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315" r:id="rId3"/>
    <p:sldId id="334" r:id="rId4"/>
    <p:sldId id="321" r:id="rId5"/>
    <p:sldId id="317" r:id="rId6"/>
    <p:sldId id="345" r:id="rId7"/>
    <p:sldId id="342" r:id="rId8"/>
    <p:sldId id="343" r:id="rId9"/>
    <p:sldId id="344" r:id="rId10"/>
    <p:sldId id="300" r:id="rId11"/>
    <p:sldId id="311" r:id="rId12"/>
    <p:sldId id="307" r:id="rId13"/>
    <p:sldId id="301" r:id="rId14"/>
    <p:sldId id="309" r:id="rId15"/>
    <p:sldId id="308" r:id="rId16"/>
    <p:sldId id="316" r:id="rId17"/>
    <p:sldId id="320" r:id="rId18"/>
    <p:sldId id="262" r:id="rId19"/>
  </p:sldIdLst>
  <p:sldSz cx="12192000" cy="6858000"/>
  <p:notesSz cx="6858000" cy="9144000"/>
  <p:embeddedFontLst>
    <p:embeddedFont>
      <p:font typeface="Acumin Pro" panose="020B0504020202020204"/>
      <p:regular r:id="rId21"/>
      <p:bold r:id="rId22"/>
      <p:italic r:id="rId23"/>
      <p:boldItalic r:id="rId24"/>
    </p:embeddedFont>
    <p:embeddedFont>
      <p:font typeface="Acumin Pro ExtraCondensed" panose="020B0508020202020204" pitchFamily="34" charset="77"/>
      <p:regular r:id="rId25"/>
      <p:bold r:id="rId26"/>
      <p:italic r:id="rId27"/>
      <p:boldItalic r:id="rId28"/>
    </p:embeddedFont>
    <p:embeddedFont>
      <p:font typeface="Acumin Pro ExtraCondensed Smbd" panose="020B0708020202020204" pitchFamily="34" charset="77"/>
      <p:regular r:id="rId29"/>
      <p:bold r:id="rId30"/>
      <p:italic r:id="rId31"/>
      <p:boldItalic r:id="rId32"/>
    </p:embeddedFont>
    <p:embeddedFont>
      <p:font typeface="Acumin Pro Medium" panose="020B0604020202020204" pitchFamily="34" charset="77"/>
      <p:regular r:id="rId33"/>
      <p:italic r:id="rId34"/>
    </p:embeddedFont>
    <p:embeddedFont>
      <p:font typeface="Acumin Pro Semibold" panose="020B0704020202020204"/>
      <p:regular r:id="rId35"/>
      <p:bold r:id="rId36"/>
      <p:italic r:id="rId37"/>
      <p:boldItalic r:id="rId38"/>
    </p:embeddedFont>
    <p:embeddedFont>
      <p:font typeface="Acumin Pro SemiCondensed" panose="020B0506020202020204" pitchFamily="34" charset="77"/>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United Sans Cd Md" pitchFamily="2" charset="77"/>
      <p:regular r:id="rId47"/>
    </p:embeddedFont>
    <p:embeddedFont>
      <p:font typeface="United Sans Reg Medium" pitchFamily="2" charset="77"/>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4" autoAdjust="0"/>
    <p:restoredTop sz="86401"/>
  </p:normalViewPr>
  <p:slideViewPr>
    <p:cSldViewPr snapToGrid="0" snapToObjects="1">
      <p:cViewPr varScale="1">
        <p:scale>
          <a:sx n="125" d="100"/>
          <a:sy n="125" d="100"/>
        </p:scale>
        <p:origin x="64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29786 4782 7874,'9'-2'0,"-1"-2"126,-5-3 1,1-4-1,-8 2-296,-4 5 1,-4 4 0,0 4 0,0 5 0,2 2 149,2 2 0,-1 1 86,-3 3-53,5 3 0,-3 5 1,4-1-1,0-1 0,1-3 1,2 0-1,1-2 25,2 0 0,0-1 0,2-5 0,2-2-90,5-2 0,3-5 0,5-2 0,5-6-53,2-8 1,1-13 0,1 0 0,1-4 72,2-1 0,-3-2 0,1 6 0,-6 4 14,-3 4 0,-5 6 40,-4 4 21,-7 7 0,4 7 1,-7 14-1,-4 9 0,-3 10 326,-3 8-330,-8 9 1,9-1 0,-2 4 0,0-2-1,2-2-20,2-1 1,2-9 0,6-8 0,3-10 4,5-12 1,1-7-154,8-7 1,3-3 15,1-5 64,3-6 1,2-17 0,-1-5-1,1-4 1,-1-4-204,1-1 1,-1 4 207,1-1 1,-5 3 33,0 5 0,-5 10 0,-1 14 27,-5 13 0,-4 13 98,-6 18 0,0 7-23,0 14-98,0-3 1,0 9 0,3-5 0,5-4 5,9-4 0,21-43 0,9-11 0,5-3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11208 4335 7920,'-13'-5'-143,"-1"2"1,-1-4 0,-1 0 0,3 1-1,3 0 1,0 2-592,-1-2 1116,4 5-266,1-5 1,2 5 0,0-3 219,1-5 0,2 2-209,1-1 1,0 3-1,1-2-96,3 2 0,3 0 0,8 4 1,3-2-56,7-1 0,4 0 1,8 4-1,4-2-6,3-2 0,8 2 66,8-2-30,8 3 1,4 1 0,-32 0-1,1 0 1,1 0 0,1 0 0,1 0-1,1 1 1,1 0 0,0 1-1,1 0 1,-1 0-1,0 0 0,1-1 0,0 2 0,0 0-1106,0-1 1,0 0 1086,0 0 0,-1 0 0,1-1 1,0-2-1,0 1 0,-1 0 0,1 0 1,-1 0-1,-1 0 0,0-1-113,0-1 0,0 0 112,-1 1 0,1 0 0,0-3 0,0-2 0,-1 3 0,-1 1 1,-4-1-1,0 0 0,-3 0 0,0-1-990,31-3 984,-8 4 0,1-7 0,-9 6 0,-9 0 0,-8-1-40,-8 1 0,-9 0-17,0 4 20,-9 0-33,-2 0 1,-8 0 0,-2 0-1,-4 0 651,-4 0 1,-6 0-562,-3 0 0,-49 11 0,29-4 0,0 0 0</inkml:trace>
  <inkml:trace contextRef="#ctx0" brushRef="#br0">11603 4412 7920,'-25'0'15,"-1"0"0,1 0 51,-1 0 1,7 0 0,2 1-228,2 4 1,8-3-19,3 7 0,10-6 1,5 2 144,5 1 0,2-5 116,-1 4 0,9-4 0,8-1 0,2 0 105,3 0 1,5 0-85,2 0-90,10 0 0,7-4 0,-27 2 1,1 0-1,1 0 0,0-1 1,3 1-1,0-1 0,4-1 1,1-1-1,4 0 0,2-1-35,4 0 0,1-1 1,-1 1-1,-1-1-1255,2 1 0,1 0 1265,-2-1 1,0 1 0,-2-1 0,1 1 0,-2 0 0,0-1 0,-3 1 0,-1 0 0,-3 0 0,-1 0-99,-4 2 1,-2 0 124,25-8 1,3 11 0,-13-3-1,-5 2 1,-6 2 76,-8 0 0,-4 2-72,-5 2 0,-5-3 0,-1 4-152,-2-4-24,-6-1-247,-7 0 1089,-5 0 0,0 2 0,-1 0-686,-3 3 0,-32 10 0,-12-1 0</inkml:trace>
  <inkml:trace contextRef="#ctx0" brushRef="#br0">2525 5304 7874,'-9'-4'53,"2"-1"1,0-1 261,0 0 1,6-2-292,1 3 1,9 1 0,10 4-1,1 0 46,2 0 1,8 0 4,4 0 1,4 0 0,3 0 0,3 0-66,2 0 1,2 0 0,6 0-1,1 0-25,-1 0 1,-6-4 0,-3-2 0,1-1-96,-1-3 1,-5 3 47,-2-1-53,-5 5 1,-9-4-1,-2 4 1,-2-1-1,-3 2-195,-6 5 1,-3 0 0,-10 4-1,-2 0-18,-5 0 1,-3 2-187,-5 3 514,-3 1 0,-22 9 0,-10 3 0,-3 3 0,0-1 0</inkml:trace>
  <inkml:trace contextRef="#ctx0" brushRef="#br0">2690 5508 7907,'-14'0'0,"-3"0"0,3 0-30,-3 0 1,3 0 285,1 0 40,0 0-186,6 0 0,2 2 0,8 1 12,5 1 0,2 0 1,11-4-1,3 0 18,5 0 0,3-1-16,6-3 1,5 1-109,-1-6 0,7 2 1,-3-3-1,3 3-88,-3 1 1,4-2-10,-3 4 1,-2-5-38,2 5 35,-12-6 0,5 9 1,-15-4-1,-5 4-589,-4 1 1,-9 1 191,-3 4 480,-8-4 0,-43 22 0,-15-2 0</inkml:trace>
  <inkml:trace contextRef="#ctx0" brushRef="#br0">11527 5202 8252,'-4'-8'-396,"-2"1"0,-1 0-1047,-3 0 1506,4 4 1,-4-4 0,5 4 139,-2-1-176,-2-1 52,2 5 0,0-1 66,3-3-109,2 2 1,-5-3-30,3 5 1,-2 1-58,-2 3 0,2-1 46,6 6 0,6-1 0,2 3 50,4-2 1,6-3 38,3-6-72,3 5 1,8-3 0,3 2 0,6-3 0,9-1 10,8 0 0,-23-2 1,2-1-1,7-1 0,1-1 1,4 0-1,0-1 12,3 0 1,1-1 0,2 1 0,2-1-357,4 1 0,1 0 0,-6-1 0,0 1 318,2-1 1,-1 1 0,-4 0 0,-1 1 0,-4 0 0,0 0 0,-2 1 0,-1 1-34,-2 0 1,0 0 0,-4 1 0,0 0-78,0 2 0,-2 0 0,30-2 57,-7-2 52,-7 3 0,1-5 0,-10 6 0,-7 0 1,-6 0-27,-7 0 0,-5 2-9,-11 2 23,-2-3-66,-6 5 0,-2-2 1,-2 0-1,-6 1 1,-4-1 622,-3 0 0,-1 2-744,1-2 0,2 2 392,-2 2-190,-2 4 0,-35 0 0,-14 8 0</inkml:trace>
  <inkml:trace contextRef="#ctx0" brushRef="#br0">11527 5419 8252,'-13'0'0,"0"-1"0,1-2-1157,-1-1 963,0-1 0,0 4 1,1-2 525,-1-1 0,7 0-170,6 4 1,6 4-102,7 0 16,-1 0 1,7-4-1,2 0 1,5 0 0,5 0-1,7 0 1,7 0 55,5 0 1,7 0 0,4-1 0,7-3-137,-31 0 1,2-1-1,2 2 1,0-1 0,4 0-1,1 0 1,0-1-1,0 1-66,1 1 1,-1-1-1,2-2 1,-1 1-1,-1 1 1,-1 1 0,0-1-1,-1-1 64,-1 1 1,-2 0-1,-4 2 1,0 1-1293,31-3 1234,-3-3 0,-3 5 1,-2-2-1,-5 2 0,-4 1 22,-4-3 0,-3 2 0,-6-2 0,-3 3 26,-5 1 1,-2 0-1,-11 0 0,0 0 97,-4 0 303,-6 0-375,-1 0 1166,-6 0-1575,-6 0-278,5 0 454,-11 5 0,10 1-165,-7 3 388,6 2 0,-2-4 0,5 17 0,0 3 0</inkml:trace>
  <inkml:trace contextRef="#ctx0" brushRef="#br0">13580 5343 8252,'8'-12'-643,"1"4"318,-6-3 447,2 9 1,-3-8-430,2 6 1,-3 1 198,4 7 108,-4 3 0,5 29 0,1 5 0</inkml:trace>
  <inkml:trace contextRef="#ctx0" brushRef="#br0">19063 6924 7962,'-7'-2'-929,"1"0"1412,0-3-166,5 1 1,-5-2 0,6-2 453,0-3-631,6-2 1,1 0 0,6 0 0,0 2 435,-1 2-508,1 4 0,4 5 0,0 0 1,-1 0-1,-4 1 0,-2 3 1,-1 6-13,1 6 0,-5 8 1,0 7-1,-4 2-104,-1 2 1,0 2-1,-1 1 1,-4 1-121,-3-1 1,-2-1 0,0-3 0,2-6-137,-2-5 0,4-5 349,2-5 1,2-8 76,2-5-92,0-5 1,2-14-1,2-3 1,4-5-1,5-6-25,4-4 1,-3 2 0,5-8 0,-2 4 12,0 1 0,-2 4 110,-6 0 0,1 5 156,-6-1 0,5 9 542,-5 4-707,0 9 1,-4 8-25,0 8 0,-4 5 0,0 3 1,-1 2 16,0 2 0,3 1-71,-2 5 1,-2-1-143,2 1 1,0-1 0,4-1 0,0-1-248,0-2 0,0 0 24,0 5 0,5-6 8,4-3 49,2-3 0,6-1 1,2-2-1,2-3 1,4-3-805,4-4 0,2-2 362,-1-4 709,2-2 0,3-18 0,3-8 0,2-1 0,0-1 0</inkml:trace>
  <inkml:trace contextRef="#ctx0" brushRef="#br0">19751 6911 7962,'-5'-13'0,"-1"1"99,-3-1 1,4 4 160,5 1 1,-4 4 0,1-4 12,4 3 1,1-1-264,6 2 0,5 2-94,4-2 0,4 3 0,-3 1 0,2 0-628,3 0 0,-3 0 32,1 0 0,-5 1 680,1 3 0,-9 32 0,-2 12 0</inkml:trace>
  <inkml:trace contextRef="#ctx0" brushRef="#br0">19802 7051 7962,'-12'0'-203,"-1"0"477,6 0 1,2 0-238,10 0 0,3 0 1,9 0-1,6 0-483,5 0 0,6-1-691,9-3 783,2-3 311,6-12 0,-11 1 1,8-5-1,0-1 1,5-3-1,-1-1 1,0 1-1</inkml:trace>
  <inkml:trace contextRef="#ctx0" brushRef="#br0">20465 6809 8745,'-7'13'599,"-3"0"-449,6-1 1,-4 7 0,2 2 0,0 3 34,1 2 0,0-5-50,5 0-53,0 0 1,2 3 0,2-4 0,5-6 0,2-5 268,2-3-235,5-2 1,-2-10 0,3-4 0,0-5 0,-4-8 0,0-5-1,-4-6 195,-3-3 1,-2 0-171,-6 3 1,-1 3 0,-4 7 0,-3 1 145,-3 2 1,-6 9-462,0 0 1,-6 7-41,2 1 0,-2 4 1,0 4-1,4 6-621,0 6 0,2 4 835,4 5 0,6 40 0,4-27 0,1 0 0</inkml:trace>
  <inkml:trace contextRef="#ctx0" brushRef="#br0">23028 6656 7905,'0'-18'115,"5"-1"1,-1-2 0,-1 4-1,-1 3 1,1 1 616,2 0-478,-1 1 1,-4 6-1,0 6 1,-2 8 0,-2 8 748,-4 5-905,-4 9 1,-2-2 0,-3 8 0,-4 2-1,-2 4 152,2 4-298,-3-5 1,5 7-1,-3-4 1,2 0-1,0 0 1,2-3-1,1-4-367,5-8 1,1 0 275,7-12 1,0-7-1,5-10 1,3-9 43,5-6 1,6-11 0,4-8 0,1-4-136,2-5 0,2-3 60,2-10 134,-1 4 1,1-5-1,-1 6 1,-1 0-1,-1 0 210,-2 0-62,1 6 1,-7 12-1,-4 12 599,-3 6-553,-4 7 0,-4 8 0,0 9 0,0 4 0,0 4 236,0 4 0,0 3-268,0 2 0,0-1 105,0 1-284,0 5 0,4-3 1,0 5-1,-1-1 1,-1-1-346,-2 1 0,4 3-248,0-1 0,5-4 58,-5-5 265,6 1 0,-9-8 1,5 3-1,-2-4 0,2-2-1420,1-3 1162,-4-5 581,2-1 0,-27-23 0,-7-4 0</inkml:trace>
  <inkml:trace contextRef="#ctx0" brushRef="#br0">22863 6962 7926,'-13'0'57,"0"-4"0,0 0-57,1-6 268,4 8 0,3-5 0,8 4 0,4-1 235,5 1-473,10-4 1,3 6-1,9-5 1,3 2-1,1-2-336,1-1 0,0 3-148,4-5 0,-2 5-846,6-4 1300,-6 5 0,-1-5 0,3-1 0,1 2 0,0 0 0</inkml:trace>
  <inkml:trace contextRef="#ctx0" brushRef="#br0">23487 7000 7926,'0'13'-206,"0"0"1,0 0 569,0-1 1,0-3-50,0-1 1,0 1-1,2 4 106,2-1 1,-1-3-272,5-1 0,1-5 1,4 1-1,-1-2 77,1-2 0,0-6 70,0-2-172,-1-9 0,0 1 1,-2-5-1,-3-2 0,-2-1 103,-2-1 1,-1 3 0,-4 2-1,-2 1 79,-5-1 1,-3 8-319,-5 0 0,1 7-151,-5 1 1,4 3-1,-4 2 1,-1 3-557,3 5 1,0 4-378,6 4 1,1-2 1094,-1 7 0,51 10 0,13 8 0</inkml:trace>
  <inkml:trace contextRef="#ctx0" brushRef="#br0">19318 7982 7923,'0'-14'-39,"0"-2"1,0-1 0,0 2 0,0 1-1,1 2 1,3 2 116,5 2 0,-2 4 1,2-3-1,0 1 201,3 3 1,1 7 0,-1 6 0,1 6-147,0 5 0,-6 5-128,-3 3 1,-2 5 0,-2 7 0,0 2-49,0-2 0,-6 3 0,-1-2 0,-2-2-53,1-5 1,1-1 0,-3-8-1,3-6 206,1-5 41,-4-2-110,9-6 1,-5-3 0,6-8-1,1-4 1,4-5 0,3-4 0,4-6 50,0-5 0,5-5 0,2-6 1,1-4-116,2-4 0,-3-1 0,-2 2 1,-3 4 21,-1 7 0,-2 4 525,-3 5-243,4 7 0,-15 7-261,3 12 1,-7 7-1,1 10 1,-1 5 135,-3 2 0,-1 3-42,-2 2 0,5-2-156,-1 3 11,6-3 0,-2-2 0,5 1 0,0-1 1,0 1-81,0-1 0,1-3-170,3-1 1,3-6 2,6 2 1,1-2 0,2-4 0,2-1-411,2-2 1,3-5 318,6 1 0,-2-4-190,3-4 1,1 1 558,-1-5 0,22-29 0,2-11 0</inkml:trace>
  <inkml:trace contextRef="#ctx0" brushRef="#br0">19943 8059 7923,'0'-13'0,"0"0"0,0 0-58,0 1 0,0 3 56,0 1 0,1 5 0,2-3 0,2 2 315,3 0 0,0-1-654,5 5 1,0 0 91,-1 0 0,1 0 0,0 2 249,0 2 0,5 31 0,2 14 0</inkml:trace>
  <inkml:trace contextRef="#ctx0" brushRef="#br0">19968 8314 7923,'-7'0'-133,"1"0"447,6 0-110,0 0 1,3-5-93,6 1-340,-1 0 0,12 2 0,-2 0 0,8-4 228,6-1 0,14-7 0,8-3 0,4-4 0,0 1 0</inkml:trace>
  <inkml:trace contextRef="#ctx0" brushRef="#br0">20593 7893 7933,'-2'-13'367,"-2"0"-257,3 1 0,-6 0 771,2 4-428,4-4 1,-5 12-1,6 0-196,0 8 0,0 7 0,0 5 0,0 3-264,0 4 1,0 7-1,0 0 1,0 4-98,0 4 1,-4-2 0,0 2 0,1-2-109,2-2 1,1-1 90,0-3 141,0-3 0,0-7 1,1-2-1,3-7 1,5-5 98,2-6 0,6-2 1,2-2-1,0 0-22,4 0 1,1-6-26,2-2 1,-2-4-304,-3 0 1,3 3-1,-4 2 1,0 0-256,-3 0 0,-3 4-52,-1-1 1,-5 2 537,1 2 0,-12 6 0,1 1 0</inkml:trace>
  <inkml:trace contextRef="#ctx0" brushRef="#br0">23411 7702 7955,'0'-9'14,"0"1"0,1-2 1,2-2-1,1 0 529,-1-1 1,0 4-249,1 1 0,-4 11 0,0 2 1,-7 10-171,-4 6 1,-3 4-44,-3 5 1,1 3 0,-4 5 0,0 0-108,1 0 0,2 1-233,-5-1 193,7-6 1,-4 4 0,7-6 0,0-3 0,2-3-107,2-3 102,5-11 1,3-9 269,8-14-209,4-8 1,5 0-1,1-9 1,1-5-1,1-5 1,-1-4-1,4 0-95,1 0 0,-3-4 82,1 1 1,-3 4 0,4 0 0,-3 5 266,-2 4 0,-2 4 68,-8 9 171,4 8 0,-11 9-219,3 8 1,-2 5-93,-2 8 0,1-2 66,4 6-190,-4 6 1,6 2 0,-4 3 0,1 1 0,0-2-71,2 0 1,-3 5-44,5-2 1,-3 1-543,3-1 381,-5-3 1,7-1 0,-4 0 0,-1-3 0,2-3-1219,0-3 1027,2-6 1,-1 2-1485,1-8 1899,-6 2 0,2-9 0,-27-14 0,-7-9 0</inkml:trace>
  <inkml:trace contextRef="#ctx0" brushRef="#br0">23334 8008 7955,'-12'-6'81,"-1"-3"1,0 0-82,0 0 0,6-2 1048,3 2-795,3 4 0,6-3 0,4 6 0,4-3-61,4 3 0,4 0-53,9 2 0,2 0-604,6 0 277,-5 0 1,2-4 0,-3 0 0,-1 1 0,1 1-1431,1 2 1618,1 0 0,10-5 0,1-2 0</inkml:trace>
  <inkml:trace contextRef="#ctx0" brushRef="#br0">23972 8033 7959,'0'-13'131,"0"5"1,0-1 0,1-1 0,2-1 2349,1-2-1999,1 6 0,-4 2 0,2 6 0,1 5 0,-1 6 86,-2 8 0,1 4-345,2 2-277,-3 5 1,5 2 0,-6 5 0,2 0 0,0-1-1612,3-3 901,-1 3 0,-3-6 0,2 3 764,1-4 0,-5 8 0,-6 2 0</inkml:trace>
  <inkml:trace contextRef="#ctx0" brushRef="#br0">28231 6694 8014,'0'-12'-241,"0"3"1,0 1 0,-2-1 264,-2 2 1,-2 4 0,-4 10-1,2 7 1,-2 5 0,-1 5 254,-2 4 1,4 1-262,1 5 0,5-2 0,-3 4 1,2-2 15,0 1 0,0-4-37,4-1 39,0-3 0,5-6 1,4-1-1,2-3 0,2-6 78,0-5-63,-1-5 1,1-2 0,1-3 0,2-6 0,1-6 0,0-5 0,0-5 74,0-3 1,0-4-33,-4-5 0,-1 0 1,1-1-1,0 1 1,-2 0 0,-1 1 138,-1 3 1,-6 4 0,1 9-1,-3 4 412,-1 3-422,0 7 1,0 2-139,0 10 0,0 3 0,-1 9 0,-2 4-60,-1 4 0,-2 6-62,2 3 0,2 4 89,-2 4-121,3 4 0,-4 6 1,1 2-1,1 3 0,2 2 12,1 6 1,0 1-82,0 6 0,0-6 118,0 2 1,4-4 0,2-6 0,0-5-48,-1-5 0,4-8 67,-5-2 0,2-10 20,-2-7 0,-3-9 1,2 0 29,-6 0 0,-4-7 1,-6 0 0,-1-4 5,-3-1 1,3 0 0,-3 0 0,2-1-3,-2-4 0,1-7-3,-5-10 0,5 3 52,-1-3 1,3 1-1,3-6 1,1-1-156,1-2 0,5 0 24,-5 5 1,7-1-200,-3 1 1,5 4-1,3 1 1,3 1-363,1 4 0,3 1-345,7 1 1,3 0-8,5 0 941,1 1 0,14-5 0,8-2 0,3-1 0,1-1 0</inkml:trace>
  <inkml:trace contextRef="#ctx0" brushRef="#br0">28983 6975 8014,'0'-19'313,"1"0"1,2-1 939,2 3-1297,4 3 1,-1 2-1,4 4 1,1 3-215,0 4 0,0 1-49,-1 0 72,1 0 1,0 4 0,0 2 0,-1 1 0,1 3 234,0 1 0,-17 30 0,-5 8 0</inkml:trace>
  <inkml:trace contextRef="#ctx0" brushRef="#br0">28919 7192 8014,'-11'-9'1226,"2"1"-457,4 5 1,10-3-22,4 6-621,2 0 1,8-4 0,2 0 0,3 1 0,3 1 0,1 1 0,3-2-495,2-1 0,-3-2 0,2 3 0,1-1 367,0 1 0,23-27 0,-22 13 0,-1-1 0</inkml:trace>
  <inkml:trace contextRef="#ctx0" brushRef="#br0">30398 6886 7999,'6'-19'223,"-5"5"1,5-3-1,-2 3 1,2 2-91,1 4 1,-3 2 0,3 8 0,1 3 0,-3 8 0,1 7 140,-3 4 1,-2 3-200,-1 3 1,4 1-1,1 4 1,-3-2-270,0-2 0,-2 0-29,0-1 258,0-3 1,0-2-1,-2-8 1,0-2 252,-3-3 1,1-6-125,4-6-142,0-6 0,2-12 0,0-5 1,4-5-1,1-6 0,3-3 0,3-1-84,4 0 1,-3 1-1,4 1 1,-1 5 50,0 4 1,5 5 82,-5 9-68,0 6 0,-5 2 0,1 11 0,0 8 1,0 10 52,-1 9-55,-4-2 0,1 6 0,-4-3 0,-1 3 0,0 0-419,0-3 386,1-3 0,-1-7 1,0-3-1,-1-4 0,0-4 98,1-5-58,-2-2 0,3-7 186,-5-4-143,6-7 1,0-8 0,3-7 0,0-3 0,1-5 20,1-6 1,2 0-58,0-6 0,-1 6 80,1-2 77,0 4 1,0 6 0,-2 5 0,-1 5 172,-2 6 0,-3 11-347,3 11 0,-4 3 212,5 13-182,-1 6 0,5 2 0,0 5 0,0 0 0,-1 0-316,1 0 0,-4-5-26,-1 5 1,1-5-125,3 0 0,0-2 1,-2-3-1,-2-1-420,2-2 0,1-9 315,2 0 0,0-3-116,0-1 422,-1-2 236,1-6 0,23-28 0,5-8 0</inkml:trace>
  <inkml:trace contextRef="#ctx0" brushRef="#br0">31278 6835 7999,'0'-25'43,"0"4"0,0-1 86,0 5 0,6 0 91,2 4 0,5 1 0,4 3 0,4 1 456,3 3 1,2 2-474,-1 7 1,1 3 0,-1 7 0,0 2-343,-4 1 1,-3 7-416,-5 2 425,-6-1 0,-1 8 1,-8-5-1,-3 3 0,-7 2-924,-3 2 919,-2-4 0,3-1 0,-2-9 0,-1-4 0,1-2 104,2-3 0,6-5 0,1-4 486,1-6 1,2-8-257,4-6 1,5-7 68,4-2-302,2 1 0,6-12 0,2 3 0,-1-1 0,2-1 85,0 2 1,-5 6-35,2-2 0,-3 8 100,-1 0 1,-4 11 281,-1-2 0,-5 10-301,1 3 1,-2 7-26,-2 10 0,0-1 0,0 5 0,0 2-65,0 1 0,0-3 37,0 1 1,0-3-833,0 3 566,5-4 0,-2-1 0,6 0 1,1-1-1,1-4-677,2-3 1,1-2 233,3-3 0,3-2 663,5 2 0,11-21 0,5-10 0,3-1 0,1-1 0</inkml:trace>
  <inkml:trace contextRef="#ctx0" brushRef="#br0">32120 6541 7999,'-2'-29'207,"-2"-1"1,1-6-139,-5 2 0,5 7 606,-1 2 0,2 8 0,2 0 1142,0 3-1459,0 7 0,0 4 0,0 10-188,0 6 0,0 9-62,0 4-95,0 5 0,2 7 1,1 2-1,1 1 1,-1 3-447,-2 1 0,-1-2 0,1 2 0,2-1-727,2-3 0,-1-1 723,-4-2 0,4-5 62,0-4 0,2-2 0,-3-3 0,2-2-1039,3-5 1414,0-9 0,10-36 0,2-15 0</inkml:trace>
  <inkml:trace contextRef="#ctx0" brushRef="#br0">31929 6809 7999,'0'-13'0,"-5"1"-115,1-1 0,-4 0 0,5 0-105,4 1 1,5 0 333,7 4 0,6 1 270,7 2-393,5 4 1,7-5 0,2 5 0,1-2 0,3-1-771,1 1 779,2 2 0,15 1 0,4 0 0</inkml:trace>
  <inkml:trace contextRef="#ctx0" brushRef="#br0">32630 6350 7999,'-2'-14'37,"0"-2"1,-4-1 342,-1 2 0,4 0 1,-1 3-1,1-1 1885,-1 0-1780,2 6-384,-3 1 1,5 14 0,1 4-1,3 8 1,3 6 598,0 3-697,5 10 0,-7 2 0,4 6 1,-3 1-1,-2 0 0,0 0 0,0-1-375,2 1 0,-5-4-80,4-2 312,-4-2 1,-1-9-1,0-4 1,0-6 0,-1-4-52,-4-5 1,4-11 260,-3-9 0,7-8 0,2-2 1,2-2-161,3-3 1,6-1 88,1-1 0,5-1-53,0 1 1,-2 3 0,-1 4 0,1 2 9,0 5 0,-4 7 67,1-1 1,-3 4 298,-1 1-233,5 6 1,-5 6 0,1 10-1,-6 2 1,-2 1 90,-3 1 0,-2-1-100,-1 1 1,-1-2-106,-3-3 38,-3-2 1,-6-4 0,0-1 0,-1-2 0,-2-2-75,-1-3 1,-5-2-127,0-5 0,-2 0-1163,-1 0 980,5 0 1,-4-1 0,3-2 369,-3-1 0,-36-12 0,-8 2 0</inkml:trace>
  <inkml:trace contextRef="#ctx0" brushRef="#br0">26369 8951 8002,'0'-18'-99,"0"2"1,0-4-1,-1 3 1,-2 5 0,-3 5 249,-1 5 1,-1 8 0,-5 14 0,-1 8 989,-3 7-1025,2 1 1,-9 13 0,2 0 0,-5 3 0,-3 3 250,2-1-335,1 4 1,3-7-1,1 2 1,3-8-1,2-7-56,2-9 102,2-8 0,7-16 0,4-6 0,5-10-32,2-9 1,7-6-1,0-3 1,6-7-100,3-5 0,-3-4 0,6-8 0,2-2-215,4-4 1,5 0-40,-4 0 300,-1-1 1,-3 2 0,-1 5 0,-1 6-1,-2 10 316,-5 10 1,-5 19-244,-3 12 1,-3 13 0,-6 7 0,0 6 286,0 2 0,0 8-300,0 7 1,4-3-21,0-2 0,0 2 1,-2 0-1,1 1-137,1 3 0,1-4-159,0-1 1,-2-8-91,5-1 156,1-5 1,-1 0 0,-1-7-1,0-5-704,0-3-168,2-7 528,-2-2 305,-1-5 1,-6-1-1,0-3 236,0-5 0,-46-30 0,18 15 0,0-1 0</inkml:trace>
  <inkml:trace contextRef="#ctx0" brushRef="#br0">26165 9346 8002,'-11'-12'0,"6"0"290,-7 4 1,3-3-224,1 2 1,3 2-68,10-2 0,7 7 0,10-3 138,2 4 0,1 1 0,2 0 1,2 0-1,2 0-621,1 0 1,-2-1 115,4-4 1,-1 4 366,1-3 0,25 2 0,2 2 0</inkml:trace>
  <inkml:trace contextRef="#ctx0" brushRef="#br0">26981 9053 8009,'0'-18'-52,"0"2"0,0-4 0,0 2 0,2 2 0,0 2 527,3 1 0,0 6 0,0 3-210,3 3 1,2 6 0,0 5 0,-3 6-188,-1 5 1,2 3 62,-4 2-217,1-1 0,-4 6 1,2 3-1,1 3 0,-1 0-530,-2-3 443,-6 3 0,3-6 1,-2 3-1,1-6 1,0-5-1,-1-6-264,1-3 507,2-7-41,1-7 1,6-12 0,3-11 0,6-4 0,2-6 0,0-2 0,0-5-48,0 1 26,5-1 1,-8-3-1,2 2 1,-5 5-1,-4 6 440,-1 7-260,-2 5 1,-5 6 0,-2 5 360,-1 7-483,-6 6 0,3 12 0,-6 4 0,2 2 0,1 1 92,1 1 1,7 1-144,-3 2 1,4-2-328,1 3 152,0-3 0,0-6 0,1 0 1,4 1-1,3-2-289,3-3 0,4-5 89,2-3 1,2-2-572,7-3 674,-1-2 1,1 2 246,-1-8 0,6-14 0,4-6 0,2-3 0,1-1 0</inkml:trace>
  <inkml:trace contextRef="#ctx0" brushRef="#br0">27529 8862 8040,'-1'-14'0,"-3"-3"316,2 3 0,-3-5 574,5 6-504,0 6 1,1 5 0,2 9-107,1 5 1,6 10-118,-1-1-134,2 9 1,-3 2 0,0 8 0,-3 2 0,-2 5 0,-2 4 0,-2 4-408,-3 5 0,-8 4 0,-6 2 0,-2 1-167,-3-5 0,-1-4-1085,-1-7 1448,-1-5 0,2-10 0,2-10 1,2-8-1,0-3-643,0-3 679,5-5 1,-4-1 0,6-6 145,1 0 0,-24-34 0,-5-8 0</inkml:trace>
  <inkml:trace contextRef="#ctx0" brushRef="#br0">26828 8951 8040,'0'-20'0,"-1"3"0,-2 3-192,-1 1 0,-2 6 508,2 3 0,1 3 0,-6 2 289,-1 3 0,-5 9-373,-2 8-161,0 9 0,0 3 0,0 5 0,0 2 0,0 2 0,0 5 0,1 4 144,2 4 0,7-2-381,3 2 68,2-3 0,4-1 0,3 0 1,7-1-1,5-5-338,3-7 224,7-5 1,1-9 0,6-3 0,1-4-1,2-4 1,1-4 0,2-5 211,3-3 0,7-17 0,7-7 0,8-2 0,-1 0 0</inkml:trace>
  <inkml:trace contextRef="#ctx0" brushRef="#br0">28014 9117 8040,'0'-13'-3,"0"0"1,0 1 0,0-1 6,0 0 0,1 2 0,4 1 0,3 3 527,3 1 1,4 2 0,2 4 0,4 0-322,3 0 0,3 0-546,3 0 0,-3 0 0,2 0 0,-2 1-384,-1 4 1,-6-3-1,-3 7 720,-3 1 0,-30 24 0,-7 7 0</inkml:trace>
  <inkml:trace contextRef="#ctx0" brushRef="#br0">27963 9359 8040,'-13'0'456,"5"0"490,-1 0-469,6 0 0,-7-5 0,8-3 1,3 1 1690,6 3-2192,10 3 0,3 1 0,7-2 0,3-1 1,2-1-1,2 1 0,-1 2-1250,-2 1 0,3 0-822,-4 0 2096,-1 0 0,14 0 0,4 0 0</inkml:trace>
  <inkml:trace contextRef="#ctx0" brushRef="#br0">29366 8887 7993,'0'-14'-26,"0"-1"0,0-2 0,1 1 0,2 2 0,1 1 0,0 0 718,2 1 417,-5-1-1031,5 6 0,-7 4 0,-4 12 0,-3 9 0,-5 7 195,-4 5-244,3 11 1,-10-5 0,4 9-1,-1 0 1,0-1-22,-2 0-58,4 4 0,-3-4 1,3 3-1,1-6 1,0-5-1,3-7 1,4-3-85,3-5 66,5-3 1,-2-16 60,10-6-59,-4-6 0,10-9 0,-2-3 1,2-7-1,3-6 0,3-6 1,3-6-478,0-3 0,4-1 451,-3 0 1,-1-1 0,0 0-1,-1 1 149,-4 5 1,-1 11 144,-1 5 0,-4 5 136,-1 3 1,-5 11 0,1 11 63,-2 7 0,-2 6-182,0 4 1,0-2 27,0 7-172,0 5 1,0 0 0,1 4 0,2 0 0,2 3-39,3 3 0,-1-3-83,1 0-18,3 0 0,-5 3 0,4-2 0,-1-2 0,0-2-212,3-3 1,-4-1 24,1-2 0,-2-5-16,1-3 0,2-3 0,-4-1-1010,1 0-115,-4-6 1391,3-1 0,-46-35 0,-10-6 0</inkml:trace>
  <inkml:trace contextRef="#ctx0" brushRef="#br0">29123 9219 7993,'0'-13'62,"0"0"0,0 1-424,0-1 0,6 2 331,2 2 0,4-1 0,2 5 0,3-1 565,4 0 1,5 2-752,3 4-16,-2 0 1,9 0-1,-5 0 1,0 0 232,0 0 0,33 11 0,4 3 0</inkml:trace>
  <inkml:trace contextRef="#ctx0" brushRef="#br0">29646 9308 7993,'0'13'-126,"0"0"1,-4 1 194,0 3 0,-1-3 127,5 3 1,0-3 0,0-1 0,0 0 690,0-1 0,0 1-828,0 0-35,6 0 1,1-6-1,6-3 1,0-3-1,1-1 1,1 0-1,2-1 140,-1-3 0,2-8-67,-1-5 1,0-5 0,-5 1 0,-2-4 28,-2 0 0,-5-1-25,1 1 0,-4 1 0,-4 3 0,-6 5 4,-6 6 0,1 3-265,-6 3 0,1 2 73,-1-2 0,-4 8 0,6 5 1,-3 2-1025,1 2 0,10 4 1111,-2 0 0,37 23 0,6 1 0</inkml:trace>
  <inkml:trace contextRef="#ctx0" brushRef="#br0">30041 9130 7957,'-8'-12'-237,"1"2"549,1 2-201,2 5 1,7-3 0,4 6 0,7 0 0,6 0 0,7-1 0,5-2-1,7-1 1,2 0 388,1-2 0,6 5-471,-1-4 1,1 0-290,-1 0 195,-3 1 0,-9 4 0,-4 0 1,-6 0-451,-6 0 0,-7 2 0,-9 0-174,-6 3 1,-4 0 390,-6 0 0,-6-3 298,-2 7 0,-13-16 0,-7-6 0,-3 2 0,-1-1 0</inkml:trace>
  <inkml:trace contextRef="#ctx0" brushRef="#br0">30360 8862 8018,'0'-20'43,"0"2"143,0 5 0,0 4 0,0 1 113,0-2 0,-1 4 0,-2 4 0,-1 4 3,1 7 0,0 5-29,-1 7-213,2 1 0,-8 14 1,5 0-1,-1 3 1,0 5-151,4 2 0,-1-4 0,0 4 0,-1-1-329,1 0 0,1-5 185,2-2 0,0-5 0,0-8 0,2-1-1060,2-2 1294,-3-4 0,22-34 0,-2-6 0</inkml:trace>
  <inkml:trace contextRef="#ctx0" brushRef="#br0">31520 8339 8018,'0'-13'-121,"0"1"0,0-3 1,2 0-1,1-2 1,2 1 574,2 2 1,-4 6 355,2-1-763,-4 6 1,-1-1-1,0 8 1,-1 6 115,-4 6-115,-2 4 0,-11 7 0,-3 2 0,-4 5 0,0 5 192,-1 3-297,1-2 0,-1 5 1,1-2-1,-1 1 0,1-2 1,1-4-1,3-4-36,4-5 1,2-1 83,3-11 27,5-6 1,1-6 143,6-10-198,6-7 1,1-4 0,7-7 0,1-4-1,4-5-96,1-5 0,1-1 0,4-2 1,1-2-21,-1-5 1,1 1 84,-1 0 0,0 5 252,-4-2-83,-3 9 1,-5 4-1,-2 9 253,-2 4 1,-4 10-238,-5 7 1,0 6 70,0 6-142,0 1 0,0 4 0,0 2 1,2 0-1,1 5 72,1 5 0,0-1-174,-4 6 1,0-4-8,0 4 18,6-6 1,-5 9 0,4-4 0,-3-1-1,1-1-242,1 1 1,5-5 132,-5 2 1,5-7-200,-5-5-103,6 2 0,-9-9 0,5 2 455,0-5 0,-33-26 0,-3-9 0</inkml:trace>
  <inkml:trace contextRef="#ctx0" brushRef="#br0">31278 8632 8118,'0'-12'298,"0"-1"-298,0 0-250,0 0 0,0 5 0,2 1 0,0 0 592,3 0 0,5 4 1,-2-1-1,5 2-534,4 2 1,-2 2-70,7 2 1,-5-3 0,4 5 0,2-2 260,1 0 0,13 12 0,2-2 0</inkml:trace>
  <inkml:trace contextRef="#ctx0" brushRef="#br0">31814 8620 8152,'0'-7'93,"0"1"0,-4 7 362,-1 4 0,1 3-296,4 9 0,-4-1 0,0 5 0,1 2-199,1 1 0,2 1-124,0 1 1,0-1 0,0 1 0,0-1-167,0 1 0,0-5-39,0 0 94,0-5 0,0 2 275,0-5 0,17-23 0,5-6 0</inkml:trace>
  <inkml:trace contextRef="#ctx0" brushRef="#br0">32018 8632 8018,'1'-19'0,"2"2"67,1 2-113,6 3 1,-3 0 0,6 4 0,0 4 0,0 2 0,-1 2-504,1 0 480,0 0 0,4 2 69,0 2 0,28 9 0,3 6 0</inkml:trace>
  <inkml:trace contextRef="#ctx0" brushRef="#br0">32566 8365 8024,'0'-17'0,"0"0"0,0 0 159,0 4-159,0 0 385,0 0 1,-1 8-1,-4 6 1,-3 9 0,-2 8-77,1 7 1,-6-3-1,2 9 1,-1 1-367,0 2 1,1 2 0,0 3 0,1-1-72,-1 0 1,0-1 0,0-2 0,2-3-174,2-5 0,0-1-61,4-9 232,1 0 0,4-11 1,1-7-16,4-11 1,-2-7 0,5-10 0,2-2-7,1-2 1,6-5-183,0-4 317,0-6 1,-3 4-1,1-5 1,-1 4-1,-3 0 137,0-1 1,-1 5 10,-1-1 1,1 12 352,-6 5 0,0 12 136,-4 0 0,0 10-338,0 3 1,0 12 63,0 9-249,6-3 0,-5 11 1,5-4-1,-2 2 0,1 1 52,-3 2-1,1 1-266,1 3 0,-2 3 3,2-3 0,-2-1 0,-2 1 0,0 0-216,0-2 0,4 4-17,0-7 0,2 0-593,-2-8 605,-3 3 0,6-10 0,-2 2 0,2-5-1069,0-2 1404,4-6 0,-26-20 0,-1-12 0</inkml:trace>
  <inkml:trace contextRef="#ctx0" brushRef="#br0">32400 8620 8024,'0'-13'-123,"0"0"0,0 0-733,0 1 922,0-1 0,6 0 0,2 2 1,4 2-14,1 5 0,5 1-123,3-1 0,5 3 0,2-4 0,2 4-176,-2 1 1,3 1-44,-1 4 275,0-4 0,-5 9 0,-2-4 1,-5 1-1,-5 3 387,-1 1-294,-7 7 0,1-2 0,-6 4 1,-2 0-1,0-2 196,-3 0 1,1 5 0,4-3 0,0 0 191,0-3 1,0-3-141,0-1 1,7-1 93,6 1-342,0-6 1,11-1-1,-3-7 1,3-4-1,2-5 64,-1-5 1,1-6-98,-1-9-46,-5 3 1,-2-10 0,-6 3-1,-4-1 1,-4 1 96,-2 4 0,-9 4-43,-6 5 1,-1 3-66,-7 5 0,-1 6-24,-3 3 1,-5 4 0,-1 5-1,-2 7-173,-2 3 1,4 6-625,1-4 0,3 6 832,2-2 0,5 37 0,1 10 0</inkml:trace>
  <inkml:trace contextRef="#ctx0" brushRef="#br0">31151 9423 8024,'-13'0'-193,"0"0"0,2-1 0,1-2 0,1-2 0,0 3 65,-3 0 0,-1-2 0,1 0 744,-1 1 0,4-3 1,1 2 100,-2 1 0,4 0-503,2-1 1,4 3 0,4-4-1,6 4 67,6 1 0,11 0-212,11 0-36,6 0 0,18 0 1,8 0-1,-31 0 0,2 0 1,5 0-1,2 0 0,4 0 1,2 0-1,4 0 0,0 0-40,4 0 0,0 0 0,0 0 1,0 0-1,0 0 0,0 0 1,-3 0-1,1 1-143,-2 2 1,0-1-1,-9-2 1,-2 1-1,-5 1 1,-2 0 0,24 0-575,-16-2 0,-8 4-215,-6 0 357,-9 0 0,-6-4 290,-6 0 1,-8 0 0,-5 0 0,-7 0 210,-4 0 0,-8 0 81,-2 0 0,-4 2 0,-5 2 0,2-1 0,-6 5 0,-3 2 0,-4 2 0,-14 4 0,-9 3 0,16-5 0,0 0 0,1-1 0</inkml:trace>
  <inkml:trace contextRef="#ctx0" brushRef="#br0">32005 9640 8024,'-6'-12'76,"-2"4"1,1-2 109,-2 6 204,1 0 0,-9 9-155,0 4 0,0 8 1,3 5-1,-3 7 134,-5 5 1,3 4-345,-3 4 0,5 2 234,-4 3-274,5 3 1,-6-6-1,5 2 1,1-3-1,3-5-87,5-4 0,-2-8-83,6-9 1,-2-5-219,2-3 354,2-3 8,2-23-5,7 7 1,6-22 0,1 7-1,2-8 1,2-5-139,2-4 0,-3 2-25,5-3 1,-5 4 368,4 1 0,-6 4-47,2 0 1,-2 9-1,-3 1 305,1 5 0,-4 6-224,-1 4 0,-5 8-116,1 1 0,2 7 0,-1 10 0,1 4 64,0 3 1,-1 2-212,0-1 1,-2 1-232,5-1 178,-5 1 0,7 4 0,-5-2 0,1-3 1,0-2-422,-3 0 1,2 1 213,0 1 0,0-1 53,-1-2-123,-2-4 0,4-5 0,-5 0 0,2-1 399,1 1 0,-22-29 0,-11-6 0</inkml:trace>
  <inkml:trace contextRef="#ctx0" brushRef="#br0">31661 10112 8022,'-5'-16'-577,"1"3"589,0 3 0,4-2 237,0-1 1,7 4 0,6 2 0,8 0 161,7 0 0,2 3-211,8-5-494,-2 6 1,9-4-1,-4 5 294,2-3 0,1-11 0,5-6 0,2 1 0,0 0 0</inkml:trace>
  <inkml:trace contextRef="#ctx0" brushRef="#br0">32286 9908 8022,'-9'-8'-394,"1"4"432,-2 3 1,3 2 0,-1 3 0,1 6 0,2 6 0,-1 5 997,3 3 1,-2-2-996,0-1 0,1 0 0,5 5 0,2-1-98,2 1 1,4-7-39,0-2 0,2-2 0,2-4 0,0-3 47,0-3 1,-1-4-32,1-1 82,0-6 0,0-6 0,-2-8 0,-3-1 0,-2-2 0,-2-3 1,1-2-7,-3 0 0,-2 5 40,-4 2-145,-3 5 0,-4-2 0,1 5 1,0 2-1,-3 2 0,-2 5 1,-1 3-611,2 1 1,1 1 717,0 3 0,40 3 0,10 6 0</inkml:trace>
  <inkml:trace contextRef="#ctx0" brushRef="#br0">33025 8365 8103,'0'-9'-250,"0"1"0,0-2 0,0-2-1342,0 0 2098,0-1 0,2 0 1,2 0-1,3 1 1,1 0 948,1 4-1297,-6-4 1,8 11-1,-2-3 1,2 2-1,2 4 1,-1 2 55,1 5 0,0 3 1,-2 4-1,-1 4-113,-1 4 1,-1 4 0,3 12 0,-1 4-1,-1 7 1,-5 7 0,3 11-1,-4-30 1,0 0-26,-1 4 0,-1 2 0,-3 5 1,-1 2-1,0 4 0,-2 1 1,-1 3-1,-1-1-172,-1 2 0,-1 0 0,2-2 1,-1 0-1,-3 0 0,0-1 0,0-1 1,0 0-91,-1-1 0,0-2 0,1-6 0,0-2-1089,1-1 1,-1-1 920,-4 25 0,-10-3 1,4-15-1,-3-7 0,-3-8-1686,-3-6 1817,4-3 1,-16-6-1,1 1 1,-4-1-1,-6-1 223,-1-3 0,3-6 0,-7-1 0,-2 0 0,0-2 0</inkml:trace>
  <inkml:trace contextRef="#ctx0" brushRef="#br0">31112 8403 8063,'0'-17'-19,"0"-2"1,0 1 0,0 0 0,0 2-537,0 2 678,0 1 1,0 5 1266,0-1-1296,-5 12 1,2-2-1,-6 14 1,0 3 0,-3 7 477,-1 8-509,1 4 0,-2 12 1,-3 7-1,-3 8 0,9-30 1,0 2-1,1 3 1,-1 2-1,0 2 0,0 2-24,-2 3 0,1 3 0,2 1 0,1 2 0,0 3 0,1 1 0,1-2 0,1 1-104,1-2 1,1 1-1,1-2 1,1-1-1,2-3 1,1-1-1,1-1 1,2-2-183,1-3 0,3-1 0,0-5 0,2 0 96,2-3 1,1 0-62,19 25 0,0 1 1,6-9-1,2-6 0,3-4 1,3-4-1,5-3-1522,5-4 1734,2-9 0,3-6 0,0-5 0,-1 0 0,0-1 0</inkml:trace>
  <inkml:trace contextRef="#ctx0" brushRef="#br0">33306 9142 8063,'0'-18'-60,"0"4"1,0-3 0,0 3 0,1 1-1,2 0 319,1 0 0,6 5 0,0 1 213,6 1-386,-2 2 0,6 4 1,-5 0-1,2 1 0,0 4 289,2 3-354,-5 3 0,4 4 0,-7 2 1,-2 2-1,-3 3 0,-2-1 1,0 3-81,-1 4 0,-6-2 1,-3 1-1,-1-5-86,-3 1 1,3-4 0,-1-2-1,-2-3-58,-1-2 1,2-4 124,1-4 144,5 3 1,-4-6 0,4 2 0,-1-6 177,1-5-232,1-4 1,2 0-1,2-1 1,2-1 0,5-3-76,2-4 35,2-4 0,1 0 0,3-1 0,3 1 1,1-1 7,0 1 1,-1-1 0,1 2-1,-4 3 295,-3 4 1,-1 4-99,0 5 0,-5-2 101,1 6-210,-6-1 0,2 7 0,-6 2 0,-2 5 218,-1 2 0,-6 3-94,1 3 0,2 3-126,-1 5-28,-1-5 0,2 3 0,2-6 0,0-1 1,1-1-27,1 2 0,2-3-36,1 3 0,1-7 129,4-1-252,2-6 0,5 2 0,1-5 0,1 0 0,3-1-418,5-3 0,0 1 324,-1-6 0,4 1-27,-4-5-110,-3 0 1,1 5-1,-7 1 378,1 1 0,-34 2 0,-9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4603 1275 7892,'-6'-7'-648,"5"1"0,-6 2 998,3 0 1,2-2-99,-2 2 1,4-2-29,4-2-96,-2-4 0,3 10 0,-3-5 138,2 1-141,-3-4 0,5 7 108,-6-5-114,6-1 0,-5 1-44,3-1-15,-2 6 1,-2-1 0,0 8-27,0 5 1,0 2-6,0 2 0,0 5 1,0 4-1,0 2 22,0 1 1,0 5-30,0 0 1,-2 6 16,-2 3 0,3 5 0,-3 7 0,2 1 5,2 3 1,0-1-20,0 6 1,0-5 2,0 4 1,2-3 0,0 3 0,3 1 46,-3-2 0,0-3-34,-2-8 1,4 4-13,0 0 1,2-4 0,-3 2 0,1-4 22,-1-3 1,3 1 2,-2 0 1,4-1-16,-3-3 0,3-1 0,-4 0 0,1 0 31,0 1 1,-3-1-60,2 0 1,-1-4 61,1 0-104,-3 0 1,5 3 0,-6-2 0,0-1-1,0 2-9,0 1 1,4 1 21,1 0 0,-1-1 21,-4-3 1,4 3 0,2-4-1,-1 1 10,1 0 0,3-5 135,-5 5 1,2-5-54,-2 0 1,-3 0 0,5-2 0,-2 0 35,0-3 1,2-2-80,-2 4 1,-2-5 71,2 0-107,-3-5 0,1 7 1,1-6-1,1-2 0,-1-1 29,-2-1 0,3 0-155,1 0 0,-1-5-43,-4 1 0,0-5-431,0 4 457,0-5-631,0 3 0,0-8 0,0-3-618,0-8 0,0-7 1374,0-10 0,1-20 0,1-19 0,1-3 0,-2 13 0,1 0 0,0 0 0,0 0 0</inkml:trace>
  <inkml:trace contextRef="#ctx0" brushRef="#br0">4743 1186 7897,'-8'-7'-767,"-1"3"1,1 1 934,1-2 0,0 4 0,4-5 122,-1 1 0,-2 3 129,2-2-27,2-3-212,-3 6-97,5-5 1,0 4-1,1 0 1,3-3 9,5 3 0,-2 0 1,1 2-1,2 0-66,2 0 1,0 0 0,3 2 0,0 0-52,2 3 0,6-1 0,-2-3 0,3 2-47,2 1 1,3 2 112,1-2-58,11-2 1,-5 8 0,9-5-1,0 1 1,1 1 0,3 0-1,5 2-38,6-2 0,-4 4 12,0-2 1,-4 2-1,-1 2 1,0-1-22,0 1 1,-4 0-49,-1 0 1,-3-5 96,4 1 0,-5-1 0,5 3 0,1-1 17,2-1 0,1-2-3,0 1 1,1 4-1098,3-4 1155,-2 4 1,3 0 0,-4 1 0,-1-2 0,1-1-67,3-1 1,-8-1 17,0 5 1,-5-2-5,1-2 0,-4 2 0,4-4 0,-3 2-14,-2-1 1,0-5-12,0 1 0,2 2 22,2-2-18,-2 6 1,4-7-1,-6 4 1,1 0-1,0-1 4,4 0 0,-8 2 12,3-4 1,-4 5-8,0-5 46,-2 0 0,-4 1 1,-1-1-1,-3-1 0,-1 0 516,-4 1 0,0-3-589,-6 3 1,-1-2 118,1-2-163,-6 0 0,5 4 0,-4 0-425,3-1 396,2-1 0,-4-1-257,-1 3-271,-5-2 634,3 3 0,-12 1 0,-1 1 0</inkml:trace>
  <inkml:trace contextRef="#ctx0" brushRef="#br0">7727 1734 7897,'0'-8'-61,"2"-1"1,0-1 236,3-1 0,-1 2 0,-4 1 384,0-2-350,0 4 0,4-1 1,0 3 421,-1-5-512,-1 4 1,-2-2 4,0 2-263,0 4 1,0-3 89,0 8 0,0-1 0,0 5 34,0 2 1,0 2-1,0 0 1,0 3 42,0 2 1,0-3 26,0 3-35,0 3 1,0-5 0,-2 6 0,-1 1 0,-1-1 293,1 0-262,2 0 1,1 5 0,0 1 0,0 1 0,0 3 139,0 2 1,0 1 15,0 4 0,0 0-123,0 1 0,0-1 2,0 0 0,1 0-35,4 1 0,-4-4 0,3 2 0,-2 1 76,-2-2 1,0 2-79,0-4 1,0 3-14,0 1-7,0 0 1,4 0 0,0 1 2,-1-1 0,4 2 36,2 2 1,-2-2-2,1 2 1,-4-2-206,5-2 155,-6 0 1,4 5 0,-4-1-1,1 0 1,-1-3 13,-2 0 0,-1-1-8,0 0 0,0-1 9,0-3 12,0 3 0,0-9 0,2 6 0,0 0 0,3-1 3,-3-4 1,4-2-48,-2-1 0,5-5 48,-5 0 1,2-1-255,-2 1 0,-3-2 1,4-6-564,-4-1 1,-2-5-2,-4-2 1,3 0-1299,-7 0 2066,1-1 0,-16 1 0,-3 3 0</inkml:trace>
  <inkml:trace contextRef="#ctx0" brushRef="#br0">4820 3698 7868,'0'-9'-960,"0"1"1135,0 5 1,-2-7 102,-2 6-153,3 0 1,-5-2 327,6-3-253,0 4 0,0-2-52,0 2 35,0 4 0,0-3 384,0 8-504,0 3 0,0 7 0,0 3 1,0 4-1,0 5 0,0 4 0,0 4 39,0 3 0,0 6 0,0 6 0,0 3-4,0 3 1,0 6 49,0-1-181,0-4 1,0 1-1,2-7 1,2-2-1,3-3-79,0-1 105,4-7 0,-8-3 0,4-7 0,0-4 0,-1-2-52,0-1 1,-2-5 0,-4 2-11,0-3 1,0-1-43,0 0 1,0-5-330,0 1 90,0-6 1,-2 2 0,0-3-914,-3 2 895,1-3 0,4 7-189,0-4 557,0-3 0,0 5 0,0-12 0,0-1 0</inkml:trace>
  <inkml:trace contextRef="#ctx0" brushRef="#br0">4973 4782 7899,'-9'0'-339,"1"0"482,-2 0 1,4-2 0,1-1 491,-1-1-248,5 0-292,-5 4-26,6 0 0,1 0 1,4 0-28,3 0 0,3-4-226,2-1 185,6-5 1,-4 8-1,8-7 1,2-1 0,5-1-1,3-2 1,2 0 59,2 1-64,1-7 1,9 4-1,1-5 1,0 0-1,2 0 1,-1-1 0,4 0-11,2-1 1,-2 3 0,0-4 0,-3 3-15,-3 2 1,-1-1 30,5 2 1,-4 2 0,-1-5-1,-3 0-1,-1 0 1,-1 3 65,1-4 0,-4 5-40,1-1 1,-1 2 0,-6-1-1,2-1 3,0 1 0,-1 1-22,1-2 0,3 3-20,-3-3 13,-3 3 1,9 1 0,-5 0 0,1 0 0,-1 1-16,-2-1 1,3 0 16,-2 0 0,2 1-9,-2-1 32,3 0 0,-10 0 0,4 1 1,-1-1-1,-1 0-20,0 0 1,-2 1-54,-2-1 1,2-1 66,3-3-65,-3 2 0,8-3 0,-4 5 0,0 1 0,1-1-57,-4 0 0,-1 5 88,-2-1 0,1 2 18,-1-2-7,1-2 1,-2 8 0,-1-4-1,-4 0 1,1 0 13,0-3 0,1 3-2,5-1 0,-6 0 32,-3 0-37,3-3 0,-5 5 0,6-4 1,1 2-1,-3-1 47,-2 2 1,2-3-14,-2 6 0,0-5-17,-4 5 43,-1 0 0,-3 0 1,-1-1-1,1 1 1,-1 0 101,1 0-121,-1-1 0,4 4 21,-4-3 0,-2 2 1,0-3-186,2 5 1,-1 0-199,2 0-537,-7 0 197,4 0-294,-6 0 949,0 0 0,0 0 0</inkml:trace>
  <inkml:trace contextRef="#ctx0" brushRef="#br0">8059 3596 9800,'-2'-7'-973,"-2"2"602,3 4 371,-5 1 0,-11-6 0,-4-1 0</inkml:trace>
  <inkml:trace contextRef="#ctx0" brushRef="#br0">7651 1530 7969,'-6'-8'-203,"-3"1"0,0-1 790,0 1 1,-2 5 1004,2-3-1375,4 4 1,5 1-317,8 0 29,3 0 1,2 0 0,1 0 0,2 1 0,2 2-1740,2 1 1328,1 6 0,9-7 481,0 6 0,20-2 0,9 0 0,3 3 0,1 0 0</inkml:trace>
  <inkml:trace contextRef="#ctx0" brushRef="#br0">8314 1670 7977,'0'-12'0,"0"-1"-616,0 6-616,0 1 1232,0 6 0,17 6 0,4 1 0</inkml:trace>
  <inkml:trace contextRef="#ctx0" brushRef="#br0">7574 1658 7977,'-13'-12'-103,"5"8"1,1-9-23,1 2 1,8 5 0,6 1 0,5 0 117,4 1 0,3 0 1,7 4-1,2 0-57,5 0 1,0-4-1,3-1 64,3 3 0,20 0 0,12 2 0,-22 0 0,1 0 0,-1 0 0</inkml:trace>
  <inkml:trace contextRef="#ctx0" brushRef="#br0">8569 1670 7977,'0'-8'138,"1"1"-195,3 1 0,-1-2 1,7 3-1,3 3-818,2 0 700,8 2 0,-3 0 1,7 2-1,1 0 175,2 3 0,12 0 0,8 0 0,2-2 0,-1 1 0</inkml:trace>
  <inkml:trace contextRef="#ctx0" brushRef="#br0">9410 1721 7985,'4'-8'0,"2"1"0,1 1-391,3 3 0,6 2 1,2 1-1,2 0 255,3 0 1,6 0 0,5 0 0,3 0 135,2 0 0,-1 0 0,1 2 0,5 2 0,4-1 0,-1 1 0</inkml:trace>
  <inkml:trace contextRef="#ctx0" brushRef="#br0">10367 1747 7985,'18'0'0,"-4"-2"0,3-2 5,-3 3 0,0-5 0,2 6 1,1 0-1,0 0 0,0 0 1,1 0-288,2 0 130,-4 0 1,9 0 0,1 0 0,5 0 0,3 0 0,0 0 0,2 0 151,0 0 0,8 0 0,2 0 0,-1 2 0,-3 2 0,-3-3 0,-4 3 0,-1-1-77,2 2 1,-5-4 0,0 3 0,-1-1 126,-1 1 1,3-2 0,-4 2 0,2-3 17,-2-1 1,-1 0 0,-2 0 0,2 0-76,3 0 0,-7 0-268,2 0 269,-2 0 1,-2 0-1,0 0 1,1 0-1,-1 0 1,0 0 0,3 0 38,5 0-33,-2 6 0,11-2 0,6-1 0,0 4 0,1-1 0</inkml:trace>
  <inkml:trace contextRef="#ctx0" brushRef="#br0">7128 3978 7975,'0'-12'-216,"-2"0"0,0 2 1,-3 2 244,2-2 1,2 3 0,1-2-1,1 1 482,4 1-513,2-5 0,6 7 0,1-5 0,1 1 0,5 1-251,4 1 0,-1-3 0,8 4 0,2-1-9,5-3 0,2 3-232,6-1 494,1 5 0,0-9 0,14 1 0,-25 3 0,1-1 0,5-2 0,0 1 0,2 1 0,-4 1 0,-11-1 33,1 1 1,-10-1 0,-2 2 0,-1 2 0,0 0 296,-1 0-248,-2 3 1,-1-3-1,0 5 1,-1-2 0,3-1 52,2-1-196,-3 0 1,10 0-1,-3-2 1,3 0 0,3-1-488,3 0 548,2-1 0,3-4 0,3-1 0,2 0 0,0 0 0</inkml:trace>
  <inkml:trace contextRef="#ctx0" brushRef="#br0">8671 3494 7975,'12'-6'-905,"1"3"678,0-5 1,-5 4 367,1-5 0,-2 5 0,3-3 0,-2 1 303,2 3 0,2-2-369,0 0 0,1 1-314,0 4 54,0-6 0,5 5 0,3-5 0,3 2 185,2 0 0,12-8 0,6-3 0,4 1 0,0 0 0</inkml:trace>
  <inkml:trace contextRef="#ctx0" brushRef="#br0">9461 3303 7975,'9'-12'-602,"-1"4"0,1-2 228,3 6 1,-3-5 386,0 5 1,0-5-1,7 5 1,2 0-14,2-2 0,20-2 0,10-2 0,5-4 0,0 1 0</inkml:trace>
  <inkml:trace contextRef="#ctx0" brushRef="#br0">10239 3086 7242,'6'-13'-213,"-3"4"1,5 2 0,2 0 107,1 0 0,2 0 1,0-3-1,1 3 64,3 1 0,3-2 1,7 2 40,2-1 0,5 1 0,5-2 0,5-2 0,0 0 0</inkml:trace>
  <inkml:trace contextRef="#ctx0" brushRef="#br0">11055 2869 7988,'6'-9'-81,"2"2"1,4 2-110,0 2 1,-3-3 0,-1 2 0,2 0 275,2-2 1,0 5 0,1-5-1,0 2-93,0-1 1,4 1-1,1 3 1,0-2-100,1-1 1,2-1-1,-2 5 1,0-1-94,4-3 0,0 2 0,-1-2 0,0 1 199,0-1 0,-2 3 0,1-4 0,1 4 0,-3-3 0,-2-1-46,-2 3 1,-10 0 0,-5 2 61,-7 0-16,2 0 0,-18 6 0,2 1 0</inkml:trace>
  <inkml:trace contextRef="#ctx0" brushRef="#br0">11769 1900 8000,'0'-13'-22,"0"5"0,0-1 1,0-1-1,0-1 0,2 0 140,2 2 0,-3-2 0,5 4 0,-2-2 340,0 1 0,1 3 1,-4-2 167,3 2-214,-2-5-56,3 8-379,-5-3 38,0 5 1,0 5-1,0 4 1,0 2 0,0 2-1,0 1 117,0 3 1,0-3-1,0 5 1,0-1-14,0 3 1,0-1 0,0 1 0,0 2 88,0 1 0,0 6-177,0 0-38,0 5 1,0-7 0,0 6 0,0 3 0,0 3 35,0 2 0,0 1 0,0-5 0,0 0-85,0 1 0,0-5 48,0 0 1,0-6-29,0 2 1,0-8-1,0-2 1,0-1 5,0-4 0,0-5-16,0-1 1,0-5-269,0 4 191,0-5 1,-1 3-415,-3-6-176,2 6 164,-3-5 207,5 10 1,0-8 0,0 6-452,0 1 1,-5 1 231,1 2 1,-4-5 560,3 1 0,-21 5 0,-3 6 0</inkml:trace>
  <inkml:trace contextRef="#ctx0" brushRef="#br0">11425 2831 8065,'-13'-6'0,"5"5"352,-1-4-160,6 4 1,-1-3 0,8-2 128,5-1 1,8 4-382,4-1 22,9 2 1,2-2-1,8-1 1,3-1 37,3 0 0,2-4 0,5-1 0,4 0 0,1 1 0</inkml:trace>
  <inkml:trace contextRef="#ctx0" brushRef="#br0">8071 2576 6510,'-8'0'-117,"-1"0"0,-10 0 1,-8 0-1</inkml:trace>
  <inkml:trace contextRef="#ctx0" brushRef="#br0">7880 2525 7806,'-11'-2'-165,"1"-1"0,1-1 0,1 0 343,1-2 0,-5 5 1,4-3 230,-3 2 1,2 1-40,1-3-178,5 2 26,-3-4-228,6 6 301,0 0 5,-6 0-202,5 0 1,-5 2 54,6 2-48,0-2-110,0 3 1,2-5 0,3 0 38,8 0 1,3 0-1,8 0 1,6 0 110,5 0 1,6-4-90,10 0 0,6-5-22,2 5 1,9-5 0,-32 6 0,1 1 0,1-1 0,0 0-8,2 0 0,1 0 1,-2-1-1,0 0-146,1 2 0,1 0 0,-5-1 1,0 1 132,32 2 0,-2-4-104,2 0 1,-10-2-1,-1 3 0,-9-2-260,-4-2 0,-6 4 101,-4-1 219,-5-3 1,1 5-1,-9-2 1,-4 2 0,-3 1-21,-1-3 0,-5 2-6,1-2 233,-6 3-133,2 1 1,-6 0 482,-3 0-534,2 0-336,-9 0 203,9 0-64,-9 0 1,8-5-571,-5 1 348,-1 0-76,2 4 380,1 0 1,1 0 0,-2-1 33,0-4 1,0 4 14,2-3 0,2 1 67,-5-1 59,5 2 0,-7-5 0,5 4 1,-1-2-1,-1-3 196,0-1 0,-2 1 5,-4 0 1,5 4 368,-1-5-455,1 1 1,-5-1 0,0 1 0,1-1-1,-1 1 419,0-1 1,0 5-355,1-5 0,3 5 123,1-4-239,5 5 1,-7-4-137,6 3-208,-1 2 204,5-4 6,6 12 0,1-3 0,7 4 0,2 0 0,1-1-82,-1-1 0,2 4 17,-1-5 1,4 2-228,-4-2 292,6-2 1,-8 3-1,5-5 1,-1 2-1,-4 0 7,-1 3 1,-1-1-65,0-4 287,0 0-128,-1 6 0,-4 1 0,-4 5 273,-3 1 0,-8 0-113,-6 0 0,-1 5 27,-7 3-281,0 3 1,-1-2 0,1-1 0,-1 2 0,-1 1-107,2 1 1,-2-5-20,6-3 0,1 1-133,8-1-43,-3 0 1,5-4-1,-3 0 1,5 0-1983,3-1 2296,1-4 0,22-3 0,7-5 0</inkml:trace>
  <inkml:trace contextRef="#ctx0" brushRef="#br0">9831 2219 7638,'0'-13'-15,"-4"0"0,0 0 0,1 1 0,0-1 1026,-1 0 0,2 5 66,-2-1-817,3 6 1,1-1 0,0 8 313,0 5-490,0 2 0,4 8 0,0 2 1,-1 4-1,-2 5 478,-1 4-588,0 3 0,0 1 0,0 0 1,0 1-1,0-1 0,0-1 1,0-2-280,0-1 1,2-5 0,1 0 0,1-2-300,-1-1 0,-1-6-674,3-3 0,-4-10 1278,3-7 0,-2-34 0,-2-15 0</inkml:trace>
  <inkml:trace contextRef="#ctx0" brushRef="#br0">9818 2295 7854,'0'-24'-69,"0"3"1,2-3-103,2 3 0,3 1 294,6-2 0,0 7 0,-1-2 0,2 3 286,3 1 0,-1 0 0,5 2 0,1 2-42,-3 5 0,4 3-73,-6 1-276,0 5 0,-4 0 0,-2 6 1,-2 4-1,-5 4 0,-3 4 0,-1 1 28,0 1 1,-5 1-298,-4-1 172,-2 1 1,-2-1-1,-1 1 1,-2-2-1,-1-2-12,2 0 1,-1-7 0,-1 2 0,-4-3-181,-3-1 0,0-4-92,2-1 0,-2-5-465,3 1 828,3-2 0,-1-19 0,7-5 0</inkml:trace>
  <inkml:trace contextRef="#ctx0" brushRef="#br0">5037 5534 7684,'0'-13'-54,"0"-4"0,0 0 0,0 2 0,0 0 1431,0 3-559,0 5-503,0-5-206,0 17 1,0 2 0,0 14 0,0 4 0,0 7 434,0 6-607,0 0 1,0 7 0,0-2 0,0 2 0,0 2 0,0 0 0,0-1-342,0 0 1,0-4 0,1-6 0,3-4-1055,5-1 1458,2-6 0,30-30 0,7-10 0</inkml:trace>
  <inkml:trace contextRef="#ctx0" brushRef="#br0">7765 5177 7972,'0'-13'-55,"0"0"0,-1 1 1,-2-1-542,-1 0 1058,0 0 0,4 1 1,0-1-1,0 0 1325,0 0-1832,0 6 90,0 7 1,4 5-1,0 6 1,-1 4-1,-2 5 424,-1 7-429,0-1 1,0 11-1,2-2 1,1 6-1,1 4 1,-1 2-1,-2-1-208,-1-3 0,4 6 1,1-4-1,-1 0-372,2-2 0,-5-4 127,3 0 34,-2-7 0,-2-1 1,0-6 378,0-4 0,0-14 0,0-9 0</inkml:trace>
  <inkml:trace contextRef="#ctx0" brushRef="#br0">5088 5802 7972,'-13'-6'-462,"0"-1"618,0 0 83,6 1 1,3 2 0,8 0-1,5 1 193,2 1-405,2 2 1,5 0 0,5 0 0,5 0-1,6 0 85,3 0-97,7 0 0,3-1 0,10-2 1,8-2-1,-28 1 0,2 0 1,4 0-1,2-1 0,4-1 0,1 2-11,4-1 0,1 1 0,1-2 0,2 1 0,4 0 0,0 1 0,1-1 0,-1 0-17,-2 1 1,0 0 0,1-1 0,0 0 0,-1 2 0,-1 0 0,1 0 0,-1 1-328,2-1 0,-1 0 0,-3-1 1,0-1 318,1 3 1,-1 0 9,1 0 0,-1 0 0,-5-1 0,-1 0 0,3 0 1,-1-1-1,-3 0 0,0 0 0,-2 0 0,-2 1 1,-4-1-1,-1 1 0,-3 0 0,-2 0-261,28-3 0,-8-2 257,-9 3 1,-6 0 0,-10 2-1,-5-1-4,-2 1 0,-6 0 26,-1-1-1,-8 2 1,-3-5 82,-6 3 0,0 1-30,0-5 0,-6 5 1344,-3-1-1454,-2 2 0,-2-2 1,1 0-1,-1 1 1,0 1-453,0 2 0,1 0 268,-1 0 1,-1 0-264,-3 0 318,8 0 0,-8 0 0,7 0 180,-5 0 0,-11-5 0,-6-2 0</inkml:trace>
  <inkml:trace contextRef="#ctx0" brushRef="#br0">7727 5470 7972,'-6'-7'-805,"4"-3"852,-7 6 0,5-5 703,-5 5 1,5-6 205,-4 2-624,5 2-125,-3-5-78,6 9 0,2-3 1,2 5 8,4 0 0,4 1-30,0 3 1,3-1-68,2 6-57,-3-1 0,4 5 0,-5 0 0,0-1 0,-1 3 4,1 2 1,-2-3-91,-2 3 0,1 1-87,-6-1 69,0 6 0,-4-5 0,0 5 0,-2-2 0,-7 0-647,-8-1 0,-6 4 100,-2-2 1,-6 0 86,-3 0 580,3 2 0,-25-6 0,-10 0 0,19-2 0,1 0 0,0-1 0</inkml:trace>
  <inkml:trace contextRef="#ctx0" brushRef="#br0">5636 5521 7972,'0'-20'0,"0"-4"0,0 4 0,-1 2-40,-4 5 1,-3 8-1,-9 9 1,-4 4 52,-4 4 0,-1 6 0,-4 3 1,-4 3 111,-3 2 0,0-1-18,3 1 1,-3-1-1,5 1 1,-2 1 57,0 3 1,5-5-100,0 1 30,7-1 1,4-11 0,7 3 0,3-4-24,8-4 0,6-4 0,8-5 0,3 0 12,5 0 0,2 0 1,3 0-1,2 0-22,5 0 0,-1 0 0,1 0 1,1 0 0,2 0 1,-3 0-540,0 0 241,0 6 1,-1-3-1,-3 5 1,-4 2-1,0 0 1,-2 0-1,-3-2-1548,-4 2 1782,-3 7 0,-18 15 0,-4 7 0</inkml:trace>
  <inkml:trace contextRef="#ctx0" brushRef="#br0">6286 6210 7972,'0'-19'0,"0"1"0,0-5 0,0 3-13,0 2 0,2-3 1,0 4-1,4 1 1023,1 2-753,2 7 0,8-4 0,1 3 1,1 1-1,0 3-92,1 3 0,-3 2 0,3 3 0,0 6-57,0 6 0,-9-1-176,2 7 74,-3-1 1,-3 9 0,-3-1 0,-2 1 0,-5 0-447,-6 0 310,1 5 1,-11-7 0,7 5 0,-3-3-1,0-5 1,-2-3 0,1-4-321,2-2 1,1-4 477,1-3 0,3-3-18,1-6 0,6-6 178,2-3 0,6-3-360,7-5 158,5-3 0,0-6 0,5-1 0,-2-1 0,2-2-182,1 2 0,2-3 85,-1 1 98,-5 0 1,3 5 0,-6 1-1,-3 1 1,-3 3 83,-2 2 0,-7 5 504,3 4 145,-4 7-540,-1-4 1,-6 7-1,-2 2 1,-3 4-1,-2 3 199,0 4 0,0 6-177,1-3 1,-1 6 58,0-2-234,0 3 0,5-3 1,1 1-1,1-1 1,3 0-62,2 0 0,1-5-120,0 1 0,3-3 132,5-1-57,1 0 0,16-6 0,-1-3 0,6-2 0,3-2-379,2 0 1,0-2-5,-1-2 1,2-3-859,-6-6 999,-1 0 1,-5 2 320,-2 2 0,-21-8 0,-9 3 0</inkml:trace>
  <inkml:trace contextRef="#ctx0" brushRef="#br0">15735 2384 7701,'-6'8'942,"5"3"-691,-5-4 0,6 6 1,1-1-1,4 0 0,3-4 1,5-2-1,4-2-84,4 0 0,3 1 1,2-5-1,-1-2 1,2-2-1,2-4 39,0-4 1,5-2-299,-4-3 1,0 1-1,-6-5 1,-1-1-97,-2-3 1,-6 4 148,2 0 86,-8 5 1,-3-2-1,-6 5 1,-2 0 373,-2 1-389,-9 5 1,-2 1-1,-7 6 1,-2 1-1,-3 2-13,-2 1 5,-1 12 0,0-7 0,0 9 0,1 0 0,-1 4 247,0 2-188,0 7 1,6-3 0,1 6 0,4 2 0,2 0 109,5 3 1,5-7 0,7-2 0,0-2-85,0 2 0,7-9-58,6 1 1,1-3-40,7-2 0,1 0 0,2-5 0,-2-2-209,0-2 0,0-5 29,8 1 1,-3-1-110,3 1 31,-3-2 1,3 2-1,-1-7 1,0-2 0,-2-3-545,-2-1 0,-5-3 485,-3-1 1,-3 5-815,-1-1 491,-6 1 628,4-5 0,-15-5 0,3-2 0</inkml:trace>
  <inkml:trace contextRef="#ctx0" brushRef="#br0">16844 2359 7817,'0'-9'1111,"1"2"-463,4 2 0,-2 0 1,5 4-1,2-2 100,1-1-848,2 0 1,6 4 0,2 0 0,4 0 0,5 0-1370,4 0 1048,-3 0 0,6-5 1,-3 1-1,1 1 1,-1 2 420,-4 1 0,-20 6 0,-6 1 0</inkml:trace>
  <inkml:trace contextRef="#ctx0" brushRef="#br0">16959 2563 7822,'-9'0'0,"1"0"0,4 0 2073,-5 0 621,6 0-2018,-2 0-769,5 0 0,1 0 0,3 0 0,5 0 0,4 0 0,4 0 0,4 0-1009,3 0 1,7 0 1101,3 0 0,12-14 0,7-6 0,5-1 0,0-1 0</inkml:trace>
  <inkml:trace contextRef="#ctx0" brushRef="#br0">19356 1849 7826,'6'-7'-18,"-3"-5"1,4 4-1,0-3 1,0-1-123,3 4 402,-5-4 0,5 5 1,-4-5-1,0-1 1,-1 0-1,0 0 435,0 1 1,-3-1-590,2 0-2,-3 0 0,-1-1 0,0-1 0,0-4 1,0 1 402,0-1-464,0 2 1,-4 5 0,-2-1 0,-1 0 0,-3 0 0,-1 2-1,-2 3 0,1 3 0,-5 4 0,0 1 0,0 0-7,-2 0 1,5 10 0,-4 4 0,1 6 39,0 7 0,-3 0-15,7 7-28,-3 0 1,11 10 0,-4 2 0,5 4 0,3 2 154,1 4-124,0 2 1,1 11-1,1-32 1,0 1 0,1 2-1,1 1 1,0 2 0,1 0 75,-1 1 0,0-1 0,0-1 0,-1 1-127,2-1 1,-1 1-1,-1 1 1,0 0-1,-3-2 1,0-1 0,0 1-1,0-2-37,0-1 1,0-1 0,0 33-237,0-8 1,0-3 133,0-1 73,-6-10 0,4 0 1,-3-10-1,1-3 1,-2 0 22,-1-2 0,3-12 39,-5 0 0,5-7 97,-5-2 0,5-4 0,-4-2 596,-2-2-582,-2 0 1,-2-5-226,-3 0 0,3-5 0,-4 0 0,1-1-770,0 0 1,-2-2 452,2 4 0,3-5-339,-3 5 1,7 0 0,1 4-1253,0 0 2011,-3 0 0,-1 22 0,1 7 0</inkml:trace>
  <inkml:trace contextRef="#ctx0" brushRef="#br0">18986 3889 7822,'0'18'0,"0"-2"150,0 5 1,0-4 452,0 5-393,0-1 0,4 0 0,1-1 0,-1 0 0,0-2 330,0 1 0,6 2 0,-1-4 0,2-3-445,2-4 0,0 0-105,0-6 0,1 0 1,1-5-1,2-5-15,-1-7 1,-1-5 131,2-7 0,-2-5 3,2 0 0,-9-4 0,-4 3 1,-2 1 230,-2 3 0,-2-1-79,-2 7 0,-4 2-375,-9 2 2,2 9 0,-10 2 0,1 6 0,-6 1 0,-1 4-953,0 3 1,-3 8 290,4 1 0,0 5 773,5 0 0,28 2 0,6 1 0</inkml:trace>
  <inkml:trace contextRef="#ctx0" brushRef="#br0">19216 867 7820,'4'-17'-9,"0"-1"1,1-2-1,-1-1 1,1 1-400,3 3 806,-6-3 1,8 6-1,-4-3 1,0 3 0,1 1 1540,0 0-1579,-4 6 0,4 1 53,-3 6-320,-3 0 0,5 6 0,-6 2 1,0 4-1,-1 2 0,-2 3 0,-1 4 78,1 3 0,-3 3 0,2 2 0,0 2-150,-2 1 1,4-3 0,-2 0 0,3-2 67,1-1 0,0-2-171,0-3 85,0 3 1,0-10-1,0 3 1,0-2-1,1-4 1,3-1-69,5-2 0,7-5 79,1 1 0,1-2 0,-2-4 0,2 0-8,2-3 0,-3-3-20,4 4 1,-4-5-4,4 5 1,-4-2-1,3 3 1,-1-1-164,-4 1 1,-1 2-89,-1 1-280,0 0 84,0 0 0,-1 0-1542,1 0 1138,-6 0 868,-1 0 0,-29 6 0,-5 1 0</inkml:trace>
  <inkml:trace contextRef="#ctx0" brushRef="#br0">20822 1581 7850,'2'-17'-11,"1"0"0,1 0 1,-1 0-1,0 0 0,-1 2 1053,3 0 0,-1 7-44,-4-1-984,0 7 148,0-4 1,0 17 0,0 6 0,-2 7 342,-2 6-449,3-3 0,-9 14 0,6-3 0,-1 2 0,1 0-179,0-2 35,0 0 1,-1 0-1,1-1 1,1-3-1,2-4 1,1-3 0,0-2-144,0 1 1,0-6 126,0-3 16,0-9 1,1-4 0,2-8 92,1-4-26,1-4 1,-5-5-1,0-2 1,0-4 0,0-5-37,0-4 0,0 3 0,0-5 1,0-3 2,0-4 1,0 1 21,0-2 0,0 2 354,0 2-241,0 5 1,0-4 0,1 5-1,3-1 1,5 5 103,2 5 0,6 3-326,0 3 0,6 7-21,-2-2 30,3 7 0,-3 0 0,1 5 1,0 0-1,1 0-602,-2 0 0,-2 5 7,-7 4 1,1 2-21,0 2 747,-6 5 0,-18 30 0,-11 13 0</inkml:trace>
  <inkml:trace contextRef="#ctx0" brushRef="#br0">20810 1785 7895,'-9'0'646,"1"0"-1298,5 0 1120,-3 0 0,8-1 0,3-2 91,8-1 1,5-1-438,8 5-418,-1 0 0,5 0 0,1 0 1,2 0-1,2 0 0,2-1 296,1-3 0,-1-2 0,4-1 0,3-3 0,0 0 0</inkml:trace>
  <inkml:trace contextRef="#ctx0" brushRef="#br0">21498 1568 7895,'9'-14'0,"-2"-1"0,0-2 537,0 1 1,1 8-239,5 3 0,1 4 1,2 1-1,1 0 122,-1 0 1,2 6-70,-1 2-273,0 9 1,-4 1 0,-1 5-1,0 0 1,-4 2-258,-3 4 101,-4 0 1,-7 3-1,-2 0 1,-5 1 0,-3-4-905,-1-2 852,-5-1 0,8-2 1,-3-3-1,2-5-184,3-6 278,5-5 0,1-6 0,6-3 0,1-6-11,4-6 0,2-4 0,7-7 1,1-1-53,2-2 1,6-4 68,-2 5 1,-1-7 21,1 2 64,-5 3 1,7 1-1,-6 9 1,-3 4-1,-3 3 704,-2 1-389,-6 6 0,2 7 68,-5 9-271,0 8 1,-5-2-1,-3 6 1,0 2 0,1 0 17,1-2 1,2 3-178,4-3 0,0-1 73,0 1-316,6-5 1,1 2 0,5-5 0,3 0 0,2-2-760,4-2 0,3-4 50,1-5 1,2 0 4,3 0 937,-3 0 0,4-23 0,3-10 0,0-3 0,0 1 0</inkml:trace>
  <inkml:trace contextRef="#ctx0" brushRef="#br0">22199 1428 7867,'0'-25'97,"-4"3"31,0 1 1,-2 6 0,3-2 0,-1 2 1275,1 3-959,8-1 0,2 6 0,5 3 144,1 2 0,0 4-256,0 2-241,5 9 0,-4 2 1,3 6-1,-2 3 0,-3 5 157,1 5-243,0 3 0,-6 7 1,-3 2-1,-2 4 0,-4 1-1077,-2 0 881,-3 6 0,-12-1 1,0 2-1,-4-5 0,-1-7-161,-3-2 0,-3-3 0,2-7 0,-2-5-379,2-6 0,1-5 158,1-5 0,-4-5-8,1 1 358,-1-6 222,4 2 0,-22-22 0,-6-4 0</inkml:trace>
  <inkml:trace contextRef="#ctx0" brushRef="#br0">21562 1428 7870,'-6'-13'112,"-1"2"1,-6 3-1,1 3-242,-1 4 1,0 2 297,0 4 0,-4 7 1,-1 11-1,0 5 930,-1 6 0,-2 9-830,4 4 1,0 2 0,4 4 0,0 0-271,1 3 1,5 3 201,2-4-429,4-5 0,11-8 1,4-8-1,6-5 0,5-5 1,5-6-1,3-3-1619,2-8 1209,2-5 639,1-2 0,4-14 0,5-6 0,4-1 0,0 0 0</inkml:trace>
  <inkml:trace contextRef="#ctx0" brushRef="#br0">20274 2563 7832,'-8'0'-167,"-1"0"0,-1 0 0,-1 0-744,-2 0 1188,0 0 1,1 0-1,-1 0 1,2 1 185,2 4 0,2-4 1,4 5 162,-1-1-377,0-3 1,5 3 32,3-5 1,3 5-7,6-1-211,0 0 0,1-4 1,4 0-1,7 0 0,4 0 1,5 0-1,6 0 12,5 0 1,6 0 0,6-1 0,8-2-91,-28 1 0,1 0 1,3-3-1,2 1-56,3 2 0,1 0-34,4-3 1,0 0-1,6 3 1,1 1-1,4-3 1,1 0 0,1-1-1,1 1 1,1 0-1,-1 0-77,1-1 0,-1 1 145,-1 3 0,1-1 0,1-3 0,1-1 0,1 2 0,0 1 0,0-1 0,0-1 0,-2 2 0,0-1-29,-4 1 1,-1 1 0,-3-1 0,0 0 36,-2 1 1,-1 0-1,-3 1 1,-1-1-1,-4-1 1,0-1 0,-4 0-1,0 1-66,-5-1 1,-1 1 0,30-2-26,-8-3 1,-2 1 44,-6-2 62,-6-2 0,-2 10 0,-9-5 0,-5 2 0,-3-2 3,-5-1 0,-2 4 20,-7-1 1,-5 1 37,-2-1-6,-4 2 1,-2-3-76,-4 5 0,-2 0-202,-5 0 0,-3 0-635,-2 0 243,-2 5 625,-7 2 0,-12 12 0,-6 4 0,-4 1 0,0 0 0</inkml:trace>
  <inkml:trace contextRef="#ctx0" brushRef="#br0">20771 3124 7832,'0'-18'75,"0"-1"1,2-2 0,1 4 0,1 1 1141,-1-1 1,-2 3-553,-1-3 1,0 16-556,0 9 0,-4 5 1,-2 10-1,-2 4 125,-6 5 1,1 5 93,-4 1-379,-3 1 0,4 3 1,-3 1-1,0-1 1,2 1-1,0-1 1,0-2-106,2-5 0,2-1 0,3-8 0,3-7-111,1-3 0,2-6 28,4-6 1,4-11 0,2-14-31,1-3 1,1-9-54,5-5 223,0 0 0,1-16 0,2 3 0,1-2 0,0 1 59,1 1 0,-4 4 0,3 2 0,-3 4 435,-1 8 1,-4 5 314,-1 15-509,-5 3 1,4 12 0,-4 2 185,1 4 0,2 9-188,-2 5 1,2-1 49,2 4-202,4-2 0,-10 8 0,5-4 1,1 1-1,-3 2-231,1-1 1,2-2-65,-3-2 1,3 2 64,-4 3-170,6-9 0,-7 9 1,4-10-1,0-1 1,-1-2-1283,0-2-36,4-3 1670,-3 1 0,5 0 0</inkml:trace>
  <inkml:trace contextRef="#ctx0" brushRef="#br0">20644 3430 7836,'-4'-13'87,"-1"1"0,1 3-102,4 1 0,2 3 148,2-3 0,3 5 1,7-3-1,3 2-82,4 0 1,5 0-452,4 4 268,-4 0 0,11 0 0,-3 0 132,3 0 0,3-3 0,4 0 0,3-1 0,1 1 0</inkml:trace>
  <inkml:trace contextRef="#ctx0" brushRef="#br0">21256 3162 7836,'1'-11'241,"2"1"0,1 1 6,-1 0 1,4 3 0,2 2 0,2 2-90,2 2 1,0 0 84,-1 0 0,1 6 0,0 4 0,0 4-101,-1 3 1,0 6-335,-4-2 128,-2 3 1,-2 6 0,0 0 0,-1-2 0,-3-1-542,-4-2 508,3 1 1,-9-2 0,4-3-1,0-4-231,1-3 292,-5-7 1,8-2-1,0-10 107,4-3 1,5-9-107,6-4 0,0-3 0,1-3 0,2-2-71,1 0 0,1-5 113,-1 4 1,-7 0-66,3 5 425,-3 5 1,-3 1 0,-2 6 502,1 1-583,-4 5 1,-2 7 0,-9 8 1,2 3-205,-2 2 0,5 4 0,-3 2 0,0-1-64,0 1 0,4 2-94,-1-4 1,2 0-1,2-4 1,0 1-236,0 3 0,0-3-170,0 3 0,6-7-25,3-2 1,2-1-131,2 2 0,5-3 1,3-6 633,3 0 0,42-23 0,-29 9 0,1 0 0</inkml:trace>
  <inkml:trace contextRef="#ctx0" brushRef="#br0">21830 3022 7836,'-6'-13'0,"3"-1"35,-5-3 0,5 7 1,-1-3 524,2 2 421,2 5-756,0 1 1,2 5-1,2 1 1,4 3-1,4 6 63,0 6 0,1 4 1,0 5-1,0 2-98,-1 3 0,-3 2-6,-1 7-166,-5-1 1,3 6 0,-6 3-1,0 1 1,-1 0-589,-4-1 0,-3-5 373,-9 5 0,3-7 0,-3-2 0,1-8-215,-1-8 0,1 1-151,-5-6 0,6-4-28,-2-5-161,-3-5 752,0 3 0,-12-15 0,-7-5 0,-2 0 0,0 0 0</inkml:trace>
  <inkml:trace contextRef="#ctx0" brushRef="#br0">21281 2984 7836,'-12'-6'372,"3"5"1,1-4 0,-2 4 211,-2 1 1,0 1-627,-1 4 143,-5 2 1,3 11 0,-3 3 0,1 5 0,0 4 76,1 4 0,2 4 0,3 4 0,2 5-36,5 3 1,3-3 74,1-1-302,5-5 1,2 3 0,8-7 0,2-3-1,4-6 1,3-3 0,1-6-1404,1 0 0,5-6 769,3-5 368,-3-5 1,6 3 350,-3-6 0,31-29 0,-28 11 0,0 1 0</inkml:trace>
  <inkml:trace contextRef="#ctx0" brushRef="#br0">22199 3354 7836,'0'-8'165,"0"-3"0,-1 10 343,-3-4 1,1 0-445,-6 1 0,5-1 1,-4 7-467,-2 2 1,3-1-477,-2 5 878,6-5 0,-2 8 0,5-3 0</inkml:trace>
  <inkml:trace contextRef="#ctx0" brushRef="#br0">22761 2996 7795,'0'-18'154,"4"4"1,1-3 0,1 3 730,0 1 0,-2 7-135,-4 6-621,-6 6 1,4 11-1,-7 1 1,-1 4-1,0 3 330,2 3-399,-4 8 0,10-4 0,-6 7 0,3-2 0,2-2 0,2-1 1,1 0-56,0-1 0,1 2 0,5-5 0,5-3-105,5-5 1,8-2-1,0-6 1,5-1-201,4-6 0,-3-4 1,4-4-1,1-4-221,2-3 0,-4-8 1,-4-2-1,-2-1-195,-1 1 0,-2-5 0,-3 4 716,-4-1 0,-20-21 0,-5 0 0</inkml:trace>
  <inkml:trace contextRef="#ctx0" brushRef="#br0">22773 2984 7818,'-5'-13'-189,"3"0"-149,-2 0 0,3 5 12,1-1 490,5 7 0,4-8 0,6 5 0,4 3 0,2 0 39,6 2-311,-2 0 0,7 0 1,-7 0-1,1 0 1,-1 0 107,1 0 0,-7 17 0,0 4 0</inkml:trace>
  <inkml:trace contextRef="#ctx0" brushRef="#br0">22761 3201 7818,'-13'0'-23,"0"0"-156,6-6 1053,1 4-668,6-3 1,2 5 0,3 0-1,8 0 1,7 0 603,4 0-1078,7 0 0,2 0 0,5 0 0,0 0 1,1 0-1,0 0 268,4 0 0,-8 0 0,3 0 0,6 0 0,-1 0 0</inkml:trace>
  <inkml:trace contextRef="#ctx0" brushRef="#br0">23462 3022 7818,'0'-13'0,"6"0"0,2 1 177,3-1 1,2 6 0,0 3 0,1 2 0,2 2 1252,1 0-1296,0 12 0,-5-4 0,1 10 0,-2 1 1,-2 2 336,-5 3-555,-2 2 1,-2 3-1,0 1 1,0-1-1,-2-2 1,-2-2-1,-5 1-259,-2-1 1,3-1-128,-1-3 276,6-2 150,-2-12 0,10-7-280,4-9 272,2-8 1,2-2-1,0-7 1,1-1-1,1-1-178,2-2 1,2-5-67,-2 1 268,-3-3 1,4 3 0,-6 1-1,-2 3 1,-3 5 131,-2 2 1,0 12 823,-5-2 15,0 9-702,-6 4 0,-1 7 0,-6 7 0,-1 3 0,0 3 456,1 0 0,-3 5-697,8 1 1,2-5 44,2 5-75,-3-4 0,6 2 1,-4-1-1,5-3 0,5-2-458,3-2 1,5-2-306,4-1 0,3-5 83,5 1 245,1-6 1,1 2 0,1-5 0,2 0 464,-2 0 0,22-28 0,3-7 0</inkml:trace>
  <inkml:trace contextRef="#ctx0" brushRef="#br0">24074 2894 7802,'-6'-18'0,"-1"2"91,-6-5 0,5 6 967,-1-2-346,7 8 0,-3 3-388,10 6 1,2 3-1,5 4 1,3 6 77,2 1 0,-2 6-344,6 1 0,-6 5 15,-3 4 1,1 2 0,-6 6-1,0 2-9,-3 3 0,-4 2-326,-4 6 1,-9 1-2062,-8 4 2051,-9-4 0,2 9 0,-4-7 0,0-5 0,4-6-420,1-8 1,2-5 310,-1-9 1,6-4-215,3-8 134,3-3 0,0-8 461,-3-2 0,-37-37 0,20 13 0,0 1 0</inkml:trace>
  <inkml:trace contextRef="#ctx0" brushRef="#br0">23475 2958 7802,'-13'-14'0,"4"-2"355,1 12-187,-1 0 1,-3 4 0,-1 1 0,0 5 0,0 8 47,1 10 0,-3 3 1,0 7-1,-2 3 394,1 4 1,2 6-429,1 8 1,6-2-1,3 3 1,3 0-173,1-1 1,7 0-170,5-4-27,1-6 0,16-6 1,-4-10-1,3-3 1,4-6-634,2-8 1,2-4-1,1-8 819,-3 0 0,10-31 0,6-12 0,1-3 0,1 0 0</inkml:trace>
  <inkml:trace contextRef="#ctx0" brushRef="#br0">23130 2410 7860,'-12'0'-47,"-1"0"0,0 0 637,0 0-140,6 0 0,4 0 0,12 0 1,8 1 180,6 4 0,9-4-693,6 3 128,6-2 1,9-2-1,2 0 1,6 0 0,6 0-184,5 0 70,-35 0 0,1 0 1,1 0-1,0 0 1,1-1-1,1 0 1,0 0-1,1-2 1,0 0-1,0-1 1,-2 0-1,-1 1 1,-2 0-1,-2 0-378,29-2 0,-12 3 335,-9-2-50,-9-3 0,-9 5 135,-7-2 0,-11 3-53,-7 1 0,-6 0 1,-7 0-1,0 0-265,1 0 0,-1 0-55,0 0 1,0 0-11,1 0-676,5 5 1064,-5-3 0,16 9 0,-2-4 0</inkml:trace>
  <inkml:trace contextRef="#ctx0" brushRef="#br0">24724 2321 7907,'-7'-6'358,"0"5"1134,3-4-1332,2 4 1,-5 5 0,4 2-667,-1 1 1,0-3-83,4 5 588,0-1 0,11 11 0,3 0 0</inkml:trace>
  <inkml:trace contextRef="#ctx0" brushRef="#br0">25974 2219 7802,'5'-13'-26,"-2"4"0,6 1 0,-1-2 0,1-1 148,-1-2 1,-5-1-1,1-2 1,-2-1 628,-2 2-648,0 0 1,-7 3 0,-5-1 0,-5 0 0,-2 2 715,-4 2-693,-7 4 0,2 5 0,-6 0 0,-2 0 0,0 1 0,-3 5 0,2 6 101,3 8 1,2 0 0,5 1 0,1 2-186,7 1 1,4 2-1,7-1 1,4-1-94,2-2 0,5 0 1,4-5-1,7-3-186,5-4 0,3 0 1,7-6-1,2-1-67,2-1 0,-1-8 13,2-2 251,3-9 1,-9-2-1,5-5 1,-2 0-1,-3-4 2,-1-4 43,-7-7 0,4-7 0,-4-5 1,0 0-1,-3 0 230,-3 0 0,-5 0 6,-1 0 0,-5 12 1,0 6 836,-6 9-587,-4 11 1,-6 8-196,0 5 1,5 7-152,-1 5 1,5 7 0,-3 6-1,1 1-92,3-1 0,-2 7-210,1 2 1,-1 0 10,5 4-34,0-3 0,5 5 0,0-6 0,1 0 0,1 0-667,0 0 0,2-6 429,3 2 1,1-4-328,0-5 380,5-3 1,-2-2 0,4-2 0,-1-4 364,1-3 0,13-25 0,7-11 0</inkml:trace>
  <inkml:trace contextRef="#ctx0" brushRef="#br0">26305 1964 7807,'2'-13'77,"2"-1"1,3-2 349,0-1 1,6 4-139,0 5 1,1 5 0,7-1-1,0 2 397,-1 2 1,4 7-245,-2 6-440,-4 0 1,0 11-1,-6-3 1,-4 5 0,-4 2-64,-2 2-12,-2 0 0,-7-1 1,-5 1-1,-3-1 1,-2-3-393,-2 0 385,5-1 0,-4-5 1,5-4-1,2-5-750,2-2 772,4-6 0,5 1 0,1-8 0,5-6 0,6-5-15,8-2 0,3-5 0,1 1 0,0-5-316,3-4 1,3 2 259,0-6 0,-8 1-23,4-1 288,-9 3 0,1 6 0,-7 1 0,-2 2 558,-5 5 0,-9 9-366,-8 4 1,-1 8 300,-8 4-398,1 4 1,0 2 0,1 3 0,0 3 0,2 1 351,-1 0 0,4-1-496,6 1 0,-1 2-140,6-6 67,0 6 0,5-8 0,4 5 1,4-3-1,7-4-28,5-3 1,5-3-628,4 1 1,-4-2 15,4-6 36,3 0 1,-5 0 0,5-1 0,-1-4 588,1-3 0,1-26 0,4-7 0</inkml:trace>
  <inkml:trace contextRef="#ctx0" brushRef="#br0">17571 5751 7941,'-6'-9'167,"-1"1"1,-1-1-1,1 1 1,-1-1 1015,1-1 0,6 5-750,1 0-389,0 4 1,13 1 0,-2 0 0,6 0 0,4 0 0,5 0 0,4 0-549,2 0 0,-2-4 67,4-1 1,-4 1 0,2 4 0,1 0-383,-1 0 0,-5 0 819,-1 0 0,-18 6 0,-9 1 0</inkml:trace>
  <inkml:trace contextRef="#ctx0" brushRef="#br0">17545 5942 7941,'-14'0'0,"-3"0"0,3 0 0,-3 0 398,9 0-318,2 0 0,17 0 1,6 0-1,6 0 0,4 0 1,3 0 560,4 0 0,7 0-227,1 0-1694,6 0 1280,-8-6 0,12-4 0,8-4 0,2-3 0,-1 0 0</inkml:trace>
  <inkml:trace contextRef="#ctx0" brushRef="#br0">20427 5164 7921,'0'-13'-286,"2"1"0,0-1 344,3 0 143,-1 0 0,-4 1 0,0-1 0,0 0 1,1 2-1,2 1 706,1 1-694,1 1 1,-5-1 0,0 1 373,0-2-611,0 4 85,0 6 0,-2 9 1,-1 8-1,-1 5 1,0 7-1,0 5 1,-2 3-4,-1 1 0,4 2 0,-1 1 0,2 3-84,2 1 1,-4-5-1,0-1 1,1-5-79,2-3 1,1-1-76,0-4-20,5-1 1,-3-9-16,2-3 205,-3-9 0,-1-4 0,0-10 1,2-4-1,1-5-6,1-1 1,0-2 0,-4-7 0,0-2-37,0-1 0,0-4-80,0-6 1,0-4 96,0-5 0,4 0 1,2 0-1,0-1-45,-1-3 1,7 7 10,0-3 1,3 8-34,6 1 211,0 8 1,6 4 0,1 9-1,2 5 1,0 6 106,1 6 0,-3 4-17,6 4 1,-10 5 82,2 8-252,-9-3 0,0 11 1,-9-1-1,-3 6 1,-4 1-1,-1 0 0,-7 3-61,-6-4 1,-1 4-301,-7-4 234,0 0 1,-9-5 0,-1-1-1,-2-3 1,-4-2 81,-4-1 0,3-8 3,0 3 1,1-9-56,7 0-46,0 4 1,6-7-1,3 3-762,4-2 0,10-1 173,7 3 701,6 3 0,40 6 0,10 0 0</inkml:trace>
  <inkml:trace contextRef="#ctx0" brushRef="#br0">19968 5980 7921,'-13'0'-45,"1"0"1,-1 0 0,0 0 0,0 0 137,1 0 1,-1 0 0,1 2 276,4 2 0,4 2 0,8 2 1,4-4 10,4-2 0,8 2-121,5 0-224,6 0 0,12-5 0,2-2 0,5-2 1,6-3-4,5-1-43,3 3 1,6-5 0,-35 6 0,2 1 0,0-1-1,1-1 1,0-1 0,0 1-81,1 0 1,-1-1 14,33-6 0,-3 2 0,-12 3 0,-9 3 0,-13 4-542,-10 1 297,-5 0 1,-14 0 0,-5 0 55,-7 0 1,-4 6 0,-3 2 0,-2 3-120,-1 2 0,-6 0 77,2 0 0,-7 5 48,-2 3 258,-5 3 0,-9 12 0,-7 5 0,12-11 0,0-1 0,1 1 0</inkml:trace>
  <inkml:trace contextRef="#ctx0" brushRef="#br0">20300 6401 7921,'-9'-8'-5,"1"-1"0,5 1 141,-1-5 0,-2 0 620,2 0-307,-1 0 205,5 1 1,6 0-294,3 4 1,-4 5-1,-1 10-120,-2 6 0,-2 8-205,0 0 0,0 9 1,-2 4-1,0 3 13,-3 1 0,-5 1-138,2-1 0,2-4-2,2 0 0,-2 0 1,2 4-1,1-1 89,2-3 1,1-7 99,0-6 1,6-5-54,2 1 1,3-9-12,2-4 1,1-2 0,3-2 0,5 0-3,2 0 0,1-2-75,1-2 1,-1-2-341,1-2 199,-1-3 1,5 5-1,-2-4 1,-2 3-1,-4 0-578,1 0 1,-3 3 128,1-5 0,-5 6-716,1-1 918,-3-3 0,-1 0 431,-1-6 0,-10-28 0,-4-7 0</inkml:trace>
  <inkml:trace contextRef="#ctx0" brushRef="#br0">20351 6388 7921,'-13'-12'63,"4"-1"1,2 0 92,2 0 0,2 2 1,7 1-56,5 1 1,6 7-185,2-3 0,4 4 0,-2 1 0,1-1-402,2-4 0,1 4 265,-2-3 1,2 2-1,-6 4 1,-2 0-79,0 3 1,-4 5 297,-3-2 0,-25 32 0,-11 8 0</inkml:trace>
  <inkml:trace contextRef="#ctx0" brushRef="#br0">20389 6529 7921,'-13'0'0,"-4"0"38,0 0 1,0 0 1912,4 0-1207,6 0-267,2 0 1,6 4-238,3 0 0,5 5 0,6-5 1,4-1 53,1-2 0,1-1-66,4 0 0,1 0-510,-1 0 1,2 0 281,3 0 0,19-28 0,8-12 0,-13 12 0,-1-1 0,1 1 0</inkml:trace>
  <inkml:trace contextRef="#ctx0" brushRef="#br0">22085 5126 7914,'5'-13'-115,"-3"0"0,2 1 0,-1-3 0,0 0 0,2-2 274,2 1 0,-4 2 0,2 1 0,-4 1 0,-1-1 0,0 0 415,0 0 1,0 1-458,0-1 1,0-1 0,0-2-1,0-1 115,0 2 1,-1 5-171,-4 1 26,4 1 0,-10-1 0,2 1 0,-2-1-6,-2 2-97,0 1 0,0 6 1,-1 0-1,-1 0 1,-2 2-1,1 1 0,1 2-1,-2 2 1,1 6 0,-4 6-1,2 0 49,2 4 0,2 1 16,1 2-24,0-1 0,2 6 0,3 3 1,2 3-1,2 1 109,-1 1 1,1 5-65,4 2-73,0 4 0,4 5 0,2 3 0,0 3 1,1 4 49,0 1-49,1 4 0,1 0 0,-5-33 1,-1 1-1,0-1 0,0 1 1,-1 0-1,0 0 82,1-1 0,0 0 1,-3 1-1,1-1-302,3 31 1,-2 2 252,-2-2 15,0-9 1,0 4-1,0-14 1,0-2 0,-2-3 88,-2 0 1,1-9-67,-5 3 0,-1-9-3,-4-4 1,1 1 0,-2-6 0,-2-2 191,-1-5 1,-4-1-123,4-3 1,-2-3-2,2-2 0,2-3 1,-5-1-1,1 0-251,4 0 1,5-5 93,1-4 1,2-2-258,-1-2-82,-3 0 0,9 5 1,-2-1-1,2-1-839,2-1 1,2 0 653,2 2 1,-1-1-587,5 6 554,1 0 578,4 4 0,28 17 0,7 4 0</inkml:trace>
  <inkml:trace contextRef="#ctx0" brushRef="#br0">21740 7332 7914,'-5'18'0,"-2"-1"47,-6 9 0,6-8 1,3 8-1,2-2 161,2 0 0,0 0 297,0-3 0,4 2 11,1-6-394,5 0 0,-3-4 0,7-2 0,1-3 0,2-3-67,-1-4-69,-2-1 0,0-1 0,2-4 1,1-3-1,-1-6-111,-2-7 1,-6-2 190,1-11 0,-6 4 1,1-4-1,-3 0 238,-1 1 0,-5 2-8,-4 6 1,-2 5-60,-2 3-95,-5 3 1,2 2-1,-5 4 1,-2 4-1,-2 4-296,-5 4 0,1 3-919,-5 6 1,6 4 157,-2 0 533,3 5 382,8-7 0,23-8 0,11-9 0</inkml:trace>
  <inkml:trace contextRef="#ctx0" brushRef="#br0">22008 4284 7900,'0'-25'52,"0"4"1,0 1 0,0 0 0,2 1 0,0 1 691,3 2 0,0 7 27,0 0 0,-4 9-557,3 4 1,-2 5-107,-2 12 1,-2 0-1,-2 6 1,-3 2 118,0 0 1,-4 7-270,2-2 1,-2-3 1,-1 0 0,2-4 0,3 1 0,2 1 0,0-4 0,1-4 45,0-2 1,1-4-1,6-5 1,4-3 159,4-1 0,1-2-65,9-4-179,-5-5 0,8-2 1,-3-5-1,3 2 0,1 2 1,0-1-1,-3 1-769,-1-1 1,-5 7-21,1-3 558,-3 4 0,-1 1 310,0 0 0,28 11 0,7 3 0</inkml:trace>
  <inkml:trace contextRef="#ctx0" brushRef="#br0">23628 4680 7923,'0'-13'67,"-5"-1"1,1-2 261,1-1 1,2 7 0,1 10 814,0 7-980,0 10 1,4 3 0,0 7 0,-1 3 0,0 4 0,0 3 0,1 1-57,-1 0 0,-2 0-486,-1 1 139,0-1 1,0-4 0,0-2-1,0 0 1,-1-3 0,-2 0 0,-3-2-1051,-1-3 1,3-7 1288,-4 0 0,-12-14 0,-7-5 0</inkml:trace>
  <inkml:trace contextRef="#ctx0" brushRef="#br0">23169 5470 7931,'-19'0'0,"5"0"0,-3 0 354,3 0 0,1 0 0,5 0 423,8 0 1,5 0-521,21 0-200,8-5 0,12 2 1,11-6-1,7-1 0,-28 5 1,0-1-1,3 0 0,2-1 1,2 1-1,1-1-191,4 1 1,1 0 93,2-1 1,1 1 0,9-2 0,1 0-1,0 1 1,0 0 0,-2 2 0,0 0-1,-2 1 1,-1 0 0,-4 1 0,-1 0-1,-5 0 1,-1 0-260,-3 2 0,-2 0 0,20-1 0,-13 2 1,-14 0-1039,-13 0 783,-5 0 385,-9 0 1,-3 4-1,-8 1 1,-6-1-1,-6 2-131,-5 2 1,-3 3 299,-2 2 0,-5 0 0,3 4 0,-6 0 0,-1 4 0,-4 3 0,-5 0 0,0 0 0</inkml:trace>
  <inkml:trace contextRef="#ctx0" brushRef="#br0">23589 5980 7931,'-12'-5'0,"3"2"243,1-6-170,-1 1 0,1 1 0,-1 2 0,-1 7 0,-1 5 157,-2 6 1,0 9-1,1 4 1,-1 6 49,0 5 1,-1-1-255,-3 2 1,3-3-1,-3 8 1,4-4-69,5 0 0,-2-5-48,5 0 0,-3-12 154,4 0-36,-1-12 0,7-8 0,2-9 1,5-8-37,2-8 0,2-5 46,-1-11 1,5 0-213,0-4 117,6-2 1,-7-6-1,3-1 1,1-2-1,-1 0-18,-1 4 1,-1 5 210,-4 7 0,0 9-183,-1 4 400,-5 14 0,-1 2 0,-6 18 1,0 8 0,0 5-107,0 4 1,2 3-87,2 1 0,-3 6-229,3-2 0,-2-2 0,-2 1 0,1-1-125,4 1 0,-4-3-27,3 4 0,2-6-654,-2 2 599,0-3 0,1-6 1,-1-1-1,0-2 1,0-2-994,1-2 0,0-5 1268,0-1 0,-27-22 0,0-2 0</inkml:trace>
  <inkml:trace contextRef="#ctx0" brushRef="#br0">23424 6273 7931,'0'-12'-262,"0"-1"36,0 0 1,1 2-1,3 1 1,6 3 426,6 1 1,1 2-281,8 4 0,-1-4-50,10-1 43,0 1 86,5 4 0,7 0 0,8 0 0,4 0 0,0 0 0</inkml:trace>
  <inkml:trace contextRef="#ctx0" brushRef="#br0">24240 5967 7931,'1'-14'0,"3"-3"511,-2 3 0,9-3-132,-2 9 1,2 2-1,2 6-86,-1 0 0,1 10-242,0 3-77,0 8 1,-5-1 0,-1 5 0,-1 1 0,-3 1 0,-2 1 0,-1 3-235,0 2 0,-4-4 0,-2 4 0,-1-3-132,-3-6 0,3 0 254,-1-7 1,3 0 266,-3-4 0,5-8-88,-1-5 0,4-7 0,4-10 1,5-4-10,2-3 1,7-9-126,4-5 1,-3 0 36,3-5 1,-5 4 0,3 2 0,-2 1 17,-2 2 0,-7 8 179,0 0 0,-6 10 655,1 8-583,-3 5 1,-2-1 0,-2 10 0,-2 5 320,-3 4 1,4 8-334,-4-2 1,3-1-95,-3 1-88,5 1 0,-3 3 1,6 1-1,0-2 0,0-2-463,0 0 0,5-7-104,-1 2 0,6-1 148,-2 1 1,4-4-22,0-1 0,5 0 0,2-8 0,1-1-1141,2-2 1562,2-1 0,25-39 0,-22 14 0,-1 0 0</inkml:trace>
  <inkml:trace contextRef="#ctx0" brushRef="#br0">24788 5840 7931,'-6'-13'203,"3"-4"39,-5 0 1,5 4 0,-1 5 351,2-2 0,4 4-217,2 2-155,3 3 1,6 6 0,-2 4 0,-1 4 0,-1 2-41,1 2 1,-3 10-1,0 0 1,-2 4-354,-2 5 0,-1 2 36,-2 4 0,-2 1 0,-2 5 1,-4 3-254,-4 1 0,-5-6 219,0 5 0,-5-3 29,0 3 1,2-7 0,-1-6 0,0-8-160,1-7 1,0-5-197,3-5 0,2-6-15,-7-3 1,3-2-522,-3-2 1031,-2 0 0,-18-23 0,-12-5 0</inkml:trace>
  <inkml:trace contextRef="#ctx0" brushRef="#br0">24112 5942 7915,'-17'0'218,"0"0"0,0 0-87,4 0 0,1 1-53,-1 4 0,0 3 1,0 9-1,1 6 531,-1 5 0,0 5-138,0 5-419,6 0 1,2 2 0,5 1-1,1 1 1,3 1 0,6-2 0,6-1-244,5-3 0,3-9 48,2-3-85,-1 1 1,5-12 0,1 2-1,2-6 1,2-6-1692,2-3 1620,1-6 1,6-4 298,3-8 0,1-26 0,4-13 0,-13 14 0,-1 1 0,0-1 0</inkml:trace>
  <inkml:trace contextRef="#ctx0" brushRef="#br0">24303 5419 7915,'-12'0'-123,"0"-1"0,2-2 0,2-1 635,-2 1 0,1-3 0,7 2-107,10 1 0,9 2-168,9 1-272,5 0 0,6 0 1,7 0-1,2-2 0,5-1 1,5-1-1,2 0-95,3-2 0,1 5 132,2-3-38,-6-3 1,-3 4 0,-7-4 0,-4 0-1,-6 1 1,-9 0-30,-9 3 1,-13 2 0,-7 1 15,-7 0 1,-5 0 0,-1 0-1,1 0-482,-1 0 1,0 6-297,0 2 827,6 3 0,13 2 0,8 0 0</inkml:trace>
  <inkml:trace contextRef="#ctx0" brushRef="#br0">25438 5394 7915,'0'-7'1531,"0"1"-588,0 0-477,0 5-1990,0-5-463,0 12 1987,6-5 0,7-6 0,7-10 0</inkml:trace>
  <inkml:trace contextRef="#ctx0" brushRef="#br0">26905 4833 7893,'0'-9'-894,"0"1"0,-2 5 894,-2-1 0,1 2 0,-5 2 571,5-6 0,-3 4 0,5-7 658,-4-1-1087,4-1 1,-6-2 0,3 0 0,-5 1 0,-4 0 0,-4 4 97,-4 4 0,-3-2 0,-1 2 0,-2 1-244,-3 1 0,-3 9 0,-5 5 0,0 5-51,0 3 1,5 2 0,3 7 0,5 2 126,4 1 1,3-3 53,10 0-188,2-2 0,8-1 0,3-2 1,8-3-1,8-4-388,8-3 308,-2-7 0,10 3 0,-2-5 0,3-4 0,2-4-56,-3-5 0,-3-9 1,1-5-1,-1-3 80,2-5 0,-5-2-77,-2-7 242,-7-5 0,0-1 1,-5-7-1,-1-2 0,-3-1 125,-5 1 0,-2 1-3,-6 2 1,0 10 74,0 3 1,-6 10 0,-2 4 0,-4 9 160,0 10 0,-1 3 9,0 2 0,0 7 110,1 6-462,-1 6 0,4 8 0,2 2 1,2 5-1,2 5-11,1 3 1,2-2-117,0 2 0,0 4-400,0 0 330,0-2 1,2 0 0,2-6-1,5 1 1,2-1-617,2 0 0,1-5 178,3-4 0,-3-7-717,3-5 954,3-3 0,-2-1 336,3-1 0,9-22 0,-3-5 0</inkml:trace>
  <inkml:trace contextRef="#ctx0" brushRef="#br0">27198 4794 7893,'0'-25'0,"4"-1"5,0 1 0,6 5 1,0 3-1,4 3 807,3 1 1,6 6-518,-2 3 0,-1 2 0,1 2 1,1 3 13,-3 6 1,4 1-150,-6 11 1,-4 0-1,-5 5-123,-5-1 1,3 2 0,-8 3 0,-2 2 0,-4 2-244,-4 0 1,0-1 0,-1 1-1,-1-3-127,-3 0 0,4-9 115,0-1 0,2-6 72,7-2 1,-5-4 170,5-1 0,0-11-71,4-1 1,5-7-131,4-6 122,2-3 0,6-6 0,2-1 0,0-1 0,4-3-107,1-2 1,2-1 99,-1-4 0,-4 4-80,1 0 296,-7 6 1,4-2 0,-8 9 375,-2 4 0,-9 8 56,-9 5 1,-4 8 41,-4 5-377,3 2 1,-4 8 0,5 2 0,0 1 0,0 1 39,1-2 0,3 1-129,1 3 0,5-4-201,-1 1-41,2-1 0,4-1 1,3-2-1,8-1 1,7 0-686,4-1 0,3-6 141,3-2 0,2-5-863,6 1 1077,1-2 1,-1-4 0,-1-2 0,-3-3 408,-4 0 0,-9-27 0,-3-2 0</inkml:trace>
  <inkml:trace contextRef="#ctx0" brushRef="#br0">1747 8263 7909,'0'-13'-60,"0"0"0,0 0 0,0 1 0,0-3 1,0 0-1,1-2 57,4 1 1,-4 2 0,5 1 1131,-1 1-847,-3 5 0,3 2 1,-5 10-1,-1 4 439,-3 7-662,-3 15 0,-8 5 0,-2 12 1,-4 4-1,-3 8 0,-1 5 0,11-31 1,1 0-83,-2-1 0,0 1 1,1 0-1,1 1 0,-1-1 1,0 0-1,-10 33-277,2-2 0,11-14 1,0-10 164,4-13 0,4-14 0,7-11 144,5-6 1,2-9 0,3-10 0,2-3-16,1-5 0,1 2-185,-1-6 162,-3-6 0,9-5 1,-5-8-1,2-2 1,1-3-509,-1 0 549,4-5 0,-5 5 0,3-4 0,-2 4 0,-1 8 413,-4 11 1,-1 13-91,-1 13 1,-6 8-36,-3 9 1,-2 5-115,-2 8 1,4 2 0,0 7 0,-1-1 29,-1 1 0,-2 1-124,0 3 1,0 4 135,0 8-273,0-2 1,1 9 0,2-3 0,1 0 0,0 1 72,2 1 1,1-4-169,6-1 1,0-8-35,-1-1-68,1-5 1,1 0-1,2-7 1,1-7-1,-2-5-952,0-6 1,-3 2 110,1-2 2,-6 0 1081,-1-4 0,-23-17 0,-4-4 0</inkml:trace>
  <inkml:trace contextRef="#ctx0" brushRef="#br0">1683 8773 7909,'-18'-19'0,"5"5"-150,0-3 0,6 7-187,7 2 577,0 5 0,3-7 0,4 6 1,7 1-1,5 1 970,3 2-1151,8 0 1,3-4 0,5 0-1,2 1 1,1 2-655,1 1 1,6 0 275,-1 0 1,-3 0 318,-2 0 0,-6 0 0,2 0 0,3 0 0,-1 0 0</inkml:trace>
  <inkml:trace contextRef="#ctx0" brushRef="#br0">2576 8492 7909,'0'-13'0,"0"1"0,5-1 52,4 0 0,4 0 156,4 1 1,-2 5 0,5 2 0,0 5 415,0 5 1,-5 6-532,2 6-66,-3 6 1,-1-4 0,-1 8-1,-4 2 1,-4 2 0,-2 1-1,-2 2-22,0-1 0,-2 2 0,-2-5 1,-4-1-218,-4-3 0,1-6 0,1-3 171,1-3 1,7-8 0,-3-6 28,4-7 1,1-10-9,0-4-31,6-3 0,1-3 1,7-3-1,1-4 1,2-3-200,-1-1 156,-2 5 0,3-6 1,0 3-1,-3 4 1,-2 2 316,-4 6 0,-4 7 158,5 0 1,-6 11-178,1 10 1,-3 5-70,-1 12 9,0 0 1,-4 5 0,0-1 0,1 1 0,2-1-25,1 1 0,0-1-330,0 1 1,0-2-73,0-3 90,0 3 0,5-8 1,4 4-1,4-3 1,2-4-458,2-4 1,6-4 160,-2 3 0,3-5-665,2 1 1153,-1-8 0,4-16 0,2-7 0,3-4 0,0 0 0</inkml:trace>
  <inkml:trace contextRef="#ctx0" brushRef="#br0">3239 8352 7909,'-2'-19'126,"-2"-2"1,1 1-127,-5-1 0,5 6 951,-1-2 0,2 2-343,2 3 0,2 5-431,2 2 1,3 7 0,6 5 85,0 6 0,-1 9-239,1 4-35,0-1 0,0 12 0,-2-3 0,-1 3 0,-3 3-74,-1 2 0,-2 2 1,-4 3-214,0 2 0,-6-3 0,-4 3 0,-5-1 1,-7-4-446,-2-4 0,3 0 244,0-11 0,-2-3 132,-7-5 1,3-11-26,-2-1 0,2-7 0,1-2 392,1 0 0,-18-34 0,-4-8 0</inkml:trace>
  <inkml:trace contextRef="#ctx0" brushRef="#br0">2652 8339 7925,'-14'-13'31,"-3"1"1,7 5 138,-3 2 655,3 4-598,-2 7 1,-1 2 0,0 9 0,2 6 0,1 4 154,1 2 0,2 7-293,-1-2 1,1 8 0,4 4 0,-1 0-119,1 1 1,7 0-76,5 4 0,3-4-554,5-1 586,3-4 0,6-4 0,1-10 0,1-5 0,5-5-989,3 1 0,-4-11 1061,6 1 0,3-23 0,4-9 0,6-2 0,0 0 0</inkml:trace>
  <inkml:trace contextRef="#ctx0" brushRef="#br0">3927 8543 7925,'0'-13'0,"0"1"-262,0-1 387,6 0 1,1 6-1,7 3 1,2 2 212,1 2 1,4 0-504,-4 0 0,4 0 1,-4 2-1,0 1-512,2 1 0,-5 4 677,3-3 0,-14 22 0,-5 1 0</inkml:trace>
  <inkml:trace contextRef="#ctx0" brushRef="#br0">3851 8747 7925,'-13'-5'0,"0"3"0,1-2 493,4 2 1,0 2 0,8 0-199,6 0 1,5 5 0,6-1 0,4-1-864,3-2 0,7-1 568,3 0 0,17-9 0,9-4 0,5-2 0,0 1 0</inkml:trace>
  <inkml:trace contextRef="#ctx0" brushRef="#br0">6516 7969 7845,'0'-21'-47,"0"0"0,1 0 1,2-1-1,1 3 908,-1 0-320,4-4 0,-5 9 0,2 0 788,-3 8-1262,-1 8 0,-4 16 0,-2 5 0,-1 5 0,-4 8-94,-5 5-1,-3 4 0,-3 6 1,0 2-1,-4 0 1,-2 3-1,-1-3 0,2 0-273,2-2 0,-1-6 0,2-4 0,3-7 28,4-8 294,9-6-49,2-13 1,6-3 0,0-10 0,0-5 0,1-6 0,4-4 0,3-5-82,3-2 1,2-8-1,0 1 1,1-6-136,3-6 0,3-2 163,5-2 40,-5 0 1,4 0 0,-2 0 0,0 1 0,1 2 163,-2 1 0,-1 13 0,1 4 0,-4 12 239,-2 8 1,-7 4-56,1 6-167,-7 6 0,4 3 0,-5 8 0,2 5 0,2 5 198,-3 3 0,0 5-145,-2-1-144,5 3 1,-3 3 0,2 1 0,-2 1 0,-2-1-174,0-1 0,1-3 61,3-3 0,-1 1-666,6-5 414,-7 0 1,8-10 0,-4-3 0,1-3-1,2-1-1579,-2-1 985,4-5 909,-10-1 0,-12-34 0,-10-8 0</inkml:trace>
  <inkml:trace contextRef="#ctx0" brushRef="#br0">6376 8288 7896,'-13'-6'0,"0"-2"0,4-3 170,1-2 1,7 4-1,1 2 410,7 2 0,5 0-446,5 5 1,3 0-167,6 0-148,5 0 1,2-1 0,5-2-1,0-1 1,0 1-2047,1 2 2226,4 1 0,-2 2 0,3 1 0,7 1 0,-1-1 0</inkml:trace>
  <inkml:trace contextRef="#ctx0" brushRef="#br0">6924 8365 7896,'0'12'0,"-2"1"0,-2 0 0,3 0 285,-4-1 0,4 1 0,2-2 0,4-1 170,3-1 1,4-2-255,0 2 0,5-4 89,0-5-249,6 0 0,-3 0 0,4 0 0,-1-1 1,-2-3-184,1-5 1,-3-7 210,-2-1 0,-4-4 23,-5 4-41,-2-6 1,-6 9 0,-2-3-1,-2 3 1,-6 1 63,-5 1 1,-1 5-15,-5 2-161,0 4 1,-5 2 0,-1 4 0,0 3 0,0 3-1150,3 2 1,7 0 292,0 0 916,3-1 0,24 7 0,6 1 0</inkml:trace>
  <inkml:trace contextRef="#ctx0" brushRef="#br0">8339 7842 7923,'-1'-13'0,"-2"0"0,-1 1 0,1-1 0,1 0 1096,2 0 43,0 6 1,0-1 388,0 8-1427,0 8 0,5 12 0,-1 7 1,-1 3-1,-2 4 189,-1 3-336,0 1 0,0 4 0,0 2 0,0 0 1,0 0-1,0-3 0,0-3-799,0-4 1,0 2 0,0-6-1,-1-3-1836,-4-5 2681,4-3 0,-27-41 0,-1-7 0</inkml:trace>
  <inkml:trace contextRef="#ctx0" brushRef="#br0">8046 8199 7923,'0'-13'774,"0"0"-580,0 1 0,11 0-66,6 4-52,6-4 0,9 7 0,7-5 0,7 3 1,8 0-1,4 1 0,2 0-362,-1 4 0,-6 0 1,-2 1 285,-7-4 0,7 4 0,1-5 0</inkml:trace>
  <inkml:trace contextRef="#ctx0" brushRef="#br0">10736 7561 7926,'5'-12'454,"0"-1"-198,2 0 0,-5 7 1,-2 6-1,-7 9 79,-5 7 0,-2 5 1,-3 7-1,-4 3-9,-3 2 0,-2 1-208,1 4 1,-1 0 223,1 1-383,-1 5 1,2-1 0,2 6-1,2-4 1,1-3 0,4-5-1,1-7-209,1-7 0,6-5-195,2-5 0,5-6 25,5-3 305,2-8 1,6-7 0,-1-9 0,2-3 0,2-5 0,2-3 0,2-6-290,3-4 1,0 0 178,-2-6 191,3 6 1,-6-9 0,5 2-1,-3-3 1,-2-1 197,-2 2 1,-2 8 0,-3 2 0,-1 7 936,-1 8-853,-6 13 1,2 3 0,-5 13 0,0 6 179,0 5 1,0 7-216,0 7 1,0 0 88,0 5-314,6-6 1,-5 12 0,4-5 0,-4 0 0,-1 2-89,0 0 1,2-3-291,2 0 204,-3 0 1,5-1 0,-6-4 0,0-2 0,1-1-355,4-1 1,-4-5 107,3-3 127,3-3 1,-4-2 0,4-2 0,0-3-1418,0-2 1722,-4 0 0,-14-28 0,-10-5 0</inkml:trace>
  <inkml:trace contextRef="#ctx0" brushRef="#br0">10469 7957 7926,'-6'-13'0,"3"0"-5,-5 0 1,5 1 0,0-1-132,6 0 1,9 6 207,10 3 0,2-2 89,1 2 0,2 0 1,2 4-1,0 0-429,0 0 0,2 4-868,-1 0 1136,5 6 0,26 3 0,-24-3 0,0 0 0</inkml:trace>
  <inkml:trace contextRef="#ctx0" brushRef="#br0">11144 7880 7926,'0'-13'0,"0"5"0,0-1 0,0 5 832,0-4 1,0 6 175,0 2 1,0 10-374,0 7-587,0 6 1,0-3-1,0 7 1,0 1-1,0 3-93,0 2 0,5-5-135,-1 2 1,0-3-865,-4-2 691,0 1 0,4-2 1,2-2-1,0-2 0,-1-1-2341,-2-4 2694,4-6 0,12-38 0,8-13 0</inkml:trace>
  <inkml:trace contextRef="#ctx0" brushRef="#br0">11361 7918 7926,'0'-12'110,"0"3"1,0 1 0,0-2 21,0-2 0,0 4-72,0-1 0,6 2 0,4-3 0,5 3 68,7 2 1,3 0-477,5 5 103,2-5 0,7 3 1,-1-2-1,-1 3 245,-3 1 0,7-5 0,6-2 0,1 0 0,0 0 0</inkml:trace>
  <inkml:trace contextRef="#ctx0" brushRef="#br0">12139 7587 7926,'1'-13'0,"4"0"0,-4 5 762,3-1-221,-2 1-277,-2-5 0,0 7 1,0 6-1,-2 9 1,-2 7 320,-4 5 0,-2 4-265,1 5-325,-8-3 0,9 10 1,-9-3-1,2 1 1,3-1-174,-1-4 0,4 1 0,1-1 1,-1-3-513,2-5 550,-4 3 0,10-11-47,-4 3 0,4-10 0,1-7-106,0-7 0,4-9 135,0-1 0,6-7-332,-1-1 421,2-7 0,6-6 0,2-2 0,-1-1 0,0-1-8,-2 1 1,0 0-35,1-2 1,-3 4-23,3-4 470,-3 3 0,-3 12 1,-1 4-1,-1 5 611,1 8 0,-3 4-476,1 7 1,-5 6 41,1 2-339,3 9 1,-4-1 0,4 5 0,0 3 0,-1 5 48,0 5 1,-1-2-380,0 2 0,-3 0 50,7 4-84,-6 1 0,2-5 0,-3 0 0,1 0 0,1-2-732,-1-2 0,-2-5 67,-1-3 1,0 0-3,0-5 489,0 0 1,0-4 366,0 0 0,-39-23 0,-11-6 0</inkml:trace>
  <inkml:trace contextRef="#ctx0" brushRef="#br0">12024 7855 7926,'-5'-13'171,"-1"0"6,-3 0 1,4 1 0,6-1 83,3 0 0,3 6-286,6 3 0,10-2-255,2 2 119,4 0 1,2 2 0,3-1 0,3-1 0,2 1-645,4 2 0,-3 1 572,2 0 1,-7 0 232,-1 0 0,29 23 0,-26-9 0,-1 0 0</inkml:trace>
  <inkml:trace contextRef="#ctx0" brushRef="#br0">12572 7804 7926,'8'8'-47,"-4"1"120,-3 1 1,3 1 37,1 2 0,-1-1 45,-4 1 1,6 0 0,1 0 92,0-1 0,4-5-79,-2-2 1,2 0 126,2 0-245,5-1 0,-4-4 0,5-2 1,-2-2-1,0-4 151,-2-4 0,0-5 114,-3 0 1,0-5 37,-4 0-169,-2 4 1,-6-5 0,0 5 0,-2 0 0,-2-1 230,-4 4 0,-8 5-268,-1 1 0,-6 6-381,2-1 0,-3 4 1,-2 4-1,1 6-715,-1 6 1,2-1 946,3 7 0,-3 44 0,14-25 0,0 0 0</inkml:trace>
  <inkml:trace contextRef="#ctx0" brushRef="#br0">10226 8556 7926,'-8'-1'-92,"-1"-2"1,1-3-685,1-1 1008,1 4 1,7-4 0,5 4 0,7-1-1,8 1 1,9 2 0,10 1 974,9 0-1185,8 0 0,-21 0 0,3 0 0,3 0 0,1 0 0,5 0 0,3 0 0,7 0 0,2 0-1765,5 0 0,1 0 1729,-1 0 1,1 0-1,-18-1 1,1 1-1,0-1 1,20 0-1,1-1 1,1 0-1,1 0 1,0 0-1,0 0 1,-1 0-1,0 0 1,-3-1-1,0 0-114,-5 0 0,0-1 0,-4 0 0,0-1 0,-4-1 1,0 0-1,-2-1 0,-1 1 52,-2 0 0,-1-1 0,-7 1 1,-2-1-375,28-5 391,-14 5 0,-11 1 0,-9 4 0,-6 0 0,-5-3 471,-6 3-291,-9-6 0,-8 7-144,-8-3 0,1 2 0,-2 2 0,-1 2-891,-1 2 1593,-2 3 0,-22 17 0,-7 3 0</inkml:trace>
  <inkml:trace contextRef="#ctx0" brushRef="#br0">11412 9040 8045,'-1'-19'373,"-2"2"1,-3 4 1020,-1 4-1214,-1 4 0,-1 10 0,1 5 0,-2 6 0,-2 7 0,-2 3 1,-1 6 153,-2 0 0,0 2-231,4 4-78,0 1 1,0-2 0,2-2 0,1-1-1,3 0-204,1-1 1,-2-4 0,4-7-1,1-5-573,1-3 535,2-7 38,0-2 1,6-6 0,3-5 0,2-6 0,2-10-61,-1-6 1,3-5-1,2-5 1,2-1 0,1-4 0,3-2 103,-6-6 0,4 3-1130,-4-3 1359,6 2 1,-9-2 0,3 9-1,-3 4 1,-3 5 1045,-2 8-320,2 5-613,-9 13 0,3 7 1,-5 10-1,0 5 1,0 8 338,0 5 1,0 0-340,0 6 1,2 0-81,2 5 0,-1-1-326,5 0 100,-5 0 1,7 1 0,-4 0 0,-1 1 0,3 0-247,-1-3 1,0-8 6,1 1 0,2-4-434,-6-5 42,6-3 0,-8-5 730,2 0 0,-14-29 0,-4-7 0</inkml:trace>
  <inkml:trace contextRef="#ctx0" brushRef="#br0">11246 9359 7916,'0'-13'768,"0"1"-1054,0-1 302,0 0 0,12 2 1,5 2-1,7 5 197,6 3 1,-2 1-499,6 0 0,6 0 0,5 0 0,0 0 285,-2 0 0,-5 2 0,3 1 0,3 1 0,0-1 0</inkml:trace>
  <inkml:trace contextRef="#ctx0" brushRef="#br0">11846 9461 7916,'-13'6'0,"0"2"0,0 4 219,1 0 1,5 1 81,2 0-1,4 0 0,1 0 0,1-1 0,4 0 694,3-4-975,9-2 0,-1-2 1,5 0-1,2-1 0,1-3-104,1-4-11,-5-3 0,4-7 0,-4-2 1,0-2-1,-3-2-137,-3-3 180,-1-1 1,-2-2 0,-2 2-1,-7 3 1,-4 4-147,-7 3 133,-2 1 0,-3 6 0,-3 3 0,-5 2 0,-2 2-289,-1 0 0,1 0-527,2 0 882,-2 6 0,16 13 0,-4 7 0</inkml:trace>
  <inkml:trace contextRef="#ctx0" brushRef="#br0">13261 7523 7918,'0'-14'-41,"0"-2"0,0-1 0,0 2 488,0 1 1,0 1 0,1 0 1391,4 0-1595,2 6 1,6 3-1,-1 8 1,1 5 158,0 2 1,4 9-262,0 5 0,4 7 1,-3 7-1,1 5 139,-1 7 1,-1 7-23,-4 10-301,-6 3 1,-4-29-1,-2 1 1,-2 4-1,-2 1 1,-2 6-1,-1 1 1,-3 6-1,-2 0 1,-3 3-1,-2 1 1,0 0-1,-2 0-189,2-1 0,-2-2 0,-2 1 0,-1-1 0,2-4 0,-2-1 0,0-2 0,-1-1-20,-2-1 0,-1-1 1,-1-9-1,-1-1 0,-1-3 1,-1-2-1,0-3 0,0-1-189,-1-3 1,-1-1-1,-3 0 1,-2-1 439,-2-2 0,0-1 0,1 1 0,-1 0 0,-4 0 0,-1-2 0,-3-1 0,0-1 0,-3 0 0</inkml:trace>
  <inkml:trace contextRef="#ctx0" brushRef="#br0">9908 7702 7991,'-5'-20'-208,"0"4"1,-2 5 0,-3 4 153,-2 1 0,0 2 1,-1 5-1,0 5 0,-1 7 1,-3 8 867,-4 7 0,1 5-512,-1 5 0,-1 7 0,-3 8 0,-2 11-68,12-28 0,0 3 0,1 4 0,0 3-1589,-3 4 0,0 2 1377,2 4 0,1 1 0,-2 4 0,1 0 0,3 3 0,0 0 0,1-2 0,1 0 0,1-2 0,2-1 0,2-3 0,0-3 0,3-2 0,0-2-51,0-4 0,3-1 0,3-2 1,3-1-1,1-3 0,2-2 0,2-1 1,2-2 13,16 27 1,7-7-38,1-2-91,0 1 0,15-3 1,-5-4-1,0-6 1,1-8-1,1-4 1,1-2-659,0 1 1,0-11 800,0-2 0,4-4 0,1-1 0,-3-6 0,0-10 0,-2-6 0</inkml:trace>
  <inkml:trace contextRef="#ctx0" brushRef="#br0">13822 8326 7934,'-11'-8'965,"1"-1"606,1-1-1569,7 5-433,-4-1 0,7 6 1,2 2-307,1 2 1,2-3 0,-3 5 736,1 0 0,12-11 0,-2 4 0</inkml:trace>
  <inkml:trace contextRef="#ctx0" brushRef="#br0">14281 8033 7934,'6'-18'4,"-3"-1"1,4-2 0,0 4 8,0 3 265,1 1 1,4 0 0,-2 2 0,-2 3-1,3 3 1,4 4 0,2 2 1231,-2 4-1458,-1 2 0,-1 11 1,0 3-1,0 3 0,-2 3 1,-3 2-1,-3 2-78,-4 1 0,-1-2 0,-1 3 0,-2-1-239,-1 1 0,-8-5 0,2 2 0,-2-5-117,0-3 1,2-2 0,-2-6 192,-1-2 1,2 1 220,2-13 0,6-3 0,10-11 1,7-3-25,5-4 0,2-5 1,5-2-1,-1-3-49,1-2 1,3-1 0,1-4 0,-2-2 0,-1-2 1,-1 4 102,-1-1 0,-5 3 1,-3 7-1,-3 5 655,-1 6-103,-6 4-452,-7 7 1,-3 1 0,-7 7 0,-2 5 0,-5 5 411,-3 5 1,-1 7-305,-5-2 1,5 3 113,0 1-313,5 1 0,-2-1 0,6 1 0,2-1 0,3 1 43,2-1 0,3 1-244,11-1 1,5-3-66,11-1 18,7-6 1,4 4-1,7-8 1,-2-2-1,-1-5-1000,-2-3 1,0-1 540,0 0 1,-5-1-830,-3-3 952,-9 2 512,-3-3 0,-27-7 0,-7-2 0</inkml:trace>
  <inkml:trace contextRef="#ctx0" brushRef="#br0">4986 10991 7898,'-9'-4'206,"2"-2"1,0 1 730,0-1-745,4-4 1,-3 7-1,8-4 1,3 2-1,7 2 374,3 1-534,8-3 0,1 3 1,7-2-1,2 3 0,1 1-222,-2 0-105,5-6 1,-4 5 0,5-4 0,-1 4 0,-3 1 0,-6 0 0,-5 0-1096,-6 0 1390,-3 6 0,-29 12 0,-8 9 0</inkml:trace>
  <inkml:trace contextRef="#ctx0" brushRef="#br0">4922 11234 7928,'-7'0'0,"0"0"-350,2 0-464,4-6 954,-5 5 0,12-5 0,3 6 0,3 0 0,5 0 0,6 0 0,5 0-27,6 0 0,-1 0 1,2 0-1,4 0-473,2 0 0,1 0 360,-4 0 0,18-17 0,3-4 0</inkml:trace>
  <inkml:trace contextRef="#ctx0" brushRef="#br0">7485 10928 7869,'-9'0'-35,"2"1"0,2 3-558,2 5 1039,-4-4 1,5 3 0,-1-6 68,6 3 0,0-1-441,6-4-16,-1-6 1,1-1-1,-1-6 1,1-1 279,-2-3-421,-2 3 0,0-9 0,-1 5 1,-1 0-1,-2-2-108,-1 0 212,0-1 1,-6-5 0,-2 2 0,-5 1 0,-2 4 185,-2 0-190,-6 8 1,2 1 0,-8 6 0,-2 2 0,-1 5-5,-4 6 0,4 9 0,-1 6 0,2 6-99,2 2 0,8-2 103,4 4 0,4 0-156,5 4 0,2-5 0,6-3 0,3-5-50,6-4 0,1 2 171,11-6 0,0-1 14,5-8 2,-1-2 0,5-6 0,1 0 0,0 0 0,2-2 147,-1-2 1,-3-7-100,0-6 0,0-2 161,1 2-169,-9-2 0,7-7 0,-9 2 0,-1 1 0,0 4 210,-2 0 57,-8-4-225,-2 9 141,-6 2 0,-1 6 1,-4 7-1,-2 4-7,0 3 1,-4 5-196,2 4 0,4-3 81,1 3-112,2 3 0,2-6 1,0 3-1,2-3 1,2-1-179,4 0 0,5-2-50,4-3 1,-1 4-577,5-4 447,0-2 1,5 0 0,-1-6 0,1 0-1,-1 0 369,1 0 0,-1-17 0,1-5 0</inkml:trace>
  <inkml:trace contextRef="#ctx0" brushRef="#br0">9002 10583 7913,'0'-12'-256,"0"-1"1,0 0 531,0 0 0,0 1 0,-1-1 0,-2 0 0,-1 0 666,1 1 1,1 3-512,2 1 691,0 5-494,0-9-524,0 17 1,2 2 0,1 14 0,1 4 0,0 5 0,0 4 0,2 3 146,1 1 0,-4 2-832,1 3 304,-2-4 0,2 9 0,0-5 1,-1-2-1,-2-1 0,-1-4 1,0-2-1371,0-4 0,0-7 208,0-2 1439,0-5 0,-17-60 0,-4-21 0</inkml:trace>
  <inkml:trace contextRef="#ctx0" brushRef="#br0">8760 10889 7913,'-6'-12'-8,"5"3"-120,-3 1 1,2 3-1,2-3-237,0-2 1,12 3 1084,5-2 0,7 7-499,5-3 1,5 0-1,9 0 1,4 1-198,2-2 0,4 5-258,2-3 0,-1-2 0,4 2 234,-2 1 0,-15-7 0,2-4 0,0 0 0,0 0 0</inkml:trace>
  <inkml:trace contextRef="#ctx0" brushRef="#br0">10379 10469 7913,'0'-19'55,"0"5"0,0-3 0,0 3 1,0 1-1,0 0 450,0 1 0,2 3 0,1 3 31,1 5 0,0 4-373,-4 10 1,0 4 0,0 2 0,0 4 104,0 4 0,0 3 72,0-1-316,0 4 1,0 4-1,-1-2 1,-2-2-1,-1 0 1,1-1-1,0 2-273,-1-1 1,2-2 0,-2-7 0,3-1-187,1-2 0,0-6 280,0 2 0,1-8 1,2-6-1,2-7 55,3-9 0,-1-1-17,1-8 81,3 1 1,-3-4-1,4-1 1,1 1-1,0-1-113,0 1 174,-1-1 0,1 2 0,0 3 0,1 4 0,2 3 84,1 1 1,5 6 0,-2 3-1,1 2 44,1 2 0,-5 10-86,4 3 0,-6 8 59,2 0-141,-2-2 1,-4 5 0,-1-3 0,-3 2 0,-1-1-156,-4 0 0,-2-7 50,-4 2 1,-3 2 71,-6-2 12,-5 0 1,-2-6-1,-5-1 1,-1-3-1,1 0-38,-1 0 0,-4-3 72,1 5 1,0-6 20,8 1-104,-3-3 0,8-1 0,-4 0 0,2 0-989,2 0 283,2 0 256,7 0 535,7 0 0,36-11 0,12-3 0</inkml:trace>
  <inkml:trace contextRef="#ctx0" brushRef="#br0">10864 10622 7913,'1'-15'127,"4"-2"0,2 5-22,5-1 0,3 0 79,2 5 1,-3 2 0,4 2-1,-1 2 694,0 2 1,2 2-675,-2 2 1,-3 3 0,1 6 0,-3 1-196,-4 3 0,-5 3-48,1 5-8,-2 1 0,-4-1 0,-2 1 0,-5-1 1,-2 2-399,-2 3 313,1-3 1,-1 3-1,0-8 1,0-2 0,1-1-265,-1-4 0,0-2 425,0-5-50,6-2 1,3-7 67,8-4-79,3-2 0,6-7 0,1-3 1,3-4-1,6-5-90,5-3 1,-1-2-118,3-3 0,-3-2 113,-2 6 169,1-5 0,-1 8 0,-1-3 0,-4 5 0,-6 3 530,-4 5-358,-7 3 1,-3 7 33,-8 3 55,-4 3 0,-5 2 0,-1 5 1,-2 5-1,-1 6 375,1 3 0,-3-3-395,6 4 0,0 0 16,5 5-287,-1-1 0,4-1 0,2-1 0,2-2 0,2 2-48,1 1 0,12 0-119,3-3 0,8-2-466,1-6 368,2-6 1,5 3 0,3-5 0,-1 1 0,1 0-822,1-4 0,-5-4 248,2-3 0,-3 0-271,-2 0 829,-5 4 1,-1-10 266,-7 2 0,-10-2 0,-4-2 0</inkml:trace>
  <inkml:trace contextRef="#ctx0" brushRef="#br0">2831 10864 8016,'0'-19'192,"0"-2"1,0-3 0,0 0 181,0 3 1,0 9 0,-2 14 0,-1 9 90,-1 9-428,-6 4 0,3 9 1,-6 5-1,1 6 1,-1 3-25,0-1-13,0 1 0,-1 8 1,-3 2-1,-3 0 1,1-1-670,2-2 527,2-7 1,3-5 0,-1-9 0,2-7 0,2-11 67,5-9 1,4-9 0,4-14 0,5-4 29,2-3 1,2-8 27,-1-2 1,1-4 0,0-4 0,0-5-57,-1-3 1,3-1 32,2 0 1,-3-1-1036,3-3 1138,-3 2 1,-1-3 0,-2 6 0,-1 5 0,-2 8 697,2 10-534,-4 7 1,1 16 0,-4 8 0,1 12 37,-1 6 0,3 10-39,-2 2 0,4 4 77,-3 4-317,5-2 1,-5 8 0,5-5 0,-1-2 0,-1-2-291,-1 0 0,5-1 57,-4 0 0,2-4 1,0-3-1,-2-2 301,2-5 1,0-7-332,-1 0 1,2-3-819,-2-1 648,-4-6 1,7-2 445,-4-5 0,-8-22 0,-1-7 0</inkml:trace>
  <inkml:trace contextRef="#ctx0" brushRef="#br0">2780 11272 8016,'-6'-13'0,"5"0"-269,-4 1 0,4 3 0,2 2 365,4 1 1,3-2 111,9 4 0,3-1-375,5 5-14,7 0 0,-1 0 1,4 0 180,-1 0 0,29 6 0,-27-2 0,1-1 0</inkml:trace>
  <inkml:trace contextRef="#ctx0" brushRef="#br0">3417 10991 8024,'2'-18'-7,"2"-3"1,-1 1 139,5-1 1,-3 9 0,3 1-1,2 2 537,1 2 1,6 5-97,0-3-522,0 10 0,0 6 0,0 7 1,-1 2-1,-2 4 0,-1 3 0,-2 3-16,-2-2 0,-4 3 0,-5 1 0,0 0-189,0 4 0,0-5-610,0-2 440,0-2 1,-4-7 0,0-1 160,1-1 1,3-15 34,4-3 99,3-14 0,6-3 0,1-7 1,2-5-1,2-2-68,2-4 1,-4 2 61,1-1 1,1 0 0,-1-4 0,0 0 71,1-1 0,-8 8 13,3 6 0,-7 5 242,2 7-181,-5 6 1,1-3-1,-6 7 1,-4 6 0,-1 8 453,-3 9 0,-1 4-56,-2 2-442,0 5 0,0-4 0,2 3 0,2-3 1,5 0-119,3 2 0,1-3-104,0-1 0,0 1 3,0-5 0,7-3 1,6-1-1,5-2-500,2-3 1,8-5-107,-2-2 0,8-4 17,0-1 740,-3 0 0,3-12 0,3-4 0,0-2 0,1 0 0</inkml:trace>
  <inkml:trace contextRef="#ctx0" brushRef="#br0">4195 10749 8024,'-13'-13'0,"5"-1"0,-1-3 630,6 9-300,-2-4 1,10 15 0,4 4 0,2 7-81,2 5 1,0-1-287,0 8 93,-1-4 1,1 15-1,0-3 1,-2 3 0,-1 3-1,-3 2 1,-1 5-309,-3 3 1,-9 6-37,-7 4 1,-5 2 0,-8 0-1,1-2-325,-1-5 1,-3-9-496,-1-8 979,0-6 1,2-8 0,1-4 0,4-7 0,2-7-820,1-5 947,-1-1 0,-16-11 0,-3-3 0</inkml:trace>
  <inkml:trace contextRef="#ctx0" brushRef="#br0">3519 10685 8024,'-21'-11'0,"1"3"0,0 3 56,1 4 0,3 1 49,-1 0 0,3 13 1,0 8-1,-2 11-21,-1 10 1,0 0 811,4 9-764,6 3 0,2 14 0,5 3 0,-1-35 0,2 1 0,-1 2 0,1 0-34,1 0 0,0 0-270,1 0 1,1 0-1,6-1 1,3-1-1,0 0 1,2-2-1,1-1 1,2-2-1,22 24-1309,0-9-172,-1-11 1653,5-5 0,-3-10 0,6-3 0,1-3 0,2-6 0</inkml:trace>
  <inkml:trace contextRef="#ctx0" brushRef="#br0">18221 9933 7818,'-5'7'92,"3"4"959,-2-2-864,8-3 0,5-1 0,8-5 0,4-1 1,3-2-1,1-3 0,2-1 175,3-3-373,-3-7 1,10 2 0,-5-6 0,1-1-1,-3 1 233,-3 0-352,-7 0 1,2-9 0,-6 0-1,-5 2 1,-5 2 0,-5 4-1,-1 2 147,0 1 1,-7 4 0,-6 6 0,-8 5 317,-7 3 0,-1 1-174,-5 0-104,0 5 1,-5 4 0,-2 6 0,-2 5 0,1 3 0,-1 5 0,2 2 293,4 1 0,5 4-260,6-1 1,2 5-1,4 0 1,8 1 48,6-3 1,6-7-151,4-1 1,5-2 42,8-1 0,2-5 0,7-1 1,1-2-32,3-2 0,-2-6-193,6-2 1,-4-3 40,4 3-65,0-5 1,4 3 0,0-8 0,0-2 0,1-5-1341,-1-2 0,0-2 240,0 1 1315,1-1 0,5-28 0,1-7 0</inkml:trace>
  <inkml:trace contextRef="#ctx0" brushRef="#br0">19165 9844 7852,'0'-9'479,"0"1"0,0 4-240,0-5 1,0 5-300,0-5 1,0 5-1,1-3 1,3 1 135,5 3 1,2 1-89,2-3-198,0 4 0,5-5 0,3 6 0,4 0 210,0 0 0,18 23 0,3 5 0</inkml:trace>
  <inkml:trace contextRef="#ctx0" brushRef="#br0">19152 9997 7864,'-13'0'0,"5"-4"930,-1-1 1,5 1 780,-4 4-1161,5 0-747,-3 0 0,22 0 1,5 0-1,6 0-1899,4 0 2096,-4-6 0,11-2 0,6-2 0,1-4 0,-1 1 0</inkml:trace>
  <inkml:trace contextRef="#ctx0" brushRef="#br0">21192 9206 7820,'-4'-14'1,"0"-2"1,-1-1 0,1 2-1,-1 1-487,-3 1 885,6 6 1,-5 1 0,4 8 0,-2 3 0,3 8 1855,0 7-2190,2 10 1,0 2 0,0 8 0,0 1 0,0 3 70,0 1-157,0-4 0,2 3 1,0-4-1,3 0 1,-1-2-1,0-6 0,0-3-614,-1-4 0,3-3 514,-2-1 0,0-13 1,-4-3 184,0-11 0,-4-7-174,0-4 107,0-8 0,-1-4 0,0-6 0,-1-3 0,0-5 65,4-2-102,0-2 1,2-8 0,2-3-1,0-2 1,4-2 171,1 1-89,2 6 0,2-2 0,0 7 1,1 5-1,3 8 180,4 10 1,-2 9-186,4 9 0,0 4 1,5 5-1,-2 1 62,-3 3 0,2 8-135,-6 5 1,-5 5 87,-3 0-149,-6 2 1,2 5 0,-5 1 0,-1 0 0,-3 1-15,-5 3 0,-2-3 22,-2-1 0,0-3 13,1-2 20,-7 1 1,5-2-1,-3-3 1,3-4 0,1-4-332,0-4 1,1 2-384,-1-3-441,0-2 803,6 0 407,-4-6 0,15 5 0,-3 2 0</inkml:trace>
  <inkml:trace contextRef="#ctx0" brushRef="#br0">20899 10022 7870,'-26'0'91,"2"0"0,2 0 411,0 0 0,12 2 615,2 2-763,5-3 0,5 5 1,3-6-1,9 0-130,10 0 1,9 0 0,10-1 0,5-2-139,6-1 0,4-6-325,5 1 135,1-2 0,4 2 1,0 1-1,-1-2 0,-3-1 1,-6-1-1,-7 4-727,-7 3 1,-10 4-415,-5 1 833,-7 0 1,-10 1-1,-9 4 1,-6 5 411,-5 5 0,-9-1 0,-24 13 0,-12 4 0,-6 1 0,1-1 0</inkml:trace>
  <inkml:trace contextRef="#ctx0" brushRef="#br0">21014 10494 7870,'-9'-4'0,"1"0"0,3-2 1611,-3 2-766,5 2-100,-8-3 0,9 6 177,-2 3-829,8 3 1,-1 7 0,4 3 0,-1 5-1,-3 3-20,-2 5-66,-1-3 0,0 10 1,0-3-1,0 3 1,2 1-106,2 0 1,-3-1 0,5-3 0,-2-4 105,0-3 1,6-8 60,-1-2-46,2-2 0,8-8 1,2-3-1,3-4 0,1-4-149,1-5 1,5-4 29,3-4 0,3 2-607,1-6 335,0 5 1,-4-7-1,-1 6 1,-2 2 0,-4-1-766,-4-1 0,-2 7 586,-8-2 0,1 2 547,-10-3 0,-17 0 0,-8 0 0</inkml:trace>
  <inkml:trace contextRef="#ctx0" brushRef="#br0">21039 10545 7870,'-13'-13'111,"5"5"-1,-1-1 6,7 6 0,-4-8 0,7 4 0,4 0 149,3 3 1,5 2 0,4 2 0,4 0-762,3 0 0,3 0 125,3 0 1,-3 0-1,3 0 371,-4 0 0,0 17 0,-1 5 0</inkml:trace>
  <inkml:trace contextRef="#ctx0" brushRef="#br0">21026 10711 7870,'-14'0'205,"-3"0"0,3 0 469,-3 0 0,3 0 242,1 0 1,7-2-552,6-2 1,10 3-68,7-3-414,6 2 0,3 2 0,8-1 0,2-2 0,4-3-809,3-1 0,-2-1 1,4-5 924,-1 0 0,10-15 0,8-8 0,-18 11 0,-1-1 0,0 1 0</inkml:trace>
  <inkml:trace contextRef="#ctx0" brushRef="#br0">22990 9232 7823,'4'-19'-152,"2"-1"1,0 1 0,-1 0 0,0 2-1147,0 0 1644,-3 0 1,8-1-1,-6-2 1,-1-1-1,-2 1 1,-1 0-1,-1 2 393,-4-1 0,-2 1-540,-5 1 1,-1 4-1,0-1 1,0 5 94,1 4 1,-1-4-163,0 5 0,0 0 0,-1 5 0,-1 3-80,-2 5 0,0 2-48,4 2 37,0 5 1,2 4-1,-1 7 1,2 5-1,-1 5 1,1 3-1,-1 5 128,0 2 1,2 8-172,1 3 1,5 2 0,-2 3 0,4 3 14,1 4 0,0-31 1,0 1-201,0 2 1,0 1 0,0-3 0,1 1 351,2 1 0,-1 1-150,-2 1 1,1 0-1,4 0 1,1 0-1,-1 3 1,-1 0-1,1 0 1,0 0-1,0-1 1,0-1 18,-1-2 0,0-1 1,-2 0-1,-1 0-1,1-4 0,0 1-28,2-1 0,-1 0 0,-2 0 1,0-2-1,1-1 0,0-1 0,0 26 1,-2-8-50,0-8 0,0-2 49,0-5 0,0-11 25,0-3-38,-6-8 1,3 2 0,-5-6 0,-2-2 0,-2-1-167,0-2 1,-3-5 8,-2 1 0,3-2 0,-4-4 0,1 0 115,0-3 0,0-5-336,4 2 1,5 1-584,-1-2 202,1 1 1,0-1-931,4 1 1697,3 5 0,1 20 0,0 11 0</inkml:trace>
  <inkml:trace contextRef="#ctx0" brushRef="#br0">22518 11603 7877,'-5'19'0,"-4"2"0,-2 3 161,-2 2 0,6-1 0,3 1 0,2-1 285,2 1 0,0-1 229,0 1-537,0-6 0,5 2 0,0-5 0,2-1 0,3-3 67,2-5 0,2 2-158,3-6 1,-2-1-1,7-7 1,0-5 65,2-2 1,0-7-18,-2-4 1,0-6 23,-5-2-3,0-11 0,-10 7 0,-2-7 0,-4 4 0,-2 5 237,-4 0 0,-3 3-382,-9 3-67,3 6 0,-12 6 0,2 7 0,-6 1 0,-2 4-671,-4 0 0,5 4-547,1 2 860,4-3 1,6 9-1,3-4 453,3 1 0,35-21 0,9-2 0</inkml:trace>
  <inkml:trace contextRef="#ctx0" brushRef="#br0">22850 8122 7823,'0'-25'34,"-4"4"1,-1 1-1,1 0 1,0 2-1,0-1 967,1 4 1,1 7-114,2 8 1,0 12-734,0 9 1,0 9 0,0 4 0,0 3-26,0 1 0,0 2 59,0 2-190,0-2 0,0 4 0,0-6 0,2 0 0,1-1 0,1-3 0,0-4 43,2-3 1,-5-7-1,5-5 1,-1-5 68,4-6 1,2-2 0,2-4 0,0-2-116,0-4 0,1-8 0,1-1 0,4 0-412,1-1 0,-1 3 66,3-2-285,2 3 1,-4 3 0,5 1 0,1 3 0,-1 1 634,1 3 0,39 25 0,-28-8 0,1 0 0</inkml:trace>
  <inkml:trace contextRef="#ctx0" brushRef="#br0">24903 8709 7875,'-6'-18'-197,"5"3"1,-4-3 0,4 1-1,0 0 1,-2 0 329,-2-1 0,1 2 0,4-4 0,0 2 0,0 2 0,0 2 735,0 1 1,0 5 0,-1 1 553,-3 1-1287,2 2 1,-4 11 0,6 6 0,0 8 48,0 7 1,0 5-1,0 6 1,0 4-204,0 4 0,0 2 0,0 2 0,0 0-515,0 0 1,0-1-1,0-2 1,0-1-112,0 1 1,0-3 0,0-1-1,0-3 645,0-4 0,-5-7 0,-2 1 0</inkml:trace>
  <inkml:trace contextRef="#ctx0" brushRef="#br0">23985 9640 7875,'-19'0'0,"-2"0"0,-3 0-91,-2 0 0,7 0-314,2 0 1011,2-6-142,8 5 1,7-5 0,10 6 0,6 0-124,5 0 0,10 0-118,7 0-121,6-6 1,13 4 0,5-7 0,9 1 0,-30 3 0,0 1 99,4 0 0,1 0-286,7 0 1,2-1 0,6-3 0,2-1 0,-15 3-1,2 0 1,0 0 0,3-1 0,2 1 0,0 0-1,3 0 1,0 0 0,1 0-129,1 0 1,0 2 0,0-2 149,2 0 0,0-1 0,0 0 1,-1 2-1,1 0 0,-1 0 0,2-2 1,0 0-1,0-1 0,-2 1 0,1-1 1,-1 1-1,-1-1 0,-1 1 0,0-1 1,-2 1-1,-1-1 0,0 0 1,-2 2-1,-1-1 0,0 1-290,-1-1 0,-1 1 0,0 0 0,-1 0 0,-1 1 0,0-1 14,-1 2 0,1-1 1,-2 1-1,16 0 0,-1 0 347,-4-1 1,-1 1 0,-6 3 0,-2 0 0,-2-2 0,-2 0 0,-1 1 0,-1 0 86,-2 0 1,-1-1 0,26-1-61,-6 4 1,-12 0 95,-6 0-121,-2 0 0,-9-1-375,-5-3 1,-25 2 59,-18-2 1,-7 2 303,-10 2 0,0 6 0,-4 1 0</inkml:trace>
  <inkml:trace contextRef="#ctx0" brushRef="#br0">25030 10188 7863,'0'-14'75,"0"-3"0,0-3 0,-1-1 0,-3 0-110,-5-2 167,3 4 0,-5 1 0,1 7 1,-4 1-1,-4 3 0,-2 1 1,-3 5 1287,-1 3-1343,-2 6 1,-3 10 0,-1 3 0,2 5 0,1 2 93,1 2-128,6 5 0,-2-2 1,5 5-1,1-1 0,2-2 1,3-2-1,2-2-176,5-3 0,2-1 1,4-1-1,2-4 24,5-5 0,3-1 1,4-12-1,2-1 34,2-1 0,1-4 1,5-2-1,-1-6-49,1-6 1,-1 1-85,1-6 200,-1-1 1,-3-5 0,-2-1 0,-1-2 0,0 2 94,-1 1 1,-2 3 0,-8 1 281,-3 2 40,-4 5-27,-1 4-285,-6 6 1,1 16 0,-5 4 0,3 5 0,1 3-62,3 2 1,2 2-270,1-1 0,5-1 229,4-2 0,2 0 1,2-5-1,1-1-402,3-2 0,3-3-585,5-2 0,5-3-555,0-6 1546,5 0 0,2-24 0,4-9 0,7-3 0,-1 1 0</inkml:trace>
  <inkml:trace contextRef="#ctx0" brushRef="#br0">25540 9997 7877,'0'-19'0,"0"4"740,0-6 1,0 5 188,0-1 1,-1 3 511,-3 1-1174,2 6 0,-3 7-111,5 8 0,0 9 0,0 5 0,0 2-90,0 1 0,0 2 0,0 3 1,1 0-823,3 8 471,-2-8 1,5 11 0,-4-11 0,1-1-1,0 1-1161,2 0 0,-3 0 186,5-5 1260,-5 1 0,8-18 0,-4-4 0</inkml:trace>
  <inkml:trace contextRef="#ctx0" brushRef="#br0">25323 10290 7877,'-5'-13'854,"-1"1"-1047,-2-1 0,2 0 1,7 0-110,4 1 0,7 4 824,10 4 0,3 1-540,5-1 0,7 3 1,7-4-1,1 4-786,3 1 1,2-1 803,1-4 0,11 4 0,3-5 0</inkml:trace>
  <inkml:trace contextRef="#ctx0" brushRef="#br0">26089 9920 7877,'0'-18'0,"-6"2"573,-3-5 0,2 5-150,-1-1 1,4 8-1,-5 1 244,-1 3 0,3 2-241,-1 7 1,5 9-11,-2 8-333,4 3 1,1 7 0,0 3 0,0 3 0,1 2 96,4-1 0,-4 4-416,3 1 1,2-1 115,-2-3-1,1-1 0,-1-4 0,0-2 0,-1 0 0,0-6-625,1-3 557,-3-4 1,6-8 78,-2-3 0,-4-3 120,3-10 0,2-6 0,0-7 0,1-2-30,3-3 1,1-1 8,2-1 0,-5 0-29,1 4 40,-1-3 1,5 10 0,0-3 0,0 4-1,-1 3 42,1 2 1,0 5 93,0-1 1,-1 4-11,1 4-118,0 9 1,0 2 0,-1 7 0,1 0 0,0 1 20,0-2 1,-6 3-30,-3-3 0,-1-2 38,1-2-71,-3-3 1,4-1 0,-10 0 0,-5-2-1,-5-1-126,-6-2 1,1-5-231,-1 1 1,-1-2 145,-3-2 0,-1 0-55,1 0 1,1 0 0,2 0 0,5 0-1388,3 0 1685,2 0 0,10-12 0,4-2 0</inkml:trace>
  <inkml:trace contextRef="#ctx0" brushRef="#br0">26637 10099 7877,'0'-13'59,"-2"0"1,0 1 0,-3-1 0,3 0 1954,0 0-1750,2 6 1,6-3 0,2 6-1,4 1 1,2 2 0,1 2-48,2 3 0,0 8 1,-4 6-1,0 3-397,0 6 1,-2-1-27,-3 4 98,-2-3 1,-6 2 0,0 2 0,0 1 0,0-1-1,-1-3 1,-4-2-286,-3-5 1,1-3 0,-2-5 372,-1 0 31,-1-6 0,4-7 0,4-9 0,6-3-93,6-5 0,2-5-58,2-7 107,5 2 1,0-9-1,5 5 1,-2-1-1,1-4 74,-3-1 92,0 10 0,-6-2 0,-2 9 0,-3 0 346,-3 3 0,-4 10 1,-1 7-85,0 7 0,-6 6-217,-2 4 1,1-2-77,-2 7-98,7-1 0,-4 4 1,6 1-1,0-1 1,0-1-535,0-2 1,1 0-58,4-5 1,3 2 218,9-2-67,-3-9 1,10 8 0,-2-12 0,2-1 0,1-2 434,1-1 0,16-17 0,5-4 0</inkml:trace>
  <inkml:trace contextRef="#ctx0" brushRef="#br0">27274 9767 7877,'-4'-14'624,"0"-3"0,-5 3-174,5-3 81,0 3-402,4 7 106,6 1 1,1 6-1,5 1 1,1 4-1,0 5 28,0 5 1,-1 2 0,1 7 0,0 5-259,0 2 1,-5 3-21,1 4 0,-7 7 1,1 5-1,-6 5-117,-5 3 0,-15 5 63,9-27 1,-1 0 0,-6 1 0,-1 0 0,-2 4 0,-2 1 0,-1-1 0,-1-1-706,0-2 1,-2-1 0,1-3 0,0-3 489,0-2 1,-1-3 0,-1-1 0,1-1-225,2 0 1,0-2 0,-25 10 507,6-3 0,1-7 0,4-5 0,-3-6 0</inkml:trace>
  <inkml:trace contextRef="#ctx0" brushRef="#br0">24686 9844 7877,'-13'-13'146,"-1"2"1,-2 1 498,-1 1-516,-5 6 1,2-1 0,-6 8 0,1 8-1,1 8 1,1 9 0,2 8 632,-2 6 0,1 2-334,0 6-344,4 11 1,7 4 0,6-27-1,1 1 1,2 1 0,0 1-1,1 2 1,0 0-77,1 0 0,0-1-53,5-1 0,2-1 0,-1-3 0,2-1 1,4 0-1,3-1 0,-1-2 0,2-2 0,18 28-726,2-9 438,3-6 1,3-12 0,4-4 0,2-4 0,6-8-1170,2-9 1502,4-5 0,-1-15 0,8-4 0,-20 4 0,0 0 0,0 0 0</inkml:trace>
  <inkml:trace contextRef="#ctx0" brushRef="#br0">28601 9130 7890,'-13'-6'1344,"0"5"1,0-4-718,0 4-493,6 1 0,-2 1 0,4 4 0,2 3-1734,2 3 1177,1-3 0,0 3 0,1-4 423,4 0 0,41-7 0,17-7 0</inkml:trace>
  <inkml:trace contextRef="#ctx0" brushRef="#br0">29225 8900 7898,'0'-13'0,"-4"1"0,0-1 196,-12 0 1,6 0-1,-10 2 1,-1 3-1,-1 3 1,-7 4-1,-1 2 1785,-1 4-1912,-4 2 1,7 5 0,-5 1-1,3 1 1,5 3 0,3 3 0,4 1-99,2 1-35,2-7 0,7 5 0,3-4 0,4 1 0,4-3 0,5-3 0,3-4-188,5-1 0,-1 2 0,5-3 1,3-2 101,5-2 1,-2-7 0,2-4 0,-2-4-20,-1-3 1,-1-5 142,1 0 18,-1-2 0,-1-6 0,-1-2 1,-3-4-1,0-5 328,0-3-239,-11-2 1,7-4 0,-10 3 0,-1 6 0,1 7 758,-3 9 1,-3 5 442,-4 7-885,-3 6 1,-5 9 135,4 10-522,-4 1 1,10 11-1,-6-3 1,1 5-1,2 4 183,-1 4 0,0 2-512,2 3 0,3-1 18,-4 0-198,4 0 1,1-4-1,0 0 1,1 0-1,4-1-751,3-3 0,4-3 631,0-2 1,2-4-577,3 1 1193,3-12 0,51-16 0,-30-5 0,0 1 0</inkml:trace>
  <inkml:trace contextRef="#ctx0" brushRef="#br0">29582 8811 7898,'0'-14'0,"0"-3"0,0 3 271,0-3 21,6 2 1,1 8-1,6 3 279,0 3 0,-1 2-420,1 3 0,-2 8 0,-1 6 0,-1 2-196,1 3 0,-5-1-64,0 0-2,-4 2 1,-1-5 0,0 7 0,0-2 0,-1-1-44,-4-2 0,4-5 0,-5 1 1,2-3-62,0-2 197,0-4 6,4-3 1,0-6 0,2-5 0,6-7 49,4-6 1,8-7-25,-3-4 0,6 2-2,-2-6 142,3 0 1,0 0 0,-3 1 0,-4 4 0,-2 3 684,-3 3 566,-5 8-717,-1 2-491,-12 7 1,-1 8 0,-5 4-1,-3 5 1,0 6 99,-2 3 1,-4 1-177,4 4 0,0 1-203,4-1 68,6-5 1,-3 3 0,6-5 0,1 1 0,3-1-501,4-2 0,5-2 279,8-1 1,2-5-1009,7 1 883,5-6 1,-3 1-1,6-8 360,2-5 0,23-25 0,-25 13 0,-1 1 0</inkml:trace>
  <inkml:trace contextRef="#ctx0" brushRef="#br0">18973 13312 7953,'-4'-8'-387,"0"-1"730,1-1 0,3 3 0,4 0 0,6 1 0,6 3 0,5 2 180,3 1 1,2-4-342,-1 0-155,6-1 0,-2 4 0,3-2 0,1-1 0,-2 1-1123,0 2 754,-1 1 0,-9-5 0,-1 1 0,-1 1 342,-4 2 0,-40 18 0,-12 4 0</inkml:trace>
  <inkml:trace contextRef="#ctx0" brushRef="#br0">18935 13631 7953,'-13'0'0,"5"0"0,-1 0 622,7 0 1,-3 4-1,11 0-415,7-1 1,5-1 0,9-2 0,3 0-691,4 0 0,7-2 1,2-1-1,-1-2 483,2-2 0,-4-2 0,5-2 0,5-3 0,1 1 0</inkml:trace>
  <inkml:trace contextRef="#ctx0" brushRef="#br0">21422 12891 7953,'0'-12'-132,"0"-1"0,0 0 0,0 0 1,0 1 593,0-1-82,0 0 1,1 5 0,2-1 0,1-1 195,-1-1-301,-2 4-230,-1 7 0,5 8 0,-1 9 0,-1 4 0,-2 5 0,-1 4 13,0 4 1,0 3-22,0 1-84,0 6 0,0-5 0,0 5 0,0-3 0,2-1 0,0-3 0,3-2-52,-2-2 0,-1-6 0,1-7-31,1-2 0,1-4 112,-5-10 1,0-6-14,0-15-35,0 2 0,-2-10 1,-2 1-1,-3-6 1,-2-2 53,1-4 0,4-2 0,-3-3 0,1-5 13,3-3 1,0 1 64,-1-8 0,3 4 1,-4 1-1,5-1 202,5-4 1,2 11-47,5 2 0,3 11 87,2 11-266,2 8 0,6 3 0,-3 6 0,1 2 0,2 5 56,4 6 1,0 2-228,-3 2 132,-1 5 0,0 2 0,-4 5 0,-4 2 1,-4 2-177,-5 1 1,-2 1 47,-6-2 0,0-2-201,0 3 248,-6-3 1,-2-3-1,-9-1 1,-5-3-1,-3-2-33,-5-2 0,2-2 45,-6-1 0,5-1-370,0 1 181,2-6 1,3 3-1,2-6 1,7 1 253,5 0 0,21 14 0,10 8 0</inkml:trace>
  <inkml:trace contextRef="#ctx0" brushRef="#br0">20975 13720 7953,'-12'0'26,"-1"0"339,0 0 1,0 0 0,1 0-1,0 1 490,4 4 0,-2-2-276,6 5-232,-1-5-309,11 3 1,7-2 0,11 0-1,8-1 1,12-3 0,10-3 0,10-3-83,7-1 0,-29 3 1,2 0-1,3-2 0,1-1 1,4 1-1,1-1-32,4 1 0,1 0 1,-1-1-1,1 1 0,1-1 1,1 1-1,-3 0 1,0-1-69,-1 1 1,-1 0 0,-1-1 0,-1 1 0,-3 0 0,-2 0 0,-3 2 0,-2 0-55,-6 2 0,-2 0 0,19-1 0,-16 0 1,-8-1 384,-7 1 0,-12 2 81,-11 1 1,-5 0-205,-8 0-95,6 0 0,-5 0 0,4 0 0,-2 1 0,0 2-679,2 1 0,3 6 710,-3-2 0,-6 26 0,-6 8 0</inkml:trace>
  <inkml:trace contextRef="#ctx0" brushRef="#br0">21447 14485 7940,'0'-18'-33,"2"2"0,0-4 0,3 2 0,-2 1 0,-2 0 371,-1 0 1,0 0 0,1 4-1,2 0 1160,1 1-1032,1 5-362,-5 1 1,0 7 0,0 5 0,0 7 253,0 7-365,-6 4 0,5 3 1,-5 4-1,0 6 1,-1 5-1,-1 3 1,1 2-93,1-2 0,-3 4 0,4-7 1,-1-1 13,0-1 1,2-3 129,4-3-15,0-3 0,6-7 0,4-3 0,5-5 0,7-6 0,2-6 0,3-3 1,2-1 0,1-1-334,8-3 229,-2-3 0,8-6 0,-6 0 0,-1 0 1,-2 2-380,-1 3 1,-5-4-1,0 5 1,-3-1-505,-5-1 1,-3 2 148,-5-1 808,-6-4 0,-12-17 0,-10-13 0</inkml:trace>
  <inkml:trace contextRef="#ctx0" brushRef="#br0">21511 14358 7951,'-9'-5'-252,"2"0"775,2-2 0,-1 4 1,3-3-145,-1 0 1,5 1-557,8-4 111,2 4 0,3 0 0,2 1 0,2 0 0,4 0 0,2-1 0,3 1-279,1-2 1,-5 5 0,4-3-1,-5 2-411,1 2 1,0 0 755,-2 0 0,-14 17 0,-9 5 0</inkml:trace>
  <inkml:trace contextRef="#ctx0" brushRef="#br0">21447 14600 7972,'-13'0'356,"1"0"-142,-1 0 70,6 0 0,-2 0 0,9 1 621,6 4-1012,10-4 1,8 5-1,8-6 1,4 0-1,5 0 1,1 0-1,2 0-1063,-3 0 0,5-2 1170,0-2 0,-3-4 0,4-2 0,3-4 0,0 1 0</inkml:trace>
  <inkml:trace contextRef="#ctx0" brushRef="#br0">22314 14268 7972,'0'-25'110,"0"1"0,-1 3 0,-2 4 617,-1 2 1,0 3 639,4-1-1118,0 11 0,0 11 1,0 15-1,0 6 435,0 2-677,0 2 1,0 5 0,0 0 0,0 2 0,0 2 0,0-2 0,0-1-230,0-2 0,0 0 1,-2 0-1,-1-1 74,-1-3 0,0-8 0,4-9 0,0-3 118,0-1 0,0-8 1,0-5 155,0-7 1,5-6 182,4-4-279,2-2 1,2-8 0,1-2 0,2 0 0,2 0-179,2 2 128,-4 2 0,6 5 0,-5 3 0,0 3 1,0 3-93,0 2 0,2 3 0,-5 9 0,0 4-34,-3 6 0,-1 8 75,3 1 1,-2 2-12,-2 1 56,-3 1 1,-5-1 0,2 1 0,1-2 0,-1-3 20,-2-4 1,-2-3 31,-3-1 1,2 0-74,-2-1 211,-3-5 0,0-1 0,-6-6 0,-1 0 1,-2 0 94,-1 0 1,-4 0-501,4 0 0,-1 0-20,1 0 85,2 0 0,-3 0 0,5 0 0,1 0 175,-1 0 0,17-11 0,5-3 0</inkml:trace>
  <inkml:trace contextRef="#ctx0" brushRef="#br0">24214 13299 7906,'-13'0'-17,"1"0"1,0 2 0,2 1 185,2 1 0,4 0 1,-3-5 457,1-4 1,3-3-523,7-9 1,5 1 0,6-6 0,4-5 68,1-6 0,-3-5-148,4-5-8,0-2 1,3-6-1,-3-1 1,-3-2 0,-4-1-1,-3 1 1,-2 3-7,-5 4 1,-3 3-1,-1 9 1,-1 5 83,-3 9 0,-4 11 0,-4 5 0,-1 5-35,0 5 0,2 3 1,1 9-1,1 4-31,-1 3 1,-1 9-1,-2 4 1,1 4-75,-1 0 1,2 4 20,2 2-40,3-3 0,2 9 0,0-7 0,1-2 0,3-3-570,4-2 544,3-1 0,6-1 0,1-5 0,3-6 0,5-8-293,2-4 0,7-5 1,1-2-1,2-3-405,0-5 1,2-2 166,6-10 620,-2-2 0,-10-10 0,1-4 0,-1-2 0,-1 1 0</inkml:trace>
  <inkml:trace contextRef="#ctx0" brushRef="#br0">24724 13044 7931,'-13'0'0,"1"0"0,3 5 264,1-1 1,1 10-54,-2-1 0,-1 8 65,6 0 1,-5 3 0,5 0 0,1-1-106,2-2 0,1-5-50,0 1 1,0-3-99,0-1 0,1-6 0,4-3 0,3-4 121,3-4 1,6-5-211,0-8 1,5-4-5,-5-9 51,5 3 0,-6-5 1,5 4-1,0-2 1,1 1 261,-1 3 0,-5 6-106,1 3 1,-3 8 342,-2 5-331,-4 3 1,1 3-1,-4 7 1,-2 8-1,-1 6 12,3 2 1,-4-1 19,3-3 0,2 3-149,-2-2 1,6-4 0,-3-1 0,3-4-1024,3-5 0,-3 2 360,7-5 0,3-7-1074,1-6 1151,3-9 554,1-3 0,6-12 0,4-7 0,2-2 0,1 0 0</inkml:trace>
  <inkml:trace contextRef="#ctx0" brushRef="#br0">26369 12738 7317,'9'0'-105,"-1"0"0,-5-1 409,1-3 1,-2 1 0,-2-6-1,0-1 187,0-1 0,-2-6-274,-2 0-96,2 0 1,-9 3 0,3-2 0,-4 1 0,-2 2 557,-3 3-678,3 7 1,-10-3 0,3 9 0,-3 4 0,-2 9 204,1 7-218,-1-1 0,1 15 1,0-4-1,6 1 0,4 0 1,7 0-1,2 0-171,3 0 1,2-7-50,1-2 193,6-5 0,2-11 0,9-2 0,4-3 1,4-6-1,1-5 0,3-5-84,1-5 0,1-7 171,-2-6 1,-2-1-1,2 2 1,-7-2 120,-5-1 1,-1 3 3,1-1 1,-9 9 68,1 4 0,-6 6 86,-3 7 1,-4 6-249,-1 15 1,-3 3 89,4 6-246,-1 5 0,5-4 0,0 4 0,0-1 0,2 0-661,2-2 0,3-5 370,6-2 1,0-6 4,-1 2 1,7-8 0,2-5 0,5-2-1548,3-2 1909,-2-6 0,10-28 0,3-13 0,1-5 0,0-1 0</inkml:trace>
  <inkml:trace contextRef="#ctx0" brushRef="#br0">26879 12419 7921,'0'-25'0,"0"-1"300,0 1 0,0 4 140,0-1 0,0 11 1,-1 0 1703,-4 4-1753,4 2 1,-5 13-111,6 4 1,5 7-130,-1 6 0,6 2 1,-3 3-1,1 5-105,1 6 1,-6-1-730,1 3 0,2 0 236,-2 0-127,0-1 1,-4 1-1,0 0 1,-1-4-1,-2-2 573,-1-3 0,-35-11 0,-3 1 0</inkml:trace>
  <inkml:trace contextRef="#ctx0" brushRef="#br0">26624 12777 7937,'-4'-13'277,"0"0"1,-1 0-111,5 1 0,0-1-298,0 0 1,6 5-1,4 0 1,6 1 287,5 0 0,10 4-154,7-1-81,6 3 1,4 1 0,2 0-1,2 0 1,1 0 0,-1 0 0,-2 0-869,-4 0 0,-2 0 946,-5 0 0,10-29 0,4-6 0</inkml:trace>
  <inkml:trace contextRef="#ctx0" brushRef="#br0">27364 12496 7937,'4'-26'0,"0"1"75,0-1 0,-4 2 0,0 2 0,-1 0 0,-3 1 1074,-5 1-542,4 2 1,-7 5-279,4 0 0,-2 12 0,1 7 0,5 8-43,3 7 0,1 9-223,0 4 0,0 4 287,0 5-460,0-4 0,0 11 0,0-3 0,0 1 0,0-1-332,0-5 0,0-2 287,0-2 0,4-1-64,0-3 264,0-9 1,-2-6 0,2-8 166,5-2 0,0-7-123,0-10 0,2-6 137,-2-12-263,8 1 1,-3-2 0,4-1 0,-1-4-1,2 1-100,1 0 1,-3 3 35,4 6 1,-5 1-53,1 8 151,-3-2 0,-2 13 0,1-2 0,0 4 0,0 6-2,-1 7 1,-3 1 139,-1 7 1,-5 0-137,2 5 3,-4-1 1,-1 1 0,0-1 0,0-1-1,-1-2 8,-4-5 1,2-3-119,-5-1 1,-5-1-4,-4 1-8,0-6 1,-1 0 0,-3-4 0,-2 1 0,0-1-54,2-1 1,1-2-403,-1 0 0,1-2 158,3-2 1,7 1 414,-3-5 0,20-24 0,2-9 0</inkml:trace>
  <inkml:trace contextRef="#ctx0" brushRef="#br0">27899 12585 7963,'0'-25'184,"0"-2"0,2 0 1,2 1-1,4 7 0,4 3 204,0 3 1,3 6-1,0 3 1,2 2-203,-1 2 0,2 8 0,-1 3 0,-1 6 5,-2 3 0,-3 5-129,-2 5 1,-4 1-1,-5-3 1,0 4-252,0 0 0,-4 1-27,0 1-46,-6-3 1,3-5 0,-4-1 0,1-1 0,1-3-570,-1-4 779,5-8 98,-1-3 1,6-16-1,1-5 1,5-4-1,7-7 1,5-4-1,3-2-47,1-4 0,-1-1 0,3 1 1,-1 0 32,-2 2 1,-5 6 88,1-2 1,-8 10-1,-1 6 161,-3 4 1,-2 13 126,-7 1 0,-3 12-224,-6 5 1,2 7 0,1 4 0,3-1 60,1 0 0,2-1-451,4-5 0,0 1 106,0-1-234,0-5 0,5 3 0,5-6 1,4-3-1,5-4-362,1-6 1,2-2-184,8-2 0,-3-2 878,3-2 0,2-18 0,2-9 0,4-3 0,-1-1 0</inkml:trace>
  <inkml:trace contextRef="#ctx0" brushRef="#br0">28588 12139 7963,'0'-27'125,"0"-3"1,0 8 187,0-4 0,1 13 48,3 1 1,4 7 0,4 1-1,2 4 472,3 4 0,-2 5-625,2 8 0,1 3 0,-2 5 0,-4 2 115,-2 3 1,-7 7-192,1 5-46,-2 6 0,-5 5 0,-6 9 0,-9 6 0,5-32 0,-2 0 172,-4 3 1,-1 0-509,-1 2 1,-1 0-1,-7 7 1,-2 1 0,1-2-1,0-1 1,2-2 0,0-1-1,1-3 1,1-1 0,3-4-1,0 0 1,1-5 0,1-1-1419,-19 19 0,8-14 1001,2-8 482,3-6 0,-4-12 0,-3 1 0,-4-1 185,-5-1 0,8-6 0,-3-2 0,-6-2 0,1-1 0</inkml:trace>
  <inkml:trace contextRef="#ctx0" brushRef="#br0">25961 12521 7963,'0'-34'-135,"-1"2"1,-2 1 142,-1 2 1,-6 7 0,1 3 387,-2 5 1,-2 4-1,-1 12 1,-2 3 203,-1 8 0,-1 8-421,1 13 0,3 2 1,-5 10-1,2 3 147,0 0 1,5 8-539,3 2 140,6 4 0,-2 1 0,6-1 1,5 1-1,6 0 0,10-2 1,6-2-657,6-5 0,10-10 0,7-7 0,8-6 728,8-5 0,-16-28 0,9-8 0,2-1 0,6-1 0,0 1 0,0 0 0</inkml:trace>
  <inkml:trace contextRef="#ctx0" brushRef="#br0">29085 11731 7976,'0'-13'0,"0"0"0,0 1 0,0-1 0,0 0-800,0 0 897,0 1 1,6 0 0,2 2 0,5 2 0,3-1 0,2 1 0,2 1 1038,2 1-939,-3-4 1,4 9-1,-5-3 1,0 2 0,2 2-1,-1 2 1,-1 2 491,-2 4 1,-4 5-670,-3 4 38,2 3 0,-5 5 0,2 1 0,-3 1 0,-4 3 0,-1 4 0,0 4 120,0 4 0,-4 4 0,-2 6 1,-1 3 149,-3 5 0,-1 5-121,4-29 1,1 0-173,-1 0 1,1 1 0,2 4 0,0 1 0,0-2 0,1 1 0,-1 1-1,1 1 1,0 1 0,0 1 0,0 0 0,0 1 0,2-1 0,-1 1-32,2-2 0,-1-1 1,1-2-1,0-1-187,0 1 0,0-1 0,0 0 0,0-1 84,0 2 1,0-1 36,0 32 1,2-34 0,0-2 0,3 23-1,-3-3 1,1-4-167,1-1 224,-2-6 1,2-5 0,-7-9-1,-2-2 1,-2-5-160,-3 0 0,-2-10-203,0-1 1,-5-5-134,0 1 0,-6 1-137,2-6 1,-5 4 0,-4-2 0,-4 0 635,-2-1 0,-8 0 0,-2-5 0</inkml:trace>
  <inkml:trace contextRef="#ctx0" brushRef="#br0">23551 12152 7973,'6'-19'-142,"2"-1"0,2 1 0,0 2 0,-1 4-94,1 4 443,1-2 0,2 5 0,-1-4 0,1 3 0,-2 0 0,-3 0 466,-8-3 1,-6 5-580,-7 0 0,-5 4 0,-4 1 0,-3 0-33,-5 0 0,-1 0-225,-3 0 187,-3 0 1,6 0-1,-3 1 1,4 4 0,3 2 19,2 0-1,5 4 0,-1-8 0,7 5 1,4 2 131,3 2 1,7 0-83,4 1 1,6-4 0,0-1 0,4 4 233,3 3 0,0-1-208,-4 3 1,4 2 0,1-1 0,0 2 104,1 3 1,-1 5-37,-1 2 0,-3 5-34,3-1 0,-2 9-98,-3 3 0,-3 4 0,-2 2 0,-1 4-3,-4 3 0,0 5-53,-2 4 1,0-1 0,0 3 0,-2 1-1,-2 0 1,3-34 0,-1 0-154,-2 3 1,0 0-1,2-3 1,1 0 188,-1 1 1,0 1-1,0 33 39,2 0-94,0-34 0,0-1 0,0 33 0,0 2 1,0-5-1,0-7 10,0-4 0,0-2 42,0 1 0,2-8 27,2-1 8,-3-5 0,11-7 0,-4-1 1,5-3-1,3-6-44,1-6 1,1-4-112,-1-1 0,-1-4 1,3-2-1,0-2-487,-4-2 0,0-1 33,-3-2 1,5 0 211,0 0-123,0 0 0,-4-5 0,1 0 537,3-2 1,14-8-1,9-4 1</inkml:trace>
  <inkml:trace contextRef="#ctx0" brushRef="#br0">29455 14485 7913,'0'-20'49,"0"-4"1,0 4 0,0-1-1,0 1 1,1 2 362,3 2 1,4 4-1,4 2 1,1 3 675,0 1-968,0 2 1,-1 5 0,1 3 0,-2 6 0,-1 7 285,-1 9-389,-6-1 0,2 12 1,-5-3-1,0 3 0,0 3 1,-1-1-1,-3 1-430,-5-3 0,-2-3 250,-2 0-108,6-3 0,-4-6 0,2 0 267,-2-4 1,4-14 0,5-14-1,8-10-31,7-9 0,8-9 1,0-2-1,3-6-112,2-2 0,-1 3 138,1-5 66,-6 6 1,2-6 0,-6 9 0,-5 7 0,-5 7 447,-5 7 0,-1 9-180,0 8 0,-5 10-189,-4 7 1,-2 6 0,0 0 0,1 4 36,1 2 0,5 1-119,-5-4 0,7 1-314,-3 2 69,4-2 1,1 0 0,0-6-1,1 1 1,4-1-310,3 0 0,5-5 83,4 1 24,-3-9 1,10 2 0,-3-6-1,5-1 1,2-1 392,2-2 0,34-23 0,-30 9 0,0 0 0</inkml:trace>
  <inkml:trace contextRef="#ctx0" brushRef="#br0">30067 14485 7916,'-6'-7'365,"5"-4"0,-5 4 0,2-2 23,0 1 1,6 1 0,10-2 0,5 5-260,3 2-305,1 2 1,9 0 0,1 0-1,0 0 1,2 0-1927,-1 0 1271,-4 0 831,4 6 0,-30 12 0,-4 9 0</inkml:trace>
  <inkml:trace contextRef="#ctx0" brushRef="#br0">30118 14638 7916,'0'-7'438,"0"0"-858,0 3 0,1 2 333,4-2 1,7 3 0,10 1 0,3 0-436,5 0 1,4-5 521,8 1 0,18-10 0,11-4 0,-19 6 0,0 0 0,1 0 0</inkml:trace>
  <inkml:trace contextRef="#ctx0" brushRef="#br0">30704 14511 7916,'8'-6'378,"-3"5"0,-5-4 1,-1 10-58,-3 3 0,1 3-188,-6 2 0,5 0 1,-3 1-1,1 2 130,3 1 1,2 1-135,1-1 0,0-3 0,1 3 32,4-3 1,-1-7-116,9-2 0,-3-4 185,7-1-133,-3-6 1,3-2 0,-2-9 0,-2-4 0,-4-5 193,-4-4 1,-1 2-69,-4-6-198,-5 6 0,1 1 0,-8 7 0,-3 2 0,-2 2-483,-2 2 0,-3 7-232,0 3 1,-2 4-498,-1 4 0,-1 3 1186,1 6 0,10 5 0,4 2 0</inkml:trace>
  <inkml:trace contextRef="#ctx0" brushRef="#br0">29557 10940 7916,'-13'-7'-20,"0"-3"1,2 5 0,1-2 0,3-5 493,1-3 0,-2 5 0,4-3 0,1 2 593,1-1-936,8 0 1,-3-1 0,7 0 0,2 0 0,5 2 508,3 3-570,-4 2 0,8 6 0,-4 0 0,0 1 1,-2 5-1,-1 7 0,-1 7-180,-5 4 0,0 3 0,-6 1 1,-3 3-68,0 2 1,-2-4 0,-2 4-1,-2-2-166,-4-3 0,-4-1 133,0-1 128,5-6 0,-5 1 1,5-10 27,0-8 1,7-13-178,9-11 197,8-9 1,-2-7-1,6-7 1,2-1 0,1-3 3,2-2 0,-2 4 0,-3 2 0,-4 3 118,-3 4 0,-7 13 388,-3 2-370,-2 13 52,-2 3 1,-6 16 0,-2 5-1,-4 7 1,1 6 193,3 3 1,-4-1-238,4 4 0,-2-4 102,1 4-283,4-6 0,5 5 1,0-5-1,0 2 0,0-3-324,0-5 0,7-3 28,5-7 0,5 1-518,5 0 513,7-6 0,-7-3 0,9-7 1,0-4-1,3-3 367,3-4 0,18-24 0,-25 17 0,0 1 0</inkml:trace>
  <inkml:trace contextRef="#ctx0" brushRef="#br0">30258 10813 7945,'-7'-19'0,"-3"5"-137,6-3 1,-2 3 0,5 1 573,1 1 0,3 5-123,9 2 0,3 2-461,2-1 59,-3 3 1,10-5 0,-4 6 0,1 0 0,0 0-538,2 0 1,-5 0-1,-1 2 625,-3 2 0,-12 20 0,-4 10 0</inkml:trace>
  <inkml:trace contextRef="#ctx0" brushRef="#br0">30233 10953 7945,'-6'-7'404,"5"-4"-136,-11 4 1,11-2-116,-3 1 1,9 5 0,7-3 0,5 2 38,2 0 1,3-2-454,3 2 1,5 1 0,0-4 0,-1 1-508,3 3 0,-4-2 310,6 0 458,-6-5 0,20-14 0,-1-10 0</inkml:trace>
  <inkml:trace contextRef="#ctx0" brushRef="#br0">30883 10469 7958,'6'-19'0,"-5"1"58,3-4 1,-2 4 0,-2 5 0,0 1 1137,0-1 535,0 6-1516,0 1 1,0 7-1,0 4 1,1 5 56,3 5 0,-2 5-40,2 6 0,-3 5-169,-1 3 0,0 3 0,0 1 0,0 0-160,0 0 1,0 2 84,0 3 1,0-8-272,0 3 272,0-8 0,5 5 0,0-6 1,2-4-1,3-5 88,2-6 0,0 0-58,1-9 1,6-1-164,2-4 23,9-6 1,-2-5 0,5-6 0,-2 0 0,-3 0-864,-1 0 0,-3 0 138,-3 4 1,2 0 217,-6 1 628,-6 5 0,1 12 0,-5 9 0</inkml:trace>
  <inkml:trace contextRef="#ctx0" brushRef="#br0">7549 16717 8393,'12'0'255,"3"0"0,2-2 1,5-1-1,7-2 1,5-2-1,2-3-42,3-2 1,-1-5 0,-1-1 0,-2-2-168,-1-3 0,-6-1 0,1-1 1,-7-1-190,-5 1 0,-8-4 0,-5 3 0,-2 1 245,-2 1 0,-7 7 0,-6 5 0,-7 6 204,-4 5 0,-3 1 67,-3 0-304,-2 5 0,-2 8 0,0 8 0,0 3 0,0 3 0,1 3 0,2 4 424,3 3-412,1 1 0,7 0 0,3 2 0,4 0 0,5-1 0,3-3 0,5-4 452,5-3-475,7-8 1,4 2 0,5-6-1,2-2 1,1-1 0,1-2 0,2-2-81,3-2-291,-3-5 1,8 3-1,-3-6 1,-1 0 0,1-2-1,1-1 1,2-4-1357,2-4 1,1 1 1668,1-7 0,3-12 0,5-7 0,4-2 0,0-1 0</inkml:trace>
  <inkml:trace contextRef="#ctx0" brushRef="#br0">8824 16564 7800,'0'-9'2084,"0"1"1,5 0-1952,4 0 1,4 2 0,2 6 0,4 0-139,0 0-261,8 0 1,2 0-1,3-1 1,-1-2 0,-2-1-1,-2 1 1,-2 2-3104,1 1 3369,-1 0 0,-28 5 0,-7 2 0</inkml:trace>
  <inkml:trace contextRef="#ctx0" brushRef="#br0">8811 16768 7800,'-9'0'2300,"1"0"-2240,5 0 0,7 0 0,11 1-49,3 3 0,5-2 1,6 2-1,7-3 233,5-1 0,0 0-244,6 0 0,14-11 0,9-6 0,-17 5 0,-1 0 0,1 1 0</inkml:trace>
  <inkml:trace contextRef="#ctx0" brushRef="#br0">11234 16092 7800,'-2'-17'124,"-1"0"0,-2 1 316,-2 2 1,4 8 0,-1 6 0,2 9 0,2 8 5,0 8 1,-1 7 0,-2 6 0,-1 1-472,1 4 4,1-3 0,2 8 1,0-4-1,2 0 1,1 1-1,1-1 0,-1 0-213,-2-3 1,3-7-15,1-4 187,-1-3 1,-4-8 0,-2-4 0,0-11 45,-3-13 1,-3-8-1,2-10 1,1-2-75,-1-5 1,-4-5-79,1-3 152,4-3 0,-1-8 0,5-2 0,-2-5 0,-1-2 0,2-2 0,5 2 58,6 2 0,3 4 1,4 6-1,2 6 102,2 10 1,-3 9-1,4 13 1,2 4 34,1 4-136,2 2 0,-1 8 1,-1 4-1,-3 4 0,-2 4 1,-4 1-1,-2 1-67,-6 0 1,-4-3 0,-4 2-1,-4 1-23,-3 0 1,-9 0 0,-4 3 0,-3-4 27,-2 0 0,1 2-61,-1-4 1,2 4 0,1-4 0,2-1-265,-2-2 0,5-1-309,1 0 0,9-1 0,3 1 652,4 0 0,35 5 0,8 2 0</inkml:trace>
  <inkml:trace contextRef="#ctx0" brushRef="#br0">10647 17048 7800,'-13'-4'185,"1"0"1,-1-1 96,0 0 0,6 2 1,3-6-1,5 1 53,8 1 1,6 0 0,15 4 0,5-3-121,7-1 0,6 0 10,11-1-295,1-4 0,-20 9 1,2-1-1,-1-2 1,1-1-1,5 1 1,0 0-1,2-1 1,1 1-1,2-1 0,0 1 1,0 0-1,0-1-210,2 1 1,0 0 196,-5-1 1,0 1-1,-1 1 1,-1 1 0,-7 0-1,-1 0 1,-2 0-1,-2-1 1,29-3 0,-10 1-1,-12 1-799,-12 3 717,-14 2 1,-6 2 0,-6 3 164,-1 5 0,-6-1 0,-1 5 0,-1 3 0</inkml:trace>
  <inkml:trace contextRef="#ctx0" brushRef="#br0">10736 17482 7800,'0'-19'7,"0"-1"1,0-1 0,0 1 0,0 2 4,0 2 733,0 8 0,0 1 0,0 11 870,0 10-1604,0 7 0,-5 9 1,-2 1-1,-2 3 0,1 5 1,-2 2-1,-2 1-45,0 2 17,5-4 0,-3 8 1,4-6-1,0-2 1,1-3-1,2-3 0,1-2 110,2-3 1,7-2 0,5-13 0,6-4-31,6-3 0,-1-3 1,8-5-1,0-3 70,3-5 0,3-2-784,1-2 288,1-5 1,-1 3 0,-1-3 0,-2 1 0,-2 0 0,-2 1-1,-4 2-2980,-5 1 3343,-3 1 0,-18-18 0,-2-4 0</inkml:trace>
  <inkml:trace contextRef="#ctx0" brushRef="#br0">10647 17443 7800,'-13'-18'366,"-1"4"366,-3-3-638,9 3 1,-8 5-1,13 2 1,5 1-1,6 4 1,8 0 97,5 2-285,3 0 1,3 0 0,3 0 0,4 0 0,4 0 0,2 0 0,-1 0-945,-2 0 486,-1 0 0,-4 0 1,-2 0 550,-3 0 0,-30 28 0,-7 8 0</inkml:trace>
  <inkml:trace contextRef="#ctx0" brushRef="#br0">10698 17622 8130,'-3'-11'44,"3"2"1,5 2 131,12 3 1,2 2 52,7-2-400,5 3 1,2-1 0,6-1 0,2-1 0,3 0 0,2 0-1,0-2 171,0-1 0,-1-7 0,5-3 0,1-4 0,0 1 0</inkml:trace>
  <inkml:trace contextRef="#ctx0" brushRef="#br0">11450 17227 7800,'-4'-13'378,"0"0"-108,-6 6 0,7 1 0,-4 8 549,1 2 0,2 9-436,4 8-326,0 3 1,0 6 0,0 1 0,0 2 0,0 2 0,0 2 0,0 1-45,0 0 1,0-1 0,0-3 0,0-4-30,0-3 0,4-2 0,1-1-215,-3-2 0,1-10 235,2-7 0,0-11 41,4-7-40,8 1 1,-9-13 0,11 4 0,-2-3 0,1-1 0,2 1 0,4 1 45,4 2-44,-1 5 0,4-1 1,-5 9-1,-2 3 1,-1 4 93,-2 1 1,-5 6 0,1 2-1,-5 5-19,-3 4 1,1 3-55,-6 5 0,0 1 1,-4-1-1,-1-1 80,-3-3 1,-5 2-54,-8-6 0,-1 0 1,-6-4-1,-1-2 21,-1-2 1,-3 1-132,4-6 0,-2 4 0,-2-3 0,0-3-750,0 0 1,7 2 430,0 0 1,7 1-1,-1-7 1,5-2 373,2-5 0,41-42 0,-14 20 0,0 0 0</inkml:trace>
  <inkml:trace contextRef="#ctx0" brushRef="#br0">13427 16640 7800,'-13'0'571,"0"0"-240,6 0 1,2-1-1,6-4 1,3-3 668,5-3-899,2-8 0,2-1 0,1-5 1,2-2-1,2-4 0,2-6 1,1-4 286,-1 0 1,3-5-431,-6 0 17,0-4 1,-6-1 0,-1 1 0,-3 4 0,-1 5 0,-4 5 0,-2 8 56,-4 5 0,-3 6 53,-6 9-54,1 2 1,-1 7 0,0 4 0,-1 5-1,-2 5 110,-1 6-156,0 9 1,0 3 0,-1 8 0,1 3 0,1 4 0,5 0 0,1 2-94,3-1 0,1 2-126,6 0 193,0-5 0,6-2 1,4-8-1,4-2 1,6-2-227,4-1 131,-1-10 1,8 3 0,-4-11 0,1-2 0,3-1-1022,2-1 730,1-7 1,3 3 0,-2-8 0,-1-4 0,2-3 52,0-4 1,-3-3-1,-3 0 1,-5-3 373,-4 0 0,2-4 0,-6 3 0,-1-2 0,-8 2 0,2 2 33,-6 7 1,-1 4 123,-7 4 0,-3 4 119,-6 4-11,0 4 0,1 6 0,-1 1 0,2 2 0,1 0 273,1 2 1,1-5-321,-5 3 1,4-3 140,1-1-140,5 0 0,-3-5-18,6 1-110,0-7 1,6 3-132,3-10 104,2-2 0,2-11 1,1-2-1,1-1 0,4 0 162,1-2 1,1 3-46,4-1 0,-5 7 335,-3 1-384,3 0 0,-6 12 1,3-4-1,-3 5 0,-2 6 101,-4 7 0,4 5-309,-4 8 1,-2-5-220,-2 0 119,3 1 1,-6 2 0,5-2 0,0-2-619,2-1 0,4-8-395,0-7 0,7-4 1189,2-4 0,4-23 0,2-10 0,4-5 0,-1 1 0</inkml:trace>
  <inkml:trace contextRef="#ctx0" brushRef="#br0">15645 16372 7800,'0'-12'50,"0"-1"1,0 0 0,0 0 949,0 1-882,6-1 1,-4 0 0,2 0-1,-3-1 1,-1-1 0,0-4 0,0 1 213,0-1 0,-5-2-156,-4 4-123,-2-6 0,-2 9 0,-1-4 0,-3 2 1,-4 2 133,-4 3-112,-6 6 1,-1 0-1,-7 8 1,1 5-1,1 9 1,2 7-1,2 6 197,2 4 1,1 4-81,5 5-297,5-4 1,7 1-1,9-6 1,3 0-1,2-1-288,3-4 313,9-2 0,7-7 0,5-3 0,2-4 0,2-5-311,0-3 338,7-4 0,-9-2 1,4-4-1,-1-5 1,-1-4-45,0-3 0,-4-5 151,-3 0-52,2-2 0,-12-5 1,3-1-1,-7 1 1,-2 3 144,-3 0 1,-2 6-99,-1 3 0,-1 4 452,-4 5-292,4 2 0,-9 8 1,6 2-74,1 4 0,1 5-275,2 4 0,2-1 175,2 5-268,-2 0 1,9 1 0,-3-3 0,4 0-1,0-4-299,1 0 1,4-3-166,0 1 0,4 0-70,-4 0 204,6-6 1,-7 3 561,5-6 0,23-11 0,10-7 0</inkml:trace>
  <inkml:trace contextRef="#ctx0" brushRef="#br0">16105 16066 7811,'0'-18'199,"0"-2"50,0-5 0,0 0 488,0 4 511,0 8-794,0 2 1,0 15-1,0 2 1,0 8-176,0 7 1,0 5-235,0 4 1,0-2-64,0 6 1,4 0-1,1 3 1,1-2-390,0-1 0,-1-4 286,0 4 0,-4-4-1185,3 4 905,3-6 0,-5-1 0,4-6 0,-2 1 401,0-3 0,-5-23 0,-6-11 0</inkml:trace>
  <inkml:trace contextRef="#ctx0" brushRef="#br0">15939 16347 7811,'-9'-13'0,"1"0"0,5 5 171,-1-1-197,2 6 123,2-8 0,10 10 0,4-4 1,6 4-1,6 1-154,2 0 0,12 0-281,-2 0-652,3 0 990,3 0 0,9-5 0,7-1 0,8-1 0,0 0 0</inkml:trace>
  <inkml:trace contextRef="#ctx0" brushRef="#br0">16691 16041 7822,'7'-13'-211,"-1"2"0,-2-1 0,2 1 0,-1-3 419,1 0 15,4-6 1,-9 6-1,4-5 1,-4 2-1,0 0 1,2 2-1,2 0 1355,-3 3-991,0-1-324,-2 0 0,0 8 0,0 6 0,0 10 482,0 9-673,0 10 0,0 3 0,0 5 0,0 1 0,0 4 0,0 2 0,0 2-246,0 0 0,0-6 46,0 1 3,0-2 0,0-3 0,0-2 0,0-4 0,0-4-233,0-7 0,1-6 291,3-5 0,-1-6 124,6-12 1,-5-1-51,5-11 1,-1 0 0,5-5 0,0 1 35,-1-1 1,5 1-132,0-1 0,2 2 79,-2 3 2,3 3 1,1 10 0,-1 4 0,0 3 0,-1 2-3,4 3 1,-5 9-131,-1 8 0,-2 4 61,-3 0 0,1 5 0,-2 0 0,-2-2-110,-5-1 0,-2-6 175,-2 0 0,-6-5-84,-3 1 108,-8-3 1,2-5 0,-6-2 0,-2 0-1,-1-2-30,-2 1 0,-1-2-204,-2-4 1,6 0-58,-3 0 68,4 0 1,-2 0 0,2 0 0,7-1-1,5-3-714,6-5 1,2-2 267,2-2 658,6 0 0,52-28 0,-20 17 0,1 0 0</inkml:trace>
  <inkml:trace contextRef="#ctx0" brushRef="#br0">17367 15849 7822,'4'-14'0,"0"-3"0,1 7 247,-5-2-21,0 7 1,0 7 0,0 11 162,0 6 0,-2 7 512,-2 4 0,-2 2-270,-2 7-535,-4 4 1,5-3 0,-4 3-1,1-2 1,3 0-42,1 1 1,2-1-59,4-7 1,2 0 0,2-7 0,4-3-19,4 0 1,6-9 67,3-3 0,-1-7 12,1-1-60,6-3 0,0-6 0,3-4 0,-3-2 0,0-2-110,3 0 1,-4 2-108,4 2 1,-9 0-658,-4 4 579,-2 1 0,-3 4 1,1 0-1,0 0 0,-2 1-1664,-2 4 1960,2 2 0,-10 23 0,5 4 0</inkml:trace>
  <inkml:trace contextRef="#ctx0" brushRef="#br0">15263 16984 7822,'-13'0'-41,"5"-4"0,-1-2 0,-1 1 0,-1-2 94,-2 0 1,2 2 0,1-2 926,1 2-736,7 0 0,-3 5-66,10 0-95,2 0 1,5 0-1,3 0 1,2 0-1,5 0 159,7 0-217,3-5 0,12 2 0,4-4 0,6 0 0,8 0 0,-26 2 0,1 1 0,5 0 0,2 0-23,5-1 0,1 1 0,4 0 0,1 0-88,5-3 0,-1 1-9,2 2 0,0 1 1,3-2-1,1 0 0,1 2 1,0 0-1,1 0 1,1 0-1,-2 0 0,1-1-97,-3 1 1,-1-1 169,1 0 1,0 0-1,-6 0 1,0-1-1,2 2 1,0-1 0,-1 1-1,-1-1 1,-3 1-1,-1-1-58,-6-1 0,0 0 1,-4 2-1,-2-1 1,-4 1-1,-1-1 1,0 0-1,-1 1 132,32-4 1,-14 4 207,-8-1 0,-7 2-124,-10 2 139,1 0 1,-21-1-1,-2-2 121,-9-1 1,-6 0-78,-9 4 1,1-2 89,-5-2-548,5 2 0,-4-3 0,5 5 0,-2 0 0,0 0-77,-2 0 1,10 0 41,-4 0 1,7 1 17,-2 3 137,5 4 19,-3-1 0,6 21 0,0 0 0</inkml:trace>
  <inkml:trace contextRef="#ctx0" brushRef="#br0">16678 17647 8870,'0'-12'136,"0"-3"0,0 0 0,0-4 1,0 0 458,0-4-470,-5-1 1,-2-2 0,-8 2 0,-2 3-1,-4 5 1,-3 7 0,-3 4 459,-3 4 1,3 4-595,-2 5-1,-4 6 0,6 13 1,-1 2-1,5 2 1,6 0-1,3 0 1,3-1-202,2 1 0,4-4 70,5 3-2,5-9 1,7-4-1,5-7 1,0-3-1,1-1-449,3-4 542,3 0 0,-2-4 1,-1-2-1,1-4 1,1-4-30,-2 0 65,3-1 0,-9-4 0,3 0 0,-2 0 0,-2 0 0,-3 0 322,0 1 1,-3 4 20,0 3 1,-5 5 70,1 8 0,-1 7-381,1 6 0,-1 6 1,6-3-1,0 1-338,3 0 1,1-4 59,-1 5 0,7-7-13,2 2-156,3-8 1,2 1 0,0-8 0,3-3 0,2-6 427,2-4 0,6-30 0,7-8 0</inkml:trace>
  <inkml:trace contextRef="#ctx0" brushRef="#br0">18323 15786 7822,'0'-13'-93,"-1"0"1,-2 0 0,-1 1 0,1-1 0,1 0 536,2 0 0,0 1 0,0-1 60,0 0 0,2 2-40,2 2-199,-2-2 0,9 10 0,-3-5 396,4 0-515,-5 5 0,4-3 0,-2 8 0,1 4 1,-1 4 280,0 0 1,-5 7-156,5 2-193,-1 3 1,1 7 0,-2 3-1,0 5 1,-1 3 268,-1 5-323,5 3 0,-8 12 0,2 7 0,-3-30 0,-1 0 0,0 4 0,0 1 107,0 1 0,0 2-194,1 0 0,-2 2 0,-2 4 1,-1 0-1,-1 1 0,-1-1 0,-2-1 1,-1 0-1,-1 0 0,0 0 0,-1-1 1,-1 0-1,0 0 0,0 0-201,0 0 0,-1 0 1,0-6-1,-1-1 129,-1-3 1,0-1 0,1-1-1,0-2 1,-3-2 0,-2 0-1,0 0 1,0 1-139,-1 1 0,-1-1 1,-3-3-1,0-2 57,1-1 1,-1 0 0,-3-1 0,-1 0-815,-2-1 0,0-1 829,0 1 0,-2-1 0,-4-1 1,0-2-1,-1 0 0,0-1 0,1-2 1,0 0-1,0-1 0,-1-2 200,2 0 0,0-2 0,0 0 0,0-1 0,0-2 0,-1 0 0,2 0 0,0-1 0,0 1 0,0 0 0</inkml:trace>
  <inkml:trace contextRef="#ctx0" brushRef="#br0">14982 15620 7876,'-4'-14'-50,"0"-2"0,0-2 1,-2-1-507,-2 1 625,2 1 1,-4 8 0,4 2 0,-1 2-1,-3 2 1,-1 1 192,-2 2 0,2 2-70,2 2-88,-2 3 1,4 6 0,-6 0 0,0-1 0,1 3 0,-1 2-1,0 4 315,0 3 0,-4 3-349,0 3-7,-5 2 1,3 8 0,-3 2 0,0 5-1,0 6 264,-2 6-317,-2 6 0,11-24 0,0 2 0,1 2 1,0 1-1,1 3 0,1 2 0,0 4 1,1 1-1,1 1 0,0 0 0,1 1 1,1 1-340,1-2 1,1-1 0,4-3 0,0 0 328,-1 1 0,2-2-22,2-2 0,2-2 0,0-1 0,1 0 1,3-5-1,0-1 0,1-2 0,1-1 1,11 31 165,0-4-52,4-1 1,0 3 0,6-4-1,0-6 1,-1-6 34,1-4 1,6-2-1,-2 2 1,1-6-83,-1-5 1,-1-2 7,-4-9 0,0 2-143,5-10 26,-6 0 0,3-10 1,-7-3-1,-1-2 0,-3-2-61,-2 0 1,-5-2-5,-5-2 1,-5 1 58,2-5 51,-4 5 1,-1-4 1220,0 3-1698,0 2-111,0-4-688,-6 6 1295,5 0 0,7 0 0,8 0 0</inkml:trace>
  <inkml:trace contextRef="#ctx0" brushRef="#br0">5712 14511 7887,'-8'0'559,"-1"-2"292,0-2-550,3 3 0,-1-5 0,5 6 0,2 0 313,6 0 1,4 0-460,3 0 1,1 0 0,3 0 0,4 0-44,3 0 0,2 0-435,-1 0 263,1 0 0,-1 0 0,2 0 0,1 0 1,2 0-466,-1 0-104,-8-6 1,1 5 0,-5-3-1,-1 2 629,-2 2 0,-58 34 0,-14 9 0</inkml:trace>
  <inkml:trace contextRef="#ctx0" brushRef="#br0">5674 14829 7887,'-14'-4'0,"-3"0"226,3 0 1,0 4-150,5 0 1,6 1 0,1 2-1,4 1 230,7-1 1,2 3 322,2-2 0,1 4-78,3-3-695,3-1 1,5-4-1,1 0 1,1 0 0,3 0-815,4 0 1,-2 0 956,2 0 0,3-9 0,6-5 0,4 0 0,0 0 0</inkml:trace>
  <inkml:trace contextRef="#ctx0" brushRef="#br0">7294 13746 7900,'-6'-19'-156,"0"4"1,-4-5 0,3 1 0,0 4 0,1 1 913,1 1-227,1 6 0,-1 2 1,1 10-1,1 5 123,2 5 1,1 11-573,0 8 1,0 3 0,0 2-1,0 2-113,0 2 0,0 4 42,0-5-99,-6 6 1,5-4 0,-4 3 0,4-5 0,1-2-421,0-2 410,0-5 1,0-3 0,0-9-42,0-4 220,0-9 1,0-8 0,0-9 0,0-7 0,-1-7-64,-4-5 0,4-5 0,-3-6 0,2-4 8,2-4 0,0-4-103,0-4 0,6 0 26,2-9 0,0 8 0,0-8 0,2 3 56,1 3 0,2 5 180,0 7 1,0 12-109,-1 4-23,1 14 0,0 6 0,0 7 1,-1 5 148,1 5 1,0 6-204,0 4 0,-1 3 41,1 5-116,-6 1 0,3-1 1,-6 1-1,-1 0 0,-1 3-261,-2 1 1,-6-1 238,-3-3 1,-2-2 14,-2-3 104,1-2 1,-7-2 0,-1-2 0,-1-2 0,1-5 2,2-2 0,-3 3-222,4-5 1,1 2-542,7-2 367,-2-3 0,11 6 0,0-2 371,7 3 0,44 3 0,12 2 0</inkml:trace>
  <inkml:trace contextRef="#ctx0" brushRef="#br0">6873 14574 7900,'-13'-1'-47,"0"-2"0,-1-1 162,-3 1 1,7-3-1,-3 2 1,2 1-1,0 0 1907,-2-1-1122,6 3-629,1-5 1,13 6-43,6 0-196,6 0 1,12 0-1,4 0 1,6 0 0,7 0-1,5-1 1,3-4-82,3-3 1,6 1-1,6 0 1,-35 3-1,0 1 32,0-1 1,0 1-1,29 0-1650,-1-1 1422,-6-4 1,-10 7-1,-5-3 1,-11 2-1,-8 2-919,-7 0 674,-8 0 254,-3 0 0,-16 2 0,-3 1 1,-1 2-291,0 2 0,-5 3 525,-2 7 0,-9 5 0,-4 4 0,-3 5 0,-1-1 0</inkml:trace>
  <inkml:trace contextRef="#ctx0" brushRef="#br0">6962 14906 7900,'-13'-20'0,"5"-3"-56,-1 6 343,6 0 1,-2 5 796,5-1 1,1 6 0,2 4-613,1 6 1,6 5-362,-1 9 1,-4 7 0,1 8 0,-2 0 12,1 4 1,-1 2-213,-4 4 0,-2-2 50,-2 3-68,3-4 1,-11-1 0,5 2 0,0 0-1,2-2-8,-1-5 0,4-6 0,-2-5 0,4-2 242,4-2 1,4-6-112,4-8 1,2-3 16,3-1-79,-2 0 0,13-4 1,-3-1-1,2-3 0,2-3-437,0-4 1,0 0 1,5-2 0,-6 3-728,2 1 867,-3 1 0,-7-1 0,-3 0 0,-3 0 0,-1 1 341,-1-1 0,-22 0 0,-5 0 0</inkml:trace>
  <inkml:trace contextRef="#ctx0" brushRef="#br0">6988 14944 7885,'-13'-5'247,"0"-4"1,0-1 356,1 2-314,4-4 0,4 11 0,8-5 0,5 2 185,2 0 1,3-2-417,3 2-83,3 2 0,6-8 0,1 6 0,1 0 0,2 0-614,-2-1 234,-1 1 1,-3 4 0,-1 0 0,-3 0 0,-2 0 403,-2 0 0,-31 29 0,-7 6 0</inkml:trace>
  <inkml:trace contextRef="#ctx0" brushRef="#br0">6962 15123 7885,'-17'-2'0,"0"-2"0,0 3 350,4-4 417,6 4 1,3 1 80,8 0 0,5 1-819,8 4 1,3-4-1,6 3 1,3-2-443,1-2 0,5 0 160,-1 0 1,0 0-410,4 0 231,-8 0 0,11-5 0,-10 0 431,2-2 0,12-13 0,8-7 0</inkml:trace>
  <inkml:trace contextRef="#ctx0" brushRef="#br0">7549 14791 7885,'0'-13'0,"0"1"0,0-1 648,-6 0-252,5 0 0,-5 8 1,6 5 405,0 7 0,0 10 159,0 4-826,0 9 0,0 2 0,0 7 0,-2-1 0,0 2-12,-3 2 0,0-2-138,0 2 0,4-2 1,-5-2-1,2-1-233,0-3 1,0-4 112,4-9 0,0-3-77,0-5 117,0-6 1,0-2 0,1-10 0,3-5-28,5-5 1,6-6-20,2-9 0,5 1 93,-5-5 11,5 6 0,-6-3 0,4 7 0,-2 1 0,-1 5-105,2 4 133,-5-2 1,4 15 54,-5-4-28,0 10 1,-5 2 0,-1 7 0,-1 1 0,-3 4 55,-2 1 0,-1-5-65,0 2 1,0 2 192,0-2-159,-6 0 1,4-5 0,-7 0 0,-1-2 0,-1-3 44,-2-2 0,-4 4-214,0-5 0,-4 5-1311,4-5 680,-6 0 757,9 2 0,-33-5 0,-1 5 0</inkml:trace>
  <inkml:trace contextRef="#ctx0" brushRef="#br0">8530 13210 7881,'6'-7'-180,"-3"-3"1,4 4 0,0 1 0,0-1-1,2 2 419,-2-2-54,4 5 1,-4-6 0,6 4 0,0-3 0,-1 0 0,1-1 0,0 2 449,0-1 1,-2 0-316,-2 2-331,-4 3 1,-12-5 0,-6 6-1,-6 1-313,-6 4 1,-1-2 176,-4 5 90,-3 1 0,-9 3 0,-1 1 0,3 0 0,4 0 1,2-1-1,0 0-271,1-4 412,2 3 1,11-9 0,3 4 0,3-2 362,1 0-414,6 0 0,3-4 0,8 0 0,5 0 313,2 0-294,2 0 0,-1 0 1,3 0-1,0 0 1,2 0 157,-1 0 1,-2 6-135,-1 2 0,-1 4 1,1 1-1,0 1 71,0 3 1,-5 7-33,1 6 0,-7 11 37,3 1-147,-10 12 1,-3 15 0,0-29 0,-1 1 0,-2 3 0,-1 1 0,-1 3 0,-1 1-372,0 1 1,-1 2 0,-2 1 0,0 0 331,1 1 1,2-2 4,1-5 1,2-2 0,1 0 0,3-2 0,-2 22 0,5-7 0,4-8 415,4-5 0,3-12-260,6-8 1,0-6 0,0 1 0,-1-2-11,1-2 0,-2-2 170,-2-1-581,2-1 470,-4 1 1,6-2 0,0-1 0,0-3-529,-1-1 1,1 0-162,0-2 339,0-3 0,1 5 0,1-6 0,4 0 0,2 0-601,6 0 1,4-1 178,7-4 145,6-2 416,7-5 1,8-12 0,8-5 0,-17 8 0,0 1 0,-1-1 0</inkml:trace>
  <inkml:trace contextRef="#ctx0" brushRef="#br0">9079 14077 7881,'-6'-13'-34,"5"1"1,-5-1-1,2-1 1,-1-3-1,3-5 84,0-2 0,4-1 0,2-2 0,4-3 0,4-5 0,2-6 333,3-6 1,-3 2-1,3-2 1,-4 0-222,-5 2 1,2 2-1,-6 9 1,-1 6 139,-1 5 0,-2 9 79,0 6-321,-6 5 1,3-2 0,-5 11 0,-2 7 0,-3 8 8,-4 7 0,3 2 0,-3 7 0,3 4-194,1 3 0,0 3-16,0 4-44,6 0 0,-3-2 1,6-2-1,1-4 0,3-4-299,5 0 0,2-5 381,5 0 1,3-12-1,2 0 1,4-8-153,3-6 0,1-2 66,1-6 1,-1-2 97,1-2 36,-1-9 0,1-2 0,-1-6 0,0-3 0,-3-3-94,-1-3 1,-5 2 217,1 6-143,-3-2 1,-2 10 89,-4-3 0,-2 10 178,-6 7 0,-2 7-66,-2 10 1,-2-1 0,-4 5 0,3 2 103,2 1 0,-4-5-149,5-2 63,0-2 1,2-3 0,-1 1 245,-1 0-273,0-6-20,10-7 1,1-7 0,5-7 0,1-3 0,1-3 64,3 0 0,-1-4-65,5 3 1,-4-2-8,5 2 1,-5 2 0,2 8-1,1 3 120,0 3 0,-4 4-12,1 1-176,-3 0 1,-1 10-1,-1 4 1,1 3 0,-2 3-259,-2 0 0,2-5 113,-2 2 1,-2-3-207,1-1 1,-1 0 0,3-2 0,-1-2-314,1-5 0,2-3 640,5-1 0,37-45 0,-20 17 0,0-1 0</inkml:trace>
  <inkml:trace contextRef="#ctx0" brushRef="#br0">10889 13873 7881,'-12'-8'-317,"-1"1"727,0 1-150,6-4 1,-3 7 0,6-5 98,1-2 1,2-6-128,1-1-116,0 0 1,0 3-1,0-2 1,-2-2 0,-1-1-1,-2 0 1,-2 0 109,-3 1 1,-2 2 0,0 6 0,-3 3-13,-2 2 1,0 2-172,-8 7-52,2 3 0,-4 11 1,6 4-1,-2 2 1,-1 3-1,0 1 1,3 3-208,4 2 1,3-3-1,2 2 1,4 1-207,4-1 0,2-5-50,2-1 349,6-6 1,5-9-1,8-3 1,1-3 0,2-4 9,2-1 1,2-7-1,-2-4 1,-1-6 358,-2-3 0,-1 0 18,1-1 1,-3-3-92,-5 2 0,0 3 0,-2-1 1,-1 1 592,-1 4-264,-7 1-432,4 7-36,-6 1 1,0 12 0,0 3-1,0 6 1,0 3-445,0 2 0,4-5-148,1 2 1,5 2 200,-2-2-111,3 0 1,6-6 0,2-2-1,1-5 1,2-3 467,2-1 0,5-18 0,2-9 0,3-1 0,0-1 0</inkml:trace>
  <inkml:trace contextRef="#ctx0" brushRef="#br0">11234 13503 7881,'0'-18'0,"-5"2"334,1-5 0,-4 10 1040,3-2-281,1 9 0,4 4-687,0 8 1,0 5-72,0 4-267,6 3 0,-5 5 0,5 2 0,-2 3 0,2 4 88,1 3 1,-4-2-790,1 3 1,2-6 54,-2 6 62,0-8 0,-4 5 1,2-4-1,0 0 1,3 1 515,-3-4 0,-17-29 0,-6-9 0</inkml:trace>
  <inkml:trace contextRef="#ctx0" brushRef="#br0">11081 13797 7881,'-7'-13'0,"1"4"-295,6 1 1,1 4-1,4-3 527,3 1 1,9 2-138,4 4 0,8 0-205,0 0 1,7 0 0,-2 0 0,3 0-955,1 0 1064,6-6 0,-4-5 0,5-2 0,5-4 0,0 0 0</inkml:trace>
  <inkml:trace contextRef="#ctx0" brushRef="#br0">11718 13427 7881,'-7'-19'0,"-4"5"288,2-3 0,2 7 1062,-1 2-249,5 5 1,-3 4-714,6 12 0,0 1 29,0 8-383,0 4 1,0 3 0,0 3 0,2 1 0,0 1 123,3 6 0,0-6-461,0 4 1,-4-3 124,3 4-21,3-7 1,-5 4 0,2-8 0,-1-4-182,1-6 0,-1-8 272,5-1 0,-5-8 121,2-1 2,2-5 1,0-14-1,5-2 1,1-5-1,0-2 172,0-2 1,1 1-164,3 3 1,-3 2 168,3 3-125,-3 2 0,-1 8 1,0 2-1,-1 5 0,1 3 29,0 1 0,-2 7-78,-2 6 0,1 5 51,-6 8-91,0-1 0,-4 1 1,0-1-1,-1 1 1,-3-2-165,-5-3 0,-2 2 65,-2-6 0,0-2 44,0-6 1,-1 1 0,-1-6 0,-2-1-311,1-2 1,1-1 36,-2 0 0,2-6 220,-2-2 0,7-3 0,2-2 0,-1 0 129,2 0 0,24-15 0,12-7 0,3-4 0,-1 1 0</inkml:trace>
  <inkml:trace contextRef="#ctx0" brushRef="#br0">12241 13350 7881,'0'-12'905,"0"-1"-280,0 0-216,0 6 1,4 3 0,0 8 0,-1 6 156,-1 5 0,-2 7-428,0 7 0,0 1 1,0 7-1,-2 3-20,-2-1 1,-3 1-14,-6-2 0,5 1-234,-1-1 97,6 0 0,-2-1 1,5-3-1,0-6 1,0-4-8,0-2 1,10-8-59,2-1 52,4-6 1,2-7 0,5 0 0,4 0-1,3 0-685,-2 0 1,0-5 410,2 1 0,-3-2-1054,3 2 970,-3 3 0,-7-5 0,-3 5 0,-3-2 403,-2-1 0,-10-12 0,-4 2 0</inkml:trace>
  <inkml:trace contextRef="#ctx0" brushRef="#br0">12674 13248 7881,'0'-18'0,"0"-3"0,-4 1 733,0-1 1,0 9-257,4-1 1,1 9-1,3 0 33,5 3 1,2 2-335,2 3 1,4 3 0,0 7 0,0 3 117,1 5 1,-2 6-154,5 2-77,-5 11 1,-2-1 0,-7 12 0,-1 3 0,-5 6-41,-4 6 0,-2-31 0,-4 0 0,-3 4 0,-3 1 0,-2 2 0,-3 0-264,-1 3 0,-3 0 0,-1-3 0,-1-1-430,-1 1 1,-1-1-1,0-5 1,-1-1 469,0-4 1,-1-1 0,-1-1 0,-1-2 0,4-3 0,0-1 0,-28 17-684,5-12 1,7-3 401,-2-9 1,3 0 480,-4-4 0,5-2 0,-5-3 0,-1-3 0,-2-4 0</inkml:trace>
  <inkml:trace contextRef="#ctx0" brushRef="#br0">10647 13146 7881,'-18'-4'-56,"-4"0"0,-2 2-29,-1 5 0,1 11 1,0 12-1,0 9 1459,-3 11 0,-2 3-1134,4 15 0,1 4 0,13-28 0,0 1 0,3 1 0,-1 1-373,2 1 0,0 0 0,4-2 0,1-1 246,1 0 1,2-1-334,3-1 0,3 0 0,13 27 0,7-3 0,2-7 0,7-6 0,5-7 0,6-8-1893,2-5 2113,8-3 0,0-5 0,5-2 0,2-3 0,2 0 0</inkml:trace>
  <inkml:trace contextRef="#ctx0" brushRef="#br0">13210 13848 7881,'-13'-5'108,"1"0"493,-1-2 1,4 4-1,4-1-61,3 2 0,6 2 1,13 0-1,5 0-145,2 0 0,3-1-440,2-4 0,4 4 0,5-3 0,1 1-441,-1-1 0,-4 2-1128,0-2 1120,0-3 0,-2 6 494,-2-4 0,-14-2 0,-5 0 0</inkml:trace>
  <inkml:trace contextRef="#ctx0" brushRef="#br0">14052 13797 7881,'5'-7'54,"-2"-5"1,6 4 0,2-5 0,3-4 0,5-6 146,0-5 1,3-5 0,3-6-1,-1-4 1,-3-4 0,-4-2-26,-2-2 1,-4 5 0,-3 5 0,-3 6 41,-4 5 0,-1 9 1,-1 5-2,-4 6 1,-2 6-11,-5 8-177,-1 9 0,-1 8 1,-2 9-1,-2 4 0,-1 4 1,-1 5-1,2 4-133,0 2 1,1 1 0,5-2 0,4-3-110,4-1 0,2-1 1,5-6-1,4-5-12,6-6 1,12-2 0,1-9 0,2-3-107,3-7 0,0-3 0,5-2 0,-4-3-357,0-5 0,3-2-7,-1-12 694,-3 7 0,0-11 0,-5 1 0,11-18 0,2-9 0</inkml:trace>
  <inkml:trace contextRef="#ctx0" brushRef="#br0">14587 13695 7881,'-13'12'0,"1"5"-68,-1 0 1,0 2 76,0-2 0,1-2 0,0 7 0,2-1 360,2-1 0,5-2 153,-1-5-218,-3 0-192,5-1 1,-2-5 0,8-4 0,5-6 0,4-6 36,4-7 1,-2 0-42,6-5 1,1 0-165,3-5 4,6 1 1,-4-5-1,3 0 1,-3 2 0,-2 2 17,1 5 0,-2-1 108,-3 5 1,-2 1 54,-7 7-70,1 4 0,-6 6 0,-2 5 1,-4 7-1,-1 6-85,0 6 1,-4 1-36,-1 4 0,0-1-570,1 5 407,2-6 1,-4-1-1,8-7 1,2-2-1,6-2-685,6-2 1,-1-6 81,6 1 827,6-6 0,7-12 0,5-5 0,5-4 0,-1 1 0</inkml:trace>
  <inkml:trace contextRef="#ctx0" brushRef="#br0">15505 13542 7881,'-13'-20'0,"1"1"365,-1 7 1,-1 3-82,-3 1 1,1 5 0,-5-2-1,0 4 304,1 1 0,-4 6-268,3 2 1,-4 4 14,0 0-281,-1 7 1,7-1 0,2 5-1,2-2 1,3 3 8,-1 4 1,6-2-444,3-1 1,2 1 150,2-5 30,0-2 0,6-1 0,4-5 1,5-2-1,7-2-340,2-5 1,1-3 317,1-1 0,-1-5-72,1-4 259,-1-8 0,-4 2 0,1-5 1,0 0-1,1 1 411,-2 1 1,-2 0-214,-7 1 0,1 7 549,0-3-293,-6 3 1,-1 4-55,-6 6 0,-5 7-235,1 10 0,-1-1-165,0 5 1,4-1-349,-3 1 0,4-2 0,4-6 0,4-1-397,4 1 1,6-2-145,3-2 0,-1-3 0,1-6 923,6-6 0,0-1 0,21-34 0,-1-7 0</inkml:trace>
  <inkml:trace contextRef="#ctx0" brushRef="#br0">15888 12891 7881,'-13'-12'0,"0"-1"-660,0 0 688,6 0 0,2 1 539,5-1 1,1 0-173,3 0 1,-1 6-151,6 3 1,1-3 0,5-2 93,2-2 1,2 3-130,-2-1-125,3 1 1,5-5-1,2 0 1,3 0 0,4 0 295,3 1-197,-5 5 0,8 0 0,-6 4 0,-3-2 0,-3 4 106,-2 4 1,-5 4 0,-1 6 0,-3-1 61,-6 1 0,1 6-253,-8 2 0,0 4 1,-4 5 0,0-1 0,0 6 0,0 5 28,0 5 1,-6 6-184,-2 4 0,-8 5-1653,-1 8 1690,0-3 0,9-28 0,-1 1 1,1-2-1,-1 0 0,2 1 1,0 0-1,1-1 0,1 0-40,-4 32 1,6-4-254,-1-5 0,3 2 29,1-5 174,0-1 1,0-14-1,0-3 1,-2-2 0,0-4-118,-3-2 1,0-9 210,0-4 1,0-3-111,-4-1 24,-2 0 0,5-5 0,-4-1 0,2-1 522,-2-3 1,-6 0-557,-1 1 1,-1-3 46,1 4 0,-2-4 0,-3-1 0,1 2-652,-2 2 0,4-3-43,2 3 0,3 2 782,2-2 0,-18 12 0,-4-2 0</inkml:trace>
  <inkml:trace contextRef="#ctx0" brushRef="#br0">31342 13261 8271,'0'-20'-266,"0"-2"0,0 5 0,0 1 0,0 2 0,1 1 0,4 2 386,3 2 0,3-1 1,2 6-176,0 1 0,0 2 0,-1 2 0,1 2-12,0 1 0,0 2 62,-1-2 1,1-2-1,0 3 1,0 1-32,-1 2 0,1 0 22,0 0 22,0 1 0,1 3 0,3 1 0,4 1 1,3 2-1,0 2 0,0 2 65,2 3 0,-3-3 0,6 1 0,0 3 20,0 4 0,-2 1 17,3 5-94,-3-6 1,-1 9-1,-2-3 1,-3 3-1,-3 2 64,1 4-67,-11-4 0,9 5 0,-10-4 0,2 1 0,-2 2-6,-1-2 0,-2 3 1,-4-2-1,0-1 29,0-1 0,0 4-3,0 3 0,-2-2 38,-2 2-60,-9-6 0,-1 7 1,-4-4-1,-1 0 1,-3 0 19,-7-3 1,1 3-68,-6-2 1,0 1-954,-4-5 951,0 0 1,-1 0-1,1-1 1,0-1-1,-2-2-137,-2 1 0,-2 1 165,-3-2 1,-3 1 9,4-5-2,-4 5 0,-5-4 0,-1 5 0,3-4 0,-1-1 13,-1-2 0,1 2-6,-6-1 1,6-1-8,-1-3 1,-2-1 0,1 1 0,-2-1-12,-3 1 0,-2-2-263,0-3 0,-3 2 275,-2-6 0,0 4 1,32-12-1,-1-1 1,-1 0-1,-1 0 0,0-1 0,0 0 0,1-1 0,0-1 3,-4 0 0,-1-1 0,0 2 0,-1-1-409,-2 0 1,-1-1 406,2-1 0,-1-1 0,-1 1 0,-1 0 0,3-2 0,0-1 0,-1 2 0,0-1 0,-2 1 0,-1 0 0,-1 0 0,0-1 0,4 0 1,1 0-124,-4-1 0,0 0 0,4 0 0,0 0 122,-4-1 0,0 2 6,0 1 0,0 1 0,-3-2 0,-1 0 0,1 1 1,1 0-1,0 0 0,1-1 0,-1 0 0,0 1 15,-1 0 1,-1 0 0,-2 2 0,0 0-16,-5-1 1,1-1 0,3 2 0,0 0-5,-1-2 1,-1 0-1,0 3 1,0-1-1,-2-1 1,-1 0 0,0 0-1,-1-1-11,-2 1 0,-1 0 0,4 1 0,-1 0 6,-2-1 0,1-1 0,2 2 0,1 0-938,-1-2 1,-1 0 921,0 4 1,1-2 0,-4-3 0,-1 0 0,2 1 0,-1 1 0,3 0 0,0-1 0,1 0 0,0 0 1,2 0 0,0-1 0,-2 0 0,-1 1-92,-2 0 0,0 0 0,5-1 0,-1-1 136,-1 2 1,-1 1-24,5 0 0,-1 1 0,-4-3 0,0 0 1,1 3-1,0 0 0,0-1 0,0-1 0,0 0 1,0 0 8,3 2 1,0-2 0,1-1 0,1 0-7,-1 1 0,-1 0 1,-2-1-1,0-1-9,-2 0 1,0 0 0,4 0-1,0 0 1,1 0 0,1 0 0,0 0-1,1 0-4,1 0 1,-1 0 0,-1 0-1,0 0 5,-3 1 0,-1-2 1,4-1-1,0 0-1,-1 0 1,0 0-1,1-2 1,0-1-1,-2 2 1,1 1-1,-2-2 1,0 0-2,-2 0 1,-1-1 0,5 1 0,-1 0 3,-3 0 1,-1 0-1,4 0 1,0-1-2,-4-1 0,1 0 1,-1 0 0,0-1 0,-3-1 1,-2-1-1,2 1 0,0-1 0,1 1 1,1-1-1,0 1 0,1-1-1,0 1 1,-1-1 0,-1-2-1,-1 1-10,-3 1 0,0 1 1,5-3-1,0 0-11,-3 3 0,1-1 13,1-2 0,1 0 1,0 1-1,-1 0 0,-1-2 1,0-2-1,-1 2 0,0-1 1,0 0-1,0 0-37,3 1 1,1-1-1,0-2 1,0 0 33,0 1 0,0-2 0,1-1 0,-1-2 34,-2 0 0,1-1-21,6 2 1,0-2 0,-5-2-1,0 0 1,6 2 0,1 1-1,-1-2 1,0 0 0,0 0 0,0-1 51,1-1 1,0 0 0,5 3-1,1-1 158,-1 0 1,2 0-1,1-1 1,2 0-194,0 0 0,0 1-5,-2 0 1,0 0 0,2 0 0,0 1 0,0-1 0,1 0 0,3 2 0,0-1 0,2-1 0,0 1 13,1 0 0,-1 0 0,1-2 0,0-1 9,-1-1 1,1 1 0,3 1 0,0 0-33,0 1 0,2 0 0,0-1 0,0 0 1,1 0-1,1 0 0,-1 0 0,0 0-11,0 0 1,0 0-1,2-2 1,1 0 6,-1 0 1,0 1 0,-24-22 4,27 21 0,-1 1-8,-24-24 0,26 20 0,2-1 0,-23-26 0,5 3 0,2 3 766,2 0 1,-2-3-723,-2-5 1,6 4-29,-2-3 13,3 2 1,-4 2-1,0-1 1,-2-2 0,-2-1 83,2 1 1,0 6-76,-2 1 1,-2-4-8,20 24 0,-1-1-28,-19-27 0,-6 8 0,1 0 0,-4 0 1,27 24-1,-1 0-25,0-1 0,-1 1 1,-27-20 32,26 20 1,0 0 0,-1 2 0,-2 0-124,2 0 0,-1 0 110,0 1 1,0 0-1,-5-1 1,-1 0 0,2-1-1,1 1 1,-1 1 0,0-1-1,-1 1 1,0-1-12,-2 0 0,0 0 0,0 1 1,-1 0 8,-5-1 0,1-1 0,3 2 0,-1 1 9,-2-1 0,-1 1 0,2 2 1,0 0-1,-2 0 0,-1 0 1,-1 0-1,1-1-9,-3-1 0,0 1 0,1 2 0,1 0 13,0 1 1,0 0 0,-1-1-1,0 1-249,-1 0 1,0 0 242,-1 0 1,0 0-1,-3 0 1,1 0-1,-1 0 1,1 1-1,0-1 1,1 1 0,-2 1-1,-1-1 0,1 1 1,-1 1 0,-3 0 0,0 0-57,-4 1 0,-1 1 1,5-2-1,1 0 56,-4 1 0,1 0 2,2 2 0,0 0 0,0-3 0,0 0 1,-1 2-1,-1 0 0,1 0 0,0 0 1,0 1-1,0 0 7,1-1 0,1 1 1,0 2-1,0 0-9,-1-1 0,-1-1 0,-2 2 0,0 0 2,-2 0 1,0 1-3,2 3 0,0-1 1,1-2-1,0 1 0,3 1 1,-1 1-1,-1-2 0,0 1 1,-1 0-1,-1 1-1,-3 0 1,1 0 0,3-1-1,0 0-2,-2 1 1,-1 2-1,0-2 1,0 1 3,-2 2 0,0 0-2,1 0 0,-1 0 0,-4 0 0,0 0 1,3 1-1,1 0 0,0 0 0,2 1 1,-2 0-1,1 1 0,0 1 1,0-1 0,-1 1 0,-1 1 0,-1 1 0,1 1 0,2-1 0,1 0 0,-2 1 0,0-1-10,5 0 1,-1 1 0,-3 1 0,-1 1 0,0 0 0,0 0 0,-2 0 0,-1 1 0,0 0 0,0 0-48,1-1 1,0 1 0,-1 1-1,1 0 47,0 1 0,0 1 0,-4 0 0,0 1-523,22-4 0,-1 0 0,1 0 528,-20 3 0,0 1 0,18-4 0,-1 2 0,1-2 0,-20 5 1,1-1-1,21-4 0,0 0 0,-1 1 0,0 0 0,0-1 0,0 1 8,-1 1 1,0 0 0,0 0-1,1 0 1,0 0 0,1 1-68,-1-1 1,1 1 0,0 0-1,1 0 1,0-1 0,0 1 62,0 0 0,0 0 0,0-1 22,1 1 0,-1 0 1,0 0-1,0 1 1,-1 0-1,1 0 1,-22 7-1,1 1 1,2-1-1,0 0 0,1 0 1,0 1-6,0-1 0,-1 0 0,21-5 1,-1 0-1,0 0-28,-22 8 0,0-1 0,1 2 1,1 0 28,0 0 0,0 1-16,2-1 1,-1 1 0,1-1 0,1 1 0,-1-1 0,0 1 0,1-1-1,0 1 1,2-1 0,0 1-24,3-1 0,1 1 0,2-1 0,0 1 105,2-1 1,0 1-1,0 2 1,1 0-80,-4 2 1,1 0-4,5-2 0,1 1 0,-1 0 0,0 0 0,5-2 0,0 0 0,1 0 0,-1 1 0,0-1 0,1 1 4,-1 0 1,1 1-1,1-3 1,2 0 54,0 2 0,1-1 1,3 0-1,1 0-14,-1 1 0,1-1-26,3-1 1,0 1 0,-2 4 0,2 0 0,2-2 0,2 0 0,1 1-1,1 0 1,1-1 0,0 1 48,0 1 0,1-1 1,1 1-1,1 1 373,-1-1 1,1 1 0,5 0 0,1 0-445,-17 32 1,7-5 0,5-1 0,5-1 669,3-3 1,7-3-630,3-4 0,4-3-240,4-6 109,3-6 1,12 4 0,2-8 0,3-2 0,3-5 596,3-3 0,2 1-528,7-2 1,-1-7-15,0 3 25,0-4 1,5-1 0,-1-3-1,-1-1 1,-2 1 442,-5-2 1,2-2-410,-2-1 1,3 0-43,2 0 58,-7-6 0,4 3 1,-5-4-1,0 0 0,1 2 277,1-1 1,-5-4-332,2 1 0,-4 2 245,-5-1-257,-3-1 1,-6 1 0,-4-1-45,-4-1 0,-4-1 53,-4-2 1,-3 2-2,-6 3 17,1-4 1,-7 5 0,-2-6-1,-3 2 1,-2 1 121,1 2 1,4 1-73,-1-2 0,1-2 165,-4 2-172,-1 4 1,2-5 0,3 5-1,2 3 1,2-1 383,0-2-213,0 4-74,5-5-208,4 6 0,4 6 0,10 3 0,5 0 0,6 1 32,3-1 1,7-1 9,7 5 0,3 0 10,1 0 5,6-1 1,-2-3 0,9-2 0,6-1 0,4-4 19,3 0 0,0-2 45,-1 0 1,1 0-923,0 0 946,-12 0 1,-2 0 0,-15 1 0,-4 2 0,-6 3 132,-6 1 0,-7 3-126,-8 7 0,-3-2 217,-1 7-150,-5-1 0,-7 6 1,-6 3-1,-3 2 1,-5 2 161,-2 0 1,-9 6-308,-1 7 1,1-2-1277,-1 2 1081,-1-6 1,13 8-1,-4-2 1,6 3 0,7-1-1544,8-2 1734,6-3 0,6-3 0,6 0 0,8-3 0,5-1 0,4-3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2486 1747 7925,'-12'-7'583,"5"0"0,4 4 1,6-1-69,5 1 1,9 1 0,6 2 0,5 0 0,5 0 0,1 0-573,0 0 1,0 0 92,4 0-534,6 0 0,-4-4 0,2 0 0,-4 1 0,-4 2-1679,-4 1 1735,-3 0 0,-7 1 442,-3 3 0,-37 15 0,-10 8 0</inkml:trace>
  <inkml:trace contextRef="#ctx0" brushRef="#br0">2512 2066 7790,'-20'12'0,"-3"1"995,6 0-639,0 0 0,9-5 1,1 1-1,3-1 1,4 1-1,4-2 1180,3-2-1389,7 5 1,6-8 0,5 2-1,2-3 1,5-1 0,4 0-1,5 0 211,1 0-1016,-3-5 1,1-2 657,2-6 0,21-17 0,-27 13 0,0 0 0</inkml:trace>
  <inkml:trace contextRef="#ctx0" brushRef="#br0">1454 2015 7719,'-13'0'740,"0"0"1359,0 0-1313,6 0-690,7 0 1,7 0-1,8 0 1,2 0-1,4-2 1,3-2-1,1-5-109,1-2 1,-5-2-28,0 1 1,-5-5-1,1-2 1,-3 1-118,-1-1 1,-6-2 0,-3 3 0,-4-1-28,-4 1 0,-5 2 1,-8 8-1,-5 4 280,-7 2 1,-3 8-1,-6 4 1,-1 7 116,1 8 1,-4 6 0,-1 9 0,2 3-4,1 3 1,9 0 0,7-1 0,10-1 166,8-3 0,6-6-284,5-1-55,7-5 0,15-4 0,11-8 1,8-4-1,5-3-49,4-2 0,-1-5 1,4 0-1,0-6-338,0-5 1,-3-8-203,5-1 1,-8-5 0,1 0 0,-7-2 550,-2-1 0,-11-5 0,0-5 0,0-3 0,0 0 0</inkml:trace>
  <inkml:trace contextRef="#ctx0" brushRef="#br0">5241 1377 7771,'0'-18'1,"0"4"0,0-5 1,0 2-1,0 0 1,0 2 344,0 0 1,0 3 0,-2 0-1,-1 2 1939,-1 2-1766,0 5 0,2 4-356,-2 12 0,1 7 0,-4 10 0,0 5-52,0 6 1,3 5 0,-5 5 0,1 1-112,1 3 1,-5-1-1,5 4 1,0-3-241,3-5 1,-2-5 0,2-8 0,1-3-345,2-4 362,1-9 199,0-8 0,1-9 0,2-9 0,1-7 0,-1-5 1,-1-4-82,-2-6 1,0-1 87,0-11-105,0-2 0,0-10 1,0-1-1,1-3 0,2-6-58,1-6 0,6-2 96,-6 33 1,1 0 204,0-2 1,1 0-1,8-25 1,2-1 0,2 10-1,0 10 198,1 10 0,2 13-204,-4 8 1,6 6 136,-2 7-145,3 6 0,0 1 0,-1 7 0,-3 3 0,0 4 73,-1 3 0,-4 2-418,-3-1 190,-5 1 0,-7-1 0,0 2 0,-2 2 0,-5 0-15,-6 0 0,-8-2-256,-1-2 189,-7 1 0,0-1 0,-3-1 0,0-3 1,4-4-337,1-2 0,2 2-335,-1 0 337,6-6 0,2 0 0,7-2 0,2 2 463,5 2 0,19 34 0,7 8 0</inkml:trace>
  <inkml:trace contextRef="#ctx0" brushRef="#br0">4654 2359 7795,'-31'1'274,"-3"2"0,-1 3 1697,1 1-1311,8-4 1,16 2-423,14-5 0,9 0 0,15 0 1,6 0-120,9 0 1,12-5-1,9-2 1,-28 2-1,0 1-70,4 0 1,0 0 0,1 0-1,1-1-1055,2-1 0,1-1 965,2 1 1,1 0-1,5-3 1,1 1-1,3-1 1,0-1-1,1 1 1,1 0 0,-2-1-1,0 0 1,-1 1-1,-1 0 1,-2-1-1,-1 0-140,-2 0 0,-1 0 0,-7 3 0,-2 0 0,25-7 1,-15 5-212,-15 3 1,-15 2-89,-12 4 1,-9 4-527,-16 1 665,-3 5 1,-5-8-1,-2 7 1,-2-1-1,-2 1 341,-1-1 0,-2 1 0,-5 4 0</inkml:trace>
  <inkml:trace contextRef="#ctx0" brushRef="#br0">4858 3022 7795,'0'-13'22,"0"-5"1,0-2 0,0 0 0,0 3 0,0 3 839,0 1 1,0 5 0,2 1 158,2 1 1,-3 7-886,3 8 0,-4 8 1,-2 6-1,-4 5 127,-1 6 1,3 4-247,-5 5-44,1 2 0,-5 6 0,2 0 0,1 0 0,1 0 0,1 0 0,1-1-186,2-4 1,4 1 0,1-9 0,3-5 156,5-5 0,2-8 0,10-4 1,0-6 56,0-6 0,5-3 1,6-2-1,0-3-20,1-5 1,3-4-495,-1-4 222,3 3 0,0-6 0,-3 5 0,-5-2 0,-3 1 1,-3 1-1,-2-1-998,2-1 0,-5-1 1289,-1 1 0,-8-26 0,-4-11 0</inkml:trace>
  <inkml:trace contextRef="#ctx0" brushRef="#br0">4935 2971 7795,'-20'-13'0,"3"0"0,7 2-16,1 3 63,7-4 0,-1 7 0,10-5 179,6 1 1,8 6-120,0-1 0,7-2 1,4 2-1,0 1-546,4 2 1,0-3-18,3-1 174,-7 1 1,4 4 281,-7 0 0,1 23 0,-4 5 0</inkml:trace>
  <inkml:trace contextRef="#ctx0" brushRef="#br0">4935 3201 7795,'-9'0'612,"1"0"1,-1-2-307,-4-2 1,5 2 121,-1-2-257,7 3 1,-3 1 0,11 0-1,5 0 1,8 0-85,5 0 1,4 4 0,12 0 0,1-1-614,1-1 1,7-2 0,-3 0-1,5 0 526,5 0 0,0-12 0,8-5 0,-17 5 0,0 1 0,1-1 0</inkml:trace>
  <inkml:trace contextRef="#ctx0" brushRef="#br0">5904 2843 7795,'-13'-7'775,"0"-4"0,2 11-32,2 0 0,2 7 4,3 10-534,3 9 1,-9 2 0,4 7-1,0 4 1,-1 3 0,0 3 0,-1 4-92,1 0 1,-3-3-1,5-5 1,3-6-109,0-5 0,2-7 0,2-5-156,2-4 0,-1-4 0,5-11 0,2-4-73,1-3 1,2-3 0,1-2 0,2-1 88,1-3 0,6-2 135,-2-2-9,-3-3 0,5 10 0,-5-3 0,1 3 0,1 2 0,-2 4 0,0 3 217,-2 4 0,2 1-144,-1 0 1,0 7 0,-4 6 0,-1 7 63,-4 4 1,-2 1-79,-6 1 1,0 4-75,0-1 0,-7 1 1,-6-4-1,-7-2 25,-4-3 0,-3 2-14,-3-6 0,-2-2-25,-7-6-113,7-4 0,-5 0 0,3-1 0,-1-1 0,1-3-683,4-5 1,4-2-23,5-5 0,3-3 847,5-2 0,22-14 0,9-8 0,0-6 0,1 0 0</inkml:trace>
  <inkml:trace contextRef="#ctx0" brushRef="#br0">8403 1849 7778,'-2'24'26,"-2"-1"0,-3-4 1,0 0-1,1-5 412,1-4 1,3 1-107,-2-2 1,8-5 0,5-3 0,2-6 118,2-7 1,1 3-291,3-8 1,3-3 0,4-3 0,-1-4-60,-2-3 0,4-6 146,5-3-317,0-5 1,-5-12 0,1-4 0,-1-2-1,1-3 1,-2-2 0,-3-1-34,-4 2 1,-8 7 0,-5 10 0,-3 11 391,-1 11 0,-5 13-77,-4 9 1,-2 5 0,0 5-1,-1 4 36,0 7 1,2 5-159,-7 9 1,1 4 0,0 7 0,-1 4-104,2 5 0,1 0-300,1 9 0,2 1-1211,2 3 1280,3 1 1,6-4 0,0-2 0,2-3 0,2-5-477,5-7 0,8-10 462,4-7 1,7-7 0,3-7 0,2-4-478,2-4 0,2-4 340,1-4 0,5-4-263,-1-9 657,7-3 0,-8-4 0,5-3 0,3-4 0,0-2 0</inkml:trace>
  <inkml:trace contextRef="#ctx0" brushRef="#br0">9232 1734 7778,'-13'6'55,"0"2"1,2 4-53,2 0 0,-1 1 617,6 0 0,-6 0-174,2-1 1,2 1 0,2 0 430,2 0-488,2-1-294,0-5 0,2-1 0,1-7 0,4-5 21,4-7 0,-1-1 9,7-7 1,1 4-114,-1-4 89,6-1 1,-3-2 0,4 3 0,-3 4 0,-2 4 224,-1 5 0,-4-2 7,3 6 1,0 2-64,-4 11-198,3 5 1,-11 13-1,5 1 1,-3 3-1,-1 2-138,-3 2 1,2-2-516,0 1 0,0-7 102,0-2 80,-4-5 1,10-9 0,-2-2 0,4-6 0,4-7 398,4-9 0,14-34 0,-15 17 0,0-1 0</inkml:trace>
  <inkml:trace contextRef="#ctx0" brushRef="#br0">10889 842 7736,'2'-13'212,"1"0"0,2 0 0,1 1 0,1 0 45,0 4 1,-3-4 0,5 5 0,1 0 172,1 3-656,-4 3 110,-1 1-23,-6 0 41,0 0 0,-2 4 0,0 1 39,-3 3 1,-3-4 0,2 3-13,-1-1 0,3-1 0,-5-2 45,-1 1 1,3 1 22,-1-5 6,5 0 0,-8 4 0,2 0 43,-2-1 0,2-2 0,1-1-36,-2 0 0,-1 0-7,-2 0 0,0 0 12,0 0 0,1 0 0,-3 0 1,0 0 70,-2 0 0,-2 0-42,2 0 1,2 0-6,-6 0 0,4 0 0,-3 0 0,0 0 57,0 0 1,3-4 55,-4 0 1,5 0-4,-1 4 37,3 0 0,1 0 0,1 0 328,-1 0-243,6 0-44,1 0-41,6 0 0,1 0 0,4 0 378,3 0-349,4 0-106,0 5-46,1 2 1,-4 7 0,-2 2 0,-2 2 0,0 2 5,0 3 1,-3 7-8,2 4 0,-3 4-139,-1 4 66,6 10 1,-5 7-1,4 9 1,-5-32-1,0 2 1,-1 2-1,-1 0 24,0 5 0,0 0 1,-3-1-1,0 1-285,0 2 1,1-1 0,1 0-1,-1-1 272,0 0 1,0-1 0,0 1 0,0 0 0,0-1 0,-1-1 0,1 0-1,0-1-17,2-1 0,-1-1 1,0-1-1,2-1-259,1 34 0,0-1 355,0-3-70,0-9 1,-5 4 0,1-11 0,0 2 0,0 3 42,-1 1 1,1-10 6,4-1 1,0-2-15,0-3-40,-6 1 0,5-6 0,-3-3 0,2-4 1,2-5 11,0-4 0,0-1-113,0-3 0,2-7 279,2 3 1,-1-9-1,5 2 1,2-2-193,2 0 1,0 1 271,1-5 0,4 0-234,0 0 0,7 0 0,0 0 1,5 0 103,-1 0 1,3 0-97,-1 0 0,4-5-204,-4 1-38,5-6 1,-8 9 0,3-4-1,-3 4 1,0 0-1141,2-4 0,-6 4 702,2-3 1,-2 2 26,3 2-94,-1-5 0,3 2 710,-2-6 0,2-16 0,1-9 0,-2-5 0,1 1 0</inkml:trace>
  <inkml:trace contextRef="#ctx0" brushRef="#br0">12483 752 7746,'0'-18'588,"0"4"1,-1-2-140,-3 6 1,-2 16-1,-4 11 1,1 7 717,0 6-1062,-3 8 1,-2 3 0,-2 6 0,-1 0 0,0-1-27,-1 1-94,4-6 0,-6 7 0,4-5 0,1-3 0,2-6-384,3-9 335,7-5 1,-2-14 0,5-6 0,0-8 0,1-4-105,3-5 0,3-7 0,6-8 1,0-2-168,0-5 1,-1-5 125,1-7 108,0 0 0,0-2 0,-1 0 0,1-1 0,0 3 199,0 3 93,-1 12 0,1-4 0,-1 15 0,-3 7 126,0 6 0,-1 8 1,4 10-1,-2 6 230,-2 8 0,1 6-283,3 3 1,1 0 66,0 5-304,0 0 1,-2 3 0,-1-2 0,-2-1 0,1 1-38,-2 2 0,4-3-8,-2 0 1,-3-5-765,-2 0 369,3-7 1,-4 0 0,4-5-1,0-1-1911,0-2 798,-4-7 1526,2-1 0,-27-40 0,-7-9 0</inkml:trace>
  <inkml:trace contextRef="#ctx0" brushRef="#br0">12381 1058 7748,'0'-8'112,"0"-1"1,0 5-161,0-4 0,0 3-83,0-3 0,7 4 0,6-4 0,7 1 133,4 0 0,6 4-211,-1-1 44,7-3 0,1 6 0,7-5 0,1 2 0,2 0 165,-2 1 0,-7 2 0,2 0 0,0 1 0,1 0 0</inkml:trace>
  <inkml:trace contextRef="#ctx0" brushRef="#br0">12981 995 7748,'0'9'0,"0"4"0,0-3 133,0 7 0,-5-3 1,1 1-1,0 0 600,-2 2 1,5 4-442,-4-4 1,0 2 0,1-4 0,1 2 179,1-1 1,4-3-380,2-5-13,-3-2 0,11-6 1,-4 0-1,5 0 1,3-2 133,1-2 0,0-3-77,-5-6 0,1-5-44,0-3-61,-6-3 1,-1 0 0,-6 1 0,0 2 0,0-1 109,0 2 1,-2 2-180,-2 5 1,-5 6 216,-8 3-425,3 3 1,-8 1-1,3 2 1,-1 5-1,-1 8-422,1 3 0,2-1-1589,5 4 2256,0 1 0,23 14 0,6 4 0</inkml:trace>
  <inkml:trace contextRef="#ctx0" brushRef="#br0">13975 650 7730,'0'-8'190,"-1"1"1,-2 0 1412,-1 0 197,-1-2-1103,5 2 1,0 3-479,0 8 0,0 4 1,0 9-1,0 5 96,0 2 1,0 6-210,0-1-66,0 7 0,0-4 0,0 5 0,0-1 0,0-2-27,0 1-561,0-4 0,0 5 1,0-8-1,0-3 1,0-3-2035,0-4 1763,0-1 1,0-8 818,0-1 0,-5-28 0,-2-2 0</inkml:trace>
  <inkml:trace contextRef="#ctx0" brushRef="#br0">13784 969 7739,'-13'-7'0,"5"-3"601,-1 6 0,2-2 907,-2 2-1060,4-3 0,15 0 0,4 2 1,4 3-382,5-3 1,7 4-457,4-3 0,3 2 0,1 1 1,0-2-237,0-1 0,2-2 228,3 2 397,-4 2 0,3-10 0,5-4 0,1 2 0,-1 0 0</inkml:trace>
  <inkml:trace contextRef="#ctx0" brushRef="#br0">16143 650 7751,'7'-12'41,"3"-1"1,-5 0-1,1 0 1857,0 1-511,-2 4-1245,-4 3 1,-4 10 0,-3 5-1,-3 6 1,-6 5 50,-2 3 0,1 3 0,-4 3 1,-2 4 121,-1 3 0,3 1-574,-1 0 147,7-5 1,-8 2 0,6-4 0,1-1 0,4-1 0,3-7-512,5-2 1,4-10 320,4-10 1,-1-7 194,6-10-22,5-3 1,0-7 0,4-3 0,-1-5 0,2-6 0,1-6 0,2-2-140,2-2 1,-2-2 136,-1-2 0,-1 4-284,1 0 705,3 6 0,-10 9 1,3 8-1,-3 11 822,-1 10-820,-6 5 0,3 12 1,-4 4-1,-1 5 1,1 5 305,-3 4 0,0 1-599,1 5 1,-3-6 49,4 2-118,2 2 1,-6-5-1,3 4 1,-1-1-1,0 0-607,1-2 0,2-1 392,-2-1 0,-1-5 502,6 0-571,-7-5 1,10 1 0,-5-7 0,1-3 0,1-2 352,1-2 0,-10-18 0,-2-7 0</inkml:trace>
  <inkml:trace contextRef="#ctx0" brushRef="#br0">15977 854 7751,'-7'-8'-5,"3"-1"1,2 5 107,2-4 0,2 5 0,2-3 0,6 2 455,5 0 0,10-1-540,4 5 0,5-4 0,-3 0 0,2 1-977,2 2 1,4 1 958,3 0 0,15 5 0,8 2 0</inkml:trace>
  <inkml:trace contextRef="#ctx0" brushRef="#br0">16602 816 8975,'0'-7'1875,"0"13"0,0 6-1719,0 10 0,0 2 1,0-3-1,0 3-37,0 2 1,0 3-540,0 1 24,0 0 0,1-5 1,2-1-1,3-2 1,-1-5-1,1-3 1,-2-1 395,2-1 0,12-27 0,9-8 0</inkml:trace>
  <inkml:trace contextRef="#ctx0" brushRef="#br0">16844 893 7751,'-4'-13'554,"0"0"0,-1 5-120,5-1 1,2 5-1,2-3 17,4 1 0,8 2 1,2 4-1,4 0-677,5 0 1,0 0 0,7 0-1,0 0-700,-2 0 1,5 0 0,-3 0 0,3 0 925,1 0 0,23-17 0,6-4 0</inkml:trace>
  <inkml:trace contextRef="#ctx0" brushRef="#br0">17545 599 7751,'0'-12'272,"-1"0"1,-2 2 274,-1 2 0,-2 1 0,2-2-181,-5 5 0,4 4 0,-1 4 1,2 6-21,0 6 1,-6 4 0,3 6-1,-2 4-236,1 4 1,3-1 0,-3 1 0,-2 1-85,-1 2 1,2 1 0,1-1 0,-1-3-130,2-4 1,-3-3 0,6-3-548,1-3 1,2-10 71,1-11 1,0-5 204,0-8 243,5-5 1,1-6 0,5-8 0,-1 0 0,2-4-1,-3-2 1,3-3-115,-1-1 1,3-7 343,3 3 0,-3 0 0,3 1 1,-2 2 340,-3 7 0,1 4 168,0 11 0,0 4-280,-1 9 1,1 2 0,0 7 0,0 5 351,-1 7 0,1 1-412,0 7 1,-2 1-87,-2 3-166,2 6 1,-5-2-1,2 3 1,-4-1-1,-2-1-232,-2 1 1,0-2-456,0 5 311,0-6 1,0 3 0,0-7 0,0-1 0,0-2-1907,0 2 1767,0-5 0,1-1 498,4-8 0,-4-15 0,5-8 0</inkml:trace>
  <inkml:trace contextRef="#ctx0" brushRef="#br0">17405 816 7751,'-13'-6'44,"6"-1"1,2-1 23,5-1 0,5 5 103,4-4 0,8 5 1,4-2-266,9 4 0,4 0 0,8-2 0,5-1 0,3-1-1008,1 0 991,0 3 0,0-3 0,0 5 0,-2 0 0,-3 0-302,-8 0 420,-6 0 0,-13 5 0,-6 4 0,-8 3 0,-3 4 207,-2 1 0,-10 1 0,-3-2 0,0 2 776,3 2 0,0-4-364,6 1 1,0-3 0,4-1 17,0 0 0,6-6-372,2-3 1,5-3 84,4-1-277,-3-5 1,10-2-1,-3-6 1,2-1 0,0-3 162,-2-5 1,-5-2 72,1-1-247,-9 5 1,-2-4 0,-6 4 0,0 0 0,-3 3 128,-6 3 1,-1 7-223,-11 3 0,-1 4-108,-8 4 0,1 3 0,-3 7 0,1 3-558,2 4 0,4-1-1636,4 2 2326,-4-1 0,28 38 0,0 9 0</inkml:trace>
  <inkml:trace contextRef="#ctx0" brushRef="#br0">15901 1505 7730,'-13'0'-268,"1"-2"1,2-1-126,2-1 0,4 0 1,-5 2 723,-1-2 1,3 3-1,-1-3 60,-2 2 1,4 1-185,2-4 541,-3 4 1,4-5 34,-6 6 1,5 0-197,-4 0-86,5 0-221,-3 0-128,6 0 1,2 0 65,2 0-25,-3 0-156,11 6 1,-10-5-1,7 4 1,1-4-1,1-1 45,2 0 1,5 0-1,5 0 1,5 0 15,6 0 0,10 0-148,7 0 1,13 4-34,-26-1 1,1-1-1,4 0 1,3 0 0,5-2-1,1 0 1,4 0 0,0 0 43,2 0 1,2 0 0,4 0 0,1 0-425,-2 0 1,1 0 0,3 0 0,-1 0 427,3 0 0,-2 0-2,-4 0 0,-1 0 1,4 0-1,0 0 1,-8 0-1,-1 0 1,0-1-1,0 0 1,1 0-1,-1-2-18,1-1 1,-1 0 0,-5 0-1,-1 1-94,-1-2 0,-2 1 1,-7 3-1,-1-1 162,-4 0 1,0 0 1,31-5 0,-11 6 1,-6-4-1,-9 2 1,-8 1 159,-6-3 1,-1 1 69,-9 4 529,0 0-562,-9 0 0,-3-1 2069,-5-4-2037,0 4-67,-5-5-400,-3 6 0,0 0 0,-1 0-521,0 0 1,1 0-192,0 0 1,4 0 157,-5 0-650,6 6 1427,-8-5 0,4 11 0,-6-5 0</inkml:trace>
  <inkml:trace contextRef="#ctx0" brushRef="#br0">16844 1925 7839,'0'-8'-25,"0"-1"0,0-1 0,0-1 1,0-2-1,0 1 540,0-1 0,0 0 1,1 2 456,4 2-128,-4 4-583,5-1 0,-5 5 0,2-2 67,1 6 0,1 5 13,-5 9-298,0-3 0,0 15 1,0-3-1,0 6 0,-2 3 1,-1 2-1,-2 3 18,-2 2 0,-1-2-153,0 2 79,-3-2 0,5-2 1,-4 0-1,3-1 0,1-4 58,3-8 1,2-1-1,1-7 1,0-1 47,0-2 1,1-7-5,4-2 1,-1-4 56,9-1-73,-3 0 0,8-1 0,-4-2 0,2-3 1,2-1-27,2-3 1,-3 3 78,4-2-119,1 1 1,2-1-1,-2 2 1,-2 2 0,-1 2-271,-4 1 208,5 2 1,-6 0-312,3 0 0,-3 0 0,-1 0-323,0 0 0,0-4-242,-1 0 0,-3-2 293,-1 2 0,1 1 1,4-5 637,-1-2 0,15-18 0,4-7 0,4-3 0,0 0 0</inkml:trace>
  <inkml:trace contextRef="#ctx0" brushRef="#br0">18667 587 7968,'0'-13'-86,"0"0"0,0 0 1,0 1-1,2-1 0,1 0 861,1 0 0,2 1 0,-4-1 525,3 0-993,5 0 1,-8 6-1,7 3 1,1 5-1,1 6 347,2 6 1,0 14-358,-1 3-245,1 5 1,4 15 0,0 7 0,-3 8 0,-7-28 0,-2 1-1,-1 3 1,-1 1 0,0 6 0,-1 2-43,1 5 1,-3 2-1,-4 1 1,-3 2 0,-2 6-1,-2 1 1,-3-2-1,-2 0-233,-2-1 1,0 0-1,0-1 1,-1-2-1,-3-4 1,-2-2-1,2-2 1,0-1-80,2-4 0,-1-2 1,0-6-1,-2-1 0,2-5 1,-1-1-1,-1-2 1,0 0-207,-1-1 0,0-1 0,-21 21-292,-2 1 601,-5-8 1,23-21 0,-1-1-1,-2 0 1,-1-2 198,-1 2 0,0 1 0,-1-2 0,-1 1 0,-2 1 0,0 0 0,0-2 0,-1-1 0,1-1 0,0 0 0</inkml:trace>
  <inkml:trace contextRef="#ctx0" brushRef="#br0">15492 587 8025,'-7'-20'-113,"-4"1"0,3 8 0,-5 2 0,-3 5 0,-1 6 484,2 6 0,-5 6 0,0 15 0,-1 5 0,-1 8 0,1 9 473,1 9 1,-4 6-640,13-26 0,1 1-219,-2 3 1,0 1 0,1 4 0,2 0 0,0 4 0,1 0 0,1 2-1,0 1 1,1 1 0,1 2 85,0 3 0,1-1-93,0-5 0,2 0 0,4 1 1,2-1-1,0-8 0,1-2 1,0-1-1,2-1 0,1-1 1,1-1-604,1-1 0,2-1 517,2-3 1,1-2 0,-1 0 0,1 0-1,20 27 1,-16-31 0,2-1 0,1-1-1,1 0-337,1 0 1,2-1 255,1 0 0,2-1 0,2-4 0,2-2 1,3-2-1,2-1 0,1-4 0,3-1 1,2-3-1,2-2 188,4 0 0,1-2 0,3-1 0,1-1 0,4-2 0,1-1 0,1-3 0,1-1 0</inkml:trace>
  <inkml:trace contextRef="#ctx0" brushRef="#br0">19331 1160 7969,'0'-12'18,"0"-1"1,0 0-1,0 0 1,0 1 974,0-1 0,0 4-10,0 1-853,0 5 0,-5-1 0,1 8 0,1 6 0,0 6 0,1 5 129,-3 3 1,-3 6 0,2 1-1,-1 1-212,-3 4 0,3 1-130,-1 1 115,5 0 1,-7-4-1,6-1 1,-1-2 0,1-3-1,0-1 1,1-3 93,2-3 0,1-2 1,1-8-88,3-2-50,-2-4 34,9-5 0,-8 0 0,4-1 0,0-2-31,0-1 1,-3-2 0,5 3-26,1-1 1,-3-2 28,1 2 0,-3 3-32,3-3 1,1 2 0,3 2 8,1 0 1,0 0-5,0 0 1,-1 0-29,1 0 0,5-4 1,2 0-1,3 1-421,2 1 0,-2 2 203,7 0 0,-3-4-222,-2 0 135,1 0 1,-2 2 0,-1-1-1,-4-1 1,1 1-1858,0 2 2221,-10 1 0,1 0 0,-11 0 0</inkml:trace>
  <inkml:trace contextRef="#ctx0" brushRef="#br0">12101 3341 8016,'0'-9'-766,"0"1"408,0-2 466,0 4 0,5 1 0,5 3 0,6-1 1,5-1-1,5 1 304,3 2-370,4 1 0,7-4 0,2-1 1,5 2-1,4 1-89,4-3 63,-2 4 1,3-5 0,-5 6 0,0 0-1,2 0 1,1 0 0,1 0-53,-1 0 1,-6 0 0,0 0 0,3 0 16,3 0 0,5 0 0,-2 0 1,1 0 10,3 0 1,7 0 121,4 0-108,-34 0 1,-1 0 0,1 0 0,1 0 0,0 0-1,0 0 1,0 0 0,1-1 0,1 0 0,0-1 22,1 0 1,0 0-1,-2-1 1,-1 0 0,2 2-1,0-1 1,0 0 0,-1 0-180,0 1 1,1-1-1,-1-1 1,1 1 150,-3-1 1,0 1 0,0-1 0,1 1 5,-1-1 1,0 1 0,0 2 0,1-1 0,-1-1 0,0 0 0,2 0 0,0 1-11,2-1 0,1 0 0,-4 1 0,1 0 10,2-1 1,1 0 0,-1 1 0,-1 1-25,0-1 1,-1 2 19,3-1 1,1 0-1,-1-2 1,0-1-1,2 1 1,1 0-1,-2 1 1,0-1-1,-1 1 1,1-1 2,0 0 0,0 0 0,1 1 0,-1 1-7,1-2 1,0-1 0,-1 1 0,1-1-800,0 1 1,-1-1 781,-2-2 0,0 1 17,2 3 1,0 0-1,0-4 1,1 0-1,3 2 1,0 1 0,1-1-1,-1 0-181,-1 0 1,-1 0 0,0-1-1,-1 0 180,-1 2 1,1-1-1,2-1 1,1 0-2,1 2 1,0 0 1,-2-3 0,1 0 1,-1 3-1,1 1 0,-4-3 1,1-1-1,0 1 0,1 0 1,0 0-1,1-1 0,2 1 1,0 0 0,-2 2 0,1 0 29,-2-3 1,1 1-1,1 2 1,-1 0 34,0-2 0,0-1-51,2 4 0,1 0 0,-3-4 0,1 0 0,0 2 0,0 0 0,-2 0 0,-1 0 1,-2 0-1,-1 1 41,-1 0 1,0 1 0,0-2 0,0 0-5,0 1 0,-1 0 0,-3 0 0,0 0 12,1 1 0,0 2 0,30-1 0,-1 0 1,-5-2 91,-2-2 1,-8 3-114,-1-4 0,-7 4-4,-10 1 2,-3 0 0,-7 0 106,-3 0 0,-9 0-385,-12 0 1,-2 0 1241,-6 0-1241,-1 0 1,-5 0-1,-1 0 1,-4 1-1,-2 4-1041,-6 3 1280,1 3 0,-10-3 0,3-3 0</inkml:trace>
  <inkml:trace contextRef="#ctx0" brushRef="#br0">16627 3685 8016,'0'-13'7,"0"1"226,0-1 1,-5 9-1,-4 8 1,-4 13 611,-4 10-721,-2 5 0,-8 8 0,-2 2 0,-2 5 0,-1 1 316,-4-1-404,5 3 1,-4-6-1,3 4 1,3-4 0,2-5-1,7-7 1,6-8 205,5-7-302,4-9 1,6-8 45,3-8-87,3-9 1,12-7-1,2-9 1,3-4-1,3-7 1,3-4-1,4-4-140,3-4 1,-5 4 0,-2-5 0,-3 2 300,-2 0 1,1 1-649,-1 7 1062,-11 9 0,2 12-297,-12 9 1,1 15-1,-5 6 1,-2 7-59,-2 6 0,2 3 70,-2 6 1,3 0-137,1 4 1,0-1 0,1 5 0,2 1-44,1 2 1,5 1-153,-5 0 1,5 1 201,-5-1 0,6 1 0,-3 1 0,1 0-405,1-3 0,-2-8 55,1 1 0,2-4 0,-4-5 0,0-4-1314,-1-3 360,5-1 1244,-8-6 0,-14-13 0,-9-8 0</inkml:trace>
  <inkml:trace contextRef="#ctx0" brushRef="#br0">16398 4144 8016,'0'-13'0,"0"1"0,0 3-220,0 1 1,0 3 0,1-2-1,3 2 22,5 2 0,8 1 134,4 2 1,5 0-1,3 0 1,5 0-178,3 0 0,6 0 182,-1 0 1,5 0-1,-4 0 1,-1 0 58,2 0 0,-10 6 0,0 2 38,-11 4 0,-2 1 0,-7 1 0,-4 3 0,-3 3 341,-4-1-215,-2 5 0,-1-8 1,0 5-1,0 1 0,0-3 589,0-2 1,2-2-262,2-3 1,3-5-202,6-2 1,1-4 47,3-1 1,-3-10 0,5-4 0,-2-4 97,0-5 1,-2 3-261,-6-1 0,1-2 180,-6-7-256,0 9 1,-5-7 0,-4 11 0,-3 1 0,-5 3 89,-4 5 1,-3 2-309,-5 6 1,-1 2-898,1 2 506,-1 3 1,1 10 0,1 0 0,3 0 0,5 0 507,6 0 0,78-28 0,-22-1 0,0 1 0</inkml:trace>
  <inkml:trace contextRef="#ctx0" brushRef="#br0">20147 306 8072,'-13'-13'-154,"4"5"1,2-1 0,0 1 335,0 1 0,4 0 148,-1 2 0,8 4 0,5-3-78,2 2 1,2 1-4,0-3-171,5 2 0,-2-3 1,5 3-1,0-1 0,2-1 99,2 1-111,-2-4 0,8 6 0,-5-4 0,-1 3 0,1-1 0,-2-1 0,-2 1 10,0 1 1,-7 2 0,2 0-1,-1 2-27,1 2 0,-7 2 67,2 2-111,-2 3 0,-1-3 1,-2 6-1,0 1 0,-1 4 83,-1 1 1,0-3 0,-5 4 0,0 3 88,0 4 0,0 1 30,0 5 0,-2-5-109,-2 5 1,-2 0-1,-4 5 1,3-1 94,2 0 0,-4 0-74,5 1 1,-2 0 79,2 4-146,3-4 0,-5 7 0,4-4 0,0 5 1,-3 4 6,3 4 1,0-1-106,2 6 0,0-5 0,0 4 1,0 4-98,0 3 1,2-3-208,2 5 0,-3-6 350,3 6 1,2-1 3,-2 1 0,5-2 0,-3 5 1,-1 0 86,1 0 0,-4-35 1,0 1-80,-2 4 0,0-1 45,0-1 1,0 0 0,0 4 0,0 0 0,0-2 0,0-1 0,0 0 0,0 0 0,0-1 0,-1 1 2,-1 0 1,-1 1 0,2 31 4,-1-36 0,0 0-160,0 31 1,2-8-1,0 1 1,0-1-1,0-1 29,0-2 0,0-5 74,0-5-1,0 4 0,-4-8 0,-2 1 0,1-8 0,-2-5 135,0-4 0,0 2 30,-2-7-123,-2-2 1,4-1 0,-6-7 0,0-1 0,-1-3 206,-3-1 0,1-2-285,-5-4-264,0 0 1,-5 0 0,-1 0 0,-2 0 0,-5 0-1135,-3 0 0,-6-4 664,1 0 221,-1 0 0,5 4 0,0 1 541,0 3 0,-6 20 0,-2 10 0</inkml:trace>
  <inkml:trace contextRef="#ctx0" brushRef="#br0">19751 854 8101,'2'-12'-6,"1"-3"0,2 0 1,1-2-1,1 0 1,0 0-1,2 0 305,-2 1 1,3 2-1,-5 1 1,2-1-17,3-3 1,-4 7 0,-2-3 0,-1 4 558,1 1-677,-2 3 0,3 6 0,-6 3-97,-3 5 1,-9 14-97,-8 6 80,-9 12 1,-6 12-1,14-21 1,-2 1-1,-3 5 1,-2 1 0,-2 4-1,-1 3 1,-4 4-1,-1 2 1,-3 4-1,0 3-147,11-18 0,0 1 0,0 1 0,-1 1 0,1 2 0,-1 0 0,1 0 0,0 1 0,1 0 0,0-2 0,1-1 0,1 0-50,1-1 1,1-1 0,1-1-1,-5 11 1,2-3 11,3-8 1,3-1 68,5-6 0,2-2 0,-10 12 1,6-4-1,2-8 0,2-5-870,4-7 565,-2 1 1,8-6-1,-5 2 369,-2-3 0,4-7 0,0-2 0</inkml:trace>
  <inkml:trace contextRef="#ctx0" brushRef="#br0">17418 1925 8088,'0'-14'-85,"0"-1"1,1-2 0,2 1-1,1 2 1,-1 1 2280,-1 0-1820,-2 1 0,-2 6 1,-2 7-1,-6 11-113,-6 8 1,-3 9 60,-7 5-262,-5 9 1,-3 12 0,13-22 0,-1 1-1,-1 2 1,0 1 0,-3 4 0,1 1-1,-3 1 1,0 1 0,-1 3 0,-1 1-171,-1 3 1,0 0 0,-2 3 0,0 0 0,1 2 0,-1 0 0,1-3 0,0 0-184,3-3 0,0-2 0,4-4 0,1-2 0,1-2 0,0 0 0,1-3 0,1 1-298,0-2 1,0 0 0,-14 25 588,1-2 0,1-5 0,-3-3 0,-3 0 0,-2 0 0</inkml:trace>
  <inkml:trace contextRef="#ctx0" brushRef="#br0">17890 370 8077,'5'-26'-29,"-3"5"0,2 1 0,-1 2 0,0 2 0,1 2 615,-1 1 0,-2 8 1,-2 5 215,-4 7 1,-3 10-581,-9 4 1,-4 10 0,-8 7 0,-3 11 17,-5 9 1,17-26 0,-1 1-86,-4 4 1,-1 2-317,1 2 0,-1 0 0,-3 4 0,0 1 0,-2 5 0,-1 2 1,-1 1-1,0 2 0,0 1 0,1-1 0,1-1 0,1 0 0,2-4 1,2 0-708,1-4 1,2-1 0,0-2 0,2 0 867,2-5 0,0-2 0,-2 0 0,1-1 0,0 0 0,1 0 0,2 0 0,-1 0 0</inkml:trace>
  <inkml:trace contextRef="#ctx0" brushRef="#br0">13159 319 8034,'0'-17'-39,"1"0"0,2 1 0,2 2 0,-1 1-1305,1 1 1610,-3-1 0,4 4 1,-8 4-1,-4 5 2066,-6 10-2139,-1 12 1,-15 12 0,-1 10 0,-5 7 0,14-21 0,-1 1 0,-1 4 0,-1 2 0,-3 6 0,-1 1-62,-1 4 1,-2 3 0,-1 5 0,-1 1 0,-2 5 0,1 1 0,10-20 0,0 1 0,0 1-195,-1 1 1,1 1-1,-1 0 1,0 0-1,-1-1 1,0 1-1,-1 1 1,0-1 0,0 0-1,1-2 1,-1-1-1,1 0-326,-11 18 1,1-1-1,4-6 1,1-2-1,2-3 1,1-1-1,1-2 1,1 0 387,1-3 0,1 0 0,-2-2 0,0 1 0,2-1 0,0 1 0,-2-2 0,0 0 0</inkml:trace>
  <inkml:trace contextRef="#ctx0" brushRef="#br0">4794 6286 7734,'-24'0'205,"7"0"0,-7 0 1,3 0-1,4 2 0,1 0 2199,5 3-2207,7-1 0,1-3 0,10 2 1,7 1-1,6 1 0,6-1 0,3 0 1,4-1 129,2-2 1,6-1-587,2 0 0,-1 0 0,-3 0 1,-1 0-648,0 0 0,-4 0 0,-1 0 0,-4 0 906,-4 0 0,-62 40 0,8-15 0,0 0 0</inkml:trace>
  <inkml:trace contextRef="#ctx0" brushRef="#br0">4731 6733 7734,'-26'0'290,"1"5"1,1 2-1,2 2 1044,5-1 1,10-5-912,7 1 1,13-2 0,11-2 0,6 0-448,2 0 1,7 0-1,5-2 1,2 0-450,7-3 1,-2-5-1,4 2 1,-1-3 472,1-2 0,-13 2 0,8-1 0,1-1 0,6 0 0,0-1 0,-1 0 0</inkml:trace>
  <inkml:trace contextRef="#ctx0" brushRef="#br0">8977 6006 7752,'-5'-20'96,"0"3"0,-1 3 0,-1 1 823,0 0-640,4 6 1,-3 4 0,6 12 0,0 8 0,0 7-1,0 7 1,0 7 0,0 8 316,0 3 1,-4 4-550,0 2 1,0 2-1,4 2 1,-2-2-214,-2-1 0,1-7 66,-5 2-52,5-15 0,-4 0 0,3-18 0,-4-9 65,1-12 1,2-13 0,5-5-1,-2-4 1,-2-5 0,3-8 1,-4-9-1,4-4 57,1-4 1,0-6 2,0-12 22,2 38 0,2-2 1,-1-4-1,1 0 1,2 2-1,2 1 1,-1 1-1,1-1 0,1 1 1,-1 1 266,0-1 1,0 1-167,12-19 1,-6 3 0,3 22 0,-3 10 0,0 9 364,3 7-394,3 2 0,1 8 0,-1 4 1,0 5-1,0 7 148,3 2 0,-6 1-91,-5 1 0,-5 5 47,-7 3-248,0-3 1,-7 6 0,-5-3-1,-8 3 1,-6 1-258,-3 0 1,-4-4 153,-5 0 1,-5-5 151,1 0-161,-1-2 0,5-3 0,1-2 1,3-7-1588,4-5 843,9-4 66,8-6 866,13 0 0,30 0 0,11 0 0</inkml:trace>
  <inkml:trace contextRef="#ctx0" brushRef="#br0">8441 7090 7759,'-38'12'115,"0"1"0,1 0 0,3 0 2426,4-1-2042,9-5 0,19-1-297,15-6 0,20-4 0,9-2 1,8-1-141,5-3 0,5-5 164,8-2-243,-31 8 0,2 1 0,2-1 1,2 1-1,1-2 0,1 1 0,0 0 1,1 0-1,0-1 0,1 0-203,2 0 0,0 0 52,1 2 0,0 0 0,0-2 0,0 1 0,-4 1 1,0 1-1,-6 0 0,-1 0 0,25-3 0,-16 3 1,-14 4-817,-10 2 1,-13 2 230,-11 4 494,-11 2 1,-10 6-1,-9 1 1,-4 1-1,-3 4-643,-1 1 902,-6 1 0,2 0 0,-1 0 0,6 1 0</inkml:trace>
  <inkml:trace contextRef="#ctx0" brushRef="#br0">8581 7816 7759,'-12'-24'0,"-1"2"0,0-1-250,0-4 0,5 6 135,-1-5 415,7 9 0,-4-1 0,6 5 0,0 0 1036,0 1-1048,0 5 0,1 1 0,2 7 1,1 4-1,1 4 259,0 7 0,-3 5 1,2 9-1,-3 3-161,-1-1 0,-5 9-155,-4-2-135,-2 7 1,-2 4 0,0 5-1,1-1 1,-3-2 436,-2-1-643,9 0 1,-8 3 0,12-3 0,1-7 0,3-7-53,5-7 0,7-9 1,11-4-1,5-4-37,6-5 0,5-6 10,3-7 1,3-9 0,5 0 0,-3-3-515,-5-1 1,-2-5 135,-2 2 1,-1-3-1050,-3-2 1256,-3 6 0,-11-4 0,-3 4 0,-4-1 0,-3 1 360,-2 2 0,-5-5 0,-31-2 0,-15-8 0</inkml:trace>
  <inkml:trace contextRef="#ctx0" brushRef="#br0">8530 7663 7759,'-12'-12'421,"3"-1"-57,1 0 1,5 0-1,-1 1-307,2-1 0,9 4 94,6 1 0,5 5 0,9-3 1,3 1-151,4-4 0,3 4 0,0-1 0,-2 2-458,-1-1 0,0 1 112,4 4-506,-5 0 1,1 0 850,-8 0 0,-9 23 0,-12 5 0</inkml:trace>
  <inkml:trace contextRef="#ctx0" brushRef="#br0">8556 7931 7759,'-13'0'121,"0"0"0,1-4 59,-1 0 1,4-1-157,1 5 50,5 0 0,-1 0 0,10 0 1,6 0-1,8 0 1361,4 0-1565,7 0 0,8 0 0,7 0 0,4-1 0,2-3 0,2-5 0,1-2 130,-1-2 0,-2-8 0,5-5 0,4-1 0,0-1 0</inkml:trace>
  <inkml:trace contextRef="#ctx0" brushRef="#br0">9346 7523 7761,'-5'-13'0,"-2"2"0,-6 3 294,6-4 0,-4 11 1,2-2-1,-1 6 1,2 7-1,3 5 1,3 8 965,-3 5 1,4 5-615,-3 5-603,2 6 1,2 1-1,0 6 1,0 0-1,0 0 1,0 0-1,0-1-98,0-3 1,0-5 0,2-9 0,2-8-319,4-6 0,-1-7-26,2-3 310,-1-3 1,5-12 0,1-3-1,2-3 1,1-4-28,-1-1 1,2-10 90,-1 2 1,6-5 0,-4 3 0,3 0 27,-1 3 0,-5 7 126,1 0 0,-3 9-45,-1 3 65,-1 4 0,0 2 0,-2 5 0,-3 7 1,-2 7 12,-2 4 0,-1 1-3,-2 1-152,0-1 1,-6 5 0,-3 0-1,-2-2 1,-3-1-23,-3-2 0,-3-5-144,-6-3 0,0-4-81,-4-5 0,1-2 0,-3-6 1,1 0-420,2 0 1,2-6-690,2-2 997,5-9 1,3-3 0,9-7 0,3-3 350,4-4 0,19-16 0,9-10 0,2-5 0,-1 0 0</inkml:trace>
  <inkml:trace contextRef="#ctx0" brushRef="#br0">11170 6771 8296,'1'-14'410,"4"-3"1,3-6-1,5-5 1,2-8-141,2-5 1,2-8-1,-4-10 1,2-1-253,-1-6 1,-9 30 0,-1 0-1,4-33 1,-3 2 87,-2 8 1,0 10 0,-7 10 0,-1 8-18,-1 9 1,-4 14 0,2 8 0,-3 8 263,-5 8 0,2 9 0,-7 9 1,2 5-169,0 3 1,0 5 0,4 8 0,1 6-250,-1 6 0,6-6 0,3 1 0,2-4-63,2-4 1,10 0-1,4-3 1,5-3-74,3-7 0,7-14 0,2-4 0,1-6-489,4-6 0,1-7 1,1-1-1,2-7-468,2-9 0,-2-5 341,2-8 634,-2 1 0,-2-2 0,-1-3 182,-3-4 0,-5-2 0,2-5 0,-1-3 0,0 1 0</inkml:trace>
  <inkml:trace contextRef="#ctx0" brushRef="#br0">11858 6541 7819,'-5'17'202,"-4"0"0,-2 6 55,-2-2 1,0 3-58,1 2 0,-1-1 0,0 1 0,0-1 333,1 1 1,-1-6-3,0-3 85,6-9-510,1-2 0,6-8 1,2-2-1,2-6-9,5-5 0,3-5-84,5-6 1,2-3-13,2-1 1,3-4 0,-3 4 0,3 2-60,2 1 0,-5 3 120,0 2 0,-5 8 185,1 6 1,-3 6-1,-1 4 1,-2 9 269,-2 9 1,1 10-552,-6 4 0,0 7-13,-4 1 0,4 1 0,1-6 0,-1-3-345,2-5 0,1-2-1089,5-1 992,1-6 0,6-8 0,2-7 0,4-5 0,7-6 489,6-7 0,4-24 0,5-12 0,-11 12 0,0 0 0,0 0 0</inkml:trace>
  <inkml:trace contextRef="#ctx0" brushRef="#br0">14179 6108 7802,'-8'-9'217,"-2"1"0,-3-1 1,-3 2-1,-1 3 431,-1 2 0,0 4 1,-5 4-1,2 8-308,-2 10 0,-1 7 0,0 7 1,1 0 74,2 1 0,5 5-330,-1 2 1,3 0 0,1-1 0,2-2-100,3-7 1,2 0 0,6-11 0,0-5-338,0-4 0,6-9 0,2-3 0,3-4 63,2-4 1,0-5 0,1-9 0,2-8-187,1-6 0,4-5 46,-4-1 397,0-6 0,1-1 1,2-8-1,0-1 0,-2-2-13,1-3 183,-5 6 1,9-8 0,-6 7-1,-2 6 1,-1 9 349,-1 13 1,-2 13-1,-2 16 172,-5 12 1,2 11-343,-2 12 1,0 6 303,-4 3-572,0 2 1,0-2-1,0 0 1,0-1-1,0 3-248,0 2 0,0-9 139,0 5 1,0-7-101,0-6-223,0 2 0,0-10 0,0-1 0,0-6-4385,0-5 4766,0-1 0,-5-29 0,-2-6 0</inkml:trace>
  <inkml:trace contextRef="#ctx0" brushRef="#br0">13937 6516 7802,'-13'-7'129,"0"2"0,1 0 194,-1 1 0,4-2 315,1 2-481,5 2 1,3-8 0,10 6-1,7 1-81,8 2 1,7-3-341,6-1 0,2 0-138,2 0 0,3 3 0,5-6 1,-2 1 401,-1 0 0,22-7 0,-29 4 0,0 0 0</inkml:trace>
  <inkml:trace contextRef="#ctx0" brushRef="#br0">14715 6299 7802,'-2'-7'569,"-2"3"0,1 2 1472,-5 2-1628,5 0 1,-7 6 0,6 2 0,-1 5 186,0 4 1,3 3-639,-2 6 0,3-1 0,1 2 0,0 1-663,0 2 0,0 1 352,0-1 0,0-3 0,1 1 0,2-4 349,1-2 0,-17-7 0,-8 4 0</inkml:trace>
  <inkml:trace contextRef="#ctx0" brushRef="#br0">13593 7115 7802,'-17'0'0,"0"0"0,-5 1 0,5 4 257,6-4 1,11 5 0,11-6 0,9 0 867,10 0 0,12 0-904,9 0 0,7 0 0,12-2 0,-32 1 0,2 0-201,3-1 1,2-1-1,0-1 1,0-2-277,4 2 0,0 0 1,0-2-1,0 1 144,2-2 1,0 1-1,-2-1 1,0 1 0,-3 0-1,0 1 1,-4 0-1,-2 1-573,26 0 1,-17 3-1166,-15 1 918,-9 0 520,-18 0 0,-3 0 412,-8 0 0,-54 28 0,20-10 0,0-1 0</inkml:trace>
  <inkml:trace contextRef="#ctx0" brushRef="#br0">14103 7498 7802,'-13'0'26,"0"0"1,-1 1 0,-3 3 257,-4 5 1,-1 8 0,-2 4 0,-3 5 382,1 3 0,-1 5-151,1 9-437,1-4 1,-1 11-1,2-5 1,3 1 0,4-4 258,3-2-330,6-13 1,3 1-1,6-12 1,3-6 0,6-9-315,6-8 1,0-10 183,5-4 0,-4-5 0,4-4 0,2-6-100,1-10 1,1 0 53,1-10 1,-1 0 64,1 0 1,4-6 0,1 0 0,0-3 43,0 2 1,-5 6 316,-5 11 1,-7 9 260,-1 11 0,-2 14 0,-7 13 220,-1 10 1,-1 8-315,-2 6 0,0 6 155,0 3-490,0 3 0,0 6 0,0 1 0,0 0 1,0 0-73,0-3 1,4-2-194,0 0 1,2 3-841,-2 1 701,-3-1 1,9-9 0,-4-4 0,0-2 0,1-3-841,0-2 0,-3-4-293,5-5 768,-7-6-239,10-1 918,-11-6 0,-35-46 0,9 18 0,1 0 0</inkml:trace>
  <inkml:trace contextRef="#ctx0" brushRef="#br0">13975 7816 7798,'-7'-5'0,"0"-1"880,3-2-223,2-4-659,-3 5 1,15-1 0,4-1 0,6-1 0,6 0-189,7 2 0,4-2-48,1 6 1,5-5 0,-1 5-1,-1 1-146,-1 2 0,-3 8 206,-3 5 0,-3 7 112,-6 6 1,-5 1-1,-4 1 1,-5 1 141,-2 2 1,-7 5 181,3-1 0,-4-4 508,-1-4-433,0-1 1,4-11 0,2 2 292,1-6 0,2-6-275,3-8 0,1-9 28,0-8-244,-6-3 1,3-2 0,-6-1 0,-1-1 0,-2-3 284,-1-2 1,0 5-179,0-2 1,-5 9 62,-4 4-184,-8 3 1,2 7-1,-5 2 1,0 5-1,0 5 31,-3 3 1,4 3-933,-3 2 1,7 4 182,-2 0 106,3 6 1,5-9-1,2 3 1,1-3 490,4-1 0,62-40 0,-21 9 0,0-1 0</inkml:trace>
  <inkml:trace contextRef="#ctx0" brushRef="#br0">15416 5929 7782,'6'-13'-173,"2"1"1,3 0 0,2 2 505,0 2 1,0 4 0,-1-3 0,0 0 112,-4-1 1,4 4 0,-4-3-1,3 0 43,2 0 0,0 4 226,0-1-508,-1 2 1,5 2 0,2 2 0,1 2-1,2 5 1,1 3 0,0 7 139,-2 6 0,-1 11 0,1 9 1,-5 6-162,-6 10 0,-7-24 0,-1 2 0,-2 7 0,-1 2 0,-2 5 0,-1 2-104,-3 4 0,-3 2 0,-5 8 0,-3 2 0,2-19 0,-2 1 0,0 0 0,-2 1 0,-1 1 1,-1 0-252,0 2 0,-2 0 1,0-1-1,-1-4 0,1 0 1,-1-2-1,0 1 0,1-2 1,-1 0-1,2-4 1,-1 0-1,0-2-385,-10 19 1,-1-3 0,1-5 0,0-2-305,2-6 1,0-3 551,6-3 1,0-2 0,-1-6 0,0-1 0,-17 20-1,-1-8 1,-3-1-1098,-2 0 1,-1-8 1402,0 0 0,-4-1 0,-1-4 0,1 1 0</inkml:trace>
  <inkml:trace contextRef="#ctx0" brushRef="#br0">13248 5636 7788,'-7'-13'0,"-4"-4"0,2 2 0,-2 3 0,-2 7 0,1 3-848,-1 2 1033,-6 12 1,4 3 0,-8 15-1,-2 5 1,-5 8 0,-1 9-1,-3 12 938,15-27 1,1 1-1025,0 5 1,0 2 0,-4 6-1,1 3 1,1 5 0,1 2-1,0 5 1,0 3 0,6-20 0,0 0-1,1 2-1276,-1 1 0,0 2 0,1 0 1175,0-2 1,1-1-1,1 1 1,1 3 0,0-1-1,1 0 1,2-3 0,1-1-1,-1 0 1,2-2-1,-1 1 1,2-1 0,-2 24-1,1 0 1,1-5 0,2 0-1,1-4 1,1-1-46,3-7 1,1-1-1,1-4 1,2-1-1,5-4 1,2-1-1,1 1 1,1 0 121,1 0 1,2-1-1,1-4 1,1-2 0,-2-2-1,1 0 1,0-3 0,2-1-98,-1-1 0,1-2 0,24 23 1,4-9-1,-2-8-151,-2-11 1,1-8-440,-5-8 401,-1-2 0,-9-6 1,-5-1-1,-5-4 0,-6-3 1,-4-4-978,-5 0 1025,-2 5 1,-8-3 0,-2 5-294,-4 3 1,2-1 156,2-1 1,-2 1 3153,2-6-2855,0 6 0,4-31 0,0-1 0</inkml:trace>
  <inkml:trace contextRef="#ctx0" brushRef="#br0">3736 6580 7749,'-11'8'20,"2"1"0,-2-1 105,2 5 0,-2 0 1,0-1-1,1 2 1,3 2-1,0 2 188,0 2 1,4-4-1,-2 1 1,4-3 128,1-1-333,0 0 0,6-2 0,2-3 0,5-3 0,3-4 323,1-1-423,5 0 0,-2 0 0,6-1 0,-1-4 0,1-5 0,-1-4 0,1-4-63,-1-2 1,-4-1-1,-1-5 1,-3 1-89,-6-1 0,2-3-68,-4-1 166,-4-6 1,1 9 0,-7-2 0,-4 2-1,-3 3 1,-5 2 0,-4 7-22,-4 5 287,-3 4 0,-7 8 0,-3 3 0,-3 8 0,-1 8 407,-1 8-510,1 3 1,-2 9 0,-1 6-1,-1 7 1,1 4 492,1 2-545,23-28 0,1 1 0,-8 30 0,12 3 0,6-8 0,7-6 113,8-7 0,6-9-203,15-6 1,0-5 0,7-4 0,2-4-16,1-2 0,0-8-427,-2-3 1,2-3 68,2-1 91,4 0 1,-1-7 0,-1-6-1,-2-6 1,2-5-942,2-2 1,-10-4 1245,3 1 0,2-30 0,-19 29 0,1 0 0</inkml:trace>
  <inkml:trace contextRef="#ctx0" brushRef="#br0">2907 5712 7919,'-8'-14'-58,"1"-1"1,0-2 0,1 1 0,0 2 0,3 1-198,2 0 1,1 1 0,0-1 340,0 0 1,0 0 0,0 1 1,0-1 111,0 0 75,0 0 0,0 5 146,0-1-551,0 7 201,0-4 0,1 17 1,2 5-1,1 5 0,-1 3 1,-1 5 279,-2 2-330,0 8 0,0 4 0,0 8 0,0 6 1,0 5-1,0 7 0,0-30 0,0 0 2,0 5 0,0 0 1,0 4-1,0 2-21,0 5 0,0 0 0,0-2 0,0 1 1,0 3-1,1 0 0,0 1 0,1-1-350,0 2 1,0 0-1,2 0 1,1 1 434,-3 3 0,0 1 0,2-4 0,0 1-53,-1 2 0,-1 1 0,2-4 0,0 1 1,-1 1-1,0 0 0,0 2 0,0 1 54,-1 2 0,1 1 1,0-2-1,0 1 15,-1-1 1,0 0 0,-1-2 0,1 1-10,2-1 1,0-1-90,-2-2 1,-1 0 0,4 0 0,0 0-1,-2-5 1,0 0 0,0-5 0,1 0-1,1-4 1,0-1 65,0-3 1,1-2 0,0-2 0,0 0-230,-2-3 0,0 0 0,7 28 124,-2-9-52,2-3 1,2-6 0,0-4 0,-1-5 0,1-6-668,0-5 0,0-9 342,-1 0 1,5-9-638,1-3 847,-1-4 1,0-12 0,0-8-1,-2-9 202,-1-10 0,-4-7 0,-1-5 0,1-8 0,0 1 0</inkml:trace>
  <inkml:trace contextRef="#ctx0" brushRef="#br0">3124 5853 7941,'-13'-6'-153,"0"-1"1,1-6 0,0 0 0,2 2 152,2 3-33,5-4 1,-7 9 0,6-5 0,1-2 0,2-1 0,1-2-272,0 0 1,0 0 0,0 1 0,0-1 374,0 0 18,-6 0 0,5 1 0,-5 0 68,0 4-111,5-3-158,-5 3 136,6 1 4,0 2-15,0 5 428,0 0-100,0 5-144,0-3-68,6 3 0,1-5 0,6 0 1,-1 0 1,3 0-14,2 0 0,2 0 95,7 0-175,-1 0 1,7 0 0,5-1 0,6-2-1,11-2-30,7-3 1,-25 5-1,0-1-17,6 0 0,1 0 1,3-2-1,1 1-1047,-1 0 1,1 1 1050,5-1 1,1-1-1,-2-1 1,1 1-1,6-1 1,0 1 0,1 0-1,0 1 1,1 0-1,-1 0-42,0 1 1,0-1 0,-1 2 0,0-1-335,-1 0 0,1 0 0,2-2 0,1 1 358,3 0 0,0 1 20,0-1 0,-1-1 1,2-1-1,-1 1 1,-2 0-1,0-1 1,0 1-1,0-1 1,2 1-1,1 0 15,3-1 1,0 1 0,-5 1 0,0 1-4,3 0 1,0 0 0,-2 0 0,0-1-17,1-1 0,1 0 43,-1 2 1,-1 1 0,7-3 0,0 0 0,-3 3 0,0-1 0,-1 0 0,1 0 0,-1 0 0,0-1-10,1 0 1,0 0-1,2 2 1,0-1-24,-21 1 1,-1 0 0,0 1 0,20-2 0,0 1-281,0-2 0,0 1 0,-1 0 1,1 1 279,-3 1 0,1 0 1,3 1-1,0-1 0,-2-1 1,-1-1-1,0 1 0,0 0 13,-2 2 0,-1-1 1,0 0-1,0-1-9,3 1 0,0-1 0,-1 0 1,0 1-1,2 0 0,0 1 1,-3-1-1,1 0-218,-4 0 0,-1 1 1,2-2-1,0 0 208,-1 1 1,1 0-1,1-2 1,1-1-11,2 3 1,0 0 0,-1-3-1,-1 0 16,2 1 0,0 0 0,1-1 0,0 0 0,1 0 0,0 0 0,2 1 0,1-1-2,-23 2 1,0 0 0,0-1 0,21-1 0,0-1 23,1 0 0,0-1 0,-4 2 1,0-1-1,0 1 0,1 0 1,-1 1-1,1 1 13,1 0 0,0 0 1,-4-1-1,0 0-22,-3 2 0,1 0 1,-1-3-1,1 1 9,0 2 1,-1 0-20,2-3 1,0 0 0,1 3-1,-1 1 1,-1-2 0,0-1 0,0 1-1,-1-1 1,2 1 0,1-1 6,1-1 0,0 0 0,0-1 0,2 1 2,3-2 0,0 1-9,-4 2 0,0 1 1,5-3-1,1 0 1,-5 2-1,-1 0 1,1-2-1,1 1 1,0-1-1,1 0 44,1 2 0,-1 0 0,-2-1 0,-1 0-34,-2 3 1,0 0-1,-1-3 1,0 1 12,-4 2 0,1 0-27,2-3 1,0 0 0,-2 4 0,-1 1 0,2-3 0,-1 0 0,-3 1 0,-1 0-1,-1-1 1,1 0 2,-2-1 0,1 1 0,0 1 0,0 1 114,3-1 0,-1 0 1,-2-1-1,0 0-131,1 1 1,-1 0 8,-3 0 1,1 0 0,3 1 0,0 0-1,-2 0 1,-1-1 0,1 0 0,-1 0-1,-1 1 1,-1-1-8,-2 1 0,-2 1 0,-2 0 1,-2 0 123,0 0 1,-1 0 0,-1 0 0,-1 0 0,1 0 0,-1 0-1,-2-1 1,-1 0-65,29-3 0,-5 3 34,-1-3 0,-5-2-50,-8 2 331,-9-1 0,-8 5 1,-7 0-1,-4 0-400,0 0 283,-2 0 0,-6 2 1,-2 2-1883,-5 5 1873,-3-4 0,-1 2-1038,0-2 448,0-4 351,0 10 0,6-9 0,1 3 0</inkml:trace>
  <inkml:trace contextRef="#ctx0" brushRef="#br0">16819 4833 7945,'12'0'0,"-3"0"-119,-1 0 0,1 0 5,4 0 1,-5 0 0,1-2 641,1-2 118,-5 3-234,1-5-75,-6 6-414,0 0 0,-2 4 0,0 2-13,-3 1 0,1 1 47,4 5 1,0 0-21,0 0 105,0 5 0,0 2 0,0 5 1,0 2-1,0 3 148,0 4 1,0 4-84,0 5-18,0 2 0,0 12 0,0 5 0,0 8 1,0-32-1,0 0 129,0 1 0,0 0 0,-2 1 0,0-1-179,0 2 0,0-1 0,-1 2 0,1 0-984,2 2 0,0 1 949,0-3 1,0 0 0,0 1-1,0 0 1,0-2 0,0 0-1,0 0 1,0 0 0,0 2-1,0-1-26,0 2 1,0 0 0,1-1 0,0-1-154,1 3 1,0-1 0,-1 2-1,-1-1 297,2 0 1,1-1-116,0 1 1,1 0 0,-3 6 0,-1 1 0,3-3 0,0 0 0,-1-1 0,0 0 0,0 0 0,0 0 84,0 1 0,-1 0 0,0 1 0,0-1-1,-1 5 1,0-1-1,0-5 1,0 0 0,0 4-1,1 1 1,0-3 0,1-1-63,0-1 1,0 0 0,0-1 0,0 0-45,-1 2 1,-2 0 0,1-3 0,0 0 49,0 1 0,0-1 0,2-3 1,1-1-63,-1-1 1,0-1-1,0-1 1,0 0-1,-2-2 1,0 0-1,0 32-270,0-5 1,0-10 274,0-3-53,0-6 0,-6-4 0,-1-3 0,-1-7 0,1-6-39,1-8 1,-2-3-219,3-2 1,-3-3-1,2-2 280,-1-1 0,-1-2-565,-5-4 1,0-1 316,0-4 300,1-2 0,-35-28 0,-8-6 0</inkml:trace>
  <inkml:trace contextRef="#ctx0" brushRef="#br0">2958 9576 7860,'-1'-8'-1130,"-3"-1"1231,2 6 1,-2-2 0,8 5-100,5 0 1,2 0 0,2 0-1,1 0-19,3 0 1,-2 4 54,7 0 1,-1 0 0,4-4 0,1 0 49,-1 0 1,5 0 0,1 0-1,3 0-55,6 0 0,4 0 0,8 0 0,2-1 10,2-3 1,6-2-1,0-3 1,6 4-37,3-1 0,0 3 0,-34 0 0,0-1 1,-1 1-1,0-1-16,0 0 0,1 1 1,2 1-1,0 1 0,2-2 1,1 0-1,0 1 0,1 0-35,-2 0 0,0 0 1,1-2-1,-1-1 1,0 2-1,1 1 1,0-1-1,1 0 59,2 1 1,0-2-1,-1 0 1,0 0-839,1 2 0,-1 0 842,1-3 0,0 0 0,-1 2 0,1 0 0,4-2 1,1 0-1,1 1 0,0 0 0,1-1 0,-1 0 42,0-1 1,-1 0 0,0 0 0,1 0-13,2-1 1,0 1-40,-2 0 0,1-1 0,6 1 0,0-1 0,-2 1 0,-1 0 0,0-1 0,-1 1 0,1 0 0,-1-1 20,1 1 1,1-1 0,0 1 0,1 0 0,1-1 1,-1 1-17,-3-1 1,1 1-1,1 2 1,0 0 0,-2 0-1,-1-1 1,2 0-1,0 0 1,1 0 0,1-1 17,2 0 1,-1-1 0,-1 1 0,-2-1-1,3 1 0,-1 0-44,-1-1 0,0 1 0,3 0 0,1-1 1,1 1-1,0-1 0,0 1 0,1 0 1,1-1-1,-1 1 11,-2 0 0,0-1 0,0 1 0,-1-1-310,1 1 1,-1 0-1,1-1 1,-1 1 317,5 0 1,0-1 0,-7 1 0,1-1 0,2 1 0,0 0 0,-1-1 0,0 1 15,-1 0 1,1-1 0,3 1 0,1-1 23,-1 1 0,-1 0-46,-1 2 1,1 1-1,-1-3 1,0 0-1,-2 2 1,-1 0-1,0-1 1,1 0-1,-1 0 1,2 0-49,0 1 1,1-1-1,-3 2 1,0-1 55,1 0 1,-1 0-14,1-2 0,-1 1 0,-3 3 0,1 2 0,3-2 0,0 0 0,0 0 0,0 1 0,0 0 0,-1-1-13,-2 0 1,-1 0 0,-1 0-1,1 0-3,-1 1 1,0 2 21,-2-1 0,1 0 0,4 0 0,0 0 0,-3 0 0,0 0 0,0 0 0,-1 0 0,0 0 0,0 0 8,-1 0 0,0 0 1,2 0-1,0 0 76,0 0 1,0 0-83,1 0 1,-2 0-1,-2-1 1,-2 0-1,1 0 1,0-1-1,0 0 1,1 0-1,0 1 1,1-1 33,0 1 0,0 1 1,-2 0-1,0 0-186,0 0 1,-1 0-1,-1 0 1,0 0 159,2 0 1,0 0 0,-1 0-1,1 0 1,2 0 0,-1 0 0,0 0-1,-1 0 2,0 0 1,0 0 0,-2 0-1,-1 0-13,3 0 1,0 0-1,-2 0 1,0 0-8,2 0 1,-1 0 0,-3 0 0,-2 0 0,2 0-1,-1 0 1,1 0 0,0 0 2,1 0 1,0 0 0,0-1 0,0 1 4,3-3 1,0 1-1,-5 2 1,-1-1 1,2-1 1,0 0 0,0 0 0,0 1-1,2-1 1,0 1 0,0-1 0,1 0 24,2 0 0,-1 1 1,-5 0-1,-2 0-29,3 1 1,0 0 0,-3 0 0,1 0 7,-3 0 1,0 0 0,4 0 0,-1 0-1,-2 0 1,0 0 0,0 0 0,-1 0 6,-2 0 0,0 0 0,35 0-18,-1 0 0,-35 0 1,1 0 15,34 0 1,-1-4-1,0 0 1,-2 0 42,-2-2 0,-1 3 7,2-5 0,-2 5 244,2-1-251,-3-3 1,-1 5-1,-1-4 14,1 1 1,-10 3 521,-3-2 0,-9 1-535,1-1 0,-9 3 1,-6-4 947,-5 4-771,-10-5 339,-8 5-462,-5-5 1,-1 1 0,-3-3 608,-5 1 1,2 0-533,-1 3-928,5 3-58,-9-5 1,10 6 796,-7 0 0,-5 6 0,-6 1 0</inkml:trace>
  <inkml:trace contextRef="#ctx0" brushRef="#br0">27096 2117 7800,'0'-13'49,"0"-4"1,0 0 0,0 1-1,0 2 1,0 0 0,1-2 737,4-1 1,-3 0 0,5 7-244,-1 6 1,-2 7-213,-4 14-264,-5 3 1,2 11 0,-4 3-1,0 3 1,1 3 0,-1 1 0,1 3 7,1 1 1,-5-4-1,3 3 1,0-2-168,2 1 0,0-1 1,0-6-1,3-5-72,0-5 193,2-9 1,2-6 0,2-13 0,6-9 1,5-9 0,5-4 0,6-3 1,-1-1 82,1-2 1,-1 0-483,1 5 326,-1 5 1,5 2 0,-2 6 0,-2 4-1,-5 5 1,-3 7 0,-1 9 148,2 7 1,-11 10-94,1 4 0,-6 1 23,-3-1 0,0 3 0,-3-5 0,-4 5 1,-7-3-1,-3-5 72,-2-7 1,-4 1-58,2-6 0,-3-1 1,-1-8-1,-1-2-10,1-1 0,-1-3-267,1 2 0,3-8 43,1-5 1,6-2 0,-2-2-1,2-1-1055,3-3 0,5 1 599,2-5 1,7 0-766,6-5 1402,6 1 0,34-16 0,15-6 0,-19 13 0,0-1 0,0 1 0</inkml:trace>
  <inkml:trace contextRef="#ctx0" brushRef="#br0">27682 2321 7846,'13'-6'0,"4"0"117,0-2 1,0 1 0,-3 4 0,2-1 497,1 1 1,6 1-156,-2 2 0,2-4-559,-2 0 1,1 0 0,-3 4-1,1 0-990,2 0 0,-3 1 1089,-2 3 0,-9 15 0,-2 8 0</inkml:trace>
  <inkml:trace contextRef="#ctx0" brushRef="#br0">27823 2537 7846,'-9'-4'0,"1"0"1675,5 0-981,-8 4-510,9-6 0,2 5 1,9-4-1,3 4 1,5 1-506,5 0 0,6 0 0,3 0 321,2 0 0,9-7 0,6-3 0,7-1 0,-1 1 0</inkml:trace>
  <inkml:trace contextRef="#ctx0" brushRef="#br0">30220 1811 7829,'0'-13'99,"-2"2"1,-2 2-1,-4 5 262,-4 2 1,2 14 0,-1 6-1,-4 10 545,-4 11-834,-2 5 0,-5 7 0,1 0 1,-1 0-1,1 0 217,-1 0-139,1-6 1,5 2-1,3-9 1,4-7-2,5-7 0,4-14 0,8-14-206,4-12 1,4-8-1,2-5 1,1-7-129,2-5 1,7-6 0,1-7-1,3-4-195,0-4 0,1 7 155,0-5 304,-2 6 1,0 9-1,-7 4 1,-2 8 489,-2 12-433,-8 8 1,-2 25 0,-6 5 0,0 5 0,0 5 575,0 3-660,6 3 0,-5 5 0,3 2 1,-2 1-1,-2 1-129,0-1 1,4-3-193,0-4 0,1 3 1,-5-4-1,1 0-390,3-4 0,-2-3 8,2-5 0,-1-3-1224,1-5 1875,-3 0 0,-29-40 0,-14-10 0</inkml:trace>
  <inkml:trace contextRef="#ctx0" brushRef="#br0">29965 2206 7829,'0'-9'-53,"0"1"0,0 4-75,0-5 0,6 5 128,2-5 1,9 7 0,6-4 0,4 2 190,2-1 0,11 0-580,-2 1 0,8 2 0,-2-2 389,1 2 0,-4 2 0,4 0 0,6 0 0,-1 0 0</inkml:trace>
  <inkml:trace contextRef="#ctx0" brushRef="#br0">30628 2155 8667,'-6'-7'1445,"5"1"-1206,-5 6 1,6 6-142,0 2 0,-1 4 1,-2 0-1,-1 3-41,1 2 0,1-2-1351,2 6 866,0 1 0,0-1 428,0 0 0,17 12 0,5 6 0</inkml:trace>
  <inkml:trace contextRef="#ctx0" brushRef="#br0">30781 2257 8048,'0'-9'-257,"0"1"0,0 4-172,0-5 0,6 6 451,2-1 1,5 1 0,5 0-23,8-1 0,28-6 0,14-1 0,-18 4 0,1 0 0,-1 0 0</inkml:trace>
  <inkml:trace contextRef="#ctx0" brushRef="#br0">31571 1900 7829,'-1'-11'436,"-3"2"1,2 2 889,-2 3 1,-3 2-1037,-1-2 1,-2 8 0,0 6 0,1 6-148,-1 5 1,-1 3 0,-2 3 0,0 3-249,1 4 0,-2 7 0,-2 1 0,0-2-152,5-4 1,0-5-1,6-6 1,1-1-223,-1-2 1,5-5-21,0-9 1,1-8 0,6-10-1,0-5 408,0-7 0,2-9 1,3-6-1,1-5 168,0-4 1,4 0-1,0-5 1,-1 1 40,-2 3 0,-2 2 681,1 2-440,0 9 0,-2 3 0,-1 16 697,-1 5-867,-6 10 0,6 8 1,-3 9-1,0 5 1,1 2-33,0 1 0,-3 5 0,3 0 1,0-1-102,0 3 1,-4-4-258,2 6 0,0-4 78,-1 4-237,1-6 0,-5 3 0,0-4 1,1 1-1,2 1-1195,1-5 0,0 0 1555,-4-7 0,-11-28 0,-3-12 0</inkml:trace>
  <inkml:trace contextRef="#ctx0" brushRef="#br0">31380 2219 7829,'-1'-9'0,"-3"1"0,2 3-196,-2-3 0,2 4 120,2-5 0,2 5 0,4-3 0,6 0 188,8 0 1,10 2-274,4-3 0,4 4 0,5-3 0,3 1-85,4 3 0,0 2 207,-4 1 0,-2 0 1,-7 0-1,-3 1 198,-4 3 1,-10 8-87,-8 5 1,-4 4 177,-8-4 1,0 6-1,0-4 1,0 3 255,0-1 0,0-5 14,0 1 324,0-3-287,0-2 0,1-6 1,3-6 0,2-10-257,2-7 1,-1-5 0,-4 0-1,3-2 178,1-1 0,-4-1-368,1 1 0,-2-1-8,-2 1 0,-2 5 1,-1 3-1,-2 4 152,-2 5 0,-2 2-38,-4 6 1,1 0-814,-1 0 0,-4 10 0,-2 5 595,0 8 0,-2 6 0,-2 4 0,-4 8 0,0-1 0</inkml:trace>
  <inkml:trace contextRef="#ctx0" brushRef="#br0">30182 2741 7829,'-26'0'264,"5"-1"0,1-2 0,2-1 0,2 1 0,2 2 990,1 1 0,7 0-1013,6 0 0,9 0 1,12 0-1,10 1-92,9 3 1,15-2-190,9 2 1,-25-3 0,1-1 0,2 1 0,0-2-1,4 1 1,0-1-424,2-1 0,0 0 0,4-1 0,0 0 172,3-1 0,0 0 204,5-2 1,-1 0 0,1 3-1,-1-1 1,1-1 0,-1-1-1,-4 1 1,-2 0 0,-5 1 0,-1 1-1,-6 0 1,-3 0 0,29-1-805,-10-2 0,-22 5 800,-10-3-292,-8 2 1,-11 2 0,-6 2 0,-7 2-750,-4 4 1132,-8-2 0,-6 5 0,-13 1 0,-8 0 0,-5 5 0,0 0 0</inkml:trace>
  <inkml:trace contextRef="#ctx0" brushRef="#br0">31100 2984 7829,'0'-7'1146,"0"0"-298,0 2 76,0 4 0,-5-3-460,1 8 1,0 4-372,4 9 1,0-1 0,0 7 0,0 2-25,0 3 0,0 2-40,0-4-37,0 5 0,-4-4 1,-1 3-1,3-3 0,0-2-58,2 1 37,0-7 1,4 4 0,2-7 0,1-4 0,3-3 53,1-3 0,8-2 1,2-4-1,5 0-126,3 0 1,4-2-283,5-2 0,2 1-818,2-5 820,-2-1 1,8-3 0,-4-1 0,0 1-1,1 3-2131,1 0 2512,0-5 0,-7-10 0,2-6 0,2-4 0,0 0 0</inkml:trace>
  <inkml:trace contextRef="#ctx0" brushRef="#br0">32464 1658 7835,'6'-19'15,"-3"1"0,4-3 1,0 4 513,0 2 0,-3 4 0,3 1 0,0 3 1545,0 1-1380,2 2-499,4 10 0,-1 1 0,2 7 1,2 3-1,1 6 597,-1 5-748,3 5 0,-4 11 0,2 4 0,-3 7 0,-3 9 0,-6-29 0,-1 2 1,-2 3-1,0 1-19,-1 3 1,-1 1 0,0 5 0,-1 2 0,-1 4-1,-2 1 1,-1 2 0,-3 0-500,-1 0 0,-1 0 344,-2-4 1,0 0 0,-3-1 0,-2-2 0,1-2 0,-2-1 0,0-1 0,-2-2 0,0-2 0,-2-2 0,-1-3 0,-1-3 0,-1-1 0,-1-3-312,-1-2 1,-1 0 0,-1-1 0,-2-2-1,-2-1 1,0-2 0,-2 0 0,0-1 440,0-2 0,-1 0 0,0 1 0,0-1 0,-2-2 0,0 0 0,-1-1 0,1-1 0</inkml:trace>
  <inkml:trace contextRef="#ctx0" brushRef="#br0">30067 1441 7830,'0'-13'-190,"0"-1"1,0-3 0,0-3 556,0 0 1,-2 8 812,-2 7 0,-3 5-770,-6 5-295,-5 2 0,-2 11 1,-5 5-1,-2 5 0,-3 7 1,-4 8-1,-4 8 38,-5 7 1,23-25 0,1 2-1,-3 1 1,1 2 0,1 1 0,0 2-155,1 3 1,0 2-1,0 2 1,0 1-1,0 5 1,1 0-1,1 1 1,1 1-95,3-3 1,1 1 0,3 0 0,4 0 0,2-2 0,3-1 0,1-1 0,2 0 90,3-2 0,1 0 1,2-3-1,2-2 1,3-3-1,1-1 1,2-2-1,1 0-21,-1-3 0,2 0 0,3-3 1,0 0-1,1-1 0,0 0 1,0-1-1,0 0-248,24 23 0,-4-8-121,3-1 204,-5-9 1,6 0-1,-7-10 1,-5-7-1,-4-7-832,-6-5 751,0 0 0,-11-7 0,2-2 62,-6-5 1,-5 2-1,-6-1 0,-3-2 0,1 3 543,-6-2 1,5 5-541,-4-4 0,5 3 1,-1-3 301,2-2 0,2-13 0,0-4 0</inkml:trace>
  <inkml:trace contextRef="#ctx0" brushRef="#br0">11144 11909 7796,'-7'2'5,"2"1"0,0 2 1,1 2-1,1 3 882,2 2 1,2-4-154,4 1-669,7-6 0,4 6 0,5-4 0,2-2 0,2-3 0,5-3 0,4-3-79,3-1 1,-3-2 0,-2-5 0,1-1-122,0-2 1,-6-6-17,-2 2 131,-5-3 0,-9 0 1,-2 1-1,-5 2 0,-4-1 1,-6 3-1,-6 3 85,-8 6 67,-10-1 0,2 9 0,-8 0 0,-2 4 1,-3 8-1,0 4 0,1 6 168,2 4 1,0 2 0,-1 11-1,3 2-57,2 1 1,4 4-25,9-2-163,2 1 0,8-1 1,2 1-1,6-3 1,8-5-76,7-5 1,7-3-1,6-2 1,1-1-57,-1-2 1,5-4-409,0-5 1,5-5 62,-1 1-43,-3-6 0,6 2 1,-3-6-1,5-3 0,3-6 463,5-6 0,-3-8 0,9-10 0,1-1 0,6-5 0,-1 1 0,1 0 0</inkml:trace>
  <inkml:trace contextRef="#ctx0" brushRef="#br0">12636 11820 7805,'-5'-7'960,"-3"1"221,1 1 0,2 2-236,5-6-945,11 7 0,-2-4 0,10 6 1,3 0-1,3 0 0,4 0 0,0 0-828,1 0 1,5-4 269,-1-1 260,-2 1 1,2 3-1,-7-2 1,-5-1 297,-2 1 0,-54 24 0,-17 7 0</inkml:trace>
  <inkml:trace contextRef="#ctx0" brushRef="#br0">12572 12062 7805,'-8'-4'2178,"-1"0"-2408,7 0 1,-1 5 0,10 2 272,6 1 0,8 2 0,2-3 1,5 1-206,6-1 1,3-2 0,2-1 161,4 0 0,17-11 0,10-6 0,-17 5 0,-1 0 0,1 0 0</inkml:trace>
  <inkml:trace contextRef="#ctx0" brushRef="#br0">16921 10698 7770,'0'-18'12,"0"2"0,0-4 1,0 2-1,-2 4 1,-1 2 1706,-1 4-1387,0 5 0,4-1 1,-2 9-1,0 8 1,-3 7-1,3 6 311,0 3 0,2 5-317,0 9-357,0 2 0,-1 3 0,-2 2 0,-1 2 0,1 1 0,1-1 0,2-2-166,0-4 1,0-2 0,0-7 0,2-3-393,2-4 476,-3-9 0,9-9 0,-5-12 0,-3-9 120,0-7 0,-4-5 0,0-10 1,-3-7-46,3-8 0,0-5 19,2-4-1,0-3 1,0-10 0,2-3 0,-1 35 0,2 0 0,1-1 0,2 0 40,9-32 0,4 5 1,3 9-1,0 8 145,0 6 1,2 16-11,2 8-100,-1 8 1,1 9 0,1 1 0,1 4 0,2 5 54,-2 5 1,-5 1-21,-2 5-94,-11 0 0,6 3 0,-12-1 0,-3-2 0,-4 2-131,-5 1 0,-10 3-56,-8 3 38,1-3 0,-12 4 0,3-6 0,-3 1 1,-1 1-642,-1 3 0,3-5 482,2 1 1,8-1 310,9-4 0,31 3 0,9 2 0</inkml:trace>
  <inkml:trace contextRef="#ctx0" brushRef="#br0">15492 11795 7805,'-14'0'1,"-1"0"0,-2-2 0,1-1 1,1-1 137,-2 1 1,2 2 0,-2 1 0,5 1 0,2 2-1,3 3 365,1 1 0,0-3-300,2 5-52,3-6-57,-5 8 1,7-10 0,4 5 0,3-2 75,3 0-139,8 1 0,-2-5 0,8 0 0,8 0 0,7 0 0,8 0 0,7-2 45,9-2 1,7-3-13,-32 1 1,2-1-125,3 4 0,2-1 1,7-3-1,1-1 0,6 1 1,1 1-1,3-1 0,1 0 1,3-1-1,1 1 0,2 1 1,1 0-1,-22 1 0,0 1 1,0 0-97,2 0 0,0-1 0,0 1 0,-2 0 0,0 0 0,0-1 7,1 1 1,0 0 0,0 0 0,0-1-1,-1 0 1,0 1 0,0-2 0,1 1-1,1 0 1,-1-1 0,1 1 0,0-1 66,2 1 0,0-1 0,0 1 0,-2 0 1,0 1-1,0-1 56,1 1 1,1 0 0,0-1-1,0 0 1,0-1 0,0 0-1,0 1 1,0-1 0,1 0 0,1 1-1,0 0 1,0 0-45,2 0 1,1 0-1,-1 1 1,-3-1-1,0 1 1,0 0-207,-1 0 0,0-1 1,0 1-1,-2 0 1,1 0-1,-1-1 338,1 1 1,-1 0 0,0 0 0,0-1 0,0 1 0,0 0 0,1 0 0,-1-1 0,1 1 0,-3 0 0,1 0-1,-1-1 48,22-1 1,-1 0 0,-4-1 0,-1 1-296,1 0 0,-2-1 1,-3 1-1,-1-1 211,0 1 0,-3 0 1,-4-1-1,-3 1 1,-2 0-1,-1 1 1,-4-1-1,-1 2 142,-2-1 1,-1 1 0,31-4 100,-7-5 1,-12 4 85,-9 1 1,-11 4 0,-5-3-1,-7-1 6,-6 1 1144,-4 5-1825,-10-10 0,-5 7 0,-5-4 0,-6 5 437,-5 2 0,-3-2-726,-2 0 0,-6 1 608,-7 7 0,0-2 0,-8 2 0,0-3 0</inkml:trace>
  <inkml:trace contextRef="#ctx0" brushRef="#br0">16296 12674 7747,'0'-22'-157,"0"-2"0,0 1 0,0 5 0,1 3-984,3 3 1175,-2-1 0,9 2 0,-4 1 0,2 3 0,-2 0 0,0-1 0,-1-1 2237,-1-3-1680,0 5 1,-5 3 0,0 8 0,-2 5-203,-2 2 1,-2 9-1,-5 5 1,0 8-259,-4 4 1,0 2 0,2 4 0,-1 5-131,-3 6 1,3-3-1,-3 3 1,4-3-134,4 1 0,0 2 0,4-4 0,2-5 111,2-7 0,7-2 0,2-11 0,5-4 55,4-1 0,1-10 0,6 1 1,1-3-92,1-6 0,4 0-335,0-2 178,3-6 0,3-1 0,0-6 0,-2 1 0,1-3-405,2-2 1,-3 2 0,-1-5 0,-4 0-937,-5 0 1555,2-1 0,-23-21 0,1-5 0</inkml:trace>
  <inkml:trace contextRef="#ctx0" brushRef="#br0">16411 12534 7780,'-12'-17'955,"4"0"0,-4 0-1516,4 4 0,2 5-138,2-1 623,3 7 0,8-4 0,4 6 0,6 0 1,3 0 31,2 0 0,3 0 0,0 0 0,1 0-565,-1 0 1,1 0 608,-1 0 0,1 17 0,-1 4 0</inkml:trace>
  <inkml:trace contextRef="#ctx0" brushRef="#br0">16283 12879 7789,'-13'-6'111,"1"4"0,7-3 171,10 5 1,3 0-175,13 0 60,6 0 1,6 0 0,5 0-1,2 0 1,2 0-458,5 0-170,3-6 0,1 3 459,0-5 0,5-8 0,7-5 0,5-3 0,0 0 0</inkml:trace>
  <inkml:trace contextRef="#ctx0" brushRef="#br0">18935 12164 7789,'-4'-12'-60,"-2"-1"1,1 0 0,-2 0-1,1 1 634,0-1 1,-4 7 0,3 6-86,0 7 0,-4 10 1,4 6-1,-2 5-282,1 6 1,-2 3 23,-7 1-227,3 6 0,-9-3 0,5 6 0,-2 1 0,-3 2 82,-1 1-238,4-6 1,-3-2 0,6-9-1,2-6 1,2-5-107,5-6 0,2-16 0,7-9 1,4-11-41,3-5 0,5-7 16,4-3 174,-3-3 1,6-7 0,-3-4 0,4-4 0,2-4-260,-2 3 299,3-5 1,-4 4-1,5-4 1,0 2-1,-4 7 308,-4 5 1,-3 16 0,-1 8 210,-1 8 0,-4 14 15,-4 11 1,-3 9-234,-1 8 0,0 5 0,0-1 1,0 5 57,0 3 0,0-2-293,0 2 1,0-2-73,0-2 1,0 0-1,0 1 1,2-1-476,2 0 0,-3 0 276,4 1 1,0-8-144,-1-6 0,5-1 1,-3-7-1,1-1 416,3-2 0,1-29 0,2-8 0</inkml:trace>
  <inkml:trace contextRef="#ctx0" brushRef="#br0">18769 12598 7789,'-12'-9'0,"-1"1"0,0 1 888,0-2-658,6-2 1,3 5-1,10-2 1,5 2 59,5 1 1,11 3-294,-2-2 0,9 1 0,0 0 1,3-1-502,1 1 1,5 2 78,-1 1 0,2-2 0,-3-1 425,2-1 0,16 0 0,1 4 0</inkml:trace>
  <inkml:trace contextRef="#ctx0" brushRef="#br0">19407 12509 7789,'-13'0'119,"5"0"15,-1 0 1,6 1 230,-1 3 1,1 3 0,1 8 0,-3 2 464,2 4 0,2-1-409,1 1 1,0 4-434,0 5 0,1 0 1,2-4-1,2-1-510,-3 1 0,5-5-466,2 0 0,-2-5 503,2 1 1,-1-7 484,5-2 0,22-56 0,6-10 0</inkml:trace>
  <inkml:trace contextRef="#ctx0" brushRef="#br0">19662 12572 7789,'-4'-8'625,"0"-1"1,-1 5-457,5-4 0,0 3-128,0-3 0,6 5 0,4-3 0,4 2 28,3 0 1,6 0-896,-2 4 473,9 0 1,-2-2 0,6-1 352,1-1 0,14-8 0,7-3 0,6 1 0,0 0 0</inkml:trace>
  <inkml:trace contextRef="#ctx0" brushRef="#br0">20351 12215 7789,'0'-12'0,"-6"3"376,-3 1-157,4 5 0,-7-3 0,4 8 0,-3 2 307,-2 4 0,4 5 0,1 6 0,-1 5-220,2 4 0,-3 3-243,6-1 1,-6 2-1,3 7 1,0-2 236,3-3 0,-2 2-630,2-2 1,0-4 92,4-4-231,-6-1 0,5-15-120,-4 3 1,8-15 379,1-2 0,2-11 0,-3-8 0,3-5-142,1-6 0,1-3 195,5-2 0,0 0 37,-1-4 84,1-2 1,0 0-1,1 2 1,2 3 0,1 2 181,-2 0 1,-1 7 467,-1 5 0,-4 8-102,-1 9 0,-4 4 0,3 8 153,-1 5 0,0 2-251,-2 11 0,-3 5-123,4 3-204,2 7 0,-4-8 0,4 5 0,0-1 0,-2 0-25,1-1 0,3 3-433,-5-5 0,4 1 94,-3-4-240,-1-1 0,0-1 1,2-2-1,-1-5 1,1-3-2186,-3-2 2700,-2-4 0,-6-8 0,-2-8 0</inkml:trace>
  <inkml:trace contextRef="#ctx0" brushRef="#br0">20210 12534 7789,'0'-13'0,"-4"5"756,0-1-649,0 1 0,4-1 0,1 1 0,3-1 1,6 1-96,6-1-120,4 7 0,7-8 0,4 4 1,6 0-1,5 1-281,3 2 1,2 1 0,3 2 0,-4 2 98,-3 2 0,-5 3 298,-4 6 1,-4 0-1,-10 1 1,-6 1 339,-4 2 1,-7 5-161,1-5 1,-3 4 131,-1-4 0,0 0 0,0-4 875,0-1-378,0-4-244,0-3-449,0-5 0,0-1 1,0-3-1,0-6 1,0-5 192,0-2 0,2-4-89,2 4 1,-3-4-13,4 4 0,-4-1 1,-1 2 80,0-1 0,-6 1-324,-2 8 0,-3-2-188,-2 6 0,-1 1 0,-2 7 0,-1 6-1030,2 6 0,-4-1 1245,2 6 0,-6 35 0,4 12 0</inkml:trace>
  <inkml:trace contextRef="#ctx0" brushRef="#br0">18897 13172 7789,'-13'-4'17,"0"-2"0,1 0-17,-1 1 544,6 0 1,3 5 0,9 0 0,9 0 0,11 0 0,10 0 486,10 0-994,8 0 0,-17-2 1,1 0-1,3 0 1,0 0-1,3 0 0,2 0 1,4-1-1,2 1-1474,5 0 1,0 0 1363,4 0 1,1 0 0,5 2 0,2 0 0,-1-1-1,-1 0 1,-2 0 0,0 0 0,-2-2 0,-1 0 0,-2 0-1,-2 0 1,0 0 0,-2-1-260,-1 0 1,-2 1 0,-6 1 0,-2 0-1,-5-2 1,-2 1 0,23-3 173,-15 3 1,-10-2-39,-13 0 1,-15 1 0,-11 4 0,-8 1-86,-5 4 1,-3-2 61,-5 5-28,-6-5 1,-2 8-1,-7-1 247,-2 6 0,-3-8 0,-6 4 0</inkml:trace>
  <inkml:trace contextRef="#ctx0" brushRef="#br0">19994 13452 7789,'0'-12'1372,"0"-1"-558,0 6-498,0 1 0,4 9 1,0 4-1,-1 7 24,-2 5 0,1 2-369,2 4 64,-3 6 1,5-2-1,-6 3 1,0 1-1,0-2 1,0 2-1,0-2-63,0 0 0,0-1 0,0-5 0,0-1-24,0-2 0,4-4 138,1-5-65,4-6 1,3-1 0,6-6 0,2 0 0,4 0 0,5 0 0,3 0-389,1 0 1,2-6-94,-5-3 1,5 2 0,-2 0-1,1 0-975,0 0 1435,-6 4 0,32-25 0,1 0 0</inkml:trace>
  <inkml:trace contextRef="#ctx0" brushRef="#br0">21345 12190 7802,'0'-14'-52,"0"-2"1,0-1 0,0 2 0,0 0 1236,0 3-283,0-1 1,6 6 0,2 3-193,4 2 1,5 4-149,0 2-452,0 9 1,1 4-1,2 7 1,1 4 0,0 5-1,1 6 1,-1 9-12,0 11 0,-5 1 0,-8-23 0,-1 0 0,-1 2 0,-2 1-96,-1 4 0,-1 0 0,-2 7 1,0 2-1,-3 4 0,-2 2 0,-2 2 1,-3 1-350,-2 1 1,-4-1-1,-2-2 1,-2-1-1,-2 0 1,-1-1-1,-3-1 1,-1-2-4,-1-1 0,-1-1 1,0-7-1,-1-2 0,-2-2 1,0-3-1,1-3 0,0-1-73,1-2 0,0-1 1,-1-2-1,0-2 91,1 0 0,0-1 161,2-2 1,0-3 0,-29 18 0,6-8 0,0 0 0,-3-4 169,-5-1 0,2-6 0,-11 0 0,33-9 0,-1-1 0,-1 1 0,1 0 0</inkml:trace>
  <inkml:trace contextRef="#ctx0" brushRef="#br0">18540 12139 7802,'-27'-33'127,"-3"6"0,-2 9-6,-1 10 1,2 5-1,5 6 1,1 6-1,-1 13 1,0 9 347,-4 6 1,1 12 95,-5 7-554,17-24 1,0 2 0,-1 4-1,0 2 1,-1 4 0,2 3 0,0 3-1,2 2 1,-1 4 0,0 3 301,2 3 1,0 2-333,0 2 0,1 1 0,5-20 0,0 1 0,1 0 0,-2 22 0,1-1 1,3-4-1,2 0 0,1-4 0,3-2 0,1-3 0,3-1 0,1-3 0,3-1-359,2 0 0,2-2 278,3-8 0,2-2 0,0 3 0,3-3 0,2-7 0,2-2 0,1 0 0,2-1 0,1-3 0,3-1 0,1-3 1,2-2-1,1-2 0,3-2-472,0-2 0,1-2 0,6-4 0,1-2 87,2-3 0,0-2-653,4-2 0,0-2 1138,10-6 0,1-1 0,-2 1 0,2-2 0,5-5 0,2-2 0,-23 6 0</inkml:trace>
  <inkml:trace contextRef="#ctx0" brushRef="#br0">23041 10571 7794,'-8'5'-88,"-1"2"1,1 2 0,-1-1 630,1 2 0,3 2 1,-2 0-6,2 1 1,2-6 0,7-4-248,4-6 0,5-4 31,4-6-332,-3-5 1,9-3 0,-5-8 0,1-2 0,1-3-1,-2-4 1,2-6-215,0-6 0,-5 1 0,4-9 1,-4 0 58,-2 0 0,3 2 1,-9 1-1,0 5 222,-3 9 0,-2 16 1,-4 5-1,-2 9 152,-5 6 1,-2 5-1,-3 6 1,-3 7-44,-4 7 1,1 4-57,-1 1-77,-1 6 1,2 3 0,3 9 0,3 4 0,2 4-214,-1 4 108,6-3 0,1 4 0,6-8 0,1-3 0,5 0-635,7 1 540,5-5 0,8-3 0,1-9 0,1-7 0,3-5-687,2-3 0,1-7 441,4-2 0,0-5 85,1-5 1,5-2-1,1-5 328,0-1 0,-17-8 0,-1-5 0,0-2 0,-1 1 0</inkml:trace>
  <inkml:trace contextRef="#ctx0" brushRef="#br0">23704 10507 7801,'-13'7'0,"5"4"-6,-1-2 1,1 3 137,-5 5 0,0-2 0,2 3 0,1-1 484,2 0 1,3 0 130,-3-4-251,5 0-430,-3-6 1,12-3 43,3-8 0,6-5-47,2-8 0,6-3 1,-2-5-1,3-1-28,2 1 1,-1 1 30,1 2 1,-2 0 151,-3 5-86,3 0 0,-10 5 1,3 4-1,-3 7 253,-1 8 1,-6 7-227,-3 11 0,-2 6-136,-2 3 0,0 3 0,0 0 0,1-3-409,4-4 0,-3-5 15,7-3-154,-1-4 1,7-7 0,2-2 0,4-5-1,4-5 525,5-8 0,14-39 0,-18 14 0,0 0 0</inkml:trace>
  <inkml:trace contextRef="#ctx0" brushRef="#br0">26509 9742 7875,'-5'-13'257,"2"2"0,-6 2 1,1 6-1,-1 8 156,1 7 1,4 7-1,-5 8 1,1 2-1,-1 5 1,1 5-210,-2 3 0,-2-1 0,0 5 1,-1-1-149,0 0 0,-1 1 41,-3 0-198,3-2 1,-3-11 0,7-5 0,1-5-86,-1-6 0,5-19 0,0-7 0,5-8 21,5-6 1,-2-7 0,5-4 0,2-4 6,1-5 1,6 1 0,2-8 0,1-2-102,2-1 0,2-3-13,2 1 374,-1-1 1,1 8 0,-1 6 0,-1 9 0,-2 10 0,-5 11 0,-3 7 485,-1 8 0,-2 10-374,-3 8 1,-2 9 0,-4 4-1,0 3 296,3 1 0,0 0-530,0 1 1,-3-1-1,5 0 1,-1 2-289,-3 2 0,3-6 126,-2 2 1,2-7-152,-2 3 1,-1-6-1,4 1 1,-2-5-1540,-2-3 319,4-5 1553,-5 2 0,3-22 0,-5-5 0</inkml:trace>
  <inkml:trace contextRef="#ctx0" brushRef="#br0">26420 10188 7875,'-6'-13'-39,"1"1"-188,-4-1 328,4 0 0,6 2 0,5 2 0,5 5 267,5 3 1,6 1-471,0 0 1,6 0 0,3 0 0,2 0-457,2 0 1,-2 0 557,1 0 0,3 0 0,5 0 0,5 0 0,1 0 0</inkml:trace>
  <inkml:trace contextRef="#ctx0" brushRef="#br0">27058 10061 7875,'-6'-8'1083,"5"-3"-192,-11 10 503,11-5-1122,-5 12 0,6 1 0,0 7 0,0 3 0,0 4-143,0 3 0,0-1 1,2 1-1,0 2-945,3-4 1,-1 4 349,-4-5 1,0 4-1,0 2 1,0 0 465,0-3 0,-17 10 0,-4 6 0</inkml:trace>
  <inkml:trace contextRef="#ctx0" brushRef="#br0">26140 10749 7875,'-13'0'0,"-4"0"0,0 0 533,5 0 0,4 0 0,9 0 0,9 0 199,9 0 0,12 0-667,7 0 0,7 0 44,11 0 1,3-1-2048,9-4 1834,-30 5 0,1-1 0,2-2 0,1-1 0,2 2 0,0 1-294,-1-1 0,-1 0 0,-1-1 1,-1 2-152,32 1 1,-4 0 548,-8 0 0,-15 17 0,-8 4 0</inkml:trace>
  <inkml:trace contextRef="#ctx0" brushRef="#br0">26892 11068 7875,'-13'0'0,"-1"6"0,-3 2 144,3 9 0,-5 0 0,7 7 0,-1 4 0,-1 4 409,-3 3 0,3-2 0,-3 1 1,2 1-192,3 2 0,-1-3-308,0 0 1,5-10-588,-1 1 338,6-13 141,-2-1 1,9-18 0,2-6 0,1-7 0,3-5-275,1-5 0,3-4 0,2-7 0,1-3-27,-2-1 0,4-3 351,-2-8 1,4 8 0,-4-1 0,0 3 381,1 5 0,-4 6 59,3 1-213,-2 11 1,-3 6 0,0 17 0,-2 10 353,-2 10 1,-4 3-357,5 11 0,-2 0-118,1 4 1,2 2 0,-4-1-1,0 1-287,-1-3 1,1-2-448,-2 3 0,-2 1 82,2-1 251,-3-6 1,4 0 0,-1-7 0,-1-1 0,-2-3 296,-1-4 0,-23-25 0,-5-8 0</inkml:trace>
  <inkml:trace contextRef="#ctx0" brushRef="#br0">26790 11387 7861,'-7'-13'-23,"0"0"-118,2 0 1,5 2-1,0 1 1,8 2-324,3-2 0,9-2 544,5 0 1,2 3-1,7 2 1,3 0-122,4 0 0,-3 4-180,1-1 281,-1 2 0,-11 8 1,1 3-1,-5 3 1,-8 5 41,-5 5 1,-4 3-1,-6 3 1,-2 4 72,-2 0 1,1-4 80,-5 2 0,4-3 1,-3-3-1,1-3 262,3-4 0,2-2-252,1-3 0,1-5-98,3-2 1,-1-5 0,7-6 0,3-5 59,2-5 0,2-8-58,-4-1 1,0-2-98,0-7 1,-2 1 0,-3-2 0,-2 2-54,0 2 0,-5 1-30,3 5 0,-6 5-22,-3 3 0,-5 8 1,2 5-1,-3 3-347,-2 1 1,-4 0 216,0 0 0,0 5-804,4 4 0,5-2 966,-1 1 0,6 7 0,-2 4 0</inkml:trace>
  <inkml:trace contextRef="#ctx0" brushRef="#br0">27861 9882 7861,'1'-13'-64,"2"-1"1,3-1-592,1-2 780,1 0 0,9 4 0,2 0 0,1 2 0,2 2 1639,2 5-1429,2 3 1,-1 1-1,1 0 1,-1 1 0,1 5 1180,-1 6-1317,1 1 1,-2 13 0,-1-1 0,-3 8 0,-2 5 0,-1 4 0,0 7 100,0 4 1,-1 7 0,-8 9-1,-6-30 1,-1 0-171,-2 5 1,-1 0-1,-3 6 1,-3 2-1,-2 5 1,-2 1 0,-2 3-1,-1 0-339,-1 2 0,-2 0 0,-2-1 0,-1-1 0,0 0 0,-2-1 0,1-1 1,-1-1-420,0 0 1,-2-3 0,-1-4 0,-2-2-589,1-2 1,-1-1 985,-2-2 0,-1-3 0,0-6 0,-1-3 0,-2 0 0,-1-2 0,1-1 0,-1-1 0,0-3 0,0-1-855,2-1 1,0-2 380,0-3 0,0-2 704,2 3 0,-1-1 0,-32 3 0,0 3 0</inkml:trace>
  <inkml:trace contextRef="#ctx0" brushRef="#br0">25846 9742 7849,'0'-26'-56,"-4"5"1,-2 3-1,1 5 156,-1 10 0,-5 10 0,-2 14 0,-8 9 0,-8 8 1,-5 9 392,-2 8 0,13-21 0,0 0-314,-2 4 0,-1 1 1,0 5-1,0 1 1,-3 6-1,0 2 0,-1 3 1,2 2-476,-2 5 0,1 0 0,3 4 0,0 1 384,8-20 1,1 0 0,1 1-108,-5 19 1,2 0 0,3-1 0,3-1-1,2-7 1,2-1 0,2-1 0,2-2-1,4-1 1,1-2 0,3-1 0,3-2-1,1-4 1,3-1-293,1-5 1,3-2 68,0-2 1,3-2-1,4-3 1,2-1 0,0-1-1,1-1 1,27 24 241,-24-27 0,1-1 0,29 18 0,2-6 0,-3 0 0,-4-1 0</inkml:trace>
  <inkml:trace contextRef="#ctx0" brushRef="#br0">16385 15594 7780,'-4'-19'33,"0"2"0,1 2 1,0 4-1,0 1 955,-1 2-579,0-1 1,4 4-1,0 5 1,-2 8 66,-2 8 1,2 5-391,-2 9 1,-1 2 0,0 6 0,1 2 15,-2 3 0,5-4-292,-3 4 145,2-4 0,-2 4 1,0-2-1,1-3 1,2-4-1,1-4 0,0-4-581,0-4 583,0-6 0,0-5 1,-2-11-1,-1-7 30,-1-4 1,-2-8 0,4-2 0,-4-4-27,-1-5 1,3 0-45,-5-8 61,6 2 0,-2-13 1,5 1-1,0-5 0,0-3-99,0-3 235,5 6 0,2-7 1,6 8-1,0 5 1,1 6 119,3 8 1,-1 11-136,5 5 1,0 8 0,5 5-1,-2 4 63,-3 4 1,2 3-111,-6 6 0,4 5-31,-4 4-27,0 2 1,-10 0-1,-3-2 1,-2 0 0,-2 2-248,0 4 1,-3-1 187,-6 3 1,-1-3-47,-11-2 0,0 1 0,-5-1 0,1 1-100,-1-1 0,-3-5 42,-1-3 1,0-3-300,5-1-616,5 0-71,1-6 1,18-7 1154,5-9 0,24-16 0,11-6 0,2-4 0,1 0 0</inkml:trace>
  <inkml:trace contextRef="#ctx0" brushRef="#br0">16831 15301 7786,'6'-18'663,"-5"4"-256,11-5 0,-9 12 53,5 3 0,-5 4 1,1 6-1,-2 6 73,-2 8 1,0 10-485,0 4 1,-2 3 0,-2 1 0,-5 2 123,-2 2 1,-2-1-122,1 6 0,3-2 0,1 1 0,-1-7-188,2-3 0,1-8-11,6 2 121,0-3 1,10-9 0,4-4 0,5-5 0,5-3-318,4-4 0,1 0 163,5-2 1,0-4-69,4-1 1,0-5 0,-1 2 0,-2-2-823,-1 1 1,-1 2 1069,1 3 0,8 14 0,-2-2 0</inkml:trace>
  <inkml:trace contextRef="#ctx0" brushRef="#br0">15913 16411 7787,'-14'-2'0,"-1"-1"0,-2-2 332,1-2-73,2 4 1,5-4-1,4 4 1,3-3 0,8 0 410,4 1 1,8-1-500,3 2-109,4 2 1,7-5-1,6 5 1,9-4-1,7 0-120,5 1 34,9-5 0,-32 8 0,1 1 0,3-3 1,2-1-1,3 0 0,1 0 0,4 0 1,2 0-1,2 0 0,2 1 0,1-1 1,1 1-198,-1-1 1,-1 0 0,0 0 0,0-1 0,1-1 0,-1 1 0,0 0 0,0-1 45,0 1 0,-1 0 0,-5-1 0,-1 1-837,0-1 1,0 1 952,-5 0 0,-2-1 0,-3 2 0,-1-1 0,28-4 0,-8 3 0,-11 1-273,-11 3 90,-14 2 1,-8 1 0,-9 0-573,-8 0 814,-7 6 0,-28 0 0,-12 0 0,-2 4 0,1 0 0</inkml:trace>
  <inkml:trace contextRef="#ctx0" brushRef="#br0">16079 17074 7787,'-4'-13'21,"-2"0"1,0 0 0,1 1 505,2-1-210,-4 6 0,4 3 0,-4 8 1,0 6-1,1 4 334,1 3-599,-5 11 1,3-5 0,-6 11 0,1 1 0,3 2 525,0 1-531,1 1 1,0 3 0,4 1 0,3-2 0,1-2 0,0-2 0,0-1-51,0-2 0,3-6 1,4 0-1,5-5-35,3-6 0,4-3 0,4-3 0,4-2-98,3-5 0,1-2 0,-3-2 0,3-2-176,2-2 0,0-3 234,1-6-193,-3 6 0,-6-4 0,1 2 0,-2-2 0,-3-2 271,-4 0 0,-20-22 0,-5-6 0</inkml:trace>
  <inkml:trace contextRef="#ctx0" brushRef="#br0">16015 17086 7787,'-12'-18'551,"-1"-3"0,1 2-276,4 2 1,2 7-793,6 2 391,6 5 1,2-4 0,9 4-1,5-1 1,2 1 460,1 2-408,6 1 1,2-2 0,4-1 0,-2-1-1,-1 1-856,2 2 710,1 1 1,-5 0 0,-2 1 0,-6 4 218,-7 3 0,-34 43 0,-18 11 0</inkml:trace>
  <inkml:trace contextRef="#ctx0" brushRef="#br0">16079 17329 7787,'-14'4'0,"-3"0"0,3 2 715,-3-2 0,7-3 50,1 4-602,6-4 0,-1-1 0,8 0 0,6 0 0,7 0 172,9 0 1,1-1-292,7-4 1,5 3-399,8-7-55,3 1 1,2-5 0,2 0 408,1 0 0,4-8 0,6-4 0,-20 6 0,0 1 0,1-1 0</inkml:trace>
  <inkml:trace contextRef="#ctx0" brushRef="#br0">17494 16245 7787,'-11'-2'86,"1"0"0,2-3 0,-1 1 423,2-2 0,1 4-211,6-7-258,6 6 0,7-7 1,9 5-1,7-1 1,6 0-1,8 2 1,8-2 40,7-2 0,11 1-45,-31 2 0,1 1-100,4 3 0,2-1 0,5-2 0,2-1 0,2 2 1,2 1-1,1 0 0,1 0 0,2 0 0,0 0 0,3-1 1,0 0-1,4 0 0,1-1 32,4-1 0,-1 0 0,-4 1 0,1 1 0,-20 0 0,0 1 1,0-1-1,22-3 0,0 0-103,0-1 1,-1-1 0,3 1-1,-1-1 1,1 0 0,-1-1-1,1 2 1,-2 0 148,-3 1 0,-1 0 0,-5-1 1,-1 1-1,-2 0 0,-1 0 1,-3 1-1,-1 1 90,0-1 0,-2 1 0,-8 2 0,-1 1-75,-4-1 0,0 0-113,30 1 0,-15 1 1,-8 0-1,-10 0 0,-9 1-521,-8 3 333,-9-2 0,-11 8 272,-10-6 0,4 6 0,-3-3 0</inkml:trace>
  <inkml:trace contextRef="#ctx0" brushRef="#br0">17392 16729 7787,'-1'-11'-36,"-3"1"0,-5 2 0,-2-1 1,-2 2 200,0 3 11,1 2 1,-7 2 0,-2 2-1,-3 3 1,-3 10 0,-1 9-1,-4 10 1,1 7 0,-1 7 611,-1 6 1,-1 10-791,15-29 0,0 2 19,2 0 0,1 1 1,-2 0-1,1 0 0,2 1 1,1-1-1,2-1 0,0 1 1,3-1-1,1 0 0,-2 32 1,8-4-263,4-7 1,15-10 0,12-5 0,6-5-104,9-4 1,0-4-1,3-9 1,2-5-149,5-6 0,2-5 0,6-5 1,4-1 495,4-3 0,-4-9-312,2-8 1,-29-1 0,-1-3 0,1-2 0,0 0 0</inkml:trace>
  <inkml:trace contextRef="#ctx0" brushRef="#br0">18183 16972 7799,'-17'-6'0,"0"-3"39,-6 4 1,9 5 0,-3 10 0,4 5 639,5 7 1,-3 2-237,2 1-360,3 6 0,-5-2 0,3 5 1,-2 1-1,0 2 0,3 1 1,0-1-54,-1-3 1,4-3 0,-3-7 0,1-3-168,4-4 96,0-8 0,4-9 0,0-10 0,4-7-154,1-8 0,3-7-61,7-6 180,-3-6 1,10 3 0,-4-6 0,1-1 0,1-1-126,0-2 301,-3 5 1,3 0 0,-5 7-1,-1 7 1,-2 5 867,-1 5-719,0 4 22,-6 17 0,3 3 0,-6 15 0,-1 5 1,0 3 371,1 5 0,-3 3-647,4 5 0,-4 0 1,-1 0-1,1 1-113,4-1 0,-3-4-75,7 0 0,-5 0 4,5 4 1,-6-4 0,2-1 0,-1-4-632,1-4 0,5-1-98,-2-7 0,-1 0 23,2-5 505,-6-5 389,2-1 0,-16-23 0,-3-4 0</inkml:trace>
  <inkml:trace contextRef="#ctx0" brushRef="#br0">18068 17316 7799,'-11'-13'73,"2"0"1,4 1 214,5-1-162,0 0 0,5 2 0,5 2 0,6 4-42,5-1 1,3 5-302,2-4 1,1 5 0,2 3-1,5 1-1263,3-1 1480,1 4 0,4-3 0,6-1 0,3 4 0,0-1 0</inkml:trace>
  <inkml:trace contextRef="#ctx0" brushRef="#br0">18616 17303 8081,'-8'2'723,"-1"2"0,7 3-43,-3 6 1,4 5-516,1 3 0,0 3 0,0 3 0,1 2-394,4 0 0,-3 5 90,7-4 1,-5 0-1,3-5 1,0 1-525,0-1 0,-2-5 663,3-3 0,6-37 0,6-9 0</inkml:trace>
  <inkml:trace contextRef="#ctx0" brushRef="#br0">18795 17316 7799,'6'-7'6,"-5"-5"0,5 5 1,-1 0-31,4 3 0,6 1 806,2-1-732,6 3 1,-2-5-1,8 6 1,2 0-1,1 0-1041,4 0 991,1 0 0,2-10 0,5-3 0,4-1 0,-1 0 0</inkml:trace>
  <inkml:trace contextRef="#ctx0" brushRef="#br0">19764 16844 7799,'-8'-13'0,"-1"2"0,-1 2 85,-1 5 0,2 3 1,1 2-1,-2 3 918,-1 5 1,-2 8-524,0 4-271,0 3 1,-1 8 0,-1 2-1,-2 1 1,1 2 0,2 0-1,2 2-89,4 1 0,-3 1 0,4-1 0,-2-1-356,1-2 1,5-8 0,-3-3 0,2-4-707,0-4 0,1-8 579,7-10 1,2-10 0,4-8 0,-1-4-40,6-4 0,-3-6 368,5-6 1,2-6 0,-1-3 0,1-2 58,-1-2 1,0 0 155,-1 0 1,-2 0 0,2 1 0,-3 3 374,-1 5 0,-2 9 363,-3 8 1,2 12-372,-5 13 0,-1 11-156,-4 11 0,4 3 26,0 5-367,1 3 0,-4 5 0,2 0 0,1 0 0,-1 2-190,-2 3 1,4-4-82,-1 4 1,0-4-178,-4 0 1,4-1 0,2-1 0,0-3-218,-1-5 0,1-3-413,-2-5 1,-1-2 1026,6-7 0,-7-16 0,4-4 0</inkml:trace>
  <inkml:trace contextRef="#ctx0" brushRef="#br0">19624 17176 7799,'-13'-12'5,"2"2"1,1 3 16,1 2 1,5-4 0,-3 3 49,1-1 1,8 5 33,6-3 0,6 5 1,6 3-1,7 1-168,4-1 1,5 0 117,6 1 0,-2-1 0,2 4 0,-2 0-8,-2 0 0,-1-2 0,-4 5 0,-6 2 105,-5 4 0,-8 2-103,-1-1 0,-6-1 0,-8 4 0,-3 0 131,-5-1 0,-2-3 26,-2 1 1,0-4-136,1-5-64,-1-2 0,7-8 1,5-2-1,5-4-235,3-4 0,6-5 73,4 0 1,0-4-66,-4 4 0,1-4 1,0 4-1,0 1-790,-3 2 663,-1 1 1,-3 5-289,-2-1 634,-4 7 0,-29 24 0,-8 14 0</inkml:trace>
  <inkml:trace contextRef="#ctx0" brushRef="#br0">20121 17252 7961,'-13'-6'405,"5"5"-324,-1-3 114,1 2 0,-5 2 1,0 2-1,2 2 1,1 5 1477,2 2-1572,5 7 0,-7-2 0,6 5 0,1 0 0,1 1 0,2-1 0,2 0 0,2-1 1,3 3-326,6-6 142,5-6 0,2-1 0,6-6 1,-1-1-1,2-2 0,1-1 0,2-1-343,-2-3 1,-1-9 524,-1-8-35,-6-3 1,-2-2 0,-7 1 0,-2-2 0,-5-3 157,-2-4 1,-5 3 0,-6 2 0,-9 7 200,-9 5 0,-6 3-341,-5 1 0,4 6 1,2 4-1,-1 4-253,0 4 0,5 9-563,-2-1 1,10 2 299,8-2 0,0 4 1,8 0-1,1-2-697,2 0 1,6-4 1129,4-3 0,36-8 0,11-7 0</inkml:trace>
  <inkml:trace contextRef="#ctx0" brushRef="#br0">20427 16819 7799,'0'-17'0,"0"0"0,0 1 648,0 2 751,0 1-1049,0 0 1,6 6 0,2 4 0,5 6 147,4 6 1,-1 3 0,5 7 0,0 6-8,-1 8 0,4 5-95,-3 5-280,3 2 0,-4 8 0,-3 0 0,-3 4 0,-2 3 0,-4 3 0,-5 4-63,-6-1 1,-11 0 0,-11-4 0,-9 0-1143,14-29 0,-2-2 1,-24 20 361,18-23 1,0-1 0,-24 17 726,-3-1 0,-2-9 0,2-5 0,1-2 0,2-1 0</inkml:trace>
  <inkml:trace contextRef="#ctx0" brushRef="#br0">21868 15543 7763,'-6'13'39,"-1"0"0,-1 0 650,-1-1-291,6-4 0,-5-4 0,6-8 1,5-6 975,3-6-1290,2-4 0,5-10 0,1-2 0,2-4 0,2-5 0,1-3 1,-1-5-7,-2-5 1,4-5 0,-1-9-1,-8 32 1,-2 1-103,0-1 1,-1 1 0,5-33-1,-4 8 1,-5 8 90,-3 8 43,-1 13 1,-5 31 0,-4 17 0,-2 13-68,-2 6 0,0 13 0,0 3 0,1 5 27,-1 4 1,0 5 57,0 2-279,7-31 1,0 0-1,-1 29 1,4-30-1,1 1 1,1 34-1,2-6-850,4-10 894,7-8 0,8-12 0,9-4 0,3-8 0,6-7-382,2-9 1,4-7 0,0-7 0,1-8-401,3-3 0,-4-5 497,-1-6 1,-3 0 391,-2-5 0,-4-1 0,-2-6 0,-2-2 0,-6 2 0,-4 7 0,-7 4 0,-6 8-53,-3 0 0,-5 14 0,-6 4 192,-6 9 0,-8 12 429,-1 5 0,4 6-217,1 2 1,-1-1 0,1-2-1,1 2 328,2 0 0,2 1-418,4-4 0,2-6-118,6-3-18,0-3 0,2-3 0,2-2 0,4-5-115,4-3 1,6-6-145,3-4 1,5-8 114,4-4 1,-3-5 0,4-3 0,0-4 162,3 0 0,-3-2-29,-1 5 0,-7 6 0,-4 7 1,0 4 781,-4 5-540,-6 2 0,-3 18-190,-6 5 1,0 5 0,0 4 0,0-1-168,0 1 0,1 3-472,3 1 0,2-1 128,2-8 1,5 1-1,-2-6 1,6-3-866,3-3 1,3-7 131,7 1 1077,-3-8 0,1-16 0,3-7 0,0-4 0,-1-1 0</inkml:trace>
  <inkml:trace contextRef="#ctx0" brushRef="#br0">25209 14651 7779,'-6'-13'357,"-2"0"0,-4 2 926,-1 3-1220,1 2 0,3 9 1,-1 5-1,-2 9 0,-5 7 1,-3 6-1,-2 5 1105,3 7 0,-5 3-518,2 6-573,4 0 0,-5 0 0,6 0 0,2 0 0,0 0 0,4-3 1,1-5-190,2-9 0,5-7-237,-1-6 1,4-10 0,4-11 29,4-7 1,1-11 0,2-8 0,3-6 27,1-5 1,0-7 0,1-4 0,2-6 68,2-6 1,-3 2 2,4-1 224,0-1 1,4-6-1,-3 0 1,-1 7-1,1 6 548,-2 12 1,-2 10 0,-5 14 54,-1 9 1,-4 16-134,-4 9-262,-3 12 1,1 5-1,0 7 1,3 3-1,-2-1 54,-2 1 1,3 3-503,0-4 0,2 5 19,-2-1 0,-2-2 0,2 0 0,-3-1-704,-1-3 1,5-5 276,-1-2 0,0-6 13,-4 2 0,0-9 630,0-4 0,-5-20 0,-3-5 0</inkml:trace>
  <inkml:trace contextRef="#ctx0" brushRef="#br0">25030 15097 7785,'-5'-13'486,"-4"1"0,3-1-243,2 0 0,3 0-627,1 1 264,0-1 1,11 4-1,7 1 1,9-1 0,7 2-124,3 3 1,7-2-1,3 1 1,4-1-366,4 0 0,-2 1 608,2 1 0,-3 2 0,-2-2 0,-2 1 0,-1-1 0,-8 2 0,0-2 210,-7-3 0,-12 6 0,-3-4 667,-3 4 0,-8 1 1285,-6 0-1531,-6 6 1,-6 1-1,-1 5 1,1 3 41,4 2 1,-3 1-357,2 3 0,2 3-267,-1-2 0,5 0 1,-3 1-1,2-2-286,0 2 1,-1 0-192,5-2 1,0 3-498,0-3 0,2-2 0,1-2 0,2-3 924,2-2 0,2-16 0,4-4 0</inkml:trace>
  <inkml:trace contextRef="#ctx0" brushRef="#br0">24801 15684 7785,'-12'-2'2702,"4"-2"-2651,2 3 1,8-5 20,2 6 0,14-4 0,15-1 0,11 3 418,11 0 1,12-2-475,-32 2 0,2 0 0,6-2 0,2-1 0,3 2 0,1 1 1,5-2-1,0 0-354,3 0 1,0-1 0,-3 1-1,-1 0 392,-1 0 0,-2 0-324,-4 2 1,-1 1-1,-6-2 1,-2 0 0,30 3-1,-8 0 1,-9 0 0,-12 2 269,-11 2 0,-4 0 0,-10 9 0,-3 3 0</inkml:trace>
  <inkml:trace contextRef="#ctx0" brushRef="#br0">25311 16143 7785,'-20'-7'676,"1"1"-660,7 6 0,3 6 1,1 4-1,-4 5-165,-3 6 0,-1 8 554,-5 1 1,1 9 0,-4 1 0,0 4-107,-3 4 0,0 0-291,6-1 0,-2-7 0,8-8 0,2-2-77,3-6 168,7-4-109,-3-13 1,8-1-1,1-8 1,2-2-91,2-5 61,2-8 1,4-4 0,1-9 0,3-4-1,4-4-103,3-4 0,2-4 1,-1-5-1,1-1 70,-1-3 0,1 4 6,-1 0 1,1 1 204,-1 8 1,-4 5 0,-1 10 357,-1 8 1,-7 11-112,-3 16 1,-6 7-123,1 10 1,-2 6 0,-2 3 0,0 3 3,0 1 1,0 5-240,0-1 0,0 1-43,0-5 1,0 0 0,0 1-1,0-1-294,0 0 1,0-1-267,0-3 1,4-4 54,0-9 0,2 2 0,-4-6 0,4-2 519,1-1 0,-4-18 0,3-4 0</inkml:trace>
  <inkml:trace contextRef="#ctx0" brushRef="#br0">25145 16500 7785,'-9'-13'0,"1"0"0,5 1 511,-1-1 0,4 0 90,4 0-748,3 6 1,12-3-1,2 5 1,4-1-1,4 0-1351,0 3 1337,7 2 1,-1 1 0,5 1 0,-5 4 0,-1 5 160,-1 5 0,-3 39 0,-3 6 0,-10-12 0,-12-11 0,0-13 0,-4-2 35,-1 0 1,0-11 0,1 0 0,2-2 1574,2-2-1298,4-4 1,0 1 0,7-8-1,2-6 180,2-6 1,1 1-394,5-7 0,-2 5 1,-3-4-1,-3-2 226,1-1 1,-11 0-113,1 3 0,-6-2-71,-3 6 1,-3 0 0,-4 5 0,-8 0 157,-3 4 1,-7 2-430,-5 6 1,-4 6 20,4 2-219,-5 4 0,9 0 0,-1 2 1,6 1-1,4-1-2731,6-3 3058,4-1 0,63-14 0,15-5 0</inkml:trace>
  <inkml:trace contextRef="#ctx0" brushRef="#br0">26560 14587 7785,'-1'-17'0,"-2"-1"1,-3-1 2,-1 1 201,5 1 1,-4 8-1,7 2 1,4 0-1,3 2 1,3-1-1,2 3 1902,0 2-1900,0 6 1,1 2 0,1 6 0,4 0 0,-1 1 717,1 3-657,3 9 0,-3 6-157,2 6 1,3 12 0,-4 5 0,0 8-1,-11-29 1,-1 2-14,-1 4 0,0 1 1,-1 6-1,-1 1 1,0 8-1,-3 1 1,-1 4-1,-3 2-76,-2 4 0,-3 2 1,-1-21-1,0 1 0,-2 1-1171,-2 4 1,-1 0-1,0 0 982,-1-4 0,-1 0 0,0 0 0,-1 1 0,-2 1 0,1-2 0,-9 17 0,-1-1 0,1-1 0,-1-1 0,-1-3 0,-1-2 0,0-3 0,0-1 0,-1-5 0,0-2-512,2-4 1,-2-2 0,-1-4-1,0-2 432,1-2 0,0 0 0,0-4 0,-2-1 0,0-1 0,0-2 0,1-2 0,-1-1-228,0-3 0,0-2 1,-32 13-190,0-10 665,1-8 0,-3 1 0,1-5 0,1-3 0,4-4 0</inkml:trace>
  <inkml:trace contextRef="#ctx0" brushRef="#br0">24686 14396 7823,'-1'-26'0,"-2"1"0,-3 2 463,-1 6 1,-6 6-1,-5 15 1,-2 9 191,-3 12 1,-6 16-525,-5 10 0,-5 9 1,18-24-1,0 2 1,-2 4-1,0 2-512,1 5 1,-1 1-1,-4 6 1,0 2 495,2 7 1,-1 1-89,-1-1 1,0 2 0,11-16 0,1 3 0,1-2 0,0-2 0,0-1 0,1 0 0,1 0 0,0 0 0,1 0 0,0 0 0,2-1 0,0 1-225,1 0 0,0 0 0,2-1 131,-2 18 1,3-2 0,1 1-1,2-2 1,2-8 0,0-1-1,0-1 1,2 0 0,0-1 0,1-2-1,3-2 1,1-1 0,3-2-1,1-2-359,2-2 0,3-3 0,18 26 114,-14-34 1,2-1-1,25 24 1,8-8 310,5-6 0,-1-5 0,5-13 0,2-6 0</inkml:trace>
  <inkml:trace contextRef="#ctx0" brushRef="#br0">13414 16500 7774,'0'-9'35,"1"2"0,5 0 0,5 1 1013,5 1-941,7-5 0,-3 3 0,6-7 0,4-3 0,4-5 0,2-2 0,-1-1-24,-1-1 1,-6-5 0,1-1-1,-7-1 24,-5 3 0,-8 3 94,-5 2-95,-2 5 1,-9 3 0,-6 8-1,-7 5 1,-6 4 0,-3 6-1,-5 7 164,-3 6 0,-1 10 1,-1 2-1,1 3-74,0 6 0,7-1 1,4 7-1,7-2-158,6-3 1,4-2-1,10-2 1,3-3-303,5-4 1,8-5-381,13-3 448,-2 2 1,14-12-1,-2 1 1,2-7-1,1-5-1963,1-1 1152,5-5 789,3-2 1,-20-9-1,2-4 1,2 0-1,1-1 1</inkml:trace>
  <inkml:trace contextRef="#ctx0" brushRef="#br0">14549 16309 7776,'-9'-13'924,"1"0"0,4 5-509,-5-1 0,6 5-708,-1-5 0,4 6 0,4-2 1,5 1 425,2-1 1,8 1-219,2 4 0,4 0 0,4 0 1,2 0-376,1 0 1,-2 0-292,4 0 477,-6 0 274,4 0 0,-7 11 0,1 4 0</inkml:trace>
  <inkml:trace contextRef="#ctx0" brushRef="#br0">14715 16474 7784,'-7'0'1781,"-5"0"-1347,11 0 1,2 0-323,12 0 1,1 0 0,7 0 0,3 0-911,5 0 0,2-1 430,3-3 368,3 2 0,-5-15 0,2-5 0,7 0 0,-1 1 0</inkml:trace>
  <inkml:trace contextRef="#ctx0" brushRef="#br0">12572 15135 7832,'-8'-17'1,"-1"0"0,1 2 279,-5 6 0,5 4 85,-1 5-337,6 0 0,-2 7 1,5 7-1,0 10 0,0 10 1,0 6-1,0 5 0,1 3 1,2 6-85,1 3 1,5 4 247,-5 7-200,1-31 0,0 2 1,-2 4-1,1 1 1,2 4-1,-1 1 0,1 4 1,-2 2-1,1 4 1,-1 2-1,0 5 0,0 2 1,-1-20-1,0 0 1,0 2 84,0 0 1,0 1 0,-1 1 0,0 0 0,-2 1-1,1 0 1,1 3 0,0 0 0,0 1 0,-1 0 0,1 1-1,-1 0-168,0 1 1,1 0 0,-1 0 0,1-5 0,-1-1 0,0 0 0,0 0 0,-1 1 0,-1-1 266,2-3 0,-1 0 0,-1 0-98,0 0 1,-1 1 0,0-2 0,1 21 0,0-1 0,-1 1-1,0 0 1,2-2 0,0-2 61,2-5 1,0-2-1,3-3 1,2-1-178,0-6 0,3-1 43,1 0 1,0-1 0,-3-3 0,0-1-1,2-3 1,0-1 0,10 29 0,-2-11 115,1-9-483,-2-4 1,-5-13-1,0-6 1,-2-8 0,-2-7-998,2-5 0,1-17 1358,2-9 0,0-9 0,0-8 0</inkml:trace>
  <inkml:trace contextRef="#ctx0" brushRef="#br0">12266 15186 7834,'-12'-25'0,"-1"-1"0,2 2 0,2 3-15,3 3 0,12 5 1,4 2-1,6 1 0,5 3 1,4 1-1,5 2 210,4-2 1,4 5-149,5-4-55,2 4 1,12 1 0,4 0 0,5 0 0,-29 0-1,2 0-10,2 0 0,1 0 14,0 0 1,1 0 0,7 0 0,1 0 0,-2 0 0,1 0 0,2 0-1,1-1 1,3-2 0,1 0 0,3-2 0,0-1 0,3-2 0,1 0-134,-2 0 0,0 0 0,5-1 0,-1 0 0,0 0 0,0 0 0,3-1 0,1 0 160,-22 2 1,0 1 0,1-1 0,-1 0 0,1 0 0,-1 0 0,3 0 0,-1-1 0,1 0 0,0 1 0,1-1 0,-1 0-271,3-1 1,1 0 0,-1 0 0,3 0-1,1 1 1,0-1 397,4-1 0,1 0 0,-1-1-118,-3 3 1,-1 0-1,1-1 1,5-1-1,1 0 1,0 0-1,-4 2 1,0 0-1,0-1 1,1 0-1,1 0 1,0 0-1,2 1 1,-1-1-1,1 1-8,2 0 1,0 0 0,-1 0-32,-3 2 1,-1 1 0,2-1 0,2-1 0,2 0 0,-1 0 0,-4 1-1,-1 0 1,1 0 0,1-1 0,0 0 0,1 0 0,1-1 0,0 1-1,0-1-4,2 1 0,-1-1 1,1 1-1,-3-1 0,0 1 1,0-1-26,2 1 0,-1-1 0,1 1 0,0-1 0,-1 1 0,1-1 0,-1 1 1,1-1-1,0-1 0,0 1 0,1 0 0,1-1-6,0 0 1,1 0-1,-1 0 1,-1 0-1,0 0 1,0 1 51,0 0 0,0 0 0,0 1 0,2 1 0,0 0 0,0 0 41,-1 0 0,0 0 0,1 0 0,0 0 1,1 0-1,-1 1 0,1-1 0,0-1 0,-1 2 1,1-1-1,-1 2 0,1 0 49,-3 0 1,1 0-1,-1 0 1,1 1 0,1 0-1,-1 0-63,2-1 1,0 1 0,0 0 0,-17 1-1,0 0 1,0 0 0,1 1-574,0-1 1,0 1 0,1 0 0,-1 0 526,14 0 0,-1 0 1,1 0-1,3 1 0,-1-1 1,0 0-1,-4-1 0,0 1 1,-1 0-1,2-1 1,-1 0-1,1 0 0,0 0 1,1 1-1,-1-1-104,2-1 0,-1 1 0,0 0 1,-3 0-1,0 1 0,-1 0-153,2-1 1,0 0-1,-1 0 1,-1 0-1,-2 0 1,2-1 260,1-1 0,1-1 0,0 0 1,-1 1-1,1 1 0,-1-1 1,1-1-1,1 0 0,-1 0 1,-2 0-1,0 0 0,0 1 33,-2-1 1,-1 0-1,0 1 1,1-1 0,0 0-1,-1 1 37,2 0 0,0 1 0,0 0 0,-1-1 0,1 1 0,0-1 31,1-1 1,1 0-1,-1 1-43,-3 2 1,0 0 0,1 0 0,-2-2 0,1-2 0,-1 2 0,-2 2 0,1 1 0,-1 0-1,1-1 1,-1 0 0,1 1 0,0-1 0,0 1 0,0 0 35,1 0 1,0 0 0,-1 0 0,-3 0 0,-1 0 0,0 0-136,-1 1 1,1-1-1,-1 1 1,-1 0 0,0 1-1,-1-1 1,0 0-1,0-1 1,0 0 0,0 0-1,0 0 1,0 0-101,0-1 0,0 1 0,-1-1 1,-1 0-1,-1 1 0,0 0 57,20-3 0,0 1 1,0 2-1,-1 0-23,-3-2 0,-1-1 0,0 1 0,-2 0 1,-2-2-1,-2 0 0,-1 1 0,-1 1 43,-4-1 0,-1 1 0,-1 1 1,0-1 189,-4 0 0,-1-1 0,-1 0 0,0-1-103,-2 2 0,-1 0 0,-5 0 0,-1 1 0,1-1 0,-1 0 0,29-1 1884,-6 2 1,-6 2-1471,-6 1 1,-12 1 269,-1 3 1,-7 5-1,-4 6 1,-4 4-429,0 1 0,-6 1 88,-5 4 0,-4 2-543,5 3 1,-6 0 0,1 5-1,-3 3 291,-1 2 0,-1-2-289,-3 9 0,1 1 145,-6 8 0,1-3 1,-5 8-1,0 4 121,1 6 1,5-33 0,1 1-156,-1 1 0,1 1 0,0 0 0,-1 1 141,1 3 1,0-1-1,-2 2 1,0-1-1,1 2 1,0 0 0,1 2-1,0 1 35,1 2 1,-1 1-1,1-2 1,0 1-44,1 1 0,0 0 0,-2 2 0,0-1-1,2 1 0,0 1 0,0 2 1,1 0-1,-1 1 0,-1 1 1,1 1-1,0 0 18,0-1 1,1 0-1,-3-2 1,0-1-121,2 3 0,0-1 0,-1 0 0,0 0 65,0 0 0,1 1 0,1-5 0,1 0 1,1 1-1,0-1 0,0-2 0,0 0 83,-2 0 1,1 0 0,0-2 0,0-1-37,2 3 1,0 0 0,0-8 0,0-1-51,0 1 0,0 0 0,-2-5 0,0 0 0,-1-1 0,0-1 0,0 0 0,-1-1-45,-1-1 0,0 0 1,-6 28-381,-2-9 1,0-4-117,0-4 0,-1-3 0,-1-6 1,-2-1-843,1-3 1,-4-7 250,-1-6 1107,-9-5 0,3 1 0,-5-6 0,-4 2 0,-3 2 0</inkml:trace>
  <inkml:trace contextRef="#ctx0" brushRef="#br0">12891 18718 7841,'-7'-5'-1386,"-4"3"1465,2-2 1,-1 4 0,3 3-1,7 3 1,7-1-48,5 1 0,6-2 0,5-2 0,5 0-29,6 3 0,4-1-32,5-4 58,8 0 0,7 0 0,7-1 0,5-4 0,-33 1 1,2 0-1,2-2 0,2 0 0,2 0 0,0 0 26,4-1 0,0 1 0,-1 0 0,0-1-35,3 1 0,1-1-9,-1 1 0,0 0 0,-3-1 0,1 1 0,4 0 0,1-1 0,0 1 0,1-1 0,0 1 0,0 0 1,0 0-1,-1 0 197,0 2 0,0 0-582,2-2 0,0 1 0,1 1 0,2 0 426,5-2 1,0 0-48,-4-1 0,1 1 1,4 2-1,-1-1 1,-3 1-1,0-1 1,3-2-1,1 1 1,2-2-1,1 0-68,2 0 1,1 1 0,-3-1 0,0 1 41,2 1 0,1 0 0,-3-3 0,1 1-1347,1-1 0,0 1 1386,-21 2 0,-1 0 1,1 1-1,1-1 1,0 0-1,0 1 0,1-1 1,1-1-1,-2 1 1,0 0-1,0 0 1,-1 0-1,0 0 0,0-1 1,1 1 76,-1 1 0,0 0 1,1 0-1,2 0 1,1 0-1,0-1 5,0 1 0,1-1 0,0 0-87,-3 1 1,0 1 0,0-1 0,1 0 0,1 0 0,-1 1 0,-2 1 0,-1 0 0,1 0 0,1 0-1,0 0 1,0 0 0,1-1 0,1 0 0,-1 0 3,2 0 1,0-1 0,0 1-1,-1 1 1,0 1 0,0-1-196,-1 0 0,0 0 1,1 0-1,0 1 0,0-1 1,1 0 177,0-1 1,-1 0-1,1-1 1,2 1-1,0 0 1,0-1-1,0 1 1,1 0-1,0 0 1,0-1-1,0 1 1,0 0 30,-1 0 0,0-1 0,-1 1 0,0 0 1,1 0-1,-1-1-53,2 1 1,-1 0 0,1 0-1,-1 1 1,0 0 0,1 0 19,1 0 0,0 1 0,0-1 0,-5 0 0,0 0 1,0 0-1,-1 0 0,1-1 0,0 0 0,-1 0 1,0 1-1,0 0-20,0 0 1,0 0 0,0 0-1,-1 1 1,1-1 0,-1 0-40,1-1 0,-1-1 0,-1 1 0,20 0 0,-1 0 42,1-1 0,0 1 0,-1 0 1,0 0-1,-2-2 0,0-1 1,2 1-1,0-1 223,1 1 1,0-1 0,-3 1 0,-1-2-102,4 0 0,1-1 1,-3 2-1,1 0 5,1-1 0,0-1 0,1 2 1,0 0-1,0 0 0,1 1 0,0 0 1,-1-1 41,-1 1 1,-1 0 0,1 1-1,0 1-121,-2 0 0,0 0 0,0 0 0,0 1-47,3-2 0,-1 1 0,-6 0 0,-1 1 0,3 1 0,0 1 0,-2-1 1,-1 0-97,0 0 0,0 1 1,1 0-1,0 1 141,0 0 1,-1 0 0,-3-1 0,-2 0-238,0-1 0,-1 0 141,-1 1 1,0 1 0,1-3 0,0 0 0,2 2 0,-1 0 0,0 0 0,0-2 0,0 0 0,0-1-22,-1 1 1,-1-1-1,0-2 1,0 1 89,2 0 0,-1 1 1,-1-1-1,0-1 221,2-1 1,-1 1-145,-4 3 0,0-1 0,4-2 0,-1 1 0,-4 1 0,-2-1 0,1 0 0,0-1 0,1 0 0,0 1 262,1 0 1,0 1-1,-4-1 1,0 0-109,0 3 0,0 0 1,-3-2-1,0-1 0,-2 3 1,1 0-1,0 1 0,-1-1-73,1 2 0,-1-1 0,-2-1 0,-1 0-197,-3 0 1,0-1-1,33-1 1,-10 4 0,-4 0 96,-6 0 1,-10 0-312,-3 0 1,-6 0 345,-6 0 0,-6 0 0,-3 0-791,-3 0 812,-1 0 1,-6-1-818,-3-4 476,-3 4 0,1-5 0,1 5 227,1-3 0,29-20 0,2-10 0</inkml:trace>
  <inkml:trace contextRef="#ctx0" brushRef="#br0">29863 15773 7856,'-2'-13'0,"0"0"0,-4 1 0,-1 0-394,-3 4 531,4 8 0,-4 13 0,5 9 0,-2 7 0,-2 6 0,2 5 1,1 4-1,2 0 0,0 0 634,1-3 0,2-2-618,1 0-77,0-7 1,7-5-1,4-9 1,6-3-1,4-8 563,6-4-598,4-9 0,9-8 0,4-12 1,7-8-1,-22 14 0,1-2 1,3-3-1,1-1 0,3-4 1,1 0-6,4-2 0,0-2 0,2-4 1,1-1-1,6-3 0,3-1 1,2-1-1,1 0-75,-18 15 0,1-1 0,0 0 0,2-1 0,0 0 0,0-1 0,1 2 0,-1-1 1,1 0-1,-2 2 0,-1-1 0,1 2-173,18-15 1,-1 3-1,-12 11 1,-3 3-1,-5 4 1,-3 3 0,14-6-1726,-16 12 1937,-9 6 0,-28 24 0,-5 4 0</inkml:trace>
  <inkml:trace contextRef="#ctx0" brushRef="#br0">27823 17507 7856,'0'-13'-57,"1"2"0,5 1 1,8 3-1,10 0 1,11 0 80,11-3 1,10 3 0,15 0 0,-34 3 0,0 1-411,2-1 1,0 1 169,2-1 0,3-1 0,13-8 0,3-4 0,6 0 1,0 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14842 5011 8350,'0'-13'-196,"0"5"1,0-1 0,0-1-784,0-1 1126,0 4 410,0 1-401,6 6-110,1 0 0,10-4 1,1 0-1,4 0 1,3-2-1,6-1 1,5-2 12,3 1 1,8 4 0,0-5-1,4-1-70,4-1 1,-2 2 0,2 2-1,-4 0-28,-4 0 0,-4 3 1,-4-3-1,-4 0-5,-5 0 0,-2 4-249,-11-1 72,0 2-261,-4-4 373,-6 5 1,-7-3 0,-8 7 0,-4 2 0,-2 2 108,-3 3 0,-15 4 0,-7 1 0,-5 2 0,-1 0 0</inkml:trace>
  <inkml:trace contextRef="#ctx0" brushRef="#br0">14931 5062 7911,'-12'-13'-986,"-1"5"1294,0-1 269,0 7-544,6-4 1,9 7 0,11 2 0,6 1-119,5-1 1,8-1 111,2-2 0,4 0 0,3 0 0,3 0 44,1 0 0,-2-2-79,3-2 0,-4 1 1,0-5-1,-4-1-60,-4 2 0,-4-3 73,-9 6 1,-4-6-75,-8 1 0,-5 4-97,-8 1 1,1 2 71,-6 2 0,5 0 0,-4 0-135,-2 0 1,0 2-263,1 2 491,-2-3 0,-19-1 0,-11-7 0</inkml:trace>
  <inkml:trace contextRef="#ctx0" brushRef="#br0">16844 4858 8408,'-13'-7'-311,"5"1"0,1 5 0,0-2 0,0-1 92,-3 1 397,4 2 0,2 1-69,8 0-45,3 0 1,7 0 0,3 0 0,4 0 0,4 0 150,0 0-191,6 0 0,-2 0 1,6 0-1,3-2 1,3-1-1,0-1 0,1 1-90,0 2 1,-1 1-1,4 0 1,-1 0-35,-3 0 0,-5 0 0,-4 0 0,1 0-279,0 0 1,-11 0 114,0 0 103,-7 0 0,-4 6 161,-2 2 0,-37 15 0,-15 4 0</inkml:trace>
  <inkml:trace contextRef="#ctx0" brushRef="#br0">16959 5113 8398,'-19'-11'0,"4"2"-603,-6-8 0,5 9-573,-1 4 1334,8 2 1,5 6-1,8 2-92,5 1 1,8-4 25,4 1 1,3-2 0,3-2-1,3 0 64,4 0 0,3 0-146,1 0 0,5 0 1,1-2-1,2-1-98,7-1 1,-2-2 106,4 2 0,-4-1-310,-4-4 166,-3 3 1,-3 5 0,-3-2 124,-5-1 0,-28 0 0,-8 4 0</inkml:trace>
  <inkml:trace contextRef="#ctx0" brushRef="#br1">7957 6159 8918,'-7'-13'-458,"-5"2"0,5 1 0,-1 1 0,-1-1-334,-1-1 844,-1-2 1,4 5-1,1 1 1,2 0-1,0-1 19,1-1-73,1-3 0,2 4 0,2 1 0,1 0 0,2 1 65,2 0-41,-4-4 0,9 7 1,-4-4-1,3 0 1,2 2 19,0-1 0,0 0 24,-1 2-39,1 3 0,1-5 0,2 6 0,2 0 0,2 0 93,3 0-66,7 0 0,2 0 0,9 0 0,6 0 0,8 0-21,6 0 1,-24 0 0,1 0 0,2 0-1,1 0 1,3 0 0,0-1-5,2-1 1,1-1 0,1 0-1,-1-1-307,2-2 0,0-1 1,1 1-1,-1 0 276,-2-1 0,0 1 0,0 0 0,1-1 0,-3 1 0,0-1 1,0 1-1,0 0 2,-3-1 0,-1 1 0,-4 0 0,0-1-191,31-6 1,-3 5 200,-1-1-23,-6 7 0,-7-8 0,-10 4 1,-6 0-1,-5 1 14,-3 2 1,-11 0-74,-4-1 76,-7 2-45,0-3 0,-5 3 1,-1-1-1,-5-1 403,-7 1 0,-1 2-464,-7 1 0,0 0 26,-5 0 29,1 6 0,-6-1 47,-3 4 0,-7 2 1,-6 0-1,-4 0 1,0 0-1</inkml:trace>
  <inkml:trace contextRef="#ctx0" brushRef="#br0">7893 6095 8543,'-13'0'-1124,"0"6"1,6-4 1159,3 7-10,3-6 9,1 8 0,1-9 1,3 3-1,5-1 1,2 1 229,2-2-112,5 4 0,2-6 1,7 3-1,4-2 1,7-2 363,8 0-488,3 0 0,14-5 1,5 0-1,-31 1 1,1 1-1,2-2 1,1 0-1,1-1 0,2 0 1,1 0-1,1 0-8,1-1 0,-1 1 0,-1 0 0,-2-1 0,-2 1 0,-1-1 1,-2 1-1,0 0-169,-1-1 0,-1 1 0,33-7 182,-5 0-40,-6 1 0,-7 3 1,-10 2-1,-6 0 1,-5 1 14,-3 1-39,-2 0 0,-9 4 1,-3-2-10,-2-1-139,0 0 1,-3 5 0,-3 2-495,1 1 531,-5 6 0,5-3 45,-6 6 18,6 0 0,-4-1 0,7 1 78,1 0 0,43-14 0,19-8 0,-21 4 0,1 0 0,-1-1 0</inkml:trace>
  <inkml:trace contextRef="#ctx0" brushRef="#br0">11501 6031 8470,'-12'0'-260,"-1"-4"0,0-2 0,0 1 0,1-1 1,0 2-623,4-2 903,-4 5-7,11-5 0,-3 2 0,8-1 29,5 3 1,2 0-1,3 2 1,3 0 139,4 0 0,9-1-118,4-3 5,3 2 1,7-8 0,4 5-1,6-1 1,5-1 0,5 1-1,6-1-29,-33 3 0,2 1 0,1 1 0,1 1 0,1-2 1,1 0-1,-3 1 0,1 0-23,-3 0 1,1 0 0,2 0 0,1 0 0,-1 1 0,0 0 0,-1 0 0,-1-1-39,-2 0 0,-2 0 0,32-2-1200,-3 4 1197,-6 0 0,7-4 0,-7-1 0,-4 1 0,-6 0-5,-4 0 1,-3-5 0,-7 5-1,-6 0-74,-5-2 1,-4 5-97,-7-4 57,-5 4 0,-7 1 39,-8 0 0,-5 0-41,-4 0 1,2 0-1,-7 1 1,-2 2 546,-4 1 0,-2 6-404,-8-1 0,5 2 0,-9 2 0,-1-5 0,-10 0 0,-1 0 0,-8 1 0,0 0 0,0 0 0</inkml:trace>
  <inkml:trace contextRef="#ctx0" brushRef="#br0">11489 6069 8454,'-39'0'0,"1"0"0,1 0-733,3 0 0,3 0 361,6 0 1,5 2 383,3 2-20,8 3 47,4 6 0,10-5 1,5 0-1,4-3 94,3-2-55,6-2 0,-3-1 0,5 0 0,2 0 0,2 0 0,2 0 1,1 0 166,4 0 1,6 0-92,5 0-110,-3 0 0,7 0 0,0-1 0,7-2 0,6-2-7,4-3 1,3 4-1,-33 1 1,0-1-1,0 1 1,1-1-19,-1 1 1,0-1-1,0 1 1,1-1-601,-1 0 1,0-1 582,27-6 1,-2 5 0,-15-2 0,-4 2 0,-7 1 31,-5-4 0,-8 3-1,-7 2 1,-4 1 18,-4-1-7,2 3 0,-8-5 1,4 5 91,-1-4-46,-2 4 563,-4-5 1,0 5-619,0-3-530,0 2 172,0-4-7,0 6 0,-2 0 0,0 2 0,-4 1 329,-1 1 0,-19 34 0,-8 5 0</inkml:trace>
  <inkml:trace contextRef="#ctx0" brushRef="#br1">18361 5942 10547,'0'-13'-341,"0"0"0,0 1 0,0-1 0,0 0-1417,0 0 1474,0 6 343,0 2 1,0 6 0,2 2-1,2 1 1,5 0 105,2 2-85,7-4 0,2 3 0,9-5 0,5 0 1,8 0-1,9-1 0,9-3 33,8-5 1,-27 4 0,3-1-1,2-1 1,1 1 0,2 0 0,1-1-86,1 1 1,0-1 0,0 1 0,0 0 0,0 0 0,0 0 0,1 1 0,0 0-49,1 1 0,0 0 1,-6 1-1,-1-1 0,1-1 1,-1 0-1,-4 1 1,-1-1 38,-3 0 0,-1 1 0,1 0 1,-1 0-1,30-3 0,-5 2 73,-5 2 0,-6 1-330,-4 2 236,-3 0 0,-3 0 1,-2 0-1,-3 0 1,-5 0-77,-7 0-250,2 0 216,-12 0 1,-9 0 0,-13 0 0,-12 0-1,-8 0 1,-11 6-101,-7 3 0,-5 2 212,-5 2 0,-2-6 0,-5-2 0</inkml:trace>
  <inkml:trace contextRef="#ctx0" brushRef="#br0">18463 6006 8559,'-24'-6'-380,"3"-1"1,4 0-1140,3 3 1766,7 2-173,1 2 0,20 6 1,6 2-1,6 4 0,5-1 1,3-1 22,4-2 1,0-3-9,13 3-33,-2-5 0,7 3 1,-2-6-1,6 0 1,10 0-1,-30-1 1,0 0-1,3 0 1,2-2 28,0-1 0,0 0 0,-1-2 0,0-1 1,3-1-1,0 0 0,-1 0 0,0-1-51,1 1 1,-1 1 0,-4-1-1,0 1 1,-2 2 0,-1-1-1,28-4 45,-11 2 1,-9 3-636,-4-3 447,-9 5 0,-9-3 0,-8 6 0,-3 0-383,-1 0 1,-4 0 95,-1 0 215,-5 0 0,4 6 0,-3 1 0,5 2 181,2-1 0,8-5 0,29-2 0,14-2 0,7-2 0,1-1 0</inkml:trace>
  <inkml:trace contextRef="#ctx0" brushRef="#br0">21995 5916 8559,'0'-12'-902,"-4"-1"1,0 0 1193,1 0-312,2 6 1,8 2-1,4 5 1,6 1-1,3 2 1,4 3 0,4-1-1,6 1 1,5-2 157,3 2 0,5-5 21,8 4-129,3-4 1,6 3-1,0 0 1,-2-1-1,-1-1 148,-1-2-167,-1 0 0,8 0 1,-2-2-1,-4-1 0,-3-1 1,-4 1-1,-1 1-20,3-3 0,-10 4 1,1-3-1,-6 2-26,-2 2 1,-1-4 0,-1 0 0,-5 1-40,-6 1 1,-2 2 58,-7 0-312,0 0 1,-7 0-21,-6 0 0,-5 5 119,-12-1 228,-6 6 0,4-7 0,-8 5 0,-2 1 0,-4-2 0,-40 10 0,31-10 0,1 0 0</inkml:trace>
  <inkml:trace contextRef="#ctx0" brushRef="#br0">22212 6133 8504,'-31'-5'0,"4"2"-1174,-3-6 416,9 6 1363,-3-2-646,16 5 0,2 0 0,16 0 0,5 0 0,7 1 58,2 3 1,7-2 0,4 2-1,5-3 39,3-1 0,6 0 30,2 0-58,0 0 1,16 0 0,-2 0-1,4-1 1,-31-1 0,-1 0 20,3-2 1,0-1 0,4 2 0,1-1 0,3 0 0,0 0 0,1-1 0,-1 0-219,-1-1 1,-1 0 0,-1 1 0,-1-1 195,-1 2 1,-1 0 0,2-2 0,-1 0-29,-2 2 1,-1 0 0,-3 0 0,-1 1 0,28-4 0,-9 1-26,-7 3 0,-5 2 54,-9 1 1,-4 0-210,-9 0-93,-8 0 0,-3 1-429,-6 3 379,0 3 0,-4 6 542,0 0 0,17 5 1,4 2-1</inkml:trace>
  <inkml:trace contextRef="#ctx0" brushRef="#br1">17902 16870 23731,'0'-19'-1181,"0"5"0,0-3 1,-1 3-1,-2 1 1,-1 0-1,0 1 1,-1-1 287,1 0 1,-4 0 0,2 1-6,-1-1 810,4 0 0,-7 0 0,4 1 0,-1-1-88,-3 0 174,5 0 0,-2 1 1,2-1-1,-3 0 0,-3 0 299,-2 1-401,0 4 1,0-3 0,-1 4 0,-3-1 0,-4 0 0,-3 3-1,-2 2 537,1 2 1,-2 2-1,-1 2 1,-4 2-10,0 3 0,2 0 0,-4 5 0,-1 0 488,-2-1 0,3 5 570,0 0-1152,6 6 0,-8-7 1,5 6-1,-2 4 1,-1 2 37,2 0 0,1 1 1,5 0-1,1 5-25,-1 3 0,1 2-269,-1-1 1,6 2-283,3 2 0,2 3 1,-1 5-1,0-2-399,5-1 1,0 4-66,7 4 0,-1 2-1546,5-2 1949,0-8 0,6 8 0,4-10 0,5 1 0,8-4-177,6-2 0,-1-8 271,6-2 0,0-3 32,4-1 261,0-1 1,6-5-1,3-3 1,3-3-1,1-3 359,0-2 0,1-5 210,3-8 1,-2-9 31,2-8-374,-3-9 1,-1-2-1,0-8 1,-2-1-1,-6-3 158,-4-1 0,-10-2-315,1-4 0,-7-6-226,-2-2 63,-5-4 0,1 2 0,-9-1 0,-3-3 0,-5 0-749,-5 0 0,-7 1-993,-10 0 1355,-8 6 0,-2-3 1,-8 6-1,-1 2 1,-1 7-113,1 7 1,-3 8 202,1 10 1,-1 3 188,2 5 1,2 6 0,-1 2 0,4 5 741,3 5 0,10-2-79,-1 5 1,9-4 1141,3 5-1700,6-1 0,9 9 0,2 2 125,4 1 1,29-8 0,11-3 0,5 4 0,-1-1-1</inkml:trace>
  <inkml:trace contextRef="#ctx0" brushRef="#br1">24112 16500 14890,'0'-13'-2157,"0"5"0,0-1 1235,0-1 848,0 4 0,0-1-131,0 3 176,0 3 1,0-6 0,0 2-1,-1-2-128,-4 0 1,3 0 24,-7 3 102,1 2 0,-5-5 1,0 5-1,0-3 1,-1 1-1,-3 0 1,-4 0 169,-3 1 0,-2-3 1,-1 2-1,-1 1 228,-2 2 0,1 1 274,3 0-509,1 0 1,-5 0 0,0 1-1,3 2 1,3 2 0,3 3 0,-2 1 280,-1 3 0,-1 1-6,-1-1 0,1 1 424,-1 0-789,1 5 1,-1 2 0,1 6 0,1-1-1,1 1-12,2-1 0,-2 2-42,-7 3 1,5 2 0,-2 7 0,4-1-75,0 0 0,4 2-60,-3 2 0,7-2 55,-2 2 1,3 0 0,2-1 0,2 1-119,2-1 0,5-3 56,-1-4 1,2 3-264,2-3 354,6-3 1,-3 6 0,7-4 0,2 1 0,4-2-15,0 0 0,3-1-22,3-1 0,2-4 109,1 4 0,1-3 0,1-1 1,3-1 89,4 1 0,2-7 153,3-2 0,0-8-83,4-5 1,2-2 0,6-2-1,0-2 196,0-2 1,4-5 416,1-8-620,5-2 0,-1-8 1,4-2-1,-4 0 0,-4-1 54,0-1 0,-1 2 409,-4-5-582,-6 0 1,-2 0 0,-8 0-1,-2-1 1,-1-2-82,1-1 0,-6-2-133,-2-2 46,1 2 0,-12-5 1,2 2-1,-6-4 0,-6-1-215,-3 2 0,-4-4 88,-5 3 1,-3-2-1605,-15-2 1792,3 0 0,-9 1 0,3 2 1,-2 2-1,-1 1-142,-4 0 1,1 5-3,1 2 0,1 5 105,3 8 0,4 1 1,-4 2-1,3 7-339,1 5 0,-3 4-6,-1 6 1,-6 7 541,2 6-187,-2 0 1,-1 12 0,1-1 89,2 5 0,3 5 0,-4-2 0,-1 5 0,2 4 0</inkml:trace>
  <inkml:trace contextRef="#ctx0" brushRef="#br0">31291 4782 8512,'-6'-13'-266,"3"-1"0,-4-2 0,0 1 0,2 2 0,-1 3 1,2 0-1,-1-1 484,1-2 1,0 0 0,4 0 178,0 1-63,0 5-74,0-5-336,0 11 86,0 1 1,0 11-1,0 9 1,0 4-1,0 7 1,0 6-1,-1 7 245,-4 7-240,-2 6 0,-6 12 0,7-32 1,0 0-1,-1 2 0,0 1 1,-1 3-1,0 0 0,-1 3 1,0 1-1,-1 2 0,0 1 11,-2 2 1,1 1 0,1-5 0,2 0 0,-1-1 0,2-1 0,1-4-1,2-1-143,2-4 0,0-1 0,-4 34 160,2-7-15,0-10 0,4-4 1,1-10-1,2-1 1,1 0-1,-1-1 0,-2-4 85,-1-8 0,2 1-102,2-5 0,-2-1 0,2 0-99,-3-2 69,-1-1-25,0-4 490,0-6-255,0-1 148,0-6 1,0-2-179,0-2 1,0 1-3,0-5-156,0 5 0,2-4-14,2 2 1,3 4-1,6-3 1,5 2-24,3 2 1,11-4 0,6 0 0,9 0 88,6-2 0,14-1-55,-27 1 1,1-1-1,0 0 1,1 0-48,5-2 0,0 1 1,1 1-1,0 0 1,1-2-1,0 1 1,1 0-1,1 0-30,0-1 0,0 1 1,-6 3-1,0 0 27,-2-1 0,-1-1 0,-5 3 0,-2-2-48,29-6 1,-7 3-1,-10 2 1,-6 1-162,-6 4 1,-5-4 134,-9 2 1,-2-1-188,-7 5 226,-5 0 1,-2 0 68,-10 0 0,3 0 22,-7 0 1,-1 0 0,-5 0 0,-4 0 184,-1 0 0,-1 0-270,-4 0 1,3-5 101,1-4 0,1 2 1,-2-1-1,2-2 46,1-2 0,-2 0-39,4-1 1,-1 0 2,1 0 0,2 1 0,-2-1 0,3 2 190,2 2 1,3-2-36,1 2-139,5-2 0,-2-2 0,10 2 0,3 1 5,4 1 1,6 7 46,3-3 1,2 4-40,-2 1 1,7 0 0,-2 0 0,1 0 28,0 0 0,0 6-38,2 2 1,-2 5-20,3 4 0,-9 3 0,-4 5 0,-4 2 23,-4 3 0,-4 2-5,-5 7 0,-1 3-172,-3 1 0,-5 5 0,-8-3 0,-4 2-181,-3 0 0,-2-6 137,1 1 1,-1-3-105,1-5 1,4-3 0,1-7 0,3-3-264,5-4 1,1-3 42,7-1 1,0-4 487,4-1 0,0-5 0,17-9 0,4-8 0</inkml:trace>
  <inkml:trace contextRef="#ctx0" brushRef="#br0">32936 6299 8506,'0'-27'-123,"0"-3"0,0 3-319,0-2 0,1 7 9,4 5 714,2 3 1,7 7 0,1 3 0,2 4 0,-1 4 180,-2 5 1,-3 2-398,-2 2 0,-3 4 0,-6 1 1,0 2 126,0 3 0,-2-1-153,-2 0 1,-3 3 0,-6-1 0,0 5-27,1-1 0,-1-1-388,0-2 345,0-5 0,2 0 0,1-4 0,2-1 1,-1-2 127,2-3 1,0-7-93,3 1 1,2-4 70,-2-4-134,3-9 0,6-7 0,4-7 1,4-3-1,4-5-119,4-6 1,-1 1 115,1-2 0,-6 8 405,2 4-137,-2 3 0,-3 3 61,1 3 1,-7 15 14,-6 14 0,-6 11-40,-7 11-85,6-3 0,-4 9 0,2-2 0,0 2 0,0-2-94,5-4 1,2-5-304,2-4 0,0 2-100,0-6 239,0-6 0,7-5 0,6-6 0,6-1 0,3-5-728,4-7 1,-2-9 269,10-8 0,-2-11 557,2-2 0,-9 4 0,-1-4 0,-1-4 0,0 0 0</inkml:trace>
  <inkml:trace contextRef="#ctx0" brushRef="#br0">31240 4450 8506,'-20'-7'-164,"2"1"0,4 6 0,-2 2 0,-2 3 1,-4 8 121,-5 7 144,2 10 0,-8 4 0,4 8 1,-5 6-1,-3 6 0,0 4 1,3-1 31,4-6 1,9-3-1,5-10 1,6-5-31,6-5 0,3-12-140,1-3 108,0-9 0,1 0 0,2-8 0,3-5 0,1-3 185,3-5-280,7-3 0,2-7 1,7-4-1,1-7 0,1-8 1,3-3-1,1-1-277,-1 3 300,4-2 0,-8 5 0,3-3 0,-5 6 0,-3 7 1,-5 10 329,-3 10 1,-7 8-307,-3 10 1,2 9 0,-2 8 0,-1 3 55,-2 2 0,3 4-18,1-1 0,0 3 0,0-4 0,2 2 42,0-2 1,4-3-277,-2-3 1,2-1-135,2-8 78,5 2 0,-2-9 1,5 2-1,2-5 1,1-6-1967,1-5 2194,6-3 0,-3-29 0,0-12 0,5-4 0,0 0 0</inkml:trace>
  <inkml:trace contextRef="#ctx0" brushRef="#br0">31814 3800 8506,'-2'-14'-14,"0"-2"1,-4-1 40,-1 1 0,3 8 66,-5 4 0,5 2 0,-5 4 0,-1 2-132,-1 4 0,-2 9 121,1 5-80,-1 2 0,0 3 1,2 1-1,1 2 1,3 0-343,1 1 349,-4-10 0,9 9 1,-2-10-1,6-1 1,5-2-1,3-2 1,4-4-119,2-3 0,2-2 83,7-6 1,0-6-1,-2-2 1,-2-3 14,0-2 0,-3-6 45,3-2 0,0-4 0,-5-4 0,-1 0 49,-2 0 1,-1-2-17,0 1 0,-5-1-30,1 1 351,-7 3 0,4 2 0,-6 8 618,0 3-1299,0 7 158,0 1 1,0 20 0,0 5 156,0 2 0,0 3 11,0 6-49,0-3 1,-4 9 0,0 0 0,1 5 0,0 6 30,-1 2 1,2 4 7,-2 2 0,3 3-1022,1 6 1009,-6-6 1,4 3 0,-2-4 0,3-1 0,2-1 10,3-5 1,-2 0 62,2-8 0,-2-1-1,-2-7 1,0-3-46,0-5 0,-6-6 1,-3-5-1,-2-5-9,-2-6 1,-1-2 49,-3-2 0,3-2 1162,-3-2-1201,3-9 1,-3-6-1,1-8 1,5-3-1,5-5 16,5-7 0,1 0-58,0-9 0,10 3-12,2-7 1,10 8 0,-1 3 0,3 1 7,2 1 0,0 5-561,4 7 1,3 9 44,5 4 225,-5 8 0,8 4 0,-4 5 0,-1 3 0,-2 4-1598,-2 6 1895,3 8 0,-8-6 0,3 7 0,-3 3 0,-2 8 0,1 6 0</inkml:trace>
  <inkml:trace contextRef="#ctx0" brushRef="#br0">19292 7804 7800,'0'-9'8,"0"1"0,0-2 112,0-2 1,0 4 32,0-1-43,0 7 1,0-10-1,2 4 137,2-4 0,-3 4 180,4-1-162,2 7 1,-6-6-1,5 6-26,-1-3 1,-3 3-1,2 6 1,-2 4-120,-2 4 1,0 6 0,0 5 0,-2 4-172,-2 2 1,2 7-108,-2-2 126,3-3 1,1 4-1,0-5 1,1-2-1,3-1-21,5-1 52,-3-6 0,5-6 0,-1-7 0,4-1 0,4-4-25,2 0 0,-3-12 1,5-6-1,0-5-46,2-6 0,-2-11-63,-1 0 0,0-8 118,5 4 0,-7-5 0,-2 5 0,-2 1 37,-3 1 0,0 13 323,-4 6-48,-2 5 1,-8 9-1,0 4 1,-4 6 162,-1 6 0,0 8-234,-2 4 1,-2 3-38,2 1-104,-2 1 1,3 4 0,0-1 0,3 1 0,1 0-7,-2 0 0,4 4-344,-2-5 1,3 1-719,1-4 684,5-1 1,3 1-1,4-2 1,1-3-1,1-4-1025,3-3 0,-1-1-279,5 0 1605,0-6 0,27-19 0,6-9 0</inkml:trace>
  <inkml:trace contextRef="#ctx0" brushRef="#br0">20045 8173 9298,'7'0'1480,"-2"0"-1325,-5 0 0,0-1 107,0-3 304,0 2-371,0-3 1,-1 5 0,-3 0 0,-5 1 1,-2 3 0,-2-1-38,0 6-138,1-1 0,-1 9 0,1 0 0,3 0 0,1 0 1,1 0-1,2-1-276,-1-2 0,2 3-590,4 0 580,5-6 1,3 1 0,4-4 0,2 2 0,3-2-1440,5-3 1251,2-4 1,3-1-1,3 0 453,4 0 0,9-18 0,7-9 0,5-2 0,-1 1 0</inkml:trace>
  <inkml:trace contextRef="#ctx0" brushRef="#br0">20708 7944 7850,'-9'-4'2245,"1"-1"-1713,-1-5 1,1 8-421,-1-7 1,8 6 28,1-1 1,5-2 189,8 2-572,6 0 0,0 2 1,7 0-1,-1-3 1,2 3-1471,3 0 1291,-3 2 1,4 0 419,-5 0 0,10 6 0,4 1 0</inkml:trace>
  <inkml:trace contextRef="#ctx0" brushRef="#br0">20733 8110 7850,'-7'-6'-20,"1"5"203,6-5 0,2 6-64,2 0 0,5 0 0,6 0 1,5 0-404,4 0 0,0 0-144,10 0 428,0 0 0,20-2 0,10-2 0,4 1 0,1-1 0</inkml:trace>
  <inkml:trace contextRef="#ctx0" brushRef="#br0">21371 7753 7850,'0'-26'0,"1"1"514,3-1-360,-2 1 0,11 5 0,-2 1 0,6 4 0,3 1 0,2 4 0,2 3 633,2 4 1,-1 1-398,1 2-286,-1 0 1,-3 0 0,-2 2 0,-2 2 0,-2 6 170,-2 6-268,-2-2 0,-4 6 0,-4-3 1,-3 4-1,-2 4 0,-3 4 1,-6 2-326,-6 1 0,0-2-175,-5 4 406,6-6 1,-8 8 0,6-8-1,1-2 1,2-4-128,1 1 0,5-3 1,1 0-1,1-2-168,3-2 1,2-6 126,1-2 1,0 1 254,0 3 0,23 29 0,5 8 0</inkml:trace>
  <inkml:trace contextRef="#ctx0" brushRef="#br0">21664 8467 7850,'-13'0'164,"0"0"1,5 0 576,-1 0 583,1 0-849,-5 0 0,5 0 0,-1 0-375,-1 0-411,5 0 0,0 1-265,10 3 476,2-2 1,5 8 0,3-5 0,0 2 0,2 2-523,-1-2 578,-2 4 1,-6-4 0,0 6-1,-1 0 1,-2 0 143,1-1 1,-2-3 0,-4-1 0,0 2 190,0 2 0,-4-4 16,0 1 0,-10-5-34,1 4 1,-7-5 0,2 2-1,-1-4 368,1-1 1,-4-4-270,5-1 1,0-4 172,5 0-420,5-2 1,1 2 0,6 1 0,1-2 0,4-2-179,3 0 1,5 0-107,4 4 0,-2-2 1,5 6-1,-1 1-740,-4 1 0,4 2-43,-2 0 1,0 0 67,-5 0 874,1 0 0,-6 17 0,-1 5 0</inkml:trace>
  <inkml:trace contextRef="#ctx0" brushRef="#br0">22416 7383 7828,'0'-13'-14,"5"0"0,-1 1 0,0 0 0,0 2 74,1 2 0,-1-1 0,-4-3 736,0-1 1,-2 4-160,-2 1-497,-3 5 0,-7-7 1,-3 4-1,-4 1 1,-5-2 310,-4 0-418,-2 4 1,-16-3 0,-6 6 0,-9 0 0,27 0 0,-1 0-1,-4 0 1,-2 0 0,-4 0 0,-1 0-70,-4 0 1,-2 0 0,-1 0 0,-1 0 0,-4 1 0,-1-1 0,0 2 0,0 1 38,0 1 1,0 0-1,-1 0 1,-1 1-1,0 0 1,-1 0-1,1 0 1,0 1-378,1-1 0,2 0 1,2 1-1,0 1 319,-4-1 1,0 0 55,1 5 1,-1 0 0,-3-7-1,0 0 1,0 4 0,1 0 0,1-2-1,1-1 1,1-1 0,0 1-1,2-1 1,1 1 0,0 1 0,0 0 1,0 0 0,1 1 1,5-1-1,2 0-43,3 1 1,0-1 0,4-1-1,1-1 1,4 0 0,1 0 0,0 0-1,1 1 2,-1-2 0,1 1 1,-25 6-1,2-6 1,9 0-46,3-4 1,6 0 0,0-1-1,6-2 145,5-1 0,3-2-3,2 2 1,3 2 3,1-2-39,6-3 0,-4 6 0,6-4 1553,1 4-1537,5 1 67,1 0 0,7 6 85,4 2 1,0 3-110,4 2 1,2-3 35,-2 3 1,-2-3 0,0 7-1,0-2 16,0 2 0,-4 3-30,1 6 0,2 1-2,-2 2 1,0 0 0,-2 5 0,0 2 98,3 6 0,3 4-381,-4 10 0,1-1-1314,-5 9 1410,5-4 0,-4-20 0,0 0 0,1-2 0,1 0 0,0 2 0,-1 0 1,0 0-1,0 0-135,-1 1 0,1-1 0,-1 1 0,1-1 55,0-2 0,0 0 0,-1 33 186,4-3 0,-3-8 1,1-6-1,1-5 139,-1-2 1,3-7-34,-2-2 0,5-6-107,-5-6 10,0-1 1,2 0 0,2-3-1,4-2 1,0-2 44,1-2 0,1-2-65,3-1 1,5 0-22,7-1 20,-2 1 0,14-6 0,0-1 0,8-2 0,9 0-102,7-1 85,6-1 0,-30-3 0,1 0 1,3 0-1,1-2 0,3-1 1,1 0-1,4-2 0,0 0-92,2 0 0,1-1 0,2 1 1,1 0-9,5-1 0,2 1 0,4-1 0,1 0-726,-20 1 0,1 0 0,-1 1 812,0 0 0,-1 0 0,1 1 0,4-1 0,1 0 0,0 0 0,-3 3 0,0 0 0,-1-1 0,2 1 1,0 0-1,0-1 0,0 1 0,1 0 0,0 1 6,1-1 0,0 0 0,-1 0 0,-3-1 0,-1 0 0,0 0-143,1 2 0,-1 0 0,0-1 0,-3 0 0,0-2 0,-1 2 154,25 0 1,-1-1 0,-3-1 0,-1 0 0,-2 1-1,-1 0 1,-4 1 0,-1-1-112,-4 0 0,-2 0 1,-4-1-1,-1-1 131,-2 3 0,-1 0 0,1-1 0,-2 1 162,-4-1 1,-1 1 0,29 1 0,-9-3 0,-8 2-331,-5 2 1,-3 0 36,-6 0 1,-11-1 2000,-6-3-2142,-5 2 1,-9-5-1,-3 3 1,-4-5 384,-4-2 0,-7-2-774,-6 0 1,-7-1 825,-2-3 0,-2-2 0,-3-4 0,-6-4 0,0 0 0</inkml:trace>
  <inkml:trace contextRef="#ctx0" brushRef="#br0">22557 7421 7832,'4'-18'51,"1"-2"0,1-1 0,0 1 0,-2 0 776,2 0-300,-5 10 1,9-7-1,-6 11 132,-1 4 0,-1 4-473,-2 15 0,0 3 1,-2 7-1,-1 3 42,-1 4 1,-6 10-82,2 7 1,-2 6 0,0 8 0,1 4-26,4-31 0,0 1 0,0 5 0,0 1-1310,1 6 1,0 0 1163,-2 0 1,1 0 0,3 5-1,2 1 1,-2-1 0,0-1 0,1 1-1,1 0 1,0-1 0,2 0-1,1-3 1,1 0 0,2-4 0,1-1-21,0-4 0,0-1 0,0-5 1,1-1-587,4 32 659,1-8 0,-2-5 0,-2-10 0,-5-5 0,-2-6-13,-2-3 0,0-5 0,-2-6-329,-2-2-453,-3-1 355,0-10 0,0-1 0,4-8 0,-1-2-127,1-4 0,1-5-497,2-4 1216,6 3 1,7-20 0,4-7-1,3-1 1,1 0 0</inkml:trace>
  <inkml:trace contextRef="#ctx0" brushRef="#br0">17150 18196 8542,'-11'-9'-352,"1"2"1,3 0 0,0 1 516,0 1-16,-2 0-82,2 5 1,3 0 0,8 0-1,5 0 1,3 0 0,5-1 72,5-3 0,7 2 0,5-2 0,3 3-71,1 1 0,6-2 0,3-1 0,3-1-125,1 1 1,0-2 0,0 0 0,0 3-54,0 0 0,-10-2 0,-6 0 0,-7 1-853,-8 1 575,-4 2 1,-19 2 221,-5 2 95,-12-2 0,0 7 0,-6-3 0,-1 0 0,-1 1 0,-3 0 0,0 1 70,0 0 0,-3 1 0,2-3 0,1 1 0,0 3 0,-6-3 0,-1 2 0,0-5 0,-5 3 0,4 0 0,0 0 0,1-3-20,0 5 1,1-6-48,3 1 163,3-3 0,11-1 1,2 0-1,2 2 0,2 1 665,3 1-438,6 0 412,0-4-487,5 0 1,5 0-85,4 0 0,6 0 1,5 0-1,3 0 100,4 0 0,8 0-98,3 0 1,6 0-252,7 0 144,0-5 0,0 2 1,2-6-1,2 1 1,3-1-68,0 1 0,-1 3-216,-6-3 1,-2 5-88,-2-1 1,-9 2 0,-9 2-494,-7 0 0,-9 2 555,-9 2 0,-5 2 0,-6 4 0,-7-3-56,-5-2 1,-6 5 304,-5-1 0,0-2 0,5 1 0,-6 1 0,4-1 0,-3 0 0,3-3 0,2-2 0,-1-13 0,1-4 0</inkml:trace>
  <inkml:trace contextRef="#ctx0" brushRef="#br0">23500 18132 8422,'0'-9'-837,"0"1"377,0-2 0,0 3 1418,0-2-666,0 7-32,6-4-201,1 6 0,10 0 0,3 0 0,2 0 0,8 0 0,6 0 1,7 0 27,6 0 1,3 0 0,3 0-1,6 0-132,6 0 0,-8-4 1,1-1-1,-6 3 7,-3 0 1,-6 2 0,-4 0-1,-7 0-112,-8 0 1,-2 0 40,-7 0-41,-6 0 1,-2 0 0,-9 0-140,-6 0 0,-4 0-56,-3 0 238,-5 0 1,-2 0 0,-7 0 0,-1 2 0,-2 0 106,2 3 0,-5 5 0,-11-4 0,-7 0 0,-7 4 0,0 0 0</inkml:trace>
  <inkml:trace contextRef="#ctx0" brushRef="#br0">23551 18272 8422,'-13'0'0,"-1"0"-94,-3 0 0,3 0-135,-3 0 361,3 0 1,7 2-1,4 0 1,7 3 163,9-2 1,5-2-201,8-1 0,6 0 0,7 0 0,7-1 85,8-4 0,6 2-185,8-5 0,3 4 0,-33 0 1,0 1-1,0-1 0,-1 1 27,-1-1 0,0 0 0,35 2-38,-3-3 1,-10 4 0,-4 1 0,-13 0-111,-9 0 0,-11 0 59,-4 0 9,-3 0 1,-8 0-1,-5 1 1,-5 2-212,-3 1 15,4 1 206,-8-5 0,3 0 0,-3 1-136,3 3 1,-4-2-98,4 2 1,1-1-136,-2 1 1,2-1 414,-1 5 0,2-5 0,6 3 0</inkml:trace>
  <inkml:trace contextRef="#ctx0" brushRef="#br0">24622 18323 8470,'0'-13'305,"0"1"143,6-1-341,-5 0 1,4 6-878,-10 3 640,-2 2 130,-6 8 0,1 13 0,-1 7 0</inkml:trace>
  <inkml:trace contextRef="#ctx0" brushRef="#br0">17864 17558 8488,'0'-8'-1685,"0"-1"1720,0-1 1,0 3 80,0-1-48,6 5 1,-3-4 76,5 2-320,1 4 0,-1-5-724,1 6 899,-7 0 0,-24 23 0,-14 5 0</inkml:trace>
  <inkml:trace contextRef="#ctx0" brushRef="#br0">17915 17609 7869,'-7'0'-1622,"-3"-1"1684,6-4 2,0 4-64,4-5 0,22 6 0,7 0 0</inkml:trace>
  <inkml:trace contextRef="#ctx0" brushRef="#br0">18004 17635 8464,'-7'-2'-1715,"3"-2"1474,3 3 241,1-5 0,-6 17 0,-1 3 0</inkml:trace>
  <inkml:trace contextRef="#ctx0" brushRef="#br0">18055 16232 8338,'0'-8'0,"0"-1"0,0-1-225,0-1 1,0 2 0,2 2 0,1 0 309,1 0 10,0-1 1,-4-1-1,2 2 1,0 0 0,3 0 590,-2-3-544,4 4 0,-6-5 0,5 4 0,-2-2 29,0 1 0,2 5 0,-3 0-100,1 6 0,0 5 0,-4 9 1,0 3-21,0 0 1,-4 8 0,0-2-1,1 1-66,1 0 1,2-2 0,0 1 0,0-1-53,0 1 0,0-6 57,0-3-27,6-3 0,-3-1 0,5-2 0,2-3 0,3-3 1,3-4-1,1-2-194,-2-4 1,4-3 23,-2-9 179,0-3 0,0-1 1,0-2-1,-2-2 0,-1-5-59,-1-3 0,0 5 67,0-2 0,-5-1 0,-1 1 1,-1 2 138,-3 1 1,-2 3 16,-1 3 1,0 7 495,0 5-442,0 6 0,-1-2 1,-2 6-1,-1 3 18,1 5 0,-3 6 3,2 2-179,-6 6 0,7-3 0,-4 5 1,1 1-1,4-1-141,0 1 1,2-1 111,0 1-281,0-1 1,0-1-1,0-1 1,2-2-1,2 1-506,4-3 1,-1 0-377,2-6 568,-1-1 592,5 1 0,34-23 0,8-5 0</inkml:trace>
  <inkml:trace contextRef="#ctx0" brushRef="#br0">18604 16347 8331,'0'-13'-396,"0"5"-1062,0-1 1137,0 6 0,0-1 1058,0 8 1,0 5 0,0 6 0,0 4-226,0 1 0,0-1-572,0 3 0,0 3 0,0-2 0,0 2-235,0-1 0,0-1-85,0 3 0,0-5 0,0-1 0,0-2 380,0-2 0,17-19 0,4-6 0</inkml:trace>
  <inkml:trace contextRef="#ctx0" brushRef="#br0">18655 16500 8331,'0'-19'-229,"0"4"145,0-6 1,0 1 0,0-3 0,0 3 980,0 2 1,1 1-479,3 4 1,-1 0-56,6 1-325,-1-1 0,5 1 0,0 4 0,-1 4 0,1 2 35,0 2 0,1 0 1,2 0-164,1 0 0,-6 6-16,-7 2 0,-2 8 0,-2 1 0,-2 0-176,-2 1 1,0 1 196,-9 2 0,3 3-14,-7-3 81,3-2 0,5-1 0,2-4 0,0 1 0,2 0 2,-1 1 0,0-9 58,2 6-35,3-3 0,-5-2 0,7-1 9,4-1 0,2-1-14,5 0 0,3-4 0,-1 5 1,0-2-1,-3 0 1,-1 2 51,3-2 0,-2-1-48,-2 6 169,-4-7 1,0 5 0,-1-2-1,-3 2 278,-3 0 0,-3-1-226,-7-6 1,2 1-65,-7 3 0,1-2 0,0 2 0,-1-3 59,2-1 0,-4 0-564,2 0 0,0 0-261,5 0 0,-1 0 0,0 0 602,0 0 0,6 0 0,2 0 0</inkml:trace>
  <inkml:trace contextRef="#ctx0" brushRef="#br0">9933 16513 6874,'0'-9'445,"0"1"-91,0-2-304,0 4 0,0-1 154,0 3-66,0 8 1,-4-1 0,0 14 0,-1 4 143,0 3-258,3 2 1,-5 0 0,4 3 0,-1 1-1,1-1 1,2 1 0,2-2-21,3-4 0,4 1 0,4-8 0,1-3-65,0-4 1,1 0-1,3-6 1,3-3 20,0-4 1,4-4 0,-4-7 0,1-1-37,0-2 0,-5-6-237,1 2 246,-3-3 0,3-6 0,-2-1 0,-2-1 0,-3 0 46,0-1 54,-4 5 1,4-7-1,-5 3 1,1 3-1,0 0 190,-4 5 332,0 13-218,-2-6 1,-2 23-275,-2 2 0,1 9 84,-5 9-121,5-1 1,-7 2-1,4 3 1,1 2 0,-2 1-121,0-3 0,2 1-7,-3-1 1,5 5-314,-1-1 298,2-3 1,2 0-1,0-5 1,2-2-1,2-1-720,4-2 1,9-7 835,5-1 0,12-22 0,7-9 0,3-3 0,1-1 0</inkml:trace>
  <inkml:trace contextRef="#ctx0" brushRef="#br0">10583 16717 8513,'0'-13'0,"0"0"-7,0 0 0,0 1 84,0-1 1,-1 6 0,-3 4 222,-5 6 0,2 5-267,-1 9-24,-1 3 0,-4 6 0,1 0 0,-1 3 0,0 2-36,0 2 16,1-5 0,3 2 1,2-8-1,1-2 0,2-1-321,-2-4 258,5-1 1,-5-5-1,6-3 1,2-6-14,2-10 0,-1-3-20,5-8 1,1-5-1,4-5 1,-1 0-33,1 0 0,-4-3 106,-1 4 0,1-1 26,3 1 0,0 3 0,-2-1 0,-2 5 230,2 6 1,-3 3 354,2 1-208,-1 6-255,-1 1 0,0 13 1,-4 5-1,1 5 1,-1 3 214,-1 2 1,-2 7-257,0 0 0,4 1-52,0-4-22,0-1 0,-4 1 1,2-1-1,1-1 1,2-1-432,2-2 0,-2-5 15,3 1-429,-5 3 578,8-6 1,-9 4 0,3-7-1,0-1-570,-1-1 837,0-1 0,-32-12 0,-8-4 0</inkml:trace>
  <inkml:trace contextRef="#ctx0" brushRef="#br0">10532 16972 8485,'-8'-16'-74,"-1"3"1,5-7-60,-4 8 0,5 0 414,-2 4 0,4 4 143,1-5 1,1 6-1,4-1-521,3 3 1,5 1 6,4 0 0,3 0 10,5 0 224,-5 0-144,4 5 0,24 14 0,13 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1084 701 7858,'0'-12'-13,"0"-1"0,0 0 0,0 0 1,0 1-1,-2 0 746,-2 4 1,3 3-1,-3 10 385,2 3-983,2 9 0,-4 3 1,0 7-1,1 3 0,1 4 1,2 4-1,0 4 192,0 5 1,0-3-387,0-1 1,0-4 0,0-2 0,0-1-112,0-2 1,5-7 0,-1-2 0,0-7-105,2-3 1,-5-7 192,3 1 1,-2-12 0,-2-3-1,0-8 28,0-7 1,0-5 0,-2-4 0,0-4-60,-3-2 1,1-10-71,4-5 179,0 0 1,0-4-1,0 7 1,0 1-1,2 0 118,2 2 0,1 7 0,5 8 0,-1 4 192,1 5 0,1 7-360,2 6 0,0 5 0,-1-2 0,1 5-264,0 5 0,1-2-82,3 5 1,-3 1 0,3 3-510,-8 1 1,1 0 907,-6 0 0,-11 28 0,-7 7 0</inkml:trace>
  <inkml:trace contextRef="#ctx0" brushRef="#br0">1109 829 7858,'-12'-6'825,"-1"5"1677,0-4-2008,6-2 0,3 6-267,8-3 0,3 2 105,6 2-356,5 0 1,2 0-1,6 0 1,1 0-1,1 0-1050,2 0 0,1 0 1074,-1 0 0,6-4 0,5-3 0,7 0 0,-1 0 0</inkml:trace>
  <inkml:trace contextRef="#ctx0" brushRef="#br0">1734 663 7858,'0'-13'886,"0"5"1637,0-1-1743,0 6-534,0 9 0,0 8 86,0 12-339,0-1 1,0 2 0,-1 2 0,-2 2 0,-1 0-450,1 0 0,-3 0 0,2-2 0,1 2-802,2 1 1,1-5-7,0-1 1264,0-1 0,5-22 0,2 1 0</inkml:trace>
  <inkml:trace contextRef="#ctx0" brushRef="#br0">1721 740 7858,'0'-19'0,"0"-1"328,0-5 0,2 4 0,2 1 1,5 0 598,2 0 1,7 4-534,4-1 0,3 3 1,3 2-1,2 0 56,-2 4 1,-2 2-504,-5 6 20,3 6 0,-10 1 1,3 6-1,-4 1 1,-4 3-429,-5 4 0,-3 3 0,-2 2 0,-3-1-312,-5 1 1,-4 3 447,-4 1 1,2 0 0,-5-5 0,0 1 233,0-1 1,5-5 276,-2-3 1,7-7 88,1-1 0,5-7 258,-4 3 1,10-5-275,3-5 0,6 4-168,6-3 1,3-2-1,7 0 1,1 1 87,2-1 1,4 2-113,-4 4 0,-1 5-7,-3 4 0,-5 2 0,-2 2 1,-4 1-80,-3 3 1,-8-1 46,0 5 1,-4-5 21,-4 1 1,-5-2-1,-8 1 1,-4-1 175,-3-3 0,-2 1-179,1-5 1,-2-1-88,-3 2 1,5-7 0,-1 3-1,6-4-257,2-1 1,8 0-711,-3 0 1,9-1 0,0-4 1006,2-2 0,29-23 0,14-9 0,2-3 0,-1 0 0</inkml:trace>
  <inkml:trace contextRef="#ctx0" brushRef="#br0">2499 650 7858,'0'-7'3093,"2"-3"-2269,2 6 0,-3 1-441,4 7 1,-4 4 0,0 4-1,2 2 309,1 3 1,1 5-726,-5 7 1,0 0 0,0 5 0,-2 1-463,-2 2 0,3 1-32,-4 1 0,3-3 0,-1 0 0,-2-4-806,3 0 1,-1-4-106,-1-7 1438,2-2 0,-15-41 0,3-7 0</inkml:trace>
  <inkml:trace contextRef="#ctx0" brushRef="#br0">2461 752 7858,'-6'-12'0,"3"-3"187,-5-2 0,5 7 0,2-1 0,6 3 431,8 1 1,10 4-361,2-2 0,2 0 0,7 1 0,2 1 511,0 1 0,4 9-515,3 6 0,-4 1 1,2 8-1,-7 2 91,-8 4 1,-2 0-588,-7 6 1,-6-4-1,-8 3 1,-7-2-313,-9-3 0,-7 5 333,-9 1 1,-5-5-19,-9-3 0,2-2 0,-4-7 0,-1-1-347,1-2 0,8-3-45,-1-2 1,8-4-26,0-5 656,9 0 0,14-28 0,8-7 0</inkml:trace>
  <inkml:trace contextRef="#ctx0" brushRef="#br0">3940 1046 7799,'0'-13'114,"-1"4"0,-2 1 0,-1-2 160,1-1 0,1-2 1,1 0-1,-2 0 129,-1 1-342,0-7 0,-1 5 1,0-3-1,-2 3 0,-3 1 321,-2 0-266,-6 1 0,2 4 0,-5 4 0,-2 3 0,-1 4 0,-1 4 0,-1 8 101,1 8 0,-1 1 0,2 9 0,3-1-221,4 1 1,3-3-47,1 4-29,6-6 1,-3 3 0,6-5-1,2-2 1,5-3 0,7-4 0,4-4-424,3-5 0,7-2 1,0-9-1,5-4-8,-1-6 1,3-8 389,-1 0 1,1-8 0,-4 0 0,0-1-97,-3-1 0,-5 4 209,2-3 0,-7 4 0,-1 5 581,-8 4-436,-3 9 0,-2 8-47,0 8 1,-4 9 0,-2 3 0,0 3-122,1 2 1,0-6-57,5 6 1,0-2-62,0 2 1,5-3-1,0-3 1,4-2-417,5-5 1,0-1-84,7-7 646,1 1 0,37-34 0,-25 12 0,0-1 0</inkml:trace>
  <inkml:trace contextRef="#ctx0" brushRef="#br0">4246 1084 7799,'-8'8'183,"-1"1"1,5-5-95,-5 5 0,5-5 478,-4 4 0,5-3 63,-2 3 392,4-5-147,-5 3-822,5-6 1,1-7 0,8-5 0,5-3-71,4-1 0,-3-2-206,3 1 1,2 0-90,-2 4 0,1 1 0,-2 3 0,1 1-144,-2 3 1,4 1 80,-2 4 1,1 1 45,-1 3 0,-1 0 0,4 8 1,0 2-319,-1 0 1,3-1 646,3-5 0,2 2 0,3-5 0,-3-1 0,4-4 0,-1-2 0,-1-2 0,1-7 0,-4-6 0,-2-6 94,-3 2 1,-7-3 0,-7 0-1,-1 1 422,-3 2 1,-8 1 153,-3-1 1,-8 4-98,-1 8 0,-5 4 1,0 5-1,0 0 25,1 0 1,-4 9-385,4 4 1,1 8-133,-1 1 1,6-2 0,-2 1-1,4 1-47,4 3 0,4 0-41,5 1 0,0-2-248,0-3 0,5-3 0,5-6 0,6-4-255,5-4 0,3-2 248,2-2 1,-1-7 43,1-6 0,3-7 139,1-10 1,0-2 0,-5-6 0,-3-5 157,-1 1 1,-6-8-17,2-1 1,-8 6 0,-5-1 0,-2 11 364,-2 9 1,0 7 227,0 6 0,-2 6-334,-2 2 1,1 5-1,-4 5 1,0 5 5,0 5 0,0 5-221,-2 6 1,2 0-237,3 4 1,1-1 0,-4 5 0,1 1-738,4 2 1,0 0 219,2-3 1,0 2-219,0-2 0,0-2 1,2-4 862,2-5 0,43-33 0,15-13 0</inkml:trace>
  <inkml:trace contextRef="#ctx0" brushRef="#br0">6324 1084 7816,'-8'0'244,"-1"0"1,0 0 214,-3 0-299,5-6 1,3 3 0,8-4 0,6 0 0,6 0 0,6-4 0,5-3 0,4-5 62,2-1 0,-3-1 1,2-3-1,-2 0-359,-6-2 1,-1 8-58,-10-8 138,2 4 0,-13 2 0,0 3 0,-4 3 0,-8 2 0,-6 4 0,-5 4 10,-3 2 1,-3 8 0,-1 2-1,-2 5 61,1 4 0,3 3 0,0 7 0,0 1-172,1 2 0,7 4 33,5-4-212,0 5 1,12-8 0,-2 3 0,7-5 0,10-3-756,10-5 982,7-9 1,13-2 0,5-6 0,4-3 0,6-4 107,-1-6 0,4-8 0,-4 0 0,2-3 0,-1-2 0,-11-4 0,-1 1 0,-13-5-20,-9 4 0,-6 0 0,-11 6 0,-5 3-5,-6 4 1,-4 3 91,-5 1 0,-7 6 147,-2 2 1,-2 4 0,1 1 0,0 0 565,0 0 0,2 0-414,-1 0 0,5 6 20,-1 2-423,8-2 0,-2 5 0,4-2 0,0 2 8,3 2 1,2 1 41,2 3 1,2-1-77,2 5 1,-3 0 0,5 6 0,-2 3 101,1 4 0,-1 4 138,-4 5 1,0 6-23,0 6 0,0 6 0,-2-3 1,0 2 152,-3-1 1,1-5-75,4 1 1,-4-12-23,0-5-56,-1-14 1,5 0 0,2-12-1,1-5 82,1-7 1,6-6-393,-2-7 1,8-5-31,1-3 60,5-9 1,4-4 0,8-10 0,3-7-1,1-7-233,-19 27 0,0 0 0,1-3 1,-1 0 153,0 0 1,0 0 0,2-4 0,0 1 12,1-2 1,-1 1-1,0 2 1,-1 1-1,-3-1 1,-2 1-1,11-24-101,-8 12 1,-8 10 1165,-1 16-577,-6 8-46,-3 13 1,-6 7 0,-4 6 0,2 1 0,-2 3 499,-2 4 0,4 4-392,-1 0 1,5 2-252,-4 3 1,3 1-1,-2 4 1,2-2-222,2-2 1,1 0-261,2-1 1,2-4 167,2-1 0,3-1 1,6-7-1,1-3-233,3-4 0,-1-4 64,5-6 0,4-6 139,5-2 0,4-11 0,-3-6 0,0-8 77,1-4 1,-3-1 49,-3 0 1,-1-5 260,1 1 0,-6 1 1,-3 7-1,-5 5 553,-3 7-311,-3 3 0,-8 12 63,-2 3 0,1 4 0,-4 4 0,0 6 139,0 6 0,0-1-603,-2 7 1,-1-1 47,6 4-91,0-5 1,0 4 0,-1-4 0,3 1-1,0-1-277,2-1 1,2-1 14,2-1 1,1-7-47,4 3 0,7-9 1,-4 0-1,4-2-210,2-2 0,2-7 451,6-6 1,-1-3 31,1-9 0,-1 1 0,-1-9 0,-1 0 210,-2 1 0,-7 3-38,-1 0 1,-2 6 1097,-6 2-458,-1 5 0,-6 3-129,-2 9 0,1 8-400,-5 5 1,4 7-1,-3 2 1,-1 2-27,1 2 1,5 3-255,-3 0 0,4-4-217,1 1 0,0-7 1,1 2-1,4-3-701,3-1 1,3-2-94,2-2 1,1-3 481,3-6 1,-1 0 608,5 0 0,3-26 0,2-11 0,4-2 0,1 0 0</inkml:trace>
  <inkml:trace contextRef="#ctx0" brushRef="#br0">8097 536 7830,'-13'-17'284,"0"0"0,-2-5-66,2 5 0,-3 5-268,8 3-490,2 6 260,1-2 0,15 6 0,2 3 1,4 3 279,2 0 0,13 16 0,9-2 0</inkml:trace>
  <inkml:trace contextRef="#ctx0" brushRef="#br0">8224 523 7830,'0'8'0,"0"1"0,0-1 241,0 5 0,0 1 397,0 3 0,-5 4-40,-4 9 1,2 3-1,-1 5 1,-1 0-190,2 1 1,-3-1-192,6 0 1,0 0-113,4 1-204,0-7 0,1-2 0,3-9 0,6-4 0,6-3-613,5-1 1,3-6-143,2-3 1,1-5 370,2-7 0,0-4 1,5-12-1,0-4 12,-2-3 0,-1-3 251,-5-5 1,-2 1 444,-3 0 83,-2 5 1,-11 8-1,-1 8 1,-2 4 807,-7 4 1,1 5-296,-8 8 1,1 5-42,-5 8-647,0 3 0,0 5 1,2 1-1,1-1 0,3 1 82,1-1 1,2 1-676,4-1 0,0-1-90,0-2 0,4-4 0,2-5 0,3 0-727,5-1 1,-1-5 1275,4-2 0,31-49 0,-21 15 0,1 1 0</inkml:trace>
  <inkml:trace contextRef="#ctx0" brushRef="#br0">8683 548 7830,'-12'-17'73,"-1"0"0,-4 5-204,0 3 586,6 1-876,-1 0 68,11 3 353,1 10 0,30 20 0,11 9 0</inkml:trace>
  <inkml:trace contextRef="#ctx0" brushRef="#br0">8824 510 8857,'0'14'1095,"0"3"0,0 4-439,0 9 0,0 3-387,0 5 1,0 2-1,0 1 1,0 3-29,0 1 0,-5-8-335,1 1-100,0-8 1,3 0 0,-2-9-410,-2-4 0,7-14 232,6-8 244,-2-10 1,10-4-1,-4-5 1,4 2 0,1-2-482,0 1 653,0 6 1,0-1-1,1 5 1,1 1 0,-1 4 17,-2 4 1,-2 5 0,-1 6 0,-1 7-72,1 5 1,-6-2-37,-2 4 1,-4 0 43,-1 5 0,-1-1 0,-4-1 1,-5-1 8,-5-2 0,-5-5 84,-6 1 1,-3-4-180,-1-5 1,-4 2 0,4-6 0,0-1-181,-1-1 1,9-2-424,-4 0 689,3 0 0,26-34 0,7-9 0</inkml:trace>
  <inkml:trace contextRef="#ctx0" brushRef="#br0">9232 944 7829,'12'-15'241,"1"-2"0,0 2 360,0-6 0,4-1-250,0-3 1,4-1 0,-3 1 0,1-2 324,-1-3 0,-1 7-349,-4-2 341,-6 8-496,4-1 1,-13 13-347,2 10 165,-9 2 1,2 17 0,-6-3-1,0 3 1,1 2-254,-1-1 203,0 1 0,0 3 0,2 1 0,3-3 0,2-3-189,0-3 205,5 1 0,-5 2 1,6-3-1,2-4 1,2-4-223,4-5 0,9-2 117,5-6 1,3-2 0,5-3 0,4-8-72,3-7 0,2-11 66,4-7 1,-3-1 137,2-3 0,-8 2 1,-4 2-1,-5 0 408,-3 0 0,-10 11 358,-7 5-115,-4 12 0,-2 5-202,-4 5 0,0 10-463,-4 2 0,-2 5 58,2 0 1,-1-1-1,1 5 1,1 2-183,3 1 1,-4 2-160,5-1 1,0-1 153,4-3 0,0 2 0,0-5 1,1 1-81,3-1 0,-1-2 34,6-8 0,4 2 29,4-5 0,5-1 0,-1-6 0,4-3 63,0-8 1,5-5-4,0-8 1,5-1 131,-1-3 0,-3-2 0,-1-6 1,-3-1 54,-2 1 0,-5 5 140,-3 4 1,-7 7 636,-1 5 0,-8 9 56,-1 4 0,-6 2-697,-6 2 1,0 10-95,4 3 1,-8 8 0,3 0-1,-1 4-137,0 0 1,1 1-20,1-1 1,3 5-191,1 0 0,5-1 0,-2-3 0,4-2-565,1-3 1,0 2 479,0-6 1,6 0-120,2-4 0,9-2 0,4-3 0,5-3-310,4-4 0,-2-7 308,6-2 1,0-9 230,4-4 1,5-11 0,-1-4-1,-1-7-197,-1-2 1,-7 4 184,-4-2 1,-3 8 63,-5 1 1,-7 11 515,-5 2 587,-12 11 0,2 6-651,-12 8 0,0 3 0,2 6 0,-1 1 104,0 3 1,6 1-254,-7 4 0,3 2-277,-2-3 0,3 3 0,2 2 0,1-2-579,3-3 1,2 2 351,1-6 0,0 4 356,0-4 0,51 0 0,13-4 0</inkml:trace>
  <inkml:trace contextRef="#ctx0" brushRef="#br0">10749 791 7829,'-13'0'122,"1"0"1,3 0 210,1 0 0,3 0-120,-3 0 248,5 5 0,-8-2 0,2 6 0,-1 0-60,2 3 1,-2-4-1,4-1-55,-1-1-425,4 4 80,-2-9 0,6 4 0,3-10-439,5-3 368,2-3 1,6-6-1,2-2 1,0-1 0,4-1-26,1 1 0,2 2 0,-2 6 1,-2 3 148,0 0 1,-7 6 150,2-1 0,-3 4-173,-1 4 1,-2 3 0,-2 7 0,-5 3 1,-2 5 1,-2-2 23,0 1 0,0-1-76,0 1 0,0-3 1,0-5-1,0 0-14,0 0 13,0-6 0,1-2 21,3-5 1,3-1 0,6-3 0,0-5 34,0-2 1,4-6 40,0 0 0,4-4-48,-4 4 106,6-6 1,-9 9-1,3-2 1,-3 5-1,-1 4 636,-1 1-610,1 2 0,-4 5 40,-1 3-111,-5 9 1,3 3 0,-6 4 0,0-1 0,0 0-48,0-1 0,0 1-1178,0-2 734,-6-3 0,5 4 0,-5-6-1660,0-4 1127,-1-2 933,-6-12 0,-6-21 0,-3-10 0,-2-4 0,0-1 0</inkml:trace>
  <inkml:trace contextRef="#ctx0" brushRef="#br0">10124 408 7829,'-20'-13'1651,"-2"2"-1224,5 2-893,5-2 1,8 11 274,8 0 1,5 2 0,7 5-1,2 0 191,2 0 0,46-16 0,-25 5 0,1 0 0</inkml:trace>
  <inkml:trace contextRef="#ctx0" brushRef="#br0">12394 650 7887,'-13'0'185,"6"-1"1,3-3 0,4-3-11,4-1 0,9 1 0,8 3 0,5-4 1224,3-4-1395,-2 0 1,9-1 0,-5 0-1,-1-1 1,-2-2 0,-5-1-1,-4 2-191,-3 1 1,-7 1-17,-5 0 226,-3 0 1,-6 2-1,-5 2 1,-7 5-1,-7 3 1,-6 1 0,-3 1 33,-2 3 1,-1 8 0,1 6 0,1 2-5,-1 3 1,5 2 0,3 2 0,7 0-102,6-3 0,0-1 1,9 2-1,4-1-401,4-2 0,10-1 40,8-8 316,3 2 0,7-9 0,3 4 1,3-3-1,3-1 0,1-4 1,3-2-568,1-4 0,0 0 428,2-9 0,-2 2 0,-5-10 1,0-2 15,-3-1 0,-9-5 333,-3 4 0,-6-3-73,-11 6 1,-2 4-1,-9 1 1,-4 4 299,-6 5 0,-8 2-69,0 6 1,-7 0-133,-2 0 1,-1 0 0,4 1 0,0 4 212,3 3 0,5 4-240,-2 0 0,10 5 30,-2 0 1,9 6-1,-1-2 1,4 5 325,1 3 0,1 4-230,4 5 1,2 6-81,5 3 0,0 4 0,-4 3 0,-3 1 149,-4-1 0,-1-2-81,0-1 1,-1-4-163,-4 0 0,3-12 1,-6-2-1,3-9-398,2-7 1,1-7 56,2-2 1,2-5 0,2 1-20,5-2 1,3-9 42,5-6 0,-1-5-52,5-8 0,2-5 0,5-4 0,3-7-320,2-4 1,0-5 363,1-5 0,1 3 189,-5-7 0,4 6 0,-6 0 0,-4 8 312,-5 7 0,-7 12 230,-3 10-136,-3 9 1,-6 4 0,0 8 0,0 4 554,0 4 1,0 2-512,0 3 1,-5-1-195,1 5-94,0 0 1,4 5 0,0 0 0,0 1 0,0 0-244,0-3 0,0-2 67,0-1 0,0 2-118,0-6 1,4 0 0,2-6 0,1-1-384,3-2 0,2-5 425,5 1 1,-1-9-1,4-7 1,0-5 68,0-2 0,-3-8 164,4-7 1,0-3-57,5-1 0,-7-1 1,-2 1-1,-2 1 151,-3 3 0,-5 4 216,-2 9 1,-4 7 10,-1 6 1,-1 6-1,-2 2-286,-1 7 0,-5 10-38,5 4 1,-5 5-263,5 4 1,-2 1 0,4 4 0,-3-2-168,2-2 1,2 3 17,1-4 0,6 0-71,2-5 0,5-5 0,4-3 0,6-4-300,5-5 0,5-2 335,5-6 0,0-7 238,0-6 0,2-5 1,1-9-1,0-3 140,-4-4 0,-4-3-55,-8-1 1,-1 0 210,-3-1 1,-4 2-1,-8 5 1,-5 6 433,-2 8 0,-8 8 141,-3 2 1,-8 5-346,-4-2 1,1 5 0,-1 5-1,0 3 64,1 4 1,-3 5-325,6 0 0,0 1-157,5-1 1,-1-1 0,1 5 0,3 0-332,0-1 0,2 4-220,-2-3 1,4 2 391,5-2 0,0-2 1,0-7-1,1 1-4,3 0 1,4-6 235,4-3 1,2-2 61,3-2 1,-1-2-1,4-1 1,-2-2 276,-2-2 0,-2 4 290,-1-2-517,5 4 1,-4 1 0,3 0-1,-2 1-160,-3 4 0,-3 2 50,-1 6 0,1-1-166,4 1 1,-2-4 0,-1-2 0,-2-2-293,2-2 1,6-1 216,1-2 1,4-3 122,-4-6 1,6-2-1,-2-13 1,5-5-30,3-2 1,-2-7 254,3-4 0,-5-8-57,-3-1 1,2-1-1,-4-7 1,-1 3 392,-2 2 0,-2 7 199,-3 5 0,-5 12 984,-2 4-1006,-4 15 0,-5 5-575,0 15 1,-1 2-41,5 2 1,-4 5 0,0 5 0,1 5 12,2 6 0,-4 3-212,1 2 0,0 3-116,4 1 1,0 0 0,0-1-1,0 0-287,0-1 1,1-3 38,4-4 0,-1 2 255,9-6 0,-4-2 0,10-7 0,-1-5-262,4-6 1,2-5 159,1-5 0,1-3 313,-1-5 1,1-8-1,1-13 1,1-5 43,2-3 0,-2-3 134,-7-2 1,-2 3 209,-7 1 1,0 1-1,-4 9 1,-4 4 785,-2 5-805,-2 11 1,-2 2-31,-2 6 1,-3 6 0,-4 4-1,1 5-185,1 7 1,2 2-15,-1 1 1,-2 1-268,6-1 1,-1 1 0,5-1 0,0 2-202,0 3 1,0-7 110,0 2 1,6-8 45,3 0 1,3 0 0,4-3-1,2-4-332,2-3 1,1-2 227,5-5 1,4-8 251,-1-4 1,3-7 0,-4-8 0,3-2 113,2-5 1,-5-7-63,2-2 0,-8 6 86,0 7 0,-11 5 0,0 4 792,-4 4-605,-2 8 0,-10 6-185,1 12 0,-4 1 0,3 11 0,1 2-70,-1 1 0,3 1-53,-2 1 1,2 1 33,2 2-49,0-2 0,0 0 0,2-7 0,2-1 0,5-2-191,2 1 0,2-8 290,-1 3 0,1-9 1,1 0-1,2-4 144,1-4 0,0-5 159,-4-8 0,-2-2-176,-2-7 1,0-4 0,-4-1 0,-2 0 26,-2 0 1,-7 1-37,-2 5 0,-5 3-274,-4 1 0,-3 10 1,-4-1-1,1 5-685,2 4 1,1 3 265,-1 5 0,1 3-69,3 9 1,7 3-1,-1 6 1,4-1-155,4 1 0,2-2 763,1-3 0,11 0 0,6-8 0,6 2 0,4-7 0,1-1 0,2-3 0,4-3 0,-5-1 0,5 2 205,-4 2 1,0-3-1,-5 5 1,0 0 677,-4 2 1,1-1-430,-5 2 0,0-1-60,-4 5 1,0-4 0,-2-1 0,1 1 82,0-2 1,-6 0-312,7-3 1,-3-3-111,2 4 1,1-10 0,0-3 0,1-3-63,3-2 1,-1-4-37,5 0 1,0-6-30,5 2 0,-2-3 0,-2-2 0,-2 2-174,-1 3 0,-2 3-11,-5 5 221,1 6 1,-6 2 0,-4 10 6,-6 3 1,-4 8 21,-6 1 0,1 5-131,-1 0 0,0-2 0,0-1 0,1 0-293,-1-4 0,4 0-162,1-3-137,5 1 460,-3-6 1,12-7 143,3-8 1,3-5 73,5-4 0,3 1 0,6-4 0,-1 1 56,1-1 0,-2 6 209,-3 1 1,2 2 33,-6 6 0,0-3 0,-4 5 329,-1 4 0,-5 5-230,-2 7 1,-4 1-104,-1 3 0,0-1 0,-1 3 1,-2 0 203,-1-4 1,-6 0-214,1-3 0,-2 1-260,-2 0 1,0-5-1,0-1 1,1 0-414,-1 1 0,-4-1-95,0 1 0,-6-2-35,2-6 0,-3 1 0,-3 2 0,-1 1 568,-2-1 0,-10-20 0,-6-10 0,-3-1 0,1 0 0</inkml:trace>
  <inkml:trace contextRef="#ctx0" brushRef="#br0">14931 434 7887,'-18'-19'0,"-3"-2"0,2 0 200,2 4 0,3 1-126,1 12 0,1 0 0,-1 4-138,0 0 0,-4 1-301,0 3 212,-6 3 1,4 6 0,-8 1 0,-2 2 0,-2 2 0,-3 2 152,-5 3 0,4-4 0,-3 3 0,-5 1 0,0 1 0</inkml:trace>
  <inkml:trace contextRef="#ctx0" brushRef="#br0">14345 561 7887,'-13'0'-104,"0"0"1,1 0 1552,-1 0-826,6 0-324,1 0 0,22 0 0,8 0 0,10 0 73,10 0-498,4 0 1,10 0-1,6 0 1,8 0-1,-32 1 1,1-1 125,1 2 0,5 1 0,17 0 0,10 2 0,2-1 0,-13 1 0,-1 0 0,1 0 0,0 0 0</inkml:trace>
  <inkml:trace contextRef="#ctx0" brushRef="#br0">16538 829 7887,'18'-7'0,"-3"-3"48,2 6 0,-2-5 1,2 5-1,4 1 385,4 2 0,0-4-511,1 1 0,-1 0 0,1 4 1,-1 0-1236,1 0 1313,-1 0 0,6 11 0,2 3 0</inkml:trace>
  <inkml:trace contextRef="#ctx0" brushRef="#br0">3239 1951 7813,'-7'-13'-189,"0"5"0,4-1 388,-1-1 0,1 5 1,7 0 4,4 4-167,4 1 1,1 0-1,-1 0 1,2 0-1,3 0 171,5 0-165,2 0 1,3 0 0,2 0-1,5 0 1,5 0 0,3 0-1,6 0 52,6 0 1,6-2 0,8 0 0,-32-1 0,0 0-77,1 0 0,1-1 1,1 0-1,0-1 0,1 0 1,1-1-1,2 1 1,2 0-71,3 1 1,0 0 0,-2 0 0,0-1 0,3 0 0,0-1 0,-3 1 0,0 0 35,-2 0 1,1 1-1,1 2 1,0 0-1,1-1 1,0-1-1,0 1 1,1 0 6,-3 2 0,0 0 1,-1-2-1,0 0 10,1 1 0,-1 0-6,4 0 0,-1-1 0,1 1 0,-1 0 0,2 0 0,0 0 0,-1 0 0,-1 0 0,0 0 0,1-1 0,1 1 0,0-1 0,1 0 0,0 0 19,1 0 1,0 0 0,-2 0 0,0 1 31,0-1 1,0 1-1,-3 1 1,1 0-1,2-3 1,0 1-1,0-1 1,1 0 28,1 1 0,-1-1 0,-1 2 0,0 0-269,-1-2 0,1 0 0,0 1 0,0 1 209,2-2 1,0 0-1,1 0 1,-1 1 0,1-2-1,0 0 1,0 1 0,-1 1-12,0 0 1,-1 0-1,0-2 1,1 0-68,1 1 0,2 0 0,-2 0 0,1 1 51,2-2 0,0 1 0,-2 1 1,-1-1-1,2-1 0,0 0 0,-1 1 1,0 0-6,0-1 0,0 0 1,1 1-1,0 1 3,-1-2 0,0 1 0,-2 2 0,0 0 36,0-2 1,0-1-1,0 3 1,-1 0-1,-3-1 1,1-1 0,0 0-1,1 1 13,3-1 1,0 1 0,-4 1-1,0 1-30,1-1 1,0 0 0,0-1 0,0 0-6,-1 1 0,1 0-8,4-3 0,1 0 1,-1 3-1,1 1 0,1-2 1,-1-1-1,-1 0 1,-1 1-1,-1 0 0,0 0-17,1 1 0,0-1 0,3-2 1,0 1 17,1 2 0,-1 0 0,-4-2 1,0-1 27,-2 3 0,-1 0 0,1-1 0,-1 0 1,-1 2-1,-1 0 0,1-2 0,0 1 29,0 1 1,1 0 0,-3-1 0,-1 1-47,1-2 0,-1 1 0,2 2 0,-1-1-1,0-1 0,-1 0 0,1-1 1,1 0-1,2 1 0,0 0 0,0 0 1,-1 0-5,-1-1 0,0 0 1,2 2-1,1 1-4,-1-3 0,1 1 1,2 1-1,0-1 1,2 0 0,1 0 1,-3 2-1,0-1 1,0-2-1,1 0 1,-2 1-1,-1 0-8,1 0 0,-1 0 1,2-1-1,-1 0 13,1 1 0,0 0 0,-3 1 0,0-1-1,-1-2 0,0-1 12,-2 4 1,1 0 0,-4-3 0,1 0 0,0 3 0,0 0 0,1-2 0,0 0 0,0 0 0,1 0 64,-1 0 0,0 1 0,0-1 0,0 0-56,2 1 1,1 0-1,0 1 1,0-1 9,4-2 1,0-1-32,-5 4 0,1 0 0,6-3 0,1 2 0,-5 2 0,-1 0 0,2-1 0,1 0 0,0 0 0,1 0-32,2-1 1,-1-1 0,-4 1 0,1-1 38,1 0 1,0 1 0,-5 2-1,0-1-5,-1-1 1,-1 0 32,1 1 0,-1 0 0,-5-1 0,-1 0 0,0 0 1,-1 0-1,28-1 0,-8 2 292,-5 1 0,-8 0-222,-6 0 0,-6 0 289,-11 0-297,-3 0-322,-11 0 1,-2 0-254,-10 0 1,-3 0 428,-9 0 0,-3 0 0,-7 0 48,-3 0 0,3 0 0,-4 0 0</inkml:trace>
  <inkml:trace contextRef="#ctx0" brushRef="#br0">3596 3838 7966,'-4'-13'-286,"-2"-1"1,0-1-313,1-2 710,0 0 1,5 8 0,0 1 141,0-2 1,0 3-6,0-2-103,0 6-75,0-2 0,0 3 1,0-2-1,0-5 38,0-2 0,0 3 0,0-1-4,0-1 1,0 3 0,0-1 226,0-2 0,0 3 17,0-2-301,0 1 0,0 2 88,0 6 1,0 11 43,0 10-116,0 4 1,0 1 0,0 6-1,0 6 1,0 7 86,0 5 0,2 6 0,1 5 0,2 6-67,-1-31 0,-1 0 0,1 2 1,1 1-253,1 1 1,1 1-1,-1 1 1,0 2 184,1 5 0,-1 0 1,-1-5-1,-1 0 0,0 3 1,0 0-1,0 0 0,1-1 47,-2 0 0,1 0 0,1 1 1,1 1-55,-2-1 0,0-1 0,2-3 1,0-1-16,0 1 1,1-1 0,-3 1 0,0-1 0,0 0 0,1 0-1,-1 0 1,0 1-47,-1 0 1,1-1 0,1-6 0,0 0-76,-1 32 1,2-9 85,-2-8 35,-2-5 1,3-4 0,-5-8 0,0-5-1,0-7-139,0-5 0,0-3-72,0-1-571,0 0-34,0 0 1078,0-1-635,0-4 1,0-8 0,0-10-142,0-6 0,0 0 94,0-5 1,0-4 424,0-5 0,12-27 0,5-12 0,-6 20 0,1 1 0,0-1 0</inkml:trace>
  <inkml:trace contextRef="#ctx0" brushRef="#br0">3596 3621 8022,'-13'0'0,"0"0"0,1 0 0,-1 0 0,0 0-221,0 0 1,5 0 0,1 2 0,0 1 268,0 1 1,5 0-1,2-4 74,7 0 0,5 0 115,0 0-203,7 0 0,2 0 0,7 0 0,3 0 0,2 0 0,4-1 0,3-2-12,2-1 0,8-5 0,-1 3 1,6-1-36,4-3 1,6 0 0,-29 5 0,1 1-1,3-1 1,0 1-3,2-1 1,1 0 0,0 0 0,0-1 0,0 0 0,1 0 0,-2 1 0,1 1-214,0-1 1,0 1-1,-1 2 1,0 0 132,0-3 1,1 1 78,-1 3 1,1-1 0,-1-1-1,1-1 1,0 3 0,0 0 0,2-2-1,1 0 1,2 0 0,0-1 12,2-1 0,1 0 1,-2 2-1,-1 0 0,1 0 1,-1 1-1,0-1 0,0 1 2,0 0 1,0 0-1,1-2 1,0 0-8,2 1 1,0 1 0,0-1 0,-1 1 17,-1-1 0,0 1 0,0 1 0,1 0 0,-3-3 0,1 0 0,0 1 0,0 1 2,2 0 1,-1 1 0,-1-2 0,1 0-29,-1 1 0,1 0 0,-2-1 0,0 0 5,2 1 0,0 0 1,-2 1-1,0-1 0,3-1 1,0-1-1,-1 1 1,1-1 7,-3 0 0,1 1 1,0 1-1,0 0-42,-1-3 1,0 1 0,-1 3 0,1-1 42,-2 0 1,-1 0 0,-2-1-1,0 1 1,-2-1 0,1 1-1,-2 0 1,0 0 0,-1-1 0,0 0 0,34 2-115,-35-1 0,-1 0 0,29-4 145,-1 2 0,-6 0 0,-7 4 0,1-2-51,3-2 1,-8 2 41,0-2 1,-6 3-56,-3 1 1,0 0 0,-1 0 0,-1 0-103,-2 0 0,-10-2 445,1-2 1,-8 3-588,0-4 0,-7 4 256,-1 1 1,-6 1 22,1 4 0,-25-4 0,-8 5 0</inkml:trace>
  <inkml:trace contextRef="#ctx0" brushRef="#br0">8938 3303 8030,'0'-13'-1693,"0"0"1496,0 6 526,0-4 1,2 9 0,1-1-82,1 6 1,4 0 57,-3 6-20,-1-7-235,-4 10 1,4-5 68,0 6 1,1 4 0,-4 0 0,2 0-14,1 1 1,2 2 0,-3 5 0,2 1-18,2-1 1,-2 6 0,2 2 0,0 2 47,0 4 0,-3-2 153,5 9-255,-6 1 1,6 5-1,-4 4 1,-2 3 0,-2 4-1,-1 0 1,0 1 73,0 0 0,0 1-52,0 3 0,-1-3-288,-4 3 1,4-3 246,-3-1 0,2 0 37,2 0 0,0-2 287,0-3-325,6-2 1,0-6 0,3 0-1,-1-1 1,-3-4-19,-2-3 1,-2-3 15,-1-2-50,0 0 1,0-1 0,-1-2 0,-3-2-1,-5 0-505,-2-1 0,-2-3 282,0 0 1,6-3-254,3-5 0,-2-3 0,4-5-1049,3 0 1696,-1-6 0,40-30 0,2-12 0</inkml:trace>
  <inkml:trace contextRef="#ctx0" brushRef="#br0">3902 5967 8007,'-6'-12'-215,"5"-1"0,-5 2 1,2 1-1,0 1 328,1-1 1,1-1-1,2-2 848,0 0-600,0 6-281,0 2 1,0 6 0,0 3 0,0 6 0,0 6 506,0 5-475,0 3 1,0 7 0,0 3 0,0 3 0,0 3 476,0 2-633,0-2 1,0 4 0,0-6 0,2 0 0,1-1 0,1-3 0,0-4-284,2-3 0,-5-3 41,3-3-141,-2-2-281,-2-6 1,0-8 0,0-5-556,0-7 1263,0 1 0,-6-22 0,-1 0 0</inkml:trace>
  <inkml:trace contextRef="#ctx0" brushRef="#br0">3800 6388 8011,'-13'0'-853,"5"-1"738,-1-3 917,1 2-344,0-3-335,3 5 1,6 0 0,3 0 0,6 0 549,6 0-626,-2 0 1,12 4-1,-1 0 1,8-1-1,5-2 1,6-1 0,7-1 169,7-3 1,7 1-82,-29-1 0,0-1-154,3 1 0,0 0 1,8-1-1,1 1 1,2 1-1,-1-1 1,3 1-1,0-1 1,1 1-1,0 0 22,0 0 0,-1 1-41,0-1 0,-1 1 0,0 2 0,0 0 0,0 0 0,0 0 1,0 0-1,-1 0 0,-1 0 0,-2 0-76,-2 1 1,0-2 0,-1 1 0,1-1 75,-3-1 0,1 0 0,1 1 1,1 0-1,2-1 0,0-1 0,1 1 1,0-1 52,0 2 1,0-2-1,3-1 1,-1-2-335,-1 2 0,0 0 1,3-1-1,2 0 387,1 1 0,0-1-68,-1 0 0,0-1 1,0 3-1,0 0 0,-3-1 1,0-2-1,0 2 0,0 0 1,0 0-1,1-1 16,2 2 1,-2-1 0,-4-1 0,-2 0-190,1 3 1,-1 0 0,-2-2 0,-1 0 198,-1 2 0,1-1-16,1-1 0,0-1 0,-5 2 0,0 0 1,0-2-1,1 0 0,-2 1 0,-1 1 1,34-4 46,-2 0 1,-32 3-1,0 1-61,-1-1 0,0-1 0,35-6 20,-35 6 0,0 1-19,31-1 1,-30-1-1,0 0 1,32-1-1,-1-1 1,-1 1-100,-5 1 1,-7-3 112,1 5 0,-8-4 1,-2 3 8,-4-4 1,1 6 0,-4-4 0,-2 1 0,-2 2 221,-1-2 1,-1 3-232,1-5 1,-3 5-7,-6-1 2,1-3 1,-2 4-1,-3-4 1,-4 0-1,-3 1 495,-1 0 1,-2 1-495,-2 0 1,1 2 720,-6-5-783,0 5 0,-4-4 0,-1 4-279,-3-1-112,-4-6 1,-4 9 47,-1-4 39,0-2 0,0 6-194,1-3 1,-1 2 232,0 2 0,2-1 318,2-3 0,-2-4 0,4-4 0</inkml:trace>
  <inkml:trace contextRef="#ctx0" brushRef="#br0">8989 5445 8011,'0'-13'0,"-1"0"0,-2 0-326,-1 1 1,0 3 766,4 1-226,0 11 1,1-1 0,2 14 0,1 2 100,-1 2 0,-2 3-179,-1 7 0,-1-2 0,-2 5 0,-2-1 131,-3 1 0,6 1-314,-3 4 1,4-1 0,1-2 0,0-1-240,0 2 0,0-5 175,0-1-64,6-4 0,1-1 1,4-4-1,-1-6 174,-2-5 0,7-32 0,4-14 0</inkml:trace>
  <inkml:trace contextRef="#ctx0" brushRef="#br0">6069 2219 8020,'0'-13'-295,"2"0"1,1 0 0,1 1 0,0-1 486,2 0 0,-3 0 0,4 1 1,0-1-1,-1 0 1406,-1 0-852,-1 1-150,-4-1 0,2 6-259,2 3-294,-2 2 1,3 9 0,-5 5 0,0 5 0,0 4 0,0 4 0,0 4-34,0-1 1,-4 5-1,0-1 1,1 1-373,1-3 1,2-4 0,0 0 0,0-1-108,0 1 1,0-6 0,0-3 0,2-3-341,2-1 0,3-5 809,6 1 0,39-52 0,-20 18 0,-1-1 0</inkml:trace>
  <inkml:trace contextRef="#ctx0" brushRef="#br0">6376 2117 8024,'0'-19'0,"0"5"112,0-3 0,1 3 0,3 3 624,5 2 0,2 3-461,2 6 0,4 6 0,0 4 1,-2 4 78,0 3 1,-3 7 10,1 2-388,-6-1 0,-1 11 0,-6-5 0,-2 1 1,-2 4-324,-4 1 0,-5 1 0,-4 0 0,-3-1-481,0-3 0,-8 1 447,2-5 1,-2 0-358,2-5 456,1-5 1,-5-3 0,-1-7 280,-2-1 0,-9-28 0,-6-10 0,-7-1 0,1 1 0</inkml:trace>
  <inkml:trace contextRef="#ctx0" brushRef="#br0">5661 2078 8064,'-31'-12'374,"4"3"494,-2 1-725,7 5 1,0 4 0,5 13 0,1 9-1,2 8 46,1 6 0,0 0 0,2 8 0,3 1-49,3-1 1,10 0 36,3 2-368,9 3 1,7-6 0,7 2-1,3-3 1,6-5-933,5-4 1,8-7 1122,6-6 0,-14-24 0,7-7 0,1-1 0,8 1 0,0-1 0,0 1 0</inkml:trace>
  <inkml:trace contextRef="#ctx0" brushRef="#br0">12815 2882 8203,'0'-13'-238,"0"0"1,1 0 0,2 1-1,3-1 158,1 0 0,-4 5 0,2 1 1,0 0 587,-1-1-396,0 6 287,-4-4-275,0 6 0,0 1 0,0 4 0,-1 2-52,-4 0 0,4 4 0,-5-1 0,2 4 29,0 3 0,-5 6 0,5-2 0,1 3-24,2 2 0,-3 3 57,-1 1-106,1 6 0,4 0 0,1 8 1,2 3-1,3 4 0,1 6 0,3 5 12,1 8 1,1-1 0,-7-33-1,0 0 1,-1 1 0,0 0-61,1 0 1,0 1 0,-1 1 0,-1 0-676,2 2 0,-1-1 709,-3-4 1,0 0 0,4 2 0,0 0 0,0 30 0,-3 3 0,-1-34 0,0 0 23,-1 1 0,0 1 0,0-3 0,0 1-13,0 3 1,0 1-28,0-2 1,0 0-1,-1 0 1,0 0-1,0 1 1,-2 1 0,-1 1-1,0 1 1,-1 0-1,0 0 102,0-1 0,1 1 0,-1 0 0,0 0-58,3-2 1,0-1-35,0 1 0,0-1 0,1 0 1,2 1-1,-1-1 0,0-1 1,0-1-1,0-1 0,0 33 104,0-5 0,0-4 110,0 2-136,0-2 0,0 10 0,0-4 0,0 1 1,0 0-143,0 1 1,0-4 17,0 3 1,0-7-1,1-1 1,2-1-70,1-1 0,6-2 10,-1-10 1,2-3 12,2-9-36,-6-3 0,7-11 1,-4-5-1,0-3-654,1-4 580,1-5 209,-5 3 1,3-13-1,-6-5 1,-1-5-809,-2-2 0,3-7 793,1-4 0,4-11 0,-1 2 0</inkml:trace>
  <inkml:trace contextRef="#ctx0" brushRef="#br0">12840 2843 8228,'-12'0'-363,"-1"0"1,0 0-1,0 0 737,1 0-175,4 0-124,8 0 0,13 0 0,8 0 1,5 0-1,4 0 54,4 0 0,8-5 0,5-2 0,4-2-30,4 1 0,5-1 0,6-2 0,2 1-145,-1 1 1,-3 5-1576,-5-4 1490,-2 5 0,-9-3 0,-7 6 0,-11 0 1,-12 2-955,-8 2 918,-4-3 1,-12 11 0,-2-5 166,-4 0 0,0-2 0,-1-5 0</inkml:trace>
  <inkml:trace contextRef="#ctx0" brushRef="#br0">13644 2805 8228,'0'-8'-496,"0"-1"509,0 6 646,0-8-132,0 10-392,0-5 1,0 7-68,0 4 0,0 2 0,0 5 0,0 3 0,0 2 0,0 2-17,0 1 1,0 9-5,0-4 0,0 9 51,0 0 0,1 0 0,2 3 1,2 4-11,3 3 0,-4 3 1,4 4 0,-5 0 14,1 0-70,3 5 0,-1-2 0,4 6 0,-3-1 0,0 1-57,0-1 1,-4 1 39,1 4 31,3 5 1,-5 0-1,0-32 1,0 0 0,1 34-1,0 0-84,1 0 1,0-3-283,-4 4 1,0-6 288,0 2 1,-1 2 0,-3-1 0,-3 2 147,3-34 0,0 0 1,-7 32-99,3-1 1,2-4-25,2-5 1,-2 4 0,2-5 0,1 1-155,2 1 0,1-6 178,0 1 0,0 3 33,0 2 55,0-4 0,4 2 0,0-2 0,-1 2 0,0 1 188,1 1 0,-1-6-250,5 1 1,-3-4 18,3-4-33,-5-4 0,7 0 1,-4-2-1,-1-3 0,1-4 14,-3-3 1,2 3 250,0-4 0,-1 0-308,-4-4-30,0-1 0,0-1 1,0-1-1,0-3 0,0-2-211,0-2 0,0-2 13,0-1 1,0-1-382,0 1 1,0-4-1240,0-1 517,-6-5 1342,5 3 0,-22-40 0,2-9 0</inkml:trace>
  <inkml:trace contextRef="#ctx0" brushRef="#br0">12777 6707 8128,'-13'-7'-34,"1"1"0,3 2 97,0 0 179,6 0 0,-1 4 1,10 0-1,6 0 1,10 0-1,6 0 1,7 0 113,6 0 1,6-2-203,8-2-124,9 2 0,-28-3 1,0-1-1,4 2 1,1 0-1,1-2 0,1 0 1,2-1-1,-1 0 1,2-1-1,1 1 1,-2-2-1,0 2-39,-2 1 0,-2 1 0,-3-1 0,-1 0 0,20 2 0,-9 1-1008,-9 2 288,-14 1 548,-7 0 1,-14 0-1,-8 1 1,-5 2-1,-2 3 1,-3-1-1,-2 2-414,-1 1 0,0 0 0,5 3 595,-1-2 0,0 14 0,0-2 0</inkml:trace>
  <inkml:trace contextRef="#ctx0" brushRef="#br0">13312 7549 8074,'-1'-13'-33,"-2"0"1,-3-1 0,0-2-252,1-1 849,1 6 1,2 1 0,-1 7 0,-1 5 0,1 5 671,2 4-1102,1 8 1,0 2-1,0 9 1,0 2 0,0 2-1,0 2 1,1 2 139,3 3 0,-2 1-207,2-3-341,-2-1 0,-1 0 0,2 0 1,1-1-1,0-1 0,1-4 0,0-1-783,2-2 1,-2-7 0,3-2 432,2-1 1,-3-8 0,2-7 622,0-2 0,-9-59 0,-1-14 0</inkml:trace>
  <inkml:trace contextRef="#ctx0" brushRef="#br0">13363 7778 8074,'-1'-31'0,"-4"-3"0,4-1 128,-3 1 0,4-2 480,4 6-391,3-5 1,11 7 0,4-4 0,2 4-1,3 5 1,1 4 0,2 4 522,-2 5 1,-7 5-734,-4 5 1,-2 7 0,-4 4-1,-3 6-253,-3 3 1,-4 1 30,-1 5 0,-3 4-370,-5-1 496,-1 1 1,-9 0-1,5 0 1,0-2-1,1-1-124,-1-2 1,0 2 201,0 3 1,1-7-1,0 1 1,4-4 42,3-5 100,4-1 1,2-7-124,4-2-19,7-4 1,10-1 0,7-1 0,4-2 0,1-1-28,0 1 0,-1 1 37,1 2 0,-2 2 1,-2 2 41,-9 9 1,2 2 0,-15 5 0,-3 0 0,-4 0 176,-1 3 1,-10-1-53,-3-1 0,-8 2 356,0-6-431,-9 0 0,2-4 0,-6-2 0,0-1 0,0-3 357,0-1 0,4-2-238,-4-4 1,10 0 40,-2 0-159,9 0 0,-1-1 0,7-4 0,2-3-1023,5-3 1,4-2 929,4 0 0,37-17 0,15-4 0</inkml:trace>
  <inkml:trace contextRef="#ctx0" brushRef="#br0">17010 3596 8113,'0'-9'-43,"0"1"0,0-2 0,0-1-319,0-2 477,0 0 1,0 5 0,0-1 0,0-1 0,0-1 546,0-2-508,0 0 0,0 5 1,1 1-1,2 0 302,1 0-428,1 4 1,-5-2 0,0 11 0,0 5 0,0 6 90,0 3 0,0 3 1,0 7-1,-2 4-29,-2 3 1,3 6 0,-4 4-1,2 4 29,-1 4 0,3 8 0,-3 8 0,3-35 0,0 1-8,1 2 1,0 0 0,0 4-1,0 1-1014,0 0 0,0 1 932,0-3 0,0 0 0,2 2 0,0-1 0,1-5 1,0-1-1,0 0 0,1-1 0,6 33-38,1 1 1,2-12 0,0-3 0,-2-10-170,-2-5 0,2-3 36,-2-3 1,-2-5-203,1-7 1,-5-4 0,1-5-739,-2 0-126,-2-6 560,0-2 1185,0-5 0,-2 0-537,-2 0 0,-20-56 0,7 20 0,0 1 0</inkml:trace>
  <inkml:trace contextRef="#ctx0" brushRef="#br0">16972 3519 8169,'-5'-8'-838,"0"-1"817,-2-1 0,4 3 1,0 0-1,6 2 1,7 2 186,5 1 1,7 2-107,7 0 0,4 0 0,7 0 0,2 0 197,5 0 0,8-4-160,5 0-49,2-6 0,7 4 0,-33 1 0,1 0 0,0 1 1,1 0-1,0-1 0,2 0 2,0-1 1,0 1-27,2-2 1,0 1 0,2 1 0,0 1 0,-1 0 0,0 0 0,0 0 0,-1-1 0,2 1 0,0 0 0,1 0 0,-1 1 0,1 0 0,0 0-57,-4 1 1,1 1 0,0 0 0,0-1-965,-2 0 1,0 0 952,4 2 0,-1-1 1,-2-3-1,0 1 0,2 1 1,-1 1-1,-1-2 1,0 0-1,0 0 0,0-1-44,2-1 0,-1 0 111,2 2 0,0 0 0,3-2 0,0-1 0,-1 2 1,0 1-1,-1-1 0,-1 0 0,-1 0 0,1 0 211,-1 2 1,0-1-216,1-2 0,0 0 0,2 3 0,0 1 0,-1-2 0,1-1 0,-3 1 0,0 0 0,0 2 0,-1-1 36,0 2 1,0-1-1,-2-1 1,0 0-174,3 0 1,-1 0 0,-4-3 0,-1 1 25,2 2 1,-1 0 95,30-2 1,3-1 0,-3 1 0,3 0 0,-1 0-32,-2-1 0,-2-3 37,-3 3 0,7 1-6,2 4 21,-8-5 0,4 3 0,-9-2 1,2 1-1,0 0-59,-1-1 0,-12 0-14,-1 4 1,-13-2 12,-9-2 1,-5 3-333,-7-4 1416,-6 4-1193,-2 1-111,-5 0 1,-1 0-1,-2 1-219,-1 4 0,-6 2 579,2 5 0,0-2-106,0 3 0,-1-9 0,-3 13 0,-7-4 0,-1 7 0</inkml:trace>
  <inkml:trace contextRef="#ctx0" brushRef="#br0">21638 3226 8169,'0'-7'-482,"0"-4"1,0 8 1233,0-6-164,6 6 0,-3-6-170,5 4 1,-5 0 49,2 0-148,-4 4-353,5-5 1,-1 8 82,4 2 0,-2 4-47,-3 9 1,2-1-1,2 7 1,-2 2-13,0 4 1,-4 7 87,7 3 0,-6 0-17,1 8 0,2 5 1,-2 8-1,-1 2 73,-2 2 1,1 0-44,2 0 1,-3-2-1202,4-3 1104,-4 4 1,-1-11-1,0 2 1,1-6-1,2-7 0,1-5 0,1-5-137,-5-6 0,0-5-609,0-3 339,0-3 1,0-1 0,-2-2 0,-1-1-1735,-1-1 2146,0-1 0,-19-12 0,-5-4 0</inkml:trace>
  <inkml:trace contextRef="#ctx0" brushRef="#br0">17290 5241 8169,'-11'-9'-280,"1"2"0,2 1 1,-1 2-1,1 0-32,-1 0 0,1-2 512,-5 2 0,0 2 21,0-2 0,5 1 594,-1-1 16,7 3-513,-4-5-225,6 6 1,6-2-1,3 0 1,6-3-1,3 3 1,3-1 75,6-2 0,0 3 1,9-7-1,3 1-74,7 1 1,5-5 58,4 4-197,3 2 1,11-5 0,-33 6 0,1 1 0,0-1 0,1 0 0,0 0 0,2 0-18,0 1 0,0 0 51,-1 0 0,0-1 1,4 0-1,1-1 1,-4 1-1,0 0 0,0 1 1,0 1-1,-1 0 1,1-1-16,1 1 0,-1-1 0,-1 0 0,0-1 0,1-1 0,1 0 0,-2-1 0,-1 1-213,1-1 1,-1 1 0,3 0 0,0-1 233,2 1 0,-1 0 0,-1-1 0,0 1 1,0 0 1,-1-1 0,-1 1 0,0-1-1,-1 1 1,1 0 0,-1-1 0,0 1-4,0-1 0,1 1 0,-1 0 0,0 1 49,0 1 0,1-1 0,-1 0 0,0-1-44,0 2 0,1-1 3,-1 0 0,0-1 0,2 2 0,-1 0 1,0 0-1,0 1 0,-1-1 0,-1 0 1,0 1-1,0-1 8,34-6 1,-34 7 0,0-1-181,31-4 0,0 1 219,-5-2-29,-5-2 1,6 8 0,0-5 0,4-2 0,0-2 3,-4 0 1,-3 3-7,2 1 1,-3-1 18,-1-4 1,-5 5 0,2 1 0,-4 0 95,-1 0 0,1 0-92,4-2 1,-8-2 25,3 2-41,-9 4 1,2-7 0,-6 4 0,-1-2 0,-4 0 37,-8 1 1,-1 2-15,-7-1 1,0-2 186,-4 6-119,-6-6 0,0 8 501,-2-2-1200,-4 3-271,5 1-1144,-6 0 1995,0 0 0,-63-12 0,24 5 0,0 0 0</inkml:trace>
  <inkml:trace contextRef="#ctx0" brushRef="#br0">18616 1670 8169,'0'-18'42,"2"-3"0,1-3 1,2 0-1,2 1 1242,3 2-1138,7 5 1,-2-1 0,3 7 0,0 2 0,2-1 0,1 2 0,-1 3-39,-1 2 1,-2 4 0,-5 3 0,0 7-395,-4 3 0,2 9-26,-6 2 248,1-1 0,-10 11 0,0-5 0,-4 0 0,-3 2 0,-4-2 0,0 2-35,2-1 0,1-8 0,1 0 0,0-2 240,4-3 1,1-7 0,4 0 785,-1 0-402,-1-7-416,11 1 1,1-7-1,7-2 1,3-3 0,5-1-1,0-1 1,1 1-179,-2 2 1,0 0-318,5 0 1,-5-3 0,-1 4 0,0 1-709,0 1 0,-3 2 170,4 0 924,-5 0 0,8-11 0,-4-3 0</inkml:trace>
  <inkml:trace contextRef="#ctx0" brushRef="#br0">19229 1568 8169,'-2'-14'0,"-2"-3"0,2 3 597,-2-3 6,-3 3 1,7 3 202,0 2 0,2 3-705,6 6 1,-4 2-1,5 2 1,-1 6 29,-1 6 1,3 3-296,-5 7 69,4 5 0,-7 0 0,2 5 0,-2-2 0,-2 2 0,0 4 0,0 3-900,0-2 1,-6 3 395,-3-2 340,-8 1 0,-2-5 0,-8 0 0,-5-1 0,-4-3-1103,-5-4 1362,-8-9 0,-4-20 0,-7-6 0,-8-3 0,0 0 0</inkml:trace>
  <inkml:trace contextRef="#ctx0" brushRef="#br0">18106 1556 8169,'-12'-13'0,"-2"0"0,-3 0-63,2 6 1,-3 3 0,4 11 0,-3 10 0,-3 11-1,-1 9 1,1 6 980,1 4 0,2 4-353,5 4-605,-1 3 1,6 10-1,5 0 1,9-2 0,10-2-510,6-4 397,14-4 1,3-7 0,12-7 0,3-9 0,6-9 151,6-7 0,-16-23 0,12-10 0,7-3 0,-2 0 0,-7 3 0,-1 1 0,1-1 0,0 0 0,-1 0 0</inkml:trace>
  <inkml:trace contextRef="#ctx0" brushRef="#br0">25221 2525 8200,'0'-13'-23,"0"4"0,0 1 0,0-2 1,0-1-1,0-2 99,0 0-11,0 0 1,0 5 0,0-1 0,0 0 0,0-3 274,0-1 1,0 5-87,0-1 0,0 5-15,0-4-335,0 5 38,0-3 1,0 16 0,0 3 0,0 1 127,0 0 1,-1 0 0,-2 2 0,-1 2 55,1 2 1,0 3 0,0 5 0,-1 3-25,1 2 0,-2 2 1,0 8-1,3 5-10,0 6 1,-2 0 0,0 7 0,1 4-58,1 6 1,2-33 0,0 0 0,0 1-1,0 0 1,0 0 0,0 0-23,0-1 1,0-1 0,0 0 0,0 0 0,0 0 0,0 1 0,0-1 0,0 1-8,1 0 0,-2 0 0,0 32 0,0-33 1,-1 1-1,0-2 0,-1 0 13,-5 35 0,0-2-902,2-30 1,-1-1 878,-6 30 1,9-30 0,0-1-1,-5 27 1,1 0 0,1-1-195,3 1 0,2-2 195,2-2 77,0 2 0,2-4 0,0 8 0,4-1 0,0 0 303,-1-3 0,1-7-146,-2 1 1,-1 0-183,6 0 0,-5-3 0,3-6 0,0-4-50,0-4 1,-3 0-100,5-1 1,-6-7-1,1-4 1,-3-6-227,-1-2 1,0 2 102,0-4 1,5 0 658,-1-4 0,0-1-1595,-4 1 761,0-6-370,0-1 426,0-6 342,0-11 0,6-49 0,-3 19 0,1 0 0</inkml:trace>
  <inkml:trace contextRef="#ctx0" brushRef="#br0">25145 2372 8290,'-11'-9'-436,"1"2"1,3 0 713,1 0 0,3 4 1,9-1-1,7 2-218,6 2 0,7 0 1,4 0-1,5 0-13,6 0 0,4 0 109,6 0-160,6 0 1,-2 0-1,8 0 1,2 0 0,0 0-1,-1 0 1,-6 0-387,-7 0 0,-11 0 0,-11 0 1,-3 0 44,-5 0 0,-8 2 0,-9 2 345,-2 5 0,-14-4 0,-25-5 0,-16-7 0</inkml:trace>
  <inkml:trace contextRef="#ctx0" brushRef="#br0">25885 2359 7891,'4'-9'-653,"0"1"2325,0 5-1122,-4-8 0,2 5-296,2-2 136,-3 2-231,5 12-114,-6 1 1,0 10 0,0 1 0,0 2 0,0 4 0,0 4 0,0 8 113,0 5 1,1 0-78,4 6 0,-4 5 1,3 8-1,-2 3 3,-2 5 1,0-1-4,0 5 1,0 0-887,0-33 0,0-1 813,0 0 1,0 1 0,0 0 0,0 1-1,0-1 1,0 0 0,0-2 0,0 1-1,0-1 1,0 1-42,0-1 1,0 1 0,0 1 0,0 0-579,0 2 1,0-1 630,0 32 1,0-32 0,0-1-1,0 29 1,-2 0 0,0 0-264,-3 0 1,0-1 165,0-8 0,4 2 54,-3-5 0,1 0 1,0-2-1,-1 1-67,1-1 1,0 0 98,-1 1 6,2-2 0,-3 3 1,5-6-1,0-2 0,0-3 650,0-1 1,-4-5-944,-1-5 189,-5-6 1,8 3 0,-6-7 0,3-1 0,1-3 643,-2-2 0,4 1-625,-2-2 41,3-3 1,1 4 0,0-5 0,0 0-349,0-1 0,0 1 499,0 0-761,5-6 0,-3 4-142,2-2 1,-2-2 69,-2 1 710,0-5 0,-17 14 0,-5-3 0</inkml:trace>
  <inkml:trace contextRef="#ctx0" brushRef="#br0">25145 5610 8117,'-13'-5'-276,"5"3"1,1-3-51,1-1 1,3 5 0,7-4 606,5 4 1,4 1-1,4 0 1,5 0-105,7 0 1,3-1-27,6-4-98,1 4 1,5-6-1,2 3 1,5-4 0,3 0-1,0 1 1,-3 1 5,-3 3 0,-7 2 0,0 1 0,-7 0-943,-8 0 433,-6 0 299,-13 0 1,-3 1-1,-8 2 1,-5 3 0,-2 0-1,-2 1-623,1 0 775,-1-4 0,-17 25 0,-4 0 0</inkml:trace>
  <inkml:trace contextRef="#ctx0" brushRef="#br0">25655 6082 7419,'9'0'40,"-1"0"151,-5-5-12,8-3-29,-9-4 1,3-1-1,-5 0 1,0 0-1,-1 2 1,-3 3 272,-5 3 1,-6 4 0,-4 1 0,-1 0-225,-2 0 1,-2 7 0,-3 4 0,-2 6-60,0 3 0,-1 1 0,4 6 0,2 2-93,3 0 1,4 3 0,8-5 0,5-1-309,3-1 0,4-7 39,5 3 24,6-11 1,13 6 0,3-12 0,4-1 0,4-3 0,5-4 0,3-5-925,4-2 1,1-8 1121,0-2 0,-5-8 0,4-6 0,4-2 0,0-1 0</inkml:trace>
  <inkml:trace contextRef="#ctx0" brushRef="#br0">17010 5100 7674,'-7'0'-385,"-5"0"976,11 0-94,-5 0-496,6 0 401,0 0-288,6 0-43,1 0-63,6 0 0,0 0 1,-1 0-1,3 0 0,0 0 1,4 0-1,0 0 99,4 0-115,1 0 0,2 0 0,-1 0 1,2 0-1,1 0 0,2 0 1,0 0 14,1 0 1,-4-1 0,3-2-1,-3-1-36,-2 1 1,5 2 43,0 1 11,-1 0 1,-3-5 0,-1 1 0,1 1 0,1 2 0,1-1-1,2 0 32,-2-3 1,3 1-38,-1 4 1,1-4-1,-1 0 1,3 1 46,-1 1 0,4-2-12,-7 0 0,7 0-20,-2 4 0,-3 0 0,-1 0 0,-3 0 8,-2 0 0,2 0-23,3 0 1,-3 0-221,3 0 196,-9 0 0,3 0 0,-1 0 1,2 0-1,2 0-64,-3 0 1,0 0 48,6 0 0,-2 0-17,6 0 47,-5 0 1,6 0 0,-4-2 0,0-1-1,2-1 17,-1 1 0,1-2 126,1 0 0,1 1-128,-5 4 0,6-4 1,-4 0-1,1-1 15,-3 0 1,2 3-34,2-2 0,-1 1-1,1-1 0,-4 3 1,2-4-1,-1 2 26,-2-1 0,2 3-12,-1-3 0,-1 1 35,-3-2 0,-1 4 0,1-5 1,-1 2 1,1 0 0,-1 0-55,1 4 1,-1-5-5,1 1 1,1-2-1,1 4 1,2-3-112,-2 3 0,-1 0 65,-1 2 0,0-4 34,4 0 0,-3-1 0,3 4 1,-3-2-27,-2-1 0,6-2 131,3 2 0,-2 3-59,-3-4 0,3 0 1,-3 0-1,1 1-1,1-2 0,-2 5-19,5-3 1,-6 1 24,2-1-50,-3 2 0,2-5 0,1 4 0,-2-1 0,-1 1-2,-1 2 0,-1-1 54,1-2 0,-1 3-1,1-3 0,-1-2 1,1 2-1,1-1 20,3 0 1,-5 3-20,1-2 0,-1 1-42,-4-1 11,-2 3 1,5-7 0,-3 6-1,2-3 1,-1 3-5,0 0 0,-3-2-36,3 0 1,2-2 50,-3 2 1,-1 2-1,1-2 1,2 1 26,1-1 1,-3 3-7,0-4 0,-1 4-36,1 1 1,4-4 0,-4-1-1,2 3-25,-2 0 1,1 1 38,-5-4 1,6 4-21,-2-3 1,-2 2 0,-1 1 0,-1-2 65,0-1 0,2 0-46,-2 4 1,-3-2-6,3-2 1,1 3 0,-1-4 0,0 4 14,2 1 0,-5 0-56,3 0 0,1 0 57,-1 0-40,0-6 1,-3 5 0,2-3 0,1 2 0,-1 2-10,-2 0 0,-2-1 10,1-4 1,0 4-4,0-3 42,-1 2 0,-3 2 1,-1-1-1,2-2 83,2-1 0,0 0-93,1 4 0,-4-2 73,-1-2-84,1 3 0,-1-5 0,1 6 16,1 0-12,1 0-121,-4 0-25,-1 0-235,-6 0-1421,0 0 1286,-6 0-363,-1 0 340,-6 0 95,0 0 1,1 1-1,-1 2 430,0 1 0,-11-11 0,-3-7 0</inkml:trace>
  <inkml:trace contextRef="#ctx0" brushRef="#br0">21779 4374 8173,'0'-13'0,"0"-4"16,0 0 0,0-2 0,0 4 0,0-2 234,0 1 0,1 6 106,3 2 0,-2 4-150,2-5 1,-1 6-115,1-1 0,-2 4 1,2 4-69,-3 5 0,-1 6 47,0 2 0,0 5 1,0-4-1,-1 2-88,-3 3 0,-2 5-7,-3 2 1,-1 1-1,5-3 1,-1 2-130,0-2 0,2-1 122,4-1 0,-4-1-466,0 1 325,-1-7 0,5 4 1,0-6-1,0-1 0,2-2-1068,2-1 690,-2-6 0,3-3 550,-5-8 0,6-60 0,-3 22 0,1 0 0</inkml:trace>
  <inkml:trace contextRef="#ctx0" brushRef="#br0">21766 4272 8173,'0'-13'-1109,"1"6"757,4 3 1,-3 9 380,7 8 0,-5 7-30,5 10 1,-6 2 0,0 19 0,-1 10 0,-2 4 0,0 0 0</inkml:trace>
  <inkml:trace contextRef="#ctx0" brushRef="#br0">2882 4973 6224,'-9'-2'1176,"1"-2"1,3 3-847,-3-3 0,4 2 151,-5 2-312,1 0 1,-1 0 55,1 0-197,-1 0 0,2 2 1,4 0-1,6 4 1,6 0-1,3 1 11,5 0 1,12-4 0,12 1 0,13-3 4,11-1 0,-28 0 0,2 0 0,10 0 1,2-1-1,4-1 0,1 0-2,6-2 1,1-1 0,4 0 0,1-1 0,2 0 0,0-1 0,-2 1 0,0 1-101,-4 0 0,-2 1 0,-5 1 1,-1 1-1,-3 1 0,-1 2 1,-2-1-1,-2 0-78,-3 0 0,-1 0 0,-5 0 0,-3 0 0,25-2 1,-11-1-232,-9-1 1,-7 0 306,-13 4-129,-2 0 0,-14 0 1,-5 0-242,-7 0 304,-4 0 1,-3 0 0,-3 0 0,-5 0 0,-3 0-383,-5 0 1,-2 4 446,-7 0 0,1 6 0,-2-1 61,-2 2 0,2-2 0,-5 1 0,-5-1 0,-1 1 0</inkml:trace>
  <inkml:trace contextRef="#ctx0" brushRef="#br0">3035 4833 8110,'0'-19'-21,"0"-1"1,0 1-103,0 2 123,0 2 470,0 8 0,-2 2 0,-2 6-163,-4 3-340,-4 3 0,-6 10 1,-3 2-1,-5 1 1,-2 2-1,-3 2 1,-2 2-10,-2-1 1,3 1 0,3-1-1,2-1 39,1-2 0,6 0 1,3-5 86,3 0 1,7-4 0,4-2 0,6-2 0,7-5 0,7-2 409,9-2 0,5 0-420,7 0 1,0 0-1,0 0 1,1 0-110,-1 0 0,-1 0-130,-3 0 0,-2 4 1,-3 2-1,-1 1-847,-4 3 1,0 1 289,-7 2 722,0-1 0,-15 18 0,-4 4 0</inkml:trace>
  <inkml:trace contextRef="#ctx0" brushRef="#br0">2104 5355 8110,'-6'-18'0,"1"4"0,-4-3 1620,5 3-1288,-3 1 0,5 11-218,-2 7 1,3 10-1,1 7 1,0 2 106,0 1 0,0 2-158,0 3 0,0 2 204,0 7-307,0-1 1,1-4 0,2-1 0,1-1-1,-1-1-74,-2 0 0,-1-1 1,0-6-1,0-2 20,0-5 0,-1-8 73,-3 0 1,1-8-1,-4-1 97,1-7 0,0-5-79,2-5 0,3-5-8,-3-7 43,2 2 1,2-14 0,0 1 0,0-3-1,0-2 88,0 0 0,0 2-68,0-4-25,6 6 1,1-5-1,6 6 1,-1 6 0,1 4 160,0 6 0,0 8-228,-1 4 0,5 5-133,0 7 0,2 1 0,-4 3 1,4 5-503,1 2 1,-5 6-139,2 0 1,-4 4 385,-4-4 0,0 6 0,-4-2 427,-2 3 0,-25 36 0,8-26 0,0 0 0</inkml:trace>
  <inkml:trace contextRef="#ctx0" brushRef="#br0">2078 5598 8110,'-12'0'135,"-1"0"286,0 0-14,6 0 1,4 0 0,10 0 193,6 0 1,8 0-717,1 0 0,3 0 0,3 0 1,4 0-166,0 0 0,2 0 280,4 0 0,9-5 0,7-2 0,4 0 0,0 0 0</inkml:trace>
  <inkml:trace contextRef="#ctx0" brushRef="#br0">2639 5585 8512,'-7'0'1674,"2"0"0,5 1-1254,0 4 0,1 6-283,3 6 0,-2 6 0,3-2 0,0 4 77,-1 5 0,4-2-1464,-3 6 755,5-5 1,-8 6 0,6-4 494,-3 2 0,5 7 0,-3 5 0</inkml:trace>
  <inkml:trace contextRef="#ctx0" brushRef="#br0">8454 4731 8036,'-20'-2'-92,"3"-1"1,3-1-1,0 1 357,-3 2 0,3-3 0,-3-1 0,2 3 763,3 0-990,5 2 48,1 0 0,6 2 0,1 0 0,5 3 0,7-3 99,7 0-153,4-2 0,11 0 1,5 0-1,5 0 1,8-2-1,6 0 1,8-4-67,-32 3 1,2-1 0,0 0 0,1-1-52,0-1 0,0 0 29,3-1 1,1 1-1,-1 0 1,0 1-1,2-1 1,0 2-1,-1-1 1,-2 1-1,0 0 1,-2 0-78,33-3 0,-14-3 0,-8 5 0,-5 1-141,-7-2 0,-6 5-53,-9-3 208,-10 2 0,-2 1 78,-5-3 1,-1 1 127,-4-6 1,-4 5-90,-1-4 0,-5 1 1,2-3-1,-3 1 21,-2-1 0,0 3-26,0-1 0,1-1 124,-1-4-87,0 1 0,0 3 0,-1 1 0,-2-2 1,-1 0 479,2 1-407,1-2 1,1 5-41,0-2 435,6-4 0,0 11-187,3-3 0,8 2-353,0 2 0,8 2 104,5 2-90,2 3 0,7 7 0,1 2 0,0 1 0,0 0-49,-3 1 1,-1 1 48,2 2 1,-7 3-132,-5-3 1,-1 3 0,-8 2 0,-1 1-270,-2 3 1,-11-4-493,-3 4 647,-8-3 1,1-1-1,-5-1 1,-1 1 272,1-1 0,16-11 0,5-2 0</inkml:trace>
  <inkml:trace contextRef="#ctx0" brushRef="#br0">10163 4616 8100,'0'-13'881,"0"0"-529,0 1 69,5-1-268,-3 0-87,3 12 1,-5 4 0,0 12-1,0 4 1,0 2 323,0 6-184,-5-2 0,3 12 0,-2-4 0,3 1 0,1-2 220,0-1-476,0 5 1,0-5-1,1 3 1,2-4 0,1-5-1,-1-4 1,0-4-534,1-2 294,-3-3 1,5-6 156,-6-6 1,0-3 24,0-10 1,-1 2 61,-4-10 1,3 0 0,-6-5-1,1 1-6,0-1 1,0-5 41,-1-3 0,-2 1 86,6-1 0,-2 0 0,3-2 1,-1 0 183,1 2 0,2 4 48,1-4 1,5 10-240,4-1 1,2 9 0,2 2-1,1 4-74,3 0 1,-1 5-45,5 0 1,-4 4-205,4 1 1,-4 6 0,3 2 0,-2 3-651,-2 2 1,-6 1 27,-2 3 0,-5-1 0,1 5 874,-2-5 0,-25 15 0,-11 7 0,-1 0 0,-1 1 0</inkml:trace>
  <inkml:trace contextRef="#ctx0" brushRef="#br0">10137 4845 8100,'-7'-12'-792,"1"3"932,6 1 398,0 5 1,2-3 0,2 6 0,4 0-166,4 0 1,6 0-536,3 0 0,5 0 0,2 0 0,2 2-607,-2 2 0,-1-3 769,-1 3 0,28 9 0,7 1 0</inkml:trace>
  <inkml:trace contextRef="#ctx0" brushRef="#br0">10609 4820 8100,'0'-9'1134,"0"1"384,0 5-1173,0-3 0,4 8 1,0 2-1,-1 6-92,-1 6 1,-2-1-215,0 6 0,0 2 0,0 5 1,0 2-49,0-2 0,0 4-1047,0-3 1,0 5 1055,0-4 0,11-6 0,3-5 0</inkml:trace>
  <inkml:trace contextRef="#ctx0" brushRef="#br0">16258 4437 8112,'-12'-8'-16,"2"1"0,3 0-345,2 0 484,0 4 1,8-3-1,6 6 1,9 0-1,9 0 1,8 0-1,8 0 1,8 0 92,7 0 1,7 0-1,7-1 1,-32-1-1,1-1-50,2 0 1,1-2 0,0 0 0,1-1-1300,-1-1 1,1 1 1120,2-1 0,1 1 0,-1 0 0,0-1 0,0 2 0,0-1 0,-2 1 0,-2 0 0,-1 1 0,-2 0 0,-2-1 0,0 0 0,32-5-179,0 1 0,-12-1 0,-3 6 0,-11 0 215,-9-2-151,-3 5 1,-13-5-1,-4 6-68,-10 0 1,-2 0 0,-13 0-120,-4 0 0,0 0-363,-7 0 475,-1 0 1,-9 6 0,-3 2 0,-4 4 201,-5 0 0,4 1 0,-5 0 0</inkml:trace>
  <inkml:trace contextRef="#ctx0" brushRef="#br0">16806 4259 8112,'-6'-11'-426,"-2"2"1,1-2 33,-2 2 0,5 2 824,-5-1 0,5 5 0,-4-2 0,-4 4-53,-3 1 1,-5 1-345,-6 4 0,-1 2 1,-2 7-1,-5 2 50,-3 1 1,1 5-31,-2 0 0,7-4 1,-6-1-1,5-3 172,3-1 1,2 0-229,2-1 0,1 0 1,2-2-1,5-3 7,3-2 1,7 1 32,3-2-108,3-2 1,2 3 0,3-5-1,5 0 27,2 0 0,7 5 165,4-1 0,-2 2-135,1-2 0,0-1 0,5 4 0,-1 0-155,1 0 0,-5 0-216,0 1 1,-4 4 110,4-4 0,1-1 1,2 2-1,-2-1-644,0-1 916,4 5 0,24-5 0,10 6 0</inkml:trace>
  <inkml:trace contextRef="#ctx0" brushRef="#br0">16079 4909 8112,'-13'-6'243,"1"1"0,-1-5-577,0 1 592,0 7 1,6-3-1,3 10 1,3 4 394,1 7 0,0 5-539,0 9 0,0-2 117,0 6-290,5-5 0,-3 8 0,3-3 0,0 1 0,-1 0-3,-1-1 0,-1-5 0,1-1 1,2-5-482,-3-6 128,0-3 290,-2-7 264,0-1 1,-2-16-1,0-4 1,-4-5-39,-1-4 1,4-5-70,-1-2 0,-2-5 0,2 1 0,1-3-35,2-1 1,1 0 0,0-1 1,0 1-65,0 0 97,5 0 0,-2 5 0,4 3 0,0 5 0,0 5-184,3 7 0,2 2 28,0 7 1,2-1-255,3 5 192,-2 6 0,3 3 0,-4 6 0,2 4 0,1-1 187,-2 0 0,-12 39 0,-4 5 0</inkml:trace>
  <inkml:trace contextRef="#ctx0" brushRef="#br0">16066 5088 8112,'-12'-7'0,"3"-1"51,1 4 1,3 3 0,-2-5 303,2 0 0,2 5 22,7-3-422,3 2 1,11 4 0,4 1-1,2 1 1,3 0-792,2 2 0,0-3 836,5 5 0,22 6 0,11 6 0</inkml:trace>
  <inkml:trace contextRef="#ctx0" brushRef="#br0">16360 5253 8112,'-9'-12'0,"1"-1"0,5 0 595,-2 0 1,4 5-298,1-1 0,1 7 1,4-3-1,3 4 127,4 1 1,2 6-146,3 2 1,-3 8-781,3 1 406,-3 5 0,-5-3 1,-2 3-1,-2 0 1,-2 0-497,-1 2 484,-2 2 1,0-2 0,-2-1 0,-1-3-1,-2-2 371,-2-2 1,2-2 0,-2-2 876,2 1-493,-5-6-553,8-1 1,4-7 0,10-4 0,8-2-175,4 0 1,7-4-735,3 2 1,-1 2-36,1-1-1,4 3 848,5-3 0,4 1 0,5 0 0,3-3 0,-1 0 0</inkml:trace>
  <inkml:trace contextRef="#ctx0" brushRef="#br0">21485 3978 8103,'-12'-5'0,"-5"-1"0,1-4 0,3 3 305,3 1-131,8 2 0,-5 0 0,5 0 0,2 1 0,6 1 258,4 2 0,10 0-139,5 0-332,6 0 1,9 0 0,2 0 0,5 0 0,4 0 0,4 0 0,5-1-114,2-3 1,8 2 73,-34 0 1,0 0 44,1 1 1,1 1 0,2-2 0,1-1 0,-1 1 0,-1 0 0,-2 0 0,0 1 0,28 0 0,-10 1 0,-7 0-265,-5 0 0,-11 0-235,-6 0 267,-12 0 1,-10 0 0,-8 0 127,-4 0 0,-5 0 0,-3-2 0,-4 0 79,-4-3 0,5-5-17,-11 2 1,10 1 169,-6-2-14,4 1 0,-2-5 0,2 0 0,5 1 0,3-1 452,2 0 0,-1 0-66,0 1 0,6-1 0,3 0 169,2 0 0,4 1-372,2-1 1,3 6-183,6 2 0,0 3 0,1-1 1,3-1 38,4 1 0,3 3-193,2 4 1,-5-1 260,0 5-271,-5 1 0,5 8 0,-7 1 0,-4 1 1,-3 0-223,-4 1 1,-2 2 69,-1 3 0,-5 1-123,-4-1 1,-4-4 0,-4 1-1,-4 0-417,-3 2 1,4 0 100,3-2 1,3-4 672,1-5 0,40-23 0,10-6 0</inkml:trace>
  <inkml:trace contextRef="#ctx0" brushRef="#br0">23079 3800 8103,'0'-19'144,"0"5"0,0-3 0,0 3 673,0 1 255,0 6-947,0 2 1,-4 6-1,0 5 1,0 6-1,-1 8 1,1 4 46,1 2 1,-2 1-221,0 2 19,1 4 0,4 1 0,0-1 0,0-2 1,0-1-383,0 1 211,0-4 0,0 0 0,0-8 0,0 0 0,0-2-562,0 1 105,0-9 625,0 8 0,0-22 26,0 1 62,0-6 1,0-7 0,0-3 0,0-2 0,0-5 68,0 0 1,0-4-21,0 1 1,0-5-40,0 1 0,0-3 1,1-3-1,2-1 35,2-1 0,4-1 187,0 5 0,-2 1 153,2 3-401,5 3 0,0 11 0,4 3 0,-1 4 0,2 5-45,1 3 1,-3 4 94,4 1 0,-6 1 12,2 4-312,-2 7 1,-4 4 0,-3 4 0,-3 0-1,-4 0-1147,-1 2 1,0 1 279,0-2 1077,-6 3 0,-23 2 0,-11 2 0,-5 6 0,-1 0 0</inkml:trace>
  <inkml:trace contextRef="#ctx0" brushRef="#br0">23041 3927 8103,'0'-12'0,"-4"3"542,0 1 86,-1-1 0,5 1 0,2 0-111,2 3 1,3 1-391,6 4 1,5 0 243,3 0-620,9 0 0,-3 1 0,4 2 0,-1 2 0,0 1 249,-2 0 0,16-2 0,3-4 0</inkml:trace>
  <inkml:trace contextRef="#ctx0" brushRef="#br0">11935 4080 8107,'-11'-1'-628,"1"-2"1,1-1 525,-1 1 538,-1-4 1,2 5 0,1-2 162,-2 3-337,4 1-97,1 5 1,5-2 0,1 4 0,3-1 106,5-3 1,2-2 245,2-1-434,5 0 0,4 0 1,7 0-1,5 0 1,3 0-7,1 0 1,8-1 0,5-2 0,7-3-103,4-1 0,8 3 25,-35 0 1,2 0 0,3-1-1,1 1 1,0-2 0,1 1 0,0 0-1,0 0-223,-1 1 1,-1-1 0,-3 1 0,-1 0 86,1-2 1,-1-1 0,26-4-12,2 2 34,-9-2 1,-10 8 0,-11-4 0,-7 1 0,-6 3-236,-4 2 236,-8 1-13,-3 0-72,-6 0 0,-2 0-548,-2 0 568,2 0 0,-7 1 307,4 4-326,-5-4 1,2 9-1,-8-4 1,-2 1-1,-1 1 195,1-1 0,-50 5 0,30-9 0,0 1 0</inkml:trace>
  <inkml:trace contextRef="#ctx0" brushRef="#br0">12152 3927 8162,'0'-12'-69,"1"-1"0,2 0 39,1 0 1,0 5-1,-2 1 1,1 0 2021,1 0-1706,0 4-331,-9-3 0,-3 7 0,-6 5 0,-3 5 1,-5 6-367,-7 3 402,-3-4 0,-7 8 0,1-3 0,-1 3 0,-3 2 1,0-1-1,1 1 45,1-1 1,3-3 0,5-3-1,6-2 660,8-5-418,4 0 1,12-10-82,7 2-99,10-2 1,5-2 0,7 0 0,3 0 0,2 0 400,1 0-482,4 0 1,-5 4 0,5 0-1,-3 0 1,-3 1-78,0-1 0,-7 4 0,3-2 0,-3 1-506,-5 3 1,-2-3-612,0 2 686,-9-1 1,9 3 0,-10-1 490,1-1 0,-20-1 0,-9 5 0</inkml:trace>
  <inkml:trace contextRef="#ctx0" brushRef="#br0">10851 3443 8125,'0'-19'-150,"-4"5"0,0-3 0,1 3 0,1 1 0,1 1 0,-2-1 2197,-1 0-1890,0 6 1,4 3 0,0 9-154,0 8 0,0 1 133,0 8-100,0-1 1,-2 9-1,-1 1 1,-1 0-1,0 0-90,-2-3-7,5-1 1,-5-1-1,6-1 1,-1-1-1,-2-1 1,-1-3-126,1-2 242,1-1 0,2-11 111,0-6 0,0-6-146,0-6 1,-4-1 0,0-1 0,0-3 60,-2-5 1,5-2-36,-4-1 0,4-2 0,1-1 1,0-4 39,0 0 1,0-2-42,0-4 0,0 1-41,0 3 0,6-2 0,1 7 0,3 0-22,2 2 0,-2 3-5,7 3 0,-3 4-72,-1 8 0,0 2 1,0 4-1,-1-1-187,1 1 1,0 6 59,0 1 0,-1 6-176,1-1 1,0 6 0,0 3 0,-2-1-318,-3 1 0,2 2 713,-5 5 0,-12 23 0,-8 6 0</inkml:trace>
  <inkml:trace contextRef="#ctx0" brushRef="#br0">10838 3494 8170,'-12'-6'0,"3"5"160,1-4 27,5 4 1,-1 1-1,8 0 279,4 0 1,5 0-458,4 0-172,3 0 1,5 0 0,1 0 0,-1 0 0,2 0-942,3 0 769,-3 0 1,4 0 334,-5 0 0,27-11 0,8-3 0</inkml:trace>
  <inkml:trace contextRef="#ctx0" brushRef="#br0">11323 3379 8170,'-4'-8'309,"-1"-1"-258,-5 1 1,9-1 2198,-3 1-1818,-3 5 0,5 3-52,-2 8-464,3 9 0,1 3 0,1 6 1,2 0-1,1 4-412,-1 4 173,4-3 0,-4 6 0,4-4 0,0 1 0,-1 0 323,-1 1 0,17 25 0,-1 6 0</inkml:trace>
  <inkml:trace contextRef="#ctx0" brushRef="#br0">13503 6235 8119,'0'-8'-276,"0"-1"1,0 5 1108,0-5-474,0 7 1,0-5 164,0 2-271,0 4-153,0-5 0,-1 2 374,-3 0-22,2-1-101,-3 5-266,5 0 0,5 0-7,4 0-41,8 0 1,3 0 0,6 0 0,6 0 0,7 0-29,11 0 0,8 0 0,11 0 0,-31 0 0,1 0-13,2 1 0,2-2 1,0 1-1,0-1-892,-1-1 0,1 0 877,1 2 0,0-2 0,-5-2 0,0-2 0,1 4 0,0 0 1,-1 1-1,-1-1 0,33 0-323,-7-3 0,-4 4 180,-9-3 0,-2 1 5,-11-1 1,-5 2 0,-5-2-121,-5 2 0,-9 2 193,-6 0 1,-5-1 37,1-3 1,-4 2 28,-4-2 653,-3 3 1,-6 1-712,0 0 1,5 0 0,-1 0-1,0 0-64,-3 0 1,4 0-162,-1 0 185,1 0 0,-5 0 0,0-2-204,0-2 325,1 3 1,-1-6 49,0 2 1,0 2-1,1-4 106,-1 2-89,0-5 1,0 4 139,1-2 0,-1-4 0,0 5 148,0 0 0,2-4-127,3 2 0,-4 2 50,4-1 1,-2 3-1,0-2 276,1 2-556,7 0 35,-4 5 0,9 0 1,4 0-40,6 0 1,6 5-110,-2-1 1,10 4 68,-1-3 0,4 5 0,-2-3 0,2 1-49,-2 1 0,-1-5 100,-2 4 1,1-3-27,-1 3 1,-5-4 0,-3 4-1,-4-1-42,-4 0 1,0 1 48,-4 5 1,-7 0-37,-6-1 1,-6 3 0,-6 0 0,-7 4-411,-4 0 1,-3 3 104,-5 3 1,5-4 104,0 1 1,6-5-1,0 3 1,6-2 243,10-2 0,22-2 0,11-1 0</inkml:trace>
  <inkml:trace contextRef="#ctx0" brushRef="#br0">15161 6465 8119,'0'-13'-4,"-1"0"1,-2 1 930,-2-1 1176,1 6-1921,-1 1 1,3 16 0,-2 4-1,1 5 1,0 3 125,-1 2-269,0 7 0,4-2 0,-2 5 0,-1 1 0,-1 1 1,1-2-1,2-5-124,1-2 1,0 3 0,0-2 0,0-2-201,0-3 0,0-12 0,0 2-407,0-2 558,0-5 1,-1-5-38,-4-5 120,4-6 0,-5-1 1,5-8-1,-2-1 1,-1-2 0,1-2 53,1 4 1,1-9-1,-2 4 1,-1-3-1,1-4 87,2-2 0,1 2 0,0-1 0,0 2 188,0 3 0,5-3-178,4 1 1,2 1-59,2 8 0,0-1 0,1 6 1,1 3-62,2 3 1,5 7-134,-5-1 0,1 3-451,-1 1 344,-3 0 0,5 5 0,-7 4 0,1 4 0,-1 2-671,-4 2 1,2 2 929,-6-2 0,-11 25 0,-7 12 0</inkml:trace>
  <inkml:trace contextRef="#ctx0" brushRef="#br0">15148 6631 8118,'-7'-13'61,"-3"4"-64,6 1 122,0 5 1,9-3 0,4 6 0,2 0 111,2 0 0,1 0-351,3 0 1,2 0-1,3 2 1,-1 1-848,2 1 967,-4 6 0,27 8 0,2 9 0</inkml:trace>
  <inkml:trace contextRef="#ctx0" brushRef="#br0">15429 6835 8118,'0'-13'0,"1"1"0,2 3 0,1 0 0,6 2 117,-1-2 1,2 0 0,2 4 0,-1 2 955,1 2 1,6 2-850,2 4 0,-3 2 0,-1 7 0,-3 2-123,-1 1 0,-6 5-247,-2-1 1,-4 2 0,-1 0 0,-1-2-45,-4 2 0,-6-1 140,-6 0 0,-4 0 0,4-5 0,0-3 354,-2-4 1,5 2-141,-3-4 0,7-2 210,2-2 1,3-2 16,-3-2 0,11-2-441,1-2 0,7 1 30,6-5-181,3 5 1,7-4 0,1 4 0,2-1 0,0-1-660,1 0 1,-4 3 235,3-2 0,-3 3 624,-2 1 0,1 0 0,-1 0 0</inkml:trace>
  <inkml:trace contextRef="#ctx0" brushRef="#br0">13631 4705 8083,'-9'-7'-328,"2"1"0,0 2 416,0 0 1,0-2 0,-3 3 853,2-1-763,-1 0 102,2 4 0,0 0 117,3 0-274,2 0 1,-2 0 0,8 0 183,5 0-273,8 6 0,4-5 0,9 3 0,4-2 0,5-2 0,7-2 0,6-1 91,5-1 0,8-6-112,-29 6 0,0 0 0,2 0 0,1 1 0,0-2 0,1 1 0,0 0 0,-1 0-250,-1 0 0,0 1 0,32-7 156,-6 5 1,-4-3-318,-1 4 273,-5-1 0,-4 1 0,-11 0 1,-5 1-1,-3 0-264,-2-1 203,-8 3 146,-3-5 186,-10 6-184,-8 0 0,-8 0 0,-4 0 22,-1 0 1,-1 0-307,-3 0 1,1 1 149,-5 4 0,4-3 0,-4 5 1,-1 1-207,3-1 1,-6 0-171,4 1 547,-3 4 0,-30 6 0,-7 9 0</inkml:trace>
  <inkml:trace contextRef="#ctx0" brushRef="#br0">13899 4539 8083,'-2'-12'0,"-1"-1"703,-1 0-490,0 6 0,-2 1 1,-2 8-117,-4 2 1,-2 3-365,-3 6 258,-3 0 1,-5 5-1,-2 3 1,-1 3 0,-4 2 206,0-1-148,3 1 0,-2-5 0,6 0 1,-1 1-1,2-3 0,3-2 576,4-2-512,8-8 1,9-2 0,9-5 0,2 0 84,2 0 0,1 0-80,3 0-74,3 0 0,1 0 1,2 2-1,2 1 1,4 2-44,-1 2 0,-1-4 0,-1 3 1,-1 0 3,1 2 1,-1-2-161,1-2 0,-5 2 195,0-2-621,-5 6 0,6-7 0,-5 4 0,-2 0-538,-6 0 0,-3-3 1118,-6 5 0,-17-12 0,-4 1 0</inkml:trace>
  <inkml:trace contextRef="#ctx0" brushRef="#br0">14192 4055 8083,'-6'-13'17,"3"0"1,-4-1 0,2-1-1,2-2 1,1 1 394,2 2 0,2 1 0,2 0 1,6 2-1,4 1-151,3 2 1,4 5-1,-2-3 1,1 2-111,2 0 1,1-1-158,-2 5 0,-2 5 1,-7 2-1,1 3-96,0 4 0,-6 7 1,-3 0-1,-4 3-8,-4 2 1,-9 4-251,-8-1 241,3 1 0,-5-4 0,6-2 0,0-3 0,0-3 1,0-1 183,1 0 77,2-5 85,7-7-194,7-5 0,11 0 1,8 0-1,1 0 0,2 0 1,2 0-1,0 0 115,-2 0 0,2 2-130,-3 2 1,-1-1-1,0 5 1,-2 2 11,-2 2 1,-4 0-169,-3 1 0,1 0 0,-6 0 26,-1-1 0,-7-3 13,-5-1 1,-4-1 59,-4 2 174,-2-3 0,-4-2 1,-1 0-1,-3 0 0,0 1-177,0-1 1,2 0-51,-1-4 0,1 0-434,-1 0 233,1 6 1,5-5 0,3 3-1384,3-2 1160,7-2 1,4-2 515,11-2 0,52-26 0,-19 10 0,0-1 0</inkml:trace>
  <inkml:trace contextRef="#ctx0" brushRef="#br0">14715 3978 8083,'0'-12'0,"0"-1"0,0 0 436,0 0 1,0 1 0,0-1 591,0 0 0,0 5-879,0-1 1,4 8-18,0 1 0,0 5 1,-4 9-1,0 2 30,0 1 1,0 10-136,0-2 1,0 5-1,0-1 1,0 2-235,0 1 0,2-3-240,2 0 281,-3 4 1,7-6-1,-6 1 1,4-4 0,0-4-426,-1-1 1,4-1 246,-5-1 1,0-7-807,-4 3-217,6-9 1367,-5 7 0,-12-26 0,-10-1 0</inkml:trace>
  <inkml:trace contextRef="#ctx0" brushRef="#br0">14753 4004 8083,'0'-26'0,"1"1"26,4-1 1,-3 5 0,5 1-1,1 2 842,-1 2-643,1 8 1,5-2 0,0 6-1,1 1 19,3 1 0,-3 7 42,3-1-281,3 6 1,-6 1 0,3 6 0,-4-1 0,-5-1 29,-3 2-78,-4-3 0,-1 10 0,-1-4 1,-5 2-1,-5-3-74,-5 0 0,-2-1 1,2-2-1,-2 1-91,-2-2 1,3 0-19,-5-3 0,7-3-80,-2-1 1,-2-1-1,2 3 306,2-1 0,-11-18 0,-1 1 0</inkml:trace>
  <inkml:trace contextRef="#ctx0" brushRef="#br0">23220 4437 7464,'-6'-7'-1253,"4"0"1840,-2 3-308,3-3 1,1-2 39,0 1 711,0 5-312,0-3 0,0 5-373,0-3 1,1 1-189,3-6 1,-1 7 0,6-4-179,1 0 1,1 5 0,2-3-1,1 2-14,3 2 1,-3 0-1,3 2 1,-3 2-38,-1 4 1,-4 5-1,-2 3 1,0 2-6,0 2 1,-4 1 0,0 5 0,-6 1 12,-6 2 1,-4-2 15,-4 3 194,3-3 0,-8-7 1,5-2-1,1-1 0,2-1 1,2-4-1,3-3 795,0-3-694,6 4-157,-8-9 0,11 5 15,0-6-108,0 0 1,11 0-1,-1 0 1,4 0-1,5 0 30,1 0 1,1 0-48,4 0 1,5 0 13,0 0 1,5-2 0,-2-1 0,-1-1-267,-2 1 1,0-2 86,-5 0 0,4 1-501,-8 4-613,-3-6-127,1 5 854,-12-5 139,-7 6 433,-7 6 0,-40 12 0,-8 9 0</inkml:trace>
  <inkml:trace contextRef="#ctx0" brushRef="#br0">24584 3137 7957,'-6'-13'-335,"3"4"1,-4 1-1,2-2 1,0 0 333,0 2 1,2-4 1244,-6 4-603,7 2-393,-4 0 1,0 6 316,-2 0-506,2 0 1,-5 0 0,4 2-26,0 2 1,1 3-15,6 6 0,6-6 69,2-3-65,3-2 0,8-2 1,4 1-1,5 2 1,7 1-1,6-1 1,8-2 244,4-1 1,11 0-77,8 0-210,-34-2 0,-1-1 1,4 2-1,1 0 0,-1-1 1,1 0-1,1 1 0,-1 1 1,0-1-1,0 0 15,-1-1 0,0 0 0,-1 1 0,-1 1-71,-2-2 1,-1-1-1,26 1 1,-11-1-1,-10-2-147,-10 3 0,-2-1-125,-12-1-35,-6 2 239,-5-4 1,-12 6-27,-3 0 0,-2 0 8,-2 0 1,-5 0 0,-3 0 0,-3 2-367,-2 2 0,-4-1 281,1 5 0,-1-3-253,4 3 497,1-5 0,-1 3 0,-28-6 0,-6 0 0</inkml:trace>
  <inkml:trace contextRef="#ctx0" brushRef="#br0">24966 2984 8044,'0'-13'0,"2"0"0,1 0-178,1 1 1,2-1 0,-4 0 1596,3 0-1180,5 1 1,-9 3-1,2 2 1,-6 1-26,-5 4 1,-5 6-399,-4 4 136,-3 4 1,-11 2-1,-3 3 1,-4 4-1,-5 3 1,-2 2 0,-2-1-35,0 1 1,0 1 0,-2 1 0,1 2 67,1-2 0,12-2 82,1-5 43,11-3 0,9-6 0,14-4 1,12-4-1,11-2 295,7-2 0,2-4-337,7-1 1,3 1 0,2 4 0,0 0 19,0 0 1,0 0-64,-2 0 1,-2 0 0,3 1 0,-5 4-196,-4 3 0,1-1-375,-5 2 0,-5-1-197,-3 5 0,-11-4 0,2-2 741,-2-2 0,-22 5 0,-5-3 0</inkml:trace>
  <inkml:trace contextRef="#ctx0" brushRef="#br0">23908 2359 7978,'-6'-13'-95,"4"0"1,-5 1 0,1-1 0,3 0 0,0 0 2318,-1 1-1862,3-1 0,-5 7 0,6 6 1,0 9-255,0 6 1,-4 5-1,-1 7 1,3 1-110,0 2 0,-2 1 7,0-1-80,-1-3 0,5 8 0,0-5 0,0-1 0,0-3 0,0-1 0,0-3-223,0-1 0,0-1 1,0 2-167,0-5 421,0-9 0,0-8 101,0-8-55,0-9 1,0 1 0,0-5 0,0-2-1,0-2 1,0-5 0,0-4 131,0-3 0,0 3-15,0 0 1,0 0 0,2-4 0,1-1 87,1 1 0,6 1-115,-2 3 1,-1 5-27,2 7 0,-1 0 0,5 5 0,1 1-89,3 2 1,-3 7 0,3 3 0,-2 2-183,-3 2 0,1 6 1,0 2-1,-2 4-262,-2 0 0,1 3 122,-6 2 0,0-3-4,-4 3 1,0 3-1,0-1 1,0 3-337,0-1 0,0 0 683,0 5 0,-17 11 0,-4 2 0</inkml:trace>
  <inkml:trace contextRef="#ctx0" brushRef="#br0">23934 2525 7978,'-7'-6'0,"-5"5"0,7-6 231,-4 2 135,-2 4 1,11-5-5,0 6 0,7 0-459,10 0 0,-2 0 1,5 0-1,0 0-624,0 0 1,1 4-141,5 1 861,-1-1 0,35 19 0,-26-9 0,0 0 0</inkml:trace>
  <inkml:trace contextRef="#ctx0" brushRef="#br0">24265 2550 7979,'-11'-13'0,"2"1"0,-1-1 170,6 0 0,0 0 464,4 1 1,1 0-257,4 4 0,2 2-292,5 6 1,1 2 0,0 2-1,0 4-153,-1 4 0,0 2-83,-4 3 1,2-2 0,-6 7-1,-1 0-101,-1 2 0,-2 2 90,0-1 0,-5-3 1,0-1-1,-2 0 258,-3-1 0,3 1 87,-2-8 0,5 3 179,-5-8 0,5-2 854,-4-2-744,5-3-421,3-1 1,11-5 0,8-2-1,0-2-55,4 1 0,1 1-117,2-2 1,-2-1-267,-3 6 1,3 0 0,-4 4-1,1-2-630,0-2 0,-5 3 117,1-4 899,-3 4 0,-12 7 0,-4 1 0</inkml:trace>
  <inkml:trace contextRef="#ctx0" brushRef="#br0">25706 4578 7757,'-8'0'-210,"-1"0"1,-1 0 224,-1 0 178,4 0 1,-5 0 0,4 0 464,-3 0-447,3 0 0,1 0 0,5-2 537,-3-2-561,1 3 1,5-5-118,4 6 0,3 0 0,8 0 0,2 0-11,2 0 1,1 0 0,6 0-1,3 0-16,4 0 0,8 0 0,7 0 0,6-2 6,9-2 1,5 3 11,-31-1 0,1 0-115,2 1 0,0 0 1,-2 1-1,0 0 0,1 0 1,0 0-1,-2 0 0,0-1 1,30-2-220,-9-1 1,-11-1-1,-8 5 1,-8 0-69,-6 0 1,-9 0 244,0 0-139,-9 0 200,-2 0 325,-12-5-223,-1 3 1,-5-3 0,-1 3-70,0-2 0,5 3-220,-1-4-92,1 4 1,-5-3 4,0-1 1,5 1 62,-1 4 0,5-1-164,-5-4 0,5 4 147,-4-3 1,5 1 276,-1-1 0,1 2 34,-2-2 1,3 1 71,-7-1 0,5 1 100,-5-5 32,7 5 4,-10-9 1,9 10-1,-5-7 1,-2 1 329,-1 1 1,2-1-267,1 4 0,3 1 41,-3-5 0,1 4 0,-3-3 354,1 1-618,7 2 0,-6 4 143,4 0-253,3 0 1,-3 0 0,6 1-43,3 3 0,6 2 5,2 2 0,1 2-34,7-5 1,0 5-1,5-3 1,-1 0-13,1-3 0,4 2-112,-1-2 0,5 0-134,-4-4 275,6 0 1,-10 0 0,4 0 0,-4 0 0,-5 0 36,-4 0 0,-7 0 30,-2 0 107,-5 0 1,1 2-1,-8 2 1,-6 3 123,-5 0 0,-7 9-17,-7-4 1,-2 5-76,-3 0 0,-3 3 0,4 6 0,-1-1-71,0 1 0,10-1-263,-1 1 1,8-5-145,0 0 1,4-5 0,4 1-510,5-3 1,8-7 229,5-3 618,2-2 0,36-8 0,8-1 0</inkml:trace>
  <inkml:trace contextRef="#ctx0" brushRef="#br0">27402 4310 7837,'0'-13'256,"-4"0"0,-1 1 0,1 0 1402,-2 4-1452,5 2 1,-5 8-1,5 2 1,-2 6-1,-1 4 1,1 4 787,2 2-932,1 7 1,0 1 0,0 6 0,0 0 0,0 0 0,0 0 0,1 2-148,3 1 0,-2-3 0,2 0 0,-3 0-342,-1-2 0,0-1 0,0-7 0,0-1-1028,0-2 1,0-9-498,0 0 1952,0-7 0,-11-45 0,-3-17 0</inkml:trace>
  <inkml:trace contextRef="#ctx0" brushRef="#br0">27325 4463 7862,'0'-31'-184,"0"-3"0,0 3 143,0 1 1,5 0 224,-1 5 0,6-4 0,-2 9 0,4 0 529,0 3 1,7 3-466,2 2 1,3 4 0,2 4 0,-1 3 57,1 1 1,-1 5-85,1 4 0,-1 7-191,1 1-15,-6 5 1,-8-2-1,-7 6 1,-4-1-1,-1 1-23,0-1 0,-7-4-390,-6 1 282,-5-1 1,-4-1 0,1-2 0,-1-1 0,-3 0-425,0-1 0,-1-4 85,1-3 130,-1 2 0,2-5 1,3 2 323,4-3 0,9-15 0,2-4 0</inkml:trace>
  <inkml:trace contextRef="#ctx0" brushRef="#br0">2066 8913 7969,'-13'-6'-71,"0"5"1,0-5 0,1 2 0,-1 0 1409,0 1-801,6 1 0,-1 2 205,8 0-637,2 0 1,17-4 0,3 0-1,5 1 1,6 0 82,4-1-195,-2 3 1,15-6 0,-2 2 0,4-2-1,4-1 1,-2 1 0,-2 1-105,-1 3 0,-6 2 0,-4 1 0,-5 0-571,-6 0 0,-11 5 178,-6 4 206,-6 2 1,-7 2 0,-3 1 0,-4 2 0,-7 2 0,-6 1 296,-7-1 0,-5-6 0,-6-1 0,-6-1 0,0-1 0</inkml:trace>
  <inkml:trace contextRef="#ctx0" brushRef="#br0">2117 8977 7989,'-26'-6'0,"1"-2"0,3-4 97,1-1 0,10 2 604,-2 3-448,9-4 0,4 9 0,8-4 0,5 2 22,4 2 1,3 1-97,5 2 0,5 0-198,0 0 30,0 6 0,-5-3 0,-1 5 0,-1 2 1,-3 3-95,-2 4 0,-2-1-124,-8 5 1,-2 2 38,-6 6 1,-7 5-1,-6 9 1,-8 4-310,-7 2 1,-11 2 11,-7 0 468,-4-5 1,0 2 0,4-7 0,4-6 0,7-8 454,5-8 0,9-5 88,4-1 36,3-6-485,7-2 1,3-5 0,8 0 0,4 0 0,5 0-30,4 0 0,3 5 5,5-1 0,7 0-121,2-4 1,2 0 0,3-1 0,0-2-399,4-1 0,-1-6 61,9 1 0,-2 2-375,6-1 497,-3-1 1,-1-4 0,0 2 0,-1 1 262,-3 1 0,-9-5 0,-7-6 0</inkml:trace>
  <inkml:trace contextRef="#ctx0" brushRef="#br0">2971 9142 7989,'0'-18'0,"0"-3"0,0-3-304,0-2 1,4 6-136,0 3 2003,1 3 1,-4 1 51,3 1-1475,-2 5 0,3 7 0,-5 8 0,0 5 0,0 5 219,0 8-346,0-1 0,0 12 0,0-3 0,0 3 0,0 3 0,-1 1 0,-2 0-320,-1-4 1,-2 2 87,2 0 64,3-7 0,-5 5 1,6-12-1,0 0 1,0-3-207,0 0 237,0-13 1,0 6 129,0-15-19,0-9 1,0-9 0,0-6-1,0 0 1,0-5-77,0-2 0,0-3 53,0-4 0,0-1 37,0 1 1,0 0 0,0 0 0,0-1 90,0 1 1,4 0-85,0 0 1,6 4 246,-1 0-179,8 5 1,-3 0-1,3 7 1,-3 7 0,-1 5-85,0 6 0,4 2-196,0 2 1,0 2 0,-5 2 0,1 4-610,0 4 1,0 0 196,0 1 0,-2 6-81,-3 2 696,-2-3 0,-17 14 0,-6 6 0,-1 0 0,0 0 0</inkml:trace>
  <inkml:trace contextRef="#ctx0" brushRef="#br0">2996 9346 7989,'-7'-5'0,"-4"3"74,3-2 28,2-3 0,2 6 794,8-4-713,3 4 1,7 1 0,3 0-1,4 0 1,3 0-446,2 0 1,4 0-131,-1 0-1186,7 0 1578,-9 0 0,11-9 0,6-5 0,1 0 0,-1 0 0</inkml:trace>
  <inkml:trace contextRef="#ctx0" brushRef="#br0">3583 8683 7989,'-6'-12'0,"5"3"0,-3 1-325,2-2 1,-2 3 1134,0-2-111,0 6-493,4-2-1,0 5 1,0 1 398,0 3-332,0 3 0,0 2 0,1-2 0,2 0 377,1 0 1,0-3 80,-4 5-735,0-6-81,0 2-492,0-5-1145,0 0 1998,0-5-163,0-2 0,2-5 391,2 4-310,-3-3 0,5 8 0,-6-6 1,0-1 412,0-1 0,0 2-328,0 1 0,1 4 7,4-5 0,-4 5-360,3-5-91,-2 7 174,-2-4 1,0 7-1,0 5 1,0 7 82,0 7 0,0 5-63,0 5 0,1 4 35,3 8-76,-2 9 1,4 13 0,-6 8 0,0-34 0,0 1 0,0 0 0,0 1-75,-1 0 1,2 1 0,-1 2 0,1 0 71,1 0 0,0-1 0,-1-1 0,0-1 0,1-1 0,0-1 1,-1 30-63,-1-7 1,5-3 19,-1-3 1,0-8 7,-4-1 0,4-6 33,1-6 1,-1-1-1,-4-6 1,0-2 34,0-5 7,0-4-251,0-9-214,0 4 1,0-11-820,0 0 589,0 0 1,1-10-1,2 4 669,1-1 0,18-18 0,-1-9 0</inkml:trace>
  <inkml:trace contextRef="#ctx0" brushRef="#br0">3902 10265 8006,'-6'-13'1816,"-2"0"-1507,2 6 1,0 8 0,6 12 0,0 8 495,0 8-770,0-2 1,2 9-1,1 0 1,2 4-1,1 3-115,0 3-162,-2-5 0,0 3 1,0-6-1,-1-1 1,-1-2-967,-2-1 761,5-5 1,-3-2-1,2-8 1,-3 0 446,-1-4 0,-17-63 0,-4-17 0</inkml:trace>
  <inkml:trace contextRef="#ctx0" brushRef="#br0">3902 10456 8006,'0'-19'0,"0"4"0,0-6-20,0 5 0,1-7 0,3 6 0,5 3 0,2 3 0,3 2 0,3 1 954,5 1 0,-2 1 70,1 6-976,-6 0 1,4 1-1,-6 4 1,-2 5-1,-1 4 1,-3 4 0,-1 2-296,-4 3 0,-6 2 64,-4 5 0,-4-3 0,-2 3 0,-1-5-68,-2-4 1,0 3 334,4-2-67,6-4 1,-3 1-1,6-7 364,1 1 1,7-2-124,4-2 1,9-3 29,5-6-250,2 0 0,1 0 0,1 0 0,-1 0 0,-1 1 132,-2 3 0,0 3-74,-5 6 1,-5 4-9,-8 0 9,-3 0 0,-2 0 0,-3 2 0,-5-1 0,-4 0 212,-4-2 1,-7-3-134,-5-5 0,-5 4-15,4-4 1,0-2 0,5-2 0,-1-3 34,1-1 0,3 0-613,1 0 1,5-1 105,-1-3-510,9-3 0,2-2 1,6 1 840,0-2 0,25-23 0,13-8 0,1-4 0,0-1 0</inkml:trace>
  <inkml:trace contextRef="#ctx0" brushRef="#br0">5024 9525 8038,'-7'-13'362,"-5"0"0,5 1 0,0-1 155,3 0 1,8 6 0,6 3-1,4 2 1,5 2 0,2 0-468,6 0 1,0 0-1,7 0 1,0 0-954,-2 0 0,5 5-775,-3-1 1361,-2 6 0,-1-3 1,-7 6 316,-3-1 0,-42 35 0,-16 9 0</inkml:trace>
  <inkml:trace contextRef="#ctx0" brushRef="#br0">4922 9882 8038,'-13'-7'537,"5"-3"538,-1 6-576,6 0 0,-1 4 1,8 0-1,6 0 0,6 0-467,5 0 1,7 0 0,4 0 0,2 0-427,5 0 0,1 0 0,7 0 1,1 0-379,1 0 772,2 0 0,-15-10 0,2-3 0,2-1 0,-1 0 0</inkml:trace>
  <inkml:trace contextRef="#ctx0" brushRef="#br0">7434 9436 7998,'-9'-2'-300,"1"-1"0,-2-1 1235,-1 1-478,-2 2 0,4-3 1,4 1 58,3 4 1,9 1-213,10 6-272,6-5 0,-2 3 0,9-6 1,5 1-1,5 2 0,3 1 1,-1-1 17,2-2 1,1-1-1,5-1 1,-3-2-213,-5-1 0,-4 0 1,-4 4-1,-4-2-536,-3-2 493,-13 3 0,-4-6 0,-14 4 68,-5-2 0,-2 1-9,-2 4-1187,6 0 1333,-4 0 0,4 6 0,-6 1 0</inkml:trace>
  <inkml:trace contextRef="#ctx0" brushRef="#br0">9142 9066 7998,'-8'-13'170,"-1"2"81,0 2 0,3 11 0,2 11 0,2 6 0,2 7 0,0 4 224,0 4 1,0 2-409,0 3 0,0 3 0,2 2 0,0 0-86,3 0 0,3-2-78,-4-3-36,6-7 1,-4-2 0,4-9 0,-3-4 0,0-4-20,0-4 1,-4-5 0,0-8 149,-6-5 1,0-4 0,-5-2 0,-1-4 3,2 0 1,-4-3 0,4-5 0,-2-2 19,1-5 1,1 1-21,-2-1 16,-2 0 0,9-4 1,-2-2-1,3-1 0,1-2 1,0 2-1,1 3 245,3 4 0,5-1-123,8 5 0,-2 2 0,7 6 0,0 5-21,2 3 1,2 6-162,-1-1 0,1 6-136,-1-1 1,-5 7-1,-3 3 1,-3 2-193,-1 6 1,-1-1-32,-4 4 0,-2 3-71,-6 1 0,-2 3 1,-2 2 471,-4-1 0,-32 35 0,16-26 0,0 0 0</inkml:trace>
  <inkml:trace contextRef="#ctx0" brushRef="#br0">9104 9436 7998,'-13'-7'800,"6"-5"-116,2 11 0,12-5-523,6 6 0,2 0 0,9 0 1,3 0-222,0 0 1,6 0-396,1 0 1,1 0 0,0 0 0,-1 0-436,2 0 0,-1 0 890,-1 0 0,9-5 0,-3-3 0</inkml:trace>
  <inkml:trace contextRef="#ctx0" brushRef="#br0">9806 9499 10700,'0'13'559,"0"6"0,0 2 0,0 4-163,0 5 0,0-1-43,0 5-434,0 0 1,0 2 0,0 0-1,0-2 1,0 0-1065,0-2 831,0 0 0,0-7 1,0-1-1,0-3 1,0-2 313,0-1 0,11-21 0,3 1 0</inkml:trace>
  <inkml:trace contextRef="#ctx0" brushRef="#br0">10622 9423 7998,'-13'-7'-25,"2"1"0,1 2 1464,1 0-1165,6-1 1,-1 5 0,8 0-1,5 0 1,4 0-1,4 0 1,7 0 0,7 0 0,3 0-41,5 0 0,1 0-261,7 0 16,-6 0 1,4 0 0,-2 0 0,1 0 0,-2 0-511,-4 0 396,-8 0 0,0 0 0,-9 0-21,-4 0 0,-14 0 0,-7-1 0,-8-2-274,-5-1 1,3 0 155,-3 4-162,3 0 0,1 0 1,1 0-1,-1 0-1283,0 0 1709,6 5 0,35-15 0,15 2 0</inkml:trace>
  <inkml:trace contextRef="#ctx0" brushRef="#br0">11705 9091 8001,'0'-12'-28,"0"-1"1,0 0 0,0 0-222,0 1 1,0-1 1095,0 0-596,0 0 1,5 5 0,0-1-1,2 1 1,3 1 525,2 3-743,0-3 0,1 5 1,0-2-1,1 2 0,2 2 1,1 0-31,0 0 1,-5 6 0,3 3 0,-1 2 0,0 2 0,-4-1 0,-2 3-282,-1 2 216,-4 2 1,3 3 0,-6-2 0,-1-1 0,-2 0 0,-3 1-1,-1-2-190,-3 0 1,3-1 253,-2-4 0,5-1 0,-3-3 115,1 0-37,2-1 1,4 1-58,0-1 65,6-5 1,1 3 0,6-5 0,1 2 0,1 3 101,2 1 0,0-3-74,-4 5-83,6-1 1,-5 5 0,1 0 0,-3-1 0,-4 1 70,2 0 1,0 0-90,-1-1 1,-4 1 43,-5 0 11,0 0 1,-1-1-1,-3 0 1,-5-2-1,-4-2 38,-4 2 0,-3-3-92,-5 2 0,-1-5-263,1 5 111,-6-7 1,4 4 0,-3-5 0,3 2 0,2 2-723,-1-3 0,2 0 545,3-2 1,2 0-1134,7 0 1445,5 0 0,35-29 0,14-6 0</inkml:trace>
  <inkml:trace contextRef="#ctx0" brushRef="#br0">12445 9053 8016,'0'-20'0,"0"-2"-188,0 5 1,0 0 0,1 5 2062,4 4-1387,-4 2 0,5 8 0,-6 3-170,0 8 0,0 1-209,0 7 0,0 5 0,0 5 0,0 2 45,0 2 1,0 2-406,0 1 189,0 0 0,4 1 0,0-1 0,-1-1 1,-2-2-574,-1-1 553,0-11 1,0 7 0,0-11 0,0 1-216,0-3 250,0-8 1,0-5 0,0-8 22,0-5 0,-4-3 0,-1-4 0,-3-4-81,-1-4 0,3 1 87,2-6 0,2-3 2,2 3 16,0-7 1,0-1-1,2-5 1,2 1-1,4 0 48,4-2 0,0 4 120,1-4 1,0 9 208,0 4-276,-1 9 1,1 0-1,0 7 1,0 4 0,-1 3 52,1 4 1,0 3-178,0 4 1,-1 3 6,1 6 0,0 0 1,0-1-1,-1 3-7,1 2 0,-6 2-27,-2 7 1,-4-5-314,-1 0 254,0 1 1,-10 2-1,-3-2 1,-2-2 0,-2-1-315,0-4 1,-6-2-30,2-4 0,-8 2 7,0-3-239,-1 4 684,-1-5 0,-7-19 0,-8-9 0</inkml:trace>
  <inkml:trace contextRef="#ctx0" brushRef="#br0">13580 9219 8033,'-7'-13'508,"-3"5"-114,6-1 1,6 6 0,11-1 0,7 3 60,4 1-349,7 0 0,7 0 0,9 0 1,4 0-1,3 0 0,3 0 0,1 0-260,3 0 0,-10 0-1042,-4 0 762,-12 0 1,-1 0 0,-9 0-1,-5 0 434,-4 0 0,-43 0 0,-10 0 0</inkml:trace>
  <inkml:trace contextRef="#ctx0" brushRef="#br0">14026 8989 8033,'-13'-18'0,"1"4"222,-1-3 0,0 4 0,2 3 1,1 3 534,1 1 1,7 4 0,-3 6-602,4 4 1,1 8-1,0 2 1,0 2-162,0 3 0,0 7 1,0 2-1,0 2-109,0 0 1,0 0-1,0 4 1,0 1-395,0-1 1,1-4 0,2 0 0,3 0-50,1-1 1,-3-4 0,5-7-1,2-5 557,5-3 0,32-36 0,13-7 0</inkml:trace>
  <inkml:trace contextRef="#ctx0" brushRef="#br0">14664 8938 8033,'-6'-21'24,"-3"0"-84,-2 5 1,3-1 327,-1 9 0,6 4 0,-1 9 520,3 8 1,1 5-377,0 8-358,0-1 0,0 5 1,0 1-1,0 2 0,1 1-230,3-1 113,-2 3 0,8-4 1,-5 3-1,1-2 1,1-2-1,-1-4 1,1-3-294,0-3 1,-4-5-1,2-1-120,1-5 549,-5-4 1,5-9-1,-7-4 1,-2-7 71,-1-5 0,-5-8-87,5-7 0,-5-3-6,5-1 1,-4-4 0,3-2 0,3-3 169,0-5 0,2 1-54,0-5 0,0 5 13,0 5-103,6-4 1,-3 6-1,5-1 1,2 7 0,3 6 233,4 5 1,-3 8-188,3 2 1,1 8-163,-1 5 1,6 2 0,-3 2-1,1 2-330,0 2 0,1 3 110,3 6 1,-5 0-1,-3-1 1,-4 3-719,-5 2 1,2 2 51,-6 7 923,1-1 0,-39 35 0,12-26 0,1 0 0</inkml:trace>
  <inkml:trace contextRef="#ctx0" brushRef="#br0">14740 9130 8033,'-13'-6'0,"5"5"-397,-1-4 443,7-2 0,-3 6 0,10-5 1051,3 1 0,5 3-987,4-2-265,3 2 0,11 2 1,3 0-1,3 0 1,1 0-557,0 0 1,0 2 710,1 2 0,-5 6 0,4 4 0,2 3 0,1 0 0</inkml:trace>
  <inkml:trace contextRef="#ctx0" brushRef="#br0">15212 9346 8148,'-6'-12'115,"5"-1"-115,-3 0 502,2 0 0,4 2 0,2 3 0,4 3-230,4 4 0,2 2 0,1 4 0,2 3-74,-1 3 0,-2 6-366,-1 0 0,0 5 0,-2-4 1,-2 1-266,-5-1 0,-3 3 284,-1-4 47,0 6 0,-5-9 0,-4 3 1,-2-3-1,-2-1 176,0 0 0,0-2 494,1-2-372,-1 2 1,0-10-1,2 5 1,1-2 349,1 1-567,7-1 1,-3-4 0,11 0-1,5 0-59,5 0 0,7 0-147,-2 0 1,3 0-735,1 0 571,1 0 0,4-4 1,1-1-1,0 2 1,2 2 389,-1 1 0,31-23 0,-27 9 0,1 0 0</inkml:trace>
  <inkml:trace contextRef="#ctx0" brushRef="#br0">16117 8836 8010,'0'-8'52,"0"-1"1,2 1 608,2 1 0,4-3 1,9 6-1,5 1-548,2 1 0,8 1 0,5-2 1,6-1-376,2 1 1,3 2 230,7 1-988,-8 0 0,7 0 1019,-11 0 0,-7 5 0,-4 2 0</inkml:trace>
  <inkml:trace contextRef="#ctx0" brushRef="#br0">16296 9002 8010,'-20'-5'462,"2"3"35,5-2 0,7 2 0,8 2-430,9 0 0,9 5 0,9-1 0,5-1-451,3-2 1,9-1 383,5 0 0,-6-2 0,6-1 0,6-1 0,-1 0 0</inkml:trace>
  <inkml:trace contextRef="#ctx0" brushRef="#br0">17354 8671 8010,'-13'-2'-10,"1"-1"0,-3-1-12,-2 1 1,3 3-1,-3 5 1,3 3 1634,1 3-1437,1 8 0,3 1 0,2 5 1,1 1-1,4-1 0,0 2 1,4 1-35,2 2 0,4 0 0,9-5 0,5 0-127,2-4 1,3-4 0,2-9 0,5-3-23,3-4 0,-3-1 0,-1-3 0,-2-4 133,-3-6 0,-2-9 0,-5-4 0,-5-5 158,-7-2 0,-3-3 0,-6 0 0,-3-4 62,-5-2 1,-2 4-45,-11 4-257,-1 11 1,-9-5 0,-3 11 0,-1 3 0,-1 4 0,2 5-1,-1 4-488,-2 1 0,3 10 0,2 4 0,2 3-1381,6 1 0,5 5 477,11-2 1347,-4 9 0,22 14 0,-1 8 0</inkml:trace>
  <inkml:trace contextRef="#ctx0" brushRef="#br0">19713 8798 7936,'-6'-7'5,"4"-3"0,-6 5 1,1-1 103,0 0 70,4 2 1,-1 4 0,8 0 0,5 0 0,4 1 286,4 4 1,4-4-208,9 3-212,8-2 0,7-2 1,9 0-1,6 0 0,8 0 1,-31 0-1,1 0 0,2-1 1,2 0-26,2-1 0,1 0 1,3 1-1,1-1 1,3-2-1,0 0 1,2-1-1,-1 0-25,-1-1 0,0 0 0,-2 1 0,-2-1 0,-1 1 0,0 0 0,-1 1 0,0 0-63,1-1 0,-1 0 1,-6 1-1,0 1 1,-2-1-1,0-1 1,29-3-170,-8 1 0,-2-3-641,-6 5 853,-11-4 1,-9 7-1,-14-4 1,-3 2-22,-1 0 145,-6 0 0,-3 4-442,-8 0-573,2 0 259,8 0 0,4 0 19,11 0 761,0 0 0,29-7 1,11-3-1,5-1 1,0 0-1</inkml:trace>
  <inkml:trace contextRef="#ctx0" brushRef="#br0">23207 8365 7947,'4'-13'236,"0"0"305,1 0 1,-4 2 60,3 3 1,-2 3-455,2 10 0,-3 2 0,-1 7 0,0 3 227,0 4 1,-4 3-74,0 2-401,0-1 1,-1 5 0,0 0-1,-1-2 1,-1-1-343,0-2 488,4 1-465,-8-1 1,5 1 95,-3-1 0,0-5-72,4-3 1,-3-3-1,2-2-1298,-1-4 1692,4-2 0,15-63 0,-2 22 0,1-1 0</inkml:trace>
  <inkml:trace contextRef="#ctx0" brushRef="#br0">23181 8148 7971,'-12'-19'0,"-5"1"2,0-3 0,-5 2 0,4 8 1,-1 3 326,1 3 0,-6 4 0,0 2 0,-4 5 137,-1 7 0,-2 5-179,1 8-263,-5 5 1,7 7 0,-5 7 0,2 4 0,4 0-30,4 4 0,1 7 0,6 3 0,5 3 14,5 1 0,5-2-1651,1-1 1533,11-6 0,3-1 1,12-9-1,2-4 1,4-7-139,7-5 1,5-3 335,2-8 0,1-4 1,8-9-1,-2-3-31,-2-4 1,5-8 32,4-6 0,-2-11-1252,2-10 1201,-7-8 0,-24 19 0,-1-1 0,-2-4 0,-1-1 0,0-2 0,-2-2 0,-1-1 0,-1-2 14,-3-2 1,-2 0-1,-2 0 1,-1 0-40,-2 0 0,-1-1 0,-1-1 0,-1 0 1,-3 0-1,-2 0 0,-1 2 0,-2 1 272,-7-32 1,-9 15-139,-14 7 1,-2 12-167,-6 5 1,-1 14 73,1 8 1,-4 5-1,-2 5 1,-2 2-835,-2 4 1,0 9 776,1 5 0,-2 2 0,5 4 0,3 6 0,4 6 0</inkml:trace>
  <inkml:trace contextRef="#ctx0" brushRef="#br0">2818 12075 8052,'-18'-5'0,"-1"2"-214,-2-6 0,-2 5 0,6-3 0,0 1 0,0 2 1917,0-2-1388,6 5 0,8-5 0,10 6 0,9-1 0,6-2 0,11-1 97,7 1 0,5-3-509,6 2 65,6-6 0,-4 9 0,7-5 0,-1 2 0,0-1 0,-4 3 1,-4 0-342,-4 2 0,-5 2 0,-9 0 1,-8 4 35,-6 1 1,-11 6-1,-5 5 1,-7 2-464,-9 3 1,-7-3 799,-10 1 0,-23-7 0,-11-1 0,16-2 0,-1 0 0,1-1 0</inkml:trace>
  <inkml:trace contextRef="#ctx0" brushRef="#br0">2716 12152 8068,'-13'-13'0,"0"0"-146,1 0 356,5 1 1,1-1 0,7 0 0,4 2 1130,3 2-1277,9-2 1,3 10-1,5-4 1,1 4 0,1 0-37,3-4-28,-3 4 0,4-3 0,-6 8 0,1 4 0,-1 4-441,1 0 308,-6 7 0,-3-4 0,-9 8 1,-4 4-1,-4 6-313,-4 3 0,-9 4 191,-8 3 1,-9 2-1,-4 6 1,-4 1-255,-4 4 0,2-11 632,-3-3 0,8-5-512,1-11 596,11 2 1,-5-15-1,11 0 1,1-8 948,2-3-624,7-2 4,1 0-445,12 5 1,1-2-1,6 4 1,1-1 0,3-2 135,4 2 1,3-5-90,2 4 1,7-4-740,5-1 453,0 0 1,12 0-1,-2-1 1,6-4-1,7-5-485,5-5 1,4-1 632,-34 6 0,0-1 0,1 3 0,1-1 0,-3-1 0,-1-1 0,1 0 0,0-1 0,33-12 0,-34 11 0</inkml:trace>
  <inkml:trace contextRef="#ctx0" brushRef="#br0">4042 12164 8068,'-6'-24'159,"-2"3"0,-2 3-155,1 5 0,-2 0 1179,3 0 1,1 2-401,-2 3 0,6 9-653,-1 12 0,3 5 1,1 8-1,0 1-1,0 2 0,0 5-341,0 9 116,0-3 0,1 8 0,2-4 1,2 0-1,1 1-62,0 0 1,-1-5-1,-2-2 1,3-7-118,1-4 0,-4-3 42,1-2-56,-2-4 0,-2-12 134,0-6 1,-6-7 153,-3-10 1,2-3-116,-1-6 59,5-5 1,-7-6 0,6-5 0,1-1 0,2-1 86,1-2 1,0-4 36,0-1 0,0 0 319,0 0-288,5 6 1,-2 1-1,7 5 1,3 3 0,2 2 50,1 4 0,4 4-78,1 5 1,3 7-187,2 5-58,-1 7 0,1-4 0,-2 7 0,-3 4 0,-3 5-647,1 5 1,-9 1 51,2 5 1,-7-3 767,-1 8 0,-20 8 0,-5 11 0</inkml:trace>
  <inkml:trace contextRef="#ctx0" brushRef="#br0">4004 12330 8068,'-13'-7'0,"5"-3"-289,-1 6 1,8 0 1396,1 4 1,7 0-949,10 0 1,3 0 0,5 0 0,1 0-233,-1 0 1,6 0-686,3 0 530,3 0 0,0 0 1,-2 0-1,-1 0 227,2 0 0,12-17 0,4-5 0</inkml:trace>
  <inkml:trace contextRef="#ctx0" brushRef="#br0">4616 11846 8068,'0'-26'85,"-2"1"0,0 1 0,-3 1 721,3 2 1,0 1-419,2-1 0,2 2 0,0 6 0,3 1 319,-3-1 0,1 6 321,2 3-742,-4 2 0,5 8-211,-6 2 9,5 9 1,-3 5-1,2 7 1,-3 7 0,-1 5-86,0 6-31,-5 8 0,2 3 0,-6 9 0,-1 3 0,5-31 0,1 0 0,-2 3 0,2 0 0,-1 3 0,1 1 1,-1 1 1,0 2 0,0 2 0,-1 0 10,0 2 1,-1 0 0,1-6 0,1 0 0,0-2 0,1 0 0,2-4 0,0-1 51,1 31 0,1-6-16,0-5 1,0-9-108,0-9 1,0-8 0,0-6-1,0-3-764,0-4-168,0-6-353,0 4 878,0-12 1,0-3 0,1-8-1,3-5-1535,5-2 2033,2-2 0,13-22 0,3-6 0</inkml:trace>
  <inkml:trace contextRef="#ctx0" brushRef="#br0">4807 13299 10547,'9'-8'219,"-2"-1"0,0 1 169,0 1-330,-4-5 1,2 5-1,-5-5 1,-1-1-1,-3 1 253,-5 4 0,-6 2-180,-2 6 0,-6 2 0,2 2 0,-3 6 177,-2 5 0,2 5-28,3 6-202,2-1 0,8 5 0,1 1 0,3 0 0,1 1-8,4-4-135,6-1 1,4-3 0,9-3 0,5-4 0,2-4-696,1-5 230,6-2 1,2-6 0,5-1-1,0-4 1,1-5 529,-1-5 0,2-26 0,3-12 0,-11 14 0,0 0 0,-1 0 0</inkml:trace>
  <inkml:trace contextRef="#ctx0" brushRef="#br0">5891 12203 8074,'-9'-12'1029,"2"2"-443,2 2 0,6 5 0,9-1 0,6 2 92,5 2-614,3 0 1,7 0 0,3 0 0,3 0 0,1 0 168,0 0-757,1 0 1,2 0-1,-2 0 1,-3 0 0,-5 0-2128,-7 0 2651,-4 0 0,-53 6 0,-11 1 0</inkml:trace>
  <inkml:trace contextRef="#ctx0" brushRef="#br0">5853 12432 8074,'-13'0'0,"0"0"0,2 2 347,2 2 470,4-3-573,5 5 1,7-2-1,6 0 1,6-1-1,7-1 249,4-2-495,2 0 1,6 0 0,2 0 0,1 0 0,3 0-184,1 0-1626,-3-6 1586,7 5 0,2-16 0,7 2 0</inkml:trace>
  <inkml:trace contextRef="#ctx0" brushRef="#br0">9295 11986 7972,'-12'0'-51,"-1"-4"1,0-1 0,0 3-1,1 0 1,-1 1 619,0-3 0,0 2 0,1-2 0,-1 2 30,0 2 1,6 2-401,3 2-72,8-2 0,3 5 0,7-5 1,3 3-1,6-2 591,5-2-744,5-1 1,7 0-1,1 0 1,3 0 0,1 0-257,3 0 259,-4 0 0,4 0 0,-7 0 0,-2 0 0,-5 0 0,-3 0 0,-4 0-396,-5 0 0,-3 0 96,-6 0 117,-6 0 0,-3 0 128,-8 0 1,1 0-1,-6 0-564,-1 0-72,-1 0-718,-2 0 1432,1 0 0,27-6 0,8-1 0</inkml:trace>
  <inkml:trace contextRef="#ctx0" brushRef="#br0">10418 11744 8012,'0'-17'0,"0"0"0,0 0 0,0 4 0,0 6 544,0 1 0,0 8 1,0 2-1,0 6 354,0 5 0,0 5-542,0 6-311,-6 5 1,4-3-1,-2 6 1,3 2 0,1 0 245,0 3-349,0-1 1,0-1 0,0-3 0,1-4 0,2-4-350,1 0 0,2-2 156,-2-3-57,-2-2 1,5-8 171,-3-2 0,-3-5 121,4-8 0,-5-8 0,-5-6 0,-2-2-38,0-3 1,-4-2 21,2-5 0,2 2 92,-1-6-37,5 0 1,-7-9-1,4 1 1,1 1 0,-1 1 105,3 2 1,2-5 55,1 1 0,1-1 256,3 5-334,4 5 1,9 4 0,1 6 0,2 3-1,2 3 78,3 6 1,1-1-360,4 8 1,-1 0-35,5 4-91,-6 0 0,2 6 0,-9 2 0,-4 3 0,-3 2-366,-1 0 0,-6 1-131,-3 3 0,-2 1-49,-2 4 844,0 2 0,-34 24 0,12-18 0,1 1 0</inkml:trace>
  <inkml:trace contextRef="#ctx0" brushRef="#br0">10469 11948 8012,'-13'-2'307,"0"-2"1,0 3-220,1-4 863,-1 4 109,6 1 1,4 0-1126,11 0 0,7 0 0,11 0 0,4 0-718,4 0 0,4 0 441,5 0 0,-3 1 0,2 2 342,-2 1 0,26 23 0,-29-12 0,0-1 0</inkml:trace>
  <inkml:trace contextRef="#ctx0" brushRef="#br0">10940 12190 8012,'0'-13'322,"0"5"-215,0-1 205,6 1 0,-3-1 0,5 2 1,2 1-1,3 4 415,4 0 1,-3 2-372,3 0-393,3 0 0,-4 6 0,3 4 0,0 4 0,-5 4-145,-4 2 1,-4-3 0,-6 3-1,0 0-102,0 0 0,-6 0 94,-3 1 0,-2-1-88,-2-3 387,-5-3 1,4 3 0,-3-9 0,3-2 0,1-2 608,0 0 1,5 1-36,-1-5-393,6 0 1,-1 0 0,8 0-262,5 0 0,6 0-253,2 0 1,10 0 163,-1 0-167,2 0 0,2 0 0,1 0 1,0 0-1,2 0-1012,-1 0 1,-3 0-554,0 0 1792,-2 0 0,10-17 0,3-5 0</inkml:trace>
  <inkml:trace contextRef="#ctx0" brushRef="#br0">12113 11616 8008,'0'-13'18,"0"-1"1,0-1 0,0-2 0,0 1 0,-1 3 1721,-3 5-1119,2-4 1,-3 8-1,5 0-108,0 8 0,0 12-408,0 5-42,0 3 0,0 3 0,0 3 0,1 4 0,2 1 0,1 1 0,-1-2-375,-2 1 0,1-2 0,1-1 0,1 1-298,-1-1 1,-2-3 0,-1 1 0,0-4-444,0 0 0,0-6 1053,0-3 0,-22-14 0,-7-5 0</inkml:trace>
  <inkml:trace contextRef="#ctx0" brushRef="#br0">11909 11922 8008,'-11'-13'0,"7"1"442,-9-1 1,5 0-1,-1 0 216,5 1 0,10 5-621,6 2 0,7 4 0,8 0 1,2-2-289,5-2 0,5 1 223,3 4 1,3 0 0,8-1 0,1-2 170,1-1-143,0-1 0,-11 0 0,3-1 0,3-1 0,0 0 0</inkml:trace>
  <inkml:trace contextRef="#ctx0" brushRef="#br0">12917 11514 8008,'-6'-13'302,"-1"-4"-72,-6 0 0,1 2 0,0 5 0,2 3 732,2 1-566,-1 2 1,2 10 0,2 3 0,0 7 267,1 5 1,0 5-556,4 4 0,1 2 0,2 6 0,3 2 7,1 3 0,-3-4-254,5 4 0,-2-4 57,1 0 0,2-1 0,-6 0 0,1-1-340,0-3 1,-3-7 221,2-6 1,-3-5-214,-1 1 210,0-9 0,0-3 0,-1-10 38,-3-3 0,1-9 193,-6-4 0,5-9-51,-4-4 1,3-3-1,-2-3 1,2-1 86,2-1 0,-3-6-20,2 1 1,0 1-1,4 0 1,0-1 121,0 2 1,1 1 80,3 5 1,3 7-113,6 2-50,5 9 0,2 2 1,6 8-1,1 3 1,2 3 88,5 4 0,-1 2-117,1 4 0,-7 6 85,-2 6-219,1 6 1,-13-5 0,1 5-1,-6-2 1,-3 2-286,-7 1 0,-3-3 142,-8 0 1,-6 0 56,-2 5 70,-9-6 0,2 2 1,-6-5-1,0-1 1,1-2-166,4-1 0,2-2 155,1-2 1,6-2-742,3-3 333,9-2 1,4 3-1,8-5 510,4 0 0,27-4 0,10-3 0,4 0 0,0 0 0</inkml:trace>
  <inkml:trace contextRef="#ctx0" brushRef="#br0">13567 11718 8008,'7'-13'0,"4"1"65,-2-1 0,4 0 1,2 2-1,4 2 48,1 5 0,1-2 670,4 2 0,1 0-99,-1 4-989,1 0 1,-1 0 0,1 1 0,-2 4 0,-1 3-1079,-2 3 1383,-6-3 0,-13 20 0,-11 0 0</inkml:trace>
  <inkml:trace contextRef="#ctx0" brushRef="#br0">13669 11948 8008,'-13'0'0,"1"-5"57,-1 1 0,4 0 47,1 4 1,11 0-48,1 0 0,11 0 0,8 0 1,5 0-485,6 0 0,9 0 427,4 0 0,5-13 0,14-8 0,1-2 0,-11 6 0,-1-1 0,0 0 0,0 0 0</inkml:trace>
  <inkml:trace contextRef="#ctx0" brushRef="#br0">14498 11693 8008,'0'-7'-265,"-6"1"1,-1 7 1253,-6 4 0,5 6-388,-1 6 1,5 6 83,-4-2-572,5 3 1,-3 1-1,8 1 1,2-1-1,6 0 11,5-4 0,5 0 0,7-7 1,4-4-80,7-3 0,1-3-46,3-4 0,-2-7 0,-3-5 0,-3-10 108,-4-6 1,-6-5-27,-7-5 0,-6 1 44,-11 3-31,-6-2 0,-8 4 1,-11 0-1,-9 6 1,-6 8 140,-3 4 0,-5 7-385,1 2 0,-1 4 0,2 4 0,3 5-336,3 9 1,8 6-915,2 2 1,9 7 1399,4 2 0,42 25 0,-6-26 0,-1 1 0</inkml:trace>
  <inkml:trace contextRef="#ctx0" brushRef="#br0">16870 11718 7979,'-13'-5'4,"0"-1"0,0-4 0,2 1 506,2 0 0,7 3 0,10 2 0,9 2-125,6 2 0,8 0 1,3 0-1,3 0-16,1 0-464,6 0 1,1 0-1,5 0 1,-2 0-1,-3 2-1695,-1 2 1260,-1-3 0,-6 5 0,-3-5 530,-5 4 0,-30-4 0,-9 5 0</inkml:trace>
  <inkml:trace contextRef="#ctx0" brushRef="#br0">16895 11858 7979,'-25'0'0,"3"0"17,1 0 58,5 0 0,5 0 0,13 0 1,9 0 146,9 0 1,5 5-1,5 0 1,4 1-373,3 0 1,5-2 0,1-4 0,-1 1-356,2 4 0,-4-4 1,4 3 504,0-2 0,-6-14 0,3-5 0,6 0 0,0-1 0</inkml:trace>
  <inkml:trace contextRef="#ctx0" brushRef="#br0">17252 11476 7979,'-18'-17'0,"-4"0"0,3 0 185,-3 4 0,8 5 645,1-1-659,6 6 0,9-1 1,2 8-1,5 3 0,3 2-391,5-1 0,5 1-22,7 4 140,4-1 1,1 1 0,0 0 0,1 0 0,4-1-291,3 1 288,-8-6 1,7 5 0,-11-4 0,-2 3 0,-1 2 42,-1 0 0,-8-5 1,-4 1-1,-5 1 97,-4 1 0,-6 6 597,-8 0-456,-2 6 0,-7-8 1,-4 7-1,-3 0 0,-3 4 340,-2 4 1,0-3-433,5 2-28,-1-2 0,1 3 1,1 0-1,2-2 1,5-1-663,3-2 1,3-3 280,2-1 0,4-4-1145,5 4 1469,5-11 0,42-16 0,15-15 0</inkml:trace>
  <inkml:trace contextRef="#ctx0" brushRef="#br0">19522 11195 7979,'0'-19'147,"0"-4"0,0 4 0,0 1 1283,0 0-1225,0 6 1,0 8 0,0 8 0,0 6-1,0 6 1,-2 6 756,-2 7-884,3 3 0,-5 7 0,6 0 1,0 2-1,0 3-72,0 2 1,0 0-1,0 4 1,0-3-125,0-5 0,0-2 243,0-2-380,0-5 0,4 2 0,2-6 0,0-5-657,-1-6 701,5-9 0,-8-1 0,3-8 0,0-7 0,-1-7 0,-1-7-208,-2-4 0,-1-6 209,0-3 1,0-4-85,0-5 328,0 4 0,-4-11 0,0 3 1,1-2-1,1-2 276,2 0 0,0 0-105,0 0 0,0 6 0,0 3 0,0 7 89,0 5 1,2 5-71,2 4 0,9 4 134,8 8-340,3 3 0,3 6 0,1 2 1,2 1-1,-2 4-653,-1 4 0,-3-1 352,-2 7 0,-4 3-958,-5 1 771,0-3 1,-6 7 469,-3-4 0,-20 14 0,-5 5 0</inkml:trace>
  <inkml:trace contextRef="#ctx0" brushRef="#br0">19586 11463 7979,'-9'-6'0,"1"-2"483,5 2-305,-3-5 1,12 10 0,4-5 0,5 2 416,6-1 0,5 1-605,4 4 0,2 0 1,7 0-1,-1 0-578,0 0 1,0 4 259,1 1-937,-7 5 1265,11-3 0,-9 22 0,10 5 0</inkml:trace>
  <inkml:trace contextRef="#ctx0" brushRef="#br0">20083 11629 7979,'0'-13'0,"0"0"0,-4 1 302,-1-1-50,1 0 0,14 2 0,3 2 0,2 5 471,4 3 1,-4 6-717,7 4-26,-7 2 1,8 3-1,-6 3 1,-3 5-1,-4 2-276,-6 1 183,-2 1 1,-2-1 0,-2 1-1,-2-1 1,-5-1-615,-2-2 730,-7 2 0,2-10 0,-4 3 0,2-3 0,2-3 554,2-2 0,1 1 0,1-6 312,-1-1-671,6-2 0,2-2-204,10-3 1,8 1-1,8-4 1,3 1-397,1 3 0,1-3 14,-1 2 1,7 0-1000,2 4 796,-3 0 0,4-1 590,-5-4 0,10-7 0,6-5 0,2-4 0,1 0 0</inkml:trace>
  <inkml:trace contextRef="#ctx0" brushRef="#br0">21039 11348 7979,'-6'-12'0,"5"-5"0,-2 0-360,6 1 1,6 6 539,8 2 1,2 5 0,8-1 0,2 2 167,0 2 0,7 0-765,-2 0 1,-2 4-1,0 2 417,-5 1 0,-10 19 0,-12 8 0</inkml:trace>
  <inkml:trace contextRef="#ctx0" brushRef="#br0">21026 11514 7979,'-12'-6'0,"-1"-2"1263,0 2-978,6 1 1,7 5-1,10 0 1,6 0-351,5 0 0,10 0 0,6 0 0,5 0-702,4 0 1,0 0 766,5 0 0,-2-10 0,4-3 0,5-1 0,-1 0 0</inkml:trace>
  <inkml:trace contextRef="#ctx0" brushRef="#br0">22467 11017 7979,'0'-13'92,"0"0"0,0 1 285,0-1 1,0 0 0,2 0 0,1 1 1373,1-1-1049,0 6-634,-4 1 1,0 9 0,0 4 0,0 7 61,0 5 1,0 3 57,0 8-199,0-3 0,-4 11 1,0-1-1,1 4 1,1 0-1,2-1 0,0-2-274,0 0 1,5 2-1,-1 0 1,-1-1-619,-2-2 1,3-8 245,1-4-220,-1 1 1,-3-12 876,3 3 0,-2-9 0,8-9 0,-6-12 0,0-39 0,-4-16 0</inkml:trace>
  <inkml:trace contextRef="#ctx0" brushRef="#br0">22480 11106 7979,'-7'-25'0,"-3"-2"-67,6-3 0,-2 3 117,2-3 0,2 8 0,0 2 0,4 0 905,7 0 0,7 6-529,1 1 1,7 2-76,1 7-231,1-1 1,10 5 0,-2 0 0,3 2 0,2 2 76,-1 5 1,-4 8-109,0 4 1,-12-1-344,0 1 144,-12 0 1,-5 9-1,-6 0 1,-3-2 0,-6-1-442,-6-2 0,-8 1 355,-6-1 1,-7 1-168,-1-1 335,0-5 0,-6-1 0,6-8 0,0-1 0,-1-2-181,1 2 0,5-4-413,4-2 421,7-2 201,10-8 0,34-24 0,14-11 0</inkml:trace>
  <inkml:trace contextRef="#ctx0" brushRef="#br0">19050 10851 7993,'-6'-18'-201,"5"4"0,-3-3 0,2 2 0,1 3-43,-3-1 1017,2 6 0,-5-2-549,3 9 1,2 3-1,-3 11 1,0 3-24,1 5 0,0 7-86,4 5 0,-1 10 0,-2 7 1,-2 9-68,3 6 0,1-29 0,0 0 27,1 5 0,0 1-131,0 2 0,0 1 1,0 9-1,0 2 0,0 0 1,0 0-1,0 1 1,0-1-1,0-1 0,0 0-32,0-3 0,0 0 81,0-1 0,0 0 0,0-3 0,0-1 0,1-2 1,0-2-1,0-5 0,0-2 0,5 30 0,0-8 1,1-5-179,0-6 1,-4-5-100,1-9 0,2-7 0,-2-7-798,-1-2 667,-2-7 0,-1-6 0,0-11-391,0-7 906,-5-5 0,-2-47 1,0 27-1,1 0 1</inkml:trace>
  <inkml:trace contextRef="#ctx0" brushRef="#br0">18871 10851 8072,'-12'-17'0,"-1"-1"0,2-1-129,2 1 1,3 1-396,6 4 580,0 6 1,3-3-1,6 6 1,8 0 46,5-2 0,5 3 0,5-5 0,4-1 47,5 2 0,9-4-59,1 2-84,6-2 0,8 2 0,4 1 0,-31 3 0,1 0 1,3-1-1,1 1 0,2-2 0,1 1 0,1-1 1,0 1-102,1 0 0,1-1 0,3 1 0,1 0-1271,4-1 0,0 1 1338,3-3 1,1-1 0,7 3-1,1-1 1,2-2 0,0 0-1,-23 4 1,0 0 0,0 0-1,2 0 1,-1 0 0,1 1-39,1-2 1,-1 1 0,1 0 56,0 1 1,1 1 0,1-1 0,2-1 0,2-1 0,-1 2 0,0 0 0,-1 1 0,0 0 0,-1 0 0,0-1-1,0 1 1,-1 0 0,-1 0 0,1-1-28,0 1 0,-1 0 0,0 0 49,1-1 1,-1 1-1,1 0 1,-1 1-1,0 1 1,0 0-1,-2 0 1,1 0 0,-1 0-1,22 0 1,-1 0-1,-2-1 1,-2 0 11,0 0 0,-1-1 0,-1 2 0,-1 0-249,2-2 0,0-1 1,-4 2-1,-2-1 252,-2 0 1,-1 0 0,-2-2 0,-1 0 0,-4 3 0,0-1 0,0 0 0,-2 0-11,0-1 1,-2 1 0,-8 2 0,-1 0 155,31-6 1,-13 5-40,-4-2 1,-6 0 0,-8 1 0,-4 1 221,-8 1 0,-1 2 2040,-7 0-2319,-5 0 1,-2 6 594,-6 2 0,0 8-687,-4 1 0,4 0 189,1-4 0,-1 5 1,-4 3-1,1 4-168,4 0 1,-4 5 174,3 0 1,-2 5-12,-2-1-72,0 8 0,0 8 0,-2 7 0,-1 2 0,-2 8 28,1-30 0,1 1 0,-1 1 0,1 1-90,-2 5 0,1 0 0,1-2 0,0 0-1002,3 4 0,0-1 974,0 0 1,0-1 0,3 0-1,0-1 1,1 2 0,2-1 0,1 0-1,0-1 1,2 0 0,1-1-14,-1-3 0,1-1 0,7 31-224,5-2 1,-7-8-213,2 0 295,-3-12 0,-2 2 1,-2-13-1,-3-3 0,0-5-489,0-2 1,-4-6-27,1 1 1,-3-5 658,-1 4 0,0-5 0,0 2 0</inkml:trace>
  <inkml:trace contextRef="#ctx0" brushRef="#br0">18897 12534 8053,'0'-13'-657,"0"5"0,0-1 426,0 0 445,0 3 0,1-4 824,4 6-942,2-1 1,1 5-1,1 0 1,2 0 0,3 0-1,6 0 1,4 0 95,7 0 1,10-1-71,6-3-116,14 2 1,-26-2 0,2-2 0,7 3 0,2 1 0,2-2 0,1 1 0,3-2 0,1 0 0,2 0 0,1 0 0,1 0 0,2 0-138,2 0 1,1 1 0,-3 3 0,0 0 0,3-2 0,0 0 0,-1 1 0,0 0 87,1 0 1,0-1 0,2-1 0,0 0-1397,4 2 1,0 0 1416,-3-1 1,1 1-1,6 2 1,0-1 0,-3 0-1,0-1 1,2 0 0,1-1-1,-22 1 1,0 0 0,1 0-51,3 0 1,-1 0 0,1 0 64,-3-1 0,1-1 0,0 1 1,5 1-1,0 1 0,-1-1 1,-1-1-1,-2-1 0,1 1 1,0 0-1,0 1 0,1 0 1,0 0-1,-1 0 0,1 0 8,1 1 1,-1 0 0,0 0 0,-5 0 0,-2 0-1,1 0 28,1 0 1,0-1 0,-1 1-15,22 0 1,-2 1 0,-1-3 0,-1 0-1,-1 2 1,0 1 0,-3-2 0,-2 1 0,-3-1-1,-1-1 107,-5 2 0,-2 0 0,-1 0 0,-2 0-637,-2 1 1,0 0 587,-2 0 1,0 0-1,-5 0 1,-1 0 0,34 0-1,-7 0 1,-9 0 359,-7 0 0,-4 0-309,-6 0 1,-6 4 192,-7 1 0,-5 0 1,-7-2 191,-1 1 1618,-5 6-2462,-1-8 1609,-6 3-2521,-6-5 678,-1 0-362,-5 0 545,-1 0 0,4 0-364,1 0 750,-1 0 0,-3 0 0,-1 0 0</inkml:trace>
  <inkml:trace contextRef="#ctx0" brushRef="#br0">24329 12356 8053,'-7'-13'-387,"3"0"-187,-4 0 0,7 5-42,-3-1 616,2 7 0,-3-21 0,-2 2 0</inkml:trace>
  <inkml:trace contextRef="#ctx0" brushRef="#br0">2168 14715 7950,'0'-13'-109,"0"-1"1,0-2 0,0-1-1,0 2-80,0 0 0,1-2 1,2 0-1,3 0 0,-1 0 1,2-1 786,0-2 1,-2-5-260,3-5-217,-5-6 1,7 2-1,-6-8 1,0-5-1,1-4 132,-1-4-205,0 3 1,-4-5 0,0 7 0,0 5 0,-1 7 264,-3 7-230,-4 9 1,-4 5 0,-2 9-1,-2 4 1,-1 5 0,1 7-1,2 9 147,1 6 0,2 8-131,3 3 1,-4 10 0,5 6 0,0 6 175,3 7 0,2 1-254,2-27 0,0 2 1,2-1-1,1 1 0,-1 4 1,1 1-1,1 2 1,-1 0-253,2 2 1,0-1-1,0-1 1,0 0 215,0 1 0,-1 0 0,1-1 1,0 0 18,-3 1 0,0 0 0,2-7 1,0-1-1,-1-1 0,-1-1 1,1 25-56,-2-11 1,-1-4-181,0-4 1,0-14-631,0 1 176,0-11 0,0-1 684,0-5 0,6-1 0,1 1 0</inkml:trace>
  <inkml:trace contextRef="#ctx0" brushRef="#br0">1900 15033 7941,'-6'-18'0,"1"4"-47,-4-3 0,3 3 1,8 1-1,2 0 394,5 0 1,8 1-278,4-1 0,9 2 1,4 1-1,2 1-271,3-1 0,3 5-155,1 0 1,5 0 355,-1 0 0,0-2 0,6-1 0,5 1 0,-1 0 0</inkml:trace>
  <inkml:trace contextRef="#ctx0" brushRef="#br0">2601 14715 7941,'-4'-13'642,"0"0"1002,-6 0-1373,8 1 0,-2 5 0,10 2 0,5 5-22,5 5 1,2 2-120,-1 5 0,-1 3 0,4 0 0,-2 4-41,-2 0 1,-2 3-124,-2 3 0,0 1 0,-4-1 0,-3 1-404,-4-1 1,-1-1 136,0-2 1,0-4 267,0-5 1,-1-2 389,-4-2 0,-2-4-226,-6-5 0,5-10-35,-1-2-50,1-10 0,1-2 0,3-7 0,2-2 0,4-2-338,2-2 1,3 3-470,6 0 0,5 7 68,3 2 341,3-1 1,2 12 0,1-2 351,3 7 0,25 20 0,11 10 0</inkml:trace>
  <inkml:trace contextRef="#ctx0" brushRef="#br0">3124 14702 7933,'-9'6'310,"1"2"0,4 3 119,-5 2 1,5 1 659,-5 3-855,7-3 1,-4 6 0,6-4-1,0 2 1,0 1 60,0-1 1,1-1-187,4-4 0,2-2-78,5-2 0,1 1 0,1-6 0,2-1-210,1-2 1,1-6 44,-1-4 1,-2-8 36,2-4 0,0-5 1,-3-3-1,-4-5 190,-3-3 1,-3 3 97,-4 0 0,-1 5-139,-4 0 0,-6 3 1,-7 5-1,-2 5-190,-3 6 1,-1 5-347,-2 5 1,1 7-39,-1 5 0,5 7 0,3 6 0,4 2 522,7 3 0,23 2 0,10 3 0,2 5 0,1 0 0</inkml:trace>
  <inkml:trace contextRef="#ctx0" brushRef="#br0">3468 14855 8246,'0'13'2775,"0"-1"-2455,0 1-108,0-6-307,0-1 1,6-6 0,2 0 0,4-3 115,1-5-105,5-1 1,-2-15 0,5 3 0,1-3 0,1-2 0,0 2 0,-3 3-37,-2 4 1,-1 8 0,-4 5 204,0 3 0,-5 8 16,1 5-108,-7 1 1,4 11 0,-5-4 0,2 1 0,3-1 147,1-1-130,-4-2 0,8-5 0,-1 0 0,4-4-17,3-3 0,2-10 5,-2-3 0,-2-9 0,7-4 0,0-4 29,2 0 0,-2-5 57,-1 0 0,-6 1-66,2 3 262,-2 1 1,-3 5 0,0 6 346,-4 8 1,-2 7-476,-6 12 0,0 6-189,0 2 1,0 3-1,0 0 1,1-1-350,3-2 0,-1-1-81,6 1 1,1-3 96,7-5 0,0-4 0,7-2 369,3-2 0,22-22 0,9-12 0,5-3 0,-1 0 0</inkml:trace>
  <inkml:trace contextRef="#ctx0" brushRef="#br0">5228 14243 7931,'-17'0'0,"0"0"0,1 0 382,2 0 1,1 0-66,1 0 1,0 10 0,2 4 0,2 6 657,-2 7 1,3 0-700,-2 7 0,5-5 0,-3 7 1,1 2-15,4 3 1,2 2 81,4-5-676,-3 0 1,9-5 0,-6-4 0,1-3 0,-1-5-1647,0-4 192,0-3 1786,2-7 0,1-35 0,6-14 0</inkml:trace>
  <inkml:trace contextRef="#ctx0" brushRef="#br0">4998 14268 7922,'-18'-5'0,"-3"3"98,-9-2 0,4 4 0,0 6 0,3 5 333,0 5 1,-1 11-78,-1-2 1,1 9-1,1 0 1,3 4 233,2 5 0,1 2-427,4 6 0,6 2 0,3-1 0,4 0 9,4-2 1,9-2-294,8 3 0,7-10 1,3-4-1,3-6-58,6-7 0,0-4-145,6-7 1,-5-6 170,2-3 0,1-5 0,0-8 0,1-9-159,3-9 0,-4-6 248,-1-5 0,-4-10-1443,0-3 1535,-7-9 0,-14 28 0,-2-2 1,-2-3-1,-2 0 0,-2 1 1,0-1-1,-3-1 0,0 0 54,-2 1 0,-2-1 1,0 0-1,-1 0 47,-3-1 1,-3 1 0,-10-25 215,-11 7-239,-7 10 0,-6 13 0,0 5 0,0 6 0,-1 8 173,1 4 0,6 8-366,2-3 0,-1 10-670,1 3 352,0 9 1,10 4-1,5 8 1,5 2 0,6 3-2185,2 5 2591,2 0 0,-1 10 0,2-5 0,5-3 0,1-4 0</inkml:trace>
  <inkml:trace contextRef="#ctx0" brushRef="#br0">5904 14625 7922,'12'-11'152,"1"3"0,6-2 170,2 5 0,4 0 402,5 0 0,3 4-6,5-3-692,6-3 0,0 1 0,4-4 0,-3 3 0,-1 1-94,-3 4 1,0-4-1,-1 2 1,-2 1-327,-5 1 1,-6 2 200,-6 0-557,-2 0 0,-12 2 750,-3 2 0,-65 26 0,22-10 0,0 1 0</inkml:trace>
  <inkml:trace contextRef="#ctx0" brushRef="#br0">3009 15480 7895,'-8'0'-132,"1"-2"1,0-1 2225,-1-1-1707,0 0 0,1 3 0,4-2 1,7-2-43,9 3 0,7 0-8,10 2-351,2-5 0,18 2 1,8-4-1,11 0 0,-28 3 1,2 0-68,4 0 0,1-1 37,5-1 1,3 0 0,7-1 0,3 0 0,4-1 0,2 0 0,-23 3 0,1-2 0,-1 1 0,1 0 0,1 0 0,-2 0-1,23-4 1,-2 0 0,-4 1 0,-1-1-618,-5 1 0,0 0 1,-4 0-1,-2 0 467,0 0 0,-1 1 119,-6 1 1,-2-1-1,-4 0 1,-1-1-1,22-1 1,-10 3-1,-9 0 88,-8 0 1,-12 4 196,-15-1 0,-3 3 34,-14 1 1,1 0-319,-5 0 0,0 0 1,0 0-1,1 0-175,-1 0 0,4 0 1288,1 0-1039,5 0 0,9-12 0,8-2 0</inkml:trace>
  <inkml:trace contextRef="#ctx0" brushRef="#br0">11157 14039 7864,'0'-13'38,"0"0"1,0 1-1,0-1 1,0 0 1629,0 0-1298,0 6 0,-4 9 0,0 10 0,-1 8-89,0 4 0,3 3-158,-2 3-58,-3 3 1,4 9-1,-4 2 1,0 1 0,1 2-1,1 0 1,0-2-142,0-1 0,3 0 0,-2-4 0,3-2 27,1-5 1,0-7-1,0-4 1,0-5-535,0-3 475,0-7 1,0-7 0,-2-9 0,-1-3 44,-1-5 1,0 1-47,4-5 92,0 0 0,-4-9 1,-1-1-1,3 0 1,0-3-70,2-3 163,0 1 1,0-9-1,0 4 1,2-3-1,0 0 74,3 0 0,5-3 0,-2 5 0,5 2 136,4 5 0,3 4-201,5 5 1,-2 6 44,2 3-124,-2 3 1,8 7-1,-5 3 1,-1 2-1,1 4-237,-1 2 1,-5 3-48,-3 6 0,-4 0-239,-5-1 1,-1 3 0,-4 0 0,1 4-452,-1 0 1,-3 3 966,-4 3 0,-26 35 0,10-26 0,-1 0 0</inkml:trace>
  <inkml:trace contextRef="#ctx0" brushRef="#br0">11183 14409 7864,'-13'0'0,"0"-5"288,0 1-83,1 0 1,6 4 309,6 0 1,7 0-79,10 0-425,3 0 1,7 1 0,3 2 0,4 1 0,4-1-579,4-1 1,-1-2 0,5 0 565,-2 0 0,-5-5 0,4-2 0,1 0 0,0 0 0</inkml:trace>
  <inkml:trace contextRef="#ctx0" brushRef="#br0">11935 14511 9413,'0'14'1395,"0"1"0,0 4-1044,0 1 1,0 2 0,0 7 0,0 2-219,0 1 0,0-2-306,0 4 0,0-6 1,0 2-1,0-3-359,0-1 1,0-5-702,0 0 633,0-5 1,1 1 0,4-9 0,3-3 599,3-4 0,14-24 0,1-5 0</inkml:trace>
  <inkml:trace contextRef="#ctx0" brushRef="#br0">12726 14332 7864,'-13'-8'131,"0"-1"1160,0-1-930,6 5 1,9-5-1,9 5 1,6 3-188,3 0 1,5 2-418,5 0 0,4 0 0,-3 0 0,0 0-685,1 0 0,-3 0 562,-3 0 366,-6 6 0,-8 24 0,-6 11 0</inkml:trace>
  <inkml:trace contextRef="#ctx0" brushRef="#br0">12777 14562 7864,'-13'0'0,"0"0"1010,0 0-602,1 0-100,4 0 1,4 0 0,8 1 0,5 2 0,5 1 0,6-1-448,5-2 1,9 4-1417,0-1 1158,3 0 397,7-4 0,9-16 0,8-8 0,-16 8 0,0-1 0,1 1 0</inkml:trace>
  <inkml:trace contextRef="#ctx0" brushRef="#br0">14192 14294 7864,'-9'0'1229,"1"0"-707,5 0 1,12 0-1,9 0-223,3 0 1,6 0 0,4 0-1,2 0-242,2 0 1,2 0 0,1 0 0,2 0 53,3 0 1,-4 0-153,4 0-25,-9 0 1,0 0 0,-7 0 0,-5 0-294,-2 0 0,-14 0 1,-10 0-1,-6 0-212,-3 0 0,0 0-452,0 0 273,1 0 0,-1 0 750,0 0 0,23-11 0,6-4 0</inkml:trace>
  <inkml:trace contextRef="#ctx0" brushRef="#br0">14842 14039 7864,'6'-26'0,"-3"1"-58,5-1 1,5 2 0,4 3-1,0 4 891,1 3 1,2 3-461,6 2 0,-2-1 1,-2 6-1,-2 2 8,-1 5 0,3 4-289,0 6 1,-4 1 0,-1 2 0,-4 2 5,-5 2 1,-1 3-240,-2 7 1,-5-2 0,0 4 0,-7 1-265,-5 0 0,-6 1 151,-3 4 1,-4 0 99,0 0 1,-2-5 0,-1-3 0,-2-3 183,2-2 0,6-6 523,5-7 1,3 0-65,1-8-215,6 0 0,3-5 1,10-2-63,7-1 0,2-2-196,11 2 0,-2 2-96,10-2 1,0 1-1,4 0 1,2-1-611,2 1 1,-2 2-158,2 1 1,-1-2 47,2-2 343,-9 3 0,8-5 0,-9 6 456,0 0 0,20-34 0,1-8 0</inkml:trace>
  <inkml:trace contextRef="#ctx0" brushRef="#br0">15786 14026 7864,'-6'-13'0,"0"-4"179,-2 0 0,-2 5 0,4 5 1574,-1 1-1395,4 2 0,-2 9 1,5 4-1,0 4 194,0 4 1,4 2-229,0 7-286,0 5 0,-4 2 0,2 5 0,1 0 0,1 0-1,-1 1-454,-2 5 1,-1-5 0,0 5 0,0-3-1,0-1-216,0-3 0,0-9 0,0-1 0,0-6-970,0-2 773,6-2 830,-5-10 0,11-2 0,-7-35 0,-3-19 0,4-1 0,0 1 0</inkml:trace>
  <inkml:trace contextRef="#ctx0" brushRef="#br0">15811 14141 7864,'-4'-38'62,"0"-1"1,-1 1 125,5 0 1,0 5 678,0 4-615,12 2 1,-4 7 0,9 3-1,-1 3 1,0 2 315,1 4 0,4 2-413,-4 6 1,5 2 0,0 0 0,0 5 4,0 5 0,0-2-34,-5 7 0,0-2-185,-4 2-9,0 3 1,-6 1 0,-4 1 0,-8 0 0,-7 2-155,-8 2 1,-8-1 108,-2 1 0,-6-5-248,2 0 0,-2-5 0,-3 1 0,2-3-433,3-1 0,-2 0 292,2-1 502,-3-5 0,-8-10 0,-5-5 0,-5-3 0,1 1 0</inkml:trace>
  <inkml:trace contextRef="#ctx0" brushRef="#br0">10239 13937 7881,'11'-19'-184,"-4"1"0,8-3 0,-5 2 0,-1 2 0,3-1 449,1-2 0,-6 5 0,-2-2 0,1 2 1,1 3 1174,0-1-1016,-1 6-315,-6 1 0,0 7 1,0 4-1,0 3 1,0 5-1,0 4 222,0 4 1,0 6-314,0 7-2,0 0 1,0 13-1,-2 0 1,0 9-1,-4 11 1,3-29-1,0 0 1,0 4-1,1 1 0,0 3 0,1 1 0,0 4 0,0 1 0,1 4 1,0 1-1,0 3 0,0 1-32,0 2 1,0 0-1,1-4 1,0-1-1,0 3 1,2-1 0,1-4-1,0-2-31,2-2 0,0 0 0,0 0 1,1-1-1,-1-4 0,0-2 0,1-1 1,-1-1-7,0-4 0,1 0 0,6 30 64,-1-9-98,-5-4 0,3-3 0,-5-5 0,-3-8 0,0-6 0,-2-8 0,0-1-437,0-4 0,-2-10 176,-2 2 0,-3-9 0,-6-1-146,1-6 1,4-5 120,4-9 1,-1-5-1,0-7 1,2-8 372,2-9 0,3-19 0,2-13 0,-2 19 0,0 0 0,1 0 0</inkml:trace>
  <inkml:trace contextRef="#ctx0" brushRef="#br0">10341 13771 7906,'-13'-18'-25,"2"-2"1,1-1-75,2-1 1,5 11 0,0-2 0,6 3 57,5 3 1,9 2 112,4 5 0,4 0 0,0 0 0,3 0-52,6 0 0,3-2 3,14-2 11,3 2 0,16-5 1,-33 5-1,1 0 1,3-2-1,1 0 1,6-2-1,1 0 1,3-1-1,2 0 1,3-1-1,2 1-134,1-2 1,0 1 0,2-3 0,1 0 0,2 2 0,0 0 0,3 0 0,0-1 96,4 1 1,0 0-1,-5 0 1,0 0 0,-19 3-1,0 1 1,1 0-1,22-3 1,-1-1 15,2 1 0,-1 0 0,-21 4 0,-1-1 1,1 0-975,2 1 0,1-1 1,-1 2 980,-2 0 0,-1 1 1,1-1-1,4 0 0,0-1 1,0 0-1,-3 1 0,1 1 1,-1-1-1,2-1 0,0 0 1,1 0-1,2 0 0,0 0 1,1 0-1,1 0 0,1 0 1,-1 0-1,3 1 1,-1-1-1,1 1 30,-1 0 1,1 1 0,-1-1-1,2 0 1,-1 0 0,0 0-712,0-1 0,0 0 0,0 0 640,2-1 1,0 1 0,0 0 0,-1 0-1,1-1 1,0 1 0,1 0 0,0-1 0,-1 1-1,-1 0 1,0 1 0,0-1 0,-1 1 0,-1-1-1,0 1-86,0 0 1,-1 0-1,1 1 71,-3-1 1,1 0-1,0 0 1,1-1-1,1 0 1,-1 1-1,-2 0 1,-1 0-1,0 0 1,-2 1 0,-1 0-1,0 1 1,-2-1-1,-1 1 1,0-1 32,-1 1 1,0-1 0,-1 1 0,23-1-1,-1 0 57,-2 2 1,0 0-1,-8 0 1,-1 0-222,-1-1 1,-2 2 204,-5 2 1,-1-1 0,-2-1 0,-1 0 0,-2 2 0,-1 0 0,0-1 0,-1 0 0,-3 0-1,-1 1 172,29 5 0,-4 0 608,-9 5 1,-6 0-710,-6-1-80,-3 1 0,-8 0 1,-2 0-1,-3-1 0,-3 2 1154,-3 3 0,-2-1-1227,-7 5 0,0-4 1025,-4 5-932,-2-7 1,-6 8-1,0-5 1,0 2 0,-2 3 1276,-2 1 1,1 7-1228,-5 3 1,-1 3 0,-2 2-1,1 4 98,2 4 0,-1 4-42,-4 4 1,1 3-1459,-1 6 1321,0 5 1,7-31-1,-1 1 1,0 4-1,0 0 1,0 2-1,-1 1 1,-1 1-1,-1-1-34,0 0 1,0 0 0,2 2 0,1-1-61,-2 0 0,1 0 0,1 0 1,1-1-1,1-2 0,0-1 1,1-2-1,1-1 16,0-4 1,0 0-1,-1 30 43,4-2 0,4-6 4,1-2-90,-1-10 1,0 1 0,0-9 0,-1-5 0,-1-5-592,-2-2 1,0-2 150,0-3 280,0-8 0,0-2 0,-2-4 0,-2 0 263,-5-2 0,-2 2 0,-2 0 0</inkml:trace>
  <inkml:trace contextRef="#ctx0" brushRef="#br0">10328 15939 7907,'-12'-2'-22,"-1"0"1,0-4-1,0 0 1,1-1-730,-1 0 741,6 4 1,2-2-1,10 5 125,3 0-46,9 0 1,3 0-1,6 0 1,0 0 0,4 0 286,4 0-329,3 0 0,7-5 0,4 1 0,7 0 0,9-2 0,7-1 0,-32 3 0,0-1 15,3 1 1,1 0 0,0 0-1,2-1 1,5-1 0,0 0 0,3-1-1,-1 1-24,2 0 1,0-1 0,-1 1 0,0 1-1,2 0 1,-1 0 0,1 1 0,1-1-95,1 0 1,-1 1 0,-3 0 0,0 0 0,3 1 0,-1-1 0,-2 1 0,0-1 91,0 1 1,0-1-1,0 2 1,1 0-1172,3-2 0,0-1 1162,-1 4 0,0 0 0,3-5 0,0 0 0,-2 3 0,-1-1 0,3 0 0,0 0 0,1 0 0,2-1 25,2 0 0,1 0-25,-5 3 0,1-1 1,5-3-1,0 0 0,-4 3 1,-1-1-1,2 0 0,-1 0 1,1 0-1,0-1 2,1 0 1,0 0 0,-4 2-1,0-1-79,4 0 0,0 0 0,-5 0 0,1 1 0,-1-2 0,1 0 1,-1 1-1,1 1 111,2 0 0,-1 0 1,-4-1-1,-1-1-27,4 3 1,-1 0 0,-2-2-1,0 0-803,0 2 1,0-1 800,1-2 0,-1 1 0,2 2 0,0 1 0,-1-3 0,0 1 0,-1 0 0,-1 0 0,0 1 1,0 0-27,-1-1 0,-1 0 0,3 2 0,0 1 37,-2-2 0,0-1-25,-1 3 0,0-1 0,-1 0 0,0 1 0,-3-2 0,-1 1 0,0-1 0,-1-1 1,0 2-1,0 0 31,0 0 0,0 0 1,-4 1-1,0 0-22,1 0 1,-1 0 0,-3 2 0,-1 0-5,1 1 1,-1-1-1,0 0 1,-1 0 0,0-1-1,0-1 1,0 2-1,0-1 424,-1 1 0,-1 0 1,33 3-464,2-5 1,-6 0 67,2 0 0,-8 0 0,-5-2 0,-4-1 324,-4-1 0,-3-1 83,-6 0-373,0 4 1,-9-5 0,-4 6-1,-2 0 1,-2-1 1154,0-3 1,-5 2-1207,1-2 1,-3 2 185,-1 2 1,0 0 0,-1 0-746,1 0 789,-6 0-651,-1-5 214,-12 3 1,-2-3 0,-8 5 0,-2 0 0,-2 0-684,-3 0 1,-1 0 531,-1 0 1,3 0 342,1 0 0,-11-6 0,-8-1 0</inkml:trace>
  <inkml:trace contextRef="#ctx0" brushRef="#br0">17928 15454 7907,'0'-13'0,"0"5"-1500,0-1 1500,0 7 0,0 7 0,0 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3851 1160 7293,'13'-1'589,"1"-3"0,3-5 1,5-2-1,7-3-446,5-3 1,3-3-1,1-6 1,0-1-1,-1-1 1,-3-3-337,-4-2 0,-5 4 237,-4-5-50,-2 5 0,-12-1 0,-4 9 0,-6 6 0,-7 5 299,-6 5-192,-3 4 0,-8 1 1,-2 1-1,-2 5 0,-1 5 1,-4 6-1,-1 3 109,-1 3 1,4 2 0,1 5-1,2 3-46,3-1 1,5 5-1,3-3 1,3 2-15,6-2 1,4 1 10,7-5-141,0 0 0,10-6 0,4-3 0,5-4 0,3-3 0,2-1 0,3 0-231,3-1 1,-2-5 160,6-2 0,-4-4 0,4-1 0,1-1-777,2-4 1,2-2-652,-1-5 0,0-7 1478,0-2 0,-3-6 0,3-4 0,2-3 0,0 0 0</inkml:trace>
  <inkml:trace contextRef="#ctx0" brushRef="#br0">4731 956 7860,'-6'-7'1739,"5"0"-1130,-4 3-168,4 2 1,1-2 0,0 8 83,0 5 1,0 2-573,0 2 1,0 4-1,0 1 1,1 1-507,4-1 1,-4 1-1149,3-2 1155,3-3 1,-4 9 545,6-6 0,16 17 0,9 0 0</inkml:trace>
  <inkml:trace contextRef="#ctx0" brushRef="#br0">5330 803 7860,'0'-12'1386,"-4"3"0,-1 1-1011,3-2 1,2 4 0,4 2 0,6 2-1,4 2-113,3 0 1,6 0-602,-2 0 1,3 0 0,3 0 0,1 0-835,2 0 0,4 0-70,-4 0 794,-1 0 449,-3 0 0,11-11 0,2-3 0</inkml:trace>
  <inkml:trace contextRef="#ctx0" brushRef="#br0">4782 1058 7860,'-6'-8'-92,"-3"1"1,0 0 677,0 0 0,2 4 696,3-2-880,2 4-251,-3 7 0,5 1 1,0 7-1,0 2 1,0 2 650,0 2-694,0 1 0,0 6 1,0 1-1,0 2 0,0 0 172,0 1-314,0-4 1,0 4 0,0-7-1,0-1 1,0-3-115,0-2 65,0 5 1,4-13 0,0 2-1,0-2-699,2-3 0,-3-1 18,5-6 1,-3 0-654,3 0 1417,1-6 0,15-46 0,-11 17 0,1 1 0</inkml:trace>
  <inkml:trace contextRef="#ctx0" brushRef="#br0">5266 1109 7855,'-13'-1'45,"1"-2"0,-1-1 0,0 1 1,0 2 206,1 1 181,5 0 0,-2 0 1,9 1-1,7 2 114,7 1-595,6 0 1,7-4 0,3 2 0,4 1-1,4 1-588,5-1 20,-4-2 0,9-5 1,-4-2 615,2-1 0,12-7 0,10-3 0,-18 3 0,0 1 0,0-1 0</inkml:trace>
  <inkml:trace contextRef="#ctx0" brushRef="#br0">7243 574 7887,'0'-13'0,"0"0"0,0 1 742,0-1 0,0 4 0,-2 2 4,-2 2 1,2 2-293,-2 7-283,3 3 1,-1 7 0,0 3-1,-3 6 1,2 5 0,1 6-1,-1 3 68,-1 1 0,-1 6 0,5 2 0,-1 0-441,-3 1 0,2-6 1,-2 2-1,3-4-112,1 0 1,0-4 0,0-5-1,0-9-848,0-5 964,0-4 1,0-10-1,0-8 1,-2-8 131,-2-7 1,1-9 51,-5-4 18,5-3 1,-3-5 0,6-4-1,0-2 1,0-4 45,0-1 0,0 1 0,0 1 0,0-2 214,0-2 1,1 10-113,4 2 0,2 9-114,6 9-25,-1 5 1,2 2-1,2 6 1,4 4 0,3 3-74,3 4 0,7 2-356,-3 4 1,0-2 34,-5 5 127,1 1 0,-5 3 0,-1 2 1,-3 2 253,-6 1 0,-21 23 0,-11 1 0</inkml:trace>
  <inkml:trace contextRef="#ctx0" brushRef="#br0">7192 816 7916,'-13'0'0,"0"0"482,0 0 1,5 0 407,-1 0 0,8 0-435,1 0 0,7 0-69,10 0-445,3 0 1,11 0-1,2 0 1,1 0-1,0 0-670,1 0 1,6-1 0,2-2 728,-2-1 0,6-8 0,8-3 0,3 0 0,0 1 0</inkml:trace>
  <inkml:trace contextRef="#ctx0" brushRef="#br0">7842 765 7916,'-7'0'1640,"-5"0"0,11 6-1099,-3 2 1,2 4 84,2 0-489,0 7 0,0 2 0,0 9 0,0 2 1,0 2 332,0 0-869,0 0 1,0 5 0,0-3-1,2-3 1,1-6 0,1-6-1,0-2-1258,2-4 1,1-6 1656,6-5 0,11-31 0,3-8 0</inkml:trace>
  <inkml:trace contextRef="#ctx0" brushRef="#br0">8263 408 7916,'-6'-13'81,"5"1"-33,-4-1 724,4 6 1,1 2-283,0 10 0,0 2 0,0 7 0,0 3-180,0 4 1,0 5-135,0 3 1,0 0 0,0 5 0,0 1 69,0 2 0,0-3-263,0 0 0,0-6 1,0 2-1,0-3-37,0-1 1,1-7 35,4-2 1,-3-2 0,7-4 0,1-3-11,1-3 1,-1-4-36,3-1 0,-3 0-106,7 0 0,1-6 0,1-1 0,-1-1-510,0-1 0,4 5-235,-5-4 0,0 5-4,-5-2 540,7-2 0,-5 6 378,3-3 0,20-9 0,4-1 0</inkml:trace>
  <inkml:trace contextRef="#ctx0" brushRef="#br0">8811 638 7906,'0'-13'1049,"0"0"31,0 0 207,0 1 0,0 6-712,0 6 0,0 7 83,0 10-503,0-3 1,0 10 0,0-1 0,0 4 0,0 4-3,0 2-550,0-5 0,-4 7 0,-1-5 1,3 0-1,0 0-2619,2-1 2209,0 1 807,0-4 0,-5 5 0,-3 1 0</inkml:trace>
  <inkml:trace contextRef="#ctx0" brushRef="#br0">7204 1428 7872,'-25'0'200,"-1"0"0,1 0-1,-1 0-306,12 0 0,6 0 460,16 0 0,3 0 0,15 0 1,7 2 284,6 2 1,9-3-668,12 3-24,5-2 1,-26-3 0,1 0-1,2 0 1,1 0 0,4-2-1,1 0 1,5 0 0,1-1-1,4-1 1,3 0 0,3-1 0,1 1-95,1-2 0,1 1 0,1-1 1,1 1-1,-3 0 0,0-1 0,-1 1 1,0 0-12,0-1 0,-1 1 0,-8 0 0,-3-1 1,-3 1-1,-2-1 0,-6 1 0,-2 0-322,30-7 0,-14 2 0,-15 2-264,-5 5 744,-16 2 0,-3-3 0,-10-2 0</inkml:trace>
  <inkml:trace contextRef="#ctx0" brushRef="#br0">7625 2002 7831,'0'-13'135,"0"-4"0,0 0 452,0 2 1,-4 7-1,0 8 1,-1 9-216,0 7 1,2 5-1,-6 9 1,-1 4-151,-1 2 0,-2 4-112,1 3 1,-1 1-1,0 4 1,0-3 73,1-1 0,5 0-333,2-2 53,4-2 1,2-2 0,5-8 0,7-4-1,7-4 1,4-3 0,3-5-326,2-7 0,4-4-204,5-3 400,0-6 1,5-2 0,-1-8-1,-1-2 1,1-2 0,-1-3-1,1-1-1086,-1-2 0,-11 1 1311,-5-1 0,-42-33 0,-7-9 0</inkml:trace>
  <inkml:trace contextRef="#ctx0" brushRef="#br0">7600 2027 7856,'-13'-12'0,"0"-1"0,2 0-97,2 0 1,4 5-484,5-1 631,5 7 0,8-4 0,8 6 0,3 0 0,2 0 692,-1 0-807,7 0 0,-4 0 0,6 0 0,1 0 0,1 0 64,-2 0 0,25 6 0,2 1 0</inkml:trace>
  <inkml:trace contextRef="#ctx0" brushRef="#br0">7702 2308 7870,'-19'-1'338,"-2"-4"1,1 4 1379,-1-3-1563,5 2 0,5 4 0,11 0-96,7 3 1,6-1-25,4-4-142,3 0 0,11 0 0,4 0 1,5 0-1,4 0 0,1-1 0,3-4 107,2-3 0,-9-3 0,3-1 0,3-1 0,-1-1 0</inkml:trace>
  <inkml:trace contextRef="#ctx0" brushRef="#br0">8352 2244 8466,'-13'0'354,"5"0"-16,-1 0-127,6 0 1,-4 2 0,4 2 0,-1 6 0,0 5 1526,-2 7-1603,5 2 1,-5 1 0,6 2-1,0 3 1,0 2-406,0 1-61,0 4 0,0-10 0,2 3 0,0-5 0,4-4-1468,1-4 1412,2-3 0,3-6 387,1-4 0,28-25 0,7-8 0</inkml:trace>
  <inkml:trace contextRef="#ctx0" brushRef="#br0">8926 2078 7876,'-9'0'1315,"1"0"-554,5 0 0,-7 6-428,6 3 1,-6 8 0,1 4 0,-2 3 66,-2 1 1,-1 5-294,-3 0 1,1 10-1,-3-2 1,-1 2-104,0-1 0,4-5-55,-1 0-28,3-5 0,3-4 1,2-8-1244,5-3 0,8-17 984,5-5 1,2-13 0,3-5 0,2-6-173,1-5 1,6-2 420,-2 1 61,3-6 1,1 0-1,1-4 1,-2 1 0,-1 1 326,-2 0 1,-5 4-204,1 8 1,-3 4 959,-2 9 0,-4 5-198,-4 12 1,-3 5-433,-1 12 1,4 1 303,1 3-642,-1 3 1,0 6 0,2 1-1,0 1 1,1 3 19,0 2 0,-3-4 52,4 5 0,-3-4-698,3 4 313,-5 0 1,3 0-1,-5-1 1,2-2-1,1-3-1106,-1-1 0,0-6-807,1 1 1353,-2-7 785,3-2 0,-10-24 0,-3-11 0</inkml:trace>
  <inkml:trace contextRef="#ctx0" brushRef="#br0">8824 2359 7876,'-13'-13'0,"0"5"0,0-1 0,5 5 0,-1-5 0,12 2 345,2-1 0,10 2 1,6 5-1,3-2-81,2-1 1,5-1-318,3 5 1,0 0-1,2 0 1,0 0-790,0 0 0,-1 0 227,3 0 615,1 0 0,22 6 0,5 1 0</inkml:trace>
  <inkml:trace contextRef="#ctx0" brushRef="#br0">9448 2270 7876,'-1'-12'340,"-3"4"0,2 1 2279,-2 3-1532,3 2 0,1 4-800,0 10 0,0 2 0,0 8 0,0 0-116,0 2 1,0 6-63,0 0-351,0 5 1,0-6 0,0 3-1,0-1 1,0-2-2940,0-2 3181,0-2 0,-6 1 0,-1-1 0</inkml:trace>
  <inkml:trace contextRef="#ctx0" brushRef="#br0">5330 3953 7826,'-13'5'-38,"0"-2"0,1 6 0,-1 1 0,2 1 0,1 2 139,1 0 1,6-5 0,-1 1 0,3 0 317,1 3 0,1-4 0,3-1 1,6-1 122,6-3 1,4-2-357,5-1 0,1 0 0,1-1 0,1-3 12,2-5 0,4-2-322,-5-2 105,7-5 1,-9 2 0,1-5 0,-4-2 0,-4-1 0,-2-3 0,-3-1-668,-5-2 667,-5 0 0,-6 6 0,-5 2 1,-7 2-1,-8 3 0,-6 5 0,-4 7 168,-2 3 1,-1 8 133,-4 2-223,0 9 1,0 5 0,-1 7 0,3 5 0,0 3 0,5 3 0,3 1 110,4 2 0,8-1 0,3-4 0,8 1-235,3-1 1,9-6-24,6-2 0,5-4 1,9-5-1,3-3-468,4 1 1,3-9 235,1 2 0,5-7-527,-1-1 477,6-3 0,2-1 0,5-1 369,-1-3 0,-2-4 0,5-3 0,4-2 0,0-1 0</inkml:trace>
  <inkml:trace contextRef="#ctx0" brushRef="#br0">6018 4425 7826,'-1'-13'0,"-3"0"0,1 0 40,-6 1 0,7 3 0,-3 1 420,4-2 1,2 3 87,4-2 0,-3 6 1,7-1-1,1 3-99,1 1 1,2 0-436,0 0 1,-1 5-1,1 2 1,0 3-129,0 3 0,-5-3 362,1 7-331,-6-3 1,2 3 0,-5 2 0,-1 0 0,-3 3-49,-5-3 1,-2 4 0,-2-6-1,2-1 495,2-2 1,-2-1-9,2-1 1,2-3 95,-1-1-285,5-5 1,-1 3-388,8-6-10,3 0 1,11 0-1,4-2 1,3-2-1,5-4-871,4-4 1,0 4-760,4-1 1234,-2 1 366,7-5 1,18-11 0,6-3 0</inkml:trace>
  <inkml:trace contextRef="#ctx0" brushRef="#br0">7013 4106 7826,'-8'-13'0,"-1"0"25,6 1 1,-1-1 0,8 1-89,5 4 0,8 1 0,3 4 0,1-3-25,0-1 1,-1 4-1,3-1 1,-4 3-771,0 1 858,3 0 0,-19 17 0,2 4 0</inkml:trace>
  <inkml:trace contextRef="#ctx0" brushRef="#br0">6988 4310 7830,'-9'0'789,"1"0"-384,5 0 1,-2 0-122,10 0 0,2 0 1,7 0-1,3 0-655,4 0 0,8 0 0,2 0 371,1 0 0,15-12 0,8-4 0,7-2 0,0 0 0</inkml:trace>
  <inkml:trace contextRef="#ctx0" brushRef="#br0">9295 3647 7835,'-5'-13'561,"3"5"1,-3 0-107,-1 3 1,5 10-1,-4 11 1,4 5-121,1 6 0,0 11 0,0 1 1,0 2-303,0 3 0,0 1-71,0 6-79,0-6 0,0 5 0,0-6 0,1-2 0,2-5 0,1-6 1,1-7-1029,0-5 726,-3-5 341,3-7 1,-5-3 0,0-8 0,0-6 0,0-5-1,0-7 70,0-2 0,0-7 0,0-3 0,0-3 68,0-1 0,0-6 0,0-3 0,0-2 16,0-2 1,0 0 129,0 0-127,6 5 0,-3 0 0,4 6 0,0 5 0,0 3 709,3 8-775,-4 5 0,5 11 0,-2 4 1,2 3-1,2 1-215,-1 0 1,1 5-157,0 4 1,1 7 0,2 2-1,1 0-335,-2 1 1,-2 3 692,-4 0 0,-4 13 0,-5 5 0</inkml:trace>
  <inkml:trace contextRef="#ctx0" brushRef="#br0">9359 3953 7890,'-13'-6'0,"1"3"448,-1-5 1,4 5 1477,1-1-1762,5 2 0,3 2 86,9 0-312,8 0 1,2 0 0,8 0 0,3 0 0,4 0-985,3 0 1,1 5 1045,1-1 0,-3 5 0,5 3 0,3-1 0,0-1 0</inkml:trace>
  <inkml:trace contextRef="#ctx0" brushRef="#br0">9806 4157 7890,'-13'-13'0,"4"0"0,1 1 336,5-1 0,-3 4 1,8 2-1,2 2 547,4 2 0,4 1-691,1 2-204,-1 6 0,1 1 0,0 7 0,-2 2 0,-1 1-246,-1-2 0,-7 4 1,3-1-1,-4 1 88,-1-1 1,-1 3 88,-4-4 0,3 0 0,-6-4 0,1 0 349,0 0 0,3-1 743,-4 1-538,5-6-176,-9 5-309,11-11 0,2 3-2,12-8-426,6 3 1,3-11-1,2 5 1,5-1-1,2-1-2193,4-1 2633,2-1 0,30-13 0,-31 10 0,1 1 0</inkml:trace>
  <inkml:trace contextRef="#ctx0" brushRef="#br0">10545 3583 7890,'-6'-25'0,"4"0"0,-7 4 658,6 3 1,-7 5 1690,6 0-1923,0 6 0,4 3-478,0 8 66,0 3 0,0 12 0,1 2 0,2 4 1,1 5-1,-1 4 0,-1 4-66,-2 5 0,0-3-303,0 2 321,0-2 0,0-6 1,0 0-1,0 0 1,0-2 93,0-2 24,0-9 1,1-2 0,2-6 0,2-1-27,3 1 0,0-6 0,5-3-281,0-2 0,-1-2-302,1 0 0,0 0 262,0 0 1,1 0 0,1 0 0,2-2-333,-1-2 1,0 3-224,1-4 0,2 4 818,7 1 0,22-23 0,6-5 0</inkml:trace>
  <inkml:trace contextRef="#ctx0" brushRef="#br0">11030 3915 7890,'0'-20'450,"0"3"1,0 3-182,0 1 1,0-1 146,0-3 0,0 7 0,1-2 0,2 4 111,1 1 1,6 4-191,-1-1-319,2 2 0,2 2 0,-1 0 1,1 0-1,1 2 537,3 2-602,-8 3 1,6 10 0,-10 1 0,-3 1-1,0 2-1121,-2 3 1040,0-7 0,-2 13 0,-2-9 0,-4 3 0,-2 2 122,1-1 0,-1-3 1,5-3-1,-1 0 197,0-4 0,2-5 39,4-1 0,2-2-188,2 1 1,4-2-1,9-6 1,5 0-722,2 0 1,5-6 315,1-2 0,6-2 363,-2 1 0,-3-6 0,3-4 0,3 2 0,-1-1 0</inkml:trace>
  <inkml:trace contextRef="#ctx0" brushRef="#br0">9206 4782 7875,'-22'0'-100,"-4"0"1,1-2 82,2-2 1,4 3 0,8-5 684,3 0 0,8 5-459,8-3 0,11 2 1,6 2-1,9 0-52,7 0 0,6-1 104,8-4-292,9 4 1,-27-4 0,2 0 0,3 2 0,1 0 0,2 1 0,1-1 0,3-1 0,1 1 0,5 0 0,1 0 0,5 0 0,1-1-55,5 0 0,1 1 1,-3 1-1,0 0 0,4-2 1,-1 1-1,-1-1 0,0 0-85,-1 1 1,-1-1 0,1 0-1,0-2 1,-3-1 0,-1-1-1,-2-1 1,-1 1 38,-3 0 0,-2 0 1,-4 1-1,-2 0-669,-3 1 0,-1-1 823,-4 1 0,-2 0 0,30-3 0,-11 2 0,-10 1 0,-12 4 216,-7 0-258,-8-4 47,-1 5 1,-8-6-181,-2 3 0,-5 1 1,-8-4-1,-6 1 332,-6 3 0,-15-4 1,-9 0-1</inkml:trace>
  <inkml:trace contextRef="#ctx0" brushRef="#br0">9946 5317 7834,'0'-17'325,"0"0"1564,0 2-614,0 0-1119,0 14 1,-6 8 0,-2 16 0,-4 5 0,0 6 0,-3 4 254,-2 5 1,-1 2-329,-3 6-87,-3 6 1,11-9-1,-1 3 1,5-3-1,4-2 1,3-5-1,6-6-26,9-5 1,7-10 0,10-6 0,5-6-126,6-2 0,0-2 1,5-5-1,-1-5-133,0-7 0,2-1-608,4-7 519,-6 5 0,-2-8 1,-9 4-1,-4-1 1,-3 1-1,-3 1 1,-3 0-1959,-4 1 2335,-9 1 0,-30-30 0,-14-8 0</inkml:trace>
  <inkml:trace contextRef="#ctx0" brushRef="#br0">9959 5368 7834,'-19'-13'0,"1"-4"381,-4 0 0,4 5 377,5 3 1,16 6-389,6-1 1,10 3-220,3 1-115,2-6 1,7 5 0,3-4 0,3 2 0,2 1 116,4-3-584,-9 1 0,8 0 1,-9 0-1,0 1 1,-4 1 430,-2 2 0,-24 34 0,-6 9 0</inkml:trace>
  <inkml:trace contextRef="#ctx0" brushRef="#br0">9959 5649 7834,'-26'-6'1606,"2"3"-1349,3-5 0,7 5-274,5-1 1,9 2 345,4 2 0,5 0 0,12 0 1,2 0-138,1 0 0,3-1-53,2-3-481,4 2 0,4-4 0,0 6 0,0 0 1,1 0 341,-3 0 0,5 3 0,4 0 0,0 1 0,1-1 0</inkml:trace>
  <inkml:trace contextRef="#ctx0" brushRef="#br0">10596 5891 7834,'0'-13'388,"2"0"389,2 1-574,-3-1 0,11 4 0,-3 1 0,6-1 0,3 1 297,2-1 1,1 7 0,5-3 0,-1 4-149,1 1 1,-7 4-25,-2 0-451,-2 12 1,-4-7 0,-3 9 0,-3-1-1,-7 1-788,-6 2 759,-1-4 1,-11 6 0,3-3 0,-4-1 0,-3 2-517,-1 0 650,-1-4 0,2 6 1,3-6-1,4-3 1,3-4 935,1 1-681,6-4 0,4 0-215,11-6 0,4-2-593,13-2 412,-2-3 0,10-2 0,-4 1 1,5-1-1,3 1-407,1-1 0,1 1-978,-1-5 1544,0 6 0,23-16 0,6 2 0</inkml:trace>
  <inkml:trace contextRef="#ctx0" brushRef="#br0">11514 5304 7834,'-1'-21'0,"-4"0"0,0 5 0,-4-1 1297,-2 3 0,10 8-758,-4 6 0,4 6-401,1 7 0,-4 7 0,-1 4 0,1 6 47,-2 2 0,4 2-343,-7 4 150,1 1 1,-4-1-1,2 0 1,0 0-1,-2 2-407,-4 3 275,-1-9 0,6 2 0,1-11 0,1-4 1,1-4-119,1-3 0,0-7 0,4-4 0,-1-6 39,1-5 1,3-9-7,4-5 1,-1-2 175,5-1 1,1-6-1,4-5 1,-1-4-4,1-2 0,4-5-23,0 5 0,0-5 270,-4 4-68,5-5 0,-4 9 1,3-3-1,-1 8 1,0 9 360,1 7 1,-5 5-135,-3 4 1,-1 4 61,5 5-257,-6 5 0,3 7 1,-4 6-1,1 2 0,1 4 263,-1 4 1,3 1-407,-5 5 1,3-5 27,-4 5-133,1 0 1,-1 3 0,0-1 0,0-4 0,1 1-386,-1-1 1,2 1 20,-2 1 0,-3-7 53,4-6-541,-4-5 1,3 6 940,0-5 0,-22-22 0,-10-11 0</inkml:trace>
  <inkml:trace contextRef="#ctx0" brushRef="#br0">11425 5661 7834,'-16'-12'16,"4"-1"1,-3 4-98,11 1-176,0 5 477,4-3 1,10 6 0,4 0 0,4 0 0,6 0-239,5 0 1,3 0 0,7 0-1,-1 0-659,0 0 0,0 0 677,1 0 0,-5 5 0,4 2 0,2 0 0,1 0 0</inkml:trace>
  <inkml:trace contextRef="#ctx0" brushRef="#br0">12024 5610 7834,'6'-12'118,"-5"3"236,4 1 118,-4 5 1,0-7 0,4 6 581,3 1-1018,3 1 1,-3 4 0,-3 2 0,-1 5 0,1 3 275,-2 5-386,-2-2 1,-1 9 0,0-5 0,-1 3 0,-2-2-1,-3-1 1,-1 0 304,-3-1 1,3 3-18,-2-4 0,7 0 1,-3-4 332,4 0 0,1-5-418,0 1 0,1-6 0,5 1 1,5-3-239,5-1 0,8-1-141,2-3 1,5 1-485,7-6 0,0 1 0,0-5 734,1 0 0,-2 2 0,4-2 0,3 0 0,-1-1 0</inkml:trace>
  <inkml:trace contextRef="#ctx0" brushRef="#br0">24214 701 7908,'0'-12'80,"0"-1"0,-1 1 1,-2 3-1,-3 1 0,1 4 145,-1 6 1,-4 3 0,0 9 0,-4 5 171,-3 6 1,-2 2-217,2 7-153,3 6 0,-8 0 0,5 2 0,1-2 0,2-2 0,0 0 1,-2 1 28,-1-1 0,2-7 66,6-5-52,-2-7 1,9-10-1,-2-3 1,3-5-1,2-8-44,3-7 1,-1-6 0,6-7-1,2-3-182,5-4 0,-1-3 1,5-2-1,0-5-8,0-7 1,-3 4 33,4-4 215,-6 3 1,4 2 0,-5 4-1,0 4 1,0 5 775,-2 8-749,-2 10 1,-2 21 0,-1 11 0,0 6 244,0 2 0,-2 6-306,3 3 1,-4 3 7,5 2 1,-1 3 0,5 1 0,0-2-194,0-2 0,-2 0-206,-3-1 1,2-4 39,-5 0 1,5-6-1,-3 1 1,0-7-447,-3-5 1,-1-3-750,1-1 376,-2-6 576,3-1 542,-5-6 0,-51-34 0,19 13 0,0-1 0</inkml:trace>
  <inkml:trace contextRef="#ctx0" brushRef="#br0">23985 1071 7894,'-2'-8'-2,"-2"-1"0,3 5-169,-4-5 0,5 5 695,5-4 1,2 3-58,5-3-406,1 5 0,6-3 1,2 6-1,3 0 0,1 0-527,1 0 0,5 0 1,3 0 465,3 0 0,0 0 0,4 0 0,3 0 0,0 0 0</inkml:trace>
  <inkml:trace contextRef="#ctx0" brushRef="#br0">24699 982 7873,'5'-7'94,"-3"0"-27,2 2 453,-3 4 1,-1-3-1,0 8 1,0 4 357,0 4 0,0 6-702,0 3 0,0 5 1,0 2-1,0 4-134,0 0 0,-4-2-485,0 4 265,0-6 1,4 3 0,0-5 0,0-1 0,0 1-623,0-1 1,0-5 0,0-3 799,0-3 0,11-46 0,3-12 0</inkml:trace>
  <inkml:trace contextRef="#ctx0" brushRef="#br0">25030 995 7867,'6'-13'0,"-3"-4"814,5 0-631,1 5 1,3 1 0,1 4-1,1-1 1,3 0-149,5 3 1,0 1 0,1 4-1,-2 0-902,2 0 1,-3 0 866,1 0 0,-17 22 0,0 7 0</inkml:trace>
  <inkml:trace contextRef="#ctx0" brushRef="#br0">25017 1173 9202,'-7'0'1655,"2"-1"-1349,5-4 0,3 4 1,5-3-128,9 2 1,6-2-362,2 0 185,6 0 0,2 2-3,5-2 0,9-6 0,7-4 0,4-3 0,0 0 0</inkml:trace>
  <inkml:trace contextRef="#ctx0" brushRef="#br0">27338 714 7961,'7'-18'-23,"3"3"0,-4-2 1,-1 3-1,1 2-131,-3-1 379,-2 6 1,-2 2 0,-3 10 0,-5 5 0,-2 5-1,-3 8 424,-3 5-614,-3-1 0,-6 10 0,1-3 0,-1 3 0,1 1 125,-1 0-153,1 1 1,1-3 0,3-2 0,4-4 0,2-4-1,4-5 1,1-5 158,2-7 0,6-3 0,2-9-13,7-5 0,9-6-10,1-12-240,6-5 0,1 3 0,5-8 0,1-2 0,0-5-292,0-2 327,-1 4 0,1-7 0,-2 5 0,-2 4 0,-5 3 78,-2 6 1,-4 9-1,-6 7 153,-5 8 1,-3 9 66,-1 14 1,0 9-86,0 8 1,0 3 0,0 1-1,0 1-191,0 4 0,5-3 82,-1 2 1,2-6-297,-2-2 163,-3 0 1,9-2 0,-4-2 0,1-3 0,3-3-513,1-3 0,-2-7 167,-1-5 0,-4-6-106,5 1 1,-6-4 0,1-4 541,-3-5 0,-6-42 0,-2-11 0</inkml:trace>
  <inkml:trace contextRef="#ctx0" brushRef="#br0">27147 638 8201,'-7'-13'342,"3"0"-1769,2 0 2184,2 6-625,6-4 0,1 9 0,7-2 0,3 3 0,4 1-366,3 0 1,2 0 0,1 0 233,3 0 0,6 2 0,5 1 0,7 1 0,-1 0 0</inkml:trace>
  <inkml:trace contextRef="#ctx0" brushRef="#br0">28830 625 7986,'0'-13'0,"0"0"0,0 1 0,0-1 0,0-1 95,0-3 128,0 2 1,1-4-1,4 3 1,3-1-1,4 0 1,2 0-1,1 0 1395,2 1-1527,6 8 0,-3-2 1,5 6-1,-1 2 1,-2 5 190,-5 6-259,-3 8 0,-3 3 0,-2 6 0,-5 4 0,-4 4-326,-4 3 81,-9 1 1,-7 1 0,-5-1 0,-1 0 0,1-1-1,-1-3 1,1-4-34,-1-3 0,5-3 377,0-3 146,5-3 1,2-11 162,5-2 0,14-10 0,3-3-63,10-3 1,2 2-466,2 1 0,-1 5-9,4-2-85,6-2 1,-4 6-1,3-3 1,-3 2-1,-1 1-549,-1-3 1,1 2 279,-1-2 0,1 3 1,-1 1-1,1 0-1010,-1 0 1470,1 0 0,22-17 0,6-5 0</inkml:trace>
  <inkml:trace contextRef="#ctx0" brushRef="#br0">29595 650 7986,'0'-12'-567,"0"-1"1,0 0 573,0 0 0,-4 5 473,0-1 0,-6 5 1,1-3-1,-4 1 133,-4 3 0,2 2-489,-6 1 0,-1 6 0,-3 2 0,-1 4-42,1 0 0,4 5 42,-1 0-102,7 6 1,-4-3 0,7 5 0,0-1 0,2-1-414,2-2 309,5-5 1,-3 7-1,8-6 1,2-2 0,4-2-140,4-5 0,2 2 162,3-5 35,3-1 0,5-6 0,1-2 1,1-6-1,1-5-50,2-7 0,-3 1 36,-2-4 35,-8 2 1,12-14-1,-11 3 1,0-3-1,1-2-41,-4-4 1,-6 3 45,-5-2 0,2 8 224,-2 4 335,0 3 0,-8 3 0,-2 4 1122,-1 8-1480,-1 5 1,-3 14-263,2 5 41,-2 7 0,9 6 1,-3 2-1,0 2 1,1 2-570,1 1 0,2 2 327,1 5 0,0-5-421,0 0 429,0 0 1,0 2-1,0-2 1,1-4-1,2-2-1430,1 2 1682,1-9 0,6 4 0,3-13 0</inkml:trace>
  <inkml:trace contextRef="#ctx0" brushRef="#br0">28626 1301 7941,'-8'-2'-177,"-1"-1"1,-1-1 793,-1 1 1,2 2 199,1 1-698,5 0 1,-1 0 0,8 0-1,6 0 1,5 0 204,7 0 0,13 0-63,8 0-204,5 0 0,10-2 1,6 0-1,-29-1 0,2 0 1,2 0-1,1 0 0,2 0 1,1 1-1,0-1 0,1 1 30,-2-1 0,1 1 1,-3 0-1,0 1 1,-3-3-1,-1 1 0,32-3-25,-3 3 1,-13-2-426,-5 0 158,-12 1 1,-9 4-1,-9-1-636,-3-4 514,-7 4 1,-3-5 0,-8 6-135,-4 0 0,-4 0 151,0 0 0,-3 6 0,0 1 1,-4 3-404,0 3 1,-3-3 354,-3 7 0,-1-2 358,1 2 0,-1 3 0,1 6 0,-1-1 0</inkml:trace>
  <inkml:trace contextRef="#ctx0" brushRef="#br0">29162 1645 7923,'-5'-9'61,"1"1"51,0-1 0,4-3 336,0-1 0,1 4 0,3 1 303,5-2 0,2 4-413,2 2-325,5-3 1,-3 6-1,2-2 1,-3 4 0,-3 5-1,-1 2 1,-3 5-232,-1 3 1,-2 6 158,-4 0 0,-6 2 1,-2 1-1,-5 2-147,-4 3 1,2-5 164,-7 1 201,7-1 1,-8-6-1,6 2 1,1-4 0,2-3 836,2-1-888,4-6 0,4-1 0,8-6 65,5 0 1,8 0-187,4 0 1,5-2-199,3-2 0,0 1 0,5-4 1,0 0-562,-2 0 0,5 3-145,-3-5 1,-1 2 23,1-1 245,-6-4 0,3 5 647,-5-6 0,5-22 0,2-6 0</inkml:trace>
  <inkml:trace contextRef="#ctx0" brushRef="#br0">30092 587 7990,'-4'-30'0,"-2"0"0,1 2-99,-1 1 1,2 1-1,4 2 1,0 3 575,0 4 1150,0 3 1,1 7-839,4 2 1,2 11-527,5 7-170,-5 0 0,5 15 0,-5-1 1,1 5-1,-1 7 0,-1 5 1,-3 5-10,-2 8 0,-1 5 0,-1 6 0,-1-32 0,0 0-174,-2 2 1,-1 0 0,-1 5 0,-1 1 0,0 2 0,-3 1 0,0 1 0,-2 0-382,-2 1 1,-1 0 0,2-4 0,-2 0 222,-2 0 0,0 0 57,3-3 1,0-1-1,-4-3 1,0-2 0,3-2-1,-1 0 1,-15 24 0,-2-10-1,-1-8 1,-4-6-1229,-3-3 1,-7-3 765,1-7 653,-2-2 0,-7-1 0,1 1 0,1-4 0,2-3 0</inkml:trace>
  <inkml:trace contextRef="#ctx0" brushRef="#br0">28562 510 8010,'-13'-25'-63,"2"0"1,1 3-807,2 1 1037,-1 5 1,-4-1 0,1 8 0,-1 5 583,0 3 0,0 6-438,1 4 1,-1 8-1,0 6 1,0 5 4,1 6 0,-1 8 0,0 7 0,0 6 72,1 9 0,-1 2-205,7-28 0,-1 1-223,1 0 0,-1 1 1,1 5-1,0 1 1,-1 0-1,1 1 1,0 1-1,1 1 1,0-1-1,1 0 1,2-2-1,0 0 1,1-2-1,0-2-132,1-1 0,0-1 0,3-3 0,2 0 0,7 32 0,8-5-422,4-10 0,3-3-609,3-9 875,-3-5 1,14-1 0,-3-8 0,3-4 0,5-7-1480,5-7 1804,5-4 0,9-6 0,1-3 0,-3-6 0,-2-5 0</inkml:trace>
  <inkml:trace contextRef="#ctx0" brushRef="#br0">30590 395 7953,'0'-25'0,"1"4"1,2 1-1,3 0 1,-1 1-1,2 0-121,0-1 0,-2 4 1,3 1-1,1 3 1,-1 5 3623,1 2-2698,-1 0-420,5 5-368,-6 6 1,3 1 0,-6 7 0,-1 2-1,-2 2 17,-1 2 1,-1 1-1,-3 5 1,-5-1-215,-2 1 1,-2-2-75,0-3 299,6-2 0,-4-2 1,4 0-1,-2-2 703,1-1-596,5-1 1,4-6 0,12-3 0,7-4-22,4-4 1,6 3-226,0-4 1,5 0 0,-1 1-1,2 1-774,-2 1 1,-3-2-55,-6 0 1,-5 0 342,-3 4 0,-4 1 579,-5 3 0,-59 15 0,16-6 0,-1 1 0</inkml:trace>
  <inkml:trace contextRef="#ctx0" brushRef="#br0">25910 3009 7931,'0'-22'-1,"1"-4"1,2-1 0,2 2 0,-3 3-2,0 5 296,-2 9 0,-2 5 0,-2 10 0,-4 9 0,-4 5 170,0 6 1,-3 7-322,-2 0-94,3-3 1,-10 10 0,4-3 0,-1 3 0,0 3-165,-2 3 73,5-3 0,-1-1 0,7-8 0,-1-2 0,1-2 0,3-6 0,1-5-65,3-7 1,2-9-1,7-1 45,5-6 0,2-10 0,2-8 0,1-4-104,3-5 1,3 0-349,5-8 377,1-3 1,1-10 0,1 0 0,2-2 0,0-2-304,1-4 524,-4-4 1,2 5 0,-6 4 0,-3 8 0,-2 7 632,-2 8 0,-8 17-160,-3 10 1,-4 14-132,-1 11 0,0 3 89,0 1-383,0 7 0,0 0 1,0 6-1,1 1 0,2-1-60,2 0 0,-1 0-107,-4 1 0,4-1-261,0 0 143,6 1 1,-8-3 0,3-2 0,0-4 0,0-3-893,2-1 0,0-7 609,2-2 1,2-8-593,-2-5 486,-4 3 542,7-5 0,-5-14 0,6-9 0</inkml:trace>
  <inkml:trace contextRef="#ctx0" brushRef="#br0">25821 3354 7943,'0'-19'0,"-4"9"-12,-1-3 0,2 4 0,8-3 0,5 2 571,5 2 1,5 5-233,6-1 0,0 2-157,4 2-338,3 0 1,5 0-1,0 0 1,1 2-1,-1 2 168,0 4 0,6 9 0,1 3 0</inkml:trace>
  <inkml:trace contextRef="#ctx0" brushRef="#br0">26382 3583 7943,'4'-14'0,"2"-2"0,-1-1 232,1 2 1,4 1 753,-2 1-686,10 6 0,-3 1 0,5 6 1,-2 1-1,-2 4 56,-2 3 1,-3 5-1,-2 4 1,-5 4-524,-2 3 1,-2 2 103,0-1 49,-12 1 0,2-1 0,-11 1 0,-2-1 0,-1 1 1,0-1-1,2-1-506,0-2 1,2-4 831,-1-5 0,3-2 552,5-2-447,6-4-324,1-5 0,16-4 0,4-2 0,6-1 0,6-1-200,2 1 0,7-3-361,0 6 0,1-5 239,3 5-404,-1 0 0,0-1 0,-1 1 0,-3 0 633,-4-2 0,19-12 0,5-9 0</inkml:trace>
  <inkml:trace contextRef="#ctx0" brushRef="#br0">27325 3226 7924,'0'-21'0,"2"1"0,1 1 0,1 4 0,6 1 318,-2 1 1,5 4 0,3 2 0,2 2 156,2 2 1,-5 1-54,3 2-723,-4 0 1,-2 2-1,1 2 1,0 5-1,-2 2-2158,-2 2 2459,2-1 0,-26 18 0,-1 4 0</inkml:trace>
  <inkml:trace contextRef="#ctx0" brushRef="#br0">27274 3430 7924,'-8'0'0,"-1"0"81,-1 0 1444,5 0-739,-1 0-768,6 0 0,2 1 0,3 2 1,7 2-1,5-3-1360,2 0 1167,3 3 1,3-3 174,1 2 0,9-10 0,6-3 0,4-2 0,-1 0 0</inkml:trace>
  <inkml:trace contextRef="#ctx0" brushRef="#br0">29391 3022 7929,'-7'-9'-213,"1"2"1,1 3 0,-4 6 513,-2 5 1,-6 10-1,-2 5 1,0 5 494,-4 3-720,-1 5 1,-2-3 0,1 3 0,-1-1 0,1 0-70,-1-1-7,6-2 0,3-11 0,8-5 0,3-5 30,4-6 1,5-8-1,10-6 1,1-5-131,3-7 0,3-7 136,6-5-119,-1-3 1,1-1 0,0-2 0,3-3 0,-1-2 0,-2-2 0,-4 3 282,1 5 1,-5-1-1,-1 12 161,-2 4 0,-8 11-278,-3 13 106,-3 5 1,-1 20-1,0 4 1,0 7-1,0 3 72,0 4 0,0-1 0,0 7 0,2-1-253,2-4 0,-3 1-358,4-2 1,0-1 84,0-4 35,4-5 0,-6-3 1,6-9-1,-1-4 1,1-3-620,-1-1 1,-3-6 322,3-3 0,-5-4-170,1-4 0,2-3 696,-2-6 0,-5-39 0,-6-11 0</inkml:trace>
  <inkml:trace contextRef="#ctx0" brushRef="#br0">29187 2920 7964,'0'-20'164,"-1"-3"1,-2 6-1,-1 2 44,1 1 0,3 2-130,4 4 0,3 2 0,7 6 0,3 0 269,4 0 1,4 0-501,0 0 1,2 0 0,3 0-1,4 2-729,3 2 1,1-1 881,0 5 0,4-6 0,5-1 0,4 2 0,0 0 0</inkml:trace>
  <inkml:trace contextRef="#ctx0" brushRef="#br0">30845 2996 7964,'0'-21'-172,"0"1"1,0 1 510,0-1 1,0 3-1,-2-3 1,-1 1 209,-1 4 1,-6-1-201,2-1-221,-4 9 0,-5-8 1,-1 12-1,-3 1 0,-5 2 109,-2 1-184,-8 5 1,8 4 0,-4 8 0,-1 4-1,2 3-144,0 2 65,1-1 0,10 1 0,4-1 0,7-1 0,4-1-323,4-2 211,1-5 1,1 5 0,5-7 0,5-2 0,6-3-23,3-1 1,6-3 0,3-6 0,0-3 36,-2-5 0,2-7 64,1-1 1,0-7 37,-5-1 1,1-2 0,-1-7 0,1-3 132,-1-4 1,0-4 70,-4-6 1,-3 1-76,-5 3 181,-6-2 1,-1 9 0,-6 0 0,0 9 0,0 10 1504,0 5-921,-6 9-303,-1 2-605,-6 5 1,5 5 0,1 5-1,0 6 1,-1 5-282,-1 3 0,1 7 149,0 3 1,4 3-475,-5 1 389,6 1 0,-2-1 1,5-1-1,0-2 1,0-1-474,0 2 0,1-5 397,3-1 1,3-4-138,6 0 1,0-5 0,1-1 0,2-2 464,1-2 0,28-2 0,3-1 0</inkml:trace>
  <inkml:trace contextRef="#ctx0" brushRef="#br0">30411 3405 7964,'-14'0'0,"-2"0"0,-1 0 610,2 0 0,5 0 156,1 0 0,8 0-268,1 0 1,7 0-440,10 0 1,9 0 0,9 0-1,6-2 20,6-2 0,4 2-662,4-2 344,-8-3 0,8 6 0,-10-4 0,1 4 0,-2 1-2003,0 0 2242,-10 0 0,-15 17 0,-14 4 0</inkml:trace>
  <inkml:trace contextRef="#ctx0" brushRef="#br0">30679 3698 7954,'0'-13'0,"0"0"42,0 1 0,1 0 0,2 2 311,1 2 0,6 5 93,-1-1 0,1 4 0,0 4 1,-2 4-344,2 4 1,-3 1 66,2-1-222,-6 7 0,2-5 1,-6 4-1,-3-1 0,-5 2-189,-2 1 205,-8-5 0,1 8 0,-5-5 0,2 1 0,0-2 139,1-6 1,1 2 0,7-6-1,-1 1 13,0 1 1,6-5-11,3 5 1,8-7 0,6 3 0,6-4-69,5-1 1,4 0 1,5 0 1,3 0-872,5 0 437,0 0 0,0 0 0,-1-1 0,-1-4 1,-2-3 393,1-3 0,8-14 0,2-1 0</inkml:trace>
  <inkml:trace contextRef="#ctx0" brushRef="#br0">31431 2627 7986,'0'-26'-29,"0"1"0,0-1 155,0 1 1,0 3-1,0 3 1,0 0 700,0 4 0,0 5 380,0 1-1018,0 6 1,4-1 162,1 8-245,5 9 0,-3 7 1,5 5-1,1 2 0,0 5 1,-2 6-1,-1 9-12,-1 6 1,-6 1-1,1 7 1,-3 4-142,-1 6 1,-4-30 0,-3 0 0,-1 4-1,-1 0 1,-2 2 0,-2 1-110,-2 0 1,0 0 0,-1 2 0,-2-1 0,-2-2 0,-1-2 0,-1 0-1,0-1-178,-1 0 1,1-1 0,1-6 0,1-2-452,-1 0 0,-1-2 354,-18 21 1,2-12 0,0-6 0,0-5 0,-1-4-484,1-7 1,-4-6 912,-1-6 0,-1 2 0,2-3 0,-5 5 0,-3 3 0</inkml:trace>
  <inkml:trace contextRef="#ctx0" brushRef="#br0">30258 2652 7993,'-13'-17'83,"1"0"1,-1 2 266,0 0 0,0 8 0,1 3 1,-1 4-187,0 4 1,-1 6-52,-3 12 0,-1 2 0,-5 14 0,2 7 227,-2 8 1,-1 10-163,11-27 1,0 1-164,3 3 0,1 0 0,-3 3 0,2-1 0,2 4 0,2 0 0,1 1 1,0 0-1,1 0 0,1 0 0,1-2 0,1 0 0,1-2 0,0-1-179,2-3 0,1-3 0,9 27 1,8-10-1,3-3-211,2-3 1,-2-12 0,8-2-1,0-9-229,3-7 0,5-3 604,3-1 0,1-18 0,5-6 0,6 0 0,-1 0 0</inkml:trace>
  <inkml:trace contextRef="#ctx0" brushRef="#br0">31686 2270 8082,'0'-13'-32,"4"-4"1,1-1 0,-1-1-1,2-1 1,1 2-155,0-1 576,4 2 1,-4 5 0,6-1 0,-2 0 0,-1 2 0,-3 1 0,0 3 750,1 1-1065,0 2 0,1 5 1,-2 4-1,-2 3 109,-2 3-250,4 8 0,-5-4 1,2 8-1,-4 3 0,-4 2-257,-5 0 279,-2-1 0,-2 3 0,0 0 0,1-3 1,0-3-1,2-4 0,3-1 116,2 1 1,-4-8 280,5 0-54,-1-7-4,0 6-112,9-10 1,-1 1 0,14-7 0,4 1 0,3 0-116,2 0 1,1-1-1,1 4 1,2-2-396,-2-1 1,-1 0-41,-1 4 0,-7 0 122,-2 0-1272,-2 0 650,-3 0 0,-5 1 346,-2 3 1,-4-1-140,-1 6 659,-6-1 0,-46 11 0,-17 0 0</inkml:trace>
  <inkml:trace contextRef="#ctx0" brushRef="#br0">24941 4820 7968,'0'-14'24,"0"-2"0,0-1 0,0 2 0,0 0 229,0 3 0,0 6 0,0 6 39,0 7 1,-4 6-1,-2 4 1,0 4 18,1 3 0,-5 7-157,1 3 0,2 3 1,-1 3-1,-2 1 34,-2 1 1,1 2-74,3-1-111,-4 2 1,7 0 0,-5-2 0,3-5 0,1-4 0,3-5 0,3-7-202,4-5 262,3-3 1,8-6-1,2-4 1,4-3-1,3-1 1,1-1 0,1-2-3,-1-1 0,7-6 1,0 3-1,1-2-205,-3 1 1,-4 3-592,0-3 411,-6 5 0,4-3 1,-4 6-1,0 0 1,-3 0-948,-3 0 1,-6 0 1268,1 0 0,-12 12 0,1 2 0</inkml:trace>
  <inkml:trace contextRef="#ctx0" brushRef="#br0">25464 5253 7991,'0'-19'224,"0"0"250,0 6 0,0 1 363,0-1 0,-2 7 1,0 8-568,-3 9 1,0 7 0,2 8 0,-3 1-146,-1 3 1,3 2 0,-3 6 0,0 1-245,0-1 1,4 2 0,-3-1-1,2 1-565,-1-3 0,1-3-74,4 0 0,2-3 1,2-6-1,4-2 758,4-6 0,40-40 0,-21 2 0,1 0 0</inkml:trace>
  <inkml:trace contextRef="#ctx0" brushRef="#br0">25948 5228 7991,'0'-19'547,"-4"1"548,0-3-1075,0-3 1,5 10 0,3-2 0,5 6 0,2 4 10,2 1-150,5 3 1,-2-3-1,5 5 1,0 0-1,1 1 1,-1 3 118,1 5 0,3 19 0,0 6 0</inkml:trace>
  <inkml:trace contextRef="#ctx0" brushRef="#br0">25910 5496 7991,'-6'-9'219,"-2"1"0,1-1-272,-2-4 1,6 5 257,-1-1 0,6 7 0,6-4 0,9 2-79,6-1 0,8 0 0,4 2 1,5-1-656,3 1 1,0-3 528,0 2 0,2-6 0,6-1 0,7 0 0,-1 0 0</inkml:trace>
  <inkml:trace contextRef="#ctx0" brushRef="#br0">26713 4909 7991,'0'-31'104,"5"3"208,-1-6-93,6 11 0,1-1 0,8 13 0,-1 2 0,2 5 0,0 2 0,2 2 659,2 0 0,-2 7-661,-1 6-175,-6 0 1,2 11 0,-8-3 0,-5 5 0,-2 2 0,-2 3-1,-3 2-238,-6 2 1,-5 2-1,-13 1 1,-1-1-101,-2-3 1,-4 3-1,4-6 1,2-1 150,1-5 1,7-8 506,3 0-62,3-8 1,8-5 0,6-7 11,8-1 0,10-6 1,6 2-1,6-2-79,2 1 1,-2-1-308,4 6 0,0-4-77,4 3 0,-4 1 0,-1 4 0,-2 0-790,-3 0 1,-5 0 117,-2 0 0,-5 4-874,1 1 1697,-3 5 0,-18 2 0,-5 8 0</inkml:trace>
  <inkml:trace contextRef="#ctx0" brushRef="#br0">27644 4794 7991,'-7'-25'0,"-3"-1"0,6 2 0,1 3 493,2 4 1,2 4 330,3 5 1,-1 2-1,6 6-270,1 0 1,-5 6-202,0 2-289,2 9 0,-6 3 1,3 7-1,-2 1 1,-2 4 50,0 0-122,-6 8 1,0-1 0,-4 4 0,3-3-1,0-4 1,2 0 0,-1-2 129,3 1 1,2-5 97,1-4-175,0-1 1,0-11 0,3 2 0,4-6-1,7-6 251,4-3-379,3-1 1,11-1 0,2-3-1,2-5 1,4-2-381,3-2 0,-5 0 0,2 1 0,-6-1-886,-3 0 1,-3 6-472,-7 3 1819,-8 2 0,-19 2 0,-8 0 0</inkml:trace>
  <inkml:trace contextRef="#ctx0" brushRef="#br0">25630 6299 7972,'0'-20'-165,"0"3"1,0 3 0,1 1 0,2 0 82,1 1 0,6-1 0,-2 0 1581,4 0-927,-5 6 0,0-3 254,-3 6-720,3 0 0,0 11 0,-2 4 0,-4 6 0,-2 3 0,-2 3 0,-3 2 181,-1 5 1,0 3-1,-3 5 1,2 0-203,-2 1 0,3-1 0,-1 0 0,3 0-48,2 1 1,-3-1 71,2 0-65,0-5 1,4-4-1,1-7 1,3-5 0,6-3-1,5-3 1,3-2 97,2-5 1,1-3-101,5-1-89,-1-5 1,5-2 0,0-6-1,-2 0 1,-1 0-267,-2 1 1,-3 0-1,-3 2 1,0 3-476,-4 2 1,-5 0 326,-1 5 1,-5 0-77,5 0 1,-5 0 0,4 2-1086,2 2 1622,-4 3 0,5 23 0,-4 4 0</inkml:trace>
  <inkml:trace contextRef="#ctx0" brushRef="#br0">26101 6860 7972,'0'-18'0,"-4"2"101,0-5 0,0 1 0,4-3 1,0 2 1112,0-2 0,1 5-834,3 1 1,-1 3 0,7 1-1,3 0 34,2 1 1,8 4-352,-2 4 0,-1 3 0,1 2 1,1 3-211,-3 5 1,4 8-4,-6 4 0,-4 3 0,-6 2 1,-1-1-521,-4 1 0,-2-1 350,-4 1 1,-7-1-182,-6 1 427,0-1 1,0 1 0,0-2 0,1-3 0,1-4 297,-2-3 1,4-1-31,0 0 1,0-6-1,6-1 372,0-1-332,2-3 0,7 2-2,7-8-279,-1 2 0,16-8 0,-2 5 0,2-1 0,1-1-352,1 0 0,4 3-424,-1-5 1,2 6 36,-1-1 206,-3 3 0,4-4 580,-5 1 0,16-12 0,5 2 0</inkml:trace>
  <inkml:trace contextRef="#ctx0" brushRef="#br0">26866 6567 7972,'-5'-14'0,"-2"-2"0,-2-1 10,1 1 1,5 2-6,-1 2 1,4 3 0,5 2 557,8 1 0,1 2-264,7 4-550,1 0 0,-1 0 0,0 0 1,2 0-1,1 1 0,0 4 251,-3 3 0,-14 32 0,-8 8 0</inkml:trace>
  <inkml:trace contextRef="#ctx0" brushRef="#br0">26803 6758 7972,'-2'-7'946,"-2"3"-821,3-3 1,-5 4 20,6-6-109,0 6 0,0-4 0,3 5 0,4-3 0,7 2 0,4 2-385,5 1 1,3-1-399,3-4 385,-2 4 361,10-5 0,7-4 0,7-2 0,7-3 0,0 1 0</inkml:trace>
  <inkml:trace contextRef="#ctx0" brushRef="#br0">27670 6222 7989,'1'-17'-65,"3"-1"1,5 0-369,2-1 0,2 1 719,0 1 1,-1 3-1,1-3 1,0 2 593,0 3 0,-5 0-438,1 4 0,-6 1 0,2 4 382,1-1-708,-5-1-79,5 11 0,-6-3 1,0 5-1,-1 4 1,-2 2 316,-2 3-355,-4 6 0,6-4 0,-6 8 1,-1 2-1,-1 2 0,0 1 1,1 4 40,1 1 0,2-5 41,-1-2 1,-2 1 0,5-1 0,3 0 19,0 1 1,2-4-88,0 3 1,0-9-22,0-4 1,4 1 0,2-2 0,1-5-39,3-5 1,-3 0-234,2-2 265,-1 0 0,5-4 0,-2-1-180,-2-4 215,2 4 0,-5-6 255,2 3-267,4 2 0,-10-3 0,7 3 0,1-1 0,1-2 16,2-2 0,0 4-19,-1-2 0,5 3-132,0-3 1,5 4-1,-4-3 1,1 2-174,-1 2 0,5 0 43,-2 0 0,2 0 15,-2 0 198,3 0 1,-9 0-1,5 0 1,0 0 0,-1 0-43,-1 0 1,-5 0 39,-5 0 277,1 0-374,3 0-20,-4 0 1,-4 0-439,-8 0 153,2 0 1,-9 0 0,2 0-1117,-2 0 1562,-2 0 0,-11 0 0,-3 0 0</inkml:trace>
  <inkml:trace contextRef="#ctx0" brushRef="#br0">2193 7727 7973,'0'-8'-435,"0"-1"286,0-1 0,0-1 1,0-2-1,2 2 335,2 2 1,-3 2 73,4 3-176,-4 3 0,-1-11 1,1 5-1,2-1 217,1-1 1,2 1 205,-2-5-181,-2 0-132,9 0-2,-9 1 0,5 5-134,-3 2 0,-3 7 0,2 6 0,-6 9 29,-5 6 1,1 8-15,-2 3 1,1 9-69,-5 3 1,0 5 0,2 3 0,2 1-22,5-1 0,3-1 23,1-2 0,3-6-167,5-3 187,1-8 0,16-8 1,-1-10-1,6-7 0,2-4 4,4-4 0,1-12-61,1-6 1,-4-6 11,0-2 0,-6-2 0,2-3 0,-4-4-46,-5-3 1,-1-3-144,-3-2 0,-3 1 136,3-6 1,-7 0 0,-3-2 0,-2 2 99,-2 5 0,-1 2 72,-2 2 1,0 11 108,0 5 1,-6 13-1,-2 4 1,-4 4 142,-1 1 1,1 3-164,-1 5 1,0 2 294,0 11-386,1 1 0,-1 3 0,0 2 0,2 3 0,1 4 54,1 3 1,7 1-93,-3 0 1,4 0-194,1 1 98,0-1 1,6 3 0,2 0 0,5-3 0,4-1-163,4-6 1,3-2-197,2-4 1,3-5-171,1-3 0,0-7 0,-5-3 0,0-1-1682,-4-4 2244,3 0 0,-16-25 0,4-5 0</inkml:trace>
  <inkml:trace contextRef="#ctx0" brushRef="#br0">3086 8237 7973,'0'-13'129,"-2"-1"1,-1-1 562,-1-2 1,-1 1 0,2 9 442,-2 7-961,1 6 1,4 11-1,0 1 1,0 3-1,0 5 465,0 2-618,0 8 0,0-8 0,2 4 0,0 1 1,4-2-1,0 0 0,1-2-363,0-2 0,-3 0 0,3 0 0,-1-2-1136,-3-5 296,4 1 713,0-7 0,1 3 0,1-10 0,-1-8 469,0-10 0,3-30 0,-4-13 0</inkml:trace>
  <inkml:trace contextRef="#ctx0" brushRef="#br0">3124 8390 7973,'-6'-18'0,"-2"-4"0,-4 3-46,0-3 0,0 5-232,4-4 302,2 6 1,6-5-1,2 4 1,2-1 0,4 2-1,5 2 1,4 3 1464,4 1 0,3 7-1238,2-3 1,0 4 0,-1 1 0,1 0-36,-1 0 1,-4 1-119,1 4 0,-7 3-200,2 9 1,-4 1 0,-5 5 0,-3 0-191,-4 4 1,-2-2 131,-4 5 1,-3 1-204,-9-1 313,3 0 1,-9-2-1,5-1 1,-1-4-1,1-4 106,2-3 1,2-6 71,1-2 190,6-5-287,2 3 1,7-6 0,5 0 0,8-1 16,3-4 1,5 4-74,6-3 1,-2 2-30,3 2 49,-3 0 0,-1 0 0,-2 2 0,-2 2 0,-2 4-48,-1 4 0,-8 0 45,-7 1 1,-2 0-8,-2 0 131,-12 5 0,2-4 0,-11 3 1,-3-4-1,-3-3 230,-3-2 0,-5 0-281,1 0 0,3-2 100,1-6-320,-3 5 1,6-3-1,-2 2 1,2-3-1,3-2-961,2-3 0,4 1 420,5-6 1,0 1 695,1-5 0,16-11 0,4-3 0</inkml:trace>
  <inkml:trace contextRef="#ctx0" brushRef="#br0">2206 7702 7998,'0'-9'-367,"0"1"0,0-2 519,0-2 0,0 0 1,0-1-1,0 0 1031,0 0-957,6 1-31,-5-1 0,5 4 66,-6 1-210,0 5 0,0 7 0,0 10 0,-2 5 0,-1 4 0,-2 1 201,-2 1-242,4 6 1,-7 2 0,4 5 0,1 0 0,-1 1-1,3-1 1,2 0 103,1 0 1,1 1 0,3-3-1,6 0-101,6-2 1,-1-11 0,5-2 0,0-6-59,0-2 1,1-4 27,5-1-93,-1-5 0,1 1 1,-2-8-1,-2-5 0,0-3-258,0-5 293,-3 3 1,-1-9 0,-5 4 0,0-2 0,-1-4-157,1-4 0,-1-5 172,-4 5 1,2-8 0,-4 0 0,-1-6-11,1-2 0,-2 3 112,-4-5 0,4 6-133,1-2 156,-1 9 0,-4-1 0,0 7 1,0 3-1,0 7 655,0 4 104,0 7-286,0 1-431,-6 12 1,5 1 0,-5 7-1,2 3 1,-2 4 156,-1 3 0,3 3-133,-5 3 1,2 3-79,-1 5 1,-3 0-1,3 0 1,1 1 42,3-1 0,-2-3-112,2 4 1,0-5 47,4 4 1,1-1-1,4-8 1,3 0-131,3-2 0,4-8-105,2-2 1,-2-2 67,6-3 1,-1-5 0,3-2 0,-3-4-448,-2-1 0,3 0-243,-4 0 1,0-1 22,-4-4 1,-1-2-1,-3-4 801,0 3 0,-18-9 0,1 2 0</inkml:trace>
  <inkml:trace contextRef="#ctx0" brushRef="#br0">2639 7740 7142,'8'3'-47,"-4"4"1,-3 8 0,-1 7 0,0 7-84,0 7 0,0 1 130,0 9 0,-2-4 0,-1 3 0,-1 5 0,0 0 0</inkml:trace>
  <inkml:trace contextRef="#ctx0" brushRef="#br0">4068 7765 8027,'0'-8'2926,"0"-1"-2653,0 7 1,1-4 0,3 6-129,5 0 1,3 0-264,5 0 36,-2 0 1,9 0-1,-3 0 1,3 0-1,2 0 1,1-2-1,1 0-558,2-3 1,-1 1-549,-3 4 625,-1 0 0,-3-1 0,-3-2 563,0-1 0,-47 11 0,-16 7 0</inkml:trace>
  <inkml:trace contextRef="#ctx0" brushRef="#br0">4119 7995 7927,'-5'8'215,"1"1"320,0-6 0,2 7 0,0-5-46,-3 2 1,1-2 0,5 2-291,4-2 0,2 0 0,6-5 0,1 0-298,3 0 1,3 0 0,5 0 0,2 0-115,3 0 0,-2-2-102,6-2 103,-6 3 0,8-9 0,-6 5 0,-3 1 0,-3 0-1580,-3 0 602,-6-1 1190,-2 5 0,-52 17 0,-18 5 0</inkml:trace>
  <inkml:trace contextRef="#ctx0" brushRef="#br0">5814 7600 7990,'0'-20'-17,"0"3"0,0 3 1,0 1-1,2-1-62,2-3 422,-2 3 1,7-5 0,-4 6 0,-2 1 0,-1 0 0,1 2 0,1 2 256,-1-2 0,-1 6 1,-2 4-471,0 7 0,0 6-84,0 4-51,-6 2 1,3 13-1,-4 2 1,1 1 0,4 0-1,-1-1 1,0 2-70,-1 1 0,-1-3 0,5-2 0,2-1-90,2-2 0,3-7-106,6 0 238,0-7 0,1 4 1,3-8-1,4-3 0,3-3 1,2-7-1,-1-5-289,1-6 0,-1-9 217,1-4 0,-1-1 1,1-7-1,-2-1-57,-3-2 1,-1-1 37,-3 0 1,-4-2 280,-1-3-24,1 9 0,-11-2 1,2 10-1,-3 2 1430,-1 3-502,0 8-878,-5 7 1,2 12 0,-4 4 0,0 6 67,-1 5 0,1-1-240,-1 1 0,-2 4-334,6 5 187,-1 0 0,1 0 1,0-1-1,1 0 1,2-1-468,1 2 0,0-8-120,0 4 1,5-5 28,4 0 323,-3-2 1,9-4-1,-2 0 1,2-5-1,4-3-1386,2-5 1756,3 0 0,30-19 0,7-4 0</inkml:trace>
  <inkml:trace contextRef="#ctx0" brushRef="#br0">6554 7791 7990,'0'-9'822,"0"1"-166,0 5-300,0-8 1,0 11-1,0 0 1,0 7 69,0 4 1,-4 8-318,0 2 0,-1 3 1,5 3-1,-1 1 21,-3 2 0,1 0-260,-6-5 0,5 1 0,-3-2 0,0-3-119,0-4 1,4-3 217,-1-1-136,2-6 0,2-4 0,0-12-315,0-8 0,0-5 220,0-4 0,6-5 215,2-3 0,4-3 1,1 0-1,-1 2 138,1 1 0,0 1-38,0-1 0,-5 5 292,1 7 1,-1 4 0,5 5 59,0 0 1,-1 8-132,1 5 0,-4 5-41,-1 8 0,-1 1 0,3 3 1,-3 5-50,-1 2 1,2-2-265,-3 4 0,3-5-28,-4 5 1,5-1-1,-5-4 1,0 3-316,2 2 1,-3-6 64,5-3 1,-5-3-14,1-1-445,3-1 0,-5 1 0,4-2 816,-1-2 0,-43-32 0,-6-12 0</inkml:trace>
  <inkml:trace contextRef="#ctx0" brushRef="#br0">6541 7982 7990,'-5'-11'365,"-4"2"-285,3-2 1,2 5 174,8-2 0,5-2 1,7 6-1,3-1-54,5 0 1,1 3-506,9-2 1,0 1-1,2 0 304,-2-1 0,3-3 0,3-1 0,1 0 0,0 1 0</inkml:trace>
  <inkml:trace contextRef="#ctx0" brushRef="#br0">7498 7396 7990,'-6'-19'414,"5"-1"0,-5-4 881,0 3 583,5 3-1436,-5 10 1,6 8 34,0 9-370,-6 8 0,5 3 1,-3 7-1,2 1 1,2 3 41,0 2-485,0-5 0,0 9 1,0-4-1,0 1 0,0-2-1805,0-1 1710,0-1 1,0-2 0,0-1-1,0-4 1,2-3 430,2-5 0,-14-34 0,2-11 0</inkml:trace>
  <inkml:trace contextRef="#ctx0" brushRef="#br0">7306 7638 8004,'-12'-13'-21,"4"5"-42,4-1 203,3 6 1,1-8 0,1 4 0,5 0 172,7 3 1,5 1-1,9 0 1,3-1-773,4 1 0,3 1-39,1 2 498,0 0 0,-3 5 0,2 2 0,4 0 0,-1 0 0</inkml:trace>
  <inkml:trace contextRef="#ctx0" brushRef="#br0">8110 7587 8004,'0'-7'1552,"0"1"0,1 6-1175,3 0 1,1 0-312,7 0-58,-2 0 0,10 0 0,-3-1 0,4-4 0,3-3-267,2-3 162,-1-2 1,1-4 0,-1-2-1,-1 0 1,-2-4 0,-5-1-1,-5-2 4,-3 1 1,-3-1 0,-6 2 0,-2 3 343,-2 4 0,-7 4 0,-8 5 0,-1 3-47,-2 4 1,-2 1-1,-2 1 1,-1 5-38,-3 7 0,4 1 35,-4 7-153,3 1 1,1 4-1,1 3 1,1 2 0,3 0-1,4 2 1,2-2-1,3 0-94,5-1 0,1 0 1,7-1-1,5-2 1,7-3-221,7-2 1,4-7 0,1 2 0,2-4-622,3-5 1,2 2 44,7-5 1,-1-1 185,0-4 239,0 0 0,1 0 1,0 0 415,4 0 0,14-11 0,8-4 0</inkml:trace>
  <inkml:trace contextRef="#ctx0" brushRef="#br0">8747 7714 8004,'0'-12'572,"0"-1"1,0 4 1770,0 1-1223,0 5-78,0-8 1,6 11-325,2 0 0,-2 10-227,-2 7-394,3 5 1,-5-2-1,2 6 1,-3 1-1,-1 2-188,0 5 0,0-1 0,0-1 0,0 1-660,0 0 0,0-4 63,0 5 0,0-7 187,0-1 501,0-1 0,-22-11 0,-7 5 0</inkml:trace>
  <inkml:trace contextRef="#ctx0" brushRef="#br0">5406 8607 8004,'-8'1'-270,"-1"2"0,1 3 1,-1 0-1,2 1 1,0-2 716,0 1 145,4 4-348,-2-9-57,5 11 0,1-11-40,3 3 0,3-8-3,6-4-117,-6-4 1,9-5 0,-2-3 0,3-2 0,4-7 0,2-2 0,5-7 92,3-7 1,9-5 0,-16 19 0,0-2-1,3-2 1,0-1-67,2-2 0,2-2 0,3-4 0,1-2-1332,3-5 0,1 0 1280,-4 3 0,0-1 1,6-1-1,-1 0 0,-4 5 1,0 1-1,2-1 1,-1 2-1,2 0 0,-1 1 1,-1 2-1,0 0 1,-2 4-1,-1 0-25,-2 4 1,0 0-1,-4 3 1,-1 2-39,1 3 0,-1 1 0,24-25 0,-4 5 1,-6 4-47,-5 3 1,-7 5-34,-7 6 1,-4 3 112,-5 1 0,-2 10 0,-2-2 0,-5 2-54,-3-1 53,-1 5-27,0-4 681,-5 9 1,2-3-1,-6 5 1,-1 0-774,-1 0 0,-2 4-33,1 0 1,-1 6 81,0-1 50,0-4 0,1 5 0,-1-4 1,0 0-1,0-1-87,1-2 1,-3 3 89,-2-2 1,3 0 228,-3-4-142,3 0 1,1 0 0,1 0 0,-1 0 0,0 0 162,0 0 1,1 0-121,-1 0 1,0 0 363,0 0-70,6 0 0,-4 0 64,2 0-503,4 0 1,5-1 228,8-3-191,4 2 1,2-8 0,3 5 0,5-2 0,5-3 36,3-2 1,5 0-42,-1-1 0,-1 4 47,1 1-10,0 5 0,0-7 0,-1 6 0,-4 1 0,-5 3 48,-5 4 1,-5 8 73,-1 5 1,-6 9-81,-3 0-23,-2 2 1,-10 3 0,-3 3-1,-4 3 1,-2 0-148,-2-3 1,5 2 87,-3-7 1,-1 5 57,1-4-254,0 0 1,5-10-1,2-3 225,2-3 0,16-18 0,1-5 0</inkml:trace>
  <inkml:trace contextRef="#ctx0" brushRef="#br0">6133 6299 8036,'0'-9'11,"0"1"0,0-2 0,0-1 1,0-2-1,0 0 189,0 0 1,-1 1-1,-2-1 259,-1 0-306,-1 6 0,4-3-100,-3 6 1,2 1 0,-3 7 0,-1 6 87,-2 6 0,0 4-125,0 5-3,-1 6 1,1-2-1,1 5 1,1 0-1,3 0 1,2-2-1,1 0-78,0-4 0,1-3 58,4-3 1,3-4-1,9-7 1,6-2-5,5-5 1,0-8 19,6-5 0,-4-8 1,4-5-1,0-7 46,-1-5 0,-8-2 106,-8-3 1,-2-3-95,-3-1 0,-6-4 0,-6 5 0,-9 1 87,-6 1 1,-6 8-83,-9 2 1,-1 9 69,-3 4-224,-3 8 0,6 3 1,-5 8-1,4 2 0,2 6-480,6 6 0,1 3 61,10 7 0,-1 1 501,10 3 0,17 14 0,8 8 0</inkml:trace>
  <inkml:trace contextRef="#ctx0" brushRef="#br0">10685 7536 8056,'-8'-13'86,"1"0"1,1 1-1,5 0 1,4 4 0,6 2 230,7 0 0,4 5 1,5-5-1,2 2-154,3 0-184,3 0 1,3 2 0,0-1 0,-4-1-1,1 1-321,0 2-68,-5 1 1,2 0-1,-9 1 1,-5 4 409,-7 3 0,-37 32 0,-14 8 0</inkml:trace>
  <inkml:trace contextRef="#ctx0" brushRef="#br0">10698 7740 8056,'-20'-6'2,"2"3"-286,5-5 0,7 6 658,6 2 1,12 0 0,10 6 0,7-2-156,5 1 0,4-1 0,3-4 0,2 0-835,-2 0 1,4 0-1,0-2 616,1-2 0,14-11 0,9-5 0,-21 4 0,0 0 0,0 0 0</inkml:trace>
  <inkml:trace contextRef="#ctx0" brushRef="#br0">12381 7447 8146,'-8'-5'-23,"-1"1"315,6 0 0,3 4 0,9 0 0,4 0-30,4 0 1,2 0 0,7 0-1,1-2-285,3-2 0,2 1 15,6-5 1,-4-1 0,-1-3 0,-2-3-125,-2-2 0,-2 2-127,-2-6 239,1-1 1,-11-2 0,-4 2 0,-3 2 0,-7 0 0,-4 3 0,-5 1 149,-4 5 0,-10 7 0,-4-1 1,-2 4 86,-3 1 1,-2 1 0,-5 4-1,-1 5-27,1 5 1,4 5-104,0 6-74,0-1 1,2 2 0,2 1 0,4 2 0,5-2-1,6-1 1,5-1-13,5-1 0,5-3-24,5-1 0,3-4 0,9 3 0,4-2-113,3-2 1,8-2-116,2-1 1,2-5-1,3-1 1,-1 0-453,0 0 0,5-4 86,-1 1 1,2-2-297,-1-2-118,-4 0 1031,5-6 0,-3 5 0,-2-3 0,-4 2 0,2 2 0,3 0 0</inkml:trace>
  <inkml:trace contextRef="#ctx0" brushRef="#br0">13121 7587 8146,'0'-13'189,"0"0"1649,0 1 187,0-1-1232,0 0 0,0 7 1,-2 6-201,-2 8 1,3 9-263,-4 4-289,4 9 1,1-2 0,0 6 0,0 1 0,0 2-1,1 1 1,2 1-507,2-1 1,4-1-1720,0-3 1395,-3-3 0,5-1 788,-3-1 0,-19 1 0,-4-4 0</inkml:trace>
  <inkml:trace contextRef="#ctx0" brushRef="#br0">3239 10239 7969,'0'-13'-16,"0"-1"1,0-3 0,0-3-1,0-1 1,0 1 379,0 2 0,0-3 0,0 4 0,0 1 1,0 2 1227,0 1-1564,0 6 33,0 1 0,0 18 0,0 6 0,-2 9 190,-2 7-260,-3 3 0,0 1 0,1 2 1,2 1-1,0 3 0,1 0 0,2 0-129,1-3 0,1-6 1,2-2-1,4-2 60,4-3 1,3-7 0,10-5 0,1-6-209,1-6 0,4-4-49,0-4 250,-3-9 1,8-11-1,-5-7 1,-2-3 0,-1-4-1,-3-5 1,-2-2-78,-5-3 0,-3 2 170,-1 0 1,-1-1 0,0-1-1,-4 4 123,-4 5 0,-2 14 317,-2-1 0,-4 14-3,-1-1 0,-5 10-4,2 3 0,2 11-311,2 11 0,3 2 164,1 1-399,0 1 1,0 5 0,0 3 0,0 1 0,0 1-312,0-2 1,0-2-270,0 2 1,1 3 35,3-3 310,3-3 0,2 1 0,-1-7 0,2 1 0,2-1 339,0 1 0,24-7 0,5 0 0</inkml:trace>
  <inkml:trace contextRef="#ctx0" brushRef="#br0">4106 10724 7984,'7'-10'0,"-3"-3"0,2 7 230,-2-6 1,2 2-48,-2-3 0,-3 0 0,4 0 0,-4 1 144,-1-1 0,-1 2-164,-4 2 0,-2-1 1,-7 6-1,-3 1 146,-4 2 0,-2 1-111,2 0-111,-3 5 0,1 8 0,-4 8 0,3 3 1,2 3 158,2 3-237,1-3 0,4 10 0,1-5 0,4 2 1,3-1-1,4-2 0,1-3-72,2-1 0,7-3-77,6-2 1,1-8 0,8-7-1,2-1-461,4-4 1,5 0 170,5-2 0,0-4-84,0-1 0,6-9 0,3 0 514,3-4 0,-9-7 0,3-6 0,2-3 0,1 0 0</inkml:trace>
  <inkml:trace contextRef="#ctx0" brushRef="#br0">4935 10239 7990,'-5'-8'103,"1"-1"0,0 1 0,0-1 1021,-1 1-919,7 5 1,1-7 0,7 6 0,2-1 0,5 1 0,3 0 0,3 1-484,1 2 1,1 1-1,1-2 1,-1-1-595,1-1 0,-1 0-52,1 4 924,-1 0 0,-10 17 0,-4 4 0</inkml:trace>
  <inkml:trace contextRef="#ctx0" brushRef="#br0">4935 10418 7990,'-13'0'-20,"4"-5"-235,1 1 628,5 0 1,-1 4 0,8 1-129,5 3 0,3-1 0,5 4 0,6-1-492,5-3 0,1-2 247,5-1 0,34 0 0,-28 0 0,0 0 0</inkml:trace>
  <inkml:trace contextRef="#ctx0" brushRef="#br0">7421 9831 7968,'0'-8'-641,"0"-1"226,0-1 1,0 3 453,0-1 0,0 3 93,0-3-63,0 5 0,4-4-12,1 3 1,-1 1 231,-4-6 1,0 5-1,1-3 514,4 1-399,-4 2 80,5-2 1,-6 4-297,0-7 1,0 8 0,0 1-1,0 7-98,0 4 0,-5 7-41,1 4 1,-4 7-1,3 4 1,3 1-149,0 0 0,2 0 56,0 4 0,0 1 0,2-3 0,2-2-235,4-4 0,4-3 33,0-1 1,1-7-41,0-2 227,5-8 0,-2-3 0,5-6 1,0-2-1,1-4-99,-1-6 1,-1-7 81,1-6 1,3-2-33,-3-3 81,-2-2 1,3-7 0,-5 1-1,-2 1 1,-4 0 234,-3-1 1,-5 8-64,1-4 0,-2 6 556,-2 3-365,-6 5 0,3 1 0,-5 8 336,-2 2 1,3 4-161,-2 5-143,7 0-267,-4 5 1,6 3 0,0 6 0,0 3 0,0 3-244,0-1 1,1 5-160,4-2 1,-3 6 55,7 2 17,-6 0 0,7-5 0,-5 1 0,1-1 0,1 1-978,0-1 0,0 1 634,2-1 1,2-4-681,-2 1 1250,-4-1 0,18 4 0,-2 1 0</inkml:trace>
  <inkml:trace contextRef="#ctx0" brushRef="#br0">8173 10214 8046,'0'-13'18,"-4"4"0,0 1 0,0-1 1438,-2 2-1228,5 2 0,-5 6 0,6 3 0,0 6 0,0 4 1,1 5 696,4 1-1018,-4 1 1,6 4-1,-4 2 1,1 2 0,-1 0-768,-2 0 664,-1-2 1,5-1-1,-1 3 1,-1-1-1,-2-2 1,-1-4-1,0 0-1156,0-3 1,0 0 1351,0-6 0,0-29 0,0-7 0</inkml:trace>
  <inkml:trace contextRef="#ctx0" brushRef="#br0">8173 10341 8046,'-5'-18'-62,"-4"-4"0,-2 3-140,-2-3 1,6 5 309,3-4 144,2 5 1,2-2 0,2 5-1,2 2 1,6 2 0,6 5 1776,5 3-2025,-3 1 1,6 0-1,-4 0 1,1 1 0,-1 3-1,-1 5 1,-4 2-169,-1 2 1,-5 4 0,-2 1 0,-1 2-162,-4 3 1,0 0-1,-2-1 1,0-2 6,0-1 1,-4-2 321,-1-5 1,-3 1 0,4 0 0,-1-2 236,0-2 0,3-2 51,-2-3-65,3-3-136,1 5 0,5-6 1,4 0-1,2 0 0,2 0 7,0 0 0,1 4-49,3 1 0,-3 3 1,3-2-1,-3 1 30,-1 3 0,0 1-20,-1 2 0,-4-3 264,-4 2-256,-3-2 0,-2 7 1,-3-7-1,-6-1 1,-6 1 344,-5 1 1,-5 0-183,-4-2 0,4 1 10,-4-6-304,3 0 1,-3-4 0,2 0-1,4 0 1,5 0-1176,5 0-99,1 0 669,6-5 669,2-2 0,44-23 0,11-4 0</inkml:trace>
  <inkml:trace contextRef="#ctx0" brushRef="#br0">9155 9882 7936,'-13'-6'557,"12"5"-336,5-3 1,12-2 0,5 2 0,5 0-32,3-2 0,0 4 0,5-3 1,3 1-159,4-1 0,-2 0 39,4 0-178,-4 4 0,-2-5 0,-3 6 0,-4 0 0,-4 2 0,-5 1 0,-4 2-979,-3 2 0,-7-2 1086,-3 3 0,-31-16 0,-8-1 0</inkml:trace>
  <inkml:trace contextRef="#ctx0" brushRef="#br0">9474 9665 7959,'-13'-12'4,"0"-1"1,-1 0-2,-3 0 0,7 1 0,-2 0 1,2 2 1159,3 2 0,1 6-808,6 2 0,0 7 1,0 10-1,0 6-127,0 5 0,4 5 0,0 5 1,1 1 1,0-1 0,-2 0-374,6 0 29,-6-5 0,4 7 0,-5-5 1,3-1-1,-2 0-1137,-2-1 869,-1-5 0,0 3 0,0-7 0,0-3-771,0-4 0,0-7 1154,0-1 0,17-46 0,4-7 0</inkml:trace>
  <inkml:trace contextRef="#ctx0" brushRef="#br0">10507 9780 7973,'-13'0'-191,"0"0"0,1 0 1467,-1 0-827,6 6-336,7-5 0,7 5 0,7-6 0,2 0 0,3 0 81,5 0 1,1-6 0,9-2 0,1-4-50,2 0 1,0-1 0,-2 0 0,-2 0-275,-2 1 1,-1-1-1,-6 0 1,-3-1-19,-4-3 1,-9 3-1,-3-3 1,-4 3 26,-1 1 0,-10 4 104,-3 1 4,-8 5 1,1-3 0,-5 6 0,-2 0-1,-1 0 1,-4 2 0,1 2 146,0 4 1,-4 5-76,1 4 1,-2-1 0,1 5 0,2 2 213,2 1 1,3 3-193,6 2 0,5-2 1,9 3-1,4-3 37,2-1 1,4-5-162,2 0 0,7-5 64,6 1 0,7-3 0,0-1 0,6-2-60,3-3 1,-3-2-191,4-6 1,-5 0-72,5 0 101,0 0 1,5 0-1,-3-1 1,-2-4 0,-2-3-713,-1-3 1,-4-1 183,2 4 0,-6-4 726,-2 4 0,-16-3 0,-1-2 0</inkml:trace>
  <inkml:trace contextRef="#ctx0" brushRef="#br0">11119 10099 8012,'-2'-9'-44,"-2"1"1,-4-2 0,-2-1 785,1-2 0,4 0-83,5 0-674,5 1 1,-2 3 0,7 2-1,3 1 1,4 2 74,3-2-20,-5 5 0,9-5 1,-4 6-1,1 0 1,-1 0-1,-1 0 1,-4 2 51,-1 2 0,-2 3 1,-4 7-1,-4 3-71,-2 4 1,-2 4-1,-2 0 1,-2 2-86,-4 3 1,-5-3-1,-4 4 1,-4-1 17,-3-1 1,2 0 0,3-7 0,0-2 167,4-1 0,0-7-67,3-3 285,-1-6 0,7 2-53,6-5 1,7-4-255,10 0 1,3 0 0,6 2 0,-1-1 24,1-1 0,3-4-208,1 3 1,6-3 98,-2 4 1,-3-2 0,0 3 0,-1-1-96,-1 1 0,-3-3 79,-5 2 1,-5 0 2,1 4-131,-3 0 108,-7-6-66,-1 5 1,-8-5-4,-2 6-428,3 0 1,-11 0-1496,4 0 2079,2 0 0,0 6 0,6 1 0</inkml:trace>
  <inkml:trace contextRef="#ctx0" brushRef="#br0">12534 9589 7847,'0'-9'-376,"0"1"0,-1-1 75,-3 2 0,1 2 273,-6 5 1,1 0 82,-5 0 1,4 0 184,1 0-20,5 0 1,-3 1-1,5 2 773,-3 1-734,2 0 0,-2-4 0,8 0 0,5 0 0,4 0 88,4 0 1,2 0 0,8 0 0,3 0-352,4 0 0,6-5 1,4-2-1,4-2-108,0 1 1,0 0-574,3 0 486,-5 2 1,-8 2 0,-10 0-1,-5 1-573,-6 1 440,-9 2 0,-2 6 1,-7 1-1,-5 2 1,-5-1 331,-5 2 0,-7 2 0,-16 6 0,-9 5 0,-8 1 0,1 0 0</inkml:trace>
  <inkml:trace contextRef="#ctx0" brushRef="#br0">12649 9767 7960,'-13'6'0,"-4"0"109,0 2 0,0 3 466,4-2 0,5-2-105,-1 2 0,12-7-133,2 3 1,9-4 80,3-1-318,11 0 1,-5-4 0,11-2-1,1-1 1,2-1 33,1 0 0,5-3-130,-1 3 1,1 1-303,-5-2 0,0 1 0,-1-4 0,-4 4-414,-8 3 0,-2 3-767,-10-3 709,2 4 452,-13-5 1,-2 12 317,-9 2 0,-48 21 0,23-12 0,-1 0 0</inkml:trace>
  <inkml:trace contextRef="#ctx0" brushRef="#br0">15429 9372 7952,'-13'0'-93,"0"0"1,0 1 1166,1 4-753,5-4 0,-3 10 0,4-2 0,0 2 618,1 2-865,6-6 1,3 3 0,8-6 0,3-1 0,4-2 0,3-1 0,2 0 97,2 0 1,-1-1-195,1-3-12,-1-3 0,1-2 0,-1-1 0,1-2 0,-1-5 0,0-2 0,-3-1-64,-1 0 1,-5-1 0,0-3 0,-5 1-43,-3 2 1,-5 1 130,2-1 48,-4 3 0,-7 5 1,-2 0-1,-4 2 1,-2 2-1,-3 5 1,-4 3 115,-3 1 1,-7 1-101,-3 3 0,-3 5 0,-1 6 0,-1 4 238,1 1 1,4 2-234,0 8 1,3 1-1,0 5 1,7-4 313,4-1 1,7 3-66,5-4 1,6 4-294,2-4-23,6 0 1,12-5-1,4 1 1,3-2-1,3-3-104,2-4 1,1-3-578,-1-1 271,-3 0 0,8-5 0,-3-1 0,-1-1 1,1-3-1069,1-2 1,1-2 935,4-3 0,0 1 549,1-6 0,22-16 0,-28 8 0,0 0 0</inkml:trace>
  <inkml:trace contextRef="#ctx0" brushRef="#br0">16041 9525 7951,'0'-13'713,"0"0"1,0 5 134,0-1-270,0 7 1,0 6 0,0 9 0,0 2 0,0 4-314,0 2 0,-4 4 0,-1 4 0,2 2-115,2 2 0,1-5 83,0 2-536,0 2 1,0-5-1,0 3 1,0-3 0,0-2-2407,0 1 1990,0-1 1,1-5 0,4-3 718,3-3 0,49-52 0,-22 13 0,-1-1 0</inkml:trace>
  <inkml:trace contextRef="#ctx0" brushRef="#br0">16589 9295 7932,'0'-25'185,"0"-1"0,0 2 933,0 3 0,0 3-503,0 5 1,0 4 294,0 1-550,0 5 1,0 12-129,0 8 0,1 8 0,2-4 0,2 5 169,-3 4 0,4 2-58,-2 6-652,1-5 0,-4 4 1,2-3-1,1 1 1,-1-1-307,-2-4 0,-1-3 0,0-1 0,0-2-580,0-3 1,2 2 522,2-6 0,-3-5 672,4-3 0,-4-40 0,-1-6 0</inkml:trace>
  <inkml:trace contextRef="#ctx0" brushRef="#br0">16398 9461 7926,'-7'-13'145,"-5"1"100,11-1 1,1 4 847,8 1-964,9 5 1,3-3 0,7 6-1,2 0 1,3 0-218,5 0 0,-2 0-308,8 0 0,1 0 0,-2-1 0,1-2 396,1-1 0,1-6 0,6 3 0</inkml:trace>
  <inkml:trace contextRef="#ctx0" brushRef="#br0">17086 9448 8130,'0'-7'910,"6"2"4,3 5 1,2 0-677,2 0 1,5 0 0,3-2 0,3-1-197,2-1 1,1-7-527,3-2 423,-4 0 0,10-11 0,-8 3 1,-2-3-1,-5-2 0,-4 1 0,-4-2-126,-3-3 0,-8 9 1,1 0-1,-6 5 335,-5 3 1,-9 2 0,-4 3-1,-5 3 95,-4 4 1,2 2-1,-6 5 1,-1 7 99,-2 7 1,3-1-58,0 3-278,6 5 1,-2 1 0,9 5 0,4-1 0,4-1 0,4 0 0,6-2-490,6-2 0,6 0-182,8 2 387,8-7 0,4 6 1,5-11-1,1-1 1,3-2-1943,5-1 2218,2-6 0,11-8 0,7-4 0,5-2 0,0 0 0</inkml:trace>
  <inkml:trace contextRef="#ctx0" brushRef="#br0">17724 9908 7856,'0'-13'0,"-4"-1"0,-1-2 0,3-1 206,0 1 1,9 2 0,6 2 0,7-1 356,4 0 1,3 2 0,1 1 0,2 3-41,-2 1 1,3 0-294,-1 2-54,0 3 1,-9-4 0,-2 10 0,-4 3 0,-5 5-1,-3 3 1,-5 2 434,-5 2 1,-6 1-276,-8 5-475,-3-1 1,-9 1 0,-3 0 0,1 3 0,0-1-582,3-4 808,1 2 0,-1-8 1,1 5-1,4-3 958,3-2-765,9-1 1,7-8 0,9-2 0,8-2 754,7-2-1097,10-1 0,6-2 0,8 0 0,2 0 0,2 0 44,1 0 1,8 0 127,3 0-347,2 5 0,-3-3 0,-2 2 1,-4-1-1,-8 0-258,-4 1 0,-10 4 79,-5-3 0,-12 0 41,-10-1 1,-4-2-1,-4 4 1,-6-2-354,-6 0 0,1 0-125,-7-4 371,7 6 481,-9-5 0,-30-1 0,-14-7 0</inkml:trace>
  <inkml:trace contextRef="#ctx0" brushRef="#br0">1696 12879 7824,'0'-15'57,"0"0"0,-2-2 0,0 1 0,-3 2 130,3 1 0,-1 8 898,-2 5-934,4 5 1,-6 14-1,4 3 1,-3 7-1,1 5 281,-1 3-425,2 1 0,0 4 0,-1 2 0,3 0 0,0 0 0,2-3 0,2-1-29,2-2 0,-1-1 0,5-5 0,2-5-40,1-4 1,2-12 0,1 1 0,2-5 37,1-4 0,1-3 0,-2-6 1,2-7-27,2-7 0,0-4 0,1-1 1,-2-2-11,-1-3 0,-2-8 52,5-9-52,-6 3 1,4-5 0,-6 3 0,-2 1 0,-1 2 237,-2 4 1,-1 3 0,2 7 1063,-5 7-784,-2 12 1,-4 6-267,-2 8 0,1 9 1,-5 10-1,-1 4 19,2 3 0,-3 5-31,6-1 1,-5-1-471,5 1 155,0 0 1,0 4 0,-1-1 0,3-3 0,0-5-808,2-2 1,0-1 205,0-1 0,6-5 207,2-3-64,4-3 0,5-2 593,0-4 0,18-13 0,9-7 0,1-2 0,1 0 0</inkml:trace>
  <inkml:trace contextRef="#ctx0" brushRef="#br0">2397 13389 7824,'0'-8'366,"0"-3"0,0 8 670,0-5-636,0 5 0,0-8-274,0 2 0,-4 2 8,0-1-39,-6 5 1,7-3 0,-6 6 0,0 0-1,-3 0 413,-1 0-448,1 6 0,-1 1 0,0 7 1,0 3-1,1 4 0,-1 3 0,2 2 4,2-1 1,3 1 0,6-1 0,0-1-203,0-2 1,2 0-493,2-5 410,3 0 1,12-5 0,2-2 0,4-3 0,5-2-850,4-2 264,3-1 1,3-10 804,2-4 0,14-23 0,7-11 0,-15 12 0,0-1 0,-1 1 0</inkml:trace>
  <inkml:trace contextRef="#ctx0" brushRef="#br0">3303 12917 8087,'-9'-7'1749,"2"1"-1228,1 0 1,3 5 0,8-3-1,5 2 1,4 2 0,6 0-224,4 0 0,0-4-404,10 0-124,-6 0 1,9 4 0,-3 0-1,3 0 1,0 0-1253,-3 0 414,-3 0 0,-6 0 0,-1 0 1068,-2 0 0,-44 22 0,-14 7 0</inkml:trace>
  <inkml:trace contextRef="#ctx0" brushRef="#br0">3277 13172 7839,'-13'0'0,"5"0"340,-1 0 1,2 1 0,-1 3 0,3 5 488,4 2 1,7-2-1,2-2 1,5 0-728,4 0 1,4-4-1,8 1 1,2-1-827,1 1 1,1-2 0,2 2 723,-1-3 0,1-12 0,4-6 0,5-1 0,0 1 0</inkml:trace>
  <inkml:trace contextRef="#ctx0" brushRef="#br0">6388 12509 7807,'-8'0'175,"-1"0"0,-1 0-767,-1 0 814,4 0 1,3 0-1,9 0 1,8 0-1,6 0 1,3-2 382,4-2 0,-4 1-566,8-5-56,-3-1 0,-1-4 1,-1 1-1,1-1 1,-2-1-1,-3-2 1,-4-2-18,-3-2 1,-7 3 0,-3-3 0,-2 2 105,-2 2 1,-12 2 0,-5 3 0,-7 2 112,-5 5 0,-5 4 0,-7 4 0,-2 6 12,2 6 0,-3 3 0,2 8 0,0 3-17,3 4 1,8-1 0,5-1-1,9-1 100,7-2 1,4-2-248,6-2-39,6-5 1,7-2-1,10-5 1,3 0-1,6 0-254,0-1 1,1 0 0,2-2 0,-1-3-557,2-1 1,1-1 246,1-1 0,0-2 64,0 2-838,6-2 1343,-4-2 0,-5-5 0,2-2 0,0 0 0,0 0 0</inkml:trace>
  <inkml:trace contextRef="#ctx0" brushRef="#br0">6988 12585 7814,'0'-13'337,"0"5"42,0-1 1,0 5 60,0-4 1,1 5 322,3-1 1,-2 8-251,2 4 1,-3 5-219,-1 4 0,2 3 1,1 5-1,1 2-163,-1 3 1,-2-1-665,-1 5 379,0-6 0,1 3 0,2-5 1,2-1-1,-3 2-684,0 3 0,-1-9 579,3 0 1,-2-5-274,2-3-358,3-1 889,0-5 0,29-41 0,5-15 0</inkml:trace>
  <inkml:trace contextRef="#ctx0" brushRef="#br0">7638 12343 7831,'0'-18'157,"0"3"1,0-2 0,0 3 749,0 1 0,0 1 1192,0-1-1750,0 6 0,0 3 1,1 8-1,2 6 146,1 5 0,2 5-167,-2 6-341,-2-1 1,3 2-1,-3 1 1,1 4 0,1-1-1,-1 1 1,-2 0-502,-1-1 1,0-2 0,0-3 0,0 1-722,0 3 1,0-9-1,0 2 1235,0-4 0,-6-33 0,-1-3 0</inkml:trace>
  <inkml:trace contextRef="#ctx0" brushRef="#br0">7485 12534 7831,'-13'-5'0,"0"-4"0,1-1 222,-1 2 1,6 1 243,3 2 1,8 4-66,4-3-520,4 2 0,6 2 0,5 0 0,4 2 0,4 0 0,1 3 119,4-2 0,15-5 0,8-1 0,6 0 0,1-1 0</inkml:trace>
  <inkml:trace contextRef="#ctx0" brushRef="#br0">8977 12458 7839,'-5'-9'-14,"1"1"0,1-2 0,2-2 227,1 0 0,0-1 1,1 0-1,4-1 1,3-2-1,5-2 91,4-2 0,-2 3 0,5-4 1,-1-2-151,-4-1 0,-1 0 1,-1 1-1,-1 4 384,-4 0 15,-2 2-491,-6 4 0,-6 6 0,-4 5 0,-5 4 0,-7 8 0,-3 6 0,-4 5 87,0 3 0,-7 7 0,4 2 0,-1 1-85,3 0 0,9-1 0,4 2 1,4-2-112,5-2 1,4-2 0,9-3 0,8-1-266,7 1 0,14-6-578,4-3 630,9-3 1,-6-7-1,6-1 1,1-2 0,3 0-2433,4-1 2692,-2-2 0,-5-5 0,6-3 0,-1 0 0,1 0 0</inkml:trace>
  <inkml:trace contextRef="#ctx0" brushRef="#br0">9448 12649 7839,'0'-18'90,"0"-4"1,0 4 148,0 1 0,0 3 0,2 2 1742,2 4-1386,3 2-473,6 6 0,0 2 0,-1 2 1,0 6-1,-2 5-168,-2 7-76,-5 2 1,3 1-1,-6 1 1,0-1 0,-2 1-583,-2-1 578,-3 6 0,-6-8 0,0 3 1,1-2-1,-1-2 186,0 0 0,0-4 1,2-5 1059,3 0-939,2-6 1,7-2 0,5-5-1,7-1-66,7-3 0,9-3-214,5-6 0,-1 0 248,1 0-883,0 6 0,0-4 0,0 4 734,1 0 0,2-10 0,2 3 0</inkml:trace>
  <inkml:trace contextRef="#ctx0" brushRef="#br0">4539 14702 7778,'-18'-6'153,"2"1"0,-3-5 0,2 1 349,5-1 0,7 5 0,9 0 0,4 4 1,5 1-71,4 0 1,4 0-556,9 0 1,-2 0-1,6 0 1,2 0-234,1 0 0,-1 0-221,-2 0 313,3 0 1,-6 0-1,3 0 1,-4 0 0,-4 1-1,-5 2 264,-4 1 0,-60 40 0,14-19 0,0 0 0</inkml:trace>
  <inkml:trace contextRef="#ctx0" brushRef="#br0">4501 14970 7789,'-13'-5'601,"1"1"1,-1 1-42,0 2 1,7 1-317,6 0 1,8 0 0,9 1-1,4 2-169,3 1 1,7 1 0,3-5 0,3 0-981,1 0 0,0 0 905,1 0 0,-2-5 0,4-2 0,2 0 0,1 0 0</inkml:trace>
  <inkml:trace contextRef="#ctx0" brushRef="#br0">7510 14115 7789,'0'-12'-38,"2"-5"1,2 0-639,5 1 1005,-4 8 1,5 3 0,-6 11 0,-1 7 0,-1 7 0,-4 5 1672,-2 5-1927,3-3 1,-7 14-1,6-3 1,-3 2-1,1-1 498,-2 0-595,5-1 1,-9 0 0,4 0 0,1-1 0,-2-3 0,1-4 0,-1-3-618,0-2 0,3-6 497,-5-6 1,6-8-1,-1-9 1,1-6 50,-1-6 1,3-5 0,-4-9 0,4-4 34,1-2 1,0-4 48,0-3 1,1 2 0,2-4 0,1-2 7,-1-2 0,4 5 95,2-7 1,1 4 0,0-1 0,0 3 170,4 1 1,-2 7-106,5 7 1,2 5-151,-2 3 0,6 10 1,-4 7-1,3 4-35,-1 1 0,0 1-453,5 4 0,-5 2 54,0 5 43,-5 1 0,2 1 1,-7 2-1,-2 2 379,-5 2 0,-31 47 0,10-26 0,-1 0 0</inkml:trace>
  <inkml:trace contextRef="#ctx0" brushRef="#br0">7498 14421 7791,'-7'-1'-1,"2"-3"-160,-2 2 0,7-3 440,0 5 1,7 0 0,12 0 0,6 0 8,8 0 1,1 0-515,4 0 0,-1 4 0,8 0 0,1-1 226,-1-2 0,-4 2 0,4 0 0,6 1 0,-1-1 0</inkml:trace>
  <inkml:trace contextRef="#ctx0" brushRef="#br0">8199 14562 9313,'-7'10'30,"3"4"1,2 4 1099,2 5 0,-4 5-1001,0 2 1,-1 5 0,5-1-1,0 2-820,0-2 0,0 1 197,0-5-10,0 0 1,0-6 0,0-3 503,0-4 0,12-31 0,2-9 0</inkml:trace>
  <inkml:trace contextRef="#ctx0" brushRef="#br0">8594 14090 7791,'0'-14'0,"0"-2"0,0-1-241,0 2 599,6 0 0,-5 7 1,5 1-1,0 1 796,2 3 0,3 3-884,2 5 1,-4 2-1,-2 7 1,-2 4-37,-2 8 1,3 1 12,-2 7-179,0-6 1,-4 9 0,0-3 0,0 3 0,0 1-140,0 0 26,-5-5 0,3 2 0,-2-5 1,1-2-1,0-2-429,-1-5 410,0-3 1,4-5 0,1-2 0,4-2 19,3-5 0,3-2 1,4-4-1,2-2-200,4-5 1,-1-2-132,1-2 0,0 5 16,5-1-54,-6 1 0,4 1 1,-5 3-1,3 2 1,-2 2-618,-2 0 1,3 0 1029,-4 0 0,12 6 0,-3 1 0</inkml:trace>
  <inkml:trace contextRef="#ctx0" brushRef="#br0">9295 14370 7791,'0'-12'161,"0"-1"1,-1 0 665,-3 0 1066,2 1-1038,-3-1 1,5 11-235,0 7-494,0 10 0,0 5 0,0 7 0,0 1 0,0 4-136,0 0-247,0-4 1,0 8 0,0-5-1,0 0 1,1 0-1385,3-2-331,-2 3 1971,3-5 0,1 10 0,1-4 0</inkml:trace>
  <inkml:trace contextRef="#ctx0" brushRef="#br0">6796 15276 7791,'-12'-6'54,"-1"5"1,0-5 0,0 2 493,1-1 1,6 1-1,6 4-185,7 0 0,6 0 0,5 0 0,8 0-174,6 0 0,12 0-256,7 0 85,11 0 1,-24 0 0,1 0 0,5 0 0,1-1-1,5-1 1,2 0 0,8-2 0,2-1-1658,7 0 1,2-1 1602,-20 1 0,0 1 1,0 0-1,4 1 0,1 0 1,1 0-1,-1 1 0,1-1 1,0 0-1,0 0 0,1 0 1,1 0-1,1 1 0,0-1 1,0 0-1,0 0 0,1 0 1,-1 0-1,0 1 1,0-1-1,0 0-80,-2 1 1,-1 0 0,-1-1 0,-1-1 0,-2 0 0,1 1 0,-1 0 0,1 1 0,-1-1 0,0 1 0,0-1 0,0 0 11,-1 0 0,0 0 1,0 0-1,19 2 0,-1 0 1,-3-2-1,-2 1 0,-4 1 1,-2 1 212,-2 0 0,-2 0 1,-3 0-1,-2 0-99,-2 0 0,-2 0 14,-6 0 1,-1 0 0,31 0 0,-17 0 0,-7-1 0,-11-2-70,-8-2-184,-16 1 0,-1 4 1,-15 0-1,-8 0 0,-8 0-1859,-8 0 2088,-3 0 0,-8 0 0,-2 0 0,-4 0 0</inkml:trace>
  <inkml:trace contextRef="#ctx0" brushRef="#br0">7791 15760 7791,'8'-18'41,"1"-2"0,-1-1 1,1 1-1,-2 0 653,-1 0 445,4 5 1,-8-4 525,7 6-1577,-6 18 0,-2-1 0,-7 19 0,-1 2 0,-3 6 555,-1 6-598,-2-1 0,1 9 0,-1-3 0,0 5 0,2 1 0,1-1 0,3-4-242,1-4 1,2 1-1,4 0 1,3-2 246,5-6 1,2-5 0,13-5-1,2-7-35,4-5 0,6-4-369,-1-6 29,3 0 1,1-6 0,2-4 0,1-5 0,1-5 0,-2-1-1,-5-1-1380,-5 0 0,-3 2 848,-1-1 857,-7 5 0,-28-31 0,-14-1 0</inkml:trace>
  <inkml:trace contextRef="#ctx0" brushRef="#br0">7855 15709 7791,'-7'-13'923,"-3"1"-557,5-1 1,1 0 46,4 0 1,7 5-206,6-1 0,1 7 0,7-3 0,3 4-189,5 1 1,-1 0-219,6 0 0,-1 1 1,2 2-1,-2 1-1042,-2-1 0,-1-1 420,-5-2 821,-5 0 0,-24 22 0,-12 7 0</inkml:trace>
  <inkml:trace contextRef="#ctx0" brushRef="#br0">7816 15964 7791,'-7'-5'517,"2"3"-227,5-9 1,2 9 511,7-2 0,5 3-679,12 1-130,5 0 1,1 0 0,8 0 0,1 0 0,3 0-689,1 0 695,-4 0 0,4 0 0,5 0 0,1 0 0,0 0 0</inkml:trace>
  <inkml:trace contextRef="#ctx0" brushRef="#br0">8683 16283 7791,'-12'-6'110,"-1"4"0,0-6 1643,0 3-1040,1 1 1,-1 5-249,0 3 0,6 5-166,3 8-243,2-3 1,4 10 0,2-3 0,3 5 0,2 2 146,-1 2-558,-5 0 0,8-5 0,-4 1 0,2-1 0,-2-1 0,-1-3 0,-2-4-2304,2-2 2659,-5-3 0,22-33 0,-2-9 0</inkml:trace>
  <inkml:trace contextRef="#ctx0" brushRef="#br0">9346 15760 7791,'0'-18'0,"-4"4"0,0-3 14,-6 8 1,3 3 0,-6 6-1,0 3 1,1 6 1471,-1 8-1197,0 5 0,-4 4 0,-1 1 0,-1 3 0,0 4 136,-1 3-501,4 1 0,-2-4 0,5-2 1,0 1-1,0-2-265,1 0 105,5-7 1,1-5 14,6-6 1,1-8-1,4-6 1,3-11 107,3-7 0,2-7 63,0-4 1,0-2 60,-1-6 1,5-6 0,2-3 0,-1-3-82,1-1 1,3 0 186,0 0 1,-3 2-901,3 2 1131,-1 3 0,-1 9 1,-2 6-1,-1 12 355,0 10 1,-1 7-352,-8 4 1,2 9-177,-6 8 0,5 5 1,-3 2-1,-1 5 79,1 4 0,2-6-342,-3 7 0,0-3-17,0 4 1,-4 0 0,3 2 0,-1 2 152,1-2 0,-2-5-613,2-2 1,-3-5 305,-1 5 0,0-11 1,0-2-1,0-5-1957,0-3 1351,0-1 864,0-5 0,-5-24 0,-2-11 0</inkml:trace>
  <inkml:trace contextRef="#ctx0" brushRef="#br0">9206 16079 7791,'-5'-7'486,"2"-4"32,-6 2 1,6-2 0,-1-2-370,3 0 0,6 6-74,4 3 0,8-2 0,6 2 1,5 0-526,6-2 0,3 5 354,1-4 0,4 4 0,2 1 0,0 0 96,0 0 0,6-5 0,5-1 0,3-1 0,0 0 0</inkml:trace>
  <inkml:trace contextRef="#ctx0" brushRef="#br0">9882 15939 7791,'-11'-2'2251,"2"-2"-1805,4 3 0,3-4-130,-2 10 0,2 3 0,-2 9 0,3 4 252,1 4 0,0 1-506,0 4 1,0-1 0,0 5-1,0 1-450,0 2 0,0-3-206,0 0 1,4-6-233,0 2 1,1-5 0,-4-3 825,3-5 0,9-32 0,7-7 0</inkml:trace>
  <inkml:trace contextRef="#ctx0" brushRef="#br0">11654 14613 7791,'-4'-17'147,"0"0"0,0 0 2318,-2-2-2053,5 5 1,-5 3 0,7 11-1,2 7 1,3 6 0,1 4-25,3 4 1,-3 4-1,0 5 1,0 3-323,0-1 1,-4 4-498,1-7 36,-2 7 1,2-5 0,0 4 0,-1-2 0,-2-2 0,-2-4 0,-2-3-1448,-1-3 0,-2-5 1842,2 1 0,-9-25 0,-7-8 0</inkml:trace>
  <inkml:trace contextRef="#ctx0" brushRef="#br0">11438 14855 7791,'-7'-13'93,"-5"0"1,12 2 138,0 3 1,7-2-1,12 5 1,6 3 429,8 0 0,6 2-629,8 0-197,0 0 0,18 0 0,-4 0 1,-1 0-1,-1-1 0,-2-2 164,-1-1 0,-12-8 0,2-3 0,0 1 0,1-1 0</inkml:trace>
  <inkml:trace contextRef="#ctx0" brushRef="#br0">13733 14128 7791,'-2'-11'242,"0"1"0,-4 1 1474,-1-1-1477,-2 5 1,2 6 0,3 12-1,1 7 1,0 5 0,-1 5-1,1 4 914,2 3-1084,1 7 1,0 0-1,-2 2 1,0-2 0,-3-1-1,2-1 1,2-1-105,1-1 0,0-7 0,0-4 0,-1-4-1084,-4-8 894,4 0 1,-9-17 0,6-2 0,0-9 6,-2-9 1,4-4 0,-2-3 0,3-1 183,1-2 0,-4-7 0,-1 0 0,2-5 122,2-4 0,2 1 0,2-3 0,3 0-7,1-5 1,6 7 309,4-5-285,5 8 0,-6 5 0,5 8 0,2 5 0,1 3-38,2 5 0,-2 9 0,-2 5 0,-2 6-142,-1 5 0,-2 4-225,-5 0 1,1 3 76,0 2 1,-2 1 0,-2 5 0,-5-2-558,-3 2 0,-1 1 166,0 1 0,-1 2 613,-3 3 0,-32 8 0,-12 7 0</inkml:trace>
  <inkml:trace contextRef="#ctx0" brushRef="#br0">13720 14447 8767,'-7'-7'1053,"1"1"1,12 2-806,2 0 0,9-1-381,5 5-130,2 0 0,3 0 1,3 0-1,2 0 0,2 2-1242,0 2 1505,-6-3 0,26 33 0,0 2 0</inkml:trace>
  <inkml:trace contextRef="#ctx0" brushRef="#br0">14128 14664 7791,'-1'-13'0,"-4"0"0,4 0 1626,-3 1-782,2-1-567,8 6 0,1 1 1,7 6-1,2 2 0,1 2 105,-2 4-397,5 4 0,-6 5 1,2 1-1,-6 0 1,-6 2-1,-2 0 0,-2 3-257,0 1 201,-6-4 1,-1 2 0,-7-5 0,-2-1 0,-1 0 0,2-2 0,0 0 474,3-3 0,-1-2 0,0-1 528,0-3-857,6-4 1,3-1 0,8 0 0,6 0-96,6 0 1,4-1-556,5-4 0,5 2 13,0-5 1,5 4 0,-2-3 0,1 0-623,0-1 1,-2 6 1183,2-3 0,26-7 0,1-3 0</inkml:trace>
  <inkml:trace contextRef="#ctx0" brushRef="#br0">15059 14128 7791,'0'-30'0,"0"1"0,0 2 222,0 4 1,0 3-1,0 5 1337,0-2-963,0 5 0,0 8-51,0 8 0,1 5-123,4 8-329,-4-3 1,5 10 0,-6-1 0,0 4 0,0 4 0,-2 1 0,-1 2-68,-1-1 0,-4 4 1,3-5-1,1 2-58,-1 0 1,3-5 0,-2 0 0,2-2 13,2-1 0,6-2 83,3-3-85,2-2 0,6-8 0,1-3 0,2-3 0,3-4 0,1-1 0,1-1-405,1-4 1,-1 3 130,1-7 1,-2 2 0,-1-3 0,-3 3-197,-2 1 0,-1-2 45,-4 4 0,-1-1 0,1 5 1,0 0 444,0 0 0,-6 0 0,-2 0 0</inkml:trace>
  <inkml:trace contextRef="#ctx0" brushRef="#br0">15607 14434 7810,'0'-13'0,"0"-1"48,0-3 0,2 3 0,0-3 0,4 4 461,1 5 0,3-2-85,7 6 0,-3-1 1,5 5-1,-2 0 300,0 0 0,4 6-671,-4 3 1,0 2-1,-4 3 1,-2 2-256,-2 1 0,-4 5 116,-5 0 100,0-4 1,-5 5 0,-4-5-1,-2 0 1,-3 2-209,-3 0 1,2-4 272,-2 1 1,5-3 0,2-3 0,1-1 948,-1-1-711,5-7-105,-1 10-250,12-11 1,1 5 0,7-6-1,3-2 1,6 0-686,5-3 1,4-5 119,7 2 1,-1 1-518,0-2 0,1 5 1120,-1-4 0,17 5 0,5-3 0</inkml:trace>
  <inkml:trace contextRef="#ctx0" brushRef="#br0">13134 15339 7777,'-8'-5'258,"-3"-2"0,4-2 0,-6 2-695,1 1 1,6 2 933,6 4 0,10 2 0,8 0 0,3 3 206,6-2-530,5-2 1,13-1 0,6 0 418,7 0-314,10 0-1361,-31 0 1,2 0 1091,8-3 1,1 0-1,7 1 1,1-1-1,8-2 1,2 0-1,4 1 1,2 1-1,-22 0 1,2 1-1,-1 0 1,2-1-1,-1 1 1,2-1-1,0 1 1,1-1-1,0 0-120,1 1 1,0-1 0,1 1-1,0-2 1,0 0 0,0 1-1,2 0 1,0 0 0,0 0 0,0 0-1,0-1 1,0 0-6,-2 0 1,0-1-1,-1 1 1,-2 0 0,-1 0-1,0 1 1,-1-1-1,0 1 1,0 0 0,-1 0-1,-1 1 1,1 0 59,-1 0 1,0 0 0,-1 0 0,17-1 0,-1 2-1,-1 0 1,-2 2 0,-4-1 0,-2 0-14,-5-1 1,0 2 0,-5 1-1,0 0 76,-3 0 0,-1 0 1,24 7-1,-6-4 1,-15 1-872,-9 0 564,-5 4 0,-20-9 1,-25 5 299,-9-6 0,-2 0 0</inkml:trace>
  <inkml:trace contextRef="#ctx0" brushRef="#br0">14192 15964 7777,'6'-18'-13,"-4"-1"1,5-3 0,1 1 0,-1-1 0,1 2 1323,-1 3-766,5 3 1,-5 1 0,4 4 117,-3 4 0,-2 11-449,-6 11-105,-6 6 1,1 1 0,-5 7 0,1 2 0,-1 2 0,-1 2 0,0 1-140,2 0 1,-1 1 0,6-1 0,0 0-14,-2 0 1,6-4 0,0-1-1,7-2 48,5-3 0,6-5-185,3-2 52,3-11 1,6 6 0,1-12 0,2-3 0,1-2 0,0-5 0,-2-2-527,0-6 0,-4 1 0,-5-5 0,-2 1-331,2 0 0,-5-5 985,-1 5 0,-31-39 0,-9-7 0</inkml:trace>
  <inkml:trace contextRef="#ctx0" brushRef="#br0">14243 15913 7783,'-13'-21'159,"0"0"0,2 5 156,3-1 1,2 7 0,7 2-105,4-2 1,6 4-112,6 2 0,7 2 0,0 2 1,6-1-355,2-3 1,-2 2 180,4-2-306,-6 3 0,8 1 0,-6 0 1,-2 1-1,-3 2 379,-3 1 0,-10 17 0,-6 1 0</inkml:trace>
  <inkml:trace contextRef="#ctx0" brushRef="#br0">14217 16041 7783,'-7'-6'0,"-3"3"712,6-5 1,1 4-36,8-5 0,6 6-510,6-1 1,11 3-296,2 1 50,5 5 0,8-3 1,1 3-1,1 1 1,2 1 77,-2 0 0,-5 4 0,4 1 0,0-2 0,0 1 0</inkml:trace>
  <inkml:trace contextRef="#ctx0" brushRef="#br0">14893 16678 7783,'-13'-7'-75,"1"-4"1,0 2 0,4-2-633,4-2 1,2 5 706,2-1-6,0 1 1,2-4 0,0 3 0,4 0-1,0-1 367,-1-1 1,5-2 0,-1 0 114,2 1 1,-2-1 292,-1 0-462,1 6 1,3-4-1,1 4 1,0-1-1,0 4 126,-1 3 0,-3 2 1,-2 3-459,-1 5 1,-2 7-368,-4 1 335,-6 0 1,-1 1-1,-6 2 1,1 1-1,0-1-33,4-2-33,-3-1 1,5 0 0,-3 0 0,5-1 373,3-2 1,1-1 0,1-2 45,3-2 1,9-4-415,8-5 0,5 0-9,4 0 1,-2-5-1,6-4 1,1-2-591,2-2 0,1 5-113,1-1 577,-1 1 0,-5-4 252,-4 4 0,-2-15 0,-1 2 0</inkml:trace>
  <inkml:trace contextRef="#ctx0" brushRef="#br0">15811 15977 7784,'0'-18'31,"0"3"0,0-2 1,0 3 294,0 2-263,-5 4 0,2 3 0,-4 6 1,1 3 424,3 5 0,-4 8-206,-1 4-203,2 3 0,-4 6 0,6 1 0,-1 0 0,1 2 0,-1-2 0,-1 0-13,0-2 1,-2-2 0,3-3-1,1-2 79,-1 0-370,3-7 152,-4-2 1,6-9 0,0-10 0,2-6 0,1-8-126,1-4 1,6-7 172,-2-3 0,8-3 0,1-3 0,0-1-13,1-1 0,-2-7 95,5 3 1,-4-3 196,4 3 0,-5 3 1,1 9-1,-3 6 952,-1 5-466,0 10-297,-6 8-318,4 10 0,-9 4 0,2 6 1,-1 4-1,0 1 143,1 2 1,4 7-167,-3 0 0,3 7-327,-4-2 125,6-3 0,-4 6 0,4-3 1,-3 3-1,0 1-264,0 0 0,-4-4-65,1 0 1,-2-5-945,-2 0 976,5-2 1,-3-3 0,2-2 0,-3-5 0,-1-3 396,0-1 0,-17-23 0,-4-6 0</inkml:trace>
  <inkml:trace contextRef="#ctx0" brushRef="#br0">15849 16283 7784,'-4'-13'857,"0"1"1,-5-1-331,5 0 1,-4 5-514,3-1 0,1 5 0,6-3 0,2 1 45,4 3 0,5-2-217,4 0 0,3 1 1,6 4-1,0 1-424,4 4 0,-3-2-795,3 5 1377,2 1 0,5 6 0,4 5 0,7 0 0,-1 1 0</inkml:trace>
  <inkml:trace contextRef="#ctx0" brushRef="#br0">16436 16321 7793,'0'-12'583,"0"-1"1,0 4-450,0 1 1,1 5-108,4-1 0,-2 2 1,5 2-1,1 2 47,-2 2 1,3 4 357,-6 9-392,6-2 0,-7 9 0,4-3 0,-2 3 0,-2 2 0,-3-1 0,-3-1-95,-1-3 1,-6 3 0,3-4 0,-1 0 379,-1-3 1,5-3 268,-5-1 320,6-6 300,-8 4-1099,10-9 1,1 4 0,8-6 0,5 0 0,3-2-119,1-2-141,11-3 0,-5-2 0,11 2 0,0 0 0,0 1-765,0 1 1,-2-4 567,2 5 0,-1-4-1536,-4 3 1877,-7-5 0,13 9 0,-8-5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5394 1390 7856,'-13'0'153,"4"0"0,1 0 0,-2-2 583,-1-2 0,5 3 0,6-3 293,7 2-889,4 2 1,8 0 0,4 0 0,3-1-1,6-2 1,0-1 0,2-1-42,-1 0 0,2 3-512,-5-2 130,0-3 1,-1 6 0,1-4-1,-3 4 1,-3 1 0,-4 0 0,0 0 282,0 0 0,-22 11 0,-1 3 0</inkml:trace>
  <inkml:trace contextRef="#ctx0" brushRef="#br0">5470 1632 7856,'-13'0'0,"1"0"0,-1 0 945,0 0 46,6 0 0,4 0-319,12 0-609,5 6 0,13-5 0,3 3 0,5-2 0,5-2 1,4 0-1,0-2-555,-1-2 0,6-3 492,-3-6 0,-3-3 0,4-3 0,3-2 0,0 1 0</inkml:trace>
  <inkml:trace contextRef="#ctx0" brushRef="#br0">7829 1135 7826,'-13'-2'186,"1"0"0,-1-3 1895,0 3-948,6 0-915,1 2 0,8 0 1,3 0-1,8 0 517,7 0-626,4 0 1,7 0-1,5 0 1,3 0-1,4 0 69,-2 0-245,-1-6 1,2 4 0,-1-5-1,-3 1 1,-4 3 0,-4 0 0,-4 0-852,-4-1 1,-10 0 611,0 4 1,-9 0 0,-3 0 0,-7 0-332,-4 0 0,-2 1-347,0 4 616,1-4 1,-1 5-1,0-5 368,0 3 0,29-14 0,7 2 0</inkml:trace>
  <inkml:trace contextRef="#ctx0" brushRef="#br0">8569 880 7826,'5'-19'0,"4"-2"0,2-2 304,2 2 1,0-1 130,-1 5-92,1-6 1,1 13 0,2-3-1,1 3 1,-1 3 124,-2 3 1,-2 3 0,0 2-1,-2 3-140,-2 5 0,-1 3-1,2 5-294,-4 3 1,-5 6 0,0-1 0,-1 2 0,-3 3-288,-5 4 0,-3-1 0,-4-1 0,-2 1-84,-2-1 1,4-3 166,-1 0 0,3-6 269,1-2 1,2-9 0,1 0 243,1 0-280,7-7 1,-3 1-90,10-6 9,7 0 1,4 0-1,5-1 1,3-2-1,3-3-419,3-1 0,5 0 54,-1-1 0,2-2-23,-2 5-127,-3-5 1,-1 8-1,1-7 1,0 1 532,0 1 0,10-16 0,-1 2 0</inkml:trace>
  <inkml:trace contextRef="#ctx0" brushRef="#br0">9295 740 7826,'0'-13'0,"0"0"0,0 0 686,0 1 0,-4 3 129,0 1 1,-2 5-241,2-2 1,3 5-406,-4 5 1,4 3-1,0 9 1,-2 4 35,-2 4 1,1 1-253,4 4 78,0-3 1,0 9-1,0-7 1,0 1-1,0 0-165,0 0 0,0-1 0,0-5 1,0-1-262,0-2 1,0-5-162,0 1 367,0-9 0,0 1 1,0-9-27,0-6 1,-1-5 113,-3-6 1,2 0 16,-2-9 66,2 4 1,2-15-1,0 1 1,0-3-1,0-4 47,0 2 0,2 0 92,2-1 1,2 2-146,2-3 190,4 9 0,-7 3 1,5 7-1,0 3 1,3 4 110,2 3 0,2 7-127,-4 2 0,6 5 36,2 5-109,-3 2 1,9 6-1,-6 1 1,-2 1 0,-5 4-242,-5 1 0,-4-3 49,-5 4 0,0-1-69,0 1 0,-7 3 0,-4-4 1,-6 1-76,-3 0 0,-1-4 157,-5 5 1,1-7-47,-1 2 0,5-3 0,1-2 1,2-2-294,2-2 0,2-5-177,1 1 0,5-2 617,-1-2 0,35-29 0,3-6 0</inkml:trace>
  <inkml:trace contextRef="#ctx0" brushRef="#br0">9742 510 7828,'0'-13'-7,"-4"1"1,-1-1-343,2 0 1643,2 0-505,1 1 1,0 3 0,1 2 1245,4 1-1781,2 2 1,6 5 0,-1 2-1,1 4 1,0 3 0,0 6 21,-1 2 1,5 5 0,0 7 0,-1 5-80,-2 6 0,-5 5 0,-2 6 0,-2 5-237,-2 6 0,-10 7 0,0-32 1,-2 0-1,-3 1 0,-2-1-688,-4 0 1,0 0 0,0 1 0,-2-1-456,-5 1 1,-1-2 763,5-3 1,-1-2 0,-5-1 0,-1-2 0,-19 18 0,-2-6 0,-2-4-2284,0-3 2702,0-6 0,3 4 0,2-10 0,4-5 0,-1-5 0</inkml:trace>
  <inkml:trace contextRef="#ctx0" brushRef="#br0">7702 561 7830,'0'-17'38,"0"0"1,0 1 0,-2 4 0,-1 2 683,-1 1-537,0 6 1,-2-2 0,-2 6 0,-4 5 0,0 5 0,-3 8 0,-2 5 285,-4 7 1,-3 10-1,-1 7 1,-2 7 51,-3 9 1,3 3-468,12-29 1,0 0-39,1-1 0,1 0 0,3 6 0,0 0 0,2-1 0,1-1 0,1-2 0,2 1 0,2-2 0,1-1 1,4 28-1,8-7-299,9-8 0,1-5 1,11-9-1,-1-7-254,3-7 0,3-7-938,1-2 630,6-6 843,1-1 0,6-20 0,6-6 0,4-2 0,0 1 0</inkml:trace>
  <inkml:trace contextRef="#ctx0" brushRef="#br0">10736 650 7852,'0'-12'-43,"0"-5"1,0 0-1,0 0 1,0 0 0,0 0 871,0 1 1,0 2 0,0 1-82,0 0 0,-5 6 0,-4 4-212,-2 6 0,-2 9-205,0 5-233,-5 11 1,2-4 0,-5 13 0,-2 4 0,-1 4 0,-1 8 0,1 3 139,2 2 1,4 3 0,7-4 0,2 0-418,5-1 0,5-2 0,8-6 0,8-4-371,6-4 1,8 0 169,3-11-286,3 1 0,2-14 0,2-4 0,3-2 1,2-3 665,2-2 0,7-25 0,7-10 0,-16 9 0,-1 0 0,0-1 0</inkml:trace>
  <inkml:trace contextRef="#ctx0" brushRef="#br0">11285 842 7857,'-6'-26'0,"3"1"0,-5-1 226,5 6 0,-3 2 0,8 5 0,2 2 0,4 2 0,4 5 0,0 3 1037,1 1 1,0 0-1109,0 0 1,4 2-1,0 5 1,-2 6 116,-1 1 0,-7 6-614,-2 1 221,-4 4 1,-1 1-1,0 3 1,-3 2 0,-4 0-464,-6 0 493,-2 5 1,-2-8-1,0 5 1,0-2 0,0-4-1,0-5 1,3-5 809,4-2-147,-2-3-240,5-5 1,6-5-188,5-6 1,12-5-169,5 5 1,3-5-1,2 5 1,1 0-336,2-2 1,0 3-216,5-5 1,-6 5 174,2-1 0,1 1 0,-1 0 0,-2-1-738,-1 1 0,-2 2 1136,1 1 0,5-23 0,2-5 0</inkml:trace>
  <inkml:trace contextRef="#ctx0" brushRef="#br0">11884 752 7849,'0'-18'50,"0"-3"1,0-2 96,0 2 1,0 2 674,0 7 0,0-1 732,0 0-860,0 6-578,0 7 0,0 8 0,0 8 0,0 2 216,0 2-258,0 2 0,0 7 0,0 1 0,0 0 0,0 0 0,0-1 0,0 1-149,0 1 1,4-4 0,0 3-1,-1-3-162,-1-2 0,-2 1 217,0-1 0,4-5 0,2-3 0,-1-3-34,1-1 0,4-4 31,-2-1 0,4-5-134,0 1 0,1-2 0,1-4 0,2-1-300,1-1 1,1-6-119,-1 2 1,-2 1 6,2-2 92,-3 6 1,3-7-1,0 6 1,-2 1 475,-1 2 0,28-10 0,6-4 0</inkml:trace>
  <inkml:trace contextRef="#ctx0" brushRef="#br0">12521 561 7828,'-8'-17'-7,"1"-1"1,1-1 100,3 1 0,2-3 1,1 4-1,0 1 574,0 2 1,0 0 230,0-3-620,0 8 0,4-8 1,2 10-1,1-1 610,3-1-622,-4 6 1,5-2 0,-3 5-1,4 0 1,0 1 0,1 3 725,0 5-917,0 8 0,4-2 0,1 8 0,1 4 0,0 5 0,0 5 0,-1 3 347,-2 2-481,-2 4 1,-3 10 0,-2 4 0,-5 2 0,-5 3 0,-9 2 0,0-32 0,-3-1-444,-3 2 0,-3-1 0,-3-1 0,-3-1 75,-4 1 0,-2 0 0,0-2 1,-3 0-1,-4-2 0,-2-1 0,0-1 1,0-1 121,-2 1 0,-1-3 0,-4-4 0,0-2 1,-1-1-1,0 0 0</inkml:trace>
  <inkml:trace contextRef="#ctx0" brushRef="#br0">7498 2244 7761,'-13'0'-24,"-4"-5"1,0-3 0,0 0 0,0 1-220,0 1 1,0 2 2143,4 4-1138,0 0-514,6 0-128,2 0 1,14 0 0,6 0-1,2 0 4,1 0 0,6 0 0,0 0 0,6 0-144,3 0 1,6 0 0,9 0-1,6-1 1,6-4 1,8 2-1,-31-1 1,1 0-1,3 0 1,1-1 18,5 2 1,0-1 0,0-1-1,-1-1-932,1 2 1,0 0 907,-2-2 1,1 0-1,-2 2 1,1 0-1,0-1 1,-1 1-1,0 0 1,0 0-1,-1-1 1,-1 1-30,-1 0 1,-1 0 56,-1-1 1,0 1-1,2 0 1,0 0 0,2-1-1,0 1 1,2 0-1,1 0 1,1-1 0,1 1 5,0 0 0,0 0 0,1 0 1,0 1-1,2-2 0,0 0 0,1 0 1,-1 1-11,3-1 1,-1 0-1,-2 2 1,1-1-236,1 0 1,0 0-1,-1 0 1,0 1 211,-1-1 1,0-1 22,0-1 1,0 1 0,1 3 0,1 1-1,-1-2 1,-1-1 0,-1 1 0,-1 0 0,0 1-1,0 0-17,-1-1 1,0 0 0,2 2 0,1-1 16,4-2 0,0 0 1,-2 2-1,-1 0-1,3-2 1,1-1-14,-1 1 1,0 0 0,0-1 0,-1 1 0,4 0 0,1 0 0,-1-1 0,1 0 0,0-1-1,0 0 18,-2 0 0,-1 0 0,2 1 1,-1 1 22,-2 0 0,0 0 0,0 0 0,1 1-855,2-1 0,-1-1 867,-7-1 0,0 1 0,6 3 0,0 1 0,-7-2 0,0-1 0,1 1 0,0 0 0,2 1 0,0 0-5,1-1 1,0 0-1,-3 1 1,-1-1 108,2-1 1,0-1-1,-2-1 1,0 1-96,0 0 0,0 1-86,1-1 0,0-1 1,0 0-1,0 1 0,1-1 1,0 2-1,-3-1 0,0 1 1,-2-1-1,0 0-25,-1 0 1,-1-1 0,1 0 0,0 1 38,-1 0 1,1 1 0,-4-1-1,0 0-24,-2 3 0,-1 0 189,32-8 0,-7 7 1,-4-4-1,-5 1 1,-6 4 229,-5 0 1,-11 1-336,-6-4 1,-2 4 571,-7-3-754,-6 2 1,-5 1 709,-6-3-907,0 2 0,-6-5-492,-2 3 834,-4 3 0,-25 2 0,-12 3 0,-3 3 0,-1 0 0</inkml:trace>
  <inkml:trace contextRef="#ctx0" brushRef="#br0">8467 2984 7772,'0'-13'-141,"0"0"1,0-1-1,0-2 1,0-1 120,0 2 233,0-5 1,0 6-1,0-3 1,0 3 0,0 1-1,0 0 1,1 2 1462,3 2-1334,-2-2 1,5 10 0,-4-1-1,1 8-43,-1 7 0,-2 12 1,-2 2-1,-3 4-179,-5 5 1,-2 2 0,-1 4 0,1 5-145,-2 3 0,8-5 0,-7-2 0,5-4-127,4 0 1,2-1 0,1-3 0,1-5 120,4-9 0,6-7 1,7-4-1,4-3 32,5-1 0,-1-2-10,8-4-93,-5-5 0,8-2 1,-3-6-1,1-1 1,0-2-1,-2-1 1,-2 1-808,-2 2 1,-7 2-242,-1-1 689,-5 0 0,2 0 1,-5 1 459,0-1 0,-17-6 0,-5 0 0</inkml:trace>
  <inkml:trace contextRef="#ctx0" brushRef="#br0">8569 2869 7814,'-13'-13'0,"0"0"0,0 1 16,6 5 0,3-3-230,8 5 551,3-4 1,10 7 0,2-2 0,1 1-1,4 0 35,4-1-648,-1 0 0,3-1 0,-8 1 0,0 1 1,0 2 275,2 1 0,-9 23 0,-4 5 0</inkml:trace>
  <inkml:trace contextRef="#ctx0" brushRef="#br0">8556 3111 7819,'-9'0'0,"1"0"0,4-4 130,-5 0 0,6-2-50,-1 2 460,3 2 0,2-3 0,5 5 915,7 0-1422,5 0 0,7 0 0,2 0 0,3 0 0,4 0 0,3 0-789,1 0 0,-2 0 1,0 0 755,4 0 0,-1 4 0,3 3 0,2 0 0,0 0 0</inkml:trace>
  <inkml:trace contextRef="#ctx0" brushRef="#br0">9346 3226 7819,'0'-8'634,"0"-1"794,0 6-481,0-2 1,0 6 0,0 5-247,0 6 0,-4 3-568,0 6 0,-2 4 0,2 6 0,-3 1-39,0-1 0,0 3-448,3-4 89,2 5 1,-8-4-1,6 2 1,1-6-1,2-6-3245,1-3 1948,0 5 1562,0-9 0,22-18 0,7-12 0</inkml:trace>
  <inkml:trace contextRef="#ctx0" brushRef="#br0">11514 2690 7812,'0'-12'-34,"0"-1"1,0 0 0,0 0 0,0 1-224,0-1 1094,6 6 0,-6-2 1,0 11-1,-7 8-115,-5 8 0,0 6-612,-1 2-63,-6 5 1,4-3 0,-6 8-1,-1 0 1,1 3 0,1-2 0,2-2-161,2-2 0,2-1 0,1-5 0,2-1-307,3-7 0,2-7 250,6-4 1,6-6-1,2-4 1,5-8-67,4-5 0,1-12 1,5 0-1,-2-3 3,2-1 0,1-6 73,1-1 173,1 0 1,-2-11 0,-1 7 0,-4 2 0,0 3 0,-4 6 0,-2 4 299,-4 8 1,-2 4 389,-3 7-447,-3 2 0,5 13 1,-6 6-1,0 8 0,0 6 923,0 3-1135,0 5 1,0-3 0,0 3 0,0-1 0,0 0-43,0-1 1,4 2-163,1-5 0,3-1 67,-4-3-288,6-1 0,-4-5 0,4-3 0,-2-3-978,2-1 0,-3-6 81,2-2 1278,-6-4 0,2-24 0,-5-5 0</inkml:trace>
  <inkml:trace contextRef="#ctx0" brushRef="#br0">11297 2690 7812,'-7'-12'0,"-3"-1"0,6 0 277,0 6 1,7-4 0,4 4-1,7 0 619,4 2-851,9 4 1,6 1-1,5 0 1,0 0-1,2 0-1325,3 0 612,2 0 370,6 0 1,17 0 0,4 0 0</inkml:trace>
  <inkml:trace contextRef="#ctx0" brushRef="#br0">12777 2461 7816,'-6'-18'60,"0"-1"0,-2-4 0,3 2 0,4 0 1,1 1 202,0 3 1,3 3-1,4 3 1,6 1-1,2 3 1,4 1 69,2 3 1,2 2-1,-1 1 1,-2 1-197,-1 3 1,2 9-105,-4 8-147,0 3 1,-10 3 0,-3 3 0,-4 3 0,-4 2-1,-6 2 1,-4 3-277,-3-1 1,-6-3 0,2-4 0,-2 1 184,2-1 1,-2-7-1,6-3 1,2-5 1354,1-5-544,1-8 0,6-4-130,2-9-408,4-2 0,11 2 1,3 2-1,2 0 0,4 2 1,2-2-1,3 1-276,2 0 1,0 2 0,3 4-1,1-1-1107,-2-4 0,0 4 388,2-3 422,3 2 505,-1 2 0,14-11 0,7-6 0,3-1 0,-1 0 0</inkml:trace>
  <inkml:trace contextRef="#ctx0" brushRef="#br0">13516 2448 7844,'0'-13'0,"-6"1"102,-2-1 1,-3 2 128,-2 2 1,-4-1 0,0 6-1,0 1 420,-2 2 1,0 1-359,-7 0 1,2 7 72,3 6-276,-3-1 1,9 8 0,-3-3 0,1 3 0,1 1 267,5 0 1,3-4-29,3 5-415,4-7 0,-5 8 0,8-6 0,2-1 0,4-4-458,4-3 0,2-4 348,3-5 9,-3 0 0,10-1 0,-3-3 1,4-6-1,0-6-47,1-5 1,-5-7 343,0-2-136,0-5 1,1 3 0,-3-4 0,0-1 0,-4-3 129,0 0 0,-7 2 196,1 4 1,-7 3 399,3 5 0,-5 7 64,-5 2 1,-2 10-169,-5 7-568,-1 5 1,4 12-1,1 2 1,-2 0 0,0 6-66,1 3 1,2 3-29,3 3 1,3 1-259,-4-5 0,4 4 1,1-3-1,0 1-630,0-1 0,1-2-655,4-3 1168,-4 5 0,6-4 0,-4 1 439,1-5 0,12 7 0,-2-3 0</inkml:trace>
  <inkml:trace contextRef="#ctx0" brushRef="#br0">12777 3149 7844,'-13'0'542,"-4"0"1,1-1 0,3-2-533,4-1 1,9-2-1,2 3 879,10-1 0,13-1-669,1 0 1,13 4 0,4-5-1,5 2-251,3 0 1,6-5-106,2 5-42,4-6 1,-5 9 0,-3-4-1,-4 4 1,-3 1 0,-4 0-1,-6 0-1314,-9 0 1,-8 6 1491,-8 2 0,-40 37 0,-10 11 0</inkml:trace>
  <inkml:trace contextRef="#ctx0" brushRef="#br0">13210 3379 7826,'0'-13'-695,"0"1"813,0-1 1243,0 0-1101,0 0 0,6 6 0,2 3 0,4 4 542,0 4-935,1 3 1,-6 7-1,-3 2 1,-2 1-1,-2 0 1,0 0-1,-2 1-61,-2 2 0,-3-3 103,-6 5 353,1-7 1,-5 4-1,1-7 1,3 1-1,3 0 1,0 0 1576,-1-1-1692,4-5 1,3-1 0,9-6-222,8 0 1,4 0-213,4 0 1,8-1-241,-4-4 0,9 3 1,0-6-1,4 1-1305,5 0 1831,-3-1 0,-3-10 0,4-5 0,-1-1 0,0 0 0</inkml:trace>
  <inkml:trace contextRef="#ctx0" brushRef="#br0">14052 2231 7823,'-2'-17'-32,"-1"0"0,-2 2 1,-1 1-1,-1 1 426,0 0 1,4 5 0,-1-1 1083,2-1-780,2 5 0,2-1 52,2 6-664,3 0 1,6 1 0,0 4 0,1 3 0,1 5 0,4 4-1,-1 4-8,1 3 1,-2 5 0,-5 3 0,1 9-135,0 7 1,-2 6-93,-2 10 117,-5-27 1,-3 1 0,-3 2 0,-3 1 0,0 7-1,-2 2 1,-3 2 0,0 2 0,-2 1 0,-2 0-1,0 1 1,-2-1 0,0-2 0,-2-1-235,0-2 1,0-1 0,-2-2 0,0-1-1144,-1-3 0,-1-1 1171,6-2 1,-2-3 0,-24 21 0,9-11 0,-1-8 0,0-5-448,-1-4 1,-2-9-1,-1-4 684,0-2 0,-2-6 0,-3 4 0,-2 3 0</inkml:trace>
  <inkml:trace contextRef="#ctx0" brushRef="#br0">12713 2219 7863,'-6'-19'0,"-1"5"0,-4-3 0,1 3-203,1 1 1,5 6-1,-5 3 1,0 2 729,-3 2-267,-1 6 1,-4 7-1,0 10 1,0 5-1,-1 6 186,-3 3 0,-3 12 0,-2 7 0,2 4-250,3 4 0,9-27 0,1 1-155,2 2 0,1 1-15,0 2 1,-1 0-1,1 4 1,1 0-1,0 0 1,1-1 0,2 1-1,1-1 1,1-2-1,2 1 1,2-3 0,2-1-1,2-1 1,1-2-130,2 0 1,2-2 0,13 24-1435,1-5 1292,6-8 0,-2-9 0,5 0 1,1-1-1,3-5 0,3-5 1,3-7 244,2-6 0,1 5 0,4-11 0,0-2 0,0-3 0</inkml:trace>
  <inkml:trace contextRef="#ctx0" brushRef="#br0">14307 2142 7854,'5'-25'-107,"-2"1"1,4 1-1,0 3 1,0 2-1,3 2-1075,2 2 1959,-5 1 0,4 2 0,-4 1 0,2 3 0,-1 1 1156,2 3-1686,1 2-217,-4 7 1,1 1 0,-6 5 0,3 1 0,-3 1-1,0 2 1,-4 2-155,-2 2 0,1-3 0,-4 3 1,0 0-32,0 0 0,4-5 0,-2 2 422,-1-3 0,5-1-108,-4 0 1,10-2-46,3-2-284,3-4 1,8-5 0,2-1 0,5-2-1,2-2 1,3-3 0,2-1-3043,2-3 3212,2 5 0,-5-6 0,2-2 0,3 1 0,0-1 0</inkml:trace>
  <inkml:trace contextRef="#ctx0" brushRef="#br0">14281 1696 7898,'-13'-6'-104,"1"-1"0,-1 0 0,2 1 704,2 1 0,-1 2 204,6-6 1,7 7-656,9-3 0,8 4 0,11 1 0,9 0-52,10 0 0,6 0 147,8 0-288,6 0 1,0 0 0,-30-1 0,0 0 0,1 0 0,0 0 0,2-1 0,0-1 0,0 1 0,-1 0 0,0 0 0,0-2-30,-2 0 0,-1 0 0,-2 0 1,0 1-1,32-6 0,-5 1-134,-10 1 0,-13 0 0,-13 4 0,-5-1-489,-6 1 478,-8 1-104,-4 2 0,-15 2 0,-2 2 0,-4 5-978,-2 2 1300,3 2 0,-16 8 0,-7 4 0,0 3 0,-1 0 0</inkml:trace>
  <inkml:trace contextRef="#ctx0" brushRef="#br0">15008 2117 7894,'0'-17'0,"0"-2"0,1 1-308,4-1 0,0 2 594,4 5 1,4-1-1,-2 0 1,6 0 579,3 1 0,-3 5-509,4 2 1,-4 0 0,4 0 0,0 3 1,-1 0 0,-1 4-203,-7 2-87,1-3 1,0 11-1,-2-4 1,-1 3 0,-1 4-1,-1 2 1,1 4-120,-1 3 1,-1 1 47,2 1 0,2 5 0,-8-3 0,5 8 0,1 2 0,-1 3 0,0 2 0,-3 1 124,-2 2 0,-2 10-2,-1 3 0,0 5 0,0 2 0,0 4 282,0 1 1,0-3-774,0 4 0,0-5 327,0 1 0,0-9 0,0-5 0,0-4-160,0-4 1,0-10-27,0-2 0,0-12-100,0-5 266,0-2 1,-4-3-1,-3 1 1,-3-2-1,-5-1-442,-4-1 0,-2-2-178,-5 1 0,-3 2 173,-1-5-159,-5 4 0,3-7 0,-4 2 670,-3-2 0,1 2 0,-7 0 0,2-1 0,1-2 0</inkml:trace>
  <inkml:trace contextRef="#ctx0" brushRef="#br0">10787 2614 7825,'0'-26'-65,"0"1"1,0-1-1,2 2 1,2 3-1,5 4 824,2 3-650,-4 1 1,-8 6 0,-11 4 0,-5 5 179,-3 2 1,3 6-263,-4-2 1,0 4 0,-5 0 0,1 3 24,-1 2 0,1-3 69,-1 3-118,6-3 1,-2 0-1,5 2 1,1 1 0,3-2-45,5-1 0,2-1 0,8-1 288,2-4 1,7-2 72,6-6-197,6 0 0,-7 4 1,3 2-1,1 1 0,-1 3 1,-2 2-1,-5 4 326,-2 1 1,-3 7-299,2 2 0,-3 5 0,-8 10 0,-2 6 94,-5 8 1,-3 11-249,3-30 0,1 1 0,0 3 0,2 0-37,-3 3 1,1-1-1,0 1 1,1-1 0,1 1-1,0-1 1,0 0 0,0-1 33,2-4 1,0-1 0,-2 31 53,6-8 0,0-2 41,0-6-34,0-6 1,1-1-1,2-7 1,2-3-1,-3-4-5,0-3 1,2-3-80,0-3 0,2-2 126,-2-7-261,-2 1 1,9-4-1,-2-2 1,2-2-1,2-2-158,-1-1 0,3-2 175,2 0 1,2 0-455,7 0 286,-1 0 0,8-6 1,5-3-1,9-2 1,5-2-1817,4 1 2131,10-7 0,-12 1 0,10-5 0,2-1 0,-9 3 0,-1 1 0,0-1 0,1 1 0</inkml:trace>
  <inkml:trace contextRef="#ctx0" brushRef="#br0">17061 1084 7850,'0'-13'480,"0"0"0,0 1 649,0-1 1,0 9-1,0 6-295,0 10 1,0 9-671,0 0 0,0 9 0,0 4 0,0 3 166,0 1 1,0 0-457,0 1 0,0-1 0,1-1 0,2-2-545,1-1 0,2-1-964,-2 1 941,-2-3 1,3-7 0,-5-1 693,0-2 0,-11-17 0,-3 0 0</inkml:trace>
  <inkml:trace contextRef="#ctx0" brushRef="#br0">16755 1543 7850,'0'-13'73,"0"0"-65,0 1 1,7-1-248,6 0 480,11 6 1,10-4 0,8 4 0,6 0 0,5 1 0,4 2 0,-1-1-555,1 3 1,-8 0-1,-6 2 313,-3 0 0,4 6 0,1 1 0</inkml:trace>
  <inkml:trace contextRef="#ctx0" brushRef="#br0">21409 867 7835,'0'-13'86,"-4"1"1,-1-1 0,1 0 0,0 0 1676,0 1-1255,-1 4 0,4-1 0,-2 6 441,-1 4-850,-6 10 1,7 9 0,-4 7 0,1 3 0,4 4 0,-1 3 0,0 2-31,-1 4 1,-1-2 0,4 4 0,-2-1-174,-1-3 0,0-2 0,4-5 0,0-3-114,0 0 1,0-10 0,0 1-128,0-7 0,-2-9 0,-1-6 96,-1-7 1,-1-10 106,0-5 150,4-2 1,-6-7 0,4-3 0,-1-3 0,1-2 0,1-4 0,2-5 45,0-6 0,0 2-7,0-4 1,0 4 0,2 2-1,2 2 152,5 2 0,3 10 42,5 2 1,-1 11-43,5 6 0,0 5 0,5 3 0,1 5 121,3 3 1,-3 10-145,2 4 0,-6 8 56,-2 1-220,-5 2 1,1 3 0,-9 1 0,-3 2 0,-4 0-531,-1 1 0,-1-4 279,-4 2 1,-3-6-65,-9-2 219,-3 1 0,-6 2 0,1-3 0,-1-4 0,1-4-24,-1-5 0,1 2 79,-1-6 0,2 5 200,3-5-454,3 0 0,9-5 0,2-3-888,1-5 0,8 2 264,6-1 907,4 5 0,46-20 0,-24 12 0,1 1 0</inkml:trace>
  <inkml:trace contextRef="#ctx0" brushRef="#br0">21804 650 7840,'0'-12'0,"0"-1"0,0 0 70,0 0 0,2 1 351,2-1 31,-3 0 1,9 5 0,-4-1-1,1 1 1365,3 0-1579,-4-3 0,5 10 0,-4-2 0,0 7 1,-3 7-1,-2 6 143,-2 3 1,4 7 0,0 9 0,-1 3-124,-2 4 1,-1 9-326,0-1-36,0 9 0,0 2 0,0 6 0,-1 0 0,-3 0 0,-6 0 0,-4 0-922,-3 2 1,-5-12 548,5-3 1,-5-8 0,2-11 0,-3-2-599,-2-4 0,5-10-145,-10-7 1219,6 0 0,-16-25 0,-8-9 0,0 3 0,0-1 0</inkml:trace>
  <inkml:trace contextRef="#ctx0" brushRef="#br0">20873 612 7882,'-18'-13'-32,"2"-4"1,-3 2 0,0 2-706,4 3 1146,0 7 0,3-1 1,-1 8-1,-1 6 587,-3 6 0,4 9-676,0 9 1,0 4-1,5 5 1,-3 4 90,-2 2 0,2 8-262,2 2-152,3 4 0,6 1 1,2 1-1,2 0 0,6-1 1,4-6-1,6-4-499,4-3 0,0-5 1,9-2-1,-1-4-194,1-7 0,1-7 1,4-3-1,3-3-959,6-2 1655,-6-6 0,2-15 0,3-6 0,-2-1 0,0-1 0</inkml:trace>
  <inkml:trace contextRef="#ctx0" brushRef="#br0">22404 650 7842,'0'-12'99,"-2"-1"1,-1 0-1,-2 2 404,-2 2 1,2 4 0,-3 5 0,-2 0 288,-1 0-646,-2 5 1,0 8 0,0 8 0,1 5 0,-1 3 0,1 5-1,3 5 127,0 3 1,2 4 0,-2 5 0,5 0-290,3 0 0,2 0 0,3-2 0,6-1-259,6-1 0,0-11 0,5-2 0,1-8-176,3-4 0,0-4 0,1-7 0,0-2-439,4-5 0,-1-2 0,3-4 890,-1-2 0,16-31 0,0-14 0</inkml:trace>
  <inkml:trace contextRef="#ctx0" brushRef="#br0">22875 689 7836,'0'-19'33,"0"5"0,0-4 0,0 1 295,0 0 0,0 0-24,0 4 1,2 1 0,1 3-1,2 1 1206,2 3-937,-4 1-470,8 4 1,-9 2-1,2 5 1,-1 6 0,0 3-1,1 2 1,-1 5 61,-2 5 1,-1-1 0,0 4 0,0-1-81,0 0 0,0 1 0,0-3 1,0 2-97,0-2 1,0-5 103,0-2-66,6 1 0,-3 2 0,5-3 0,4-6 0,2-3 1,4-5-1,2-1-93,3-4 0,2 0-91,5-2 1,-2-2 0,6-2-1,0-4-173,-1-4 0,-2 1-126,-5 2 0,-1-2 0,-1 4 0,-3 0-506,-4 3 0,-7-2-187,-1 2 219,-6 0 560,8 4 370,-10 0 0,22 5 0,-2 2 0</inkml:trace>
  <inkml:trace contextRef="#ctx0" brushRef="#br0">23653 434 7836,'0'-19'0,"-1"-1"0,-4-5 30,4 5 1,-5-3 0,6 6 159,0 2 0,2 6 2123,2 5-1896,3 3 0,6 2 1,1 2-1,2 2 1,2 3-1,2 3 1,3 4 23,1 7 0,3 2 1,1 3-1,0 1-237,-4 2 0,0 9 0,-8 1 0,-3 5 129,-3 8 0,-9-1-795,-1 8 275,-6-1 1,-5-25-1,-3 0 1,-2 2-1,-2-1 1,-3 1-1,-2 0 1,-1 1 0,-2 0-712,1-2 0,-1 0 611,1-4 1,-1-2 0,1 0-1,-1-1 1,0-2 0,0-1 0,-26 25-1,-1-5 287,4-7 0,7-17 0,-9-1 0,-1 0 0,-5 1 0,0-1 0,0 0 0</inkml:trace>
  <inkml:trace contextRef="#ctx0" brushRef="#br0">20134 1900 7803,'-2'-11'0,"0"1"0,-3 1 530,3-1 1,-3 5-344,5 0 0,-1 4 1,11 1-1,4 0-30,6 0 1,5 0-99,5 0 1,4 0-1,10 0 1,7 0-6,7 0 0,11 0 1,-31 0-1,1 0 1,4-1-1,0 0 41,5-1 0,1 0 1,-2 2-1,1-1-1145,5-1 1,0 0 1068,-3 1 1,0 0 0,7 1 0,0 0 0,-2 0 0,0 0-1,2 0 1,0 0 0,-1 0 0,1 0 0,-1 0 0,0 0-1,-1 0 1,0-1-16,1-1 0,0-1 0,2 3 1,-1-1-1,1-2 0,0 0 0,0 1 1,0 0-301,-1 0 0,0 0 0,-2-2 0,0-1 259,1 3 1,-1 0 23,2-3 0,-1 0 0,-2 2 0,0-1 0,1-1 1,-1-1-1,-2 1 0,-1 0 0,-1 1 0,-2-1-21,0 1 1,-1-2 12,3 1 1,-1-1 0,0 0 0,0-1 0,1 2 0,1-1 0,-4 1-1,1 0 1,-2 1 0,1 0-7,-2-1 0,1 0 0,-1-1 0,0 0 0,-1 0 0,-1 0 0,-2 0 0,0 0-182,-2 2 1,-2 0-1,31-8 280,0 4 0,-2-8-126,-3-1 100,-4 0 1,-3 5 0,-5-1 0,0 0 0,0 2 307,0 2 1,-5-1-150,-4 6 210,-2-6 1,-6 9-1,-2-5 1,-2 2 0,-4 0-315,-4 1 1,-6 1 503,1 2 0,-7 0-778,-2 0 147,-5 0-584,3 0 1,-18 0 0,-5 0-1495,-5 0 2105,-9 0 0,-11 12 0,-6 5 0,-6 0 0,-1 1 0</inkml:trace>
  <inkml:trace contextRef="#ctx0" brushRef="#br0">20861 2563 7809,'0'-13'-73,"0"-1"0,0-2 0,0-1 0,0 2 167,0 1 503,0 1 1,1 2 0,2 1 1497,1 1-1984,0 6 1,-5 8-1,-2 9 1,-3 4-1,-1 6 477,-3 5-523,-1-2 1,-2 9 0,2-2 0,1 3 0,2 3 0,-1 1 0,2 0 26,3-4 0,2 1 0,2-5 1,0 1-191,0 0 0,2-6 0,3 0 0,7-5-69,3-6 1,8-3 0,-2-2 0,3-3 87,2 0 0,5-6 1,3 1-1,3-4-107,1-4 1,-1 1-392,-3-6 316,3 1 1,-10-5 0,3 0 0,-4 1 0,-1-1-315,-4 0 1,-3 2 0,-5 0-1,0-1-77,-1-2 0,-4-2 652,-4 4 0,3-1 0,-6-5 0,-12-8 0,-10-7 0</inkml:trace>
  <inkml:trace contextRef="#ctx0" brushRef="#br0">20822 2512 7820,'-17'-6'287,"0"-2"-181,-5-4 1,9 4 764,0-1-319,6 7 0,13-4-383,2 6 1,9 0 0,5 0 0,2 0-150,1 0 1,6-4-82,3-1-183,3 1 0,1 4 1,-1 0-1,-1 0 1,-4 0-1,-1 0 1,-2 0-1688,-2 0 1140,-7 0 791,-8 6 0,-63 41 0,16-16 0,-1 0 0</inkml:trace>
  <inkml:trace contextRef="#ctx0" brushRef="#br0">20669 2792 7856,'-19'0'0,"0"0"394,6 0 0,5 0-39,-1 0 267,7 0 1,-3 0 0,10 0-1,4-1-16,7-3 0,1 1-516,9-6 0,2 7 1,10-3-1,0 3 151,1-3 1,0 4-21,4-3 0,-4 2-3185,4 2 1909,2 0 0,-5 0 1055,2 0 0,27 17 0,-33-6 0,1-1 0</inkml:trace>
  <inkml:trace contextRef="#ctx0" brushRef="#br0">21549 3111 7844,'7'-13'66,"3"1"1,-4-1 0,1 0 233,3 0 0,1 1 1236,2-1-1267,0 0 0,1 5 0,1 1 0,2 1 0,-1 3 404,-2 2-715,-1 1 0,0 1 0,-2 3 0,-1 5 1,-3 2-1,-1 3 0,-5 3-111,-4 5 0,-4-3 1,-6 3-1,-1 0 20,-3 2 1,3 2-1,-4 0 1,1-1 256,0 1 0,0-7 519,4-2-329,6-2 1,-3-3 0,6 1 770,1 0-962,1-6 0,10-1 0,4-6 0,8 0 1,4-2-151,2-2 1,5 1 0,3-4 0,3 0-626,1 0 0,-1 3-417,-3-5 0,-2 6 510,-2-1 0,-7-2 0,1 2 1,-4 0-1374,-5-2 1932,-1 5 0,-23-16 0,-7 3 0</inkml:trace>
  <inkml:trace contextRef="#ctx0" brushRef="#br0">23067 2359 7819,'0'-13'308,"1"-4"1,2 0 0,1 2 149,-1 0 0,-2 10 0,-1 5 0,0 7 0,-1 6 1,-3 4-231,-5 4 1,-2 4-43,-2 5-225,-5-3 0,3 10 0,-3-5 1,1 2-1,-1 0-343,-2 2 322,4-5 0,-6 0 0,6-5 1,3-2-1,3-3 0,2-4-112,1-3 1,2-8 0,10-6 29,3-7 1,4-9-1,2-2 1,3-3-26,4-6 0,0-2 0,2-6 1,1-2 71,-1 2 0,-1-1 273,4-2-35,-1 0 0,-1 1 1,-2 3-1,-5 6 0,-3 5 1,-3 6 594,-2 3 1,-4 8-474,-5 6 0,0 7 1,0 10-1,0 4 137,0 3 0,0 3-278,0 3 1,0-2-205,0 6 0,0 0 1,0 3-1,0-3-216,0-4 1,0 1-43,0-1 0,2 0 16,2-5-322,-3-5 0,11 3 0,-4-6-2050,4-2 2694,0-6 0,-5-38 0,-1-13 0</inkml:trace>
  <inkml:trace contextRef="#ctx0" brushRef="#br0">22786 2359 7825,'-1'-13'371,"-2"0"0,-1 1 333,1-1 1,3 0-483,4 0-380,9 6 0,8-3 0,10 6 0,7 1 0,9 1-1050,7-3 1007,-2 4 0,11-5 0,-4 8 201,4 2 0,-26-3 0,1-1 0,1 3 0,0 0 0</inkml:trace>
  <inkml:trace contextRef="#ctx0" brushRef="#br0">24635 2270 7825,'-7'-13'-8,"-4"-4"1,2 0 0,-2 1 68,-2 2 1,0-3 1147,0 0-931,-5 0 0,2 9 0,-5 1 1,-1 0-1,-1 1 0,0 0 1,2 5 51,-2 4 1,-1 4-1,-1 5 1,1 3-195,2 2 1,2-2 0,5 6 0,-1 2-181,5 1 0,0 0 0,6-1 0,3-3-236,0-2 0,6 3 0,2-4 1,3-1 18,5-2 1,0-7 0,7-2 0,2-4-43,1-1 0,1-1-174,1-4 392,-1-2 0,1-7 0,-1-3 0,1-4 0,-1-3 0,1-3 0,-2-3 59,-3-4 0,2-4 190,-6-5 0,0 4 0,-4-4 0,-2 3 179,-2 2 1,-4 6 49,-5 2 0,-1 9 284,-3 4 0,-4 8 0,-6 5 89,-3 2 1,7 4-679,-2 2 1,2 5 123,-3 8-218,6 2 1,-3 8 0,6 2 0,1 2 0,1 0 75,2 0 0,2 5-204,2-2 0,2-2-181,2 2 0,8-4 1,-3 3-1,1-1-360,0 1 0,-1-6-337,-1-2 0,1-1 21,0-7 114,0 6 0,-1-5 877,1 4 0,-28 2 0,-8-5 0</inkml:trace>
  <inkml:trace contextRef="#ctx0" brushRef="#br0">24240 2703 7826,'-19'-13'1850,"9"6"-1110,-2 3-858,7-3 0,0 4 0,6-4 1,3 1-1,6 4 547,6 0 0,5-2 0,9 0 0,5 1-458,6 1 0,5-2-274,5 0 0,1 0 1,2 4-1,0 0-763,-5 0 0,-3 1 230,-8 3 836,-5 3 0,-19 23 0,-10 4 0</inkml:trace>
  <inkml:trace contextRef="#ctx0" brushRef="#br0">24533 2958 7826,'0'-18'0,"4"8"786,0-3-491,6 3 1,-7 2 0,6 1 0,1 1 0,1 3 1151,2 2-1289,-1 1 1,1 1 0,0 3 0,-2 6 0,-2 4-233,-5 3-52,-3 0 1,-1 0-1,-2 2 1,-5-1-1,-8 2-533,-3 0 578,-3-4 1,-1 3 0,1-3-1,0 1 1,0-1-333,-1-2 366,7-2 0,-4-3 0,7-2 511,-1-1 1,7-2 0,8-4-1,9 0 189,9 0 1,4 0-1024,1 0 1,7-1 156,2-4 1,4 2 0,3-5 0,1-1-497,0 2 0,-3-4-1213,-1 3 1922,1-4 0,-12-13 0,1-8 0,2-2 0,-1 1 0</inkml:trace>
  <inkml:trace contextRef="#ctx0" brushRef="#br0">24482 1683 7855,'0'-8'-484,"1"1"1,4-1 720,3 1 1,5 3-1,4-3 1,6 0-1,5 0 1,7-3 82,6-1 0,12-1 0,9 2 0,8 2-182,-33 3 1,1 0 0,0 0-1,2 0-22,2 1 0,1 0-122,1-2 1,-1 0-1,-3 3 1,-2-1 0,3-2-1,0-1 1,0 2 0,-1-1-1,1 1 1,-1 0 0,-1 1-1,0 0 1,-2-1-1,0 0-83,31-7 1,-7 1-1,-5 1 1,-3 3-23,-8 1 1,-11 1-1,-9 2-240,-6-1 150,-11-1 0,-8 5 0,-7 2 0,-1 2-269,-1 5 1,-3 2-168,-5 2 413,-6-1 1,7 3 223,-5 2 0,-29 25 0,20-15 0,0 0 0</inkml:trace>
  <inkml:trace contextRef="#ctx0" brushRef="#br0">25298 1976 7855,'-4'-19'316,"-1"2"389,3 2 1,0 3 0,2-1 169,0 0 1,2 6-618,2 3 1,7 2 0,6 4 0,0 3 79,2 8 0,1 1-268,5 8 1,1 0-1,-1 8 1,-1 5 6,-3 7 1,2 0-18,-6 9 7,-6-3 0,-1 20 0,-7 2 0,-4-32 0,-2 2 0,-4 2 0,-2 2-138,-3 2 0,-4 0 0,-4 2 0,-1 0 0,-2 2 0,-1 0 0,0-3 0,-1-1-347,0-2 1,-2-3 0,0-4 0,-1-2 2,1-2 1,-1-2 0,2-1 0,1-2-330,-22 23 325,6-11 0,1-5 0,8-13 0,1-5 0,1-3-704,-1-1 1,0-6 550,-3-3 572,-3-3 0,6-1 0,-6 0 0,-1 0 0,-4 0 0</inkml:trace>
  <inkml:trace contextRef="#ctx0" brushRef="#br0">24150 2180 7852,'-18'-25'-32,"2"4"0,-5 1 0,0 3-105,1 5 0,0 1 0,3 7 0,-4 2 315,-3 5 0,-2 10 877,1 8-811,-6 3 1,4 13-1,-4 7 1,1 9-1,0 6 734,2 3-951,14-25 1,1 2 0,2-1 0,2 1 0,0 6-1,1 1 1,1-1 0,0 1 0,1-1 0,1 0-1163,0 0 0,1-2 1055,0-2 1,2-1 0,5-1 0,1-1 0,8 31 0,5-4 0,3-5 0,4-9 0,3-7-33,2-6 0,7-1 1,-1-10-1,6-3-423,6-9 0,5-2-80,8-9 1,2 1 614,-24-5 0,1 0 0,-1-2 0,2-1 0,3 1 0,2 0 0,-1 0 0,1 1 0,1 0 0,0 1 0</inkml:trace>
  <inkml:trace contextRef="#ctx0" brushRef="#br0">25923 1887 7862,'0'-13'3,"0"-1"1,1-1 0,2-2 0,3 1-1,1 2 475,3 1 1,-3 0-1,1 1 1,2 0-96,2 4 1,2-2-1,1 6 1,2 1 96,-1 1 1,2 2-333,-1 0 1,0 2-1,-4 2 1,0 5 98,0 2 1,-6 3-259,-3 3 17,-3 3 0,-2 1 0,-3 0 0,-5 2 0,-2 1 0,-3 0 0,-2-1-104,-1-2 0,-1-5 0,3 1 0,1-3 308,3-1 0,2-5 0,0-1 311,0-1-210,6-2-242,3-4 0,13 0 0,8 0 0,5 0 0,3 0 0,7 0 0,4 0-210,2 0 1,6 0 7,-1 0-224,-3 0 1,-2 0-1,-8 0 1,-5 0-1,-5 2-788,-3 2 1,-10-3 41,2 3 1,-9 4 1102,1 0 0,-61 15 0,21-10 0,0 1 0</inkml:trace>
  <inkml:trace contextRef="#ctx0" brushRef="#br0">6006 6771 7962,'-6'-7'113,"0"-5"0,-4 5 0,3-1 0,2-1 325,2-1 0,3 5 1,4 0-1,6 3 1,6-1-1,5-1-125,3 1 1,3 1 0,1 2-1,5 0-416,4 0 0,-6 5-1296,7-1 1034,-8 0 1,2 0-1,-3 2 1,-1 1 364,-4 3 0,-15 13 0,-11 4 0</inkml:trace>
  <inkml:trace contextRef="#ctx0" brushRef="#br0">5955 7077 7962,'-24'0'0,"1"0"0,3 0 123,2 0 1,8 0 654,10 0 0,7 0 0,10 0 0,4 0-613,3 0 1,7 0-1,3 0 1,5 0-550,3 0 1,2 0-1,4 0 1,-2-2-768,-3-2 1151,6 3 0,19-16 0,-29 10 0,1 0 0</inkml:trace>
  <inkml:trace contextRef="#ctx0" brushRef="#br0">13350 3239 7989,'5'-13'5,"0"0"1,1 1 0,1-1-1,0-1 1,3-2 302,1-1 1,-4 0 0,-1 6 0,-2 1 512,1 1-644,-1 6 1,-6-1-1,-2 8 359,-4 5-470,-4 8 1,-6 10 0,-3 11 0,-5 7 0,-2 6 0,-3 5-1,-2 3-26,-2 4 0,16-31 1,1 1-1,-1 0 1,0 2-1,-1 1 1,1 1-151,0 3 1,0 0-1,2-5 1,1 1 0,2-3-1,0 0 1,-9 21-273,6-10 1,5-10 41,3-4-29,4-9 0,6-8 0,3-8 0,5 0 1,2-1 368,2-1 0,11-30 0,3-9 0</inkml:trace>
  <inkml:trace contextRef="#ctx0" brushRef="#br0">13108 2002 8096,'7'-19'31,"3"4"1,-6-5 245,-1 2-142,-1 6 0,-8 12 0,-4 10 0,-6 6 0,-5 6 0,-4 8 0,-4 8 0,-2 8 0,-1 5 261,-4 4 1,17-24-1,0 2-377,-2 2 1,-1 2-1,2 4 1,-1 0 0,-1 2-1,0 1 1,2 0 0,1 0-141,2-2 0,1-1 1,2-4-1,0-2 0,-10 29 1,2-7-224,5-5 0,5-12 0,3-8 0,5-6-410,2-5 0,-2-4 754,0 4 0,5-16 0,6-1 0</inkml:trace>
  <inkml:trace contextRef="#ctx0" brushRef="#br0">9295 6401 8060,'-12'-7'-79,"-1"3"0,0 2 0,0 2 636,1 0-236,5 0 1,1 2-1,7 1 1,5 2 461,7 2-690,5-4 0,13 7 1,3-6-1,5-1 0,3-1 202,5-2-243,2 0 1,7 0 0,-1 0 0,-1-2 0,-2-1 0,-2-1 0,-3 1-375,-5 2 0,-9 1-326,-8 0 538,-11 0-15,-14 0 1,-8 0 0,-8 0 0,-2 0-1,-2 0 1,-1 0 0,1 0-1172,3 0 770,-3 0 1,6 0 94,-3 0 1,10-2 430,7-2 0,6 3 0,28-20 0,12-9 0,3 1 0,0 1 0</inkml:trace>
  <inkml:trace contextRef="#ctx0" brushRef="#br0">10647 5891 8060,'11'-31'0,"-3"5"0,4 1-542,1-1 0,-10 16 1021,5-2 0,-6 13 0,-2 5 0,-7 8-8,-5 7 0,-5 7-394,0 2 0,-5 1 0,2-1 0,-1 4 123,-1 3 1,2-3-42,-1 0-121,-3-6 1,9 8-1,-5-7 1,1 0-1,5-4-9,4-3 83,5-4 0,5-5 0,2-2 0,7-2 49,8-5 1,6-7 0,3-3-1,4 1-234,4-1 0,-1 0 102,1 2 0,-6 3-302,2-4 140,-3-2 0,3 6 1,-2-3-1,-3 2 0,-2 2-1010,0 0 1,-3 0 657,1 0 0,-6-1-594,2-3 799,3 2 1,-6-5 279,3 3 0,9-37 0,1-15 0</inkml:trace>
  <inkml:trace contextRef="#ctx0" brushRef="#br0">11042 5993 8065,'-5'-13'0,"-2"-4"0,-6 0 0,2 0 0,2 4 158,-2 6 1,8-3 1077,-6 6 1,7 1-814,-3 8 0,0 3 1,0 9-1,3 4 54,0 3 0,2 6-279,0 0 1,-1 7-122,-4 1 1,4 0 0,-3 5-1,2-4-177,2 0 1,0 0-166,0 4 1,0-3-212,0 2 1,0-4 0,2-4 0,1-4-435,1-3 0,4-7 516,-3-3 1,3-7-124,-4-2-573,6-5 1090,-3 3 0,17-52 0,3-10 0</inkml:trace>
  <inkml:trace contextRef="#ctx0" brushRef="#br0">11387 5916 8065,'0'-25'391,"0"-1"-156,0 1 538,0 5 0,0 6-331,0 5 1,0 14 0,0 3 0,-2 11-213,-2 5 1,3 7-124,-4 3 1,4 4 0,1 3 0,0 3-135,0 1 1,0 2 3,0 4-8,0-5 0,0 2 0,0-6 0,0-1 0,0-1-162,0-2 1,4-5 0,0-5 0,-1-5-124,-1-6 0,-2-7-69,0-2 184,0-5 0,-2-9 1,-1-9 42,-1-4 1,-4-5 82,3 3 1,0-9-83,0-4 130,4-2 1,-5-3-1,6 0 1,2-4 0,1-2-10,1-1 1,6-5 27,-2 0 0,4 2 191,0-2-111,1 0 0,4 11 0,2-1 1,0 6-1,3 6 155,-3 7 1,6 7-54,-4 7 1,0 5 22,5-1 0,-8 8 0,6 5 1,-3 2 117,-1 2 0,-4 1-253,1 3 1,-9 3-243,-3 5 94,-4 1 0,-7 1 0,-4 1 1,-4 2-1,-4-2-129,-2-1 1,-3-2 117,-7 1 0,4-2-266,-4-3 198,3-2 0,3-7 0,3 0 1,2-2-1,2-3-371,0-2 1,4 0-474,5-5 575,5 0 1,-3-2 0,8-1 433,2-1 0,37-23 0,14-1 0</inkml:trace>
  <inkml:trace contextRef="#ctx0" brushRef="#br0">11999 5725 8065,'4'-13'17,"0"1"0,5-1-53,-5 0 1,4 0 734,-3 1 0,0 5 20,0 2 0,-4 10-419,3 3-155,-2 9 1,-7 3 0,0 7-1,-2 1 1,-3 5 545,-2 4-622,0-2 0,-1 10 1,0-4-1,2 2 1,1-1 185,1 2-201,7-4 1,-4 3 0,6-9 0,0-5 0,1-2 286,4-1-314,2-6 0,5-3 0,1-8 1,1-1-1,2-3-46,1-2 0,6-3 2,-2-4 0,-1-3 0,1-5 0,2 2-160,1 2 1,-4 4-94,-3-5 0,1 6-279,-1-1 298,6-3 0,-8 6 0,5-4 0,-2 4 0,-2 1-1224,-2 0 1,3 0-46,0 0 1520,0 6 0,2 6 0,0 8 0</inkml:trace>
  <inkml:trace contextRef="#ctx0" brushRef="#br0">9716 7166 8065,'-12'-13'-429,"-1"5"0,0-1 2229,0-1-1339,6 5 0,-1-1 0,8 6 84,5 0-487,5 0 1,9 0 0,3 0-1,7 0 1,8 0 0,8 0 0,12 0-62,8 0 0,-29 0 0,1-1 0,6-1 0,1-1 0,5-1 0,2-2 4,7-1 0,1-1 1,2 0-1,1 0 1,6-1-1,1-2 0,1 2 1,1-1-124,0 0 1,1 0-1,-22 4 1,1 1 0,-1-1-1,0-1 1,0 1-1,0-1 1,1 1 0,-1-1-1,0 2 76,21-3 1,1 0 0,-1-1-1,-1 0 1,-2 0 0,0 1 0,2 0-1,1 0 10,-23 3 0,0 0 0,0 1 0,21-3 0,0 1 0,1-1 0,0 0 0,0-1 1,0 0-35,2 0 0,-1-1 0,1 1 0,-1-1 50,-21 5 1,0 0-1,-1 0 3,20-3 1,-1 1 0,2-1 0,-2 1 0,-7 0 0,0 1-1,-3 0 1,-2 0 0,-2 1 0,-1-1-15,-3 1 0,-1-2 44,-7 1 0,-1-1 0,-2 0 1,-2-1-1,25-5 0,-3-1 1,-3 0 79,-4 0 0,-7 5 0,-3-1 1,-7-1-63,-5-1 1,-5 0 12,-4 2 0,-2-1 25,-6 6 41,-6-6-679,-2 9 696,-5-5 0,-5 6-1280,-4 0 883,-8 6 0,2-3 270,-7 5 0,-22 6 0,-9 6 0</inkml:trace>
  <inkml:trace contextRef="#ctx0" brushRef="#br0">10749 7702 8035,'0'-13'46,"0"0"1,2-1 0,0-2-1,3-1 1,-3 2 0,1 1 894,2 1 1,-5 6 206,0 3-1103,0 8 1,-13 4-1,1 9 1,-3 6-1,-2 5 1,-2 6-1,-2 3 256,-3 1 1,3 1 16,0-1-351,-1 0 0,-2 3 0,2-1 1,2-3-1,1-2 0,4-2 1,1-4-153,1-2 1,1-7-70,4-3 1,2-10 183,6-7 0,2-10 0,2-9 0,4-4-261,4-4 1,1-7 135,-1 0 109,7-3 1,-5-3-1,4-1 1,-1-3-1,0 1 1,0-1 0,0 3 243,0 1 0,0 7-23,-4 4 1,0 7 0,0 7 151,-1 5 0,1 6 9,0 8 1,-5 9-107,1 8 0,-5 4 0,5 4 0,1 2 77,1 1 1,0 1-237,-2 1 0,2 1-157,-2-5 92,-4 6 1,7-10-1,-4 4 1,3-3-1,1-1-347,-4-1 0,4-4-110,-4 1 1,-1-8-271,2-1 0,-5-2-923,4-7 1115,-5 0 0,3-5-87,-6-3 656,-6-3 0,-18-19 0,-10-6 0,-4-3 0,0 0 0</inkml:trace>
  <inkml:trace contextRef="#ctx0" brushRef="#br0">10481 7689 8035,'0'-13'0,"-4"-4"257,0 0 0,0 0 0,4 4 0,1 2-68,3 3 1,5 0-10,8 4 1,3 3 0,6-3 0,4 2 104,4 2 0,3 0-390,1 0 0,5 0 0,-1 0 1,-1 2-843,-1 2 0,0-1-514,2 5 1461,-8-5 0,3 5 0,3 1 0,-3-2 0,1 0 0</inkml:trace>
  <inkml:trace contextRef="#ctx0" brushRef="#br0">11629 7867 8035,'-7'-8'-768,"3"-1"0,-2 5 1078,2-4 1,-2 1 0,2-3 0,-3 1 596,0-1 0,-5-1-272,4-2-466,-4 0 0,0 2 1,-3 1-1,-2 2 1,-4-1-1,-3 1 1,-1 1 359,-1 1 1,-4 3-254,1 7-205,-1-2 0,4 15 1,1-2-1,1 5 0,1 3 1,5 2-1,4 4-110,6-1 0,6-1 0,2-2 0,1 1-192,3-1 0,3-5-362,6-3 401,6-3 0,0-2 1,8-2-1,2-3 0,0-2-141,0-2 1,-2-7-1,-3-5 1,-2-3 68,0-5 1,-3 0 145,3-9 0,-4 2 154,-5-10 1,0-1 0,-1-8 0,0-2 185,-4 0 1,2-5 90,-6 3 0,1 2 392,-5-2-471,0 12 1,-2-2 0,-1 13 0,-2 4-1,-1 6 1235,0 4-1093,-4 7 1,5 3-401,-4 9 54,4 2 1,0 7-1,1 5 1,1 4 0,2 4-145,1 2 0,0 1-24,0 4 0,1-1 60,4-3-120,2 3 1,5-6 0,1 4 0,0-1 0,0 0-293,-1-1 0,5-4-209,0-7 0,0 0 38,-4-5 224,0 0 1,0-10-1,-1-2 1,1-4 436,0-1 0,17-45 0,4-12 0</inkml:trace>
  <inkml:trace contextRef="#ctx0" brushRef="#br0">11820 7332 8035,'-1'-38'0,"-3"1"0,-4 3 113,1 4 0,2 9 0,6 4 0,2 3 730,1 1 1,8 6-611,0 2 1,1 4 0,5 1 0,1 1 62,2 4 0,-2 2-224,-2 6-139,2-1 1,-9 7 0,2 2 0,-5 3 0,-4 2 0,-2-1-1,-1 1-248,0-1 0,-6 2 1,-2 0-1,-4 0 148,0-3 1,-1-7 0,2 0 0,1-3 217,1-1 1,5-2 1301,-5-2-715,7-4 0,-4-6-619,6-3 1,3-3 112,5-6-435,1 6 1,15-3 0,-3 4-1,5 1 1,2-1-364,2 3 1,5 2 306,-1 1-1168,-3 0 1356,6 0 1,13 11 0,9 3 0</inkml:trace>
  <inkml:trace contextRef="#ctx0" brushRef="#br0">12687 7472 8035,'0'-21'-128,"0"0"1,0 5 58,0-1 1,0 7-1,0 2 3337,0-2-2646,0 4 0,0 2-518,0 8 0,-1 3-97,-3 6 72,2 5 0,-9 4 1,2 6-1,-1 3 1,0 0-13,2 0-101,-1 5 0,-2-4 1,1 5-1,3-1 0,1-4 1,4 1-1,0-2 36,2 0 1,0-3 24,0-6 0,7 0 0,5-6 0,5-3-8,2-3 0,7-8 51,4 3-329,0-4 1,1-1-1,3-1 1,3-4 0,-1-3-748,-2-3 0,-1-2-499,-3 0 986,-9 0 1,9-4 518,-9 0 0,-14-34 0,-3-4 0</inkml:trace>
  <inkml:trace contextRef="#ctx0" brushRef="#br0">12636 7447 8035,'-11'-13'0,"7"-1"3,-9-3 0,9 2 865,-1-2 0,5 8-332,5 0 0,6 6-441,6-1-71,6 3 1,-4 1-1,8 0 1,2 0-1,2 0-285,2 0 0,-1 0 0,2 0 1,-3 0-465,0 0 1,-4 1-24,3 3 1,-9-1 747,-4 6 0,-25 22 0,-8 10 0</inkml:trace>
  <inkml:trace contextRef="#ctx0" brushRef="#br0">12751 7727 8036,'-13'-4'373,"1"0"0,4-2-64,4 2 1,4 2-2,4-2 0,5 3-124,8 1-235,8 0 0,8 0 0,5 0 1,1 0-1,0 0-1473,4 0 1296,-4 0 0,10 4 228,-7 0 0,-5-1 0,3-2 0,0-1 0,0 0 0</inkml:trace>
  <inkml:trace contextRef="#ctx0" brushRef="#br0">13465 7740 8036,'6'-13'0,"-3"2"2208,5 2-1109,-5 4-732,3 5 1,-6 1-1,0 5 1,0 5 0,0 6-1,0 3 1,0 4 386,0 4 0,0 1-672,0 5-15,-6-6 0,4 7 0,-3-3 1,1 0-1,-1 2-1105,2-1 496,2 4 0,1-11 0,0 4 0,0-4 0,0-5-2202,0-4 2744,0-3 0,0-24 0,0-5 0</inkml:trace>
  <inkml:trace contextRef="#ctx0" brushRef="#br0">15837 6210 8085,'0'-17'44,"0"0"0,0 0 1,0 0-1,0 0 695,0 1 0,0 2 0,0 1-238,0 0 0,0 9 0,0 7 0,0 11-73,0 9 1,4 5-287,0 10 0,0 2 1,-2 1-1,1 3-157,1 2 1,2 0 68,-2 5-400,-3 0 1,5-5 0,-6-4 0,0-2 0,0-2 0,0-1-1,0-5-525,0-6 1,0-2 0,-1-8 0,-4-4 870,-3-2 0,-9-30 0,-3-2 0</inkml:trace>
  <inkml:trace contextRef="#ctx0" brushRef="#br0">15607 6567 8085,'-11'-20'0,"2"3"0,4 3 456,5 1-108,0 0 0,7 5 0,6 1 1,8 1 369,7 3 0,6 2-475,9 1 1,-1 0 0,8 0-1,4 0-190,2 0 0,-2 0-745,1 0 497,-2 0 0,1 0 1,-3 0-1,-6 0 0,-5-2-1208,-6-2 637,-3 3 1,-3-5 183,-2 6 0,-11 0 0,-15 0 582,-7 0 0,-4 0 0,-2 0 0,-22-6 0,-6-1 0</inkml:trace>
  <inkml:trace contextRef="#ctx0" brushRef="#br0">19292 5623 8034,'0'-18'53,"-1"4"0,-3-2 0,-5 6 0,-4 6 105,-4 2-75,3 8 1,-10 7 0,1 10 0,-3 3 0,-4 6 0,1 0 0,3 4 821,0 0-831,1 3 1,0-2 0,4-1 0,4 0 0,4-1 71,5-4-100,2-2 0,8-5 0,2-3 1,6-5-1,5-6 0,8-5 1,4-1 131,3 1 1,7-1-1,-1-5 1,6-2-204,-1-2 0,-2 0-113,0 1 2,-7 2 1,4-8 0,-5 6 0,-2 1 0,0 0 0,-5 0 0,-1-1-1157,-4 1 0,4-2 859,-6 0 1,0 0 0,-4 2 432,0-1 0,-1-23 0,1-2 0</inkml:trace>
  <inkml:trace contextRef="#ctx0" brushRef="#br0">19662 5789 8034,'-6'-13'59,"-1"-5"-29,-5-3 0,3 2 373,1 2 1,-1 3 0,-4 1 1686,1 0-1201,4 6-470,-3 2-255,10 10 1,-5 8 0,6 8-1,0 5 1,0 4 194,0 4 0,0 2-358,0 3 0,1-1 47,4 0 0,-2 2 0,4 1 0,0 1-711,0 0 0,0-3 358,1-1 1,2 1-334,-5-1 0,3-5 1,-4-5-1,1-4-1903,0-3 1559,-3-5 982,9-3 0,-4-59 0,6-18 0</inkml:trace>
  <inkml:trace contextRef="#ctx0" brushRef="#br0">19943 5763 8034,'0'-25'0,"0"-5"-69,0 0 0,0 5 0,0 5 2427,0 2-1764,0 6 0,0 8 0,-2 8-282,-2 5 0,2 8-200,-2 4 0,3 5 1,1 3-1,0 5 113,0 3 1,0 1-325,0 1 0,0 3 40,0 1-90,0-1 1,1-5 0,2-2-1,1-2 1,1-2-437,0-2 0,-3-4-102,2-4 294,-3-2 333,-1-12 1,0-13 45,0-11 2,0-6 1,0-6-1,0-4 1,0-2-1,0-6-28,0-3 1,0-3 49,0-4 1,0 1-81,0 4 47,6-4 1,1 5-1,6-5 1,0 3 0,1 5-28,3 2 0,-2 9 379,7 6 0,4 5-112,9 7 1,-3 6 0,2 3 0,2 2 250,0 2 1,-4 7-358,-7 6 1,-5 1 91,-7 7-219,-6-5 1,-3 8 0,-8-1-1,-5 4 1,-4 2-207,-4 0 1,-2-2-152,-7-2 0,-4 2 47,1 3 96,-1-9 0,0 9 1,0-10-1,3 0 1,3-2-538,3 0 0,5-8 36,-1 3 342,9-9 0,5 1 1,12-8 388,8-2 0,30-25 0,13-12 0,-16 14 0,0 0 0,0-1 0</inkml:trace>
  <inkml:trace contextRef="#ctx0" brushRef="#br0">20695 5483 8034,'13'-26'0,"-1"1"0,1 4 1446,0-1-339,0 13-352,-1-8-595,-5 15 0,-2 4 1,-10 10-1,-3 8 0,-3 4 482,-2 2-568,0 5 1,-1 0 0,-2 4-1,-1-1 1,2 3 18,1 4 0,5-2 1,2 0-1,1-3-201,4-1 1,0 2 101,2 1 1,2-5 58,2-3 0,3-5 0,7-4 0,3-4 24,4-3 1,3-6-22,2-4 0,1-3-560,3-1 305,2-5 0,2-3 0,-1-4 1,-2-1-1,-3 0-850,-1 0 1,-1 2 409,-1 3 0,-5 2 29,-3 6-630,-3 0 1240,-1 0 0,-17 28 0,-5 8 0</inkml:trace>
  <inkml:trace contextRef="#ctx0" brushRef="#br0">18527 6745 8034,'-13'-1'-98,"1"-2"0,-1-3 0,0 1-393,0-1 964,6 2 1,3 0 0,8-1 0,5 2 0,2 2 0,5 1-16,5 0 1,2 0-393,11 0-77,5 0 1,8 0-1,10-1 1,8-4-1,-28 2 1,1-2-64,3-1 1,2 1 57,8-2 1,3 1-1,3-3 1,3-1 0,-13 3-1,1 0 1,0 0-1,3 0 1,0-1 0,0 0-1,3 1 1,0-1 0,0 1-1,0 0 1,0 0-1,1 1 1,-1-1 0,1 1-1,0-1-1199,0 0 1,-1 1 0,1-1 1217,1 2 1,-1 0 0,0 0-1,0-2 1,-1 1 0,0 0 0,-1 2-1,0 0 1,0 1 0,-2-1-1,0 1 1,0 0 0,-1 0 0,0 1-1,0 0 1,-1 0 0,0-1 0,0 1-1,0 0 1,0 0 0,-1 0-34,1 0 1,0 1 0,-1-1 0,17-3-1,-1 1 1,-1 1 0,-1 0 0,-5 1-1,-1-1-242,-2 0 1,0 0-1,-4-2 1,0 0 237,-2 1 1,-2 0 66,-6-2 0,-1 0 0,-1 2 0,-2 0 0,25-5 0,-5-1 0,-2-1 12,-4-2 0,-9 5 5,-3-1-60,-11 6 1,-8-7 0,-8 5 0,-1-1-88,-2 0-91,-5 2 1,1 4-1,-8 0 946,-4 0 0,-5 2-1277,-4 2 1,-3 3 518,-5 6 0,-7-6 0,0-2 0</inkml:trace>
  <inkml:trace contextRef="#ctx0" brushRef="#br0">19649 7166 8024,'0'-21'550,"0"1"-154,0 2 0,-1 6 0,-3 8 0,-3 5 0,-3 8 0,-2 8 48,-2 6 0,-7 3-331,0 4 0,1 3 0,-1 5 1,-2 0-125,-1 1 1,0-1-66,2 0 70,-2 0 1,10-4 0,-3-1 0,3-3 0,1-5 0,2-4-300,2-2 1,4-9 115,5-10 1,5-6-1,4-8 1,2-3 5,2-4 0,5-10 0,4-6 0,3-6-28,5-2 1,-2-1 40,6 0 155,-5-4 1,6 5-1,-5-5 1,-2 5-1,-2 7 941,-5 6-582,-3 11 0,-6 6 0,-4 12 624,-4 11-766,-2 4 1,-2 12 0,0-2-1,0 5 1,0 4 4,0 2 0,0-3-81,0 4 1,4-2-193,0 2 0,5 2 0,-5-6 0,0-1-127,2 3 0,0-6-232,2 4 1,3-7 57,-2-2-315,-3-5 1,4 2-1,-5-7-1274,2-2 1502,2-3 0,-1-8-155,1-2 371,-6 3 238,2-11 0,-20-16 0,-9-8 0,-1-5 0,0-1 0</inkml:trace>
  <inkml:trace contextRef="#ctx0" brushRef="#br0">19407 7128 8024,'-6'-19'14,"-1"5"1,-1-3-1,1 7-12,1 2 1,3 5 80,7-1 0,5 2 0,9 2 0,8 0 580,6 0 1,7 0-267,3 0-502,4 0 1,5 0 0,0 0 0,0 0 0,0 0-1654,0 0 1495,-6 0 1,-1 0-1,-7 0 263,-3 0 0,2 0 0,-3 0 0</inkml:trace>
  <inkml:trace contextRef="#ctx0" brushRef="#br0">20695 7306 7507,'0'-8'917,"0"-1"0,0 5-754,0-4 0,0 3 0,0-3 16,0-2 0,0-1 0,-2-1 0,0 2 99,-3 2 0,-5-1-8,2-3-166,-3-1 1,-8 4 0,-2 2 0,-3 2 0,-2 2 148,1 1-212,-6 2 0,4 7 1,-3 5-1,3 5 1,3 3-1,1 2 1,5 2-123,4 2 1,0 4 0,9-1 0,4 0-172,4-2 0,4-6 0,6-1 0,1-2-169,3-2 1,-2-8 373,7-4-5,-7-2 1,9-2-1,-4 0 1,1-3-1,-1-4 42,-1-6 0,2-9 0,-4-3 0,0-4 111,1-4 1,-4-2 1,3-8 1,-1 1-1,-2-7 1,0 0 154,-2 1 0,-8 4 149,0-3 0,-2 10 10,-2-1-154,0 14 0,-2 0 0,-2 12 0,-5 4 429,-2 4 1,0 8-472,2 4 0,-1 11-320,6 6 109,-6 1 0,9 11 0,-3-3 0,2 1 0,2 1-408,0-2 1,0 0 233,0 4 0,6-1-340,2-3 240,4 2 0,5-9 1,1 5-1,2-4 1,3-3-803,1-5 1,-3-4 189,0-3 1,2-6 228,7-3 647,-9-3 0,2-24 0,1-10 0,-4-3 0,1 1 0</inkml:trace>
  <inkml:trace contextRef="#ctx0" brushRef="#br0">21001 6873 8024,'-6'-31'0,"1"4"153,-4-3 1,-1 3 0,7 3 0,5 4 424,5 7 1,6 6-85,4 7 1,-2 0 0,6 0 0,2 2-101,1 2 0,2 3-335,-1 6-87,-5 5 0,-2-2 0,-6 5 1,-4 0-1,-3 1-321,-4-1 0,-2 0 1,-5 5-1,-5-1-47,-5 1 1,-1-5 190,4 0 1,-4-5-185,0 1 721,0-3 0,4-3 1,1-1 332,-1-1-500,6-7 0,4 3 0,10-8-340,6-1 1,8-2-92,0 2 1,5 2-203,4-2 0,-2 3 0,6 1 0,1 0-1613,2 0 2081,-4 0 0,21 5 0,-1 2 0</inkml:trace>
  <inkml:trace contextRef="#ctx0" brushRef="#br0">21779 6886 8006,'0'-19'0,"0"5"570,0-3 1,0 3-1,0 1 1366,0 0-1202,0 6-515,0 2 0,-2 16 0,-2 6 0,-4 6 6,-4 2 0,2 2 1,-1 3-1,-3 4-54,0 3 0,4 1 62,1 0-371,6 0 0,-7 1 0,6-3 0,1 0 0,2-4-217,1 0 0,6-1 231,2-2 0,9-7 1,3-1-1,1-5-301,0-4 0,6-5 151,7-2 1,-2-4-552,-3-1 494,4 0 0,-5-6 0,5-4 0,-2-4 0,-3-4-663,-1-2 0,-6 3 91,1-4 903,-12 0 0,1-33 0,-11-7 0</inkml:trace>
  <inkml:trace contextRef="#ctx0" brushRef="#br0">21855 6860 8006,'-13'-18'0,"1"-2"184,-1-6 0,4 6 1,2 3 571,2 3 1,2 7 328,7 3-972,-2 3 0,9 1 0,-1 0 1,4 0-1,4 0-134,2 0 0,3 0 0,5 0 0,2 0-809,-2 0 0,-1 1 235,-1 3 149,-1-2 1,-5 8 445,-3-6 0,-8 17 0,-4 0 0</inkml:trace>
  <inkml:trace contextRef="#ctx0" brushRef="#br0">21804 7039 8012,'-13'-6'325,"1"-3"54,-1 4 2227,0-7-1513,6 11-1154,7-5 0,9 8 1,8 1-1,4 2 1,4 1-1,5 1 1,4-1-1029,3-1 1,1 5 80,0-1 1008,1-4 0,-2 6 0,4 1 0,3-1 0,-1-1 0</inkml:trace>
  <inkml:trace contextRef="#ctx0" brushRef="#br0">22251 7663 8012,'0'-19'0,"5"-6"0,5 6 0,6-1 20,5 3 1,9 3 345,4 1 0,3 2 0,-1 2 0,-2 5 444,-4 2 1,-3 2-4,-1 0-673,-7 0 0,0 2 0,-8 2 0,-2 5 0,-5 2 0,-3 3 1,-1 3-106,0 4 1,-5-1-1,-5 0 1,-4 0-157,-3 0 0,-6 1 1,3 3-1,-1-1 45,0-2 0,5-6 33,-1 2 340,3 3 1,-3-6 0,1 3 592,5-2 1,9-8-463,11-3-343,8-3 0,8-2 0,9-2 0,5-3 0,2 1-179,1-1 0,5-2 0,-3 2 0,0 0-531,0 1 0,-7 0-810,-8 5 541,-7 0 0,0-4 1,-5 0 899,-1 1 0,-36-10 0,-10-1 0</inkml:trace>
  <inkml:trace contextRef="#ctx0" brushRef="#br0">4794 10622 7985,'-4'-17'0,"0"0"0,-5-5 87,5 5 1,0 0 0,4 5-1,0-1 1,0 0 0,0 0 1957,0 1-1881,0 4 1,0 1 0,1 5 0,2-1 0,1 4 0,-1 8 0,-1 6 221,-2 6 0,-5 4-353,1 0 0,-6 6 1,2 3-1,-4 3-99,0 1 1,3 5 0,2-1 0,1-1-2,4-1 1,0-4 0,2-1 0,2 0-17,2-3 0,3-6 0,7-4 0,3-5-46,4-3 1,8-7-1,0-3 1,1-4-234,1-4 1,-2-9-117,5-8 376,-6-3 0,7-7 1,-6-3-1,-4-5 1,-2-3-1,0-5 1,-5 2 0,-1-2-1,-3 0 232,-1 2 1,-5-5 85,1 4 19,-6 7 1,2 3-1,-5 11 1,0 4-1,-1 6 1574,-3 5-1440,2 4 1,-5 7-11,3 4-256,3 7 0,-7 4 1,6 7-1,-3 2 1,1 5-178,-2 3 0,4 1 36,-7 4 1,6 0-267,-1 0 1,1 1 0,0-1 0,-1 0-631,1 0 0,2 1 512,1-1 0,6-4-10,2 0 1,3-6 0,4 1 431,2-7 0,53-20 0,-25-7 0,0 1 0</inkml:trace>
  <inkml:trace contextRef="#ctx0" brushRef="#br0">5534 11170 8023,'0'-13'6,"4"0"0,2 1 0,0-1 21,-1 0 1,-1 5 813,-4-1 1,5 1-576,-1-5 0,-5 2-134,-8 2 4,-2 3 1,-3 6 0,-2 0 0,-2 2 0,-2 2 0,-3 6 0,-1 6 182,-2 5 0,5 3 1,1 1-1,1 2 21,-1 3 0,6-3-19,1 3-328,0 2 1,12-6-1,-4 1 1,4-6-1,2-1 1,5-2-1,5-1-185,5-5 1,11-1 0,-2-7-1,4-1-66,2-2 1,1-2-59,7-3 1,-5-3-1,0-6 1,1 0 315,2 0 0,-7-5 0,1-5 0,2-1 0,0 0 0</inkml:trace>
  <inkml:trace contextRef="#ctx0" brushRef="#br0">6796 10660 8024,'-5'-13'165,"-2"0"0,-2 1 0,2-1 1267,1 0-1235,2 6 1,5-3 0,4 6 0,3 1 0,4 2 0,2 1 0,3 0 205,4 0-519,3-6 1,6 4 0,1-2-1,2 3 1,2 1-615,2 0 330,-5 0 1,1 1-1,-5 2 1,1 3-1,-4 1 400,-2 3 0,-64 18 0,-12 6 0</inkml:trace>
  <inkml:trace contextRef="#ctx0" brushRef="#br0">6758 10864 8024,'-20'0'330,"3"0"0,7 0 545,2 0 1,5 1-414,-1 4 0,9-4 1,8 3-1,7-2-357,4-2 0,3 0 1,3 0-1,5 0-221,6 0 0,-1 0 348,2 0-72,-2 0 0,0 0-160,2 0 0,26-6 0,-28 2 0,0 1 0</inkml:trace>
  <inkml:trace contextRef="#ctx0" brushRef="#br0">10724 10035 8011,'5'-13'-142,"-2"1"1,6-1 0,-1 0 0,1 2 0,-2 1 624,-2 1 0,1 5 1,-3-4 769,1-2-934,0 4-226,-9 6 0,0 8 0,-7 9 0,-5 6 0,-5 5 132,-3 6-200,2 3 1,-8 2-1,6 0 1,-1 2-1,1 3 1,-1 0-1,2 0-99,3-3 1,4-3-81,8-4 265,4-8 0,6-5 0,6-8 1,9-6-1,9-6 0,6-5 99,5-4 0,5-4 1,1 1-1,1 1-153,1 2 1,1-1-200,6-4 0,-6 2 1,-2 1-1,-5 3-608,-4 1 1,-1 2 217,-3 4 1,-9 0-284,0 0 0,-5 0 0,-4 0 815,1 0 0,-6 0 0,-7-11 0,-7-3 0</inkml:trace>
  <inkml:trace contextRef="#ctx0" brushRef="#br0">11195 10124 8011,'0'-21'0,"0"0"0,-4 5 261,0-1 1,-2 2 904,2-2-688,3 8 0,-7-6 1,4 12 209,-4 4 1,2 10-418,2 11 1,-2 2-88,2 1 0,0 6 1,4 3-1,0 3-3,0 2 1,0 0-3,0 4 0,1-4-547,3 4 129,-2-3 1,8-2 0,-5 0 0,1 0 0,1 1-715,0-1 1,-3-7 157,5-5 1,-6-2-315,1-7-171,-3 0 1280,5-5 0,1-44 0,6-12 0</inkml:trace>
  <inkml:trace contextRef="#ctx0" brushRef="#br0">11578 10073 8011,'-4'-14'648,"-2"-1"-628,-1-2 0,3 1 240,-5 7 1,6 5 0,-1 8 814,3 5 0,-4 9-853,1 8 0,0 1 0,4 7 0,-2 3-122,-2 4 0,3 0 133,-3 6-255,2-1 0,2 0 0,2-2 0,0-2 0,3 1-412,-3-2 297,6-2 0,-7-7 0,3-6 0,-1-6 0,0-4-890,1-5 970,0-7 0,-4-4-24,0-8 1,-1-9 21,-3-4 1,1-3-1,-4-3 1,0-3-42,0-4 0,2-3 102,-3-1 0,4-2-64,-5-2 74,6 2 1,-2-10 0,5 5 0,0-2 0,0 2 140,0 1 0,1 2-112,3 3 1,3 7 82,6 2-35,6 9 0,-4 4 1,6 7-1,2 3 0,1 1 200,2 3 1,-1 3-221,1 4 0,-2 8-235,-3 5 152,-3 5 0,-6-6 1,-4 5-1,-3 2 0,-4 2-137,-1 5 0,-1-3 109,-4 3 0,-2-3-143,-6-2 148,-5 1 1,0-1-1,-5-1 1,2-2-1,-1-5-74,3-3 1,-6-1 75,4-1 1,3 0-8,1-4-849,3 3 0,1-9 181,0 2 0,7-2 710,6-2 0,23 0 0,11 0 0</inkml:trace>
  <inkml:trace contextRef="#ctx0" brushRef="#br0">12152 10048 8011,'0'-24'0,"0"1"0,1 2 147,3-2 1249,-2 5-281,3-1 0,-5 14-986,0 5 0,0 7 0,0 10 1,0 4 128,0 3 0,0 7 98,0 3-261,-5-3 1,2 6 0,-4-1-1,1 3 1,2 2 176,-2-4-220,5 1 0,-5-6 0,6 3 0,0-2 0,0-2 0,0-4 0,2-5 317,2-5 1,3-2-290,6-3 0,-1-5 0,1-2 1,1-4-1,3-1 1,3-6-209,6-2 0,3 1-426,1-2 0,4 2 0,-3-3 0,1 3-663,-1 2 1,-2 0 215,-3 5 1,-5 0 88,0 0-169,-5 0 1081,2 0 0,-22 12 0,-4 2 0</inkml:trace>
  <inkml:trace contextRef="#ctx0" brushRef="#br0">10736 11132 8011,'-25'0'-164,"-5"0"0,0 0 1,3 0 78,5 0 1,3-5 1240,7 1-837,4 0 1,4 0 0,8-1 0,5 3 259,2 0 1,8-2-134,2 0-381,9-1 0,4 1 1,10-2-1,7-1 0,8-1 1,9-1-1,-29 5 0,0 0-11,4-1 1,2 0 0,6-1 0,1 1 0,7-2 0,1 1 0,6-1 0,0 1-70,4 0 0,2-1 0,-22 3 0,1 0 0,1 0 0,1 0 0,1 0 0,0 0 0,1 1 0,1-1 1,-1 1-172,2 0 1,0 0 0,-1 1 0,-5 0 0,0 1 0,-1 0 0,-1-2 0,0 1 0,-1 0 0,19-2 0,-1 2-156,-5 0 0,0 1 0,-2 0 0,-1 1-892,0 0 1,-1 0 1125,-7-3 1,-2 0 0,-3 2 0,-2 1 0,23-6 0,-6 2 0,-11-1 0,-10 1 0,-13 0-572,-7 0 791,-11-6-154,-2 8 1,-7-8 0,-4 6-1,-5 1 1,-4 0-378,-3-1 0,-4 3 833,4-3-415,-6 8 0,-9 6 0,-6 4 0,-7 3 0,0 0 0</inkml:trace>
  <inkml:trace contextRef="#ctx0" brushRef="#br0">11489 11705 8011,'0'-18'90,"0"4"0,0-3 0,0 3 1408,0 1-1337,0 6 0,-2 4 0,-2 11 0,-6 10 0,-4 6 0,-5 4 0,1 3 738,0 2-860,-5 1 0,5 4 0,-5 2 0,2 1 0,-1 1-190,3-1 83,-6-1 1,11-6 0,-3-1 0,5-4 0,3-5 0,3-7 0,2-5-259,0-4 217,0-5 0,5 1 0,3-8 0,5-6 0,2-5 0,2-8 0,1-5-65,3-6 0,-1-3 0,5-3 1,2-1 47,1-2 0,1-5 1,1 3-1,-1-2 190,1 0 0,-2 8-30,-3 1 254,3 5 1,-10 14 0,2 10 118,-6 11 1,-5 11 0,-5 13 0,0 1 48,0 2 1,5 4-275,-1 5 0,2 0-96,-2 1 0,-3-5 0,5-2 0,0 1-283,2-1 1,-1-3-23,2 1 0,-2-5 108,1-4-557,4-2 1,-5-8-1,5-1-1754,1-2 1790,0-5 1,-6-3-122,-3-8 753,-2 2 0,-31-22 0,-6-1 0</inkml:trace>
  <inkml:trace contextRef="#ctx0" brushRef="#br0">11195 11654 8011,'-5'-18'615,"-4"-3"0,4 2-433,0 2 1,4 7-95,1 2 0,10 5 1,4-1-1,6 2-1,7 2 1,0 0 0,7 0 0,1 0-467,2 0 1,5 5 0,2 0 0,0 1-423,0 0 0,-1 2 801,-5-4 0,29 12 0,-31-9 0,1 0 0</inkml:trace>
  <inkml:trace contextRef="#ctx0" brushRef="#br0">12356 11795 8011,'12'0'-786,"1"0"0,-4-5 1058,-1 1 663,-5 0-710,3 4 0,-12 0 0,-2-1 1,-5-2-1,-3-2 0,-2 1 0,-2 0 610,-3 0 0,-2-1-182,-5 5-433,-3 0 1,-3 6 0,0 3 0,2 2 0,0 3 686,2 3-837,-5 3 0,6 10 0,-2-1 0,8 1 0,6 0-6,5 0 0,3 5 1,2-2-1,6-2-87,6-6 0,10-1-612,8-7 450,3-5 0,7-2 0,3-6 0,3-3 0,1-3-456,1-7 0,-4-8 234,3-4 1,-6-8-152,6 0 469,-8-12 0,1 1 0,-6-12 1,-1-2-1,-1-3 26,-2-1 1,-5 0 255,1-2 1,-7-2-7,-2 2 0,-5 9 0,1 6 0,-4 10 579,-4 9 1,-4 6-126,-9 8 1,2 5-19,-2 2-432,3 4 1,6 7-1,-1 3 1,-1 7 0,-1 5 41,-2 3 1,5 8-254,-1 2 1,6 0 81,-1 4-165,3-3 0,1 9 1,0-6-1,1 1 0,2-1-518,1 0 1,6 0 261,-1 1 1,6-1-257,2 0 290,6-5 1,-8 1 0,7-7 0,-1-5 0,0-2-1210,0-4 0,-4-8 1534,5-3 0,-7-21 0,4-5 0</inkml:trace>
  <inkml:trace contextRef="#ctx0" brushRef="#br0">12687 11489 8011,'-4'-30'0,"0"0"0,-5 5 121,5 3 0,1 8 0,6 0 0,4 6 829,4 2 1,-1 2-612,7 4 0,-1 1 0,0 5 0,1 5 46,-2 5 0,-1 6-267,-1 0-211,-6 2 1,-1 1 0,-6 2-1,-2 1 1,-2 2 0,-4-2-1,-5-1-172,-4-1 0,3-2 0,-3-3 0,3-2 271,1-1 1,0-8 567,0 3-162,6-9 0,4 2-227,12-6 0,2-6 0,13-2 1,5-4-250,2-1 0,-1 5-383,4-1 0,-2 5 1,4-3-1,-4 1-548,-1 4 1,-1 0-811,-4 2 1805,-1 0 0,6 0 0,2 0 0</inkml:trace>
  <inkml:trace contextRef="#ctx0" brushRef="#br0">14358 9869 8040,'0'-27'-93,"0"-1"1,0 0 0,-2 4 0,-1 5-1304,-1 5 1606,-6 1 0,3 2 0,-7 2 1,-2 5-1,-2 3 0,0 1 1,-2 0 21,0 0 0,-1 4 0,-3 2 0,1-1-220,2 1 1,1 4 42,-1-2 4,-4-2 0,11 1 1,-3-4-1,5 3 0,2-1 1,1 1-1,-1-2 125,-1 2 1,2-5 0,2 5 0,0-2 95,0 1 0,3-1 219,-5-4-365,7 5 0,-4-2 1,4 4-1,0 0 403,-3 1-449,1 0 0,4 5 1,2 1-1,0 3 1,3 4 5,-3 3 0,4 2 0,0 2 0,1 5-46,3 5 1,-5 9-42,0-1 0,0 10 1,0 3-1,-3 5-7,0 4 1,-2-1-40,0 5 0,0-4-1537,0 4 1596,0 0 0,-2-32 0,0 1 1,-1 0-1,1-1 0,0-1 0,0 0 1,0-1-1,0-1 73,0-1 0,0 0 1,-3 0-1,1 0-621,2 3 1,0-1 536,-8 33 1,9-2 0,-5-5 0,2 0-1,-2-1 41,-1 1 0,4-7-342,-1-6 207,2 0 1,2-13 0,0 2 0,0-6 0,0-4 49,0-6 1,0 0 84,0-7 0,5-5 394,-1-3 0,6-2 0,-2 2-401,4-5 1,5-3 1209,0-1-1429,5 0 1,-2 0-1,4-1 1,0-3-1,0-4-494,3 1 1,2-4 220,-4 3 16,6 2 1,-4-5 0,4 3 0,1 0 0,0-1 432,1 0 0,5-7 0,6-2 0,1-3 0,-1 0 0</inkml:trace>
  <inkml:trace contextRef="#ctx0" brushRef="#br0">15518 10430 7965,'-14'-12'192,"0"-1"0,-1 1 0,6 3 1360,1 0-1402,4 6 1,6-2-1,2 5 1,6 0-1,7 0 1,7-2 0,6-1 554,2-1-826,-3 0 1,6 4-1,-5 0 1,-2 0-1,0 0 1,1 0 0,-1 0-499,-4 0 1,2 0-1,-7 0 1,3 1-351,-1 3 969,-5-2 0,13-19 0,-2-11 0</inkml:trace>
  <inkml:trace contextRef="#ctx0" brushRef="#br0">16500 9984 8028,'0'-25'0,"1"5"0,3 3 219,-2-3 1,4 10-1,-6-3 676,0 2 1,0 11 0,0 4 0,0 7-727,0 6 0,0 3 1,0 7-1,0 3-125,0 4 0,0-1 0,0 1 0,-2 1-97,-2 2 0,2-3 1,-2 0-1,3 1-726,1 2 0,0-3-682,0 0 1051,0-6 1,0 4-1,0-8 1,1-2 0,2-2 409,1-1 0,1-19 0,-5-9 0</inkml:trace>
  <inkml:trace contextRef="#ctx0" brushRef="#br0">16054 10698 8028,'-13'0'61,"0"0"1,0-4 308,1 0 129,4-1 1,4 5 0,8 0 0,6 0 68,6 0 1,9 0-417,9 0 0,6 0 0,7 0 0,8-1 4,6-3 1,3 1-258,0-6-22,5 1 1,-32 3 0,0 1-1,1 1 1,0-1 0,32-1 0,-10 2-1,-9 1 1,-8 2-1227,-8 0 1,-9 5 671,-9-1 0,-9 6 1,-3-2 676,-4 4 0,-35 17 0,-8 5 0</inkml:trace>
  <inkml:trace contextRef="#ctx0" brushRef="#br0">16564 11004 8028,'-13'-6'439,"4"1"368,1-4 0,-1 4-314,-3 5 1,0 1-315,4 3 0,-2 3 0,4 8 1,-1 2 272,-3 4 0,0 4-93,2 5-298,-4-3 1,11 8-1,-5-3 1,2-1 0,0 1 89,1 1 1,3-5-1,4 2 1,5-3-116,2-2 0,2-5-72,0-3 1,1-4 0,3-5 0,4-3-74,3-4 0,-1-1-182,2 0 1,-2-1-144,7-4 0,2-3 0,1-8 0,-1-2-703,-2-2 0,-4 5 375,-5-2 1,2-2 37,-6 2 99,0 0 625,-10 4 0,-24-5 0,-12-2 0</inkml:trace>
  <inkml:trace contextRef="#ctx0" brushRef="#br0">16462 11004 8024,'-20'-13'418,"-2"-4"14,10 0 0,-2 5 1,12 5 276,8 1 1,2 2-665,14 4 0,-1 0 1,6 0-1,1 0-80,2 0 0,5 0-306,-1 0 0,3 0 0,1 0 1,-1 0-756,-3 0 1096,-3 0 0,-5 11 0,-1 3 0</inkml:trace>
  <inkml:trace contextRef="#ctx0" brushRef="#br0">16602 11119 8022,'-12'-6'112,"4"-2"-149,-3 2 464,9 0 0,-2 6 0,10 0 86,6 0 0,3 2-763,6 2 4,0 3 0,6 2 0,1-2 0,2 0 0,-2-2 246,-1 1 0,27-2 0,7-4 0</inkml:trace>
  <inkml:trace contextRef="#ctx0" brushRef="#br0">17188 11132 8022,'6'-7'2387,"-5"1"-1607,5 6 0,-6 6-454,0 2 1,0 9 0,0 4 0,0 5 48,0 4 1,0-2-296,0 6 1,-1-4-1,-2 2 1,-1 1 16,1-1 0,-3 1-693,2 1 0,0-3 0,2-7 0,-1-3-2516,-1-4 3112,0-2 0,21-42 0,4-10 0</inkml:trace>
  <inkml:trace contextRef="#ctx0" brushRef="#br0">18387 10086 7951,'0'-13'193,"0"1"0,0-1-65,0 0 214,0 0 1,0 8-1,-1 5 1,-2 8 0,-2 8-1,1 5 1,0 4 0,0 5 369,1 4 0,1 3-366,2 1-569,0 1 1,0-1-1,0 0 1,0 0 0,0-1-1,0-1 1,0-4-1306,0-1 1,0-1 1527,0-4 0,12-18 0,2-4 0</inkml:trace>
  <inkml:trace contextRef="#ctx0" brushRef="#br0">18196 10418 7951,'0'-19'-33,"0"5"0,0-3 0,0 3-108,0 1 0,11 0 1,6 2-1,7 2 658,6 5 0,7 3 1,7 1-1,2 0-812,7 0 0,-2 0 0,4 0 0,-3 0-1153,-1 0 1448,0 0 0,3-7 0,6-3 0,4-1 0,1 1 0</inkml:trace>
  <inkml:trace contextRef="#ctx0" brushRef="#br0">19560 9920 7968,'6'-20'0,"-5"-2"405,3 5 0,-1-4 0,0 4 745,1 1 0,1 9 0,-7 7-846,-2 7 1,2 10-1,-2 4 1,1 3-151,-1 2 0,3 1 1,-4 1-1,4 3-116,1 2 0,0-3 1,0 4-1,0 0-771,0-2 0,0 1-1242,0-4 1456,0-2 1,0 9-1,0-6 1,0-2 0,0-3 518,0-3 0,-34 2 0,-8-4 0</inkml:trace>
  <inkml:trace contextRef="#ctx0" brushRef="#br0">19165 10558 7968,'-16'-2'194,"3"-2"48,4 3 0,1-6 665,4 2 827,3 4-1453,6-5 1,8 6 0,10 0 0,5-1 0,8-2-130,5-1 1,5 0 0,10 2-1,3-1-117,4-1 0,-4 0-313,1 4 0,-7-4-385,3-1 1,-8 1-1,-4 4 1,-5 0-2141,-6 0 2803,-10 6 0,-28 12 0,-10 9 0</inkml:trace>
  <inkml:trace contextRef="#ctx0" brushRef="#br0">19471 10928 7968,'-20'-9'114,"3"1"1,7 5 168,2-1 0,3 2 194,-3 2 0,5 2 0,-3 3 0,2 8 598,0 7 0,-2 4-815,2 1 1,2 5-1,-3 1 1,1 0 45,-1 1 0,1 4-80,4 3-153,-6-7 0,5 9 0,-3-9 1,2-1-1,4 0 215,2-3-470,3-1 1,6-7 0,1-4 0,3-7 0,4-3-200,3 0 0,6-5 0,1 3 0,3-4-307,6-4 1,-2-3-97,5-6 0,-4-4 287,0 0 1,-5-1 0,-2 2 0,-1-2 496,-2-2 0,-19-35 0,-6-13 0</inkml:trace>
  <inkml:trace contextRef="#ctx0" brushRef="#br0">19433 10953 7968,'-26'-25'0,"2"3"0,3 1 68,2 6 1,14-8 0,5 7-1,8 5 511,8 5 0,4 1 1,5 0-1,2 3-764,3 0 1,2 2-332,7 0 1,0 0-1,1 0 1,0 0 515,-4 0 0,5 17 0,5 4 0</inkml:trace>
  <inkml:trace contextRef="#ctx0" brushRef="#br0">19433 11144 7968,'-17'-5'0,"0"-4"0,1 2 20,7-1 215,-2 5 0,11-3 0,0 6 0,9 0 952,6 0 1,6 2-1459,9 2-12,-3-3 1,10 6 0,-2-4 0,4 3 0,2-1 282,0 1 0,18 4 0,-23-6 0,1-1 0</inkml:trace>
  <inkml:trace contextRef="#ctx0" brushRef="#br0">20108 11412 7968,'0'-13'699,"5"-1"700,-1-3-1241,6 9 0,-3-8 1,6 12-1,1 1 1,1 2 596,2 1-719,0 5 1,-1 2 0,-2 6 0,-4 1-1,-3 2-100,-4 1-48,-2 6 1,-2-5-1,-3 5 1,-5-4 0,-4 1-89,-4 0 240,-2 1 0,-7 1 1,1-3-1,1 0 1,2-4 206,5 0 1,-1-3 249,1 1-371,5 0 0,8-6-136,8-3 1,9-4 0,10-3 0,4-2-523,3-2 1,5 0 93,-1-2 0,3-1-732,1 6 789,0-6 1,1 3 0,-1-6-1,-1 2 381,-3 2 0,8-25 0,-2-1 0</inkml:trace>
  <inkml:trace contextRef="#ctx0" brushRef="#br0">20912 9436 8057,'0'-14'-127,"-2"-2"1,-1-1 0,-1 1 365,1 2 0,8 1 1,3 1-1,3 0 1,2 2 451,0 2 0,4 4-339,0-5-240,6 6 1,-8-2 0,6 3 0,3-1 0,3-1 85,3 1-132,6 2 1,-8 2-1,6 4 1,0 3-1,0 3 1,-1 2 0,-4 0 14,-5 0 1,0 4 0,-7 1 0,-1 3-18,-2 6 0,-5 0 0,-2 7 1,-2 2 39,-2 1 0,-1 8 0,-2 6 1,0 8-25,0 8 1,-3-31 0,0 0-46,-1 4 1,0 1-60,1 0 0,0 2 0,-3 3 0,1 1 1,1 0-1,0 1 0,1-1 0,-1 1 0,1-1 1,1 1 0,-1-2 1,0 0 0,2 2 0,1 0 0,-3 0 0,1-1 0,1 0-1,1-2-14,0-2 0,0-1 1,0-2-1,0 0-121,0-2 0,0 0 0,0 33 236,0-3 0,0-9 0,0-5 0,1-4 189,4-3 1,-4-11-148,3 3 1,-2-10 358,-2 1-443,0-9 1,0-6 0,-2-8 0,-2 0 0,-6-2 9,-5 1 0,-5-2-428,-6-4 0,-5 0-755,-3 0 858,-3 0 0,0 0 0,2 0 0,1 2 0,-3 1-1199,-4 1 1478,1 6 0,-2-9 0,5 6 0,-1 0 0,-6 2 0,-4-1 0</inkml:trace>
  <inkml:trace contextRef="#ctx0" brushRef="#br0">9181 14447 7972,'-5'-30'114,"0"0"0,-1 2 0,0 3 0,4 2 1556,0 2-1488,2 5 0,2 2 0,2 7 1,3 3-1,0 6 614,-3 10-673,-2 6 1,-2 10 0,0 5 0,0 7 0,0 5 439,0 7-568,0 5 0,-5 7 0,0-2 1,-1-1-1,0-3 0,4 0 0,0-1-150,2 0 1,6-8 0,2-8 0,5-7 31,4-8 1,-1-8-1,5-9 1,3-6-59,4-6 1,-1-6 11,3-8 22,3-3 0,-5-9 0,5-2 0,-2-2 0,-3-4 0,-1-4 1,-1-6-435,-1-2 0,-1-2 431,-3 0 1,-2 0-435,-6 0 662,-1 5 0,0 2 1,-4 9-1,-4 5 393,-2 9 1,-8 11-64,-2 6 0,-4 8 0,0 6 0,-1 7 108,0 8 1,-1 2-432,-3 7 0,7 0 162,-3 5-297,9-1 0,-6 0 1,6 2-1,1 1 1,2 1-274,1 0 0,1-4 164,3-4 0,5 3-155,8-3 0,-2-7 0,7-3 1,0-5-910,2-3 1,3-3 1222,3-5 0,4-11 0,4-5 0,6-3 0,0 1 0</inkml:trace>
  <inkml:trace contextRef="#ctx0" brushRef="#br0">10048 15199 8000,'0'-8'0,"0"-1"0,-4 5-218,-1-5 1,1 5 34,4-4 1,0 3 1505,0-3-838,-6 5 1,4-8 0,-7 2-227,-1-2 0,-1 4 0,-2 3 0,0 2-6,1 2 0,-5 6-95,0 2 1,0 5 36,4 4 1,-3 3-1,2 5 1,3 2-124,-1 3 0,7-3-89,0 3 1,4 1-276,1-1 179,0-6 0,7 0 0,6-4 0,7-2 1,4-4-509,1-4 1,6-7 332,3 1 1,8-4-1202,0-4 725,1-3 764,0-11 0,3-9 0,5-6 0,6-4 0,1-1 0</inkml:trace>
  <inkml:trace contextRef="#ctx0" brushRef="#br0">10800 14868 8000,'-1'-26'0,"-2"1"0,-1-1 0,1 1 268,1 5 0,12 3 0,3 8 0,3 5 48,2 3 0,2 1-556,5 0 0,-1 1 1,-1 2-1,-2 3-985,2 1 1225,-5 1 0,-5 16 0,-7 3 0</inkml:trace>
  <inkml:trace contextRef="#ctx0" brushRef="#br0">10711 15046 8000,'-9'-4'-280,"1"0"594,5-1 1,-1 5 0,9 0 49,8 0 1,1 5-1004,8-1 500,5 0 1,5-2 138,6 2 0,14-15 0,8-5 0,5 1 0,1 0 0</inkml:trace>
  <inkml:trace contextRef="#ctx0" brushRef="#br0">13440 14026 7980,'0'-18'0,"-5"-2"0,0-4 0,-1 1 0,0 3 0,3 0 909,2 1 1,-3 7 218,0 0 1,-5 10-965,5 6 0,0 9 0,4 14 0,-2 3 109,-2 4 0,2 4-211,-2 5-114,-3 2 1,4 2-1,-4 1 1,2 1 0,2 1-1,1-5 1,2-4-289,0-2 0,0-3 0,0-2 178,0-4 1,6-10 0,2-7 123,4-8 0,-4-5 0,-1-4 0,0-4-125,1-4 0,-6 0 112,3-1 26,-4 0 0,-1 0 0,0 1 0,-1 0 10,-4 4 1,-2 2-1,-5 6 0,3 0 1,1 0 3,-2 0 1,3 0-109,-2 0 108,6 0 0,-7 2-14,6 2 0,-2-3 69,2 3-60,3-2 37,-5 4 10,0-5-28,5 5 0,-6-8 0,3-2-111,-5-5 1,3-2 91,2-2 1,-1 1-15,0-1 24,-5-6 0,9 4 0,-3-5 0,2 0 0,2 0 36,0-2 0,0 2 13,0-1 1,0 5-12,0-1 0,0 3 0,0 1 0,2 2-48,2 2 0,-3 2 46,4 3-176,-4 3 44,-1-5 0,1 6 1,2 1-138,2 4 1,-1-3 30,-4 7 7,0-6 90,0 8 1,0-8-81,0 5 117,0 1 0,0-2-145,0-1-339,0-1 558,0 2 0,-17 0 0,-4-1 0</inkml:trace>
  <inkml:trace contextRef="#ctx0" brushRef="#br0">12866 14001 7993,'0'-30'0,"0"0"0,0 2-252,0 1 1,0 7-52,0 3 650,0 3 0,0 8 1,-2 6 511,-2 7-808,-3 10 0,-6 3 1,1 6-1,-1 1 0,0 1-120,0 2 113,-5 5 1,4-4 0,-3 3 0,3-4 0,1-2-1,0 1 1,0 0-40,0 0 1,2-2 61,3-2 40,-4-5 0,11-2 0,-3-5 0,5-2 1,6-2 513,6-5-538,8-2 0,5-8 0,8-1 0,3-2 0,1 1-6,0-2 0,-1 0 1,0 0-1,0 3-124,2 1 0,-2-2-192,-3 4 0,-4-5-390,4 5 425,-6 0 1,3 2 0,-7-1-1,-1-1 1,-3 0-581,-2-2 1,-1-1 439,-4-6 0,-2 1 107,-2-1 173,-3 0 0,-2-5 1,0-4-1,-1-2 0,-2-1 102,-1-1 1,0-3 157,0-1 0,0-6 4,0 2 173,0 3 1,0 4 0,0 8 0,0 0-1,0 4 1474,0 0-1007,0 8-260,0 2-495,-5 10 1,3 8-1,-2 8 1,3 3 0,1 3 248,0 3 0,0 3-157,0 5 1,0 2-14,0 2-141,0-2 0,0 5 1,0-2-1,1 3 1,2 2-28,1-1 1,6-3-16,-2-6 1,2 1-1,0-3 1,-1-3-426,1-7 1,-5-7-599,0-6 673,2 0-425,-6 0 1,6-6-1,-4-4-143,1-6 1,1-4-125,-5-6 1061,0-6 0,5-29 0,2-13 0</inkml:trace>
  <inkml:trace contextRef="#ctx0" brushRef="#br0">13746 14103 7993,'-6'-19'280,"3"1"279,-5-3-376,5 2 0,-4 8 0,2 4 334,-3 7 0,1 11 0,0 10 0,0 5-70,0 4 0,2 2-371,-3 6 0,5 2 1,-1 1-1,2 3-100,2 1 0,0 1 0,0 2 0,2-3-261,2-1 0,-1 0 75,5-1 166,-5-9 1,7 1 0,-6-14 0,1-5-326,0-6 1,-3-6-1,2-10-104,-3-6 0,-1-7 362,0-6 0,-1-2 1,-2-3-1,-1-5-26,1-7 0,2 1 43,1-5 0,0-1 203,0-4-136,0 0 1,0-4 0,0-3-1,0-2 1,0-1 99,0 4 1,4 5 80,0 5 0,5 3 0,-4 9 0,4 5 71,5 9 1,0 11 11,7 6 0,2 2-15,7 2-81,-3 0 1,8 6 0,-5 4 0,-2 4 0,-1 5-6,-1 0 1,-12 3-64,-6 3-198,-5 6 1,-9-2 0,-3 5 0,-7 0 0,-7-2-72,-5-2 1,0-2-29,-6 2 1,4-6 0,-3 3-1,1-3-251,-1-5 1,5-4 181,-2-2 0,7-6-366,2-3 376,11-2 1,-5-4 0,12-2 282,4-5 0,44-25 0,-13 14 0,-1-1 0</inkml:trace>
  <inkml:trace contextRef="#ctx0" brushRef="#br0">14243 13860 8015,'8'-17'158,"1"0"0,-5-4 750,5 4 43,-7 6 0,4 11-623,-6 8-232,0 9 0,-6 3 0,-2 7 0,-3 3 0,-2 5 51,0 6 1,0-1 0,1 2 0,-1-2-153,0-2 1,5 5-13,-1-1 16,6 1 1,-1-6 0,8-2 0,5-4 0,4-2 53,4-5 1,7-7 0,7-2 0,1-5-149,4-6 0,1-2-183,1-2 0,0-6 0,0-2 0,1-4-286,-1 0 0,-6 0 249,-2 4 315,-3-4 0,-18 11 0,-5-5 0</inkml:trace>
  <inkml:trace contextRef="#ctx0" brushRef="#br0">12368 15046 8015,'-12'-13'-8,"-1"-2"1,2 1 0,2 2 0,6 1 0,6 1 37,6 2 0,12 2 0,6 6 0,5 0 137,8 0 0,4 0 0,10 0 0,5 1 100,9 4 0,-27-5 0,2 1-214,5 1 1,2 0 0,1-1 0,3 0 0,7-2 0,2 0 0,1 0-1,1-1-153,2 1 0,1-2 0,2-2 0,1 0 0,-22 3 0,0 0 0,-1-1 1,1 0-1,1 1 0,-1-1 112,22-2 1,-1 1-1,1 2 1,-1 0-1,-4-1 1,-1-1 0,1 0-1,-1 1-10,0-1 0,-1 1 0,-6 1 0,0 1-172,-2-1 0,-2 0 92,-3 1 0,-3 0 0,-3 1 0,-3 0 0,30 0 0,-14 0 0,-12 0 0,-14 2-1247,-8 2 1162,-11-3 1,-9 9 0,-9-4 0,-7 1-1,-6 1 1,-5 1 162,-4-1 0,-8 0 0,-3 0 0,-6-2 0</inkml:trace>
  <inkml:trace contextRef="#ctx0" brushRef="#br0">13197 15658 8015,'0'-14'0,"0"-2"0,2-1 0,2 2 634,-3 1 0,5 1 561,-6 0-1049,0 6 0,-1 9 0,-4 10 0,-3 8 1,-3 6 290,-2 3-356,-6 4 0,5 5 0,-4 2 0,1 1 0,-2 3 0,1 0 0,0 0-98,2-3 1,0-6-1,1-2 1,-2-2-210,1-3 1,6-6 0,3-5 103,2-3 1,0-9 156,5-5-69,0-5 0,6-14 0,2-3 0,5-7 0,4-5-144,4-2 0,4-7 0,1-1 0,3-1 35,1-3 1,-1-1 82,-3 3 0,-5 3 352,0 9 0,-4 4 0,3 9-12,-1 4 0,-4 14-154,-6 8 1,1 6 145,-6 6-143,6 8 1,-9 4-1,5 3 1,-2 1-1,0-1-7,-1 4 0,3-5-652,-2-1 1,5-3-257,-5-2 602,0 1 0,0-2 0,1-3 0,-1-4 0,0-3-346,0-1 1,2-4-811,-2-1 550,-2-5 101,3 3 689,-5-6 0,-22-34 0,-7-9 0</inkml:trace>
  <inkml:trace contextRef="#ctx0" brushRef="#br0">12955 15594 8014,'-13'-25'958,"1"-1"-1011,-1 1 0,6 9 0,5 5-758,9 4 1,8 3 1219,10 4 0,6 0 1,5 0-1,5 0-482,5 0 1,5 0 23,5 0-484,2 0 0,6 1 0,-2 2 533,-3 1 0,-7 1 0,4 0 0,1-1 0,1-1 0</inkml:trace>
  <inkml:trace contextRef="#ctx0" brushRef="#br0">14090 15556 8014,'-6'-13'0,"-5"1"4,-6-1 0,-4 4 0,2 2 0,1 2 881,-1 2 0,-3 3-597,0 4 0,-3 3 0,-3 7 0,-2 3 84,2 5 0,1 3-225,1 5 0,6-3 0,3 3 1,3-4 146,1 0 0,5 4-324,-1-1 1,6 1-71,-1-4 0,8-5 1,6-1-1,5-2-169,2-2 0,7-8 7,1-3 0,2-4-139,7-1 246,0-6 0,0-1 0,-1-7 0,-2-3 0,-3-4-366,-1-3 0,-1-3 337,-1-3 0,-4-7-88,1-5 354,-7-6 0,2 6 0,-7-4 0,-3-1 0,-1 0 318,-3 0 0,-2 12-7,-1 1 1,-6 7-52,-2 6-74,-3 2 0,-6 12 0,0 3 0,1 3 0,0 2 410,-1 3 0,3 5-506,-3 8 1,5 3 25,3 5-112,-2 6 0,5-2 0,-2 5 1,3 1-1,4 2-374,1 1 1,1 2 164,4 2 0,2-2-255,5 3 0,3-8 0,0-1 0,4 0-623,0-1 1,3-2 244,3-6 1,-4-6-729,1-7 964,-1 1 520,4-11 0,18-31 0,4-13 0</inkml:trace>
  <inkml:trace contextRef="#ctx0" brushRef="#br0">14421 15263 8012,'-5'-30'0,"-2"0"0,0 2-83,2 1 1,4 12 262,1 2 1,6 9 1135,2-1-1156,3 4 0,2 7 0,-2 2 0,-1 3 0,-3 4-143,-1 2 0,3 1 1,-5 5-1,-1-2-98,-2 2 0,-1 1 79,0 1 1,-1-4-1,-2 1 1,-3-1 54,-1-1 0,4-2 67,-1-5 0,-2 0 715,2-1-538,0-4 1,10-3-282,2-5 1,9-5 0,6-4-1,5-2-603,6-2 1,3 4-171,1 1 0,0 1 346,1-2-180,-1-2 0,0 8 591,0-5 0,23-12 0,6-7 0</inkml:trace>
  <inkml:trace contextRef="#ctx0" brushRef="#br0">16168 13784 8012,'6'-26'-13,"1"1"0,6-1 1,0 1-1,-2 1 1,-3 2-529,-3 5 666,-4-2 0,-2 9 0,-4-3 0,-3 2 0,-5 1 1,-4 1-1,-4 4 193,-3-1 1,-3 4 0,-3-2 0,-2 3-197,-1 1 1,-2 1-52,5 3 0,-1 4 0,2 4 0,-1 0-20,2-4 1,7 3-132,4-2 102,3 2 1,1 2-1,2 0 1,2 0-1,5-1 1,2 1 47,2 0 0,0-5 1,2-1-1,1 0 217,1 1 1,6-4-189,-2 4 79,-2 1 1,5 4 0,-2-1-1,2 3 1,2 0 423,0 2-511,-1 6 0,-3-8 0,-2 8 1,0 3-1,-1 5 47,0 6 1,-2-1-1,-4 13 1,-2 3-143,-2 6 1,-3 11 29,1-30 0,-1-1 0,0 0 0,0 0-929,-1 3 1,-1-1 911,2 2 0,0 0 0,-2-1 1,1 1-1,2 3 0,2 0 0,0-1 1,-1 0-1,1-2 0,0 1-18,0-3 1,1 0-622,0-3 0,0-1 615,3 1 1,0 1 0,0 27-59,0 3 1,4-13-1,2-5 82,1-5-11,-4-3 0,7-8 43,-6 0 0,5-9 251,-5 0 5,6-8 0,-4 1 1,3-6-1,0-2-682,1-2 1,1-5 730,2 1 1,0-2-633,0-2 1,5-2 0,3-2 0,5-4-749,3-4 1,4-1 382,5 1 1,5-5 650,-1 0 0,8-9 0,5-5 0,3 0 0,0 0 0</inkml:trace>
  <inkml:trace contextRef="#ctx0" brushRef="#br0">17839 13758 7987,'0'-31'-8,"0"4"0,0-1 0,0 4 0,0 4 977,0 2 0,0 8 0,0 10-562,0 7 0,4 10 0,0 4 1,-1 4-9,-2 5 1,-1-1-48,0 5-429,0 0 1,0 0-1,0 0 1,0 1-1,0 0 1,0 1-1,0-4-673,0 0 1,0 2 0,0-5 0,0 0 171,0-2 0,0-3 0,0-3 0,0-4 578,0-3 0,-22-24 0,-7-5 0</inkml:trace>
  <inkml:trace contextRef="#ctx0" brushRef="#br0">17482 14294 7987,'-13'0'55,"0"0"1,5 0 120,-1 0 0,6-2-127,-1-2 417,3 3 0,2-5 0,5 6 0,8 0 0,10-1-169,9-4 1,6 3 0,7-5-1,6-1-161,5 1 0,5-1-209,-26 1 0,0 1 0,31-2 0,-31 4 1,0 1-1,31-5-564,-4 1 0,-6 5 162,-6-3 1,-8 4-243,-14 1 0,-5 1 1,-12 4 716,-4 3 0,-19 20 0,-10 6 0</inkml:trace>
  <inkml:trace contextRef="#ctx0" brushRef="#br0">17877 14625 7987,'-9'-1'81,"1"-3"20,-1 2 337,-3-3 1,-1 10-1,2 5 1,1 4 285,1 3 1,2 6-520,-1-2 1,-4 5-1,5 2 1,0 3-37,3 2 1,-2 1-12,2 4-55,0-5 1,4 2 0,0-5 0,1-2 0,3-1 173,5-1-291,2-6 1,2-2 0,1-5 0,2-2 0,2-2-186,2-5 53,1-3 0,9-1 1,1 0-1,0-1 1,2-3-807,-1-5 0,4-4 557,6-4-25,-2 3 1,0-4 0,-8 5 0,-1 0 0,-4 0 419,-4 1 0,-33-41 0,-13-9 0</inkml:trace>
  <inkml:trace contextRef="#ctx0" brushRef="#br0">17813 14664 7987,'-25'-17'422,"-1"0"0,2-2-624,3 2 1,8 7 56,9-2 1,4 7 0,4 1 0,6 3 1022,6 1 0,5 0-484,9 0-370,2 0 1,4-5 0,0 1 0,5 0 0,1 0-127,-3-1-425,2 1 0,-9 3 0,3-2 0,-4-1 1,-4 1 526,-7 1 0,-27 8 0,-9 1 0</inkml:trace>
  <inkml:trace contextRef="#ctx0" brushRef="#br0">17890 14817 7987,'-15'-5'0,"-2"1"0,3-6-54,-3 2 563,9 2 0,4-4 1,9 6 259,8 1 0,5 2-1003,8 1 0,5 0 1,3 0-1,3 0-476,1 0 0,-1 0-861,-3 0 1571,3 0 0,18 17 0,12 4 0</inkml:trace>
  <inkml:trace contextRef="#ctx0" brushRef="#br0">18412 15046 7987,'6'-13'0,"-3"1"333,5-1-142,1 6 0,5-3 1,2 6-1,2 1 0,1 1 2045,-1 2-2319,-1 6 0,-1 5 0,-2 6 86,-3-1 1,-7 2-75,1-1 0,-4 6 0,-4-3 1,-4 1-196,-6 0 1,-4-4 214,0 5 0,-1-5 0,-5 3 0,3-2 219,2-2 1,1-7 244,4 0 1,0-2-122,1 2 1,10-4-162,7-5 0,7 0 97,10 0-465,-1 0 1,16-1 0,-3-2-717,2-1 0,3-5 468,-1 5 1,0-5 484,0 5 0,23-17 0,6 0 0</inkml:trace>
  <inkml:trace contextRef="#ctx0" brushRef="#br0">19433 14179 7987,'0'-13'25,"0"1"0,1-1 0,5 0 0,6 2 265,8 2 0,6-1 1,5 6-1,7 1 1,7 2-1,4 1-548,-3 0 1,0 0-100,-4 0 0,-2 0 0,2 0 357,-2 0 0,4-11 0,1-4 0</inkml:trace>
  <inkml:trace contextRef="#ctx0" brushRef="#br0">21192 13554 7987,'-1'-18'-242,"-2"-2"1,-3-1-1,1 1-221,-1 2 1,0 2 2052,2 7 1,3 5-840,-4 8 0,4 8-410,1 5-293,0 5 0,0-2 0,0 7 0,0 3 0,0 4 0,0 1 0,0 1-252,0-2-5,0-6 1,0 9 0,0-4 0,0 1 0,0-2 0,0 1 0,0-2-893,0 0 1,-1-1 0,-2-5 1100,-2 1 0,-22-6 0,-1-2 0</inkml:trace>
  <inkml:trace contextRef="#ctx0" brushRef="#br0">20733 14217 7987,'-13'0'0,"1"-5"1795,-1-2-870,6 0-793,7 1 0,8 6 0,11 0 0,8 0 0,9 0 0,10 0 0,5-2-130,4-2 1,5 3-1,8-3 1,-33 2 0,2 1-85,0-2 1,1 1 0,0 2 0,-1-1 0,-1-1-1,0 0 1,31 0-972,-6 2 0,-12 0 72,-10 0 635,-12 6 346,-9 1 0,-34 17 0,-6 3 0</inkml:trace>
  <inkml:trace contextRef="#ctx0" brushRef="#br0">21052 14702 7985,'-13'-4'0,"0"-1"0,1-3-3,-1 4 0,0-1-162,0 5 729,6 0 0,-4 6 0,2 4 0,0 6 1,-1 3 629,1 1-1090,6 4 0,-7-2 0,6 6 0,1 3 1,2 0 260,1 0-358,0 5 0,0-9 0,1 4 1,4-1-1,3-1 0,3-2 0,4-4-339,2-6 1,-2-3 169,6-1 1,-4-5-1,5 0 1,0-3-334,2-2 0,3-3 171,3-4 1,-3-3 0,3-6 0,-3-1-602,-2-3 1,1-3-78,-1-6 1002,-5 7 0,-2-51 0,-11 32 0,-1 0 0</inkml:trace>
  <inkml:trace contextRef="#ctx0" brushRef="#br0">20912 14651 7985,'-13'-17'0,"0"0"0,2 0-149,2 4 0,5 2 264,8 2 1,9-1-1,8 6 1,5 1 765,4 2 1,-1 1-860,10 0-53,-4 0 0,15 0 1,-5 0-1,2 0 1,-2 0-250,-1 0-547,-2 0 1,-5 0 826,-3 0 0,-25 17 0,-12 4 0</inkml:trace>
  <inkml:trace contextRef="#ctx0" brushRef="#br0">21077 14855 7985,'-12'-7'517,"-1"3"1,4-2-514,1 2-145,5-1 1,4 5 0,11 0 488,3 0 1,12 0-673,-1 0 0,4 5 1,-1-1-1,5-1 324,3-2 0,3-1 0,4 0 0,3 0 0,1 0 0</inkml:trace>
  <inkml:trace contextRef="#ctx0" brushRef="#br0">21689 14855 7983,'0'-13'90,"-1"6"40,-3 3 0,2 4 0,-3 4 0,0 6 1180,1 6 0,-1 3-1037,0 7-267,4-1 1,-5 2 0,5 2 0,-2 0 0,-1 1 0,1 0 0,1 0-368,2-2 0,-1 0 0,-2-1 1,-1-1-1569,1-6 1929,2-5 0,1-19 0,0-5 0</inkml:trace>
  <inkml:trace contextRef="#ctx0" brushRef="#br0">22391 13236 7991,'0'-13'9,"0"0"1,0 0-1,0 1 1,0-1 418,0 0-314,5 0 1,-2 2 0,4 1 0,0 2 0,1-1 0,1 1 0,3 0 987,1 3-972,-1 1 0,5-1 0,2 1 0,1 1 0,1 2 0,0 1 1,-1 0 256,-2 0 0,-1 5-35,-4 4-342,0 2 0,0 2 0,-1 1 1,1 2-1,0 2 0,-2 2 0,-2 3-22,-5 1 1,2 1-1,-2 2 1,0 2 76,2 0 1,-5 7 45,3-2-57,-8 8 1,-2 8 0,-5 6 0,0 3 0,-3 3 64,-1 4-92,6-30 0,-1-1 1,0 4-1,1 0 1,-2 1-1,1 0 1,1 1-1,1 0 0,1 0 1,0 1-788,0 1 0,1 1 765,0-1 0,-1 2 0,1 1 1,0 1-1,-1-1 0,1 0 0,0-1 1,0-1-1,1-1 0,1-1-101,-1 0 0,1-1 1,2-3-1,0 0-180,-3-1 1,1-2 0,1 31-109,-1-3 428,-3-5 1,4-8 0,-5-2 0,-1-4 0,1-3 237,-1-4 0,-1-7-95,-7 0 1,2-8-150,-6-1 0,-2-5 0,-5 1 0,-4-4 25,0-5 0,-2-1 306,-5-2 0,0-4-810,-4 3-155,4-2 0,-7-2 0,4 0 1,-4 0-1,0 0-1942,-1 0 2538,0 0 0,-4 0 0,0 0 0,-3 0 0,-5 0 0,-6 0 0</inkml:trace>
  <inkml:trace contextRef="#ctx0" brushRef="#br0">8365 13350 8170,'1'-17'-233,"2"-1"0,1-1 1,-1 1-1,-2 2-190,-1 2 640,0 7 0,0 3 0,0 8 0,0 6-100,0 6-94,0-2 1,-4 10 0,0-3 0,0 3 0,-1 3 138,1 3-130,-6 3 1,7 6-1,-4 4 1,0 3 0,0 7-1,-3 6 1,-1 12 43,5-30 0,-1 0 1,1 5-1,-1 1 1,1 6-1,0 1 0,-1 3 1,1 1-1,-1 2 1,1 2-1,2 4 1,0 1 0,-1 2-1,1 1 1,0 1-1,0-1-161,0 0 0,1-1 0,-3 1 1,2-1-1,1-2 0,1-1 0,0 2 1,0-1 129,-1 2 0,0-1 0,3-3 0,-1-1-1281,-1 0 0,0 0 1227,1-2 1,0 0-1,1 0 1,0-2-1,0 1 1,0-1-1,0-1 1,0-1 0,0 0-1,0-1-5,0-2 0,0-1 11,3-1 0,0-1 0,0-1 1,1 0-1,2 0 0,1 0 1,-1-2-1,1 0 0,-1-3 1,0-2 189,1-3 0,-1-1-228,1-2 0,-1-1 0,5 34 1,-1-4-1,-1-6 0,-1-7-175,-1-6 1,0-4-170,-2-6 0,-3-1 27,7-3-29,-6-9 1,8-8 0,-1-8 386,6-5 0,-1-3 0,6-1 0,1 0 0</inkml:trace>
  <inkml:trace contextRef="#ctx0" brushRef="#br0">8365 13478 8086,'0'-9'-325,"0"1"1,0-2 247,0-1 0,5 3 0,5 4 0,6 1 0,6 1 0,8-4-410,9-1 0,4 0 604,8-2 1,10-2 0,5 2 0,-31 4 0,2-1-44,4 0 0,0-1 0,-2 1 0,1 1-1153,5 1 1,0-1 1091,-5-1 0,0 1 0,4 4 0,0-1 0,-1-2 0,1 0 0,0 0 0,1-1 0,0 1 0,0 0 0,0 0 0,-2 1 0,1-1 0,0 1-44,0-1 0,0 1 0,3 0 1,1 1-1,0-1 0,0-1 1,1 1-1,0-1 34,0 0 0,0 1 0,0 1 1,1 0-1,2-2 0,1-1 1,1 0-1,1 0-10,2 0 1,-1-1-1,0-2 1,0-1 3,3 0 0,1 1 73,1 0 1,0-1-1,0 1 1,0-1-1,4 0 1,0 0-1,1-1 1,0 1 0,1 0-1,1 0 1,-2 1-1,1 0 1,0 1-1,0 0 79,0 1 0,0-1 0,2 1 0,2 0-1292,-1-1 1,0 1 1140,-3 2 1,1 1-1,1-1 1,0 1-1,-4 1 1,-2 1 0,1-1-1,-1 0 1,2 0-1,1 1-41,2 0 1,0 0 0,-5 1-1,0-1-23,3-1 1,0 0 0,-3 1 0,0 0 0,1-1 0,1 0 0,1 1 0,1-1 16,3 0 1,0 0 0,-2-1 0,0 0-74,2-1 1,0 0-1,-1-2 1,0 2-350,1 2 1,0 0 471,-21-1 1,-1-1 0,1 1 0,0 0 0,-1 1 0,1 0-1,1-2 1,-1 0 0,1 0 0,-2 1 0,1-1 0,0 1 0,-1 0-1,1 1 1,0-1 37,0 0 0,1-1 0,-1 1 0,2-1 0,0 1 0,0 0 32,2 0 0,-1 0 1,1 0-59,-4 0 1,1-1 0,-1 0 0,2 2 0,1 0 0,-2 0 0,-1-1-1,-1 0 1,0 0 0,1 0 0,1 1 0,0-1 0,0 1 0,1 0-1,1-1 17,0 1 1,1 0-1,-1-1 1,-2 1 0,0 0-1,0-1-53,1 0 0,0 0 0,0 1 0,-2-1 0,-1 1 0,1 0 1,1 0-1,0 2 0,0-1 0,1-1 0,1 0 0,0 0 24,1 0 1,1-1 0,-1 1 0,-2 1-1,1-1 1,-1 1-23,0-2 1,0 0 0,0 0 0,-1 2 0,0 0 0,0-1-8,1-1 1,0 0-1,0 1 25,0 0 0,0 2 0,0-1 0,1-2 0,-1-1 1,1 1-1,-1 1 0,-1 0 0,0 0 0,-1 0 1,0 0-1,-1-1 0,1 0 0,0 0 0,-1-1-2,1 0 0,-1 0 0,1 1 0,1 0 1,0 0-1,0 0 2,3 0 0,-1 1 1,1-1 3,-4 0 0,1 0 1,-1 0-1,4-1 1,-1 0-1,1-1 1,-3 2-1,-1-1 1,0 0-1,2 1 0,-1-1 1,1 1-1,0 0 1,1 1-1,-1-1-43,2-1 0,0 1 1,-1 0-1,-2 1 1,-1 0-1,1 0 41,-1 1 1,1-1 0,-1 1 1,23-3 1,-1 1-1,-23 1 1,1 0 0,-1 0-1,0-1 1,1-1 0,0 1-1,-1 1 1,1-1-1,0 1 1,-1 0 0,0-1-1,0 1 16,22-2 0,-1 1 0,1 1 1,0 0 9,-1-3 1,-2 1-26,0 3 0,0-1 1,1-2-1,0-2 1,-4 3-1,0 1 1,-1-1-1,-1 0 1,0 0-1,-1-1-52,0 0 1,0 1 0,1 1-1,0 0 50,1-3 1,1 1-7,-3 3 0,0-1 0,-1-2 1,0-2-1,-2 3 0,-1 1 0,0-1 1,-1 0-1,1 0 0,0 0-16,0 2 1,0 0 0,-5-2-1,-2 0 280,4 1 0,-1 0 0,-1-1 1,1 1-219,0 2 1,0 0 0,1 0 0,0 0 0,-3 0 0,1 0 0,-1 0 0,0 0 106,-3 0 1,0 0 0,-1 0 0,-2 0-89,0 0 0,0 0-42,-3 3 1,-1 0-1,2-2 1,-1 0-1,-3 1 1,-1 1-1,33 1 1,-5 2 76,-2 1 0,-3-4-99,3 1 30,-15 3 1,12-4 0,-16 4-1,1 0 1,-4 0 1124,-2 3 1,-7-3-1011,-4 2-111,4-6 1,-10 8 0,2-2 0,-2 2 0,-3 2 780,-3-1 0,-3 5-727,-2 0 109,1 0 1,-1 2 0,-3 2 0,-1 3 0,-3 2-253,-2-1 1,3 2 49,-2 3 48,0 3 0,-4 5 0,0 0 1,0 2-1,-1 4 37,-3 7 0,1 1-48,-6 8 0,-1-1-8,-7 5 1,2 2 0,5-30 0,0-1 0,0 3 0,0 1 20,0 0 1,0 0-1,2 0 1,-1 1-361,-1 0 1,-1 1 339,1-3 0,-1 2 0,-2 5 0,0 2 0,1-3 0,-1 1 0,-1 0 1,1 1-1,-1 0 0,-1 0 59,1 1 0,-1-1 0,-1 1 0,1 0-306,0 4 0,0 0 1,-1-2-1,1 1 248,-2 3 1,0 0 0,-2-1 0,1 0 0,1-1 0,0 0 0,-1 1 0,0 1 64,1 2 0,0 0 0,-1-3 1,1 1-31,2 2 0,0 0-46,0-2 1,0-1-1,2-1 1,1 0-1,-1 1 1,0 0-1,1-1 1,0 1-1,1-1 1,1-1 26,1-4 0,1 0 0,1-3 0,1 0-94,2-2 0,0-1 32,-2-4 1,1 0 0,2 6 0,0 0 0,-7 29 0,1-5 0,0-5-127,-3-4 1,4-6-535,-1-4 364,1-6 0,-5 3 0,0-8 0,-1 0 0,-4-4-751,-8 0 1,-1-4-22,-7-7 670,0-2 423,-10-7 0,-1 3 0,-6-1 0,0-2 0,0-2 0</inkml:trace>
  <inkml:trace contextRef="#ctx0" brushRef="#br0">7727 17023 7897,'-8'0'-9,"-1"-2"1,-1-2-209,-1-5 241,4 4 0,4-2 1,10 4-1,9-3 0,6 1 1,9-3-1,5 3 0,4-1 1,2 3-46,5 2 0,8 1 27,5 0-51,2 0 0,3 0 0,3 1 0,-32 0 1,0 1-1,2 1 0,1 0 0,0 0 1,1-1-1,1 1 0,-1 0-31,0-2 1,-1 1-1,1 1 1,0 0 0,-1-1-1,1 0 1,1-1 0,2 1 38,0-1 1,1-1 0,-1 0 0,-1-1-860,3-1 1,0-1 896,-1 3 1,1-1-1,-3-4 1,-1-1-1,5 2 1,-1 1-1,1-2 1,0 1-1,1 0 1,0 1-1,0-1 1,-1 1-1,1 0 1,0-1 153,-1-1 0,1 0 0,3 1 0,1 1 0,-1-1 0,0 1 0,3-1 1,-1 1-271,1-1 0,-1 1 0,1-1 0,-1 0 197,1 1 0,0-2-45,1-1 0,1 1 0,5 1 0,-1 1 0,1-4 0,-1 1 0,1 0 0,-1 0 0,1 1 0,-1 1 102,1-1 0,-1 1-124,4 3 1,-1-1 0,0-3 0,1 0 0,1 2 0,-1 1 0,-2-1-1,0 0 1,-2 0 0,0 0-25,-2 2 1,0-1-1,3 1 1,1 0-1,-1-1 1,0 1-1,0-1 1,-1 0-28,-1 0 0,-1 1 1,1-2-1,0-1 30,1-1 1,1 1 0,3 1-1,0-1-8,1 0 1,0 0 0,-1 0 0,0 0-1,2 0 1,0-1 0,0 0 0,-1 1 61,2-1 1,1 0 0,2 1 0,1 1-28,-22 0 0,1 0 1,-1 1-1,21-2 1,-1-1 30,2-1 1,0-1 0,-1 3-1,0 0 1,1 0 0,0 1-1,0-1 1,0 1 25,1-1 0,-1 1 0,-3 1 0,0 1-58,-1-1 0,0-1 0,1 3 0,-1-1-1090,0 1 0,0 0 1074,3-3 0,-1 0 0,-1 3 0,0-1 1,1-1-1,0 0 0,-2 1 0,1 0 1,-1 1-1,-1 0-101,1 0 1,0 0-1,3 0 1,1 0-188,0 0 1,0 0-1,-2 0 1,-1-1 144,1-1 0,0 0 129,-3 1 1,0 0 0,1-2 0,0-1 0,1 3 0,1-1-1,-1 0 1,0-1 0,1 0 0,-1 0 10,-2 0 0,-1 0 0,-1-1 0,0-2 2,1 2 0,-1 0 0,2-2 0,-1 1-27,2-2 0,0 1 78,-1 2 0,-1 1 1,1-3-1,-1 0 0,-2 2 1,-1 0-1,1-2 0,-1 1 1,2-2-1,-1 1 70,2-1 0,0 1 0,-5 2 1,1 0-51,1-1 0,1 1 1,-1 2-1,0 0-28,-2-2 1,1-1-47,2 1 0,0 0 0,1-2 1,-1 0-1,3 1 0,-1 1 0,-1 0 1,0 0-1,0 1 0,0-1 2,0 1 0,0-1 0,0 2 0,-1 0-21,2-2 1,-1 0 0,-5 2 0,-2 1-165,1-2 1,1 1 144,-5 2 1,0-1 0,-2 0 0,0 1 0,1-2-1,-1 1 1,1-1 0,0 0 0,-1 0 0,0-1-26,-3 0 0,0 1 0,-2 0 0,0 1 96,-1-3 0,-1-1 0,4 3 0,-1 0-3,2-2 0,0 0-8,-2 2 1,1 1-1,2-4 1,1 0-1,-3 2 1,1 2 0,1-2-1,1 1 1,0 0-1,1 0 108,2 0 0,-1 0 0,-4-1 0,1 0-34,1 1 0,0 0 1,-2 1-1,0 0-82,-1-1 0,1 0 0,2 1 1,-1 1-1,-2 0 0,0 0 0,0 0 1,-1 0-8,-2 0 0,-1 0 1,-1 0-1,-1 0 382,-1 0 1,-1 0 0,-1 0 0,0 0-425,2 0 1,-1 0 14,32 0 1,-34 0-1,-1 1 1,-1 0 0,0 1-1,2 0 1,0 0-1,0 0 1,1-1-47,2 0 0,-1 0 0,-3-1 0,0 0 36,1 0 0,0 0 0,32 0 162,2 0-72,0 0 0,-1 0 0,-4 0 0,-6 0 0,-6-2 799,-3-2 1,-5 2-660,0-2 0,-6 1 13,1-1-139,-8 3 1,3-5-1,-3 6 1,2 0 0,-4 0 530,-6 0 1,-2 0-640,-7 0 0,0 0 557,-4 0-1196,-1 0 756,-4-6-306,-3 5 1,-6-9 41,-3 6 1,-4 0 0,-3 2-1,1-1-378,2-1 0,-1 0 57,-4 4 1,1 0 239,-1 0 0,4 0 1,1 0 261,-2 0 0,-1-12 0,-2-2 0</inkml:trace>
  <inkml:trace contextRef="#ctx0" brushRef="#br0">24393 16219 7852,'20'0'0,"-3"0"0,-3 0 89,-2 0 0,-3 0 43,-1 0 1,-5 6 0,0 2 206,-6 4-339,-4 1 0,-45 16 0,-11 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13236 14817 7990,'0'-32'64,"1"1"1,2-4 0,2 1 0,1-2 0,1 1 402,0 1 1,-4-1 0,3 6-1,-2 2 169,0 0-367,1 10 1,-5-7-1,-2 13 1,-1 1 0,-2 2-1,-2-1 290,-3 2 0,-2 1-260,0 6-254,4 0 0,-1 2 0,4 2 0,1 7 0,0 9 0,0 11 0,-1 12 111,0 12 1,3 9-212,0-26 0,0 0-26,1 3 0,1 1 0,-2 1 1,-1 1-1,1 4 0,0-1 1,0 0-1,1 0 0,0-1 0,1 0 1,0-3-1,0 0 0,0-1 1,0 0-416,0-2 1,0-1 0,0 34 0,1-8 0,2-10-52,1-13 0,1-9 0,-5-10 1,0-3-1268,0-2 966,-6-7 848,-1-5 0,-12-68 0,9 23 0,1 0 0</inkml:trace>
  <inkml:trace contextRef="#ctx0" brushRef="#br0">13019 15288 8038,'-17'-12'138,"0"-1"-55,0 6 0,10 0 402,2 3 0,10 1-321,3-6 1,11 5 0,5-5-1,7-2 188,6-4 0,0-1-194,9-5 0,-2 4-91,7-5-189,-3 1 0,9-3 1,-7 3-1,-4 4 1,-3 4-45,-3 5 1,-9 3-12,-6 10 0,-11 9-83,-9 11 224,-4 1 0,3 11 0,1-5 0,-3 2 1,0-3 6,-2-4 0,1 0 76,3-10 1,-2-4 262,2-5-126,3-5 0,-5-3 1,2-10-1,-3-5 0,-1-6 562,0-4 0,-1-4-430,-3-1 0,-3-5 11,-6 1-280,0-3 1,-5 4 0,-2 3 0,-1 3 0,-1 3-213,0 3 1,3 7-290,2 5 1,3 8-67,1 1 1,5 7 0,1 10 0,1 4 519,3 3 0,19 36 0,5 8 0</inkml:trace>
  <inkml:trace contextRef="#ctx0" brushRef="#br0">13924 14970 8038,'0'-19'602,"-1"5"247,-4-3 0,5 4-176,0 5 0,6 5-381,7 12 0,1 0 0,2 13 0,1 2-36,-2 4 1,-1 5-268,-1 5 0,-4 0 1,-1 0-1,1 1-480,-2-1 1,-2-1-378,-5-3 773,6-3 0,-5-11 0,4-6 236,-4-8 1,-2-13 0,-2-16-1,-1-5 366,1-6 0,3-9-307,4-4 0,-1-4-225,5-4 1,1 8 0,5 2 0,2 8-349,1 7 0,1 5-55,-1 4 1,-3 8-1117,3 9 1111,-3 2 0,-1 8 0,1 4 0,2 4 433,1 3 0,17 23 0,0 1 0</inkml:trace>
  <inkml:trace contextRef="#ctx0" brushRef="#br0">14574 14906 8038,'-4'-9'0,"0"1"280,-6 5 1,7-7 962,-5 6-976,5 0 1,-9 9 0,5 4 0,-1 4 0,-1 4 71,-1 4 1,-1 7-1,-2 3 1,2 1-104,3-1 0,-2 4-225,5-1 1,1-1-1,4-1 1,2-1-531,2-2 1,3-8 102,6-4 1,5-4 0,2-5 0,1-3-492,0-4 1,5-8 269,4-6 2,-1 0 1,1-11 634,0 3 0,-11-10 0,-3-7 0,1-3 0,-1-1 0</inkml:trace>
  <inkml:trace contextRef="#ctx0" brushRef="#br0">13644 15033 8030,'-13'0'0,"0"0"0,0 0 159,1 0 0,0 6 0,2 3 0,3 2 0,2 3 0,2 3 455,1 4 0,-2-1-310,0 1-272,0 1 1,8 2 0,1-2 0,4-2 0,4-1 304,2-4-364,2-1 0,0-6 0,0-4 0,0-3 0,0-1 0,0-1 0,-1-3-204,-2-5 0,-5-4 0,-2-4 0,-2-5 216,-2-7 0,-1-3 0,-4-7 0,-2 1 67,-5 0 1,-3 0-1,-5 1 1,-5 4 170,-2 8 0,3 5-163,0 7-253,0 6 1,1 1-1,4 8 1,6 2 192,6 5 0,27 16 0,15 6 0,1 4 0,0 0 0</inkml:trace>
  <inkml:trace contextRef="#ctx0" brushRef="#br0">14944 15135 8030,'-8'-8'434,"1"-1"0,1 0 188,3-3 1,9-2 0,5-2-1,6-2 22,3-2-588,1-1 1,5-6 0,-1-1 0,1-3 0,-1-1-1,-1 1 1,-4 3-14,-7 1 1,-2 7-1,-7 3 1,-2 3 22,-5 1 1,-5 6 0,-8 6 0,-2 6 10,-2 8 1,-6 14-1,-5 3 1,1 5 19,3 3 0,-1 5 0,8-1 0,0 1-81,3 1 1,5-6 0,3 0 0,6-6-124,6-6 0,6-1 0,8-4 1,4-6-239,3-5 0,7-4-322,3-6 277,9 0 0,-2-7 1,5-4 389,3-5 0,-11-12 0,7-11 0,1-2 0,4-1 0,0 0 0,0 0 0</inkml:trace>
  <inkml:trace contextRef="#ctx0" brushRef="#br0">16066 14906 8030,'-22'0'20,"-2"0"-108,1 0 402,9 0 105,14 6 1,7-4-1,7 6 1,3-3-145,4-2 0,5-2-192,3-1-373,-2 0 0,10 0 0,-3-1 290,3-3 0,0-11 0,4-6 0,3-3 0,0 0 0</inkml:trace>
  <inkml:trace contextRef="#ctx0" brushRef="#br0">16895 15046 8002,'-13'0'-14,"1"0"-185,-1 0 1,1-1-157,4-3 526,2 2 1,6-5-1,0 3 1,0-5 0,0-3-1,2-5 1,2-5 522,4-2 1,5-8 0,3-7 0,2-7-343,2-8 0,1-4-209,5-6-44,-6-6 1,2 5 0,-5-4-1,-1 2 1,-3 5 0,-5 10 0,-4 12-61,-2 13 36,-2 7 0,0 14 1,-2 8-1,-2 11 0,-4 11 1,-4 8 36,0 5 0,-1 7-67,0 3 0,0 8 1,1 5-1,-1 3-101,0 5 1,2-3-200,2 3 0,4-4 1,6-4-1,5-5-371,6-3 0,4-9 506,10-9 1,-4-9-108,8-12 174,3-6 0,-1-4 0,5-11 0,-2-11 0,-1-8 57,2-7 1,1-4 87,1-4 11,-6-4 1,-2-3-1,-9 2 1,-4 4-1,-2 5 86,-3 4 0,0 9 303,-4 8-390,-2 8 0,-8 3 1,-2 9-1,-3 4 1,-1 7-45,-1 5 1,6 6-56,-1 5 13,-3 6 1,6-8 0,-4 5-1,4-2 1,1-3-77,0-1 0,0-2-240,0 1 220,6-6 0,2-2 0,8-6 0,1-4 0,0-5 185,1-6 1,-2-10-25,5-8 124,-6-3 1,8-11 0,-6-5 0,-1-4 0,-4-3-3,-3 2 0,-3-3 50,-6 5-409,0 6 1,-10 8 0,-4 7 0,-5 7 0,-4 5-499,-1 6 1,-1 8-405,-1 4 687,1 9 1,1 5 370,3 7 0,0 12 0,0 8 0,1 5 0,-1 1 0</inkml:trace>
  <inkml:trace contextRef="#ctx0" brushRef="#br0">16602 14880 8002,'-16'-4'0,"3"0"0,4 0 476,1-2 0,3 3 1,6-5-1,3-2 0,5-2-166,2 0 0,8-2 0,1-2 1,1-3-270,0 0 0,-5-1 0,1-3 0,-5 3-58,-3 2 0,-3-3 0,-6 4-11,0 1 1,-8 3-1,-4 5 1,-8 6-22,-4 9 0,-2 8 0,1 12 1,-1 4 72,1 7 1,1 4 0,2 7 0,7-3-177,5 3 0,4-5-138,6-2 136,6-8 1,11-4 0,11-8 0,6-3 0,7-5-837,3-7 0,4-5 990,8-7 0,-5-17 0,11-12 0,2-2 0,-11 6 0,0 1 0,0-1 0,0 0 0</inkml:trace>
  <inkml:trace contextRef="#ctx0" brushRef="#br0">17915 14855 8002,'-17'0'-124,"0"0"0,0 0 0,0 0 1,0 1 419,2 4-52,6 2 0,-2 1 0,4 1 0,-2-1 0,2 1 0,1-1 763,4 2-874,0-4 1,4-2-1,2-8 1,4-5-1,4-3-68,0-5 0,5-3 0,2-7 0,1-2-18,2 0 0,2-1 0,0 4 0,-1 2 2,-2 3 0,-4 3 0,3 6 1,-1 4-107,-4 4 0,-1 9 57,-1 8-130,0 5 1,0 14-1,-2 2 1,-1 2-1,-2 3 1,2-1 0,3-1-363,4-3 0,-1-4 1,5-11-1,3-6-30,4-7 0,5-8 12,5-6 410,-5-6 1,2-17-1,-5-3 1,-3-5 0,-4-3 57,-6-5 152,-3 3 0,-7-4 0,-3 4 1,-3 1-1,-2 2 143,-3 5 0,-5 13 1,-6 6-1,-4 10 294,-1 5 1,-1 5 95,-4 6 0,1 2-370,2 15 1,0-2 0,3 10-1,1 1-161,-1 2 0,2 1-233,5 0 0,5-1-16,2-3 1,4 3 0,1-4-1,1-2-59,4-6 0,3-6 69,9-11 0,3-2 148,5-6 0,1-6 0,-2-5 0,-1-7 194,-2-8 1,0-12 3,5 0 1,-5-8-116,0 4 0,-5-1 1,-1 6-1,-3 3 168,-4 5 0,-5 7-83,1 5 1,-2 10 3,-2 7 17,0 12 1,0 10 0,0 12 0,0 9 0,-2 6 231,-2 7 1,3 3-475,-4 9 0,4 3-822,1-33 1,0 0 774,0 3 1,0 1-1,0-1 1,0 1-1,-1 3 1,1 1 0,-2-1-1,1 1 1,-2-2-1,0-1-94,-1-2 0,1-2 1,-1 32 28,-5-12 1,6-14-194,-1-11 347,3-11 0,1-12 0,0-12-423,0-10 1,0-4-231,0-6 0,0-4-1198,0-5 1479,5-11 1,2 5 0,8-10-1,2-2 1,4-2 361,3-1 0,7-6 0,-5 5 0,5-6 0,1-3 0,-15 28 0,-1 1 0</inkml:trace>
  <inkml:trace contextRef="#ctx0" brushRef="#br0">19024 14702 8002,'1'-26'-66,"-1"1"0,0 5-132,0 3 0,-2 4 619,-2 5 1,-5 2 306,-8 6 1,3 2 0,-4 2 0,-1 6 154,-2 5 0,-3 7-601,-2 7 0,1 0-180,-1 5 1,5 0-1,1 4 1,2 0-154,2 0 1,6-1 97,2-3 1,5-3-209,-1-5 0,8-1 0,6-2 0,6-6-541,5-8 1,3-7 437,1-2 0,7-7 120,2-5 1,-3-8 0,0-10 0,-1-5 29,-1-6 0,1-2 75,-4-8 0,-2 7 140,-3-7 0,-2 9 0,-7 2 0,0 7 929,-4 8-508,-2 8 0,-8 5-343,-2 12 1,-3 12 0,-6 10 0,1 5-53,-1 3 1,4 10-79,1-2 0,4 5-98,-5-1 0,6-4 0,0 2 1,5-6-247,2-3 1,10-1 70,-1-5 1,8-9 111,0-3 0,8-10 0,2-3 0,2-10-25,2-10 1,2-7 73,1-11 0,0-10 45,1-3 0,-22 19 0,0-2 1,-1 1-1,0 0 0,0-2 1,-1-1-115,0 0 1,-1 0 0,-3 1 0,-1 0-15,7-33 1,-4 3 448,-5 14 1,-2 10 0,-8 17 1051,-2 10-880,-3 7 0,-6 12-275,1 4 1,-1 8 0,0 7 0,0 7 84,1 7 0,-1 9-285,0 0 0,0 2-79,1 2 1,3 2 0,2 1-1,1-1-465,3-3 0,3 0 302,5-8 1,6-4 36,6-4 1,6-11 0,-2-3 0,4-9-57,5-6 0,-1-5 237,5-5 0,-2-7-75,2-10 0,3-7 1,-3-5-1,1-5 4,-1-3 0,-2-4 152,-7-5 1,-1 5 12,-3-1 0,-2 10 0,-8 2 323,-2 6 1,-5 12-71,-8 13 0,-2 4-147,-3 4 1,-2 9-1,3 10 1,-4 4 27,0 2 0,0 7-105,4-2 0,-2 1-200,6-1 1,-1 2 0,5-7 0,0 0-90,0-2 0,6-3-58,2-3 1,5-3-22,4-5 1,-1-6-1,5-2 1,2-5-164,1-5 1,6-7 203,-1-10 0,3-3 97,-3-5 1,0-3 0,3-6 0,-1-2-112,-2-2 1,-7 2 254,0 7 0,-8 4 544,-1 9-215,-6 8 0,-13 19-187,-3 11 0,2 10-76,-1 3 1,1 5 0,-3-1 0,3 1-73,1-1 0,2 2 42,4-6 1,1-1-79,4-3 1,2-2 0,5-3 0,3-5-157,2-6 1,4-5 110,9-5 1,-4-1 29,4-3 1,1-9 0,-1-8-1,-2-5 160,-1-3 1,-3-4 82,-2-5 0,-5-5 74,-9 1-190,-2-7 0,-8 10 0,-2-2 1,-6 5-1,-5 8 493,-7 5 1,-6 11-387,-2 7 0,1 4-320,3 1 1,1 6-1,1 2 1,1 5-731,2 4 0,9 1-532,0 3 0,7 5 55,1-1 1337,3 1 0,35 33 0,-13-28 0,0-1 0</inkml:trace>
  <inkml:trace contextRef="#ctx0" brushRef="#br0">20822 14842 7992,'6'7'379,"-5"5"1,9-10 2239,-5 7-730,-1-6-512,2 2-1164,-5-5 0,9-1 1,-4-3-1,2-5 0,5-2-52,2-2 1,9-5 0,1-3 0,4-4-135,4 0 0,-3 5-74,4 3 1,-7 3-57,-2 1 0,1 6 0,-7 3-79,1 2 1,-3 14 41,-8 5 0,-4 5-199,-5 4 194,0-1 1,-4 0 0,-1-3-1,-3-2 1,0-2-1734,1-2 1091,-4-2 0,8-7-787,-6-2 1033,6-4 541,-8-7 0,-11-41 0,-3-21 0,4 19 0,1 0 0,-1 0 0</inkml:trace>
  <inkml:trace contextRef="#ctx0" brushRef="#br0">20657 14179 7992,'-57'-14'171,"-3"-3"0,8 7 206,1-3 0,14 5 10,3-1 1,7 2 80,6 3-683,3 3 0,1-5 0,0 6 1,1 0 214,2 0 0,-22 17 0,-5 4 0</inkml:trace>
  <inkml:trace contextRef="#ctx0" brushRef="#br0">19739 14421 7992,'-19'-5'0,"1"-1"1240,-4-2 0,4 0 117,5 4 1,8 3-1224,5-3 1,11 6 0,10 4 0,6 0-782,7-1 1,6 0-1067,11-5 1426,5 0 1,7 0 258,5 0 0,-15-3 0,11-1 1,0-1-1,5 1 0,-1-1 1,1 0-1</inkml:trace>
  <inkml:trace contextRef="#ctx0" brushRef="#br0">22353 14727 7986,'-19'0'33,"5"5"570,-3-1 1,14-1 0,9-9 0,9-5-172,11-5 0,1-7 0,7 2 1,1-4-281,2-5 0,1 2 116,1-6-364,-1 0 1,-10 0 0,-4 1 0,-5 2 0,-8 3-4,-5 1-21,-5 12 1,-12 0 0,-6 12 0,-7 4-1,-6 9 1,-4 10 0,-3 10-584,-1 5 665,0 9 0,-1 2 0,2 6 0,3 3 0,6 3 0,5 0 1,8-4-192,5-5 0,10-6 1,11-7-1,8-8 234,6-11 0,11-8-20,2-9-15,6-6 1,7-2 0,-2-11 0,0-6 0,-3-8-109,2-4 0,2-4 0,-2-4 0,-4-6-111,-6-2 0,-8 1-36,0 1 0,-7 0 211,-2 0 0,-11 11 1,-3 9 122,-9 11 0,-10 9 75,-10 11 1,-7 10 50,-5 3-215,-3 8 1,3-1 0,0 5 0,0 1 0,1-2 169,3-3 1,5 2-77,4-6 1,7 1 249,5-1-156,6-3 1,5 5 0,10-5 0,8 1 0,4 5 736,2 4 0,4 0-537,-1 10 1,1 0 149,-4 5-262,-1 5 1,-1 1 0,-3 6 0,-4 0 0,-4 0 228,-4 0 1,-4 0-429,-5 0 0,0-3-232,0-5 131,0-7 0,-4-11 0,-2-4-361,-1-4 181,4-9 0,-2-3-88,5-10 250,0-2 0,1-7 0,3-2 0,5-3 0,4-4-460,4-4 0,-2-7-231,7 0 1,-1-8 13,4-5 561,1-3 1,5-9 0,3-4 0,-16 31 0,1-1-1,0-2 1,0-1 53,0 0 1,0-1 0,0 1 0,-1-1 61,-1 1 0,0 0 1,13-19 232,-9 4 390,-2 14 1,-14 14 985,-5 15 0,-1 5-926,-8 16 1,1-2 109,-5 10-625,0 1 1,1 5 0,-1 2-1,2 5 1,1 3 129,1 1 0,6-1-20,-1-3 1,3 2 71,1-7-568,0 7 0,5-9 0,5 1 1,6-5-1,5-6-338,3-3 0,7-7 163,3-3 0,5-14-19,3-7 329,-2-11 0,5-6 0,-4-10 1,2-6-1,-2-3-150,-2-1 0,-6-3 278,-3 2 1,-9 5 605,-4 8 1,-9 9 170,-3 8 0,-5 11-219,-5 9 1,3 10-388,-7 3 0,1 9 1,-5 4-1,-1 5-19,-3 4 1,3-2-188,-3 6 0,7-4-137,1 4 0,6 0 0,-1 2 1,3-2-694,1-4 1,7-7 501,5-2 1,8-10 93,10 2 0,-2-8 1,8-1-1,2-6-185,3-6 1,7-6 276,-1-12 1,-3-6 124,-2-7 0,-6 0 0,-4-8 0,0 0 115,-4 2 0,-7-2 522,-4 9 1,-4 2-162,-5 11-311,-2 5 0,-12 7 0,-3 9 0,-7 3 0,-4 2 897,0 3 0,-5 9-406,-1 8 0,1-1 45,-5 1-539,9 6 0,-3 0 0,4 3 0,-1-3 0,1-2-401,1 1 1,7-2 218,3-3 0,6-1-28,-1-3 1,4-7-1,6 1 1,6-4-1,8-4 0,6-7 152,4-5 1,-2-3 7,6-5 0,-4-2 0,4-3 0,0 0 40,-2 0 0,-1-1 72,-5 2 0,-6 7-72,-3 5 1,-4 8 0,-5 1 1,-4 7 1,-2 10-68,-2 4 0,0 3-57,0 2 1,0-2-1,0-3 1,0-4-102,0-3 0,5-1 28,4 0 1,4-6 30,4-3 1,2-10 0,7-6-1,1-8 77,3-4 1,-3-9-42,2-5 0,2-3 116,-1-10 0,1 0 1,-2-12-1,-1-2-3,-4 0 0,-11 30 0,-2 1-107,6-34 0,0 5 728,-4 8 1,-6 11 1034,-3 10-1348,-8 14 0,-3 17-207,-6 12 0,0 1 1,1 11-1,-2 5 33,-3 6 0,1 4-191,-5 10 1,5 1-54,-1 4 0,3 2 1,3 0-1,2 1-384,5-4 0,2 1 247,2-4 1,12-4 128,5 0 0,11-9 0,6-6 0,4-6-56,5-10 0,-1-5 5,9-7 0,-7-7-37,7-5 1,-4-11-1,1-10 1,-1-2-42,1-5 0,-5-7-9,-5 1 0,-3 0-923,-9 0 1082,-3 5 0,-12-1 0,-3 13 0,-5 9 606,-6 9 0,-4 5-218,-5 6 0,-1 7 240,0 6-481,-5 5 1,3 8-1,-3 1 1,2 2-1,2 4-29,3-1 1,2 1-6,1-3 1,2-2 118,6 6 0,2-10 1,2 2-1,4-4-422,4-2 0,6-3-34,3-8 0,3 1 108,2-6 0,5-6 0,3-7 0,3-7-47,1-5 1,-1-5 0,-3-4 0,2 2 27,-7-6 136,7 0 0,-9-4 1,1 2-1,-7 5 1,-8 7 165,-7 4-65,-5 9 0,-1 7 187,0 8-185,-6 9 0,4 7 1,-7 5-1,1 2 1,0 1 60,4 2 1,-1 0-86,0-5 0,1 1-78,4-1 38,6-5 0,1-1 0,6-7 0,1 0 0,3-4-33,4-4 1,3-4 37,2-4 1,-1-4-20,1-9 212,-1-3 0,1-11 1,-2-3-1,-3-3 1,-6-1 260,-5-1 1,-4-3-140,-6-1 1,-7 2-137,-6 7 0,-5 5 0,-9 9 0,-3 6-160,-4 4 1,3 8-517,1 2 0,-1 7 332,1 10-644,1 3 1,3 10 0,2 1 0,3 2 0,5 2 812,6 2 0,35-7 0,13 1 0,4 2 0,1 0 0</inkml:trace>
  <inkml:trace contextRef="#ctx0" brushRef="#br0">26127 14485 7986,'8'0'34,"1"0"1,-5 0-364,5 0 1674,-1 0 0,5 0 0,0 0-254,-1 0 0,1 0-906,0 0 1,0 0 0,-1 0 0,2-1-2,3-4 1,3 0-43,6-4 1,-1-2-1,2 2 1,2-2 40,0-2 1,3 1-168,-3-1 0,-2 4 0,3 2 0,-5 2 83,-3 2 0,-5 3-55,-9 4 1,-1 3-135,-2 6 1,-4 4 0,2 1 0,-6 1-72,-6-1 0,-2-1-427,-2-4 0,5 0-16,-1-1 115,1-5 0,-5-1 1,0-6-1,1-1 1,-3-4-2745,-2-3 3233,3-9 0,-20-34 0,-7-14 0,13 16 0,0 1 0,1-1 0</inkml:trace>
  <inkml:trace contextRef="#ctx0" brushRef="#br0">25732 13707 7986,'-51'-17'234,"0"0"1,5 6-94,4 7 0,2 2-874,2 2 508,0 6 1,5-2 0,2 8 0,1 2 224,0 0 0,-17 28 0,1 7 0</inkml:trace>
  <inkml:trace contextRef="#ctx0" brushRef="#br0">25005 14064 7986,'-17'-5'1384,"0"-4"0,0 4-581,4 0 31,6 4-746,7 1 1,13 0 0,9 0 0,7 0 0,6 1 0,6 2 0,6 1-253,2-1 0,8-1-1844,3-2 1226,-4 0 0,0 0 782,-10 0 0,-7-6 0,-8-1 0</inkml:trace>
  <inkml:trace contextRef="#ctx0" brushRef="#br0">16015 16117 7945,'-21'-1'117,"1"-2"1,2-1 48,2 1 1,11 2-1,7 1 1,11 0-1,7 0-318,7 0 0,1 0 1,9 0-1,4 0 228,3 0 1,3 0 0,5 0-1,5-2-31,7-2 1,6 1 0,-29-1 0,1 0 0,2-1 0,2 0 41,4-1 1,1 0 0,4 0 0,0 0-1,5-1 1,1 1 0,1-1 0,1 1-94,-1-1 1,0 1-1,0 2 1,1 0-1,1-1 1,1 1-1,1 0 1,1 0 62,3 0 0,0 1 0,0-2 0,0 0 0,-22 3 0,1 0 0,-1 0 0,0 0 0,0 0 0,1-1-45,0 0 1,0-1-1,1 1 1,1 1-1,0-1 1,0 1 0,4-1-1,0 0 1,1 1-1,0-2 1,1 1 0,-1 0-158,-1-1 1,0 0 0,0 0 0,2 0 0,0 0 0,-1 0 0,2-1 0,0 1 0,1 0 0,0-1-1,0 1 1,1 0 97,1 0 1,0-1 0,0 1-1,-3 1 1,0 0 0,0 1-841,0-1 1,1 0-1,-2 0 900,0 1 0,-1-1 0,0 0 1,1-1-1,-1-1 0,1 1 0,1 0 1,-1 0-1,1 1 0,0-1 1,0 1-1,0 0 0,1 0 0,-1 0 1,1 0-1,-2 0 0,0 0 0,0-1 1,0 1-1,0-1 0,-1 0 74,1 0 1,0-1 0,-1 1-1,1 1 1,-1 0 0,1 1-108,3-1 0,0 0 0,-1 0 0,-4 1 0,0-1 0,1 0 0,1-1 0,0-1 0,0 1 0,0 0 0,-1 0 0,1 1 57,1 0 0,-1 0 0,1 0 0,0-1 0,0 0 0,0 1-59,2 0 0,0 0 1,-1 0-1,-3 0 1,-1 0-1,1-1 16,2 2 0,0-1 0,0 0 1,-2-1-1,-1 0 0,0 1 1,2 0-1,0 0 0,0 0 0,0 0 1,1-1-1,-1 1-20,1 0 1,0 1 0,0-1-1,-3-1 1,-1 0 0,0 0 27,0 1 1,0 0-1,-1 1 1,-1-1-1,-2 1 1,1 0-378,2-1 1,-1 0 0,1 0 431,-2 0 0,1 0 1,-1 1-1,1-1 1,-1 1-1,1 0 1,-2 0-1,-1 1 1,0-1-1,21 1 0,-1 0 146,-3-2 0,0 1-189,-2 2 1,-1-1-1,1-2 1,0-1 56,0 1 1,0 2 0,-6-1 0,0 1 1,-3-4 0,0 1-28,1 3 0,-1-1 0,-4-2 1,0-2-1,0 3 0,0 1 0,-4-1 1,-1 0-1,-3 0 0,-1 0 76,-3 2 0,-1 0 1,27-5 775,-10 2 0,-2-1-389,-2 5-376,-12-5 1,-3 3 0,-14-2 0,-2 3-1,-1 1 778,-4 0-1274,-6 0 2532,-4 0-2637,-5 0-574,0 0 0,23-17 0,5-5 1</inkml:trace>
  <inkml:trace contextRef="#ctx0" brushRef="#br0">27019 15467 7945,'-5'-9'0,"-4"1"-40,-2-2 1,2 3-571,1-2 610,5 7 0,3-4 0,7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Property name="color" value="#FF0000"/>
    </inkml:brush>
  </inkml:definitions>
  <inkml:trace contextRef="#ctx0" brushRef="#br0">17418 3507 7903,'-7'-2'-881,"3"-2"0,-2 1 881,2-5 0,-2 5 0,3-3 0,-3 0 0,-1-2 16,5-3 1,-8 2-1,4 2 1,0 0-1,-1 1 1,2-1-2,-1 0-43,-4 4 0,7-4 1,-5 4 54,-2-1-11,4 0 0,-1 0 0,3-2 16,-5-1-86,4 4 1,-1-4-151,6 3 171,0 2 94,0-3-45,0 5 0,0-2 148,0-2-107,0 2 1,1-3 14,4 5 1,-4-6 55,3-2-50,-2 2-36,-2-5-9,5 4 1,-3-2 0,2 1 81,-3-2 0,-1-2-36,0 0 0,0-1 44,0 0-76,0 0-37,0 6 1,0 0 0,0 3 23,0 2-117,0-3 46,0 5 1,0 5 32,0 4 36,0 2 1,-1 6 0,-2 2 0,-1 1 0,1 1 23,2-1 0,-1 5 59,-2 1-99,3-1 0,-5 8 0,6-5 0,-2 3 0,0 2 18,-3 2 1,1 3-37,4 5 15,0-3 0,0 4 1,0-6-1,0 0 1,0 0 17,0 1 0,0-1-12,0 0 0,0 0-12,0 1 0,0-1 1,0 0-1,0-1 26,0-3 0,2 3 11,2-3-46,-3 3 0,5-1 0,-6 0 0,1-4 0,2 0 53,1-4 0,2 3-72,-2-1 1,-2 0 27,2-5 1,2 5 0,-2 0 0,0-2 7,2-1 0,-5-2-4,3 1 0,-1-5-14,2 0 0,-4 1 0,5 2 0,-2-2-1,0 0 1,2-3-4,-2 3 11,-3 2 0,5 0 0,-4 7 0,0 0 1,3 2-2,-3-1 0,0 2-1,-2 5 1,0-1-2,0 0 0,0 0 1,0 1-1,0-1 26,0 0 1,0 0-2,0 1 1,0-5 4,0 0 0,0 1 0,0 5 0,0-1 23,0-2 0,0-1-53,0 2 26,6 0 1,-5 0-1,5-1 1,-2-1 0,0-4 89,-1-1 0,0 5-35,1-2 1,-3-3-17,4-1-52,-4-3 1,-1-6-1,0 0 1,0 2 0,0 0 32,0-2 1,0 1-55,0-5 0,0 5 8,0-5 0,0 4 1,0-3-1,0 1-81,0-1 1,4 1-102,1-2 0,-1-3-35,-4 3 0,0-7 0,1-3-1233,4-1 919,-4-2 530,5-10 0,-2-37 0,-3-17 0,3-7 0,-1 0 0</inkml:trace>
  <inkml:trace contextRef="#ctx0" brushRef="#br0">17290 3328 7966,'6'-7'-1448,"-5"0"1527,4 3 1,-2 2-86,1-2 1,-1 3 113,5 1-38,-5 0-19,8 0 1,-4 0 0,6 0 0,0-2 15,0-2 0,4 2 0,1-2 0,2 3 4,3 1 1,1 0-212,1 0 156,6 0 0,-2 0 1,5-2-1,1 0 1,3-3-3,5 2-40,-4 2 1,7 1-1,-4-1 1,4-2 0,2-1-1,3 1 28,-9-4 0,14 5 0,-11-3 0,2 0 1,1 1 87,4 1-82,-1-4 0,2 6 0,-7-4 0,1 4 0,1 0 25,3-4 1,-8 4 20,4-3 1,-5 2-50,1 2 1,-2 0-1,5 0 1,1 0 9,-1 0 0,2 0-6,-6 0 1,8 0 9,1 0-14,-6 0 0,10 0 0,-8 0 0,3 0 1,1 0 1,0 0 1,-2 0-27,-2 0 0,-2 2 36,-2 2 0,-2-3 11,6 4-7,0-4 0,-1 3 0,0 1 0,-1-3 0,2 0 3,5-2 1,-5 0-7,4 0 1,-3 0-23,3 0 8,0 0 0,0 0 0,0 0 0,-1 0 0,-2 0-17,-1 0 0,1 0 8,7 0 0,-4 0-5,0 0 49,0 0 0,-6 0 1,6 1-1,0 2 1,0 1 16,0-1 1,0-1-40,0-2 0,2 1-122,2 3 0,-2-2 112,2 2 1,1-3-1,1-1 1,1 2-9,3 2 0,0-3-7,-1 4 0,2-4-4,-3-1 1,4 1 0,0 2 0,1 2 2,0-3 0,-5 0 4,1-2 1,1 4 1,7 0 1,-7 1 0,3-5 0,-2 0 50,0 0 0,3 0 9,3 0 1,-5 0-1408,5 0 1364,-6 0 1,-25 0 0,0 0 0,34 0 0,-35 0 0,1 0 0,2 0 0,0 0 40,0 0 0,0 0 0,0-2 0,0-1-229,-1 1 0,1 0 0,1-2 0,0 0 196,1 1 0,-1 1-36,1-3 1,-1 0-1,31 4 1,-3-5 0,-5 2-1,-2 0-46,-1 1 1,-16 2 53,-2 1 0,-12 0 112,-4 0 0,-7 0-101,-6 0 1190,-6 5-1319,-1-3 1,-8 3 401,-2-5-842,3 0 475,-5 0-738,6 0 827,0 0 0,0 6 0,0-5 0,-11 11 0,-3-5 0</inkml:trace>
  <inkml:trace contextRef="#ctx0" brushRef="#br0">24010 3201 7978,'-7'-6'0,"1"-1"-600,6-6 469,-5 6 1,3-4 0,-2 2 32,3-2 1,2-1 59,3 4 0,-2 1 98,2 3 4,-3 2 1,1-4 5,2 6-32,-3 0 0,5 6 0,-6 3 2,0 2 0,0 2 0,0-1 0,0 1 11,0 0 1,0 1-14,0 3 0,0-1 4,0 5-15,6-5 1,-5 8 0,3-3-1,-2 3 1,-2 3 57,0 3 0,0-2-41,0 6-27,0 0 1,4 9 0,0 0 0,-1 3-1,0 1 37,1-2 1,-2 6-19,2 0 0,2-4 16,-2 4 0,0-3-17,-4 3 0,2-3 1,0 2-1,3 1 15,-3-3 0,0 3-20,-2-4 0,0 6-980,0 3 934,-6-1 1,5 0 0,-3 0-1,2 1 1,2 0-183,0 4 1,0-2 225,0 1 1,0-3 0,0 3 1,0-4-8,0 5 1,0-6-1,0 1 1,0-3 9,0-1 0,0 5-5,0-1 0,0-1 286,0-7-291,0-4 0,0-4 0,0-1 0,-1-1 0,-2-3 27,-1-4 1,-1-5-37,5-4 0,-1 2-111,-3-6 0,2 4 44,-2-4 1,1 0 0,0-4-1,-2 0 293,-2-1 0,2-3-448,-3-1 1,1-3 384,-2 3-514,-2-5 1,2 4 337,-8-3 0,-48-19 0,24 7 0,0 0 0</inkml:trace>
  <inkml:trace contextRef="#ctx0" brushRef="#br0">17469 6350 7428,'-7'-6'-1252,"0"5"1387,2-3 0,3-2 0,-5 0 198,1-1 0,-3 3 0,4-3-848,-2 1 276,4-4 154,-3 9 23,6-5 97,0 6-13,0 0 1,6 0 7,2 0 1,4 0-7,0 0-26,1 0 1,0 2-1,1 0 1,2 3 0,2-2-1,2-1 1,3 1-13,1 1 1,7 2 13,3-2 5,3-2 0,2 3 0,4-5 0,4 0 0,2 0 15,2 0 0,2 0 1,0 0-1,4 0 21,1 0 0,2 0-32,3 0 0,-3-4-1236,-1 0 1240,1 0 0,8-1 0,0 1 0,-1 1 0,-2 2-276,-2 1 0,7-4 245,-34 2 1,0-1-1,35-1 0,1 4 0,-4 0 0,3 0 0,1 0 8,-34 0 0,-1 0 0,31 0 5,5 0 0,-2 0-2,-3 0 7,0 0 0,0 0 0,0 0 0,-2 0 1,-2 0 1,-5 0 1,5 0-9,0 0 1,0 0-1165,4 0 1173,-3 0 0,-1 0 1,1 0-1,1 0 1,4 0 30,1 0 1,-5 0 234,2 0 0,3 0-222,1 0 0,-35 0 1,0 0-37,35 0 0,-34 0 0,-1 0 0,36 0 0,-36 0 1,1 0 11,0 0 1,0 0 0,0 0-1,-1 0-30,36 0 1,-36 0 0,-1 0-22,32 0 1,-31 0 0,0 0-10,35 0 1,-7 0-1,-1 0 1,-2 0-29,1 0 0,-2 0 61,2 0 1,-7 0 119,3 0 0,-4-4 1,-1 0-1,2 1-136,-3 1 1,0 2 79,-2 0 0,0-1-41,0-3 0,0 2 0,0-2 0,-2 3 42,-2 1 1,1-2-13,-5-2 1,5 3 74,-1-4 148,-3 4 0,4-3 1,-4-1-1,1 1 0,5 0-264,4 0 0,-3-5-14,0 5 1,0-5 39,-5 5 50,4 0 1,-1 0-1,-2-2 1,-4 0-1,-4-1-116,0 0 0,-7 3 35,-2-5 0,-5 7-15,-3-3 1,-4 0 34,-5 0 0,-5 1 1,-1 3 125,-1-3 24,4 2 11,-9-4-174,11 6 0,-9 0 1,5 0-1,2 0-175,1 0 149,2 0 0,-4 0-158,-1 0 28,-5 0 1,3 0 28,-6 0 0,-6 0-470,-3 0 219,-2 0 368,-2 0 0,-11-5 0,-3-2 0</inkml:trace>
  <inkml:trace contextRef="#ctx0" brushRef="#br0">24099 6031 7937,'-7'0'-501,"-4"0"501,10 0 0,-16 0 0,2 0 0</inkml:trace>
  <inkml:trace contextRef="#ctx0" brushRef="#br0">689 5470 7765,'0'-8'0,"0"-1"0,0 5 69,0-5 0,0 1 0,-2-3 0,-1 1 0,-1 1-242,1-1 394,2 5 0,-1-5 0,0 4 12,-3-1 0,1 6 87,4 1 0,4 7 33,1 10-327,-1 2 0,-4 13 0,0 2 0,0 4 0,0 3 0,-2 3 0,0 0-157,-3 0 1,-3 2 0,4-3-1,1-2-301,1-1 1,2-3 132,0-3-309,0-9 1,0-7-690,0-5 1297,0-6 0,0-7 0,-5-35 0,-2-13 0</inkml:trace>
  <inkml:trace contextRef="#ctx0" brushRef="#br0">574 5674 7765,'4'-8'-803,"0"-1"0,1 5 1020,-5-5 1066,0 7-514,0-4-733,0 6 0,5 0 115,4 0 0,8 0-234,4 0 9,3 0 0,3 0 1,1-1-1,3-2 0,1-3-301,-1-1 0,4-2 128,-1-3 1,-3-2 151,-1-3 1,-3 1 0,-3-5-1,-1-3 84,-2-5 0,-10 2-88,2-2 0,-9 3 568,1 5-215,-4 2 0,-2 2 0,-4 0 0,-3 3 423,-3 4 1,-2 5-224,0 5 1,5 1 24,-1 3-368,1 3 0,-1 10 1,2 3-1,1 3 1,3 4 202,2 0 0,1 5-374,0 2 0,1 3-23,4 1 0,-4 1 1,5-1-1,-1-1-456,4-3 0,-2 1-369,2-5 648,-7 0 0,10-6 0,-4-3 0,4-5 0,0-5-559,1-3 1,0-5 818,0 2 0,8-27 0,4-12 0,3-1 0,0-1 0</inkml:trace>
  <inkml:trace contextRef="#ctx0" brushRef="#br0">1377 5585 7765,'-4'13'0,"0"-1"0,-5 1-222,5 0 1,-5 0 268,5-1 0,-4 5 697,3 0-590,-5 6 0,9-3 1,-3 4-1,2-1 0,2-3-29,0-2 1,6-1-1,3-4 1,2-1-227,2 1 0,4-6 122,0-2-94,5-4 0,-6-2 0,4-4 0,0-5 0,-2-5-139,0-6 1,1-5 200,-2-4 0,-7-2 324,2-7-226,-7 7 0,0-1 0,-5 6 1,0 0-1,-1 5 372,-3 2 0,-5 4-273,-8 8 0,-3 2-294,-5 6 38,-1 0 1,1 6-1,-1 4 1,2 4-1,3 3-635,4-1 0,4 2 47,5-1 0,2 0 107,6-4 551,6-1 0,52 1 0,-20-6 0,0-1 0</inkml:trace>
  <inkml:trace contextRef="#ctx0" brushRef="#br0">1709 5649 7765,'11'20'-96,"-3"-3"0,-2-3-246,-6-2 0,-6 5 343,-2 0 0,2 2 1,1-4-1,0 2 716,1-1 0,0-2-297,4-1 1,0-5-174,0 1-248,0-1 1,6 0-1,2-4 1,3-3-100,2-1 1,4-1-23,0-3 0,4-9 1,-2-8-1,-1-4-20,1 0 0,-2-2 35,-5-3 0,1 2-8,0-6 223,-6 11 1,-1-5 0,-6 11 0,-2 1-1,-2 4 372,-5 3 0,-3 3-403,-5 6 0,-3 2-295,-6 2 137,1 3 1,-3 7 0,1 2 0,4 1 0,3-1-652,5-2 0,5-2 732,1 1 0,46 0 0,7 0 0</inkml:trace>
  <inkml:trace contextRef="#ctx0" brushRef="#br0">2168 5317 7780,'12'-13'403,"-4"-1"49,-4-3 1,-3 7-151,-1-2-348,0 7 0,-1 0 1,-3 5 152,-5 0 1,-1 5 0,0 4 0,2 5 672,-2 7 1,0 1-736,1 7 1,-1 5-1,5 3 1,-2 6-187,-3 2 1,3-4 49,-2 2 1,2 0-135,-1 0 0,2-5 0,6-5 1,0-3-272,0-6 305,0-5 0,1-11 33,4-4 1,3-6 162,9-6 1,-1-6-1,5-13 1,2-3-50,1-4 1,1-7 61,1-2 0,-2 1-1,-3 4 26,3-1 1,-10 3 0,2 3 0,-6 8-1,-6 6 737,-3 5-568,-1 7 0,-5 1 360,-4 6-414,-2 12 1,-2-3-1,-1 13 1,-2 0-1,-1 2 121,2 2 0,1-1-363,1 1 1,4 1-170,1 3 149,5-9 0,-7 7 0,6-9 0,1-1 1,2 0-463,1-2 0,5-3-143,4-5 1,4-2 75,4-6 0,2 0-471,7 0 695,-1 0 409,7-6 0,12-23 0,7-11 0,-13 10 0,1-1 0,0 1 0</inkml:trace>
  <inkml:trace contextRef="#ctx0" brushRef="#br0">2588 5585 7780,'0'8'-812,"0"1"1,-1-5 979,-3 5 1240,2-6-806,-3 2-471,5-5 0,1 0 1,3-1-1,5-3 95,2-5 0,2-4-229,0-4 0,-1 3 132,1-3-155,0-3 1,0 2 0,-1-5-1,0 3 1,-2 1 79,-2-1 1,-4 4 314,5-1-264,-6 3-7,2 7 0,-6 1 1,-3 6-1,-5 3 1,-3 6 119,-5 8 0,2 5-77,-2 4 0,-1 1 118,1 2-313,0-2 1,4 4 0,0-5 0,2-1 0,3 1-401,3-1 1,4-5 326,1-3 0,7-3-245,6-1 265,0-6 1,15-1-1,-3-7 1,4-4-1,0-5-108,1-5 0,7-6 131,1-9 1,-4-4-28,5-9 1,-4 4-1,2-4 1,-3 3 38,-4 2 1,-11 7-113,-6 6 407,-6 5-147,-7 13 1,-1 1 0,-5 9 0,-5 4 0,-5 7 46,1 4 1,0 5-105,3 7 1,-1-3 73,0 3-136,6-4 0,1-4 1,6-1-1,2 2 1,2-1-93,5 0 0,3-4 0,5-5 1,3-1-43,6 1 245,-6-6 0,-2-1 0,-5-6 735,-1 0-524,-4 0 0,-4 0 356,-8 0-489,-4 0 1,-6 0 0,-3 0 0,-4 1 0,-3 2-168,-2 1 1,1 5-25,-1-5 1,1 5-469,-1-5 0,5 0 1,0-4 512,-2 0 0,11-39 0,0-11 0</inkml:trace>
  <inkml:trace contextRef="#ctx0" brushRef="#br0">2984 5037 7780,'-9'-7'2,"1"2"0,3 4 246,-3 1 80,5 0 1,-3 1 952,6 4-1275,0 7 0,-1 4 0,-2 5 0,-1 3 0,1 3-6,2 3 0,5 8 0,3 5 0,0 1 0,0 1 0</inkml:trace>
  <inkml:trace contextRef="#ctx0" brushRef="#br0">3902 5241 7773,'5'-24'236,"-2"7"0,4-8 0,-1 6 1,-3 3 1003,-2 2 0,-1 8-594,0 6-519,0 6 0,0 8 0,-1 4 0,-2 8 1,-3 8 507,-1 7-610,-1 4 0,-1 8 0,1 1 0,-1 1 0,1 0-505,-1 2 385,1-5 0,1 9 1,2-7-1,4-4 0,1-8-839,0-6 680,0-11 0,10-7 0,4-6 0,6-5 0,5-7-1429,4-7 1345,6-10 0,2-7 0,7-9 0,0-2 1,1-5 337,1 0 0,-13 0 0,3-5 0,4-2 0,-1-1 0</inkml:trace>
  <inkml:trace contextRef="#ctx0" brushRef="#br0">4412 5508 7788,'13'-5'3,"-1"-4"1,-3 2 159,-1-1 1,-5-1 157,1-4-177,-2 6 0,-6-4 0,-2 3 0,-1-2 0,-3 0 388,-1 1 1,-6 6-119,0-1 0,-6 3-36,2 1 1,-3 1 31,-2 3-307,1 3 1,-1 10-1,-1 2 1,-1 1-1,-1 2 100,5 2 0,0 2-281,7-1 0,0 2-154,5 3 1,0-4 39,4-1 1,2-1 0,7-7-1,4-1-373,3-2 1,9-3 120,4-2 0,-1-4 85,2-5 1,3-5-140,5-4 397,0-8 0,-5-3 0,1-5 0,-2-2 1,-2-3 70,0-4 0,-3 3-43,3 1 0,-4-1 482,-5 1-23,-6 6 1,-1 2 365,-6 5 1,-6 11-352,-3 10 0,-2 10 7,-2 3-371,1 6 0,-1 1 0,2 6 1,1-2-1,3-2 98,1-5 0,2 3-468,4-3 1,0-1 18,0 1 25,0-5 1,1-2 0,3-7-1,6 0 1,6-1-231,5 0 1,-1-8 331,1-6 0,2-5 32,7-4 103,-4-8 0,6-7 0,-5-3 0,-1 1 0,1 0 72,-3 1 1,-5-2 186,2 5 1,-7 6 246,-1 7-79,-6 3 0,-7 8 152,0 6 1,-6 12-273,-2 9 1,1 3-259,-2 1 54,1-5 0,-1 4 0,2-2 0,0 0 0,2 1-168,-1-2 1,2-5-208,4 1 0,0-3-17,0-1 12,0-6 0,1 3 1,3-6-1,6-1-189,6-2 1,-1-2 381,7-3 0,-5-8-164,4-5 263,0-5 0,5 2 1,-1-6-1,1 1 0,-1 1 196,1 2 0,-7 4 52,-2 5 1,-7 6 326,-1 3-392,-6 2 1,7 5 0,-6 4 0,-3 8 88,-4 3 0,2-1-115,-3 4 1,2-4-202,2 4 10,0-5 1,0 2 0,2-5 0,2-1-319,5-4 0,2-2 144,2-6 1,5-2-22,3-2 356,3-3 1,2-11 0,-1-5-1,1-4 1,-2-4 26,-3-2 1,-2-1 184,-7-4 0,0 4 49,-4 0-93,-2 6 0,-6 2 0,-2 11 1,-2 5-1,-4 5-38,-4 4 1,-5 2-443,0 4 1,0 0-1257,5 4 1478,-1 8 0,-6 20 0,0 16 0</inkml:trace>
  <inkml:trace contextRef="#ctx0" brushRef="#br0">5559 5865 7883,'0'-12'303,"0"-1"0,2 2 689,2 2 0,-2 6-205,2 12-697,-3-1 0,-2 16 1,-3-2-1,-5 3 1,-2 5-93,-2 4-351,0-3 1,-1 4 0,-2-3 0,-2-1 0,-2 1-1752,-2 1 1783,-3-5 1,0 6 0,1-7 320,3-3 0,-20-29 0,-1-5 0</inkml:trace>
  <inkml:trace contextRef="#ctx0" brushRef="#br0">6478 5279 7895,'5'-13'0,"-3"0"79,2 1 1,-1-1-1,0 0 1,1 0-1,-1 1 286,-2-1 1,-1 7-1,0 6-147,0 7 0,-1 10-43,-4 5-167,-2 2 0,-1 7 0,-1 4 0,-1 5 0,-1 2 1,0 1-1,2-2-2,5-3 1,-2 3 0,2-8-1,1 1-23,2 0 0,1-10 0,0 0 0,1-5-7,3-8 0,4-3 1,6-5-1,1 1-30,2-1 0,6-7 1,-3-4-1,2-5-7,4-4 0,-5 3 0,6-3 0,-4 1-197,-1-1 0,-2 3-168,2-3 264,-7 8 0,4-1 0,-8 5 0,-1-1 0,-2 0-595,2 4 1,-3-4 756,2 2 0,-1-6 0,5 3 0</inkml:trace>
  <inkml:trace contextRef="#ctx0" brushRef="#br0">6898 5432 7895,'7'-9'0,"-2"1"866,-4-1-8,-1-3-667,0 5 0,-4 7 1,-2 10-1,0 4 147,1 3 0,-1 5 5,2 0 0,2 2-6,-2 1-440,3 1 0,1-1 1,0-1-1,0-1 0,0-3-794,0-2 1,0-1-3,0-4 1,1 0 898,3-1 0,16-42 0,7-23 0,4-1 0,1 0 0</inkml:trace>
  <inkml:trace contextRef="#ctx0" brushRef="#br0">6898 5279 7895,'-7'-13'659,"-6"0"0,5 1 0,-5-1-1021,9 0 0,-2 0-1462,6 1 1665,0 5 1,2 1-1,2 6 1,4 0-31,4 0 124,1 6 0,-1 1 0,1 5 0,0 1 65,0 0 0,16 51 0,-12-26 0,0 0 0</inkml:trace>
  <inkml:trace contextRef="#ctx0" brushRef="#br0">7064 5483 7895,'9'1'88,"-1"4"338,-5 2-386,8 5 107,-9 1 0,8-4 253,-6-1-459,0-5 234,-4 3-249,0-6 1,0-2 0,0-2-3,0-4 1,0-5 95,0-4 1,6 3-1,1-3 1,1 2 142,1 3 1,-1 3-121,5 1 0,-4 1 308,-1-2-246,1 3 1,3 6-1,1 0 1,0 2 0,0 2-12,-1 5 0,0 2-265,-4 2 0,3 4 0,-2 0 1,2-2-157,2-1 1,-4-1-1084,-1 0 1410,1 0 0,20-12 0,5-2 0</inkml:trace>
  <inkml:trace contextRef="#ctx0" brushRef="#br0">7574 5508 7625,'-7'8'538,"1"-3"201,6-5-618,0 0 0,5-1 1,0-3-1,2-5-166,3-2 0,2-2 0,0-1 0,1-2-19,0-1 1,-2-4 180,-2 4-86,2 0 1,-5 0 0,2 0 0,-2 1 116,0 2 0,-6 3 0,0 2 0,-8 5 157,-3 3 1,-6 8-202,0 6-101,-6-1 1,8 12-1,-6-1 1,-1 4 0,3 3-227,2-2 1,4-1 0,4-2 0,5 1-287,3-1 1,3-5 301,7-3 1,5-7 0,13-3 0,3-1-168,4-3 0,7-3 131,1-4 0,7-9 118,-3-8 1,8-6 104,1-7 0,1 0 0,-7-9 0,-2 3-27,-5 2 1,-9 0 125,-7 0 105,-12 11 0,-9 3 0,-6 12 0,-5 4 0,-5 4 579,-5 2 0,-6 2-394,0 0 0,-3 2 0,-3 2 1,-2 4 216,2 4 1,1 0-396,1 1 0,1 6-92,-1 2 1,5-1-392,0 1 169,5 0 1,2 5 0,7-1 0,1 1 0,3-2-484,2-3 1,8 2 119,6-6 1,4-5-18,4-3 268,3-6 1,-4 2-1,5-5 73,1 0 1,-1-5 0,1-4-1,-1-3 109,1-5 1,-2-2 51,-3-2 0,2-3 189,-6 3 0,-4 1 13,-5-2 0,-1 11 1,2-2 739,-5 2-331,-3 5-457,-1 1 0,-5 10 1,-4 4-1,-1 2 0,0 3 49,2 3 1,1-1-64,-2 5-176,-2-5 1,10 6 0,-4-5 0,4-1 0,1-2-442,0-1 0,1-5 134,4 1 87,2-6 1,10 2 0,1-5 0,2-1-1,3-3-143,1-5 1,3-8 396,2-4-40,-2-3 1,6-6 0,-5 0 0,0 2 0,-2 1 128,-3 2 0,-8 1 1077,2 2-734,-8 4 0,-5 11 0,-7 4 321,-1 6 1,-10 5-286,1 9-316,-3 3 1,4 6 0,0-1 0,2 1 0,3-1-108,2 1 0,0-1-310,5 1 0,0-5-161,0 0 1,2-5 0,2-1 0,6-3-1713,6-4 2141,3-5 0,28-25 0,11-13 0,-16 9 0,-1 0 0,1 0 0</inkml:trace>
  <inkml:trace contextRef="#ctx0" brushRef="#br0">9448 5483 7788,'0'8'564,"0"1"1,2-6-526,2 1 1,-2-8-1,3-5 1,-1-2-48,1-2 1,3-4 0,-4-1 0,1-1 190,0 1 0,-3 1-105,2 4 1,-3 0 162,-1 1-78,0-1 1,-5 6 0,-4 3-1,-2 2 287,-2 2-484,0 12 1,1-3 0,-1 13 0,0 0 0,2 2 0,1 2-1,3-1-90,1 1 0,2-5 1,4-1-1,1 0-231,4 0 0,3-6 19,9-1 230,-3-6 0,10-3 1,-2 0-1,2-2 0,1-7-128,1-7 175,5-1 1,-4-15 0,4 1 0,-1-5 0,0-3 10,-2-2 1,-7-2 0,-4-3 0,-1 0 257,1 1 0,-9 3-70,1 4 1,-6 7 576,-3 5-470,0 7 1,-2 2 0,-2 9 0,-5 2 0,-2 2 318,-2 0 1,1 6-426,-1 3 1,1 8 181,4 4-349,-3 3 1,4 1 0,-5 2 0,2 3 0,3 3-185,2-1 0,-1 4-270,2-7 1,2 7 71,-2-2 0,4-3-413,4-1 586,3-3 0,7-3 0,3-2 1,5-3-1,2-4-435,1-3-1,2-8 409,3 0 0,3-8-59,5-4 330,0-9 0,-1-3 0,-2-7 0,-1-3 0,0-4 79,-1-3 0,-3 0 54,-9 3 0,0 2-93,-8 2 195,2 3 1,-13-3-1,1 9 1,-6 5-1,-6 7 262,-2 4 1,-7 4 4,-4 1 1,3 0 29,-3 0-382,1 11 1,-3-1 0,1 11-1,3 1 1,2-1-87,2 0 1,-1 0-269,5 5 0,-4-1-329,8 1 409,2-6 0,-4 2 1,6-5-1,2-1 0,5-2-590,6-1 1,2-2 367,2-2 1,4-4-73,0-5 359,5 0 1,-3-5 0,4-4 0,-2-3-1,1-5 72,3-5 0,-1-2 108,-3-1 0,2 1-73,-6 2 175,0 4 1,-6 5 0,-1 2 218,-2 2 0,-6 9-116,-2 9 0,-5 8 80,-3 4-416,-3-2 1,5 3 0,-3-3-1,5-1 1,3 0-157,1-2 0,0-2 109,0-1 1,1-6-153,3-3 57,9-2 0,3-2 0,4-2 1,-1-3-1,1-8-53,3-7 1,1-4 83,2-2 0,-5-3-54,0-1 144,0-5 1,1 3 0,-3-2-1,-2 5 1,-4 3-18,-3 5 40,-7 8 1,1 7 127,-8 6-91,-3 6 1,-6 7 0,2 8 0,1 3 0,1 3 57,-1 3 1,5-7-162,0 2 1,0-4 31,1 1 1,-1-3-1,7-4 1,2-1-10,4-3 0,4-2 13,1-1 0,1-1 161,3-3-97,-3-2 1,0 3-1,-5-5 1,-1-1 422,-1-3 1,-1 1-119,-6-6 0,-2 7 9,-2-3-292,-3 4 0,-7 1 0,-2 0 1,-1 0-1,2 1-24,1 4 1,1-3-999,0 7 566,0-6 239,1 2 160,4-5 0,26-22 0,15-12 0,3-2 0,-1 1 0</inkml:trace>
  <inkml:trace contextRef="#ctx0" brushRef="#br0">10928 5049 7780,'-7'2'57,"2"2"0,2 3 604,-1 6 0,3 1 211,-3 3 1,-2 4-47,2 9-742,-1-3 1,5 10 0,-1-2 0,-2 4 0,-1 0-1112,1-2 619,2-7 0,1 5 1,1-6-1,3-4 0,5-5-1348,2-6 1756,2-4 0,28-38 0,7-8 0</inkml:trace>
  <inkml:trace contextRef="#ctx0" brushRef="#br0">11221 5292 7788,'-7'0'1119,"-5"0"0,10 1-906,-7 3 1,5 5 44,-5 8 0,7-2 63,-3 7-345,4-7 1,-3 9 0,-1-4 0,3 1 0,0-1-257,2-1 1,4-2 0,2-6-1,0-1-396,-1-2 0,5-5 676,-1 2 0,25-55 0,-14 18 0,1 0 0</inkml:trace>
  <inkml:trace contextRef="#ctx0" brushRef="#br0">11246 5088 7788,'-14'-10'0,"-3"-3"0,2-4 23,-7 0 1,7 3 23,-2-3 0,3 7 0,1 1 314,0-1 1,6 3-839,3-1-415,2 5 892,2-3 0,-17 35 0,-4 6 0</inkml:trace>
  <inkml:trace contextRef="#ctx0" brushRef="#br0">10877 5202 7788,'-13'0'-339,"4"0"318,1 0 0,5-1 286,-1-3 0,8 2-180,5-2-32,8 3 0,4-1 1,9-1-1,4-1 1,4 1-352,4 2 1,4 2 0,6 2 297,3 1 0,12 1 0,9 0 0,-19-2 0,0-1 0,-1 0 0</inkml:trace>
  <inkml:trace contextRef="#ctx0" brushRef="#br0">11731 5177 7788,'-13'0'344,"0"0"0,1 0-172,-1 0 1,-1 0-245,-3 0 1,1 0 0,-5 1-1,0 4 922,1 3 1,-4 3-295,2 2 0,-2 7-329,-1 5 1,5 1 0,3 5-1,4-1-26,5 0 1,4-1-449,8-3 1,9-6 235,8-3 0,4-4 101,5-5 1,3-2 0,6-8-91,4-2 0,7-23 0,8-10 0,-16 9 0,1 1 0,0-1 0</inkml:trace>
  <inkml:trace contextRef="#ctx0" brushRef="#br0">1224 6835 7760,'-13'0'-198,"1"0"0,-3 0 0,0 0 0,-2 0 0,0 0 785,-2 0 0,4-5 1,-5 1-1,0 1 49,0 2-565,5 1 1,-8 0 0,5 1 0,-1 3 0,1 5 83,2 2-169,2 8 0,3-4 1,1 7-1,3-1 0,1 0-446,3 0 407,2-5 1,6 2-1,4-5 1,2-2-1,3-1 1,2-3-1,1-1-126,-1-3 0,-2-3 0,-1-3 1,-1-4 64,1-4 1,0-1 0,0-9-1,-1-2 35,1-1 1,1-7 173,3-3-69,-3-3 0,5-7 1,-5-2-1,2-4 1,1-1 132,-2 0 1,-2 6 0,-5 4 0,-2 5 986,0 6-858,-5 15 1,3 5-147,-8 14 0,1 9 0,-4 8 0,0 5-80,0 3 0,0 5-59,-1 9 0,-2-3-434,5 2 313,1-2 0,3-3 0,-2-2 0,-1-2 0,2-2-777,5-3 0,0-7 474,5-4 1,2-4-590,7-4 823,3-4 0,6-6 0,-1-5 187,1-7 0,16-39 0,-19 18 0,1 0 0</inkml:trace>
  <inkml:trace contextRef="#ctx0" brushRef="#br0">1505 6669 7760,'8'0'0,"1"0"290,-7 0-126,4 0 0,-6 1-51,0 3 1,0 4 0,0 4 185,0 1 1,0-4 21,0-1-218,0-5-187,0 8 1,6-9 0,1 0-70,0-4 1,3-5 44,-6-6 0,2 0 29,-2 0 98,-3-5 1,5 4 0,-6-5-1,0 2 1,0 0 365,0 2-196,0 1 0,-6 2 223,-2 4-267,-3 2 0,-4 12 0,0 4 0,-4 5 0,1 6 127,0 4 1,-1 0-286,2 1 0,7 3 235,-2 1-304,2 0 0,3-5 0,2 1 0,5-1 0,5-1-513,3-2 0,9-4-210,4-5 0,5-6 51,4-3 377,-4-2 0,11-8 1,-1-4 376,5-6 0,-3-22 0,3-11 0,-10 12 0,0 0 0,1 0 0</inkml:trace>
  <inkml:trace contextRef="#ctx0" brushRef="#br0">1976 6439 7766,'-5'-25'0,"2"-1"399,-6 1 0,5 3 218,-4 1-213,-1 11 0,1-5 0,-1 10 258,-1 3 0,5 2-411,0 4 1,4 3 71,1 6 0,-4 5 111,-1 3-331,1 9 0,4 3 0,0 6 0,0 4 0,0 4 79,0 2 0,0 2-297,0 0 1,0 0-266,0 0 1,0 2-513,0 2 706,0-8 0,4 2 1,2-12-1,1-3 1,3-4-1012,1-3 1,2-9 630,0-5 0,-5-6-174,1-7 1,-1 0 739,5 0 0,0-11 0,0-3 0</inkml:trace>
  <inkml:trace contextRef="#ctx0" brushRef="#br0">1900 6771 7797,'-13'0'643,"0"0"1,2-2-292,3-2-361,2-3 1,9-6-1,4 2 1,7 1 164,4 2 1,-1 3-88,5-3-70,-1 5 0,4-3 0,1 6 1,-1 0-1,1 0 89,-1 0-115,-5 6 1,4 0-1,-2 4 1,0-2 0,1 2-133,-2 1 0,-4-2 1,3-2-1,-2-1-188,-2-4 0,-2 0 141,-1-2 0,0 0 122,-1 0 0,0-6 1,-4-4-1,-3-4 125,-4-3 1,-2-4 203,-4 4 1,-6-4-190,-6 4 94,-6-6 0,3 9 1,-5-3-1,-1 4 1,1 4 355,-1 5 1,1 3-552,-1 1 0,5 5-171,0 4 0,7 2 0,0 3 0,5 2-340,3 1 1,2 4-84,4-4 639,0 6 0,40-3 0,9 5 0</inkml:trace>
  <inkml:trace contextRef="#ctx0" brushRef="#br0">2461 6592 7808,'0'-12'0,"0"-1"0,0 4 1492,0 1-834,0 5 0,1-1-316,4 8 0,-3 3-229,7 6 0,-5 5 0,3 3 0,-1 4-124,-3 0 0,0 1-506,1-1 409,-3-5 0,5 3 0,-6-6 0,0-2 0,0-1-723,0-1 820,0-6 1,0-7 40,0-8 1,1-9-26,4-5 1,-3-7 0,6-5 0,-1-5 46,0-3 0,1 4-33,5-1 0,0 7 25,-1 6 1,1 2-151,0 3 1,0 8 0,-1 9-140,1 3 1,0 6-52,0 4 1,-5 2 97,1 2-558,-1 0 1,1 4 755,-1 0 0,1 11 0,3-1 0</inkml:trace>
  <inkml:trace contextRef="#ctx0" brushRef="#br0">2882 6567 7828,'0'8'336,"0"1"1,-2-5 2,-2 5 0,3 0-166,-4 8 0,4-2 0,1 2 1,-1-2 161,-4 2 0,4-3-182,-3 3 1,2-2-1,2-3-316,0 1 183,0-6-152,0-1 1,4-12 0,2-2 0,3-5 0,3-4-132,4-4 1,2-3 0,-2-3 0,2-3-71,2-4 1,-4 3 276,1 1 0,-3 7 172,-1 2 1,-1 5 95,1-1 0,-1 15-197,-4 6 0,-2 11 39,-6 7 0,0 3 216,0 5 1,0-3-1,0 3 1,0-2-78,0 2 1,0-9-92,0 0-274,0 0 145,5-6 0,2-3 1,6-7-1,0-4 1,1-2-262,3-4 0,-1-3 210,5-9 1,0-3-62,5-5 1,-1-2 63,1-3 1,-1 3 0,-1-3-1,-1 3-10,-2 2 0,-5 5 158,1 3 1,-7 3 306,-2 1-270,-5 6 1,3 3 0,-6 8 0,-2 4 0,0 5-63,-3 4 1,1-1-326,4 5 1,-4-1 209,0 1-170,-1 3 1,5-10-1,0 5 1,2-2-1,2-2 237,4-3 0,49-17 0,13-9 0</inkml:trace>
  <inkml:trace contextRef="#ctx0" brushRef="#br0">3723 6439 7828,'-12'-5'0,"-1"2"-185,0-6 1,0 6 0,2-2-1,1 1 730,2-1 0,-1 1-267,-4 4 1,1 4 207,-1 1-424,0 4 1,2 0 0,1 7 0,1 2 0,1 0-36,1 1 1,0 2-66,2-4 1,4 0 0,-3-4 0,2 0-201,2-1 1,2-3 4,2-1 1,-1-5 35,5 1 0,1-2 142,4-2 1,4-2 0,0 0 0,-2-4 72,-1-1 0,-1-2 96,0-3 1,-5 3 39,1 1 110,-6 5 0,8-7 390,-3 6-596,4-1 0,-5 7 19,-3 2-14,3-3 1,-5 11-207,2-4 1,3-1 0,1 0-183,4-1 0,-4-2 85,1-4 0,-1-1 49,5-3 1,4-3 187,0-6 1,1-1 0,-2-3 0,2-5-67,2-2 0,0-7 81,1-3 0,-2-3 268,-6-1-46,-1 5 1,1-2 0,-2 5-1,-2 3 1,-5 5 1620,-2 5-974,-2 2-183,0 8-604,0 2 0,-5 6 0,0 3 0,-2 6 0,-3 4 75,-2 3 0,4 6-212,-1-2 1,1 5-293,-5 4 233,0-3 1,5 4 0,1-6-1,1 1 1,3-1-289,2 1 1,1-1-13,0 1 0,0-6 31,0-3 167,5-3 1,3-1 0,4-2 0,1-3 0,1-3-365,3-4 0,3-1 441,6 0 0,-1-7-177,1-6 249,-1 0 1,-4-11-1,1 5 1,-1-3 0,-1 2 132,-3 2 0,-3 2 227,-1 8-77,-6-3 3,-2 9 0,-5-2 0,-1 8 294,-3 5 1,-2 3-285,-3 5 0,0-2-214,4 2-19,1 2 0,0-4 1,0 2-1,1-3 1,1-1-163,2-1 0,2-3-22,2-1 1,-1-3 88,5 3-16,1-5 0,4 3 0,1-6 0,1 0 0,2-2-383,-1-2 0,0-3 274,1-6 1,-3 0 34,3 1 225,-3-1 1,-3 0 0,-1 0-1,-3 1 138,-1-1-56,-2 0 215,-4 6-184,0 1 0,0 8-287,0 2 1,0 3 77,0 6 1,0-5-330,0 1 197,0-6 0,6 8 0,2-4 0,2 2-188,-1-1 0,3-5 35,1 1 0,0-2 338,4-2 16,3 0 0,-5 0 0,5-2 0,-1-1 0,-2-2 378,1-2 0,-5-2 47,0-4 1,-2 1-73,-7-1-129,0 0 0,-4 5 1,-1-1-14,-3-1 1,-3 3 0,-6 0 0,-1 1-299,-3 3 0,1 2 34,-5 1 1,5 0-919,-1 0 637,-3 0 1,6 4 312,-3 1 0,-3 27 0,1 4 0</inkml:trace>
  <inkml:trace contextRef="#ctx0" brushRef="#br0">4833 6656 7828,'4'9'139,"0"-1"391,0 1-50,-4 3 0,5-3 843,-1-1-1228,0-5-26,-4 3-117,6-6 0,-3-6 0,5-2 0,2-4 0,1-2-180,2-3 1,6 2 0,0-5 0,3 0-125,-1 0 1,-1 4 373,1-1 1,2 5-48,-6 3 237,0 4 0,-5 5 0,1 0 0,-2 1 0,-1 5 45,-1 6 0,-5 3-75,5 6-165,-7 0 1,4 0 0,-6-1 0,0-1 0,0-4-179,0-1 1,4-1-1043,1 0 642,-1-6-403,-4-1 964,0-18 0,-11-47 0,3 18 0,1 0 0</inkml:trace>
  <inkml:trace contextRef="#ctx0" brushRef="#br0">4692 6120 7815,'-32'-12'0,"-4"-1"179,7 0-262,-1 6 1,10-3-1,3 6 1,3 0-582,1-2 482,6 5 0,-4-5 0,2 6 1,-2 0 181,-2 0 0,-39 23 0,-11 5 0</inkml:trace>
  <inkml:trace contextRef="#ctx0" brushRef="#br0">4080 6235 7815,'-12'0'0,"-1"0"0,0 0 603,0 0-282,6 0 1,3 0 272,8 0 0,9 0-1032,8 0 167,3 0 1,12 0 0,5-1 270,7-3 0,14-9 0,9-4 0,-17 3 0,1 0 0,-1 1 0</inkml:trace>
  <inkml:trace contextRef="#ctx0" brushRef="#br0">7842 6503 7881,'-6'-7'-507,"3"0"0,-5 4 0,-1-3 507,2-1 0,-3 3 0,5-3 0,-1 0 0,0 0-54,2 4 0,4-4 181,0 3-77,0 2-12,0-3-167,0 5 674,0 0-231,0-6-160,0 4-7,0-3 0,2 5 46,2 0-133,-3-6 21,5 5 1,-6-6 212,0 2 27,0 4-50,0-10-152,0 4 1,4-2 65,0 1-98,1 5 18,-5-9 60,0 11 16,0-5 166,0 6-306,0 6 0,0 2 1,-2 9-1,-2 6 0,-3 5 58,0 6 0,-5 3-130,4 2 1,-3 3 24,-2 1 1,0 0 0,2-3 0,2-2 72,5-5 0,3-5-14,1-2-55,5-6 0,2-3 1,8-9-1,0-4 1,4-2 26,0-2 1,4 0-28,7 0 0,-3-6-32,2-2 22,4 2 1,-6-5-1,4 4 1,-3-1 0,-1 3-96,-3-1 0,-2 5 98,-1-4 0,-3 4-256,-5 1-226,-6 0-30,-1 0-50,-6 0-116,0 0 1,-4-1-600,-1-4 1286,1 4 0,-2-33 0,-1-1 0</inkml:trace>
  <inkml:trace contextRef="#ctx0" brushRef="#br0">7829 6324 8879,'-7'0'428,"1"-5"1,12 2-361,3-6 0,6 7 0,4-4 0,0 2-151,4-1 0,1-4-685,2 0 556,-1 3 0,1-1 1,-2 4-1,-2-2 0,-2-1-564,-1 0 1,-2 2 775,-5 4 0,-22 17 0,-5 4 0</inkml:trace>
  <inkml:trace contextRef="#ctx0" brushRef="#br0">7778 6541 7881,'-8'0'-43,"-1"0"316,6 6 0,-2-3 204,5 5 1,5-5-169,4 1-312,8 3 1,-2-5 0,7 2 0,0-2 0,2-2 0,2-2 0,-1-1-479,1-1 0,-1-4 0,-1 2 0,-2 0-229,-5 1 1,-2-1 709,2 2 0,-25 2 0,-2-3 0</inkml:trace>
  <inkml:trace contextRef="#ctx0" brushRef="#br0">8760 6605 10269,'13'-6'-101,"5"5"0,3-5 0,3 2 1,3 0-1,2 0-304,0-2 0,5 4 0,-2-3 0,-3 1 405,-2-1 0,7 7 0,-7 5 0</inkml:trace>
  <inkml:trace contextRef="#ctx0" brushRef="#br0">8798 6758 7889,'-13'6'36,"5"-5"1,-1 5 390,0-1 0,3-2 73,2 6 0,4-6 1,4 1-462,4-3 1,5-1-1,3 0 1,2 0-740,2 0 1,-3 0 0,3 0 699,-2 0 0,28-22 0,2-7 0</inkml:trace>
  <inkml:trace contextRef="#ctx0" brushRef="#br0">10813 6120 7823,'-9'0'172,"2"-1"636,2-3-499,0 2 1,3-3 136,2 5-406,2 0 0,15-2 0,2-1 0,1-1 0,1 1-183,-1 2-48,4 1 0,-6 0 0,3 0 1,-2 0-1,-2 0 0,0 0-439,-2 0 623,0 0-70,-8 0 147,-7-6 1,-12 5 0,-6-3 0,-2 2 0,-4 2 0,-3 0 0,-4 0 274,-2 0 0,-1 2-186,-4 2-125,-6-3 0,3 15 1,-6-3-1,1 2 0,2 2 70,5 0 0,3 6 7,6-2-174,6-2 1,7 5 0,8-5-1,5 1 1,5-3-149,8-3 0,5-1 39,12 0 116,-1-6 1,2-1 0,1-6-1,4 0 1,-1 0-37,0 0 0,-1-2 88,-5-2 1,-1 1-65,-3-5 113,-2-1 1,-6-4-1,-2-1 1,-3-1 0,-5-2 202,-6 1 1,-4 2-13,-5 1 0,-3 2-28,-2 2-251,-2-2 0,-7 10 1,-1-4-1,-1 4 1,-2 1-201,2 0 1,5 6-162,2 2 1,5 3-794,-1 2 926,9 0 1,2 4 270,6 0 0,45 6 0,12-4 0</inkml:trace>
  <inkml:trace contextRef="#ctx0" brushRef="#br0">10341 6631 7849,'-8'0'-780,"-1"0"594,-1 0 1,-1 0 0,-2 0 452,0 0 1,5 0 0,-1 0 213,-1 0-264,-1 0 1,-2 0 0,1 0 284,-1 0-229,6 0-195,-5 0 1,10 0-21,-7 0 1,13 0 0,3 0 0,10 0-6,7 0 0,5-5 46,9 1-95,6 0 1,3 0 0,8-1 0,6 2 0,5 2-67,7 1 26,-36 0 0,1 0 1,0 0-1,0 0 0,0 0 1,-1 0-1,0 0 0,0 0 1,34 0-288,-2 0 0,-6 0 1,-9 0-1,-8 0 106,-7 0 1,-8 0 82,-10 0 51,-3 0 114,-11 0 1,-2 0 437,-10 0-86,-2 0-534,-5 0-45,-1 0 0,0 0 0,0 0-865,1 0 1061,-1 6 0,-17 12 0,-4 9 0</inkml:trace>
  <inkml:trace contextRef="#ctx0" brushRef="#br0">10647 6962 7849,'-8'0'218,"-1"0"1,8-1-182,1-4 0,5 4 1,8-3-1,1 2 81,3 2 1,3 0 0,6-1 0,-2-2-74,-3-1 1,2-5-279,-6 5 0,4-2 0,-4 4-99,-2-3 261,-6-5 92,-3 9 1,-8-9-1,-2 6 1,-6 1-1,-4 2 1,-5 1 0,0 0 105,-4 0 1,-5 0 0,-2 0-1,2 1-30,1 3 0,-3-1 0,0 4 1,2 0 56,1 0 1,1 2 0,1 4-1,-1-1-19,1 1 0,5 0-211,3 0 69,3 5 0,2-4 0,4 3 0,4-3 0,4-1-120,4 0 52,3 0 1,7-5-1,2-1 1,2 0 0,2-1-70,3 0 0,5-2 80,2-4 0,1 0 0,-3 0 0,2 0 26,-2 0 1,-2 0-25,-5 0 1,2-4 0,-6-1 1,0 0-4,-4 0 1,-6 3 94,-3-7 0,-4 6-68,-4-1 1,-3 3 153,-6 1-122,0 0 1,-5 0-1,-4 0 1,-2 1-1,-1 3 54,-1 5 1,1 2 106,-1 2 0,2 4-109,3 0 44,-3 5 1,10-2 0,-3 6 0,4-1 0,4-1 74,5-2 1,4 0-13,4-5 1,5 2-26,8-2-95,8-9 1,4 8 0,5-12-1,1-1 1,4-2-71,3-1 0,-4 0 55,1 0 1,-3-4-197,-6 0 101,6-6 0,-11 4 0,1-4 0,-8 3-155,-4 2 1,-7-1 41,-3 2 144,-2 2-42,-8-3 0,-1 5 1,-6 0-1,1 1 0,-1 2-398,0 1 1,-4 2 484,0-2 0,-11 3 0,1 6 0</inkml:trace>
  <inkml:trace contextRef="#ctx0" brushRef="#br0">12088 6452 6683,'0'-7'1672,"0"1"-1498,0 6 424,0 0-535,6 0 1,-4 0-105,7 0 0,-1-1 0,7-2 0,0-1 16,2 1 1,4 2-145,-4 1 50,6-6 1,-4 4 0,3-3 0,-2 1 0,-2-1-1,-2 2-626,-2 2 1,-7 2 355,-2 4 1,-5 2 388,-5 6 0,-19 8 0,-10 4 0,-4 3 0,0 0 0</inkml:trace>
  <inkml:trace contextRef="#ctx0" brushRef="#br0">12050 6643 7975,'-13'2'0,"0"2"0,0-1 196,1 5 0,3-5 0,2 3 59,1-1 1,2-2 0,6 4 0,2-1-5,4-3 0,8 0 99,1 1-303,6-3 0,-2 5 0,7-6 0,3 0 1,1 0-259,-1 0 1,4-1 0,-2-2 0,-1-1-354,-2 1 0,-4-3-39,-5 2 1,1 0 23,-5 4 579,-5 0 0,-46 5 0,-16 2 0</inkml:trace>
  <inkml:trace contextRef="#ctx0" brushRef="#br0">13656 5661 8029,'2'-8'-3,"1"-1"70,1 0 0,0-3 0,-3 4 0,2-1 17,2-1-70,-1 5 38,-4-1 0,0 16 0,0 3 0,0 1 0,0 1 145,0 2 0,0 3-11,0 6-146,0-1 1,-4 5 0,-1 1-1,2 0 1,2 0 0,1-1-1,0 0-49,0 0 0,0-2 0,0-7 0,0-4-79,0-3 1,0-1-119,0 0 281,0-6-54,0-1 0,0-16 1,0-3-1,0-1 1,0-2 4,0-1 1,-4 2-39,0-7 0,-1 5-47,5-4 1,-1 4 0,-2-4 0,-1-2 48,1-1 1,2-1 152,1-1 1,4 1-144,0-1 29,6 1 1,-3-1-1,6 1 1,0 1 0,-1 1 35,1 2 0,4 5-72,0-1 0,0 9-42,-4 3-93,0 4 0,-1-3 0,1-1 0,-2 4-353,-2 4 1,-3 0 222,-6 5 1,0 1-41,0 3 168,0 1 0,0 4 0,0 0 0,-2-1 0,-1-1 144,-1 2 0,-2-2 0,2 2 0,-3 2 0,-6 1 0</inkml:trace>
  <inkml:trace contextRef="#ctx0" brushRef="#br0">13682 5827 8029,'-9'0'97,"1"0"1,4 0 128,-5 0 424,6 0-331,-8 0 0,11 0-220,0 0-78,11 0 1,5-1 0,5-2-1,2-1 1,2 1-698,5 1 505,-3 2 1,4 0 0,-7 0 0,-3 0 0,-2 0-667,-1 0 837,-4 0 0,-6 6 0,-10 1 0</inkml:trace>
  <inkml:trace contextRef="#ctx0" brushRef="#br0">14319 5623 8056,'0'-13'-101,"2"6"0,1 2 1,1-1 425,-1-2 1,2-4 336,0-1-667,-1 6 10,-4 2 0,-6 10 0,-1 4 1,-1 4 88,-1 4 0,-4 2 5,-4 7-82,-5 11 0,0-2 0,-7 13 0,-4 5 0,-2 6 0,16-26 0,1-1 0,-2 2 0,0 0-54,0 0 1,1-1-1,-1-1 1,1 0-1,-15 27 1,6-5-25,5-6 1,5-7-1,7-9 1,2-8-175,5-4 0,1-8-598,-1-3-401,2-6 718,2 2 516,2-5 0,15-22 0,-3-7 0</inkml:trace>
  <inkml:trace contextRef="#ctx0" brushRef="#br0">14587 5967 8056,'0'-15'-331,"0"2"1,2 2-253,2-1 1036,-3 0 1,5-1-19,-6 0 1,0 8-434,0 5 1,0 7 156,0 10-141,0-3 0,-6 10 0,-4-3 0,-4 5 0,-4 2 0,-2 2 0,-3-1-135,-1 3 0,0-4 32,3 6 66,-3-6 1,5 2-1,-2-7 1,4-3-1,3-3 1,3-5-68,2-2 0,3-8 0,6-2-12,0-7 1,2-5-32,2-1 68,3-5 0,10-2 1,2-7-1,0-2 0,3-4-98,-3 0 0,6-3 0,-4 2 0,3-3 11,1-2 1,1 3 133,-1 2 0,-3-2 249,-1 6-57,-6 6 0,4 2 1,-6 6 370,-1 5 1,-3 4-289,-1 7 0,-5 1-154,1 3 1,-2 3 174,-2 6-204,0 0 0,4 5 0,0 2 0,-1 1 0,-1 1 136,-2 0 0,0 7-271,0 0 0,0 3 3,0-3-45,0-2 0,0 4 0,0-4 1,0 0-1,0 0-116,0-3 1,0-2 163,0-1-305,0-8 1,1 1-831,3-6 313,-2 1 294,3-9 579,-5 0 0,0-6 0,-5-18 0,-2-10 0</inkml:trace>
  <inkml:trace contextRef="#ctx0" brushRef="#br0">14498 6120 8058,'-13'0'-249,"-1"-1"-73,-3-3 0,3 2 415,-3-2 227,8-3-253,4 6 0,10-5 0,4 6 1,4 0-1,4 0 0,4 0 1,3 0-54,1 0 1,5 0 87,0 0-251,5 0 1,-4-4-1,3-1 1,-4 1 0,-4 0-1,-5 0 1,-4-1 148,-3 0 0,-41-2 0,-10-6 0</inkml:trace>
  <inkml:trace contextRef="#ctx0" brushRef="#br0">15072 5521 7679,'0'-13'-684,"0"1"664,0-1 0,0 0 645,0 0-385,0 1 56,0 5-20,0 1 0,5 7-179,4 4 1,-2 2-1,0 7 1,0 1 63,0 2 1,-3 8 0,4-1 0,-1 5-26,0 4 1,-4 7 0,1 6 0,-3 5-176,-1 5 0,0 2 0,-1 5 0,-3 0-111,-5-4 1,-2 1 0,-2-9 0,0-4-56,0-2 1,-4-15-346,0-1 287,-5-10 1,2-1 0,-7-5 0,-3 0 262,-4 0 0,-14-4 0,-9 0 0,-4 1 0,-1 0 0</inkml:trace>
  <inkml:trace contextRef="#ctx0" brushRef="#br0">13478 5598 6102,'-6'-7'372,"-2"2"0,1 4-197,-2 1 0,1 1 1,-5 2-56,0 1 1,0 11-1,-1-1 1,-1 4 77,-2 5 0,-6 2-57,2 5 1,1 4-1,-1 9 1,-2 3 22,-1 4 1,4 5 27,3 0-123,8 1-1,4-7 1,6-1 0,3-2 0,6-4 0,6-5 0,5-6-2,3-4 0,3-1 0,2-2 1,0-3-220,0-4 0,-2-4 1,-2-5-1,1-3-237,-1-4 0,1-1 0,-1 0 0,1 0-249,-1 0 638,-5 0 0,4-6 0,-4-1 0</inkml:trace>
  <inkml:trace contextRef="#ctx0" brushRef="#br0">13503 6911 8075,'-8'0'-458,"-1"-1"-98,-1-4 0,-1 4 1,-2-3 439,1 2 101,4 2 1,1 0 0,3 0 13,-4 0 0,1 0-8,-2 0 1,6 0 7,-2 0 1,5 0 0,-6 0 0,-1 0 0</inkml:trace>
  <inkml:trace contextRef="#ctx0" brushRef="#br0">13223 6898 6644,'-2'-7'144,"-2"3"1,3 1 23,-4-1 28,4 2-69,1-3-60,0-1 1,-1 5 100,-4-4-97,4 4 23,-5 1 0,6-1-60,0-4-29,0 4 1,2-5 5,2 6 1,-1 0-11,5 0 10,1 0 1,8 0-1,3 0 1,2 0-1,8 0 24,5 0 0,2 0-6,10 0-23,0 0 1,9-4-1,4 0 1,2 1 0,1 2 30,-4 1 1,2-5-91,-6 1 55,1 0 0,-1 4 0,0 0 0,-1 0 1,-3 0-45,-4 0 0,2-2 8,-2-2 1,-3 3 33,-2-4-19,-2 4 1,-2 1 0,1 0 0,-1 0 0,0 0-2,0 0 0,1 0 145,-1 0 0,2-1-24,2-4-83,3 4 0,2-5 0,-1 6 0,-3 0 1,0 0 10,1 0 0,-6 0-52,0 0 1,-1 0-39,-7 0 46,0 0 1,-2 0 0,-1 0 0,-3 0 0,0 0-32,0 0 1,-3 0 26,1 0 1,-2-1 170,1-3-112,3 2 1,-10-3 0,4 5 0,-1 0 0,0 0 155,-1 0 1,2 0-88,-1 0 0,0 0-50,-4 0 1,0 0 0,0 0-89,-1 0 0,-3 0 144,-1 0-298,-5 0 176,3 0 118,-6 0 156,0 0-458,0-6 162,0 4-686,0-3 389,0 5-331,0 0 0,-6 0 657,-2 0 0,-26 17 0,-7 4 0</inkml:trace>
  <inkml:trace contextRef="#ctx0" brushRef="#br0">14064 7192 8075,'9'-2'-941,"-2"-2"244,-1-5 757,4 4 0,-9-2 0,5 4 0,-2-3 0,2-1 318,1-3-292,-5 4 0,6-3 1,-6 3 307,3-1-248,-1-2 0,-3 2 0,2 2 179,1-1-264,1 4 28,-17 8-61,4 8 0,-11 10 0,7 0 0,-3 1 1,-2 1 88,-4 1-122,3 6 1,-6-5 0,4 5 0,-1-1-1,-1 0 23,0-1 0,3-3 0,2-7 0,5-4 37,3-2-160,-2-8 131,9-2-37,-3-5 0,5-1 1,0-3-1,1-5-7,3-2 1,2-3-31,2-3 1,4-3-279,-4-6 236,9 1 0,-3-1 0,3 1 0,-2-1 1,-1 1 13,3-1 0,-3 1 6,3-1 1,-3 2 330,-1 3-111,0 3 0,-5 5 1,-1 0 255,-1 0-166,-2 6-307,-4 7 103,6 7 1,-5 6 0,5 0 0,0 1 0,2 2 30,3 1 1,-2 1-143,-1-1 1,1-1 105,4 5-44,-6 0 1,4 0 0,-2-1 0,0 0 0,1-2-25,-1 1 1,-5 2-93,5-4 0,-5 0 117,4-4-113,-5 0 0,3-1-209,-6 1 247,0 0 21,0-6 41,-6-1 1,-1-6 0,-7 0 0,-2 0 0,-2 0 28,-2 0 0,-1 0 35,-5 0 0,1 0 258,-1 0-226,1 0 1,-1 0 0,1 0 0,-1 0 0,1 1 74,-1 3 0,5-2 99,0 2-137,5-3-1410,-2-1-189,11 0 1491,7 0 0,52-17 0,-17 7 0,0-1 0</inkml:trace>
  <inkml:trace contextRef="#ctx0" brushRef="#br0">14434 7204 8075,'0'-12'-22,"0"-1"1,2 1 0,0 3 69,3 0 1,0 2 0,-2-3 809,1 2-827,1 5 0,-5 3 15,0 8 1,0 5 0,0 3 0,0 2 47,0 2 1,0 1-77,0 5-37,0-1 0,-2 5 0,-1 0 0,-1-2 0,1-1 0,0-3 1,1-1 33,-3-2 1,1-1 0,4 1 0,0-4-7,0-3 0,4-5 10,1-1-27,5-5 1,-8 7 0,7-6-1,1-1 1,1-2 0,0-2-43,-2-3 15,2 2 0,-4-5 1,6 4-31,0-1 1,-5 0 51,1 4 1,-5-4-104,5-1 0,-1 1 0,5 4-232,0 0 1,-1-4 115,1 0 0,-4-1-357,-1 5 322,1 0 1,3 0 266,1 0 0,6 0 0,0 0 0</inkml:trace>
  <inkml:trace contextRef="#ctx0" brushRef="#br0">14995 7192 8075,'2'-12'-373,"0"2"1,3 2 373,-2-2 676,-2-1 1,-1 2-203,0 1-477,0 5 0,0-2 0,-1 10 193,-4 3 1,2 4-108,-5 0 1,-1 2-1,-3 3 1,-1 5 65,0 2 1,-5 7 31,-3 3-190,2 8 0,-9 1 0,2 7 0,-1 3 1,0 4-1,2 3 0,-1-1-129,1 1 0,5-12 1,3-1-1,4-8-174,5-5 1,-2-7 113,6-6 0,-2-6-200,2-3 1,2-3-18,-2-5 0,4-3 1,4 4 8,5-4 0,-2-5 405,1 0 0,12-40 0,7-6 0</inkml:trace>
  <inkml:trace contextRef="#ctx0" brushRef="#br0">15046 7523 8075,'0'-13'-195,"0"1"0,2 0 0,0 2-542,3 2 0,0 1 1614,0-2 0,-4 2 68,3 3-933,-2 3 1,-2 1-1,0 9 1,0 6 56,0 2 0,-2 5 0,-1 0 0,-2 3-4,-2 5 0,-2-2 0,-2 5 0,1-2-24,1-3 1,2-1 0,-3-1-1,3-1 104,2 1 0,0-7-23,5-2-182,0-2 0,0-3 0,2 0 35,2-4 1,3-2 0,6-8 7,0-2 1,-1 1-11,1-5 0,0 4 1,0-3-1,-1 1-45,1 3 1,1 0 2,3-1 0,-2 3-127,2-4 1,-3 0-264,-2 0 305,1 1 1,0 3 0,0-2 0,-1-1 0,1 1-342,0 1 1,-5 1-68,1-3 562,-1 2 0,-6-26 0,-4 0 0</inkml:trace>
  <inkml:trace contextRef="#ctx0" brushRef="#br0">15416 7192 7972,'0'-13'317,"0"0"-47,0 0 1,1 2 180,4 2-224,-4 4 1,5 3-73,-6-2 0,1 3 0,2-2-130,1 6 1,6 0 116,-1 5 1,-2-4 0,1 5 0,2 2 38,1 5 1,4-1 0,0 8-1,2 2 150,-1 4 1,-2 8-19,-1 1-377,-6 6 1,-2 14 0,-6 7 0,0-29-1,-2 2 1,-2 1 0,-2 1 0,-1 0-1,-2-1 1,-2 0 0,-1-1-439,-1-2 0,1 0 1,-1-1-1,-1 0 214,-14 28 0,2-6 1,-3-7-1,2-11-353,-2-8 0,1-5-242,-5-5 883,0-2 0,-26-7 0,-7 1 0</inkml:trace>
  <inkml:trace contextRef="#ctx0" brushRef="#br0">13733 7166 8109,'0'-8'-232,"0"-1"1,0 5 254,0-5 0,-2 6-20,-2-1 62,-3 3 1,-1 1-1,-1 1 1,1 3 280,0 5-286,-3-3 0,4 9 0,-6-1 1,1 5-1,-1 5 288,0 4-281,0 5 0,-1 11 0,-1 2 0,-2 6 0,0 4-46,-2 8-35,5 0 1,5-28 0,1 1 0,-1 31 0,5-2 0,4-6 0,4-6 0,6-4-41,6-3 1,4-12-1,7-1 1,1-6 12,2-2 1,1-1 23,-1 1 1,-3-2 0,1-3 0,-4-4-14,-3-3 0,-5-5-6,1-1 1,-3-5 0,-1 1-137,0-2 127,-6-2-80,4 0 113,-10 0 0,5-2-86,-6-2 1,-1 3-100,-4-3-478,4 2 430,-5 2 1,5 0 244,-3 0 0,-3-6 0,-6-1 0</inkml:trace>
  <inkml:trace contextRef="#ctx0" brushRef="#br0">2053 8479 6156,'7'-5'163,"-1"3"0,-5-3-141,3 5 0,-2-2 0,3-2 308,1-5-215,-5 4 0,5-2 0,-4 4 0,0-3 0,4-1 0,0-3 646,-1-1-681,5 4 1,-8-5 0,3 5 118,1 0-121,-4 2 0,2 5-3,-8 0 0,-4 10 0,-4 5 0,-3 6 0,-2 9 1,-5 4 70,-7 6 1,1 8-39,-6 3-98,0 6 0,-4 2 1,1-2-1,3-5 0,6-6 1,5-7-1,6-6 48,3-8-62,7-10 0,3-10 0,6-6 4,3-3 0,0-2 50,0-3 1,-3-6 0,7 1-1,1-5-14,1-3 1,6-5-159,0-7 0,6-2-12,-2-11 0,3 2 0,2-3 1,-1 1 41,1-1 0,-1-3 44,1-4 0,-1 9-486,1 4 965,-7 8-102,0 14 1,-12 13-219,-3 11 0,-2 12 15,-2 5 1,0-1-1,0 1 1,0 3-108,0 5 0,4-2 66,0 2 1,2 2-116,-2-1 0,-2 1 0,3-2 0,-1 2 191,1 1 0,3-2-202,-4 4 0,6-10 0,-3 2 1,2-2-15,-1 0 1,0-4 30,0-3 1,2-7-211,-6-2 194,6-5 1,-8 4 52,2-3 1,-8-1 25,-5 6 0,-8-5-83,-4 4 127,-3-5 0,-3 7 1,-2-4-1,-2 0 0,0 1 117,0 0 0,-3-4-100,4 1 1,-1-3 9,1-1-115,3 0 0,-2 0 0,6 0 0,3 0 0,2 0-368,2 0 0,3-5 19,5-4 0,2 2-618,6-2 666,0 7 0,2-8 0,2 5 0,6 3 1,4-1 305,3-1 0,26-9 0,10-4 0,3-4 0,0 1 0</inkml:trace>
  <inkml:trace contextRef="#ctx0" brushRef="#br0">2525 8454 7999,'0'-13'0,"1"0"0,2-1 0,3-1 0,-1-2 238,1 1 0,-2 6 0,-2 3 798,2 1-694,-3 2 1,5 6-205,-6 2 1,0 4 0,-1 8 0,-2 4 123,-2 4 0,-3 1 29,4 14-250,-6-4 0,4 10 0,-4-4 0,3 3 1,0 2-251,0 2 189,4-4 1,-7 0 0,6-6 0,1-1 0,2-3 0,2-6 0,2-5 51,1-6 0,6-9-23,-1-3 0,3-4 1,4-1-1,2-1-46,2-4 0,-3-2 31,4-6 0,-1 5-285,2-1 296,2 1 0,-6-1 0,5 2 1,-3 0-1,-2 2-273,-2-1 1,2 2-535,-1 4 551,0 0 0,-4-5 1,-1 1-1,1 1-677,0 2 0,-5 1 928,1 0 0,-1 0 0</inkml:trace>
  <inkml:trace contextRef="#ctx0" brushRef="#br0">1645 9397 7999,'-9'0'449,"1"0"86,-2 0 1,6 0-137,4 0 0,7-4-45,10 0-288,8-6 0,9 7 1,10-5-1,6-2 1,6-2-1,8 0 1,-28 5-1,2 1-72,3 0 0,0-1 0,3 1 0,0-1-40,0 1 0,1 0 36,3-1 1,-1 1 0,-4 0 0,-1-1-1,1 1 1,-1-1 0,-3 2 0,-1-1 0,28-2-1,-12 3 1,-13 4-745,-10 1 0,-9 0-3,-5 0 0,-10 0 341,-7 0 1,-6 6 0,-7 1-1,0 1 416,1 1 0,-1-1 0,-39 33 0,20-17 0,1 0 0</inkml:trace>
  <inkml:trace contextRef="#ctx0" brushRef="#br0">2372 9576 7999,'-5'-13'0,"1"1"0,0-1 149,4 0 0,0 0 1993,0 0-2108,0 1 0,1 10 0,2 8 1,1 8 14,-1 7 0,-1 5 0,-2 4 0,0 4 27,0 3 1,0 1 0,0 0 0,0 0-109,0 1 0,-2 0 1,-1 1-1,-2 0 153,-2-4 0,4-6 1,-3 0-1,2-5 13,0-3 0,-1-4 1,5-5-119,0-6 0,2 0 0,2-4 0,5 1-399,2-1 307,2-7 0,-1 2-29,1-2 101,0 3 0,-2-1 0,-1-1 0,-1-1 94,1 1 0,1 2-75,2 1 1,1 0 76,3 0-135,-3-6 0,10 5 0,-3-5 1,3 2-1,2 0-310,-1 1 1,1-3-619,-1 2 651,7-6 0,-5 7 0,2-4 0,-3 1 320,-5 3 0,3-21 0,-4-4 0</inkml:trace>
  <inkml:trace contextRef="#ctx0" brushRef="#br0">3902 9040 8022,'0'-12'183,"0"-1"1,0 0 272,0 0 1,1 6-1,3 3 1,6 3 143,6 1-657,-2-6 0,10 5 0,-4-4 0,3 4 0,-1 1 0,2 0 0,1 0-396,3 0 1,-7 0-1,3 0 1,-4 1 452,-4 4 0,-48 24 0,-11 12 0</inkml:trace>
  <inkml:trace contextRef="#ctx0" brushRef="#br0">3889 9219 8022,'-6'-7'-238,"1"0"691,-4 3-133,4 2 1,10-2 0,4 7 0,3 1-182,5-1 0,0-2 0,8-1 1,3 0-534,3 0 1,3 0 0,3 0 393,-3 0 0,5-7 0,4-3 0,2 0 0,-1-1 0</inkml:trace>
  <inkml:trace contextRef="#ctx0" brushRef="#br0">6197 8518 7987,'0'-13'6,"0"0"0,0 0 1,0 1-1,0-1 224,0 0 0,0 0 0,1 1 0,2-1 0,1 0 757,-1 0-809,4 1 1,-4 0 0,4 2-55,-1 2 0,0 5-61,-2-1-37,-3 8 1,5 5-1,-6 8 1,0 5 0,0 7-1,0 5 1,0 2 23,0 3 1,0 0 0,-1 2 0,-2 2-85,-2-2 0,1-6 0,4-2 0,0-3-20,0-6 1,0 0-1,0-7-332,0-1 260,0-8 76,0-2 0,0-16 0,0-4 1,0-3-403,0-2 355,0-3 1,-4 0-1,0-6 1,1-2-1,0 2-9,-1 1 0,2-3 88,-2 0 1,-2-4-1,2 5 1,1-1 137,2-1 1,1-2 28,0-5 1,6 4-173,2 0 49,3 6 1,6-8-1,2 6 1,1 2-1,2 3-25,2 3 1,2 4-130,0 5 0,-1 2 33,1 2-90,-7 4 0,1 5 1,-4 0-1,1 1-1037,-2 3 977,0 3 1,-8 6-348,-3 0 503,-3 0 1,-1 4 0,0 1 88,0 2 0,-28 18 0,-7 9 0</inkml:trace>
  <inkml:trace contextRef="#ctx0" brushRef="#br0">6273 8454 7720,'-12'0'845,"5"0"0,2 1-676,10 4 0,6-4 0,7 3 0,4-2-117,5-2 1,0 0-169,7 0 0,-2 0 1,4 0-1,-4-2-355,-1-2 0,-2 3-627,-8-4 277,3 4 821,-10 1 0,-35 11 0,-16 3 0</inkml:trace>
  <inkml:trace contextRef="#ctx0" brushRef="#br0">5891 9142 8026,'-9'0'-293,"1"0"1,-1-1 0,1-2 73,-1-1 1,5 0 0,-4 2 969,-2-2-503,4 3 0,-5-5 0,4 5 693,0-4-379,-5 4-460,11-5 0,-3 6 1,9 0-1,8 0-65,7 0 0,11 0 1,7 0-1,9 0-66,7 0 0,7-4 0,10 0 0,-33 2 0,2-1 43,0 0 0,2 1 0,0 1 0,1 0 1,1-1-1,1-1 0,0 1 0,-1-1-220,1 1 0,0 0 1,-6 0-1,-1 0 161,35 2-55,-18 0 0,-3-4 1,-13-1-1,-8 3-271,-7 0 1,-13 4 49,-11 2 0,-5-3 166,-8 4 0,0 2-49,0 1 0,-1-1 1,-1 0-1,-2 0-82,1 0 1,-2 2 402,1 4 0,-6-1-117,2 1 0,2 0 0,-28 17 0,-1 4 0</inkml:trace>
  <inkml:trace contextRef="#ctx0" brushRef="#br0">5929 9525 8026,'0'-13'0,"0"0"59,0 1 1,0 3-1,0 1 356,0-2 1,0-2-58,0 0-132,0 5 1,0 0 10,0 2-185,6 4 1,-5-2-1,5 10 1,-2 6-1,0 4 1,-1 4-124,-1 5 0,-2 8 0,-2 0 0,-2 3 64,-4 1 0,-2 0 0,0 0 0,1 1 110,-1-1 0,3-4 37,-1 0-91,5-12 1,-3 7 0,8-12 0,2-3-23,4-4 0,4-4 0,2-6 0,1 0-60,2 0 0,6 0 29,-2 0 0,2-2-174,-2-2 168,3 2 0,-5-7 0,3 4 0,0 2 0,-1 1-102,-1-3 1,2 4-1,-5-5 1,0 2-245,2 0 1,-6-2-92,-1 2 1,1 2-427,-4-2 533,-4 3 1,7-3 0,-5-2 339,0-1 0,-13-2 0,-8-3 0</inkml:trace>
  <inkml:trace contextRef="#ctx0" brushRef="#br0">5967 9436 8026,'-7'-13'-125,"2"0"0,5 0 0,0 1 102,0-1 1,1 4 109,3 1 0,3 4 0,8-3 0,0 0 280,2-1 0,4 6-454,-4-3 1,6 4-1,-2 1 1,3 0-30,2 0 1,-5 0-1,-1 0 1,0 0 148,0 0 1,-5 0 0,2 0-34,-3 0 0,-6 11 0,-3 3 0</inkml:trace>
  <inkml:trace contextRef="#ctx0" brushRef="#br0">6057 9589 8026,'-5'8'-144,"1"1"-215,-6-6 287,9 2 288,-5 1 1,8-5-1,2 4 1,4-4 496,4-1-794,6-6 0,3 4 0,9-6 0,4 1 0,3 0 0,1-1 0,0-1-694,1 1 1,-1 4 774,0-5 0,23-11 0,6-7 0</inkml:trace>
  <inkml:trace contextRef="#ctx0" brushRef="#br0">6758 9385 8026,'6'-13'0,"-5"4"-69,3 1 0,-2-1-64,-2-3 966,0 5-623,0 1 1,-2 17 0,-2 6 0,-4 6 0,-4 2 26,0 1 1,-1 5-325,0 3 0,0-1 77,1 1 1,-5-4 0,0 2-1,1 1-175,2-1 0,2-8-123,4 2-9,-3-9 126,9 1 0,-2-18-27,8-8 0,3-6-166,6-12 251,5 3 1,-3-13-1,3 2 1,-1-3-1,1-1-158,2-1 0,-4 2 222,1 3 1,-2-1-174,2 5 474,-8 0 1,8 6-1,-10 3 1,2 6 1257,-1 5-1007,-5 4 0,3 7 39,-6 4-306,0 2 0,1 7 0,2 1 0,1 4 1,0 1 124,2 2 0,-5 2-211,4 2 1,-3-1-185,3 1 0,-4-1 1,3 2-1,-2 2-96,-2 1 0,4 4 5,0-5 0,1 5-387,-5-4 298,0 0 0,0-10 1,1-2-1,3-1-842,5 0 227,-4-6 4,1-5 491,-6-6 1,0-1 353,0-4 0,-23-24 0,-5-12 0</inkml:trace>
  <inkml:trace contextRef="#ctx0" brushRef="#br0">6733 9653 8026,'-5'-13'315,"1"0"1,0 5-454,4-1 1,0 5 29,0-5 0,5 6 588,4-1-368,8 3 1,3 1 0,5 0 0,2 0 0,2 0-298,0 0 0,5 0 185,-4 0 0,22 0 0,2 0 0</inkml:trace>
  <inkml:trace contextRef="#ctx0" brushRef="#br0">2027 11425 7948,'0'-13'-51,"0"0"1,0 1 0,0-1 0,0 0 0,0 0 99,0 1 0,-4 3 760,0 1-728,-6 5 0,7-1 0,-5 8 0,-2 6 0,-2 5 78,0 7 0,-1 3 1,-1 5-1,-2 4 27,-1 3 0,-4 2-399,4 4 199,-6-4 0,5 5 0,-3-4 1,2 0-1,2-1 0,0-3 1,3-5-391,4-7 376,-1-4 1,9-14 286,-2-6-284,8-6 1,-1-12-1,6-4 1,1-3 0,2-5-16,5-4-86,-3-3 1,6-2 0,-4-4 0,2-4 0,1-1 30,-1 1 1,-1-1 0,-4 6 0,0 2-20,-1 5 0,0 5 289,-4 9 0,2 6 61,-6 7-105,1 5 0,-5-1 0,0 8 0,1 6 73,3 6 1,-1-2-158,6 3 0,-2-2-26,1 2-13,4 3 0,-5 1 0,5 1 0,1 0 0,0 4-81,0 4 0,-1-4 28,1 4 1,0-3-62,0-1 89,-1 5 1,1-4-1,-1 1 1,-3-4-1,0-4-54,1-2 0,-3-1 38,1-4-61,-5 0 81,3-6 0,-7 3 1,-4-6-3,-3-1 1,-4-2 57,0-1 1,-7 2-63,-2 2 72,3-2 0,-7 5 0,3-5 0,-5 3 0,-3-2 7,2-2 1,1 3 13,1 0 1,1 1-23,-1-5-40,7 0 0,-4 0 0,6 0 1,1 0-1,2 0-106,1 0-708,6 0-942,2 0 1221,5 0 523,5 0 0,31 5 0,12 2 0</inkml:trace>
  <inkml:trace contextRef="#ctx0" brushRef="#br0">2474 11425 8042,'0'-9'0,"0"1"0,0-2 307,0-1 1,0 2 0,0 1 0,0-2 972,0-2-995,0 5-189,0 2 1,0 15 0,0 2 0,0 4 0,0 2-22,0 4 1,0 3 0,0 3-1,0 4 40,0 0 1,-5 2-156,1 4 7,0-5 0,4 2 0,-1-3 0,-2-1 0,-2-1 0,3-6 0,0-6-215,2-4 248,6-1 1,-3-2-1,5-2 1,2-5 0,1-3-11,2-1 1,-4-4 20,-1 0 1,-4-2 0,5 3 0,1-1-13,1 1 0,2-2 18,0 0-95,-1 1 0,1 3 1,1-2-1,2-1 1,1 1-102,-1 1 0,2 1-205,-1-3 0,4 2 112,-4-2 0,4 3-183,-4 1 1,2 0 0,-4 0 0,2 0-289,-1 0 1,-2 0 742,-1 0 0,-6 0 0,-1 0 0</inkml:trace>
  <inkml:trace contextRef="#ctx0" brushRef="#br0">3315 11527 8082,'0'-13'-40,"0"0"0,0 1-265,0-1 1,2 2-62,2 2 958,-3-2 1,11 8-1,-4-4 1,4 1-644,0 3 0,-3 2 1,-1 1-1,2 0 51,2 0 0,12 17 0,3 4 0</inkml:trace>
  <inkml:trace contextRef="#ctx0" brushRef="#br0">3315 11693 8082,'-8'0'636,"-1"0"1,5 4-479,-4 0 1,3 2 565,-3-2-358,5-2-439,-3 3 1,13-5 0,5 0 0,5 0-1,3 0 1,4 0 72,4 0 0,13-11 0,7-6 0,7-1 0,-1 0 0</inkml:trace>
  <inkml:trace contextRef="#ctx0" brushRef="#br0">6031 10991 8013,'0'-12'-10,"0"-1"0,0 0 0,2 0 0,0 1 247,3-1 1,-1 0 0,-4 0 533,0 1-360,0 5 0,0-1 59,0 4-398,0 3 1,0 5 0,0 10 0,0 5 233,0 3-300,-6 2 0,5 8 1,-5 2-1,2 2 1,0 4-1,-1 1 1,1 0-69,0-4 0,0 1 0,4-5 0,0 1-95,0 0 0,0-10-6,0 1-25,0-8 0,1 0 0,2-7-412,1-1 564,6-6 0,-8-3 0,2-9 1,-3-4-1,-1-2-87,0-2 1,0-6-13,0 2 125,0-3 0,0-2 0,0 1 0,0-1 0,-1-1-19,-3-2 1,2 0-37,-2-5 97,2 0 1,2 0 0,2 0 0,1 0 0,2 0 211,2 0 0,2 6-238,4-2 15,-1 3 1,5 8 0,0 0-1,0 4 1,0 2 23,0 6 1,0 4-343,-4 3 0,0 0-91,0 0 177,-1 0 0,-3 4 0,-1 2 0,2 1 0,0 4-1140,-1 5 1351,2-2 0,-15 33 0,2 1 0</inkml:trace>
  <inkml:trace contextRef="#ctx0" brushRef="#br0">6082 11183 8041,'-7'-2'-142,"1"-1"-850,1-1 1402,3 0 1,-2 4-1,8 0-245,5 0 1,4 0-1,4-2 1,4 0-373,3-3 0,6 1 0,-1 4 1,1 0-627,1 0 833,-4 0 0,27 0 0,0 0 0</inkml:trace>
  <inkml:trace contextRef="#ctx0" brushRef="#br0">6605 11183 9096,'7'0'133,"-1"0"-431,-1 0 190,-3 0-138,4 0-40,-6 0 1,-2 0-105,-2 0 390,2 0 0,2 5 0,8 2 0</inkml:trace>
  <inkml:trace contextRef="#ctx0" brushRef="#br0">6988 10864 8041,'7'-13'0,"-3"0"116,-3 1 1,4-1 0,-1 0 384,-1 0 1,-1 6-134,3 3-31,-4 3 1,5 3 0,-6 6-76,0 4 0,0 5 0,0 0 1,0 5-60,0 2 0,-4 1 119,-1 1-314,1 5 0,4 0 1,0 4-1,0-2 0,0 0 1,0-2-1,0 0-151,0-3 1,0-1 0,0-3 0,0-1 3,0-2 0,4-10 0,1 2 0,-1-3-135,1-3 0,-2-1 145,6-6 1,-5 0 0,5 0-93,0 0 1,7 0-55,1 0 0,1-4 1,-2-1-1,2 3-236,2 0 1,0 2 53,1 0 1,3 0-189,-2 0 539,-4 0 0,5 0 0,-6 0 106,-2 0 0,-6 0 0,-3 0 0</inkml:trace>
  <inkml:trace contextRef="#ctx0" brushRef="#br0">5827 11731 8058,'-13'-4'-330,"1"-1"1,0 1 494,4-1 1,1 3 1324,3-2-1398,2 2 0,-2 2 0,8 0 0,5 0 11,2 0 1,3 0-1,5 0 1,7 0-8,11 0 1,9 0 59,9 0-161,3 0 0,-21-1 0,1-2 1,3 0-1,2 1 0,3-1 1,3 0-1,4-1 0,1 1 1,3 0-1,1 0 0,1 0 1,1-1-10,-1 0 1,0 1 0,-2 1 0,0 1 0,-2-2 0,-1 0 0,-2 1 0,0 0-85,-2 0 0,-1 0 1,-8-3-1,-1 0 0,-2 1 1,-1 1-1,25-6-334,-11 1 0,-5 4 112,-8-5 0,-11 6-17,-6-1 308,-11 3 0,-6 1 1,-8 0-1,-5 0-377,-2 0 1,-2 0 163,1 0 0,-1 0-250,0 0 492,-5 0 0,-2 11 0,-6 3 0</inkml:trace>
  <inkml:trace contextRef="#ctx0" brushRef="#br0">6439 12215 8058,'0'-12'-191,"0"-1"1,0 0 679,0 0 203,0 6-627,0 2 1,-4 15-1,-2 4 1,1 6-1,-2 5 38,0 3 0,-1 8 1,-1-2-1,1 3-22,3 1 1,-4-3-216,5 4 128,0-10 0,4 8 0,0-11 0,0-1 0,0-1 0,0-2 1,0-5 22,0-3 0,5-7 1,4-3-1,2-3 46,2-1 1,1 0 174,3 0-210,-3 0 0,9 0 0,-5 0 1,1 0-1,1 0 162,0 0-231,-5 0 1,5 0 0,-4 0 0,2 0 0,0 0-195,1 0 1,-1 0-1,-2 0 1,2 0-372,2 0 0,-3 0 170,4 0 0,-4 0 436,5 0 0,-13-22 0,3-7 0</inkml:trace>
  <inkml:trace contextRef="#ctx0" brushRef="#br0">6414 12228 8058,'-6'-7'-82,"3"-4"0,-4 2-464,2-2 1,0 2 747,5 1 0,2 5 0,2-1 1,6 2-35,5 2 0,5-1-188,6-3 0,-1 2 0,1-2 0,1 3-292,2 1 1,0 0-510,5 0 821,-6 0 0,15 5 0,-4 2 0</inkml:trace>
  <inkml:trace contextRef="#ctx0" brushRef="#br0">6503 12407 8058,'-13'0'-122,"1"0"667,-1 0 1,9 0-231,8 0 1,4 0-1,14-2 1,0-1-595,2-1 0,3 0 0,2 4 1,0 0-309,0 0 0,-2 0 0,-2 0 587,1 0 0,44 0 0,-29 0 0,1 0 0</inkml:trace>
  <inkml:trace contextRef="#ctx0" brushRef="#br0">7306 12190 8058,'6'-14'0,"2"-3"0,2 7 208,-1-3 418,-3 3-366,-6 3 1,-2-1 0,-1 8 0,-2 7 10,-2 7 1,-2 1-77,-4 7-127,1 5 0,-1 1 0,-1 6 1,-2 1-1,-1 2-181,1 1 40,2 1 0,3-5 0,1 0 0,2 0 1,-2-3-5,-2-6 0,5-5-92,3-7 131,3 0 1,1-8-10,0-5 0,1-11-199,3-10 134,9-3 1,1-7 0,5-5-1,-2-4 1,0-3-355,-2-3 0,4 5 344,-2-1 1,0 2 464,-5 2-247,-5 5 0,5-1 1,-5 9-1,0 5 858,-3 4-459,-2 9 0,-1 3-23,3 8-315,-2 3 1,3 12 0,-3 2 0,1 3-1,1 1 43,-1 1 0,-1-1-291,3 1 1,-4 4 59,3-1 0,2 5 1,-2-4-1,1 0-71,0 1 1,-2-4-20,6 3 0,-5-3 130,4-2-213,-5-5 0,7-2 0,-4-3 0,1-1-347,3-1 0,-3 1-761,1-10 439,-5 0 262,3-4 0,-6-1 611,0-3 0,-34-21 0,-9-9 0</inkml:trace>
  <inkml:trace contextRef="#ctx0" brushRef="#br0">7243 12470 8058,'-13'-12'169,"1"-1"243,4 0-96,2 6 0,8 0 1,2 4-1,4-1-47,4 1 0,2 2-304,3 1 1,-1 0 129,5 0-344,0 0 0,5 0 249,-1 0 0,29 5 0,7 2 0</inkml:trace>
  <inkml:trace contextRef="#ctx0" brushRef="#br0">20402 10048 7996,'7'0'-462,"-2"-6"0,-5 3 393,0-5 1,0 4 0,0-5 0,-1 1 0,-3-1-129,-5 1 215,-2-1 0,-2-4 0,0 1 1,1 0-1,-1 2 0,-1 2 1,-2-2-1,-2 0 0,-1 0-19,1 2 1,-5 3-28,2-3 26,-3 5 1,-7-3 0,-3 6 0,-3 0 0,-1 0-1,-1 0 1,0 0 3,-4 0 1,3 2 0,-1 1 0,5 2 13,2 2 1,4 2-1,-4 4 1,0-1 11,1 1 0,1 0 7,2 0-19,3-1 1,-10 2 0,5 2 0,-2 1 0,0 0-1,0 1 1,0 4 97,0 2 1,1 3-58,-1 2 1,3 0 0,5 3 0,1 2 4,-1 3 0,6-6-13,3 8 1,5-3-14,3 7 0,4-2 0,5 4 0,0-1 37,0-3 1,0 3-61,0-1 1,5 6 23,4 2 1,1-4-74,-2 4 50,9-3 0,-8 3 0,9 0 0,0 0 0,4-1 37,2-3 0,7-3-16,3-6 0,8 0-231,5 0 0,4-5 223,4-3 0,1-6 0,6-6 1,5-6 30,2-5 1,-2-3-10,1-4 0,1-2-37,-1-2 0,0-7-10,-4-6 0,-2-4 0,-2 2 0,-5-1-36,-3-2 1,1-7 2,2 0 0,-3-7-60,4 2 84,-4-3 1,-1-1-1,0-2 1,-1-1-1,-4-1 101,-3 1 0,-10 1-43,-8 2 1,-5 0 281,-7-1-298,-6-5 0,-2 3 1,-6-5-1,-5-3 1,-5-2 68,-5-4 0,-6 1-71,0-5 1,-7 4-1471,-5-5 1443,3 1 0,10 27 0,0 1 0,-17-27 0,-3 7 0,-1 9-5,-1 6 1,1 5-54,3 6 0,3 9 41,2 3-207,-3 9 0,10-2 1,-4 8-1,1 3 1,2 8-382,3 7 0,1 4 218,7 2 0,0 5 381,5 3 0,5-3 0,-3 4 0,5-2 0,3 4 0,0 4 0</inkml:trace>
  <inkml:trace contextRef="#ctx0" brushRef="#br0">21167 10545 7996,'7'6'0,"-7"-22"0,-7 1 0</inkml:trace>
  <inkml:trace contextRef="#ctx0" brushRef="#br0">1454 13746 7824,'-9'7'-529,"1"-3"0,1-1 615,-2 1 0,2-3 246,3 4-177,2 2 0,-8-4 146,6 5-168,0-5 1,2 4 0,0-3 191,-3 5-213,1-4 0,6 7 0,2-5 0,4 0 1,4 3 0,0-6 0,1-1-46,0-2 1,0-1 0,1 0-1,1 0 9,2 0 0,5-1 0,-4-2 0,2-3 89,3-1 0,-4-1-38,3-5-111,-1 0 0,0-1 1,-1-1-1,0-2 1,-2 0 25,1-2 0,-2 4 0,-5-5 0,0 1-18,-4 4 1,-2-4 7,-6 2 0,0-4 0,0 4 1,0 1 37,0 2 1,-6 6-25,-2-1 1,-5 2-102,-4-1 1,3-2 52,-3 6 0,-2-1 1,1 5-1,-2 0-21,-3 0 0,4 2-52,-3 2 0,5-1 0,-4 5 0,0 2 32,1 2 1,-3 0 148,6 1 1,-1 1-117,1 3 1,3 3 186,-3 6-108,3-1 0,2 2 1,2 3-1,3 2 1,2 2 36,2 0 1,1 0-54,2 5 0,0-1 57,0 0-142,12 0 0,-2-5 1,9-3-1,1-3 0,0-3 46,3-3 0,1-3-39,1-5 1,2-2 0,2-2 0,2-5-41,1-2 0,-3-2 54,0 0 0,-2-7-6,-1-6 25,-6 0 0,2-7 0,-5 5 0,-1-2 39,-2 1 1,-5 2-43,-1 1-235,-5 6-255,3 1-669,-6 6 757,0 0 1,17 6 0,4 1-1</inkml:trace>
  <inkml:trace contextRef="#ctx0" brushRef="#br0">2512 13873 7856,'-9'-7'745,"4"1"-482,3 1 1,5 3-1,11-2 1,3 3-1,6-1 1,4-1-240,3-1 1,5-2-82,-1 2 0,-1 1 0,-1-4 0,1 2-306,-1 2 0,-3 0-594,1-1 192,-9 2 765,-3-3 0,-62 16 0,-14 3 0</inkml:trace>
  <inkml:trace contextRef="#ctx0" brushRef="#br0">2563 14090 7856,'-9'0'0,"1"0"0,4-4 313,-5-1 206,6 1 0,-1 4 1,10-1-87,7-4 0,-1 4 0,7-3 0,-1 2-489,3 2 1,3 0 0,2-1 0,-2-2-703,-3-1 1,3 0-922,-2 4 862,2 0 817,-4 0 0,9 0 0,-2 0 0</inkml:trace>
  <inkml:trace contextRef="#ctx0" brushRef="#br0">4578 13491 7873,'0'-13'25,"0"0"0,0 0 0,0 1 417,0-1 0,-2 6 0,-2 4-247,-5 6 0,0 8 1,-3 9-1,1 3-14,-3 3 1,-6 8-184,3 0 1,-6 8 0,2 1 0,-2 1-111,2 0 0,-2-3-10,6-7 93,0 3 1,0-10 0,2 2 0,2-7-78,3-5 144,7-8 1,-2-5 0,6-8 83,3-5-169,3-8 1,6-3-1,0-7 1,1-4 0,3-7-164,4-7 1,5-6 0,2-5 0,2-2-84,-2 0 1,3 2 102,-1 5 0,-2 5-633,-6 4 1484,-4 13 54,-5 5 0,-6 27-462,-3 6 1,-2 6 176,-2 2-370,0 3 0,0 6 0,0 0 0,0 3 0,0 1-98,0-2 1,5 4-120,4 2 1,2-2 97,2-3-65,0-2 1,1 3 0,1 0 0,4-3 0,-1-3-8,1-3 0,-2-5 13,-5 1 1,0-7 29,-4-2 0,-2-4 161,-6 5 0,-2-6 70,-2 1 1,-4-3-66,-9-1-4,3 0 1,-11 5 0,3-1 0,-5 0 0,-4 0 155,-2 1 1,1-1-96,-2-4 0,-5 4-28,1 0-69,5 1 1,-8-4-1,12 2 1,0 1-1,2-1-151,2-2 0,1-1-195,3 0-401,8 0 1,9 0-1348,8 0 2056,3 0 0,23-11 0,9-6 0,3-1 0,0 1 0</inkml:trace>
  <inkml:trace contextRef="#ctx0" brushRef="#br0">5177 13401 7873,'4'-12'-183,"2"-1"1,-1 0 391,1 0 0,0 2 1,-3 1-1,2 2 1246,2-2-445,-4 4-642,9-5 1,-11 15-207,3 0 1,-2 6 0,-2 4 0,0 3 39,0 4 1,-5 4 132,1 0-312,-6 6 0,3 2 0,-6 5 0,1 0 1,0-1-1,2-1 0,3-4-104,2-1 0,-4 3 0,5-4 1,1-2-33,2-1 0,1-1 0,0-2 0,0-3 66,0-4 1,0-3 30,0-1 0,4-4 1,2-2 8,1-2 0,-3 0 16,4-5 152,-5 0-93,9 0 0,-5 0 0,5 0 0,1 0 32,0 0 1,-3 0-89,3 0 1,-6 0 0,8 0-1,1 0-159,-2 0 0,2 0 95,1 0 0,-3 0-238,3 0 38,3 0 0,-6 0 1,4 0-1,-1 0 1,0 0-723,-1 0 0,-2 0 366,-1 0 0,-1 0-488,1 0 1096,0 0 0,-6-17 0,-1-5 0</inkml:trace>
  <inkml:trace contextRef="#ctx0" brushRef="#br0">6248 13682 8219,'1'-7'1255,"4"2"-819,3 4-514,-2 1 0,9 0 1,0 0-1,2 0 0,2 0 1,1 0-1,3 0-897,1 0 0,2 0-137,-1 0 1112,-5 0 0,-7 6 0,-8 1 0</inkml:trace>
  <inkml:trace contextRef="#ctx0" brushRef="#br0">6248 13873 7887,'-9'0'128,"1"0"1,4 0 1243,-5 0-559,6 0 0,-1 0-766,8 0-222,3 6 1,8-5 0,2 3-1,4-2 1,3-2 0,3 0 0,3 0 174,4 0 0,17-16 0,8-8 0,6-1 0,1 1 0</inkml:trace>
  <inkml:trace contextRef="#ctx0" brushRef="#br0">8773 12942 7857,'5'-7'41,"-3"-4"0,2 2 1,-3-2 203,-1-2-107,0 1 1,0-1-1,0 0 1,0 0-1,0 1 1,0-1 0,0 0-1,0 0 1212,0 1-1047,0-1 0,0 4 138,0 1-538,0 5 106,0 9 1,-1 4 0,-3 11 0,-3 3 0,-2 4 0,1 6 0,-1 4-120,2 5 1,0-3 0,4 2 0,-1-4 15,1-4 1,2 2-1,1-6 1,0-4-60,0-3 92,0 1 22,0-10 1,0-2 0,0-12-135,0-7 1,0-5 20,0 0 0,-2-7 0,-1-2 1,-1-3-38,1-2 1,2-1 147,1-2 1,0-4 24,0-5 22,0 5 1,4-4-1,2 3 1,1-2 0,3-1 223,1 3 1,2-2-71,0 7 0,1-1 144,3 4-309,-3 6 0,9 2 0,-5 5 0,2 2 0,3 2-181,1 5 0,1 3-218,1 1 0,-5 0-237,0 0 425,-5 0 0,2 4 0,-6 3 0,-3 3 216,0 4 0,-18 19 0,1 1 0</inkml:trace>
  <inkml:trace contextRef="#ctx0" brushRef="#br0">8722 12981 7865,'-13'0'-672,"0"-6"890,0 4 0,8-3 0,5 5 281,7 0 0,6 4-508,4 0 0,0 1 1,7-4-1,3 2-381,0 1 1,1 0-35,2-4 1,1 0 423,3 0 0,31-11 0,3-3 0</inkml:trace>
  <inkml:trace contextRef="#ctx0" brushRef="#br0">9385 12713 7893,'12'-6'-31,"0"-1"0,-4-7 1,-2-2-62,0-1 1091,-5 0 0,5 4 363,-6 1-1232,0 5 0,0 2 0,0 10 1,0 3 77,0 3 1,-2 8 10,-2 2-205,3 3 0,-9 3 0,4 2 0,0 2 0,1 0 0,0 1 0,1 0-133,0-1 115,0 4 0,4-8 1,0 3-1,0-3 0,0-3 1,0-3-1,0-4 68,0-3 1,1-2-4,3-4-74,-2-2 0,9-2 0,-2 0 0,2-1 0,2-3-137,-1-4 18,1 2 0,1-5 0,2 5 0,2-4 0,1-1 0,1-2 0,-2 1-733,1-1 0,-1 5 475,-1-4 1,-3 5 72,3-2 1,-3 3-1,-1-1 1,0-1 316,0 1 0,-12 13 0,-2 4 0</inkml:trace>
  <inkml:trace contextRef="#ctx0" brushRef="#br0">8467 13414 7893,'-15'7'-89,"0"-1"0,-2-2 1,1 0-1,2-1-10,1-1 711,1-2 0,7 0 67,10 0 1,3 0-656,13 0 45,6 0 0,7 0 0,10 0 0,7 0 0,9-2-154,6-2 72,-28 3 1,1 0 0,5-3 0,3-1 0,3 2-1,2 1 1,2 1 0,1-1 0,1 2 0,1-1-1,0 1 1,1 0 0,0 0 0,0-1-124,2-1 0,-1-1 0,-7 3 0,-1-1 0,-1-1 0,-2 0 0,-5 0 0,-2 1-156,-4-1 0,-1 0 0,24-1-163,-9-6 302,-9 6 0,-9-2 0,-12 5-113,-5 0 1,-11 0 0,-5 0 0,-8 0-123,-8 0 1,1 0 387,-6 0 0,5 5 0,-25 3 0,0 4 0</inkml:trace>
  <inkml:trace contextRef="#ctx0" brushRef="#br0">9181 13299 6548,'0'-8'2716,"0"-1"-2471,0 1 0,-2 1-445,-2 2-56,3 4 1,-6 1-717,2 0 972,4 0 0,12 17 0,10 4 0</inkml:trace>
  <inkml:trace contextRef="#ctx0" brushRef="#br0">8773 13797 7893,'0'-19'-31,"0"5"0,0-3 0,0 3 0,0 1 1,0 0 768,0 1 0,0 3 1,1 1 553,3-2-1203,-2 4 1,8 7-1,-6 11 1,-1 5-25,-2 3 1,-1 1 0,0 6 0,-1 3-68,-3 4 1,1 2 0,-4 1-1,0-1-160,-1-2 1,6-5-62,-3 5 218,4-5 1,1 2 0,0-7 0,0-1 0,1-4 0,4 0 0,5-4 295,5 0-318,-1-8 1,12-2 0,-2-5-1,6 0 1,2-1 0,2-2-1,-1-3-522,-3-1 1,-4-1-467,0-5 643,-1 0 1,0 5 0,-4-1 0,-4-1-1194,-3-1 1166,-7-2 399,4 1 0,-15-29 0,3-8 0</inkml:trace>
  <inkml:trace contextRef="#ctx0" brushRef="#br0">8836 13809 7893,'-14'-12'0,"-3"-1"0,7 0-53,-2 0 0,7 5 0,1-1 488,3-1 0,6 5-181,4 0 0,2 3 202,2-3-469,5 4 1,2-5 0,7 6 0,1 0 0,2 0-1,-1 0 1,-1 0-588,2 0 1,-3 0-568,2 0 593,-2 0 574,-7 0 0,-2 12 0,-5 2 0</inkml:trace>
  <inkml:trace contextRef="#ctx0" brushRef="#br0">8887 13924 7893,'-11'-8'-1,"3"-1"-86,-4 6 731,11-2-477,-5 5 0,8-5 0,3 1 0,7 1-205,3 2 0,8 5 0,-2 0 0,3-1-355,2-1 1,1-1-767,2 3 1159,-2-2 0,44-8 0,-33-1 0,-1 0 0</inkml:trace>
  <inkml:trace contextRef="#ctx0" brushRef="#br0">9576 13746 7893,'0'-13'0,"0"0"0,-1 5 238,-4-1-64,4 6 0,-6-2 1,3 5-1,-3 2 316,-1 7 1,-3 1 167,3 11-619,-9 6 1,2 1 0,-3 6 0,1 2 0,0 1 0,1 1 0,1 0-193,-2 0 0,4-5 62,0-3 0,2-5 1,7-4-1,-1-4-294,0-2 289,3-8 0,-3-3 1,6-8-1,3-5-52,5-2 1,-2-9 66,1-5 1,5-7-158,4-6 219,0 0 0,0-5 0,0 1 0,-1-1 1,-1 1 38,2-1 1,-2 1 183,2 4 53,-3 5 1,-3 3 0,-1 10 363,-1 8 1,-7 7-200,3 14 1,-4 1-224,-1 11 1,0 5-1,0 5 1,0 0-135,0 0 1,0 3-74,0-4-22,0 5 1,0-4 0,0 3 0,0-4-1,0-3-299,0-1 0,4-1 86,1 1 1,3-7-501,-4-2 315,6-2 1,-7-4-1,6-3-1056,0-3 1015,-3-4 1,1-2 468,-3-4 0,-13-30 0,0-13 0</inkml:trace>
  <inkml:trace contextRef="#ctx0" brushRef="#br0">9385 14013 7893,'0'-7'-519,"0"-4"561,0 10 60,0-11-190,0 11 1,7-9-1,4 6 1,6-1 0,3 1 87,3 0 0,33-10 0,14-5 0,-19 7 0,0 1 0,0-1 0</inkml:trace>
  <inkml:trace contextRef="#ctx0" brushRef="#br0">9920 13899 8123,'-7'0'725,"-4"0"-253,9 0-253,-9 0-723,10 0 1,-6 0 503,2 0 0,21-17 0,0-5 0</inkml:trace>
  <inkml:trace contextRef="#ctx0" brushRef="#br0">9334 13873 7185,'0'-7'-44,"0"1"1,0 6 0</inkml:trace>
  <inkml:trace contextRef="#ctx0" brushRef="#br0">10532 12611 8061,'9'0'-241,"-1"0"-392,2 0 565,-4-6 1,4 3 0,-4-4-1,-1 0 1,2 1 155,0 1 0,2-5 4,4 1 0,-1 4-47,1 0 0,-4 0 0,-1 0-52,2 3-55,1 0 92,2 2 1,-2 2 0,-1 2 0,-3 4 0,-1 5 0,-2 4 0,1 4 148,-1 3 1,-1 8-134,-8 2-32,-2 3 1,-5 6 0,-3 4 0,0 3 0,-2 1 0,1-2 0,2 0 24,1-3 0,5-9-27,-1 1 0,8-8-16,1 0 8,6-9 0,6 2 0,1-8 0,1-3 1,3-5-9,5-2 1,-3-3 36,3 2-53,-1-2 0,-1-2 1,-3 0-1,-3 0-140,-1 0 182,-6 0-1,-2 0-13,-5-6 0,-1 4 0,-3-2 0,-5 3 158,-2 1 1,2 0-95,1 0 1,-1 0 231,-3 0-220,-1 0 1,4 1 0,1 2 0,-2 4 0,-1 3-6,-2 4 1,0 3-134,0 0 0,1 7 149,-1 6-141,0 5 1,0 2 0,1 7 0,0 3 0,2 4-44,2 3 1,5 2 34,-1 0 1,4-4-1063,4 3 1117,3 4 1,7-3 0,2 4 0,1-5 0,0-4-89,1-4 0,-4-2 22,3-2 1,-8-9-68,-5 0 124,-2-6 1,-2-13 0,0-2 0,-2-3 0,-2-3 114,-5-3 0,-6-2-88,-2-2 1,-6 1 11,2 4 1,-3-4-88,-2 3 0,1-2 0,-1-2 0,2 0 450,3 0 1,3 0-720,5 0 364,6-6 0,18-18 0,10-10 0</inkml:trace>
  <inkml:trace contextRef="#ctx0" brushRef="#br0">11718 12802 8061,'0'-13'11,"0"23"0,0 4 148,0 20 1,-1 2-1,-2-6 1,-3-1-99,-1 2 0,4-4 0,-2 3 0,0-4-287,1-5-12,0-3 1,4-5 0,0 0 0,1-3 237,4-6 0,19-56 0,-7 13 0,0 1 0</inkml:trace>
  <inkml:trace contextRef="#ctx0" brushRef="#br0">11756 12636 8061,'-7'-13'-310,"-4"-4"0,3 0-1052,-4 2 1326,5 6 1,7 5 0,9 8 0,2 3 35,2 1 0,17 7 0,9 4 0,3-2 0,0 1 0</inkml:trace>
  <inkml:trace contextRef="#ctx0" brushRef="#br0">12241 12649 8061,'7'-13'-72,"0"2"33,-3 2 1,-4 4-1,0 5 1,-7 1 284,-4 3 0,-7 3 0,-2 8 0,-2 0-231,1 2 1,4 2 0,-3-4-1,2 4-23,2 1 1,2-5 12,1 2-34,1-3 1,5-1 0,2 0-1,4 0 1,2-1 0,5 0 0,7-2-112,7-2 0,4-5 0,3 1 0,1-1 107,2 1 1,-1-2 0,-3 3-1,-2 0 79,-3-1 1,-2 1-1,-8 0 105,-2 3 298,-4 4-408,-5 0 1,-5 0 0,-5-2 0,-5-2 0,-3 1 0,0-1 0,-2-1-282,0-1 0,3 2-168,-4-3 0,5 3 62,-1-4 1,7 1 345,2-5 0,39-34 0,6-9 0</inkml:trace>
  <inkml:trace contextRef="#ctx0" brushRef="#br0">12560 12751 8004,'-7'0'642,"-3"1"-363,5 4 0,-3 2-36,4 6 0,-5 1-6,5 3-267,-6-3 0,9 10 0,-4-3 1,5 2-1,5 0 49,3-2 0,5-6 0,4 1 0,4-6-158,3-6 1,2-2-200,-1-2 245,6-6 0,-4-7 0,2-8 0,-7-5 0,-5-3-66,-2-5 1,-4 1 111,-3-1 1,-3 6 0,-10-1 0,-5 7 183,-5 5 1,-5 2-142,-5 3 0,-5 5 23,0 2 0,-1 5-511,1 5 314,3 2 0,-4 5 1,7 1-1,3 1 178,4 3 0,31 3 0,8 6 0</inkml:trace>
  <inkml:trace contextRef="#ctx0" brushRef="#br0">13057 12534 8061,'0'-25'108,"0"-1"1,0 2 161,0 3 1,0 2 739,0 7 1,0 3-614,0 1 1,0 6-134,0 2-209,0 6 0,0 12 0,0 4 0,-1 3 0,-2 5 92,-1 4-206,-1 8 0,5-1 0,-1 5 0,-2-2 0,-1-3 0,1-1 0,2-2-783,1 0 0,0-5-186,0-4 731,0-2 0,4-5 1,1-3-1,3-2 297,1-5 0,8-39 0,3-16 0</inkml:trace>
  <inkml:trace contextRef="#ctx0" brushRef="#br0">12917 12815 8061,'-7'-6'483,"-3"3"603,6-5-2035,-1-1 752,5-3 1,2 0 0,3 2 0,8 3 0,8 2 438,8 2 1,8 1-225,5 2 0,5 0 0,-3 0 0,0 0-431,0 0 1,-3 2 185,-7 2 227,-3-3 0,-6 11 0,1-5 0</inkml:trace>
  <inkml:trace contextRef="#ctx0" brushRef="#br0">13389 12713 8061,'-6'-13'91,"3"0"45,-5 0 0,5 5-113,-2-1 1,4 5 749,1-4-479,6 5 0,1 3 123,6 8-391,-1 9 1,1 2-1,0 5 1,0 0-1,-1 3-74,1 0 1,-4 0-317,-1-2 226,-5 1 0,7-5 1,-6-1-1,-1-2 0,-2-2-238,-1-2 316,0-7 33,6-1 1,-5-12 0,5-4 0,-2-7-14,1-8 0,3-2 45,-4-7-82,6 5 0,-4-2 0,4 6 1,-2 1-1,1 1-95,-2 2 1,4 9-509,-2 0 502,-4 7 0,7 0 0,-4 5 0,4 1 178,0 3 0,24 15 0,5 8 0</inkml:trace>
  <inkml:trace contextRef="#ctx0" brushRef="#br0">13784 12738 7827,'0'9'343,"0"-1"0,0-3-142,0 3 0,0-4 208,0 5 0,0-5-59,0 5-399,-6-7 0,5 10 0,-3-4-27,2 4 1,4-4 15,2 1 28,-3-7 0,11 4 0,-4-6 0,3-1 0,2-4-189,0-3 1,-5-3 162,1-2 1,-2-4 127,1 0 1,-2-2 0,-6 4-1,0-2 169,0 1 0,-1 2-189,-4 1 1,-2 2-179,-5 2 0,-1 4 1,0 5-1,0 0-572,1 0 1,-1 1 699,0 3 0,23 26 0,6 11 0</inkml:trace>
  <inkml:trace contextRef="#ctx0" brushRef="#br0">14128 12636 8061,'0'-21'500,"0"0"1,0 5 308,0-1 0,0 7 516,0 2-999,0 5 1,0 9-245,0 11 0,0 7 1,0 5-1,0 7-184,0 5 0,0 1 248,0 9-374,0-8 0,-4 12 0,0-9 1,1-1-1,1-1-100,2 0 1,0-6-1,0 0 1,2-8-109,2-7 316,-3-5 0,7-11 1,-6-4 134,3-6 1,-1-8-155,-4-6 0,0-7-78,0-2 175,0 1 1,0-11 0,0 4 0,0-2 0,0-3-23,0 1 1,0 1 30,0-3 0,0 0 97,0-1 1,1 1 0,2 0 0,3 1 261,1 3 0,1-2-146,5 7 1,4 0 182,0 8-301,0 3 0,-3 11 1,2 2-1,2 4 1,1 1 0,-1 0 1,-1 1-11,-4 4 0,0 3-210,-1 9 143,-5-3 1,3 6-1,-5-3 1,-4 4 0,-4 3-57,-5 2 0,-9-5 51,-5 0 1,0-1-258,1 2 253,-4-4 1,1-1-1,-4 0 1,3-3-1,3-2-266,4-4 0,1-5-505,4 1 473,0-2-383,6-2 0,7-2 704,9-2 0,18-14 0,8-5 0,3-5 0,1 1 0</inkml:trace>
  <inkml:trace contextRef="#ctx0" brushRef="#br0">14600 12572 8061,'-6'-12'-215,"5"-1"1179,-5 6-534,6 1 0,0 8 0,0 2 245,0 4 1,0 5-724,0 4 1,0-1 0,0 4 0,0-1-550,0 1 0,0-3 37,0 4 0,0-5 0,0 1 560,0-3 0,17-29 0,4-8 0</inkml:trace>
  <inkml:trace contextRef="#ctx0" brushRef="#br0">14664 12458 8061,'-6'-13'0,"-1"-4"-116,-6 0 1,0 0 301,1 4 0,3 2 399,1 2-927,5 4 0,-3 6 125,6 3-169,6 3 0,1 6 0,7 0 386,3 0 0,37 22 0,-20-14 0,0-1 0</inkml:trace>
  <inkml:trace contextRef="#ctx0" brushRef="#br0">15008 12470 8061,'11'-12'-27,"-2"-1"1,1 4 71,-6 1 1,0 4 520,-4-5 0,-5 5 230,-4-5-644,-2 7 0,-6-4 1,-3 7-1,-1 4 0,-5 3 263,-1 3 0,5 6-49,-4 0-361,1 6 1,9-3 0,-4 5 0,3 1 0,6-1-83,5 1 1,5-1-30,1 1 0,5-5 114,4 0 0,8-6-361,4-3 0,7 0 1,4-8-1,0-1-1842,4-2 2195,0-6 0,-3-15 0,1-7 0,3-4 0,0-1 0</inkml:trace>
  <inkml:trace contextRef="#ctx0" brushRef="#br0">12254 13682 8035,'0'-9'19,"0"1"1,0-2 407,0-1-374,0 3 1,-2-1 0,-1 6-1,-1 4 1,0 6 0,0 6-1,-2 4 161,-1 4-208,-2 9 0,2-3 0,2 4 0,0-1 0,1 1-10,1 2-18,2-5 1,1-1 0,1-7-1,4-2 1,5-2 0,4-4-1,4-3-115,2-5 0,-3-2 1,4-4-1,2-3 47,1-8 0,-3-1 0,-1-8 0,0 0 52,0-2 1,-5-6 0,4-1 0,-2 0 7,0-1 1,-5-2 33,-3 5 103,-6-1 0,7 10 0,-6 3 626,-1 3-658,-7 7 1,1 7 0,-6 10 0,1 5 0,-1 6-42,1 4 1,5 0 0,-3 1 0,2-1-56,0 1 0,-1-5-221,5 0 0,2-4 34,2 4 4,3-11 1,3 7 0,1-10 0,4 0 0,0-2-430,4-4 1,-4-1 161,6 0 471,1 0 0,6-23 0,3-11 0,3-1 0,0 0 0</inkml:trace>
  <inkml:trace contextRef="#ctx0" brushRef="#br0">12802 13822 8035,'-8'7'-868,"-1"-3"626,6 4 237,-8-1 1,8 1 1027,-5 1-869,5-7 0,-2 3 0,10-10-163,3-3 1,-1-3 8,2-2 0,-1-6 51,5-2-44,0 3 0,4-6 1,0 4-1,-2-1 0,0 1-6,-3 1 0,1 2 146,0 5 6,-6 4 0,3 4 0,-6 10 139,-1 7 0,-2 5-191,-1 8 1,0 3-99,0 1 15,-5 0 0,3-5 0,-2-1 0,3-2 0,2-4-75,3 1 0,3-10-103,6 4 1,5-9-278,4 1 316,2-15 1,6 0 0,1-13-1,0-4 1,1-5-215,1-5 0,-5-1 214,2-1 1,-4 1 112,-5 0 0,-4 7 0,-7 5 0,-3 8 330,-1 4 117,-2 6 0,-8 6-207,-1 10 0,-5 2 0,2 11 1,-3 2 32,-2 1 0,1 2-176,4-1 0,-3 1-39,2-1 0,3-4 0,2-1 0,3-1-231,1-4 0,0 4 22,0-2 1,5-2-101,4-6 0,7 1 0,2-6 1,2-1-289,2-2 0,3-2 167,0-4 0,-4-2 29,1-5 0,-5-1 351,4 0 0,-28-45 0,-3-11 0</inkml:trace>
  <inkml:trace contextRef="#ctx0" brushRef="#br0">13363 13554 8035,'-11'-31'0,"2"3"49,-8-6 1,2 5 289,-2 0-147,2 2 0,1 7 0,7 3 157,2 3-629,0 7 0,7 7-803,2 8 820,3 4 0,11 5 0,2 0 263,0-2 0,12-2 0,6 0 0,0 0 0,0 1 0</inkml:trace>
  <inkml:trace contextRef="#ctx0" brushRef="#br0">13682 13389 8074,'0'-19'0,"0"4"-154,0-7 1,0 5 477,0-4 1,-4 5 0,-1-1 0,1 3 563,-2 2 1,4 0-580,-7 4 0,5-2 57,-5 6-382,6-1 1,-2 7-1,5 3 1,-2 8-49,-2 7 0,3 4 128,-4 2 0,4 5-27,1 3-104,0 8 0,0-1 1,0 6-1,0 1 1,0 0 1,0-1 1,0 7 40,0-3 0,0 3-930,0-3 881,0 0 1,0-2 0,1-2 0,4-6 0,2-7-259,0-8 1,4-4-17,-2-9 1,1 3-413,-2-8 290,-2-2 1,-2-2-1,-1-8 469,-5-5 0,-32-30 0,-14-9 0</inkml:trace>
  <inkml:trace contextRef="#ctx0" brushRef="#br0">13554 13797 8074,'0'-19'0,"0"4"-147,0-7 1,6 5-1,2-3 1,5 2 386,4 2 1,0 7 72,9 0 1,-4 6 136,8-1-389,-3 3 0,-6 1 0,-1 1 0,-1 3 0,-4 5-44,-1 2 0,-1 6 0,0 0 0,0 0-212,-1 1 0,1-2 109,0 5 1,0-5-62,-1 1 70,1-3 0,4-5 1,2-2-1,-1-2 1,0-2-33,-2-1 0,2-8 88,-1-3 0,0-3-74,-4-5 205,-6 3 1,-1-11-1,-6 4 1,-2-3-1,-3-3 90,-8-3 1,-5 8-66,-8-4 1,1 9-22,-1 0-85,-5 9 0,3-2 0,-5 6 0,2 2 0,3 4-333,1 2 0,3 6 28,2-2 1,5 4-635,9 0 633,-4 7 277,11-5 0,46 16 0,19-3 0</inkml:trace>
  <inkml:trace contextRef="#ctx0" brushRef="#br0">14166 13593 8074,'0'-9'0,"0"1"0,0 3 50,0-3-12,0 5 0,0-1 416,0 8 0,0 3-420,0 6 1,0 4-1,0 1 1,0 1-107,0-1 0,0 0 145,0-1-133,0-2 0,0 3 0,2-7 28,2-2 0,3-5 0,6-8 192,0-5 0,-5-9-105,1-8 1,-1 0 22,5-8 1,0 0 0,-2-3 0,-1 1 87,-2 2 0,-1 12 114,2 0 1,1 7 144,-6 2-536,0 6 0,-2 4 1,1 10-1,1 7-448,-1 5 1,2 2 102,0 5 1,5-5-757,-2 0 822,3-5 390,2 2 0,11-5 0,3 0 0</inkml:trace>
  <inkml:trace contextRef="#ctx0" brushRef="#br0">14587 13529 8074,'-1'-7'0,"-4"2"-951,4-2 886,-10 6 1,9-3 483,-2 8 1,-2 3 0,2 6 0,1 1-94,2 3 0,1-3-264,0 3 0,0-3-16,0-1 1,0 0 0,0 0 153,0-1-240,0-5 0,6-1-37,2-6 1,5-6 56,4-2 1,-2-9 0,5-3 0,0-1 32,0 0 1,-3-1-62,4-3 1,-5 1-46,1 2-41,-3-2 233,-1 10 1,-8 13-48,-5 14 1,-7 8-13,-10 4-35,3 1 0,-4-1 0,6-1 0,2-1 0,3-3 54,2-2 0,0-1 19,5-4 83,0-6-161,6-1 0,1-8 0,7-3 1,3-7-1,5-5-13,2-2 1,3-7-96,2-4 0,0-5 131,5 1-73,-6 3 0,2 1 0,-8 9 0,-3 4 521,-5 3-352,-4 6 1,-10 13-24,0 7 0,-11 10 0,2 2 0,-8 6 0,3-2 1,3-1 49,2-2 1,-1-1-100,6-2-355,0 2 224,4-10 1,5 3-1,5-9 1,6-3-1,7-5-579,5-5 0,2-3 397,8-9 0,-1-3 266,9-5 0,-17 2 0,1-3 0,2-1 0,1 1 0</inkml:trace>
  <inkml:trace contextRef="#ctx0" brushRef="#br0">16207 13287 8074,'-6'-13'122,"3"4"1,-4 1-1,0-1 1,1 1 1018,1-1-931,0 6 1,7-1 0,2 10 0,4 5 0,5 6 0,3 3 81,1 3 1,5 5-321,0 2 0,2 4 0,1-4 1,1-1-452,-1 2 1,1-4-618,-1 3 862,-5-9 0,4 2 1,-4-7-1,0-4 0,-2-3 1,-1-3 233,0-4 0,-5-46 0,-7-12 0</inkml:trace>
  <inkml:trace contextRef="#ctx0" brushRef="#br0">16589 13197 8074,'-13'-12'0,"3"-5"0,-2 0 169,7 5 0,-12 2 1,9 6-1,-3 3 959,-2 3-945,0 6 1,5 10 0,-1 3-1,-2 3 1,-3 3-121,-3 3 0,0-3 0,2 4 0,0 0-589,-2 3 1,-6 3 319,2 1 0,-2-1-947,2-3 856,-3 3 1,10-10-1,-3 3 1,3-6-1,2-6 297,4-5 0,53-49 0,-13 15 0,0-1 0</inkml:trace>
  <inkml:trace contextRef="#ctx0" brushRef="#br0">16615 13389 8074,'31'-6'0,"-4"-7"0,2-8 0,-3 1 0,-5-1 524,-2 11 0,-8-7-157,-3 8 0,-3 4-511,-10 0 60,-2 4 1,-11 7-1,-3 2 1,-2 4-1,0 0-119,2 1 0,5 0 84,-1 0 1,3-4-46,2 4 8,-1-9 1,6 13 0,4-8-1,6 1-10,5-2 1,8 2 245,1-5 0,7 0-49,1-1 46,1-2 0,6 5 0,-3-4 0,1 1 1,-2 0 245,-1 2 1,-7-3-62,-3 5 149,-3 1-259,-7 4 1,-3-1 0,-8 0 0,-6-2-164,-6-2 1,-3-4-245,-7 5 0,5-6-404,0 1 466,-1-3 0,1 4 1,1-1-1,2-1-427,2-2 0,8-2 620,3-4 0,55-19 0,14-10 0</inkml:trace>
  <inkml:trace contextRef="#ctx0" brushRef="#br0">17061 13452 8074,'20'-5'0,"0"-2"0,-3-6 0,-3 0 205,3 0 1,-5 1 0,-2-1 0,-1 0 17,1 0 1,-5 1 161,0-1-326,-4 0 200,-1 0 0,0 5-20,0-1 0,-1 6-264,-4-1 0,3 3-154,-7 1 170,1 0 0,-5 1 0,0 3 1,0 5 79,1 2 0,-1 2-135,0 0 1,5 0 153,-1-1-105,6 1 0,-7 4 0,6 0 0,1-1 0,2-2-692,1-1 1,6-2-145,2-3 0,9 4 851,4-4 0,33-13 0,13-7 0,-19 5 0,1-1 0,0 1 0</inkml:trace>
  <inkml:trace contextRef="#ctx0" brushRef="#br0">17622 13210 8074,'-6'-13'259,"-2"1"-80,-4-1 0,0 1 217,-1 4 0,0-2-88,0 6 0,1 1 0,-3 7 0,0 6 219,-2 6 1,0 2-436,4 3 1,0 5-342,1-1 182,5 1 1,-3 5 0,5-5 0,3-1 0,0-1-264,2-3 1,10 2 136,3-6 0,4-1-73,0-8 66,3-2 1,7-6-1,1-2 1,3-3-1,0-7-132,0-3 1,1-12 339,-3 1 1,0-8-68,5 0 0,-6-8-882,2-5 979,-3-2 0,-6-2 1,-1-2-1,-2 1 1,-4 1 206,-4 5 1,-4 7 140,-6 5 0,0 8-33,0 9-4,-6 9 0,3 2 0,-4 7 1,0 4 16,0 3 1,0 8-472,-1 1 1,-4 10-8,4-2 71,-4 9 0,0-1 0,0 5 1,2 0-1,2 1 161,-2-1 0,4 1-410,2 4 1,3-8-37,1 4 0,1-10 184,3 1 0,5-7 0,8-5 1,4-4 89,3-7 0,7-4-34,3-3 75,3-5 0,0-4 1,-2-8-1,-2-4 1,-2-2-18,-2 2 0,-4-3 61,-4 3 0,-2 2 212,-7 2 118,-4 3 1,-3 1 662,-5 1-795,0 4 1,-1 3-145,-3 5-46,-4 5 0,0 3 1,-1 4-1,1 1 0,-1 1-98,1 3 0,5-3-150,-1 3 1,1-2 0,0-3 0,-1 1-216,1 0 1,3-2 61,4-2 1,-1 1-112,6-6 382,-1 0 1,6 0 0,2 1 0,2-4 0,1-4-136,-1-5 1,5-5 181,-2-4 1,3 1 0,0-4 0,-1 1 164,-2-1 0,-5 4-125,1-1 1,-3 4 218,-1 5-109,-6 2 1,3 8 0,-6 3-21,-1 8 0,-3 0-66,-4 4 0,2 1 1,-2-1-1,2-1-9,2-2 0,0-1-96,0 0 0,2-5 90,2 1-60,3-7 1,7 8 0,2-5-70,1-3 137,6-6 0,-5-3 0,5-6 1,-3-1-1,-2-1 209,-2-2 0,-2-6-123,-2 2 46,-4-3 1,-3-2-1,-5 2 1,-1 1 0,-2 3 201,-1 2 1,-8 2-509,0 8 78,-1 2 1,-10 6 0,5 0-1,-1 2 1,0 2-371,-1 4 1,4 5-783,-1 4 1233,3-3 0,24 16 0,5-3 0</inkml:trace>
  <inkml:trace contextRef="#ctx0" brushRef="#br0">18706 13248 10840,'8'0'315,"1"0"0,-5 0-419,4 0 0,-3 5 1,3-1-1,2-1-157,1-2 1,4-2 62,2-4 0,-2 0 0,6-5 0,2 1-114,1-1 0,-4-1 209,-3-2 86,3 6 0,-6-3 0,3 6 489,-3 1-344,-7 2 1,-1 8 0,-6 4 0,-1 6-1,-2 2 1,-3-1 0,0-1-113,1 1 1,0-3-57,5 2 1,-4-7 0,0-2-86,1 2 0,3-4-36,4-2 0,3-8 0,6-5 0,0-4 161,0-4 0,9-36 0,3-15 0,-7 17 0,0 0 0,1 0 0</inkml:trace>
  <inkml:trace contextRef="#ctx0" brushRef="#br0">18833 12789 8074,'-18'-5'0,"-3"-4"0,1 2-542,-2-1 0,1 3 315,-4-3 0,-1 5 227,1-1 0,-29 2 0,-7 2 0</inkml:trace>
  <inkml:trace contextRef="#ctx0" brushRef="#br0">18055 12891 8076,'-25'-1'94,"-1"-3"1,1 2 325,-1-2 0,7 3 663,2 1 0,9 1-1015,8 3 1,9-2 0,12 2-1,10-3-1197,9-1 0,11 0 315,9 0 814,2 0 0,-10-6 0,10-5 0,1 0 0,6-1 0,-1 0 0,0 1 0</inkml:trace>
  <inkml:trace contextRef="#ctx0" brushRef="#br0">14205 14396 8076,'7'-13'-246,"-3"0"1,-1 1-1,0-1 276,1 0 0,0 0 0,-4 1 0,0-1 0,0 0 1630,0 0-1300,0 6-375,0 2 0,-4 6 0,-2 3 1,-1 5-1,-1 4 0,-1 4 56,1 4 0,3 0 0,-2 2 0,2 1-104,2-2 1,1 1 0,2 1-1,0-1 26,0-2 1,2-5 0,1 1 0,2-3-47,2-1 0,6-2 0,6-3 0,-1-3-84,0-4 1,5-2 0,-2-4 0,3-4 38,2-7 1,-1-4 0,-1-5 0,-1-1-82,-2 1 1,-5-5 360,1 0-91,-9 0 0,2 5 0,-5 1 0,-3 3 0,0 4 0,-4 4 0,0 3 960,-3 1-825,-5 7 0,3 3 0,-4 10 0,3 6-24,3 3 1,0 0-96,0 1 1,1 3-164,4-2 0,0 0 0,2 1 0,2-3-300,4-2 0,-1-1 137,2-4 1,1 0-45,7-1 0,-3-3-776,3-1 1069,3-5 0,10-21 0,5-9 0,6-5 0,0 0 0</inkml:trace>
  <inkml:trace contextRef="#ctx0" brushRef="#br0">14791 14370 8076,'-8'5'-14,"-1"-1"1,5 2 99,-5-2 1,5 1-33,-4 4 0,3 2 47,-3-2 141,5 2-7,-3-4-137,6-1 0,6-8-174,3-2 1,2-3-59,2-6 101,-1-5 0,1 2 0,1-3 0,2-1 1,1 1-81,-1 1 0,-2 1 160,-2 4 1,0 5 45,-4-1-5,4 6 1,-7-1 0,5 10 0,-3 5 74,-1 5 1,-2 8-160,-4 1 1,0 1-34,0 3 17,0-2 1,2-5 0,0-3-1,4 0 1,1-4-81,3 0 0,1-4-27,2-3 0,0-2-145,0-6 164,5-6 0,2-1 1,5-7-1,1-3 0,-1-5-113,1-7 0,-1 2 102,1-2 0,-5-3-20,0 3 203,-5-1 1,2 9 0,-6 1-1,-2 3 330,-2 5-235,-5 5 0,3 9 74,-6 2-157,-6 3 1,5 6 0,-5 1 0,2 2 0,-1 1-2,3-2 1,0 4-52,2-2 0,0 0-26,0-5-21,0 1 1,0 0-1,2-2 1,0-1 0,4-3-247,1-1 0,2 2 115,3-3 0,1 3-547,0-4 472,0 1 1,-1-5-1,3 0 221,2 0 0,14-34 0,8-9 0</inkml:trace>
  <inkml:trace contextRef="#ctx0" brushRef="#br0">15429 14077 8076,'-19'-18'0,"4"2"222,-7-5 1,7 5 420,-2-1 1,7 9-342,1 4-677,7 2 0,-3 2 180,10 0 0,-1 6 0,7 2 0,3 2-403,1-1 0,0 2 284,2-2 0,3 2 169,5 2 145,-5-6 0,33 10 0,2-3 0</inkml:trace>
  <inkml:trace contextRef="#ctx0" brushRef="#br0">15671 14077 7505,'13'0'-1283,"-5"-4"1301,1 0 1,-5-6 345,4 1 1,-5-2 0,2-2 0,-4 0-506,-1 1 1,0-1 429,0 0 0,0-1 206,0-3-296,-6 8 1,1-8-1,-5 10 1,1-1-1,-1 1 300,-1 1 1,2 2-334,1 4 0,-1 6 57,-3 2-119,5 3 1,-3 8-1,4 3 1,0 5-1,-1 6-84,0 4 0,3 0-9,-5 9 0,2 3 35,-1 6 0,1-3 0,4 5 0,-1-2-212,1 0 0,1 1 40,2-5 1,2-7-350,2-6 294,3-6 1,5-8-1,-3-2 1,0-7-1374,1-5 1181,-4-4 1,-1-8-565,-5-2 415,0-3 522,0-6 0,-28-33 0,-8-10 0</inkml:trace>
  <inkml:trace contextRef="#ctx0" brushRef="#br0">15441 14472 8076,'13'-5'0,"-4"-2"-434,-1-6 0,1 0 362,3 0 1,1 5 0,1-1 0,3-1 254,5-1 0,3 0 93,5 2 0,-3-1 125,3 6-332,-4 0 1,0 0 0,-2-1-1,-3 4 1,-4 4-14,-3 5 0,-5 4-77,-1 0 1,-5 3 107,2 2-99,-4-3 1,-1 8-1,0-5 1,0-1-1,1-2-34,4-1 1,-4 0 172,3-1-119,3-5 35,0-1 0,6-6 0,1-1 0,2-5 0,1-5 53,-1-5 0,2-5-40,-1 4 1,-4-6 42,-5 2-92,1-3 0,-2-2 0,-3 2 1,-4 2-1,-4 2-61,-5 1 1,-3 7 69,-5 3 1,-3 6-341,-6-1 157,1 3 0,1 2 1,1 2-1,2 3 1,-1 1-371,3 3 0,2 1 213,8 2 0,-1-1 324,6 1 0,28 6 0,11 0 0</inkml:trace>
  <inkml:trace contextRef="#ctx0" brushRef="#br0">16105 14307 8076,'5'-7'0,"-3"-5"0,9 11 177,-10-5 0,9 8 0,-5 2 444,-3 4 1,0 8-508,-2 1 1,0 1 98,0-1-274,0-3 1,0 5 0,0-5 0,0 2-64,0 1 0,0-5 98,0-3 0,5-6 6,4 1 0,2-10 25,2-6 0,-4-7-1,-1-6-3,1-1 1,3 1 0,1-1-1,0 1 1,0 1 70,-1 2 1,-5 0 6,-2 5 1,0 4-498,0 4 186,-1 7 1,-3-4 0,2 7 0,1 4-1188,-1 3 1419,-1 9 0,3 14 0,2 9 0</inkml:trace>
  <inkml:trace contextRef="#ctx0" brushRef="#br0">16487 14281 8076,'-6'-7'222,"5"1"0,-5 8 154,6 2 1,-4 3-236,0 6 1,0 0 36,4-1-141,0 1 0,0 0 0,0 0 1,0-1-90,0 1 0,1-6 183,3-3-242,-2 4 0,9-7 0,-3 2 0,5-5 0,3-3-38,1-2 0,5-6 0,-2-4 0,2 0 83,-1-2 1,-4 5 34,4-3 0,-10 3 181,2 1 68,-3 6-84,-3 2 0,-3 10-114,-8 4-20,-3 8 0,-1-3 0,0 3 0,3-3-47,2-1-20,2 0 5,1-1 0,5-5 16,4-2 1,6-5 0,4-5-1,-1-3-18,1-3 0,3-4 82,-1-2 1,4 3-55,0-3 96,-5 3 0,-2 1 0,-5 1 0,0 0 205,0 4-185,-6 2 0,-2 9 96,-5 5-208,0 1 1,-1 9 0,-2-5-1,-1 0 1,1 0-417,2-1 1,1 1 233,0 0 0,5-6-643,4-3 386,8-2 471,-3-2 0,15-19 0,6-8 0,-1-1 0,1 0 0</inkml:trace>
  <inkml:trace contextRef="#ctx0" brushRef="#br1">17686 14090 7983,'8'-2'0,"1"-2"0,-1 1-1,5-5 1,-5 5 0,-1-3 0,1 2 0,-3-2 0,2 1 32,0-1 0,-2-2 1,2 2-1,-2-1-395,-2-3 431,4 4 1,-5-5-1,3 2 1,0-2 0,-1-3 267,-1-3-229,-2 3 1,-1-6 0,0 4 0,0-1-1,0 2 1,0-1 233,0-1 0,0 3 0,-1-2-204,-4 7 1,-2 3-99,-5 6 1,-1 10 0,0 4-1,0 6 245,1 7 1,2 5-171,-3 11-61,9-4 0,-16 15 0,10-3 0,0 2 0,0-1-83,3-1 24,-4 0 0,9 3 0,-2-3 1,3-7-1,1-7-220,0-8 1,0-3 0,0-5-651,0-4 335,5-8-385,-3-4 572,3-10 0,-5 2 0,0-7 354,0-4 0,-22-39 0,8 19 0,-1 0 0</inkml:trace>
  <inkml:trace contextRef="#ctx0" brushRef="#br1">17418 14281 7983,'-2'-13'70,"-2"1"0,3-1-251,-3 0 0,4 0 124,4 1 1,3 0 571,6 4-425,5-4 1,2 10 0,7-5 0,1 1 0,3 2-281,2-2 1,1 5-253,4-4 362,0 4 0,-1-3 0,-3-1 0,-4 3 0,-5 2 15,-3 4 1,-4-1-26,-5 5 0,-6 2 342,-3 7-176,-2-3 1,-7 6 0,0-4 0,-1 1 0,0 0 537,4 1-428,0-4 1,2 5-115,0-7 1,2-5 0,3-2-1,7-4-74,3-1 0,8-1 65,-2-4 1,3-2 22,2-5-96,-1-7 0,-1 4 0,-2-7 0,-5 0 0,-5-2-206,-3-2 1,-4 5 66,-5 0 1,-2 5 113,-7-1 94,1 3 0,-18 7 0,2 3 0,-4 2 0,-2 2 29,-1 0 1,4 6-258,-3 2 1,7 8 16,2 1 0,6 0 0,-2-3 1,4 2 151,4 1 0,38 17 0,13 0 0</inkml:trace>
  <inkml:trace contextRef="#ctx0" brushRef="#br1">18170 14166 7983,'7'0'728,"3"-1"-33,-6-3-639,1 2 1,-4 2-1,2 9-27,1 2 1,0 2-3,-4 0-146,0-1 1,0 1 0,0 0 0,0 0-118,0-1 166,6 1 0,-3-6 0,5-3 0,2-4 27,2-4 1,0-4 173,1-9 0,0-2 0,0-3 0,-1 0 125,1 0 1,0-2-96,0-2 0,-1 5 71,1 0 0,-4 9 0,-2 0-112,-2 0 0,1 7-1117,-2 0 599,-2 4-192,9 1 1,-8 6-1,5 2 590,2 3 0,19 19 0,5 4 0</inkml:trace>
  <inkml:trace contextRef="#ctx0" brushRef="#br1">18667 14064 7983,'0'-12'-298,"0"3"634,0 1 221,0-1 0,-5 2-401,-4 3 1,2 5 91,-1 8-216,-1-1 0,1 16 0,-1-1 0,1 4 0,-1 3-88,1-2 0,5-1 1,-1-3-1,2-1-14,2-2 0,2-6-108,2 2 0,4-4 58,9-4 0,-1-4 1,5-5-1,3-1-81,5-3 0,-2-5 123,2-8 1,2-4 69,-1-9 0,4-1 1,-4-4-1,-3 1 91,-4-2 1,-4 4-112,-2-2 1,-8 7 447,-1 1-274,-5 6 1,-4 9 0,-3 3 0,-6 3 0,-5 5 403,-2 5 1,-5 3-368,1 9 1,-4 4-52,0 9 1,4-3 0,1 3 0,1-3-95,4-2 0,1 1-41,1-1 1,6-1-253,3-3 84,2-2 1,9-6-1,6-2 1,7-1 0,5-3-428,5-1 1,-2-4-81,6-6 678,0-3 0,1-11 0,3-5 0,2-1 0,1 0 0</inkml:trace>
  <inkml:trace contextRef="#ctx0" brushRef="#br1">23985 13044 8048,'-7'9'180,"2"-1"357,4 2 0,2 2 0,4-1-294,3-3-150,9-2 1,-1-2-1,5 1 1,3-3 0,3 0-1,4-4 1,2-2 54,2-4 1,0-4-1,1 0 1,-4-3-160,0-2 1,-3-1 171,-3-3-181,-1-3 1,-6 5 0,-6-3-1,-8 2 1,-3 0 0,-2 1 0,-2 1 82,-2 2 1,-3 2 0,-7 2 0,-2 0 26,-1 4 1,-4 2-1,3 6 1,-2 0-125,-3 0 0,-1 0 154,-2 0-161,1 6 0,-1 2 0,1 9 1,-1 4-1,1 5 39,-1 4 0,1-2 1,1 6-1,1 1 17,2 2 0,5 3 190,-1 2 1,5-6 97,3 2-200,3-8 1,8 5 0,3-5 0,7-2 0,5-2 6,3-5 1,2-2-160,8-7 52,3 1 1,5-6-1,0-3 1,0-2 0,2-2-253,3 0 0,2-6-450,6-2 413,-6-4 1,-1 0 0,-6-3 0,-1 0-1,-3-2-660,-4 1 0,-13 2 324,-4 1 0,-8 5-329,4-1 951,-6 1 0,-3-5 0,-7 0 0</inkml:trace>
  <inkml:trace contextRef="#ctx0" brushRef="#br1">25260 12904 8045,'0'-8'1251,"0"-1"79,0-1 0,1 0-408,3 2-964,3-4 0,8 11 0,2-3 0,2 2 0,4 2-150,3 0-83,-4 0 0,10 0 0,-7 0 0,1 0 0,-1 0-1986,1 0 1655,-1 0 1,-5 0 605,-3 0 0,-31 6 0,-9 1 0</inkml:trace>
  <inkml:trace contextRef="#ctx0" brushRef="#br1">25234 13108 8341,'-7'0'2147,"1"0"-1618,6 0 1,6 0 212,3 0-905,2 0 1,3 0 0,3 0-1,6 0 1,4 0 0,4 0 0,0 0-1713,0 0 1875,5 0 0,25-11 0,-25 4 0,1 0 0</inkml:trace>
  <inkml:trace contextRef="#ctx0" brushRef="#br1">27580 11654 7986,'13'0'-516,"0"0"1,0-1 459,-1-3 1,-3 1 0,-1-6 558,2-1 1,-4 3 0,0 0 0,-2 0-108,0 0 0,0 3-257,-4-5-29,0 7 1,0-10 0,0 4 0,0-4 0,0 0-16,0-1 1,0 0-1,-1 0 1,-2 1-17,-1-1 1,-6 0 0,2 0 0,-4 1-52,-1-1 1,5 4-1,-1 2 1,0 0 4,-3 0 0,-1 4 0,1-1 0,-1 3 40,0 1 1,0 0-18,1 0-22,-1 0 0,0 5 0,-1 4 1,-2 4-1,-1 4 2,2 4 0,5 3 0,1 1 0,1 2 29,1 3 1,-3-2-20,6 6 0,-1 2-29,5 6 0,0-1 0,0 8 0,0 3 88,0 6 1,0 4-43,0 2 0,5 0-1420,-1 0 1373,6 5 0,-7-32 1,1 1-1,2 2 1,1 1-1,0-1 0,0 1 1,0-1-1,1 0 17,1 1 1,-1-1 0,4 4 0,-1 0-203,0 1 1,-1-1 0,0-1-1,0-1 138,1 3 0,-1 0 0,0-5 0,0 0 0,1 1 0,0-1 1,-2 0-1,0-1-96,0 2 1,0-1-1,-2-3 1,1-2 162,0 2 0,1-1 0,-1 26 24,-4-2 1,-2-1-1,-2 2 1,0-4-83,0-6 0,-10-10 2,-3-3 1,-4-1 49,0-7-62,3-1 0,-9-9 0,5-4 1,-2-5-1,-3-4 576,-1-1 1,3-3-534,0-8 1,-1-6 19,-3-6-21,-1 0 0,2 0 1,3 0-1,4 2 0,4 0-175,5 3 0,2 3-189,6 1 0,2 3-636,2-3 1,3 5 989,6-1 0,33-9 0,10-1 0</inkml:trace>
  <inkml:trace contextRef="#ctx0" brushRef="#br1">26981 14332 7986,'7'-1'90,"-3"-4"1,-4-3 190,-4-3 0,-3 4 0,-6 2 1,1 4 267,-1 1-419,0 6 0,-4 1 1,0 7-1,0 3 1,0 4 493,0 3-600,6 7 1,1 0 0,6 5 0,1-2 0,1 0 0,4 0-1,3-2-65,8 0 0,6-4 0,6-7 0,1-5-46,-1-6 1,2-5 0,1-5-1,4-2 92,0-7 0,-8-5-4,2-12 80,-9 1 1,5-6 0,-6-3-1,-5-3 1,-5-1 0,-6-1 0,-4 3 193,-5 2 1,-8 2-99,-4 7-249,-3 5 0,-2 3 0,1 9 0,-1 3 0,1 5-201,-1 5 0,7 2 1,2 7-1,2 1-1665,3 2 1938,5 6 0,29 3 0,14 6 0</inkml:trace>
  <inkml:trace contextRef="#ctx0" brushRef="#br1">27415 10800 7936,'-9'-4'-1560,"2"-2"1618,1-1 0,2-1 1,4-5 456,0 0-232,0 0-70,0 1 0,0-1 0,0 0 0,0 0 1005,0 1-957,6-1 13,-5 0 1,5 5 0,-5 1 286,4 1-469,-4 2 1,5 9 0,-6 5 0,0 6-15,0 5 0,0 5 1,0 3-1,0 5-111,0 3 1,0 1-80,0 1 142,0-1 1,4 0-1,0 0 1,0-1-1,1-3-14,-1-4 0,2-3 0,-4-3 0,3-3 42,-3-4 1,4-7 69,-2-1-5,1-7-32,-5 4 8,0-6 270,0 0-200,5 0 20,-3 0-149,3 0 0,0-1-29,-1-4 1,6 4 0,-2-3 0,5 2-18,4 2 1,-1-4-152,5 0 1,0-5 50,5 5 0,1-2 0,1 4 0,2-4-128,-2-1 1,-1 4 128,-2-1 1,-3-2 45,-1 2 1,-5 0 0,1 4 60,-3 0-105,-7 0 152,-2 0-127,-5 0 0,-1 0 0,-3 0-998,-5 0-183,4 0 686,-7 0-326,11 0 899,-5 0 0,29-6 0,5-1 0</inkml:trace>
  <inkml:trace contextRef="#ctx0" brushRef="#br1">28919 11501 7955,'0'-19'6,"0"-6"1,0 6 0,0-3 0,0 3 502,0 0 1,0 2 511,0 4-786,0 6 1,0 3 0,0 8 0,0 6 0,0 6-54,0 5 1,-1 9 102,-3 4-267,2 3 0,-3 1 1,5 0-1,0 0 1,0 1-1,0-1 1,0 0-51,0 0 1,0-5-1,0-3 1,0-5-95,0-3 1,4-4 99,0-5-77,0-1 0,-4-6 0,0-6 1,0-7-1,0-4-225,0-2 0,0-5 257,0-4 1,-4-2-1,0-3 1,0-1-8,-2-2 0,4-5 205,-2 1 1,-1-5-16,0-3 1,1 2 0,4-2 0,0 2 355,0 2 1,1 0-259,4-1 1,2 7-49,6 2-151,5 9 0,2-2 1,5 8-1,1 2 1,-1 4-276,1 4 1,-1 0-373,1 5 0,-1 0 273,1 0 0,-2 6-115,-3 3 1,-2 2-1,-8 2 1,-3-1-759,-3 1 1236,-4 6 0,-24 23 0,-5 12 0</inkml:trace>
  <inkml:trace contextRef="#ctx0" brushRef="#br1">28996 11591 7990,'-13'-7'-522,"0"2"104,1 4 1014,4-5 0,4 5 0,8-3-248,5 2 0,8 2-428,4 0 1,9 0-1,4 0 1,3 0-380,1 0 0,5 0 459,-1 0 0,17-7 0,10-3 0,-21 3 0,0 0 0,0 0 0</inkml:trace>
  <inkml:trace contextRef="#ctx0" brushRef="#br1">29761 11450 7990,'6'-18'0,"-1"4"0,4-3 146,2 3 1,-4-2 0,6 2 0,1 4 0,2 3 660,1 4 0,1 2-218,-1 1-521,-3 5 1,5 4 0,-7 8 0,1 4 0,-2 3-37,-2 2 0,-3 1 0,-6 1 1,0 2-329,0-2 1,-2 0 62,-2 2 0,1-7-479,-5 2 575,-1-8 0,1 2 1,1-7-1,-1 0 221,1-4 1,5-3-23,-3-10 1,5-3-1,5-9 1,3-4-3,3-4 1,6-1-23,0-4 0,6-3 119,-2-5-217,3 0 1,0-1 0,-1 3-1,-3 2 1,-2 4 135,-2 3 0,-8 7 696,-3 3-425,-4 9-255,-1 2 1,-1 9 0,-5 4 0,-5 7 0,-6 4 203,-3 5 1,4 3-169,-1 3 0,3-2-285,1 3 102,1-3 1,5-6 0,1-1 0,2 0 0,-1-2-224,3 1 0,6-7 122,4-3 0,5-2-751,4 1 529,3-2 1,5-6 0,1 0-1,-1 0 1,1-1-1454,-1-4 1831,1-2 0,11-17 0,2-3 0</inkml:trace>
  <inkml:trace contextRef="#ctx0" brushRef="#br1">30500 11285 7990,'0'-19'170,"0"1"-170,0-3 0,0 2 267,0 6 0,0 5 529,0-1 1,2 8-323,2 1 0,-1 6-313,5 6 0,1 3 0,4 2 0,-1 4-165,1 3 1,-2 3-209,-2 3 0,-2 2 52,-3 6 84,-2 1 0,-1 3 0,-8 1 1,-3-2-1,-5 0-753,-4 1 1,-4-2 355,-6 3 1,0-9-190,-5-5 469,6-2 0,-7-3 0,3-4 1,1-6-1,-1-5-203,-1-4 0,1 0 396,-2-5 0,-5-17 0,-5-6 0,0-2 0,-1 0 0</inkml:trace>
  <inkml:trace contextRef="#ctx0" brushRef="#br1">29888 11195 8019,'-12'-7'0,"-1"-5"0,0-1 316,0-4 1,1 7 71,-1 1-154,0 7 0,0-4 0,1 6 0,-1 1 0,0 5 280,0 7 1,-1 7-158,-3 9-345,3 4 0,-4 11 0,3 3 1,0 2-1,-1 4-139,5 2 1,0 1 0,6 4 0,4-3-233,4-1 1,1-9-19,9 0 0,-2-7 52,10-6 1,1-8 0,3-7 0,2-4 324,3-3 0,8-25 0,7-3 0</inkml:trace>
  <inkml:trace contextRef="#ctx0" brushRef="#br1">28384 12279 8019,'-13'0'406,"0"0"1,0 0-171,1 0 1,6-5-1,7-3-78,11 1 0,6-3 0,9 5 1,4-1-1,8-1 0,6 0 81,4-3 1,12 3-212,3-2 0,-23 6 0,2-1 0,2-1 0,0 0 1,6 1-1,2 0-631,4-1 0,1 0 0,3 0 0,2 0 527,3 1 0,0 0 63,3-2 1,-1 0 0,1 5 0,0 1 0,1-3 0,-1 0 0,-4 1 0,0 0 0,-4-1-1,0 0 1,-3 1 0,0-1 0,0-1 0,0 1-101,2-1 0,-1 0 1,-5 1-1,-1-2 0,-1-1 1,0-1-1,-3 1 1,-1-1-3,-4 1 1,0 0-1,-2-1 1,-1 1 132,-2 0 1,-1-1-11,27-11 1,-10 4 0,-15-3 0,-6 2 0,-3 3 0,-4-1 0,-4 0 11,-6 0 1,-9 5-180,-4-1 1,-1 2-262,1-1 1,-4 2 124,0 6 1,-5 2 0,-8 2-1,-1 6 532,-3 5 1,-20 10 0,-8 4 0,-7 5 0,0 0 0</inkml:trace>
  <inkml:trace contextRef="#ctx0" brushRef="#br1">28779 12853 8019,'7'-14'-52,"-1"-2"0,-2-2 0,0-1 1,1 1-240,0 2 931,-3 2 1,3 9-1,-6 5 1,-3 8 652,-5 8-1202,-2 9 0,-6 8 0,0 5 0,1 0 1,2 1-1,1-1 0,1 0-135,-1 0 0,-1 1 185,-3-1-234,8-6 1,-6 0 0,10-8 0,1-3 9,-2-4 1,6-16-1,-1-9 1,5-11-126,3-5 1,3-11 0,6-5 0,2-4-30,2-4 1,0-3 0,3-3 0,-4-1-162,0 1 0,2 7 554,-4 5 335,-6 2-76,1 8 0,-11 19 0,3 17 0,-2 13 140,-2 7 0,-2 6-405,-2 0 1,3 5-1,-4-2 1,4 1 46,1 0 1,4-2-323,1 2 1,4 3 31,0-3 0,2-1-106,2 1 0,4-6 0,0 0 0,0-3-439,1-4 1,-5-6 199,0 2 1,-2-7 0,-5-3-1007,1-1 867,-4 4 1,-3-9-172,-9 4 748,4-4 0,-24-12 0,1-3 0</inkml:trace>
  <inkml:trace contextRef="#ctx0" brushRef="#br1">28703 13159 8019,'-8'-13'-825,"3"5"2309,5-1-1276,0 6 0,7-6 0,6 4 0,6 1-466,6-2 0,1 5 1,4-5-1,4 2-1100,3 0 1358,1 0 0,23 4 0,6 0 0</inkml:trace>
  <inkml:trace contextRef="#ctx0" brushRef="#br1">29391 12917 7987,'4'-14'0,"1"-3"0,4 2-99,0-2 0,-2 3 75,2 2 321,-1 4 1,5-1 0,0 4 0,-1 2 0,1 3-1,-2 5 1,-1 3-28,-1 4 1,-2 6 0,1 3-1,-3 3-461,-4 2 0,-1 1 1,0 1-1,0 2-50,0-2 0,-4-1 1,-2-1-1,0-1-145,1 1 1,-5-7 312,1-2 0,4-10 1,0-7 279,4-7 1,7-10-3,2-4-218,4-3 1,6-7 0,3-3 0,3-3 0,0-1-51,-2 0 0,2 4 1,-4 1-1,-1 3 141,-2 6 1,-4 4 463,-4 8-12,-4 4 0,-10 10-158,-4 11 0,-4 1-31,-4 7 0,3 0-282,-3 5-55,9-1 0,-4 1 0,5-1 0,0-1 0,3-1-258,3-2 0,1-5 44,0 1 1,1-3-18,3-1-247,9 0 0,3-6 0,5-3 1,2-3-1,2-1-1721,5 0 2195,-3 0 0,27-34 0,-1-8 0</inkml:trace>
  <inkml:trace contextRef="#ctx0" brushRef="#br1">29978 12789 7987,'0'-12'0,"0"-5"0,0 0 0,0 0 717,0 4 0,0 0 162,0 0 0,1 8-595,3 5 1,3 2-85,6 11-133,0-3 1,0 14-1,-1-3 1,0 5-1,-2 4 12,-2 4 1,-5 4-87,1 4-191,-8 4 1,-3 5 0,-7 0 0,-3 0 0,-6 0-702,-5 0 1,1-7-215,-3-6 864,-3 0 0,11-17 1,-4 2-1,4-6 0,0-4-393,1-6 1,4-6 641,-4-5 0,-17-43 0,14 16 0,1 0 0</inkml:trace>
  <inkml:trace contextRef="#ctx0" brushRef="#br1">29353 12789 7987,'-6'-12'65,"-2"-1"1,-4 0 417,0 0 1,3 5-264,1-1 1,5 8-1,-3 1 21,0 7 0,4 6 37,-7 4-224,6 3 0,-4 6 0,4 4 0,-2 6 1,-1 3-1,0 4 0,3-1-33,2 2 1,1-3-1,0 5 1,1-2-346,4-3 1,2-3 110,6-4 40,-1-3 0,7-7 1,2-3-1,3-5 0,2-6-748,-1-6 0,6-2 921,3-2 0,14-29 0,5-6 0</inkml:trace>
  <inkml:trace contextRef="#ctx0" brushRef="#br1">30335 13044 7987,'-6'-7'520,"-1"-4"-619,-6 2 1,0 4 0,1 0-215,-1 4 1,0 1 859,0 0 0,5 1 0,1 4-1007,1 3 1,2-1 459,4 2 0,23-12 0,5 2 0</inkml:trace>
  <inkml:trace contextRef="#ctx0" brushRef="#br1">30896 12560 7987,'12'-13'308,"-3"-4"0,-2 0 110,-1 1 0,-2 9 0,-4 7 0,0 9 0,0 6 0,-1 8-67,-4 5 0,4 2 1,-5 7-1,2 3-130,0-1 0,-1 1-136,5-2 1,-4 1 0,0-1 0,1 0-219,2 0 1,2-5-138,3-3 184,3-3 0,10-3 0,2-5 1,1-6-1,2-7 0,2-5 1,3-1-353,3 0 0,-2-3 1,6-4-1,2-5-112,1-3 0,-5-3-222,-2 1 0,-4-1 1,-5 2 771,-4-1 0,-31-34 0,-9-4 0</inkml:trace>
  <inkml:trace contextRef="#ctx0" brushRef="#br1">30896 12598 7987,'0'-14'0,"0"-3"-344,0 3 0,1-5 404,3 6 1,5 5 0,6 1 0,4 1 769,1 3 0,1 2-904,4 1 1,7 0 178,2 0-547,-3 0 0,0 1 1,-6 2-1,0 3 442,-4 1 0,-8 13 0,-8 7 0</inkml:trace>
  <inkml:trace contextRef="#ctx0" brushRef="#br1">30934 12764 7987,'-4'-9'1273,"-1"1"-476,-4 5-370,7-3-75,-4 1-338,6 3 0,6-3 1,4 5-1,6 0 0,6 0 115,7 0 0,-1 4-1041,6 0 1,-1 0 911,1-4 0,12 0 0,7 0 0,2 0 0,0 0 0</inkml:trace>
  <inkml:trace contextRef="#ctx0" brushRef="#br1">31724 12649 7987,'0'-13'0,"0"0"768,0 1-512,0 5 1,2-3 0,2 4-1,5 0-133,2 1 1,2 2-1,0 7 1,-1 5 19,1 2 0,-2 7-226,-2 4 0,-3 2 1,-6 1-1,0 2 70,0 3 0,-2-3-266,-2 3 0,1-3 1,-5-3-1,-2-2-62,-2 0 1,4-11 703,-1 2-158,6-3 0,-2-5-54,5-5 1,1-10-141,3-7 1,8-7 0,6 0 0,1-4-168,-1-1 0,3-2 28,-4 2 0,5-5-73,-5 4 239,5 0 1,-12 10 0,1 3 549,-3 3-382,-4 7 0,-11 7-70,-6 8 101,0 9 0,-5 3 0,5 6 1,0-2-1,1-1 282,-1-2 1,1 0-434,4 5 0,1-5 111,3 0-202,2-5 1,-3 2 0,6-5 0,3 0 0,5-1-827,2 1 1,7-6-365,4-3 0,2-2 134,1-2 1061,6 0 0,36-23 0,-27 9 0,1 0 0</inkml:trace>
  <inkml:trace contextRef="#ctx0" brushRef="#br1">32247 12572 7987,'0'-18'0,"-4"4"635,0-3 0,-5 3 1020,5 1-1046,0 6-549,4 1 1,4 16 0,2 4 0,1 5 45,3 3 0,-3 4 0,1 4 1,-5 2-418,1 6 80,-2 1 1,-4-1 0,-2 0-1,-4 2 1,-4 2-611,0 5 0,-8-1 101,-6 0 508,1-10 0,-11 5 1,5-11-1,-1-4 1,-2-4-378,1-10 1,2-4 608,5-8 0,1 0 0,-12-23 0,-3-5 0</inkml:trace>
  <inkml:trace contextRef="#ctx0" brushRef="#br1">31520 12560 7987,'-12'-13'0,"-5"2"-149,0 2 0,-2 3 1,4 6-1,-2 3 690,1 6 1,2 6-237,1 15 1,0 3-1,1 5 1,-1 2 355,0 2 0,5 4-321,-1 5-332,6 5 1,-2 1 0,6 2 0,3-3-1,5-5-1019,2-5 759,8-2 1,5-7 0,7-4 0,1-9-1,4-10 252,1-8 0,5-26 0,5-10 0,4-2 0,0 0 0</inkml:trace>
  <inkml:trace contextRef="#ctx0" brushRef="#br1">31087 12050 7987,'-11'-6'0,"1"-1"0,3-2-12,1 1 1,3 5 0,7-3 0,6 2 235,6 0 0,4 0 0,7 4 1,2 0-35,5 0 1,3 0-16,1 0-164,6 0 0,2 0 0,6 0 0,2 0 1,0 0-287,-5 0 163,2 0 0,-10 0 0,5 0 0,-4 0 0,-5 0 0,-7 0 0,-7 0-310,-6 0 0,-9-2 367,-4-2 0,-4 3-11,-4-4 1,-3 4 0,-6 1-234,1 0 0,-1 0 44,0 0 0,5 0 255,-1 0 0,-5 11 0,-6 3 0</inkml:trace>
  <inkml:trace contextRef="#ctx0" brushRef="#br1">30653 12113 7423,'-12'0'434,"-1"0"-185,6 0 0,3 0 0,8 0 1,6 0-170,5 0 0,11-4 0,11-1 1,8-1 36,10 0 1,6-2-109,3 3 0,-27 1 1,1-1-1,2 1 1,1 0-1,2 1 1,2-1-353,1 2 0,1 0 0,-2-1 0,-1 0 226,1 1 0,0 0 45,-3 0 0,-1 0 1,30 2-1,-4 0 1,-8 0-1,-9 0 1,-12 0-1,-11 0-452,-9 0 511,-3 0 176,-8 0-291,-7 0 1,4 0-1,-3 0 1</inkml:trace>
  <inkml:trace contextRef="#ctx0" brushRef="#br1">32566 11909 7988,'0'9'709,"-1"-2"-147,-4-1 1,4 4 127,-3-2-730,2-2-112,2-1 1,0-6 0,2-3 13,2-5 1,-3 2-138,4-1-111,2 5 0,-6-4-56,3 3 0,-2 4 0,-4 0 442,-2 7 0,-3 27 0,-6 7 0</inkml:trace>
  <inkml:trace contextRef="#ctx0" brushRef="#br1">33102 11897 7988,'12'-6'0,"1"-2"-636,-6-4 680,-1-1 0,-6 1 0,-2 0 613,-2 4 0,1-2-485,-5 6 0,-1-5 0,-3 5 0,-1 0 147,0-2 1,0 5-254,1-4-20,-1 4 1,0 1 0,-1 0 0,-2 0-1,-1 1 312,2 4-375,-5 2 1,4 5 0,-3 3 0,0 0 0,4 2-394,0-1 314,3 4 1,3-5-1,2 5 1,1-2-1,4-2-529,0-2 437,2-1 1,6-2 51,2-2 97,9-4 1,-1-5 0,4 0-1,0-1 1,-2-5 20,0-6 0,4-3 40,-5-6 1,5-1-54,0-8 66,-4 3 0,5-11 0,-5 1 0,0-4 1,1-2-7,-4-1 1,0 5 230,-3-4 1,-3 5 63,-1 4 0,-5 8 1,1 9 1072,-2 3-1028,-8 7 0,-1 8-286,-6 12 0,1 1 0,-1 8 0,0 2 50,0 4 0,2 0-99,3 6 0,-2-1-315,5 1 158,1-3 1,4-1-1,0 1 1,0 0-1,0 0-573,0-2 1,4-2 131,1-2 1,5-4 129,-2 1-8,9-7 1,-3 5 0,3-6-1,-3 0 1,1-2 441,2-1 0,2-11 0,7-1 0</inkml:trace>
  <inkml:trace contextRef="#ctx0" brushRef="#br1">33357 11769 8018,'0'-8'128,"0"-1"0,0 5 758,0-5-625,0 7 1,1-4 0,3 6-60,5 0 1,1 1-135,-2 4 0,6 3 0,-4 9 0,0 3-299,2 0 0,-7 4-278,-1-3 397,4 3 1,-7 2 0,3-1 0,-4-1 0,-4-1-610,-5-2 675,-2-5 0,3 1 0,-1-7 1,-1-3 100,-1-2 0,0-2 159,2-7 0,3-4-156,6-9 0,6 1-90,3-5 0,6-1 0,4-3 0,0-1-84,4 1 1,-3-2 111,1-3 1,0 3 11,5-2 34,-6 7 1,-2 0 0,-7 5 0,-1 3 981,-1 4-696,-6 4 1,-3 7-128,-9 4 0,-6-1 0,-2 7 1,1 3 183,2 1 0,-3 4-172,0 3 1,1-3-112,8 3-73,-4-7 1,11 8-1,-3-5 1,2 1 0,2-1-116,0-2 0,6-2-68,3-1 1,8-2 168,4-2-225,3-4 1,1-5 0,1 0 0,1-1-1,1-3-550,2-5 0,-2-2-99,-7-2 0,-2 2 859,-6 2 0,-35-25 0,-7-1 0</inkml:trace>
  <inkml:trace contextRef="#ctx0" brushRef="#br2">29595 11795 20128,'26'0'-426,"-1"0"0,1 0 0,-1-2 1,-1-1 582,-3-1 0,21-6 1,-1 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12547 3991 8493,'-7'0'-1244,"0"4"655,3 1 1,2-3 572,-2-6 0,2 1 0,4-5 0,1-2 45,1-1 0,2 2 0,-4 1 3,3-2 1,0 3 20,0-2 0,-4 5 0,5-3 1,-2 0-4,0 0 1,2 4-4,-2-2-22,-2-2 1,9 5-1,-3-6 1,4 3-1,0 1 2,1-2 0,0 4 0,0-2 0,-1 3-36,1 1 0,4 0 38,0 0-29,0 0 1,2 0-1,2 0 1,3 0-1,2 0 1,0 0-1,4 0 0,4 0 0,0 0 5,4 0 1,-2 0 7,6 0-19,4 0 0,3 0 0,7 0 0,-1 0 0,0 0 2,0 0 1,6 0 11,-1 0 1,1 0-1,-2 0 1,-2 0 72,-1 0 0,3 0-40,4 0 1,0-2-215,-4-2 0,4 3 216,-4-4 1,1 4-1,0 0 1,3-2 22,-2-1 1,0-2-22,2 2 1,4 2 17,-31 0 1,0 0-51,25-5 1,-24 6 0,0 0 0,21-3 0,1 1 0,1 1 21,1-3 1,-4 1-14,-2 4 0,1-4-959,0 0 934,-1-1 1,-1 1-1,-2-2 1,-4 1 0,-1-1-7,-2 3 1,-3-2-28,0 0 0,-8 1 454,-4 4-489,-9 0 0,-3 0-33,-5 0 0,-13 0 25,-8 0 0,-9 0-328,-9 0 280,-5 0 1,-3 6 0,-8 1 0,-5 1-1,-4 1 127,-4 1 0,-2 2 0,-3 5 0,4 3 0</inkml:trace>
  <inkml:trace contextRef="#ctx0" brushRef="#br0">12611 3915 8400,'-13'0'-1426,"0"0"1178,0 0-520,6 0 798,2 0 0,5 1 1,1 2-1,3 1 1,5-1 92,2-2-91,2-1 0,0 0 1,1 0-1,3 0 0,3 0 1,1 0-1,2 0 51,4 0 1,0-4 0,5 0-1,1 1-95,-1 2 0,7-1 53,3-2-47,6 2 1,2-5-1,6 5 1,1-3-1,1 2 1,0 2 29,3 1-20,2 0 1,-4 0-1225,1 0 1238,-1 0 1,1-4 0,-1 0 0,1 1-1,-1 1 1,-1 2 0,0-1-124,0-3 1,2 2 156,4-2 0,-2-2-40,-3 2 1,4-2 0,-4 4 0,6-4-22,-28 2 1,-1 1-1,30-1 15,-30-1 0,1 1 0,31 1-1159,0-1 1148,-9 3 1,12 1 0,-12 0 0,-2 0 0,-3 0-104,-3 0 1,-3 0 88,3 0 1,-8-5 14,3 1 20,1 0 1,-7 4-1,2-2 1,-3 0 0,-5-3 599,-5 2 0,-2 2-557,-1 1 0,-5 0 349,0 0-321,-5 0 0,2-4 0,-5 0 1392,0 1-1563,-6 1 362,-2 2-447,-5 0-564,0 0-1,-5 0 734,-2 0 0,-29 12 0,-5 2 0</inkml:trace>
  <inkml:trace contextRef="#ctx0" brushRef="#br0">15531 3787 8347,'0'-18'0,"0"3"69,0-2 1,-5 3 42,1 2 1,1 4 17,8 4 1,-3 4-1071,7 4 619,-1 4 0,9 3 321,0-3 0,12 4 0,-2-5 0</inkml:trace>
  <inkml:trace contextRef="#ctx0" brushRef="#br0">22812 3953 8421,'-9'-2'-333,"2"-2"-540,1-4 0,2 1 767,4-2 119,0 6 0,0-4 0,1 4 1,4-1-1,3 0 45,4-2-44,0 5 1,1-6-1,0 4 1,1-1 0,3-1-1,4 1 1,3 0 16,2 1 0,-1 2 1,2 1-1,3 0-3,4 0 0,3 0-8,1 0-16,6 0 0,1 0 0,8 0 1,2 0-1,5 0 0,3 0 1,5-2 9,-32 0 1,1 0 0,1 1 0,0 0 0,2-1-1,-1 0 1,2 1 0,-1 1 5,0 0 1,-1 0 0,1 0-1,-2 0-770,1 0 0,-1 0 757,3 0 0,0 0 0,2 0 1,0 0-1,3 0 0,-1 0 0,0 0 1,-1 0-1,2 0 0,-1 0-4,1 0 0,0 0 0,4-1 0,1 0 0,-1 0 0,0 0 0,3-2 0,-1 1-260,1 1 0,-1-1 1,0 0-1,-1-1 262,1 1 1,-2 0-1,0-3 1,0 1 60,1 2 1,0 0-57,-7-3 1,0 0-1,3 4 1,0 0-1,-7-1 1,-2-1-1,1 1 1,0 0-1,-1-1 1,-1 1 12,1 1 1,-1-1-1,23 1 1,-6 0 0,-7-2-14,-6-1 1,-6-1-15,-1 5 1,-11 0-126,-2 0-10,-5 0 766,-9 0 0,-7 0-763,-9 0 279,-2 0 1,-8 0 0,-3 0-1,-5 2 1,-4 2-644,-2 4 500,-1-2 0,-8-2 0,-5-2 0,-4-2 0,0 0 0</inkml:trace>
  <inkml:trace contextRef="#ctx0" brushRef="#br0">22875 3825 8421,'-1'-11'-208,"-3"1"1,-3 2-1059,-1-2 1175,3 4 0,6 0 0,3 6 0,5 0 0,2 0 39,2 0 58,5 6 1,-2-5-1,5 4 1,1-4-1,0-1 158,4 0-144,-4 6 0,11-5 1,-5 3-1,5-2 1,4-2-1,7 0 1,4 0 23,3 0 1,1 0 0,5 0 0,7 0-20,7 0 1,-34 0 0,2 0-21,1 0 1,1 0-39,-3 0 0,2 0 0,5 0 1,2 0-1,-1 0 0,0 0 1,2 0-1,0 0 0,2 0 1,1 0 9,-1 0 1,-1 0 23,-2 0 0,0 0 0,3 0 0,0 0 0,-1 0 0,0 0 0,0 0 1,1 0-1,-1 0 0,0 0-2,-2 0 0,-1 0 0,-1 0 0,0 0 1,-2 0-1,0 0 0,0-1 0,0 0 13,3-1 1,-1 0 0,-3 1-1,0 1-178,0-2 1,1-1 0,-3 3 0,0-1 169,1 1 1,-1 0 0,0-2 0,0 0-1,1 0 1,0 0 0,-1 0 0,-1 1-8,-1 0 1,-1 0 0,0 1 0,0 0 8,1 1 0,0-2 0,-1-1 0,-1 0-10,0 0 0,0 0 3,25-2 0,4 4 0,-14 0 0,-6 0 0,-4-2-2,-2-2 0,-12 2 11,-6-2-9,-6 3 79,-8 1 1,-1-2-1,-7 0 1,-4-3 462,-3 2-498,-3-4 1,-2 6 578,0-3-982,0 2 1,1 2-411,-1 0 770,0 0 0,12 0 0,2 0 0</inkml:trace>
  <inkml:trace contextRef="#ctx0" brushRef="#br1">26420 3749 28434,'-11'-17'-4916,"2"0"1,-1 0 1832,6 4-368,-6 6 4100,3 1 259,0 12 1,3 1 0,8 6-722,4 0 0,49-6 0,13-2 0</inkml:trace>
  <inkml:trace contextRef="#ctx0" brushRef="#br0">21677 4845 7759,'0'-12'-797,"-2"0"1,-1 2 744,-1 2 93,0 5 17,4-3 1,1 6 56,4 0-85,-4-5 0,6 3 1,-3-2 79,5 3-95,2 1 0,-2 0 0,-1 0 0,4 0 0,2 0 0,4 0 0,3 0 38,6 0 0,6 0 1,9 0-1,7 0-26,4 0 0,13 0 1,-29 0-1,1 0 0,2 0 1,0 0 5,2 0 0,0 0 1,0 0-1,1 0-65,2 0 0,-1 0 0,1 0 0,0 0 1,-1 0-1,-1 0 0,1 0 0,-1 1 14,0 1 0,-1 0 0,-2-1 0,-1 0 23,2 1 1,-1 0 0,-1-1 0,0-1 0,-1 0 0,-1 0 0,35 0 3,-4 0 0,-3 0-27,-1 0 0,-4 0 21,-1 0 1,-6 0 0,-1 0 0,-5 0-4,-3 0 1,-2 0-2,-4 0 0,-6-4-21,-7 0-29,1 0 1,-12 4-98,3 0 0,-9-2 14,-4-2 121,-8 3 0,-4-5 1,-8 6-1,-4 0 1,-2 1 12,-5 4 0,-12-2 0,-7 1 0,-2 2 0,-1 0 0</inkml:trace>
  <inkml:trace contextRef="#ctx0" brushRef="#br0">21715 4973 8381,'-13'0'-486,"-1"-4"0,-2-1 1,-1 3 271,2 0 1,5 2 218,1 0 15,7 0 0,6 2 0,10 0 289,4 3-267,-2-1 1,4-4-1,-2 0 1,6 0-1,6 0 1,3 0-1,4 0 121,4 0 1,5 0-117,10 0-29,2-6 1,13 3-1,-34 0 1,2-1-1,2 1 1,2 1-1,1-1 1,1 1-1,1 0 1,0 0 0,1 0-1,0 0-55,-1 1 0,0-1 0,-1-1 0,0 0 0,0 1 1,0 0-1,-1 0 0,1 0 25,0-1 1,-1 0 0,-4 2-1,-1-1 1,-1-1 0,-1-1-1,34-1 6,-4 2 1,-6-3 0,-4 0-1,-5 1 73,-7-1 1,-8 0 85,-3 2-131,-6 3 0,2-5 0,-9 6 0,-4 0 48,-2 0-294,-8 0 115,-2 0 1,-6 0-405,-3 0 215,2 0 1,-8 6 297,6 2 0,17-13 0,8-4 0</inkml:trace>
  <inkml:trace contextRef="#ctx0" brushRef="#br0">23959 4884 8381,'-7'-19'0,"-4"6"-609,2 1 0,2 0 0,-1 8 609,-2 1 0,-2 36 0,0 9 0</inkml:trace>
  <inkml:trace contextRef="#ctx0" brushRef="#br0">5725 5967 8525,'-13'0'-505,"1"0"1,0-1 1,4-3 1,1 2-1,4-3 382,-1-1 120,-1 5 0,5-6 0,0 2 31,0-3 1,0 1 27,0-2 1,-1 6-1,-2-2 124,-1-1-142,0 5-32,4-5 1,0 5 23,0-4 6,0 4-10,0-5 38,0 6-37,0 0 0,5 2 0,4 0 16,2 3 0,2-1-23,0-4 0,1 0-3,3 0 0,3 1 0,5 2 0,2 1 20,3-1 1,0-1-25,8-2 0,-3 0 23,8 0-52,-4 0 1,0 0 0,0 0 0,2 0 0,3 0 3,2 0 1,-5 0 9,1 0 0,-2 0-6,-2 0 7,1 0 0,-3 0 1,0 0-1,-4 0 1,1 0 54,0 0 0,-1 0-50,2 0 1,-1 0 3,-4 0-4,-2 0 0,10 0 0,-4 0 0,-1 0 0,0 0 18,-1 0 1,-3 0-8,6 0 0,-6 0 34,2 0-47,3 0 0,-6 0 1,4 1-1,-1 2 1,1 1 10,1-1 0,-2-2-1,4-1 0,1 0 5,8 0 10,-3 0 1,4 0 0,-5 0 0,4 0 0,4 0 52,2 0 1,2-4-62,0 0 0,0-2-889,0 2 862,0 3 0,0-5 0,0 6 0,0 0 0,0 0-109,0 0 0,0 0 107,0 0 1,-4 0-18,0 0 21,-1 0 1,5 0 0,0 0 0,0 0 0,2 0 33,2 0 1,-1 0-28,5 0 1,-3 0 30,3 0-33,1-6 1,-1 5 0,-1-3 0,0 2-1,0 2 4,3 0 0,-4 0-2,-2 0 0,2 0-1009,-2 0 1037,6 0 1,-3-4-1,5 0 1,-2 1-1,-2 1 211,2 2 0,3 0-235,4 0 0,-2 0 27,7 0-37,-7 0 1,-29 0 0,1 0 0,34 0-1,-34 0 1,0 0 0,-1 0 0,1 0 15,34 0 0,-3 0-55,-5 0 1,1-1-1,3-3 0,-7 2 1,2-2-1,-5 3-51,-5 1 1,1-5 200,2 1 1,-4-4-79,3 3 0,-4-3 0,-3 2 0,1 1 85,3-1 1,-8 2-80,-2 4 0,-3-5 237,-10 1 0,1 0 0,-6 4 0,-2 0-518,-5 0 781,-3 0-1186,-7 0 134,-2 0 389,-5 0 0,-5 1-51,-4 4 104,-8-4 1,-4 10 0,-7-4 73,-2 1 0,-17 0 0,-10 1 0,-1-2 0,-1 0 0</inkml:trace>
  <inkml:trace contextRef="#ctx0" brushRef="#br0">6490 6057 7171,'7'-9'-444,"-1"2"0,0 0 359,2 0 111,4-2 0,0 2 1,1 3-1,0 1 1,1 0-1,2-1 1,2 1 61,2 2 0,2 0-40,8-4 1,-1 4-1,5-3 1,1 2 31,2 2 0,1 0-54,0 0 0,-1 0 0,-1 0 0,-2 0 12,1 0 0,-2 0-24,1 0-12,0 0 1,2 0 0,0 0 0,-2 0 0,3 0 0,1 0 0,2 0 0,-4 0 1,0 0-4,2 0 1,2 0 0,1 0 0,1 0-13,-1 0 1,-1 0 4,-2 0 0,5 2 0,1 0 0,0 3 42,0-2 0,4-2-33,-1-1 1,-1 4 25,5 0 0,-4 1 0,5-5 0,-3 0-14,-1 0 1,3 0-12,4 0 0,-1 0-1088,5 0 1085,-5 0 0,9 0 0,-4 0 0,3 0 0,2 0-212,0 0 1,0-5 214,-1 1 1,3 0 45,2 4-46,-9-6 1,8 5-1,-12-3 1,0 2-1,2 2 4,2 0 0,-2 0-6,-2 0 1,-1 0-859,1 0 850,-2 0 1,4 0 0,-6 0-1,-2 0 1,-1 0 400,-1 0 0,0 0-325,4 0 1,-2 0-62,-2 0 12,3 0 1,-6-4-1,4 0 1,-1 1-1,-1 1 71,0 2 0,-1 0-59,-3 0 0,0 0 22,4 0-56,-5 0 0,3 0 1,-5 0-1,-1 0 0,2 0 197,2 0 0,-7 0-192,4 0 0,-5 0-6,0 0 0,3-1 0,-5-2 1,1-1-12,-4 1 1,-2 0 545,-1-1 0,1 3-471,3-4-25,-9 4 0,9 1 0,-11 0 1,3 0-1,-3 0-25,0 0 0,-2 0 36,-4 0-9,-1 0-34,-5 0-22,5 0 10,-11 0-210,5 0 175,-6 6 0,0-4-133,0 7 3,6-6 0,-5 4-19,3-3 25,3-2 0,-4 5 0,6-3 0,1 3 167,1 0 0,30-1 0,7-6 0</inkml:trace>
  <inkml:trace contextRef="#ctx0" brushRef="#br0">11705 6044 8485,'0'-13'-846,"0"0"1,0 1 409,0-1 1,-1 0 508,-3 0 1,2 1-224,-2-1 298,3 6 0,2 1 1,2 8-149,1 2 0,6 26 0,-3 11 0</inkml:trace>
  <inkml:trace contextRef="#ctx0" brushRef="#br1">16857 6044 10055,'-9'0'-576,"2"-1"0,0-2 450,0-2-786,4 1 1,-7 3 1310,6-3-378,0 2 0,4-5 1,1 4 60,3-1 0,4-2 136,4 2-194,1 3 0,0-5 0,0 5 0,1-2 0,1-2 0,4 3 0,-1 0-5,1 2 0,3-4 0,1 0 0,4 1 8,3 1 0,1 2 95,-1 0-109,2-5 1,11 3 0,1-2 0,-1 3-1,3-1 1,-1-1 0,3-1 104,2 1 0,1 2-26,0 1-79,0 0 1,0 0-1,1 0 1,4 0-1,3 0 7,3 0 1,2 4-41,0 0 1,5 2 0,2-3 0,-35-1 0,0 0 9,1 0 0,-1-1 0,0 2 0,0 0-164,2-1 0,0 0 0,1 1 0,0 0 155,2-1 1,-1 0 15,32-1 0,-31 2 0,1 0 0,-5-3 1,1 0-1,2 0 0,0 0 0,2 0 0,0 0 0,1 0 0,0 0 0,1 0 0,-1-1 4,-1-2 0,1 1 1,1 2-1,0-1 1,-2-1 0,1 0 3,3-2 1,1 1-1,0 1 1,0 1-1,0-3 1,1 1 0,-4 0-1,-1 0 1,0 1-1,-1 0 26,0-1 0,0 0 0,0 2 0,1 1-3,2-2 0,-1-1 1,-2 2-1,-1 1-31,-3 0 0,0 0 8,33 0 0,-7 0 0,-1 0 0,0 0 0,-5 0-19,-7 0 1,-3-1 5,-10-4 0,2 4 4,-10-3 1,-2 1-1,-7 0-118,-4-1 30,-8-1-38,-4 5 0,-15 0 1,-4 0-1,-6 0 1,-6 0 129,-7 0 0,2 0 0,0 0 0</inkml:trace>
  <inkml:trace contextRef="#ctx0" brushRef="#br0">16882 6057 8489,'-7'5'-321,"-4"-2"1,2 4 0,-1 0-521,2 0 1,-2-2 913,6 3-55,5-5 0,2 3 1,6-6-1,0 0 1,3 0 40,1 0 1,-1 0-1,1 0 1,1 0 3,3 0 1,-1 0 5,5 0-55,-5 0 1,8 0-1,-3 0 1,3 0-1,3 0 1,4-2-1,6-1-9,4-1 0,12 0 0,0 4 0,8 0-17,9 0 1,-33-2 0,1 0 2,2 0 0,1-1 15,0 1 0,1 0 0,3 2 0,-1 0 1,1 0-1,0 0 0,-1 0 0,1-1 1,0 0-1,-1-1 0,0 0 0,0 0 1,-1 0-1,0 1 19,0 0 1,-1 0-1,-1 1 1,1 0-54,2 0 0,1 0 1,-5 0-1,1 0 1,1 0-1,1 0 0,-3 0 1,-1 0 26,-1 0 1,0 0 0,4 0 0,0 0-2,3 0 1,-1 0-1,-1 0 1,-1 0 0,3 0-1,0 0 1,-1 0 0,-1 0-3,1 1 0,0-2 1,3 1-1,1-1-227,1-1 1,0 0 0,-2 1 0,-1 0 225,-1 0 1,0-2 6,0 0 1,-1-1 0,-3 3 0,0-1 0,2-1-1,1-1 1,-3 1 0,0 0 0,-1 1 0,-1 0 18,-1-1 0,-1 1 1,31 0-260,0-2 1,-3-2 247,-1 2-1,-6 0 1,-3-1 0,-6 1 0,-4 0-1,-1 0 113,-3-1 0,-3-3-41,-4 4 1,-7-1 168,-6 5-205,-5-5 1,2 3-1,-5-2 826,0 3-963,0 1 518,-6 0-564,-2 0 0,-5-2-340,0-2 90,-5 3 388,3-5 0,-20-5 0,0-4 0</inkml:trace>
  <inkml:trace contextRef="#ctx0" brushRef="#br0">20899 5904 8117,'0'-9'-758,"0"1"0,0 3 758,0-3 0,11 16 0,3 1 0</inkml:trace>
  <inkml:trace contextRef="#ctx0" brushRef="#br1">11081 15186 13311,'-6'-7'-1312,"5"0"1,-5 4 0,2-2 914,-1-2 1,-3 2 598,4-3-440,-1 5 456,5-3-377,0 6 399,0 0 1,6 0-192,3 0 1,8 0 0,4 0-1,3-1 113,1-3 0,8 1 1,5-4-1,8 0 3,3 0 0,2-2 0,-1-2 0,-4 1-101,-3 1 0,-9 7 565,-4-3-621,-9 4 0,-8 2 0,-12 4-332,-8 3 306,-1-2 0,-15 1 0,4-3 0,1 3 1,0 2 79,2-1-47,-4-5 0,-5 8 1,-8-4-1</inkml:trace>
  <inkml:trace contextRef="#ctx0" brushRef="#br1">11030 15327 13157,'-9'0'-140,"1"0"0,-2 0-587,-2 0 1,4 0 596,-1 0 1,5 0-14,-4 0 184,5 0 0,-1 0 1,8 0-1,6-2 74,5-2 1,7 1-36,7-5-48,-2 5 0,11-8 0,-1 2 0,6-2 0,2-2 26,3 0-27,-4 0 0,0 5 0,-7-1 0,-3 1 1,-6-1 115,-5 1-240,-5 5 0,-12-3 14,-6 6 1,-6 0 47,-6 0 1,-1 0-1,0 0 1,0 0-211,1 0 105,5 0-234,1 0 331,6 0 1,51 6 0,13 1-1</inkml:trace>
  <inkml:trace contextRef="#ctx0" brushRef="#br0">1760 9334 7855,'0'-13'-79,"0"0"0,0 0 1,0 1 45,0-1 0,4 0 187,0 0 1,2 2 0,-3 1 0,1 2 459,-1-2-385,4-2-74,0 0 1,0-1 0,-1 0 0,-1 0 0,2 1 262,0-1 1,3 4-228,-5 1-107,-1 5 0,-4-1 0,0 8 1,0 6-1,0 7 3,0 9 0,-2 5 1,-2 8-1,-3 5-166,0 7 0,1 0 0,5 5 0,-2-4-62,-1-1 1,1-4-118,7 0 196,-2-6 1,9 1 0,-1-8 0,4-6 0,5-5 0,-1-6 0,2-4-54,0-5 0,-1-2-17,3-6 1,2-7 45,-3-6 1,-1-5 0,0-8 0,0-1-103,-1-2 1,-2-5 69,5-9 0,-7 2-107,2-6 193,-3 0 0,-1 1 1,0-1-1,-2 0 1,-2 3 95,-5 6 1,-3 11 361,-1 10 0,0 7-129,0 2 0,-4 6 0,-1 2 0,-3 7 200,-1 5 0,-3 6-176,-1 3 0,2 3 64,3 2-362,-4 5 0,11-4 0,-5 4 0,2-1 0,0 1-95,1 2 1,1-5-265,2 2 1,5 2 41,-1 2 15,6-2 1,1-1 0,6-6 0,0-1-1,2-1-163,2-2 1,3-7 164,1-1 0,2-1-239,3-8 0,-2 0 0,5-4 516,-2 0 0,16-17 0,0-4 0</inkml:trace>
  <inkml:trace contextRef="#ctx0" brushRef="#br0">2639 9653 7855,'-8'0'273,"-1"0"1,5 0-21,-4 0 0,5 5 94,-1 4 1,-2 8 0,0 4 0,-1 3 17,-3 2 1,3 0-416,-1 4 38,-1 3 0,1 1 0,1-2 0,0 0 0,1-4 1,-1-3-1,1-3-457,0-5 320,2-3 1,4-9-1,0-5-150,0-7 1,4-10 132,1-4 0,5-9 0,-2-4 0,3-2-41,2-3 0,0-3 29,0-1 1,-1-1 214,1 2 0,0 4 0,0-1 1,-2 10 172,-2 6 1,0 5 438,-4 5-174,-1 6-308,-4 7 1,4 8 0,0 8-1,1 2 1,-1 2 409,0 3 1,0 5-482,-4 2 1,5 1 192,-1-1-307,0-3 0,-2 8 1,0-4-1,3 0 1,-1 2-253,2 0 1,-5-7 85,3 0 0,2-2-56,-2-7-102,6 6 1,-7-11-1,5 3-651,2-5 1,-3-9 415,2-1 1,-6-1 576,1-8 0,-25-39 0,-8-14 0</inkml:trace>
  <inkml:trace contextRef="#ctx0" brushRef="#br0">2576 9959 7855,'-13'-5'86,"0"1"0,0 0 344,1 4 232,5 0-194,1 0 1,16 0 0,3 0 0,2 0 0,4 0-400,2 0 0,-1 0-458,1 0 0,-1 0 0,2 0 1,-2 0-667,-1 0 1055,3 0 0,4-23 0,6-5 0</inkml:trace>
  <inkml:trace contextRef="#ctx0" brushRef="#br0">1887 10775 7798,'0'-9'-1676,"0"1"1863,6 5 1,-5-9 108,3 4 0,-2 1 0,-2-2 253,0-1-378,0 5 100,0-7 1,-2 10 152,-2-7-162,3 1 1,-5-1 3,6 1 1,0 6 0,0 2-84,0 7 1,0 10-47,0 5-125,0 7 1,-1 4 0,-2 7-1,-1 2 1,1 5 0,1 4-1,2 1-70,0-1 1,6 2-58,3-11 1,2 1 0,2-8 0,-1-5 6,1-9 0,4-7 62,0-5 0,4-4 15,-4-5 1,5-1 0,-5-3 0,0-6-123,1-6 0,-2-8-1,5-6 1,-5-5 84,1 1-26,2-9 1,-9 0 0,3-7 0,-2 2 0,1 0-51,0 4 1,-4 0 212,-4 6 0,1 2 536,0 11-246,-1 5 0,-5 7 1,-4 9 191,-3 2 0,-2 8-292,1 3 1,-2 3-45,3 5-162,2 3 0,-4 6 0,4-1 0,1 1 1,-1 1-75,3 2 1,2 0-86,1 5 0,0-6 44,0 2-132,0 2 1,5-5 0,4 3 0,2-3 0,2-2-274,0 1 1,5-6-217,3-3 1,-1-5 75,1-3 1,1-3-477,3-6 777,1 0 0,-1 0 307,1 0 0,-6-23 0,-2-5 0</inkml:trace>
  <inkml:trace contextRef="#ctx0" brushRef="#br0">2588 11221 7853,'-5'-13'0,"-4"0"565,4 6 1,-1 3 0,6 8 262,0 5 1,0 6-725,0 2 0,4 6 0,0-2 0,-1 3 28,-1 2 0,2-1-796,0 1 395,0-1 0,1 1 0,-1-2 0,-1-1 0,-2-4-1155,-1 0 825,6-2 0,-3-4 599,5-1 0,1-27 0,3-8 0</inkml:trace>
  <inkml:trace contextRef="#ctx0" brushRef="#br0">2614 11297 7853,'-7'-12'0,"-3"-3"154,6-2-37,-1 3 0,5-4 0,0 5 0,2 0 1,2 1 457,5-1 0,2 4 1,2 2-1,-1 2-117,1 2 0,0 1-296,0 2 1,-1 0 0,1 2 0,-1 2 129,-4 5 0,2 8-364,-6 4 1,0-1-9,-4 1 1,0 0 0,0 5 0,-1 1-451,-3 2 0,-2-6 160,-2 2 0,-4-2 76,4 3 327,-4-7 0,1 0 1,1-6-15,2-1 261,5-5-173,-3-1 0,16-14 0,4-2 32,5 0 1,-4 6-134,2-1 0,-3 0 52,-1 0-47,0 1 0,0 6 0,-1 0 0,1 4 0,-1 1 67,-4 3 1,2 1-80,-6 2 0,0 0 46,-4 0-8,0-1 1,-5 1 0,-4 0 0,-3 0 0,-4-1 21,-1 1 0,-4 0-104,4 0 1,-2-5-128,2 1 0,3-5 1,-3 3-1,3-1-192,1-3 0,5-2-564,-1-1 1,6-1 927,-1-4 0,18-26 0,10-13 0,1-5 0,0 0 0</inkml:trace>
  <inkml:trace contextRef="#ctx0" brushRef="#br0">3366 9155 7876,'-12'-4'190,"0"-2"1,2 1 1229,2-1-1180,-1 2 0,4 4 0,5 0 0,8 0 0,6 0 588,3 0-1024,6 0 0,-2 0 1,8 0-1,0-2 1,1-1-660,1-1 558,-4 0 0,4-2 0,-5-1 0,-1 0 297,1 3 0,-12 8 0,-3 3 0</inkml:trace>
  <inkml:trace contextRef="#ctx0" brushRef="#br0">3366 9423 7876,'-12'0'27,"0"-1"17,4-4 0,3 4 1,11-3-1,7 2 39,7 2 1,5 0 0,4-1-1,2-3-277,1-5 0,1 2 0,2-2 1,-1 0 193,2-3 0,3-13 0,4-8 0,4-2 0,1 1 0</inkml:trace>
  <inkml:trace contextRef="#ctx0" brushRef="#br0">3927 8734 7896,'0'-25'74,"0"1"0,0 1 123,0 2 0,0 4 1,2-3-1,2 2-94,4 2 0,5 2 1,4 3-1,3 1 100,0 1 1,4 6 0,-3-1 0,2 3-10,-2 1 0,2 0 1,-5 0-1,1 1-32,-1 3 1,-1-1 0,-6 7-1,-1 3 19,-1 2 0,-5 7 1,3-4-1,-1 2-337,-3 3 1,-6 1 0,-3 1-1,-1 1 34,-3-1 1,-1-4 0,-2 1-1,2-1-72,2-1 1,-2 2 162,2-5-364,4 0 0,-5-4 0,6 1 0,-1 2 0,1 1 0,0-1 395,1-2 0,2 10 0,1 3 0</inkml:trace>
  <inkml:trace contextRef="#ctx0" brushRef="#br0">4233 9257 7896,'-7'9'-621,"3"-1"1,3-4 850,1 5 1,-5-5 409,1 5 1,0-5 0,2 3-1,0 0-20,-3 0 1,0-3-612,0 5 0,4-5 0,-5 3-89,1-1 1,3 0-11,-2-2-85,3-3 0,2 5 11,3-6 1,-1-6-1,6-1 1,0-1 67,3-1 0,1 5 219,-1-5 1,-3 7-51,-1-3 1,-3 4 37,3 1-39,1 0-16,-2 0 20,-2 6 1,-5-4 0,-1 7 336,-3 1 0,1-4 345,-6-2-292,1-3-444,-5-1 0,6-1 0,1-3 1,2-5-206,0-2-97,0-2 0,4 0-1068,0 0-16,0 6 1364,0 2 0,28 27 0,7 7 0</inkml:trace>
  <inkml:trace contextRef="#ctx0" brushRef="#br0">3328 10889 8720,'-8'0'-231,"-1"0"0,8 0 451,1 0 1,10 0 0,9 0 0,4-1 745,4-3-1385,7 2 0,-1-3 0,5 3 1,0-1-1,-1-1 419,-3 1 0,14 8 0,-1 2 0</inkml:trace>
  <inkml:trace contextRef="#ctx0" brushRef="#br0">3468 11119 7870,'-17'0'0,"0"0"0,2 0 246,1 0 1,2 1 112,4 4 0,8-4 0,10 5 1,5-2-101,6 0 1,5 0 0,2-4 0,5-1-697,4-3 0,-2-3 0,8-6 0,-4 0-823,0 0 1260,4 1 0,-7-12 0,2-5 0,5-2 0,1 0 0</inkml:trace>
  <inkml:trace contextRef="#ctx0" brushRef="#br0">4233 10532 7870,'0'-25'319,"0"-1"0,0 2 0,0 2-268,0 0 1,6 2 0,3-1 0,3 4 230,5 3 0,-1 1 1,5 2-1,0 2 97,-1 5 0,0 3 0,-4 1 0,1 0-235,-2 0 1,-2 5 0,-3 4-1,-3 2-165,-1 2 1,-2 1 0,-4 2 0,0 2-62,0 2 0,0 1 1,0 3-1,0-1-65,0-2 0,0-1 1,0 3-1,0-3-46,0-2 0,0 1 1,0-4-1,0 2-678,0-1 0,0-2 1,1-1 870,4-1 0,2 1 0,5 0 0</inkml:trace>
  <inkml:trace contextRef="#ctx0" brushRef="#br0">4488 11093 7870,'-12'0'205,"-1"0"129,6 6 0,0-3 1885,2 5-1722,4 1-495,1 4 0,3-5 0,5 1 1,2 1-1,2-1-244,0 0 1,-3 1-1,-2-4-216,-1 1 1,2 1-28,-4 5 970,1 0-221,-5-1 1,-2-5-1,-2-2 390,-5-4 1,0-7-437,0-2 0,-1-3-42,6-2-228,0 0 1,4 0 0,0 1 0,1-1-570,3 0 1,3 5-873,6-1 1493,6 6 0,34 20 0,-19-3 0,0 1 0</inkml:trace>
  <inkml:trace contextRef="#ctx0" brushRef="#br0">26305 7128 7899,'-7'-9'-1461,"3"1"1750,3-2-276,1 4 0,1-5 1,3 4-1,5-2 0,2 2 1,3 0-1,3 1 0,4-1 41,4 0 0,7 0-3,6-1-39,1-4 1,12 7-1,0-5 1,8 3-1,9 0 1,-31 4-1,1 0 1,2 0 0,1 0-1,1 2 1,0-1 0,2 2 0,2-1 0,3 0-1,1 1 1,4-2 0,0 1-12,5-1 0,1 0 1,-1-1-1,0 1 1,4 2-1,0 0 1,-1 0-1,-1 0-66,0 0 1,0 0-1,-4 0 1,-1 0 0,1 0-1,-2 0 1,-2 0 0,-2 0 76,-4 0 1,-2 0-1,-5 2 1,-2 1 0,25 1-1,-7-1 41,-8-2 1,-14-1 13,-9 0-81,-13 0 1,-4 0 0,-15-1-189,-6-4 1,-9 4 0,-4-3 201,-6 2 0,-11 8 0,-2 1 0</inkml:trace>
  <inkml:trace contextRef="#ctx0" brushRef="#br1">6490 8314 11276,'20'-20'-48,"-1"4"1,-7 6 0,1-1-1,0 2 1,0 2-152,-1 5 0,2-4 1,2 2-1,1 1 1,0 1-1,0 2-110,0 0 0,6 0 0,-2 0 0,3 0 331,2 0 0,-1 0-9,1 0 0,3 0 0,2 0 0,2 0 3,2 0 0,-1 0-20,5 0 4,-4 0 1,15 0 0,-2 0 0,4 0-1,6 0 1,3 0 0,7 0 9,-31 0 1,0 0 0,0 0 0,1 0 0,5 0-1,1-1 1,0 0 0,1-1-14,0 0 1,2 0 0,4-1 0,0 2 0,0 0 0,0 2 0,3-1 0,0 0-86,0 0 0,-1 0 0,-1 0 0,0 0 0,3 0 0,0 0 0,2 0 1,0 0 71,1 0 0,1 0 1,-3-2-1,0-1-1127,1 1 0,1 0 1139,-2 0 0,0 0 0,1 2 1,0 0-1,2-1 0,-1 0 1,0 0-1,0 0 0,0-2 1,0 0-2,-1-1 0,-1 1 18,0 2 0,0-1 0,2-3 0,-1-1 0,1 1 0,0 1 0,0-1 0,0 0 0,0 0 0,-1 0 30,-2 1 1,-1 0 0,-2 0 0,0-1 0,-3-1 0,-1 0 0,0 0 0,-1 0-89,1 2 0,-1 0 0,-6-1 1,-1 0 82,1 3 0,-1 0 0,24-7 94,-5 5-120,-5 0 1,-5 4-1,-3 0 1,-8 0-1,-7 0-20,-4 0 0,-7 0-308,-3 0 800,-3 0-675,-7 5 0,-3-2 0,-9 6 0,-9 1 648,-10 1 1,-42 7-1,26-8 1,0 0-1</inkml:trace>
  <inkml:trace contextRef="#ctx0" brushRef="#br0">6133 8237 8562,'9'-8'-459,"-1"1"0,2 1 0,3 2 0,4-1 271,4 1 1,5 0-1,5 4 1,7 0 160,7 0 27,5 0 0,7 0 1,4 0-1,4 0 0,4 0-15,2 0 14,-32 0 1,0 0 0,2 0 0,0 0-1,2 0 1,1 0 0,-2-1 0,1 0-1,0 0 1,0 0 0,1-2 0,1 0 0,2 0-1,1 0 0,3 0 0,0 1 0,-2-1 0,0 0 0,2 2 0,0-1 0,-1 0 0,1-2-96,-1 1 0,0-1 0,4 2 0,0 0 1,0-1-1,1-1 0,0 1 0,-1-1 119,-1 0 1,0 1-1,-1 1 1,0 1-1,-1-2 1,0 0-1,1 1 1,1 0 40,2 0 0,0 0 0,-5-1 0,1 0-928,2 1 1,0 0 878,-3 1 0,0 1 1,3-4-1,1 0 1,0 3-1,1 0 1,0-2-1,0 0 0,1 0 1,0 0-1,-2 0 1,0-1-1,-1 1 1,-1 1 70,-1-1 1,0 0 0,0-1 0,0-1-105,0 3 1,0 0-1,-6-2 1,-1 0-1,-3 1 1,-1 0-1,31-3 66,-6 1 1,-3-4 10,-2 5 0,-9-5-22,-9 5 1,-8-4 0,-6 3 0,-5 1 52,-6-2-111,-3 5 224,-7-5-266,-1 6 1,-6 2 0,0 2 0,0 5 0,0 2 595,0 2 1,-28-6 0,-8-2 0</inkml:trace>
  <inkml:trace contextRef="#ctx0" brushRef="#br0">5317 8887 7770,'-8'0'109,"1"-1"221,1-3-136,2 2 1,5-3 0,3 5 0,6 0 0,6 0 0,5-2 0,3-1 0,2-1 0,-1 1 48,1 2 0,-1-3-471,1-1 1,-1-3 0,1 2-1,-1 1-330,1-1 1,-6 2 134,-3 4-156,-3 0 0,-3 1 579,-2 3 0,-66 32 0,18-12 0,0 0 0</inkml:trace>
  <inkml:trace contextRef="#ctx0" brushRef="#br0">5368 9053 7770,'-13'0'0,"1"0"0,-1 0 254,0 0 1,5 4 0,1 2 232,1 1 1,9-4 0,8 3-1,6-2-566,3 0 0,1 0-313,5-4 0,3-1-143,1-3 0,1-2 1,-1-4 534,4 2 0,2-8 0,5-5 0,3-3 0,-1 0 0</inkml:trace>
  <inkml:trace contextRef="#ctx0" brushRef="#br0">6605 8913 7876,'-7'-1'-400,"4"-2"763,6-2 1,5 0 0,9 2 0,5-3 37,2-1-413,7-1 0,2-9 0,5-2 0,0-1 0,-1-4 0,-2-3 0,-2-4-100,-2-1 0,-3 3 197,-6 0 34,-10 7 0,-6 0 0,-7 6 0,-5 5 0,-7 5 0,-8 6 77,-7 4 1,-2 9-1,-7 8 1,-3 2-56,1-2 1,-1 8-84,2-4 37,0 9 0,-1-7 0,2 4 0,5-2 0,6-3 0,9-1 0,7-3 139,6-2 1,4-2-192,4-5 0,5-6 0,8-2 0,4-3-127,3 3 1,3-4-7,3 3 1,-2-4-272,6-4 0,-4 3 0,3-5 0,-1 2-397,1-1 1,-5-3-34,2 4 0,2-2-35,2 2 826,-2 2 0,4-15 0,-3 3 0</inkml:trace>
  <inkml:trace contextRef="#ctx0" brushRef="#br0">7255 8811 13383,'0'13'196,"0"4"0,0 1 0,0 2-101,0 3 1,0 1-418,0 1 1,0-1-1,0-1 1,2-2-3209,2 2 3530,3-5 0,28 12 0,7-3 0</inkml:trace>
  <inkml:trace contextRef="#ctx0" brushRef="#br0">5547 10647 7818,'-9'0'187,"2"-1"1,0-2 1001,0-1-956,4-1 1,-1 5 0,10 0 0,5 0 0,6 0-155,3 0 1,1 0-198,4 0-156,7-5 0,-5 3 0,2-2 0,-2 3 0,-1 1 0,-1 0 274,1 0 0,-18 11 0,-4 3 0</inkml:trace>
  <inkml:trace contextRef="#ctx0" brushRef="#br0">5572 10877 7818,'-8'0'-7,"1"-2"-270,1-2 0,3 3 587,7-4 0,3 4 1,8 1-1,0 0-363,2 0 0,6 0 0,-2 0 53,3 0 0,9-9 0,5-5 0,3 0 0,0 0 0</inkml:trace>
  <inkml:trace contextRef="#ctx0" brushRef="#br0">7013 10571 7846,'-7'5'180,"1"-3"0,12 3-16,2-5 0,5-1 1,3-3-1,2-5-95,2-2 0,0-2 0,3 0 0,-4-1-2,0-3 0,2-1 0,-4-5 0,-1 2 97,-2-2 1,-7 3 23,-3-1 1,-2 5 0,-2-1 0,-3 5 33,-6 3 1,-1-1-29,-11 6-69,0 0 1,-9 9 0,-1 5 0,-2 6-1,-1 5 1,0 3 0,2 3 107,1 3 0,2-3 0,8 3 1,4-2-237,3 2 0,7-3-71,2 2 20,4-7 1,8 0-1,6-5 1,7-1-1,4-3 1,3-3-1,2-3-617,5-2 1,3 0 145,2-5 1,-1 0-1,0-2 1,0-1-444,1-1 0,-5-4 968,0 3 0,-6-5 0,3 3 0</inkml:trace>
  <inkml:trace contextRef="#ctx0" brushRef="#br0">7498 10813 7905,'-6'-13'278,"0"0"0,-4 1 1,3-1-218,2 0 0,0 0 0,5 1 0,0-1 76,0 0 1,10 0-1,3 2 1,1 1 481,0 2 1,5 5-520,2-1 0,-1 2 1,0 2-1,-2 0 46,-2 0 0,-2 7-203,-1 6 76,-1 0 1,-5 12 0,-2-1 0,-4 6 0,-1 1 0,-1 2 0,-5-2-151,-7 0 0,-1 5 1,-7-4-1,0 1 203,1-4 0,-3-3 1,6-5-1,0-4 770,-1-3-418,9-1-361,-2-6 0,14-1 1,4-8-1,7-2-13,4-4 0,9 1 0,6-2 0,2 1-717,4 1 1,-4-3 378,7 5 1,-2-3 131,-2 4 1,2-5 0,1 5 155,2 1 0,10-4 0,0 0 0</inkml:trace>
  <inkml:trace contextRef="#ctx0" brushRef="#br0">2270 13019 7766,'0'-7'-993,"0"1"1,0 5 1038,0-4-63,0 4 22,0-5 1,0 5 80,0-3 9,0 2 0,1-3 77,3 5-115,-2-6-76,3 4 19,-5-3 0,-11 16 0,-3 3 0</inkml:trace>
  <inkml:trace contextRef="#ctx0" brushRef="#br0">1466 12930 7743,'13'12'0</inkml:trace>
  <inkml:trace contextRef="#ctx0" brushRef="#br0">1568 12815 7261,'7'-7'-1516,"5"1"1516,-11 6 0,5 0 0,-6 0 22,0 0 23,0-6 17,0 5 129,0-5-133,0 1 1,1 3 0,2-3 213,1-1-210,1 4-51,-5-3 0,0 3 214,0-2-13,0-3 210,0 0-9,0-4-11,0 9 63,0-9-200,0 4 0,0-2-55,0 1 108,0 5 1,0-4 618,0 3-862,0 2 72,0-4-87,0 18 0,0-2 1,0 11-1,-2 3 1,-1 3-81,-1 3 1,0 7-121,4 1 1,0-1 18,0 1 77,0 0 1,0-7-1,0 5 1,0-5-1,0-4-152,0-7 1,0-5-132,0-2 178,0-6 93,0-1 1,0-8 0,-2-2 97,-2-4 0,3-8-36,-3-1 0,2-6 162,2 2-106,-6-3 1,5-1-1,-5-2 1,2-3-1,0-3 103,1 1 1,2-5-97,1 3 0,0-3 15,0-1-17,0 0 1,0 1 0,1 1-1,3 4 1,5 2-11,2 6 1,3 4-233,3 7 1,-1 2-47,5 2 87,0 4 1,1 5-1,-1 0 1,2 0 0,1 1-346,1 3 0,-5 2 74,-3 3 0,1 6-646,-1-2 587,0 2 464,-10 4 0,-29 40 0,4-21 0,0 0 0</inkml:trace>
  <inkml:trace contextRef="#ctx0" brushRef="#br0">1632 12879 7796,'-13'0'30,"5"0"-31,-1 0 0,5 0 37,-4 0 0,5 1 250,-1 3 0,4-2 190,4 2 1,3 2-500,6-2 1,5 4-1,3-3 1,5-3-472,4 0 0,-2 2 227,6 0 0,-4 1 267,4-5 0,0-10 0,5-3 0,5-1 0,0 0 0</inkml:trace>
  <inkml:trace contextRef="#ctx0" brushRef="#br0">2168 12891 9907,'0'-7'1181,"0"2"0,4 10-888,0 4 0,0 6-226,-4 2 1,0 6 0,2 0 0,1 4-129,1 2 0,0 1 256,-4-4-553,0-1 1,4 1-1,1-1 1,-2 1-1,-1-2 1,1-3-1,1-4-907,-1-3 1,3-1 0,0-2 1264,1-2 0,7-26 0,6-12 0</inkml:trace>
  <inkml:trace contextRef="#ctx0" brushRef="#br0">2588 12853 7796,'0'-13'1706,"0"1"-2030,0-1 0,0 0 0,2 2 1037,2 2 1,3-1-317,6 6-586,0 0 0,1 4 1,3-2-1,3 0 0,1-3 1,0 2-1,2 2 189,1 1 0,-4 17 0,-2 4 0</inkml:trace>
  <inkml:trace contextRef="#ctx0" brushRef="#br0">2576 13019 7796,'-13'-7'694,"4"1"803,1 6-1323,-1 0 0,4 0 1,5 0-1,7 0-97,4 0-77,8 0 1,2 0 0,9-1 0,2-2 0,2-1-1,0 1 0,34-16 0,-27 9 0,-1-1 0</inkml:trace>
  <inkml:trace contextRef="#ctx0" brushRef="#br0">3315 12419 7796,'0'-24'172,"0"2"0,0 0 440,0 0 0,0 3 0,0 2 0,2 3 74,2 1-563,3 1 0,6 3 0,1 2 0,3 0 0,4 1 371,3 1-411,2 0 0,-1 5 1,1 2-1,-1 2 0,-1 3 1,-1 2-1,-3-1-112,-2 2 0,-5 7 0,-6 4 0,-1 3-73,-3 2 0,-9 1 0,-5 1 0,-6 3-2,-3 2 1,0 0-54,-1 1 123,-3-3 1,5-2-1,-3 1 1,2-1 0,1-3-1,4-1 1,2-3-534,4 0 0,0-7-275,4 2 0,1-3 1,4-1 841,0 0 0,23 0 0,5-1 0</inkml:trace>
  <inkml:trace contextRef="#ctx0" brushRef="#br0">3468 13044 7804,'-7'6'112,"-4"-5"-22,4 11 1,-5-9 490,4 5 0,1-4 598,3 5-1010,2-1-270,-3-1 17,5-1 1,5-6-178,4 0 193,2 0 1,2 0 0,0 0 0,-1 0 73,1 0 0,0 6 1,-2 2 68,-2 4 0,-4 0-62,-5 1 1,0 0-23,0 0 0,-1-1 1,-3 1-1,-6 1 351,-6 3 1,2-7-73,-3 3 0,-1-9 548,1 0-623,0-2 1,4-2-1,0 0 1,2-2 0,2-3 375,5-8 1,3-1-269,1-7 0,5 4-298,4-5 1,8 7-266,4-2 1,-1 4 259,1 4 0,29 9 0,11 8 0</inkml:trace>
  <inkml:trace contextRef="#ctx0" brushRef="#br0">1772 14281 7767,'0'-18'110,"-1"4"1,-2-3-1,-1 2 1,0 4 619,-2 3 1,5 3-1,-4 10 44,4 3-672,1 9 1,0 3 0,1 7 0,2 1-1,1 5 1,-1 1 0,-1 3 116,-2-2 0,0-1-172,0 0-147,0 3 1,1-6 0,2 3-1,1-4 1,-1-5 0,-2-2-1,-1-3-466,0-2 1,0-5 436,0-5 0,0-6 1,-1-2-1,-2-7-40,-1-5 0,-2-6-264,2-3 348,-3-3 0,-2-8 0,2-2 0,0-2 0,2-4 1,-3-3-1,3-5 54,-1-6 1,0 1 191,2-7 1,3 6-1,-3 0 1,2 5 335,2 2 1,6 13-272,2 4 1,8 9-112,1 8 1,6 6 0,-2 3 0,4 3-14,5 1 1,-2 0-368,6 0 0,0 5 79,5 4-183,-7-4 0,-1 7 1,-7-4-1,-2 4 0,-5 0-1096,-3 1 1465,-1 0 0,-18 28 0,-3 7 0</inkml:trace>
  <inkml:trace contextRef="#ctx0" brushRef="#br0">1760 14472 7777,'0'7'175,"0"5"1,0-9 1157,0 5-987,0-5-255,5 3 0,7-6 0,6 0 1,3 0-1,5 0-588,2 0 1,8-2 0,-2-2 496,2-5 0,1-6 0,4-4 0,3-1 0,0-1 0</inkml:trace>
  <inkml:trace contextRef="#ctx0" brushRef="#br0">2206 14868 7777,'-9'-6'253,"1"-2"443,-2-4 0,4-1-273,2 1-284,3-1 0,6 4 0,4 1 1,4-1-1,2 1 0,4 1 0,0 1-22,4 3 0,0 2 0,-1 1 0,0 0-232,0 0 1,-3 7 0,-4 4 0,-3 6-192,-4 3 1,-5 1 0,0 5 0,-5-1 97,-2 1 1,-7-1 0,0 1 0,-5-2 456,0-3 1,-2 2 670,1-6-667,6-6 1,-1-1-1,5-4 605,0 1-792,1-4 1,12 2-1,4-6 1,6-2-1,5-2-239,3-3 1,3 1 0,1-3 0,2 3-767,-2 2 1,1-4-4,0 5 0,-2-2 262,3 2 680,-3-3 0,10-34 0,2-7 0</inkml:trace>
  <inkml:trace contextRef="#ctx0" brushRef="#br0">3047 14370 7777,'-12'-12'0,"-1"-1"1770,0 0-1818,0 6 0,6-4 0,5 4-377,4 0 1,7-3 0,6 5 0,4 3 332,1 0 0,2 2-117,8 0 0,-3 0 0,3 0 0,-3 0 209,-2 0 0,-11 40 0,-2 9 0</inkml:trace>
  <inkml:trace contextRef="#ctx0" brushRef="#br0">3060 14587 7777,'-13'0'-79,"1"0"35,5 0 0,2 0 263,10 0 1,2 0-60,5 0-427,7 0 1,2 0 0,7 0 0,4 0 266,0 0 0,18-18 0,8-9 0,7-2 0,0 1 0</inkml:trace>
  <inkml:trace contextRef="#ctx0" brushRef="#br0">3583 14128 7777,'0'-25'787,"0"-1"-472,0 1-290,0-1 1,1 1-1,4-1 1,3 2-1,4 3 1,0 4-1,1 4 296,0 5 0,0-2 0,-1 5 1,2 3-161,3 0 1,-2 2 0,3 2 0,-1 0-107,0 3 0,4 5 0,-2-2 1,1 3-12,2 2 0,-3 4 0,-2 2 1,-5 0-104,-3 4 0,-3 1 0,-6 2 0,0 1 11,0 2 1,-8-2 80,-4 3 0,-1-3 0,-5-2 1,1 2-168,0 3 0,0-4 13,4-1 1,-3 1 0,2-7 0,3 3-563,-1-1 1,2-4-1039,2 4 1721,2 0 0,6 5 0,0-1 0</inkml:trace>
  <inkml:trace contextRef="#ctx0" brushRef="#br0">3851 14791 7559,'0'13'1224,"0"0"-657,0-1-225,0 1-358,0 0 0,-2-6 1,0-1-133,-3-1 41,-5 2 1,9 2 13,-3-1 2,2-5 1,2 4 87,0-2 0,0 2 122,0 5 0,-1-4 178,-3-4 1,1-3 30,-6-1 1,5 0 175,-4 0-353,-1 0 1,-2-5 0,1-3 124,1 1-344,6-4 0,-2 4 138,5-6-161,0 6 1,0 0 0,1 4-1,3-1 10,5 1 1,-2 2 19,2 1 1,-5 0 48,4 0-44,-5 0 1,7 1 0,-4 2-176,1 1 130,-4 6-10,2-8 93,-5 9 1,-1-8-283,-3 5 150,2-5-913,-9 3 1063,9-6 0,31-40 0,13-10 0</inkml:trace>
  <inkml:trace contextRef="#ctx0" brushRef="#br0">25438 8301 7907,'0'7'-216,"0"-1"419,6-6 1,1 0 0,6 0 0,0 0 0,-1 0 0,1-2 317,0-2-501,5-3 0,1-6 0,3 0 0,0 1 0,0-3 0,1-2 0,0-2 0,-4-3 0,1 1-7,0-2 0,-4-2-213,1-5 278,-9 9 0,-2-7 0,-6 11 1,-3 1-1,-4 3 0,-7 5 76,-5 4 1,-2 4 0,-6 4 0,-3 4-76,-4 4 1,-1 5-1,0 1 1,1 3 60,-2 6 1,4 0 0,-1 6 0,3-1-44,6 1 1,4-1 0,7 4 0,2-4-17,3 0 1,2-3 0,7-3-1,5-2-94,7-3 1,1 2 20,7-6-174,1 0 1,3-10 0,2-1 0,1-2 0,3 0-341,2-1 0,0-2 0,2-2 0,-1-3-1480,1-5 1986,2-2 0,24-24 0,-28 14 0,1 0 0</inkml:trace>
  <inkml:trace contextRef="#ctx0" brushRef="#br0">26101 8288 8473,'0'-7'3694,"0"1"-3250,0 6 0,0 2-18,0 2 0,-4 3-258,0 6-116,0 5 1,4 2 0,0 7 0,-2 1-1,-1 2-201,-1-2 1,0 4 0,4-3 0,0 0-948,0-2 1,0-6 239,0 0 1,0-5 0,0 1 855,0-3 0,34-18 0,8-5 0</inkml:trace>
  <inkml:trace contextRef="#ctx0" brushRef="#br0">26509 8314 7907,'13'-13'0,"-6"0"536,-3 0-459,-2 6 0,4-4 0,2 4 0,3-2-85,2 1 1,1 5 0,2-1 0,2 2-236,2 2 0,-4 0-183,1 0 0,1 0 426,-1 0 0,0 17 0,-4 5 0</inkml:trace>
  <inkml:trace contextRef="#ctx0" brushRef="#br0">26433 8556 7892,'0'-7'3865,"0"1"-3500,0 1-307,0 3 1,1-4 0,4 6 0,4 0-602,7 0 1,4 0 142,5 0 400,7-5 0,16-6 0,10-2 0,7-4 0,0 0 0</inkml:trace>
  <inkml:trace contextRef="#ctx0" brushRef="#br0">29047 7383 7809,'0'-9'-358,"1"1"1,2-2-1,1-1 1185,-1-2-565,-1 0 0,-1 2 0,2 1 1,1 1-1,-1-1 0,0-1 444,1-2 0,-3 5 35,4-1-421,-4 6-139,-1-2 0,0 22 0,0 7-84,0 6 0,0 11-81,0-3-99,0 9 0,-4-2 0,0 6 1,-1-1-1,1-4 0,0-3 1,1-3-212,2-2 0,1-6 86,0-2 1,0-4 0,0-5-475,0-4 402,0-9 190,0-2 1,0-17 0,0-5 0,0-4 0,0-1 131,0-2 0,0-6-80,0-5 1,-2-3 30,-2-1 30,2-6 0,-3 4 0,5-4 0,0 2 0,1-2 335,3-2 0,4 4-192,4-5 0,2 10 49,3-1-187,3 8 0,7 0 0,2 9 0,0 6 1,0 3 41,-2 4 0,-3 5-210,-3-1 1,2 7 189,-6 1-386,0 6 1,-5-3-1,0 6 1,-2-1-1,-3 1-562,-2 0 0,0 4 898,-5 0 0,-12 17 0,-2 0 0</inkml:trace>
  <inkml:trace contextRef="#ctx0" brushRef="#br0">29060 7638 8293,'-8'0'-859,"-3"6"1410,10-5 0,-4 9-362,10-6 1,3 2-1,9-3 1,4 1-179,4-1 0,1-2-632,4-1 498,3 0 0,5 0 123,0 0 0,7-9 0,5-5 0,5 0 0,-1 0 0</inkml:trace>
  <inkml:trace contextRef="#ctx0" brushRef="#br0">29633 7689 8040,'2'-9'37,"2"1"1,-3 4 2703,4-5-1876,-4 6 1,-1-1-340,0 8-479,0 3 1,0 12-1,0 2 1,0 3-1,0 2-13,0-1-93,-6 6 0,5-4 0,-3 4 0,2-1 0,2 0 0,0-2 0,0-2-923,0-5 0,0 2 0,0-6 0,0-2 982,0-1 0,6-52 0,1-13 0</inkml:trace>
  <inkml:trace contextRef="#ctx0" brushRef="#br0">30105 7319 7816,'0'-13'41,"0"1"1,0-1-1,0 0 1,0 0-1,0 1 585,0-1 0,0 4 0,0 1 630,0-2-968,0 4 1,0 2 1,0 8 0,0 5 36,0 8-273,0 3 1,0 5 0,0 2 0,0 4 0,-1 6 0,-2 4 0,-3 2 5,-1 1 1,4-3 65,-1 5-211,-3-5 0,6 3 1,-4-5-1,2-3 1,1-2-234,-3-4 319,1-3 1,6-7 0,2-4-24,4-7 1,4-4 0,0-8 0,1-3-69,0-1 0,1 0 90,3-1 1,-3-4-310,3 4 116,3-4 0,-6 1 0,5 1 0,-2 3 1,0 0-460,-2 0 1,4 3 279,-2-5 1,1 5-98,-1-5-211,-3 7 1,6-4 680,-3 6 0,26-11 0,10-4 0</inkml:trace>
  <inkml:trace contextRef="#ctx0" brushRef="#br0">30641 7638 7816,'0'-13'0,"0"0"103,0 1 0,0 3-65,0 1 1855,0 5-892,0-3 1,0 16-766,0 3 1,0 8 0,0 0 0,0 3-434,0 2 0,0 4 141,0-1 1,-5 1-1327,1-4 1068,0-1 1,4 1 0,0-1-1,-2-1 314,-2-3 0,8 9 0,-2-3 0</inkml:trace>
  <inkml:trace contextRef="#ctx0" brushRef="#br0">28703 8301 7816,'-13'-11'300,"0"1"805,0 1-982,6 6 1,4-2 0,10 5 0,8 0 0,4 0 0,10 0 0,9 0 497,12 0-587,12 0 1,-23 0-1,1 0 1,7 0-1,1 0 1,6 0 0,3 0-1,5-1 1,3 0-2086,6-1 0,1 0 2023,-20 1 0,1 1 0,1 0 1,4-2-1,1 0 0,0 0 0,0 1 1,0 2-1,0-1 0,-3 0 1,1 0-1,-2 0 0,-1 0 0,0 0 1,-2 0-1,-1 0 0,0 0 0,-1 0 1,-1 0-1,0 0 0,-1 0-192,23 0 0,-2 0 0,-11 0 1,-2 0-424,-5 0 0,0 0 457,-6 0 0,-3 0 0,24 0 0,-7 0 1,-8 0-1,-8 0 0,-11 0 0,-9-2-907,-10-2 986,-1 3 42,-10-5 1,2 6 0,-8-1 0,-6-2 64,-6-1 0,-32-1 0,-13 5 0</inkml:trace>
  <inkml:trace contextRef="#ctx0" brushRef="#br0">29060 8836 7816,'0'-18'-59,"0"-2"1,1 0 0,2 3 0,1 3 151,-1 1 1,3-4 0,-1 0 0,2 3 1248,3 4 1,-3 6-842,2 8 1,-6 5-148,1 8-279,-3 3 0,-5 9 1,-2 3-1,-1-1 0,-1 1 1,-1 1-1,1 2-123,-2 2 0,3-3 0,0-1 0,0-2-117,0-3 0,4 1 1,-2-2-1,4-1 110,1-1 1,7-10 0,4-1 0,6-4 45,3 0 1,6-4-1,5-2 1,2-4-133,2-4 1,2 1-321,1-6 292,0 1 1,-4-1-1,-1 1 1,-3-1-1,-5 1-293,-2-1 1,-8 5 0,2-3-1,-2 0-1187,-3 0 1649,1-2 0,-17-20 0,-5-5 0</inkml:trace>
  <inkml:trace contextRef="#ctx0" brushRef="#br0">29149 8824 7816,'0'-17'0,"0"0"0,0-2 47,0 2-179,0 3 1,5-3-1,5 9 1,5 2-195,2 0 1,5 5 381,-1-3 0,-1 2 0,2 2 1,0 0-113,2 0 0,-2 0-121,-1 0 177,-6 0 0,4 23 0,-6 5 0</inkml:trace>
  <inkml:trace contextRef="#ctx0" brushRef="#br0">29174 9002 8374,'9'0'593,"-1"0"1,1 0-606,4 0 0,5 0 0,3-1 0,3-2-399,2-1 0,5-1-953,3 5 1364,3-5 0,10 1 0,6 1 0,5-4 0,1 1 0</inkml:trace>
  <inkml:trace contextRef="#ctx0" brushRef="#br0">29888 9028 10315,'0'14'575,"0"3"1,0-2-473,0 7 0,0-1 0,0 4 0,0 1-275,0-1 1,0 1-1,0-1 1,0 1-686,0-1 1,0-3-1,0-2 857,0-2 0,57-46 0,-22 6 0,1 0 0</inkml:trace>
  <inkml:trace contextRef="#ctx0" brushRef="#br0">30411 8887 7816,'0'-12'2320,"-1"5"-2271,-4 2 1,3 4-1,-7 4 1,-1 4 155,-1 6 1,-2 8-1,-1 0 1,-2 3-154,-1 2 1,0 3 0,5 1-1,-1-1-113,0-3 1,0 0 0,2-2 0,1-3-590,2-4 0,5-3 294,-1-1 1,2-7-1,4-6-15,2-7 0,3-10 100,6-4 155,-1-9 0,7-4 0,2-9 0,3-3 0,2-4 1,-1-2-1,1-2 59,-1-2 0,1 1 1,-2 6-1,-3 5 332,-4 10 1,-4 8 803,-5 13-749,4 6 1,-11 5 0,3 10 0,-2 9-1,-2 6 1187,0 2-1367,0 1 1,4 3 0,0 3 0,0-1 0,1 1 24,-1 1 0,2 1-121,-2 4 1,-3-4-98,3 0 0,-2-5 0,-2 2 0,0-2-566,0 1 1,1-1 355,4-8 0,-4 1-806,3-5 501,-2 0 0,-1-5 1,2-2-1377,1-2 1934,0-5 0,-9-20 0,-2-11 0</inkml:trace>
  <inkml:trace contextRef="#ctx0" brushRef="#br0">30335 9091 7816,'-6'-7'-76,"5"-4"-125,-5 4 1,6-2 767,0 1-476,6 5 1,2-4 0,9 4 0,4-1 0,5 1-208,4 2 0,2-1 1,6-1-1,2-1 116,3 1 0,4-7 0,8-4 0,6 0 0,-1 0 0</inkml:trace>
  <inkml:trace contextRef="#ctx0" brushRef="#br0">30959 8977 8777,'0'7'2770,"0"4"-2122,0-4 1,0 6-366,0 0 1,0 5 0,0 3 0,-1 3-92,-3 2 1,1 5-517,-6 3-63,7-3 1,-5 9-1,4-6 1,-2-3-1,3-3 1,0-3 0,2-3 386,0-1 0,12-28 0,2-3 0</inkml:trace>
  <inkml:trace contextRef="#ctx0" brushRef="#br0">26114 10889 7821,'-8'0'-100,"-1"2"0,1 2-688,0 5 1137,3-4 1,5 7-1,0-4 1,1 2 0,3 0-1,5-3 910,2-1-1197,8 4 0,1-9 0,5 3 1,2-2-1,1-2 194,2 0-292,5 0 0,-6-7 1,3-5-1,0-5 1,-3-3-1,1-2 1,-2-2-150,-3-2 0,-6 1 1,-7-2-1,-2-2 254,-2 0 1,-6-1 0,-2 6 0,-8 3 130,-3 4 0,-7 4-24,-4 4-88,-7 4 1,-4 5 0,-5 1 0,-2 3 0,-2 6 309,-5 6-298,3 4 1,0 5 0,6 2-1,1 1 1,3 4 317,4 0-369,9-4 0,4 8 0,8-6 0,5-2 0,4-1 179,4-2-255,9-5 0,3 3 0,5-6 0,2-2 0,1 0-254,1-3 1,1 1 17,-1 0 1,2-2-105,3-2 0,4-2 0,7-4 1,2 1-248,-2-1 1,3-2-871,-2-1 1484,6 0 0,15-11 0,-27 4 0,0 0 0</inkml:trace>
  <inkml:trace contextRef="#ctx0" brushRef="#br0">26790 11285 7821,'-2'-9'1177,"-2"1"0,3 3-987,-3-3 1,2 4 77,2-5 0,0 5 0,2-3 184,2 1 0,-1 2-342,5 4-153,1 0 0,3 1 0,1 2 0,0 4 0,-2 3-185,-2 4-2,2 2 1,-10-2-1,4 3 1,-5 4-1,-5 2-474,-3-2 599,-3 3 0,-2-4 0,-1 6 1,-2-2-1,-1-3 545,2-4-149,0-3 0,3-5 1,0-1-87,4 2 0,4-4 1,8-2-1,6-4-142,5-4 1,1 1 58,5-6 1,0 7-473,5-3 1,-1 0 0,2 0 0,2 1-910,0-2 0,3 4 1259,-3-7 0,38-16 0,-27 8 0,1 0 0</inkml:trace>
  <inkml:trace contextRef="#ctx0" brushRef="#br0">27555 11093 7821,'7'-8'111,"-3"-1"0,-1 1 594,1 1 0,-1-5-128,6 4-648,-1 2 0,5-1 0,1 4 0,3-2 0,3-1-973,0 0 1044,4 2 0,13 10 0,9 1 0</inkml:trace>
  <inkml:trace contextRef="#ctx0" brushRef="#br0">27517 11297 8495,'-6'-7'744,"-1"-3"0,-4 5-1851,2-2 1442,3 4-384,12-3 0,3 6 1,8 0-1,4 0 0,4 0 1,5-1 48,4-4 0,10-2 0,6-4 0,4-2 0,1-1 0</inkml:trace>
  <inkml:trace contextRef="#ctx0" brushRef="#br0">29748 10469 7808,'2'-13'27,"0"-1"0,3-2 0,-3-1 0,1 1-86,2 2 709,-4 2 1,5 6 1604,-6 6-2094,0 11 1,0 13-1,0 9 1,0 2-1,0 6 1,-2 2 0,-1 2-66,-1 1 1,-2 0 0,4 4 0,-3-2-250,3-1 1,-4-7 0,2-2 0,1-7-446,1-4 0,2-7 376,0-3 0,0-10 0,0-7 0,0-9 71,0-6 1,0-7 44,0-7 36,0-4 1,0-11 0,0-3 0,0-4 0,0-4 0,2-4 0,1-4 12,1 0 0,4-1 0,-2 1 0,0 5 386,-1 7 0,4 6-191,-5 7 0,6 11 1,-3 6-1,2 6 109,-1 7 1,5 2-351,4 6 1,6 0-2,-2 0 0,3 0 0,1 2 1,1 2-393,-1 4 1,-1 0-245,-2 0 1,-4 1-12,-5 3 18,0 7 733,-1 1 0,-27 45 0,3-28 0,1 1 0</inkml:trace>
  <inkml:trace contextRef="#ctx0" brushRef="#br0">29901 10558 7831,'-7'-6'1693,"1"5"-521,6-5-978,0 6 0,2 0 1,3 0-1,8 0 80,7 0 1,4 0 0,2 0-605,-1 0 1,6 0 329,3 0 0,2 2 0,5 2 0,3-1 0,0 1 0</inkml:trace>
  <inkml:trace contextRef="#ctx0" brushRef="#br0">30271 10902 7808,'-13'-20'0,"5"2"0,-1 5 531,6 0 1,-2 5 0,5-1 0,1 1 0,3 1 612,5 3-1108,8 2 0,-2 4 1,5 2-1,0 4 1,-2 4-64,1 0-100,-2 7 1,-9-4 0,-1 5 0,-1 0 0,-3 0-960,-2 3 967,-1 1 1,-1-3-1,-3 0 1,-5 0 0,-4-1-1,-2-3 1,-2-3 548,1-1 1,4-4 5,3-1 0,-2-5 426,2 1-636,4-2 1,0-7-205,10 1 1,6-6 0,7 3 0,2-1-734,3-1 0,1 2 419,1-1 1,1-4 29,-1 4 108,-5 2 1,9-4 153,-4 6 0,26-12 0,3 2 0</inkml:trace>
  <inkml:trace contextRef="#ctx0" brushRef="#br0">30972 10430 7808,'0'-20'0,"-1"-2"0,-2-4 0,-1 2 0,-1 7 0,5 0 753,0 3 1,2 3 0,2 1-229,5 1 0,2 6 0,0 1-168,-2 4 0,-4 6-63,-5 4-190,0 1 1,0 5 0,-1 5 0,-3 4 0,-5 4 284,-2 2-432,-2 1 1,0 3 0,1-2 0,-1-2 0,0-2 13,0-3 1,5-1-1,1-1 1,1-2 61,3-3 1,2-3-9,1-5 0,1-2-15,4-2 0,2-3 0,7-6 1,3 0-100,4 0 0,3 0-153,2 0 1,-1 0 122,1 0-340,-1-6 1,1 3-1,-1-4 1,1 1 0,-2 4-728,-3 0 0,-1 2 253,-3 0 933,-3 0 0,4-6 0,-5-1 0</inkml:trace>
  <inkml:trace contextRef="#ctx0" brushRef="#br0">31393 10660 7831,'0'-17'109,"0"0"1,0 0 302,0 4 421,0 0 0,1 2 2,4 2-669,-4-2 0,10 10 1,-2-4-1,2 4 0,2 2 133,0 4-358,-1 2 0,1 6 0,-1 1 0,-3 3 1,-1 3-243,-3-1 159,-1 6 0,-4-6 0,-1 7 1,-3-1-1,-3 1 66,0-1 1,-5-3-1,5-3 1,-1 0 330,-1-4 325,1 0 0,-1-7-172,1 1 1,6-7-435,2 3 0,7-10-579,10-3 1,5-3-605,7-2 828,4 0 1,5 2 380,0 2 0,-1 1 0,4-1 0,3 2 0,0 0 0</inkml:trace>
  <inkml:trace contextRef="#ctx0" brushRef="#br0">29621 11297 7831,'-13'0'-35,"-1"0"0,-2 0 1,-1 0-1,1 0 1,4-1 351,3-3 0,-2 2 0,4-3 0,1 0 0,6 1 198,7 1 1,10 2-1,6 1 1,8 1-170,12 4 1,9-4-334,16 3-78,-28-3 0,2 0 0,5-1 1,3 0-1,6 0 0,2 0 0,4 0 1,2 0-1,7 0 0,1 0 1,-20-1-1,0 1 0,2-1 0,3 0 1,0 0-1,2 0-18,2 0 0,1 0 0,-1-1 0,-4 0 0,-1 0 0,1 0 0,-1 1 0,1 0 0,-2-1 0,-3 0 0,-1-1 0,-1 0-49,21-3 1,-1 0-1,-3 2 1,-1 0-1,-6 0 1,-3 1-1,-4-1 1,-4 1-46,-6-1 1,-3 1-1,22 0-565,-11-1 349,-11 2 1,-11 2-1,-9-1 196,-7-4 0,-13 4-19,-13-3 63,0 2 1,-11-2 152,3 0 0,-31 0 0,-9 4 0</inkml:trace>
  <inkml:trace contextRef="#ctx0" brushRef="#br0">29990 11897 7831,'0'-19'227,"0"4"1,0-5 0,0 1-1,0 4 504,0 1 1,0 5-1,0 4-145,0 3 1,-4 11 0,-2 12-295,-1 3 0,3 3-53,-4 3-203,-1 2 0,-2 11 1,1-1-1,3-1 0,0-1 1,1-2-1,0 0-137,4 1 0,0-5 0,2-2 0,2-2-100,2-6 0,4-4 1,11-7-1,5-2 86,4-2 0,12-5 1,-2-8-1,3-5-296,3-2 1,1-3 0,5-2-1,-2-2-473,-1-2 0,-10 0 155,1-1 351,-8-3 0,-1 9 0,-7-2 378,-5 3 0,-37-4 0,-10-2 0</inkml:trace>
  <inkml:trace contextRef="#ctx0" brushRef="#br0">29914 11909 7831,'-13'-18'0,"0"5"0,6 1 35,3 3 1,3 2 67,1-2 0,10 7 1,4-3-1,6 3 510,6-3 1,6 4-608,6-3 0,0 2 1,0 2-1,1 0-751,-1 0 0,0 0 745,0 0 0,-5 0 0,-2 0 0</inkml:trace>
  <inkml:trace contextRef="#ctx0" brushRef="#br0">29990 12075 7831,'-4'-8'484,"0"-1"60,0 1 1,5-4-182,3 4 37,9 2 1,7 6 0,5 0 0,2 0 0,3 0-428,4 0-431,-3 0 0,6 2 0,-2 0 0,4 4 458,-1 1 0,20 7 0,-4 6 0</inkml:trace>
  <inkml:trace contextRef="#ctx0" brushRef="#br0">30653 12343 7831,'0'-13'2093,"0"0"-1678,6 1 0,1 0-146,6 4 0,1-2 0,2 6 1,1 2 213,-2 5 1,-1 1-613,-1 9 1,-4-3 0,-2 8 0,-2 1-589,-2 2 1,-6 3 2,-1 2 579,-11-1 0,5 1 0,-12-1 0,0 1 0,-1-2-472,2-3 742,-3-3 1,8-5 0,-4-1 0,2-3 604,2 0 1,9-8 0,7-1-298,7-7 1,10 0-634,5-1 0,3-1-44,5-4 0,2 1 0,7-1 0,-1 0-645,0 0 1,0 2-341,1 3 1219,-1-4 0,-1 4 0,4-2 0,3-4 0,0 1 0</inkml:trace>
  <inkml:trace contextRef="#ctx0" brushRef="#br0">31546 11922 7831,'-13'-20'235,"0"3"1,1 7-234,-1 2 1,4 5 897,1-1-615,-1 2 0,-3 8 0,-1 4 0,0 6 0,0 6 309,1 7 1,-2 3-751,-3 6 159,2 1 1,-7-1-1,5 0 1,1 0-1,3 1-90,5-1 40,-3-5 0,9-8 0,-2-8-151,2-3 1,8-12 0,3-7 0,2-6-83,2-6 0,1-4 63,3-9 1,3 0-137,5-8 258,1 3 1,-1-14-1,-1 6 1,-1-1-1,-2-2-60,2 1 1,-5 4 457,-1-2 0,-4 9 71,-4 5 1,0 7 424,-4 5 1,-1 10-221,-4 7 0,0 6-158,0 7 1,0 5 82,0 3-419,0 3 0,0 6 1,0 1-1,0 2 1,0 1-184,0-1 1,0 3-142,0-2 0,0-1-444,0 1 489,0 0 1,1 3 0,2-3 0,1-4 0,1-4-2155,0 0 1334,2-6 68,6-2 451,0-11 495,-6-1 0,-1-51 0,-6-12 0</inkml:trace>
  <inkml:trace contextRef="#ctx0" brushRef="#br0">31329 12139 7831,'-13'-6'421,"1"-2"1,-1-2 622,0 1 0,6-2-818,3 3 1,4 2-1,6 0 1,6 2-153,8 0 0,6-2 4,3 2 0,4 2-141,5-2-91,0 3 0,5 1 0,-2 0 1,-3 0-1,-2 1 154,-1 3 0,2 15 0,1 8 0</inkml:trace>
  <inkml:trace contextRef="#ctx0" brushRef="#br0">31865 12305 7831,'0'-14'0,"1"-2"0,2-1 833,1 1-672,6 2 1,-3 3 0,7 2-1,2 5 162,1 3 0,0 1-26,-4 0 0,0 7 1,-1 4-1,0 6-149,-4 3 0,2 1-398,-6 5 250,1-1 0,-11 2 0,-4 1 1,-4 2-1,-5-1-6,0-3-10,-3 0 0,2-1 1,3 0-1,3-4 0,2-6 1144,-1-5-922,6 2 0,2-11 0,10 3 0,5-2 0,7-4 225,8-2 0,6-3 0,8-6 1,0 0-363,4 1 1,-4-1-397,4 0 1,-8 0-819,-1 1 729,-5 5 0,2-3 0,-7 5 0,-3 3 0,-4-1-2763,-3-1 3179,-7 2 0,-18 8 0,-10 8 0</inkml:trace>
  <inkml:trace contextRef="#ctx0" brushRef="#br0">32196 10316 7661,'-5'-8'-429,"20"-20"1,1 0 0</inkml:trace>
  <inkml:trace contextRef="#ctx0" brushRef="#br0">30615 7090 8236,'-8'7'-253,"1"-2"1,-1 0 150,1-1 218,5 0 0,-3-5 0,10-4 0,3-5 0,5-5 41,4-6 1,3-9 13,5-4-145,6-3 0,-1-7 1,8-4-1,8-6 1,-21 24-1,2-1-69,3-2 0,0 0 39,1-2 1,0-1-1,3-2 1,0-1-1,1 0 1,-1 0-1,1 1 1,-2 0-1,0 1 1,-2 2-1,-3 3 1,-2 3-1,16-21-647,-10 12 493,-8 11 0,-19 10 0,-5 8 0,-8 5 0,-6 3 1,-5 2-140,-1 3 1,1-2 316,-3 2 4,4-3 0,1-1 0,0 0 0,1 0 1,2 0 514,1 0-173,6-5 0,3-1-119,8-2 0,5-2-148,8 5 1,-3 1-31,3 4 1,1 2 0,1 0 0,-1 4 42,1 1 1,-2 6-76,-5 4 0,1 4-218,0-4 98,-6 6 0,3-3 0,-6 5 0,-1 1 0,-2-1-487,-1 1 0,-4-1 142,0 1 428,-6-1 0,-14-16 0,-10-5 0</inkml:trace>
  <inkml:trace contextRef="#ctx0" brushRef="#br0">31865 5164 8238,'-6'-30'-13,"-1"-1"0,-1 0 0,-1 0 1,1 4 237,0 4 90,-3 5 1,10 9 0,-5 2-262,0 2 1,5 7-1,-3 11 1,2 7-1,2 4 0,0 3-28,0 3 1,-4 8 0,0 9 0,1 1-100,2-1 0,1 1 0,0-4 0,0 0-128,0 0 0,0-3 124,0-7 129,5-3 0,-2-13 1,6-3-1,0-7 1,1-4-1,0-7 85,-1-8 1,1-9-1,5-9 1,4-5-47,1-3 0,-3-3-274,4-2 217,-6 2 1,8-3-1,-6 9 1,-1 6 24,-2 5 1,-1 11 0,-1 9-1,0 7-22,-4 9 1,3 7 39,-2 9 1,2 4 114,2 5-178,-6-5 1,4-3-1,-3-9 1,0-4-1,1-3-18,0-1 1,3-8-167,1-5 0,1-7-134,3-10 1,-2-7 2,7-6 1,-1-5 0,4 1 300,1-3 0,-5-4 0,0-7 0,3-3 0,-1 0 0</inkml:trace>
  <inkml:trace contextRef="#ctx0" brushRef="#br0">29786 12815 6375,'0'-7'-202,"0"1"191,-5 6 0,2 0 0,-4 1 11,1 4 0,-9-15 0,0 1 0</inkml:trace>
  <inkml:trace contextRef="#ctx0" brushRef="#br0">28919 9499 8570,'-11'-5'-1230,"1"-2"42,2 0 1188,5 1 0,25 6 0,14 0 0</inkml:trace>
  <inkml:trace contextRef="#ctx0" brushRef="#br0">12279 14141 8448,'0'-9'-2643,"0"1"2624,0 5 12,0-3 7,0 6 0,-5 0 0,-3 0 0</inkml:trace>
  <inkml:trace contextRef="#ctx0" brushRef="#br0">12368 14154 7780,'6'-7'-1849,"-4"1"1941,9 6 1,-10-2-22,4-2-53,-4 3 0,0-5 35,4 6-167,-4 0 114,10 0 226,-9 0-34,3 0-153,-5-6 0,-1 1-75,-3-4-2,2-2 30,-9 10 1,8-9 0,-5 4-28,-2-1 46,-2 4 1,0-7-1,-1 4 1,0 1-11,0-1 1,1 2 0,-1 4 0,0 0-4,0 0 0,1-4-2,-1-1 3,6 1 0,-4 4 1,2-1-1,-2-2 12,-2-1 1,4-1 21,1 5-16,5 0 0,-4 0 0,4-1 43,-1-3-39,-6 2-209,9-3-57,-5 5 143,6 0 0,0 5-256,0 4 358,0 2 0,11 8 0,3 0 0</inkml:trace>
  <inkml:trace contextRef="#ctx0" brushRef="#br0">12292 14090 8448,'7'-9'-1740,"-1"2"1203,-1 2 653,-3-5-42,3 3 1,-5-2 97,0 1-105,0 5-75,0-9 1,-1 11 0,-3-3 0,-5 2-32,-2 2 1,-2 0 0,0 0 0,1 0 30,-1 0 1,-4 0-1,0 0 9,0 0 0,4 5 0,-1-1 0,-2 0 0,-1 0 1,2 1-1,1-1 21,1 2 0,0-4 0,0 5 0,1-1-9,-1-3 1,0 3-9,0-2 1,1 6 0,-1-3 6,0 0 1,0 0 15,1-3 0,-1 2 0,2 4 13,2-2 0,-2-3-27,2 3 1,2-4 54,-1 5-49,5-6 0,-7 8 1,4-2-1,-1 2 16,-3 2 0,-1 4-25,-2 0-6,0 0 1,1-3-1,0 1 1,2 2 0,2 0 0,-2 2 1,0-5 5,2 3 0,-4 1 9,4-1-14,2 0 1,-4-2 0,5 0-1,-1 2 1,-1 0 9,0 2 0,4-5-10,-1 3 0,1 1 13,-1-1-13,2 6 0,-4-8 1,6 5-1,0-1 1,0-2 6,0 1 1,0 0-31,0 4 1,0-2 28,0-3-10,0-3 1,0 8 0,0-3 0,0-1 0,0 1-8,0-4 0,2 1 23,2 1 1,-1-3 19,5 3-23,-5-3 0,9-1 1,-4 0-1,3-1 1,2 1 12,0 0 0,0 0-1,-1-1 0,1-2 26,0 3-47,0-9 1,4 13 0,0-8 0,0 2 0,1 2 37,3 0 0,-1-2-4,1-2 0,-1 2 56,2-3-70,2-2 1,-5 4 0,6-4 0,-3-1 0,-2 1 92,-2-3 1,5-2-63,-2-1 0,-2 0 23,-2 0-46,3 0 0,-2-5 1,5-3-1,-2 0 1,2-1-20,1 0 1,-3 1-78,0 0 0,-4-1 102,4-3-43,-5 5 0,2-5 0,-5 4 0,1-4 0,2 0-49,1-1 1,0 0 43,-4 0 1,-1 1-1,1-1 6,0-5 1,4 2-1,0-4 1,-1 0-1,-2 2-22,-2-1 1,-3-3 22,-1 1 1,0 1-17,0-2 14,-2 7 1,-2-4 0,0 5 0,-1-1 0,-2-2-4,-1 1 1,0 2 4,0 1 1,0 0-8,0 1 8,0-1 1,-4 0 0,0 0 0,1 1 0,0-1-6,-1 0 1,3 0-38,-4 1 1,0-3 31,0-2-7,1 3 1,3-4 0,-2 4 0,-1-2 0,-1-2-10,0-2 1,2 3-5,-6-4 1,2 5-20,-1-1 92,-3-3 0,3 6 1,-4-4-1,-1 1 1,0 0 75,0 1 0,1 2-87,-1 1 0,0 0 39,0 1-94,1-1 1,-5 6 0,0 1 0,1 2 0,2 0-76,1 1 1,-4 1-121,0 2 1,0 0 105,4 0 0,1 6 0,-1 1 1,0 2-286,0-1 1,1 2-173,-1 7 568,0-3 0,12 16 0,2-3 0</inkml:trace>
  <inkml:trace contextRef="#ctx0" brushRef="#br0">12050 15008 5783,'7'-1'194,"-3"-4"-126,-3-2 0,1-1 39,2-1-82,-2 1 1,3-1 0,-5 1 39,0-2-27,0 4 0,0-5 0,0 2 50,0-2 1,0 2-33,0 1 1,0 4-103,0-5 20,0 6 46,0-2-18,0 5 0,0 1 0,0 3 46,0 5 0,0 2 0,0 2 0,-1 0 10,-3-1 1,2 3-25,-2 2-10,2-3 0,-2 8 0,0-3 0,1-1 0,2 2 25,1 0 1,0 0-1,0 2 1,0-2 9,0-1 1,4 2 15,0-4 0,6 1-49,-1-1 1,-2-1 0,1 4-1,1-2 12,-2-2 0,3 2-16,-6-1 0,2 6-20,-2-2 1,-3-1 0,4 1-1,-4 2 1,-1 1 1,0 0-8,0-3 0,0 2-8,0-6 24,0 6 0,0-9 0,-1 3 0,-2-3 0,-2-1 38,3-1 0,0-3-40,2-1 0,0-3 19,0 3-53,0-5 84,0 3-149,0-6 1,0 0-28,0-6-15,0 5 65,0-11 1,0 5 9,0-6 1,0 5-1,0-1 1,0 0-21,0-3 0,0-1 34,0 1 1,0-5-2,0 0 0,0-2 1,0 4-1,0-4-74,0-1 0,-1-1 20,-3-4 0,2-2 42,-2-3 0,2 2 0,2-5 0,0 1 61,0-1 0,0-1-66,0-4 1,-1 1 195,-3 3-104,2 3 0,-3 5 0,5 1 0,-2 1 0,-1 2 137,-1 5 1,0 7-53,4 2-62,0 5-93,0-8 1,0 11 54,0 0 0,0 1-36,0 8 0,0-5 0,0 4 0,0 2-24,0 2 40,-6 0 1,5 1 4,-3 0 16,2 0 0,2-1 0,-1 1 0,-2 0 0,-1 1 85,1 3 1,1-3-88,2 3 1,0-3 8,0-1 1,0 1 0,0 2 0,0 2 34,0 2 1,0 0-44,0 1 1,-1 3-6,-3-2-13,2 2 1,-3 1 0,5 1 0,0-1-1,0 1-16,0-1 1,0-1 26,0-2 1,0 0-32,0-5 17,0 0 0,-2-8 0,-1-1-15,-1 2 15,0-4 6,4-1-140,0-5 1,-4-1 55,-1-3 1,1 1-61,4-6 0,0 5 126,0-4 1,0 3 4,0-3 39,0-1-61,0-3-83,0 5 0,2-3 0,0 4-94,3-1 210,-1 4 0,19-8 0,5 4 0</inkml:trace>
  <inkml:trace contextRef="#ctx0" brushRef="#br0">22263 14026 5912,'9'-8'270,"-1"-1"-75,-5 6-165,3-2 1,-2 3 52,0-2-32,1 3 21,-5-5-18,5 6-80,-3 0 0,3-2 22,-5-2 7,0 3 1,-5-9 0,-2 4 0,-2 1 0,1-1 2,-2 3 0,-2-3 0,0 1 1,-1-1-2,0 0 0,0 1 6,0 0-11,1 4 1,-5-5-1,0 6 1,0 0 0,0 0 5,0 0-7,0 0 1,0 0 0,-2 0 0,1 0 0,-1 2 32,4 2 1,-1-1-28,-1 5 1,3 1 7,-3 4-10,3-6 0,0 8 1,-2-2-1,-1 1 1,2 2 4,0 1 0,-2-2-5,0 7 1,0-5 8,5 4-20,-7-6 1,9 8 0,-2-6 0,0 0 0,1 0 3,-2 0 0,2 0 34,2-4 0,-1 0-26,6-1 1,-6 1 1,5 0-1,-5 0 1,3 1-1,1 1 29,3 2 1,-3 0-15,2-4 1,0 4 16,4 0-23,-6 0 0,5-3 0,-3 2 0,2 1 1,2 0 43,0 1 0,0-4-22,0 3 0,2 2 30,2-2-50,-3 6 0,6-9 1,-4 4-1,1 1 0,1 0 90,0 1 1,-2 3-11,6-6 0,-1 1-196,5-1 122,0-3 0,-1 9 0,1-6 0,0 0 0,0 0 11,-1 0 0,5 2-27,0-2 0,0-3 30,-4 3-52,6-3 1,-5-6-1,3 1 1,-3-1-1,0 1 60,3-1 1,-6-3 58,6 3 1,-8-5-82,8 1 0,-10 2 0,6-2 1,-2-1 29,0-2 0,6 1-14,0 2 1,2-2 21,-2 2-48,-3-3 1,10-1-1,-1 0 1,4-1 0,2-3 2,0-5 0,-2 2-4,-2-2 1,5 1 20,0-5-19,0 0 1,-5 2 0,-1 1 0,-1 2 0,-2-2-2,2-2 1,-5 4-19,-1-1 0,-3 5-19,-1-4 23,0-1 1,0 1 0,-2-1 0,-1 1-1,-2-1-25,2 1 0,2-1 26,0-4 1,1 1-13,0-1 33,-6 0 0,4-4 0,-4 0 0,2 2 1,-2-1 55,-1-1 1,-1 3-29,-1-3 1,-1-2-7,6 2-64,-6 0 1,2 0 0,-5 0-1,0 2 1,2-1-26,2-1 0,-3 3-11,4-3 1,-4-1 29,-1 1 17,0 0 1,0 0 0,0-2 0,0 1 0,0-2 9,0 0 1,0 3 14,0-4 0,-1 4 37,-4-4-46,4 5 1,-6-7 0,3 5 0,-3 0-1,-2-1-25,1 4 1,-1 0-25,-4 3 0,1-1-62,-1 0 101,0 0 0,0 2 1,1 1-1,-1 2 0,-1-2 12,-3-2 1,2 1 15,-2 3 1,3-4 160,2 4-178,-1 2 0,-1-5 1,-2 2-1,-1-1 1,0 0 30,-1 2 0,-2 4-32,-6-5 1,5 2 27,0-1-15,0-4 1,-5 9-1,1-5 1,0-1 0,4 2 17,4 3 0,2 1-56,-2-1 1,2 3 8,-2-4 1,2 5 0,-1 5 0,-2 3-99,-2 3 0,-1 6-150,-5 0 1,1 10 189,-1-1-128,-5 2 1,3 3 0,-5 3 0,2 2 0,3-1-344,1-1 1,7-4 539,3 4 0,3-6 0,29 3 0,8-5 0</inkml:trace>
  <inkml:trace contextRef="#ctx0" brushRef="#br0">22034 14829 8386,'0'-8'-2116,"0"-1"2117,0 1 101,0 1 1,0 3 32,0 8 0,0 3-45,0 6 0,0 4 0,0 1 0,0 2 125,0 3 0,0 2-132,0 5-54,0-3 0,0 10 0,0-3 1,0 2-1,0 3 0,0-2 0,1-2-16,3-1 0,-2-6 0,3 1 1,0-7-73,-1-5 0,2-3-36,-2-1 182,-3-6-80,5-1 1,-6-7-1,0-4 1,0-5 42,0-5-85,0 1 0,4-10 1,0 2-1,-1-3 0,-1-5-59,-2-4 0,4-4 1,0-3-1,-1-2 2,-2 2 0,-1 1 266,0 2 1,0 1-76,0 3 0,0 3 1,-4 16 0,-1 3 0,-3 7 0,-1 7 132,-3 10 1,4 9-133,-1 13 1,6 3 44,-1 14-195,3-3 0,1 13 1,0-4-1,1-1 50,3 1 0,9-16 0,4 2 0,4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1619 765 7689,'0'-13'-398,"0"6"557,0 2 1,-1 14 0,-2 6-1,-3 4 1,1 7 0,-1 4 52,3 2 0,-2 4 1,0 5-1,3 1 1,0-1-1,2-1-34,0-2 0,0-5-150,0-3 0,0-8 0,2-3 81,2-5-37,-3-4 0,5-12 0,-6-3-8,0-8 0,0-5-50,0-8-39,0-5 1,-4-2 0,-2-5-1,-1-2 1,-2-1 0,1-3 0,-1 0 16,-1 1 1,3 0 377,-1 5-283,5 0 0,-3 5 0,6 3 0,0 5 0,2 3 1,2 7 103,5 5 1,8 4-297,4 6 0,-1 0 93,1 0-199,0 0 1,3 0-1,-1 0 1,-3 0-1,-2 0-862,-2 0 1,-2 2 547,-1 2 283,-1 3 0,0 6 0,-4 1 0,-4 2 0,-4 1 242,-4-2 0,-20 11 0,-10 1 0</inkml:trace>
  <inkml:trace contextRef="#ctx0" brushRef="#br0">1607 918 8051,'-7'0'1757,"1"0"-1792,17 0 0,-1-4-250,11 0 0,-1-2 1,3 2-1,0-3-254,3-1 1,0-3-461,4 3 999,2-4 0,24-17 0,-23 12 0,0 0 0</inkml:trace>
  <inkml:trace contextRef="#ctx0" brushRef="#br0">2142 676 7763,'2'-9'0,"0"1"1019,3-2 77,-1-1 1,-4 5-827,0 6 1,0 7 0,-1 10 0,-2 4-253,-2 3 0,1 3 1,3 2-1,-2 0-253,-1 0 1,-1 2-1,5-1 1,0-2-674,0-1 0,0-2-410,0 1 1007,0-6 1,2-2-1,1-5 1,2-2 310,2-2 0,8-60 0,-5 15 0,-1 1 0</inkml:trace>
  <inkml:trace contextRef="#ctx0" brushRef="#br0">2104 842 7763,'-6'-13'205,"1"0"203,-4 0-262,-2 1 0,9-1 0,-2 0 0,4 0 0,3 1 0,4-1 0,3 0 254,4 0 1,7 1-1,1-1 1,2 1-183,1 4 1,1-2-281,-1 6-19,-5 0 0,3 5 1,-6 5-1,-3 5-644,-4 5 0,-5 6 330,-5-1 249,0 4 1,-5-1 0,-4 0 0,-2-2 0,-2 2 10,0-1 163,1-6 1,-1 2 0,2-7 351,2 1-180,-2-6 1,11-1 146,0-6-261,0 0 0,13 0 1,-2 0-1,6 0 0,1 0-7,1 0 0,3 4-52,0 0 0,0 2 49,0-2-70,2 3 0,-10 6 0,1 0 0,-3 0 0,-5-1 44,-2 1 0,0 0 104,-5 0 0,-7-1-86,-6 1-42,0 6 1,-15-5 0,2 3 0,-1-5 0,-1-2-190,-2-1 0,8-2 42,-4 1 1,5 0-318,0-4 108,2-3 1,8 3 0,2-8 329,5-4 0,25-17 0,13-7 0,2-3 0,-1 1 0</inkml:trace>
  <inkml:trace contextRef="#ctx0" brushRef="#br0">2652 765 7781,'0'-13'1293,"0"6"-770,0-4 0,0 8 536,0-5-739,0 5 0,2 11 1,0 11-1,3 0 56,-2 1 1,-2 4-1076,-1 2 481,0-1 0,0 7 0,1-7 1,2 1-1,1-1-1548,-1 1 1147,4-1 1,-4-5 618,6-3 0,-1-14 0,5-5 0</inkml:trace>
  <inkml:trace contextRef="#ctx0" brushRef="#br0">2627 829 7794,'0'-13'714,"-5"-1"-405,1-3 1,0 3 0,4-3 0,1 3-885,4 1 0,7 4 1259,10 1 0,3 4-379,5-5 0,2 6 0,8-1 1,1 3 77,2 1 1,3 0-74,-3 0 1,-6 9-358,-7 4 1,-9 8 0,-6-1 0,-5 3-335,-5 2 0,-10-2 261,-3 7 0,-9-2-396,-4 2 400,-4-3 0,-4 4 0,-2-7 1,-1-1-1,0-3-98,-1-2 1,5-1 311,-2-4 1,5-2-197,3-2-1043,4-4 1141,5-5 0,63-51 0,-18 19 0,1 1 0</inkml:trace>
  <inkml:trace contextRef="#ctx0" brushRef="#br0">3545 752 7815,'-13'-5'273,"0"3"0,1-2-248,-1 8 1,4 8 928,1 5-744,-1 5 0,1 2 0,1 7 1,1 2-1,3 1-37,2-1 1,2 3 0,3-3 0,6-2-87,6-5 0,2-6-113,4-8-6,2 1 1,0-6 0,6-3 0,-2-5 0,-1-6-305,-2-6 320,-5-8 1,3-3 0,-6-7 0,-3-2 0,-4-2-78,-6-2-19,-2-1 0,-4 2 1,-2 5-1,-5 7 1,-2 5-51,-2 8 0,-5 0 0,-2 8 1,-1 4-251,0 6 0,4 6 27,-5 4 1,7-1 384,-2 5 0,3 23 0,1 10 0</inkml:trace>
  <inkml:trace contextRef="#ctx0" brushRef="#br0">4042 625 7831,'0'-17'534,"0"0"1,0-4-439,0 4 0,-4 0 616,0 4 0,-5 4 0,3 2 0,-1 2-81,-3 2 1,-1 1-420,-2 2 1,5 6 0,1 4 0,0 5 99,0 7 0,4 9-390,-2 7 92,4 6 1,1 7 0,0 1 0,0 4 0,0 3-817,0 4 706,0 0 1,0 0 0,0-4 0,0-4 0,0-1 0,0-3 0,0-3-408,0-6 0,0-11-164,0-2 0,4-7-1651,1-5 2318,-1-3 0,-21-41 0,-4-10 0</inkml:trace>
  <inkml:trace contextRef="#ctx0" brushRef="#br0">3813 1186 7831,'0'-13'0,"0"5"734,0-1-637,0 1-104,11-5 0,3 2 0,13 1 0,1 1 1,5 1-178,4 1 0,-2-3 0,8 5 184,-4 3 0,-2-4 0,4-1 0,3 0 0,0 0 0</inkml:trace>
  <inkml:trace contextRef="#ctx0" brushRef="#br0">5547 638 7834,'8'-9'145,"-1"1"1,-1-2-1,-3-2 1449,-2 0-1422,-1 4 1,0 1 0,0 6-1,-1 1 1,-2 6 0,-3 5-1,-1 7 223,-3 8 0,-1 1-276,-2 7-143,0 0 1,-4 4 0,0 0 0,2 1 0,1-1 0,1-1 0,0-3-562,0-5 0,5-3 368,-1-5-110,7-2 0,-4-10-154,6-4 388,0-12 1,6-19 0,4-9 0,4-6 0,4-6 0,1-4-1,0-4-144,1-5 1,-4 3 379,1 2 0,1 7 0,-1 4 1,-1 4 1384,-2 8-916,-7 9 13,4 10-412,-9 19 0,3 4 0,-3 11 1,1 2-1,1 1 215,-1 2 0,2 3-278,0 1 0,0 4-127,0-4-53,-4 5 1,9-6 0,-4 3-1,-1 1 1,1-2-212,-3 0 1,2-1 31,0-5 1,0-3-934,0-1 667,-4 0 0,5-1 0,-6-3 0,1-4-1875,3-5 2350,-2-2 0,-19-29 0,-12-5 0</inkml:trace>
  <inkml:trace contextRef="#ctx0" brushRef="#br0">5432 931 7834,'-4'-9'8,"-1"1"1,-3 4-38,4-5 1,-1 5-310,5-5 310,0 6 183,6-8 0,7 8 0,8-4 0,3 2 0,3 0-217,3 0 0,0 3 1,6-3-1,4 0-809,0 1 1,-1-4 870,0 3 0,-1-5 0,-3-10 0,2-6 0,4-6 0,-1 1 0</inkml:trace>
  <inkml:trace contextRef="#ctx0" brushRef="#br0">6044 612 8296,'0'-8'693,"0"-1"1,0 5-694,0-5 0,-1 6-86,-4-1 0,2 4 845,-5 4 0,5 8-288,-1 5 1,1 5-16,-1 0-487,2 7 1,-3 0 0,5 3 0,0 1 0,0-2-406,0 0 197,0 5 1,0-9-1,0 1 1,0-4 0,1-6-611,3-3 304,-2 0 136,3-13 339,-5-2 1,2-13 0,1-10-1,1-5 1,-1-6 45,-2-3 0,-1-5-1,0-1 1,0-5 192,0 1-105,0 3 1,0 0-1,0 7 1,0 3-1,0 5 474,0 2 0,6 8-284,2 7 0,5 5 176,4 7-324,3 0 0,5 1 1,1 3-1,-1 5 1,1 3 73,-1 5 1,0-1-233,-4 5 1,-4 1 235,-9 3-432,4 1 1,-11 0-1,2 4 1,-6 3-1,-7-1-213,-5-2 1,-5 0 216,-6-5 0,1 4 77,-1-8 408,6-3 1,2-5 0,5-9-1,0-2 76,1-2 1,5-2-231,2-2 0,5 1 209,5-5-209,2-1 1,7-2-1,3 1 1,4 3-1,5 1 34,3 3 0,-2 2 1,3 1 0,1 1 77,-1 4-158,-6 2 0,-1 7 0,-6 2 0,-3 1 0,-4-2 47,-6-1 0,-4-1-64,-4 0 1,-5 0-144,-8-1 72,-2 1 1,-7-2 0,-1-2 0,-1-5 0,-2-1-772,2 1 0,1-2-27,1 2 0,1-3 846,-1-1 0,6-5 0,2-2 0</inkml:trace>
  <inkml:trace contextRef="#ctx0" brushRef="#br0">7663 714 7835,'-12'-13'-30,"3"2"1,1 1 0,-2 3 0,-2 0 0,0 1 379,-1 1 0,0 0 0,-1 5 1,-2 0-1,-2 2 0,-2 3-37,-3 8 0,4 6 0,-1 6 0,0 1-63,0-1 1,9 2-199,-2 3-49,3-3 1,3 0-1,3-8 1,4 0 0,4-4-1159,4 0 934,9-8 0,3-2 1,6-5-1,1-3 0,3-4 1,2-7-1,1-4-239,-4-5 1,-2-2-1,-1-4 1,-1-2 316,1-1 0,-6-1-151,-3-1 511,-3 3 0,-7 7 0,-3 2 0,-4 7 113,-4 5 0,-3 7 0,-6 10 0,0 9 36,1 6 1,-1 1-250,0 7 1,5 1 75,-1-1-285,6 5 1,-7-8 0,6 3 0,1-5 0,3-2-504,5-2 1,6-9-414,6 0 786,6-7 1,1-1 0,7-10 0,1-7 221,4-6 0,1-27 0,2-12 0,-9 17 0,-1-1 0,0 1 0</inkml:trace>
  <inkml:trace contextRef="#ctx0" brushRef="#br0">8033 689 7835,'-8'14'43,"-1"3"0,1-3 135,-5 3 1,2 3-27,2 1 1,-2-1 155,2 1-87,-2 0 0,2-1 0,2-3 1,2-3 629,2-1-718,1-6 0,4-3-153,2-8-27,-3-9 0,15-2 0,-3-6 0,2-2 1,2-3-255,0-3 0,6 0 169,-2-5 0,-2 7-108,-2 2 170,3-1 0,-6 12 0,3-3 0,-3 4 1,-1 5 15,-1 4 1,-3 9 77,-1 8 0,-1 6-531,2 6 354,2 1 1,-5 3 0,4 1 0,-2-3-1,4-3-340,3-3 0,1-5 234,5 1 0,0-9-77,5-3 319,5-4 1,0-4-1,5-5 1,-4-9-1,-1-6-12,-2-2 0,-2-2 150,-2-3 0,-5-1 76,-3-3 12,-8 3 0,-4 6 0,-5 4 0,-1 6 0,-5 5 574,-7 5 1,-5 4-386,-8 1 1,1 6 160,-1 2 1,1 5-339,-1 4 1,1 3 0,-1 5-1,1 1-90,-1-1 0,7 1-40,2-1-157,2 1 0,4-1 0,3 1 0,3-2 0,5-1-253,5-2 0,3-10 101,9 2 1,4-9-477,9 0 541,-3-2 0,6-9 0,-5-6 0,3-7 0,0-7-118,0-7 1,-1-1 170,-4-12 1,-1 0-1050,1-4 1158,-1-5 1,-5 5 0,-4 0-1,-6 8 1,-6 8 1262,-3 5-502,-1 9 0,-5 8-206,-4 9-262,-8 8 0,3 4 1,-5 9-1,2 5 1,0 3 213,2 5 1,1 3-284,1 5 0,2 1 96,2 4-653,-2-3 0,9-1 0,-2-5 0,4 2 0,4-1-388,5-1 0,4-4-102,4-9 1,2-4 813,7-8 0,10-36 0,4-14 0,5-5 0,0 0 0</inkml:trace>
  <inkml:trace contextRef="#ctx0" brushRef="#br0">9882 778 8142,'-7'-2'847,"3"-2"1,8-2-813,4-2 0,5-3 1,3 2-1,2-2 377,2-2-465,1-5 0,1 3 0,-3-3 0,0 1 0,-5 0 2,-4 1 0,0 2 1,-6 2 157,-1-1 0,-9 6-114,-7 2 0,-5 5 0,-9 6 0,-3 7 64,-4 7 0,2 5 49,-2 5-151,5-3 1,3 8-1,6-4 1,3 1 0,5-1-589,7-3 510,3-1 1,5-7-1,6-3 1,9-4-1,9-5-484,7-4 537,3-2 0,7-4 1,2-3-1,4-8 0,2-7-25,4-4 1,-1-7-1,2-2 1,-8-1-72,-3 0 1,-10 0 80,-6-4 0,-10 7 0,-7 5 0,-8 8 88,-3 4 0,-2 1 25,0 0 0,-6 6-102,-2 3 0,-4 3 158,0 1 1,-3 0-1,0 0 1,-4 0 8,0 0 1,2 4-25,-5 0 63,7 6 1,-2-7 0,7 4 0,3 0 164,1 0 0,2 3-83,4 7 1,1-3 49,3 3-116,4 3 1,1 4 0,3 7 0,2 2-1,-1 2 404,-3 2 1,1 6-369,-3-1 1,0 8 67,0 1-183,-5-6 1,4 5 0,-4-12 0,1-1 0,0-3-32,2-5 0,-5-7 51,4-5-127,-4-9 0,5-2 1,1-8-148,0-2 0,3-4 110,-6-9-133,12-3 0,-6-11 0,11-3 1,1-5-1,4-4-575,4-9 0,-2 0 483,6-7 1,-6 0 0,2 0 0,-4 4-19,-5 2 1,-3 14 400,-5 5 572,-6 11-444,-1 10 0,-8 9 0,0 8 0,-4 5 501,-1 2 1,3 2-11,-5 0-530,1 5 0,-1 2 0,2 5 0,1 1 0,2-2 255,-2-3 1,5 3-593,-3-3 1,2 4 0,2-1-1,0-3-318,0-4 0,2-2 125,2 2 1,3-7 99,6 3 1,4-9 0,0 1 1,6-7-1,-1-5 1,5-7-116,3-4 1,4-9 367,-4-7-29,-1-3 1,1-1-1,-2-1 1,-3 2-1,-7 3 243,-4 5 0,-5 7 100,-1 5 1,-5 8 0,0 1-1,-6 3 406,-6 2 0,-2 7-366,-2 5 0,2 3 165,3 5-481,-4-2 1,5 9 0,-4-3 0,1 2 0,3-1-181,1 0 0,2-3 120,4 3-169,0-4 0,0-1 1,0 0-1,1-3 0,4-2-460,3-4 1,5-5 63,4 1 424,-3-2 1,10-4 0,-3-4 0,3-6 0,2-8-256,-1-4 0,1-2 424,-1 1 0,-3-5 103,-1 0 0,-6 1 0,2 4 0,-4 4 190,-4 4 0,-4 7 332,-5 2-235,0 5 1,-1 0 0,-3 10-1,-5 7 405,-2 5 1,0 2-418,2 5-251,-2-1 0,5-1 1,-2-1-1,3-2 1,2 0-526,-1-1 0,3 3 324,-3-6-277,2 0 0,6-9 1,2-1-1,3-1 0,3-3-888,4-2 0,7-6 348,-2-4 0,3-9 889,1-8 0,2-18 0,0-11 0,4-7 0,-1 1 0</inkml:trace>
  <inkml:trace contextRef="#ctx0" brushRef="#br0">11476 510 7829,'-6'-13'0,"-2"-4"448,-9 0 1,1-4-263,-5 4 1,0 0-1,-3 4 1,1 1-222,2-1 1,5 4 26,-1 1 233,3 5-1017,1-3 0,7 6 792,6 0 0,68 12 0,-22-5 0,-1 0 0</inkml:trace>
  <inkml:trace contextRef="#ctx0" brushRef="#br0">11552 370 7829,'-7'-9'886,"3"1"-702,-3 5 0,4-3 724,-5 6 0,3 2-19,-3 2-704,5 9 1,-7 11-1,6 7 1,0 2-1,-1 3-136,1 5 0,0-1 0,4 4 0,0-1-92,0-1 1,4 1-388,0-5 0,11-1 1,-3-5-1,4-6-577,2-8 0,-2-4 451,5-1 1,0-6-112,5-3 548,-1-14 1,-3-1 0,-1-13-1,0-4 1,0-2-55,1-1 0,-7-3 128,2 4 1,-7 0 802,-1 5-118,-6 5 0,2 2 318,-5 5 0,-1 9-590,-3 8 1,-2 4 117,-3 14-380,4-7 0,0 9 0,1-3 0,1 4 0,2 0-129,1 1 0,0-2-456,0-3 0,0 2 154,0-6 0,1-2 1,4-6-1,3-4-800,3 1 0,4-5 1125,2 4 0,25-44 0,-15 15 0,0-1 0</inkml:trace>
  <inkml:trace contextRef="#ctx0" brushRef="#br0">12011 459 7797,'-18'-13'510,"-3"1"1,-2-1-451,2 0 1,-2 0-250,6 1 1,0 4 351,4 4 0,1-1-327,-1 0-164,6 1-261,1 4 0,8 1 0,2 4 589,4 3 0,32 21 0,8 5 0</inkml:trace>
  <inkml:trace contextRef="#ctx0" brushRef="#br0">12075 344 7794,'6'-12'0,"-5"-1"672,4 0 0,-4 5 967,-1-1-932,0 6-214,0 9-357,0 8 0,0 12 0,0 0 1,0 4-1,0 6-116,0 5 0,-1-2 0,-2 4 1,-3-3-21,-1-2 1,3-4-139,-5 0 0,6-3 42,-1-1-327,3-1 1,1-19 0,0 3-98,0-2 1,0-11 549,0-4 0,5-10-72,4-3 59,2-11 1,2 6-1,0-7 1,1 2 0,1 0 0,2-3 0,5 9 19,-5 0 0,0 6 36,-5 7-36,7 2 0,-4 6 1,5 2-1,-1 2 0,-2 6 100,1 5 0,-8 5-40,3 6 1,-5-1 191,1 1-227,-4-1 0,-6-1 1,-3-1-1,-6-3 0,-6-2 144,-5-2 1,-4-2-82,-5-1 1,1-5-561,-5 1 216,0-6 0,3 2 1,4-5-1,6 0 1,1-1-1188,0-3 0,11-3 1406,0-6 0,40-28 0,12-7 0</inkml:trace>
  <inkml:trace contextRef="#ctx0" brushRef="#br0">12292 816 7794,'13'0'0,"-5"-1"205,1-4 0,1 0 1,5-5-1,2 1 407,-1-1 0,2-7-157,-1-4 1,6 0-161,-2-5 0,3 4 0,2-9 0,-2 1-130,-3 0 0,3-4-116,-3 4 1,-4 6-42,-4 7 250,0 3-372,-12 7 1,4 7-54,-10 8 0,2 9 6,-5 5 106,-1 2 0,1 1 0,-1 1 0,0-1 0,-1 1-197,1-1 1,-1 1 174,6-1 1,0-3 38,4-1-77,0-6 1,0 4-1,1-8 1,5-2-256,7-5 1,1-3 302,7-1 1,2-7-80,6-6 88,4-11 0,5-8 1,1-6-1,-1 1 1,-1 1 13,-3 2 1,-5 6-45,-7-2 0,-5 9-38,-9 4 423,-2 3 1,-8 7-1,0 4 922,-3 6 1,-5 4-749,2 6 1,-3 4-452,-2 0-41,0 5 1,2-2 0,1 4 0,3-1 0,0-2-181,0 2 1,4-3-100,-2 1 1,4-6-28,1 2 99,0-2 1,6-7-1,2-1 1,4-1-1,2-3-343,3-2 1,3-2 419,5-4 1,2-3-101,3-9 210,-3-3 1,8-5 0,-5-1 0,-2 1-1,-1-2 191,-1-3 0,-7 7 463,-2-2 526,-8 8-221,-3-2 0,-8 12-366,-2 3 1,-2 8-366,-2 5 0,-4 2-155,4 2-10,2 5 1,-4-2 0,5 5 0,-1 2 0,-1-1-295,0 0 1,4 0-134,-1-5 0,2 2-507,2-2 557,0-3 0,2 4 1,2-5-1,6-2-664,5-2 0,1-3 539,5-6 1,1-2 51,3-2 259,6-3 1,0-10 0,5-2 0,-4 0 0,0-4 168,-4-1 0,-1 3 0,-2-1 0,-5 7 0,-3-2 0,-3 3 0,-7 5 0,-2 1 0,-4 6-152,-1 2 237,0 6-100,0 7 1,0-5 0,-1 1 0,-2 0 14,-1 3 0,-1 1 0,0 5 0,-2 2 0</inkml:trace>
  <inkml:trace contextRef="#ctx0" brushRef="#br0">13567 689 7794,'11'-2'-153,"-2"-2"0,-2 2-150,-3-2 1,-1 1 729,6-1 0,-5 3 233,4-4-79,-5-2 0,4 5 187,-3-7 1,-2 5-169,2-5 41,-2 6-523,-2-2-443,5 5 181,-3 0-415,3 0-56,-5 0 335,6 0 1,-3 0-19,5 0 423,1 0 35,4 0 1,-1 0 0,1 0 10,0 0 0,0 0-61,-1 0 0,1 0-23,0 0 1,-5 0 0,1 0 0,1 1 96,1 3 1,-2-1-139,-1 6 0,-1-5-191,2 5 197,2-7 0,-8 8 1,4-4-1,0 0 35,0-1 0,2 0-25,3-5 0,-3 0 38,-1 0-88,7 0 0,-1 0 0,4 0 0,-1 0 0,0 0 0,-1 0 1,-2 0-32,-1 0 0,-1 0-274,1 0 0,-4 1 1,-1 3-963,2 5 632,-4 2 1,-2 0 622,-8-2 0,-25-20 0,-12-12 0,-4-2 0,0 0 0</inkml:trace>
  <inkml:trace contextRef="#ctx0" brushRef="#br0">13006 128 7794,'-14'-13'0,"-3"0"0,-2 5 0,-2-1 1368,8 6-1847,2-2 1,11 5-139,0 0 617,0 0 0,28 11 0,1 3 0</inkml:trace>
  <inkml:trace contextRef="#ctx0" brushRef="#br0">14778 650 10005,'13'0'105,"4"-4"0,2-2 0,0-1 0,4-3 0,3-1-287,3-2 178,-2-5 1,4-2-1,-6-5 1,-4-1-1,-4 2 1,-4 3 0,-5 4-108,-4 3 0,-4 2 0,-5 4 0,-10 6 29,-9 9 1,-8 9 108,-11 14-30,4-3 0,-7 9 0,7 0 1,-1 4-1,4 2 0,4-1 1,6-3-64,8-4 1,7-2-1,11-8 1,2-3 7,7-4 1,9-4-1,15-5 1,2-5-51,5-6 0,7-5 1,0-9-1,2-6-139,2-5 0,0-5-157,0-5 241,0-6 1,-1-1 0,-3-6-1,-6 1 1,-7 3-561,-9 5 639,-5 8 0,-14 10 1,-8 11-1,-9 10 232,-9 10 1,-8 7-23,-2 12 0,-4-1 0,3 1 0,1-1 10,3 1 0,-1-5 192,7 0 0,4-4 43,4 5-202,6-7 0,7 4 1,1-5-1,5 1 0,7 2 406,6-1 1,5-1-269,2 2 0,-1 5 236,1 7-336,-6-2 1,-2 10-1,-5-1 1,0 3-1,-2 7 228,-2 3 1,-4-5-222,-5 7 0,0-7-241,0 3-3,0-12 0,0 6 1,0-12-1,0-5-472,0-6 79,6-9 0,-3-4 188,5-5 1,-5-1-127,1-3 0,3-9 0,2-8 1,2-5-513,2-4 0,1-4-32,3-8 1,3-5 904,5-8 0,-2 4 0,4-11 0,0-2 0,-5 11 0,1 0 0,-1-1 0,0 1 0</inkml:trace>
  <inkml:trace contextRef="#ctx0" brushRef="#br0">15645 638 7783,'0'-9'209,"0"1"0,0-1-84,0-4 0,-4 5 1143,0-1-569,0 6-490,-2-2 1,5 6 0,-4 3 0,4 5 0,1 2 88,0 2 0,0 5-85,0 4 1,0 2 107,0 1-398,0-5 1,0 4 0,0-4 0,1 1 0,4-1-557,3-1 1,-1-2 227,2-5 1,-1 0-334,5-4 582,0-2 1,5-8-1,3-2 1,3-6 0,2-7-122,-1-8 0,1-6 140,-1-8 0,1-3 319,0-1-43,-1-5 1,-5 13-1,-5-1 1,-5 8-1,-5 8 1667,-4 5-1274,-1 7 0,-6 8 20,-2 9-475,-3 8 1,-1 4-1,2 8 1,2 0 0,-1 1 84,2 1 1,2-4-570,5 3 0,0-3 99,0-2 55,0 1 1,5-6 0,5-2 0,6-2 0,5-4-599,3-5 1,6-4 478,0-3 1,6-5 129,3-4 1,-1-9 0,6-8 0,-2-8-12,1-7 0,1-4 192,-2-6 1,-8 4-94,0 0 0,-11 8 345,-6 0 0,-9 8 1,-6 10-1,-9 5 469,-10 6 0,-7 5-275,-6 5 0,-4 5 123,-9 4-311,4 2 1,-1 6 0,7 0 0,2-1 0,3-1 127,1 2 0,3-1-185,3 5 0,4-4-388,8 5 0,4-5 43,5 4 0,0-6 1,1 1-1,5-5-165,6-2 1,7-5 161,6 5 1,2-7 51,3 3 105,-3-10 0,8 1 1,-4-7-1,2-3 1,1 1 12,-1 3 0,-4-1 259,-7 2 0,0 3 301,-5 2-336,0 3 0,-10 6 0,-2 5 0,-4 6 54,-1 5 0,0 2-178,0-2 0,-4 2-12,0-6-57,-1 5 0,7-7 1,2 0-1,6-5-280,5-6 1,5-8 54,6-4 0,1-9 105,2-5 0,4-7 1,5-7-1,1-5 19,-1-6 1,0-6 46,0-3 0,-5-5 94,-3 2 0,-5 1 0,-4 1 0,-5 6 537,-6 10 91,-4 7 0,-8 16-31,-2 5-358,-3 6 0,-6 8 0,-1 5 0,-2 5 0,-1 6 286,2 3 0,-1 1-419,-1 5 1,3 5-115,-3 3-67,3 3 1,1 1 0,2 0 0,1 2 0,3 1-259,1 2 1,2-1 54,4-4 0,5-1-130,4-3 1,4 0 138,4-8 1,4-2 0,7-10 0,2-1-330,-2-6 0,4-6 31,-3-5 1,7-3-129,-2-6 558,-3-5 1,0-2 0,-5-7 0,-1-1-1,1-4 87,-1 0 1,-5 3 310,-3 0 0,-4 7-80,-5 5 0,-2 3 48,-6 2 0,-2 4 0,-2 4 0,-4 4 589,-4 4 0,-5 5-426,0 8 1,-4-1 152,4 5-575,0 0 1,6 5-1,1-1 1,3 1 0,1-1-230,3 1 1,2-2 124,1-3 0,1 2-139,4-6 61,2 5 0,10-12 0,1 1 0,3-3 0,5-6-586,2 0 1,8-8 422,-2-2 0,-2-9 231,2-5 19,0-2 0,4-7 0,-2-1 0,-5-2 1,-6 1-42,0 2 1,-7 2 328,-1 8 0,-9 3-83,-3 5 162,-4 6 0,-2 3 1,-2 8-1,-3 6 0,-1 5 263,-3 7 1,0 2-542,2 1 1,-2 1 89,6-1-92,-6-5 0,8 4 0,-2-4 0,3 0 0,2-2-134,3 1 0,3-7 11,6 1 1,6-6-260,2-7 322,3 0 1,3-1 0,1-3 0,3-6-1,0-6 293,1-5 1,-3-5-13,-3-3 1,-8 0 19,-5-5-127,-6 0 0,-8 2 0,-5 2 1,-8 4-1,-10 5 299,-9 4 1,-5 9-381,-5 3 0,2 10-721,-5 3 433,5 9 0,-2-1 1,8 5-1,3 2 1,6 1-1016,6 1 1,6 1 559,5-1 1,6-5 714,12-3 0,39-14 0,20-4 0</inkml:trace>
  <inkml:trace contextRef="#ctx0" brushRef="#br0">17864 638 7785,'19'0'0,"2"0"0,-1 0 351,1 0 1,-5 1 191,1 3 1,1 2 1173,-1 2-1447,0 4 1,-4-7-1,-1 4 1,1-5 0,0-1 63,0 1 0,1-2-216,3 2-112,-3-3 0,9-6 1,-3-4-1,1-2 1,3-2-83,-1 0 1,-1-4-95,4 0 1,-5 0-346,0 5 257,-5-1 1,-2 4 206,-6 1 0,-5 6 8,2 2 1,-4 2-5,-1 6-43,0 1 1,1 4-129,4-1 132,2-5 0,5-1-6,1-6-57,0 0 1,-5-6-1,1-2 1,1-3 0,1-4-162,2-2 0,-2 2 182,-2-6 1,-2 5-70,-3-1 153,-2 3 1,2 8 0,-8 6 127,-5 7 0,2 10-3,-2 4 1,1 4 217,-5 0-200,6 6 1,1-2 0,6 3 0,0-1-1,0-2 149,0-2 1,2-2-177,2 1 1,-1-7 225,5-2 21,1-2 1,-1-8 377,1-3-381,-6-3 1,-3-6-400,-9-4 55,-8-2 0,-7-1 0,-7 3 0,0 0 0,-2-1-402,1-1 1,-1 2-297,-1 1 1,-1 4 232,5-5-467,0 1 1,5-5 959,-1 0 0,-2-22 0,-3-11 0,-3-3 0,0 1 0</inkml:trace>
  <inkml:trace contextRef="#ctx0" brushRef="#br0">17201 191 7785,'-27'-5'0,"-3"-4"0,2 3-93,-6 2 1,11-1-201,2 0 293,0 1 0,7 15 0,-5 4 0</inkml:trace>
  <inkml:trace contextRef="#ctx0" brushRef="#br0">16831 306 7785,'-12'-6'1850,"4"5"0,14-6-1186,11 3 1,13 1-45,8-6-883,12 6 0,9-8 0,9 4 263,-34 4 0,5-1 0,16-8 0,11-5 0,1 1 0,-13 3 0,1 1 0,0-1 0,-1 1 0</inkml:trace>
  <inkml:trace contextRef="#ctx0" brushRef="#br0">4884 1785 8141,'-2'-8'-587,"-1"-1"1,-2-1-521,-2-1 1107,4 4 0,-3 1 0,6 6 0</inkml:trace>
  <inkml:trace contextRef="#ctx0" brushRef="#br0">4603 1760 8095,'-11'-2'-206,"1"-1"1,1-2 0,-1-1-917,-1 0 1179,4-4 0,1 8 0,6-7 1,0-1-76,0-1-32,0 4 25,0-5 0,0 10-6,0-7 1,-5 6 82,-4-1 1,2 3 359,-1 1 50,-1 0-404,2 0 0,3 0-41,8 0 7,-3 0 0,12 0 1,-1 0-1,5 0 1,4 0-127,6 0 105,-2-6 1,12 5-1,-2-5 1,5 2-1,4-1-9,1 3 0,6-4 0,6 0 0,0 1 6,-1-1 1,1 0 1,-2 2 0,-2 3-972,2-4 971,-3 4 0,-5 1 0,-1 0 0,-3 0 0,0 0-54,1 0 1,1 0 52,6 0 1,-4 0 1,0 0 16,5 0 0,5 0 1,4 0-1,-3 0 0,0 0 44,0 0 1,-1-4-34,6-1 1,-3 1-1135,4 4 1109,-1 0 1,-4-4 0,6 0 0,0 1 0,0 1 166,-3 2 0,1 0-178,5 0 0,-2 0-20,7 0 20,-7-5 0,4 3 0,-5-2 0,3 3 0,4 1-23,-35 0 1,1 0 0,0-2-1,-1-1 25,-1 1 0,0 0 1,1 0-1,0 0 12,31 2-15,-31 0 1,0 0 0,0-2 0,-1 0-1,3-1 1,-1 1 0,33 0 0,-5 0-41,-2 2 0,1-1 26,3-4 1,-7 4 0,3-3 34,-3 2 0,7-2 0,1-2 1,1 1-1,-1-1 61,-2 3 1,-2 0-15,-1-1 1,7 3-53,-33-1 0,0 0 6,33 0 1,-33 2-1,-1-1 1,28-2-1,2-1 1,2 1-59,2 1 0,-4 2 21,1 0 0,-3 0-1160,-1 0 1160,-1 0 0,4 0 1,-2 0-1,-4 0 1,-2 0 303,0 0 0,1 0-303,8 0 1,-7-4 111,3 0-86,-9 0 0,8 2 1,-4-1-1,4-1 0,0 0 61,1-2 1,0 5-3,0-3 1,1-2 87,3 2-139,-3-1 0,4 1 0,-3 0 1,0 1-1,4 2 19,0 1 0,-3-5-68,1 1 1,-1 0 68,1 4-52,-3-6 1,-29 5 0,1 1 0,31-4-1,-1 2 1,-2 2 5,-1 0 1,0-4-14,-1 0 1,3-1 19,2 5 0,-3 0 17,3 0 76,-3 0 0,3-1 0,0-2 0,-1-1 0,-2 1-95,-1 2 0,-1 1 8,1 0 0,-2 0-1026,-2 0 1031,2 0 0,-4-5 0,7 1 1,2 1-1,1 2 350,-1 1 1,-2-4-336,-1-1 1,1 1-16,3 4 86,-3 0 1,0 0 0,-5-1-1,1-2 1,2-1-73,5 1 1,-3 1 7,3 2 1,-7 0-1015,-1 0 1002,-1 0 1,9-1 0,-1-2 0,-3-1 0,-3 1 333,0 2 1,1 1-345,2 0 0,-2 0 0,-1 0 0,-3 0-10,-1 0 1,4 0 6,-2 0 0,-2 0-28,-2 0 0,-3 0 121,-1 0 0,5 0 0,-1-2 1,-1-1-109,-2-1 0,1 0-8,2 4 1,3 0 0,6 0 0,-2-2-26,-2-2 1,3 3 38,1-3 1,1-2-627,-29 4 1,1 0 632,29-3 1,5 1 0,-4 0 0,1 0 0,0-1 322,1 1 0,-5 0-333,-1 4 15,1 0 1,-10 0-1,6 0 1,-1-2-1,-1 0 5,-3-3 0,2 0-8,-2 0 1,8 3-2,0-7 35,-4 6 0,4-7 0,-9 5 0,3-1 0,-1-1 194,1 0 1,-3 3-32,-7-5 0,1 5 156,-6-5-310,-5 7 1,-1-8 0,-8 5-1,-4 3 1,-5 0 70,-5 2 1,-6 0-64,1 0 1360,-6 0-1732,8 0 757,-10 0-689,5 0 137,-6 0 1,6 0-275,2 0 0,3 0-305,2 0 694,-6 0 0,16 0 0,-2 0 0</inkml:trace>
  <inkml:trace contextRef="#ctx0" brushRef="#br0">18349 1186 8003,'-19'-6'0,"1"-4"-401,-3-2 0,-3-3 0,2 11 0,-2 1 401,-1 2 0,-6 18 0,-2 4 0</inkml:trace>
  <inkml:trace contextRef="#ctx0" brushRef="#br0">11820 5865 8003,'-4'-12'-354,"-2"0"0,1 2-310,-1 2 765,-4 5 1,7-7-1,-4 5 1,1-3-1,4-1 164,0-3 1,-2-1-151,0 1 0,-1 3 1,5 1 11,0-2 1,-4 3 0,0-2 42,1-1 1,2 3-216,1-1 0,0 6 56,0 2 1,0 6 0,0 7 0,0 1 4,0 3 1,-5 3-1,1 5 1,1 2 50,2 3 0,1 2 0,0 8 0,0 3 128,0 3 0,0 5 35,0 5-172,0 2 0,0 5 1,0 3-1,0 0 0,1 4 9,4 1 0,-4-3 1,5 1-1,-2-2-66,0-5 1,6-1-1022,-1 3 1012,-4-12 1,5 2 0,-4-12 0,1-2 0,1-3 28,0-3 0,1-6-39,-4 2 0,0-9-30,0-4-264,-4-3-145,5-1 0,-8-7 248,-2-6 0,1-2 424,-5-6-540,5-6 0,-3-2 0,6-7 325,0-4 0,10-8 0,3-6 0,1-6 0,0-1 0</inkml:trace>
  <inkml:trace contextRef="#ctx0" brushRef="#br0">11782 5700 8013,'-7'-6'-436,"0"5"0,4-5 279,-1 0 208,-1 5 0,7-5 0,4 6 0,5 0 46,4 0 1,4 0-86,-2 0-9,3 0 0,11 0 0,3 0 0,3 0 0,2 0 0,4 0 0,5 0-10,6 0 1,4 0 0,6-1 0,1-2 2,3-1 0,-3-6 0,3 3 0,-3-2-1,-1 1 0,5 3 0,2-3 1,0-1 1,-3 2 0,2-3 0,-1 5 1,-33 2-1,0 0 0,3 0 1,0 0-1,-3-1 1,0 0 0,3 1-1,-1 0 1,-1 0 0,1 1-17,-1-1 1,1 0 0,1-1 0,0-1-714,2 3 0,-1 0 731,-4-3 0,0 0 1,4 2-1,1 1 1,-4-3-1,-1 0 1,3 0-1,0 1 1,2 0-1,1 0-2,0 0 1,-1 1 0,-3-3 0,-1 2-3,1 1 0,1 1 8,-2 0 1,-1 0 0,3 0 0,-1 0-1,1 0 1,0 0 0,0 0 0,0-1-1,0 1 1,0 0-124,-2 0 1,1 0 0,-1 0 0,-1 0 144,3 2 1,-1 0-21,0-3 1,0 0-1,3 2 1,-1 1 0,1-2-1,-1-1 1,0 2 0,-1 0-1,0-1 1,0 1 27,-1-1 0,1-1 1,0 1-1,0-1-15,1 0 0,0 2 0,-1-1 0,0 1 0,2-4 1,-1 1-13,-1 3 0,0-1 1,-1-1-1,-1-1 1,1 3-1,-1-1 0,0 0 1,0 0-1,0 1 1,0-1 5,32 1 1,2-3-24,-3-1 1,-32 3 0,0-1 29,32-1-15,-31 3 0,0 0 1,29-6-1,-30 5 0,1 1 1,-1-1-1,1-1 0,1-1 1,1 0 30,1-1 1,0 1 0,-3 0 0,0 0-20,2 0 0,-1 0 1,31 0 8,-33-1 0,0 1-25,0 3 0,1-1 0,2-1 0,1-1 1,-1 3-1,0-1 0,-2 0 0,0 0 1,-1 1-1,0-1-19,35 1 0,-2 1 28,-31 0 1,1 0 0,29 0-39,4 0 24,0 0 1,-7-4-1,5-1 1,-2 3 0,0 0 2,-2 2 1,4 0 11,-2 0 1,-32 0 0,1-1 2,0-1 0,-1-1-4,33 2 1,2-5 0,-3 6-1,3 0 1,1 0 29,0 0 1,-5 0-36,1 0 0,-3 0 20,-1 0-25,0 0 1,4 0 0,-2 0 0,-2 0 0,-3 0-3,0 0 0,1-1 20,2-3 1,-5 2 15,1-2-31,-6 3 0,7 1 1,-5 0-1,0 0 1,-4 0 40,-7 0 1,-4 0-45,-2 0 0,-7 0-14,-2 0 1,-7 0-1,-4 0-51,0 0 1,-6 0 522,-5 0 1,-5 1-752,1 3 0,-4-2 326,-4 2-267,-3 3 1,-4-4 248,2 5-14,-2-5 0,-2 14 0,-7-3 0</inkml:trace>
  <inkml:trace contextRef="#ctx0" brushRef="#br0">20389 5292 8013,'0'-9'-198,"0"1"1,0 3 547,0-3 94,0 5-301,0-8 1,0 8-238,0-6 240,0 7-209,0-4 58,0 6 1,0 1 0,0 4 60,0 3-53,0 3 1,0 2-1,1 0 1,2 0-1,1-1 34,-1 1 0,-1 4 0,-1 2 0,2 0 53,1 4 1,0-2 15,-4 5 1,0-2-67,0 10 0,0 0 0,0 4 0,0 2 55,0 2 0,-1-1-16,-3 6 0,2-4 23,-2 3-27,-3 1 1,6 8-1,-5-1 1,2-3-1,-1-3 39,3 1 1,-4 0-89,2 2 0,-2 0-827,2 0 870,2-5 0,-8 2 0,6-4 0,0 0 0,0 0-64,-1-3 0,1-3-3,4-4 1,-4 1-9,0-5 1,-1-2 0,5-5 0,0-3-38,0-2 0,0 4-62,0-5 1,0 0-411,0-5 487,0 1 1,0 0 0,2 0-1663,2-1 1690,-3 1 0,5-6 0,-6-1 0</inkml:trace>
  <inkml:trace contextRef="#ctx0" brushRef="#br0">11858 7332 7996,'-5'-7'-89,"3"0"-232,-2 2 0,3 3 532,1-7 1,1 6-117,3-1-82,-2 3 0,9 1 0,-2 0 1,2 0 70,2 0-81,-1 0 0,7 0 0,2 0 1,3 0-1,3-2 0,4-1 1,6-1 0,4 1 1,9-2 0,-1-1 0,8 0-11,5 1 1,-6-4-1,5 5 1,-5 1 0,-1 2 0,6-4 0,-3 0 0,1-1 11,-4 0 1,-1 2-1,1 4 3,-3-6 1,14 5 0,-7-5-1,-1 2 1,-1 0 0,-1 0 0,4-1 56,5 1 1,-5 0-71,3 4 1,-3-2 0,1 0 0,-2-3 13,2 2 0,-3 2-204,2 1 1,-2 0 186,1 0 1,5 0-1,-3-1 1,1-2-8,-3-1 0,-4-1-7,0 5 0,3-1 17,6-3 15,0 2 1,-5-5 0,1 4 0,1-1 0,1 0 61,2-2 0,-5 5-56,1-4 1,-2 3-1142,1-3 1171,4 4 1,-1-5 0,6 6-1,-1-1 1,-2-2-275,-2-1 0,7 0 252,2 4 0,-35-2 0,0-1-74,-1 1 0,0 0 52,2 0 1,-1 0-1,30 0 1,-31 1 0,0 0-1,0-2 1,0 1 0,0 1-1,1-1-14,35 1 0,-6-3-11,2 0 1,3-2 22,-35 3 1,0 2 60,34-1 1,-1-3 0,-4 3-1,2-1 1,2-1-57,2 1 0,-4-2-10,1 0 0,-1 1-1206,1 4 1211,-3-6 0,-27 5 0,2 0 0,-4-3 0,0 0 0,33-1 0,-2 1 14,-3-2 1,1 4 304,3-2 0,-4-1-312,-1 0-2,1 1 1,-7 4 0,5 0 0,-1-1 0,1-2 0,-1-1 1,-4-1-15,2 5 1,1 0-20,4 0 23,-1 0 1,-3 0-1,-2-1 1,0-2 0,0-1 50,3 1 0,-4 2 14,-2 1 1,-1 0 32,1 0-87,-2 0 0,12 0 1,-6 0-1,-2 0 0,-2-2-9,0-2 1,-1 2 4,6-2 0,-6 3 28,1 1-50,-3 0 1,-1 0 0,0-2-1,0 0 1,0-3 233,0 2 1,-4 2-186,0 1 1,0 0-19,4 0-8,-6 0 1,-4 0-1,-6-1 1,2-2-1,0-1 48,4 1 0,-7 0 10,4-1 1,-4 2 240,0-2-235,3 3 0,-10-4 0,3 1 1,-3 1-1,-2 2 770,1 1 0,-1 0-757,1 0 1,-5 0 388,0 0-486,-5 0 0,7 0 0,-6 0 1,-2 0 134,-1 0-407,-7 0-424,-1 0 451,-6 0 0,-6 0 0,-3 1 1,-7 3 259,-5 5 0,-35 4 0,-14 2 0,19-3 0,0-1 0,0 0 0</inkml:trace>
  <inkml:trace contextRef="#ctx0" brushRef="#br0">11119 7778 8023,'0'-17'-25,"0"-1"1,0-1 0,0 1 0,0 2-823,0 2 956,0 1 0,0 1 0,0-1 0,1 2 760,4 2-657,-4 3 1,5 8 0,-6 2 407,0 5-547,0 8 1,-2 2-1,-2 8 1,-5 3-1,-2 4 1,-2 3-1,1 3-62,-1 2 1,2-2-1,1 2 1,1-2-87,-1-2 1,3-5 0,0-5 0,1-5-71,4-6 0,0-7 0,2-5 116,0-3 1,0-5 228,0-10-265,6-11 1,2 1-1,8-12 1,1-5 0,0-5-99,1-5 0,-2-2 0,4-2 0,0-1 163,-1 1 0,-3 2 44,1 1 0,-4 7 378,-5 5-248,4 13-137,-11 7 0,5 13 301,-6 6 0,0 8 49,0 9-265,5 2 0,-3 7 0,3-1 1,0 1 200,-1-1-345,0 1 0,0 4 38,1-1 0,3 3-204,-4-3 136,6-2 1,-7 4-1,6-7 1,-1-1 0,1-2-471,-1 2 1,-4-5 317,5-1 0,-5-4-374,5-4-26,-7-4 1,8 1 603,-5 3 0,-1-9 0,-4-2 0</inkml:trace>
  <inkml:trace contextRef="#ctx0" brushRef="#br0">11106 7918 8023,'-6'-7'525,"-1"-4"-1408,0 4 822,2 0 0,10 1 0,5 6 1,7-1 584,9-4 0,1 4-589,7-3-70,5-3 1,1 5 0,4-3 134,0-1 0,1-5 0,6-2 0,7-4 0,-1 0 0</inkml:trace>
  <inkml:trace contextRef="#ctx0" brushRef="#br0">20759 7345 8022,'0'-17'0,"0"0"1,0 1 0,0 2-1,0 1 1580,0 0-639,0 6-834,0 19 0,0 3 0,0 16 0,0 0-244,0 3 1,0-1 216,0 1-178,0 0 1,0 0 0,0-1 0,0-2 0,0-3 0,0-1 0,0-1-751,0-1 1,0-5-1,0-3-628,0-3 1476,0-7 0,0-41 0,0-15 0</inkml:trace>
  <inkml:trace contextRef="#ctx0" brushRef="#br0">20771 7421 8022,'0'-31'0,"0"4"0,0-3-69,0 9 1,2-3 0,3 4 0,7 0 0,5 3 0,3 3 0,2 3 1090,2 2 0,6-1-669,0 6 1,0 0-269,-5 4 1,-5 0-1,-3 1 1,-3 3-95,-1 5 0,-6 4 219,-3 4-404,-8-3 0,-3 6 0,-7-3 0,-2 4 1,-2 3-106,-2 2 1,-1-2 0,-5-2 0,2 0 87,3 0 0,2-3 356,7-2-70,-1-3 0,2-1 1,1-2-1,3-1 89,1-2 0,3-5 77,7 1 1,3-2-149,6-2-33,6 0 0,0-2 0,7 0 1,-1-3-1,1 3 61,-1 0 1,1 8-139,-1 2 1,-3 4 96,-1 0-90,-6 7 0,2-4 0,-8 5 0,-5 0 0,-2-2-26,-2 1 0,-3-1 210,-6-1 0,-1-4-26,-11 0-10,0-6 0,-5-3 1,-1 0-1,-1-1 1,-2-1 274,2-2 1,-3-2-351,1-2 1,0 3-9,5-4-168,5-2 0,-3 6 1,6-5-1,2 2-1854,1 0 1967,7-1 0,24 0 0,11-2 0</inkml:trace>
  <inkml:trace contextRef="#ctx0" brushRef="#br0">16347 6273 8000,'0'-8'-447,"0"-1"1,0 0 924,0-3-95,0 5 1,0-4-126,0 2-553,0 4 222,0 5 1,-2 7 0,0 5 11,-3 1 0,1-4 131,4-1-48,-6-5 0,4 7 0,-6-4 0,1-1 1,0 1 348,-3-3-294,5-2 50,-1-1 1,0-1 0,-1-3 109,0-5-144,2-2-100,5-2 0,4 0 1,1 0-1,3 1 36,1-1 1,3 4-37,1 1 1,-5 5-11,1-1 1,-1 2 0,5 2-40,0 0 1,-6 6 17,-3 3 1,2-1 37,-2 5-36,0-3 1,-4 8-1,0-4 1,-1 2-1,-4 1-42,-3-1 0,1-2 92,-2-2 1,1 0 43,-5-4-36,0 4 1,-4-9-1,0 4 1,2-2-1,1-2 55,1-1 0,0-4-35,0-2 0,2-3 171,2-6-187,-2 0 0,10 0 1,-5-1-1,2-1 0,0-4 63,1-1 1,1 3-65,2-4 0,6 1 0,2-1 0,4 4-3,1 3 0,-1 1 38,1 0 0,0 1-9,0-1-49,-1 6 1,5 1 0,0 6-1,-1 0 1,-2 0-116,-1 0 0,-5 6 8,1 2 1,-6 8-252,1 1 304,-3 6 1,-1-8-1,0 6 1,-1 1-1,-3-1-160,-5 0 0,-1-5 103,2 1 1,-4-3 230,4-1-65,-3-1 0,-1-3 0,2-2 0,2-1 193,-2-3 1,-1-2-91,-2-1 0,6-6-110,2-2-30,-2-4 0,6 0 0,-3-2 0,2-2 0,2-1 41,0 1 1,2 2-140,2 1 1,-1 1 107,5-1-32,1 0 1,-1 6-1,1 3 1,1 2-21,1 2-37,2 0 1,0 6-67,-1 3 102,-5 2 0,-1 2 1,-6-1-1,0 1-4,0 0 0,0 0-34,0-1 234,0-4 1,-1 1 0,-4-4 347,-3-2-458,2-2 1,-4-7 49,6-2-109,0 2 0,0-5 1,-1 2-1316,2-2 1311,2 4 0,-22 69 0,9-19 0,0-1 0</inkml:trace>
  <inkml:trace contextRef="#ctx0" brushRef="#br0">16245 6414 8059,'0'-9'-341,"0"1"1,1-1-712,3 2 1184,-2-4 1,4 8-1,-6-5 418,0-2-354,0 4-29,0-5 1,0 8 138,0-6-138,0 6 1,1-4 186,3 3-56,-2 3-164,3-5-4,-5 6-87,0 0 0,0 6 1,0 2-1,0 3 45,0 2 1,0 0-31,0 0 1,5 5-3,-1 3 1,0 4-4,-4 0 0,0 6-10,0 3 0,0 4 37,0 5-27,0-3-10,0 9 0,0 1 0,0 6 0,0 4-9,0 5 1,1-5 44,4 3 1,-2-2-1157,5 3 1104,-5-6 1,8 7 0,-4-5 0,2-2 0,-1-1-37,2-2 1,0 6 67,-1-2 0,1-1-229,-6 2 188,6-6 1,-7 4 0,4-3-1,0 3 1,-2 0 15,1-3 0,0-6-12,-2-3 1,-1-5-65,5 2 44,-5-3 1,7-8 0,-4-2 0,-1-3 0,2-2-2,1 1 1,-6-6 508,3-3 1,-3-3-509,3-1-245,-4-6-451,5 4 632,-6-9 1,0-2-43,0-9-27,0-2 0,-4-2 1,-2 0-1,-1 0 1,-3-1-242,-1-3 0,-4 3 287,-2-3 0,3 3 165,-3 1-99,3 0 0,0 5 0,-2 1 0,-1 0 0,2 1 13,1 0 177,1-4 231,0 9-215,0-5 1,5 6 0,1 2 90,1 2 1,3 5-146,7 8 1,4-3 15,4 3-137,7 3 1,-4-6-1,7 3 1,2-3 0,3-1 62,2-1 1,2-4-160,-1-4 1,-1-3 148,5-1-96,-6 0 0,-1-3 0,-6-4 1,0-7-1,-1-4-180,-3-5 0,-4-1 53,-5-2 1,2 2-435,-5 3 175,-1-3 0,-6 10 416,-2-3 0,-14 3 0,-9 1 0</inkml:trace>
  <inkml:trace contextRef="#ctx0" brushRef="#br0">16500 4093 8120,'0'-13'-136,"0"1"1,0-1-1,0 0 1,0 0 219,0 1 1,0 3 0,-2 1 191,-2-2-219,3 4 1,-11-4 0,4 6-1,-5 1 1,-4 2 233,-4 1-270,-3 0 1,-2 5 0,-1 4 0,-1 3 0,-3 5 0,-2 5 0,-1 3-24,2 5 1,-4 3 0,7 5 0,-1 0-6,-1 0 1,9-1-1,3-3 1,7-4-60,8-3 1,3-2 0,2-1 0,3-2 35,5-5 1,8-7 0,4-3-1,3 0 26,2 0 1,0-4 121,4 1-131,-3-3 1,4-1-1,-5-1 1,-1-2-1,-1-3-17,-2-1-20,-4-1 0,-7-1 1,-1 2-1,-3 0 0,-1 0 19,-3-3 27,-2 5 1,-6-5-1,-2 4 1,-2 0-1,1 1 44,-2 2 0,-2-3-28,0 2 1,3-2 22,1 2 65,-1 3 0,1-5 184,-1 6-118,1-6-98,0 5 1,4-5 94,8 6 1,-1 6-100,6 2 0,-1 4-10,5 0 1,-4 1-1,-1 1 1,2 3 77,1 5 1,-4-1-58,-2 4 0,0-1 48,0 10-95,-1-5 0,-4 8 0,0-3 0,-2 1 0,0 0-279,-3-1 1,-3-7-93,4-1 1,-5-2-308,5-7 409,0 6 241,-2-15 0,4-2 0,-3-13 0</inkml:trace>
  <inkml:trace contextRef="#ctx0" brushRef="#br0">16411 8926 8056,'0'-19'-91,"0"5"0,0-3 0,0 3 0,0 1 0,0 0 495,0 1-58,-6 5 1,4 2-1,-2 11 1,1 7-139,-1 7 0,1 4 0,-4 3 0,0 2-139,0 5 0,3 3 59,-5 1-121,6 1 0,-2-1 0,5 0 0,0 0 1,0-1-1,0-3 0,0-4-189,0-3 0,1-7-26,3-3 231,4-9 1,0-2-1,1-6 1,0-3 0,4-5-1,3-9 1,2-7-46,2-6 0,-4-3 1,2-5-1,-1-2 2,0-2 1,0 8 0,-6 0-1,-1 7 19,-1 6 45,-6 2-58,2 12 0,-5 3 0,0 10 0,0 6 0,2 8 27,2 4 1,-3 2 0,5-1 0,0 1 13,2-1 0,4-5-16,0-3 0,2-3-15,3-1 0,-1-6 0,5-3 0,2-2 25,1-2 0,0-10 60,-3-3 0,2-12 364,-6-1-391,6-8 1,-11 1 0,1-5 0,-7 0 0,-5 0 26,-1-1 0,-1 0 4,-3-4 0,-5 14-186,-8-1-25,3 11 1,-6 2 0,5 9 0,-2 4-455,1 2 0,3 8-146,5 2 0,1 8 169,2 1-456,4 6 1013,-5-4 0,52 35 0,-18-23 0,0-1 0</inkml:trace>
  <inkml:trace contextRef="#ctx0" brushRef="#br0">17048 9232 8056,'-13'0'0,"-1"0"0,-1 0 0,-2 0 0,0 0-856,4 0 0,4 4 445,1 0 371,5 0 18,-3-4 20,6 0 119,6 0 0,-3-1 416,5-3-350,-5-3 1,7-2-1,-6 1 1,1-1-1,-1 1 622,0-1 1,0 1 177,-4-5-539,6 6-355,-5 1 0,5 16 0,-6 4 0,0 6 5,0 7 0,0 4-85,0 7 1,-1 6-206,-4 3 150,4-3 1,-5 4-1,6-7 1,-1-4-1,-2-6 14,-1-4 0,0-7 113,4-3 121,0-8-140,0-4 0,5-20 0,4-7 0,2-3-98,2-2 0,1-3-204,3 1 0,-1-1 182,5 4-6,-6 1 1,4 5 0,-5 3 0,2 4 0,1 5-31,-2 3 0,4 7-14,-2 6 1,0 2-56,-5 11 188,1 1 1,-4 5 0,-2 1 0,-2 2 0,-2-2 92,-1-1 0,-2-6-122,0 1 0,0-7 11,0 2 1,-2-4 0,-2-5 76,-5-3 1,-2-4 135,-2-1 0,-4 0 82,0 0-400,0 0 0,0-4 0,-1 0 0,0 1 0,-2 1-1041,0 2 0,3 0 1139,-4 0 0,-12 12 0,-7 2 0</inkml:trace>
  <inkml:trace contextRef="#ctx0" brushRef="#br0">14052 6490 7664,'0'-7'-826,"0"0"918,0 3 1,1 2 0,2-3 199,1-1-84,0 5 1,-4-6 105,0 2-351,0 4 1,0-6 182,0 3-156,0 2 1,-1-3-1,-2 3 79,-1-2-69,0 2 68,4-9 0,0 8 1,1-4-93,3 2 15,-2 0 0,3 7-15,-5 2 1,0 3 0,0 6 0,0 0-23,0-1 0,0 1 70,0 0 0,-4 0 11,0-1 1,-5-3-1,4-1 300,-2 2-238,-2-4-33,-4 0-56,1-6 0,5-6 0,2-3 0,2-2 0,1-2-19,-3 1 1,1-1-11,4 0-40,0 0 51,6 1 0,-3 3 0,5 2 0,2 1 1,-4 8 10,-2 6 0,2 4-4,-2 0-8,0 1 0,-4 0 0,0 0 0,0-1 0,0 1 14,0 0 0,0-5 47,0 1 88,-6-6 0,4 7 4,-7-6 1,6-1-55,-1-8-129,3-2 81,1-5 1,0-1 0,0 0 0,0 0 76,0 1-172,0-1-4,0 6-121,0 1 1,0 7 0,0 4 0,0 3-97,0 4 1,0-4 275,0 1 0,17 16 0,4 9 0</inkml:trace>
  <inkml:trace contextRef="#ctx0" brushRef="#br0">14026 6516 6641,'-7'-6'-565,"1"3"979,6-5 0,0-1 193,0-3-402,0-1 1,2 1 0,1 3 297,1 0-214,0 6-1,-4-2 0,0-1 54,0-3 1,0 2-189,0-1-122,0 5-14,0-3 1,0 16 0,0 3 26,0 1 0,0 2 1,0-1-1,0 4 99,0 1 0,2 1 88,2 4-163,-3 6 0,6-2 1,-4 5-1,1 3 0,1 2 71,0 4 1,-3 6 0,2 1 0,-3 4-66,-1 0 0,0-1 1,0 3 1,0-2-1060,0 5 1006,0-5 1,0 4-1,0-4 1,2 1 0,1 0-113,1 2 1,2-5 4,-2 4 1,-3 0 119,3 0-25,4-7 1,-7 4-1,5-7 1,-2-2 0,0-3-24,-1-2 1,-2-1-1,-1 0 0,0-5 19,0-4 1,0-2 250,0-1 1,0-2-1,0-3 1,0-4-409,0-3 1,0-5 162,0-1-539,0-5-146,6 3 562,-5-6-47,5 0-34,-6 0 1,0-2-1,-1 0-391,-4-3 1,3 0-343,-7 0 360,1 4 423,-5-10 1,0 9-1,2-3 1,1 0-1,1 0-42,-1-2 1,-1 0-106,-2-2 311,6-2 0,-4 4 0,4-6 0,-2 2 0,2 1 207,2 1 0,-4 1 347,5-5 1,-2 4-90,2 1 81,3-1 1,-5 1 320,6-1-497,0 7-98,6 7-214,1 9 0,5 10 0,3-1 0,0-2 0,4 2-83,0 1 1,3 2-25,3-1 0,1-5 0,-1-3 1,1-3-57,-1-1 0,1-6-7,-1-3 1,-1-4 82,-3-4 0,2-9 0,-6-8 1,0-3-22,2-2 1,-10-5 15,4-3 0,-7 3-255,2 1 87,-5 9 1,3-2 0,-8 8-536,-2 3 1,1 8-696,-5 13 1409,-1-1 0,-2 22 0,-2 10 0,0-2 0,-1 0 0</inkml:trace>
  <inkml:trace contextRef="#ctx0" brushRef="#br0">13784 8734 8032,'0'-12'-136,"0"-1"0,0 0 0,0 0 0,0 1-905,0-1 1486,0 0 0,0 0 1,0 1-1,0-1 0,0 0 1435,0 0-1774,0 6 1,-4 12 0,-1 9 0,3 4 42,0 5 0,-2 2 1,0 5-1,-1 4-134,0 3 1,3 1-291,-2 0 241,3 6 1,1-4 0,0 1 0,0-5-1,1-7 1,3-2 0,3-3 0,3-4 0,2-7 2,2-7 1,3-6 0,-2-5-1,4-5 10,1-5 1,1-11 0,4-8-1,-1-3-181,-2-1 1,0 0 64,-5 0 103,0 5 0,-8 3 1,-2 9-1,-1 8-110,-4 12 0,0 7 168,-2 19 1,0-2 0,0 8-1,0-1 7,0-1 0,6 0 142,2-8 1,3 2 0,2-6 0,0-2 97,0-1 0,4-6-173,0-4 0,5-4 292,0-4-327,2-4 1,-3-10 0,-1-5 0,-2-4-1,-2-4 66,-2-1 0,-3-2 31,-2-5-167,-4 1 1,-5 1-1,0 2 1,-1 2-1,-2 4-51,-1 5 1,-6 5 85,1 11-236,-2 2 1,-2 2 0,1 1-1,0 4-757,4 6 0,2 9 441,6 1-159,0 0 1,2 1 0,2 4 682,4 2 0,32 24 0,8 6 0</inkml:trace>
  <inkml:trace contextRef="#ctx0" brushRef="#br0">14574 9117 8032,'7'0'181,"1"0"38,-4 0 0,-3-1 79,3-4 1,-1 4 321,2-3-571,-4-3-11,5 5 1,-6-9 120,0 2-72,-6 4 1,3-2 0,-5 4 0,-2-2 0,-2 4 93,0 4 1,-5 0 0,-2 7 0,1 2 71,-1 4 0,2 7-219,5-2 0,-1-1-30,0 1 1,5 0 0,1 3 0,1-1 0,3-2 0,3-5-94,4 1 0,5-9 136,8-3-207,3-4 0,5-1 0,2-1 0,1-5 0,4-5-269,0-5 1,-4-2-770,2 1 771,-3 2 0,-3-2 427,-3 9 0,-2-3 0,-6 3 0</inkml:trace>
  <inkml:trace contextRef="#ctx0" brushRef="#br1">11935 6554 8177,'-7'-6'-517,"-3"4"333,6-7 0,-2 5 1,3-5-1,-2 1 1,-1-1 690,0 1 1,1 5-307,0-1-50,4 2 1,-6 2-195,3 0 67,2 0 1,-4 2 0,8 1 0,2 2 0,5 1 21,2 0 0,7 2 0,5-2 0,5-1-45,6 1 0,5-2 0,5-4 0,7 0-19,7 0 0,11 0 0,-32 0 0,1 0 0,2 0 0,1-1-12,1-1 0,-1 0 1,-1 0-1,0 1-788,0-3 0,1-1 804,-2 4 1,0-1-1,0-2 1,1-1-1,-2 1 1,0 2-1,33-4 1,-6 1-1,-5 0 1,-3 1-121,-1 0 1,-9 0 157,0 4 0,-8-5-53,-5 1 37,-2 0 0,-7 4 0,-1 0 0,-3 0-113,-4 0 52,-2 0 1,-8-2-62,-3-2 46,-3 3 1477,-1-5-1508,-5 0 0,2 5 0,-6-3-61,-1 2 1,-1 2 45,-2 0 1,1 0 0,-1 0-36,0 0 0,0 0 178,1 0 1,-1 0-124,0 0 1,5 0 189,-1 0 0,1-5 64,-5-4 0,1 2-63,4-1 0,2 3 0,5-2 0,-2 0 377,-1 0-113,0-1-39,-2-5-49,4 6 0,-3-5 16,5 4-255,5 2 24,3 0 1,9 6 0,1 0 0,2 0 0,2 2 97,3 2 0,0 2-72,1 2 0,3 4-104,1-4 32,-6 9 0,-1-3 0,-6 5 0,-3-2 0,-4 0-245,-6-2 1,-2 5 15,-2 1 1,-12-1 18,-5 2 1,-11-5-55,-6 4 1,-7 0 0,-3 3 0,0-1-229,0-2 1,2-1 479,3 1 0,-22 3 0,-5-4 0</inkml:trace>
  <inkml:trace contextRef="#ctx0" brushRef="#br1">12177 6363 8177,'0'-9'-192,"0"1"0,0-2 1,0-2-858,0 0 1381,0 5 1,-1-3-1,-3 5 1,-5 3-1,-2 0-199,-2 2-131,-5 6 1,1 2 0,-8 9-1,-1 5 1,-3 2 255,-2 1-270,4 1 1,-5 1-1,3 1 1,-1 2 0,4-2-1,1-1 1,6-3 163,0-3 0,8-2-88,7-6 1,4-6 0,4-3 120,4-3 0,4-1-90,0 0-61,7 0 0,-5 0 0,4 0 0,-1 0 1,0 0-1,0 2 0,0 2-46,0 4 0,5 0 68,-5 0 1,4-1-593,-4 2 295,6 2 0,-8-5 0,6 4 1,1-3-1,-1-2-1037,0-2 1278,-5-1 0,31-36 0,1-9 0</inkml:trace>
  <inkml:trace contextRef="#ctx0" brushRef="#br1">12572 6018 8177,'0'-12'-278,"-1"-1"-332,-3 0 779,2 0 0,-5 6 0,4 5 1,-1 4-1,0 8 122,-2 6 0,1 4-164,-4 5-92,-2 1 1,8-1-1,-4 2 1,1 1 0,2 2-1,0-1 1,-1-4 52,3-4 1,0 2 0,2-6 0,0-1-42,0-2 0,0-6-64,0 1 97,0-6 0,0 1 0,0-8 0,2-5 0,0-2 9,3-2 0,3 0-145,-4 0 0,5-4 0,-3 0 0,1 2 28,3 1 0,-3 5 4,1 1 1,-4 1-1,5-2-24,1 5 0,1 2 29,2 2 1,-3 2 317,3 2-292,-3 3 1,8 7-1,-5 2 1,-1 2 0,1 1-7,0-1 0,-4 3-16,-1-4 0,-5 0-6,1-4 1,-2 0 50,-2 0 1,-6-6 47,-3-3-181,-2-2 0,-6-2 1,-1 0-1,-1 0 0,-1 0-297,0 0 0,5 0-323,-2 0 723,3 5 0,7 14 0,1 8 0</inkml:trace>
  <inkml:trace contextRef="#ctx0" brushRef="#br1">16066 4871 8255,'0'-9'-1306,"0"1"1398,0-2 30,0-1 0,0 5 0,0 6 121,0 7 0,0 9-155,0 1 1,0 1-1,2-1 1,1 3 66,1 0 0,4 4-3,-3-3-194,4 3 1,-6 2 0,6-2 0,-1-2 0,1 0 0,-1 0 0,1 1-398,-2-2 1,3 3-1,-6-2 38,0-4 401,-4 6 0,-28 7 0,-7 9 0</inkml:trace>
  <inkml:trace contextRef="#ctx0" brushRef="#br1">11718 5151 8284,'0'-12'-502,"0"-1"1,0 0-1,0 0 958,0 1 0,0 3-135,0 1-220,0 5 0,0 11 0,0 11-51,0 2 0,4 2 95,1 2-157,-1 1 0,-4-1 0,0 2 1,0 1-1,0 2 0,0-1 1,0-3-147,0 0 1,4-5-1,0-1 1,1 0-70,0 0 1,-2-5 59,6 2 167,-6-3 0,19-23 0,-1-7 0</inkml:trace>
  <inkml:trace contextRef="#ctx0" brushRef="#br1">11820 5368 8284,'-5'-13'-88,"3"1"1,-2-1 0,1 2-349,-1 2 815,2-2-383,-3 9 0,6-3 25,3 5 56,-2 0-48,9 0 1,-8 0-1,7 1 1,3 2-1,4 1 1,2-1-26,4-2 0,7-1 0,4 0 1,3 0-20,1 0 1,7 0 0,6 0-1,7 0-32,5 0 1,2-1 0,1-2 0,4-2 15,1-3 1,-35 7-1,0 0 1,2-2 0,0 0-1,1 1 1,-1 0-143,0 0 0,1-1 1,-1 1-1,0-1 151,0 0 1,1 1 28,-1 2 0,0-1 0,3-2 1,0-1-1,1 2 0,0 1 0,0-1 1,1-2-1,-1 2 0,-1-1 1,1-1-1,0 1 0,0 0 0,1 0 52,2 1 0,1-2 0,-4 0 0,1-2-22,1 2 0,1 0 0,-4 0 0,0 1 0,1-1 0,1 1 0,1-1 0,0 1 13,2-1 1,0 1 0,-3-1 0,0 1-70,2-1 1,0-1 0,-2 0 0,0 0-8,2 3 0,-1 0 1,1-2-1,0-1 0,-1 2 1,-1 1-1,0-1 0,-1 0-11,-1 0 0,-1 0 0,-3 0 0,0 1 27,-1-1 1,0 1-1,32 0-42,-31-3 1,-2 1-40,26 1 0,2-7 1,-12 6-1,0 1 0,-2 2 107,-2 1 0,-4-4 104,-9-1 1,-5 1-100,-7 4 94,-4 0-48,-5 0 0,-8 0-54,-5 0 613,-5 0-714,-8 0 1,0 0-1,0 0 1,1 0-1,-1 0-319,0 0 0,0 4 101,1 1 1,3-1 305,1-4 0,5 0 0,-3 0 0,6 0 0</inkml:trace>
  <inkml:trace contextRef="#ctx0" brushRef="#br1">15480 4998 8284,'0'-8'-333,"0"-1"-418,0 1 466,-6-5 388,5 0 1,-5 5 588,6-1-621,0 1 0,1 1-31,4 3 1,-3 2 35,7 2 0,-5 4 1,5 1 0,-1 3 0,5-2 0,0 1 48,-1 3 1,1-3 32,0 1 0,4 1-46,0 4-50,6-1 0,-5 1 0,5 0 0,-3-2 1,-2-1 116,-2-1 0,-7-1-221,0 5 1,-6 0-403,1-1 284,-14 1 0,-7 1 1,-17 2-1,-10 2 1,-8 2-975,-8 3 1134,-8 1 0,22-11 0,-10 2 0,-5 1 0,0-1 0,-5 2 0,-1 0 0,0 0 0,0 0 0</inkml:trace>
  <inkml:trace contextRef="#ctx0" brushRef="#br1">12228 5177 8284,'0'-13'-5,"0"0"0,0 1 1,0-1-1,0 0 1,-1 2-23,-3 2 0,1 4 1,-7 7-1,-3 6 1,-4 6 3,-3 4 0,-1 3 71,-5 5 0,1-1 1,-1 2-1,2 2 38,3 0 0,-2-3 1,6-5-22,0-5 0,6 6 1,3-5-1,5-2 1,6-5 119,5-6 1,9-3-1,4-2 1,3-2-88,2-1 1,1-5-1,3 5 1,2 1-30,1 2 1,2 1 0,-4 0 0,3 0-197,6 0 0,-3 0-766,1 0 440,6 0 1,-14 0 0,9 0 452,3 0 0,7-23 0,9-5 0</inkml:trace>
  <inkml:trace contextRef="#ctx0" brushRef="#br1">13631 4246 8284,'0'-17'-137,"0"-1"0,0-1 1,0 1-1,0 1-860,0-2 1549,0 5 1,0-4-1,1 6 1,2 3-214,1 0 0,1 8-421,-5 1 113,0 5 0,0 14 1,-2 2-1,-2 4 0,-5 5 1,-2 6-1,-2 3-162,1 4 0,-1-1 0,1-3 0,3-1 25,0 0 1,6-1 0,-1-3 0,3-6 112,1-5 0,0-5 33,0-5-30,0 0 0,5-6 0,4-3 33,2-2 1,6-2-1,1-2 1,1-1 50,-1-1 1,5-6-55,-2 2 0,3 2 0,0 0 1,-1 2-23,-2 0 1,-4-2-92,5 2 1,-5 3-170,4-4 0,-6 4 0,2 1-313,-2 0 1,-3 0-167,1 0 127,-6 0 233,5 0 361,-11 0 0,5-6 0,-6-1 0</inkml:trace>
  <inkml:trace contextRef="#ctx0" brushRef="#br1">13975 4323 8312,'0'-13'0,"-1"0"-225,-4 0 0,4 1 0,-3-1 200,2 0 1,2 5 1216,0-1-636,0 6-523,0-2 0,0 6 1,2 2 156,2 1-136,-3 6 0,5 1 0,-6 8 0,0 1 1,0 2-24,0 2 1,0 6-92,0 0 0,0 5-113,0-1 1,-1-1 0,-2 1-1,-3 1-341,-1 2 0,3-3 50,-5 0 1,5-1-21,-4 1 184,5-3 300,-3-6 0,6 1 0,0-1 0</inkml:trace>
  <inkml:trace contextRef="#ctx0" brushRef="#br1">14256 4692 8312,'0'-12'-7,"0"-1"1,0 0 0,0 0 0,0 1-271,0-1 425,0 6 1,1-5 0,3 4 0,5-2 0,2 2 0,2 3 181,0 4 1,4 1-304,0 0 0,0 1 1,-5 4-1,0 3-42,-4 3 0,2 6-316,-6 0 238,1 6 1,-5-3-1,-2 5 1,-2 1-1,-5-1 1,-3 1-1,-4-1-478,-1 1 620,0-6 1,4 2 0,1-6 0,-1-3 0,2-3 0,1-2 172,1-1 0,5 3-98,-5-6 1,8 1-38,1-5-33,6 0 1,8 0 0,3 0 0,4-2 0,5-1-112,3-1 45,-2-6 0,9 7 0,-5-5 0,1-1 0,2 1-10,-1-1 0,2 2 1,-5-3-1,-2 3-29,-1 2 0,-7-4-75,-3 5-470,-3 0 91,-7-2 505,-1 5 0,-40 6 0,-8 9 0</inkml:trace>
  <inkml:trace contextRef="#ctx0" brushRef="#br0">11489 1976 7270,'0'-8'-533,"1"1"1,2 0 910,1 0-439,0 4 0,-4-4 1,0 2 33,0-3 105,0 2 0,0-1 0,0 3 76,0-5 0,0 2 102,0-1-84,0 5-117,0-8 0,0 8 0,-1-4-27,-3 1 1,2-4-3,-2 2 0,3 1 20,1-2 1,0 5 29,0-5 22,0 7 0,0-6 1,0 4 474,0-4-460,0 2-24,0 0-146,0 1 152,0 3-40,0-3-23,0 5 0,-2 4 0,-1 2 0,-1 1 0,1 3 145,2 1 1,1 2-122,0-1 0,0 5 54,0 0-67,0 6 0,0-2 0,0 8 0,-2 2 1,0 1 52,-3 4 0,1 5-62,4 1 0,0 7-4,0-3 1,0 4-1,0 0 1,0-2-86,0-2 1,0 1 92,0 4 1,4-5-182,1-4 138,-1-2 1,-3-6 0,2-2 0,3-1 0,-1-2 9,1-2 0,3-2 8,-5 1 1,4-1-15,-3 1 11,-1-1 0,0 2 0,0 1 0,1 2 1,-1 0-3,0 1 1,0 2-81,-4 5 1,5-4 76,-1 0 34,0 0 0,-4 9 0,2-1 0,0-2 1,3-3-69,-3-3 0,0 1 54,-2 7 0,1-6 29,4 2 12,-4-8 1,6 5 0,-4-4-1,3 1 1,-1 0 87,1 1 1,2-5-165,-3 2 0,0 1-39,0-1 46,2 0 1,0-5-1,-2 1 1,0-2-1,-1-2-33,-1 0 0,2-7-47,0 2-174,-1-3-301,-4-1 32,0-6 0,0-3 208,0-8 1,0-3 25,0-6-319,0-5 0,-1-3 611,-4-9 0,-3-26 0,-2-11 0,1 16 0,0 1 0,0-1 0</inkml:trace>
  <inkml:trace contextRef="#ctx0" brushRef="#br0">11501 1836 6526,'0'-7'-176,"0"-10"0,0 3 0</inkml:trace>
  <inkml:trace contextRef="#ctx0" brushRef="#br0">11501 1798 6988,'-7'0'363,"2"0"-305,5 0 1,-2 0 101,-2 0-5,3 0-62,-5 0 1,7 0-77,4 0 0,-3 0 0,7 0 0,1 0-41,1 0 1,-2-4-69,-1-1 54,1 1 1,3 4-1,1 0 1,0-1 0,0-2-1,-1-1-152,1 1 1,0 1 135,0 2 1,-5 0-56,1 0 168,-6 0 274,2 0-223,-5 0 1,-1 0 267,-3 0-270,2 0 0,-5 0 244,3 0-118,2 0-152,-3 0 0,5 2 36,0 2-78,0 3 1,0 2-1,0-1 1,0 2 0,0 3 54,0 4 0,0-2-59,0 7 1,0-1 56,0 4-77,0 1 1,0 1 0,0 1 0,0 3 0,0 2 40,0 2 0,0 2-67,0 1 1,4-2 14,0 2 0,5-7 1,-4 6-1,1-3-48,0-1 1,2-4 18,-4 5 0,5-5 20,-5 1 17,0-4 1,-2 0 0,1-1-1,1 1 1,-1-1 53,-2 1 0,-1-1-6,0 1 0,0 1-19,0 3-41,0-3 1,0 4-1,0-6 1,0 1-1,0-1-23,0 1 0,0-5 13,0 0 0,0-4 3,0 4 0,0-1 0,0 3 0,0-3 18,0-2 1,4 5-12,1-2 0,-1-1 6,-4 1 0,1-1 0,2 3 1,1-3 3,-1-2 0,0 5-10,1-2 1,-2-1 13,2 1-19,-3-5 0,4 3 0,-1-2 1,-1 3-1,-2 0 8,-1-3 0,4 2 11,1-2 1,-1 1-12,-4-1-5,0 3 0,0 0 0,1-2 1,2-1-1,1 1-2,-1 2 0,-1-4 13,-2 1 1,0-3-1,0-1 0,0 1 0,0 2 5,0 1 0,0 0-18,0-5 0,0 1 9,0 0 7,5 0 0,-3-5 1,2 1-1,-3 0 1,-1 4 52,0 4 1,0-3-47,0 3 1,0-2 16,0-3-29,6 7 0,-4-5 0,2 3 0,-3-3 0,-1-1-22,0 0 1,2-1 48,2 1-133,-3-6-71,5 4-133,-6-9-13,0 4 256,0-6-303,0 0-12,0-6 97,0 4 0,0-5-289,0 3 152,0 3 1,-6-5 127,-2 6 0,1 0 153,-2 0 0,5 0-36,-5 0 157,7 0 0,-10 0 1,4 0 123,-4 0 1,0 0 100,-1 0 1,4 0 79,1 0 1,-1 0 0,-3 1 808,-1 4-500,0-4-121,0 10 1,2-8 348,3 6-779,2-6 1,7 2 139,4-5-247,2 0 0,5 0 0,3 0 0,2 0 0,2 0-434,1 0 1,4-4 146,-2 0 0,0-6-463,0 1 806,2-2 0,12-36 0,-12 20 0,-1-1 0</inkml:trace>
  <inkml:trace contextRef="#ctx0" brushRef="#br0">20261 1811 7323,'-1'7'-532,"-3"-3"369,2-3 0,-5-1-52,3 0 133,3 0 1,-7 0 34,4 0-29,3 0 57,-11 0 5,11 0 0,-6 0 0,3 0-38,-5 0 1,2 0 0,0-1 60,1-3 1,1 2 23,0-2-57,4 3 248,-10 1 0,8 0 216,-6 0-329,7 0 1,-4-2 179,6-2 78,0 3-111,0-5 1,0 0 441,0-2-566,0 2 0,0-1 212,0 3-154,0 2 1,0-5 182,0 3-445,0 3 232,0-11-467,0 11 192,0-5 143,0 6 43,0 0 1,0 6-1,0 2-12,0 4 1,0 0 10,0 1 1,4 4 24,0 0-98,1 6 0,-5-3 1,0 7-1,0 1 1,0 3 40,0 2 1,0 5-53,0 4 1,0 1 35,0-5-48,0 6 0,-2 1 1,-1 5-1,-1-2 1,1-2 3,2-3 0,1 4 50,0-4 0,-2 1 30,-2-2-19,3-8 0,-5 9 0,6-9 0,0 2 0,0 1 48,0-3 0,0 2-80,0-7 1,0 3-13,0-3 4,0-2 1,2 4 0,0-5 0,3-1 0,-3 1-32,0-1 1,-2 1-7,0-1 1,0 1 37,0 0-4,0-1 1,0 1 0,0-1 0,0-1 0,0-1 8,0-2 1,0 0 4,0 5 1,4-5-6,0 0 65,1-5 0,-5 4 0,0-5 1,1 4-1,2-1 33,1 1 0,0-2-62,-4-5 1,2 1 49,2 0-108,-3-6 1,5 4 0,-6-2 0,0 2-197,0 2 73,6-6-9,-5 4-1,5-4 1,-6 2-614,0-1 353,0-5-240,0 3 0,0-16 0,0-4-89,0-5 1,1-3 736,4-8 0,-7-28 0,-1-13 0,3 18 0,-1 0 0,1 0 0</inkml:trace>
  <inkml:trace contextRef="#ctx0" brushRef="#br0">20249 1734 7323,'-7'7'1189,"-5"-1"-977,11-6-123,-5 0 77,6 0-126,0 0 1,6 0 0,2-2-1,4 0 0,0-3 0,3-3 1,2 4-1,2-1-240,1 0 0,4-1-53,-2-2 150,2 2 1,0 2-1,-2-1 1,-2 3-1,0 0 1,-2 2-607,1 0 1,-4 2 708,-6 2 0,-3-1 0,-6 5 0,0-5 0,0 3 0,-23-1 0,-5 2 0</inkml:trace>
  <inkml:trace contextRef="#ctx0" brushRef="#br0">20491 1709 7645,'0'-7'253,"0"-5"0,0 9 310,0-5-261,0 5 1,0-4 223,0 3-444,0 2 220,0-3-293,0 5 1,-2 0 0,0 1 46,-3 3 1,1 3-116,4 6 1,0 0-4,0 0 39,0 5 1,0 2-1,0 5 1,0 1 0,0 1 72,0 3 0,0 2-12,0 6 0,0 2 17,0 3-23,0-4 1,0 11 0,0-2 0,0 4-1,0 4-38,0-2 1,0-6-1,0-2 1,-4 0-37,0 1 37,-1-4 1,4-4 0,-2-1-1,-1 0 1,1 0-20,2 1 0,-4-7 4,1-2 1,0-2 26,4 2 1,0-3 0,-4 6 0,-1-5 1,3 2-1,0-2 36,2-1 1,-4 3-36,0-1 0,-1 1 7,5-4-11,0-1 1,0 1 0,0-1 0,2 1 0,1-2-13,1-3 1,2-1-59,-2-3 1,-3-3 64,3 3-13,-2-3 0,2-5 1,0-1-1,-1 2 49,-1 2 1,-2-4-31,0 1 0,4-5 14,0 4-10,0 1 0,-4 4 0,0-1-142,0 1 1,0 0 23,0 0-311,0-6-56,0-2 1,0-3-71,0 2 0,-1-3-118,-3 4 361,2-4 158,-3-1 1,0-1 0,0-2 0,-2-1 143,-3 1 0,3 1 0,-2 2 0,1 0 0,-5 0 0,0 0 0,0 0 0,1 0 0,-1 0 0,0 0 0,0 0 1,5 0 146,-1 0 158,1 6 1,-5-5 0,2 5 0,1-2 509,1 1 0,5 0-116,-4-1-351,5-2-67,-3 9 1,6-8 120,0 6-453,6-7 1,2 8-218,9-5 192,-3-1 0,11-6 1,-4 0-1,3-4 1,1-1-310,1-3 1,4-1-26,-1-2 1,0 1 72,-8 4 97,3-3 0,-10 5 0,3-4 0,-3 3-1095,-1 1 1335,-6 2 0,-1 4 0,-46 6 0,-9 1 0</inkml:trace>
  <inkml:trace contextRef="#ctx0" brushRef="#br0">10328 2525 5799,'-7'0'160,"2"0"-43,5 0 1,1 0-1,3 0 308,5 0 1,2 0 363,2 0-526,-6-6 1,0 5 0,-4-5 551,1 0 660,6 5-540,-9-10-791,11 9 0,-11-2 1,3 8-1,-2 5 0,-2 5 224,0 7-328,0 0 0,0 18 0,0-3 0,0 5 0,1 2 87,3 1-442,-2-4 1,5 2 0,-4-9-1,1-8 1,-1-6-1363,-2-5 1328,5-2 0,-3-4 0,4-6 0,0-4 0,-1-7-750,-1-2 1,4-9 1098,-5-6 0,5 1 0,-5-6 0,-1 1 0,-2 0 0,-1-4 0,0 4 0,0 1 0,0 3 0,0 2 0,0 3 0,0-2 28,0 6 1,0 0 336,0 4-154,0 1 1,4 3 0,1 1-1,-1-1 626,1 2 0,-2 1-492,6 6 0,-1 0 0,5 0 0,0 0 85,0 0 1,-1 2-253,1 2 1,-4 9 152,-1 8-386,-5 3 1,3 3 0,-6 3 0,0 5 0,0 5 21,0 2 0,-6 5-407,-3-4 0,-2-1 0,-3-4 0,-2-1-430,-1-3 0,-4-3 433,4-5 0,-6-6-67,2-3 0,0-9-31,-5-3 535,9-4 0,-29-41 0,5-9 0</inkml:trace>
  <inkml:trace contextRef="#ctx0" brushRef="#br0">10022 2639 7852,'-18'0'0,"2"0"290,-5 0 0,5 0 1,-1 2-1,3 4 85,2 6 0,0 2-146,4 8 1,2 3-73,6 5 1,0 7-1,0 0 1,1 5 98,4 3 1,6-2-202,6 4 0,7-10-122,2 1 0,5-8 0,7-4 1,0-7-879,1-11 1,6-5 45,6-3 1,1-11-935,8-6 1833,-6-17 0,-5-10 0,4-8 0,-17 11 0,-1 0 0,1 1 0</inkml:trace>
  <inkml:trace contextRef="#ctx0" brushRef="#br0">21664 2244 7722,'-13'-5'-102,"0"3"1,1-4 0,-1 2 0,0-1 316,0-3 0,5 4 0,-1-3 0,1 0 0,1 0 272,3-3 1,2 3-1,4-2-380,2 0 0,3-3 1,7 1-1,2 1 73,1 1 0,1 5 21,-1-4-217,-3 5 0,5-3 1,-7 8-1,0 2 1,-2 4-1,-3 5 0,-2 4-178,-2 4 1,-3 5-1,-4 2 1,-4 3 65,-4 2 0,-1 1 0,-1 3 0,-1-3 117,-2-4 1,4-5 0,4-4-1,1-2 112,1-1 213,1-9-208,6 2 1,2-11 0,3 0-1,7-1 1,5-2-18,2-2-226,3-4 0,5 1 0,1-4 0,2-1 1,-2 0-200,-1 0 0,-2 1 0,0 0 0,-3 2-214,-1 2 1,-4 4-583,5-5 1132,-7 6 0,4-8 0,-24-7 0,-3-9 0</inkml:trace>
  <inkml:trace contextRef="#ctx0" brushRef="#br0">22008 2091 7846,'0'-13'-341,"0"1"573,0-1 1,2 2 296,2 2 0,-1 3 0,5 6-83,2 0 0,-3 6-392,2 3 1,-2 8-1,3 4 1,-3 4-4,-2 5 0,1-2 202,-2 6-471,-2 0 0,3 5 1,-5 0-1,-1 1 1,-3 0-1134,-5-3 1084,-2-2 1,-3-2 0,-3-2 0,-4-3 0,-4-2-963,0-7 1229,-1-3 0,-11-16 0,-8-4 0,-3-1 0,0 1 0</inkml:trace>
  <inkml:trace contextRef="#ctx0" brushRef="#br0">21447 2040 7869,'-13'-8'-149,"1"1"0,-2 1-210,-3 3 1,2 2 369,-2 1 1,-1 11 0,1 6 0,1 7 787,2 6 1,-3 4-514,0 8 0,4 4 1,6 6-1,2 2-36,2 1 0,7 5-179,5-5-148,8 0 0,7-11 1,8-6-1,4-8 1,6-7-1,5-8 1,5-5-1091,1-5 1167,-1-10 0,-5-14 0,3-8 0,3-5 0,1 1 0</inkml:trace>
  <inkml:trace contextRef="#ctx0" brushRef="#br0">11782 3927 5832,'-7'-8'443,"3"-1"-164,2 6 97,2-8-244,0 4-77,0-6 0,0 5 37,0-1-61,0 1 27,0 1 1,0-5 0,0 4 105,0-3 0,0 2-123,0 1 1,0 3-1,0-3 121,0-2-51,0 4 40,0-5 0,0 8 369,0-5-462,0 5 1,0-4 0,-1 4 86,-3-1-81,2-1 1,-4 7 0,6 3 0,0 7 133,0 3 0,-1 8-145,-3-2 1,2 9 19,-2 4-44,3 3 0,1 7 1,0 4-1,0 4 0,0 4 24,0-3 0,0 4-27,0-2 1,1-4-737,3-4 695,-2-6 1,8-3 0,-5-9 0,1-7 0,0-5-199,-3-2-149,4-8 155,-6-2 56,5-5 1,-6-5 12,0-4-13,0-2 0,-6 0 773,-2 2-765,2-2 1,-5 5 0,3-4-1,0 2 1,-1-2-142,0-2 1,-1 4 303,1-1 0,-2 2-201,2-1 197,-2-4 0,2 10 0,1-5 1,-2 1 59,-1 3 1,-1 0 62,4-1 179,-4 3-32,11-5 1,-10 6 88,2 0 0,4 1-188,0 4-122,4-4-13,1 10 1,1-4 0,2 6 0,3 0 0,1-2 30,3-2 1,1 2-82,2-2 1,0 0 62,-1 0-91,1 2 0,0-9 0,1 2 0,2-3 0,1-1 32,-2 0 1,1-1-28,1-3 1,-3-3 26,3-6-133,-3 0 1,-1-4 0,-2 0 0,-1 2 0,-3 0-860,-1 3 117,-2-1-225,-4 0 708,0 6 386,-5 1 0,-31 12 0,-12 1 0</inkml:trace>
  <inkml:trace contextRef="#ctx0" brushRef="#br0">10813 4412 7842,'-6'-13'-120,"3"2"0,-4 1 0,0 3-651,0 1 999,4 2 0,-2 5 0,5 5 0,0 5 0,0 6 0,0 3-65,0 3 0,0 1 0,0 3 1,0 1-48,0 2 1,0 0-75,0-5 0,4 1 0,0-2 1,-1-2-2,-2 0 1,4-7 14,-1 2 5,0-8-147,-4 2 48,0-15 1,0 2-1,0-12 1,0-3 0,-1-5-1,-2-5 1,-1-5-149,1 0 1,1-2 170,2-4 0,-1-1 0,-2 1 0,-1 1 63,1 3 0,2-1-80,1 5 0,0 2 90,0 7 1,4 2-1,2 8 1,1 1 73,3 1-165,1 6 0,2-2-125,-1 5 0,1 0 1,0 0-263,0 0 1,-2 1 112,-3 3 0,2 4-38,-5 4 228,-1 1 0,0 1 117,0 3 0,-11 26 0,-7 11 0</inkml:trace>
  <inkml:trace contextRef="#ctx0" brushRef="#br0">10813 4501 7908,'-7'0'440,"1"0"1,17 0-691,6 0 0,0 0-60,0 0 1,2-4 0,-1-2 0,2 1-198,3-1 1,-3-3 506,1 5 0,34-23 0,-21 13 0,0 0 0</inkml:trace>
  <inkml:trace contextRef="#ctx0" brushRef="#br0">11208 4425 10256,'0'12'118,"0"5"1,0 3 0,2 3-142,2 4 1,-3 7 0,3 0 0,-2 3-162,-2 1 1,0-6 0,0-2 0,0-3 183,0-1 0,6-12 0,1-3 0</inkml:trace>
  <inkml:trace contextRef="#ctx0" brushRef="#br0">11769 1607 7827,'-8'1'-1783,"-1"3"1751,1-2 1,-1 3-134,1-5 178,5 0 0,-4 0 0,3 2-32,-5 2 1,2-3 0,-2 4-25,0-4 43,-3-1 0,-35 6 0,-8 1 0</inkml:trace>
  <inkml:trace contextRef="#ctx0" brushRef="#br0">11591 1492 7875,'0'-9'-206,"0"1"64,0-2 245,0-1 0,0 2 0,0 1 530,0-2-321,0 4-181,0-5 0,0 11 1,0 1 25,0 10 0,0 4 23,0 6-132,0 0 1,0 9-1,0 2 1,0 4-1,0 4 1,0 1 0,0 3 68,0 2 1,0 2-355,0-1 220,0 3 0,0-12 0,0 2 0,0-6 0,0-3-54,0-3 1,4-2 0,0-5-1,0-4-80,2-3 0,-5-5-164,4-1-182,-4-5 0,1 3-600,2-6 294,-3 0 803,5-6 0,-6-1 0,0-6 0,0 0 0,-6-16 0,-1-5 0</inkml:trace>
  <inkml:trace contextRef="#ctx0" brushRef="#br0">11603 1556 7886,'0'-13'121,"0"0"1,-1 5 7,-3-1 1,1 6-15,-6-1 1,1 4-79,-5 4 0,5 5 0,-1 6 0,-1 4-28,-1 1 1,0-3-177,2 4 184,-2-6 1,5 4-1,-4-6 1,3-1 68,1 1-95,-4-6 0,9-3-16,-3-8 0,4-7 1,4-8-1,5-2 12,2-6 0,2 2 7,-1-5 1,0 5 106,-4 3 0,4 0 0,-4 5 0,3 1 76,2 2 0,-2 5-97,-2 1 0,2 5 73,-2-1-163,2 8 1,0 3 0,-1 6-1,-1 1 1,1 2-233,1 1 0,-2 0-172,-1-5 1,-4 1-476,5 0 498,-1-6 0,5 3 391,0-6 0,17-17 0,4-8 0</inkml:trace>
  <inkml:trace contextRef="#ctx0" brushRef="#br0">12062 1530 7886,'0'-13'57,"-1"5"0,-2-1 1077,-1-1-308,0-1-716,4 4-14,0 7 1,0 9 0,1 8 0,2 4 0,3 4 58,1 5 0,-3-2 1,3 6-1,0 3 24,0 4 0,-3-2-408,5-1 84,-6 0 1,4-11-1,-4 3 1,1-3-1,0-3-469,2-3 457,-5-8 1,5-5 0,-6-8 0,0-5-150,0-5 1,-4-9 172,-1-2 1,0-5-104,1-3 194,2-4 1,-4-1 0,5 0 0,-2-1-1,-1-2 97,1-1 0,0 4 59,-1 0 1,3 5 0,-4 0 0,4 3 121,1 5 1,4 2-68,0 7 0,6-1-24,-1 0-167,2 6 0,2 1 1,0 6-1,-1 0 0,1 0-53,0 0 0,0 2-390,-1 2 0,0 3-16,-4 6 202,4-6 1,-7 4-1,5-1 1,-3 4-1,-1 3 279,-3-1 0,-2 2 0,-1-1 0,-28 29 0,-8 2 0</inkml:trace>
  <inkml:trace contextRef="#ctx0" brushRef="#br0">12152 1709 7886,'-13'0'20,"4"0"481,1 0 15,5 0-138,-3 0-503,18 0 1,-4 0-1,9 0 1,-1-2-658,1-2 0,-2 3 466,7-4 1,-5 0-318,4 0 633,-5-5 0,25-2 0,0-8 0</inkml:trace>
  <inkml:trace contextRef="#ctx0" brushRef="#br0">12496 1709 7886,'-9'8'337,"1"1"1,5-1 79,-1 5 0,2 0 0,2 1 0,0 3 246,0 4 0,2 5-814,2 3 1,-1 0 182,5 5-308,-5-6 1,7 3 0,-4-5 0,0-2 275,-1-3 0,5-3 0,-3-5 0</inkml:trace>
  <inkml:trace contextRef="#ctx0" brushRef="#br0">20274 1237 7901,'0'-9'-11,"2"1"0,0-2 127,3-1 84,-1 4 1,-3-5 0,2 4 688,1-4-751,1 5 1,-5 3-1,0 10-8,0 6 0,0 7 1,0 8-1,0 3 0,0 4 1,-5 4-1,1 6 1,1 5-78,2 5 0,1 8 0,0 1 0,0 3-59,0 1 0,0-8 1,0-3-1,0-5-30,0-5 0,4-3 0,2-10 1,-1-8-246,1-7 0,0-3-218,-2-3 165,-3-5 0,5-7 0,-6-8-293,0-3 1,4-2 102,1 0 0,-1-1-16,-4-3 540,0-3 0,0-5 0,-17-41 0,6 29 0,1-1 0</inkml:trace>
  <inkml:trace contextRef="#ctx0" brushRef="#br0">20312 1262 7901,'-12'0'-121,"-1"2"0,0 1 1,0 2 23,1 2 0,-1 3 146,0 7 0,0-1 0,2 5 0,1 2 64,2 1 1,1 1 0,-2-1 0,3-1 94,1-2 1,3-5-88,-2 1 0,4-10 0,3-7-66,1-7 1,6-10 51,-1-4-130,-4-3 0,7-3 1,-4-2-1,3-2 0,2-1-28,0-4 0,0 6 1,-1 4-1,1 4 188,0 4 0,-5 1-18,1 4 1,-1 2 0,5 4 167,0 7 1,0 10-190,-1 7 0,0 7-116,-4 1 1,4-1 0,-5 3 0,1-6-190,1-2 1,-1-2 34,5-4 0,0-2-136,-1-3 0,-2-2 0,2-6 1,2-3-1,1-5 308,4-9 0,-10-30 0,-4-14 0,4-5 0,0 0 0</inkml:trace>
  <inkml:trace contextRef="#ctx0" brushRef="#br0">20669 625 7901,'-7'-13'-87,"3"0"1,1 2 594,-1 2 1,3 2 705,-4 3-1159,4 3 1,1 1-1,0 8 1,0 5 0,0 5-1,0 6 1,0 6 586,0 3-610,0 1 0,1 4 1,2 0-1,1-1 0,1-1 1,-1-4-1,0-1-331,-1-2 225,4-2 0,-4-3 1,4-3-1,0-4 0,-1-3-767,-1-1 657,0-6 1,-5-3 0,0-8-1,0-5 1,0-2-31,0-2 0,0 1 1,0-1-1,-2 0 143,-2 0 1,1 1 0,-4-1 0,1 0 127,4 0 1,-4 1-44,2-1 1,-1 0 0,5 0-81,0 1-275,-5-1-487,3 0 828,-3 6 0,16 35 0,3 15 0</inkml:trace>
  <inkml:trace contextRef="#ctx0" brushRef="#br0">20555 740 7932,'-7'-6'-243,"-1"3"0,6-5 0,-3-2 294,3-2 1,6 4-1,4-1 1,4-1 246,0-1 1,5-2 21,0 1-294,6 4 1,-7-3 0,3 3 0,0-2 0,-4 1 0,0 4 0,-1 0-307,3 1 1,-3 0-1,3 4 75,-3 0 1,-5 4 0,-2 2 0,-2 1 204,-2 3 0,-7 24 0,-3 7 0</inkml:trace>
  <inkml:trace contextRef="#ctx0" brushRef="#br0">20669 867 7932,'-12'0'0,"-1"0"0,4 0-268,1 0 1,4 0 403,-5 0 1,8 0 74,1 0 1,10-4 0,8-2-1,2 0-479,3 1 1,-4-5 0,3 3 0,0-2-17,2 1 0,-2 4 1,-3-4 283,0 3 0,9 6 0,-1 6 0</inkml:trace>
  <inkml:trace contextRef="#ctx0" brushRef="#br0">21001 905 7947,'-7'-5'0,"0"3"349,2-2-110,4-3 0,-5 4 0,6-5 1,2-2 15,2-2 1,3 5 0,6 3 0,1 3-258,3 1 1,-1 0 0,3 0 0,0 1-113,-4 3 1,0 3-271,-3 6 306,-5 5 1,3-2 0,-5 5 0,-3 2-1,0 0 1,-2-1 0,-1-2-166,-4-1 0,0 2 381,-4-4 0,2 0 0,3-6 780,-5-2-495,4 2-309,-1-10 1,7 5 0,4-6 0,3-1-73,3-4 1,8 0-120,2-4 0,-1-2-680,1 2 499,0-2 1,9-2 0,0 2 0,-2 1 0,-1 3 257,-1 1 0,-1 2 0,1 4 0</inkml:trace>
  <inkml:trace contextRef="#ctx0" brushRef="#br0">20274 3277 7861,'0'-13'-274,"0"1"1,0-1 429,0 0 0,2 0 1,0 1 559,3-1-586,5 0 1,-9 4-1,5 2 1,-2 0 243,0 0 1,2 4-55,-2-1-87,-3 3-170,5 1 1,-6 5 0,2 4-1,0 2 1,3 3 47,-3 3-74,0 3 0,-1 7 0,2 2 0,1 2 0,1 3 0,-1 4 0,0 4 90,-1 4 1,-2 1-115,-1 4 1,5 1 0,-1 2 0,-1 1-35,-2-1 0,-1-6-31,0-1 1,0-8-15,0 0 34,0-7 1,0-8-1,0-2 1,0-5-255,0-3 166,0-7-432,6-1-134,-5-6 582,5 0 0,-6-2-54,0-2 53,0 2 1,-2-7 0,0 3 0,-4-1-96,-1-3 0,3 3 117,-5-2 1,6 5 143,-1-4-10,-3 5 1,4-7 0,-4 4 518,1-1-308,-4 4 1,8-2-135,-7 5 0,6 1 0,-2 3 0,0 5 99,1 2 1,0 7-100,4 4 1,0 2-164,0 1 21,0 1 0,1-2 1,2-1-1,3-4 1,1 0-72,3-4 1,5-2-5,2-4 0,5-4 109,-5-5-78,5 0 0,-6-5 0,5-5 0,0-6 0,-1-5-91,-3-3 0,-3-2-174,-1 1 0,-4-5-109,-1 0 203,-5 6 0,3 6 0,-6 5 0,-2 2-492,-2 2 0,1 4 721,-5 5 0,1 5 0,-2 4 0,-2 2 0,9 2 0,-9 17 0,4 4 0</inkml:trace>
  <inkml:trace contextRef="#ctx0" brushRef="#br0">20873 3736 7882,'0'-18'80,"5"3"1,-1-2 363,-1 3 0,-2 6 0,-2 1-121,-4 1 1,4 3-263,-3 7-10,2-2 0,2 13 0,0 0 0,0 3 1,0 5 418,0 1-438,0 7 1,0-3 0,0 6-1,0 2 1,0 1 0,0 1-1,0-1-185,0-3 1,0 2 104,0-2 1,0-2 0,0-4 0,0-4-98,0-3 1,0-5-287,0 1 282,6-9 1,-5-3 66,4-10 1,-5-2-51,-5-5 1,4-3 0,-5-2 0,1-4-97,-4-3 0,2-3 186,-1-3 0,3-2-100,-3-6 148,5-1 0,-4 1 1,4 0-1,-1 0 1,1-1 246,2 1 1,1 4-118,0 0 0,0 6 277,0-2-313,0 3 1,5 7 0,4 3 0,2 3 0,2 3-248,0 2 1,-1 2-99,1 3 0,0 2-143,0-2 168,-1 3 0,1 2 0,0 3 0,0 5 0,-1 2 220,1 2 0,-11 34 0,-4 8 0</inkml:trace>
  <inkml:trace contextRef="#ctx0" brushRef="#br0">20899 3915 7882,'-13'0'293,"5"0"-370,-1 0 0,5 0 255,-5 0 336,7 0 1,-3 0-570,10 0 1,6 0-257,6 0 1,7-2 0,0-2 0,4-5 310,1-2 0,4 0 0,6-2 0,2 0 0,0-1 0</inkml:trace>
  <inkml:trace contextRef="#ctx0" brushRef="#br0">21269 3953 7882,'-6'-7'112,"5"-5"222,-4 4-82,-2 2 1,6-5 4,-3 2 1,8 4 0,4 0-230,4 4 0,0 2-83,1 4 1,-4 2-247,-1 6 290,1-1 1,-1 5-1,-1 0 1,-1 0-1,-3 0 207,-2 0 0,1 2 1,0-4 83,3 2 1,-1 0 163,-4-4-260,0 0 0,4-5 1,2-1-1,1-1-143,3-3 0,3-3-187,4-4 1,2-3-962,7-6 576,-1 0 1,5-4 0,1 0 530,2 1 0,-6-6 0,3-4 0,3-1 0,0-1 0</inkml:trace>
  <inkml:trace contextRef="#ctx0" brushRef="#br0">20198 4769 5996,'1'-9'87,"3"1"-33,-2 5 1,3-4 69,-5 3-29,0 2 2,0-3-40,0 5 357,0 0 1,5-2-236,-1-2-60,0 3 23,-4-5 1,0 4 14,0-2 0,0 1-56,0-5 0,0 4 0,0-5 27,0-1 0,0-1 0,0-2 93,0 0 1,-1 1 0,-2-1 116,-1 0 0,-1 5-160,5-1 1,0 5-143,0-5 43,0 7 1,-1-4 0,-2 7-1,-3 4 51,-1 3 0,5 5-84,-3 4 1,4 3 0,1 5 0,-2 2 31,-2 3 1,3 0-6,-3 8 1,2-1-54,2 9 1,0 1 0,2 6 0,0 2-21,3 4 0,0 4-8,0 0 1,-4 1-1401,3 0 1402,3 0 0,-5-2 1,2-2-1,-3-7 0,-1-4-3,0-7 1,2-7 15,2-1 1,-3-7 9,4-1 0,-4-6 1,-1-8-1,0 1 15,0 0 1,4-5-119,1 1-262,-1-6 1387,-4 2-1865,0-5 31,0 0 444,0-5 0,-2 2-143,-2-6 0,3 5-81,-3-4 323,2-1 1,1-4-1,-2 1 1,-1-2 251,1-3 0,-3-20 0,-1-9 0,0-5 0,0-1 0</inkml:trace>
  <inkml:trace contextRef="#ctx0" brushRef="#br0">20223 4641 7867,'-1'-12'-34,"-2"-1"0,-3 0-63,-1 0 0,3 6 1,-5 4-1,-1 6 436,-1 6 1,3 4 120,-1 4-361,1 2 0,-5 13 1,0 2-1,0 1 1,1 0 260,-1-1-281,0-5 1,5 2 0,-1-7 0,1-1 0,0-4 36,4 0 0,3-9 0,1-10-197,0-7 1,4-9 0,2-2-1,1-4-5,3-4 1,1-1-125,2-7 160,5 0 1,-4-3 0,3 1 0,-2 4 0,-3 1-1,1 4 1,0 4 246,0 6 1,-1 4-61,1 5 1,-4 2 0,-1 8 56,2 2 1,-3 7-102,2 6 1,-2 4-128,1-4 0,2 2 0,-6-4 0,1 2-202,0-1 1,-2-6 23,6-2 1,-5-1-429,4 2 346,-5-3 0,9-2 1,-4 0-1,3-1-1219,2-2 1513,0-1 0,17 0 0,4 0 0</inkml:trace>
  <inkml:trace contextRef="#ctx0" brushRef="#br0">20963 4845 7867,'0'-19'-148,"0"2"0,-2 2 0,-1 3 1,-1-1 2090,1 0-1304,2 0 0,1 13-313,0 9-214,0 8 0,0 14 0,0 3 1,0 4-1,-2 5 172,-2 4-305,3-4 0,-5 7 0,5-3 0,-2 1 1,-1-1-1,1-5 0,1-2-217,2-2 1,0-5-1,0-3-350,0-4 404,0-11 1,0-5 0,0-15-1,0-3 9,0-4 0,0-6 0,0-3 1,0-5-112,0-3 0,0-4 117,0-5 140,0-1 0,0-3 1,0-1-1,0 2 1,0 0-1,0 0 1,0-3 165,0-1 1,5 5 225,-1 2-251,6 0 1,-5 11 0,7-3 0,-1 5 0,3 3 45,0 5 0,2 3-124,1 1 1,-1 5 0,3 1-1,0 1-135,-4 3 1,0 3-184,-3 5 1,-3 2-104,-1 5 162,-5 1 1,4 4 0,-4 2 0,1 0-1,-1 4 225,-1 1 0,-25 41 0,9-27 0,0-1 0</inkml:trace>
  <inkml:trace contextRef="#ctx0" brushRef="#br0">20988 5088 7867,'-13'-7'0,"1"2"1086,-1 4-741,6 1 0,4-2-261,11-2 0,1 3-131,8-3-66,3 2 1,-2 2 0,5 0 0,-2 0 0,0 0-1905,-1 0 2017,4 0 0,8 6 0,7 1 0</inkml:trace>
  <inkml:trace contextRef="#ctx0" brushRef="#br0">21434 5419 7867,'-8'-20'-12,"1"3"0,1 3 1,3 1-1,2 1 158,1-1 0,0 0 0,1 0 0,4 2 0,3 1 0,3 3 290,2 1 1,4-2-342,0 4 0,4-1 0,-4 5 0,-1 0 47,-2 0 0,-1 6-88,0 3 0,-6 3 0,-3 5 0,-3 5-90,-1 2 0,-5 7 0,-4 3 0,-3 1-23,-5-1 1,1 2 0,-4-7 0,0 1 100,0 1 0,5-9 535,-2-1-388,3-6 0,5-7 0,2-3 1,1-2-1,4-3-87,0-6 0,4-4 0,2-1 0,4 1-203,4 2 1,6-1-111,3-4 0,-1 1 1,1 0-1,2 2-151,1 2 1,2 1 42,-1-2 88,1-2 1,-1 8-1,-1-4 1,-2 1 0,-5 4-788,-3 0 676,-2-3-52,-4 3 0,-4-2 394,-8 8 0,-60 15 0,22-6 0,0 0 0</inkml:trace>
  <inkml:trace contextRef="#ctx0" brushRef="#br0">12024 5381 7859,'-4'-13'-1069,"0"0"931,-6 1 138,3-1 0,-17-5 0,-3-2 0</inkml:trace>
  <inkml:trace contextRef="#ctx0" brushRef="#br0">11960 5126 7859,'-8'-2'-309,"1"-2"1,0-3 337,0 0 0,4-4 0,-1 2 0,2-2 0,2-2 202,0 0 0,0 5-3,0-1 1,0 1 164,0-5-301,0 0 420,6 6-342,-5 2 0,5 10 0,-6 5 0,0 4-59,0 3 0,0 6 0,0 0 0,0 5 35,0 6 1,1 3-22,4 1-101,-4 6 0,5 3 0,-6 8 0,1 3 0,3 2 1,3-1-1,2 2 23,-1 1 0,1-2-75,4-1 0,-5-9 1,-1 0-1,0-6-168,0-8 1,-2-3 142,3-8 1,-5-5-141,1-3 0,-2-7-92,-2-1 106,0-6-167,0 2 130,0-5 1,-2-1 0,-1-3-1449,-1-5 1277,-6-2 0,9-2 387,-3 0 0,2-17 0,2-4 0</inkml:trace>
  <inkml:trace contextRef="#ctx0" brushRef="#br0">11999 5062 7865,'-13'-7'-52,"2"0"1,1 4-33,1-1 1,1 1-1,-4 7 1,2 5 815,2 2-670,-1 8 1,-3-1-1,0 5 1,2-4 0,2 1 271,-2 0-203,-1-4 0,2 2 1,2-5-1,0-2 10,0-2 0,4-5 1,-1-8-154,2-5 0,2-6-67,0-2 69,6-6 0,-3 3 0,4-4 0,0 1 0,0 4 0,2 0 0,-1 4 140,1 0 0,-1 3-102,5-1 97,-6 6 0,4 1 1,-2 6-1,4 2 1,2 0 186,2 3-425,0 5 0,0-3 0,0 5 1,-1 1-1,-1-2-679,2-2 565,-2 2 0,3-9 1,-4 1-1,2-6 1,1-6 226,-2-2 0,5-36 0,0-8 0</inkml:trace>
  <inkml:trace contextRef="#ctx0" brushRef="#br0">10762 5445 7878,'0'-13'-133,"0"4"0,0 1 0,0-2 0,0-1 1,-2-2 438,-2 0 0,3 5 0,-5-1 673,0-1-531,5-1 1,-10 4-1,4 4-45,0 6 1,1 8-329,6 6-13,0 12 0,0-7 1,0 14-1,1 2 0,2 3 1,3 0-1,-1-1-202,1-2 1,3 0 0,-4-1-1,2-3-3,3-4 1,-4-5 0,0-3-1,-2-5-29,0-3 1,2-3 132,-2-2 1,-3-9 0,4-9 0,-5-4-119,-5-4 0,4 0 117,-3-8-84,-3 2 1,4-14 0,-4 3 0,1-3 0,2-2 17,-2-4 0,5 2 0,-5-4 0,2 1 134,0 3 0,-1 1 23,5 2 0,0 1-52,0 3 0,0 4 0,2 9 0,2 4 77,5 3 0,2 1-105,2 0 1,-1 6 40,1 3-176,0-3 1,4 6 0,1-4 0,1 5 0,-1 5-438,-2 3 0,-2 5 201,-1 4 1,-1-2 399,1 7 0,-6 3 0,-3 5 0,-14 5 0,-6 5 0,-2 1 0,0 0 0</inkml:trace>
  <inkml:trace contextRef="#ctx0" brushRef="#br0">10787 5585 7909,'-12'0'21,"0"1"-42,4 4 112,2-4 1,6 6 0,2-4 0,2 1 410,4-1 1,5-2-582,4-1 0,-1-1 0,5-2 0,2-2-421,1-3 1,1 0 193,1-5 0,-1 0 0,-1 1 0,-1-1-627,-2 0 933,0 0 0,-1 1 0,-1-1 0</inkml:trace>
  <inkml:trace contextRef="#ctx0" brushRef="#br0">11259 5483 7909,'-8'0'289,"-1"0"739,6 0 1,-2 1-747,5 4 0,0 3 0,0 8 1,0 4 17,0 4 0,0 0-253,0 10 0,5 0 0,4 4 1,2 0 234,2 0 0,0-5-2555,-1-3 1033,1-3 1240,0-2 0,5-16 0,2-5 0</inkml:trace>
  <inkml:trace contextRef="#ctx0" brushRef="#br0">2104 10507 7356,'7'-6'-500,"-3"-2"635,-2 2 1,-2-1 41,0 3-31,0 2 0,-6-5 452,-3 3-452,4 2 1,-2-3 159,2 5-133,4 0 1,-3 0 0,8-2 323,5-2-424,2 3 1,13-5 0,6 5-1,7-2 1,7-1 0,7-1-1,7 1-11,4 0 0,0 0 1,-2 4-1,-6 0-132,-6 0 0,-6 1-210,-8 3 154,-3-2 0,-12 5 0,-5-4 0,-5 2-107,-4 2 0,-1 2-62,-4 4 1,-5-5 70,-4 1 0,-3-2-176,-5 1 1,1 2-1,-4-6 1,0 1 399,0 0 0,-1-2 0,-4 6 0,-1-7 0,-14-3 0,-8-3 0,-3-3 0,-1 0 0</inkml:trace>
  <inkml:trace contextRef="#ctx0" brushRef="#br0">2104 10532 8025,'-13'-11'-132,"0"2"0,1-2-199,-1 3 1,6-4 577,3 0 1,2-1 0,4 0 0,2 2 338,4 2 1,5-2-383,4 2 0,1 4-17,4 0-108,2 4 1,-4 1-1,5 0 1,1 0-1,-2 1 140,-3 4 0,-3 6-174,-5 6 1,-1 10 193,-4-2-387,-2 9 0,-8 0 1,-3 9-1,-10 4 1,-7 4-314,-7 4 1,-7 2 124,-3 2 0,1-2-1407,-4-6 1702,2-6 0,7-2 0,5-11 807,5-6-267,11-12 112,6-8-374,12-6 0,2-2 1,9-1-1,6-1 1,5 0 60,6-2 0,3 3-248,1-5 0,8-1-103,5-3 296,0 5 1,11-5-1,-4 4 1,1-4-1,2 0-695,5-1 0,-13 6-194,3 3 1,-18-2-954,-4 2 725,-11-1 874,-5 5 0,-45 17 0,-10 5 0</inkml:trace>
  <inkml:trace contextRef="#ctx0" brushRef="#br0">3277 10583 8055,'0'-20'-418,"-4"2"0,0 5 1,-1 2 718,0 2 1,3 5 0,-2 8 887,3 5-1014,1 2 0,-2 8 0,-1 3 0,-1 5 1,1 3-1,0-2 0,1-1-46,-3-1 1,1 1-9,4 3-74,0-9 0,-4 7 0,0-11 0,1-1 45,1-2 1,2-8 0,0-8 0,2-9-114,2-9 0,2-10 0,4-4 0,-2-4-136,2-5 1,1 2-1,1-5 1,-2-1 80,-2 1 1,1 4-33,3 8 192,-5 3 1,3 7 0,-4 4 0,0 9 0,-1 9-1,0 12 179,0 10 0,-3 7-109,2 11-129,3 0 1,-4 1 0,5-1-1,1 0 1,-1-1-153,1-3 1,-1-3-1,5-5 1,1-1-95,3 1 1,-1-8 183,5-5 1,-4-6 5,4-7 36,1-6 0,2-2 0,-2-9 0,0-5 1,-1-3 44,-1-5 0,2-2-42,-5-7 0,5 1 49,-5 0-26,0 0 1,-6-1-1,-1 1 1,-2 1-1,1 3 181,-2 4 0,-1 9 594,-6 4-527,0 3-180,0 7 1,0 3 0,0 8 0,0 6 0,0 5 8,0 7 0,0 2-211,0 1 0,0 2 94,0 3-163,5-3 1,-2 8-1,4-4 1,0 1-1,0-1-424,3-3 0,-3-5 168,2-2 1,-1-1-419,5 1 583,5-2 1,-2-11 0,5-1-1,2-1 1,1-3-492,2-2 0,-1-1 754,1 0 0,5-23 0,1-5 0</inkml:trace>
  <inkml:trace contextRef="#ctx0" brushRef="#br0">4297 10112 8055,'-1'-27'64,"-4"-3"1,4 9 369,-3-1 711,2 7-488,2 8-491,6 1 1,-3 6-1,5 1 1,4 4 0,2 3 587,3 4-665,6 0 0,-8 2 0,6 3 0,2 5 1,0 3 80,-2 5 1,-3 4-252,-5 8 0,-2 9 0,-2 9 0,-5 4-219,-2 4 0,-8-2 59,2-30 0,-1 1 1,-12 31-805,8-32 1,-3 0 904,-2-3 0,-2 0 0,1 4 1,-2-1-1,-2-4 0,-2-2 0,-20 24 1,-3-9-756,-1-5 1,-3-6 542,-8 0 1,3-6-227,-7 2 578,1-9 0,-8 5 0,0-6 0,1-2 0,-2 0 0</inkml:trace>
  <inkml:trace contextRef="#ctx0" brushRef="#br0">2142 10010 8074,'-5'-19'-3,"-3"1"1,-4-4-1,-3 7 135,-2 5 1,3 4 0,-4 6-1,-1 2 1,-2 3 0,-4 10 147,-5 9 0,-3 8 0,-5 11 0,0 5-46,0 6 0,18-23 0,0 3-51,-2 4 0,1 0-121,4 0 0,0 1 0,-1 4 1,1 2-1,6-3 0,2 1 0,2 0 1,1 2-1,3-1 0,1 1 1,1-2-1,2 0 0,1-2 0,3-2-212,12 29 0,4-5 0,15-9 1,3-3-214,7-3 1,5-8-1,4-2 1,6-7 136,5-4 1,-30-16 0,2-2-1,4 0 1,1-2 0,3-1-1,2-2-673,0-1 0,3-2 0,5-1 0,1-1 899,2-3 0,1-1 0,5 1 0,0 0 0,2-6 0,0 0 0,1 1 0,0 1 0</inkml:trace>
  <inkml:trace contextRef="#ctx0" brushRef="#br0">5292 11119 8074,'-7'-20'10,"-1"2"1,6 5-1,-3 0 1,1 2 829,-2 2-661,-1 4 1,-1 5 0,-1 2 0,-1 7 0,-1 8 0,-2 6 0,-1 4 93,-3 2 1,2 4-1,-5 7 1,0 1-208,0 1 1,0 5 167,-1-5-386,-3 1 1,10-6-1,-2-3 1,5-6-1,4-5-43,1-6 0,2-10 0,5-7 196,4-7 1,2-12-1,5-6 1,3-8-201,2-4 1,2-8-1,7-5 1,-1-3-245,1-1 1,-5 1 463,0 2 137,-5 6 0,7-2 1,-6 10-1,-3 9 347,-4 8 1,0 22-355,-6 6 0,0 16 1,-4 2-1,0 2 178,0 3 1,4 0-301,1 3 1,0 3 0,-2-4 0,3 2-75,1 4 1,-3-8-128,5 7 1,-2-4-95,1 0 214,4-3 0,-7-3 0,5-2 0,-3-5 0,0-4-429,0-4 1,-2 1-825,3-10 567,-5 1 1,3-7 737,-6-2 0,-12-20 0,-2-10 0</inkml:trace>
  <inkml:trace contextRef="#ctx0" brushRef="#br0">5113 11438 8043,'-8'-9'0,"-1"1"0,6 3-178,-1-3 0,4 5 0,6-1 855,6 2 0,4 2-521,10 0 1,-2 0-566,10 0 77,0 0 1,4 0 331,0 0 0,4-7 0,5-3 0,4 0 0,0-1 0</inkml:trace>
  <inkml:trace contextRef="#ctx0" brushRef="#br0">6758 10813 7987,'0'-13'412,"0"5"1,0-1 0,0-1 211,0-1 0,1 4 1,4 3-50,3 2-630,4 2 0,5 0 1,1 0-1,0 0 0,2 0-698,0 0 428,1 0 0,3 4 0,-1 1 1,-2-1-1,1 0 0,-3 0 0,-2 1 325,-2 0 0,-20 8 0,-3 7 0</inkml:trace>
  <inkml:trace contextRef="#ctx0" brushRef="#br0">6682 10991 7987,'-13'0'0,"0"0"0,0 0 209,1 0 0,3 0 730,1 0-817,5 6 1,-2-5 0,10 5 0,3-2 0,5 1-1,4-3 1,6 0-320,5-2 0,5 0 0,5 0 0,0 0-865,0 0 1062,6 0 0,-6-10 0,4-3 0,4-1 0,1 0 0</inkml:trace>
  <inkml:trace contextRef="#ctx0" brushRef="#br0">10303 10456 7932,'0'-20'6,"0"3"0,0 3 0,0 1 0,0-1 188,0-3 0,0 3 0,1-3 0,2 3 0,1 1 0,-1-1 455,-1-3 0,2 2-393,0-2 0,2 8 1,-3 0 459,1-1-377,0 4-288,-4 1 0,0 6 0,0 3 0,0 6 0,0 6 353,0 5-403,0 9 0,-4 3 1,-2 6-1,0 2 1,-1 3-1,2 2 1,-1 2-167,3 1 0,2-2 0,1-2 0,0-1-180,0-3 0,1-2 0,3-5 327,4-9 0,9-4 0,0-8 0,0-6 1,1-5 54,3-7 1,0-9 0,4-10 0,1-7-61,1-6 0,0 0-24,-1-9 1,-5-1-972,0-4 1033,1 0 0,-3 1 1,-3 3-1,-5 6 1,-4 6 78,-1 5 444,-2 9-182,-4 8-382,-5 8 1,3 10 0,-3 5 0,0 6 0,1 5 107,1 3 0,2-1-70,1 2 1,0-6 128,0 6 1,4-6 0,2 0 0,1 0-386,3-4 1,1-2 201,2-4 0,-5 1 28,1-6 1,-1 0 0,5-4 0,0-1 48,0-4 0,-1-3-26,1-9 0,-2 1-44,-2-5 92,2 0 1,-5 0-1,2 1 1,-2 1-1,-2 4 53,1 1-12,-1 1-68,-4 0-214,0 6 0,-6 1 1,-2 6-1,-2 2-122,1 2 0,-2 2 71,2 2 1,2 2-593,-1-6 0,5 6-739,-1-1 852,-3-4 714,5 1 0,14-6 0,9 0 0</inkml:trace>
  <inkml:trace contextRef="#ctx0" brushRef="#br0">10660 10469 7983,'0'-9'-149,"0"1"0,0-2 0,0-2 432,0 0 1,0 3 76,0 1-202,0-1 0,0 3 0,0 6 290,0 7-411,0 10 0,0 2 0,0 5 0,0-1 1,0 1-1,0 0 0,1 3 31,4 1 0,-3 2 0,5-6 0,1-1 27,-1-2 1,-3-6-1,4 2 1,2-2-32,2-3 1,0-5 0,1-2 0,1-5 79,3-5 1,-3-7-22,3-10-94,3-2 0,-6-7 1,3-4-1,-2-6 0,-3-6 1,1-3-1,-2-1 21,-2 0 1,1 0 0,-6 0 0,-1 2-67,-2 2 0,-2 6-10,-3 11 1,1 6 0,-6 13 0,1 1-242,1 1-258,-5 6 125,5 3 1,0 8-1,2 4 1,0 1 0,1 1 399,1 3 0,8 31 0,2 13 0</inkml:trace>
  <inkml:trace contextRef="#ctx0" brushRef="#br0">11272 10609 7983,'8'-4'-1543,"1"-1"1627,-6 1 804,2 4 92,-5-6-718,0-1 1,-1 0 0,-3 3 171,-5 3 1,2 1 139,-1 0-400,-1 0 0,-8 5 0,-1 5 0,-2 6 0,-1 4 0,-1 2 0,1 2 21,-2 3 1,5 6 0,1-2 0,3 0-246,1 0 0,6-1 1,3-4-1,4-2-97,4-3 1,9-7-3,8-5-147,3-7 0,7 4 1,3-9-1,3-4 1,1-7-727,1-4 1,-1-5 0,0-7 1021,0-4 0,-17-4 0,-3-6 0,1-3 0,0-1 0</inkml:trace>
  <inkml:trace contextRef="#ctx0" brushRef="#br0">11514 10086 7985,'2'-21'33,"0"1"0,3 2 202,-3 2 1,0 2-1,-2 1 1,0 0 0,0 1 1242,0-1-1167,6 6 1,-4 1 0,7 6 72,1 0 0,-2 1 29,5 4-304,-3 7 0,14 8 1,-4 7-1,1 3 1,-1 5-1,0 6 0,-2 8-108,1 4 1,-8 8 0,-8-25 0,-2 1 0,0 3 0,-2 0-175,0 3 1,-2 1 0,-2 2-1,-3 1 1,-2 1 0,-2-1-1,-2 1 1,-2 1-67,-3 1 1,0-1 0,0-5 0,-1 0-1,-1-4 1,0-1 0,1-5 0,0-1-363,-18 23 1,-6-9-1,-1-6 1,-1-6-222,4-5 0,-4-4 822,0-5 0,-8 3 0,-1-6 0,1-2 0,1-5 0</inkml:trace>
  <inkml:trace contextRef="#ctx0" brushRef="#br0">10112 10061 8024,'-13'-13'-141,"0"0"1,-1 0 0,-2 2 0,-1 2 0,2 5 601,1 3-234,1 1 1,0 0-1,0 1 1,1 5 0,-1 7-1,0 6 1,0 7 640,1 4-739,-1 8 1,-3 9 0,2 8 0,3 6-1,-1 7 180,6-30 1,1 0-274,1 6 0,1 0 1,-2 3-1,0 1 1,2 1-1,2 0 1,0-2-1,0-1 1,2-1-1,1 0 1,2-2-1,2-1 0,1-2 1,2-1-853,0-1 1,3-2 402,18 27 1,4-7 0,8-11-1,5-7 1,5-7 412,8-4 0,-3-25 0,14-10 0,2 0 0,-11 2 0,-1 0 0,1 0 0,0 0 0</inkml:trace>
  <inkml:trace contextRef="#ctx0" brushRef="#br0">12445 10061 8024,'0'-19'-11,"0"5"1,0-3 0,0 3 0,0 1 922,0 0 1,0 5-105,0-1-683,0 6 0,-6-1 1,-2 8-1,-4 6 1,0 6-1,-1 7 1,-1 4 352,-3 2 0,1 11-120,-5-2-419,5 9 0,-2-2 1,5 6-1,0 0 0,2 2 1,3 1-1,3 1-336,4-1 0,4-3 0,4-5 0,7-2 14,4 0 1,5-10 0,5 0 0,2-7-367,-1-6 0,3-4 0,2-8 749,3-5 0,18-25 0,5-7 0</inkml:trace>
  <inkml:trace contextRef="#ctx0" brushRef="#br0">12840 10137 8024,'-5'-13'87,"2"-4"174,-6 0-84,6 6 1,-8 2 182,3 9 0,2 5 0,0 12 0,2 4-38,0 3 0,0 3-59,4 3-274,0 2 0,0 7 1,0-3-1,0 0 0,0-4-289,0 0 273,0-3 0,0 0 0,0-4 1,0-5-1,1-6-78,3-5 315,-2 2 0,8-15-130,-6-1 0,6-9 0,-3-4 0,1-2 12,1-3 1,-1 1-64,5 0 0,1 0 127,3 5-193,-3 0 0,5 4 0,-5 2 0,2 2 0,2 5 50,2 3 1,-3 2 25,4 3 1,-5 5-13,1 8 21,-3 3 0,-3 9 1,-2 1-1,-5 0 0,-3 0-241,-1-1 1,0 1 131,0-4 1,-1-5-209,-3 0 270,-3-5 0,-6-2 0,0-7 0,0-1 0,1-4 78,-1 0 1,-4-2-159,0 0 55,0 0 0,4-2 0,0 0 1,1-3-1,-3 1-553,-2-2 1,7 5 119,-2-3 1,2 2-423,-3 2 0,0 0 879,1 0 0,10-5 0,4-2 0</inkml:trace>
  <inkml:trace contextRef="#ctx0" brushRef="#br0">13223 10048 8046,'0'-9'-24,"0"1"122,0-2 0,0-1 1469,0-2-1028,0 0 1,4 5 0,2 0 854,1 3-1147,1 1 1,1 4 0,-1 0 0,2 1 500,2 3-581,6 3 1,-4 12-1,5 3 1,-2 8 0,1 8-1,0 8 1,1 5 178,-4 4 1,-2 4-255,-4 9-231,2 3 1,-10-31-1,-2 1 1,2-1-1,-2-1 1,-3-1 0,-2 0-1,-12 31-705,-8-4 0,-14-7 1,-1-4-1,-4-6-578,-2-5 0,1-9-1173,-5-5 2595,0-2 0,0-1 0,2-1 0,7 1 0,5-1 0</inkml:trace>
  <inkml:trace contextRef="#ctx0" brushRef="#br0">8824 10736 8155,'-13'-7'-290,"4"2"0,1 3 0,-2-1 797,-1-1 102,4 0 0,0 4-428,2 0 1,5 0 4,0 0 0,2 0 4,6 0-135,1 0 0,8 0 1,1 1-1,2 2 0,3 1 239,1-1-246,1-1 1,2-2 0,1 0 0,4 0 0,-1 0 0,1 0 0,1-2 33,2-2 1,-3 3 0,-3-4 0,-2 4-141,-1 1 0,-5-2-231,0-2-244,-11 3 440,7-5 1,-18 6 0,-2 0-1,-10 0 44,-5 0 0,-4 0 16,-3 0 1,-6 0 45,-3 0 1,-3 0-1,-1 0 1,-2 2 17,-2 2 1,0-3 41,-4 3 0,-1-2-18,-4-2 1,0 0-1,1 0 1,5 0 388,7 0-1648,11 0 698,14 6 246,13-5 260,19 10 0,41-4 0,-19 0 0,-1-1 0</inkml:trace>
  <inkml:trace contextRef="#ctx0" brushRef="#br0">16436 10469 8004,'0'-17'-96,"0"0"0,0 1 0,0 0 0,0 1 0,0-2 0,0 0 366,0-2 0,0 5 0,0-3 0,0 3 252,0 1 0,0 1 0,0-1 563,0 0-1019,0 6 0,0 17 0,0 11 0,-1 5 0,-2 2 75,-1 2 0,-2 4 1,3 7-1,-1 3-179,1 1 1,2-4 0,1 2 0,0-2-65,0 1 1,1-3 0,3-1 0,5-7-5,2-4 1,2-6-1,0-2 1,1-5 50,3-7 1,-3-4-1,4-6 1,-1-4-15,0-6 1,0-8 46,-4-1-17,5-7 0,-3 0 0,2-5 0,-3-1 0,-1-2 0,-2 0 0,-1 2 94,-2 1 0,-5 5 3,1 0 1,-2 7 0,-2 5 302,0 3-20,0 7-304,0 19 0,0 7 0,0 15 0,0-2 17,0-1 0,0 0-138,0 3 0,1-1-312,3-4 300,-2-7 1,9 10 0,-1-11 0,4-2 0,5-5-55,1-6 0,-3-2 171,4-6 0,0-1-141,5-4 213,-1-7 1,1-8 0,-2-7 0,-3-3 0,-4-4 132,-3-3 0,-3-1-39,-2 0 0,-3 0 14,-6-1-115,0 1 0,-2 5 0,-2 5 0,-5 4 0,-3 4 36,-5 2 1,3 5-240,-3 5 0,1 5-621,-1-2 447,3 4 1,-3 2 0,7 4 0,3 3 0,1 5-1232,3 4 1,2-1 1521,1 5 0,34 34 0,-13-21 0,0 0 0</inkml:trace>
  <inkml:trace contextRef="#ctx0" brushRef="#br0">17188 10634 8238,'0'13'1229,"0"0"-621,0 0 1,0 4-2,0 0-565,0 5 0,0 0 0,0 6 0,-1 2 0,-2-1 91,-1 3 1,0-10-292,4 4 0,0-9 1,0 0-298,0-3 341,0-7 0,1-3 104,3-8 1,-1-5-1,6-8 1,-1-4 30,-1-3 1,5-1 118,-4-1 0,3 2-52,2 3 28,0 2 0,-2 7 0,-1 0 1,-1 2-1,1 3 269,1 2 0,2 2-329,-1 7 0,-3 5-212,-1 8 106,1-3 0,-1 10 0,-1-3 1,-1 3-1,-3 2-402,-2-1 0,-1 1 275,0-1 1,0-5-225,0-3 308,-5-9 1,-2 2 0,-6-4 0,0 0 0,-1-1 125,-3-2 1,1-1 59,-5-2 1,4-2-108,-4-2-195,5 3 1,-2-5-1,5 6 1,0 0-1,1 0-898,-1 0 1107,0 0 0,17-11 0,5-4 0</inkml:trace>
  <inkml:trace contextRef="#ctx0" brushRef="#br0">17584 10201 8052,'0'-19'0,"0"0"0,0-3-187,0 1 1,0 5-37,0-1 628,0 3 0,1 2 1,3-1-1,5 1 1,2 3 56,2 0 1,0 5 0,1-3 0,1 1 77,2 3 0,0 2-39,-4 1-389,0 5 0,0 4 1,-1 8-1,1 6 0,-2 4 233,-2 2-332,-3 12 0,-6 0 0,-2 15 0,-2 3 0,-6 5 0,-6 4 0,6-31 1,-1 0-258,-1 2 1,0 1 0,-1 0 0,-1 1 99,-1 4 1,0-1 0,2-6-1,0-1 1,-2 2 0,0-1-1,-12 28-529,1-6 1,-1-9 157,-2-9 0,0-8 74,-5-4 1,-4-3 0,-6-3-1,-1-1 441,-3-2 0,3-8 0,-5 1 0,-4 2 0,0 0 0</inkml:trace>
  <inkml:trace contextRef="#ctx0" brushRef="#br0">16156 10099 8063,'-15'-7'-116,"0"2"0,-2 4 1,1 2-1,1 5 564,-2 7 0,1 11 0,-5 11 1,0 8 853,1 8-1202,-4 11 0,9 9 0,7-32 0,-1 1 1,2 2-1,2 0 0,0 2 0,1 1 0,3 0 1,1 0-1,2-2 0,1 0 4,2-2 0,3-1 0,5-4 0,1 0-1329,0-1 1,2-2 984,19 26 1,5-2-1,2-9 1,5-4-1,4-7 1,4-4 239,5-5 0,5-4 0,2-4 0,-1-3 0,2 0 0</inkml:trace>
  <inkml:trace contextRef="#ctx0" brushRef="#br0">18553 10010 8046,'-2'-13'-266,"-1"0"1,-2 2 0,-1 1 111,0 1 421,-3 6 1,1-1-1,-4 8 1,-1 6 0,-1 6-1,-2 7 1,-2 5 298,-2 6 0,-1 8 0,-5 7 0,1 6-303,-1 9 0,13-28 1,1 1-254,-2 3 0,2 1 0,2 2 0,0 0 0,2 0 0,1 0 0,1 1 0,2 1-2,1 2 0,2-1 1,0-4-1,2 0 1,1-1-1,1-1 1,10 29-160,7-8 0,4-4 0,1-8 0,1-3-290,-1-8 0,5-1 0,0-9 0,0-4-202,1-6 0,-4-9 0,4-5 0,-1-2 643,-1-2 0,7-23 0,-4-5 0</inkml:trace>
  <inkml:trace contextRef="#ctx0" brushRef="#br0">19024 10099 8046,'1'-19'-4,"-1"4"0,0-5 1,0 2 211,0 2 265,0 2-79,0 1 0,0 7-44,0 6-302,0 6 0,0 8 0,0 3 0,0 6 0,0 4 383,0 3-379,0 5 0,-2-4 1,-1 5-1,-2-4 1,-1-1-1,0-2 1,3-2 48,2-2 1,0-1-1,-2-3 1,-2-4 78,3-2-65,0-3-133,8-5 0,1-1 1,6-6-1,-1 0 0,3-1-233,2-4 219,-3 4 0,10-9 1,-4 4-1,1 1 1,-1-2-224,-2 0 1,1 4 0,-4-3 0,2 2-121,-1 0 1,-2-1-58,-1 5 1,0-4-535,-1 0 696,1 0 1,0-1 269,0 1 0,5 0 0,2 4 0</inkml:trace>
  <inkml:trace contextRef="#ctx0" brushRef="#br0">18884 10634 8046,'-18'0'0,"-1"0"85,-2 0 0,3 0 1,5 0 1059,0 0-401,6 0 1,11 5-48,9-1-698,8 0 0,5 0 0,9 1 1,6-3-1,8 0 72,4-2-206,6-6 0,3 3 1,-3-5-1,-3-1 0,-4 1-443,-1-1 0,-6 2 0,-5-1 0,-9 4-246,-10 2 1,-9 2 407,-4 0 0,-6 2 416,-2 2 0,-46 26 0,15-10 0,0 1 0</inkml:trace>
  <inkml:trace contextRef="#ctx0" brushRef="#br0">19114 11042 8046,'-6'-12'0,"3"-1"171,-5 0 0,5-1 0,-1-2 0,2-1 715,2 2 1,6 5-46,2 1-689,4 1 0,1 1 0,-1 3 0,2 2 0,2 2-64,1 0 0,0 6 0,-6 4 0,-1 5-445,-1 7 1,-6 2 79,1 1 36,-3 6 1,-2-2-1,-3 3 1,-5-1-1,-4-2-315,-4-2 1,3-2 552,-3 1 1,3-7 522,1-2-282,1-2 0,-1-8 0,0-3 928,0-3-848,6-1 1,2-1-542,5-3 41,11-3 0,-1-2 0,11 1 0,3-2 1,4 0-518,6 1 0,3-2 254,2 2 1,3 2 0,1 0 0,-2 0-1328,-2 0 1772,-6 4 0,9-19 0,-2 0 0</inkml:trace>
  <inkml:trace contextRef="#ctx0" brushRef="#br0">19802 9997 8109,'0'-9'31,"0"1"0,0-2 1,0-1-1,0-2 421,0 0 1,0 0 0,0 1 0,0-1 1313,0 0-1146,6 0 0,-3 2-368,5 2 1,1 4 0,4 5-42,-1 0 0,2 11 0,2 6 0,2 7-24,2 6 1,0 4 0,3 10 0,-2 8-147,2 11 0,-5 6 0,-9-30 0,-2 0 1,-2 2-1,0 0-107,-3 3 0,0 1 0,-1 3 0,-1-1 0,0 4 1,-1-1-1,-1-2 0,-2 0-154,-1-3 1,-3 0 0,0-4 0,-2 0 0,-3-5 0,-1-1-1,-16 30-225,-4-4 0,2-15 13,-2-3 1,-2-5 0,-5-8 0,-3-2-587,-1-1 1,0-1-443,-2-1 1460,3-5 0,4 4 0,1-3 0,-2 3 0,0 2 0,-2-1 0</inkml:trace>
  <inkml:trace contextRef="#ctx0" brushRef="#br0">14587 10673 7994,'-8'0'-428,"-1"0"563,6 0-9,-2 0 1,0-2 147,1-2-112,0 3 107,4-5-69,0 6 0,-2 0 200,-2 0-141,3 0-130,-5 0-28,6 0 0,-1-2-75,-4-2 0,3 3-186,-7-3 192,6 2-30,-2 2 10,-1 0-30,5 0 38,-5 0 15,6 0 1,1 0 0,4 0 0,3 0-4,3 0 0,8 0-29,2 0 1,7 0 0,4 0 0,2 0-107,5 0 0,-1-1 50,5-4 1,1 4-59,-2-3 1,1 2 0,-6 2 0,-2-1 17,-1-3 1,-7 2 131,-1-2 1,-2 1-117,-7-1 59,-6 3 0,-1-7 345,-6 4-191,-5 3 1,-6-9 6,-6 6-135,0-1 1,-1 5 0,-3 0-1,-4 0 1,-5 0-94,-3 0 0,-5 5 65,-9-1 0,2 6-28,-6-2 51,0 4 1,-8 0 0,0 1-1,1 0 1,3-2 19,4-2 0,9 2-8,8-2 1,10 2-3,8 2-442,5-1 1,7-3 0,1-1 428,3 2 0,26-4 0,11 0 0</inkml:trace>
  <inkml:trace contextRef="#ctx0" brushRef="#br0">21116 10316 7957,'-2'-8'-464,"-1"3"357,-1-1 329,-6 5 0,9-6 0,-5 4 907,0-1-855,5-1 0,0 7-177,5 2 0,10-3 0,0 5 0,6-2 97,7 1 1,4-1-309,7-4 46,1 0 0,5 0 0,2 0 1,3 0-1,-1 0 0,-3 0 1,-2 0-583,-7 0 0,-4 0 0,-11 0-880,-4 0 989,-9 5 541,-2-3 0,-17 9 0,-32-9 0,-18 3 0</inkml:trace>
  <inkml:trace contextRef="#ctx0" brushRef="#br0">21434 10112 8013,'-7'-20'0,"0"1"264,3 7 0,1 3 0,-4 1 1034,1-2-823,-3 4-379,7 0 35,-9 18 1,9-2 0,-2 11 0,3 1 0,1 4 31,0 4 1,0-2 0,0 6 0,0 3-211,0 4 0,0-1-230,0 2 1,1-6-128,3-2 0,-2-2 0,2 2 0,-3-6-157,-1-5 0,0 0 57,0-6 504,6 0 0,7-38 0,7-9 0</inkml:trace>
  <inkml:trace contextRef="#ctx0" brushRef="#br0">22901 9946 8037,'0'-20'41,"0"3"0,0 3 0,0 1 891,0 0 1,0 3-25,0 6-751,-6 17 1,5 8 0,-5 10 0,2-1 84,0 0 0,-1 4 86,5-4-406,0 5 1,0-2-1,0 3 1,0-2 0,0-2-1,0-3 1,0 1-197,0-2 1,0-2-1,0-5 1,2-4-72,2-3 0,-3-5 205,4-1 1,-4-12 0,-2-4 73,-4-11 1,3-1 0,-6-2 0,3-4 36,2-2 0,2-8-70,1 2 110,0-2 0,0-7 0,0 1 0,1 0 0,2 1 0,2 0 0,3-1-39,1 1 0,3 2 121,1 5 1,-1 5 0,1 7 0,1 5 302,3 3 0,-3 7-369,3 3 0,-1 3 1,0 1-1,1 1-125,-2 3 1,1 2-312,1 2 1,-3 4 29,3-4 103,-3 4 0,-1 0 0,-2 2 0,-2 2 0,-4 2 276,1 2 0,-27 19 0,-2 7 0</inkml:trace>
  <inkml:trace contextRef="#ctx0" brushRef="#br0">22875 10124 8037,'-12'-5'-1495,"4"3"2164,3-3 0,12 5-85,6 0-535,5 0 0,8 1 0,0 2 0,3 1 1,2-1-388,2-2 1,-1 4-1,4-1 338,-2-1 0,34 4 0,-28-4 0,0 1 0</inkml:trace>
  <inkml:trace contextRef="#ctx0" brushRef="#br0">23296 10443 8037,'0'-13'0,"0"1"0,0-1-52,-6 0 0,5 0 1,-3 1-1,4 0 444,4 4 1,3-2-1,6 6 1,0 1 61,-1 1 1,1 4-424,0 2 1,0 4 0,-1 8 0,1 2-19,0 2 0,-6 3 0,-3 5 0,-2 2-195,-2-2 0,0 4 114,0-3 0,-6 1 0,-1-6 0,-2-1 69,1-2 0,-1-5 351,-3 1 1,5-7 534,2-2-250,-2-5-248,6 3 0,-2-11-363,11 1-26,1-6 0,15 7 0,-3-5 0,3-1 0,2 1-194,-1-1 1,1 7-286,-1-3 1,-1 0-1,-2 0 1,-5 3-367,-3 0 1,-1 2 323,-1 0 521,-5 0 0,-24 0 0,-11 0 0</inkml:trace>
  <inkml:trace contextRef="#ctx0" brushRef="#br0">24048 9729 8037,'0'-13'41,"0"1"1,-1-1 0,-2 0 1378,-1 0-430,0 6-807,4 2 0,5 14 0,5 7 0,4 5 89,3 6 0,6 9 1,-2 2-1,3 9-209,2 6 0,-2 6 1,-3 6-1,-5 4-229,-10-31 1,-2 1 0,-1-1 0,-2 0 0,-3 3 0,-2-1 0,-2-1 0,-2 0-439,-2 0 1,-4-2 0,-2-3 0,-3-1 318,-2-1 0,-1 0 105,-2-4 0,0-1 0,-17 20 1,-4-10-1,2-5 0,5-4 1,4-1-1,1-3-573,1-2 0,2 0 753,-4-5 0,6 3 0,-5-4 0,-2-1 0,-5 2 0</inkml:trace>
  <inkml:trace contextRef="#ctx0" brushRef="#br0">22926 9640 8037,'-5'-13'-75,"-2"0"1,-6 1 0,0-1 0,0 1 0,1 3 180,-1 0 0,0 6 0,-1-1 0,-2 3 0,-2 2 0,-2 3 417,-3 5 1,4 3-401,-3 5 1,1 3 0,-3 7 0,1 4 101,2 8 0,1 2 24,-1 10-198,-3 3 0,8 11 0,-4 4 0,11-31 0,0 1 0,1 3 0,2 1 0,0 1 0,1 1 0,1 0 0,0-1-65,1-2 1,1 0 0,0-3 0,1 0 0,3-3 0,2 0 0,10 32-237,10-3 1,3-11-1,8-4 1,3-7-173,4-6 1,7 2-1222,2-5 1041,6-9 1,7 2 601,-1-14 0,2 1 0,3-10 0,5-4 0,-36-3 0,1-1 0,0-3 0,0 0 0</inkml:trace>
  <inkml:trace contextRef="#ctx0" brushRef="#br0">24890 9704 8086,'0'-13'-29,"0"0"1,0-1 0,0-2 0,0-1-897,0 2 1362,0 1 0,0 1 0,-1 1 0,-4 4 1454,-3 4-1821,-4 2 0,0 8 0,-1 4 0,0 5 0,0 8 495,1 5-449,-7 5 1,4 11-1,-5 4 1,1 5-1,4 2 24,1-1-188,1-2 1,2 0 0,2 2 0,5 2 0,4-4 0,4-2 0,5-5-141,2-1 1,7-5 252,4 0-344,2-10 0,1 7 0,2-13 1,1-4-1,2 0-1259,-1-4 1213,-3-6 1,0-3 0,1-8-1,1-2 1,3-6 324,2-6 0,1 2 0,16-33 0,2-1 0</inkml:trace>
  <inkml:trace contextRef="#ctx0" brushRef="#br0">25426 9780 8076,'0'-18'0,"-2"2"-29,-2-5 0,2 5-219,-2-1 1356,3 9-886,1 2 1,0 17 0,0 5-1,-2 5 1,0 3 118,-3 3 0,-3 7-292,3 0 1,0 3 0,2 1 0,-3 1-6,-1-1 0,4-1-72,-1-3 0,3 2 19,1-2 0,0-4 0,1-3 0,2-6 110,1-2 0,6-6-43,-1-5 0,6-5 63,2 1-103,0-2 1,2-4-1,2-2 1,3-3-1,2-2-145,-1 1 1,1-1 26,-1-3 1,-4 3-489,1 1 387,-1 5 0,-1-3 1,-3 5-1,-3-2 1,-1-1-1190,-1 1 181,1 1 457,0 2 752,0 0 0,-6-5 0,-2-2 0</inkml:trace>
  <inkml:trace contextRef="#ctx0" brushRef="#br0">25948 9678 8076,'0'-18'-39,"0"3"0,0-3 0,0 1-90,0 0 0,0 0 0,0 4 2318,0 1-1391,0 4-475,0 3 0,2 5 0,2 1 348,4 3-542,4 4 0,-1 6 0,-1 3 1,-1 5-1,0 7 0,3 5 0,1 4 261,-1 4 0,-5 4-604,-2 5 0,0 4 0,0 2 1,-4 1-348,-4 3 1,-4-3-361,-6 1 687,-5-11 0,2 6 0,-5-11 1,0-4-1,0-5-698,-1-8 1,0-1 931,-8-3 0,-37-4 0,27-9 0,0 1 0</inkml:trace>
  <inkml:trace contextRef="#ctx0" brushRef="#br0">27134 9780 8076,'-6'-7'220,"4"-4"0,-5 2 204,1-2 1,3 4-1,7 2 1,6 4 30,6 1 1,5 0-341,9 0 1,4 0 0,7 0 0,3-1-50,1-4 1,-4 4-240,2-3 0,-5-2 1,-4 2-1,-4 1-805,-3 2-70,-13 1 767,-3 0 1,-12 5 0,-5 4 0,-7 1 0,-6 1 280,-6 2 0,-10 2 0,-6 2 0,-4 7 0,1-1 0</inkml:trace>
  <inkml:trace contextRef="#ctx0" brushRef="#br0">27134 9984 8076,'-8'0'404,"-1"0"1,5 0 312,-5 0-389,7 0-156,-4 0 1,7 0 0,5 0 0,5 0 0,6 0 0,5 0 318,4 0 1,0 0-913,4 0 254,2 0 1,1 0 0,5 0 0,0 0 0,1-1-1156,-1-4 1,0 3 1321,0-7 0,2-7 0,4-5 0,3-3 0,1 0 0</inkml:trace>
  <inkml:trace contextRef="#ctx0" brushRef="#br0">28307 9551 8076,'0'-13'-615,"0"0"2248,0 0-1016,0 6 0,-5 11-148,-4 9-347,-2 8 0,-6 5 0,-2 8 1,-1 3-1,-1 2-12,1 4 0,2 2 1,5 5-1,2-2-28,2-1 1,4-6-408,5 1 273,11-8 1,-1-4 0,13-9 0,2-5 0,5-6-148,2-6 177,2-8 0,9-5 0,1-8 0,-2-5 0,-1-5 1,-5-4-1,-5-3-126,-7-6 1,0 0 137,-7-6 1,-5 3 0,-8-2 0,-3 2 173,-1 6 0,-5-1-103,-4 4 1,-8 9 137,-4 3 1,-5 8 0,-2 4 0,-3 3-224,-2 2 0,3 2-178,-4 7 0,5 3-284,-5 6 214,5 5 0,-2-2 0,7 5 272,3 2 0,14 23 0,8 8 0</inkml:trace>
  <inkml:trace contextRef="#ctx0" brushRef="#br0">9168 12483 7937,'0'-13'-430,"0"1"0,0-1 522,0 0 1,0 0-1,0 1 1,0-1 375,0 0 0,0 0 1,0 1-1,0-1 37,0 0 0,0 5-98,0-1-312,6 6 0,-5-1 85,3 8-154,-2 3 0,-2 12 1,0 2-1,0 5 1,-2 3-1,-1 7 1,-1 3-52,1 4 0,2 4 0,1-5 1,0-1 17,0-1 1,0-3-1,0-2 1,0-2-56,0-2 0,4-5 1,2-7-250,1 0 201,-4-8 125,2-5 1,-5-8 0,0-2 0,0-4 0,0-4 13,0 0 0,0-7 0,0-2 1,-1-3 44,-3-2 1,2-1-58,-2-2 0,-2-5 62,2-9 1,0 3 0,4-4 0,0 1 60,0-4 0,0 1-29,0 0 0,1 2 378,4 1-441,2 1 0,5 16 0,3-1 0,2 6 0,4 4-78,3 6 1,1-1 42,1 8 1,-1 0-138,1 4 0,-2 1 1,-3 2-1,-4 3-490,-3 1 0,-2 1 137,-4 5 0,2 1 20,-6 3 1,-1-1 0,-7 5 0,-4 2 456,-4 1 0,-23 18 0,-6 5 0</inkml:trace>
  <inkml:trace contextRef="#ctx0" brushRef="#br0">9193 12611 8026,'-12'0'435,"3"0"1104,1 0-715,-1 0-467,2 0-275,1 0 0,18 0 0,3 0 1,5 0-1,1 0-331,2 0 1,1 0-171,2 0 1,-1 0-1149,1 0 1151,-1 5 416,1-3 0,22 20 0,6 0 0</inkml:trace>
  <inkml:trace contextRef="#ctx0" brushRef="#br0">9538 13044 8026,'-6'-12'179,"5"-1"0,-5-4 225,6 0 0,0 0 5,0 4 1,7 0 0,4 1 0,6-1 380,3 0 0,-3 0-636,5 1 1,-3 4 0,3 4 0,-4 3 49,0 1 0,-8 5-477,3 4 161,-9 8 1,2 4 0,-7 8 0,-4 2 0,-5 1 0,-4 4 0,-4 1-476,-2 1 0,0-1 371,-1-3 211,-3-3 1,5-3-1,-3-2 1,3-7-1,4-3 818,3-3-202,2-6 1,3-3-254,3-8 0,8-2-228,5-2 0,2-4 0,3 4 0,3-2-171,5 1 0,-2 0 34,1 4 1,0-3-71,5 4 0,-5-1 1,0 5-1,0-1-465,-1-3 1,3 2 27,-6-2 0,1 3-718,-1 1 349,-8 0 1,12 0-1245,-8 0 2127,2 0 0,-13-17 0,-4-5 0</inkml:trace>
  <inkml:trace contextRef="#ctx0" brushRef="#br0">10532 12560 8026,'-8'-2'470,"1"-2"229,1-4 1,3 2-1,7 2 35,5 2-687,2 2 1,8-4 0,2 0-1,3 1 1,2 1-500,-1 2 173,1 0 1,3 0-1,1 0 1,-3 0-1,-3 0 1,-4 0-1,-2 0-1219,-2 0 1,-6 5 1497,-2-1 0,-32 13 0,-17 4 0,2 0 0,-1 1 0</inkml:trace>
  <inkml:trace contextRef="#ctx0" brushRef="#br0">10520 12764 6478,'-8'7'982,"3"4"-130,5-4-305,0 6-453,5 0 0,3-6 0,4-3 0,2-1 0,2 0 0,3 1 0,0-1-134,4-2 0,7-1 0,2 0 0,1 0-129,-3 0 1,1-4-1,-1 0 1,-2 1-737,-1 2 905,-7 1 0,-19-6 0,-9-1 0</inkml:trace>
  <inkml:trace contextRef="#ctx0" brushRef="#br0">9984 12266 7997,'0'-12'-135,"0"3"0,0 1 1,0-2-1,0-2 290,0 0 0,0-1 1,0 0-1,0 0 378,0 1 0,1 5-125,4 2-217,-4-2 0,6 6 9,-3-3-210,-2 2 55,4 2 14,-6 0 0,0 2 56,0 2-73,0-3 6,0 5-12,0-6-60,0 0 71,5 0-28,-3 0 17,3 0 22,-5 0 1,0 1 44,0 4-56,0-4 154,0 5-90,0-6 0,0 1-38,0 3 1,0-1-43,0 6 1,0-1 0,0 5 0,0 1-7,0 3 1,-4 4-33,0 9 0,-5-2-20,5 6 1,-2 0 0,4 5 0,-3-1-13,2 0 0,2-1 41,1-3 0,0-3-35,0-5 29,0-6 0,0-2 0,0-5 0,0-1-13,0 1 15,6-6 1,-3-1-69,5-6 68,-5 0 0,4 0 1,-3 0-1,3-1-4,0-4 0,5 4 5,-4-3 1,4-2-11,0 2-23,1-6 1,0 8 0,0-3-1,-1 0 1,1 1-194,0 1 94,0-4 1,-1 6 72,1-3-25,0 2 1,0-2-1,-1 0 1,1 1-692,0 1 406,0 2 0,-2-1-258,-3-3 230,4 2 0,-9-3 398,5 5 0,-22-6 0,-2-1 0</inkml:trace>
  <inkml:trace contextRef="#ctx0" brushRef="#br0">12981 12177 8009,'0'-13'-115,"0"-4"0,0 0 0,0 2 0,0 1 1,0 1 114,0 0 476,0 0 0,0 1 0,0 2-123,0 6 1,0 11 0,-2 14 0,-1 4-135,-1 5 1,-4 4 17,3 9-222,-5-4 0,8 11 1,-6-5-1,3 2 1,1-2-349,-2-1 272,4-1 1,-2-6 0,7-3 0,3-6-1,1-5-99,3-6 162,7-9 0,-3-2 0,4-8 0,1-3 0,1-7 12,-1-3 1,5-8-1,-4 0 1,0-4 0,-3-2 0,2-2 19,-2 1 0,0 7-113,-5-2 1,0 8-1,-2 1 19,-2 6 41,1 4 58,-2 12 0,4 5 0,-3 8 0,4-1 0,1 2-28,-1 0 1,1-4 24,0 1 1,5-3 0,3-3 0,2-2 0,-2-5 1,3-3-15,-2-1 0,2-10 172,1-2-92,-5-10 0,1 2 0,-6-6 0,-4-3 0,-1-3 199,-3-5 0,-1 1-125,-6-6 0,-6 2 1,-3 2-1,-2 0-15,-2-1 0,1 7-212,-1 2 0,0 9 101,0 4-77,1 3 0,-1 2-930,0 4 1,6 9 268,3 12 1,2 1-1218,2 7 1182,6 1 722,1 3 0,34 23 0,7 6 0</inkml:trace>
  <inkml:trace contextRef="#ctx0" brushRef="#br0">13950 12496 8009,'4'-13'0,"0"0"112,-1 1 0,3-1 154,-2 0 0,-1 6 447,-8 3-588,4-3 1,-10 5-1,2-2 1,-4 3 0,-2 2 438,-2 3-459,-6 3 0,5 6 1,-5 1-1,3 3 0,0 5 1,2 2-1,0 1 7,2 1 1,6-1 0,3 1-1,1-1-110,3 1-25,2-6 1,2-1 0,4-4 0,5-1 0,5-4 0,7-3-1,2-4-292,1-2 1,5-1 0,1-1 0,2-4-341,2-3 0,-2-3 0,-1-4 655,-1-2 0,-5-9 0,1-7 0,0-5 0,0 1 0</inkml:trace>
  <inkml:trace contextRef="#ctx0" brushRef="#br0">14307 12343 6471,'-7'0'2840,"1"0"-2668,6 0-62,0 0 0,4-1 374,0-4-271,6 4 1,-8-6 216,2 3-288,-3 2-89,-1-4-396,0 6 16,0 0-220,6 0 1,-3 0-968,5 0 118,-5 0 1396,3 0 0,-23 6 0,-4 1 0</inkml:trace>
  <inkml:trace contextRef="#ctx0" brushRef="#br0">14689 12050 7970,'0'-9'6,"0"1"0,0-2 0,0-2 0,0 0 297,0-1 1,0 0-1,0 0 448,0 1-483,0 5 1,2-3 51,2 5-219,-3 1 0,5 7 0,-6 6 1,0 8 273,0 5-359,0 9 0,-4 2 1,-1 5-1,1 0 1,0 2-1,0 1 1,-1 2-85,0-2 1,3-3 0,-2-3 0,3-3 125,1-5 1,0-1-127,0-9 82,0 0 0,5-9 0,2-6 29,0-4 0,5-6 1,-4-6-1,4-3-74,0-4 1,7-4 65,2-5 0,-1 3-41,1-3 1,0 7-1,5 4 1,-1-1-24,1 0 1,-5 9 77,0-2 0,-4 9 37,5-1 0,-7 5 0,2 6 1,-3 5 33,-1 5 1,-4 7-106,-1-2 0,-5 4-25,1 5 0,-2-7 0,-2 2 1,0-1 20,0 0 1,-7-4-104,-6-3 1,0-3-20,-4-1 129,-3-6 1,0 0-1,-4-4 1,2 1 0,0-1 71,0-1 1,-1-7-76,2 1 0,-2-1 44,6 0-214,-6 4 1,9-5 0,-3 6 0,3 0 0,0 0-2035,-3 0 2189,8 0 0,21 0 0,16 0 0</inkml:trace>
  <inkml:trace contextRef="#ctx0" brushRef="#br0">16054 12254 8025,'-13'0'243,"0"0"0,0 0 1591,1 0-1373,-1 0-361,17 0 1,0 0 0,19 0 0,4 0-1,5 0 1,5 0 0,3 0-7,2 0 0,4-5 144,5 1-348,0 0 1,-4 0-1,-2-1 1,-3 3 0,-3 0-1,-7 2 1,-5 0-1150,-7 0 1,-6 2 244,-5 2 1,-5-1 1013,-8 5 0,-49-16 0,-16-1 0</inkml:trace>
  <inkml:trace contextRef="#ctx0" brushRef="#br0">16347 11986 8025,'0'-18'0,"-4"3"75,-1-2 0,0 5 65,0 3 277,4 3 1,-5 16-1,6 6 1,0 5 218,0 6 0,0 7-112,0 0-471,0 3 1,5 3 0,-1 2 0,-1 3 0,-1 1 88,3-4 1,-4 2-581,3-1 1,2-1 222,-2-4 0,2-5 0,-3-5 0,1-4-256,-1-2 1,-2-11-777,-1 2 605,6-9 163,-5 2 1,9-8 478,-5-2 0,9-25 0,4-11 0,0-6 0,0 1 0</inkml:trace>
  <inkml:trace contextRef="#ctx0" brushRef="#br0">17877 11858 8025,'0'-12'-70,"0"-1"0,0 0 1,0 0 1033,0 1 0,0 2 116,0 6-752,0 22-222,0 5 1,0 19 0,0-6 0,0 3-1,0 5-103,0 1 1,0-3-1,0 0 1,0-1-95,0 2 0,1-5 0,2 0 0,3-7-31,1-4 0,1-7 171,5-3-87,0-8 0,0-4 0,-1-6 1,1-3-1,1-6 0,3-6 1,3-7-143,0-5 1,4-5 61,-3-5 39,-2 0 0,3 1 1,-5 3-1,-1 6 1,-3 5-159,-5 6 221,4 3 1,-11 8 0,3 6 0,-2 10 293,-2 10-220,0 1 0,0 10 0,0-5 0,0-1 0,1 1 40,3-1 0,-1 0-52,6-4 1,-1 1 0,5-5-30,5-5 1,-2-7-1,5-5 1,2 0-1,1-2 226,1-7 1,1-5-11,-1-12 0,1-5-10,-1-3-178,1-8 0,-6 1 0,-5-6 0,-3-1 0,-5-2 14,-2-1 1,-2 3-20,-7 6 1,-3 2-31,-6 14-27,-5 4 1,-1 9-1,-3 2 1,2 2 0,0 6-265,0 6 0,5 4-227,-2 6 1,2 1-992,3 3 1096,5-3 0,1 10 0,6-2 0,1 2 403,4 1 0,30 23 0,13 6 0</inkml:trace>
  <inkml:trace contextRef="#ctx0" brushRef="#br0">18731 12190 8025,'0'-9'1811,"0"1"-1527,0 5 0,0-1 0,0 10 0,0 6 59,0 8 1,0 4 14,0 2-341,0 5 0,0-3 1,0 5-1,0-2 0,0-3 32,0-1-83,0-1 1,0-2 0,0-3 0,0-4-202,0-3 253,0-7 0,2-1 0,0-7 0,4-5 0,1-7 198,3-7-308,1-4 1,4 3-1,0 0 1,2-2 0,0 0-1,0 2 1,0 4 12,-1 3 0,-2 7 109,-1 3 1,1 2-1,1 2 1,1 2 148,-5 2 1,1 7-108,-8 6 1,4 4-71,-3-4 0,-1 5 0,-4-4 1,0 1-142,0-1 1,-1-1 93,-4-4 0,2-5 11,-5 1 0,-1-5 0,-3 3 0,-2-1-75,-3-3 1,-2-2-20,-2-1 0,-2 0-88,6 0 0,-5 0 0,2 0 0,0 0-632,3 0 0,3 0 848,1 0 0,6-17 0,1-4 0</inkml:trace>
  <inkml:trace contextRef="#ctx0" brushRef="#br0">19407 12113 8025,'-6'-11'255,"-1"1"1,-1 3 494,-1 1 1,6 4 243,-1 6-794,3 3 0,1 6 0,0-1 276,0 1-465,5-6 0,-2 0 1,6-4-1,1 1-219,1-1 0,2-3-59,0-4 0,-1-3-225,1-6 1,-6 5-1223,-3-1 1714,3 6 0,6 15 0,7 9 0</inkml:trace>
  <inkml:trace contextRef="#ctx0" brushRef="#br0">20300 11782 8025,'0'-26'0,"0"2"0,0 3 0,0 4 183,0 3 1,0 5 644,0 1 0,0 7-544,0 1 0,0 5 1,0 9-1,0 3 72,0 5 1,-5 2 42,1 1-325,0 1 0,0 5 0,-2 1 0,0 2 0,1-1 0,0 0 0,1-2-80,0 0 0,0-1 0,4-5 0,0 1 12,0-1 1,1-4 0,3-2-1,5-4-27,2-3 1,2-7 0,1 3 0,3-3 83,4-2 1,-1-3 66,1-4-123,1 2 0,3-9 0,2 4 0,1-2 0,1 1-560,-5-2 359,1 4 0,-6-5 1,3 4-1,-2-2 1,-1 2-1088,-4 2 281,-6-5 0,-2 8-641,-3-2 1641,-3 3 0,-35 23 0,-15 7 0</inkml:trace>
  <inkml:trace contextRef="#ctx0" brushRef="#br0">20083 12572 8025,'-19'0'0,"0"0"142,-7 0 0,6 0 643,3 0 0,10 0 156,7 0 0,6 0-49,7 0-787,5 0 1,7 0 0,11 0 0,5 0-1,6 0-168,2 0 11,2 0 0,0 0 0,0 0 0,0-1 1,0-2-154,0-1 1,-5 0-653,-4 4 407,-2 0 0,-8 0 0,-3 0 0,-7 0-697,-5 0 0,-9 4 650,-8 0 1,-6 6-120,-7-1 616,-5 2 0,-19 8 0,-8 3 0,-7 2 0,0 0 0</inkml:trace>
  <inkml:trace contextRef="#ctx0" brushRef="#br0">20402 12828 8025,'0'-9'0,"0"1"377,0-1 1,1-4 1252,3 1-1289,-2 4 0,9-1 0,-2 3 1,2 0-1,3 1 134,3 2 1,-3 1-278,3 2 0,2 2-172,-2 2 1,-2 3 0,-5 6 0,-3 1-241,-1 3 0,-2 3-8,-4 5 1,-6 1-506,-2-1 574,-3 1 0,-6-1 1,-2 1-1,1-2 0,-1-3 367,4-4 0,1-3-12,1-1 0,4-2 254,1-2-152,5-3 0,-1-6 1,8 0 102,5 0 1,8 0-505,4 0 1,7-6-1007,2-3 761,5 4 1,-4-2 0,3 4-1,-2-3 1,-3 0-953,1 1 0,0-1 137,-5 2 1157,1-3 0,5-40 0,2-8 0</inkml:trace>
  <inkml:trace contextRef="#ctx0" brushRef="#br0">21141 11858 8025,'0'-26'0,"0"-1"0,0 0-188,0 3 283,0 7 1,0 2 0,0 7 0,2-1-1,2 2 668,4 3 1,-1 1 0,2 0 0,1-1-65,1 1 1,3 3-127,3 5-434,-2 2 0,4 11 1,-3 3-1,2 5 1,1 5-1,-2 7 1,-4 8 93,-4 3 1,-6 11 0,0 5 0,-4-29 0,-1 2-219,-1 0 0,-2 1 1,-3 2-1,-1 1-1316,-1 4 0,-1 1 1201,-3 1 1,-2 0 0,-2 3 0,-1-1 0,-1-1-1,-1-2 1,1-1 0,2-2 0,0-3 0,2-2-1,0-2 1,2-1 0,-12 26-808,4-10 0,6-12 598,-1-10 0,1-9 0,-1-4 1,-4-3-654,-3-1 0,-3-2 203,-3-2 759,-2-3 0,-4-4 0,-2 7 0,-3 5 0</inkml:trace>
  <inkml:trace contextRef="#ctx0" brushRef="#br0">19981 11871 8025,'0'-18'26,"0"-2"0,0-1 0,0 1 1,-2 1 928,-2 4-764,3 1 1,-6 5 0,2 2 0,-3 1 0,-3 4-1,-2 0 478,0 2-610,0 6 1,-4 2-1,-1 11 1,-2 6-1,-3 8 499,-1 4-471,-1 7 1,1 7 0,1 8-1,2 3 1,0 4 0,1 2-1,11-32 1,1 1-27,0 3 1,2 0 0,1-1 0,2 0-1,1 0 1,0 1 0,2-3 0,0 0-125,4 31 0,5-2 0,8-1 0,4-2-85,3-9 1,3-3 0,2-8 0,2 1-64,1 0 0,1-7 34,1-7 160,-3-9 0,-5-2 0,-1-7 0,-1 0 0,-3-4-233,-4-4 242,-2-2 1,-3-8 0,0-2 0,-4-4 0,-2 1 30,0 2-89,-5-2 1,5 4 0,-6-6-875,0 1 65,0-1 358,0 0 318,0 6 199,0 1 0,5 6 0,2 0 0</inkml:trace>
  <inkml:trace contextRef="#ctx0" brushRef="#br0">9869 14638 7969,'0'-13'-62,"0"1"0,0-1 1,0 0-1,0 0 830,0 1 0,-1 0 1,-3 4-431,-5 4 0,-1 5 0,0 6 0,3 7-184,2 5 0,-4 2 194,5 4-354,0 7 1,-1 0-1,1 6 1,1 1 0,2-1-1,2 0 1,2 0-224,1 1 0,5-2 1,-4-2-1,3-2 109,1-2 0,1-3 0,0-7 0,-3-4-9,-1-3 0,0-5 145,-2-1 1,-4-12 0,0-3 8,-7-7 1,-4-4 0,-2 1 0,0-5-45,0-2 0,-1-7 19,-3-3 75,9 3 0,-9-7 1,8 1-1,-2-4 1,-1-3 81,4-4-57,2 6 1,6-13 0,0 10 0,2 1 0,3 4-37,8 5 0,6 8-101,6 1 0,6 2 0,3 7 1,3 3-7,1 4 0,-1 0 23,-3 6 1,-3 0 29,-5 4-73,-1 0 0,-5 6 0,-4 2 0,-6 3 0,-5 2-287,1 0 1,-5 5-1088,4 4 932,-4 2 0,-5 1 0,-2 1 505,-1-1 0,-11 6 0,-6 3 0,-4 4 0,0-1 0</inkml:trace>
  <inkml:trace contextRef="#ctx0" brushRef="#br0">9818 14931 8028,'0'-8'0,"0"-1"-230,0 1 465,0-5 1,6 5-1,4 1 1,5 1 356,7 3 1,3-3-569,5 2-162,-3 0 1,10 4 0,-3 0 0,3 0-1,-1 0 138,-2 0 0,20 23 0,0 5 0</inkml:trace>
  <inkml:trace contextRef="#ctx0" brushRef="#br0">10341 15288 8028,'1'-18'0,"2"-3"0,3-2 11,1 2 1,2 1-1,5 4 1,3-1 1085,4 2 1,-1 6 44,1 5-986,-5 3 1,6 1 0,-5 1 0,-3 3 0,-2 6-264,-4 6 4,-5-2 0,3 10 1,-8-1-1,-2 4 1,-4 4-1,-4 0 1,-2 2-185,-3-1 1,-1 2 0,-5 3 0,3-3 283,2-4 0,-3-3 259,4-2 170,0-5 1,4-2 249,0-5 0,7-6 1,6-4-514,7-6 1,10-2-195,5-4 1,3-2-1,5 4 1,3-2-303,-1 1 1,5 3 56,-3-3 1,3 5-64,1-1-191,-5-3 0,-4 5 0,-7-2 0,-5 3 0,-5-1 530,-3-2 0,-20-3 0,-11-6 0</inkml:trace>
  <inkml:trace contextRef="#ctx0" brushRef="#br0">11756 14868 8028,'-4'-13'64,"0"0"0,1 0 131,2 1-55,1-1 1,10 6-1,4 3 1,4 2 0,5 2-1,1 0 1,1 2 167,1 2-698,-6-3 1,4 11 0,-4-4-1,0 3 1,-3 2 389,-3 0 0,-24 22 0,-6 6 0</inkml:trace>
  <inkml:trace contextRef="#ctx0" brushRef="#br0">11744 15084 8028,'-7'-5'557,"-3"2"123,5-6 0,3 2-329,6-1 1,4 2-1,9 6 1,6 0-547,5 0 0,6 0 0,7 0 0,2 0-2035,-2 0 2230,-1 0 0,4-9 0,7-4 0,3-2 0,1 1 0</inkml:trace>
  <inkml:trace contextRef="#ctx0" brushRef="#br0">14230 14230 7984,'6'-18'-35,"-1"-1"1,5-3 0,-1 0 0,-1 1-1,1 1 396,-1 3 1,-3 5 0,2 2-1,0 3 193,0 1 0,-4 7 0,1 9 0,-3 7-189,-1 9 0,0 1-174,0 7-136,0 5 0,-1 2 0,-2 6 0,-3 0 0,-1-2 0,-1-1 0,-1-1-138,1-1 0,1 2 0,-3-4 0,3-2 15,1-5 1,2-11-1,4-5 153,0-3 0,0-8 1,1-6 40,4-7 1,2-10 0,7-4 0,1-3-122,2-2 0,6-4 1,-3-1-1,3 0-109,2 0 1,-4 3-188,5 6 282,-1-2 0,-5 14 0,6-1 0,-2 4 0,-2 4 11,0 2 0,-7 12 0,4 6 0,-2 6-124,0 2 0,0 1 43,-5-1 0,-3 1-340,-1-1 378,-5 1 0,3-1 1,-6-1-1,-2-3 1,-2-4-77,-4-2 0,-5-3 54,-4 1 0,-3-4 314,-5-1-169,-1-5 1,-4 7 0,-1-4 0,0-1 0,0 1 162,3-3 1,1 2-259,1 0 0,1-1 102,-1-4-678,6 0 1,2 0 0,5 0-152,0 0 0,2 1-1346,3 4 2086,2-4 0,17 10 0,3-4 0</inkml:trace>
  <inkml:trace contextRef="#ctx0" brushRef="#br0">14064 14931 7988,'-12'0'0,"-5"0"182,0 0 0,0 2 1,4 1 1204,0 1-107,0 0-633,6 2-486,2-5 0,6 6 0,5-4 1,6 1-1,8-1 90,4-1 1,13-2 0,6 0 0,6 0-73,7 0 1,3-5-68,9 1 0,-1-6-216,-31 6 0,0 0 1,30-3-1,1 0 0,-7 0-189,-9-1 1,-8 6-194,-9-3 1,-8 4 59,-9 1-29,-8 0 0,-5 0 1,-8 0-1,-5 1-262,-2 4 1,-2 2 69,0 5 0,-1 1-8,-3 0 462,3 0 0,-10 1 193,2 3 0,-9 5 0,-7 4 0,-3 4 0,0 1 0</inkml:trace>
  <inkml:trace contextRef="#ctx0" brushRef="#br0">14345 15276 7968,'-7'-13'0,"3"0"0,-2 0 375,2 1 1,-1-1 1517,5 0-1022,0 6-655,0 1 1,2 6-1,2 3 1,3 6-158,0 8 0,-1 7 0,-6 6 0,0 2-205,0 1 0,0 5 107,0 0 1,-2 1-8,-2 3 0,-1-2 0,-5-2 0,3 0-123,1 0 1,-3-4 216,5 0 1,0-11 247,4-2 1,0-5-121,0-3 1,1-6 0,4-3-1,4-3 125,7-1 1,0-1-199,5-3 0,2-3 140,6-6-353,-2 0 0,4 2 0,-5 1 0,-1 1 0,-1 1-276,-2 1 1,0-3-783,-5 6 636,0-1-430,-4 0 0,0 3-97,0-2 0,-5 3 1059,1 1 0,5-23 0,6-5 0</inkml:trace>
  <inkml:trace contextRef="#ctx0" brushRef="#br0">15123 14307 7968,'-2'-13'0,"-1"0"0,-2 0 0,-2 1 201,4-1 1,-3 0-1,6 0 1,2 2-1,0 1 1,4 3 0,3 0 514,5 0 0,-1 4 0,4-1 0,-2 2-149,2 2 0,-3 6-214,3 3-270,3 2 0,-7 9 0,1 5 0,-4 9 1,-2 9-1,0 8 0,-4 8-24,-3 8 1,-1-30-1,-1 2 1,-1 4-1,0 1 1,-3 3-1,0 1-133,-3 5 0,0 0 1,-1-1-1,-2 1 1,-1 3-1,-1 1 1,0-3-1,2 0-644,0-4 1,0 0-1,-1 0 1,0 0 484,1-5 1,1-1-20,1-3 1,0-1 0,-10 22 0,5-11 0,-2-9 0,-2-5-1030,-2-3 1009,-1-11 1,-9 2 0,-1-9-1,-2 1 1,-2-3-1027,-2-4 1298,-1 1 0,-3-5 0,0 5 0,0 2 0,-2 3 0</inkml:trace>
  <inkml:trace contextRef="#ctx0" brushRef="#br0">13720 14281 8002,'-1'-30'0,"-2"1"0,-1 2-344,1 4 0,-3 9 1,0 7-1,-1 1 1102,-3 3-440,-1 8 1,-2 2 0,-1 8 0,-1 5 0,-4 8 832,-1 8-911,-1-1 1,-4 20-1,0 2 1,3 8-1,11-28 1,1 1 235,-2 4 1,1 0-480,1 0 0,1 1 0,0 7 0,0 2 1,3-1-1,1 0 0,0 3 0,1 1 0,2 2 1,0-1-141,1 2 1,1-1 35,2-5 0,1 0 1,1-2-1,1-1 1,2-6-1,3-1 1,0-2-1,2-1 1,2-1-1,1-2-398,1-1 1,2-2 146,24 21 0,-1-2 0,7-14 0,5-5 0,5-6 358,4-6 0,8-1 0,-34-13 0,0 0 0,1 0 0,1-1 0,0-1 0,1 0 0</inkml:trace>
  <inkml:trace contextRef="#ctx0" brushRef="#br0">15952 14421 8021,'0'-12'-16,"0"-1"0,0 0 1,0 0 633,0 1 0,0 6 1,0 7-127,0 11 1,-5 8 0,1 9 0,0 5-99,-2 3 1,5 3-212,-4 2 0,3-1 1,-1 5-1,-1-2-409,1-3 0,1-3 230,2-4-32,6-3 1,0-2 0,5-4 0,0-7 0,3-6 0,1-8 0,0-5-114,2-8 1,3-5 0,4-13 0,-1-3 31,-2-4 0,0 2 0,3-2 0,-2 1 2,-5 5 0,-7-1 61,-2 12 132,-5 6 0,7 3 0,-6 8 1,-1 7 140,-2 7 1,-1 10 104,0 6-258,0 5 0,0-7 0,0 5 0,0-2 1,2-2 11,2-3 1,3-6-239,6-3 135,0-3 0,5-6 0,3-6 0,3-4 1,2-8-59,-1-6 1,1-9 49,-1-9 0,1-5 12,-1-3-35,-5 2 0,-1-10 1,-7 4-1,0-4 0,-4-1-101,-4 0 1,-2 11 56,-2 6 39,-6 6-26,-7 8 1,-1 8-1,-3 7 1,3 5 0,1 6-544,1 7 0,-1 1-468,0 7 1,2 0 1089,2 5 0,9 22 0,7 6 0</inkml:trace>
  <inkml:trace contextRef="#ctx0" brushRef="#br0">16870 14880 8021,'8'-4'0,"1"0"810,-7-6-267,4 3 0,-2-6 153,1 0-593,-1 1 1,-10 0 0,-2 4 195,-4 4 0,0 2-214,-1 2 15,0 6 1,-4 2 0,0 9-1,1 5 1,1 3 420,-2 5-496,3-3 0,-3 8 1,7-4-1,3 1 0,1-1 71,3-3 1,2-2 0,2-4 0,5-3-117,7-5 0,1-4-70,7-10 0,6 0-352,7 0 0,-1-7 1,1-5-1,1-5-1490,2-3 1932,1-1 0,-11-6 0,1-5 0,2-2 0,0 0 0</inkml:trace>
  <inkml:trace contextRef="#ctx0" brushRef="#br0">18285 14307 8021,'-1'-20'292,"-2"3"0,-3 4 407,-1 5 0,4 3 1,-1 10-1,1 6 529,-1 9-1059,2 1 0,-3 16 0,5-3 0,0 1 0,0 1 537,0-2-756,5 0 0,1 7 0,4-2 0,-2-3 1,2-2-1,2-3 0,0 0-924,1-3 1,-4-6 111,-1-5-1918,-5-3 2780,3-7 0,-52-47 0,18 12 0,0 0 0</inkml:trace>
  <inkml:trace contextRef="#ctx0" brushRef="#br0">17928 14600 8021,'-7'-6'484,"-3"-1"485,6-6-1160,-1 1 0,5 3 0,3 2 0,4 1 1,9 4 932,7 0-487,-1 2 0,15 0 1,-1 0-1,5 0 1,7 0-393,6 0 0,2 0-960,4 0 452,-4 0 0,-6 0 645,-3 0 0,19-11 0,1-3 0</inkml:trace>
  <inkml:trace contextRef="#ctx0" brushRef="#br0">20185 14179 8021,'0'-13'-36,"0"1"0,0-1 0,0 0 0,0 0 446,0 1 559,0-1 0,-2 2-441,-2 2 1,3 9-1,-5 10 1,2 6-154,0 5 0,-2 3-263,2 1 0,2 7 0,-2 0 1,3 2 15,1 0 0,0-4 135,0 4-537,0-6 0,0 5 1,1-6-1,2 0 1,3-3-1,-1-2 1,2-2-604,0-3 1,-4-3 0,3-2 0,-2-2-1147,0-2 1326,1-5 697,-5 8 0,-34-9 0,-9 3 0</inkml:trace>
  <inkml:trace contextRef="#ctx0" brushRef="#br0">19828 14753 8021,'-19'0'0,"5"0"0,-3 0 0,3 0 0,4 0 1826,6 0-1275,17 6 0,9-5 35,12 3-521,6-2 0,5-2 0,8 0 0,3 0 0,8-2-119,7-2 1,-34 3-1,1-1-5,0-2 0,1 0 0,-2 0 0,1 1-535,-2-2 0,0 1 322,33-2 1,-9 6 0,-9 0 0,-14 0-832,-12 0 817,-12 0 1,-9 2-101,-8 2 77,-3 3 1,-10 2 0,-2-1 0,0 2 0,-3 1 308,3 2 0,-6 0 0,4 0 0,-3-1 0,-24 18 0,-6 4 0</inkml:trace>
  <inkml:trace contextRef="#ctx0" brushRef="#br0">20159 15110 8021,'-12'0'0,"0"-6"160,4-2 1,-2 1 48,6-2 1,-1 1 0,5-5 0,2 0 691,2 0 1,3 5-424,6-1-1,5 7-23,4-3-391,-4 4 1,5 1 0,-6 1-1,-2 4 1,1 3-47,1 3 1,-7 6-36,2 0 1,-3 6-498,-1-2 373,-2 3 0,-6 2 0,-1-1 0,-4 2 1,-3 2-269,-3 0 1,-4 1 318,-2-4 0,2-2 142,-6-3 0,4-3 0,-3-5 1,1 0 490,4 0-226,1-6-88,1-2-96,6-5 1,3-1 0,8-2-1,4-2 1,5-1 394,4 0 0,3-2-431,5 3 0,1-3-198,-1 4-83,1-6 0,-2 8 0,-1-3 0,-2 0 0,0 0-496,-1-2 1,3 4 382,-6-1 1,1-2-1373,-1 2 1067,-3-6 1,5 4 602,-7-2 0,12-21 0,3 1 0</inkml:trace>
  <inkml:trace contextRef="#ctx0" brushRef="#br0">21052 14778 7973,'0'-12'0,"-2"-1"36,-2 0 1,1 2-18,-5 2 1,4 4-1,-3 6 365,1 3 0,-3 3-429,5 6 0,-4 0 0,3 0 0,3-1-445,0 1 0,2 0 490,0 0 0,11 5 0,4 2 0</inkml:trace>
  <inkml:trace contextRef="#ctx0" brushRef="#br0">21753 14230 7973,'0'-18'24,"0"-2"0,0 0 1,0 3 121,0 3 265,0 7 1,0 3 0,0 9 0,0 8 0,-1 7 844,-3 4-1210,2 7 1,-8 0 0,5 5 0,-1-1 0,0 3 230,3 3-301,2 2 1,-3-5 0,-1 0 0,3 1-1,2-1-576,4 0 497,-3-5 1,11-8 0,-4-8-1,3-4 1,2-5 0,0-3-1,0-5-105,-1-5 1,5-7 202,0-10 0,6-3 0,-3-5 0,0-4-127,-3-3 1,1 3 91,-1 0 0,0 6 1,-5 0-1,-4 5-40,-4 6 97,3 9 1,-5 3-90,2 10 186,-3 2 1,-1 11 0,0 5-1,0 4 1,0 2 183,0 0 0,0-2-268,0-2 0,6-1 1,3-3-1,2-4 3,2-2 1,1-8 54,3-3 0,3-3 52,5-1-89,1-11 0,-1 1 0,-1-11 1,-1-3-1,-3-5 280,-2-5 0,-1-2-76,-4-3-232,-6 1 1,3 0 0,-6 0 0,-1-1 0,-3 3-51,-4 2 0,0 4-134,-9 9 0,3 2-504,-7 6 481,3 6 1,-3-3 0,0 6 0,1 1 0,2 3-1075,1 5 0,2 2 658,2 5 1,4 3 599,5 2 0,11 19 0,3 11 0</inkml:trace>
  <inkml:trace contextRef="#ctx0" brushRef="#br0">22518 14421 8426,'-4'13'-30,"0"0"1,0 5 607,4 4 1,0 3 0,0 3 0,0 4-535,0 0 1,0 1-1,0 1 1,0-5-232,0-2 0,0-3-50,0-2 200,5-4 0,1-9 0,4-2 1,-2-2-1,2-2 0,0-3 0,0-4 215,-1-5 0,-1-2-97,5-2 105,-6 1 0,4-1 0,-4 0 0,2 2 278,-1 2-410,1-2 0,4 10 1,-1-4-1,1 5 0,0 5-21,0 3 1,-1 8 0,0 1 0,-2 0-281,-2 1 1,-5-2 163,1 5 1,-2-4-1,-2 3 1,0-2-263,0-2 292,0-2 1,-6-6 273,-3 1-154,-2-6 0,-3 2 1,-2-5-1,-2-1 1,-1-3-20,1-5 0,-3 2-29,4-1-199,0 5 0,0-7 0,-2 4 1,1 1 179,0-1 0,-11-4 0,2 3 0</inkml:trace>
  <inkml:trace contextRef="#ctx0" brushRef="#br0">24189 14332 7979,'-13'-13'-138,"0"2"0,2 1 472,2 2 0,5 5 0,10-1 0,8 2-189,10 2 0,10 4 0,13 1 0,9-3-155,10 0 0,-28-2 0,3 0 61,5 0 1,1 0-100,6 0 1,2 0 0,4 0 0,1 0 0,3 0 0,0 0 0,2 0 0,1 0 0,0-1 0,1 0 0,0 0 0,0 0 0,-2-2 0,-1 0-17,-4 0 1,-1-1 0,-1 1 0,-1-1 0,-4-1 0,-1 0 0,-1 1 0,0 1 39,-1 0 0,-1 0 1,-8-1-1,-1 0 1,-2 1-1,-1 0 1,27-3 32,-9 1 1,-10 0-1,-7 5 1,-8 0 196,-7 0-749,-10 0 228,-8 0 45,-10 0 0,2 5 1,-4 0-1,0 1 270,0 0 0,4 9 0,-3-1 0</inkml:trace>
  <inkml:trace contextRef="#ctx0" brushRef="#br0">27529 13937 8003,'12'-17'0,"-4"0"0,-2 1 210,0 2 1,-4 1 1324,7 1-1168,-6 5 0,2 4 0,-5 10-10,0 6 1,0 8-12,0 0-255,0 9 0,-4 2 0,0 7 0,0-1 0,-1 2 0,0 1 0,-1 3-75,0 1 0,-2-4-342,4 1 116,-6-2 0,4-2 0,-4-1 1,3-3-1,1-5 0,2-7-2876,-2-5 2497,5-8 1,0-5 588,5-8 0,23-54 0,-13 19 0,0 1 0</inkml:trace>
  <inkml:trace contextRef="#ctx0" brushRef="#br0">27517 13848 8009,'-6'-24'0,"-5"2"146,-6-7 0,0 7 0,2 4 0,0 2 337,-2 3 1,-6-2-182,2 6 0,-3 4 183,-2 0-354,1 4 1,-1 2 0,-1 5 0,-1 7 0,-2 7 111,2 4 1,1 8 0,0 7 0,-1 7-11,-2 8 0,5 2-129,3 7 0,11 0-109,4-28 0,1 2 0,4-1 0,0 0 0,0 2 0,1 1 1,2-2-1,1 1-71,1-2 0,3 0 0,12 32-224,7-9 0,7 2 322,6-5-72,6-7 1,1-6 0,6-11 0,0-6 0,3-8-233,5-4 1,1-6 62,8-4 1,-3-10-1473,-1-7 1643,0-5 0,-1-13 0,-30 13 0,-2-1 0,1-3 0,-1-1 0,-1-4 0,-1-2-61,-1 0 1,-1-3 0,0-3-1,-1-2-175,0-3 1,-1-1 0,-4 2 0,-3-2 292,0-6 0,-2 0 1,-1 4 1,-1-2-1,-4-4 1,-2-1-1,-1 3 1,-3 1-1,-1 1 1,-4 0 0,-3 4-1,-2 2 573,-14-29 0,-12 9-147,-15 13 1,-6 2-13,-6 6-384,-1 5 1,25 19 0,0 2 0,-33-3 0,-3 5 0,34 7 0,0 2-205,-1-1 1,0 2-1,-29 7-857,-1 6 0,8 13 130,9 12 462,6 11 429,22-15 0,2 2 0,2-1 0,1 1 0,1 6 0,0 1 0,2 1 0,-1 0 0</inkml:trace>
  <inkml:trace contextRef="#ctx0" brushRef="#br0">7676 16589 8260,'-8'-4'-115,"1"-2"-5,1-1 0,3 4 0,9-1 1,6 3 296,8 1-81,4 0 0,3 0 0,3 0 1,4 0-1,3 0 0,3 0 0,1-2 202,1-2 1,2-2-197,-1-2-95,-4-4 1,4 5-1,-9-4 1,-5 1 0,-2 3-1,-3 1 1,-4 2 137,-7-2-365,-6 5 111,-7-5 0,-1 6 1,-4 2-1,-3 1 1,-5 2-1,-4 2 0,-4 3-285,-3 2 1,-2 0-1,2 1 1,2 0 110,0 0 0,1-1 283,-4 1 0,-1 0 0,1 0 0</inkml:trace>
  <inkml:trace contextRef="#ctx0" brushRef="#br0">7702 16678 8260,'-7'-5'-316,"-3"2"-78,5-6 0,-3 1 609,4-5 1,-1 5-1,7-1 253,2-1 1,3 3-292,6-1 0,4 5-161,0-2 43,0 4 1,0 1-1,1 1 1,1 4-1,-1 2-78,-2 0 0,1 4 51,-5-2 1,4 8-41,-7 4 1,-4 0 0,-1 3 0,-4 5-39,-4 2 0,-3 3 20,-6 4 0,1-1 10,-1-3 0,-4 1 1,-2-5-1,1-2 165,0-1 0,1-3-54,4-2 1,0-4 289,0-5 143,6-6-83,-4-1-333,10-6 1,1 0 0,8 0 0,5 0-1,2 0 151,2 0 1,2 0-299,-2 0 1,1 0 80,3 0-277,4 0 0,-6 0 0,7 0 0,-1 0 0,1 0-1976,-1 0 2207,7 0 0,16-17 0,10-6 0,7-2 0,0 0 0</inkml:trace>
  <inkml:trace contextRef="#ctx0" brushRef="#br0">8416 16666 8240,'0'-19'-3,"0"-1"0,0 0 0,0 3 0,0 3 0,0 2 0,0-1 1260,0 0-1109,0 6 1,4 7 0,2 8-1,-1 5-150,1 4 0,0 3 126,-2 6 0,-1 0 1,4 3-1,0 2 70,0 2 0,-4-4 0,1 5-220,3-5 0,-4 6 1,4-5-1,-1-2 0,-3-2 1,-1-5-1,1-3-304,1 1-289,1-5 550,-5-1 1,0-15 0,0-9 0,-2-6-260,-2-3 0,3-1-65,-4-5 354,-2 1 0,6-6 1,-3-3-1,1-3 1,0-1 95,-1-1 1,-1 0 0,5-2 0,0-3 98,0-2 0,5 7 43,-1 0 1,6 4-90,-2 9 1,5 0-1,4 9 1,3 2-67,0 5 0,4 5-23,-3 5 1,-1 1-791,1 3 476,0 4 0,-1 4 0,-4 2 0,-5 2 0,-4 2-533,-1 2 0,-2 2 826,-4 3 0,-22 23 0,-7 6 0</inkml:trace>
  <inkml:trace contextRef="#ctx0" brushRef="#br0">8556 16729 8240,'-13'-5'-4,"0"-2"654,1-1 0,3 3-382,1 5 0,6 0-264,2 0 1,6 0-49,7 0 1,4 1 226,0 3-715,5 4 0,-2-1 1,6-2 531,-1 1 0,10-7 0,7-2 0,2 2 0,1 0 0</inkml:trace>
  <inkml:trace contextRef="#ctx0" brushRef="#br0">9028 16882 8216,'-5'-12'-527,"0"0"697,-2 4 1,2 3 0,-2 10-1,2 3 1,2 5 0,1 3 252,2 1 0,0 4-323,0-4 0,0 4 0,2-2 0,1-1-147,1 0 0,6-1-69,-2-4 113,-2 0 1,5-5 0,-2-1 0,2-1 0,2-3 0,0-2 0,1-2-94,3-3 0,-4-3 1,1-8-1,-4-2 15,0-4 1,0 1 0,-1-1 0,-1-2 124,-3-1 0,-1 0 0,-4 3 0,0 4 232,0 3 1,-1 2 34,-3 4 0,1 4-122,-6 8-79,7 3 1,-4 13 0,6 5 0,0 8 0,0 5 0,0 3 0,0 3 52,0 2 0,0 5-125,0 4 1,4 7-1,2-1 1,0 3-52,-1-2 0,5-5-45,-1 2 0,-2-9 1,0 0-1,0-7 34,0-6 1,-4-1 54,1-11 0,-4 2 225,-4-10-212,2 0 1,-9-6 0,3-1 0,-5-3 0,-3-1 72,-1-3 0,0-2 12,4-1 0,-1-5 85,-3-4-144,3-8 0,-4-3 1,6-7-1,4-1 1,2-3 76,1-2 1,3-2-100,-2-8 0,4 4-107,4-4 45,3 4 0,6 5 0,1 0 0,2 1 0,1 3-614,-2 5 0,4 9-136,-2 3 1,4 2 203,-4 7-485,6 0 1,-8 5 1044,6 3 0,29 37 0,-19-13 0,-1 0 0</inkml:trace>
  <inkml:trace contextRef="#ctx0" brushRef="#br0">10239 16806 8216,'0'-20'69,"0"3"0,0 3 0,0 1 0,1 2 0,4 2 0,3 4 128,4-1 1,6 4 0,3-2 0,3 3-200,2 1 0,-1 0 0,1 0 0,-1 1-310,1 3 0,-5-1 79,0 6 0,-5-5 0,1 5 233,-3 0 0,-24 8 0,-5 3 0</inkml:trace>
  <inkml:trace contextRef="#ctx0" brushRef="#br0">10252 17035 8216,'-9'-7'-363,"1"3"0,5 1 645,-1-1 0,4 3 56,4-4 0,4 4 0,8 1 0,4 0-250,4 0 1,0 0 0,10 0 0,1 0-631,2 0 1,6 0 541,-1 0 0,5-7 0,6-3 0,1-1 0,1 1 0</inkml:trace>
  <inkml:trace contextRef="#ctx0" brushRef="#br0">12598 16538 8437,'0'-13'-32,"0"1"1,0-1-1,0 0 1,0 0 0,0 1-550,0-1 1074,0 0 1,0 5 0,1 0 297,4 3-757,-4 6 1,5 6 0,-6 7 0,0 3 0,0 5 532,0 2-502,0 1 0,0 6 0,0 2 1,0 1-1,0 0 0,0 0 1,0 0 25,0 0 1,0-1-1,1 1 1,2-5-51,1-2 1,5-5-297,-5-1 159,6-6 1,-7 2 0,5-8-52,2-5 0,-4-8 103,-2-5 0,-4-6 0,-3-2 0,-2 0-281,-3-2 1,0 0 212,-5-7 0,0 1 64,1-1 1,-1-1 0,2-1 0,1-3 11,1-2 1,6-2 338,-1-8 1,3 3-125,1-2 0,5 2 1,5 2-1,6 0 57,5 0 0,3 5-93,2 3 0,4 5-115,-1 3 1,5 4 0,-4 7 0,-2 1-470,-1 1 0,-5 6 223,-1-1 0,-6 3-18,2 1 0,-8 5 0,-3 4 0,-2 2-563,0 2 1,0 1 226,-4 3 1,-1 3 571,-3 6 0,-32 33 0,12-25 0,0 0 0</inkml:trace>
  <inkml:trace contextRef="#ctx0" brushRef="#br0">12649 16640 8420,'-9'-13'0,"1"1"0,1 3-997,-2 1 1111,4 5 1680,5-3-1598,5 6 0,4 0 0,6 0 0,4 0 0,1 0-253,2 0 1,7 4 0,1 1 0,-2-1-1006,-1 1 1,-2-2 316,1 6 745,-1-6 0,18 8 0,4-4 0</inkml:trace>
  <inkml:trace contextRef="#ctx0" brushRef="#br0">13146 16755 8419,'-7'0'1577,"2"0"0,5 1-1159,0 3 1,0 5-225,0 8 0,1-1 1,2 5-1,1 3-161,-1 4 0,-2-1-245,-1 3 1,5 1 0,-1-1 0,-1-2-585,-2-1 0,3-6-1089,1 1 1337,-1-7 548,-4 4 0,-6-18 0,-1-2 0</inkml:trace>
  <inkml:trace contextRef="#ctx0" brushRef="#br0">14115 16436 8374,'0'-24'40,"-1"3"1,-2 4 0,-1 3 1056,1 1-971,2 6 1,1 7-1,0 10 1,0 7 0,0 7-1,0 5 1,1 4 571,3 2-704,-2 8 0,3-2 0,-3 4 0,1-1 0,1-1 0,0-1 0,0 1-300,1-2 1,3-3 0,-2-2 0,-1-5-223,1-4 1,-2 1 0,-4-8-1062,0 0 1589,0-8 0,-22-34 0,-7-14 0</inkml:trace>
  <inkml:trace contextRef="#ctx0" brushRef="#br0">13962 16831 8366,'0'-12'0,"0"-1"0,0 0-205,0 0 0,6 2 0,3 1 0,3 3 1,5 1-1,6 2 0,5 0 616,6 0 1,7-1 0,3 5 0,2 0-540,2 0 0,-4 0-164,-2 0-1263,-2 0 1555,-2 0 0,29-5 0,-30 1 0,-1 1 0</inkml:trace>
  <inkml:trace contextRef="#ctx0" brushRef="#br0">14868 16513 8366,'0'-22'0,"0"1"0,1 5 46,3-1 1,-2 3 99,2 2 147,3 4 0,-5 4 1,2 8-1,-3 6 1,-1 6 107,0 5 0,0 5 0,0 3 0,-1 5-282,-3 3 0,1 3 28,-6 2 1,5-2-102,-5 3 0,7-4 0,-3 0 1,3-1 137,-3 0 0,4-5-115,-3-4 0,2-7 77,2-5-1113,0-3 1,4-8 306,1-6 0,-1-6 382,-4-7 0,0-1 7,0-3 176,-6-3 1,5-5 0,-5-2-1,2-2 1,0-2-11,1-1 0,1-1 1,2-1 0,0-4 398,0-1-143,6 1 0,-2-6 0,8 5 0,2-2 0,1-2 282,4 2 0,1 7-215,5 4 1,-1 3-44,-2 2-98,2 5 0,-6 3 0,5 8 0,-3 5-235,-2 3 0,-2 6-431,-8 4 1,2 2 158,-6 2 1,0 5 82,-4 4 0,-5 3 0,-4 4 347,-2 0 0,-5 2 0,-3 2 0,-2 1 0,0 0 0</inkml:trace>
  <inkml:trace contextRef="#ctx0" brushRef="#br0">14855 16806 8366,'-7'-13'0,"-4"-4"97,2 0 1,3 4 0,2 5 446,3-2 0,2 4-208,3 2 1,3 3 0,8 1-1,2 0-331,4 0 1,3 1-245,1 3 1,5-1-1,1 6 1,1-1-2214,-1-1 2452,-2 4 0,25 8 0,7 8 0</inkml:trace>
  <inkml:trace contextRef="#ctx0" brushRef="#br0">15339 17023 8363,'0'-15'-114,"0"0"1,0-2-672,0 1 0,0 1 215,0-2 1138,12 8 0,-2-8 0,11 9 1,2-2-1,2 1 871,5 5-1334,2-3 0,1 5 0,-3-2 0,-5 4 1,-3 4 124,-5 5-217,-3 8 1,-7 3 0,-4 5-1,-6 1 1,-7 1 0,-6 3-1,-5 4-372,-3 2 262,-7-3 1,4 2 0,-4-5-1,1-2 1,2-1 0,2-3 0,5-2 133,2-5 1,7-7 278,3-2 0,8-9-64,1 1 1,7-9 0,10 1 0,6-4-115,5 0 0,-1 3-161,3 1 0,-4 5 0,1-3 0,2 2-26,0 0 0,1-1-225,-4 5 1,-1 0-729,1 0 669,-6 0 0,-2 0 0,-5 0 333,-1 0 0,-21 6 0,-7 1 0</inkml:trace>
  <inkml:trace contextRef="#ctx0" brushRef="#br0">16270 16742 8332,'-12'-13'91,"4"1"0,4-1 1,4 1-1,4 4 223,5 4 1,8 2 0,6 2 0,5 0 0,6 0-1,3 0 240,1 0 0,0 0-743,1 0 14,-1 0 0,-4 2 0,-2 1 0,-2 2 0,-4 1-848,-4 0 341,-12-2 1,2 1 0,-14 4 681,-2 2 0,-32-4 0,-12-1 0</inkml:trace>
  <inkml:trace contextRef="#ctx0" brushRef="#br0">17571 16462 8332,'-6'-19'-264,"3"5"0,-4-3 0,2 3 416,2 1 0,-3 7 0,2 6 0,1 9 390,2 6-438,1 5 0,0 7 0,0 2 0,0 2 0,0 1 257,0 4-333,0 1 1,0-1-1,0 0 1,0-2 0,0 1-1,0 1 1,0-2-13,0-5 0,1-7 0,2-5 0,1-3 44,-1-1 0,4-6 1,2-6 11,2-8 1,2-3 0,1-11-1,1-3-42,2-5 0,2 1-304,-2-6 198,-3 6 1,7-6 0,-7 8-1,-2 6 1,-2 5 0,-2 3-110,1 4 0,-2 5 296,1 12-75,-2 5 1,-6 11 0,1 1 0,2 1 0,1 1 88,-1 2 1,4 0 0,2-6 0,2-2 33,2 0 0,1-8-78,3-1 0,1-6 18,4-7-71,2 0 1,-4-6 0,5-4 0,1-6 0,-1-6-15,1-7 0,-5 0-60,0-10 1,-5 4 103,1-8-139,-9 4 0,-2 1 1,-6-2-1,0-1 1,0 0-20,0 4 1,-6 6 42,-2 9 0,1 8-47,-2 6-77,1 5 0,-5-3 0,0 8 0,0 2 0,1 6-700,-1 5 0,6 1 414,3 5 0,2 1 467,2 3 0,12 35 0,2 8 0</inkml:trace>
  <inkml:trace contextRef="#ctx0" brushRef="#br0">18374 16857 8277,'7'-6'0,"5"0"-575,-4-2-664,3-3 1651,2 9 0,-6-5-110,-2 3 0,-5 2 0,-5-2 1,-5 4-88,-5 4 0,-1-1-34,-5 6 0,5 1-34,-1 7 0,-1-2 0,1 5 0,1 0 174,2 0 1,1-3-315,1 4 0,5-4 219,2 4-241,4-5 1,1 7-1,0-6 1,3-3-1,4-3-213,6-2 0,8-7 247,0 3 1,7-4-5,2-1-100,6 0 1,-8-1 84,6-4 0,6-14 0,5-8 0,6-4 0,0-1 0</inkml:trace>
  <inkml:trace contextRef="#ctx0" brushRef="#br0">19063 16780 8277,'-6'-12'-270,"-1"-1"0,0 0 403,3 0 146,2 6 1,12-3 0,4 6-1,5 1 1,5 2 0,3 1 0,4 0 850,2 0-1168,-5 0 0,7 0 1,-4 0-1,1 1 0,-3 2-1157,-5 1 846,2 1 0,-12-1 1,3 0-1,-3-1-1732,-1-2 2081,-6-1 0,-18-5 0,-10-2 0</inkml:trace>
  <inkml:trace contextRef="#ctx0" brushRef="#br0">20249 16500 8277,'0'-14'-310,"0"-2"0,0-1 0,1 1-71,3 2 1,-2 6 971,2-1-112,3 1 0,-6 2-247,4 6 0,-4 3 0,-1 8 0,0 5 56,0 2 1,0-1 69,0 5-318,-6 4 1,5 1 0,-5 5 0,2-3 0,0 2 0,1 1 0,0-1-62,-1-3 0,3 0 0,-4-1 0,4 0-113,1-3 0,4-7 0,2-1 1,1-6 21,3-6 0,1-2 45,2-2 57,0-6 1,1-3 0,3-8-1,3-4 1,-1-4-293,-2-5 231,-2 3 1,-3-3 0,3 8-1,-1 2 1,0 1-67,-3 4 134,-7 6 0,4 5 0,-6 10 0,3 5 352,-3 5 1,0 6-215,-2-1 0,4 4 54,0 0-131,6 1 0,-1-2 0,6-3 0,4-4 0,1-3 49,2-1 1,2-6-107,2-3 1,4-8-39,-1-5 55,7-8 0,-8-2 0,5-8 1,-4-3-1,-3-4 27,-3-3 1,-8-3-19,2-2 1,-4 2-291,-5-2 255,4-4 1,-11 7 0,2-4 0,-4 5 0,-5 4-80,-1 4 1,-2 9 50,-3 4 1,-1 7-127,0 2 0,5 5-100,-1-2 1,1 5 0,-4 5 0,2 3-275,2 4 1,1 5-85,-2 0 0,-1 5 620,6-1 0,0 43 0,4-26 0,0-1 0</inkml:trace>
  <inkml:trace contextRef="#ctx0" brushRef="#br0">21026 16627 7378,'0'10'878,"0"3"1,5-2-568,-1 11 1,2 3-115,-2 5-202,-3 5 1,6-6-1,-4 3 1,3-1-1,-1-2-91,1-2 1,0-8 32,-2-2 0,-1-4 0,5-4 12,2-5 0,-3-3 34,2-1 0,-5-5 68,5-4 0,-5-4 1,4-2-1,2-2 226,2 1 0,-1 6-160,-2 2 1,2 1 212,-3-2-293,4 4 0,0 5 1,1 0-1,0 1 1,0 3 35,-1 5 1,1 4-49,0 4 1,-5-3 86,1 3-203,-6 3 1,2-6-1,-5 3 1,0-3-1,-1-1 11,-3-1 0,-3 0-102,-6-4 1,-4 2 118,0-6 262,-6 1 0,3-7 0,-5-1 1,1-2-1,1-2 48,2-3 1,5 3-236,-1-2 0,3 2-46,1-1-693,6-4 1,-3 9 726,6-5 0,23 11 0,9-2 0</inkml:trace>
  <inkml:trace contextRef="#ctx0" brushRef="#br0">31176 727 8269,'-13'-12'-525,"2"3"1,1 1 165,2 3 0,5-1 0,-3 3 471,1-1-95,3 0 1,-2 2 8,8-2 107,-2-3 0,7-1 1,-4-1-1,-1 1 1,0-1 216,0 1-196,1-1 1,-4 1 0,2-1 0,1-1 473,-1-1-378,-2 4 0,-1-5-133,0 4-88,0 2 0,0 8 0,-1 10 0,-2 10 107,-1 6 1,-6 10-78,2 9 0,0 8 0,1 6 0,0 7-14,3-30 1,1 1 0,2 2 0,-1 1-263,0 5 1,0 0-1,1-1 1,-1 0 244,0 3 0,0 0 0,1-3 0,1 0 0,-3 0 1,1 0-1,1-4 0,1-1-58,0 32 0,1-7-22,4-15 0,-3 2-153,7-11 207,-6-5 1,7-6 0,-6-7-1,-1-3 1,-2-4-43,-1-2 8,0-3 8,0-5 1,0 5 0,0-4-759,0 4 1224,0-5-1337,0-2 342,0-5 0,-1-1 83,-3-3 470,-4-3 0,-10-51 0,-2-12 0</inkml:trace>
  <inkml:trace contextRef="#ctx0" brushRef="#br0">31087 599 8238,'-17'-4'0,"-1"0"0,-1 1-149,1 2 1,-5 2 18,2 3 0,1 9 1,0 8-1,0 3 471,0 2 1,3-1-289,-4 1 89,11-1 0,-5-1 0,10-2 282,3-5 0,6-15-274,4-6-44,4-6 0,0-8 0,3-5 1,0-4-1,4-4 0,0-1 1,3-4-5,-2-1 0,2 5 86,-5 2-145,6 3 1,-9 7 0,3 3 0,-3 4 0,-1 5-57,0 4 0,-5 5 0,1 8 0,1 9-54,1 9 0,2 6 20,-1 5 1,1-4 0,0-2 0,0 1-309,-1 0 0,1-9-27,0 1 0,4-9-262,0-4 443,0 1 1,1-11 0,4 2 0,2-4 0,1-4 200,1-5 0,16-25 0,5-7 0</inkml:trace>
  <inkml:trace contextRef="#ctx0" brushRef="#br0">31151 2104 8197,'-12'-13'-108,"2"2"1,2 1 0,-1 1 981,2-1-470,-4 5 1,11-1-597,0 6 0,7 4 240,10 1 0,4 0 0,11-2 0,6 1 23,7-1 1,12-1 0,7-2 0,8-2-31,-33 0 0,1 0 0,4 1 1,1-1-1,5-2 0,0 0 0,2-1 1,0 1-94,4 1 1,-1-1 0,-4-2-1,0 1 1,-2 1 0,0 1-1,-4-1 1,0 1 59,-2 0 0,-1 1 0,-5 0 0,-1-1 0,25-2 0,-9 3-181,-11 0 1,-11 4 207,-9 2-441,-5-3 1,1 6 14,-9-2 182,-8-4 79,-1 5 327,-11-6 0,10 0 0,-6-2 0,1-1 129,0-1 1,3-4-313,-4 3-26,-1-5 1,1 8 0,-1-7-1,1-1 1,-1-1-6,1-2 0,-1 0 16,-4 1 0,2-1 328,2 0-234,-2-5 0,5 4 0,-3-3 0,1 2 312,3 3 1,1-1 189,4 0-707,0 6 103,0 1 1,1 6 0,3 0-1,5 0 46,2 0 0,2 6-29,0 3 0,-1 2 2,1 2-107,0 5 1,-5 0-1,-1 5 1,-1-2-1,-3 3-119,-2 5 1,-1-7-54,0 4 1,-5-3-103,-4 2 236,-8 1 0,-1 3 0,-5 0 0,2-4 0,0-2-1454,1 0 1589,-4 1 0,4-4 0,-6-2 0</inkml:trace>
  <inkml:trace contextRef="#ctx0" brushRef="#br0">32694 2486 8197,'0'-8'-26,"0"-1"1,1 1 0,2-1 0,1 1 465,-1-2-234,4-1 0,0-2 0,6 0 0,0 0 0,-1 2 0,1 3 0,0 2 0,1 2 287,3-1 1,-4 3-763,0 6 218,-1 3 0,-6 7 0,4 5 0,-3 5 0,-1 4 0,-4 2 0,-2 1-89,-4 3 0,0 3 0,-7 0 0,-4-3 55,1-5 1,-4 2-1,1-2 1,1-5 25,2-6 1,6-4-20,-1-1 48,6-6 1,-2-2-1,6-10 1,3-5-1,6-5-57,6-6 1,4-5-294,5-4 289,-5-2 1,4-2 0,-4 0 0,0 0 0,-3 1 112,-3 3 0,-3 5 527,-2 4 65,2 2-293,-10 6 0,-1 16-49,-8 6-262,-3 11 1,2-2 0,1 5 0,-1-2 0,2 0-152,3-1 1,1 3-117,-1-6 1,2 0-182,-2-5 337,8 1 0,1-4 0,6-2 0,4-2 0,5-3-378,7-5 1,4-5 184,8-9 0,5-5 294,2-7 0,-10 0 0,1-3 0,2-5 0,1 0 0</inkml:trace>
  <inkml:trace contextRef="#ctx0" brushRef="#br0">31648 344 8193,'0'-12'-14,"0"-1"1,0 0-279,0 0 324,0 6 1,-1 3 0,-2 8 0,-3 6-1,0 6 1,-1 5 159,0 3-169,4 2 0,-2-1 0,5 1 0,0-2 0,0-2 0,0-2 0,0 0 84,0 0 0,1-5-52,3 2 18,3-8 1,6-3 0,0-6 0,1 0-1,2-2 1,2-2 0,1-6 77,-1-6 1,3-5 0,-4-7 0,0-3-26,2-2 0,-7 3 1,3-1-1,-7 3-10,-2 4 1,-1 2 0,-2 1-56,2 4 72,-1 3-245,-4 7 1,-2 3 0,0 8-1,-3 4 1,2 5-8,2 4 0,1 4 0,0 8 0,0 2 112,0 2 0,0 2-40,0 7 1,0 5 14,0 8 0,0-1 1,1 6-1,2 1-1,2 1 1,0 2 27,-1 0 1,-1-11-697,6-2 667,-6-14 0,4 0 0,-4-11-77,1-1 129,0-11 50,-4-2 0,-1-17 1,-4 0-1,-3-2 219,-3-3 1,-2-6-278,0-1 0,0-6 13,1 2 1,-1-7 0,0-2 0,2 0 350,2-1 0,4 4-378,5-3 1,5 2-123,4-2 1,3 3-1,5-1 1,6 4-717,5 3 0,5 7 450,5 1 0,6 0 392,3 5 0,-10 9 0,4 3 0,2 1 0,0-1 0</inkml:trace>
  <inkml:trace contextRef="#ctx0" brushRef="#br0">21791 16513 8320,'-4'-13'159,"0"0"538,1 0-611,2 6 1,6-3-1,4 5 1,2-1 0,3 0-1,3 2 1,6 0 10,5 0 0,1-2 0,3 3 0,1-1-209,-1 1 1,-2 2-72,4 1 1,-5 0 0,-1 0 0,-4 0-278,-3 0 0,-7 1-386,-1 3 516,0-2 0,-12 9 330,4-3 0,-38 15 0,-10 4 0</inkml:trace>
  <inkml:trace contextRef="#ctx0" brushRef="#br0">21881 16806 8315,'-7'-6'-1331,"-5"5"330,11-5 1349,-5 6 0,9 0 0,4 0 0,7 0 187,5 0 1,8-4-358,7 0-259,2-1 1,3 1 0,-1-2 0,2-1 0,1-1-912,1 1 777,1-5 99,-11 5 0,5-11 0,-4-2 0</inkml:trace>
  <inkml:trace contextRef="#ctx0" brushRef="#br0">23181 16168 8285,'-5'-7'-174,"3"-4"0,-2 2 0,1-1 181,-1 2 1,2 1-1,-3 4 1,1-3 188,-1-1 0,0 4-46,0-1 1,3 3 157,-7 1-168,1 5-47,-5 3 0,1 4 0,3 2 0,0 3 0,-1 5 597,-1 2-624,-8 1 0,5 6 0,-1 3 1,3 3-1,5 2 0,2 0 1,2 2-56,1 2 0,2 1 0,3-5 0,4 0-44,6-7 1,12-5 80,1-6-99,2 3 1,3-11 0,3 0-1,2-7 1,-1-6 36,-1-5 0,-1-3 0,1-8 0,-4-2 63,-3-2 1,-3-5-2,-3-5 1,2-6-6,-6 2 0,-2-4 0,-6-4 1,-4-5 94,1-3 1,-5 2 130,4-3 0,-11 10 212,-7-1-341,-5 2 1,-9 19 0,-3-1 0,-4 8 0,-3 6 65,-1 3 1,1 10-325,3 3 1,-1 9 290,5 4-3218,0 9 3045,10-3 0,17 9 0,5 5 0,2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3022 1084 7852,'0'-13'-78,"-1"0"0,-2 1 0,-2-1 1,3 0-1,-1 0 0,0 1 382,-1-1 0,-1 4 1,5 1 943,0-2-691,0-1 0,0 2-186,0 1 1,0 8 0,0 2-100,0 10 1,0 10-171,0 4 0,0 5 0,0 9 0,0 2-193,0 5 0,0-2-318,0 2 310,0 0 1,0 2 0,0-2 0,0-6 0,0-4 0,0-6-1,0-2-608,0-5 636,0-13 1,-1-1 170,-3-14 0,2-9-54,-2-8 1,-2-5 0,1-4-1,-1-5-44,0-6 1,-2 0-34,4-6 1,-2-4 16,2-4 1,2-6-1,-2 3 1,3-2 177,1 1 1,5 5-65,4-1 1,4 8 284,4 4-311,-3 4 1,10 12 0,-4 6 0,1 6 0,2 6-60,4 0 0,-6 6-191,4-1 1,-2 3 177,3 1-270,-7 0 0,4 4 1,-6 1-1,0 3 1,0 1-732,0 3 0,-4 6-391,-5 3 1390,-5 4 0,-14 15 0,-6 7 0,-4 5 0,-1 0 0</inkml:trace>
  <inkml:trace contextRef="#ctx0" brushRef="#br0">3035 1224 7857,'-13'0'237,"0"0"402,0 0 7,1 0 368,-1 0-733,6 0 0,3 0 1,9 0-1,8 0 299,7 0-758,4 0 1,7 0 0,2 0 0,1-1-1,1-2-930,5-1 391,-8-6 1,11 7 0,-10-4 716,-1 1 0,11 2 0,-4 4 0</inkml:trace>
  <inkml:trace contextRef="#ctx0" brushRef="#br0">3596 1275 8350,'-7'6'1759,"-3"1"-1169,6 6 1,-1 5-254,5 3 1,0 5 0,-1 4 0,-2 4-24,-1 2 1,0 7-331,4-1 0,0 1 0,0-6 0,1-3-843,3-5 1,-1-3 331,6-5 348,-7-2 1,10-8 178,-4-3 0,26-36 0,7-14 0</inkml:trace>
  <inkml:trace contextRef="#ctx0" brushRef="#br0">4080 1237 7881,'-4'-13'0,"0"0"0,0 1 620,4-1-454,0 6 0,5 0 0,5 4 0,6-1-13,5 1 0,0 1-317,5 2-57,-4 0 1,10-4 0,-7 0-1,1 1 221,-1 2 0,1 23 0,-1 7 0</inkml:trace>
  <inkml:trace contextRef="#ctx0" brushRef="#br0">4144 1517 7881,'-13'0'637,"1"0"796,-1 0-1115,6 0-28,1 0 0,7 0 1,4 0-1,5 0 0,5 0 1,6 0-1,4 0-1653,0 0 1,5 0 1362,0 0 0,22-16 0,10-7 0,4-2 0,0 0 0</inkml:trace>
  <inkml:trace contextRef="#ctx0" brushRef="#br0">6184 1173 7862,'-8'0'135,"1"-1"0,0-2 1,1-3-1,-1 1 1797,0-1-1540,4 2 0,0 4 0,10 0 0,9 0 729,6 0-1055,1 0 1,14 0 0,-3-2 0,3-1 0,1-1 27,0 1-299,1 2 1,-1-1 0,-1 0 0,-2-3 0,-2 1-1,-4 0 1,-5 0-1421,-5 1 0,-5 1 1625,-1 2 0,-17 0 0,-5 0 0</inkml:trace>
  <inkml:trace contextRef="#ctx0" brushRef="#br0">7026 816 7862,'4'-14'0,"0"-3"0,1 7 167,-5-3-146,0 3 657,0 3 1,0 3 0,0 10 0,0 5 0,0 7-49,0 6 1,0 2 0,0 11 0,0 2-513,0 1 0,0 5 0,0 2 0,0 3-145,0 1 1,0-4-1,0-2 1,0 0-224,0 1 0,0-7 1,0 0-1,0-10-169,0-6 0,0-5 114,0-5 120,0-6 1,0-3 0,0-8 162,0-4 0,0-5 0,0-3 0,0-2-28,0-2 0,0-7-31,0-7 0,-2-3 80,-2-1 1,2-2 0,-2-1 0,1-3 113,-1-1 0,3 0 175,-4-2 1,4-1-60,1 5-102,6-5 0,-2 8 1,7-1-1,3 6 0,2 7 91,2 5 1,2 5-423,6 5 1,-1 4-14,1 1-168,-1 5 0,1-3 0,-1 8 0,1 1 0,-2 2-952,-3 2 1,2 2 610,-6 4 726,0-1 0,-16 18 0,-2 4 0</inkml:trace>
  <inkml:trace contextRef="#ctx0" brushRef="#br0">7128 1046 7888,'-13'0'0,"-5"0"951,-4 0 1,4 0 1675,1 0-2333,3 0 1,8 0 0,6 1-1,9 2 23,6 1 0,6 2-387,9-2 1,-1-3-1,5 4 1,1-4-448,2-1 0,2 0-1467,4 0 1317,-9 0 1,7 0 0,-10 0 666,2 0 0,-10 23 0,1 5 0</inkml:trace>
  <inkml:trace contextRef="#ctx0" brushRef="#br0">7421 1492 7888,'-20'-9'206,"3"1"0,7 1-244,2-2 1,5-2 802,-1 2 1,2 2-1,4-1 1,2-1 156,4 2 1,5 0-743,4 3 1,3 3-1,6-4 1,-1 5-21,1 5 0,-5 2-339,0 5-14,0 1 0,-2 1 0,-5 3 0,-6 5 0,-2 2-297,-3 1 1,-7 5 0,-6 1 0,-6 0-19,-5 0 1,-5 3 519,-3-4 0,6-4 0,-1-8 0,3-2 377,1-5 1,8-7 1260,0 0-497,7-2-906,0-2 0,5-2 0,3-2 0,4-3 0,7-1-246,4-1 0,8 2-311,4-1 0,5-2 104,-1 5 0,3-3 1,1 2-1,0 1-604,1-1 1,0-3-363,4 5 0,-8-4 1172,3 3 0,-13-27 0,-1-4 0</inkml:trace>
  <inkml:trace contextRef="#ctx0" brushRef="#br0">8760 867 7845,'0'-18'140,"0"3"0,0-2 1,0 3-1,0 2 783,0-1 0,0 7 0,0 6 0,0 7-202,0 5 0,0 6 0,0 5 1,0 5-183,0 6 0,-1 4-210,-4 5-253,4-4 1,-5 10-1,6-7 1,0 1-1,0-1 245,0 1-1040,0-1 0,0-5 1,0-3-1,0-4 0,2-5 1,0-4-3782,3-4 3920,5-8 0,-8-3 580,7-6 0,-23-63 0,6 24 0,0 0 0</inkml:trace>
  <inkml:trace contextRef="#ctx0" brushRef="#br0">8556 1211 7845,'-11'-7'0,"2"-4"653,-8 2 0,4 2 151,5-1 1,8 4-602,8-5 0,9 6 1,6-2-1,5 0 87,6 1 1,7-2-93,2 2 0,5-1-1169,-1-4 1,2-2-1,2 2 1,2-2 970,2-2 0,-8-6 0,4-3 0,6-2 0,-1 0 0</inkml:trace>
  <inkml:trace contextRef="#ctx0" brushRef="#br0">9346 905 7845,'8'-12'0,"-3"3"1659,-5 1-913,0 5 0,0-2-131,0 10 1,-4 6-208,0 6 1,-5 7-286,5 2 0,-5 1 0,5 5 0,1 1 57,2-1 1,1-2-208,0 4 0,1-1-256,4 1 245,2-3 0,10-6 1,1 1-1,2-3 0,3-6-232,1-9 0,5-5-32,1-3 1,6-11-49,-2-6 248,-3-6 1,4-13-1,-5-2 1,-2-3 0,-1-3-31,-1-3 0,-6 5 377,-3 4 1,-9 6 31,-4 11-73,-2 3 0,-4 12 1,0 6 96,-3 7 1,-3 10-175,4 4 0,-2 8-243,2 1 74,2 5 1,-3-4-1,5 5 1,1-2 0,2 0-20,1-2 1,7-2-16,2-9 1,1 2-152,8-6 132,-1 0 0,6-10 0,1-4 0,2-6 0,0-7 74,1-6 0,-4-5 264,2-9 1,-3-2-122,-5-6 85,-2-1 0,-8-3 0,-3-1 0,-3 2 1,-4 3 283,-1 4 0,-6 3-250,-2 5 0,-3 11 173,-2 2-829,0 9 1,0-2-1,1 7 1,-1 4 0,1 3-1691,4 4 0,2 6 2105,6 3 0,6 49 0,-3-29 0,1 0 0</inkml:trace>
  <inkml:trace contextRef="#ctx0" brushRef="#br0">10405 1301 7865,'0'-7'1082,"0"-5"1,-2 7-335,-2-4 0,3 2-540,-4 3 1,-2 2 0,-1-2 0,-3 3 63,-2 1 0,-1 1-130,-3 3 0,-2 5 0,-3 8 0,2 4 122,1 3 0,-2 2-232,4-1-78,6 1 1,1-1 0,6-1 0,1-1 0,3-3 0,4-2 0,6-2-693,5-2 0,7-7 204,7-3 1,4-4 0,5-4-1,2-6 534,2-6 0,7-22 0,4-11 0,-12 12 0,0 0 0,-1 0 0</inkml:trace>
  <inkml:trace contextRef="#ctx0" brushRef="#br0">11246 727 8203,'0'-13'885,"0"0"0,0 1-214,0-1 1,0 7-1,0 6 1,0 9 285,0 6-882,0 5 0,0 10 0,0 1 1,0 2-1,-1 2 0,-2 2 1,-1 1-24,1 0 0,2-4 188,1 0-866,0-5 0,0 5 1,0-7-1,0-5 1,0-2-1,0-4-3066,0-2 3692,0-7 0,-23-47 0,-5-16 0</inkml:trace>
  <inkml:trace contextRef="#ctx0" brushRef="#br0">11055 1058 7834,'-7'-5'728,"-4"3"1,8-8-250,-6 6 0,8-4 1,1 2-101,7-1 0,10 3 0,6-4 0,5 1-630,6 0 0,3 3 0,3-4 0,2-2-955,5-2 0,7 0 291,1-1 831,0 0 1,-11-3-1,3-3 1,3-2-1,0 1 1</inkml:trace>
  <inkml:trace contextRef="#ctx0" brushRef="#br0">11897 701 7834,'0'-8'578,"0"-1"909,0 1-703,0-5 0,-2 2 478,-2 2-887,3 4 1,-6 10-202,2 4 1,2 8-1,-4 5 1,0 7 3,0 5 0,0 4-75,-1 4 0,2-2-40,6 3-113,0 2 1,0-5 0,0 2 0,1-4-1,4-4-379,3-4 0,3-4 42,2-5 1,1-8-157,3-9 405,3-3 1,1-2 0,1-5-1,0-6 1,2-8-85,2-4 1,-1-8 108,1-2 0,-5-2-49,0-3 160,-5 1 1,2 7 0,-6 5 0,-4 8 273,-3 4 0,-4 8 50,-1 6 0,0 11 63,0 11-355,-6 7 1,5 4 0,-5 5 0,2 1 0,0-3 64,1-2 1,7 2-57,5-6 0,2-1-239,2-3 169,5-6 1,-2-3 0,6-9 0,4-4 0,2-5-94,1-7 0,-3-2 102,0-12 1,-1-5 167,1-7 1,-2-4-1,-3-4 1,-4-5 44,-3-3 0,-2-2-60,-4-3 0,-2 2-539,-6-2 602,0 8 1,-6 9 0,-2 10-1,-4 5 1,0 7 99,-1 6 0,0 5-233,0 5 0,5 0-1530,-1 0 993,7 0 0,-4 1 0,6 3 0,0 6 1,0 5-1579,0 2 2054,0 5 0,0 32 0,0 14 0</inkml:trace>
  <inkml:trace contextRef="#ctx0" brushRef="#br0">12726 1097 8232,'-6'7'479,"4"5"504,-2 1-733,3 0 0,-3 11 1,-1-1-1,2 4 0,2 4 99,1 1 1,0-2 0,0 3 0,0-4-397,0-4 0,0-1 42,0-7 1,0-5 0,1-5-8,4-1 1,-2-2-157,5-4 218,1 0 0,2-5 0,-1-4 0,-2-4 0,4-2 304,3-2-204,-1-6 1,9 9 0,-6-3-1,-1 3 1,-1 1 51,2 0 1,-3 6-1,3 3 1,-2 3-27,-3 1 1,1 5-100,0 4 0,-5 4 96,1 4-292,-6 2 1,2 3-1,-5-1 1,-1 2 0,-3-1-66,-5-1 0,-4 2 264,-4-6 0,-4-1 0,-9-8 1,-4-2 53,-2 0 0,2-5-207,0 3 1,5-2-238,-1-2-45,3-6 1,6 3 0,1-5-1,2-2 355,2-2 0,-9-17 0,-2-5 0</inkml:trace>
  <inkml:trace contextRef="#ctx0" brushRef="#br0">5164 3086 7784,'-8'-2'2549,"-1"-2"-2148,6 3 0,3-5 0,9 6 0,4 0-96,4 0 0,7 0 1,7 0-1,1-1-352,4-4 0,1 4 156,1-3-370,0-3 0,0 4 1,1-4-1,-2 0 0,-3 1 1,-6 0 260,-5 3 0,-33 2 0,-13 1 0</inkml:trace>
  <inkml:trace contextRef="#ctx0" brushRef="#br0">5215 3252 7784,'-13'0'0,"1"0"1434,-1 0 0,7 0-37,6 0 1,12 4-832,9 0-597,9 0 1,2-2 0,6 1 0,1 1 0,-1-1 0,0-2 0,0-1-3460,1 0 3490,-1-6 0,12-18 0,2-10 0</inkml:trace>
  <inkml:trace contextRef="#ctx0" brushRef="#br0">7753 2996 7893,'-13'0'77,"0"-4"0,0 0 0,1 1 3130,-1 2-2838,0 1 1,7 1 0,8 2 0,8 1 26,5-1 0,12 3-59,-1-2-325,8 0 0,-2-4 1,7 0-1,-1 0 0,0 0-289,0 0 133,-5 0 0,2 0 1,-5 0-1,-2 0 0,-2 0 1,-5 0-1324,-4 0 1268,-8 0 0,-5 0 0,-8 0 0,-6 0 0,-4 0 0,-3 0-356,1 0 1,-2 0-1,1 0-650,1 0 739,2 0 254,7 0 212,1 0 0,68-22 0,-23 7 0,0 1 0</inkml:trace>
  <inkml:trace contextRef="#ctx0" brushRef="#br0">9002 2601 7893,'0'-14'-81,"0"-2"1,0-1-1,0 0 1,0 0-457,0 0 1019,0 0 1,-4 5 0,0-1 0,1 0 0,1 0 802,2 1 1,0 6-1005,0 6 0,0 6-112,0 6 0,0 7 0,0 4 1,0 5 37,0 6 1,0 4-1,0 5 1,0 2-162,0 0 0,0 3 0,0-4 1,0 0-183,0 0 1,0-1 0,0-6 0,0-3-73,0-5 1,0-3 3,0-5 67,0-3 0,2-12 0,1-6 0,1-7 136,-1-4 1,2-6-20,0 0 1,5-6-99,-2 2 74,3-9 0,6 3 0,0-3 1,0 5-1,2 2-145,2 2 143,3 5 0,-3-2 0,1 7 0,0 2 0,4 5 0,4 2 0,-8 5 111,4 6 0,-9 1-130,0 11 76,-3 0 0,-3 5 0,-2-1 1,-5-1-1,-3-1 8,-1-2 0,-5 0-16,-4 5 1,-6-6 14,-2-3 1,-6-3 0,2-1-1,-5-1 221,-3 1 1,0-4-116,-5-1 1,4-5-62,-4 1-193,6 3 1,-9-5 0,5 2 0,-1-3 0,3-1-848,3 0 1,3 0 64,3 0-77,8-5 332,8 3 657,5-3 0,28 5 0,7 0 0</inkml:trace>
  <inkml:trace contextRef="#ctx0" brushRef="#br0">8683 3366 7893,'-18'0'45,"4"0"1,-3 0-1,3 0 392,1 0 0,4 0 0,1 2 669,-2 2-618,-1-3 0,4 6-142,2-2 1,7-2-204,6 5 0,8-5 0,14 1 1,5-2 58,6-2 1,6 0-165,8 0-30,9 0 0,5-5 1,-32 3-1,0-1 0,-1-1 1,0 1-1,1-2 0,0 0 1,0 0-1,0 0 0,0 0 1,1 0-241,0 0 0,0 1 1,26-3-335,4-1 334,-17-4 1,-7 11 0,-14-5-172,-3 1 0,-15 3 0,-7-2 72,-11 3 1,-1 2-18,-2 3 1,1-2 33,-5 2 1,-4 3-1,-1 1 1,-2 4-361,-3 1 1,2 1 673,-5 3 0,-17 17 0,-10 8 0,12-10 0,0 0 0,0 1 0</inkml:trace>
  <inkml:trace contextRef="#ctx0" brushRef="#br0">9104 3711 7893,'-13'-9'-90,"1"1"0,3 3 90,1-3 0,3 1 833,-3-2 0,5-2 221,-1 2 0,2 2 119,2-1-983,0 5 0,0-1 1,0 8-1,0 4 187,0 4-336,0 6 0,0 2 0,0 6 1,0 0-1,0 4 0,0 3 0,0 1-29,0 0 0,-4 0-91,0 4 0,-2-4 1,3-1-1,-1-2 150,1-3 1,-2-2 14,0-5 1,1-3 41,4-5 1,2-2 40,2-2-129,3-3 1,10-8 0,0-1-1,0-2 17,1-2 1,-2 2-136,5-3 1,-1 4-364,1-5 307,3 6 0,-8-7 1,4 6-1,0 0 1,-2 0-577,0-1 1,-1 1-89,-4 4 0,1 0 124,3 0 30,-2 0 1,3-4-1,-5-2 644,-1-1 0,24-47 0,-16 20 0,1-1 0</inkml:trace>
  <inkml:trace contextRef="#ctx0" brushRef="#br0">10226 2818 7837,'0'-20'225,"0"3"1045,0 3-968,0 7 0,0 4 0,0 10 1,0 9-1,0 5 0,0 7-2,0 3 0,-4 5 0,0 5 0,0 3 28,-2 1 1,4-2-297,-2 3 1,3-4-1,1 0 1,1-4-456,3-4 1,4-4 247,4-9 1,1-8 0,0-9 0,1-2-42,3-2 1,-1-12 183,5-5-7,-6-11 0,8-2 1,-6-6-1,0-6 1,0 0-344,0-2 376,0-4 0,-4 10 0,-2-2 0,-1 7 107,-1 6 1,-7 12-1,1 16 83,-6 11 1,2 12 39,-3 10 1,-2-2-205,2 2 0,0-1 1,5 2-1,2-2 15,1-2 0,7-5 39,2-5 0,1-6-50,8 2 1,-5-4 0,4-4-1,2-5-176,1-3 1,0-6 139,-3-4 0,2-8 38,-6-4 0,4-3 0,-4-3 0,-2-4 164,0-8 0,-4 1-122,-3-4 1,2-2 9,-5 1-17,-1 6 0,-6 2 0,-2 7 0,-4 4 0,-5 7-205,-4 7 0,3 4-149,-3 6 0,3 0-884,1 0 879,0 6 0,2 2 0,2 8 0,5 2 1,3 2 297,1 3 0,34 40 0,-13-25 0,0-1 0</inkml:trace>
  <inkml:trace contextRef="#ctx0" brushRef="#br0">11081 3264 7837,'12'0'411,"-3"5"-199,-1-1 1,-3 1 408,3 0 155,1-4-461,-2 5-202,-2-6 0,-6 0 1,-3 0-1,-5 0 1,-4 0 114,-4 0 1,2 4-1,-5 2 1,2 1 21,2 3 1,-2 5-180,1 2 1,4 6 2,4-2 0,2-1 0,-1 1 1,4 1-40,2-3 0,2 1-189,0-3 0,10-4-578,3 0 479,8-6 1,-1-7 0,5 0-1,2-2 1,3-3-1547,4-8 1799,3-5 0,0-17 0,4-7 0,3-3 0,0 1 0</inkml:trace>
  <inkml:trace contextRef="#ctx0" brushRef="#br0">12623 2882 8076,'-18'0'22,"4"-5"0,-3 0 0,1-1 1137,-1 0-853,3-3 0,3 7 0,11-2 0,8 4 0,8 3 0,5 1 334,3-1 0,7 2-516,3 0-108,3-1 1,0-4 0,0 0 0,-2 0 0,2 0-1,-3 0 1,0 0-139,-1 0 0,-5-1 1,0-2-1,-5-2-655,-6 3 1,-7-1 34,-1-1 1,-8 2 0,-1-2-1010,-7 2 1751,1 2 0,1 0 0,27-17 0,7-4 0</inkml:trace>
  <inkml:trace contextRef="#ctx0" brushRef="#br0">13503 2474 8076,'5'-17'10,"-1"0"0,0 0-15,-4 4 1,0-1-201,0-3 3621,0 8-2104,0-8-1175,0 16 1,0 2 0,0 12 0,0 7 0,0 4 333,0 1-513,0 7 0,0-4 0,0 6 1,0 0-1,0 0 0,0 0 1,0 0-630,0-1 1,0-1 366,0-2 0,1-3 0,2 3 0,2-5-533,-3-4 0,1 2 401,1-6 1,-2 1-1006,2-1 1441,-2-8 0,-14 2 0,-2-11 0</inkml:trace>
  <inkml:trace contextRef="#ctx0" brushRef="#br0">13223 3162 8117,'-13'0'195,"0"0"1,1 0-49,-1 0 0,0 0 1454,0 0 127,6 0-1520,19 0 1,7 0 0,18 0 0,0 0 155,3 0 1,8-5 8,3-4-318,0 3 0,6-5 1,-8 4-1,-1-2 0,-1 1-332,1-2-130,-4 4 1,-6-4-1,-9 6 1,-7 1-1,-5 2-589,-2 1 0,-8 1 0,-4 4 78,-6 3 0,0-1 454,-6 2 0,-1 3 464,-7 5 0,3 0 0,-19 13 0,-9 4 0,0 5 0,1-1 0</inkml:trace>
  <inkml:trace contextRef="#ctx0" brushRef="#br0">13427 3545 8117,'-9'-7'674,"1"2"-212,5-2 1,-3 0 0,6-5 626,0-1 1,2 1-761,2 4 1,3-2-201,6 6 1,4-2 0,1 3-1,1-1 32,-1 1 1,0 7-282,-1 5 0,-7 7-278,3 1 1,-9 7-1,1 0 1,-4 5-300,-1 4 1,-10 1 352,-3 4 1,-9 5 79,-4-1 258,1-5 0,-5-1 0,7-7 0,3-3 1,3-6 825,6-8 686,-2-7-221,12 0-1003,1-5 1,8-4 0,9-2 0,5-1 0,3-1-80,5 1 0,1-3-361,3 6 1,3-5 210,-3 5-329,3 0 1,-5-1 0,-2 1-1,-4 1 1,-5 2-1365,-4 1 1,-3 0-916,-1 0 2555,-6 0 0,-13-6 0,-8-1 0</inkml:trace>
  <inkml:trace contextRef="#ctx0" brushRef="#br0">14587 2678 7970,'0'-14'-38,"0"-2"0,0-1 1,2 1-1,0 2-3,3 1 632,-1 1 0,-4 3 0,0 4-82,0 3 1,0 11 0,0 12-381,0 3 1,0 3-140,0 3 0,0 2 0,0 6 0,0 1-53,0-1 0,0 2 147,0 2-133,6-2 1,-4-2-1,7-8 1,1-3-1,1-3 1,2-4-1,0-8 297,-1-6 1,1-6 46,0-4-292,5-9 1,-2-7-1,4-7 1,-2-2 0,-1-5-1,0-3 1,0-2 30,-1 1 0,-6 6-144,-2 2 0,-4 9 1,4 4 74,-3 2-325,-1 8 283,-4 7 1,0 13 0,0 8 0,0 3 0,0 3 4,0 3 1,5-3 11,-1 3 0,6-3-2,-2-2 31,4 1 0,2-6 0,1-5 0,4-4 0,1-3 150,2-3 0,-2-2 285,1-7 1,1-9-232,3-8 0,-1-5 1,-1-3-1,-3-5 128,-2-3 1,-1-3-247,-4-2 0,-5-2 214,1-3-287,-6 3 0,2 7 0,-5 3 0,-1 6 0,-3 5-46,-5 6 1,-2 9-494,-2 3 1,0 4 43,1 1 171,-1 0 1,0 6 0,0 2 0,2 5-1,1 2-2414,2 2 2756,5 12 0,9 26 0,1-18 0,0 0 0</inkml:trace>
  <inkml:trace contextRef="#ctx0" brushRef="#br0">15441 2843 9789,'0'13'625,"0"0"0,0 5-377,0 4 0,0 9-197,0 7 1,0 0 0,0 6 0,0-1-53,0-1 0,0-3-225,0-5 182,0-12 1,0 2-1,0-11 1,2-2 12,2-2 103,3-3 0,2-8 0,-2-4 0,0-5 0,0-6 0,3-1 0,0-1 41,-2 4 0,4-4 0,-4 2 0,3 2-58,2 0 1,1 8-1,2 3 1,1 3 64,-1 1 0,-2 0-153,-2 0 26,1 0 1,-1 5 0,-3 5 0,-1 4 0,-3 5-238,-2 1 1,-2-3 112,-1 4 1,-1-4-1,-3 3 1,-5-2-50,-2-2 1,-3-2 29,-3-1 0,1-2-23,-5-2 26,0-4 0,-3 0 0,1-1 0,2-1 0,-2-2-1694,-1-1 1841,-2 0 0,-10-23 0,-4-5 0</inkml:trace>
  <inkml:trace contextRef="#ctx0" brushRef="#br0">16602 2448 8013,'0'-13'789,"0"1"-447,0-1 1,0 7-1,0 6 1,0 9-1,0 6 210,0 7 0,4 7 0,2 4 0,-1 1-626,1 0 0,0-4 0,-3 4 0,1 0-337,-1-2 1,2 4 0,0-7 0,-3 0-590,0-2 1,-2-6 487,0 0-1184,0-11 1696,0 7 0,-17-38 0,-4-2 0</inkml:trace>
  <inkml:trace contextRef="#ctx0" brushRef="#br0">16334 2805 8013,'-1'-7'0,"-4"3"-129,4 2 1,-2-2 0,12-1 494,8-3 0,8 6 0,9-4 0,10 0-201,8-2 1,8 1 0,7-2 0,1 1-597,-2 1 1,-2-5 430,-5 4 0,-17 0 0,1-1 0,1-1 0,-1 0 0</inkml:trace>
  <inkml:trace contextRef="#ctx0" brushRef="#br0">18170 2257 7998,'2'-13'48,"0"0"0,3 1 0,-2-1 585,-2 0 1,-1 5 0,-1 6-292,-4 11 0,0 12 0,-5 3 0,1 6-180,-1 2 0,-1 4 1,-2 5-1,0 3-111,1 1 1,5-2-1,2 2 1,4 0-208,1 1 0,0-5 0,1 0 0,4-7-147,3-9 0,3-6 47,2-11 290,6-2 1,-4-7 0,6-4 0,2-6 0,0-7 0,-1-9 0,0-6 97,0-7-138,2 2 0,-4-6 1,-1 6-1,-4 0 1,-1 1-1,-2 3 1,-2 6 22,-3 5-22,-2 10-46,-5 7 1,0 12 0,0 4-1,0 6 1,0 6 0,0 5-1,0 4-7,0 2 1,0-5 46,0 2-21,0-3 1,5-6-1,0 0 1,2 1-1,3-2 106,2-3-24,0-9 0,5-2 1,0-6-1,0 0 0,0-3 445,0-6 0,5-1-167,-5-11 1,5-6-147,0-7 0,-4-3 0,-1-1 0,-3 0 147,-1 0 1,-6-2-340,-3-2 0,-2 8-152,-2 0-30,0 5 0,-2 9 0,-2 5-1656,-4 5 697,-4 4 742,-1 12 0,6 2 1,3 9 408,3 5 0,18 47 0,-7-28 0,1 0 0</inkml:trace>
  <inkml:trace contextRef="#ctx0" brushRef="#br0">19063 2818 8086,'0'-13'1076,"0"0"0,0 1-559,0-1-543,0 0 0,-6 0 0,-2 2 0,-4 3-13,0 3 0,-1 4 140,0 1-74,-5 0 0,3 6 0,-3 4 1,1 5-1,0 6 231,1 3-251,2 2 0,7-2 0,1-1 1,2-2-1,0 0 61,1-1-210,7-2 1,5-6 0,8-4 0,4-3 0,5-4 0,2-1 0,3-1-1711,2-4 1852,1-7 0,0-12 0,4-6 0,2-4 0,1 0 0</inkml:trace>
  <inkml:trace contextRef="#ctx0" brushRef="#br0">20147 2180 7919,'-6'-12'305,"3"3"0,-4 1 0,0-2 1077,0-2 0,4 7-1014,-1 5 1,1 8 0,0 12-1,-1 7-107,1 4 0,2 3-197,1 4 1,0 1-1,0 0 1,1 2-446,3 2 1,-1-1 0,4-3 0,-1-1-495,-3 0 1,2-1 0,1-3 0,0-4 874,-1-3 0,-29-36 0,-11-8 0</inkml:trace>
  <inkml:trace contextRef="#ctx0" brushRef="#br0">19828 2639 7921,'0'-12'1170,"0"-1"-1217,0 0 1,5 0-1,5 1 1,6-1-135,5 0 1,9 5 0,5 1 0,6 1-60,6 3 0,4-3 0,3 1 0,3-1 240,1 0 0,-10-10 0,3-6 0,6 1 0,-1 0 0</inkml:trace>
  <inkml:trace contextRef="#ctx0" brushRef="#br0">20759 2257 7945,'0'-13'0,"-5"0"235,1 1 1,-4-1-1,2 2 1,-1 2 0,-3 5 526,-1 2 0,2 10 1,1 4-1,-1 8-559,2 4 1,-3 7 0,4 3 0,1 3-71,-1 1 1,2 2 0,4 1 0,0 2-269,0-2 1,6-6 0,2-2-1,3-2-66,2-3 1,6-8 0,2-6 0,3-5-124,1-4 0,2-6-13,3-7 267,-3-9 0,4-5 0,-5-7 1,-2-5-1,-2-3-27,0-2 0,-3-3 48,3-1 1,-5-3-1,-7 3 1,-3 2 166,-2 1 1,0 14 398,-5 4 166,0 7-591,0 8 0,-6 2 1,-1 11-1,-2 7 0,2 7 38,2 4 1,-4 5-42,5 1 0,0 4-148,4-4 15,0 5 1,0-3 0,0 3 0,1-2 0,3-2-239,5-3 1,2-2 121,2-5 0,4-3 99,0-5 56,6-6 0,-4-1 0,7-8 1,-1-2-1,1-6 188,-1-5 0,1-7 37,-1-7 0,-5-4 83,-3-5-202,-3-1 0,-2-3 1,-2-2-1,-3 0 0,-2-1 267,-2-1 0,-1 5-305,-2-1 1,-2 8 0,-2 4-90,-3 3 0,-6 9 0,0 4 0,1 5 0,-1 3-1092,0 4 0,5 2 618,-1 4 1,5 3-1630,-5 6 1025,7 5 1104,-4 2 0,29 45 0,-9-27 0,0-1 0</inkml:trace>
  <inkml:trace contextRef="#ctx0" brushRef="#br0">21575 2588 7936,'0'-19'0,"0"2"0,0 2 936,0 3 0,4 3-293,0 1 1,0 6-1,-4 2 1,0 9-366,0 6 0,-1 7-193,-3 7 1,2 0 0,-3 3-1,0 1 51,1-1 1,-1 1-334,0 1 97,4-3 1,-5-5-1,6-1 1,0-1-1,0-2 1,0-5-137,0-3 0,0-9 455,0-5 1,6-7-207,2-10 0,8-3 1,2-4-1,1 2-42,-1 0 0,5 7 12,-2-2 0,3 3 0,2 1 0,-1 2 86,1 2 0,-2 3 145,-3 6 0,-1 6-190,-3 3 1,-7 3 0,1 4 0,-4 2-2,-4 2 0,-3-3-19,-4 4 0,-5-1-13,-8 2 1,-3-4 0,-6-5 0,-4-1-65,-4 1 1,-3-1-108,-1-4 1,4-2 46,0-6-247,0 0 1,1 0 0,3 0 0,5-2 379,4-2 0,19-20 0,11-10 0</inkml:trace>
  <inkml:trace contextRef="#ctx0" brushRef="#br0">5904 5878 7954,'-5'-17'107,"1"0"1,-4 0 372,3 4 1,-4 2 0,1 4 1104,1 7-1467,2 11 1,0 11-1,1 7 1,1 5 0,2 5-1,0 2 1,-2 4 370,-2 5 0,1-6-125,4 7-536,0-3 1,2-3-1,0-2 1,4-5 0,1-6-691,3-6 848,-4-6 0,1-13 0,-4-6 1,1-8 315,-1-10 0,-2-3-352,-1-5 49,0 2 0,0-14 1,-1 3-1,-2-4 1,-1-4-27,1-5-37,1 3 0,-2-6 0,0 4 1,1-4-1,2-2-37,1-4 72,5 4 1,2 1-1,8 8 1,2 5 0,4 6 49,3 6 0,-1 8-28,2 9 0,-2 3-275,7 6 138,-4 0 0,4 2 0,0 2 0,-2 5 0,-2 2-580,-5 2 0,-3 1 234,-5 3 0,-6 4-80,-2 9 570,-4-3 0,-19 11 0,-9 6 0,-2 1 0,1-1 0</inkml:trace>
  <inkml:trace contextRef="#ctx0" brushRef="#br0">5904 6133 8019,'-12'-8'674,"4"-1"-5,-3 6-28,9-8 0,-1 8 0,12-4-169,8 1 1,7 2-554,6 4 0,2 0 0,6-1 0,2-2-960,3-1 1,-2-1 214,5 5 0,-4 0 826,0 0 0,26 17 0,-31-6 0,0 0 0</inkml:trace>
  <inkml:trace contextRef="#ctx0" brushRef="#br0">6618 6184 8020,'0'-8'0,"0"-1"0,0 6 0,-2-2 1213,-2 5 0,3 1 1,-4 3-312,4 5 0,1 9-731,0 8 1,0 2 0,0 9 0,0 4 18,0 3 0,0-1-215,0 3 1,0-3-1,0 2 1,0-1-671,0-3 1,0-3-250,0-4 1,4-7 102,1-5 249,4-7 1,-1-1 0,4-7 591,1-1 0,11-30 0,3-11 0</inkml:trace>
  <inkml:trace contextRef="#ctx0" brushRef="#br0">7434 6057 8066,'0'-14'173,"0"-2"0,0-2 776,0-2 1,0 4-605,0-1-157,0 9 0,7-2 1,4 4-1,6 0 1,2 1-521,-1 2 0,5 1 0,-2 2 0,2 2-707,-2 2 0,2 3 1039,-6 6 0,-6 17 0,-5 4 0</inkml:trace>
  <inkml:trace contextRef="#ctx0" brushRef="#br0">7408 6261 8066,'-12'-7'0,"3"-3"933,1 5 0,0 0 1187,0 1-1825,2 2 1,8-2-1,2 7 1,6 2-81,5 2 1,5-2-1235,6 3 824,-1 1 0,2-2 1,2-2-1,0 0 195,0-1 0,7-13 0,6-6 0,2-3 0,1 0 0</inkml:trace>
  <inkml:trace contextRef="#ctx0" brushRef="#br0">10711 5445 8041,'0'-13'194,"0"0"0,0 0 0,0 1 1204,0-1-1250,0 6 1,0 3 0,0 8 0,0 4 0,0 4 0,0 2 0,0 3 852,0 4-892,0 3 1,0 6-1,0 1 1,0 0 0,0 2-1,0-1 1,1 4-8,4 1 1,-3-3-315,7 0 198,-6 0 0,8 3 0,-4-3 1,2-5-1,-2-3 0,0-4 1,-2-2-248,1-1 0,0-2-496,-2-5 183,-3-4 0,5-1-639,-6-3 649,0-3 0,0 4 1,0-10-841,0-3 1404,0-4 0,23-29 0,5-7 0</inkml:trace>
  <inkml:trace contextRef="#ctx0" brushRef="#br0">11106 5751 8076,'-6'-19'591,"5"9"-58,-3-2 1,2 2 0,4-2 187,2 4 0,3 2-511,6 6 1,4 0 155,0 0-530,6 0 0,-4 0 0,7 0 1,1 0-1,1 0-347,2 0 1,0 0 0,-5 0 0,1 0-423,-1 0 0,-1 0 323,-3 0 0,4 0 610,-4 0 0,9-22 0,2-7 0</inkml:trace>
  <inkml:trace contextRef="#ctx0" brushRef="#br0">11897 5304 8076,'0'-18'83,"0"2"127,0-5 1,0 6 0,0-2 0,0 2 1779,0 3-1413,0 5 1,0 4-257,0 11 0,0 6-142,0 12 1,-2 2 0,-1 5 0,-1 5 24,1 2 1,2 5 57,1 2-283,0-3 1,0 4 0,0-4 0,0-2-1,0-1-177,0-4 1,4-7 0,2 0-320,1-3 362,1-7 0,5-8 108,0-7 0,0-10 1,-2-5-1,0-5 11,2-6 0,-6-4 80,10 0 1,-5-1-62,5 1 5,-3-1 0,3 1 0,1 1 0,1 3 0,-1 2-10,-2 1 0,-1 9 51,2 1 1,-3 5 33,3 3-52,-3 0 1,-1 7 0,0 4 0,0 6 0,-1 3-11,1 3 0,-4 1-48,-1 1 0,-5 1-300,1-1 338,-2 1 1,-8-2 0,-2-3-1,-5-4 1,-4-3 2,-4-1 0,-5-4 145,-4-1 1,-2-5-60,-7 1-95,1 3 1,4-5-1,0 2 1,0-3 0,3-1-443,6 0-526,-1 0 527,12 0-320,1 0 1,9 0 0,8 2 775,5 2 0,8 26 0,2 11 0</inkml:trace>
  <inkml:trace contextRef="#ctx0" brushRef="#br0">11667 6210 8102,'-13'0'0,"1"0"0,-1 0 1303,6 0 1,1 1 520,6 3-1635,11-2 0,5 3 0,14-5 0,5 0 0,6 0-126,6 0 1,3-4-81,1 0 1,1-6-1,2 3 1,3-2-274,1 1 1,-9-1-83,2-3 1,-8 3 0,-2 2 0,-7 1-456,-9 4 0,-9 0-218,-8 2 580,-5 0 1,-3 6-1,-8 2 1,-5 4-532,-4 0 996,-3 7 0,-22 8 0,-9 5 0,-5 6 0,1-1 0</inkml:trace>
  <inkml:trace contextRef="#ctx0" brushRef="#br0">12062 6452 8102,'-5'-13'0,"3"5"565,-2-1 0,3 5 1,-1-4 1521,-2-2-1051,3 4-817,-5 0 1,6 8 0,0 2 0,0 6 19,0 5 1,0 5 44,0 6-218,0 5 0,0-3 0,0 6 0,0 2 0,-1 1-201,-4 1 1,4 0-22,-3 0 0,2-5-39,2-3 241,0-3 0,0-3 0,2-3 1,0-4-1,4-4 295,1-5 0,3-2-249,7-6 0,-3-2-102,3-2-23,3-3 0,-1-6 0,2 1 0,-3-1 0,-1 1-382,0 4 0,0-2-111,-4 6 0,0-5 79,-1 5-86,1-6 0,4 9 0,0-5 0,-1 2 0,-1-2-489,2-1 0,-1 3-127,5-5 1149,-5-5 0,36-34 0,-24 17 0,-1 1 0</inkml:trace>
  <inkml:trace contextRef="#ctx0" brushRef="#br0">12866 5368 8102,'-6'-18'0,"0"-2"0,-2-6 0,4 2 11,2 3 0,2 7 0,0 5 1092,0-1 0,6 1 1,2 0-28,4 5 0,1 2-786,-1 2 1,1 0 0,1 2 0,2 3-41,1 8 0,4 7 0,-4 10 0,0 4-15,1 3 1,-3 12 0,0 8-1,-3 10-191,-8-30 1,0 2-1,-2 2 1,-1 2-1,1 3 1,-1 3-1,-2 1 1,-3 2-179,-1 2 1,-2 1-1,-2 2 1,-1 0-1,-2 2 1,-1-1-1,0-1 1,-1-1-150,-1-3 1,0-1 0,1-3 0,0-2 0,-2-5 0,-1-2 0,1-2 0,0-2-198,0-2 0,-1-3 0,-17 19-1021,-4-4 1089,-6-10 1,-2-4 0,-6-3-1,-3 1 1,-5-2-1367,-2-1 1778,-2-2 0,30-14 0,-1 0 0,0-1 0,0 1 0,-31 11 0,3 3 0</inkml:trace>
  <inkml:trace contextRef="#ctx0" brushRef="#br0">10214 5266 8102,'-6'-24'-27,"-3"1"0,-1 4 0,1 2 0,1 4 291,3 3 0,-5 7 0,3 0 103,0 6 0,-5 11 1,4 12-1,-5 8 169,-4 7 0,2 16-395,-7 11 0,14-28 0,-1 3 0,-1 4 0,-1 2 0,0 7 1,-1 2-269,0 5 0,0 1 0,0 4 1,0 2-1,5-20 0,-1 1 1,2 1-1,0-1 0,1 0 1,0 0 94,1 0 0,1 1 0,0-2 0,0 16 0,2-2 1,3-5-1,3-2 0,2-7 0,3-2-75,3-6 0,3-3 1,3-3-1,3-1 1,1-5-1,2-1 1,1-1-1,2-2-216,1-1 0,1-2 0,3-1 1,1-1 141,-1-4 0,2 0 1,2-2-1,1-1 1,-1-2-1,1-2 1,2-2-1,1-1 181,0-1 0,1-2 0,-1 1 0,1-3 0,2-3 0,1-2 0,1-2 0,0 0 0</inkml:trace>
  <inkml:trace contextRef="#ctx0" brushRef="#br0">13899 5572 8035,'0'-13'2,"0"-4"1,-2-1 0,-1 0-1,-1-1 1189,1 4-131,-4 6-877,6 9 0,-5 13 1,6 8-1,0 5 1,0 3 539,0 5-755,0-2 1,4 9 0,2-5 0,0 1 0,1-1-222,0-1 236,-4-4 0,8 5 1,-2-8-1,2-4 1,2-5-1,-1-7 1,1-3-15,0-5 1,1-4 0,2-6 0,2-6 35,2-8 1,-3-10-1,3-5 1,-2-5-79,-2-3 1,-2 1 117,-1 4-9,-1 5 1,-5-1 0,-1 9 367,0 5-348,-5 16 1,3 12 0,-6 18-1,-3 8 1,3 5 43,0 4 0,2 1 1,0-5-1,2 1-215,2-3 1,3-7 63,6-1 68,5-7 0,2-5 1,5-9-1,2-5 0,3-7 140,4-9 1,-1-11-93,1-10 1,-2-7 0,2-3 0,-4-3 65,-3-5 0,-7-1-25,-3-6 0,-5 5-1623,-3-1 1437,-3-3 0,-6 9 0,0 0 0,-2 6 0,-1 11-5,-1 9 1,-6 9-88,2 5 0,-4 4 0,1 6 0,1 3-99,2 5 1,1 6-224,-2 2 0,-1 8-1002,6 0 970,0 1 526,4 10 0,0-9 0,0 3 0,0-3 0</inkml:trace>
  <inkml:trace contextRef="#ctx0" brushRef="#br0">14880 5840 8035,'13'0'-55,"0"0"1,-5 0-118,1 0 1,-1 0 350,5 0 1,-4 0 706,-1 0-721,-5 0 1,7-1 0,-4-2-1,-1-3 1,1-1 76,-3-3 1,-3 0-1,-3 0 1,-3 3 28,-1 1 0,-6 2 0,-5 4 0,-2 0 136,-2 0 0,-3 10-284,0 3 1,1 8 0,1 0 0,3 3 75,2 2 1,1-1-271,4 1 0,6-2 40,3-3 1,2 2 0,4-6-1,2-1-227,5-2 1,8-3-136,4-2 1,7-4-725,2-5 712,5 0 1,-2-5 0,5-5 0,0-5 404,1-2 0,16-17 0,4 0 0</inkml:trace>
  <inkml:trace contextRef="#ctx0" brushRef="#br0">16015 5559 8034,'-12'-7'296,"3"-3"1,2 5 1581,1-2-1694,2 4 1,11-3 0,6 6 0,7 0-1,5 0 1,5 0 0,4 0 678,3 0-922,1-5 1,5 3-1,-2-2 1,-3 2-1,-3 2-1090,1 0 928,-5 0 0,-1 0 0,-9 0 0,-4 0 0,-4 2 221,-5 2 0,-48-8 0,-16 2 0</inkml:trace>
  <inkml:trace contextRef="#ctx0" brushRef="#br0">16245 5304 8034,'-7'-11'99,"-3"3"199,6-9-3,-6 8 0,7-1 0,-4 7 0,0 5 0,1 6 188,0 8 1,-2 8-1,2 7 1,0 2-140,1 2 0,-4 3-186,5 5-147,-6-3 1,9 3-1,-4-6 1,4-1-1,1-2-526,0 1 55,0-4 0,0 0 0,1-6 1,4-4-1,3-4-843,4-3 0,-4-7 1303,1-3 0,16-53 0,9-15 0</inkml:trace>
  <inkml:trace contextRef="#ctx0" brushRef="#br0">17813 5228 8060,'0'-13'-32,"0"-4"0,0-1 0,0-1 0,0 1 0,0 2-119,0 2 764,6 1 1,-3 2-1,4 1 1,-2 6 858,-2 7 0,-1 2-984,-2 17-357,0-1 1,0 6 0,0 1 0,-2 3 0,-1 2 550,-1 2-719,0 2 0,2 1 1,0-1-1,-3-1 1,3-4-1,0 1 1,2-1-498,0 4 1,2-6-1,2-3 1,3-5-454,0 1 1,4-3 0,-2-2 0,1-2-1426,-2-5 2412,4-7 0,-11-15 0,5-10 0</inkml:trace>
  <inkml:trace contextRef="#ctx0" brushRef="#br0">17584 5763 8060,'-13'0'194,"0"-1"194,0-3 372,1 2 1,5-5-277,2 3 1,10 3 0,6-4 0,7 3-208,8-3 1,9 2-115,3-5 0,6 4 0,7-3 1,-1 0-62,-3-1 1,2 4-536,-2-4 1,-3 5 0,-1-1 0,-5 2-572,-4 2 1,-3 0-95,-6 0 1,-6 6 434,-6 2 0,-6 4 663,-7 0 0,-40 47 0,15-25 0,0 1 0</inkml:trace>
  <inkml:trace contextRef="#ctx0" brushRef="#br0">17851 6120 8060,'-1'-12'1572,"-3"-1"-1272,2 0 0,-3 0-23,5 1 0,0-1 0,0 0 514,0 0 1,5 2-624,4 3-106,2 2 0,6 6 0,2 1 0,-1 5 0,0 5-156,-2 5 0,-2 7 0,-1-2 0,-2 4-198,-2 5 1,-4-2 101,-5 6 1,-1-4-1,-5 3 1,-5-1-237,-5 1 1,-8-3 487,-1 4 0,1-12 143,-2 0 0,2-7 1,6-3 1605,-2-4-1118,4-2 1,4-12-420,7-2 1,5-2 0,5 0 0,3 1-160,3-1 0,8 3-50,2-1 0,5 5-338,3-1 1,-2-2 0,4 2 0,-1 1-993,0 2 1,1 1 358,-1 0 0,-3 0-629,3 0 912,-4 0 623,0-6 0,22-30 0,6-12 0</inkml:trace>
  <inkml:trace contextRef="#ctx0" brushRef="#br0">19024 5343 7987,'1'-14'63,"-1"-2"0,0-2 1,0-1 71,0 1 262,0 1 1,0 11-1,-2 7 1,-1 11 844,-1 8-1223,-6 4 0,7 5 0,-4 3 0,1 0 1,4 4-1,0 0 0,2 4-17,0 3 1,0-4-305,0 4 213,0-9 0,4 1 0,2-4 0,1-1 0,3-3 0,1-9 0,4-6 9,2-8 1,-3-3 0,4-3-1,-1-7 121,0-8 0,6-11 0,-3-5 0,0-1-25,-3 0 1,-3 2 0,-1-2 0,-2 5 205,-3 7 0,-1 3-182,-2 6 0,-4 9-59,3 8 55,3 4 0,-4 16 0,4-3 0,0 3 0,1 1-47,1 1 1,3-5 0,1-1 0,1-2-31,3-2 1,-2-7 72,7-5 0,-5-3 90,4-1 0,0-1 0,3-5 0,-1-5 160,-2-5 0,-4-11-25,4 2 0,-5-9 152,1 0-396,-9-3 0,2-3 1,-5-2-1,-3-4 1,0 1-60,-2 3 0,-6 3 24,-2 5 1,-4 3-42,0 6-66,-7 5 1,5 3 0,-3 8 0,3 5 0,1 1-1822,0-1 1512,1 3 0,0 1-612,4 8 687,-4 3 0,10 2 0,-6 1 0,3 2 363,2 1 0,24 28 0,8 3 0</inkml:trace>
  <inkml:trace contextRef="#ctx0" brushRef="#br0">19739 5419 8012,'7'2'143,"-3"2"0,-1-3 304,1 4 0,-3 2 88,4 1 0,-4 3 128,-1 2-490,0 0 0,4 5 0,1 4 0,-3 2 0,0 1-32,-2 1 0,0 1 0,0 1 0,0 2-251,0-2 0,0-2 8,0-5 0,0 1-463,0-5 71,0 0 586,5-9-70,3-3 0,3-15 87,-3-2 1,4-4-1,-4 2 1,4-2 61,0-1 0,-3 2-36,-1 6 1,1-2 113,4 2-187,-1 4 0,1-1 0,0 6 1,0 0-1,-1 1-1,1 4 0,0 2 22,0 5 0,-5 5-393,1 0 221,-7 6 1,8-3 0,-5 4 0,-3-1 0,0-3-8,-2-2 0,-6 3 71,-2-4 0,-5 0 236,-4-4-213,3-6 1,-9 3 0,5-6-1,-1-1 1,-1-2-145,1-1 0,3-1-297,-1-3 0,-1 1 66,1-6-627,0 7 1,8-5 1003,1 2 0,5 4 0,-3-5 0</inkml:trace>
  <inkml:trace contextRef="#ctx0" brushRef="#br0">21677 5228 7982,'-13'-7'-84,"0"-3"0,0 4 0,1 1 819,-1-1 1,0 2-264,0 4 1,12 0-329,5 0 1,13 1 0,9 2 0,8 1 105,7-1 1,10-2 33,8-1-275,9 0 1,-28 0 0,1 0 0,5 0 0,0-1 0,3-1 0,1 0-1,4-2 1,0-1 0,2 0 0,1-1 0,3 0 0,-1-1-7,3 1 0,0-1 1,-4 1-1,0 0 0,-1-1 1,-1 1-1,0 0 0,-1-1-112,-1 1 0,1-1 0,-1 1 0,-1 0 0,3-1 0,-1 1 0,-1 0 0,0 1 101,-4 0 0,-1 1 1,-3-1-1,0 0 0,-3 2 1,-1 0-1,-1 1 0,-1-1 17,-1 0 1,0 0-1,26-5 52,-6 3-67,-5 1 1,-13 4 0,-5-1 0,-8-2-175,-8-1 47,-10-1 0,-6 5 0,-8 0-499,-5 0 354,4 0 0,-7 0 1,4 0-1,-4 2 0,0 1-922,-1 1 1,0 6 1199,0-2 0,1 4 0,-1 0 0</inkml:trace>
  <inkml:trace contextRef="#ctx0" brushRef="#br0">24431 4884 8010,'11'-26'0,"-2"1"0,8-1-21,3 1 1,-2 5-1,5 3 1,-2 4-1,2 5 728,1 3 1,-3 4 0,-1 2 0,-3 4-212,-6 3 1,0 9-601,-6 4 112,-1 3 0,-10 3 0,-4 2 0,-5 2 1,-8 1 123,-5 4-296,1 1 0,-10 1 1,4-1-1,-1-3 1,2-3-377,1 0 753,1-10 0,10 8 0,6-14 436,8-3 0,13-5-459,15-7 0,7-2 1,5-2-1,3-3-2,1 0 1,2-5-369,3 4 1,-4 1-72,4-2 0,1 5 0,-2-3 0,-1 1-1029,-1 4 1,-3-4 706,-3 2 1,-4-1 4,-9 5 1,-4-1 567,-9-3 0,-30-32 0,-14-12 0</inkml:trace>
  <inkml:trace contextRef="#ctx0" brushRef="#br0">24609 4527 8037,'-25'-19'-272,"-1"1"181,1-3 156,-1 2 0,2 4 0,2 2 0,0 4 0,0 4 447,-2 0 1,-2 1 0,1 4 0,-1 2 81,1 2 0,1 4-355,2 9 1,-3 5 120,-1 7-306,1 4 1,-6 11 0,5 4-1,1 6 1,-1 7 12,1 5 0,14-31 0,2 1-57,0 2 1,1 1-1,1-1 1,1 0 0,1 0-1,2 1 1,0-1-1,1 0-111,1 1 1,1-1 0,11 31-325,6-5 0,7-3 299,6-10 113,3-3 0,5-8 0,0-5 0,2-8 1,2-6 96,5-5 0,6-8-20,6-3 1,-4-4-1317,9-1 1273,3-11 0,-2-4 0,-30 2 0,-1-2 1,0 0-1,-1-2 0,-1-3 0,0 0 99,-3-2 1,0 0-1,0-2 1,-2-2-254,-1-3 0,-1-1 0,3-2 1,-2-1 144,-2-5 1,-1-1 0,-1-1 0,-2-2 0,0-1 0,-3 0 0,-2-3 0,-1-1 16,-2-1 1,-2-1 0,-4-2 0,-2 0-37,1-3 1,-1 1 0,-5 5 0,-3 2 82,-1 0 1,-2 2 0,-4 5 0,-4 3 0,-23-19 0,-9 8 291,-7 6 1,0 10-459,-5 5 1,-5 7 247,-4 6-392,32 6 0,-1 1 1,0 2-1,0 1 1,-1 0-1,-1 2 0,-31 1 1,4 5-409,7 8 1,6 7-436,7 10 0,6 2 1077,2 7 0,1 2 0,10 0 0,7 0 0,7 1 0</inkml:trace>
  <inkml:trace contextRef="#ctx0" brushRef="#br0">1772 8696 7730,'-12'0'899,"-1"0"-539,6 0 0,1-1 1,8-3-1,2-5 408,4-2-743,4-2 0,5-4 0,0-1 1,-2-2-1,-1-3 0,-1-1 1,0-2-350,0 1 341,-6 5 0,-2-3 0,-5 6 0,0 2 208,0 1-195,-5 7 0,-4 2 1,-8 10-1,-4 4 1,-5 8-1,-2 9 1,-3 7 113,-2 3 1,5 8 0,-2 3 0,5 3-183,4 1 1,6-2 0,8-2 0,3-4-226,5-4 1,7-12 208,9-6 83,2-5 0,11-9 1,3-4-1,2-6 1,5-7-1,-1-5 0,1-7 63,-2-2 1,1-3-131,-1-2 1,-1-4-1,-3-7 1,-5-2-100,-2-5 1,-1-5-13,-1-8 0,-5 5 105,-3-9 1,-4 3 0,-4-1 0,-5 2 181,-3 5 0,-1 11 28,0 10 1,-1 6 496,-3 15-442,2 3 1,-9 10-1,2 0 1,-2 3 0,-2 5 154,0 9 0,1 6-239,-1 3 0,4 5-128,1 3-7,-1 8 1,1 4 0,1 6 0,1 2-1,3 3-698,2 1 1,1-3 389,0 4 0,1 0-1359,4 0 1521,7-2 0,8-13 0,6-8 0,1-9 0,1-10-57,2-7 0,4-5 193,-5-10 0,5-7-211,-4-10 246,0-7 0,-5-3 0,0-3 0,-4 1 0,-4-1-75,-3-2 1,-1 0 174,-1 3 1,-4 8-90,-4 9 56,-3 3 1,-2 9 0,-3 6 0,-5 10 851,-2 9 0,-5 6-808,3 3 1,-1 3-47,10 2-123,-6 2 0,9-9 0,-2 3 1,6-3-1,5-3-258,3-3 0,8-2 140,2-7 0,5-4-107,3-4 185,-2-8 0,9-5 0,-7-8 0,0-6 0,-2-4 28,-2-2 1,-4-8 275,1-1 0,-12-1-48,-2-3 1,-5 6 0,-4 4 0,-4 1 185,-3 2 0,-9 10-143,-4 6 0,-5 6-125,-4 7-201,-2 0 0,-5 7 0,1 4 0,4 6 0,2 2-760,6-1 0,0 5-1024,7-2 1882,6-3 0,56 29 0,-13-23 0,0 0 0</inkml:trace>
  <inkml:trace contextRef="#ctx0" brushRef="#br0">2882 8887 7760,'0'13'15,"0"0"0,0 0-230,0-1 2254,0-4-1219,-6 3 0,5-11-794,-4 0 0,4-11 0,2-11 0,4-2-433,3-1 0,5-1 300,4 1 1,-2-5 0,5 0 0,-1 3-104,-4 5 0,1 3 71,1 6 0,-2 6 0,5 3 0,-1 4 81,-4 4 0,-1 8-19,-1 5 1,0 5 37,0 0 1,-1 0 0,1 1 0,0-3 93,0-2 1,1-2-17,3-8 1,-1-2-98,5-6 102,-6 0 0,9-7 0,-2-4 0,2-6 0,1-5 202,1-5 0,-5 0-157,0-7 0,-7 5-18,-1-5 1,-1 5 0,-8 0 0,-1 3 133,-2 5 0,-7 2-14,-2 7 0,-9 5-121,-4 2 0,1 11 1,-1 7-1,-2 7-22,-1 4 1,0 3-150,2 2 0,4-2 5,5 3 1,1-3 0,0-3-1,4-1-262,3-2 0,4-5 223,1 1 0,6-8 86,2 0 0,8-8 1,2-1-1,2-7 225,3-4 1,-3-3 107,1-3 0,-1-3-41,1-6 0,-1 1 0,-5 1 0,2 1 300,-1 2 1,-6 5 220,-2-1-458,-5 9 0,3 4 0,-6 11 55,0 10 0,0 8-264,0 13 1,-2 8-112,-2 5 0,1 5 0,-4 10 0,0 3-91,3-31 1,1 1 0,1-1 0,1 0-174,-1 2 0,0 1 0,-1-3 0,0-1 204,-1 31 1,0-6 0,2-12 0,0-3-86,-3-5 0,1-9 251,4-8 0,-1-11 613,-4-9 0,3-4-307,-7-1 0,3-6-459,-6-2 1,2-5-328,-7-4 1,3 2 0,1-7 0,0 0-66,0-3 0,1-6-1087,-1-3 1,6-4 1539,2-4 0,30-7 0,11-4 0,-10 12 0,0 0 0,0 1 0</inkml:trace>
  <inkml:trace contextRef="#ctx0" brushRef="#br0">4017 8467 8295,'-13'-12'803,"0"4"1,-1-2-655,-3 6 0,1-1 183,-5 5 0,0 2 0,-5 2 0,-1 6 178,-2 6 0,2-1-189,-3 6-389,3 6 1,7 2-1,2 3 1,2 1-1,3-2 1,6 0-1,5-4-154,2-4 0,1-1 1,3-5-1,6-2-232,6-5 1,-1-5 63,7-5 248,-7 0 0,9-1 1,-4-3-1,1-6 1,-1-6 58,-1-5 1,3-3 0,-2-2 0,0 1 173,-3-1 1,-3 1-49,-1-1 1,0 6 181,-1 3 215,-5 3 1,-1 10 36,-6 8 1,-4 9-353,0 12 0,-5 1 0,5-1 0,1 1-113,2-1 1,1-3 31,0-1 1,5-5-68,4 1 1,6-3 0,4-3-1,1-2-289,2-5 0,2-8 152,2-5 0,5-9 10,3-8 104,3-5 0,-3-9 1,0-4-1,0-7 1,0-8-30,-17 26 1,0-1-1,-3 0 1,-1-1 33,0-1 0,-1 0 0,12-32-1182,-7 8 1445,-5 9 0,-7 10 0,-5 11 0,-1 10 569,-3 9 0,1 5-388,-6 6 0,1 6 165,-5 3-515,0 8 1,1 0 0,-3 7 0,0 4 0,-2 3-20,1 5 1,4 6-73,3 5 0,-1-2-588,6 2 391,0-6 1,4 7 0,1-5-1,3-2 1,6-2-508,6 0 0,4-7 837,5-2 0,6-9-504,3-4 0,3-8 1,1-5-1,1-4-52,-1-4 0,-4-5 297,0-8 1,-6-4-57,2-9 175,-3-2 0,-6-7 0,-1 1 0,-2 0 0,-2 0 425,-2-1 1,-7 8 4,-3 6 1049,-2 5-1085,-8 13 0,-1 1 0,-6 9 0,1 5 0,-1 9 303,0 6 1,0 3-483,1-1 0,-1 2-139,0 3 1,5-3 0,1 3 0,1-4-125,3 0 1,2-1 40,1 1 1,1-6-143,3-3 1,3-2-1,6 0 1,1-3-106,3-5 0,3-4 189,6-3 0,1-5-167,2-4 217,4-8 0,4-3 0,-2-7 0,-2-2 0,-1-5-19,1-3 1,-6 0 7,-2 3 1,-2 3 440,-10 5-10,2 6 0,-15 5-5,0 10 0,-7 13-131,-10 13 1,4-1-242,1 1 0,-1 0 1,7 9 0,-4 0 0,3-3 0,2-3-250,2-3 1,1-4 159,2 4 0,6-5-109,3 1 123,2-9 0,6 2 1,1-6-1,2-1 1,3-3-81,1-4 0,1-4 455,1-9 1,-1-3-50,1-6-83,-1-5 0,-5 0 0,-3-5 1,-4 2-1,-4 0 244,-5 2 0,-4 1-82,-4 5 0,-9 6 309,-8 3-593,-4 9 0,-1 2 1,-3 6-1,1 0 0,2 2-1243,4 2 0,2 3 682,-1 6 0,1 5-1839,3 3 1756,8 3 1,-2-2-1,11-2 615,0-2 0,51-1 0,13-4 0</inkml:trace>
  <inkml:trace contextRef="#ctx0" brushRef="#br0">5559 8632 7791,'8'0'1776,"3"0"1,-8 0-1435,5 0 1,-4-1 191,5-3 1,-1-3-368,5-6 1,0 0 0,1 0 0,3 1 10,4-1 1,-1 2-7,1 2 1,-4-1 88,5 6-190,-7 0 0,8 5 0,-5 3 0,1 6 0,-1 4-80,-2 3 1,-2 6-170,-1-2 1,-2-1 0,-1 0 0,-3-2-708,-1-2 195,-2-2 317,-4-7-130,-6-1 0,-1-13 0,-7-6 1,-2-8-1,-3-7-2689,-5-6 3192,1-9 0,-10-1 0,-11-9 0,-1-3 0,10 10 0,1-1 0,-1 1 0,0-1 0</inkml:trace>
  <inkml:trace contextRef="#ctx0" brushRef="#br0">5164 7982 7791,'-51'-13'0,"6"1"132,2-1 0,8 6 289,1 3-281,11 2 1,3 2-1,12 0 1,-2 0-318,-1 0 1,-2 2-149,0 2 0,-1 4 0,-2 9 0,-3 5 325,-6 2 0,-8 4 0,-7 3 0,-8 3 0,1 0 0</inkml:trace>
  <inkml:trace contextRef="#ctx0" brushRef="#br0">4463 8250 7822,'-7'-6'1423,"-5"5"1,12-9-887,0 6 0,6-1 1057,7 5-1704,5 0 0,8 0 1,9 0-1,5 0 1,4 0-1870,1 0 1979,8 0 0,8-11 0,9-6 0,-18 5 0,0 0 0,0 1 0</inkml:trace>
  <inkml:trace contextRef="#ctx0" brushRef="#br0">7523 8543 7836,'0'-8'491,"2"-1"-233,2-1 1,-1 5 0,4-1-1,0 2-215,0-1-77,-4 1 1,7 3-1,-5-2-350,2-1-102,2-1 332,-2 5 975,-1 0-406,-18 0-196,9 0-159,-8 0 0,11-1 0,0-3 0,2-3 0,0-2 0,3 1 1,3-1 1,-4-4-29,1 1 0,-1-1 0,0 0 0,-1 0 0,-2 1 136,-1-1 1,0 0 0,0 0 125,0 1 1,-7 5-197,-5 2 1,-3 4-33,-6 1 0,4 6 1,-4 3-1,0 6 53,1 2 0,-3 5-146,6 0 1,0 6 77,4 2-124,1-1 0,4-3 0,6-1 1,4 0-1,7-3-143,2-1 1,8-5 52,2 1 0,5-3 57,3-1-15,-2-6 0,14-1 0,-2-6 0,2 0 0,1-2-547,1-2 1,6-9 321,2-8 0,-5-3-1039,0-2 1285,-5 1 0,-4-6 1,-1-3-1,-5-3 1,-6-1-227,-9-1 0,-3 7 86,-9 2 0,-1 5 595,-8 3-141,-2 4 1,-11 11 0,-3 3 0,-3 2 0,-3 2 799,-3 0 1,3 6-771,-3 2 0,5 4 782,4 0-1002,-4 1 1,11 4 0,-1 0 0,5-1-133,6-2 1,4-1-25,4-1 1,7-3 50,6-1 63,6-5 0,-2 3 0,7-6 1,2 0-1,-2 0 67,-1 0 1,-3 1-10,-2 4 1,-4 2 233,-5 5-153,0 1 1,-6 10 0,-3 5 0,-3 8-1,-2 9 516,-3 7 0,-5 6-332,-8 6 0,3 0-1743,-3 0 1445,3-1 0,3-2 0,2-7 0,5-10 0,2-10 214,2-7 0,6-4-87,3-11 1,2-4-249,2-4 132,-1-3 0,5-6 1,2-5-1,1-6 1,2-5-96,2-3 0,2-7-193,-1-3 1,2-9-85,3-4 220,-3-8 0,4-3 0,-5-6 0,-1 0 0,1-2-175,-14 30 1,1 0-1,11-27 915,-2-5 1,-5 17-494,-9 4 348,-2 12 1,-8 11 290,-2 11 0,1 12-439,-5 9 0,3 5-184,-3 4 1,4-1 0,-3 5-1,1 2-248,3 1 1,2 1-256,1 1 1,0-1 446,0 1-277,0-1 1,5 1 0,4-2 0,2-2 0,2-2-489,0-1 1,1-7 287,3-3 0,3-6 21,5 1 296,1-8 0,-1-5 1,1-8-1,-1-5 1,-1-7 167,-2-5 1,2-3-37,-3-1 0,-1 0 186,1 0 0,-10 1 0,2 4 0,-3 8 1034,-3 6-906,-1 5 0,-6 8-156,0 6 0,-6 8 0,-2 9 1,-4 5-86,-1 7 0,2-1-400,3 6 1,1-4 57,2 4 1,4-6-1,-3 2 1,4-5-437,4-3 0,4-4-77,9-5 1,0-5-25,9 1 505,-3-6 0,13-3 1,-2-10-1,3-6 1,1-7-129,1-5 1,-1-5 442,0-5 1,-5-4-116,-3-1 0,-5-4 229,-4 5 0,-4 4 0,-8 6 0,-5 6 545,-3 6 0,-10 10-260,-4 6 0,-8 4-146,-1 4 1,-2 4-1,-1 9 1,-1 5 198,1 2 1,5 1-555,3 1 1,-2-4 35,2 4-94,0-4 0,6 10 0,1-7 0,3-1 0,1-1-272,4-2 0,0-5 137,2 1 1,10-9-136,3-3 344,8-4 0,-4-2 1,7-4-1,3-5 1,0-5 203,0-6 0,-2-2-82,1 2 1,-1-4 85,1 4 1,-6 3 0,-3 2 0,-3 6 408,-1 6-381,-6 3 1,-2 3-111,-5 7 0,0 1 1,0 11-1,0 2-131,0 1 1,0-3-210,0 0 0,0-5 95,0 1 1,6-4 0,4-5 0,6-3-258,5-4 0,-1-2 155,1-4 1,4-7-108,5-10 341,0-2 1,-4-7 0,-1-4-1,1-7 1,0-6 165,4-6 1,-3-4 60,3-5 0,-7-1-1385,-2 0 1420,-6 0 1,7 8 0,-8 6-1,-4 12 1,-3 11 1493,-4 9-786,-2 9-630,-7 3 0,1 16 0,-5 4 0,1 5-298,-1 4 0,-1 2-175,-2 5 1,5 7 218,-1 5-208,1 6 1,-4-4-1,3 3 1,1-3 0,3-2 437,2 1 0,2-1-586,1-3 0,5-3-383,4-2 489,2-8 1,7-3-1,5-6 1,4-3-1,4-4-247,2-6 0,-3-5 290,4-8 0,0-1 86,4-11-22,-6 0 0,0-9 0,-7-1 0,1-2 0,-2-2 174,-3-2 1,0 4 170,-8 4 0,1 2-13,-10 1 214,6 6 1,-10 3-1,0 9 63,-7 4 1,0 9-526,-1 8 0,0 1 331,0 7-409,-3 1 0,5 3 0,-4 1 0,3-1 0,1 1-430,3-1 1,2-1 224,1-3 1,0 2-3,0-6 0,6 0 0,2-4 0,5-2-161,4-2 0,-1-4 363,5-5 0,0-1 1,5-3 0,3-8 0,1-7 0,0-4 202,1-4 1,-4-1-28,3 2 1,-8 1-35,0-1 362,-7 6 1,2 2-137,-8 5 1,-4 7-274,-5 6 1,-4 8 121,0 9-208,-6 2 1,8 5 0,-2-1 0,3-2-1,1 1-323,0-3 1,0 4 197,0-6 0,5 0-200,4-4 290,8-6 0,-1 3 1,5-6-1,2-2 1,1-5 71,1-6 0,1-4-27,-1-4 1,-1-2 814,-3-7-512,-2-5 0,-8-2 0,-2-3 0,-5 0 1,-3 2 473,-1-1 1,-7 4-226,-5 1 0,-7 9-81,-6 4-392,-1 8 1,-1 3 0,-1 6 0,-2 2 0,2 2-439,1 5 0,6 8-768,-1 4 0,7 3 38,-2 1 202,3 1 0,6-1 0,4 1 0,3-2 937,1-3 0,35-11 0,15-7 0,3 0 0,0 0 0</inkml:trace>
  <inkml:trace contextRef="#ctx0" brushRef="#br0">10902 8326 8421,'13'0'1125,"-5"5"-851,1-1 0,-5 4 96,5-3 0,-1 0 1,5-2 307,0 1 1,1 1-282,3-5 0,-3 0 34,3 0-385,-3-6 1,3-1 0,2-6 0,0 0 0,3 1-99,-3-1 0,4-4 75,-6 0 1,4 1-267,-4 8 161,6-4 1,-9 11 0,3-3 0,-3 2-149,-1 2 0,-6 6 213,-3 3 1,2 2-28,-2 2 43,1-1 1,-4 1 0,3 0 20,5 0 1,2-6 0,2-3 0,4-7-217,0-1 164,0-12 0,1 6 1,2-11-1,1-2 1,1-2-243,0-5 1,1 2-89,-2-6 0,2 4-135,-6-4-44,0 11 0,-10-5 215,-3 11 1,-8 13 374,-5 12 0,-6 14-72,-2 7 1,1 7 56,8-2 0,-2 1 0,6 1 0,1-4 175,1-1 1,4-1 56,2-4 0,3-2 288,6-3-387,0-3 0,-1-6 0,1-2 0,0-3 929,0-2-767,-1 0 1,-6-7-38,-6-2-167,-6 3 0,-12-5 0,-3 4 1,-5 0-1,-4-3-297,-4 3 1,-2 0-46,-3 2 1,3 0 79,2 0-761,-3-6 0,6 4 1,-3-5 897,4 1 0,-3-27 0,1-2 0</inkml:trace>
  <inkml:trace contextRef="#ctx0" brushRef="#br0">10290 7689 7856,'-25'-17'129,"-1"0"0,1 3 582,-1 4 0,6 4-1050,3 6 0,7 0 0,2 0-775,-2 0 0,-1 6 1114,-2 2 0,-6 9 0,0 3 0</inkml:trace>
  <inkml:trace contextRef="#ctx0" brushRef="#br0">9665 7944 7856,'0'-9'399,"0"1"1,2 5-185,2-1 0,6 1 291,11-1-538,6 2 0,14-3 0,6 5 0,10 0 0,8 0 1,-29 0-1,1 0 0,2 0 0,0 0-1092,2 0 1,-1 0 1123,-2 0 0,5 0 0,11-6 0,7-2 0,2-1 0,5 0 0,0-1 0,0 1 0</inkml:trace>
  <inkml:trace contextRef="#ctx0" brushRef="#br0">12292 8224 7819,'21'-11'112,"0"1"1,4 3 174,3 1 1,0 2 367,6 4-571,0 0 0,6 0 1,1 0-1,3 0 1,0 0-525,0 0 192,-2 0 0,-5 0 0,-1 0 248,-2 0 0,0-11 0,4-3 0</inkml:trace>
  <inkml:trace contextRef="#ctx0" brushRef="#br0">3060 9474 7780,'-13'0'-341,"1"0"430,-1 0 0,12 0 0,6 1 0,9 2 0,9 1 0,4-1 617,3-1 1,5-2-521,-1 0-136,3 0 1,3 0 0,2 0 0,6-2 0,5-2 66,2-4-63,12 2 0,-2-10 0,-26 10 1,1 0-133,2-1 0,1-1 0,-1 1 1,1 0-1,5 0 0,0 0 0,1-1 1,0 0 1,2 0 0,0-1 0,5 1 0,2-1-1156,1 3 1,1 0 1131,-3-1 1,2 1 63,4-1 1,0 1 0,-5 2 0,0 0-1,1 0 1,1-1 0,2 0 0,1 0 0,0 0-1,1-1 1,0 0 0,0 1-63,-3 0 1,0 1 0,0-2 0,-1 1 0,1 1 0,-1 1 0,1-1 0,1-1 91,3 1 0,-1 0 0,-2 0 1,-1-1-1,2-1 0,0-1 0,0 2 1,-1-1 23,1 2 1,0 0 0,0-2-1,2 0 23,5 2 0,0 0 0,-5 0 0,-1 1 0,3-1 0,0 1 0,0-1 0,0 1 56,-1-1 0,1 0 0,-1 2 0,1 0-72,3-2 1,0 0-1,-6 2 1,0-1-1,2 0 1,0-1 0,-3 1-1,1-1 23,-1 1 1,0-1 0,-1 2 0,1 0-328,1-2 1,-1-1 0,-2 3 0,-1 0 283,3-2 0,1 0 1,-3 0-1,-1 1 1,2-2-1,0 0 1,3 0-1,-1 1-45,3-1 1,1 0 0,1 0 0,-1-1 34,0 0 1,0-1 0,2 1 0,1 1 26,-1 1 0,0-1 1,1 0-1,1-1 1,-23 3-1,1 0 1,0 1-1,-1-2 1,-1 1-1,1 0 83,20-2 1,-1 1 0,0-2 0,0 1-83,-2 1 0,0-1 1,0 0-1,1-1 55,-1-1 1,0 1 0,-5 2 0,0 0 0,-1 0 0,0-1 0,-3 0 0,-1 0 2,1 0 1,-2-1 0,-1 0 0,0-1-140,-1 1 0,0-1 0,-4 2 0,0-1 77,-2 2 0,-1 0 1,-1-2-1,0 0 0,-2 2 1,0 0-1,-1-1 1,0 0 408,-1 1 1,0-1 0,-4 0 0,0-1-384,26-2 1,-7 2 36,-14 2-19,1 2 1,-22-2 96,0 0 0,-12-1-580,-9 5 1,-6 0 548,-7 0-377,-5 0 0,-6 0 450,-6 0 0,-39 6 0,31-2 1,0-1-1</inkml:trace>
  <inkml:trace contextRef="#ctx0" brushRef="#br0">3940 10328 7787,'6'-20'164,"-5"2"1,3 5 0,-2 1 951,-2-1-846,0 6 0,0 2 0,0 11 0,0 7 0,0 7 720,0 4-923,-6 7 0,0 2 1,-3 6-1,0 4 1,-1 2-43,-1 0-31,4 5 1,-3-9 0,6 4 0,1-1 0,1-4 0,2-5 0,2-6-65,2-7 1,3-3-1,6-8 1,1-2 13,3-5 0,3-10 1,5-6-1,2-8-54,3-4 1,-3-3-18,3-3 105,-3-3 0,-6-5 0,-1-2 1,-1-1-1,0-3-60,-1-1 119,-1 4 0,-8-3 0,-2 6 0,-1 2 1,-4 7 645,0 7-374,-2 12 0,0 6 0,-2 8 1,0 6 185,-3 6 1,-3 4-343,4 5 0,-2 2 19,2 3-174,2 3 1,-8 1 0,6-2-1,0 1 1,0-2-467,-1 0 1,1-1 244,4-5 0,1 1-876,4-1 744,-4-5 0,12 3 0,-2-6 1,6-2-1,2 0-1193,-1-3 1548,5-5 0,31 5 0,14-5 0</inkml:trace>
  <inkml:trace contextRef="#ctx0" brushRef="#br0">4743 10800 7799,'0'-8'1129,"0"-1"-277,0 6 1,-4 3-526,0 9 0,-5 4 0,4 4 0,-2 4-87,-3 3 0,3 6-333,-2-1 1,1 5 0,-5-2 0,0-1-74,0 0 1,2-3-121,3-7 92,-4 4 1,9-16-240,-5 4 400,5-9 1,-3-8 0,8-10 0,1-6 0,2-7 0,2-5 0,3-5 100,2-1 1,0-1-6,1 1 0,1 0 0,2 1 0,1 4 269,-2 8 0,0 2-73,-3 11 0,1 2-7,0 10 1,0 1 0,-1 5-1,0 6 168,-4 8 0,2 4-259,-6 2 0,5-1 162,-5 1-432,6-1 0,-9-1 0,4-1 0,-2-2 1,-1 1-171,3-3 1,-1 1 1,-4-3 1,0-7-6,0 3-416,0-3 0,0 3 0,0-1-1566,0 1 1479,0 0 0,-4-5 785,-1 1 0,-39-18 0,-5 1 0</inkml:trace>
  <inkml:trace contextRef="#ctx0" brushRef="#br0">4680 11030 7799,'-13'0'736,"0"0"0,0-5-21,1 1 1,3 0 10,1 4-489,5 0 1,-1 0 0,8 0-421,4 0 1,9-2 0,6 0 0,5-4-950,6-1 1,3-2 1131,1-3 0,12-7 0,7-3 0,4-3 0,1 1 0</inkml:trace>
  <inkml:trace contextRef="#ctx0" brushRef="#br0">5572 10392 7881,'-8'-4'1274,"1"-2"-541,1-1 0,9 4 0,8-1 1,6 3-1,4 1 0,6 0-349,6 0 1,4-2-625,1-2 0,0 2 0,2-2 0,0 3-336,-2 1 0,3 0 318,-7 0 74,-9 0 1,-1 0-1,-12 1 184,-4 3 0,-42 15 0,-15 8 0</inkml:trace>
  <inkml:trace contextRef="#ctx0" brushRef="#br0">5636 10558 7881,'-13'0'2165,"6"5"-1512,-4-3 1,9 5 0,0-4-279,4 1 1,10 2 0,6-3-1,2 1-443,3-1 0,5-2 1,3-1-1,2 0-1132,2 0 1200,-4 0 0,8-9 0,4-5 0,2 0 0,0 0 0</inkml:trace>
  <inkml:trace contextRef="#ctx0" brushRef="#br0">7549 10175 7831,'-7'9'-247,"4"-2"654,6-1 0,5-2 0,9-4 0,4 0 0,3 0 0,3-2 771,3-2 0,3-3-1148,5-6 1,0-4-1,0-1 1,-1-2-73,-3-3 0,-1-1 22,-3-1-68,-9-1 1,1-3-1,-13-1 1,-5 3 0,-2 3-1,-5 4 1,-6 3 139,-8 6 0,-5 4 0,-5 7 1,-4 0 56,-8 0 0,0 7 0,-8 5 0,0 8 6,2 4 0,-1 2 0,5 1 1,-1 1 19,1 2 1,8 4 8,8-4-152,5 5 0,9-10 1,2 2-1,6-5 0,7-4 1,9-4-1,7-2 46,4-4 0,7-4-66,3 5 1,3-6 0,1 1 0,2-3-308,3-1 1,0 0 81,4 0 1,3 0-51,-3 0 1,-4 0-1,0 0 1,-5 0-896,-4 0 1,-7 0 657,-6 0 1,-5-1 539,1-3 0,-14-3 0,-5-6 0</inkml:trace>
  <inkml:trace contextRef="#ctx0" brushRef="#br0">8326 10201 7867,'0'-7'1189,"0"1"1680,0 0-2050,0 5 0,-4 7 0,0 11 1,1 5-1,2 5-82,1 3 1,-5-2-694,1 6-55,0-5 1,4 6-1,0-4 1,0-1 0,0-2-1,0-4 1,0 0-955,0 1 1,1-10-1,2-2 1,3-3-995,1-3 0,-3-1 1959,5-6 0,10-46 0,8-10 0</inkml:trace>
  <inkml:trace contextRef="#ctx0" brushRef="#br0">9602 9959 7877,'-8'-8'4143,"4"1"-3977,8 3 0,4 3 1,6-4-1,1 4 91,2 1-324,6 0 1,-3 0 0,5 0 0,1 0 0,-1 0-731,1 0 1,-5 0 0,-1 0-1,-2 1-1130,-2 4 1927,-8-4 0,-19 27 0,-10 1 0</inkml:trace>
  <inkml:trace contextRef="#ctx0" brushRef="#br0">9640 10137 7874,'-9'0'1496,"1"0"-953,5 6 0,-3-3-52,6 5 1,2-5-1,2 3 1,4-2-536,4 0 0,6 0 0,3-4 0,4 0-695,0 0 0,5 0 0,1-1 739,2-3 0,29-20 0,-25 7 0,0 0 0</inkml:trace>
  <inkml:trace contextRef="#ctx0" brushRef="#br0">11871 9397 7959,'-5'-12'44,"3"-2"1,-2-2 0,1-1-1,0 1 1,-1 2 0,0 3 0,-1 1 2223,1 1-1936,0 1 1,4 2-1,0 6 1,0 7-6,0 5 1,0 6-107,0 3-162,0 9 0,0-2 0,-1 6 0,-2 2 0,-2 1 0,3 1 0,0 0-131,2 1 1,-4-1 0,0-1 0,1-5-35,1-6 1,2-2 0,0-7 90,0-2 0,0-8-22,0-7 1,-5-9-1,-2-10 1,-2-2-70,1-6 0,3-4 0,-2-9 1,2-1 49,2-1 1,1-7 0,2 4 0,0-3-67,0-3 0,6 3 10,3-8 205,2 4 0,3 7 0,2 4 0,2 5 0,1 6-117,-1 3 0,3 12 1,-2 4-1,-1 3-188,0 6 1,4 2-246,-5 4 0,4 0 199,-4 9 1,0-3 0,-4 8 0,-1 1-524,1 2 1,-1 3-487,-4 1 1267,-2 7 0,-29 29 0,9-25 0,0 1 0</inkml:trace>
  <inkml:trace contextRef="#ctx0" brushRef="#br0">11871 9563 7991,'-13'0'220,"1"0"62,-1 0 0,0 0 1,0 0 307,1 0 124,5 0 0,2 0 1,10 0-447,3 0 0,9 0-552,4 0 1,8 0 0,2 0 0,1 0-1298,4 0 0,-4-4 1581,2 0 0,29-6 0,-26 6 0,-1 1 0</inkml:trace>
  <inkml:trace contextRef="#ctx0" brushRef="#br0">12279 9538 8023,'0'-9'0,"0"1"0,-4 4 1978,0-5-972,-1 6-550,5-3 1,0 8 0,0 4 0,0 6-1,2 8 196,2 4 1,-2 3-706,2 3 0,-3-2 0,-1 6 0,0 2-91,0 1 0,0-5 185,0-2 0,0 1-862,0-1 0,2-5 0,0-5 0,3-1-2519,-2-4 3340,4-6 0,22-55 0,-8 14 0,-1 1 0</inkml:trace>
  <inkml:trace contextRef="#ctx0" brushRef="#br0">12674 9295 8023,'0'-25'0,"0"-1"0,0 1 0,0-1 0,0 7 1566,0 2 1,2 4 395,2 4-1785,3 4 1,0 12 0,-2 7 0,-4 9-42,-1 5 1,0 9 121,0 1-254,0 6 1,-6 7 0,-2 0 0,-2 0 0,0-1-596,1-4 486,7-2 0,-4-3 1,6-2-1,0-7 0,0-5-45,0-6 289,6-8 0,1-3 0,5-6 0,1-2 0,1-5-7,3-6 0,-1-3 1,5-4-1,2-1 33,1 1 0,2 2-434,-1 2 0,1-1-49,-1 0-203,-5 6 0,-2 1 0,-5 6 1,0 0-1,0 0-1047,-1 0 0,1 0 418,0 0 1150,0 0 0,5 17 0,2 5 0</inkml:trace>
  <inkml:trace contextRef="#ctx0" brushRef="#br0">13236 9602 8023,'0'-13'0,"0"-1"697,0-3 1,0 7 242,0-3 1,0 3 1168,0-3-1532,0 6 0,0 3-84,0 8-403,0 9 1,-2 3-1,-1 6 1,-1 4 0,1 2-6,2 0 0,1 5-778,0 1 0,0-1 140,0 1 0,0-2 1,0 2-1,0-3-2613,0 0 3166,0-9 0,-12 7 0,-2-9 0</inkml:trace>
  <inkml:trace contextRef="#ctx0" brushRef="#br0">11565 10290 8018,'-18'-1'95,"-2"-2"0,0-1 133,3 1 1,3 1 0,1 2-1,2-1 991,2-3-535,4 2-485,5-3 0,7 5 1,5 0-1,10 0 1,7-2 514,10-2-696,10 2 1,17-9 0,-29 7-1,2 1 1,3-2 0,1 0-1,3 0 1,2-1 0,3-1 0,1 0-1,5-1 1,2 1-248,6 0 1,0 0 0,2 1 0,1 0 0,4-1 0,-1-1 0,-2 1 0,0-1 29,-3-1 1,-1 1 0,-3-1 0,0 1-1023,-2 1 1,-1 1 1158,-6 3 0,-2-1 0,-2-2 0,-3 1 0,-6 0 0,-2 1 0,32-6 0,-11 0 0,-6 3 1,-8 0-16,-7 0 0,-7 4-19,-9-1-249,-4 3 0,-8 1-29,-6 0 1,-51 5-1,-22 2 1</inkml:trace>
  <inkml:trace contextRef="#ctx0" brushRef="#br0">11986 10851 8018,'0'-25'106,"0"3"0,-1 1 0,-2 0 1,-2 1-1,3 3 1624,0 3-1083,2 7 1,0-2 0,0 9 0,0 7 702,0 8-1287,-5 4 0,-3 13 0,-4 3 0,-2 5 0,-2 4 0,-1 1 0,1 2-15,2-2 1,6 3-1,1-5 1,1-1-181,3 2 0,2-9 0,2 1 1,3-6 63,5-6 0,4-7 1,4-2-1,4-5 7,3-6 0,3-2 0,3-4 0,4-3-319,2-8 0,3-1 0,-1-6 0,-1 0-96,-3 0 1,3 5 0,-6-4 0,-1 2-229,-5 0 0,-8 2 0,-1 5 0,-5 1-851,-3-1 1555,-5-1 0,-20-19 0,-11-4 0</inkml:trace>
  <inkml:trace contextRef="#ctx0" brushRef="#br0">11960 10864 8018,'-12'-13'0,"-1"0"0,2 1-93,2-1 0,3 4 452,6 1 0,2 4 0,2-3 1,6 1 412,6 3 1,3 0-838,7-1 0,1 3 1,1-5-1,2 2-370,-2-1 0,3 1-485,-1 4 647,0 0 0,-6 0 273,-3 0 0,-19 28 0,-11 8 0</inkml:trace>
  <inkml:trace contextRef="#ctx0" brushRef="#br0">11884 11106 8018,'-13'0'368,"0"0"1,5 0 557,-1 0 1,8 0-165,1 0-598,6 0 1,9 0-1,5 0 1,7 0-1,4-1 79,5-4 0,0 4-878,3-3 1,5 2-1,1 2 1,0-1 634,-2-3 0,-8 1 0,3-1 0,3-3 0,-1 1 0</inkml:trace>
  <inkml:trace contextRef="#ctx0" brushRef="#br0">12585 11119 8445,'0'-7'1567,"2"1"-1191,2 6 271,-3 0 1,5 7 0,-5 6 0,2 5-216,1 2 0,1 9-551,-5-4 1,0 8-1,0-2 1,0 0-460,0 0 1,-5 0-839,1-1 1072,0-9 1,4 8 0,0-12-1,0-2 1,1-2-1995,4-5 2338,2-2 0,34-40 0,7-8 0</inkml:trace>
  <inkml:trace contextRef="#ctx0" brushRef="#br0">13095 10940 8018,'0'-12'191,"0"-1"0,0 4 659,0 1-191,0 5 1,0-1-1,0 9 327,0 8 1,-5 6-837,-4 6 0,2 6 0,-1 2 1,-2 1-61,-2 0 1,0 0-254,-1 4 0,-4-4 1,0-1-1,3-2-423,4-3 0,0-7 358,6-4 0,-2-7-343,2-1 380,2-6 0,-3-5 0,5-10 0,1-8 1,3-6-345,5-4 0,2-4 34,2-8 419,0-3 1,4-6 0,0-2 0,0-1 0,0 1 190,0 3 0,4 2-34,-4 10 1,0 2 353,-4 11-152,-6 10 0,3 6 0,-6 14 1,0 8 913,2 7 0,-5 4-704,3 1 1,-2 7 108,-2 2-502,0-3 1,0 6-1,1-3 1,2 2-1,1 1 132,-1-3 1,-1 3-232,-2-3 1,1-3-866,3-1 497,-2-3 1,3-3 0,-3-3-1,1-4-2071,1-3 1244,6-7 1,-7-1 1199,5-6 0,-16-40 0,-1-9 0</inkml:trace>
  <inkml:trace contextRef="#ctx0" brushRef="#br0">13006 11195 8018,'-13'-5'0,"5"2"234,-1-6 247,6 7-111,-2-10 0,6 11 0,3-3 0,5 1 0,4 0 295,4-1-858,3-1 0,5 5 0,2-1 1,3-2-1,2-1-1833,1 1 2026,4-4 0,-1-1 0,6-2 0,5-4 0,1 1 0</inkml:trace>
  <inkml:trace contextRef="#ctx0" brushRef="#br0">13618 11055 8018,'1'-7'519,"4"3"721,-4 2-397,5 2 0,-6 6 0,0 3 0,0 3-10,0 5 0,0 5-716,0 7 1,0 0-1,0 5 1,-2 1-287,-2 2 0,3 0 84,-4-3 0,0 1 0,1-5 0,1-2 447,1-1-362,-3-7 0,9-13 0,-3-8 0</inkml:trace>
  <inkml:trace contextRef="#ctx0" brushRef="#br0">14995 9946 8001,'-8'-9'1196,"1"1"1,1-2-723,3-1 0,3 2 1,4 2-1,6 1 355,6 3-1061,4 2 0,7-3 0,1 0 1,3 1-1,2 1-2230,2 2 2462,-4 0 0,17 12 0,-1 2 0</inkml:trace>
  <inkml:trace contextRef="#ctx0" brushRef="#br0">15097 10150 10010,'13'0'717,"0"0"0,1 0-428,3 0 1,7 0 0,7 0 0,2 0 886,2 0-1176,2 0 0,7-7 0,7-3 0,3-1 0,1 1 0</inkml:trace>
  <inkml:trace contextRef="#ctx0" brushRef="#br0">19598 8569 7953,'0'-13'-210,"0"0"0,-1 0 0,-2 1 421,-1-1 319,0 6 0,4-4 0,0 2 1,0-2 1172,0-2-875,0 6-459,0-5-236,0 17 0,0-2 0,0 14 0,0 5 0,0 5 0,0 6 0,0 4 3,0 7 0,0-1 0,0 4 0,0 0-232,0-2 0,0 5-257,0-3 265,0-3 0,0-2 0,1-8 0,2-6 0,2-4-497,3-2 219,-6-12 299,4 1 1,-6-12-1,0-5 1,0-5-1,0-6-58,0-3 91,0-2 0,-1 0 1,-2-2-1,-3-3 1,0-2-39,1-2 0,1-1 65,4-7 1,-2 1-24,-2 0 51,2-6 0,-2 3 0,7-6 0,3 0 0,1 1 248,3-1 1,2 7-126,5 2-154,-2 5 1,9 9-1,-4 3 1,1 4-1,0 4-81,2 5 0,-3 2-142,1 6 95,0 0 1,-1 2-1,-3 2 1,-3 4-1,-1 4-694,0 0 0,-2 1-226,-3 0 752,-2 5 1,-6-2 0,0 5 305,0 2 0,-23 24 0,-5 6 0</inkml:trace>
  <inkml:trace contextRef="#ctx0" brushRef="#br0">19662 8734 7979,'-18'0'0,"3"0"549,-2 0 369,3 0 0,9 5-492,5-1 1,7 0-38,10-4-296,3 0 0,11 0 0,3 0 0,4-1 0,3-2-396,2-1 0,3-5 0,-5 4 0,-2-1-1640,-4 0 1943,-7 2 0,-8 4 0,-8 0 0</inkml:trace>
  <inkml:trace contextRef="#ctx0" brushRef="#br0">20542 8798 7874,'-6'7'-366,"5"0"1,-3-2 1514,2 3-966,2-2 0,2-2 0,0-8-106,3-5 0,3-2 6,-4-2 0,2-4 0,-3-3 1,3-2-68,1-5 1,-3-7 28,4 0-3,-5-3 0,9-3 1,-5-2-1,0-4 1,-3 2-1,-3 5 1,-1 5 257,0 3 1,0 7-1,0 7-106,0 2 0,-1 8 0,-3 4 0,-3 6 162,0 6 0,-3 8 23,5 4-461,-5 9 0,3 2 1,-5 8-1,0 3 0,2 3-398,2 4 383,-1 1 1,2-4 0,2-1 0,0 0 0,1-4-56,1-3 0,3-10 0,3 0 0,3-7 269,1-5-184,1-3 261,5-6-185,0-3 0,0-9 1,-1-2-1,1-2 1,0-5 52,0-3 0,1-6-44,3 1 0,-3-4-16,3 0 1,1 1 0,-1 1-1,0 3 150,2 2 0,-5 1-127,3 4 0,-3 6 78,-1 3 1,0 2 0,-1 4 0,1 4 147,0 6 1,-2 2-193,-2 8 0,2-5-142,-2 4-15,2-5 1,2 6 0,-1-5-1,1-1 1,0-3-599,0-5 0,-5 2 14,1-6-107,-1 0 334,-1-4 1,5 0 0,-5-1 454,0-3 0,-2-20 0,-5-10 0</inkml:trace>
  <inkml:trace contextRef="#ctx0" brushRef="#br0">21307 8224 7878,'0'-12'121,"0"-1"345,0 0 1,0 5 0,0-1 0,0-1 154,0-1 1,4 2-1,2 2-117,1 2 0,-3 0-268,5 5 0,-5 0 1,3 2-1,0 3 162,0 8 0,2 7-44,3 10-302,-4 2 0,3 8 1,-4 4-1,0 7 1,-1 7-1,-2 6 1,0 4-107,-2-32 1,-1 0-1,-3 2 1,-2-1-1,-1 1 1,-2-1-1,-3 0 1,0 0-472,-2 0 1,0-2 0,-14 25-1877,1-5 2020,-6-8 1,2-10-1,-5-2 1,0-4-1,0-4 1,0-7 0,-1-5-890,-2-2 0,-3 0 1270,-2 0 0,1-2 0,-6 0 0,-1 2 0,-2 3 0</inkml:trace>
  <inkml:trace contextRef="#ctx0" brushRef="#br0">20300 8199 7878,'0'-14'-17,"0"-2"1,0-1 0,-2 2 1217,-2 0 216,3 8-1279,-5 2 1,2 12-1,-2 5 1,-1 10-1,-3 7 527,-1 10-545,-2 5 0,0 8 0,0 3 0,1 5 0,-1 4 0,2 4 0,6-33 0,1 2-99,1 0 1,2 1 0,1 31 0,4-5 0,6-7-325,6-5 1,-1-6 0,6-7 0,2-6-180,1-8 1,0-8 0,0-1-1,0-6-1504,3-6 1986,2-3 0,19-18 0,6-4 0</inkml:trace>
  <inkml:trace contextRef="#ctx0" brushRef="#br0">18247 9525 7833,'-13'0'-134,"0"0"0,0 0 0,1 0 1,3 0-1,1 0 1376,-2 0-784,4 0-424,0 0 273,6 0-52,0 0-238,6 0 0,1 0 1,5 1-1,-1 2 0,0 2 33,3-3-15,2 0 1,2-2 0,4 0 0,3 0-1,3 0 1,4 0 0,0 0 125,4 0 0,6 0-136,5 0 1,4 0-1,4 0 1,5 0 58,2 0 0,7 0-51,4 0 1,-35 0 0,0 0-1,2 0 1,0 0 0,0 0-1,0 0-215,0 0 0,0 0 0,-1 0 1,0 0 206,-1-1 0,0 2 0,-1 1 1,0 0-112,1 0 0,0 0 95,-1 1 0,0-1 0,1-2 0,0 0 0,32 0 0,-2 0 0,3 0-34,-34 0 0,1 0 1,30 0-16,4 0 0,-4-2 6,0-2-19,-3 2 0,-29-1 0,0 1 0,30 2 0,-5 0 0,-2-2-179,-1-2 0,-3 3 251,5-4 0,-6 0-26,1 1 0,-1-5 1,0 5-1,4-1 28,4 0 0,-5-1-2,7-2 1,2-4-757,-30 8 1,0 0 744,2 1 1,-1 0 0,4-2 0,-1 0 0,1 2 0,0 1-1,0-1 1,1 0 0,-1 0 0,0 0 10,-2 2 1,1-1 0,1 2 0,0-1-136,0 1 1,-1 0 0,0 0 0,-1 0 127,34 0 27,-36 0 0,1 0 0,33 0 0,-33 0 0,1 0 1,1 0-1,0 0 0,0 0 0,1 0 100,-2 0 1,1 0 0,-1 0 0,0 0-128,-1 0 0,0 0 1,1-2-1,0 0-111,2 0 1,-1-1 83,-4 1 0,0 0 1,3 0-1,-1 0 1,28-2-1,4-1 0,-1 1-145,1 0 0,-4-5 145,-6 5 1,-4-1-66,-5 0 90,0 4 0,5-9 1,-1 4-1,-1 1 1,-2-1 231,-1 3 1,6-3-165,2 2 1,-2-4-11,-2 3-70,3-4 1,-5 7-1,2-2 1,-4 1 0,-4 0 180,-5-1 0,-3-2-132,-5 2 0,2 3-27,-2-4 98,-2 4 1,-1 1 0,-7 0 0,-2 0 0,-2-1 1674,-1-4-1686,-8 4 538,0-5-588,-9 6 1,2-1 0,-8-2-5,-5-1 1,2-2-483,-1 2 1,-1 2-826,-4-2 885,1-3 1,-1 6-1,0-4 369,0 4 0,-28 18 0,-7 4 0</inkml:trace>
  <inkml:trace contextRef="#ctx0" brushRef="#br0">19815 9155 7850,'1'-7'-1499,"2"1"1499,2 1 0,-1 3 0,-4-3 0,1 3 0,3-2-320,-2 3 249,4-5 1,-6 5-1,1-2 108,3-2 39,-2 1 23,3 4-58,1 0-26,-5 0 127,5 0 87,-6 0 45,0 0-185,6 0 229,-5 0-45,5 0-75,-6-5 105,0 3-10,0-4-60,0 1-91,0 3 0,0-5 147,0 3-99,0 3-132,0-5 1,0 7 16,0 4 1,-2 2-19,-2 5 0,3 3-79,-4 2 0,0 2 0,1 6 1,-1-3-35,0-1 1,3 1 7,-2 3 1,3-4 29,1 1 1,0-7-1,0 2 1,0-3-15,0-1 1,0-4-84,0-1 6,0-5 100,0 3 1,1-6 0,2-2 0,1-2 13,-1-4 0,-2-4-4,-1-1 0,0-4 12,0 0-13,0-5 1,0 2-1,0-4 1,0 1-1,0 2 56,0-2 0,-4 3-3,0-1 0,0 6 96,4-2 1,0 2 0,0 3 196,0-1-204,0 6-68,0 1 0,0 16 1,0 4 26,0 5 1,0 1-67,0 1 1,0 3-93,0-3 0,0 3 1,0 0-1,0-1-84,0-2 1,1-5-197,3 1 0,-2-3-101,2-1 0,-1-2 1,0-1 437,1-2 0,11-22 0,0-1 0</inkml:trace>
  <inkml:trace contextRef="#ctx0" brushRef="#br0">20312 10137 7885,'6'-13'-160,"-5"5"0,4-1 1,-4-1-17,-1-1 368,0 4 0,0-4 0,0 2 0,0-2 0,2-1 0,0 3 788,3 0-798,-1 1 1,-4-1 0,1 1 0,2-2 0,3 0 878,1 1-1066,-4-2 47,2 9 0,-5 0 0,0 9 0,0 7 0,-1 6 0,-3 7 72,-5 5 0,-2 6 1,-2 5-1,2 4-148,2 2 1,-2-2 0,4-2 0,0 1-39,3-1 1,2-4 0,2 0 0,0-5 114,0-7 0,6-7 1,1-5-1,3-5 18,3-3 1,-4 1 0,10-6 0,-2-1 38,0-2 1,10-5 43,-2 0-131,9-6 1,-5 4-1,5-4 1,1 2-1,2-2-183,1-1 1,-5 2 69,-4 1 0,3 5 0,-4-3 1,-3 2-340,-2 0 1,-7-1-94,1 5 1,-3-1 90,-1-3-522,-6 2 0,-2-5 963,-5 3 0,-22-15 0,-7-7 0</inkml:trace>
  <inkml:trace contextRef="#ctx0" brushRef="#br0">20363 10010 7933,'0'-19'-43,"0"4"1,0-5-1,2 1-428,2 4 1,3 5 828,6 1 0,1 5 0,3-3 0,3 1-91,0 3 0,4 2-403,-3 1 1,2 0 0,-1 1 0,-2 4-304,-1 3 0,-2 1-411,-5 3 581,1-2 269,-6 9 0,-18 16 0,-10 6 0</inkml:trace>
  <inkml:trace contextRef="#ctx0" brushRef="#br0">20363 10328 7933,'-12'0'971,"5"0"-689,-5-5 1,12 3 38,0-2 1,7 3-1,10 1 1,5 0-521,2 0 1,1 0 0,1 0-1,1 0-832,2 0 0,-2 0 1031,3 0 0,31-6 0,7-1 0</inkml:trace>
  <inkml:trace contextRef="#ctx0" brushRef="#br0">22199 10022 7946,'0'-12'-232,"-1"3"0,-3 2-107,-5 1 568,4 2 1,-11 15 0,3 6-1,-2 7 1,-2 6 0,-2 4 0,-1 3 907,-2 1-1157,3 1 0,1-5 1,5-2-1,0-1 1,2-2 52,3-2 51,-4-8 1,11-3-28,-3-12-82,8-5 1,-1-12 0,5-1 0,2-3 0,1-6 0,2-4-1,1-4-26,3-1 1,-1-4-1,5-5 1,0 0 41,-1 4 0,3 0 0,-6 8 0,0 0 470,1 2-156,-3 7-200,3 8 0,-9 6 1,-2 7-1,0 5 0,-2 5 117,1 5 1,-2 11 0,-2-2 0,1 4-78,1 2 0,4-4-212,-3 3 1,4-2 26,0 2 0,-2-3 0,2 2 0,0-3-204,3-5 0,-4 2-153,1-6 1,-1 0 20,5-4-367,-6-6 1,0 0 105,-3-3 1,-2-4 119,2 0 517,-2 0 0,-48-40 0,-10-2 0</inkml:trace>
  <inkml:trace contextRef="#ctx0" brushRef="#br0">21995 10048 7946,'-7'-20'199,"0"3"201,3 8-412,3-2 1,-5 8-1,7-4 1,4 2-62,3 2 1,5 1 453,4 2-384,3 0 1,11 0 0,3 0-1,3 0 1,2 0-341,4 0 1,-2 2 0,4 1 0,-1 1-637,-3-1 979,-1-2 0,4-7 0,1-1 0</inkml:trace>
  <inkml:trace contextRef="#ctx0" brushRef="#br0">23143 10214 7969,'0'-13'523,"0"0"-101,0 0 1,-4 1-1,-2-1-129,-1 0-219,4 0 0,-8 1 0,2-1 0,-2 0 0,-2 0 20,1 1 1,-3-1-1,-2 1 1,-4 3 56,-3 0 0,-6 6-145,1-1 10,-7 3 0,4 2 0,-7 3 0,2 5 0,3 3 0,5 4 0,2 2 86,1 2 0,6 2-108,3 3 0,9-1 0,4-1 1,2-3-168,2-2 1,7 0 137,6-1 0,6-7 0,6 2 0,2-5-128,3-4 0,-2-2-40,6-1 0,-6-1 132,2-4 1,-3-3 0,-1-8 0,-1-2 12,1-2 1,-7-1 152,-2-5 0,2-5 106,-2-3-188,0-3 1,-4-2 0,-2-2-1,-1-2 1,-3 2 287,-1 1 0,-2 8 278,-4 2-236,0 9 1,-2 7-1,-2 6 198,-4 3 0,1 6-685,-2 8 174,6 8 0,-8 3 0,4 5 0,-2 2 1,2 1 13,2 2 0,-1 4-55,2-4-130,2 0 0,-3-1 0,5 1 1,0-2-1,1-1-341,3-1 1,2-2 151,2-3 0,8 2-92,-3-6 0,2 0 0,-2-4 0,1-2-306,3-3 1,-1 2 79,5-5 1,-4-1 647,4-4 0,12-17 0,7-4 0</inkml:trace>
  <inkml:trace contextRef="#ctx0" brushRef="#br0">23526 9971 7969,'0'-15'206,"0"2"1,0 2 399,0-1 0,-2 5 1,-2 3-1,-3 4 0,-2 4-208,1 5 1,-2 8-1,-6 5 1,-2 7-102,-2 5 0,-1 4-236,-5 4 0,-1 4 0,-1 6 1,-2 3-100,2 5 0,1-1-567,2 5 496,5-9 0,1 4 0,7-15 0,0-3 0,4-5-1172,3 1 911,4-11 1,1-2 0,0-11-1,0-1-1356,0 1 1156,6-6 0,-3-1 0,5-8 570,2-2 0,30-54 0,-16 20 0,0 0 0</inkml:trace>
  <inkml:trace contextRef="#ctx0" brushRef="#br0">23475 10418 7969,'0'-13'0,"4"0"320,0 0 1,5 5-1,-4 1 248,2 1 1,2 2-336,4 4 0,-1 0 170,1 0-335,-6 5 0,5 3 1,-5 6-1,0 1 1,-3 4 54,-3 1 1,-1-3-105,0 4 0,0-1 0,0 2 1,-1 0-369,-3 0 0,-2-2 121,-2 1 0,-4-5-70,4 1 515,2-3 0,-1-3 0,4-1 225,-1-1 0,1-6-374,7 1 0,5-3 26,8-1-175,3 0 1,5-5-1,1-4 1,1-2-1,1-2-1178,2 0 0,4 1 709,-5-1 1,1 0 549,-4 0 0,5-33 0,1-10 0</inkml:trace>
  <inkml:trace contextRef="#ctx0" brushRef="#br0">23895 9806 7969,'0'-19'-24,"-1"1"1,-2-4 0,-1 5-237,1 3 0,2 2 1742,1-1-1004,0 0 1,0 5 0,1 0 0,3 3 1026,5 2-1340,2 2 1,2 1-1,0 0 1,-1 1-1,3 3 1,0 5-1,2 3 157,-1 5 1,2 3 0,-1 7 0,0 3-175,2 4 0,-5 8 0,1 5 1,-3 4-152,-4 4 0,-5 6 1,0 10-1,-4-32 1,-2 0-107,-3 2 0,-1 0 1,-2 2-1,-2-1-915,-3 3 1,-2 0 777,0-1 1,0 1 0,-2-2 0,-1 0-1,1-2 1,0-2 0,2-4 0,-2-2-1,-16 22-412,2-11 1,-5-6 0,4-11-1,-1-2 6,0-5 1,2-8 124,-2-4 1,-3 1 38,3 3 0,-3-5 488,-1-2 0,1 0 0,0 0 0,2-3 0,-1 0 0,2-2 0</inkml:trace>
  <inkml:trace contextRef="#ctx0" brushRef="#br0">22735 9806 7969,'-1'-19'0,"-2"-1"0,-1 0 0,1 3 28,-4 3 1,4 7 1511,-6 3-1307,1 8 0,-5 5 0,0 8 0,1 5 0,-3 8 606,-2 8-737,3 1 0,-10 14 1,4 1-1,-1 7 1,10-26-1,1 1 269,-2 3 0,1 0-382,1 2 1,2 2-1,0-1 1,3 1-1,2-2 1,2 1-1,0-1 1,0 0-1,2-1 1,1 0-244,2-1 1,1 0 148,9 26 0,13-4 1,1-15-1,3-3 0,2-3-1372,2-2 1183,2-6 1,1-6 0,1-9 0,-1-3 0,1-3 293,4-2 0,-5-15 0,3-5 0,6-3 0,0 0 0</inkml:trace>
  <inkml:trace contextRef="#ctx0" brushRef="#br0">24329 9665 7969,'-1'-12'1,"-2"-1"0,-2 0 0,3 0 1,0 1 597,2-1 1,0 4-1,2 1 1,2-2 330,4-1-792,-2-2 0,7 4 1,-2 2-1,5 0 0,-1 1 407,-1 1-456,5 0 1,-5 5 0,3 0-1,-3 2 1,-1 2 0,-2 6 0,-1 6-28,-1 5 1,-6 3-1,1 3 1,-4 1-183,-4 2 0,-4 4 0,-4-4 0,-1 0-52,0 1 1,0-6-1,2 2 1,1-6 138,2-2 1,3-4 372,-3-6-193,5 2 1,-1-9-1,8 2 469,5-3-532,2-1 0,6-4 1,1-2-1,4 1 0,3-2-148,3 0 1,6-1 0,-4 0 0,0 2-81,1 1 1,-3 2-49,6-6 1,-5 6 102,1-1 1,-9 3-1,-4 1 1,-3 0-403,-1 0 246,-6 0-13,-2 0 100,-5 0 1,-1 0 0,-3 0-1,-5 0-413,-2 0 0,2 0 49,1 0 1,4 0-29,-5 0-308,6 5 858,-8-3 0,15 9 0,-2-4 0</inkml:trace>
  <inkml:trace contextRef="#ctx0" brushRef="#br0">11285 13644 7846,'-6'-8'0,"5"1"527,-4 3 0,-2 1 669,-1-5 0,3 5-935,5-1 0,8 2 69,9 2-323,2 0 1,4 0 0,1 0 0,4 0 0,2 0 0,3 0 0,-2 0-436,0 0 0,5 0 1,-4 0-1,1 0-232,-3 0 1,-4 0 0,-1 0-1,-4 2 660,-4 2 0,-31 20 0,-9 10 0</inkml:trace>
  <inkml:trace contextRef="#ctx0" brushRef="#br0">11323 13950 7846,'-20'0'331,"2"0"0,11 1 280,2 3 1,5-2 0,5 2-1,3-3-271,3-1 1,8 0-1,2 0 1,5 0-639,3 0 0,0-4 206,5 0-138,0-6 0,8 3 0,1-6 0,-2 0 230,-2 1 0,22-12 0,6-3 0</inkml:trace>
  <inkml:trace contextRef="#ctx0" brushRef="#br0">16258 12037 7883,'0'-13'25,"0"0"0,0 1 391,0-1-188,0 0 0,0 5 0,0-1 1,0-1-1,0-1 925,0-2-88,0 0-369,0 6-580,0 7 1,0 13 0,0 10 0,0 5 0,0 6 0,0 4 0,0 5 42,0 4 0,-2 2 1,-1 2-1,-1 0-287,1 0 0,2-4 1,1-2-1,0-2-195,0-6 0,0-6-292,0-10 290,5 3 1,-2-11 0,4 1-607,-1-4 0,3-9 0,-4-1-882,2-7 1813,-4-4 0,14-36 0,-3-8 0</inkml:trace>
  <inkml:trace contextRef="#ctx0" brushRef="#br0">16500 12305 7947,'0'-13'0,"1"2"224,3 2 1,-1 2 9,6 3 162,-1 2 0,11-3 1,2 5-1,3 0 0,2 0-405,-1 0 1,5 0-105,0 0 1,1 0-1,-3 0 1,3 0-764,2 0 0,-3-2 502,4-2 1,-5 1 373,5-5 0,-5-12 0,2-7 0</inkml:trace>
  <inkml:trace contextRef="#ctx0" brushRef="#br0">17239 11846 7947,'0'-14'32,"0"-3"1,-4 2 58,0-2 1,-2 5 436,2 3 717,3-2-920,-5 9 0,2-2 0,-1 10 0,3 5-52,0 5 0,1 8 0,-2 0 0,-1 6-148,1 2 0,1 2-105,2 4 0,0 1 0,0-1 1,0 0-83,0 0 1,0-4-52,0 0 1,0-4 0,0 1 0,2-4-119,2-7 0,-3-4 15,4-4-69,-4-4 282,5-3 1,-3-10 30,5-4 0,-4-7-62,5-1 44,-1-5 0,5 6 0,0-5 0,1 0 1,2-1-4,1 1 0,0 6-4,-5-2 0,5 7 2,0 1 17,0 6 0,0-1 0,0 7 1,-1 4-1,-2 4 72,-1 8 1,-2 3-33,-2 4 0,-2-1 68,-3 1-70,-3-1 1,5 5 0,-7 0 0,-2-3 0,-4-3 66,-5-3 1,3-5-123,-8 1 0,-3-4-34,-2-5 21,-2-2 0,3-6 0,0 0 0,-2-2 0,-1-1-223,-1-1 0,3-6-237,1 2 0,6-4-770,-2 0 643,2 5 1,3-3 0,0 4-1148,4-1 1742,2 4 0,40-3 0,9 6 0</inkml:trace>
  <inkml:trace contextRef="#ctx0" brushRef="#br0">17086 12713 7947,'-12'0'-202,"-5"0"1,0 0-1,1 0 944,2 0 0,8 0 0,6 0-110,7 0 1,10 0-499,5 0 1,7-2 0,5 0 0,5-3-159,3 2 1,3-2-89,6 1 91,0-6 1,0 7 0,0-4 0,0 0 0,0 1 0,-2 0 0,-7 2-353,-8-2 1,-7 5 178,-6-3-182,-8 2 1,-3 4-1,-7 2 1,-5 4 0,-5 4-1,-6 2 376,-4 3 0,-48 14 0,24-11 0,0 0 0</inkml:trace>
  <inkml:trace contextRef="#ctx0" brushRef="#br0">17290 12917 7947,'-7'-13'0,"2"5"497,5-1 1,0 1 932,0-5-550,0 6-741,0 7 0,1 7 0,2 7 1,1 2-1,-1 3-93,-2 5-57,-1-1 1,0 8 0,0-4-1,-1 2 1,-2 2-98,-1 1 0,-5-2 0,5 3 0,0-2-48,-2-3 0,5-5 629,-3-2-256,2-5 1,4 1 0,3-9 277,8-4 1,0-2-331,4-2 0,1 0-139,-1 0 0,6-2 0,-2 0 1,3-3-246,2 2 0,-2 1-133,-3-3 0,2 4-142,-6-3 1,4 2-1,-4 2 1,-2 0-773,0 0 0,-1-1 446,3-3 1,-3 1 819,3-6 0,3 1 0,8-25 0,3-9 0,7-4 0,-1 1 0</inkml:trace>
  <inkml:trace contextRef="#ctx0" brushRef="#br0">18068 12113 7947,'0'-42'0,"0"1"0,0 3 74,0 2 0,0 14 282,0 0 1,0 11 2730,0 2-2766,0 7 1,0-3-1,2 10 1,2 3 55,4 3 1,4 4-22,0 2-270,7 8 0,-4 8 1,5 6-1,-1 4 0,-4 4 183,-1 2-304,-1 14 1,-6-3-1,-4-23 1,-1 0 0,-2 2-1,0 0 1,-3 3-1,0 0-193,-3 1 1,-1 1 73,-1 1 1,-2 0 0,-5-1 0,-1 1 0,-2 0 0,0 1 0,-1-1 0,-2-1 0,0-1 0,-1-1-56,-1-4 0,0-1 0,1-4 0,-1-1 0,-1-3 0,0-3 0,-23 23-456,-1-4 1,-2-12 94,-1-4 0,0-2 47,0-6 0,-1 2 1,-2-2 522,-1-4 0,-3 3 0,1-1 0,-3-1 0,4-1 0,2 0 0</inkml:trace>
  <inkml:trace contextRef="#ctx0" brushRef="#br0">15875 12024 7974,'-18'-17'-48,"-4"0"0,-2 2-80,-1 0 1,5 8 0,3 3-1,3 4 873,1 4 0,2 5-470,2 8 0,-2 8 1,2 9-1,-3 6 590,-5 7 1,2 7-205,-2 14-608,3 2 0,9-26 0,2 0 0,-2 3 0,1 1 1,0 3-1,0 2 0,0 1 0,1 1 0,0-1 0,1 1 1,2-2-1,0-1-194,2-2 1,1-1 0,2-2-1,2-1 1,4-3 0,1-2-1,1-3 1,2-1-207,2-4 1,0-1-1,22 26 1,3-8 0,8-3-908,8-5 1,4-14 748,-24-16 1,1-2 504,3-2 0,1-1 0,3-2 0,3-3 0,3 1 0,2-1 0,2-2 0,0 1 0</inkml:trace>
  <inkml:trace contextRef="#ctx0" brushRef="#br0">18769 12203 7993,'-5'-19'87,"3"4"1,-2-5 347,3 1 1,-1 8 0,-1 8 0,-1 8 0,1 9-1,2 8-78,1 7 1,0 8 0,0-1-1,0 7-263,0 2 1,0-2-1,0 2 1,0 0-360,0 1 1,1-5 198,4 1-12,2-8 1,1-4-1,1-9 1,1-5 0,2-6-1,4-9 1,2-8 5,2-10 1,1-7 0,4-6-1,-3-5 2,-1-6 0,1 0 1,2-6-1,-2-1-106,0-2 1,-7 6 0,1 6 0,-6 8 326,-6 8 0,-2 7-72,-2 15 0,-6 10-132,-3 20 221,4-3 1,-5 10-1,6-3 1,1 1-1,1 1 242,2-2-394,0-6 0,3 6 0,4-7 0,6-4 0,3-4-67,2-3 1,2-7-1,7-5 1,1-4 13,2-4 1,0-9 85,-5-8 0,2-9 71,3-4-78,-9-3 1,7-1 0,-11-2 0,-1-1-1,-3-3 114,-5-1 1,-2 9-99,-6 2 1,-6 6 13,-2 2-78,-4 7 0,-2 2 1,-1 8-1,-4 5 1,1 2-341,-1 2 0,2 2-418,5 2 0,0 7 270,4 6-578,2 6 1,6-3 1071,0 5 0,9 8 0,5 5 0,0 3 0,0 0 0</inkml:trace>
  <inkml:trace contextRef="#ctx0" brushRef="#br0">19675 12777 7993,'7'0'-151,"3"-2"-353,-6-2 931,6 2 1,-9-9 157,4 3 0,-5-2-285,-5 1 1,-3-1 0,-9 6 0,-4 1 179,-3 2 1,-2 4-58,1 5-348,-7 1 1,5 13 0,-1-3 0,4 2 0,4 4 39,2 4 0,2 2 0,8-3 0,3 2-77,4-2 1,4-2-144,5-5 0,2-2-108,12-7 0,0 0 0,8-4 1,3-4-256,-1-2 0,5-8-99,-3-2 0,-1-5-415,1-4 1,-6 1 981,2-5 0,-3-23 0,-2-10 0</inkml:trace>
  <inkml:trace contextRef="#ctx0" brushRef="#br0">20669 12279 7937,'-12'0'91,"3"-4"1,1-2-1,-2 1 1,0-2 1299,1-1-1080,-2 6 0,11-4 0,1 6 0,11 0 0,8 0 501,4 0-796,7 0 1,7 4 0,9 0 0,2-1 0,4-1 0,2-2 0,5 0-112,2 0 1,-5 0-1,-6-2 1,-9-1-539,-6-1 0,-10 0 171,-4 4 1,-18 0 0,-4 0 0,-10 0-109,-7 0 1,-3 1 0,-7 2 0,-1 1 569,-2-1 0,-5-1 0,1-2 0,-31-12 0,28 5 0,0 0 0</inkml:trace>
  <inkml:trace contextRef="#ctx0" brushRef="#br0">20861 12088 7937,'-5'-18'0,"1"-4"0,0 2 99,4-1 1,0 6 195,0-2 1,0 7-1,0 1 1079,0-1-685,0 5-456,0-1 1,0 16 0,0 4-1,0 6 221,0 7 0,0 0-246,0 7 0,0 1 142,0 8-222,0 2 1,0 2-1,0-1 1,0 1-1,0 0 47,0 0 1,0-2-376,0 2 0,4-5-1161,0-8 986,6-3 1,-4-2 0,4-4-1,-2-6-414,2-8 0,-3-5 231,2-6 0,-6-2-677,1-2 776,-3-3 459,5-11 0,-5-31 0,5-12 0</inkml:trace>
  <inkml:trace contextRef="#ctx0" brushRef="#br0">22569 11846 7948,'-7'-12'34,"-3"4"1,5-9 0,-1 3 0,0 1-1,3 0 1987,2 0-605,-5 6-1268,5 2 1,-5 6-1,6 3 1,2 6-1,1 6 657,1 5-715,0 9 1,-4-2-1,0 6 1,1 0 0,2 0-1,2 0 1,-3 2-154,0 0 1,-2-2 0,0-1 0,0-2-254,0-2 1,0-3-1,1-1 1,2-4-210,1-4 1,1-3-1,-4-1-1983,3-1 1467,-2-4 636,3-3 405,-5-5 0,-34-11 0,-8-3 0</inkml:trace>
  <inkml:trace contextRef="#ctx0" brushRef="#br0">22276 12419 7948,'-13'0'164,"-4"0"99,0 0 1,0 0 0,6-1 1856,2-3-1843,4 2 0,16-3 1,6 3-1,7-1 5,6-1 1,8-4-52,9 3 0,4 0-252,4 1 1,3 1 0,5-4 0,-2 1-392,-2 3 1,-7 2 114,-1 1 1,-5 0-592,-8 0 450,-5 0 1,-8 5 0,-8 4-1,-4 2 1,-5 3 437,-3 3 0,-31 13 0,-15 6 0,-1 5 0,-1 0 0</inkml:trace>
  <inkml:trace contextRef="#ctx0" brushRef="#br0">22582 12738 7948,'-8'-1'99,"-1"-3"0,1-2 127,-5-3 0,6-2 793,2 3-734,4 2 0,1-5 0,1 3 1,4 1 154,3 3 1,8 3-409,1 1-72,5 0 1,-7 5 0,3 4 0,-2 4 0,-2 2-471,-3 2 1,-7 6 289,1-2 0,-4 3 0,-2 0 0,-4-1-211,-3-2 1,-5 1 257,-4 3 0,-3-1-43,-5-3 623,-1 3 0,5-11 0,1 1 0,2-5 1379,2-3-1350,8-2 0,3-4 185,10 0-487,7-6 0,8 3 1,7-4-1,2 2 1,2 0-206,1 0 1,-3 3-319,0-2 0,-2 3-1162,-1 1 1078,-1-6 0,5 4 1,-2-3-1,-2-1 473,-3-2 0,0-17 0,3-7 0,5-3 0,-1 1 0</inkml:trace>
  <inkml:trace contextRef="#ctx0" brushRef="#br0">23373 12037 7948,'0'-37'62,"-2"2"0,-1 2 6,-1 2 0,0 5-162,4 5 528,0 6 1,0 0-1,0 7 143,0-2 0,0 6 1,0 4-1,0 7-401,0 4 1,0 3 55,0 3-259,0 3 1,0 11 0,0 3 0,0 3 0,0 1-1,0 1 1,0-1-311,0 0 0,0 0-423,0 1 621,0-7 0,0-1 0,0-5 0,1-2 1,4-3-171,3-4 269,-2-8 1,9-4 0,-1-6 0,5-5 0,4-6 78,1-8 0,-3-9 47,0 0 0,-4-1 0,3 6 0,-2 3-1,-2 4 0,-8 2-51,-3 3-25,2 5 1,-6 2 86,3 10 1,-1 3 0,0 8 0,1 2-22,-1 2 0,0-3-9,1 4-46,3-5 0,6 5 0,0-7 0,0-4 0,1-3 1,3-4 1,3-3 25,5-4 0,5-6 7,0-11 47,-1-1 1,0-14 0,-2 2 0,-5-3-1,-2-3 98,-4-2 1,-6-4-139,-2-5 1,-5 6 29,1 2 0,-8 9 0,-3 5 1,-6 6-1,-1 5 0,-2 3 26,-1 8 1,-1 4-337,1 3 0,3 0-1060,-3 0 975,3 0 0,2 6 1,2 3-1,3 2 1,2 3-818,2 3 0,1 2 1121,2 2 0,40 26 0,10 1 0</inkml:trace>
  <inkml:trace contextRef="#ctx0" brushRef="#br0">24176 11986 7963,'8'0'401,"1"0"-68,-6 0 1,7 6 1114,-6 2-1206,0 3 1,0 9 0,1 4 0,-3 6 0,0 4 27,-2 6 1,0-1-293,0 8 1,-4-6-1,-1 2 1,3-5-37,0-4 0,2-3-70,0-5 0,0-11-168,0-2 373,0-9 0,0-4-60,0-8 0,6-5 4,2-4-21,4 3 1,0-9-1,1 6 1,1 2-1,2 0 81,1 3 1,0 3 75,-4 1-106,-1 5 1,3-3 0,0 8 0,2 2-1,-1 6 129,-2 5 1,-3 1-107,-2 5 0,1-4-205,-6 4 124,0-5 0,-4 7 0,-1-6 0,-3-2 0,-5-1-100,-2-1 1,-8-4 55,-2-1 1,-3-5 1,-2 1-93,1-2 0,-1-2 1,1 0-1,-1 0 1,1 0-228,-1 0 1,2-6-124,3-2 1,3 0-1,5 0 1,2-2 491,2-1 0,49-42 0,-12 22 0,0 0 0</inkml:trace>
  <inkml:trace contextRef="#ctx0" brushRef="#br0">24711 11285 8001,'0'-9'-155,"0"1"1,0-2 0,2-2 0,1 0 75,1-1 253,6 0 0,1 5 0,8 1 0,0-1 1,4 1-1,1-1 0,2 1 0,1 1 0,1 2 392,2 0 1,4-1-332,-5 5-168,7-5 1,-13 3-1,1-2 1,-5 3 0,-2 2-1,-1 3 65,-3 5 0,1 2 0,-10 2 0,-1 0 46,-2-1 1,-1 5-4,0 0-117,0 6 0,0-7 0,0 5 1,0 2-1,0 1 0,-1 1 0,-2 1 50,-1-1 1,0 3 0,4 4 0,0 3 20,0 0 0,0 2-90,0 6 1,0 2 0,1 6 0,2 0 70,1 0 0,5 6-99,-5 2 1,4 7 0,-3 3 0,-4-32-1,1 0 22,-2-1 1,1 1 0,-1 1 0,0-1-192,0 4 0,0-1 0,0 0 0,1-1 172,2 4 1,-1-1 0,-2-2 0,1 0 0,1 0 0,0 1 0,0-3 0,-1 0-34,1-2 1,0 0-1,0 2 1,-1-1 45,3 0 0,1-1 0,-2 27 67,1-3 1,-3-6 0,-2-5-1,-2 0-51,-1-3 0,-8-10 18,0-2 0,-3-7 28,-6-6-57,0 3 1,-9-10 0,0 3 0,1-4 0,-1-3-258,0-2 1,-5-5-205,1 1 1,1-4-894,-1-4 912,0 3 1,0-11 0,0 4 0,0-3-1,2-2 410,2 0 0,3 2 0,-1-1 0,-4 2 0,-2 1 0,0 0 0</inkml:trace>
  <inkml:trace contextRef="#ctx0" brushRef="#br0">14804 11986 8045,'0'-13'-61,"0"-4"0,-2 0 0,0 2 0,-4 2 24,-1 4 0,-2 4 1,-3 5-1,-1 0 216,0 0-149,-5 5 1,2 2 0,-5 6-1,0 0 1,-1 0 60,1-1-68,6 1 0,-4 0 0,6-2 0,1-1 284,-1-1 29,6-1 32,1-1 1,8-1 14,2-6-129,-3 0-134,5 0 0,0 1 0,1 4 228,0 3-255,4-2 1,-10 5 0,4-1 0,-2 4-1,-1 6 97,3 4 1,-1 2-1,-4 10 1,0 6 27,0 1 1,-2 11-136,-2 10 0,3 7-884,-1-31 1,0 1 819,1-3 1,0 2 0,1 3 0,0 0 0,0-2 0,0 0 0,0 1 0,0 0 0,0 1 0,0 0 5,0 1 0,0 0 1,2-1-1,0-1-163,0 1 1,1-1 0,1-2 0,0-1 133,-1 2 1,-2-1-8,2-4 1,-1 0 0,-2 3-1,0 0 1,0 34 0,0-4-1,0-2-208,0-4 0,-2 1 242,-2 0 1,1-3-20,-5-6 1,1 0 0,-3-9-1,3-1-36,1-3 1,0-8 57,2-4 1594,3-9-1544,-5-2 0,7-12 0,4-3 453,3-2 1,-1-2-323,2 0 428,-1 0-608,5 0 0,0 0 0,1 0 0,1 0 0,4-2-11,1-2 1,-2 3-191,8-4 1,-2 0-52,10 0 1,-5-5-1,5 3 1,3-1-212,4-1 1,-1 1 75,3-5 1,-5 0 29,-4 1 0,-3 5 0,-6 1 0,0 2-1784,-4-1 2114,-3 1 0,-22 4 0,-5 0 0</inkml:trace>
  <inkml:trace contextRef="#ctx0" brushRef="#br0">12764 12866 8084,'0'-19'54,"4"4"0,2-6 1,-1-1-1,2 2 0,1 3 661,1 3-358,3 2 0,-1-1 0,-1 1 1,-1 4 282,0 4-604,-3 14 1,-7 4 0,-11 13 0,-6 2 0,-5 8 155,-4 9-270,-7 0 1,3 12 0,-4-2 0,1 2 0,0 1 0,1-1-1,5-2-69,5-7 0,5-9 0,6-12 0,4-5 207,4-6 0,8-9 1,4-3-1,5-5 210,4-5 0,3 3-86,5-7-151,1 1 0,4-1 0,1 2 0,2 0 0,3 0-19,5-3-5,-7 4 1,9-4-1,-9 5 1,1-1-1,1-1-203,-2 0 1,-7 3-1,0-4 1,-6 1-140,-3 0 0,-5 3 257,-4-4 0,-7 3 48,3-3 0,-4-1 0,-1-3 0,-1-1-41,-4 0 0,0-1 5,-4-3 0,-2-2-2,2-2 102,4-3 1,-5 4 0,4-4-1,0 2 1,-1 2 409,0 1 0,3 2 253,-4 5 16,5 4-504,-3 3 0,6 6 0,-1 3 140,-4 5 0,4 8-120,-3 4 0,2 8 16,2 0-179,0 7 1,0-4 0,0 7-1,0-1 1,0 0-87,0 0 0,0 1-77,0-1 0,0-4 166,0 0-133,0 0 1,5-2 0,0-2 0,1-4 0,0-5-435,-4-4 0,1-3-923,1-1 754,-2 0-328,4-6 0,-5 3-1272,3-6 2005,-2 0 1,9-4 259,-3 0 0,26-28 0,8-8 0</inkml:trace>
  <inkml:trace contextRef="#ctx0" brushRef="#br0">13363 13006 8125,'0'-30'-151,"0"1"0,0-1 184,0 4 0,0 2 264,0 3 0,0 3 1,1 6 1509,4 4-1602,-4 2 0,5 12 1,-6 4-1,0 5-65,0 6 0,0 9 204,0 4-320,0 3 0,0 3 1,-2 2-1,0 5 0,-4 3-170,-1 1 107,4 0 0,-7-6 1,6-1-1,1-3 1,2-3-1,1-5 1,0-6-75,0-6 0,5-4 230,4-9 0,-2-2 1,1-7-1,2-4 73,2-3 0,5-9-150,0-4 1,1-3-6,-1-2 1,-3 1 0,3 0 0,-1 4-168,1 4 0,-7 3 220,2 1-38,-2 6 63,3 7 0,-2 9 0,-1 8 0,-3 4 1,-1 4 138,-3 5 1,3-1-196,-2 5 1,4-6 9,-3 2-136,4-9 1,-3-3-1,4-5 1,-1-2 0,0-2-699,3-5 1,1-4-164,-1-4 0,1-7 930,0-6 0,-1-17 0,0-6 0,1-2 0,1 0 0</inkml:trace>
  <inkml:trace contextRef="#ctx0" brushRef="#br0">12866 14817 8069,'-13'-7'-353,"5"-3"0,-1 4 788,-1-1-13,4 4-311,1-3 0,6 6 0,3 0 86,5 0 0,2 0-50,2 0-103,0 0 1,4 0 0,1 0 0,2 0 0,4 0 0,4 0 0,6-1 191,3-3-223,2 2 1,2-3 0,4 3 0,7-1 0,5-1 0,4 1 0,1 0-253,2-1 226,5 3 1,2-6 0,-33 5 0,1 1-1,-1-2 1,0 0 0,1 0 0,-1 1-1,1-2 1,0 0 0,1 2 0,1-1-32,1 0 1,1 0 0,-2-1 0,0 0 0,-1 1-1,0 0 1,0 0 0,0 0-163,0 1 0,1-1 1,0-2-1,1 1 305,3 2 0,-1 0-91,-2 0 1,0 0 0,-1 1 0,0 0 0,-2 0 0,0-1 0,1 0 0,1 0 0,1 1 0,1-1 15,1 1 0,0 1 0,-2 0 1,1 0-1,-1-1 0,1 0 0,-1 0 1,1 0-20,-2-1 1,1-1 0,3-1 0,1 0 4,1 2 1,-1 0-1,-2-3 1,-1 1-9,4 2 1,-1 0 0,-2-2 0,0-1 0,1 3 0,1 0 0,0 0 0,1 0-10,2-1 0,0 0 1,-3 2-1,-1 1 6,0-2 1,-1 0 0,-1-1 0,1 0-1,0 1 1,1 0-1,2-1 1,1 0-1,-1 1 1,1 1 0,-1-1-1,-1 0 0,-1 1 1,-1-1 0,-2-1-1,-1 0-6,1 1 0,1 0 0,0-1 0,0 0 6,4 1 1,0 0-1,-3 1 1,1-1-1,0-1 1,0-1-1,-1 1 1,-1-1 4,0 1 0,0-1 0,2 2 0,0 0 2,1-2 0,1-1 1,-4 4-1,0 0-5,2-1 0,0-1 0,-4 1 0,0-1 0,1 0 0,1 0 0,1 0 0,0 0 43,2 0 1,0 1 0,-3-1 0,-1 0-39,0 1 1,1 0 0,-1 1 0,1 0 7,-1-1 0,1 0 0,-1 1 1,1 1-1,1-1 0,0 0 1,0 0-1,1-1 0,-2 0 1,0 0 0,2 0 0,0 0-14,-3 2 0,1 0 0,1-2 0,1 0-1,2 0 1,-1-1-1,-1 1 1,0 0-1,0 2 1,0 0-1,-1 0 1,-1-1 0,0-1 1,0-1-1,3 3 1,0-1-18,1-1 0,0 0 0,-1 1 0,0 0 19,-3 1 1,-1 0-7,2 0 0,0 0 1,-3 0-1,1 0 0,3 0 1,1 0-1,-1 0 0,1 0 1,-1 0-1,0 0-1,-1 0 0,0 0 0,-1 0 0,1 0 6,0 0 1,1 0 0,3 0 0,0-1-961,3-1 0,0 0 963,-3 1 1,1 0 0,2-2-1,0 1 1,-5 1 0,0 2-1,1-1 1,1 0 0,0 0-1,0 0 3,2 0 1,-1 0-1,-1 0 1,0 0-193,1 0 1,0 0-1,-2-2 1,0-1 183,1 1 1,1 0-1,0 0 1,0 0 0,2 1-1,-1 0 1,-1 0-1,0 0 16,-3-1 1,1-1-1,1 1 1,-1 0-11,0 2 1,0 0 0,2-2 0,1 0-4,-1 0 1,-1 0-1,1-1 1,-1 1 0,1 2-1,0-1 1,1 0 0,0-1-1,2 0 1,1 0 0,-1-1 0,1 2-8,2 0 0,0 2 1,-4-1-1,-1 0 12,1 0 0,0 0-10,-4 0 1,-1 0 0,4-2 0,0-1 0,-3 1-1,1 0 1,-2 1 0,1-1 0,-1 1 0,0 1 1,-2 0 0,0 0 0,-3 0 0,0 0-121,2 0 0,-1 0 0,1-2 0,-1 0 153,3 0 1,-1-1-21,-2 1 0,0 0 0,0 2 0,0 0 1,-3 0-1,1-1 0,1-1 0,0 1 1,1-1-1,1 0 67,2 0 0,1 1 1,-4 0-1,1 0-60,2 1 1,-1 0 0,-3 0-1,0 0 20,2 0 0,-1 0-14,-2 0 0,0 0 0,2 0 0,1 0 0,-5 0 0,0 0 0,34 0 0,-2 0 103,-2 0 1,0 0 58,-4 0 1,-2 0-108,-3 0 19,-2 0 0,-6 5 0,1-1 0,1-1 1,-2-2 930,-6-1 1,-5 0-896,-6 0 0,-3 0 910,-5 0-498,-7 0 734,0 0-1122,-12-6 401,-1 5-807,-6-5 1,-6 6-1,-4 0 1,-4 0-990,-3 0 0,-2 0 498,2 0 0,-2 5-502,-7-1 1240,1 6 0,-8-2 0,-5 2 0,-3 4 0,0-1 0</inkml:trace>
  <inkml:trace contextRef="#ctx0" brushRef="#br0">17048 15492 7936,'13'-12'-86,"0"-2"1,-2-2 0,-1-1 0,-2 1 165,2 2 1,-3-3 0,2-1 0,1-1 0,1 0 0,0-1 673,-2-3 0,1 3-413,-6-1 1,5 5 0,-5-1 689,-1 3-585,-2 7-398,-1 1 0,-6 14 0,-2 4 1,-5 10-1,-4 6 0,-4 6 0,-2 3 110,2 1 1,-3 0 0,3 0 0,-2 1-283,2-1 1,-2 0-1,6-1 1,2-3-47,0-4 0,4-3 0,2-3 1,5-3-129,3-4 223,1-8 71,0-4 0,1-6 0,2-3 0,3-6 0,1-6-65,3-5 4,1-3 1,2-7 0,0-3 0,1-3 0,1-3 13,2-2 0,0 0 0,-2-3 0,0 1 201,2 3 1,0 6-37,-4 1 0,-5 11 299,1 2 1,-2 9-202,1 12 0,2 5 56,-5 16 0,0 4-165,0 5 0,-3 6 1,5-2-1,1 2-77,-1 3 0,1-5-140,5 0 0,-5-5 234,1 5-267,-1-5 1,7 6 0,0-6 0,2-4 0,-1-5-195,-2-6 1,-1 2-689,-1-8-302,-5-2 360,5-1 1,-11-10 332,3-4 0,-4-2 638,-4-2 0,-20-23 0,-10-9 0,-4-3 0,0-1 0</inkml:trace>
  <inkml:trace contextRef="#ctx0" brushRef="#br0">16895 15199 7936,'-13'-17'0,"1"0"0,-1 0 0,0 4 0,6 6 128,1 2 1,9 5 0,4 0 0,7 0 222,5 0 0,4 0 0,6 0 0,7 0-250,5 0 0,0-5-287,6 1 1,-1-1 0,5 2-1,0-3-762,0-1 0,-1 3 948,-3-5 0,-3 1 0,-6-5 0</inkml:trace>
  <inkml:trace contextRef="#ctx0" brushRef="#br0">17826 15046 7984,'7'-5'301,"4"-3"0,-8-3 94,6 3-295,-7 2 283,4 6 0,-6 1 0,0 4 0,0 5 0,-1 5 0,-2 8 0,-3 5 343,-1 6 0,-1 4-374,-5 5-285,0-3 0,5 8 1,1-4-1,-1 0 1,3 1-34,-1 0-89,2-4 0,5-2 0,4-10 0,3-2 0,5-3-121,4-2 1,1-4 0,5-7 0,-2-2-237,2-5 0,2-3 123,5-1 1,-3-1 4,3-3 0,-2-3 1,-1-7-1,0-2-697,-3-1 0,-3 0 461,1 4 1,-5-4-394,-9 0 399,3 0 514,-4 4 0,-11-11 0,-4-3 0</inkml:trace>
  <inkml:trace contextRef="#ctx0" brushRef="#br0">17890 15084 7984,'-15'-14'222,"-2"-3"0,3 7 1273,-3-2-869,3 2-500,7-3 1,7 6-225,9 3-8,8 2 1,2 2-1,8 0 1,2 0-1,2-1-162,1-3 0,-2 2 0,3-2 1,-2 2-622,-3 2 0,-2 0 889,-5 0 0,-14 17 0,-8 5 0</inkml:trace>
  <inkml:trace contextRef="#ctx0" brushRef="#br0">17775 15301 7984,'-20'-1'382,"3"-3"462,9 2 1,-1-2 61,9 8 0,3-1-668,10 5-241,5-5 1,6 7 0,7-6 0,3 1-1,5-1-349,2 0-589,7 0 1,-4-4-1,4 0 941,-1 0 0,4-11 0,7-6 0,6-1 0,1 1 0</inkml:trace>
  <inkml:trace contextRef="#ctx0" brushRef="#br0">18731 15582 7984,'-13'0'-31,"2"-2"1,1-1 17,2-1 0,5-6 0,-1 2 0,2-4 364,2 0 0,4-5-198,1 0 1,5-6-1,-3 2 1,1-2 44,1 2 1,-6-2 90,1 6-170,-3-5 0,-2 9 0,-3-1 1,-6 5-1,-6 3 0,-5 4 1,-5 0 59,-3 2 0,0 7 1,-5 5-1,-1 5-55,-2 2 0,4 3 0,4 5 0,3 1-68,5 2 1,2-1-16,7-3-77,5-1 1,2-3-1,11-2 1,5-2 0,8-2-439,5-2 434,-1-7 1,13-2 0,-2-5 0,2 0 0,1-1-146,1-3 0,-7-5 0,6-6 0,-5-4-47,-3-1 0,-2-6 211,-2-8 0,-5-5 36,-3-3 4,-3-4 1,-2-5 0,-3-1 0,-1 0 0,-3-1 177,-2 4 1,-2 10 120,-1 1 0,-5 13 1,-4 2 364,-2 7 1,-2 6-272,0 10 1,1 10 117,-1 3-537,0 8 0,5 1 0,1 6 1,0 3-1,1 2-39,0 2 1,2 2 69,4 1-83,0-5 1,0 4 0,0-2 0,0 5 0,1 2-209,4-1 0,2-5 39,5-2 0,1-5-105,0 5-44,5-5 1,-3-4-1,3-8 1,0-3-1,2-2-878,0-4 1,3-2 616,-6-6 638,5 0 0,15-45 0,-13 16 0,-1 1 0</inkml:trace>
  <inkml:trace contextRef="#ctx0" brushRef="#br0">19267 14944 7984,'0'-18'0,"0"-2"0,1-6 0,3 2 335,5 3 0,2 0 1,2 7-1,1 2 248,3 1 1,-3 5-1,5 2 1,-2 3-279,0 1 1,-2 5 46,-6 4-406,2 8 1,-9 3-1,2 5 1,-3 2-1,-2 1 75,-3 2-88,-3 0 0,-6 0 0,0-1 1,2-2-1,1-3 0,1-2 0,-1-1-386,-1-1 764,4-2 1,-3-5-1,7-2 334,5-2 0,9-8-413,10-5-186,9-6 0,4 3 0,7-6 1,3 0-1,1 2-266,3 3 0,-4-2 1,-3 5-1,-5 3-374,-6 0 1,-9-2-504,-4 0 412,-3-1 0,-8 7 0,-6 1-770,-7 1 1455,-5 6 0,-34 3 0,-10 6 0</inkml:trace>
  <inkml:trace contextRef="#ctx0" brushRef="#br0">9397 13975 8049,'-4'-27'-130,"-1"-1"1,-1-2 0,0 3 0,2 3 0,0 4 0,-1 2 1196,3 2 1,0 6-692,2 2 0,0 6 0,0 4 1,0 8-260,0 5 1,4 12-1,1-1 1,-1 8 0,-3 0-1,2 5-12,1 8 0,1 0 91,-5 8-331,0-2 0,0-2 0,0 0 0,0-2 0,0-2 0,0-5 0,0-3-75,0-5 0,1-5 0,2-7-315,1-5 401,6-9 1,-8-8 46,2-8 69,-3-4 1,3-5 0,1 0 0,-2 2 0,-2-1-127,-1-1 175,0 3 0,0 0 1,0 5-1,0-1 403,0-1-461,0-2 1,-1 5-73,-4-1-246,4 7 237,-10-10 20,9 11-92,-4-5 217,6 6-177,0 0-10,0-6-169,0 5 230,0-10-6,0 9 1,0-9 0,0 2-35,0-2 1,0-2-191,0 1 1,0-1-128,0 0 290,0 0 1,0-4 0,0-1 0,0 0 0,0-2 145,0 0 0,0-18 0,0-9 0</inkml:trace>
  <inkml:trace contextRef="#ctx0" brushRef="#br0">9334 13809 8101,'0'-18'-225,"-2"4"-223,-2-3 768,3 3 0,-6 1 400,2 0 0,0 7 0,-4 6-492,5 7 1,-2 10-102,2 5 1,0 8 0,4 4 0,0 4 143,0 4 0,-2 1-243,-2 8 40,3-3 0,-5 9 0,6-5 1,0 2-1,0 1 54,0-1 1,6-7 0,2-5-1,3-4-132,2-4 0,4-2-161,0-7-7,6-5 0,-8-6 0,5-7 0,0-1 0,0-3-160,3-2 0,-1-7 237,0-2 0,0-5-188,-5-4 209,6-3 0,-5-5 0,4-1 0,-5-1 1,-3-2-69,-1-5 1,-1-3 104,1-1 1,-4-5 11,-1 1 15,-5-1 0,4 3 0,-4-1 0,1-1 0,-1 2 36,-2 5 0,-5 4 171,0 5 0,-6 11 299,1 2-272,4 3 0,-2 3 1,2 3 217,-3 2-1012,2 8 219,1 1 212,5 6 0,0-1 0,0 1 0,0 0-867,0 0-34,0-1 497,0 1 221,0 0 0,4-5 0,1-1 328,3-1 0,6-7 0,6-6 0</inkml:trace>
  <inkml:trace contextRef="#ctx0" brushRef="#br0">9678 14001 7624,'-4'-9'-960,"0"1"1367,1-2-123,1 4 1,-2-5-1,0 2 668,1-2-631,2 4 1,1-5 455,0 4-204,0-3-396,0 4 1,0 7-1,0 9 1,0 7-8,0 5 1,0 9-1,0 5 1,-2 7-64,-2 4 0,2 4 1,-2 1-1,3 1 34,1 4 0,0-5-255,0 0 55,5 0 0,4-12 0,7 1 0,2-8 1,0-7-112,1-6 1,3-6 0,0-6 0,2-1-179,1-3 0,1-3-48,-1-5 1,1-2 116,-1-5 1,-1-3-1,-1 0 1,-2-2-730,2 1 1,-3 2 111,1 1 896,-5 1 0,2-7 0,-5-1 0</inkml:trace>
  <inkml:trace contextRef="#ctx0" brushRef="#br0">10201 14447 8101,'-7'-6'643,"-5"5"-70,5-5 0,-4 12 233,2 2-632,-2 4 0,5 6 1,-3 3-1,1 3 1,1 2 273,0-1 0,0 2-78,-1 3-381,2-3 1,2 4 0,0-5 0,1-2 0,1-3-1107,2-4 457,0-3 531,0-7 1,0-8-1,0-12 1,2-7-47,2-4 0,-1-3 68,5-3 1,-1-4 42,2-8 1,2 2 0,-2-2-1,2 4 21,2 4 1,-2 1 365,-2 3 1,1 9 82,-6 0-226,6 11 1,-9 6 0,5 9 0,-2 8 451,0 7 1,1 5-428,-5 5 0,0 3-70,0 5-62,0 0 1,4-4-1,1-1 1,1-2 0,1-1-219,0 1 1,2-4 36,4 2 0,-5-6-455,1-2 1,-1-5 0,5 0-435,0-6 1,-5-5 441,1-5 0,-7-1-182,3-3 1,-4-4 736,-1-4 0,-40-41 0,16 22 0,-1 0 0</inkml:trace>
  <inkml:trace contextRef="#ctx0" brushRef="#br0">10086 14715 8076,'-21'-2'0,"0"-2"0,5 3 241,-1-4 416,8 4-157,4-5 0,15 5 0,5-5 0,7 2-180,4 0 1,10-6-528,2 1 1,2-2-751,7-2 823,-6 0 1,3 5 133,-6-1 0,17-16 0,5-9 0</inkml:trace>
  <inkml:trace contextRef="#ctx0" brushRef="#br0">8747 13108 8104,'-1'-18'-117,"-2"-2"1,-1-1 0,-1 1 0,1 1-732,0 4 900,0 1 1,4-3 0,1 0 0,3 1 748,5 2-703,-3 7-66,-1 1 0,-5 7 0,0 4 0,0 3 143,0 4-116,0 0 1,0 2-1,0 3 1,0 6 0,0 5 209,0 6-212,0 3 0,-1 3 1,-2 4-1,-1 5 0,1 7 200,1 2-238,2 7 0,0-28 0,0 2 0,0 5 0,0 2 1,0 2-1,0 1 0,0 5 0,0 2-107,0 1 1,0 0 0,0 2 0,0 1-1,0 4 1,0 1 0,1 1 0,0 0 54,1 2 1,0 0 0,-1-2 0,0 0-308,1-2 1,0-1 0,-1-1 0,1-2 215,0-2 0,0-1 153,-2 0 0,1 1 0,3-1 0,-1-1 0,-1-1 0,-1-1 0,2-2 0,0 0 0,0-3 1,0-1 107,-1 0 0,1-1 1,0 3-1,0-1-239,-1 0 1,0 0 0,-1-1-1,0-1 303,0 0 0,2 0-146,0-5 1,1 1 0,-3 0-1,-1 0 1,3-2 0,0 0 0,-1 0-1,0-1 1,1-1 0,0 0 117,4 32 0,0-6-506,2-6 1,2-1-336,-3-2 522,-2-10 1,4 3 0,-4-15 0,-1-5 0,1-3-2,-3-5-1379,4-2 1975,-6-12-1141,5-7 928,-6-13 1,0-24 0,0-10 0</inkml:trace>
  <inkml:trace contextRef="#ctx0" brushRef="#br0">8607 12330 8140,'0'-8'-678,"1"1"0,2 0 562,1-1 0,2 6 0,-3-4 1,3 2-2,1-1 140,-4 1-29,8 4 0,-10-1 0,5-2 0,0-1 14,2 1-4,-2 1 1,1-2 0,-3 0-1,5 0-20,2-2 0,-3 5-173,1-4 135,-6 4 0,4 1-5,-3 0 72,-2 0 1,3 1 311,-5 4-53,0-4 1,-1 5 238,-3-6-276,2 0 59,-4 0 0,6-2-37,0-2 0,-1 3-244,-3-4 107,2 4 1,-3 8-1,3 6 1,-1 8 123,-1 7 1,0 12-122,4 11 1,-1 14-111,-2-26 0,1 3 0,1 8 0,1 2 0,-2 9 0,0 1 0,1 4 0,2 1-560,1 3 1,0-1 0,-1 1 0,1-1 251,2 0 0,0-2 0,0-5 0,1-1-264,1-2 0,0-3 423,1-10 1,-1-3 0,0 0 0,0-2 0,3 14 0,0-8 0,-1-7 29,0-6 106,-3-9 0,-5-12 0,0-7 0</inkml:trace>
  <inkml:trace contextRef="#ctx0" brushRef="#br0">9002 12088 8182,'-13'0'-822,"1"0"1,5-1 612,2-4 229,4 4 1,2-6 0,4 4-1,3-1 1,5 1 0,4 0-1,4 0 124,3-1-131,2 0 0,-1 4 1,2 0-1,3-2 1,4-1-14,3-1 9,1 0 1,7 0 0,5-2 0,5 0 0,6-1 0,6 0 0,-31 2 0,0 0-3,1 0 0,0-1 0,32-7 0,-33 7 1,0-1-1,2 1 0,-1 0-1,3-1 0,0 1 1,-4 0-1,0 1 0,1-1 1,0 2-1,33-5 4,-33 4 1,-1 0 0,35-6 0,-35 5 0,0 1 0,0-1 0,0 2 12,35-5 1,0 5-1538,-3-5 1516,-3 7 0,-26-3 0,0 0 0,-3 2 0,0 0 0,35-4 0,-2-2-15,-1 2 1,0-4 1,-32 8-1,1 0 1,-1-1-1,0-2 1,33-2-1,-2-2-249,-3-1 0,1 2 282,3 1 1,-3-1-1,3-2 1,-3 1 57,-1 1 0,1 2-48,3-1 0,-3-3 32,3 2-56,-3 3 0,3-5 0,3 4 0,-35 3 0,1-1 0,0 1 0,1 0 0,-1-1 1,-1 0-1,34-2-11,-34 3 0,0-1 0,0 2 0,0-1-11,2 0 0,1 0 14,-1-2 1,0 0 0,33 1 0,-3-5 0,-3 3 0,0 0-1,3 0 1,-7 2 15,3-3 0,-3 4-1081,3-5 1067,0 6 0,1-7 1,1 5-1,4-1 1,1-1-2,-35 3 1,1 1 0,1-1-1,1 1 180,1-1 0,1-1 0,-5 0 0,1 0-180,2 3 0,-1 0 0,31-6 0,-33 5 0,0 1 0,1 0 0,0 0-6,1-1 0,-1 0 0,34 1 4,-3-7 0,1 6 1,-1-1 1,0-3 0,0 6 0,2-4 0,-1 2 0,2 1 0,0-3 0,-35 3 0,2-1 6,2 0 1,0 1 0,-3 2-1,0-1-5,1-1 0,1 0 3,-3 1 0,1 0 0,4-1 0,0 0 1,2 0-1,-1 0 0,2 0 0,-1 1 0,0 0 1,-1-1-2,-2 0 1,1 0-1,0 1 1,1 1-4,1-2 0,-1-1 1,1 2-1,-1-1-466,3 0 1,-1 0 468,-3 2 0,-1-1 0,5-3 0,-1 1 0,-4 1 0,0 1 0,1-1 1,0 0-1,1 0 0,0 1 19,1 0 0,0 0 0,-2-1 0,0 0-142,0 0 1,-1 0 0,0 0 0,-1 0 142,2 2 0,-1 0-22,-1-3 0,0 0 0,7 2 0,0 1 0,-1-3 0,-1 1 0,2 1 1,-1 1-1,1-1 0,0 0-10,1-1 0,0 0 0,0 1 0,2 1-18,2-2 1,0 0 21,0 1 1,0 0 0,-2-1 0,0 0 0,0 0-1,-1 0 1,1 0 0,0 1 0,1-1 0,-1 1-14,3-1 0,-2 0 0,-3 1 0,0 0 12,2-1 1,0 0-1,-2 1 1,-1 1-200,1 0 0,0 0 200,-2 0 0,0 0 0,5 0 0,0 0 1,-4 0-1,1 0 0,-1 0 0,0 0 0,0 0 1,-1 0-9,-1 0 1,1 0-1,0 0 1,1 0-51,0 0 0,1 0 0,-1 0 1,0 0 57,3 0 1,0 0 7,0 0 1,0 0 0,2 0 0,0 0 0,1-1-1,-1 0 1,1 0 0,0-1 0,-1 0 0,1 0 7,-1 1 1,-1-1-1,-1 1 1,1 1 69,1 0 1,0 0-60,3 0 1,0 0-1,-1 0 1,0 0-1,1 0 1,-1 0 0,-2 0-1,-1 0 1,-1 0-1,0 0-17,-1 0 0,0 0 0,1 0 1,1 1-12,3 1 0,1 1 0,-5-3 1,1 1 25,1 1 1,0 0-35,-2-1 0,1 0 0,1-1 0,0 0 0,1 0 1,-1 0-1,2 0 0,-1 0 0,1 0 0,1 0-6,-2 0 0,0 0 0,0 0 0,0 0 13,-1 0 1,0 0 0,2 0 0,1 0-215,2 0 1,-1 0 222,-1 0 0,0 0 0,-2 0 0,0 0 0,-1 0 1,-1 0-1,2 0 0,-1 0 0,2 0 0,-1 0 1,2 0 1,0 0 0,-4 0 0,-1 0-51,2 0 1,0 0-1,-3-2 1,-1-1 48,2 2 1,0-2-3,-3-2 0,0 0 0,3 4 0,1 1 0,-3-3 1,0 0-1,-1 1 0,0 0 0,0 0 0,0 0 8,1 0 0,-1 1 0,1-2 0,0 0-8,4 1 0,0 0 1,-4 0-1,-1 0 1,3 1 0,0 2-1,0-1 0,0 0 1,-3-2-1,0-1 1,3 1-1,0 0 1,0 1-1,-1-1 1,0 1-1,-1-1-9,-2 0 1,0 0 0,-1 2 0,-1-1 173,-2-1 0,-1 0 0,3-1 0,1 0-166,-1 1 0,-1 0 11,-4-1 0,0 1 0,2 2 0,0-1 0,28-2 0,0-1 0,0 1 87,0 2 0,1 1-51,-1 0 0,-3-5-20,3 1-1,3 0 1,-2 4 0,4 0 0,-5 0 0,-5 0 196,-3 0 1,2-4-133,-2-1 1,-4 0-38,0 0-33,-10 4 1,-2-5 0,-7 6 0,-3 0-1,-5 0 909,-7 0 1,-3 0-959,-7 0 0,-3 0 874,-1 0-1131,-5 0 476,3 0-483,-6 0 0,0 2 198,0 2 56,-6-3 1,-1 5-1,-6-6 1,1 2 0,-1 0 38,0 3 0,0-1 0,-5-15 0,-2-4 0</inkml:trace>
  <inkml:trace contextRef="#ctx0" brushRef="#br0">27236 11119 8298,'0'-13'-130,"0"0"208,0 1 0,2 5-120,2 2 1,-3 5 24,3 5 1,-2 2 0,-2 5-1,0 3-65,0 2 0,-4 2 157,-1 7-27,1-1 1,4 1 0,-1-1 0,-2 2 0,-1 2 146,1 0-113,1 7 1,2-4 0,0 8 91,0 3 0,0 2-74,0 6 0,0 1 0,0 2 0,0 4 106,0 5 0,0-2-50,0 7-118,0-3 1,2 0 0,1 3 0,1 3 0,-2-35 0,0 0 36,1 0 1,0 0 0,0 32-304,1-32 0,0 0 1,-2 1-1,-1 0 236,1 3 0,0 1 0,1-3 0,0 0 1,-1 1-1,0 0 0,0-2 0,-1 0-3,0 0 0,-1 0 1,2 3-1,1 0-15,-1 3 1,0-1 14,0 2 0,0 0 0,-1-1 0,0-1 1,0 1-1,0-1 0,2 1 0,-1-1 1,-1 1-1,0 1 10,0 0 1,0 1 0,-1-3-1,0 1-4,0 1 0,0 1 1,0 0-1,0 0-63,0-3 1,0 1 48,0 0 0,0 1 0,0 2 0,0 0 0,-1-1 0,0 0 0,0-3 0,0 1 0,-1-2 0,-1 0 16,2-1 0,0 1 0,-3 0 0,0 0 56,0-1 1,0 1 0,0-3 0,1 0-59,-1 0 0,-1 1-10,1-1 0,0 0 1,-7 29-1,5-31 1,2 0-1,0 0 0,1 0 1,-5 35 30,1-3 1,3-3-273,-4-1 1,5 0 230,-1-1 1,-2-4-1,2-6 1,1-4-52,1-7 0,-2-2-231,0-2 254,0-5 0,2-2 0,-1-6 0,-2-1 0,-2-1-177,-3-2 0,3-1 161,-2 1 1,1 3 511,-5-2-707,0-4 1,0 6 0,1-4 0,-3 1 349,-2 1 1,-42-18 0,21-2 0,1 0-1</inkml:trace>
  <inkml:trace contextRef="#ctx0" brushRef="#br0">8773 16908 8213,'-13'-6'-232,"0"-1"0,0-4 0,1 2 0,-1 4-343,0-1 787,0 4 1,1-3-234,-1 5 19,6 0 0,7 1 0,8 3 0,5 4 0,3-1 0,2-2-33,2 1 0,-3-5 1,6 4-1,2-4 71,3-1 0,8 0 0,-4 0 0,4 0 26,2 0 1,-1 0 0,10 0 0,2 0-15,5 0 0,0 2 0,5 0 0,4 3-45,3-3 1,-3 0 0,3-1 0,1 2-96,-2 1 0,6 1-1557,1-5 1630,-34 2 0,-1 1 1,36-1-1,-37 0 0,0 0 1,1-1-1,1-1 0,1 1 1,1-2-1,2 1 0,0-1 1,0 0-1,-1-1-14,0 0 0,-1 0 1,-1-2-1,0-1 38,-1 3 0,1 0 5,1 0 1,2 0 0,-1 0 0,0 0 0,1-1 0,1 1 0,-2 1 0,0 0 0,0 0 0,-1 0-16,0 1 0,1 0 0,2-2 0,1 0 0,0 0 0,-1 0 0,1 0 0,1 1 22,-1 0 0,0 0 1,-1 1-1,0 0-11,2 0 1,0 0 0,0 0 0,2 0-814,2 1 1,0-2 806,-4-1 0,2-1 0,4 2 0,0 0 0,-5-1 0,0 0 0,1 0 0,1 1 0,0 0 0,1-1-17,3 1 1,0-2 0,-2-1-1,0 0-27,1 1 1,0 1 0,1-2 0,-2 0-1,-1 1 1,0 0 0,2 0 0,0 0 51,2 1 0,0-1 1,-3 0-1,-2 0-5,1 1 1,0 0 0,-1 1 0,0 0-85,-1-1 1,0 0 78,-1 1 0,1 1 0,2-1 0,0 0 0,0 0 0,0 0 0,-2-2 0,1 1 0,-1 1 0,-1-1-11,1 2 0,0-1 1,1 1-1,0 0-41,3 0 0,0 0 0,-3 0 0,0 0 0,0 0 0,-1 0 0,0 0 0,0 0-43,0 0 0,-1 0 0,2 0 0,1 0 92,0 0 1,-1 0-1,-3 0 1,-2-1 69,4-1 0,0-1-75,-3 3 1,0-1-1,2-2 1,1-1 0,1 2-1,-1 1 1,1-1 0,-1 0-1,0 0 1,0 1 7,-3 0 0,-1 1 0,2-1 0,0 0 148,-3-1 1,1 0-131,0 1 0,1 0 1,3-1-1,0-1 0,0 2 1,0 2-1,-1-1 0,0 0 1,0 0-1,0 0-66,0 0 0,1 0 0,1-2 0,1 0 67,2-1 0,0 1-10,-3 0 0,0 0 1,2 1-1,-1 1 0,-1-2 1,-1 1-1,1-1 0,0 0 1,2 0-1,1 1 6,1 0 0,1 0 0,-4-1 1,1 0-12,1 0 0,0 0 27,-1 0 0,-1 0 0,2 1 0,0 0 0,0 0 0,0-1 0,0 0 0,0 0 1,0 0-1,-1 1-19,-1 1 1,-1-1-1,2-1 1,0 0-57,-4 0 0,1-1 48,3-2 1,-1 0 0,1 4-1,0 0 1,1-3 0,1 0-1,-2 1 1,1-1 0,-1 1-1,0 1 22,0-1 1,1 0 0,0-2 0,1 0 35,1 1 1,0 0-41,-1 1 0,0 0 1,1-2-1,0 0 1,-3 3-1,-1 0 1,0 0-1,0 1 1,1 0-1,-1-1 21,2 0 1,-1 0 0,-2 1-1,0 0-9,-1-1 1,0 0-60,-2 1 1,0 1 0,0 0 0,0 0 0,0 0 0,0 0 0,1 0 0,-1 0 0,0 0 0,1 0-58,-2 0 0,-1 0 0,1-1 1,-1 0 74,1-1 1,1 0-33,0 2 1,-1-1-1,2-3 1,0 1-1,0 1 1,-1 1-1,-1-2 1,0 0 0,0 0-1,0 0 17,0 1 1,0-1 0,0-2-1,1 1 144,0 2 1,-1 0-83,-2 0 0,0 0 0,1 0 0,0 0 1,-2-1-1,0 1 0,1 0 0,0 0 1,1 0-1,0 0 68,1 0 0,0 0 0,-2-1 0,0 1-66,-2 2 1,1 0-35,0 0 1,1 0-1,-1 0 1,0 0-1,3 0 1,0-1 0,-1 0-1,1-1 1,-1 0-1,1 0-15,0 0 0,-1 1 0,0 0 0,0 1-47,2-1 1,0 2 43,2-1 1,0 0-1,1-2 1,-1-1-1,2 1 1,0 0 0,-1 0-1,-1 1 1,0 0-1,0 1-1,-1 0 1,1 0 0,1-2 0,-1 0 17,0-1 1,-1 1 0,-1 0 0,0 0 1,-1 2 0,1 0 0,-1-2 1,0 0-1,-4 0 0,1 0 1,-1 0-1,0 1 232,2 0 1,-1 0-1,-2 1 1,-1 0-225,3 0 0,-1 0-17,-1 0 1,0 0-1,0 0 1,0 0 0,1 0-1,1 0 1,1 0 0,-1 0-1,1 0 1,0-1 4,-1-1 0,-1 0 0,-1 1 0,0 0-9,-1-1 1,0 0 8,3 1 1,0 1 0,0-1 0,-1 2 0,1-1 0,0 0 0,-2 0 0,-1 0 0,-1 0 0,-1 0 24,35 0 0,-33-1 1,-1 0 11,0-1 1,-1 0-36,27 0 0,5-3 1,-8 5-1,2-2 1,3 0-16,3-3 0,-2 1 25,2 4 1,-3 0-24,-1 0 1,-4 0-1,1 0 1,2 0 11,-2 0 1,-6-1-21,0-4 1,-1 4 8,1-3 0,-7 1 0,2 0 0,-5-1 737,-4 1 1,0-3-712,2 2 0,-5-2 231,1 2 0,-1 1 0,-4-4 0,3 0-138,1 0 1,-4 4 312,0-1 0,-4-2-399,4 2 0,-5 0 1,4 4-1,-2 0 178,-3 0 0,-1 0-226,-1 0 18,-1-6 1,-1 5-1,-2-4 1,-4 4 0,-1 1-16,0 0 1,0 0 0,-4 0 115,0 0 0,-1 0 39,1 0 33,-6 0-130,-1-6 0,-8 5 0,-2-5 1,-4 2-13,-4 0 0,0-2-14,-1 2-15,0 2 0,-4-5 1,0 5-1,2-3 1,0 2-65,3 2 0,-3-3-319,-2 0 262,3-1 1,-4 4 0,5-2 0,0-1-436,1 1 0,-1 2 150,0 1-345,0 0 753,1-6 0,16-1 0,4-6 0</inkml:trace>
  <inkml:trace contextRef="#ctx0" brushRef="#br0">27070 16041 8199,'-1'-13'-153,"-3"0"1,1 6-728,-6 3 861,1 3 0,-5 6 635,0 4-597,-5 8 0,4 7 0,-3 7 0,3 2-19,1 2 0,1 1 0,0 4 0,-2 4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2295 1211 7827,'0'-12'-84,"0"-1"0,0 0 0,0 0 0,0 1 1517,0-1-1086,0 0 0,0 5 0,-1 1 0,-3 2 0,-4 8 153,1 8 1,-4 8-397,3 6 0,0 7 0,0 3 0,-1 5-38,2 2 0,-3 8-100,6 1-16,0-6 1,4 9 0,0-12 0,1-2 0,4-3 0,5-6 0,5-4-3,6-7 0,3-6 0,2-6 0,1-5 6,3-6 0,-3-5 0,2-9 0,-2-6-140,-1-5 0,-1-10-48,1-9 59,-1-3 0,-4-2 0,-1-2 0,-1-3 1,-4-1-157,-1-3 340,-6 5 1,-3 6 0,-5 13 0,-1 10 468,-3 9 0,1 11 0,-6 7 1,-1 7 112,-1 4 1,-2 9-270,0 6 0,1-1 15,-1 5-228,0 3 0,5-1 0,1 6 0,0 1 0,1-1 0,0 0 1,2-1-344,4-3 0,0 3-762,0-3 694,0-3 0,4 0 1,2-7-1,2-3 0,5-4-1032,3-2 0,5-3 443,-4 1 1,6-6 264,-2-3 626,3-2 0,35-19 0,9-4 0</inkml:trace>
  <inkml:trace contextRef="#ctx0" brushRef="#br0">2856 1632 9627,'0'-6'1084,"0"6"0,0 6-733,0 7 0,0 5-234,0 4-77,6 7 1,-5 0-1,4 5 1,-4 1-1,-1 0-375,0-1 0,4 3 1,0-4-1,-1-1-1157,-1-2 1,-2-9 375,0-4 103,0-2 1013,0-8 0,0-53 0,0-17 0</inkml:trace>
  <inkml:trace contextRef="#ctx0" brushRef="#br0">2869 1760 7827,'0'-13'427,"0"0"1,0 0-305,0 1 0,0-1 1,1 0-1,4 0 264,3 1 1,5-1 497,4 0 0,3 5-261,5-1-579,1 6 1,3-2 0,1 5-1,-1 0 1,-4 1-363,-4 3 0,-4 3 169,-8 6 1,-4 1 0,-5 2 0,0 2-367,0 2 0,-7 1 234,-5 5 0,-1-2-95,-4-3 371,-3 3 1,6-10 0,-3 3 0,3-2-1,2-3 962,4 1-557,-3-6-62,9-1-283,-4-6 0,8 0 0,4 0 0,5-2 0,6 0 86,3-3 0,1 1-216,4 4 1,-3 2 158,-1 2-143,0-3 1,3 12 0,-1-2 0,-3 6-1,-3 2 18,-6-1 0,-4 1 51,-7-2 1,0-3-23,0 3 141,-11-3 0,-3-3 0,-12-1 1,-1-3-1,-2-1 170,-5-3 0,2-2-166,3-1 1,3 0 46,5 0-534,-3 0 0,10-1 0,-2-4 0,6-3-790,6-3 1,4-4 1142,4-2 0,23-5 0,10-4 0,5-4 0,-1-1 0</inkml:trace>
  <inkml:trace contextRef="#ctx0" brushRef="#br0">3927 1313 7827,'-4'-12'989,"0"-1"1,0 4-816,4 1 0,1 4 1,3-3-273,5 1 0,2 2 73,2 4 1,5 0 0,3 0 0,4 0-875,0 0 0,1 0-331,-1 0 1230,1 5 0,5 8 0,1 7 0</inkml:trace>
  <inkml:trace contextRef="#ctx0" brushRef="#br0">3940 1581 7824,'-7'0'3389,"1"0"-2788,6-6 1,6 5 0,2-3 0,5 2-640,4 2 0,4 0 0,8 0 0,2 0-1280,2 0 0,-1 0 1318,2 0 0,37-11 0,-33 4 0,-1 0 0</inkml:trace>
  <inkml:trace contextRef="#ctx0" brushRef="#br0">7243 918 7821,'0'-24'13,"0"7"0,0-7 1,-2 4-1,-1 4 472,-1 2 0,-2 7 0,2 4 0,-3 8 490,0 7 1,-3 7-831,6 6 0,-6 6 0,3 5 1,-2 5 144,1 6 0,4 2-348,-5 2 48,6-5 1,-7 2-1,6-4 1,1 0 0,2 0-1,1-5 1,0-5-289,0-8 0,0-6 161,0-8 1,0-6-1,0-6 1,0-7 73,0-4 1,0-8 17,0-2 26,0-9 0,0-2 0,0-8 0,0-3 0,0-3 0,0-4 1,0-1-58,0 0 1,0-6 215,0-2 0,4 4 1,2 2-1,1 6 98,3 4 0,2 6-176,5 7 0,-1 4 1,5 7-1,3 4-86,5 6 1,-1 6-220,6-2 0,-6 4 201,2 1-479,-3 0 1,-1 1 0,-2 5 0,-3 5 0,-5 6-1859,-7 3 2379,3 2 0,-28 43 0,8-28 0,1 1 0</inkml:trace>
  <inkml:trace contextRef="#ctx0" brushRef="#br0">7281 1097 7821,'-9'-5'1197,"1"1"-894,5 0 0,-3 2 25,6-2 0,3 3 121,6-3 1,5 2 0,11 2 0,2 0-740,3 0 1,-2 0 0,6 0-1,2 0 290,1 0 0,12 40 0,4 9 0</inkml:trace>
  <inkml:trace contextRef="#ctx0" brushRef="#br0">7625 1339 7821,'-6'-26'0,"1"7"0,-4 2 452,4-3 0,5 6 1,0-3-1,1 4 0,5 3 1862,6 1-2185,1 7 0,11-4 0,-2 7 0,2 4 0,1 4 0,-1 7 0,-3 5-374,-4 3 0,-7 3 0,-3 2 0,-2 2-110,-7 1 0,-3 2 0,-10 5 1,0-3 10,-2-2 1,-4 0 50,4-8 422,0 2 0,4-14 0,0 2 1,0-6 499,1-6 0,6-4 0,6-4-196,7-5 0,6-2-460,4-2 1,3 1-1,7-1 1,1 0-991,2 0 0,4 5 553,-5-1 1,5 5-762,-4-4 598,6 5 627,-10-9 0,34-12 0,1-10 0</inkml:trace>
  <inkml:trace contextRef="#ctx0" brushRef="#br0">8428 701 7834,'-4'-25'0,"-2"1"0,1 2 594,-1 5 215,2 3 0,4 9 434,0 5-1028,0 5 0,0 14 0,0 3 0,0 7 0,0 5 232,0 3-388,0 6 1,-4-1 0,-1 4 0,1 1 0,0 1 0,0 0 0,1 1-145,1-5 1,2-9-62,0-5 241,0-3 1,2-3 0,2-4 0,5-8-1,3-6 1,4-5 0,1-2 173,-2-3 0,4-3-138,-2-6 1,1 0-312,-1 0 11,-2-5 0,7 4 0,-5-3 0,-1 4 1,-2 3-674,-1 2 1,-5 1-383,1-2 1,-1 3 68,5 6 0,0 0 1155,-1 0 0,-4 12 0,-3 2 0</inkml:trace>
  <inkml:trace contextRef="#ctx0" brushRef="#br0">8900 1084 7834,'0'-13'0,"0"0"0,0 1 1260,0-1-290,0 0 1,2 0-195,2 1 0,3 4-454,6 4-283,-1 3 0,1 2 0,0 3 0,0 5 1,-2 4-1,-2 2 0,-4 4-46,1 1 0,-5 1-338,4 4 270,-4-5 0,-7 4 0,-2-2 0,-2 0 0,0-1-268,1-4 560,7-2 1,-8-3 0,5 1 0,4-2-27,4-2 1,5-3-1,9-6 1,5 0-552,2 0 1,7-6-167,3-3 1,4-2 0,2-2-1,-1 1-2084,-2-1 2610,-1 0 0,-9 0 0,-3 1 0</inkml:trace>
  <inkml:trace contextRef="#ctx0" brushRef="#br0">7141 1785 7823,'-23'0'93,"-3"0"1,-1 0 274,1 0 1,6-4-1,3 0 383,3 1 1,9 1 0,10 1-192,10-3 0,9 2-387,6-2 0,10 1 1,12 0-1,10-2 28,9-2 0,-28 5 0,1-1-254,2 0 0,1-2-32,5-2 1,1 0-1,8 0 1,3 0-1,4-3 1,3 1-1,-22 3 1,0 1-1,1-1 1,3 0-1,0 0 1,0 0-1,1 0 1,0 0-1,1-1 1,0 1 0,1-1-1,0 0-47,1 1 1,0-1 0,-1 1-1,-4 0 1,0 1 0,-1 0-1,-1-1 1,-1 1 0,0-1 0,19-1-1,-1 0-22,-4 0 0,-1 1 1,-4 0-1,-2-1 0,-4 2 1,-3-1-1,-5 1 0,-2 2-85,26-2 0,-21 4-28,-9 1 140,-14 0 0,-2 0-399,-18 0 398,-5 0 1,-18 0 0,-4 0-1,-5 0 128,-6 0 0,3 6 0,0 1 0</inkml:trace>
  <inkml:trace contextRef="#ctx0" brushRef="#br0">7574 2384 7782,'0'-18'23,"2"-2"1,0-5 0,4-1 0,1 2 0,2 3 745,-2 4 0,4 7 1,-2 3 224,2 1 1,-4 3-859,-3 8 0,-2 3 0,-2 9 0,-2 4 146,-2 3 0,-3 8 42,-6 2-338,-5 8 0,2 2 1,-4 4-1,0-1 1,2 0-1,0-1 1,3 1-73,6 1 1,-1-8 0,5-3 0,4-5-84,4-3 1,10-8-1,9-5 1,7-6 133,5-6 1,7-4 0,3-4-1,1-6-137,3-6 0,0 0 0,0-3 0,-2-1-550,-2 0 0,-2 3-593,-4-4 992,-5 5 1,-3-2 0,-8 5-1,-2 0 1,-1 0 322,-4 1 0,-29-7 0,-9-1 0</inkml:trace>
  <inkml:trace contextRef="#ctx0" brushRef="#br0">7663 2333 7802,'-5'-12'-59,"-4"-1"1,2 0-163,-1 0 1,5 4 513,-1-4 0,8 7 0,4-7 0,5 3 86,4 3 1,4-4-291,9 3 1,-2 2 0,5 0 0,0 2-270,-1 0 0,-2-1-864,4 5 775,-6 0 269,-2 0 0,-2 12 0,-4 2 0</inkml:trace>
  <inkml:trace contextRef="#ctx0" brushRef="#br0">7651 2563 7817,'-7'-13'1205,"-3"5"-824,5-1 0,1 5 1,6-3 0,2 1 0,9 2 0,9 4 0,5 0-465,3 0 0,7 0 1,0 0-1,5 0-1111,3 0 1,-4 0 1193,2 0 0,-3 9 0,5 5 0,2 0 0,1 0 0</inkml:trace>
  <inkml:trace contextRef="#ctx0" brushRef="#br0">8339 2792 7817,'0'-12'93,"2"-1"1,0 0 266,3 0 1,5-4 0,-2 0 0,5 3-6,4 4 1,-2 5 0,5 5 0,0 0-150,0 0 0,-4 5 0,-1 5 1,-5 4-534,-6 3 0,-2 10 0,-4-1 0,-3 2 91,-8 3 0,-1 1 1,-8 3-1,-2-1 39,-4 1 0,5-3 1,-1-4-1,4-5 626,5-6 1,2-3-1,3-3-1,2-2 0,6-4 0,4-6 0,9-3-240,9-5 0,4-2 1,1-2-1,2 0-192,3 0 1,-2 5-1319,6-1 915,-5 1 0,6-3 1,-5 1-1,-2 1 1,1-1 406,0-1 0,15-19 0,9-4 0</inkml:trace>
  <inkml:trace contextRef="#ctx0" brushRef="#br0">9168 2346 7817,'0'-18'0,"0"4"604,0-3 347,-6 2 1,3 8-668,-5 3 0,5 4 1,-3 4-1,2 6-87,0 6 0,-6 4-276,2 5 137,-4 6 0,-1 2 0,1 5 0,-1 0 0,0 1 201,0-1-432,1 0 0,-1-1 1,0-2-1,2-3 0,2-5-720,5-8 518,-3-9 279,6-4 0,-1-7 0,8-5 1,1-7-1,3-8-90,1-7 0,3-6 103,3-9 0,-1 2 0,4-6 0,0-1-110,-1-2 0,-2-5 327,5 0 0,-7 1-754,2 7 1058,-8 3 0,1 13 1,-6 6 392,-1 6 0,-2 16-494,-1 8 0,2 10 216,2 7-401,-3 2 1,6 5-1,-2 3 1,2 2-1,1 4-2,1 3 0,-2 3-106,1-2 1,2-1-175,-6 6 1,6-6 0,-3 2 0,2-5-427,-1-4 0,0-3 191,0-5 1,2-5 442,-6 0-698,6-11 1,-8 3 0,3-10-2125,1 1 2744,-5-5 0,-12-24 0,-10-9 0</inkml:trace>
  <inkml:trace contextRef="#ctx0" brushRef="#br0">9002 2652 7814,'0'-13'0,"-1"1"0,-3-1 0,2 0 517,-2 0-332,8 6 1,5-3 0,8 5 0,4-1 0,4 0 303,5 4 1,4 0-685,9 2 1,-2 0 0,4 2 0,-1 2-1400,-3 4 1594,-7 4 0,9 34 0,-4 10 0</inkml:trace>
  <inkml:trace contextRef="#ctx0" brushRef="#br0">9538 2805 7801,'0'-17'454,"0"0"1,1 0 662,3 4 0,4 1-906,4-1 1,7 2-1,1 2 1,1 5 206,0 2 1,0 4-96,5 2-259,-6-2 0,2 13 0,-6-1 0,-3 3 1,-5 3-169,-2 0 18,-2 1 1,-10 6 0,-4 1 0,-5 2-1,-6 0-1091,-3 1 1165,-2-4 0,2 3 0,1-8 0,3-2 0,1-1 0,2-4 0,1-2 1027,5-4-771,6-4 1,1-5 0,8-1 0,6-2 187,6-1 1,4-6-249,5 1 1,6-2-325,3-2 0,3 5 0,2-1 1,-3 1-263,-2 1 1,2 0 179,-6 2 1,-1 4-1829,-3-3 573,-6 2 1477,-2 2 0,-39 0 0,-9 0 0</inkml:trace>
  <inkml:trace contextRef="#ctx0" brushRef="#br0">4731 5355 7801,'-9'0'483,"1"0"0,3 0 1420,-3 0-1494,5 0 0,-1 0 0,8 0 0,6 0 124,6 0-532,3 0 1,8 0 0,3 0 0,4-1 0,1-2-497,-1-1 198,3 0 1,-4-1-1,5 0 1,0-1 0,-1 0-1,-4 4 1,-8 0 296,-6 2 0,-28 12 0,-6 2 0</inkml:trace>
  <inkml:trace contextRef="#ctx0" brushRef="#br0">4782 5623 7801,'-13'0'1393,"0"0"-275,0 0-681,6 0 1,3 0-1,10 0 1,6 0-409,8 0 1,10 0 0,4 0 0,3 0-611,1 0 1,5-5 580,-1-4 0,10-8 0,7-6 0,2-1 0,1 0 0</inkml:trace>
  <inkml:trace contextRef="#ctx0" brushRef="#br0">7396 4501 7852,'-5'-8'498,"1"-1"51,0 6 0,4-4 229,0 3 122,0 3-582,0-11 0,0 12 0,0 0 0,0 9-112,0 6 0,0 7 42,0 7-283,0 4 1,0 7 0,0 2-1,-2 5 1,0 2 0,-3 2-1,2-1-240,2-3 1,1-8-1,0-7 1,0-4-206,0-4 1,1-11 61,4-1 348,-4-7 0,5-1 0,-6-8 0,0-6 89,0-6 28,0-4 1,0-5 0,0-2 0,-2-3 0,0-4-36,-3-3 1,1-7-1,3-2 1,-2-4 124,-1-1 1,-1 0-81,5 0 1,0 0-428,0 0 474,6 6 0,0-2 1,4 9-1,-1 7 0,4 7 33,3 7 1,1 2-69,-4 3 1,1 4-156,3 4 0,-3 3 0,3 2 1,-3 3-586,-1 5 0,0-2 363,-1 2 1,1 1-781,0 7 951,-6-3 0,3 8 0,-4-3 0,-1 2 137,1 6 0,-17 6 0,-8 5 0,-2 6 0,0 0 0</inkml:trace>
  <inkml:trace contextRef="#ctx0" brushRef="#br0">7421 4692 7852,'-13'0'469,"5"0"953,-1 0-587,6 0-513,-2 0 1,8-1 39,5-3-419,6 2 1,12-3 0,1 5 0,3 0 0,4 0-1096,2 0 0,1-5 1152,-3 1 0,26 6 0,1 5 0</inkml:trace>
  <inkml:trace contextRef="#ctx0" brushRef="#br0">7816 4909 7852,'-4'-13'434,"0"1"1,0-1 173,4 0 1,0 0 336,0 1 1,5 0-742,4 4 1,2 2-1,2 8 1,0 0-287,-1 3 0,1 9-755,0-1 705,0 2 0,-6 2 0,-3 2 0,-3 0 1,-1 4-1,-1 1 0,-3 2-229,-5-1 1,-1-1-16,2-3 691,-4-2 1,5-4 0,-4 0-1,3-4 1,2-1 1414,0-3-1564,5-1 0,1-6 0,8-2 0,5-1-263,4-1 1,3-4-497,5 3 0,1-3-36,-1 4 1,5-6-1,1 3 629,2 0 0,4-9 0,5-2 0,6 0 0,-1 0 0</inkml:trace>
  <inkml:trace contextRef="#ctx0" brushRef="#br0">8798 4641 7850,'-13'0'868,"1"0"131,-1 0 1,4 0-415,1 0-1013,5 0 0,-3 2-341,6 2 1,5-1-1,0 4 769,2-1 0,30-8 0,11-5 0</inkml:trace>
  <inkml:trace contextRef="#ctx0" brushRef="#br0">9168 4692 7724,'7'-1'1429,"-3"-3"0,2-1-1382,-2-7 1,2 0 0,-2-10 0,5-4-43,2-2 0,2-13 0,-1-3 0,1-7 41,0-4 1,4-6 0,0 3 0,-1-2 1,-2 1 1,-6 12 0,-1 6 0,-1 12 406,-3 11 0,-2 11-377,-1 7 1,-4 11 0,-2 10 0,-1 5-96,-3 4 0,3 2 1,-1 7-1,-1 0-120,2 4 1,-4 2 0,4 6-1,-2-1-178,1-4 1,5 3 0,-1-7 0,2-1 169,2-1 1,2-13 0,2-6 0,6-7 390,5-5 1,1-4-1,5-6 1,2-5 159,1-6 1,1-7-72,1-6 0,-1-1 1,1 2-1,-2 3 62,-3 4 1,-1 4-299,-3 5 1,-5 2-36,5 6 1,-10 3 0,5 4 0,-2 7 16,-3 4 0,3 4-118,-5 3 1,3 1 159,-4-1-531,6-5 1,-7-2 0,6-5-1,2-2-557,4-2 0,1-5-137,5-8 0,-4-5 72,5-8 1030,-1-2 0,-3-21 0,1-8 0,0-4 0,1 0 0</inkml:trace>
  <inkml:trace contextRef="#ctx0" brushRef="#br0">6707 5457 7837,'-13'0'0,"1"0"0,-1 0 0,0 0 0,0 0 0,1 0 177,-1 0 1,4 0 0,1 0 470,-2 0 0,4 2 0,3 1-285,6 1 0,4 2-77,6-2-152,5-3 0,4 6 0,7-4 0,7 1 0,5-1 0,7-1 0,7-2-2,9 0 1,8 0-1,-29-1 1,1 0-1,5 0 1,1-2-135,5-1 0,2 0 0,5-2 1,2 0-1,5 0 0,1-1 0,-22 3 1,2 0-1,-1 0-188,3-1 1,1 1 0,-1 0 0,0 0 0,-1-1 0,-1 1 0,1 0 0,0 0 0,-1-1 0,-1 1 0,1 1 0,-2-1 118,24 0 0,-1 0 0,-22 0 0,-1 0 0,0 0 0,1 1 0,-1 1 0,1-1 0,0-1 0,1 0 0,0-1 44,-2 0 1,1-1-1,0 0 1,0 1-1,1 1 1,-1-1-1,1-1 1,0 0 0,1-1-1,0 2 1,1-1-1,0 0 22,2 1 1,0-1 0,0 0-1,-3 1 1,0-1 0,0 2-935,-1 1 1,-1 0 0,1 0 1013,22-3 0,-1 1 1,-4 4-1,-1 1 0,-1-3 1,-1 1 73,-1 1 1,-1 1 0,-6 0 0,0 0-122,-1 0 1,0 0-1,-5-1 1,-1 0 0,-2 0-1,0 0 1,-2-1 0,-1-1 51,-1 2 0,-1 0 0,-4 0 0,-1 0-46,27 1 0,-13-1 1,-14-2-1,-10-1-119,-9 1 64,-10-4 0,-8 5 580,-8-2-923,-3 3 0,-6-4 0,0 1 0,0 1 0,-2 2 1226,-2 1-862,-3 0 0,-19 6 0,-3 1 0</inkml:trace>
  <inkml:trace contextRef="#ctx0" brushRef="#br0">8250 6057 7833,'0'-13'-4,"0"4"0,0 1 1,0-2-1,0-1 305,0-2 0,0 4 0,0 1 935,0-2-661,0 4 1,1-4 445,4 6-927,-4 0 1,5 7-1,-6 4 1,0 7 240,0 4-274,0 9 0,-6 6 1,-3 5-1,-2 2 1,0 1-1,1 1 1,3 1-133,1 1 0,-2-4 1,3 2-1,3-4-41,0-4 1,4-2-1,2-8 1,4-5 70,4-6 0,2-1 0,3-8 0,4 0-7,3 2 0,3-5 43,3 3-42,-3-2 0,5-6 0,-3-2 0,0 0 0,0-1-297,-2 0 1,-6 3 42,0-5 1,-5 2-1,1-3 1,-3 2-307,-1-2 0,-1 3 140,1-2 0,-1 1-729,-4-5 588,3 0 608,-9 1 0,3-18 0,-5-4 0</inkml:trace>
  <inkml:trace contextRef="#ctx0" brushRef="#br0">8326 5942 7850,'-5'-13'108,"-2"0"1,-2 1 488,1-1 0,6 4-576,2 1 0,3 1 0,10-2 0,5 4 175,5-1 1,2 3-228,1-5 0,4 5 0,-1-1 0,1 2-433,1 2 0,-5 0-183,-1 0 426,1 0 0,-12 6 1,2 2 220,-6 4 0,-22 40 0,-9 10 0</inkml:trace>
  <inkml:trace contextRef="#ctx0" brushRef="#br0">8288 6222 7850,'-13'-5'2161,"6"3"-1832,2-3 1,6 3 74,3-2-268,3 3 1,12-5 0,3 6 0,7 0 0,5 0 140,3 0-418,1 0 0,0 0 0,2 0 0,1 0 1,1-1 140,0-4 0,-7-3 0,3-2 0,3-4 0,-1 1 0</inkml:trace>
  <inkml:trace contextRef="#ctx0" brushRef="#br0">10239 5840 7786,'-1'-7'-5,"-2"1"0,-3 2 1,-1 1-1,-3 5 271,-1 5 0,-2 7 0,0 6 0,-1 7 329,-3 4-538,3 3 0,-10 4 1,4 0-1,-1 0 1,1-1-1,2-1 1,2-4 124,2-1 1,5-2-17,1-8-158,5-8 0,-1-9 1,8-8-1,3-5-62,0-2 0,4-7 0,-2-5 0,4-4-14,4-3 0,-3-7 1,4-1-1,-1-7-56,0-5 0,6 5 0,-3 2 0,0 4 259,-3 0 0,1 8 0,-2 6 0,-4 8 221,-2 7 1,-7 6-80,1 8-153,-2 3 0,2 13 1,0 5-1,-1 6 1,-1 3 104,-2 0 1,1 2 0,2 4-1,2-1-129,3-2 1,-1-3-207,1 0 0,3 3-408,-2-3 402,2-9 0,3 4 0,2-12 1,1-2-1,-1-2-235,-2-4 0,-1-4-221,-1-5 0,-3 0-30,-1 0 145,-5 0 0,3-5 0,-6-4 0,0-2 453,0-2 0,-23-22 0,-5-7 0</inkml:trace>
  <inkml:trace contextRef="#ctx0" brushRef="#br0">10061 5827 7851,'-2'-14'0,"-2"-3"0,2 3 0,-2-3 0,4 3-7,4 1 1,4 4 0,6 2-1,3 0 580,4 0 0,3 4-246,2-1-392,5 3 1,0 1 0,4 0 0,-2 0 0,-1 0-710,1 0 730,1 5-69,-1-3 1,9 15 0,-2-3 0</inkml:trace>
  <inkml:trace contextRef="#ctx0" brushRef="#br0">11221 5904 7851,'-13'-6'-201,"-1"-2"245,-3-4 0,3 1 418,-3 2 0,3 2 0,-1 4 1,0-1 195,-2 1 0,-6 2-478,2 1 0,-3 1 0,-2 5 0,-1 5 149,-2 5 1,6 7 0,-2-2-296,8-3 0,-2 6 0,8-2 0,2 2 0,5 0 0,3-2 0,2-2-243,3-1 1,3-2 0,8-6 0,2-2-58,4-5 1,7-3 0,2-2 0,0-3-134,1-5 1,-3-8 55,6-4 276,-6-3 0,4-3 1,-5-3-1,-1-5 1,1-6-29,-3-6 176,-7-3 1,6-2 0,-7-3 0,-4-2 0,-3 3 257,-3 7 1,-4 9-15,-6 8 1,1 6 0,-5 13 0,-2 2 468,-1 5 0,-2 4-410,0 4 1,0 5-242,1 8 0,-1 3 1,2 7-1,2 1-191,5 2 0,-2 5-72,2-1 0,0 3 57,4 1 0,0 0 0,0 1 1,0-1-553,0 0 0,5-1 307,4-3 1,2 1-181,2-5 1,0-1 0,-1-7 0,1-3-627,0-5 1,4 0 477,0-10 1,1 2-243,-1-2 878,-3-2 0,16-19 0,-3-12 0</inkml:trace>
  <inkml:trace contextRef="#ctx0" brushRef="#br0">11654 5763 7851,'5'-17'0,"-1"0"0,0 0 1437,-4 5-443,0-1 11,0 6-754,0 1 0,0 8 1,-1 3-1,-2 7 1,-3 5 64,-1 2 1,-1 4 0,-5 7 0,-1 4-71,-3 3 0,3 5-204,-3 1 1,-3 9-189,-2-1 1,3 9 0,-1-1 0,0 2-1162,0-1 0,9 0 713,-2-4 1,5-7 75,-1-6 1,5-11-1,8-6 1,5-8-17,2-3 0,3-8 534,3-3 0,9-25 0,6-8 0</inkml:trace>
  <inkml:trace contextRef="#ctx0" brushRef="#br0">11731 6286 7830,'0'-18'0,"4"4"173,0-3 1,6 4 206,-1 4 1,2-1 0,2 6 0,0 1 239,-1 2 1,1 1-493,0 0 1,0 0-23,-1 0 1,-3 6-1,-2 2 1,-1 5-105,-3 4 0,-3 3-3,-5 5 0,-2-4-1,-6 1 1,-4-1 0,-1 5 0,0-1 71,-1 1 0,-2-7 13,4-2 0,0-2 266,4-3 0,5 2 0,1 2 158,1 1-374,2-6 0,11-5-118,6-6-131,-1 0 0,14 0 0,-2 0 1,4 0-1,2-1-1419,1-4 1,-3 3 889,6-7 1,-5 5-354,1-5 0,-4 5 998,0-4 0,5-29 0,2-11 0</inkml:trace>
  <inkml:trace contextRef="#ctx0" brushRef="#br0">12241 5610 7824,'0'-25'40,"0"-1"0,0 1 1,0-1 273,0 1 0,0 5 0,0 3 0,1 4 1593,4 5-1340,-4-3 1,6 9 0,-3-2 3,5 2 0,-2 4-394,1 2 0,1 7 1,4 8-1,-1 2 119,1 6 0,1 6-88,3 9-85,-2 3 0,-1 8 0,-7 4 0,-2 8 0,-3-28 1,-1 2 29,0 5 1,0 0-189,-1 0 1,0 1 0,-5 6 0,-2 0 0,0 0 0,-3 0 0,-1 3 0,-2 0 0,-1 1 0,-1-1-1535,-2 0 0,0-2 1426,1-5 1,0-2-1,-2-1 1,0-3-1,1-6 1,1-2 0,-17 26-1,2-10-611,0-6 0,4-14 0,-4-5 1,0-4-359,-3-4 1,-4-1 256,-5 2 0,2-7 855,-6 3 0,0-6 0,-4 3 0,0 0 0,0-1 0</inkml:trace>
  <inkml:trace contextRef="#ctx0" brushRef="#br0">10749 5700 7824,'0'-17'0,"0"0"0,0 1 0,0 2 283,0 1 0,0 5 85,0-1 1,0 12 0,-1 3 0,-4 8 4,-3 7 1,-3 5 68,-2 3-325,-6 10 1,4 7 0,-6 11-1,-2 7 1,11-29 0,1 1 228,1 1 0,-1 1-304,-2 2 0,2 2 1,4-1-1,1 1 1,-1 4-1,1-1 1,3 1-1,1-1 1,0 0-1,2-1 1,1-2-1,1-2 1,1-2-1,3-1-190,11 31 0,7-8-1101,6-5 913,-4-8 0,11-9 1,-3-8-1,5-5 1,4-3-523,8-5 1,0-9-1,6-4 858,0-2 0,4-6 0,5-1 0,1 2 0,1 2 0</inkml:trace>
  <inkml:trace contextRef="#ctx0" brushRef="#br0">12458 5279 7820,'0'-20'99,"0"3"0,1 4 1,2 3-1,1 2 1368,-1-2-1175,4-1 0,-4 2 0,5 2 0,2 0 0,2 1 1,0 1 210,1 2 0,-4 3-177,-1 4-283,1-3 1,2 11-1,-1-2 1,-3 4 0,-1 4-170,-3 2 58,-2-4 1,-1 6-1,0-3 1,0-1-1,0 1-145,0-4 378,0-1 1,0-5-1,0-1 1,0 2 234,0 2-436,6-5 1,2-2-1,8-6 1,2-2-674,2-1 1,1-6-803,5 2 1159,-1 2 1,-1-4-1,-1 6 1,-3 1-1,-2 1 352,-2 2 0,-47 6 0,-13 1 0</inkml:trace>
  <inkml:trace contextRef="#ctx0" brushRef="#br0">11348 5241 7820,'-12'0'-2,"-1"-2"0,0-1 0,0-1 227,1 1 1,3 2-1,2-1 1,0 0 506,0-3 0,5 1 0,2 4-364,8 0 0,10-1 34,7-4-366,7 4 1,13-6-1,6 4 1,8-3 0,9 1-1,-29 1 1,0 1 0,4-1-1,1 1-102,1-2 0,2 0 0,4-1 0,1 0 0,0 0 0,0 0 0,1-1 0,1 1-22,3-1 0,-2 1 1,-6 0-1,-1 1 1,-4 0-1,0 0 1,-6 1-1,-1 1-139,26-3 1,-10 0 0,-14 4-134,-7-3 1,-11 3-301,-17 6 0,-9-3 147,-12 3 80,-6 4 0,3-6 433,-6 7 0,-22-1 0,-6 5 0</inkml:trace>
  <inkml:trace contextRef="#ctx0" brushRef="#br0">15492 4858 7854,'0'-13'275,"0"1"1,3 0-100,6 4 1,1 1 0,12 4-1,4-1 1,4 1 0,2 1-170,4 2 0,2 0-195,4 0 0,-2-4 1,3 0-1,-5 1-207,-4 2 0,0 1-509,-9 0 904,4 0 0,-26 11 0,1 3 0</inkml:trace>
  <inkml:trace contextRef="#ctx0" brushRef="#br0">15531 5164 7862,'-9'-8'403,"1"-1"0,5 5-207,-1-5 0,8 7 0,4-3 0,4 2 181,0-1 1,7 3-1,2-3 1,5 2-459,3 2 1,4 0 0,5-1-1,0-2-2307,1-1 2388,5-1 0,1-7 0,6-4 0,6-2 0,1 1 0</inkml:trace>
  <inkml:trace contextRef="#ctx0" brushRef="#br0">19101 3009 7989,'0'-14'34,"0"-3"0,0-4 0,0-2 1,0 2-1,0 4 1788,0 3-1278,0 7 0,0 8-664,0 12 141,0 0 1,0 15 0,-1-1-1,-2 4 1,-1 4 371,1 2-395,1 1 0,-2 5 0,0 0 1,0-2-1,-1-3 12,1-4 34,0 3 0,2-8 0,0 3 1,-3-8-1,2-4 61,2-5-145,1-1 0,0-4 164,0-6-45,0 1 1,4-17 0,2 2-1,0-4 1,1-3-63,0 2 0,1-4 0,5 1 0,1-1-47,3 1 0,-3 1-134,3 4 108,3 1 0,-4 0 0,4 4 0,-1 3 0,0 4-37,-1 1 0,5 0 59,-2 0 1,-2 10-3,-2 3-13,-3 8 1,-6-5-1,-1 5 1,-1 0-1,-3 0-67,-2 1 1,-2-3 148,-3 3 1,-3 0-86,-6-5 95,-6 0 0,4-4 0,-5 0 1,0-2-1,0-1 148,-2-1 0,2-7-132,-1 3 1,1-4 239,-2-1-375,-2 0 1,9 0-1,-5 0 1,2 0-792,2 0 0,6-4 4,2 0-801,5-1 1664,-3 5 0,12 6 0,1 1 0</inkml:trace>
  <inkml:trace contextRef="#ctx0" brushRef="#br0">18616 3902 8080,'-12'0'48,"-1"1"0,-1 2 529,-3 1 146,8 1 1,-1-5 47,15 0 1,9 0-642,11 0 0,8 0 0,11 0 0,8-2-12,11-2 1,0-3-35,5-6-58,3 0 0,-1-4 1,-34 9-1,1 1 1,33-6-1,-5 3 279,-7 0-774,-16 4 1,-5 1 0,-13 5 0,-5 0-382,-11 0 0,-8 4 255,-12 0 420,-1 6 0,0-4 0,0 4 0,-1 0 0,-3 2-228,-4 4 0,-3 2 1,-2-2-1,1 2 403,-1 2 0,1-3 0,-1 5 0,6-1 0,-32 27 0,24-21 0,1 0 0</inkml:trace>
  <inkml:trace contextRef="#ctx0" brushRef="#br0">18999 4157 8124,'-13'-7'1162,"6"-5"-874,3 4 1,2 1 189,2-2 0,0 5-130,0-4 0,0 3 0,2-2-55,2 2 1,-1 0-268,5 5 0,-5 7 43,2 6 1,-4 6 0,-1 7 0,0 3-59,0 1 0,0 6-21,0 3 1,-4-1-122,-1 4 108,-4 4 1,6-7 0,-4 3 0,1-7 0,3-5 202,2-3 1,1-8 147,0-2 1,5-8-85,4-5-139,2-2 1,6-2 0,2-2-1,1-1 1,1-2-9,-1-2 0,2 0-356,-5-2 1,5-2 97,-5 2 37,5 4 0,-8-3 1,3 6-1,-2-3 1,-3 3-555,1 0 0,0 2 169,0 0 1,-5 0-866,1 0 748,-1 0 0,1 0 0,-1 0 626,2 0 0,7-11 0,3-3 0</inkml:trace>
  <inkml:trace contextRef="#ctx0" brushRef="#br0">20006 3519 7972,'0'-20'-43,"0"3"0,0 3 1,0 2-1,0-1 629,0 0 1,0 0 0,0 1 268,0-1-597,0 6 1,2-3-199,2 6-85,-3-1 1,5 12-1,-5 5 1,2 6-1,2 5 1,-3 5-1,0 3-37,-2 5 0,0 5 0,0 1 0,0-1 25,0-1 0,0 3 1,0-2-1,0-3 35,0-3 0,0-6 0,1-1 1,2-5 25,1-6 1,5-7 0,-4-3 0,3-3 61,1-6 1,3 0 31,1-11-102,-1-3 0,5-9 0,0-2 0,0-1 0,0-2-179,0 1 178,0 3 1,-8 1 0,-2 4 0,0 4-74,0 3 0,-4 8 0,1 6-123,-2 7 0,2 5 145,0 1 0,2 5-5,-2 3 30,-3-2 0,11 0 0,-4-3 1,4 0-1,0-4-75,1-2 1,1-7 212,3 1 1,3-2-44,6-2 236,-1-6 1,-4-7-1,1-9 1,-1-5-1,0-4 346,0-2 0,-6-1-548,-3-4 1,0 4 18,-8 0-154,0 0 1,-4 1 0,-1 5 0,-4 5-666,-3 6 539,-3 3 1,-2 7-598,0 3 0,5 8 0,1 6 0,-1 5-1428,1 7 2168,-1 2 0,1 47 0,4-30 0,0 0 0</inkml:trace>
  <inkml:trace contextRef="#ctx0" brushRef="#br0">20963 3864 7973,'0'-9'-248,"0"1"0,1 5 157,3-2 498,-2-2 0,3 5 499,-5-7-751,-5 6 1,-2-2-1,-6 5 1,-1 1 22,-3 3 0,1 3-75,-5 6 1,4 1 0,-3 3 0,2 3-11,2 0 0,2 4 22,1-3-91,0-2 0,6 3 1,3-5-1,3-1 1,1-2 25,0-1 0,2-5 75,7 1-206,-1-6 1,17 2-1,-3-6 1,5-2 0,3-3-685,-2-1 0,3-1 270,-1-5 0,0 0-370,-5 1 461,1-1 404,-6 0 0,-13-5 0,-9-2 0</inkml:trace>
  <inkml:trace contextRef="#ctx0" brushRef="#br0">22046 3545 8019,'-11'-9'72,"1"2"1,3 0 1369,1 0-1327,2 4 1,7-2 0,4 5 0,7 0 0,6 0 0,7 0-1,6 0 1,3 0 32,3 0 1,-1 0-287,0 0 1,2-2 0,0-1 0,-1-1-280,-2 1 0,-9 2-152,-2 1 140,-1 0 1,-10 0 428,2 0 0,-37-23 0,-10-5 0</inkml:trace>
  <inkml:trace contextRef="#ctx0" brushRef="#br0">22378 3328 8019,'-13'-13'170,"1"1"1,3 0 298,1 4 1,-1-2 31,-4 6 0,5-1 0,1 7 1,0 3-313,0 8 0,2 1 1,-2 9-1,0 2-137,0 4 1,4 5-1,-1-3 1,1 2-224,-1 2 1,2 2 0,-2 0 0,3-2-386,1-1 0,5-6 1,3 2-1,0-4-293,1-5 0,0 0 849,8-8 0,37-26 0,-20-1 0,0 0 0</inkml:trace>
  <inkml:trace contextRef="#ctx0" brushRef="#br0">23181 3175 8019,'0'-26'0,"0"1"0,0 1 0,0 3 603,0 4 0,-4 7-251,0 1 0,-2 6 0,3 1 1,-1 4 543,1 7 1,0 4-768,-1 4 0,3 2 0,-4 7 0,4 1 128,1 3 0,0-2 66,0 6-405,6-6 1,-5 8 0,5-5-1,-2 2 1,2 1 0,-1-2-1,1-1-421,-3 0 1,0-4 0,0 3 0,1-3-576,-1-1 1,-2-5 174,-1 0-288,0-5 1191,0 8 0,-23-16 0,-5 4 0</inkml:trace>
  <inkml:trace contextRef="#ctx0" brushRef="#br0">22875 3825 8019,'-12'-4'936,"-1"0"-544,0-6 1,6 3-1,4-6 443,6 0 1,5 5-641,9-1 1,9 2 0,9-3 0,8 2-84,8-2 1,1 0 236,8 1-623,-6-2 1,7 5-1,-5-2 1,0 2-1,-4 2-482,-7 0 0,-11 1 1,-8 7-1,-8 5-1349,-4 2 2105,-7 2 0,-29 22 0,-14 6 0</inkml:trace>
  <inkml:trace contextRef="#ctx0" brushRef="#br0">23156 4042 7989,'-2'-8'124,"-2"-1"62,3 1 1,-5-5-187,6 0 0,6 5 0,2 0 0,4 3 577,0 2 0,2 2 1,2 1-1,1 1-391,-1 3 0,2 3 1,-2 7-1,-4 3-432,-2 5 0,-7 2 186,1 1 1,-2 1 0,-5-1 0,-4 2 1,-7 2-1,-3 0-271,-2 0 1,-3-7-1,0-2 1,0-1 404,0-4 1,0-5 748,5-1 1,4-7-141,5 3 1,5-5-477,-2-5 1,14 3-396,4-7 6,14 6 1,-5-7 0,11 5 0,-1-1-1,0 0-602,-1 4 1,4-4 354,-1 2 0,2-2 1,-1 3 427,-1-1 0,17-17 0,9-1 0</inkml:trace>
  <inkml:trace contextRef="#ctx0" brushRef="#br0">24048 3290 7989,'0'-26'0,"0"1"0,-1-1-93,-3 1 1,2 5 0,-2 3 873,3 3 0,2 7-77,3 2 1,-2 11-85,2 7-546,-8 5 1,2 8 0,-3 1 0,0 2 0,1 5 0,0 3 0,0 2-30,-1-1 0,1 0 1,4 0-1,0-1-215,0-3 0,0 2 0,2-7 0,2-2-72,4-4 0,8-10 1,2-9-1,2-3 78,3-1 1,1-7 0,1-7 0,1-9 69,-1-5 1,1-9 0,-1 0 0,-1-2-40,-2 2 0,-4 0 194,-5 7 1,-5 2-1,0 7 285,-3 4 1,-2 10-91,-7 7 0,-3 11 183,-6 10-360,-6 3 1,10 3 0,-3 2 0,4 0-1,2 1-9,0 1 1,2-4 94,4 3-204,6-3 1,5-7 0,8-3 0,2-5-1,4-3-186,4-5 0,6-4 175,-1-4 0,3-9 0,0-10 0,-3-5 60,-4-6 1,-5-3 138,-4-1 1,2-2-94,-6-2-33,-6-3 1,-1-2 0,-6 1 0,-1 4 0,-3 5 74,-4 6 0,-3 10-1,-6 4-160,0 8 0,-4 3 0,-1 6 1,0 2-1,-1 2-336,4 5 1,0 3-235,3 5 180,-1 3 0,2 2 0,2-1 453,5 1 0,25 20 0,7 4 0</inkml:trace>
  <inkml:trace contextRef="#ctx0" brushRef="#br0">24813 3366 7781,'8'6'1093,"-3"-2"-837,-5 9 0,0-2 0,0 11 0,0 2 141,0 4 0,0 5 259,0 5-566,-5 0 1,-1-1 0,-4-2 0,3-2 0,1-2-116,3-3 0,-2-6 1,0-5-63,3-3 1,2-7-62,4-3 92,-3-2 1,11-8 0,-4-3 0,5-3 0,2-4 37,2-1 0,2-4 79,-2 4-17,-3 0 1,6 4 0,-5 0-1,2 1 1,0 0 252,2 4 0,-5 2-116,3 6 0,-3 1 1,-1 4-1,-2 5 55,-2 5 0,1 4-154,-6 2 0,0 4-211,-4 1 75,0-1 1,-7 5 0,-4-7-1,-6-3 1,-3-2-200,-3-2 1,-1-6 148,-1-2 58,-1-5 0,1 3 1,-1-6-1,1-2 1,-1-2-97,1-5 1,3 2 78,1-1-961,6-1 0,-4-3 1024,6-1 0,46 0 0,11 0 0</inkml:trace>
  <inkml:trace contextRef="#ctx0" brushRef="#br0">25323 2665 8051,'0'-13'-314,"0"0"1,0 1 471,0-1 1,2 2-1,1 1 1,4 3 0,3 0 334,4-1 0,3 4-244,0-4-121,3 5 1,5-7-1,1 4 1,-1 1 0,1-1 439,-1 3-503,-5-4 0,3 6 0,-6-4 0,-2 4 1,0 0-1,-3-2 0,1-2 1,0 3 0,0 0 1,-1 2 21,1 0 1,-4 6 0,-2 2-15,-2 4 1,0 0-1,-5 1 1,0 1 102,0 3 1,0 3 24,0 6-123,0-1 1,-5 2-1,0 1 1,-2 5 0,-5 4 346,-3 7-367,0-2 0,-3 14 1,5-1-1,1 7 0,-1 6 71,6-32 0,1 0-134,-1 2 0,1 0 1,2 2-1,0 2 0,0-1 1,1 1-1,0 1 1,0 1-1,1 0 0,0 1-259,-1 2 1,0 1 0,2-1-1,1-1 284,-2 1 1,-1 0 0,1-4-1,-1 0-12,1 0 1,0-1-22,-1-2 0,1 0 0,2 2 0,0 1 1,0-5-1,0 0 0,-1 32 0,-2-8-215,-1-7 1,-2-7 190,2-1 1,1-10 454,-5 1-266,-1-8 0,-5 1 0,-3-7 0,-3-1 0,-1-3 126,0-2 0,-2-1-240,-7-4 0,2 0-309,-6-1 103,5 1 0,-2-4 0,4-2 0,-1-2 0,-3-2-767,-2-1 0,5-2-399,-2 0 0,2-5 32,-2 1 1301,-3-6 0,-3 5 0,-1-7 0,1 2 0,1 0 0,1 2 0</inkml:trace>
  <inkml:trace contextRef="#ctx0" brushRef="#br0">18106 3022 8079,'0'-13'-20,"0"-4"0,0 0 1,0 2-1,0-1-31,0-1 1,0 3-1,0-3 305,0 3 0,-5 7 0,-4 2 1,-2 4-96,-2 1 1,-4 4 48,0 0-159,-5 6 1,6-7-1,-4 4 1,2 0 0,2-1-1,3 1 1,3-1-22,2-1 1,4 1 9,-5-2 1,6-1 39,-1 6 0,3-5 65,1 4-62,0 1-61,0 4 1,0-5-1,-2 1 1,-1 1-1,-1 1 1,1 2 196,2-1 1,1 1-143,0 0 1,0 4 0,0 1 0,0 2 95,0 3 1,0 1 57,0 2 1,0 0-141,0 4 0,0-1 0,0 5 1,0 2 37,0 5 0,0 5-15,0 5 1,4-3-118,0 3 0,2-1 0,-3 9 0,3 2 90,1 1 0,-5 2-95,3 0 1,-2 1-18,1 3 0,-3-3 0,3 3 0,-2-3-188,-2-1 0,-4-4-21,-1-1 0,-3-5 265,4 1 1,-6-7 0,1-1 0,-2 1 51,-2 2 1,5-5 5,-1-2 0,6-5-22,-1-4 1,-2 1 0,2-6-1,1-4 2,2-2 0,5-8-61,0 2 0,6-7 145,-1-1 0,1-5 1,0 3-1,-2-1 265,2-3 1,7-2-346,4-1 0,-1 0 33,1 0 1,6-4-1,6-2 1,2-1-132,4-3 0,-8-1 45,7-2 0,-4 2-202,0 2 0,-6-1 1,-5 6-1090,0 1 329,-2 2 434,-14 1-552,-1 0 0,-8 0 1062,-2 0 0,-26-6 0,-11-1 0</inkml:trace>
  <inkml:trace contextRef="#ctx0" brushRef="#br0">16411 3915 7761,'5'-20'-43,"-3"-3"1,3 6-1,0 0 1,-1 0-1,0 0 794,2 1 558,-5 8-535,5-3-778,-6 9 0,-2 2 0,0 10 0,-4 4 0,-1 5 0,-3 2 0,-3 4 141,-4 4 1,2 6-293,-7-1 138,1 3 0,0 0 0,1-2 1,2-1-1,2 0 0,2-3 1,2-4-2,4-4 1,2-7-1,8 1 1,3-5 68,8-3 0,6-3 277,6-6-307,6 0 1,2 0-1,5 0 1,-1 0 0,-2 0-64,-1 0 0,0 0 0,3 0 0,-4 0-199,-8 0 0,-1-2-142,-7-2 0,0 3-127,-4-4 1,-2-2-1,-1-1-283,-1-4 0,-6-2 793,1-3 0,-3 2 0,-1-7 0,0 7 0,0-9 0,-1 2 0,-2 0 0,-1-1 0,1 2 0,-3 4-53,2-4 0,-2 5 77,2-1 365,3 3 0,-6 2 1,4 3 1870,-1 0-1332,-1 6-359,5-2-267,0 5 0,-4 1 24,0 3 0,0 5-134,4 8 1,0 3-26,0 5 1,0 6-186,0 3 1,-5 4 0,1 5 0,1 4-170,2 2 1,1-2-74,0 0 1,0 0 66,0 4-105,0-6 1,0-3 0,0-8-1,0-5 1,1-5-842,3-3 0,-2-10 27,2 2 1112,3-9 0,12-55 0,-6 16 0,1 0 0</inkml:trace>
  <inkml:trace contextRef="#ctx0" brushRef="#br0">17035 3825 7790,'-5'-12'23,"3"-1"1,-3 1 278,-1 4 1,3 2-1,-4 9 101,1 6 1,-2 1 0,4 12-1,-1 5 0,0 6 0,-1 4-133,-2 1-219,-4 6 1,9-3 0,-4 6 0,0-1 0,2 1 0,-1-2-1,3-2-125,2-6 0,1-5 1,0-8-1,0-2-85,0-5 0,5-9 114,4-4 0,-2-4 0,0-4 1,0-4 48,0-4 1,2-6 0,3-2-1,1-1 53,0 0 0,0 1 0,-1-1 0,1 4 188,0 2 0,0 4-115,-1 2 36,1 4 1,1 5 0,0 1 0,1 3-49,-4 5 1,-1 7-1,3 2 1,-1 0-35,1 1 1,0 2-285,0-4 1,-5 0-54,1-4-45,-1 0 0,5-6 0,0-3 1,-1-3-1,1-1-406,0 0 1,5-10 703,4-2 0,13-38 0,5-5 0</inkml:trace>
  <inkml:trace contextRef="#ctx0" brushRef="#br0">16972 5432 7753,'0'-9'-635,"0"1"0,-2-1 696,-2 2 1,1-3-1,-5 5-461,-2-2 382,-2 4 0,0-3 0,-1 5 0,0-2 0,0-1 0,1 1 200,-1 1-249,0 2 128,0-5 1,1 3 0,-1-2 0,0 3 0,0 1-86,1 0 1,-1 0 0,0 0 0,0 0-37,1 0 1,-1 0-1,0 0 1,0 0 86,1 0 1,-5 0 0,0 0 0,1 0 135,2 0 0,1 0 0,0 0 82,1 0 1,3 4-22,1 0 1,3 0 163,-3-4-163,5 6-155,-3-4 24,6 3 1,2-5 19,2 0 1,-1 0-71,5 0 0,1 0 0,5 0 0,3 0 47,4 0 0,3 0-68,2 0 1,5 0-25,3 0 0,3 0 1,2 0-1,4-1-5,4-3 1,4 2-110,4-2 0,3 2-1185,6 2 1247,0 0 0,-5 0 1,2 0-1,3 0 1,2 0-202,1 0 1,-6 0 244,-2 0 1,7 0-34,6 0 51,-3 0 1,-32-1 0,0-2 0,32-1-1,2 1 1,-34 2 0,0-1 37,0 0 1,1 0-1,34 1-26,-35-2 1,-2 1-1,32 1 36,1 1-54,3-6 1,-2 5-1,-33-1 1,1 0 0,31-1-1,-3 0 3,-2-1 1,4-1-11,5 5 0,-5-1 0,-31 0 0,0-1 1,32-3-63,0-3 1,-1 6 31,-31 0 1,0-1 0,32-2 21,-32 3 0,0-1 12,31-7 1,2 8 0,-4-5 0,2-1 0,1 3-11,-1-1 0,-1-2 47,2 3 1,-1-3 0,4 2 0,0 1 39,-1-1 0,-2-3-260,-32 7 0,1 0 0,32-6 201,-31 6 0,1-1 168,29-7 0,-31 10 1,1-1-1,25-5 0,1 2 1,1 0-238,3 1 0,-7 0 49,3-1 82,-9 3 0,8-7 1,-4 6-1,3-3 1,2 1-17,0-2 0,0 5-69,-1-3 16,7-3 1,-1 4 0,-33 0 0,1-1 0,31-2 0,-3 3 38,-2 2 0,3-3-42,2-1 1,-5 1 0,3 4 0,-7 0-31,-2 0 1,-1-4-135,0 0 0,0-1 51,4 5 242,2-5 0,-8 3 0,6-3 1,0 0-1,1 0-148,-1-2 1,2 4 11,-2-1 3,2-4 0,5 3 0,-2-4 1,-3 4-1,1 0 57,-1 1 0,2-4-50,-1 3 0,0 0 0,-2 2 0,-3-1 3,-2 1 0,5 1-14,-1 2 1,2-4-1374,2 0 1368,5 0 0,2-1 0,-33 3 0,1 0 0,-2 0 0,1 0 0,-2 0 0,0 0-20,32-3 0,-1 1-67,1 4 89,-3-6 1,4 5-1,-5-5 1,-2 2 0,-1 0 17,-1 1 0,-5-3 185,4 2-187,1 0 0,-1 2 0,0 0 1,-1-3-1,1 3 10,6 0 1,-5 1 13,4-4-49,-3 4 0,2-5 0,2 6 0,1 0 1,-1 0-35,-3 0 1,-5-4 37,2 0 1,-3 0-1,2 4 1,-2 0 3,-2 0 1,-6 0 9,-1 0 1,0-5 113,4 1-102,0 0 0,-4 4 1,-2 0-1,-1-2 0,-2 0 58,2-3 0,-4 1 43,2 4-113,-2 0 0,-3-1 1,0-2-1,-2-1 1,1 1 710,-5 1 1,-4 2-690,-6 0 110,3 0 1,-10 0 0,3 0 0,-3 0 249,-1 0-335,-6 0 369,-1 0-187,-6 0 0,0-1-97,0-3-193,0 2 0,-2-3-12,-2 5-58,3 0 0,-6 0-69,2 0-402,4 0 302,-5-6-1,5 5-114,-3-4-158,2 4 1,-5-3-1259,3-1 1825,3 1 0,-5-2 0,6-1 0</inkml:trace>
  <inkml:trace contextRef="#ctx0" brushRef="#br0">20542 6222 7850,'0'-12'-42,"0"-1"0,0 0 0,0 0-438,0 1 757,0-1 0,-2 6 0,-2 3 0,-4 4 0,-4 4 0,0 4 197,-1 4 1,-1 8 0,-2 5-1,-2 8-192,-2 3 0,0 4-26,-1 3-238,-3-4 1,5 11 0,-3-5 0,2 1-1,1-4 1,5-4 0,3-4-285,2-4 0,7-9 85,-3-4 0,5-8 94,5-5 67,-4-14 1,10 0 0,-2-10-1,4-1 1,2-1 0,4-7 0,-1-2-12,0-4 0,5-4-21,-2-3 0,-1 1 1,1-5-1,2 3 153,1 1 1,-4 4 5,-3 4 0,-3 3 261,-1 5 0,-2 14-189,-2 7 1,-4 11 120,-5 11 1,0 4 125,0 9-303,0-3 1,0 10 0,0-3-1,0 3 1,2 0-87,2-3 0,-3-2-150,4-2 1,0-3-36,0 3 63,5-9 1,-3-3 0,5-5-1,1-2 1,0-1-1167,0-1 685,-1-6 0,1 1 66,0-8 1,-5 1 0,-1-6-1,-1-1-388,-3-1 0,-2-3 888,-1-3 0,-11-14 0,-3-9 0</inkml:trace>
  <inkml:trace contextRef="#ctx0" brushRef="#br0">20198 6120 7850,'-9'-8'0,"1"-1"103,5 7-224,-3-10 1,8 11 559,2-3-354,9 2 0,2-2 1,6 0-1,3 1 0,3 1-8,3 2-369,6 0 1,-8-4 0,7 0 0,4 1-1,2 2 292,0 1 0,4-5 0,6-2 0,4 0 0,-1 0 0</inkml:trace>
  <inkml:trace contextRef="#ctx0" brushRef="#br0">21358 6120 7850,'4'-12'-43,"0"-1"0,-1 0 0,-1 0 303,-2 1 0,1 0 1,2 2-1,1 2 1,-1-2 1583,-2-1-1287,-1 4-319,6-5 0,-4 12 93,2 0-257,-3 6 1,-1 11 0,0 3 0,0 2 0,0 7 0,0 2 0,-1 4-4,-3 2 1,1 1 0,-4 1 0,0 0-84,-1 4 0,4-8 1,-3 2-1,1-4 37,4-5 0,0-1 0,4-3 0,0-3-41,3-4 0,5-7 0,-2-3 0,5-1-3,4-3 1,-2-2-1,5-1 1,0 0-100,0 0 0,1-1 129,5-3-128,-1 2 0,-4-8 1,1 6-1,0 0 0,2 0-148,2-1 0,-5-3-38,0 4 0,-4-2 1,3 3-1,0-3-672,0-1 1,-4 0 434,1-1 1,1-4-472,-1 4 1011,0-3 0,-10-42 0,-1-9 0</inkml:trace>
  <inkml:trace contextRef="#ctx0" brushRef="#br0">21358 6031 7850,'-13'-11'16,"0"2"-157,1-8 0,5 7 246,2 2 0,10 5 1,3-1-1,3 2 249,2 2 1,6-1-57,2-3-274,3 2 1,3-3 0,3 3 0,4-1 0,2-1-604,3 1 302,-7 2 0,4 1 0,-5 0 277,1 0 0,-9 23 0,1 5 0</inkml:trace>
  <inkml:trace contextRef="#ctx0" brushRef="#br0">21409 6299 7850,'-13'-6'108,"5"3"-261,-1-5 1375,6 5-1026,-2-3 1,10 2 0,5 0 0,6 1 0,7 2-1,3 1 1,7 0-494,4 0 0,0-2 1,9-1-1,3-1 297,0 1 0,-10 2 0,2 1 0,2 0 0,0 0 0</inkml:trace>
  <inkml:trace contextRef="#ctx0" brushRef="#br0">22416 6261 7850,'-5'-13'0,"-1"0"0,-3 0 130,-2 1 0,4 0 0,-6 2 0,1 2 0,-1-2 1,0 0-1,0 2 590,1 3 1,-3 3-1,0-1 1,-4-2-534,0 3 1,3 4 0,-3 4 0,1 1-48,-3 3 1,1 6 0,0 2 0,2 2-72,2 3 0,2 1 1,1 1-1,2-1-310,2-2 1,4 2-405,5-3 511,0-3 0,3 5 0,4-6 0,7-1 0,4-4 0,5-2 0,1-3-379,1-1 1,1-2 422,-1-4 0,1-5 0,0-5 0,-1-4 49,1-3 0,-1-8-2,1 0 0,-5-6 81,0-8 1,0-4 0,5-6 0,-2-3 229,-3-3 1,-2-3 15,-7 7 1,-3-2 153,-1 11-40,-5 5 1,1 7 0,-8 10 1444,-4 8-1469,-4 4 1,1 10-546,2 2 158,4 9 0,1 2 0,-2 7 1,0 2-1,1 4-123,2 6 0,1 3 17,2 1 0,0 0-38,0 1-92,0-7 1,0 5 0,2-3 0,2 2 0,6-2-370,5-5 0,0-2 56,2-1 1,2-5 195,3 0 0,-2-7 0,1-1 1,0-7-520,-1-5 0,4-1 885,-3 0 0,3-11 0,2-3 0</inkml:trace>
  <inkml:trace contextRef="#ctx0" brushRef="#br0">22863 5751 7838,'-2'-23'0,"-1"-1"0,-1 0 375,1 1 1,2 8-1,1-2 1,1 2-36,3 3 1,4 3 0,4 2-1,1 1 34,0 4 1,0 0-246,-1 2 1,5 0 0,2 0-1,-1 0 119,1 0 1,-2 6-263,-5 2 31,1 4 0,-2 5 0,-2 0 0,-5 0 0,-2 1-417,-2 3 349,0-2 0,-6 5 1,-4-3-1,-4 3 1,-3 0-1,0-2 1,0-4-65,0 0 1,0-3 306,4 2 1,0-8 0,1 0 478,-1 1-459,6-4-82,-5-1 0,12-5 0,0 0 0,7 0-161,5 0 0,2-1-103,3-3 0,-1 2-113,5-2 156,0 2 1,9 2 0,1 0-1,0 0 1,2 0-230,-1 0 1,-3 0 212,0 0 1,-6 0-143,-2 0-347,-5 0-386,2 0 229,-11 0 350,-1 0 0,-7 0 1,-4 0 402,-3 0 0,-26 12 0,-7 2 0</inkml:trace>
  <inkml:trace contextRef="#ctx0" brushRef="#br0">8084 9499 7767,'0'-12'-183,"0"-1"1,0 0 355,0 0 0,2 1 1,0-1-1,3 0 1,-3 0 1298,0 1-1069,-2 5 0,4-5 0,0 7-64,-1 2 1,-3 10-31,-4 14-291,-3 9 1,-6 2 0,2 8-1,1 3 1,1 2 0,-1 2-1,1 0-80,0 1 0,3 1 0,6 1 0,2-3 46,2-5 0,3-4 0,7-5 1,3-6-93,5-4 1,3-9 0,3-2 0,2-7-57,-2-8 1,4-6 0,-3-8 0,0-4-125,-2-3 0,-2-7 81,1-3 133,-1-9 0,1-2 0,-2-7 1,-3-2-1,-4-3 14,-3-1 0,-1 3 1,-2-2-1,-2 5 297,-5 6 0,-3 15 364,-1 6 0,-5 12-352,-4 0 1,2 9-1,-1 0 1,-1 4 204,2 4 0,0 3-239,3 6 0,1 1 214,-6 3-461,7 3 1,-8 7 0,5 2-1,3 5 1,0 3-71,2 2 1,0-1-373,0 0 0,0 2 71,0 2 223,6-2 1,-1 0 0,5-6-1,-1 0 1,2 0-650,5 0 0,-2-8 291,3 0 1,-3-2-750,-1-7 832,0 0 455,-1 1 0,13-9 0,1 2 0</inkml:trace>
  <inkml:trace contextRef="#ctx0" brushRef="#br0">8824 10061 7796,'-9'-9'857,"1"1"0,3 5-269,-3-2-531,5 4 0,-3 7 0,6 2 1,0 5 208,0 4 0,0 1-241,0 4 1,0 2 0,0-3-1,0 2-240,0-2 1,0 2 61,0-6-205,0 5 1,0-8 0,0 3-503,0-2 722,0-8 0,0-3 0,0-8 61,0-5 73,6-2 0,-4-8 0,2-2 1,-1-4-1,-1-5 450,3-4-220,-1 3 0,0-6 0,0 4 1,1-1-1,-1 2 508,0 1 0,5 5-400,-5 5 1,2 5 273,-2-1-504,-3 9 1,11 2 0,-4 6 0,5 0-1,2 1-142,2 4 0,0 2-20,-4 6 1,0 1-415,0 3 350,-1 3 1,-4 5-1,-4 1 1,-3-1-1,-2 1-369,-3-1 1,-4-1 289,-4-3 0,-1 2 200,0-6-49,0 0 1,2-4 556,3 0-352,2-6 1,12-2-83,2-5 0,3-1 0,4-2 0,2-3-8,4-1 1,-1 4-18,1-1 1,-1 3-19,1 1 1,2 1 0,-6 3 0,-2 5 161,-1 2 1,-5 2-42,-1 0 1,-5 0-1,2-1 0,-10 1 0,-5 0 0,-5 0 94,-6-1 0,-8-3-173,-1-1 1,-1-1 110,2 2-207,2-3 0,-3-6 0,7 0 0,2 0 0,0 0-1566,1 0 809,1-6 1,11-3-1026,-1-8 1119,7 3 687,2-10 0,26-9 0,11-5 0,5-6 0,0-1 0</inkml:trace>
  <inkml:trace contextRef="#ctx0" brushRef="#br0">9716 9602 7902,'0'-19'0,"0"5"504,0-3-388,0 8 1,2-2 0,2 4 0,6 0 8,5 3 0,0 2 1,3 2-1,0 0-301,4 0 1,-2 0-103,1 0 0,-6 5 0,2 0 278,-2 2 0,-20 24 0,-3 11 0</inkml:trace>
  <inkml:trace contextRef="#ctx0" brushRef="#br0">9653 9844 7902,'-9'0'999,"1"0"1,5-2-346,-2-2-423,4 3-56,1-5 1,6 6 0,4 0 0,5 0-1,6 0-271,4 0-403,0 0 0,5 0 0,1 0 499,2 0 0,29 0 0,-25 0 0,0 0 0</inkml:trace>
  <inkml:trace contextRef="#ctx0" brushRef="#br0">12649 8875 7771,'1'-13'223,"2"0"0,1 0 867,-1 1-887,4 5 0,-5 4 1,2 11-1,-4 9 1,-4 6-1,-6 4 455,-6 3-632,2 2 0,-11 6 0,1 2 1,-5 3-1,-1 3 0,1 4 0,-2 0-137,-2-4 1,9-2 18,-2-6 80,9-5 1,0-3 0,9-9 0,5-5 0,7-6 0,9-6 0,8-3 26,8-1 1,3-5 0,6-4 0,2-2-108,3-2 1,-2 0 0,4 0-1,0 2-246,1 3 0,-7-4-601,0 4 680,-7 2 1,-3-1 0,-4 4 0,-5-1 0,-4 1-130,-4 2 1,-3-4 0,-2 0 0,0-2 387,0-3 0,-4-2 0,-9-17 0,-8-5 0</inkml:trace>
  <inkml:trace contextRef="#ctx0" brushRef="#br0">12968 9142 7771,'0'-14'0,"0"-3"0,0 3 80,0-3 1,0 3 238,0 1 481,0 0 0,-2 2 814,-2 3-1373,3 2 0,-5 7 0,6 4 0,0 5 330,0 5 1,1 5-255,4 5 1,-4 5-71,3 0-210,-2 11 0,-2-7 0,0 10 0,0-2 0,0 1-238,0-2 0,0 0-347,0 2 0,0-4-767,0 4 943,-6-9 1,5 0-1,-4-7 1,4-5 0,1-2-815,0-4 0,1-3 654,4-5 0,0-4 532,4-8 0,19-37 0,1-14 0</inkml:trace>
  <inkml:trace contextRef="#ctx0" brushRef="#br0">13376 8875 7836,'0'-19'348,"-2"5"374,-2-3 1,1 4 52,-5 5 0,4 4-430,-5 8 0,5 10-16,-5 12-140,1 5 1,-4 8 0,3 5-1,0 6 1,-1 5-66,-1 3 1,-1-3 0,4 4-1,2-3-355,1-2 1,3-6-33,-2-1 0,4-13 0,4-4 1,5-12-14,2-8 0,2-4 92,0-6 1,-1-2 271,1-2-94,5-9 0,1-7 0,4-6 0,-2-3 0,1-2 118,3-2 0,-4 1-35,0-2 1,-4 3 297,4 5-248,-11 6 1,7 8-1,-10 9 1,2 6 57,-1 5 0,-3 15-47,3 7 1,-4 1 40,5 3-303,-1 0 0,5 3 0,0-3 0,0-6 0,-1-5-426,1-6 0,0-3-7,0-1 0,4-6 0,1-5 0,2-4-340,3-7 1,1-8 896,1-4 0,-1-16 0,0-7 0,3-4 0,0 0 0</inkml:trace>
  <inkml:trace contextRef="#ctx0" brushRef="#br0">14931 8110 7827,'0'-26'-21,"6"5"0,3 1 0,2 2 0,2 2 1,-1 2-13,1 1 1,-6 5-1,-2-1 1,-4-1 0,-2 0 257,-4 2 1,-3-4 0,-9 5 0,-4-1 129,-4-1 0,-1 7-259,-4-3 1,1 4-1,-3 1 1,-1 0 4,1 0 0,3 1-39,0 4-15,2-4 0,-2 10 1,4-4-1,6 2 1,7-1-1,5 2 39,1 2 1,2-4-256,4 1 231,0-7 0,1 8 0,2-4 1,3 1-1,1 3 99,3 1 0,1 2 1,2 0-1,-1 0 189,1-1 1,-2 7-130,-2 2 1,2 0-35,-2 5 0,-2-2 0,0 11 0,-1 4 134,-4 2 0,-2 14-214,-4 4 1,-3 11-372,1-30 1,-1 1 0,-1 1 0,-2 1 306,0 3 0,-1 1 0,-1 3 1,1 1-1,0 2 0,-1 0 1,2 0-1,1 0 3,-1 1 0,1 0 1,1-6-1,1 0 41,2 0 0,1-2-15,1-6 0,0-1 0,3 29 0,2-7 0,2-4 0,3-5 267,0-7 0,5-5-60,-4-6-314,-2 3 1,5-10 0,-2 1-1,2-5 1,0-6-109,-2-3 0,3-3-241,1-2 1,0 1 0,4-6 0,-1-1-283,1-2 1,-2-1 311,6 0 1,-5-5 677,1-4-566,3 3 0,-6-5 0,4 3 0,-1-2 0,0 0-405,-1 1 1,-2 1-291,-1-5 527,5 0 1,1 1 409,2-1 0,11-11 0,5-5 0,2-2 0,-1 0 0</inkml:trace>
  <inkml:trace contextRef="#ctx0" brushRef="#br0">15952 8084 7825,'0'-20'38,"0"-2"0,0 5 0,0 1 931,0 2-688,0 7 0,0 3 1,0 9-1,0 8 0,0 7 1,-2 5 360,-2 5 1,1 4-374,-5 9-205,5-4 1,-9 5-1,5-6 1,-1 1 0,-1 0 197,-1 4-337,5-9 0,-5 3 0,4-13 0,0-3 0,1-4-162,2-3 0,1-8 1,4-6-1,2-9 168,5-6 0,3-1 0,5-6 0,5-4-147,2-2 0,1-2 12,1 4 166,-1 1 0,5 4 0,0 2 0,-2 4 0,0 5 192,2 3-113,-9 2 0,4 11 0,-13 5 0,1 8 0,0 8 132,0 4 0,-6-1-213,-3 4 0,-3-5 0,-2 4 1,-3 0-73,-5-1 0,-2-8 113,-2 2 0,-4-9 155,0 0-132,-6-3 1,5-7 0,-5-1 0,2-2 0,0 0 22,1-1 1,-4-2 77,3-1-174,2-5 0,1 3 0,5-3 0,0 0 0,1 1-895,-1 1-235,6-4 97,1 6 1082,6-5 0,6 18 0,1 2 0</inkml:trace>
  <inkml:trace contextRef="#ctx0" brushRef="#br0">15645 8926 7825,'-18'0'1029,"4"0"-618,-3 0-691,3 0 887,1 0 0,13 0 0,8 0 1,12 0 84,9 0 0,5 0-365,8 0-346,9 0 0,7 0 0,7-2 0,2-2 1,2-4-226,2-4 123,-35 9 1,1-1 0,33-7 0,-2 2-1,-5-2 1,-8 0 0,-11 2 0,-12 5-2344,-10 2 1146,-12 2 975,-5 0 0,-12 6 0,-6 3 343,-6 2 0,-27 17 0,-12 8 0,17-11 0,-1 1 0,1-1 0</inkml:trace>
  <inkml:trace contextRef="#ctx0" brushRef="#br0">16041 9206 7825,'0'-13'175,"0"5"146,0-1 846,0 1-438,0 1 1,0 4 0,1 12-406,3 8 1,-2 5 2,2 4-312,-2 5 0,-7 1 0,0 7 0,-1-1 0,-1 2-89,0 2 86,-2-2 0,-2 4 1,2-7-1,4-2 0,1-2 356,-1-2-291,1-7 1,5-7 0,4-9 0,5-3 352,5-4-344,-1-1 1,10 0-1,-2-1 1,2-4-1,3-3-108,2-3-50,-2 3 0,5-3 1,-7 4-1,1-1 0,-1 0-455,1 3 0,-7-4 45,-2 5 1,-2 0-481,-3 4 1,1-4 0,0-2-157,0-1 0,-2-2 1118,-3-3 0,-2-35 0,-6-9 0</inkml:trace>
  <inkml:trace contextRef="#ctx0" brushRef="#br0">17316 8454 8067,'-6'-7'106,"3"1"1,-4 8 0,0 2 210,0 4 0,3 9 1,-3 5-1,0 3 1,1 5-1,0 4-100,4 3 1,-1 2 0,0 2 0,-1 3-260,1 2 1,3-7 0,3 0-1,2-10-52,2-6 0,2-5-48,4-5 102,-6-6 1,4-1 0,-1-7 0,4-5 0,3-5 0,-1-6 0,-1-3 17,2-3 1,-3-7 0,5-4 0,-2-3 38,0-1 0,3 4 0,-6 3 0,-3 3 201,1 4 1,-5 7 62,1 0-206,-5 8 0,3 6 0,-6 12 1,0 8 319,0 5-371,0 4 1,0-1-1,0 1 1,0-1 0,0 1-276,0-1 180,5-5 0,-2-1 0,7-8 0,3-1 0,4-3-168,3-1 0,-3-3 285,4-8 1,-1-6-102,1-6 103,3-11 1,-4 5-1,4-11 1,-1-1-1,-4-2 232,0-2 0,-6-3-122,-5-1 1,-5 2-62,1 7-69,-2 3 1,-4 11 0,-2 3-1,-5 5 1,-2 3-553,-2 5 1,-1 4 73,-3 4 0,3 5 52,-3 8 1,4-2-1,3 5 1,3 0-1618,2 0 2015,0 1 0,12 11 0,3 7 0,1 2 0,0 0 0</inkml:trace>
  <inkml:trace contextRef="#ctx0" brushRef="#br0">18081 8875 7825,'13'0'0,"-1"0"-108,1 0 0,-4 0 1,-1 0-153,2 0 753,-4 0-106,-1 0 0,-6 0 0,-3 0 0,-5-2-167,-2-2 0,-3 3-173,-3-4 1,-2 4 56,-2 1 0,-3 0 0,3 1 1,-3 4 349,-2 3 1,5 8-149,0 1 1,5 5-269,-1 0 0,3-3 0,3 3 0,2 0-69,5 2 1,2 1-181,2-4 0,6-3-87,3-5 1,8 0 0,4-2 0,4-2-491,5-5 0,0-3 394,8-1 0,-5-5 394,9-4 0,2-18 0,6-8 0,7-4 0,0 1 0</inkml:trace>
  <inkml:trace contextRef="#ctx0" brushRef="#br0">19012 8314 7825,'-2'-13'0,"-1"0"0,-2 0 439,-2 1 0,2 5 36,-3 2 1,4 5 526,-5 5 0,5 7-529,-5 10 0,7 3 1,-3 5-1,4 4-48,1 3 0,-4 1-148,-1 0-414,1 0 1,4-4 0,0-1 0,0-2 0,0-1-261,0 1-117,6-10 0,-5 8 1,5-14-1,-2-2 0,2-4 514,1-4 0,7-18 0,6-8 0</inkml:trace>
  <inkml:trace contextRef="#ctx0" brushRef="#br0">18693 8620 7825,'-11'-9'837,"2"1"0,-1 3-557,6-3 1,1 1-210,7-2 1,6 2 0,10 4 0,7-2 24,4-2 1,7 2-249,5-3 0,1 5 0,-3-3 0,3 2-1948,1 0 2100,-4 0 0,26-19 0,-34 9 0,1 0 0</inkml:trace>
  <inkml:trace contextRef="#ctx0" brushRef="#br0">20198 8046 7800,'0'-13'500,"-2"-4"1,-1 0 0,-1 2 1508,1 0-1798,2 8 1,1 3 0,0 8-1,0 6 1,1 6 0,2 5 0,1 5 87,-1 3 1,3 4 0,-2 5-1,-1 0-98,-2 1 1,-1 0-330,0 4 1,0-4 0,0 4 0,0-3-826,0-2 0,-4 0 100,0 0-47,0-5 1,-1 2 0,1-6 899,1-5 0,-9 7 0,-3-4 0</inkml:trace>
  <inkml:trace contextRef="#ctx0" brushRef="#br0">19879 8862 7800,'-13'-1'0,"0"-4"0,2 2 1162,2-5-639,-2 5 0,11-8 1,2 4 628,9 0 0,13-5-533,10 4-508,8 2 0,4-4 0,5 6 0,0 0 0,1-1 297,4 1-938,-4-6 1,-1 9 0,-9-3 0,-3 2 0,-5 2-2178,-5 0 2104,-2 0 603,-7 6 0,-24 18 0,-12 10 0</inkml:trace>
  <inkml:trace contextRef="#ctx0" brushRef="#br0">20236 9142 7800,'-9'-8'110,"1"-1"0,5 1 977,-8-5 0,9 5-594,-2-1 1,8 6-392,5-1 0,1 8 0,0 5 0,-3 2-51,-2 2 1,0 4-253,-5 0 0,0 6 0,0-2 1,-3 3-63,-6 1 0,-1 5 165,-11 0 1,0 0-1,-3-5 1,1 1 618,2-1 0,5-5 83,-1-3 1,3-4-67,1-5 0,8-2-170,5-6 1,11 0-570,10 0 65,3 0 0,6-1 0,1-2 0,2-3 0,2-1-848,2-3 1,1 3 726,1-2 1,-1 0-148,0-8 404,0 2 0,0-18 0,2-9 0,4 1 0,0-1 0</inkml:trace>
  <inkml:trace contextRef="#ctx0" brushRef="#br0">21039 8352 7800,'-6'-31'0,"1"5"788,-4 1-716,-2-1 0,10 8 0,-4-3 0,4 4 0,1 2-276,0 3 1069,0 5 1,0-1 0,0 7-462,0 1 1,0 7-1,0 13-329,0 4 1,0 0-36,0 10-123,0 0 1,0 4-1,0 1 1,0-1-1,0-1-308,0-3 0,0 1 0,0-5 0,1-2-227,4-1 0,-3-6 224,7 1 339,-1-12 1,5 1 0,0-11 0,0-1 0,1-5 24,3-7 0,1-5 121,3-8 1,4-1 166,-4-2-136,-3 7 1,1-6-1,-7 11 1,1 3 306,0 4 1,-2 6-225,-2 8 1,-4 7-159,-5 6-9,0 6 1,0 1 0,0 6 0,0-3 0,0-3 28,0-3 1,6-5-144,3 1 1,3-5 142,5-3-103,-2-4 1,9-10 0,-3-5-1,3-6 1,1-6 26,1-7 0,-1-3 209,1-7 0,-5 0-23,0-4-151,-5-2 0,-3-2 0,-9 2 1,-3 1-1,-1 3 134,0 1 0,-7 9-143,-5 5 0,-3 11-216,-6 6 1,4 7 0,-4-1 0,-2 6-404,-1 5 1,4 5 31,3 4 0,-1-2-49,1 7 619,0 5 0,16 39 0,1-25 0,1-1 0</inkml:trace>
  <inkml:trace contextRef="#ctx0" brushRef="#br0">21791 8416 7800,'-8'0'195,"-1"0"1,7 1 122,-3 3 1,0 3 253,0 6 0,-3 6 0,2 2 0,-1 4 11,-3 5 0,3-3-566,-1 3 0,5 1 0,-3-1 0,2-2-84,0-1 1,-1-3-6,5-3 1,2-4 0,2-8-110,5-5 0,2-3 163,2-1 1,4-5-1,0-5 1,0-4 23,1-3 0,-2-5 131,5 5 1,-5-4 2,1 4 0,-3 0 1,-2 6-1,1 1 177,0 1 0,0 7-88,-1-3 0,-3 4-186,-1 1-11,1 6 1,-1 2 0,0 8 0,-1 2-1,-2 1-154,1-1 1,-2 3-194,-4-4 0,-1 0 165,-3-4 0,-4 0 0,-6-1 0,-1 0-42,-2-4 0,-6-2 238,2-6 1,-3 0-59,-2 0 1,1 0 0,-1-1-1,2-2-196,3-2 0,1 0 92,3 1 0,7 1-936,-3-6 1,9 5 1051,0-5 0,59-22 0,-19 11 0,-1-1 0</inkml:trace>
  <inkml:trace contextRef="#ctx0" brushRef="#br0">22174 7702 7792,'0'-19'-104,"0"5"1,0-3-1,0 3 1,0 1 0,0 0 1041,0 1-627,6-1 1,5 2-1,7 1 1,2 1-1,3 1 1,1-1-1,3 2 1504,3 1-1677,-3 2 1,8 4 0,-4 0 0,0 2 0,1 0 59,-4 3 1,-3 5 0,-3-1 0,-5 6-76,-3 2 0,-6 5-74,1 0-23,-6 2 0,2 3 1,-6 2-1,-3 7 0,-5 6 240,-2 9-210,-8 0 1,4 12 0,-5-3 0,2 7 0,9-31 0,2 0 238,0 2 1,0-1-222,0 2 1,1-1 0,1-2 0,2 0 0,-5 34 0,3-4 0,2-3 69,2-1-92,1-11 0,-5-3 0,0-13 1,-2-2-1,-5-2 132,-3-2 0,-1-7-152,-5-1 0,4-5 1,-4 1-1,-2-3-143,-1-1 0,0-2 56,2-2 0,-2 1-1302,3-6 902,3 0 0,-6-4 0,4 0 0,-2 0 0,1-1-2442,-1-3 2897,-3 2 0,-22-8 0,-10-3 0,-6 3 0,1-1 0</inkml:trace>
  <inkml:trace contextRef="#ctx0" brushRef="#br0">12509 10239 7811,'-17'0'-130,"-2"0"-1021,-1 0 1230,11 0 1,-1 0 0,14 0-1,6 0 1,5 0 0,7 0 0,3 0-1,3 0 1,4 0 629,0 0 1,4-4-533,6 0-129,4-1 1,9 1 0,3-2 0,4-1-1,9-1 1,-32 3 0,1 1 0,5 0 0,1 0-87,4-1 1,1 0 0,1-1 0,2 1 0,2-2 0,0-1 0,0 1-1,0-1-4,2-1 1,0 1-1,0-1 1,2 1 0,2 2-1,0 0 1,1 1 0,-1 1-39,-2-1 1,0 1-1,-1 1 1,0-1 0,-1-1-1,0 0 1,2 1 0,0 1 119,4 0 1,0 0 0,-2-1 0,-1-2-1313,3 2 0,0 0 1269,1 1 0,0 0 0,2-2 0,1-1 0,3 2 1,1-1-1,-24 2 0,1-1 0,0 0 0,0 0 0,0 0 1,0-1-10,22-1 1,0 0 5,-22 1 1,0 1 0,0 0 0,19-4 0,0-1 0,-19 3 0,0 0 0,0 1-1,0 0 1,0 0 0,-1 1 0,1 0 0,0 0 0,-1 0 0,23 0 1,0 0 0,-2 0 0,1-1 0,0 0 0,0-1 0,1 1-1,0 0-177,-23 2 0,0 0 0,0 1 0,19-2 0,-1 0 165,3 0 0,-2 0 1,-2-1-1,-1 0-20,4 3 0,0 0 24,0-3 0,0 0 1,-20 2-1,1 1 1,-1 0-1,0-2 1,0-1-1,0 1 1,1 0-1,-1 0 1,0-1-1,0 1 1,0 0-1,0 0-24,0-1 1,1 1 0,-1 0-1,2-1 1,1 1 0,0 0 26,0 0 1,0-1-1,0 1 1,-2 1 0,1 0-1,-1 1 21,2-1 0,0 0 1,0 0-10,-1 1 0,0-1 0,1 0 0,-1-1 0,1-1 0,1 1 0,-1 0 0,0 0 0,1-1 1,-1 1-1,1 0 0,-1 0 0,1-1 0,-1 1 0,-1 0 34,0 0 1,-1-1-1,0 1 1,23-2 0,-1-1-8,-1 1 0,0 0 0,-2-1 1,0-1-3,0 0 1,0-1-36,-5 2 1,-1 0 0,1-3 0,-2 0 0,-4 2 0,-2 1 0,0-2 0,-1 1 0,0-1 0,0 1 14,-1-2 0,-1 1 1,-5 3-1,0 0-17,-2-1 0,-1 1 0,-4-1 0,1 1 130,-1 1 0,0 2-57,-1 0 1,0 0 0,-2-2 0,0 0 0,31 1-1,-9-1 1,-6 1 290,-6 0 1,-9 0-445,-8 4 2318,-15-6-2278,-4 5 0,-12-5 0,-3 6 0,-6 0 0,-7 1 302,-9 4 1,-5-3-822,-7 7 0,-6 1 569,-3 7 0,-2 3 0,-2 5 0</inkml:trace>
  <inkml:trace contextRef="#ctx0" brushRef="#br0">17150 10851 7802,'-8'0'35,"-1"2"1,-1 3 189,-1 8 0,-2 7 0,-1 10 1,-3 5 264,-4 6 1,-3 4 0,-2 6-1,1-1-200,-1-3 1,5-3-251,0-6 0,4-1 1,-2-5-1,4-8 364,3-9-527,8-8 55,-2-7 0,6-7 0,2-5 0,2-6 0,4-5 0,5-5 0,4-5-315,5-6 1,-3-1 231,3-7 81,-1 0 1,4 1-1,1-1 1,-1 2-1,-1 3 1,-1 8-1,-4 8 413,-5 4 1,1 11 0,-8 12 195,0 11 0,-1 8-329,-6 9 0,-1 5 0,-2 7 0,-1 2 8,1-2 1,1-1-278,2-2 0,0 0-30,0 0 1,2-1-1,1-3 1,2-5 49,2-7 0,3-2-15,7-3 1,-3-8-1873,3-1 1401,-2-5 1,-3-3-1,1-2 1,0-2 0,-2-4-1285,-2-4 1809,-4-6 0,-16-30 0,-3-13 0</inkml:trace>
  <inkml:trace contextRef="#ctx0" brushRef="#br0">16831 10800 7802,'-12'-21'500,"-1"0"1,4 4-251,1-5 1,5 11-762,-1-2 411,8 3 1,9 3 0,9 2-1,7 0 1,5 1 114,3 1 1,2 2-180,4 1 1,-2 1 0,6 2 0,1 1-933,1-1 1096,2 4 0,17 0 0,-32 0 0,1-1 0</inkml:trace>
  <inkml:trace contextRef="#ctx0" brushRef="#br0">17826 10634 7802,'-2'-8'253,"-2"-1"0,3 5 316,-3-4 0,1 5-189,-2-1 35,4 2 0,-5 4 1,5 2-1,-2 6 0,-1 5 40,1 7 1,0 3-1,0 6 1,-2 6-102,-2 4 0,2 6-323,-3-5 0,5 7 1,-1-3-1,2 4 47,2 1 1,6-7-137,3-6 0,2-5 1,2-8-1,1-1-603,3-3 0,1-4 390,3-8 0,4-3-190,-4-6 0,4-2 0,4-2 0,0-6-707,0-6 1,-2 1 544,-2-6 1,1-1-206,-1-3 828,-5-1 0,-7-22 0,-8-6 0</inkml:trace>
  <inkml:trace contextRef="#ctx0" brushRef="#br0">17839 10596 7802,'-13'-11'0,"0"2"0,5-1 474,-1 6 1,8-4-601,1 3 1,7 1 121,10 4 0,3 0 1,7 0-1,2 0-216,5 0 1,3 0-636,1 0 855,-5 0 0,32 0 0,3 0 0</inkml:trace>
  <inkml:trace contextRef="#ctx0" brushRef="#br0">17915 10889 7802,'-15'-1'107,"2"-3"254,3 2 0,3-5 260,3 3 1,8 3-856,4-4 83,9 4 0,7 1 1,8 0-1,-1 0 1,1-2 150,1-2 0,16 1 0,10-1 0,6-2 0,0-1 0</inkml:trace>
  <inkml:trace contextRef="#ctx0" brushRef="#br0">18820 10851 7802,'0'-13'80,"-1"1"-127,-3-1 0,1 4 0,-4 1 0,0-2-308,0-1 1,-3 2 2116,-7 1-1337,3 5 1,-9-3 0,5 6-1,-2 0 1,-3 0 741,-1 0-1000,-2 0 0,1 7 0,-1 5 1,1 5-1,-1 2 0,2 4 1,2 1 210,0 2 0,7 1-135,-2 2-323,8-2 1,-1 4 0,6-7-1,3-1 1,4-3-351,5-2 0,9-1 0,4-5 0,3-4-161,2-4 0,4-2 370,-1-2 1,5-6-1,-2-2 1,-1-5-96,0-4 0,-1-4 128,-5-9 0,1-4 283,-1-9-46,-5-2 1,3-7-1,-6-5 1,-2-4-1,-2-3 258,-4 2 1,-4 7 185,-5-1 0,-1 11 693,-3 7-719,2 11 0,-9 10 0,2 8 229,-2 5 0,4 4-632,3 4 1,-2 8 133,2 5-206,-1 5 0,4 3 0,-2 6 1,-1 1-1,1 4-102,2 1 1,1 1-75,0 0 0,0 0 0,0 1 0,0-1-365,0 0 0,1 0 321,3 1 1,-1-5-1131,6 0 899,5-6 1,0 2 0,4-8 0,-1-2-1,2-3-1344,1-5 1803,-5-5 0,26-41 0,0-9 0</inkml:trace>
  <inkml:trace contextRef="#ctx0" brushRef="#br0">19190 10367 7802,'-4'-25'551,"0"4"1,-5-1-230,5 5 1,1 0 0,9 5 86,7 4 1,1 2-139,7 6 1,0 0 0,3 1 0,-1 4 10,-2 3 0,-5 8-197,1 1-61,-3 5 0,-3-2 0,-2 6 0,-6-1 1,-6 1-164,-6-1 167,-2 1 1,-2-2 0,1-1 0,0-4 0,2 0 0,2-5 0,-1-3 797,2-2-587,2-6 1,7 2 0,5-6 208,6-3 0,13 1-553,-1-6 0,5-1 0,-2-5 0,3-2-606,2 1 0,-5 3 394,2 5 0,-7-3-200,-2 2 0,-4 3-1605,4 2 2122,1 3 0,9-5 0,1-1 0</inkml:trace>
  <inkml:trace contextRef="#ctx0" brushRef="#br0">7243 8250 7962,'0'-13'-246,"0"0"1,0-1 0,0-1-1,0-2 1,0 1 436,0 2 0,0 1 1,0 0-1,1 1 404,3-1-411,-2 6-254,9 1 1,-10 8-1,5 2 1,-2 6-1,2 4 28,1 3 0,-3 1 0,3-2 1,0 2 0,1 2 1,-4 0-1,4 3 1,1-2 59,-2 2 0,4 1 0,-2 1 0,1 1 24,-2-1 1,3 6-1,-2 3 1,2 5 11,2 3 0,-2 5 1,-1 8-1,-1 6 0,1 6 1,-6-31 0,-1 1 0,0 5 0,1 0 0,-1 3 0,1 1-18,0 1 1,-1 0 0,-1 2 0,0 0 0,2 3 0,-1 0-1,1 1 1,0 1-321,-1 4 1,1-1 0,-1-2 0,1 1 338,0 1 1,0 0-62,2-1 1,0 0 0,-3 2 0,1-1-1,2 1 1,0 0 0,1 1 0,-1 0 0,0 1-1,-1 0 34,0 1 0,-1 0 0,2 1 0,-1-1 0,0 3 0,-1 0 0,1 1 1,1 0 33,0 3 0,1 0 1,0-5-1,0 0-26,1 3 1,1 0 0,-1-5 0,0 0 6,2 1 0,1-1 0,-3-1 0,1-1 0,1 1 0,1-1 0,0-2 1,-1 0 41,0-4 1,0-2 0,2-3 0,0-1-231,-1 0 1,0 0 0,0-2 0,2 0 214,-1 1 0,1-2-92,0-5 1,0 0 0,-1 1 0,1-1 0,0-4 0,0-1 0,-1 1 0,1-2 0,13 34-345,-1-5 1,-4-8 223,1-3-139,-1-5 0,3-10 0,-1-2 0,-4-5 0,0-7-1393,-4-5 1672,5-2 0,-3-7 0,0-8 0,-5-8 0</inkml:trace>
  <inkml:trace contextRef="#ctx0" brushRef="#br0">7204 8059 7648,'2'-13'-393,"2"0"0,4 2 0,4 1 436,1 1 0,5 7 0,5-4 0,4 2 456,2-1-490,12 1 1,-1 4 0,11 0-1,2 0 1,0 0-2,3 0-26,10 0 1,-2-4 0,-28 2 0,2 0-1,-2 0 1,0-1 0,1 1 0,1-1 19,2-2 1,-1 1-29,0 1 0,0 1 0,6-4 1,1 0-1,-3 2 0,-1 0 1,0-1-1,-1 0 0,1 0 0,0 0 1,0 1-1,0-1 0,1 1 1,0 0-82,2 0 1,-1 1-1,-3-2 1,1 0-977,2 3 1,1 0 1090,-2-4 1,0 2 0,2 3 0,-1 0 0,2-1 0,-1-1 0,1 0 0,0 1 0,2 0 0,-1-1-1,1 0 1,-1 0 0,1 0 0,0-1 49,0 0 0,1 1 0,0 1 0,1 0-8,3-2 0,0-1 0,-1 1 0,0 0 0,1-2 0,0 0 0,-1 1 1,1 0 6,0 1 0,0 0 0,-1 0 0,1 1-47,2-1 1,0-1-1,-2 0 1,-1 0-1,1 2 1,0 1 0,0-1-1,-1 0-9,1 0 1,1 0 0,-2-1-1,2-2-254,3 2 1,1 0 0,-5 0 0,1 1 276,4-1 1,-1-1-60,-4 1 0,0 0 0,4 0 0,0-1 0,-1 1 0,0 0 0,0-1 0,1 0 0,0-1 0,-1 1 0,-1-2 0,-1 1 0,-2 1 0,0 1 33,3 0 1,0 0-1,-1 0 1,0-1-11,4-1 1,-1 0 10,-7-1 0,0 1 0,6 0 1,0 1-1,-6-1 0,-1 2 1,3-1-1,0 1 0,1 0 0,1 0-15,1 0 1,0 1-1,-3-3 1,0 0 1,1 2 1,1 0 0,0-2 0,1 0-15,0 0 0,0 0 23,2-1 0,0 1 0,-1 0 0,1-1 0,-1 0 0,0 0 0,-1-1 0,0 0 0,1 0 0,-1-1 50,-1 1 0,1 1 0,2-1 0,-1 2-52,0-1 1,-1 1 0,-1 0 0,-1 0 68,1 2 0,-1 0-59,-1-2 1,-1 1-1,0 2 1,0 0 0,1-2-1,0 0 1,0 1 0,0 1-1,1-1 1,-1 1 4,-1-1 1,-1 1 0,2 1 0,-1 0-11,0-2 1,0-1 0,1 1-1,1 0 15,4-3 1,1 1-19,-5 2 1,0 1 0,7-3 0,-1 0-1,-3 2 1,-1 0 0,1-2 0,1 1 0,1-1-1,0 0 15,2 2 0,-1 0 1,-3-2-1,0 0 8,2 2 1,-1 0-1,-3 1 1,0 0-13,1 1 1,0 0-4,-3-2 0,1 1 1,3 1-1,0 1 0,-3-2 1,0-1-1,0 0 1,-1 1-1,0 0 0,1 0 13,0 1 0,0-1 1,-1-2-1,1 1-3,2 2 0,0 0 1,-3-2-1,-2-1-2,4 3 1,-1 0-10,-3 0 0,0 0 0,5 0 0,-1 0 0,0-1 0,0 0 0,2 0 0,0 0 0,1 0 1,-1-1-7,-1 1 1,-1-1-1,2 1 1,-1-1 9,0 0 0,0-1 0,1 0 0,-1 1 2,2 1 0,1 1 7,-5-3 1,0 0 0,4 3 0,-1-1 0,-4-2 0,0 0 0,1 0 0,0 1 0,3 0 0,0 0 55,3 0 0,-1 1 0,-2-2 0,-1 0-55,0 3 0,0 0 1,1-3-1,-1 1 57,0 2 1,0 0-67,2 0 0,0 0 0,0-1 0,1 1 1,-2 0-1,1 0 0,-1 1 0,0-1 1,-1 1-1,0-1-7,1 0 0,0 0 1,-1 1-1,1 1 4,1-2 0,1-1 0,-5 3 1,1-1 16,4 1 1,-1 0-39,-4-3 1,0 0-1,3 3 1,0-1 0,-2-1-1,0 0 1,0 0-1,0 1 1,-1 0 0,0-1 6,-3 0 0,0 0 0,1-1 0,-1 2-175,-3 1 0,-1 0 0,4-2 0,0-1 183,-2 1 0,1 0 14,2 0 0,-1 0 0,-1 0 0,0 0 1,0-1-1,1 0 0,1 0 0,0 0 0,2 0 1,2-1 19,1 0 1,1 1 0,-4 1 0,0 0 3,2-3 1,1 1 0,-1 3-1,0-1-175,1 1 1,-1-2 152,-1-1 1,-1 1 0,3 2-1,-1 1 1,-3-3 0,-1 0-1,-1 1 1,0 0 0,-1 0-1,-1 0-13,1 0 0,-1 1 0,-2 0 0,0 0-19,1 1 1,-1 0 0,-1 0-1,-1 0 42,-1 0 0,-1 0-22,3 0 0,-2 0 1,-4 0-1,0 0 1,2 0-1,0 0 1,0 0-1,-1 0 1,0 0-1,0 0-38,-3 1 1,1-2 0,-2-1-1,0 0 263,32-2 1,-3 0-136,3 4-86,-8-6 0,-8 4 0,-7-3 0,-1 1 0,-3-1 382,-1 2 1,-7 2-383,-4 1 0,-6 0 2090,-2 0-2198,-5 0 1,2 0 0,-5 0 0,0 0 472,0 0-499,-1-6 434,-5 5-302,-1-5 1,0 6 138,2 0 97,-2-5 52,5 3 1,-8-3-147,6 5 1,-5 1-135,4 3 19,-5 3 0,7 10 1,-6 0-1,-1 0 13,-1 2 0,-2 2-60,0 9 0,0-2 0,0 6 1,0 1-1,0 7 1,0 0-2,0-1 0,-5 4 8,1 2 0,0 4 4,4 4 1,-4 2-1,-2 4 1,0-1 59,1 1 1,-5 2-53,1 5 1,2 2-28,3-34 1,0 0 0,0 2 0,0-1 0,0-1 0,-1 0 0,0 2 0,1 1 72,-1 1 1,0 1 0,1-2 0,1 1-225,-1 2 1,0 1-1,0-3 1,0 1 182,0 1 0,0 1 0,-2 0 0,1 0 0,1 3 1,1 0-1,-1 1 0,0 0-4,2-1 0,0 0 1,-1-1-1,-1 0 30,0 0 1,0 0 0,0 2 0,1 2-953,-2 2 0,1 0 925,3-3 1,-1 0-1,-3 3 1,-1 0-1,2-3 1,-1-1-1,0 3 1,0 1-1,0 2 1,0 2 113,1 1 1,0 1-1,2-6 1,1 0-291,-1 2 1,0 0 0,1-2 0,0-1 232,1 1 0,0 0-43,0 0 1,0 0-1,0 1 1,0-1-1,0-1 1,0-1-1,0-2 1,0-1-1,1-2 1,0-1 51,1-1 1,0 0 0,-1 0 0,1 0-86,2-2 0,0 0 0,0-3 0,1-1 49,1 0 0,1 0 0,6 30 0,-1-2 0,1 1 241,0 3 1,-2-8-236,-2-1 1,2-5-183,-3-3-5,-2 0 0,4-5 1,-6-4-1,-2-2 0,-5-3-78,-6-3 0,-2-2 34,-2-2 1,-5-9-1464,-3 0 1651,-9-5 0,4-2 0,-5 0 0,-4-1 0,-4-6 0,-3-4 0</inkml:trace>
  <inkml:trace contextRef="#ctx0" brushRef="#br0">8071 13032 7880,'-5'-9'-30,"-4"2"1,-1 0 0,0 1 0,3-1-88,2 0-32,-5 4 1,8-4 0,-1 4 0,6-1-1,6 0 1,4 0 461,4-1-318,-3-5 0,10 8 1,-2-6-1,5 1 0,5 2-24,0-1 78,-4-4 1,9 7 0,-1-5-1,5-2 1,6 0 0,2 0-1,2 2 29,0-2 0,6 3 0,2-2 0,4-1-35,0-1 0,1 2 1,1 1-1,3-1 5,-32 6 1,1-1 0,33-6-802,-33 8 0,-1 0 755,30-8 0,-28 7 0,-1 0 0,1-1 0,-1-1 0,4 1 0,-1 0 1,3 1-1,-1-1 4,-1 1 0,0-1 0,2 2 0,-1 0 0,1-1 0,-1-1 0,3 0 0,0 1-216,1-1 0,1 1 1,1-1-1,-1 1 193,2-1 0,0-1 0,1 0 0,-1-1 21,-2 1 1,0 1-1,5 1 1,0-1 0,0 1-1,0-1 1,0 1-1,1-1 0,-2 0 1,0 1-1,-2 1 1,1 0-7,1-3 1,0 1-1,1 3 1,1-1-867,2 1 1,0-2 876,-5-1 0,-1 1 1,7 2-1,0 1 0,-6-2 1,-1-1-1,4 2 0,-1 0 1,4-1-1,0 1-14,3-1 0,0-1 0,-5 1 0,0-1-212,1 1 0,0 0 1,-1 0-1,0 1 218,3-4 1,0 1-5,1 3 0,-1-1 0,3-2 1,-1-2-1,1 3 0,-1 1 1,0-1-1,0 0 0,-1 0 1,0-1-1,-1 0 1,1 1-1,2 1 1,0 0 9,2-3 1,-1 1 0,-2 3 0,-1-1 10,-1 0 1,0 0-20,-3 1 1,-1 1 0,1-1 0,1 0-1,-2 0 1,0-1 0,1 0 0,0 0-1,-2 1 1,1-1-56,-4 2 0,-1-1 0,1 1 0,0 0 27,0 0 0,0 0 1,2 0-1,0 0 8,2 0 1,0 0 17,-1-3 1,-1 0 0,3 3 0,0-1 0,-2-2-1,0 0 1,0 0 0,2 1 0,1-2 0,2 0 45,1 1 0,1-1 1,-1-1-1,1 0-33,0 3 1,1 0-1,-2-1 1,0 1 75,-1-1 1,0 1-83,4 2 1,-1-1 0,-1-2 0,1 0 0,0 3 0,-1 0 0,-3 0 0,0 0 0,-2 0-1,1 0 4,0 0 0,0 0 0,1 0 1,-1 0-60,3 0 1,-1 0-1,-6 0 1,0 0 57,2 0 0,0 0-56,0 0 1,0 0-1,-1 0 1,0 0-1,2 0 1,1 0-1,-1 0 1,1-1 0,0 0-1,0-1-8,-1 0 0,0 0 0,1-3 1,1 1 88,-1 2 1,0 0 0,3-3-1,0 0-30,4 1 0,-1 0 19,-5-2 0,0 0 0,7 2 0,-1 0 0,-6-1 0,0 1 0,2 0 0,0 0 0,2-1 0,1 1 162,0 0 1,-1 0-1,-1 2 1,-1-1-100,-1-1 1,0 0-1,1 0 1,1 1 96,-2-1 0,0-1-174,0 2 0,1 1 0,4-1 0,-1 1 0,-3 0 0,-1 0 0,-1 0 0,-1 0 0,-1 0 0,-1 0-41,0 0 1,1-1 0,1 1 0,1 0 3,0 2 1,-1 0 0,-1 0 0,0 0-32,-1 1 0,0-2 26,2-1 1,-1-1-1,-2 1 1,1 1-1,3-3 1,0 1-1,0-1 1,1 1 0,0 0-1,-1 0 1,-1 0 0,0 0 1,-2-1-1,0 0 43,0 2 1,0-1 0,-1-1-1,1 0-39,2 2 1,0 0 84,-2 0 0,-1-1 0,0 1 0,0 0 0,-3-1 0,-1 1 0,2-1 0,0 0 0,0 0 1,0 0 56,1 2 1,0-1 0,-2 1-1,-1 1-7,-2 0 1,1 0 0,-1 0-1,0 0-41,1 0 0,0 0-76,-2 0 1,0 0 0,7 0 0,0 0 0,-3 0 0,0 0 0,-2 0 0,0 0 0,0 0 0,0 0 36,0 0 0,-1 0 1,0 0-1,1 0-142,2 0 0,-1 0 0,-4 0 0,-1 0-55,-1 0 0,1 0 151,-1 0 1,1 0 0,-4 0 0,0 0 0,2 0 0,0 0 0,-1 0 0,-1 0-1,0 0 1,0 0 0,-1 0 0,-1 0 0,35 0 67,1 0 1,-35 0 0,0 0 82,1 0 0,-1 0-103,33 0 1,-31 0 0,0 0-1,33 0 1,-37 0 0,1 0 0,1 0-1,-1 0 110,2 0 0,-1 0 1,30-1-78,-32-2 0,0 1 1,31 1-20,-4-3-18,1-3 1,0 5 0,-2-2 0,-2 2 0,-6 1 800,-6-3 0,0 2-787,-6-2 1,0 3-7,-8 1 11,2 0 0,-9 0 0,3-2 1,-3-1-1,-3-1 607,-3 1 0,2 2-567,-6 1 1,-4 0 898,-5 0-1139,1 0 149,-2 0 1,-3 0-315,-8 0 1,1 0-6,-5 0 0,-2 0 0,-7 0 328,-5 0 0,-30-6 0,-9-1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11807 4170 8170,'-5'-8'-434,"3"1"1,-2 3 0,1-3 0,0-1-115,-1-1 615,0 6 1,4-4 82,0 3-137,0 2 172,0-3 1,1 5-70,4 0-73,-4 0 0,6 0 0,-3 0-6,5 0 0,2 0 1,2 0-1,0 0-46,-1 0 0,5 4 0,2 0 0,1-1 8,2-1 0,4-2 0,4 0 0,2 0 57,1 0 0,5 0-46,0 0 1,2 0-1,7 0 1,1 0 13,1 0 1,5 0-18,6 0 0,-1 0-51,9 0 0,3 0 1,1 0-1,-33 0 0,0 0 54,4 0 1,-1 0 0,1 0 0,-1 0-250,5 0 1,0 0-1,1 0 1,0 0 256,1 0 1,0 0-15,1 0 1,1 0-1,1 0 1,2 0 0,-1 0-1,0 0 1,0 0-1,-1 0 1,-1 0 0,0 0 12,-2 0 1,0 0 0,2-1 0,0 0-11,0-1 1,0 0 0,-6 1 0,0 0 8,0-1 1,0 0-1,-2 1 1,0 1 0,0-1-1,-1 0 1,2 0-1,0 0 12,1-1 0,-1-1 1,0-1-1,0 0 0,-2 2 0,1 0-13,1-3 1,0 0 0,-2 3-1,-1 1 1,4-3 0,0-1 0,-1 0-1,1 0 1,-1 0 0,0 0 10,-2 1 1,1 0-1,-2-2 1,0 1 5,-2 0 0,-2 1-16,34-2 0,-34 2 0,-1-1 0,27-1 0,-6 0 0,-7 1 8,-8 2 0,-8-3 25,-4 2-317,-15 0 0,-5 4-114,-14 0 0,-4 0 306,-9 0 0,-5 4-30,-7 0 1,-5 2 0,-8-3 0,-1 1 105,-3-1 0,-6 4 0,-6 0 0</inkml:trace>
  <inkml:trace contextRef="#ctx0" brushRef="#br0">11476 4323 8154,'-13'-19'-308,"0"6"0,1-1 0,0 4 158,4 0 0,4 6 1,8 3-29,4 4 1,8 2-1,2-2 1,1 1 73,-1-1 1,5-1 141,-2-2 0,3 1 0,2 2 0,-1 1 120,1-1 0,-1-2-189,1-1 109,-1 0 0,5 0 0,1-1 1,2-2-1,2-1 0,2 1 0,1 2 45,0 1 1,2 0 0,3 0 0,3 0-164,4 0 1,2 1 97,4 3-77,-4-2 0,10 5 0,-2-4 1,4 1-1,5-1 0,-32-2 1,1-1-1,2 0 0,1 0-3,1 0 1,0 0 0,0 0-1,1 0 16,1 0 0,1 0-37,2-2 1,1-2 0,1 2 0,1-1 0,2-2 0,-1 0 0,-1 1 0,-1 1 0,1-1 0,0 1 42,0-1 0,0 1 0,0-1 0,1 1 1,3-2-1,0 0 0,-2 0 0,0 1 3,-1-1 1,-1 0-1,-1 2 1,1-1-278,1 0 0,0 0 1,3 1-1,0 1 277,1-2 0,0 0 10,-4 2 0,0 1 0,2-3 1,-1 1-1,-5 1 0,0 1 1,-1-1-1,0 0 0,0 0 1,0 1 54,1 0 1,-1 1 0,-5-1 0,-1 2-200,1-1 0,-1 0 0,29 0 169,-1 0-30,-3 0 1,-2 0 0,-5 0 0,-6 0 0,-5 0 9,-3 0 1,-6 0 4,-4 0 1,-7-2 524,-1-2-464,-7 2 1,-2-5 1425,0 3-1421,-5 3 524,-7-5-1252,-5 6-10,0 0 235,-5 0 0,2 1-17,-6 4 431,7-4 0,-10 5 0,17-23 0,-4-4 0</inkml:trace>
  <inkml:trace contextRef="#ctx0" brushRef="#br0">15964 4144 8154,'0'-8'-371,"0"-1"-517,0 6 254,0-8 634,0 9 0,12-15 0,2 3 0</inkml:trace>
  <inkml:trace contextRef="#ctx0" brushRef="#br0">24303 4208 8475,'-7'-6'-293,"2"3"1,3-4 0,-1 0-1284,-1 0 1599,0 4 1,2-7-1,0 5 1,-4-2 42,-1-3-70,-2-2 38,2 5 0,0 0 52,3 3 13,3 2-16,-5-3-64,12 5 1,1-4 0,7-1 0,3 2 0,5 2 70,7 1-67,3 0 0,14 0 1,5-1-1,8-2 1,8-3 26,-31 2 0,0 1-47,1 2 1,1-1 0,2-3 0,1 0 0,-1 2-1,-1 1 1,-1-1 0,-1 0 0,33-4-16,-5 0 1,-11 3 2,-3-5 1,-14 6-1,-5-1 1,-8 3-11,-7 1 1,-3 0-5,-1 0-32,-6 0 52,-1 0 1,-7 0-78,-4 0 0,-2-5-8,-6 1 0,1 0 54,-1 4-54,-5 0 0,-2 1 1,-6 2-1,1 3 0,-2-1 88,-3 1 0,3 4 0,-23-6 0,-10-1 0,-3 3 0,1 1 0</inkml:trace>
  <inkml:trace contextRef="#ctx0" brushRef="#br0">24291 4272 8496,'-13'-2'0,"0"-1"-217,0-1 0,5-2-316,-1 2 0,8 3 464,1-3 1,6 2 105,6 2 1,8 4 0,4 1 0,6-3 29,3 0 0,6 2 5,8 0-68,3 1 1,2-5 0,3-2-1,6-1 1,6-2 0,-31 2-1,0 0 1,2 0 0,-1-1-22,2 0 0,-1 1 0,-2-1 0,0 1 23,0-1 0,0-1 0,31-6 0,-2 4 0,-8-2-27,-11 1 1,-10 4-18,-6-5 23,-9 6 1,-10-7 4,-11 6 0,-1 0-7,-8 4-27,1 0 0,-6 0 0,-2 0 0,-1 0 0,0 1-191,-1 3 1,3-1 30,-2 6 204,3-1 0,1 16 0,1 3 0</inkml:trace>
  <inkml:trace contextRef="#ctx0" brushRef="#br0">8913 5406 7843,'-11'-1'-936,"1"-2"0,1-1 885,-1 1 1,-1 2 32,-2 1 1,5 0 42,-1 0 1,5 1 9,-5 3 0,5-2 11,-4 2-46,5 3 2,-8-5 0,9 9 1,-2-3-1,2 4-58,2 0 44,0-4 1,0 3 0,0-3-18,0 4 92,-5-5-17,3-2 0,-9-5 127,3 0 1,0 0-116,0 0 0,4 0-21,-5 0 21,6 0-154,-2-5 119,5 3-21,0-3 2,0 5 1,1-5-1,3 1 4,5 1 0,4 2-1,4 1 1,-2 0-3,6 0 0,1 0 0,5 0 1,2 0-4,5 0 1,9 0 9,4 0-13,2 0 0,8 0 0,4 0 0,4 0 0,3 0 7,-1 0 0,3-4-7,-34 2 1,1-1 0,0 1 0,1 0-726,0 2 0,0 0 726,1 0 0,-1 0 0,0-2 1,0 0-1,2 0 0,0 0 0,0 0 1,2 1-1,1 0 0,0-1 17,0 0 1,1 0-1,-1 1 1,0 0-215,2-1 0,-1 0 0,2-1 0,-1 0 211,2 1 1,-1 0-15,-3 0 1,0 0-1,1 2 1,1 0 0,-5 0-1,-1 0 1,1 0 0,1 0-1,-1-1 1,1 1-1,0-3 0,0 1 0,-3 2 0,0-1-107,1-1 1,-1 0-1,0-2 1,-1 1 110,31-6 0,-31 5 0,0 1 0,32-6 1,-1 1 43,-4 1 1,-9-3-41,0 6 5,-2-6 1,1 4 0,-3-2 0,-8 3-1,-6 4 4,-7 1 1,-4 0-90,-5 0 1231,-3 0-1202,-11 0 1,-2 6 0,-11 2 0,-7 2 235,-7-1 0,-9 2-244,-5-3 0,-9 4-90,-4 0 0,-2 1 141,-2 0 0,-5 1 0,1 3 0,0 3 0</inkml:trace>
  <inkml:trace contextRef="#ctx0" brushRef="#br0">8671 5470 8526,'5'-13'-1168,"4"2"-25,2 3 1204,2-4 0,0 11 1,-1-3-1,3 2 0,0 2 1,2 2-29,-1 2 25,4-3 1,-1 5-1,7-6 1,1 1-1,3 2 49,4 1-55,8 1 0,3-5 0,6 0 0,3 0 0,4 0 0,8-2 0,3-1 7,-32 1 0,0 0 1,0-1-1,1 1 1,1 0-1,0 1 0,1-1 1,0-1-11,3 2 0,-1 0 0,0-2 0,0 0 0,0 1 0,0 0 0,-1 0 0,1-1-44,0 0 1,0 1-1,1 1 1,0 0-1,3-1 1,0-1 0,0 0-1,0 1 41,-1 0 1,-2 0 0,-1 0 0,0 0-1,-4 1 1,0 1 0,1-2 0,0 1 3,2-1 1,-1-1-1,-2 1 1,1 0-1,0 1 1,-1 1-1,-1-1 1,-1-1 1,33-2 1,-33 1 0,0 1 2,32 2-5,0 0 1,-5-4-1,-2 0 1,-3 1-1,-2 2-4,-2 1 3,-7 0 1,-3 0 0,-6 0 0,-1-2 0,-3-1-1,-4-1 0,-9 0-1,-4 4 1,-3 0-50,-7 0 309,-1 0-411,-12 6 1,-1-4 152,-6 7 0,-33 5 0,-10 6 0</inkml:trace>
  <inkml:trace contextRef="#ctx0" brushRef="#br0">11680 5368 8542,'0'-14'-328,"0"-3"1,-1 3-388,-4-3 1,4 3 912,-3 1-508,2 6 310,8 7 0,7 41 0,6 14 0</inkml:trace>
  <inkml:trace contextRef="#ctx0" brushRef="#br0">21498 5649 8529,'0'-13'-409,"-1"2"1,-2 1-999,-1 1 1186,-1 6 305,5-2-45,6 5 0,1 0 0,6 0 36,0 0-104,-1 0 36,1 0 1,1 0 0,2 0 0,1 0-1,0 0 1,1 0 0,4 0 9,2 0 0,7 0 1,4 0-1,6 0 9,6 0 0,3-5 0,4 1 0,5 1-10,9 2 1,1 1-17,4 0 1,-1 0-1,-34 0 1,1 0-1,-1 0 1,1 0-145,2 0 0,-1 0 0,-3 2 0,0 0 158,1 0 0,0 0 1,1 1-1,0-1-4,1-2 0,1 0 1,2 0-1,0 0 0,-1 0 1,0 0-1,-1 0 0,0 0 11,-2 0 0,-1 0 0,0 0 0,0 0-11,35 0 1,-36 0 0,2 0 0,2 0 0,-1 0 1,32 0 1,-34-1 0,-1 0-1,27-2 1,0-1 0,-1 1 25,1 2 1,-10-3-20,-3-1 0,-9 1 31,1 4-43,-3 0 1,-4-4-1,-3 0 1,-7 1 0,-8 1 3,-4 2-23,-1 0-180,-6 0 301,-1 0 1,-8 0-1,-2 0 1,-5 0-1,-3 0-236,-5 0 0,1 0-45,-5 0 1,-5 0 84,-3 0-52,-7 6 0,8-3 1,-6 4 138,-2-1 0,-9-4 0,-9 0 0,-4-2 0,0 0 0</inkml:trace>
  <inkml:trace contextRef="#ctx0" brushRef="#br0">22302 5687 6153,'0'7'4,"1"-1"33,3-6 1,-1 0-1,6 0 20,0 0 0,7-2-45,1-2 0,7 3 1,2-4-1,9 4-4,10 1 1,5 0 0,14 0 0,5 0-1,-32 0 1,0 0 0,4 0 0,1 0 0,1 0-1,1 0 1,0 0 0,1 0 3,-1 0 1,0 0-1,-4 0 1,1 0-759,-1 0 0,0 0 758,0 0 1,-2 0-1,0 0 1,-1 0 0,36 0-1,-7 0 1,-5 0-807,-6 0 818,-2 0 1,1-4-1,-3-2 1,-6 0-1,-4 1-286,-3 2 282,1-4 1,-3 4 0,-2-4 0,-5 0 0,-5 1 81,-3 0-78,-5 2 1,1 3 0,-7-2 1288,-2-1-1759,-5-1 1283,3 11-1028,-6-4 1,0 9 0,0-3 311,0 4 0,-17 0 0,-5 1 0</inkml:trace>
  <inkml:trace contextRef="#ctx0" brushRef="#br1">10775 6771 12015,'-7'-2'-1119,"4"0"1,6-3 1061,5 2 1,5 2 0,4 1 0,5 0 107,7 0-16,3 0 1,12-4-1,3-2 1,4 0-1,6-1 121,6 0-144,7 4 0,-32-2 0,0-1 1,1 2-1,-1 1 0,0-1 1,0 1-1,1 0 0,0 0 1,0 1-1,0 0 0,0 0 1,0 0 7,-1 0 0,-1 1 0,0 0 0,0-1 1,1 1-1,0-1 0,1 0 0,0 0-7,2 1 1,-1-1-1,-3-1 1,0 1-784,1 0 0,0-1 764,30-7 0,2 8 1,-5-6-1,0 3 1,-3 1-1,-6-1 1,-8 1 106,-4 1 0,-6-2 0,-5 0 0,-4 2-119,-5 2 1,-4-5-14,-13 5 1,-1-6-1,-7 4 1,-5-1-374,-7 1 341,-5 2 0,-8 1 1,-1 0-1,-2 0 1,-5 0-322,-3 0 384,-2 5 0,0 1 0,-4 2 0,-2-2 0</inkml:trace>
  <inkml:trace contextRef="#ctx0" brushRef="#br1">10634 6631 9143,'-8'-2'-158,"-1"-1"0,1-2 1,-1-1-1066,1 0 1104,5 2 0,-1 4 0,8 0 1,5 0-1,2 0 131,2 0 0,5 0 0,3 0 0,5 0 82,4 0 1,2 0-44,6 0 0,6 0 1,4 0-1,6-1 60,6-4 0,8 0-65,-32 1 0,0-1-33,4-1 1,1 1 0,0 3-1,1 1 1,3-2 0,0-1 0,-1 1-1,1 0 1,-1 2 0,0-1 62,-2 2 1,1-1-75,1 1 1,0 0 0,-3-1 0,0 1 0,1-2 0,1 1 0,-3-1 0,-1 0-1,-2 0 1,0 1 0,32-1 0,1 2-11,2 0 0,-8-4 34,-5 0 1,-1-2 0,-3 3 0,1-2 20,0-2 1,-7 4-26,2-2 1,-7 0 0,1 1 0,-1-1 19,-3 0 1,-3 3-61,-4-2 0,-3-2 64,-5 2-64,-1 0 1,-1 4-1,-2 0 1,-5 0-138,-3 0-34,-7 0-382,-1 0 443,-6 0 0,0 1 111,0 3 1,5 9 0,2 7-1</inkml:trace>
  <inkml:trace contextRef="#ctx0" brushRef="#br1">15518 8951 26951,'-1'-11'-9831,"-2"1"6044,-2 1 3289,1 1 175,4 1 1,-1 1-57,-3 6 2193,2 0-387,-4 0-1392,6 0 149,0 0 1,2-4 0,2 0-1,5 1 613,2 1 0,7 1 715,4-3-1249,7 2 1,5-3-1,9 5 1,4-2-1,4-1 1,2-1 0,3 1 667,-2 2 1,-3 1-935,-5 0 0,-7 0 0,-11 0 0,-5 0-23,-6 0-157,-9 0 1545,-2 0-1283,-6 0 1,-6 0-1,-2 0-37,-4 0 0,4 0-16,-1 0 1,5 0-58,-4 0 1,3 0 0,-3 0 0,-2 0-52,-1 0 1,2 0-43,1 0 0,-1 0 99,-4 0 1,1 1-97,-1 4 0,-23 7 1,-5 8-1</inkml:trace>
  <inkml:trace contextRef="#ctx0" brushRef="#br1">15531 9015 24155,'-13'-6'-2038,"0"5"799,0-3 469,6 2 1,-4 1 790,3-3-386,2 2 86,0-4 1,12 6 0,2 0 0,5 2 438,4 2 1,-1-2-162,5 2 1,6-3-1,7-1 1,3 0 296,1 0 0,6-1-270,3-3 0,4 1 0,3-4 0,-1 0 67,-3-1 1,0 4-51,-8-4 0,-5 5 431,-7-1 180,-9 2 1,-6 2-592,-10 0 1,-2 0-50,-12 0-46,6 0 0,-8 0 1,2 0-235,-2 0 179,-2 6 1,5 0-195,-1 2 1,6 9-1,-2-3 1</inkml:trace>
  <inkml:trace contextRef="#ctx0" brushRef="#br1">17890 8887 22674,'-9'0'-1294,"2"-1"1,0-2-645,0-1 1233,4 0-464,-3 4 1340,12 0 1,-3 0 0,5 0 0,2 0 0,2 0 380,0 0-465,7 0 0,1 0 0,7 0 1,2 0-1,7 0-80,5 0 18,4 0 1,6 0 0,2-2 0,0-1 0,3-1 344,-2 1-290,-8 2 1,1-3-1,-9-1 1,-7 3-1,-6 0 898,-8 2-1018,-9 0 1,-4 0 0,-8 0-75,-4 0 1,-8 4 0,-1 2 0,0 0-123,-1-1 1,2 4-10,-5-5 1,4 6-444,-5-1 625,1 2 1,-27 2 0,-6-1 0</inkml:trace>
  <inkml:trace contextRef="#ctx0" brushRef="#br1">17737 9079 26277,'-22'-2'-965,"1"-2"-851,6 3 1238,-4-11 1,15 11-1054,8-3 1,5 2 2260,12 2-558,6 0 1,5 0 0,7 2 0,0 0 0,4 3-1,4-2 1,4-2 50,4-1 1,-3-1-1,5-2 1,-3-2-160,-3 3 1,-3-4 0,-11 2 0,-5 1-3,-6 1 277,-12 2-497,-8-5 0,-8 3 1,-2-2-1,-4 3 1,-4 1 1058,-1 0 0,5 4-1411,-1 0 286,7 6 0,-10 3 0,5 7 0</inkml:trace>
  <inkml:trace contextRef="#ctx0" brushRef="#br0">25757 6975 7932,'-6'-7'141,"5"-5"0,-3 4 173,2-3 0,4 3 0,2 4 0,4 3-151,4 1-108,6-6 1,2 5 0,7-4 0,1 4 0,3 1-74,2 0 1,0-4 0,2 0-1,-1 1-10,1 1 0,-3 2-19,-3 0-16,-2 0 1,-7 0-1,-3 0 1,-4-1-126,-5-3 249,-8-3 1,-8-1-1,-9 3 1,-3-1 0,-1-1-1,-2 0 1,-4 1 217,-5 1 1,-1 3-82,-1-2-63,0 3 0,-8 2 0,-2 3 0,-2 5 1,-2 3 153,-1 5 1,-2 3 0,1 7-1,3 3-102,5 4 1,9-1-121,8 1 0,6-5-158,11 5 1,2-5-1,7 0 1,4-3 44,3-5 1,8 2-135,1-6 0,5 0 29,0-4 0,2-6 30,1-3 1,1 2 0,-1-2 0,1-1-6,-1-2 0,-1-7 139,-2-2 0,-4-3 0,-5-2 0,-2-1 49,-2-3 0,1 1-87,-6-5 1,-1 5 335,-8-1-225,-2 3 1,-5-2 0,-3 2 0,0 4 0,-4 3-77,0 4 1,-3 2-319,-3 1 0,-1 0 1,2 0-1,2 1-372,0 4 0,7 2 73,-2 6 0,8 1-96,5 3 241,3-3 462,6 4 0,34-7 0,14-3 0,7 2 0,-1 0 0</inkml:trace>
  <inkml:trace contextRef="#ctx0" brushRef="#br0">26050 7243 8285,'6'-8'824,"-5"3"1,6 5 613,-2 0-891,-4 0 1,5 5 104,-6 4-480,0 8 1,0 1-1,0 5 1,0-2-1,0 2 45,0 1 1,0 3-312,0 3 0,0-3 0,0 2 1,0-3-276,0-5 0,0 2-377,0-6 1,0 0-381,0-4 516,0-1 0,0-3 0,1-2 610,3-1 0,43-59 0,-16 18 0,1-1 0</inkml:trace>
  <inkml:trace contextRef="#ctx0" brushRef="#br0">26548 7192 7883,'-2'-9'0,"-2"1"0,3 3 292,-4-3-230,4 5 0,2-3 0,4 5 66,3-3 1,3 2-367,2-2-3,0 3 1,4 1 0,1 0 0,2 0 240,3 0 0,18 0 0,6 0 0</inkml:trace>
  <inkml:trace contextRef="#ctx0" brushRef="#br0">26560 7370 10681,'17'0'-73,"2"0"1,1 0 72,2 0 0,25-14 0,10-6 0,5-1 0,0 0 0</inkml:trace>
  <inkml:trace contextRef="#ctx0" brushRef="#br0">28001 6796 7837,'-5'-12'113,"-3"0"1,-4 4 0,-1 3 248,0 4 0,6 2 0,1 4 1,2 5-1,0 5 0,0 8 450,-2 5 1,5 1-759,-4 5 0,4 0 0,1 4 0,0 0-129,0 0 0,0-1-54,0-3 19,0-3 0,0-5 1,1-1-1,2-1-727,1-2 609,1-10 1,-5-9 90,0-11 147,0-1 1,-5-15 0,0 3-1,-2-3 1,-2-3 0,2-3-1,3-4 73,2-3 0,2-2-74,0-4 1,0 3-1,0-2 1,0 2 57,0 2 1,6 0 22,3 0 0,2 5 0,2 5 0,-1 5-5,1 6 0,6 7-246,2 2 0,-1 5 68,1-2-95,0 4 0,5 1 1,-1 1-1,-1 2 1,-2 3-512,-5 1 0,-3 2 186,-2 3 1,1 1 512,0 0 0,-40 34 0,-10 8 0</inkml:trace>
  <inkml:trace contextRef="#ctx0" brushRef="#br0">27988 6949 7837,'-12'0'0,"-1"0"93,0 0 0,5 0 0,-1 0 0,1 2 683,1 2-169,1-3 0,6 6 3,0-2-584,0-4 0,6 9 1,2-6-1,5 1 0,4-1-371,4 0 1,3 0 0,3-4 0,1 0 344,2 0 0,15-7 0,8-3 0,2 0 0,0-1 0</inkml:trace>
  <inkml:trace contextRef="#ctx0" brushRef="#br0">28409 6988 7837,'0'-8'1316,"0"3"-727,0 5 0,0 1-230,0 3 0,0 5 0,0 7 1,-1 2-245,-3 2 1,2 5-126,-2 5 0,2 0-1375,2-5 895,0 1 0,-4 4 1,0-2 489,1-4 0,2 13 0,1-3 0</inkml:trace>
  <inkml:trace contextRef="#ctx0" brushRef="#br0">27670 7651 7837,'-26'0'109,"2"0"0,3 0 642,4 0 0,3 0 315,1 0-827,6 0 1,8 0 343,12 0-642,5 0 1,14 0 0,3 0 0,6 0 0,6 0-362,2 0 297,8 0 0,1-5 0,5 0 1,-3-1-1,0 0 0,-1 4 1,0 0-749,-4 2 0,-8 0-402,-5 0 638,-8 0 635,-8 0 0,-25 17 0,-10 4 0</inkml:trace>
  <inkml:trace contextRef="#ctx0" brushRef="#br0">28078 7918 7837,'-13'0'0,"0"2"0,0 2 149,1 3 0,-2 7 0,-3 5 0,-3 5 0,-2 6 468,1 2 1,0 2-1,-5 6 1,1 1-458,-1 1 1,7 1-515,2-5 219,2-5 0,4-4 0,1-6-671,2-2 669,5-11 1,-3 0-1,8-14 1,0-5 0,4-3-395,1-5 484,7-9 1,1-4-1,3-8 1,0-4-1,4-4-265,2 0 354,1-1 1,-4-3-1,1 2 1,-1 4-1,-1 5 283,-3 6 1,-3 6-1,-1 7 1,-1 7 490,1 8 1,-6 5-439,-2 4 0,-4 9 271,-1 8-502,0 9 0,0-2 0,0 6 0,0 2 1,0-1-245,0-1 0,0 4 95,0 0 0,0-4-654,0 5 492,0-4 0,0-2 0,0-2 0,0-3 0,0-1-394,0-3 1,0-7-244,0 0 0,1-7-68,4-1 360,-4-7 0,5 3 0,-6-10 509,0-3 0,-23-32 0,-5-8 0</inkml:trace>
  <inkml:trace contextRef="#ctx0" brushRef="#br0">27861 8301 7837,'-13'-6'0,"0"3"173,1-5 1,3 5 454,1-1 0,5 1 72,-1-1 1,4 2-487,4-2 0,3 3-188,6 1 1,5 0-1,5 0 1,4 0-561,2 0 0,7-5-109,-2 1 1,-2-4 301,2 3-473,0-5 1,5 5 813,-1-4 0,-3-6 0,2-4 0,4 2 0,-1-1 0</inkml:trace>
  <inkml:trace contextRef="#ctx0" brushRef="#br0">28384 8135 8387,'-2'-7'2499,"-2"3"-2125,3 8 1,-5 5-11,6 8 0,0 1 61,0 3-346,0 9 0,0-9 0,0 10 1,0 1-1,0 0-383,0 1 0,4-2 0,0-6 0,1 1 304,0-1 0,2-10 0,6-4 0</inkml:trace>
  <inkml:trace contextRef="#ctx0" brushRef="#br0">5789 4004 7745,'-9'-4'-21,"1"-1"1,-2 2 0,0 1 0,0-1 241,2-1 0,3-1 0,-3 5 471,-2 0-256,4 0-235,1 0-184,5 0 0,7 0 0,6 0 1,8 0-1,7 0 64,6 0-73,9 0 0,8-1 0,11-2 0,9-3 0,-30 3 0,3-1 0,4-1 1,2 0-1,5 0 0,1 0 29,4 1 0,0 0 0,2-1 0,2 0 0,2 2 0,2 0 0,3 1 0,0-1-404,-22 1 0,-1 0 0,1 0 0,20-3 0,-1 0 411,0 1 0,0 0-98,-2 1 0,-1 0 0,-4-3 0,1 1 0,-1 0 0,0 1 0,-1-1 0,-1-1 0,-3 0 0,-2-1-294,-4 0 0,-1 1 337,0 3 0,-3-1 0,-7-1 0,-1 0 1,1 3-1,0 0 0,32-1 0,-8 2-14,-9 1 1,-7 0 0,-10 0 0,-3 0-389,-4 0 353,-9 0 1,-8-2-207,-9-2 1,-4 3 0,-6-4-27,-7 4 0,-1 1 78,-7 0 0,3 0-255,-8 0 1229,3 0 0,-14 4-760,3 1 0,-28 9 0,-14 4 0,20-6 0,1 0 0,0 0 0</inkml:trace>
  <inkml:trace contextRef="#ctx0" brushRef="#br0">6605 4144 7766,'-38'0'0,"0"1"0,-1 2-63,1 2 0,4-1-26,0-4 1,11 0 0,2 0 571,5 0-351,9 0 1,3 0-1,10 0-101,7 0 1,5 0 84,8 0 1,5 0 0,4 0 0,8 0 140,8 0 0,7-2-193,10-2 0,3 3 0,-33-2 1,1 0-1,2 0 0,-1 0-250,2-1 0,1 0 0,5 0 0,1 1 215,3-1 1,2-1 0,0 1-1,1 0-6,4-2 0,1-1 0,0 1 1,0 1-1,0 0 0,-1 0 1,0 1-1,0-1-98,0 1 0,-2-2 0,-5 1 0,-2-1-26,-2 0 0,-2-1 0,-6 1 0,-1 0 59,29-7 1,-9 6 0,1-3 1,-9 6-1,-7-1 0,-7 1-29,-7 0 0,-4-2-120,0 2 1,-6 2 36,-3-2 44,-9 3 0,4-3 4,-4-1 0,-1 1-281,2 4 813,-6 0-940,2 0 513,1 0 0,7-6 0,6-1 0</inkml:trace>
  <inkml:trace contextRef="#ctx0" brushRef="#br0">9321 4144 7774,'-9'0'-136,"2"-1"0,0-2 629,0-1-343,-1-1 1,2 5-1,7 0 1,11 0 357,8 0-459,4 0 1,13 0 0,5 0 0,8 0 0,5 0-28,4 0-39,4 0 0,1-1 0,-1-2 0,1-3 0,0-1 0,-3-1 0,-6 1-346,-8 2 1,-18 0 0,-7 1 60,-7 1 0,-9 1 0,-7 2 302,-11 0 0,-46 6 0,21-2 0,-1-1 0</inkml:trace>
  <inkml:trace contextRef="#ctx0" brushRef="#br0">8046 2831 7821,'0'-14'24,"0"-2"1,0-1-1,0 1 1,0 2 460,0 1-277,0 1 1,0-1-1,0 0 1,0 0-1,0 1 645,0-1 1,0 7-578,0 6 0,0 6-169,0 7 1,0 5 0,0 3-1,0 5-150,0 4 0,-4 2 0,-1 6 0,3 2-286,0 3 0,-2-8 0,0 2 0,1-3-24,1-2 0,2-3 0,-1-1 0,-2-4-262,-1-3 0,0-9 1,5-1 614,3-4 0,16-28 0,7-16 0,4-2 0,0 0 0</inkml:trace>
  <inkml:trace contextRef="#ctx0" brushRef="#br0">8339 2690 7822,'0'-12'0,"0"-1"0,-4 0 290,0 0-170,-1 6 0,7 3 257,2 8 1,3 3 273,6 6-501,0 6 0,-1 0 0,1 7 0,0 1 1,-2 3-1,-2 4 0,-5 4 74,-3 4 0,-1 4-964,0 5 579,-5-6 0,-7 3 1,-7-5-1,-4-4 1,-5-2-246,-4-3 1,4-7 0,-2-1-1,2-9-284,-2-7 0,3 0 307,-2-6 0,3 0 383,5-4 0,-3-23 0,4-5 0</inkml:trace>
  <inkml:trace contextRef="#ctx0" brushRef="#br0">7867 2690 7822,'-12'-24'0,"-1"3"0,-1 3 37,-3 5 1,1 6-181,-5 3 435,5 2 1,-6 8 0,5 4-1,0 5 1,0 7 741,0 2-895,0 7 0,4 1 0,2 8 0,1 1 0,3 5 179,1 3-338,2-1 1,9 9 0,5-6 0,7 0 0,9-1-1,6-4 1,5-6-1049,1-9 1,5-4 600,-1-14 412,7-3 0,-9-24 1,5-6-1,5-1 0,0-1 1</inkml:trace>
  <inkml:trace contextRef="#ctx0" brushRef="#br0">4399 5355 7782,'-20'0'-94,"0"-4"1,5 0-1,-2 0 1,1-1-1,2 1 479,1 1 1,1 2 0,0 0 0,2-2 526,2-2-818,5-4 1,-1 6-1,8-4 1,5 1 17,2 3 1,7-3-198,4 2 1,2 0 0,3 4 0,2 0-76,5 0 1,10 0 36,7 0 57,0 0 1,17 0 0,2 0 0,-31 0 0,2 0 0,6 0 0,1 1 23,6 1 0,1 1-68,4-3 1,1 1-1,4 2 1,1 0-1,1-3 1,0-2 0,1 1-1,1-2 1,0-1-1,1-1-66,2 0 0,-2-1 142,-5 0 0,-2-1 0,5 1 0,-2 0 0,-7-1 0,-2-1 0,-2 1 1,1 0-1,-4 0 0,0 0-29,-3 1 1,-1 1 0,-7 1 0,-1-1 0,30-3 0,-9 4 21,-9 2 1,-9-2 43,1 0 1,-15-1-40,-7 5-70,-11 0 0,-5 0 0,-11 0-33,-7 0 0,-5 0-92,-8 0 0,-5 5 68,-3-1-285,3 0 448,-12 2 0,11-2 0,-6 9 0,5 2 0</inkml:trace>
  <inkml:trace contextRef="#ctx0" brushRef="#br0">4565 5521 7782,'-31'-1'0,"-2"-2"0,1-1 0,2 1 0,9 0-324,4-1 1,8 1 0,8-4 225,8 1 1,8 1 279,15 0 0,4 2 1,10-4-1,7 0 214,7 0 0,13 0-157,-31 3 1,1 0-228,0-3 0,1 2 1,7 4-1,0 1 0,0-2 1,1 0-1,5 0 0,2 1 1,5-1-1,1 1 126,4-1 0,0 0-147,0 0 1,0-1 0,-1 1 0,-1-1 0,-3-1 0,-2-1 0,-2 0 0,-1 0 0,-3 0 0,0 0 0,-4 1 0,-1 0 0,-4-1 0,-1 0-166,-5 0 0,-2-1 0,24-6 48,-10 4 1,-9-2-236,-8 6 95,-17-1 1,-8 5-449,-21 0 477,-7-5 0,-8 2 237,-2-6 0,2 7 0,-4-4 0</inkml:trace>
  <inkml:trace contextRef="#ctx0" brushRef="#br0">3290 4578 7837,'-6'-13'61,"-1"0"1,-4-1 0,1-2 0,3-1-1,1 2-27,3 1 1,3 1 0,4 0 0,5 0-1,2 1 1,3 0 705,3 4 1,-2-2-630,2 6 1,-2-5 0,1 5 0,1 1-114,-2 2 0,-5 6 37,-1 4-67,-6 8 1,2 3-1,-5 7 1,0 2 0,-1 5-1,-5 3 1,-5 1-237,-5 1 1,-1-3 0,5-2-1,-1-4 292,0-3 0,5-1 1,0-2-1,3-3 196,2-4 1,3-9 0,4-3 0,5-4-19,2-1 0,7 0 0,5-1 0,4-4-204,3-3 1,4-3-1,-3-2 1,0 2-457,0 2 1,-1-2 231,-4 2-326,-1-2 0,1-2 1,-2 0-1,-2 1 552,0-1 0,-7-17 0,4-4 0</inkml:trace>
  <inkml:trace contextRef="#ctx0" brushRef="#br0">3762 4323 7837,'0'-13'0,"-5"0"126,1 0 1,-4 5 0,2 1 927,-1 1-588,4 2 0,-3 5-258,6 4 1,2-3 0,2 8 0,4 3-59,4 3 0,1 6-36,-1 0 0,2 3-87,3 5 0,-2 1 1,2 6-1,-5 0-370,-3 2 0,1 4-93,-6-1 0,0 2-681,-4 3 838,-5 3 0,-4-11 0,-8 4 0,-6-4 0,-3-2-511,-4-3 0,-6-4 790,2-9 0,-6-12 0,-11-4 0,-2 0 0,-5-1 0,1 0 0,-1 0 0</inkml:trace>
  <inkml:trace contextRef="#ctx0" brushRef="#br0">2882 4476 7844,'-13'-13'3,"0"0"1,0 0-16,1 1 1,3 5 413,1 2-273,5 10 0,-4 3 0,3 10 279,-5 8 1,3 5 89,2 7-384,-3 6 1,6 2 0,-4 6-1,4 2 1,1 3 0,3-1-1,4 1-303,6-3 0,14-2 1,2-4-1,7-5-491,2-9 1,2-12 235,2-5-95,3-8 0,11-3 539,-1-6 0,4-31 0,5-12 0,-18 12 0,-1 1 0,0-1 0</inkml:trace>
  <inkml:trace contextRef="#ctx0" brushRef="#br0">29340 7829 7727,'-7'-6'-377,"1"-1"669,1 0 1,3 0-130,-2 3-110,3 3 1,-1-5 73,-2 6 1,2-2 100,-2-2-75,3 3 79,1-5-183,0 6 1823,0 0-1598,0-6 0,0 4-90,0-7 0,4 5 0,2-3 81,1 1 1,-3 2-137,5 4 1,-5 0 0,4 1-1,1 5 56,-2 7 1,4 1-339,-2 7 1,-4 0 1,5 9 0,-5 1 0,-3 3 0,-2 5 0,-5 2 0,-8 0-1185,-7-2 1,-11 0 595,-7-1 0,-3-1 740,-10-3 0,-13-14 0,-11-3 0,18-7 0,0 1 0,1 0 0</inkml:trace>
  <inkml:trace contextRef="#ctx0" brushRef="#br0">30500 7128 7872,'0'-13'-426,"0"0"405,0 1 0,7 4 1,6 3-1,7 1 1,4-1-1,3 2 770,3 2 0,4 1-360,8 0-350,-2 0 1,4 0-1,-6 0 1,-1 0 0,-3 0 8,-4 0 1,-9 0-240,-4 0 144,-8 0 1,-5 0 0,-8 0-239,-5 0 292,-8-6 1,-4 5 0,-8-3 0,-2 2 0,-3 2 0,-4 0 0,-3 0 259,0 0 1,-3 6-170,1 2 1,-5 0 0,3 0 0,0 3 130,2 5 0,5 0-197,4 5 1,3 0 0,7 3-1,4-1-30,7-2 1,6 0-170,7 5 0,6-5 29,2 0 1,3-5 0,4 1 0,0-4-28,2-5 0,4 2 76,-4-6 0,0 1 162,-4-5-25,6 0 1,-10-2-1,4-1 1,-3-2-1,-3-2 278,-3-3 0,2-2-136,-2 0 1,1-5-9,-5 0-149,-6 0 1,3 4 0,-5 1 0,-4 3 0,-2 0-97,-3-1 1,0 4-381,4 2 0,-4 3 45,0 1-1,0 0 0,9 1 0,1 3 0,1 5 399,3 2 0,36 30 0,9 8 0</inkml:trace>
  <inkml:trace contextRef="#ctx0" brushRef="#br0">30908 7549 7872,'0'-13'0,"0"-1"275,0-3-219,0 8 1,0-8 0,2 10 0,2-1 521,5-1-221,2 6 0,2-2 0,-1 5 1,1 1-1,0 3-251,0 5 0,-2 2 0,-2 2 0,-4 0-299,1-1 0,-5 3-77,4 2 211,-10-3 1,2 8 0,-5-5 0,-2 0 0,-1 0-50,-2 0 0,0-1 0,2-6 0,1-2 175,1 2 0,7-3 1066,-3 2-215,-2-6-797,6 2 1,1-5 94,8 0-354,4 0 0,2-1 0,1-2 0,4-1 0,-1 1-934,1 2 0,3-4 609,0 1 0,-3 0-572,3 4 504,-1 0 531,4 0 0,18-11 0,4-4 0</inkml:trace>
  <inkml:trace contextRef="#ctx0" brushRef="#br0">31533 7217 7872,'0'-13'310,"0"5"1,0-1 223,0-1 0,0 3 0,2 0 0,2 2 15,4 2 0,8 1-757,1 2 0,6 0 0,-2 0 0,3 0-284,1 0 1,1 0 299,-1 0-516,1 0 1,-2 0 0,-3 2 707,-4 2 0,-14 9 0,-4 7 0</inkml:trace>
  <inkml:trace contextRef="#ctx0" brushRef="#br0">31597 7383 7872,'-6'-7'1833,"5"0"-928,-3 2-497,2 4 1,8-6-176,2 3-588,4 2 0,5-3 0,1 5 0,2 0 355,3 0 0,16-7 0,8-3 0,5-1 0,0 0 0</inkml:trace>
  <inkml:trace contextRef="#ctx0" brushRef="#br0">32655 6758 7872,'0'-13'0,"-1"5"0,-3-1 252,2 12 1,-5 0 0,4 14 0,-1 6 0,0 4 0,0 4 0,-2 3 228,-1 5-456,4-6 1,-3 9 0,6-9 0,-1 1 0,-2-1-1,-1-2 1,1-4-167,2-5 1,1-3 6,0-6 97,0-6 1,0-3 0,0-8 0,-2-6 0,-1-6 70,-1-5 0,0-5 0,4-2 0,0-5-1,0-3 0,0 0 45,0-6-36,0-4 0,0 7 0,0-4 1,0 4-1,1-1 460,3-3-466,-2 9 0,9-1 0,-2 12 0,2 5 1,3 2-125,3 5 0,-1 7 31,5-1 0,-4 4 1,3 2-1,0 4-421,0 3 1,-5 4-80,2 0 0,-4 2 102,-5 3-58,4-2 1,-7 9-1,4-4 513,-5-1 0,-19 22 0,-7 1 0</inkml:trace>
  <inkml:trace contextRef="#ctx0" brushRef="#br0">32528 6962 7872,'-7'-6'-126,"-5"5"-320,11-5 638,-5 6-40,12 0 1,1 0-1,7 0 1,3 0-1,6 0 228,5 0 1,1 0-587,5 0 1,-5 2 0,4 1-1,-1 1-508,1-1 1,-3-1 713,4 3 0,0 7 0,4 8 0</inkml:trace>
  <inkml:trace contextRef="#ctx0" brushRef="#br0">32885 7153 7872,'0'-12'117,"0"2"233,0-3-149,0 9 0,0-13 0,1 8 0,4-1 163,3 2 0,1 2 1,2 6-1,3 0-18,0 0 0,0 0-310,-1 0 0,0 4 0,-2 3 0,-1 3-144,-1 4 0,-7 3-458,3 0 438,-4-2 0,-1 7 1,-1-3-1,-4-1 0,-3 2-440,-3 0 579,-2-5 1,0 4-1,0-8 1,1-1-1,-1-1 566,0 0 0,5-3 15,-1-2-509,6-2 1,-1-2-125,8 0 0,3 0 1,8 0-1,2-2-612,4-2 1,3 1 257,1-5 0,1 5-1303,-1-1 1698,7 2 0,28-9 0,-23 4 0,0 0 0</inkml:trace>
  <inkml:trace contextRef="#ctx0" brushRef="#br0">32451 7574 7872,'-24'-1'0,"2"-2"0,2-1 650,1 1-590,8 1 63,5 2 0,9 0 1,6 0-1,9 0 1,9 0 319,7 0 0,4-4-354,5 0 1,3-2-1,8 3 1,4-2 25,5-2 1,-2 0-167,7-2 1,-7-1 0,-5 6-1,-2 0-390,-4-2 0,-13 5-193,-3-4 1,-13 5 0,-7 3-976,-4 1 1609,-7 6 0,-49 26 0,14-12 0,1 0 0</inkml:trace>
  <inkml:trace contextRef="#ctx0" brushRef="#br0">32732 7931 7872,'-13'0'46,"0"0"-122,1 0 118,-1 6 0,0 5 0,0 9 1,1 3-1,-3 5 0,0 3 0,-4 5 522,0 0 1,3 3-596,-1-1 1,-1 0-1,2 0 1,3-2-55,3-6 1,6-2 133,-4-11 89,5-6 1,-3-8 77,6-11-203,0-1 0,6-19 0,2 1 1,4-4-1,0-6 5,1-4 1,0-2 0,1-6 0,2-4 7,1 1 0,1 4 57,-1 1 1,-1 2 123,5-2 0,-6 9 0,2 9 0,-2 7 358,-3 5 1,-3 8-214,-1 5 1,-3 4 15,3 4-237,-5 9 0,4 7 0,-4 5 0,1 2 0,-1 1-106,-2 2 1,1 6 34,2-2 1,-3 4-218,4 4 77,-4-2 1,-1 5-1,0-4 1,0 2-1,0-2-500,0-1 1,0-4 316,0-2 1,4-4-1050,1-9 146,-1-2 0,-4-6 1166,0-1 0,-17-44 0,-4-12 0</inkml:trace>
  <inkml:trace contextRef="#ctx0" brushRef="#br0">32502 8224 7837,'-1'-12'0,"-3"-1"0,2 4 103,-2 1 1,3 4-112,1-5 200,5 6 1,4-7-1,8 5 1,4-1 0,3 0 270,2 4 0,-1 0-629,1 2 1,3 0-1,1 0 1,-2 0-198,-1 0 1,-1 2 362,-1 2 0,1 31 0,-1 13 0</inkml:trace>
  <inkml:trace contextRef="#ctx0" brushRef="#br0">32923 8454 7837,'-7'-20'288,"3"3"0,2 3 324,2 1 0,0 0-154,0 1 1,7 0 0,5 2 0,3 2 129,1-2 1,4 4-450,1 2 1,-3 3 0,1 1 0,-2 0 62,0 0 0,-4 5-273,-5 4-16,-5 2 1,3 6-1,-6 2 1,-2 0-1,-2 5-553,-5 5 570,-8-2 1,-2 4-1,-5-7 1,1-1-1,3-2 1,2 0-1,2-1-42,2-3 1,3-3 812,2-1 1,-1-5 59,6 1 0,7-8-503,9-1 0,3-1-259,6-8 0,0 1 1,5-3-1,1 1-255,2 1 1,0 2 50,5-1 0,-2-2-185,2 5 170,-3 1 0,-1 0 0,0 0 0,-3 1 0,-5 1-839,-5 2 0,-7 0 181,-1 0-201,-6 0 610,2 0 0,-15 0 469,-2 0 0,-55 0 0,29 0 0,0 0 0</inkml:trace>
  <inkml:trace contextRef="#ctx0" brushRef="#br1">13044 10226 9425,'0'-12'-1179,"0"-1"0,0 0 914,0 0 1,0 5 338,0-1-29,0 6 0,0-8 81,0 3-237,0 2 132,6 0 1,-3 6 0,5 0-21,2 0 1,2 5 0,0-1-1,1-1 58,0-2 1,4-1 35,0 0-65,5 0 1,0 0-1,7 0 1,5 0-1,3 0 1,3 0-1,2 0 90,5 0 0,6-1-97,6-4 0,2 3 0,-25-2 0,0 0 0,1 1 0,0 1 10,0 0 1,1 1 0,3-2 0,2 0-983,1 1 1,1 0 954,2-3 1,1 0 0,1 4 0,0 1 0,-1-3 0,1 0-1,1 1 1,0 0 0,0 0 0,2 0 32,1 0 1,0 1-1,-2 0 1,0 0-265,0 1 1,0 0 0,2 0-1,0-1 312,-2-1 1,0 0-71,4 1 1,1 0-1,-1-2 1,2 1-1,1 1 1,0 2-1,-1-1 1,-1 0-1,0 0 1,0 0 34,-2 0 0,1 0 0,2 0 0,1 0-22,0 0 0,-1 0 0,-5 0 0,0 0 11,2 0 0,-1 0-53,-3 0 1,0 0-1,-1 0 1,-1 0 0,-1 0-1,-1 0 1,-2 0-1,0 0 1,-3 0 0,-1 0 6,32 0 0,-7-2-145,-5-2 0,-8 2 174,-5-2-37,-12-3 1,-2 4 0,-13-4 0,-3 0-1,-5 1-12,-2 1 4,-7 1 1647,3-2-1707,-6 4 1,-6-3-1,-4 5 1,-5 0-1,-8 0 272,-5 0 1,-8 1-422,-11 3 1,-1-1 246,-11 6-1136,-6-1 1119,-1 5 0,-4-3 0,2 0 0,32-5 0,-1 0 0,0-1 0,-1 0 0</inkml:trace>
  <inkml:trace contextRef="#ctx0" brushRef="#br1">13401 10150 10360,'-14'-2'-201,"-1"0"1,-2-3-1416,1 2 1563,2 2 1,1-3 0,0 0-1,1 1 1,-1 1 0,0 2-1,0-1 257,1-3-32,-1 2 152,0-3-283,6 5 1,3 0 0,9 0 0,7 0 11,3 0 1,8 0 0,0 0-1,5 0-1,6 0 1,4 0 0,5 0-1,5 0 65,6 0 1,1 0 294,9 0-413,2-6 1,-23 5 0,1 0 0,1-1 0,0-1-1,3 1 1,-1 0 0,3-1 0,0 1 188,0 1 0,0-1-167,4 2 1,0-1-1,-1 1 1,0 0 0,1 0-1,0 0 1,-4 0-1,0 0 1,-1 0 0,-1 0-11,-2 0 0,0 0 0,0 0 0,0 0 0,-1 0 0,1 0 0,-1 0 1,0-1-7,-1-1 0,0-1 0,-3 3 0,0-1-229,2-1 1,-1 0 0,1 1-1,-1 0 235,3 1 0,-1 0-16,-2 0 0,0 0 1,0 0-1,0 0 0,-3 0 1,1 0-1,0 0 0,1 0 1,-1 0-1,1 0-11,0 0 1,0 0-1,31 0-267,0 0 0,-2 0 253,-7 0 30,4 0 0,-10-4 0,2 0 1,-5 1-1,-6 2-13,-5 1 1,-2 0 10,1 0 1,-8 0 8,0 0 10,-5 0 0,-5-2 0,-2-1 0,-2-1 0,-1 1 195,-4 2 1,-1 1-182,-1 0 867,0 0-854,0 0 566,-6-6-726,-2 5 167,-5-5-1161,0 6 194,0 0 472,0 6 0,0-3 90,0 5 327,0-5 1,17 3 0,5-6-1</inkml:trace>
  <inkml:trace contextRef="#ctx0" brushRef="#br1">17125 10099 14728,'8'-13'-1786,"1"0"1,-7 5 1517,3-1 0,-2 6 825,1-1-764,-3 3 0,6 1 39,-2 0 89,-4 5 1,-7 8 0,-8 7 0</inkml:trace>
  <inkml:trace contextRef="#ctx0" brushRef="#br0">7867 11221 8342,'0'-9'-724,"2"1"0,1-2 683,1-1 1,2 2 279,-2 1-186,-3 5 1,3-3 109,-8 6-147,-3 11 1,-7-1-1,-3 13 1,-4 4 0,-3 6-1,-2 5 1,-1 4-18,-3 5 0,2 3 0,-4 1 0,0 0-155,4 0 0,1-6 147,2-2-116,5-9 0,1-5 1,9-9-1,6-7-197,8-7 0,8-11 322,5-3 0,13-26 0,5-12 0,6-2 0,0-1 0</inkml:trace>
  <inkml:trace contextRef="#ctx0" brushRef="#br0">7982 11387 8293,'0'-7'-992,"-6"1"0,4 7 976,-7 4 0,1 3 127,-5 9 1,-1 9-1,-3 8 1,-6 4 45,-5 4 0,-5 5-86,-5 8-110,19-23 1,0 0-1,-3 1 1,1-1 0,0 2-1,1-1 1,-18 28-1,4-7 1,4-6 0,6-7-481,6-6 397,9-9-157,3-8 279,6-11 0,17-18 0,5-10 0</inkml:trace>
  <inkml:trace contextRef="#ctx0" brushRef="#br0">7918 11871 8228,'-12'0'-371,"3"0"128,1 0 0,3 2 0,-3 3 0,-2 8 177,-1 7 1,-4 4 84,-2 1 0,2 8 24,-6 5-62,-6 1 0,0 10 0,-4-2 1,1 1-1,0 0 0,2-2 1,2-3-306,5-1 0,3-8 324,5-5 0,11-19 0,4-6 0</inkml:trace>
  <inkml:trace contextRef="#ctx0" brushRef="#br0">7931 12292 8190,'-17'1'0,"0"4"0,-6 7-654,2 10 1,-1 6 494,0 2 1,2 5 0,5-1 0,-4 4 458,0 5 0,-3-3-149,-3 2-236,-1-2 1,5-2-1,0 0 1,-2-1 0,2-3-1,3-6 1,6-5 84,5-6 0,3-3 0,32-41 0,8-9 0</inkml:trace>
  <inkml:trace contextRef="#ctx0" brushRef="#br0">7880 12636 8190,'-13'9'-430,"1"-1"0,-1 5 216,0 4 1,0 6 198,1-2 0,-1 7 1,0 3-1,-1 3 59,-3 6 0,1-6-91,-5 4 0,1-1 1,-2 4-1,0 2-156,0-2 1,3-7 138,2-4 0,9-5 64,4-4 0,19-25 0,6-11 0</inkml:trace>
  <inkml:trace contextRef="#ctx0" brushRef="#br0">7969 13070 8172,'-31'25'-512,"3"6"144,-6 3 0,6 5 0,-2 2 1,4 1 367,5-1 0,-3 0 33,3 2 0,-2-3 0,0 2 1,4-4 37,0-4 0,-2 2-194,4-6 0,4-2 0,6-7-125,1-4 248,8-8 0,28-26 0,11-12 0</inkml:trace>
  <inkml:trace contextRef="#ctx0" brushRef="#br0">7944 13542 8172,'-19'18'0,"-5"3"0,-5 9 0,3 3-745,5 5 618,5 0 1,-6-4 0,5 0 0,1 0 0,2 0 219,1 0 1,0-6-107,1 2-60,-1-3 1,0-1 0,2-1 0,1-1 0,3-3-513,1-4 585,2-8 0,27-26 0,5-11 0</inkml:trace>
  <inkml:trace contextRef="#ctx0" brushRef="#br0">7842 14064 8172,'-19'19'0,"0"1"-2,-7 5 1,6 1-1,3-1 1,3 2 17,1 3 0,1-3-120,-1 2 0,4-2 0,2-1 0,0-1 58,0 1 0,3-6-65,-5-3 0,7-3 1,-3-1-1,4-1 111,1 1 0,11-23 0,3-5 0</inkml:trace>
  <inkml:trace contextRef="#ctx0" brushRef="#br0">7855 14574 8172,'-13'7'-434,"0"6"0,-1 1 356,-3 8 1,4-5 258,0 4 1,1-4-1,3 4 1,-2 2-62,-2 1 0,0 1-149,1 1 0,3-1 0,1 1 0,-2-1-348,-2 1 0,4-5 204,-1 0 0,5-5 0,-3 1 173,1-3 0,8-12 0,5-4 0</inkml:trace>
  <inkml:trace contextRef="#ctx0" brushRef="#br0">7867 15072 8165,'-12'0'-653,"-1"1"262,0 3 439,6-2 1,-4 13 0,2-2 0,-1 1 0,0 2-88,2 1 0,-1 4 1,-3 7-1,-1 2-264,0-1 0,5-1 160,-1 2 1,1-3 142,-5 2 0,0 10 0,0 0 0</inkml:trace>
  <inkml:trace contextRef="#ctx0" brushRef="#br0">8008 15378 8134,'-20'8'0,"3"1"0,3 1-56,1 7 1,0-2 76,0 6 0,2-4 0,0 5 0,-1 0-60,-2 2 0,-1-2-91,2-1 1,0 0 0,0 5 0,1-1-271,-1 1 0,2-5-185,2 0 352,3-5 233,6 2 0,17-16 0,5-4 0</inkml:trace>
  <inkml:trace contextRef="#ctx0" brushRef="#br0">7969 15709 8109,'-4'9'-1214,"0"-1"1448,-6 1 0,4 3-220,-2 1 1,-2 1 0,4 2 0,-1 2-28,-3 2 1,-1-3-223,-2 4 100,0 1 1,1 3-1,-3 1 1,1-1-1,0-1 135,3-2 0,7-4 0,-2-5 0</inkml:trace>
  <inkml:trace contextRef="#ctx0" brushRef="#br0">7867 16054 8108,'-1'12'337,"-3"1"1,-2 4-40,-2 0-1,-5 6 146,0-2 0,-1 9 58,-7 4-470,5-3 1,-7 4 0,6-5 0,3-2 0,4-2-541,6-5 1,4-4 508,4-8 0,49-43 0,-19 9 0,1 0 0</inkml:trace>
  <inkml:trace contextRef="#ctx0" brushRef="#br0">8467 11374 7870,'-2'-13'0,"-2"0"0,1 2-115,-5 3 0,3 2 1,-3 6-1,-1 3 1,1 5-1,-1 11 391,-1 8 1,-1 7 0,-2 7-1,1 3-178,-1 1 1,0 2-1,0 4 1,1 0-115,-1 0 0,6-7 17,3-6 49,2-6 0,2-12 0,2-7-25,2-12 1,-1-6 0,5-19-1,1-5-20,-2-2 1,4-4-1,-2-8 1,2-5-58,2-6 0,-1 2 1,1-5-1,0 2 40,0 0 1,-1-1-1,1 8 1,0 6 394,0 8 1,-5 12-116,1 10 0,-6 15-164,1 9-25,-3 10 1,1-1-1,0 9 1,3 2-1,-1 2-17,2 0 0,-4 0 0,6 4 1,-1 1-41,0-1 1,0 0-41,1 0 1,4-1-59,-4-3 1,-1 2 0,2-7-1,1-2 28,1-4 1,-3 0-158,1-6 0,-2-5-315,2-3-774,2-6 617,-4 2 0,0-10 323,-3-4 0,-2 2 354,-2-1 0,-6-1 0,-21-7 0,-10-3 0,-5-2 0,1 1 0</inkml:trace>
  <inkml:trace contextRef="#ctx0" brushRef="#br0">8314 11705 7887,'-7'-5'4,"-5"2"-72,4-6 13,2 1 1,0-5-1,9 2 1,6 1 258,8 1 1,5 2-66,4-1 0,4-4-188,-1 4 0,7-3 0,-2-2 0,3 0 62,1 0 0,-4 2 280,0 3 0,-4-4-1510,4 4 798,-12-4 1,2 5 418,-11 3 0,-23 8 0,-5 3 0</inkml:trace>
  <inkml:trace contextRef="#ctx0" brushRef="#br0">25528 12368 6502,'0'-7'-365,"0"2"379,0 5 1,0-2-111,0-2 109,0 3 0,0-6-72,0 2-52,0 4 111,0-5 0,5 18 0,2 2 0</inkml:trace>
  <inkml:trace contextRef="#ctx0" brushRef="#br0">25464 15059 6129,'8'0'-376,"1"0"373,-6 0 3,2 0 0,-10-6 0,-2-1 0</inkml:trace>
  <inkml:trace contextRef="#ctx0" brushRef="#br0">25540 12496 7816,'2'-7'-1033,"2"3"1,-3 1 1032,4-1 0,-4 2 0,-1-4 0,0 23 0,0 5 0</inkml:trace>
  <inkml:trace contextRef="#ctx0" brushRef="#br0">25566 14868 7849,'-7'-2'-1651,"2"-2"1919,4 3-363,-5-5-181,5 6 276,-5 0 0,6-1 0,0-4 0,-5-7 0,-2-8 0</inkml:trace>
  <inkml:trace contextRef="#ctx0" brushRef="#br0">25617 11183 7786,'0'-9'-772,"0"1"0,1-1 508,3 2 254,-2 1 0,4 5 0,-5-2 0,2-3 0,2 1 10,3-1 0,-6 2 0,4 4 0,-6 0 0,0 0 0,-6 11 0,-1 3 0</inkml:trace>
  <inkml:trace contextRef="#ctx0" brushRef="#br0">25617 11081 7800,'0'-13'-289,"0"0"675,0 0 0,0 1 627,0-1-769,0 6 1,0 3 0,0 8 86,0 4-293,-6 9 0,5-1 0,-4 7 1,4 2-1,1 5-10,0 2-84,0 2 0,-4 0 0,0-1 0,1 0 0,1-2 0,2 0 0,-1-3-484,-3-1 1,2-3-214,-2-3-20,3-2 0,2-8 773,3-2 0,9-32 0,7-12 0</inkml:trace>
  <inkml:trace contextRef="#ctx0" brushRef="#br0">25591 11234 7809,'0'-19'-71,"-4"-1"8,0-5 1,-2-1-9,2 1 0,2 4 0,-2-1 0,4 0 585,4-2 0,4 4-200,4 3 1,1-2 288,0 2-487,0 6 1,4 0 0,1 4-1,2 0 1,1 2-26,-1 4 1,0 1-59,-3 0 0,-5 6-117,1 2 61,0 3 0,-12 6 1,4 2-1,-4 1 0,-2 2-309,-4 2 0,-3 6 46,-9 0 1,3 0-143,-3-5 419,3-5 0,1-2 0,0-5 0,2 0 0,1 0 225,1-1 1,2-3 80,-1-1-271,2-5 149,0 3 0,5-8 1,-2-2-1,6-3 70,5 0 1,4-3-150,1 6 1,4-2 51,0 2-135,5 3 0,-3-5 1,3 7-1,0 4 0,0 3 39,2 3 0,-2 4-64,-1 2 1,-6-2-30,2 6 20,-8 1 1,-3-1 0,-6-1 0,-2-2 0,-2-2-49,-5-2 1,-3-1 69,-5-1 0,-3-5 230,-6-2-161,1 2 0,-1-6 0,1 3 0,-1-2 0,1-2 247,-1 0 0,5-2-190,0-2 0,5 1 90,-1-5-682,9 5 0,-2-4-924,6 3 1213,-1 2 0,7-3-134,2 5 310,3 0 0,34 0 0,7 0 0</inkml:trace>
  <inkml:trace contextRef="#ctx0" brushRef="#br0">26089 11399 7824,'0'-12'603,"-5"3"-2058,1 1 1455,0 5 0,-8 3 0,-2 7 0</inkml:trace>
  <inkml:trace contextRef="#ctx0" brushRef="#br0">21014 9448 7519,'0'9'328,"0"-1"55,0-5 0,1 3 1,3-6-1,5 0 774,2 0-1092,8 0 1,-1-6 0,5-2 0,-2-5 0,2-4 0,2-3 0,3-1 0,2 0 0,-3-2-57,-4-1 1,-1-2 0,-5 1 0,-2-1-31,-5 1 1,-1 1-1,-4 3 1,-4 4 186,-4 2 1,-4 4-1,-7 3 1,-2 3-94,-1 4 0,-5 1 0,-1 1 0,-4 4-47,-3 3 0,-1 3 0,3 4 0,-2 2 32,2 4 1,-3 9-1,1 2 1,2 2 46,1 0 1,7-4 0,3 3 0,3-1 29,1 1 0,6-5 0,3 0 1,2-3-120,2-4 1,7-4 155,6 4-318,0-11 1,7 7 0,-5-9 0,4 2-1,0 0-1004,4-1 809,1-6 0,3 4 0,1-4 0,2 1 1,0-1-1036,1-2 0,2-7 1376,5-2 0,-1-12 0,4-5 0,3-3 0,0 0 0</inkml:trace>
  <inkml:trace contextRef="#ctx0" brushRef="#br0">21511 9474 7863,'11'-1'564,"-2"-4"259,-4 4 259,1-5-715,-4 6 1,5 0-1,-5 2 1,3 2 401,-2 4 1,2 8-502,-1 1 0,1 7-188,-5 2 1,0-1-1,0 6 1,0-1-270,0 0 0,0 4-217,0-4 0,0 4-1181,0-5 1124,0-5 1,0-1 0,1-6-1,2-1 1,3-4 462,1-3 0,30-43 0,11-16 0</inkml:trace>
  <inkml:trace contextRef="#ctx0" brushRef="#br0">21944 9385 7863,'0'-13'25,"2"0"-44,2 0 371,3 6 1,10-3-1,2 6 1,0 1 57,4 2 0,1-3-573,2-1 0,-1 1 1,1 3-1,-1-2-278,1-1 1,-1-1 399,1 5 41,-6 0 0,-19 23 0,-9 5 0</inkml:trace>
  <inkml:trace contextRef="#ctx0" brushRef="#br0">22008 9538 7888,'-5'-7'1309,"2"1"451,-6 6-1335,6 0 1,8 0 0,7 0-621,3 0 0,4 0 0,3 0 0,2 0-463,1 0 1,2 0 657,3 0 0,31-17 0,-24 6 0,0 1 0</inkml:trace>
  <inkml:trace contextRef="#ctx0" brushRef="#br0">22914 9270 7906,'-2'-7'2102,"-2"3"-1627,2 2-113,-3 2-299,5 0 0,5 0 0,4 0 1,2-1-1,3-2 0,2-3 1,2-1-65,2-3 0,-3-1-476,5-2 330,-1-5 0,3-2 0,-3-6 1,-4 1-1,-3-1 0,-2 1 1,-2-1 46,-2 1 0,-5 4 1,0 2-1,-6 4 426,-6 3 1,-6 8-1,-5 0 1,-3 4-3,-4 4 0,-2 9 0,0 8 1,-2 5 30,-1 3 1,3 0-42,-1 5-258,4-6 1,4 7 0,2-3-1,3-1 1,6 1 0,5-2-1,5-2-61,1-3 1,10-4-76,3 0 1,8-3-1,0-5 1,5-1-460,3-4 0,3 2-39,2-6 0,2 0 8,-2-4 0,3 0 0,2 0 0,0 0-921,4 0 1491,-4 0 0,11-5 0,-5-2 0</inkml:trace>
  <inkml:trace contextRef="#ctx0" brushRef="#br0">23373 9499 7906,'0'-19'663,"0"3"-250,0 3 0,0 8 0,0-8 725,0 2-573,5 5-226,2 0-339,6 6 1,0 2 0,0 2 0,-2 4 0,-1 4-137,-2 0 1,-1 3 0,2 0 0,-5 4-185,-2 1 1,-2-1 165,0 3 0,-2 2 1,-2-4-1,-3 1-103,0 0 0,-5-5 382,4 1 1,1-3 686,-2-1-115,7-1 1,-10 0 384,4-4-776,2-2-349,6-6 1,4-2-1,8 0 1,2-4-1,1-1-866,4-3 1,1-1 220,5-2 0,1 4-1278,-1 1 1966,1-1 0,4-14 0,5-6 0,2-2 0,1 0 0</inkml:trace>
  <inkml:trace contextRef="#ctx0" brushRef="#br0">23997 9334 7906,'-1'-13'168,"-3"0"87,2 6 1,-2-3 0,7 5 346,1-3 1,10 6-675,-1-3 1,4 4 0,-1 1 0,2 0-261,2 0 1,1 0 183,5 0-584,-7 0 1,8 0 731,-5 0 0,5 17 0,-8 4 0</inkml:trace>
  <inkml:trace contextRef="#ctx0" brushRef="#br0">24048 9487 7906,'-12'-6'365,"3"5"231,1-4-463,5 4 483,-3 1 1,8 0-1,2 1 1,4 2-317,4 1-545,6 1 1,-2-5 0,5 0 0,2 0 0,1 0-1,1 0 245,1 0 0,7-14 0,4-6 0,5-2 0,-1 1 0</inkml:trace>
  <inkml:trace contextRef="#ctx0" brushRef="#br0">24839 9321 8446,'13'-7'495,"-1"1"0,3 1 0,2-4 0,4-2 247,3-2-758,7-5 1,-3-2 0,6-7 0,2-3 0,-1-4 0,-1-3 0,-5-1-144,-7 0 129,-3 5 0,-8 2 0,-2 7 0,-7 4 0,-6 7 38,-9 8 50,-5 3 0,-9 4 1,-1 2-1,-3 6 1,-2 5-1,-2 7 1,-2 3 89,-2 5 1,7 1 0,2 4 0,3-1 10,2 2 1,5 1 0,3 0 0,4-3-6,5-5 1,3-2 26,10-1-242,2-6 0,10 2 0,1-6 0,2-3 1,4-5-1,3-2 0,4-3-539,2-2 0,1-1 260,4 0 1,0 0-1,0 0 1,1-1-893,-1-4 1,-5 4 1231,-4-3 0,4-9 0,-1-1 0</inkml:trace>
  <inkml:trace contextRef="#ctx0" brushRef="#br0">25897 9232 7857,'-1'-9'815,"-2"1"1,-1-2 205,1-2-820,2 5 0,2 2 0,3 3 0,6-1 0,6-1 0,5 0 632,3-2-906,2 5 1,3-6 0,1 4 0,0-3 0,0 1-375,-1-1-141,1-4 1,-4 9-1,-2-4 1,-3 4 587,-4 1 0,-43 28 0,-10 8 0</inkml:trace>
  <inkml:trace contextRef="#ctx0" brushRef="#br0">25948 9397 7861,'-7'0'1711,"2"0"-972,5 0 1,1-4-107,3 0-660,3 0 1,12 2-1,3-1 1,5-2-1,4-1 1,1-1-1,0 1-1419,1 1 0,-1-5 1446,2 1 0,26-13 0,1-5 0</inkml:trace>
  <inkml:trace contextRef="#ctx0" brushRef="#br0">26446 8951 7885,'1'-31'0,"3"-3"0,-1 3 199,6 1 0,1 9 244,7 4 0,-2 3 0,6 2 1,2 4 441,1 4 0,0 2-495,-3 2-310,4 0 1,-7 6 0,3 4 0,-5 4 0,-6 4 322,-6 2-437,-3 1 0,-2 9 1,-3 1-1,-6 2 1,-6 2-1,-4 2 1,-2 1-795,-4 1 0,8-2 655,-8-3 1,9-3 0,-1-6-1,1 2-39,0 3 1,4-9-17,5 0 0,5-5 3,-1-3 0,2-5 0,2 1-307,0 1 0,6-3-160,2 1 1,8 1 691,1 3 0,17 1 0,0 0 0</inkml:trace>
  <inkml:trace contextRef="#ctx0" brushRef="#br0">26688 9665 7885,'0'9'73,"0"-1"0,-2 1 110,-2 4 0,3-1 598,-3 1 1,-4-2-428,0-2 1,1 2 0,-2-2-1,-1 2 473,-1 2-649,-2 0 158,1-1-547,-1-5 0,7 2-54,6-9 1,6 1 39,7-9 1,4 1-88,0-2 339,0-2 0,-3 9 0,1-2 1,2 3-1,-1 1 104,-2 0 0,-5 4-97,-1 0 1,-5 8 24,1 0-43,-2 1 1,-8 10 0,-4-5 0,-4 1-1,-6 0 256,-4 1 0,1-8-86,-6 0 0,2-3 776,1-1-692,6-2 0,-4-7 1,4-4-1,1-5 1,3-5 315,6-6 1,4-5-533,6-4 1,0 3-136,0-2 1,7 2 0,6 3 0,7 1-1264,4 2 0,2 11 735,-1 1 1,1 7-2056,-1 2 2664,1 5 0,10 48 0,-16-19 0,0 1 0</inkml:trace>
  <inkml:trace contextRef="#ctx0" brushRef="#br0">16717 17252 7757,'-13'-13'-12,"0"1"1,2-1-1,1 0-173,1 0 0,8 5 903,1-1-868,11 7 0,3-3 150,3 10 0,37 2 0,9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1058 650 7820,'0'-12'80,"0"-1"1,0 0 0,0 0 0,2 1 1063,2-1 0,-3 7-874,4 6 0,-4 11 0,-1 11 0,0 3-18,0 5 1,0 3-232,0 5-53,0 0 1,0 5-1,0-1 1,0-1 0,0-1-1,0-2 1,0-1-271,0-3 1,0-3 129,0-5 107,0-7 1,-1-3 0,-2-12-1,-1-8-8,1-6 0,1-8 1,2-5-1,0-5 42,0-6 1,0-3 15,0-1 1,0-5 0,0-1 0,0 0 112,0 0 0,5-4-43,-1 1 0,6 3 1,-3 3-1,1 6 259,1 5 1,1 8-242,7 0 0,-3 11-180,3-2 1,1 9 0,1 1 0,-1 5-448,1 2 0,2 6 314,-4-2 0,0 5-1106,-4 4 851,-1-3 0,1 10 495,0-3 0,-23 21 0,-6 4 0</inkml:trace>
  <inkml:trace contextRef="#ctx0" brushRef="#br0">1109 791 7851,'-18'0'0,"4"-5"0,-3 1 630,8 0 170,-2 4 1,15 1-436,0 3 1,11-2-390,2 2 0,10-2 1,-2-1-1,3 2-835,4 1 1,0 0-798,6-4 1656,1 0 0,8-18 0,6-9 0,5-1 0,0-1 0</inkml:trace>
  <inkml:trace contextRef="#ctx0" brushRef="#br0">1607 612 7851,'-5'-13'354,"1"1"251,0 4 29,-2 3 0,5 6 0,-3 3 401,2 5 0,2 8-871,0 4 1,0 3 0,0 3 0,0 2-375,0 0 0,0 5-821,0-4 832,6 5 1,-5-8-1,3 3 1,-1-3-1,0-1-2528,1-1 1565,6-5 1162,-8-7 0,20-25 0,0-9 0</inkml:trace>
  <inkml:trace contextRef="#ctx0" brushRef="#br0">1607 689 7851,'-5'-19'249,"1"-2"1,0 1 132,4-1 1,0 5 238,0-1 0,7 3-340,6 1 0,5 1 0,8-1 1,-1 1 62,1 4 1,1 2-143,2 6 0,-2 0-201,3 0 1,-5 6 0,-5 4 0,-7 5-481,-7 7 1,-5 2 278,-1 1 0,-3 5-171,-5 0 0,-2 5 1,-11-2-1,-2 1-170,-1 0 1,0-6 326,3 2 1,-2-9 286,6-4 588,0-3-108,4-1 0,12-12-318,5-5 1,12-6-26,5-2-173,3-1 1,7 4 0,3 2 0,3 2-1,0 2 36,-3 1 0,-2 2-22,-2 0 0,-7 6-14,2 2-43,-8 4 0,-4 2 0,-9 2 1,-2 2-1,-5 0 124,-6 1 1,-1-2 93,-11-4 1,0 2-104,-5-2-192,-5 2 1,4-7 0,-4 3 0,1-3-1,2-3-144,4-4 1,-2 3-496,5 1 1,7-1 74,1-4 325,9-6 322,-2-1 0,40-23 0,9-4 0</inkml:trace>
  <inkml:trace contextRef="#ctx0" brushRef="#br0">2270 676 7851,'5'-13'0,"-3"0"308,2 1 1,-3 3 307,-1 1 1,0 6 165,0 2 1,0 6-1,2 8 1,1 3 233,1 4 1,0 3-1035,-4 2 0,0 4 0,2 1 1,0 0-601,3 0 1,-1 3 332,-4-4 0,4 1-677,0-1 503,1-3 1,-1 0 0,2-8 0,-1 0 458,1-4 0,-2-46 0,-4-13 0</inkml:trace>
  <inkml:trace contextRef="#ctx0" brushRef="#br0">2244 727 7851,'0'-13'576,"0"0"0,4 1-202,1-1 1,6 4 267,2 1-448,5 5 1,9-3 0,3 6 0,4 0 0,3 2 419,1 2 1,-1 7-388,-3 6 0,-3 6 0,-7-2 0,-3 5-143,-4 3 0,-8-2-374,-5 3 1,-10 3 74,-6 1 0,-8 1 0,-10 1 1,-5-4-609,-6-1 0,-1-1 435,-4-4 1,6-7-70,2-2 151,5-8 1,9-3 305,3-6 0,8-23 0,7-5 0</inkml:trace>
  <inkml:trace contextRef="#ctx0" brushRef="#br0">3392 918 7775,'7'-13'56,"0"1"0,-4-3 0,2 0 0,1-4 1,0 1 292,-3 0 1,-2-1-1,-2 4 1,-4-2-1,-3 1 1,-3 3 563,-2 5 0,-6-2-305,-2 6-577,-3-1 1,-3 7 0,-1 3-1,-3 8 1,-1 7-59,1 4 1,-4 7 0,5 2 1,-1 4-1,7-2 0,4-2 1,6-1-1,4-1-255,6 1 1,2-4 0,4-7-1,3-5-24,8-6 0,7-5 0,8-5 1,3-2 99,2-7 0,1-1 1,3-11-1,-2-2 66,-1-1 1,-5-6 25,0 1 97,-2-1 1,-5 0 0,-3 0 0,-2 3 0,-5 5 150,-7 5 197,-3 8 1,-4 1 0,-2 8-101,-4 5 0,-4 11 0,0 4 0,0 1-88,4 0 1,-4-1-158,4 1 0,2 2-100,2-6 1,3 4 0,1-4 0,0-1-414,0-2 1,5-3-182,4-2 0,8-3-789,4-6 1496,3 0 0,9-17 0,5-6 0,3-2 0,0 0 0</inkml:trace>
  <inkml:trace contextRef="#ctx0" brushRef="#br0">3698 969 7813,'-13'13'34,"0"0"0,1-1 228,-1 1 1,4-6 1615,1-3-1098,5 3 1,-1-11-643,8 0 1,3-6 0,6-3-1,1-1-138,3-3 1,3-3 39,5-5 0,1 1 1,-2 1-1,-1 2-174,-2-2 0,-1 5-151,1 1 0,2 4 0,-6 4 0,-2 5-162,-1 3 1,-5 4 142,-1 5 0,-3 2 58,3 11 1,-5 1 0,3 3 0,-1-1-155,4-3 1,-2 2 164,1-6 1,5 0-56,4-4 110,6-6 1,-5-1-1,5-6 1,-1-2-1,4-2-45,2-5 1,2-8 283,-4-4 1,-5 1 48,0-1-77,-5 0 1,2-9-1,-7 2 1,-2 2 0,-5 5 569,-2 3 1,-4 1-254,-2 4 1,-7 6 41,-6 2-62,-6 4 1,-1 7-1,-7 4 1,-1 4-1,1 4 601,3 2 1,1 1-705,2 5 1,3-5-121,1 0-87,5 1 1,2-1 0,7-1 0,2-1 0,3 0-325,5-1 0,5-5 1,9-4 1,5-7 124,7 3 44,-2-10 1,10-3-1,-4-9 1,-1-4-1,0-5 18,-1-4 1,0-8 151,3-9 0,1-2-1280,-5-2 1344,0 0 1,-6 1 0,-3 2 0,-5 6 0,-6 6 1523,-6 12-1112,-3 13 1,-6 6 347,-4 10-692,-2 7 1,-2 10 0,0 6 0,1 3 0,-1 2 34,0 2 0,2-2-43,2 1 1,-1-2-971,6 2 420,0 3 0,4-10 0,0 3 0,1-3 0,4-3-480,3-3 0,5-2 872,4-7 0,31-33 0,13-9 0</inkml:trace>
  <inkml:trace contextRef="#ctx0" brushRef="#br0">5521 829 7812,'-13'0'92,"1"0"1,-1 1 0,0 2 141,0 1 0,6 2 1,2-3-1,2 2 292,3 3 1,4-6-485,13 3 1,3-5-1,7-5 1,1-5-63,2-5 1,5-1-1,-1-5 1,-2 0 0,-3-5 0,-3 1-192,-5-1 0,-3 2-152,-5 3 367,-6 3 0,-1 5 0,-7 1 1,-5 4-1,-7 4 0,-8 5 1,-6 6-56,-3 6 63,-5 8 1,6-1 0,-3 7 0,1 1 0,4 2 0,4 0 0,6 0-275,3-1 0,7 2-111,3-1 157,2-9 0,14 8 0,6-12 1,9-3-1,7-4-131,3-6 1,7-2 0,2-2-1,4-3 347,1-6 0,7-5-158,6-11 0,-5-2 261,5-3 1,-9-3 0,-1-5-1,-4 1 275,-4 3 1,-16 3 39,-4 6 0,-15 3-16,-7 1-181,-2 11 0,-9-5 0,-6 9 0,-7 0 0,-5 1 417,-5 2 0,-3 1-640,-5 2 1,1 2 24,3 2-38,-3-3 1,10 11 0,-2-4 0,3 2 0,5 0-181,4-1 1,8-1 28,5 5 1,3 0 57,1-1 1,11 1-1,6 0 1,4 0-98,1-1 1,2 2 190,-3 3 1,2-1-58,-2 5 170,-3-5 0,-5 8 1,-2-1-1,-2 4 1,-5 4 412,-3 1 1,-2 7-301,-3 3 0,-3 6 167,-6-1-232,0-3 1,5-4 0,-1-8-1,1-1 1,1-2 641,2-2-407,4-8-585,1-6 70,6-7 0,1-6 0,7-2 0,3-3 1,4-8-310,3-7 0,3-5 163,3-5 0,-2-3-48,6-5 24,0-6 1,3-3 0,-1-8-1,-4-3 1,-1 0-176,-2 3 0,-4 4 763,-4 4 0,-6 7-134,-7 6 357,-5 17 0,1-4 0,-8 18 328,-5 5 1,-1 3-522,2 8 1,-2 1 245,6 3-511,-6-3 1,4 10 0,-4-2 0,3 2 0,2 1-232,2 1 0,0-1 111,-1 1 1,2-5-206,-2 0 0,3-1 0,2 1 1,3-2-151,5-1 1,2-5 143,2 0 1,5-6-252,3-7 345,4 0 0,1-3 1,3-4-1,2-9 0,2-5-40,2-6 0,-2-7 160,1 0 0,-2-3 42,2-1 167,-8 0 1,-4 1 0,-5 3 0,-3 6 1094,-4 5-691,-4 10 1,-12 8 147,-2 5-527,-3 0 0,-2 7 0,1 4 0,3 6 0,0 3-47,-1 2 0,0-2-118,2 2 1,-2-5 220,6 4-398,-1-6 1,5 8-1,0-6 1,0-1-3,0-2 0,6-3-460,2-2 0,4-4 70,1-5 412,5 0 1,0-5-1,6-4 1,1-4-1,1-4-63,1-4 0,0-3 203,-1-1 0,-2-1 223,-3 1-43,-2-1 0,-7 6 0,0 3 0,-4 3 719,-4 1 0,-2 8-520,-2 5 0,-6 5 131,-2 8-345,-4 5 0,0 2 0,-1 4 0,1-1 0,4-2-61,4 2 1,-2 0-346,2-2 0,0 2 1,5-6-552,3-2 1,3-5-262,6-1 1,5-7 49,4 3 562,-4-10 1,6-6 0,-1-9 455,5-4 0,-6-14 0,0-9 0,4-7 0,1-1 0</inkml:trace>
  <inkml:trace contextRef="#ctx0" brushRef="#br0">7294 574 7812,'-13'-13'0,"0"0"0,-1 1 367,-3-1 1,3 4-74,-3 1 1,7 5 12,1-1-711,6-3 1,-2 7 262,5 0 141,0 0 0,28 22 0,8 0 0</inkml:trace>
  <inkml:trace contextRef="#ctx0" brushRef="#br0">7472 472 7800,'0'-13'0,"0"0"1071,0 1 1,0-1 587,0 0-1281,0 6 1,-1 1 353,-4 6-550,4 12 0,-10 2 1,2 13-1,-1 2 0,0 5 469,2 3-732,-1 2 0,-2-1 0,1 1 1,3 3-1,1-1-185,3-5 1,2 1-319,1-7 313,0 0 0,6-6 1,2-3-1,4-5 0,2-6-668,3-6 0,-2-3 363,7-1 1,-3-7-20,3-6 518,2-5 1,-4-7-1,5-2 1,-1-3-1,-1-3-11,-2 1 0,-5 1 215,1 5 0,-3 5 0,-3 1 1686,-2 2-1335,-4 6 0,-5 8 629,0 8-908,-5 3 1,2 12-1,-6 2 1,1 3-1,-1 2-89,1-1 0,5-1-122,-1-3 0,2 3 0,2-4 1,0 2-287,0-1-1399,0-6 857,6 4 11,1-6 0,10-6 1,0-5 828,-1-4 0,6-22 0,4-10 0,1-5 0,1 1 0</inkml:trace>
  <inkml:trace contextRef="#ctx0" brushRef="#br0">7816 510 7790,'-18'-13'289,"2"-1"-37,-5-3 1,6 3 0,-2-3-199,2 3 0,8 5 245,3 1-253,3 5-122,1-3 0,1 8 0,2 2 1,3 4 75,1 4 0,35 18 0,13 4 0</inkml:trace>
  <inkml:trace contextRef="#ctx0" brushRef="#br0">7957 434 7790,'-6'-8'3434,"5"-3"-3051,-5 10 0,6 1 26,0 8 1,0 13 0,0 6 0,0 6 63,0 7 1,0-1-153,0 8-338,0 0 0,0 4 0,0-2 0,0-2 0,-2-4-259,-2-4 0,3-8 0,-3-5-337,2-8 49,2-9 428,0-3 0,2-22 0,2-5 1,4-6 6,4-4 1,2-1 132,3-2 0,1-1 0,5 7 0,-3 4 57,-2 5 1,1 5 23,-2 1 0,-2 6 3,6 3 6,-5 8 0,2 9 1,-5 8-1,-2 3 0,-2 2 67,-5-1 1,-2 4-41,-2-4-165,0 3 0,-6-8 1,-4 4-1,-6-4 0,-6-6-6,-7-4 0,0-7-147,-10 1 70,10-2 0,-12-2 0,11 0 0,2-2 0,2 0-1464,5-3 1591,2-5 0,29-14 0,6-10 0</inkml:trace>
  <inkml:trace contextRef="#ctx0" brushRef="#br0">8492 880 7728,'-8'0'497,"-1"-2"-128,-1-2 0,5-3 1,0-6-1,5 1 1,5-1-196,3 0 1,9-5 0,4-4-1,3-2-153,2-1 0,4-1 15,-1 1 1,1-1 0,-6 2 0,-1 3-35,-2 4 1,-5 4 49,1 5 1,-10 5 32,-7 11-30,0 7 1,-11 10-1,2 1 1,-2-1-1,-2 2 1,2 1 0,1 2-177,1-2 1,6-1 0,-1-1-1,3-2-12,1-3 0,0-2 1,1-7-1,3 0-41,5-4 0,6-2 74,2-6 0,6-6 0,-2-4 0,3-5-76,2-7 0,4-3 133,-1-5 0,-3-1 0,-5-4 0,2 1-42,1-2 0,-4 6 241,-3 5 1,-7 1 35,-2 7 497,-5 0-142,3 4 1,-8 12-422,-2 5 1,1 6-71,-5 3 1,3 1-1,-2 1 1,0 4-286,0 1 0,3-5-268,-5 2 384,7-3 1,-4 3 0,6 0 0,0-1 0,0-2-310,0-1 0,6-5 100,2 1 1,3-6 136,2 1 0,1-3 1,2-1-1,2-1 140,2-3 0,3-9 68,7-8 0,-3 1 202,2-1 0,-6-1 1,-3-2-1,0 2 205,-1 0 1,-7 7-106,1-2 888,-9 8 0,0-1-389,-8 6 0,-3 5-715,-6 8 1,0 2-94,0 2 0,2 4 1,1 1-1,2 1 11,-2-1 1,3 1-94,-2-2 1,6-3-234,-1 3 1,3-3 0,1-1 0,1 0-820,3-1 1,1-5 636,7-2 1,-2 0 89,7 0 0,3-3 0,1-6 0,3-4-176,2-4 0,4-6 163,-1-3 294,1 2 0,0-5 1,0 3-1,-3-2 0,-5 1 34,-5 0 0,-2 7 886,-3-2-394,-5 8 1,-2 4 182,-10 5 0,3 1-351,-7 3 1,2 3-149,-2 6 1,-2 0 0,4 1-1,-1 2-103,-1 1 0,6 0-256,-1-5 0,2 1-92,2 0 0,0-5 0,0 1 0,2-1-431,2-1 0,3 3 187,6-5 595,5-1 0,15-17 0,5-8 0,7 0 0,0-1 0</inkml:trace>
  <inkml:trace contextRef="#ctx0" brushRef="#br0">9767 689 10726,'-8'4'944,"-1"0"-680,6 0 1,-6-2-362,4 2 101,1-3-31,4 5 1,0-7 0,1-4-26,4-3 0,2-3 0,7-4 1,2 0 53,1-2 1,5 0-4,-1 4 0,-1 5 0,0 0 1,-1 3 49,-4 2-38,5 2 0,-6 6 0,2 4 0,-6 3-27,-6 5 1,-3-1 7,-1 5 0,0-4 9,0 5-70,0-7 0,0 4 126,0-7 62,0-5 1,6-7-29,2-8-61,4-3 1,2-8-1,2-1 1,2-1-1,2 1 56,2 2 1,-2-3 32,2 4 1,-7 4 93,2 4-173,-3 6 0,-1-2 0,-2 6 0,-1 5 0,-3 5-113,-1 5 0,-2 6 61,-4 0 1,0 0-235,0 0 26,-5 2 0,2-6 0,-4 3 1,0-5-1,1-5-829,0-2 0,-4-6-698,2 1 1747,-3-3 0,-23-34 0,-8-19 0,-3-1 0,0 0 0</inkml:trace>
  <inkml:trace contextRef="#ctx0" brushRef="#br0">9130 319 7738,'-17'-6'0,"0"-2"0,-5-2 651,5 1 550,6 4-1513,5 5 1,12 0-112,3 0 1,2 0 422,2 0 0,28 5 0,7 2 0</inkml:trace>
  <inkml:trace contextRef="#ctx0" brushRef="#br0">11948 587 7743,'-6'-13'36,"3"-4"1,-5 0 0,-2 0 0,-2 0 0,0 0 254,-1 1 1,-1 2-1,-3 3 1,-4 2 0,-4 5-1,0 3 80,-1 1 0,0 1 0,-3 3 0,-1 6 50,2 6 1,1 4-36,2 5-384,-1 1 1,6-1 0,5 1 0,3-2 0,5-2-391,2 0 235,0-1 0,5-1 0,0-3 0,2-3 0,2-1 0,5-2 0,3-3-642,5-3 0,-1-4 335,5-1 382,0 0 1,3-6 0,-1-4 0,-2-4-1,1-4 1,-2-2 0,-2-3 253,0-1 0,-6 3-50,5 0 1,-10 1 0,4-1 0,-4 4 824,-4 3-433,-2 1-381,-1 6 1,-4 4 0,-1 11-1,-1 9-149,0 6 1,2 4-10,4 3 0,0-3-237,0 2 1,1-2-1,4-1 1,5-2-515,5-3 1,5-7-664,5-5 1435,7-6 0,16-28 0,10-13 0,-15 10 0,1 0 0,-1-1 0</inkml:trace>
  <inkml:trace contextRef="#ctx0" brushRef="#br0">12228 536 7756,'-13'0'0,"-1"1"131,-3 3 0,3 3 133,-3 6 0,3 4 0,1 1 0,0 1 61,1-1 0,5 4-153,2-5 1,4 0 27,1-5 0,0 1-6,0 0 1,6-6-296,2-3 0,3-4 20,2-4 22,0-3 0,4-7 0,1-3 1,1-5-1,1-2-115,-1-1 0,-2 4 174,5-1 0,-7 5-13,2-4 6,-8 5 1,6-2 0,-2 7-4,1 2 0,-5 9-44,-5 9 0,-1 8-323,1 4 305,-2 3 0,5 2 0,-3-1 1,3-1-1,1-1-247,1-2 0,1-5 54,7 1 0,0-5 89,8-3 9,-2 2 1,10-11-1,-5 0 1,3-7-1,2-6 167,2-4 0,-4-2-480,-1-7 1,-9 1 479,-4-1 17,-2 1 1,-4-4-1,-3 4 1,-3 5-1,-5 4 591,-5 4 0,-3 4 147,-9 4 0,-2 3-47,-2 1-476,-3 0 0,4 7 0,-5 4 0,-1 6 0,1 3 125,-1 3 0,5-3-200,0 1 1,4 0-162,-5 5-7,7-7 1,2 1 0,9-4 0,2 1 0,2-2-498,0 0 0,8-4 349,4-3 0,2 2-257,8-5 315,-1-1 1,3-6 0,-1 0 0,-2-6 0,0-1-7,-1-6 1,0 0 77,-3 2 0,-3-4-68,3 0 219,-3 0 0,-2 4 0,-2 2 0,-3 1 514,-2 2-486,0 5 0,-7-2-63,-2 10-88,2 2 0,-7 6 1,3-1-1,0 1 0,1 1 53,2 3 0,1-3-92,2 3 1,0-2-164,0-3 0,2-3 1,2-2-1,6-1-217,5-4 1,1 0 147,5-2 0,2-6 214,7-2 0,-3-9 0,4-5 0,-1-3 48,-1-5 1,2-4 5,-1-8 1,-7-2-140,2-3 374,-8-3 1,0 8-1,-8-3 1,-5 6-1,-2 7 523,-2 9 1,0 6 687,0 4-705,-6 6-599,-1 2 0,-2 5 1,1 1-1,-2 5 0,-1 5 32,-2 5 1,4 6-87,1-1 1,1 5-292,-2 4 1,-2 2 0,9 7 1,-3-3-1,1 0 1,-1-2-488,2 1 1,3-2 388,5 1 1,-2-6-406,5 2 492,1-3 1,9-6 0,2-1 0,1-3-1,0-6-314,2-5 0,1-5 366,2-1 0,-1-5 239,1-4-61,-1-8 0,-4-1 0,-1-5 1,-1 2-1,-4 0 462,-1 1-280,-1-4 1,-6 9-42,-3-2 1448,-2 9-504,-2 2-1094,0 6 1,0 6 45,0 2-190,0-2 0,0 5 1,0-2-1,1 1-305,3-2 0,-1 2 185,6-5 1,-1-1-274,5-4 457,-6 0 0,9 0 1,-4 0-1,3-2 0,0-2 543,2-4 1,-3-8-267,3-1 0,-2 0 866,-3 4-303,1 1 1,-2-1-51,-2 0 1,-3 7-516,-6 6 0,0 13 117,0 13-328,-6-1 0,3 18 1,-5-1-1,-1 8 0,1 5-10,-1 4 1,1 5-348,-5 4 0,0 3-564,7-32 0,-1-1 772,-5 27 0,0 0 0,2-14 0,3-6 0,2-5-94,2-6 1,1-9 4,2-8 105,0-8 236,0-3 0,0-8 1,-1-2-1,-2-5 296,-1-2 1,-2-2-204,2 1 1,-3-3 1712,-6-2-1838,0-2 1,2-7 0,1-1 0,2-1-1,-1-3 138,2-2 1,3-1-305,8-4 1,4-6-1892,9-3 1547,3-2 0,13-1 0,5 2 0,9 1 1,5-1 45,-24 23 1,0 0 0,1 3-1,1 0 169,25-16 1,-5 10-81,-8 7 389,-8 11 1,-4-7 272,-9 8 753,-8 3-615,-7 1-312,-12 5 1,3 0 0,-5 1-1,-2 2 1,-1 3 435,-2 1 1,0 1-407,0 5 1,-4 4-29,0 0-141,0 6 0,5-9 1,-1 4-1,0-1 0,2 0-363,2-1 1,-1-1 217,6 2 0,-4-7-217,3 3 197,1-3 0,5 3 1,4 0-1,3-2-249,4-3 1,0-2 188,1-6-8,0 0 426,0 0 1,-5-6 0,-1-2 352,-1-3-441,-2 3 0,-10 1 9,-2 3-204,-3 3 1,-2-5-1,0 6 1,0 0 0,1 0-351,-1 0 0,0 0-465,0 0-340,1 6 1212,-1-5 0,23-7 0,5-8 0</inkml:trace>
  <inkml:trace contextRef="#ctx0" brushRef="#br0">14128 625 7756,'0'-13'2191,"0"5"-1282,0-1-353,0 6 1,0-1 0,0 10-86,0 6 0,0 3-418,0 6 0,0-4 0,0 4 0,0 2-601,0 1 0,2-3 120,2 0 389,-3-5 1,6 7 0,-4-6 0,3-3 38,1-4 0,24-33 0,10-12 0</inkml:trace>
  <inkml:trace contextRef="#ctx0" brushRef="#br0">14256 395 7756,'-13'-14'966,"0"-3"1,-4 7-1160,0-3 1,4 9-873,5 0 0,4 3 650,-5 1 1,6 1-50,-1 3 464,8 3 0,18 16 0,9 7 0,3 1 0,1 0 0</inkml:trace>
  <inkml:trace contextRef="#ctx0" brushRef="#br0">14676 497 8469,'-5'-7'2589,"-4"2"-2340,-8 5 0,2 5-163,-7 4 0,0 2 0,-7 2 0,0 1-41,0 3 0,7-1-91,0 5 0,8-6 0,1 4 0,8-2-432,3 0 1,8 0-549,3-4 869,8-1 1,2-5 0,8-1 0,2-2 0,0 1 6,0-3 0,-2 0 1,-2-2-1,-1 0 462,-3 0 1,-2 0 569,-6 0 311,-6 0-865,-2 0 1,-20 4 0,-6 2 0,-5 1 343,-1 3 0,-3-3-712,1 1-242,-7 1 0,4 4 1,-5-1-1,1 1 282,2 0 0,-3-4 0,-5 0 0,-5 1 0,-1 0 0</inkml:trace>
  <inkml:trace contextRef="#ctx0" brushRef="#br0">3137 1607 7762,'-19'0'-10,"-2"0"0,-3 0 1,0 0-1,3 0-286,4 0 1,2 0 0,4 1 706,3 3 28,2 3 0,7 6-99,4 0 0,6-2-224,6-2-40,0 2 0,1-10 0,4 4 0,3-4 0,3-1 1,4 0-1,2 0-60,5 0 0,1 0 1,7 0-1,1 0 5,2 0 0,8 0 1,4 0-1,6 0-67,3 0 1,1 0-1,-33 0 1,0 0-1,1 0 1,1 0-238,1 0 0,1 0 1,0 0-1,0 0 274,0 0 1,-1 0-3,2-3 0,0 0 1,-2 3-1,0-1 1,3-2-1,0 0 1,1 1-1,0 0 1,1 0-1,-2 0 3,-1 1 0,0-1 11,1-1 0,0-1 1,-4 3-1,0-1 1,2-1-1,0-1 1,-1 1-1,0 0 1,-1 2-1,0 0 13,-1 0 1,-1 0 0,0 1-1,0-1 1,-1-1 0,1 1-1,-1-1 1,0 0 9,0 0 0,1 1 0,-1 0 0,0 0-21,0 2 1,1-2-1,-1 0 1,0-2 1,0 1 0,1 0 5,-1-1 1,0 2-28,3 1 0,0 0 0,-2-2 0,0-1 0,2 1 0,-1-1 0,-1 0 0,0 0-32,-1 0 0,0 0 1,1-1-1,0 0 73,2 2 0,-1 0 0,-1-3 0,-1 1 27,0 2 1,0 0-40,1 0 0,-1 0 0,28-3 0,-30 3 1,1 0-1,-1 0 0,0 0 0,35-2 88,-3-1 1,-3 0-48,-1 0 0,5 3-83,-33-3 1,0 1 40,34 1 0,-33-1 1,-1-2-1,34 1 1,1-1-1,-34 3 1,1-1-5,1 0 0,1 1 0,-3 1 0,0 0 49,1-3 1,0 1 0,32 1-51,-34 1 1,0 0-11,30-5 0,7 6 0,-8-5 0,-3 2 1,1-1-206,-1 3 0,2 0 175,-1 2 1,0-1 60,-4-4-44,4 4 0,-5-6 1,5 4-1,1-1 0,-1 1-8,-4 2 1,3-4 19,-2 1 1,2 0 0,2 4 0,-6-2 0,-3 0 0,-2-3-122,-2 3 0,1 0 8,3 2 1,-6 0 22,2 0 91,-3 0 1,-1-1 0,1-2 0,1-1 0,2 1 23,-1 1 1,-2-2-4,3 0 0,1 0 47,4 4-56,-4-6 1,5 5 0,-5-4-1,2 4 1,1 1-22,-1 0 1,-3-4 18,-4-1 1,3 1-72,-4 4 0,0-1 1,0-2-1,1-1 1,-2 1 1,4 1 40,-7 2 1,8 0-8,1 0 170,-6-5 0,10 3 0,-8-2 0,3 1 0,1 0-22,0-1 0,0 0-77,0 4 1,-5-4 105,1-1-43,-6 1 1,12 0 0,-5 0 0,-1 1 0,-1 1-89,0 2 0,-2-4-22,7 0 0,-7 0 40,7 4 41,-3-6 0,3 5 0,1-4 0,2 4 0,1-1 15,-1-2 0,3 3 19,-2-3 1,2 2-1024,-2 2 962,-3-6 1,5 5-1,-6-3 1,0 2-1,0 2-24,0 0 0,-1 0 23,-4 0 1,4 0-4,-3 0-23,-3 0 1,8 0-1,-4-1 1,-1-2 0,0-1 57,-2 1 1,-2 2-51,3 1 0,-5 0 13,2 0 11,-3-6 0,-2 5 0,0-4 0,-1 2 0,-3 1 150,-4-3 1,-8 1 431,0 4 1,-5-1-581,4-4 20,-11 4 0,7-5 0,-9 6 0,4 0-28,0 0-314,-5 0 301,-1 0-564,-6 0-3086,0 0 2714,0 6 900,0-5 0,0 11 0,0-5 0</inkml:trace>
  <inkml:trace contextRef="#ctx0" brushRef="#br0">15582 803 7757,'-9'0'21,"1"0"0,-1-1 0,1-2 116,-1-1 448,6 0 0,1 4 0,9 0 602,5 0-1138,10 0 0,3 0 0,9 0 1,4-2-1,3-1 60,2-1 0,5 0 1,-1 2-1,1 0-73,-1-3 0,-3 0 0,-6 2 1,0-1-105,1 1 1,-13-3 0,-4 2 167,-7 1 1,-9 2-188,-6 1 1,-6 0 0,-6 0 0,-1 0-203,0 0 0,0 0 0,1 0 0,-1 0 289,0 0 0,-17 17 0,-4 4 0</inkml:trace>
  <inkml:trace contextRef="#ctx0" brushRef="#br0">9653 3086 7863,'0'-9'-471,"-2"2"0,-1 0-237,-1 0 914,0-2 0,2 1 0,0-1 0,-3 0 609,2-3-487,2 5-133,1-4 1,0 8 392,0-6-270,0 7 0,0-5-152,0 2 0,0 10 0,0-1 1,0 6-100,0 2 0,-4 7 0,0 2 0,1 5 78,1 3 0,2 4 11,0 5-113,0 6 0,0 3 1,0 10-1,0 6 1,0 10 55,0-34 0,0 1-85,0-1 0,0 0 1,1 2-1,0 0 0,0-3 1,1-1-1,0-1 0,1 0 1,4 32-37,3-2 1,2-14 40,0-5 1,-3-8-29,-1-5 0,-3-7 0,2-7-134,-2-1-11,5-2-186,-8-10 69,3-2 0,-5-6 0,0-3-730,0-5 0,0-4 529,0-4 0,0 0 472,0-8 0,-4-14 0,-3-7 0,0-9 0,0 1 0</inkml:trace>
  <inkml:trace contextRef="#ctx0" brushRef="#br0">9640 3060 7910,'-9'-7'-287,"1"3"0,-1 1 1,1 0-1,-1-1 283,-1 1 1,5 0 0,-1 0 0,0-1 2038,-2 1-1929,2 2 0,2 1 1,8 0-1,6 0 104,6 0 0,4 0-65,5 0-114,1 0 1,5-4 0,3-1 0,3 1 0,2 0 0,4-2 0,5-1-10,6-3 1,5 0 0,8 0 0,2 2-39,2-2 1,-34 4 0,0 1-1,2-1 1,0 0 0,0 1 0,0 0 7,-2 1 1,1 0 0,31 1 0,2-3 0,-35 4 0,0 0-23,2 0 0,-1 0 0,31-2 0,5 4 1,-7 0-14,-2 0 1,5 0-1,1 0 1,-2 0 23,-5 0 0,-2 0-1313,3 0 1328,0 0 1,0 0-1,-2-2 1,-2-1-1,-5-1-51,-3 1 0,-1 2 0,-1 0 0,-3-2-18,-5-2 0,2 0 65,-2 1 1,7 1 2,-3-6 0,0 5 0,0-3 1,3 0 9,0 0 0,-1 2 4,3-3 1,-7 5-17,7-1 56,-3-3 1,-1 5-1,1-2 1,2 3 0,1 1 198,-1 0 1,-6 0-61,2 0-226,1 0 1,3-2 0,-2-1-1,-3-1 1,0 1-151,1 2 0,1 0-59,4-4 481,0 4 1,-5-5 0,1 6-1,1 0 1,3 0-340,4 0 0,-6-1 104,2-3 1,-7 2 0,1-2 0,-1 2 119,-3 2 0,-1 0-52,-2 0 0,-4-1 80,0-3-128,0 2 1,8-3 0,1 5 0,-2 0 0,0 0-6,2 0 1,-2 0 20,5 0-33,-5 0 1,3-2 0,-4-1 0,1-1-1,3 1 27,1 2 1,-4 1-12,2 0 10,-3 0 1,-2-4 0,2-1 0,1 3 0,1 0 50,-1 2 1,0 0-225,2 0 129,-3 0 1,9-4 0,-4 0 0,2 1-1,-1 1-24,-3 2 0,6 0 26,-3 0 9,-7-5 1,3 3 0,-9-2 0,1 3 0,0-1 23,1-2 1,-7 3-30,2-4 18,-6 4 1,7-3 0,-4-1-1,2 3 1,0 0-2,0 2 1,-2 0 0,-2 0-17,1 0 1,-5 0-1,-1 0 1,-2 0-64,-2 0-207,-8 0-96,-2 0 1,-7 0-446,-4 0 0,-2 0-140,-5 0 960,4 0 0,-9 12 0,3 2 0</inkml:trace>
  <inkml:trace contextRef="#ctx0" brushRef="#br0">15977 2652 7924,'0'-8'0,"0"-1"0,-1 5 538,-4-5 282,4 7 128,-5-10-569,6 5-24,0 0 1,2 1 125,2 6-385,3 0 0,4 6 0,-1 1 0,-3 2-115,-1-1 1,4 1 34,-2 3 1,0 5-1,0 2 1,1 1 250,-2 2 0,3 4-80,-6 4 0,0-2 23,-4 6-34,6 0 0,-5 10 1,3 4-1,-2 4 0,-2 5 119,0 1 1,0 0-234,0 2 1,0 1-54,0-6 1,1-1 0,2-7 0,3-6-31,1-6 1,-3-2-39,5-4 12,-7-7 0,4 3 1,-6-9-1,1 1 1,2-2-799,2 0 0,-1-7 57,-4 1-656,0-1 1,0 1 1443,0-1 0,-23-5 0,-5 3 0</inkml:trace>
  <inkml:trace contextRef="#ctx0" brushRef="#br0">9729 4157 7892,'-13'0'88,"1"0"0,-1 0 289,0 0-61,6 0 1,-4 0-156,2 0-117,3 0 0,2 4 1,8 0-1,5-1 85,2-1-122,8-2 1,1 0 0,5 0 0,1 0 0,0 0 0,4 0 0,6-2 31,5-2 1,4 1 0,7-4 0,4 0-92,3 0 1,8 0 79,1-2-38,-32 3 0,1 1 0,1 2 0,0 0 0,2-2 1,2 0-1,-1 2 0,0-1 0,0 1 0,0-1 1,-1 1-1,-1 0 0,0 0 0,0 1 29,0 0 1,-1 1 0,1-2 0,0 0 0,0 1 0,0 0 0,-1 0-1,0 0 72,33-4 1,-3 5-1508,0-4 1409,-3 4 1,-29-1 0,0 0 0,30-2 0,-4-1 0,0 1-312,1 0 0,2-5 260,3 5 0,-3-4 0,3 2 0,-3 0 3,-1 1 0,0-4 33,-1 5 0,0-2 1,-4 2 19,-2 2 0,-2-7 1,2 3-1,0 0 0,-1 1-109,-2 2 0,3-3 132,-2 2 0,2-2 15,-2 2-30,-3 2 0,4-3 0,-8 5 0,-1-2 1,2 0 20,5-3 1,-2 1-27,4 4 1,-3-4 314,3 0-318,2-1 0,6 1 0,-2 0 0,-3 1 0,-2 2 87,0 1 0,-3 0-34,5 0 1,-5 0-46,1 0 4,-8 0 0,1 0 0,-3 0 1,2 0-1,3 0 14,-2 0 1,0-5-17,3 1 1,6-4-2,2 3-7,-2 1 1,1 0 0,-4 0 0,1 1 0,-1 1-23,-2 2 1,-5 0 21,0 0 0,-6-1-9,2-3 16,-4 2 0,-1-5 0,1 4 1,-1-2-1,0-1 175,0 0 1,6-2-140,3 4 0,-3-2-16,-1 2-29,2 2 0,-4-5 1,6 4-1,-2-1 0,-2 1 24,-5 2 1,-3 1 501,3 0 0,-4-2-516,0-2-4,-5 3 1,6-5 0,-4 6 0,2-1 0,2-2 225,2-1 0,-4-1-214,-3 5 1,1-4 13,-1 0-9,-1 0 1,-3 4 0,-1-2-1,-1-1 1,-2-1 193,-5 1 0,-7 0-29,-2-1-105,-5 3 138,3-5 0,-6 5-111,0-4 1,0 3-984,0-7-70,-6 6 551,-1-2 0,-6 5 0,0 0 394,1 0 0,-24 0 0,-5 0 0</inkml:trace>
  <inkml:trace contextRef="#ctx0" brushRef="#br0">9040 2002 7905,'0'-14'94,"0"-2"0,0-1 1,0 2-1,0 0 1279,0 3-514,0 5 0,0-2-284,0 9-551,0 3 0,0 14 0,0 1 0,0 2 0,0 4-225,0 5 67,0-3 1,0 6-1,0-8 1,0-2 0,0 0-1,0-1 1,2 0-969,2 0 1,-2-5 1101,2 1 0,20-31 0,4-9 0</inkml:trace>
  <inkml:trace contextRef="#ctx0" brushRef="#br0">9283 1862 7956,'0'-13'3,"4"0"130,0 0 0,8 2 0,-1 1 445,4 2 1,2 5-181,-4-1 1,0 8 0,0 4 0,-1 5 243,1 4 0,-6 3-559,-2 5-101,-4 7 0,-1-4 0,-1 6 0,-4 1 0,-3 4-228,-4 3 0,-5-6 0,-1 0 0,-2-3-385,-2-5 0,2-1 270,-2-1 0,3-2 4,-3-3 1,3-4-1,3-8 1,-2-4-568,-2 1 1,3-5 923,-5 4 0,-21-44 0,16 14 0,0 1 0</inkml:trace>
  <inkml:trace contextRef="#ctx0" brushRef="#br0">8683 1772 7990,'-18'-12'0,"4"3"-319,-3 1 394,-3 5 0,4-3 1,-3 8-1,-1 2 0,1 6 1557,1 5-1435,-5 5 0,9 11 1,-1 2-1,3 1 1,5 1 720,1 5-905,2-2 0,14 6 1,6-6-1,5-1 1,7-1-1,3-4 1,5-1-485,1-2 0,1-8 0,0-4 0,2-3 471,2-1 0,-1-20 0,3-7 0,7-1 0,-1 0 0</inkml:trace>
  <inkml:trace contextRef="#ctx0" brushRef="#br0">9487 6669 8048,'11'-6'-512,"-1"-1"1,-1-1-43,0-1 672,-3 6 0,0-8 0,-5 4 0,2-2 0,1 1 523,-1-2-430,-1 4 1,-1-5 239,3 2-215,-2-2 0,3 3-137,-5-1 1,0 8-1,0 1-76,0 7 0,-1 4 0,-2 3 1,-1 2 50,1 1 1,-3 7 0,1 1 0,-1 8-1,0 4 1,-2 2 0,4 4 0,-1 5 53,0 6 1,3 10-55,0-29 1,0 2-59,-2 0 1,1 1-1,2 2 1,0 1-1,-1 0 1,0 0-1,1 0 1,1 0-1,0 1 1,0 0 44,-1 0 1,2-1-44,1-1 1,1 0 0,0-2 0,1 0 0,9 30 0,-1-4 0,-1-3 39,2-2 0,-8-9-84,8 1 0,-4-10 0,1-1 0,-3-5 34,-2 1 1,4-5-45,-5-2 0,0-6-60,-4-2 43,6-5 0,-3 2 1,4-5-1,0-2-546,0-2 192,-4-3 18,3-6 1,-5 0 0,2-2-103,1-2 1,0-5 202,-4-8 288,0 3 0,5-26 0,2-12 0,0 0 0,0-1 0</inkml:trace>
  <inkml:trace contextRef="#ctx0" brushRef="#br0">9525 6478 8048,'-8'0'-1185,"-1"0"1473,6 0-179,-3 5 1,8-3 0,2 2 0,5-3-27,2-1 1,7 0-129,4 0 34,2 0 0,7 0 0,4 0 0,6-1 0,9-2 48,8-1-34,2-6 0,-23 6 0,1 1 1,-2-3-1,0 0 0,2 1 0,0 1 1,3-1-1,-1 1 0,2-1 1,0 0-1,0 0 0,-1 0-13,0 1 0,-1 0 0,-1-1 0,0 0 0,0 2 1,0 0-1,1 0 0,1 0-4,1 1 1,1-1 0,1-2 0,0 1 0,0 1 0,1 1 0,-1-1 0,1 0 16,0 0 1,-1 0 0,4 0-1,-1 1 1,1 0 0,1 1-1,-1-1 1,1-1 0,0 2 1,0 0 0,0-2 0,0 0 0,2 1-1,0 0 1,0 0 0,1 1-249,2 0 1,-1 0 0,-4 0 0,-1-2 266,1 1 1,0 0 0,-3 0 1,0 0 0,-1 0 0,-1-1-1,2 1 1,-1 0 0,1 1 0,0-1-1,0 1 1,0 0 0,-2-2 1,0 1 0,1 2 0,-1-1 0,0-1 0,-1 0 0,3 0 0,0 1 13,3-1 0,0 0 1,-2 0-1,1 1 11,-2-4 0,1 1-36,1 3 1,0-1-1,0-1 1,-1-1-1,4 3 1,-1-1-1,0 0 1,-1-1-1,1 0 1,-1 0 18,-1 0 1,-1 0-1,-1 1 1,0-1-22,-1 0 1,0 2 0,-2 0 0,0 0-54,2-1 0,-1 0 0,-3-1 0,-1 0 1,3 1-1,0 0 0,-1 0 0,-1 0 41,-1-1 1,0 0 0,3 2-1,1-1 10,-2-2 1,1 0-1,-2 2 1,0 1-714,0-1 0,-1 0 712,-1-2 0,0 1 1,-1 1-1,0 1 1,1-3-1,0 1 1,1 0-1,-1 0 1,1 1-1,0 0 30,-3-1 1,1 0-1,0 2 1,-1 1-43,31-5 1,-31 3 0,0-1 96,-1 1 1,0-1-69,33-1 1,1 0-1,-7 0 1,0 1-1,-2 0 61,-2-1 1,-1 2-51,2-2 0,-3 3 35,-6 1-101,0 0 0,0 0 0,-2 0 0,-2 0 0,-5 0 296,-2 0 0,-2 0-360,1 0 1,-3 0 61,-2 0 16,-2 0 0,-7 0 0,1 0 1,-2 0-1,-3-2 80,-4-2 1,-3 3-216,-1-4 1098,-6 4-1868,4 1 700,-9 0 1,-2 0-279,-9 0 345,-2 6 1,-3-4 152,-3 7 0,-26-1 0,-11 5 0</inkml:trace>
  <inkml:trace contextRef="#ctx0" brushRef="#br0">16666 6171 8059,'5'-12'-289,"-3"-1"1,5 2 279,-3 2 0,-3 2 267,4 3 1,2 2 774,1-2-936,-2 3 0,1 2 0,-4 3 43,1 5 0,5 2 98,-5 2-211,0 5 1,0-2 0,2 5 0,0 2 0,1 1 231,0 1-178,-4 7 1,7-4 0,-5 6 0,2 1 0,2 2 105,-2 2 0,3 4 0,-6 4 1,-1 4 16,-2 4 0,-1-1-106,0 6 1,0 1-1593,0 7 1515,-5-3 1,2-28-1,-1 0 1,-9 31-1,0-2 1,2-1-16,2-1 1,-2 1-36,2 3 9,-2-8 0,3 4 0,0-11 1,3 3-1,2-3-41,2 0 0,1-6 100,0-1 0,0-5 52,0 2-95,-6-9 1,4 6 0,-2-8 0,1-3 0,1-7-311,-3-3 0,1-1 127,4-1 1,-1-4-1017,-4 0 308,4-1 0,-6-10 1244,3 2 0,-26-20 1,-11-5-1</inkml:trace>
  <inkml:trace contextRef="#ctx0" brushRef="#br0">9627 8263 8059,'0'-13'0,"0"4"0,0 1 0,0-2 0,0-1 34,0-2 1,0 4 748,0 1-692,0 5 0,4-1 0,2 8 113,1 5 0,-3 3-27,5 5-77,-6-3 0,4 12 1,-4-2-1,1 6 1,-1 1-1,-1 2 1,1-1-117,2 4 1,-1 2-1,-3 3 1,2 0-147,1-4 1,2 1 0,-3-5 0,2-1-58,3-2 1,-4-4-1,3-5 1,0-4-398,0-3 1,-3-6-1,5 0 616,1-3 0,1-23 0,2-11 0</inkml:trace>
  <inkml:trace contextRef="#ctx0" brushRef="#br0">9640 8824 8059,'-13'-7'-736,"0"2"492,1 4 597,4 1 1,4 0-260,8 0 0,5 0 1,8 0-1,4 0 119,3 0 1,5-1-160,5-4 9,0 4 0,11-10 1,-3 3-1,7 0 0,6-1 247,9 0-286,5-3 0,-31 6 1,1-1-1,-1 2 0,0-1 1,0 1-1,1 0 1,-1 1-1,1 0-61,2-1 1,-1 0 27,-1 2 1,0 0 0,0-1 0,0 1 0,32 0-1,0-2 1,0-1-194,-35 3 0,1 0 194,33-1 0,-1 0 0,-5-1 0,1 1 0,3 0-30,-32 2 0,0 0 0,34-7 1,-2 5-1,-3 0 15,-1-2 1,5 3-160,-33-1 0,0 0 0,2 2 1,-1 1 173,2-1 1,-1 0 27,0-2 0,0 1 0,3 1 0,1 1 0,1-3 0,0 1 0,2-1 0,-1 2 0,2 0 0,-1 1 27,-1 0 0,0 1 1,-3 0-1,0 0-41,1 0 1,1 0 0,-2-1-1,0 0 12,4-1 1,-1 0-18,-3 1 0,-1 1 0,6-3 0,0 0 0,-4 3 0,-2 0 0,2 0 0,0 0 0,1 0 0,0 0-16,1 0 0,0 0 0,-2 0 1,0 0-5,-2 0 1,1 0 0,0-2 0,0 0-34,-1 0 0,1-1 74,2 1 0,0 0 0,-2 2 0,0 0 0,2 0 0,-1 0 0,-1 0 0,-1 0 0,-1 0 0,0 0 77,-1 0 0,0 0 0,1 0 1,-1 0-49,0 0 0,0 0 1,33 4 23,-3 1-64,-3-1 1,3-4 0,2 0-1,-1 0 1,2 0 6,0 0 1,-3 0-110,4 0 1,-36-2 0,0 0-7,3 0 1,-1-1 108,33-6 0,-34 8 1,1 0-1,33-5 0,0 2 1,-2 0 86,0 1 1,-5 2-268,0 1 1,-2 0 179,-7 0 0,6 0 1,-1 0 0,-3-2 0,-2-1 0,-3-2-98,-1-2 1,0 4 59,0-1 0,-1-2 0,-2 2 1,-1-1-13,1 0 0,2-1 22,1-2 1,-6-2 11,-3 5 33,-2-5 1,-3 8 0,-2-7-1,-2 1 1,-2-1 97,-3 1 1,-2 1-24,-5-2 125,-2-2 0,-7 8 0,0-6 1,-2 1-110,-2 1 137,-5 1 0,7 5-397,-6-4 9,6 4 1,-7-5-1,5 6-878,2 0 60,-4 0 948,0 0 0,-69-11 0,24 4 0,0 0 0</inkml:trace>
  <inkml:trace contextRef="#ctx0" brushRef="#br0">8237 5649 8117,'-6'-13'-60,"5"0"1,-5 2 0,2 1-1,0 1 1,1 0 342,2-3 1,2 4 0,3-1 0,5-1 0,2 0 0,3 0-242,3 2 0,-1 1 1,4-2-1,0 5 13,-1 3 0,-3 1 0,0 1 1,-7 5-135,-4 7 1,-4 1-1,-2 8 1,-4 4-30,-3 2 1,-8 8-1,-2-4 1,-2 2 54,-3 0 1,5-5 0,1 0-1,3-2 67,1-1 0,2-6 260,2-3-125,4-9 1,6 2-1,5-6 1,8-1 0,9-3-1,6-4 1,4-3 531,2 0-779,2-5 0,1 5 1,-1-4-1,-1 1 1,-4 3-1,-1 0 1,-4 1-543,-4 0 0,-5 2-586,-5 4 697,-6 0 529,5 0 0,-39-5 0,-3-3 0</inkml:trace>
  <inkml:trace contextRef="#ctx0" brushRef="#br0">8607 5483 8117,'0'-18'0,"-4"-1"-285,-1-2 0,1 2 0,4 7 235,0-1 0,2 6 1023,2 3 0,-1 2-94,5 2-696,1 0 0,3 6 1,1 2-1,1 5 1,2 4-38,1 4 1,4 3 0,-4 3 0,-3 2-228,-4 0 0,0 8-8,-6 2 0,1-1 0,-7 6 0,-3-2-581,-8 1 0,-7 1 21,-10-2 1,2-4 355,-6 1 0,0-7 1,-4-6-1,-2-1-207,-2 1 0,6-6 500,-2-3 0,4-8 0,0 0 0,-3-6 0,-24-26 0,24 5 0,0 1 0</inkml:trace>
  <inkml:trace contextRef="#ctx0" brushRef="#br0">7625 5470 8117,'-11'-13'0,"-2"1"-596,-8-1 455,2 6 1,7 1-1,-3 8 1,0 3 0,-2 8 435,1 7 1,-2 10 0,1 4 0,1 4 658,2 4 1,3 4-790,2 5 1,4 0-1,7 1 1,7 2-49,8 1 1,11-1-125,6-7-85,9-3 1,6-12-1,9-2 1,3-6 0,6-7-824,2-8 915,-34-6 0,3-4 0,15-13 0,9-9 0,1-2 0,-12 6 0,0-1 0,0 1 0,0-1 0</inkml:trace>
  <inkml:trace contextRef="#ctx0" brushRef="#br0">19407 3201 8074,'0'-20'-99,"0"1"1,0 6 0,0 1-1,0-1 1,0 0 462,0 0 0,1 1-67,4-1 0,-4 4 0,5 2 246,-1 2-543,-3 0 11,4 5 1,-6 2-1,0 2 1,0 5-60,0 2 96,0 7 0,0-2 1,0 5-1,0 2 1,0 1-1,0 3 1,0 3 29,0 4 1,0-2 0,0 2 0,0 2-46,0 1 1,0 6 0,0 6-1,0 3-27,0 3 1,0 8 87,0 0-88,0 7 1,0-32 0,0 0 0,0 1 0,0-1 0,0 0 0,0 0 0,0 1 0,0-1 20,0 0 1,0 0 0,0 1 0,0 0 0,-1 0 0,2 0 0,-1 0 0,1-1 21,3 33 0,-1-3-309,6 0 1,-5-2 337,0-30 1,0 0 0,1 27 0,2 0 0,-2 0 102,-2-1 1,3 3-97,-2 3 0,0-7 27,-4 3-143,0-9 0,0 2 0,0-6 1,0-1-1,0-2 83,0-2 0,-4-4-31,0 0 1,0-1 26,4 2-104,0-4 1,-2 1 0,-1-6-1,-1 1 1,1 2-14,2 1 1,1-1 29,0-3 1,4 2-44,0-7 119,6 1 0,-7 0 0,4 0 0,0-3 0,0-3-250,3-3 1,-4-4 55,-2 4 1,2-5 418,-2 1-354,0-3 0,-4-1 1,0 0-1,0-1 0,0 1-285,0 0 1,0-5 43,0 1 0,0-5-672,0 5 236,0-7 769,0 4 0,17-68 0,-6 23 0,0 0 0</inkml:trace>
  <inkml:trace contextRef="#ctx0" brushRef="#br0">19433 3111 8084,'-13'-5'-36,"4"2"0,1-4 1,-2 1-1,-1 2-1168,-2-2 1470,6 5 1,-5-5 440,4 6-694,2 0 59,6 0 0,12 0 0,6 0 1,2 0-1,2 0 0,4 0 6,4 0 0,2-1 1,8-2-1,1-2-80,2 3 0,3-4-266,-3 2 140,5-6 0,-7 8 0,3-3 0,-3 0 0,-6 1 0,-2 1 0,-5 2-265,-1 1 0,-7 0 0,-3 0 0,-4 1 393,-5 4 0,-8 2 0,-7 5 0</inkml:trace>
  <inkml:trace contextRef="#ctx0" brushRef="#br0">20096 3047 8143,'0'-8'-461,"0"-1"0,-5 5 0,1-4 2082,0 5-720,4-8-735,0 9-166,0-4-69,0 6 0,0 6 111,0 3 1,0 2 0,0 3-1,1 2 29,4 1 1,-3 1-4,7-1 0,-5 3-29,5 5 4,-7-5 1,8 4 0,-4-1 0,0 4 0,1 3 55,0-2 0,-4 3-74,1-1 1,2 5-38,-2-1 28,6 3 0,-7 2 0,4 0 0,0 2 0,-2 3 3,1 2 0,3-1-38,-5 2 1,2 1 52,-2-6-47,-3 6 1,5-2 0,-6 5-1,0 0 1,0 0-13,0 0 1,-2 1 183,-2 4 0,3-8-986,-3 3 817,2-3 0,2-1 0,0 1 0,0 1 1,0 2 122,0-1 0,0-3-19,0-1 1,0 5 103,0 0-141,0-5 0,0 8 1,2-10-1,0-1 1,3 3-51,-3-1 1,0-2 56,-2 3 0,0-3-162,0 4 119,0-6 1,0 7-1,0-4 1,0 0 0,0 0-30,0-3 0,0 3-4,0-2 0,0 1 5,0-5-1,0 0 0,0-1 0,1-2 0,2-2 0,1 0 452,-1-1 0,0-2-325,1 4 1,-2-1-92,2 1-3,-3 2 0,1-9 0,1 3 0,1-4 0,-1-2 32,-2 1 0,-1-4 13,0 5 1,0-1 205,0-3-292,0 2 1,0 0 0,0-3 0,0-4 0,0-3-156,0-1 0,0 0 90,0 0-688,0-6-78,0-2 1,2-5-305,2 0 0,-3-5 1,3-4 1150,-2 3 0,-25-22 0,-5 0 0</inkml:trace>
  <inkml:trace contextRef="#ctx0" brushRef="#br0">19573 6478 7947,'-13'0'-1098,"0"0"1566,6 0 0,0 0-244,3 0 0,4 0 1,0 0-24,7 0 0,10 0-167,4 0 1,5 0 0,3 0 0,5 0 85,3 0 0,7-6 61,3-3-80,8-2 1,3 0 0,7 1 0,1 1 0,-3 1 0,-6-1 0,-7 2-132,-8 2 0,-6 0 0,-5 5-495,-4 0 314,-10 0 24,-12 0 0,-6 0 0,-3 0 0,-5 0 0,-2 0 1,-2 0-1144,0 0 988,1 0 342,-1 0 0,0-5 0,0-2 0</inkml:trace>
  <inkml:trace contextRef="#ctx0" brushRef="#br0">20032 4680 7447,'0'-13'-1185,"1"2"1326,3 2 1,-2-2-1,2 2 1,-1-1 103,1 2 0,-2-4 0,2 4-50,-3-3 1,-1 2-33,0 1 1,0 3 68,0-3 0,-1 5 115,-3-1-215,2 2 1,-5 2-1,4-1 1,-2-2-1,-2-1 407,-3 1 1,3 2-439,-2 1 1,5 0 140,-5 0-329,6 0 0,-1 0 1,8 0 223,5 0-165,8 0 0,0 0 0,8 0 0,7 0 0,5 0 24,5 0 1,6 0-1,12 0 1,9 0 47,-30 0 1,0 0-1,0-2 1,1-1-34,3 1 0,-1 0 0,1-1 1,-1 0-850,3 1 0,0 0 805,-4 2 0,1-1 1,3-3-1,-1 1 0,-2 1 1,-1 1-1,-3-2 0,0 0 1,-1 0-1,-2 1-303,32-4 1,-2-4 1,-1 1 0,-7 0 78,-6 0 146,-6-2 0,-8 5 0,-3-2 1,-6 2-193,-5 0 165,-10 5 207,-8-5-38,-5 6 1,-1 0-1,-2-1 758,-1-4 0,-6 4-1103,1-3 511,-2 2-369,-2 2 0,0 0 1,1 0-1,-1-1-120,0-3 1,5 2 138,-1-2 1,2 1-81,-1-1 136,-4 3 1,5-11 0,-6 4 448,1-4 0,-1 1-158,0 3 0,5-4 132,-1 4-152,1 2 0,-5-5 0,0 4 0,0-2 0,1 2 630,-1 1 1,4-2-443,1 4 1,4-1-115,-5 5 50,6 0-379,-8-5 0,15 8 41,1-3 0,10 8 181,6 1-202,3-4 0,8 7 1,0-5-1,2 1 1,0-1-163,2-1 1,-1 0 110,-1-2 1,3-3 100,-3 3-1,-3-2 1,-1 2-1,-9 0 1,-4-1-1,-3-1-23,-1-2 1,-6 1 88,-3 3 1,-2-1 274,-2 6-201,-6-1 1,-7 5 0,-8 1 0,-3 3 0,-2 4 31,1 3 1,-2 3-71,-3 3 0,2-3-551,-6 3 314,6-3 1,-2 2-1,7 1 1,3-3 0,3-3-1066,6-3 523,4-5 0,8 1-59,4-9 0,3-2 747,9-6 0,27-18 0,11-9 0,8-2 0,-1 1 0</inkml:trace>
  <inkml:trace contextRef="#ctx0" brushRef="#br0">22467 4170 7887,'0'-13'120,"0"-4"1,0 0 591,0 1 0,0 6 0,0 2 686,0-2-1045,0 4 0,2 2-132,2 8 0,-3 3 39,4 6-174,-4 5 1,-1-2 0,0 7 0,0 2 0,-1 4 64,-4-1-201,4 5 0,-5-2 1,6 4-1,0-2 0,0-1-751,0 1 646,0-5 1,0 8 0,0-7 0,2 0 0,1-4-1,2-2 1,1-3-1033,0-2 0,-1-2-621,-1-8 1808,-2-2 0,-2-57 0,-7-13 0</inkml:trace>
  <inkml:trace contextRef="#ctx0" brushRef="#br0">22557 4157 7902,'0'-19'681,"0"0"-688,0-7 0,0 2 1,0 3-403,0 4 1505,5 3-891,2 6 1,6-1-1,0 4 1,1 2-1,3 2 63,4 1 1,-1 6 0,0 2 0,0 4-220,0 0 1,-5 2-20,2 3 1,-3-2 0,-2 3 0,-4-1-136,-4 0 0,-2 1-142,-2-1 0,0-2 156,0 2 1,-4-7 0,-2-2 0,-3 2-79,-5 1 0,1-2 79,-4-1 0,-2-1-725,-3 2 574,-2 2 0,-1-5 1,-2 4-1,-1-2 241,-2 2 0,-10 1 0,-7 1 0,-1 1 0,0 1 0</inkml:trace>
  <inkml:trace contextRef="#ctx0" brushRef="#br0">9002 3532 8091,'-13'-6'-613,"1"-1"0,3 0 1525,1 3 0,5 1-177,-1-1-569,2 2 1,4-3 0,2 5 0,4 0 0,4 0 301,0 0 0,7 0-278,2 0-124,3 0 0,7 0 1,5 0-1,6 0 1,9-2 145,7-2-185,10-3 0,-30 0 1,1 0-1,3-1 1,1 0-1,1 0 1,0-1-1,0 1 1,1 1-987,0-1 1,-1 2 889,-2-1 1,0 1 0,1 0-1,-1 0 1,-3 1 0,-2 1-1,33-4 1,-8 1 0,-7 2 0,-2-2-321,-2 0 0,-10 4 350,-3-2 1,-8 3-1,0-1 1,-5-1-147,-4 1 187,-2 1 2,-6 2 1,-8 0-145,-5 0 342,-5 0 1,-8 0 0,0 0 0,0 0-857,1 0 0,-7 0 241,-2 0 1,-3 6-98,-2 2 510,1 4 0,-8-1 0,-5 2 0,-3 0 0,0 1 0</inkml:trace>
  <inkml:trace contextRef="#ctx0" brushRef="#br0">9168 3315 8091,'0'-18'0,"0"-2"0,0 0 130,0 3 0,0 3 410,0 1 0,0 5-143,0-1 1,-3 8-129,-5 1-215,-1 11 1,-15 5 0,1 6 0,-5 4-1,-6 4-343,-3 2 333,-1-3 0,0 7 1,-1-3-1,3 0 1,2-2-1,4-1 1,3-1 226,1 0 1,8-8-110,5-4 0,12-9 22,9-3-153,4-4 1,8-1 0,4 0 0,5 0 0,4 0-199,2 0 119,2 0 1,1 4-1,1 1 1,-1-1-1,2 0-243,2 0 1,-2 6 0,1-1 0,-4 2-828,-3 2 1,-6-2 1117,2-2 0,-20 8 0,-6-3 0</inkml:trace>
  <inkml:trace contextRef="#ctx0" brushRef="#br0">7561 3354 8054,'0'-13'121,"-1"0"0,-2 0 0,-1 1 0,1-1 0,0 1 1247,-1 4-1243,3 2 1,-7 6-1,6 2 1,-4 3-1,0 8 1,-1 7 563,0 4-609,4 7 1,-7 2 0,6 5 0,0 0 0,0 1-1,-1 0 1,3 1-107,0-2 1,6 3 0,2-8 0,0-1-141,-1-2 0,4-9 0,-3-4 1,1-2-166,3-3 0,-3-5 332,1-2 1,-5-5-1,1-5 1,-2-5 72,-2-5 1,-2-5 0,-1-5-1,-2-2-29,-2-3 0,4-3 1,-3-5-1,2 0 67,0 0 0,-2-6-45,2-3-31,2 3 1,-3 0-1,5 6 1,1 0-1,3 1 1,5 3-1,4 5 92,4 7 0,-2 0-144,6 10 0,1-4 1,3 9-1,-1 0-178,-3 3 0,2 8-286,-6 4 1,4 4 137,-4 0 0,-1 3 0,-6 2 0,-3 4-727,-1 3 0,-2 2 1069,-4-1 0,-16 8 0,-8 5 0,-1 3 0,1 0 0</inkml:trace>
  <inkml:trace contextRef="#ctx0" brushRef="#br0">7574 3545 8054,'-13'0'0,"6"0"0,3 0 394,8 0 0,8 0-281,5 0 1,5 0 0,-2 0 0,1 0-406,1 0 0,3 0-71,5 0 0,0 0 363,-5 0 0,13-12 0,6-5 0,4 0 0,1-1 0</inkml:trace>
  <inkml:trace contextRef="#ctx0" brushRef="#br0">8033 3468 8054,'0'-7'465,"-4"0"1094,0 3-718,-1 2-690,5-3 1,-1 10-1,-2 5 1,-1 6 0,1 5-1,2 3 1,1 3-189,0 3 0,0 0-340,0 8 110,0-8 1,0 11-1,0-10 1,1 0 266,3 0 0,20 10 0,10-1 0</inkml:trace>
  <inkml:trace contextRef="#ctx0" brushRef="#br0">15684 3188 7945,'-13'0'-104,"-1"0"0,-2 0 0,-1 0 0,0 0-143,-1 0 375,4 0 0,-9 0 0,5 0 1,-1 0-1,1 0 0,2 0 1,2 1 1024,1 3-878,0-2 0,5 4 1,2-6-1,6 1-155,10 3 0,9-2 1,10 2-1,7-3-91,5-1 1,10-1-1,10-3 1,5-5-6,-30 4 1,1-1 0,1-1 0,0 1 0,2 0 0,1-1 0,1 0 0,1 0-48,1-1 1,0-1-1,-1 1 1,0 0 0,0-1-1,-1-1 1,0 0-1,-2 1-69,-2 1 0,-2 1 0,31-8 0,-9 4 0,-7 1-269,-7 2 1,-12 5 27,-6-1-218,-6 2 432,-13 2 0,-7 0 0,-9 0 0,-2 0 198,-2 0 1,0 0-97,1 0 0,-7 0 41,-2 0 1,1 0 0,0-1 0,0-2 7,1-1 0,3-2 52,-1 2 0,3 1-83,1-6 88,0 7 0,5-8 0,1 4 0,0 0 0,1-1 365,0 0 1,2 3-37,4-5-297,0 7 1,1-8-1,4 5 42,3 3 0,4 0-168,0 2 1,5 6 68,0 2-123,0 4 0,-4 0 0,0 1 0,0 1 0,-1 2-479,1 1 0,-6 6 157,-3-2 0,-2 3-519,-2 1 629,0-5 1,-6 7 0,-4-4 0,-5 0 270,-7 1 0,-36-6 0,-10 1 0</inkml:trace>
  <inkml:trace contextRef="#ctx0" brushRef="#br0">16857 2244 8048,'0'-18'-58,"-4"2"0,-1-4 0,2 2 504,2 2 1,1 6 1219,0 2-1485,0 5 0,0 9 0,0 11-116,0 5 1,0 5 157,0 3-221,0 3 0,0 5 0,0 0 0,0 0 0,0-1 0,0-1 0,1-4-128,4-1 1,-4 1 0,3-4 0,-2 0-92,-2-4 0,0-4 1,0-7 65,0 0 0,0-8 167,0-5 1,0-5 230,0-8-237,0 0 1,-4-5 0,-2-5 0,0-4 0,1-4-1,2-2 1,1-2 67,2-2 0,0-5 27,0-1 0,0-1 0,0 3 0,0-1 70,0 1 0,2 7-66,2 4 1,3 3-37,6 1 0,-5 7 0,1 3 0,1 6-19,1 6 0,3 2-489,3 2 1,-3 2 69,3 2 47,3 3 0,-6 6 0,3 1 0,-2 2 0,-4 2-1687,-3 2 2005,-2 1 0,-23 27 0,-4 6 0</inkml:trace>
  <inkml:trace contextRef="#ctx0" brushRef="#br0">16870 2410 8085,'-6'-7'273,"4"1"0,-5 2 555,3 0-557,3-1 0,-4 5 0,10 0-45,3 0 0,8 0-778,1 0 362,6 0 0,-4 0 1,7 0-1,-1 2 1,1 1 189,-1 1 0,8 8 0,5 3 0,3-1 0,0 0 0</inkml:trace>
  <inkml:trace contextRef="#ctx0" brushRef="#br0">17265 2525 8085,'-6'-13'0,"3"-4"0,-5 0 597,5 0 1,-3 8 0,6 1-162,0-2 0,6 4 0,3 2 0,2 3-482,2 1 0,-1 5-491,1 4 443,0 8 0,-5-2 0,-1 7 0,1 0 0,-3 2-105,1 2 0,-2-1 1,-4 0-1,0-3 139,0-1 0,-4-1 218,0 2 0,-2-4 1,3-5 506,-1-1 0,0-3 224,4-1-290,0-5-630,0 3 0,5-7 0,5-2 0,4-3 0,5-1-948,1-3 1,2 3 298,8-2 1,-2 2 679,6-1 0,11-5 0,7-2 0,6 0 0,0 1 0</inkml:trace>
  <inkml:trace contextRef="#ctx0" brushRef="#br0">17163 2486 7991,'7'0'-822,"0"0"840,-3 0 1,-1 0-1,6-1 346,1-3-215,-5 2 1,5-5-1,-4 4 1,-1-2 0,3-1-1,-3-1 1,2 0 1290,0-3-1158,2-1 143,4-2 0,-5 4-318,1 1 1,-7 7 0,3 2-110,-4 10 1,-1 3 0,0 9 0,0 3-55,0 2 1,0 6 0,0-3-1,0 2-34,0 2 0,2-2 0,0-1 0,3-1-1,-3-2 1,0-4 0,-2-3-1,1-5-90,4-3 51,-4-2 197,5-4 0,-6-4 109,0-8-87,0 2 1,0-9 0,0 2 0,-2-2 0,-1-2 142,-1 0-177,0-5 0,4-2 0,-2-5 0,0-2 0,-3-2 22,3 0 1,0-5 59,2 4 1,0-4 337,0 4-406,0 0 1,2 5-1,0 1 1,3 3 0,-3 4 305,0 2 1,-2 7 22,0-1-818,6 7 347,-5 2 0,6 11 0,-4 9 0,1 2 0,0 7-72,2 2 1,-3 0-5,5 7 0,-3-6 90,3 6-96,-5-3 0,4 3 0,-4 1 0,3-2 0,-1-3-75,1-5 0,2-3 120,-3-5 0,-1 2-3,-4-6 129,6-6 306,-5-5 0,5-12-245,-6-2 0,-5-4-13,1-1-63,-6-5 1,7-2 0,-4-5 0,0-2 0,2-2-25,-1 0 0,-3-7 47,5 2 0,-4-3 135,3-1-134,1 0 1,3 4 0,-2 1 0,-1 2 0,1 4 116,1 5 1,2 3 473,0 6-314,0 1 1,0 6-556,0 6 0,0 10 113,0 7 0,0 7-106,0 2 206,0-1 1,0 12-1,0-3 1,0 3-1,0 1-139,0 0 0,0 0-22,0 1 0,5-4-17,-1 3 174,0-8 0,0 7 0,1-12 0,-1 0 0,0-3-271,0-1 409,1-11-211,-5 2 182,0-12 1,0-2 0,0-2 0,0-4 0,0-4 365,0-1 0,0-5-284,0-3 0,-5-5-40,1-3-99,0 2 1,0-10 0,-1 3 0,3-3 0,-1-1 34,-2-1 1,4 1-16,-3 0 1,1 4-11,-1 0 0,2 11 1,-2 2 515,3 5-455,1 4 1,0 6 46,0 6-142,0 6 0,0 12 0,1 5 1,2 5-1,1 5-290,-1-1 0,3 5 54,-2-3 1,4 4 80,-3 5 94,5-9 0,-8 8 0,5-9 0,1 1 1,-3-1-61,1-2 1,2-3 15,-3-7 18,5-2 35,-9-12 1,5 1 255,-6-8 0,0-7 204,0-10 0,0-5-55,0 0-385,0-7 0,0 0 1,0-6-1,0-3 1,0-4-20,0 1 1,0 0-4,0-1 1,0 2 93,0-2 1,0 3-1,0 7 1,0 5 52,0 4 1,0 12 548,0-2-378,0 9-406,0-2 1,0 16 0,0 4 0,0 5 0,0 5-29,0 4 0,0 5 98,0 5 1,0 0 1,0 0 15,0 1 1,0-1-1,0-1 1,0-2-1,0-2-118,0-2 0,0-1 152,0-5 0,0-1-54,0-2 0,4-8-214,0-6 529,0-5 1,-4 1 47,0-8-236,0-3 1,0-6 0,0-1 0,-1-2-1,-2-3 90,-1-5 0,-5 1-101,5-7 0,-4-2-7,3-2 21,-5-3 0,8-2 0,-5 1 0,1 1 0,2 2 199,-2 1 1,5 10-162,-4-2 1,4 9 228,1 0-568,0 9 1,0 9 200,0 12 0,0 5-186,0 8 168,6 5 1,-5 0 0,3 5 0,-1-4-1,0 1-112,1-1 1,0-2 81,-4 4 1,5-5 12,-1 0 0,0-6 1,-4-3-1,0-2-41,0-2-13,0-2 189,0-7 1,0-3 0,0-9 0,0-7 345,0-3 0,-1-9-317,-4-2 1,4-5 45,-3-7-146,2-1 1,-2 1 0,0 0 0,1 1-1,2 3 12,1 4 1,0 5 0,0 4-91,0 8 1,0 11 0,0 14-353,0 9 0,-5 13 169,1 4 1,0 2 1,4 7 0,0-2 0,0 2 291,0-5 0,6 9 0,1 2 0</inkml:trace>
  <inkml:trace contextRef="#ctx0" brushRef="#br0">8671 7778 8021,'-9'0'-794,"1"-1"596,-2-4 450,-2 4 0,4-5 1,1 5-1,0-2 1,0-1 221,-3 1 1,3 0 0,-2 0 105,-1-1 157,5 0-275,-7 4-188,11 0-335,-5 0 1,13 0 0,6 0 0,8 0 0,9 0 0,10 0 0,9 0 111,9 0 1,12-2 0,-32 1 0,0-2-1,5 0 1,1-1-26,3 1 1,2-1-1,1-2 1,1 1-1134,6 0 1,0 1 1080,-3-1 0,-1-1 1,2 0-1,-1-1 0,-6 1 1,-1 1-1,-1 0 0,0 0 1,-3 1-1,0 1-173,0 0 0,-2 0 0,28-5 0,-11 2 0,-8 0-290,-8 1 1,-8-1 193,-4 2 1,-10 1 56,-7-6 0,-3 7 33,-10-3 1,1 4 208,-9 1 0,-2 0-86,-7 0 380,-3 0 0,-6 6 0,-1 2 0,-2 3 0,-7 2-909,-5 0 1,0 4 610,-6 0 0,14-6 0,-3 1 0,-4-3 0,1 1 0</inkml:trace>
  <inkml:trace contextRef="#ctx0" brushRef="#br0">8875 7625 8021,'0'-18'0,"0"4"0,0-5 0,0 2-209,0 0 0,4 4-6,0 5 973,0 5 0,-5-3-247,-3 6 1,-3 2-352,-6 2-213,-5 9 1,-2 2 0,-7 7 0,-3-1 0,-4 2 17,-3 2 13,-7-2 0,0 12 0,-4-5 0,3 0 0,0-2 0,2-1 0,2-4-71,4-4 1,9-3 920,2-8-581,12-2 1,15-6-177,12 0 1,6 0 0,8 0 0,2 0 148,5 0 1,3 0-105,1 0 0,1 2-225,-1 2 0,4 1 0,1 5 1,-3-1-581,-5 1 0,-4 3 156,-5 4 0,-2-3-799,-3 3 1000,-3-3 0,-6-1 332,-4-1 0,-30 1 0,-14 0 0</inkml:trace>
  <inkml:trace contextRef="#ctx0" brushRef="#br0">7727 8224 8021,'0'-18'0,"-4"0"0,-2-4 0,1 4-76,-1-1 1,-3 10 0,5-4 497,1 1 320,2 7 1,1 1-217,0 8-416,0 3 1,0 11 0,0 4-1,0 3 1,0 5 0,0 4 0,0 3 117,0 1 0,1 0-48,4 0-215,-4 1 1,5-1 0,-5-1 0,2-3-1,1-4 1,-1-5 0,0-2-729,1-2 754,-3-5 1,5-5 0,-6-11 0,0-9 22,0-6 0,-4-2-16,0-9 28,-1 4 1,1-15-1,0 1 1,1-3-1,2-5 202,1-2-177,0 0 0,0-10 0,0 3 0,0 2 0,1 2 124,3 1 1,3 4 0,6 3 0,0 6 105,0 5 1,-1 9-199,1 4 0,1 7 31,3 1-124,-3 7 1,5-4-1,-6 7 1,-1 4 0,3 3-593,2 3 1,-8 4 359,4 2 0,-7-2-908,2 6 824,-5 1 1,3 3-1,-6 2 1,0 1-1,0 2 326,0-2 0,-12 4 0,-4 3 0,-2 3 0,0-1 0</inkml:trace>
  <inkml:trace contextRef="#ctx0" brushRef="#br0">7791 8403 8021,'-19'-7'576,"10"-3"-230,-4 6 16,9-1 0,-2 4 1,7-2-1,4-1-50,3 1 1,5 2 0,4 1-1,4 0-663,3 0 0,3 0-103,3 0 1,-3 0-1,2 1 1,0 2-1890,1 1 2343,-4 6 0,17 8 0,-3 9 0</inkml:trace>
  <inkml:trace contextRef="#ctx0" brushRef="#br0">8186 8530 8021,'0'-12'821,"-1"0"-393,-4 4 0,4-3-50,-3 2 1,4-1 128,4 2 0,3 2-42,6 6-491,0 0 0,-1 0 0,3 1 0,0 4 0,2 3-97,-1 3 1,-6 6 0,-2 2 0,1 1 26,-2 2 1,-2-2-229,-5 1 0,0-4 282,0 5 1,-1-5 0,-3 3 0,-5-3 282,-2-6 0,0 2 924,2-5-357,-2-2-317,4 5 0,-2-9-7,1 2 1,12-7-572,4-1 1,5-5-324,8 5 1,2-6 0,7 2-1,2-2-798,1 1 1,4-2 1207,-3 2 0,31-2 0,-28 5 0,0-1 0</inkml:trace>
  <inkml:trace contextRef="#ctx0" brushRef="#br0">16474 7268 7957,'-12'0'-34,"-1"0"1,0 0-1,0 0 1,1 0-1,-1 0-348,0 0 0,0 0 1,1 0-1,-1 0 350,0 0 123,0 0 0,1 0 1,-1 1-1,-1 2 0,-2 2 1,-1-3 343,1 0 0,2-2-187,2 0-70,-1 5 0,0-3 1,0 2-1,1-2 1,-1-2-1,0 0 552,0 0 0,5 0-213,-1 0-242,6 0 1,-1 0 0,8 0-118,5 0 0,8 0 0,6 0 0,6 0-105,10 0 0,5 0-46,7 0-15,5-6 1,8 3 0,-28-1 0,0 0 0,2-1 0,1 0-1,1-1 1,2 0-18,2 0 1,1 0 0,3-1 0,0 1 0,5-1 0,-1 1-1,1 0 1,-1 1-211,-1 0 0,-1 1 0,-4-1 1,-2 0 193,-3 3 0,-1 0 0,-3-2 0,-2 0-206,33-1 1,-14 1 0,-7 3 0,-7-2-140,-6-1 0,-3-1 218,-6 5 0,-5 0-238,-3 0 170,-8 0 0,-4-1-87,-5-3 455,-5 2 0,-2-8 863,-6 6-1007,6-6 1,-5 7 0,4-4 0,-3 0 0,-2 1-168,0 1 0,0-5 72,1 1 1,-1 2 12,0-1 132,0-1 0,-4-3 1,0-1-1,0 0 1,0-1 74,0-3 0,-1 3 285,1-3 0,3 3-24,-3 1-158,3 0 1,-1 2 0,0 1 0,-2 3 0,3 0 816,4 0-745,-2 4-281,5-3 6,0 12 0,2 1 1,6 6-1,3-1 1,6 2-387,6 3 0,-1-2 178,7 2 0,0-3-169,8-1 237,-3-1 1,8 0 0,-3-2 0,-1-3-1,1 0-260,1 0 1,-5-4 255,2 1 1,-5 2-52,-3-2 268,-4 0 1,-7-3 115,-2 4 0,-10 2 56,-12 6 0,-1 1 100,-8 3-330,1-3 0,0 10 1,0-3-1,-1 2 1,1 0-107,0-2 0,5-1-105,-1 1 0,5 2-758,3-6 453,-2 0 0,5 0 488,-2 0 0,-4 11 0,5-1 0</inkml:trace>
  <inkml:trace contextRef="#ctx0" brushRef="#br0">17749 7727 7961,'0'-13'178,"0"1"0,0-1 0,0 0 0,0 0 0,0 1 403,0-1 1,0 4 0,0 4-360,0 3 0,0 7 1,0 12-1,0 4-86,0 3 1,0 3 141,0 3-381,0-4 1,0 10 0,0-5 0,0 0 0,0 0 0,0-2-1,0-2-153,0-2 0,0-4 0,0-1 138,0-1 243,0-2 1,0-16 0,0-5-1,-1-8-9,-3-5 0,1-4-17,-6-9-69,7 4 1,-4-11 0,6 3-1,0-5 1,0-2 0,0-1-1,0-1-19,0-1 1,0 9 51,0-3 0,1 7 1,4-1-1,2 6-31,0 6 0,4 6-42,-2 5 0,2-1-239,2 6 0,1 0 0,1 5 0,2 3-214,-1 5 1,0 2 229,1 2 0,-3 0-928,3-1 782,3 1 0,-6 0 0,3 1 1,-4 2 378,-5 1 0,-25 28 0,-11 3 0</inkml:trace>
  <inkml:trace contextRef="#ctx0" brushRef="#br0">17737 7791 7961,'-9'-7'0,"1"3"0,3 1 0,-3-2 361,5 4-169,-3-5 0,8 6 0,3 0 1,7 0 233,3 0 0,7 0-760,-5 0 0,5 0-18,0 0 1,3 0 0,3 0 0,2 2 351,-2 2 0,33 14 0,-27-4 0,0-1 0</inkml:trace>
  <inkml:trace contextRef="#ctx0" brushRef="#br0">18081 8084 7987,'-6'-13'0,"1"1"0,-4-1 285,-2 0 0,9 0 0,-2-1 0,3-1 0,2-2 286,3 1 1,5 3 0,8 3 0,4 3-142,3 2 1,2 0-474,-1 5 0,1 2 0,-2 2 0,-3 6-298,-4 6 1,-4-1 182,-5 6 0,2 2 0,-6 5 0,-2 4-287,-5 0 0,-4-2 299,-6 4 1,-5-6 0,-3 2-1,-4-3-43,0-2 1,4-1 648,-1-2 1,7-5 293,-2-9 1,3-1-132,1-2 0,6-5-412,3 0 1,4-2-84,4-6 0,4 3 0,9-2 0,5 0-150,2 0 0,3 4-60,2-1 1,3-2-248,2 2 1,1-2 0,-4 4 0,0-3-500,0 3 0,-1 0 428,-4 2 1,-6 0-313,-3 0 0,-3-4-376,-2 0 732,-4-1 0,-8 5 356,-9 0 0,-48 0 0,-12 0 0</inkml:trace>
  <inkml:trace contextRef="#ctx0" brushRef="#br0">18259 4922 7982,'-12'-4'-559,"-1"-1"1,0 3 62,0 0 606,6-4 1,-4 5 0,3-3 0,-4 2 257,-1 2-128,6 0 1,-4 0 326,3 0-364,2 0 1,-1 0 426,3 0-98,2 0-380,-4 0 0,8 0 23,2 0-151,3 0 1,7 0-1,2 0 1,2 0 0,2 0 31,3 0 1,7 0 0,4-1 0,4-2-11,4-1 1,4-2-113,5 2 1,5 1 26,4-5 1,8 3-1,3-2 1,0 0-43,-3 0 1,-3 3-326,-2-5 1,-3 5 280,0-4 98,-12 5 0,1-4 1,-10 4-1,-3-1 0,0-1-64,-2 0 1,-10 3 130,1-2 0,-8-2-98,0 2 92,-2 0 0,-3 4 0,1 0-25,0 0 0,-5 0 248,1 0 1,-5 0-261,5 0-349,-7 0-561,10 0 70,-11 0 99,5 0 265,-6 6 479,0-5 0,-29 22 0,-6-2 0</inkml:trace>
  <inkml:trace contextRef="#ctx0" brushRef="#br0">18349 4782 7982,'0'-13'-30,"1"0"1,2 0 0,3 1-1,1-1 1,1 0 699,-1 0 1,-1 5-47,-6-1 1,0 8-579,0 1 1,-7 6-63,-6 6 0,-5 7 0,-8 2 0,-1 2 79,-2-2 1,-4 3-283,-5-3 159,-1 9 1,1-3-1,1 3 1,2-5 0,2-2-1,4-3 1,3-2 297,3-2-105,8-2 0,3-7 0,12-3 21,8-2 1,4-2 268,5 0-345,3 0 0,6 0 0,-1 0 0,1 1 0,1 2-23,2 1 1,4 2 0,5-3 0,0 1 9,1-1 0,-1 0-37,0 1 0,0-3-48,1 3 0,-7 2 0,-2-2 1,-4 1-358,-5 0 0,-7-3-121,-6 2 0,-5-1 48,2 1 176,-10-3 0,2 7 1,-5-6-1,-2 4 0,-1 1-1569,-2 3 1843,0-4 0,-11 5 0,-3-4 0</inkml:trace>
  <inkml:trace contextRef="#ctx0" brushRef="#br0">17214 4297 7946,'0'-13'-145,"0"1"1,-4 3 138,-1 1 1,1-1-1,4-4 1,-1 1-1,-2-1 489,-1 0 0,-1 0 0,5 1 0,0-1-85,0 0 1,0 5 0,-1 0-110,-3 3-63,2 1-252,-3 9 0,0 4 1,0 8-1,-1 4 0,-1 3 1,1 2-1,1-1-119,2 1 1,-3 3 0,2 1-1,1-2-23,2-1 1,1-1-125,0-1 275,0-5 1,0 3-1,0-6 1,0-2-1,0 0-160,0-3 277,0-5 0,0-2 339,0-10-337,0-2 1,0-5-18,0-1 0,-5-4 0,1-2 0,0 0 59,-2-4 0,5-1-24,-3-2 0,2-1 18,2-2-134,0 2 1,4-9 0,2 5 0,1 0 0,3-2-65,1 1 0,2 8 43,0-2 1,0 5-262,-1 0 207,7 2 0,-5 8 0,3 2 0,-3 5 0,-1 3-460,0 1 1,-1 0 216,1 0 0,-4 5-758,-1 4 738,-5-3 1,3 9-1,-6-1 1,0 3 333,0 2 0,-14 14 0,-6 7 0,-2 2 0,1 0 0</inkml:trace>
  <inkml:trace contextRef="#ctx0" brushRef="#br0">17201 4386 8000,'-13'-5'0,"5"3"161,-1-2 117,7 3 0,-10 1 1193,4 0-1606,2 0 116,0 0 1,8 0 0,2 0 0,5 0-428,2 0 0,7 0 1,2 0-1,1 0 446,1 0 0,39 5 0,-24-1 0,1-1 0</inkml:trace>
  <inkml:trace contextRef="#ctx0" brushRef="#br0">17533 4335 8000,'-6'-12'133,"5"5"1,-5-1 534,6 4-86,0 3 0,0 5 1,0 9-393,0 1 1,0 6-269,0 1 0,0 3 0,0 2 0,0-2-325,0-3 1,0 3-70,0-3 227,0-2 0,4 3 0,0-5 0,-1-1 1,0-2 244,1-1 0,9-29 0,7-6 0</inkml:trace>
  <inkml:trace contextRef="#ctx0" brushRef="#br0">17890 4042 8000,'0'-13'206,"-2"1"1,-1-1 619,-1 0 337,0 0-526,4 6 1,-4-1-261,-1 8-338,1 3 1,4 11 0,0 3 0,0 4 0,0 3 59,0 2-212,0-1 0,2 1 0,0-1 1,3 1-1,-3-1 0,0 1 1,-1-1-944,4 1 1,-4-1 569,3 1 1,-2-2 0,-2-2 0,0-2 485,0-1 0,-6-8 0,-1-5 0</inkml:trace>
  <inkml:trace contextRef="#ctx0" brushRef="#br0">17711 4323 8000,'0'-13'-429,"0"0"193,-6 0 0,6 2 145,0 3 1,3-2 0,9 5 0,3 3 792,4 0 1,2 2-861,4 0 0,7 0 0,0 0 158,1 0 0,8-2 0,6-2 0,1 1 0,0-1 0</inkml:trace>
  <inkml:trace contextRef="#ctx0" brushRef="#br0">18259 3991 8011,'-7'-13'617,"0"1"-261,3-1 1,1 1 822,-5 4-779,5 2 1,-3 8 0,6 3-445,0 8 1,0 1-263,0 8 264,0-1 0,0 9 0,0-1 1,0 1-1,0 0-289,0 0 269,0 5 1,4-8 0,1 3 0,-1-5 0,0-2-547,0-2 424,1-5 1,-1 2-1,0-5-58,-1 0 251,-2-6 0,-1-3 0,0-8 0,0-5-68,0-2 0,-1-3-36,-3-3 1,-2-2 62,-2-2 4,-4-9 1,7 9 0,-5-10 0,3 1 0,0 0 186,-1 2 1,6-3 143,-3 1 0,4-1 82,1 1-298,0 3 0,1-3 0,4 8 0,3 1 0,3-1 50,2 2 1,6 2-113,2 5 0,-1 1-190,1-1 1,-1 6-1,2 2 1,-2 4-477,-1 1 1,-2 1-89,-5 4 1,0 2-17,-4 6 435,4 5 310,-11-4 0,-29 50 0,6-29 0,1-1 0</inkml:trace>
  <inkml:trace contextRef="#ctx0" brushRef="#br0">18247 4157 8011,'-13'0'140,"4"0"70,1 0 1,4 0 790,-5 0-215,6 0-728,-2 0 1,19 0 0,4 0 0,5 0 0,4 0-775,1 0 0,3 0 82,-1 0 634,3 0 0,3 2 0,6 1 0,2 1 0,-1 0 0</inkml:trace>
  <inkml:trace contextRef="#ctx0" brushRef="#br0">18591 4208 8011,'0'-13'0,"0"0"0,0 1 0,0-1 0,0 0 317,0 0 1,4 5 0,2 1 0,1 1 144,3 3 1,1 2-214,2 1-297,0 0 1,-1 1 0,1 3 0,0 5 0,0 4 17,-1 4-75,-4-3 1,-3 9 0,-5-5 0,0 2 0,-1 3-532,-3 1 698,-4 1 1,-4-1-1,-1-1 1,0-3-1,2-2 1,1-4-1,1-2 658,0-4 0,3-4-332,2 5-50,2-6-327,2 2 1,2 0 0,3-1-1,7-1-575,3-2 0,8-2 3,-2-4-355,9 4 1,-3-6 915,3 3 0,1-9 0,4-4 0,3-4 0,-1 1 0</inkml:trace>
  <inkml:trace contextRef="#ctx0" brushRef="#br0">17392 4080 8011,'-8'0'-1238,"-1"0"932,-1 0 457,5 0 0,-2 0 0,2 0 489,-3 0-382,2 0 1,-1 0 110,3 0-350,3 0 1,-7 0 130,4 0-292,3 0 0,-6 0 1,4-1 131,-1-3 0,-2 2 161,2-2-124,2 3-2,-3 1 1,6-6-25,3-3-2,3 4 0,2-5 0,-1 4 0,2 0 20,2 1 0,0-4 0,1 5 0,0 0 97,0-2-74,-1 5 0,1-5 0,-2 5 1,-1-2 218,-1-1-38,-6-1-124,2 5-77,-5 0 1,-1 0 0,-3 0 0,-6 2 0,-4 2 31,-3 4 0,-6 0-31,2 0-31,-3 1 1,2-1-1,3-1 1,0 0 0,4-1-459,0 0-184,3 3 1,0-1 649,4 4 0,47-5 0,18-1 0</inkml:trace>
  <inkml:trace contextRef="#ctx0" brushRef="#br0">17150 4170 8019,'-6'-8'-152,"5"-3"1,-5 4 0,2-1 5,0-1 0,0 8 0,4 1 173,0 7 1,0 10-415,0 4 387,0 9 0,-3 30 0,0 14 0,1-18 0,-1-1 0,1 0 0</inkml:trace>
  <inkml:trace contextRef="#ctx0" brushRef="#br0">1760 10749 7906,'4'-18'0,"0"-4"0,0 3-25,-4-3 1,0 5 0,0-4 0,0 0 0,0 0 0,0-2 704,0-4-551,0 1 1,-4-6-1,-2 4 0,-1-4 1,-3 0-1,1-2 1,-1 1 591,1 3-537,1 4 1,-5 6-1,2 3 1,1 3 0,1 2-1,-1 5 115,-1 7 1,-2 6 0,0 9-1,1 5-158,-1 6 0,2 12 0,1 2 0,1 5-25,-1 7 0,5 5 1,-1 7-1,2 1-135,-1 3 1,3-32 0,0 0 0,2 4 0,2 0 0,-1 0 0,2 0-121,1 0 1,0 0 0,1-2-1,0 0 1,5 33 0,-1-6-119,1-4 1,1-13-1,0-2 1,-1-10-186,-1-6 1,-7-3-72,3-1 1,-5-7 0,-5-2-1,-3-2-385,-3-3 0,-2 0 255,0-4 643,0-2 0,-33-34 0,-10-8 0</inkml:trace>
  <inkml:trace contextRef="#ctx0" brushRef="#br0">1352 11221 7918,'-9'-17'0,"1"0"0,1 0 117,-2 4 1,3 0 0,8 2-1,2 1 261,5 2 1,8-1-309,4-4 1,9 2 0,4 1 0,2 0-191,3-4 0,5 1 32,2-4 1,0-1-206,0 1 240,1 0 0,3 1 0,-5 2 0,-7 4 0,-8 3 101,-7 4 14,-5 2-20,-11 7 0,-1 6 0,-8 10 0,-2 2 0,-4 1 365,-4 1 0,5-2-307,3-3-12,3 3 0,1-6 1,0 4-1,0-5 1,1-3 228,3-1 0,3-6-79,6-3-113,0-3 1,1-6 0,2-5 0,1-6 0,0-6 103,1-7 1,-8 1-150,3-6-79,-9 0 0,2-3 0,-6 2 0,-2 2 0,-2 2-228,-5 3 0,-2 8-574,-2 7 529,-5 0 1,0 12 0,-5-2 0,3 6 0,2 5-673,2 4 0,2 2 944,1 3 0,29 25 0,6 12 0</inkml:trace>
  <inkml:trace contextRef="#ctx0" brushRef="#br0">2231 10979 7918,'0'12'333,"0"1"0,0 6-215,0 2 0,0-1 482,0 1 0,0-1 0,0 2 1,0 0-120,0 0 1,2-3-463,2-2 0,-2-3 1,3-3-175,1-2 1,-3-5 126,5-8 40,1-3 1,3-13 0,1-6 0,0-6 0,1-5-178,3-1 0,-3-1 189,3 1 25,-3 0 0,-1 7 1,0 5-1,-2 8 89,-2 4-661,2 7 1,-9 8 0,2 12 0,-3 7 522,-1 4 0,12 18 0,2 5 0</inkml:trace>
  <inkml:trace contextRef="#ctx0" brushRef="#br0">3634 10966 7910,'0'-9'-10,"0"1"1,0-2 0,1-1-1,2-2-324,2 0 518,4-5 0,-1-2 0,4-6 0,1 1 0,1-2 1,2-1-1,1-2 0,-3 2 0,-3 1 514,-2 1 0,-5 6-600,5 3-45,-7 9 0,4 4 0,-6 8 0,0 6 1,-1 7-1,-2 8 0,-3 8-23,-1 4 0,4 1 0,-1 0 1,3 2-235,1 2 0,0-6 115,0 2 54,0-8 1,5-3 0,4-8 0,2 0 0,2-5 0,1-5 0,3-9 273,4-8-223,3-9 0,2-2 1,-1-8-1,1-3 1,-2-4 93,-3-3 1,2-1 0,-6 0 0,-2 1 35,0 3 1,-7 8 89,1 9-151,-7 3 0,3 17-41,-10 5 0,3 12-29,-7 2 0,6 2 1,-1 1-1,3-1-129,1-3 0,0 4-64,0-4 1,1 1 65,3 0-210,3-4 1,6-5-1,1-2 1,2-1 0,2-3-632,2-1 1,1-3 351,5-8 0,1-6 601,3-6 0,2-34 0,6-4 0</inkml:trace>
  <inkml:trace contextRef="#ctx0" brushRef="#br0">4374 10520 7910,'-13'-10'0,"0"-3"0,-5-3 188,-4 4 0,-2 0 38,-1 4-35,5-4 0,-3 11 0,6-3 0,2 2-391,1 2 0,6 2-238,4 2 0,4 4-953,4 9 1391,9-2 0,16 11 0,7 6 0,6-1 0,-1 0 0</inkml:trace>
  <inkml:trace contextRef="#ctx0" brushRef="#br0">4629 10647 7913,'0'-20'436,"0"3"1,-6 3-163,-3 1 1,-2 6-113,-2 3 1,-5 3 0,-5 2 0,-4 3 873,-2 5 1,-5 8-888,4 4 0,2 3 0,5 2 0,3 1-105,2 2 0,2-3-181,8-1 1,2-1-1,7-7 1,4-1-321,3-2 0,8-3-4,1-2 1,7-3 284,1-6 0,1-6 0,3-3 0,-2-3 91,-1-5 0,-1 1 283,1-5 1,-5 1-210,0-1 452,-11 2 1,7 7 212,-8-1 1,-4 7-116,0 6 0,-5 13 41,-5 12-356,-2 7 0,-1 12 1,1 2-1,0 5 1,1 5-32,0 3 1,2 9 33,4 4 0,0-2-1327,0-2 975,0-3 1,0-7 0,-1-3 0,-2-5 0,-1-8-14,1-8 1,0-11 114,-1-6-4,2-8 39,-3-4 1,3-10 0,-1-5 0,-2-5 0,-2-3-218,-3-2 1,3-5-437,-2-5 1,5-6-1403,-5 2 1497,7-2 1,-4-8-1,6-2 1,1 0 0,4-1-1794,3-1 2339,9-2 0,3-5 0,5 0 0,4 1 0,5 1 0,5 2 0</inkml:trace>
  <inkml:trace contextRef="#ctx0" brushRef="#br0">4922 10685 7913,'1'-11'0,"4"3"0,-3-2 1033,7 5 86,-6 1-685,8 4 1,-5 2-1,2 3 1,-4 7 111,-2 3 0,-2 8-558,0-2 1,0 3-134,0 2 0,0-1 0,0 1 0,-2-1-481,-2 1 1,3-2 625,-3-3 0,8-3 0,3-5 0</inkml:trace>
  <inkml:trace contextRef="#ctx0" brushRef="#br0">5037 10622 7914,'-13'-9'0,"0"1"0,5 5-326,-1-1 14,6 2 1,-1 2 0,8 2 0,5 2-245,2 4 556,8 9 0,40 20 0,-21-14 0,-1 1 0</inkml:trace>
  <inkml:trace contextRef="#ctx0" brushRef="#br0">5508 10736 7914,'5'-12'114,"-1"-1"1,0 0-71,-4 0 1,0 5 569,0-1 0,-5 7 1,-5-3-1,-6 4 89,-5 1 1,-3 6-534,-2 2 1,-1 5 0,-1 4 0,-2 5-55,2 7 0,2-2-87,5 2 0,3 3 0,5-3 1,2 1-123,2 1 1,3-5-222,6-1 1,7-5 143,6-7 0,6-5 0,6-1 1,2-2-222,3-7 0,1-9 37,3-10 0,1-5 235,-5-4 1,4-4 0,-4-8 0,-3-6 147,-4-6 1,1-1-62,-3-9 1,-3 9 240,-1-5 1,-4 8-1,-4 6 1,-5 8 842,-3 7-173,-1 10-493,0 8 1,-5 14 0,-4 12-1,-2 7-24,-2 4 0,-4 3-289,0 3 0,0 8 168,4 9-333,0-3 1,2 4-1,1-4 1,3 0-1,1 1-433,4 0 1,0-5 20,2-2 0,7-1-1159,6-7 1046,0-6 617,11-6 0,18-35 0,9-15 0,8-1 0,0 1 0</inkml:trace>
  <inkml:trace contextRef="#ctx0" brushRef="#br0">6847 10545 7914,'-1'-14'-47,"-2"-2"0,-3-1-481,-1 2 1117,4 1 0,-4 6 0,5 6 0,-4 6 0,-1 7 1,-3 8 1337,-1 5-1927,-2-2 1,4 15 0,1-3 0,-2 3 0,0 1-137,1 1 83,4-7 0,1 4 1,-1-5-1,4-1 1,4-2-1,5-5 1,5-4-259,4-3 0,-1-8 1,6-5-1,4-6 105,2-5 1,2-9 0,-5-4 0,2-5 79,3-4 1,-3-2-1,1-5 1,-4 2-12,-2 1 1,-7 10-12,2-2 194,-8 9 1,-4 1 0,-5 12-228,0 8 279,0 6 1,-1 9 0,-2 2 0,-1 3 0,1 2 337,2-1-423,1-5 1,0 3 0,0-6 0,1-2-1,3-2 49,5-5 0,3-2-7,5-6 1,-1-1-21,5-4 62,-5-2 0,7-11 1,-5-3-1,0-3 1,1-2 125,-4 1 0,-5-5-141,-1 0 0,-6 0 73,1 5-180,-3-1 0,-6 6 1,-4 3-1,-2 5 1,-2 2-386,0 1 0,1 6-44,-1-1 0,-1 8-909,-3 5 1010,2 2 1,-3 2 0,5 1 352,1 3 0,10 14 0,4 9 0</inkml:trace>
  <inkml:trace contextRef="#ctx0" brushRef="#br0">7396 10724 7914,'0'12'94,"0"5"-47,0 0 1,0 5 250,0-5 1,0 4-1,0-3 1,0 1 1345,0-1-1181,0-1 1,0-4 256,0 0-579,0-6 1,0-3-1,1-10 13,3-6 0,3-7-215,6-6 1,0-5 231,0 0-153,5-5 1,-2-1-1,5-3 1,0 3-1,-1 4-361,-3 3 0,1 8 71,-1 4 1,0 4 46,-4 5 181,-6 2 0,3 9 0,-4 5 0,-1 9 0,1 6 109,-3 3 0,-2 1-292,-1 2 1,0 0 73,0 5 1,2-6-172,2 2 1,-1-5 0,4-4-1,0-4-482,0-2 0,3-4 257,7-3 0,-1-2 549,5-6 0,20-34 0,7-17 0,-11 16 0,0-1 0,0 1 0</inkml:trace>
  <inkml:trace contextRef="#ctx0" brushRef="#br0">8059 10673 7914,'-13'7'160,"0"4"80,0-2 1,5 2-1,1 2 1,0-1 410,0 1 1,4 0-339,-1 0 0,1-1 0,0 1 0,-1 0 71,1 0-302,1-1 0,2-3-213,0-1 1,2-5 125,2 1 1,3-9-130,6-8 0,4-5-91,0-8 170,6 1 0,-8-2 0,5-2 0,0 0 0,0-1 271,2-1 0,-3 9-82,-2 1 0,-3 6 235,-1 2-171,-1 0 0,-3 6 1,-1 4-1,1 7 1,-2 8 60,-3 3 0,-1 9-125,1 2 0,-2-1-817,2 5 372,-3-3 0,-1-1 0,2-1 1,1-1-1,2-1-671,2-2 0,-2-7 334,3-1 0,1-2 648,3-6 0,12-18 0,3-8 0</inkml:trace>
  <inkml:trace contextRef="#ctx0" brushRef="#br0">8607 10736 8941,'0'-7'2194,"0"0"-1856,0 3 0,6 1-195,2-5 1,3-1 0,2-4 0,1-1-87,3-3 1,-1-3-122,5-5 0,-4-2 0,3-1 0,-2-2-66,-2 1 1,-6 7 17,-2 1 173,-5 5 0,2 2 1,-10 7-1,-5 2 0,-5 7 548,-6 5-453,2 10 0,-9 3 0,2 7 0,-1 1 1,2 3-50,4 2 0,-2-1 1,6 4-1,1-4-611,2 0 1,7-1 3,3-1 0,5-8 40,8 4 1,5-9 0,13-2 0,3-5-398,4-6 0,5-2 250,8-2 1,-4-2-541,8-2 1056,-3-9 1,-5-13-1,4-7 1,4-5-1,-1 1 1</inkml:trace>
  <inkml:trace contextRef="#ctx0" brushRef="#br0">9206 10558 7914,'6'-19'0,"0"1"100,2-3 1,-2 2 390,-6 7 0,-2-1 1,-2 1 418,-4 4 0,-4 2-415,-1 6 0,-1 2 98,-3 2-488,3 3 1,-9 6 0,6 1 0,0 3 0,0 4 71,0 3 0,2 6-150,6 0 1,-1 1-487,6-1 100,0-3 1,4 4 0,0-6 0,1-1 0,5-2-794,7-5 1,2-5 674,11-3 1,-2-3-280,10-6 594,-6-6 0,9-7 0,-3-9 0,3-7 0,0-6-88,-3-6 0,3-6 314,-3-8 1,-3-5 144,-16 26 1,0 0 0,10-31 0,-4-3 0,-4 4 636,-2 5 0,-8 3-410,-3 10 0,-3 13 983,-1 12 1,-1 12-641,-3 9 0,1 7-530,-6 10 1,6 9 50,-1 8-216,-3 3 0,1 7 0,-3 2 1,1 4-1,1 1 183,0 0 0,3 1-40,-5 4 0,7-4-3738,-3 3 2913,4-2 1,1-8 0,0-1 0,1-4 0,4-5-667,3-6 1,3-12 1263,2-5 0,1-5 0,3-7 0,3 0 0</inkml:trace>
  <inkml:trace contextRef="#ctx0" brushRef="#br0">9346 10545 7933,'-8'-6'269,"-1"-2"-315,1-3 1,1-2 115,3 0 0,5 5 1,6-1-1,7 1 627,5 0 1,3-3-688,8 3 0,3 1 0,5-1 0,2 1-431,2 0 1,-2 4 53,2-1 348,-2 3 0,-7 2 0,-4 5 0,-5 7 0,-5 6-87,-6 6 1,-9 1-168,0 4 299,-8 3 1,-2 5 0,-4-1-1,3-3 1,2-4 254,2-3-122,1-2 1,2-5 0,2-4-1,2-7 1,6-4 710,5-4 0,0-7-500,2-2 0,-2-9 206,2-4-340,-3-3 1,1-2 0,-7-1 0,1-3 0,-2-2 225,-3-1 1,-3-2-396,-1 5 1,-5-1-117,-4 1-40,-2 9 1,-6-3-1,-2 11 1,0 2-1,-6 2-606,-3 5 0,1 4 90,-3 4 1,4 3-59,0 6-584,1 5 1,0 2 1246,4 6 0,8 22 0,8 6 0</inkml:trace>
  <inkml:trace contextRef="#ctx0" brushRef="#br0">10035 10571 8538,'9'0'315,"-1"0"0,-4 0-276,5 0 0,-6 1 1167,1 3-940,3 3 0,-6 6 1,4 0-1,-4 1 1,0 2 39,4 1 1,-4 0-426,3-5 132,-2 1 1,-1 0 0,3 0 156,5-1-101,2-5 1,2-2 0,0-11-1,0-7 1,-1-7 327,1-4 0,4-5 109,0-1-328,0-6 0,0 5 0,0-4 0,-3 4 1,-2 2-22,-4 5-145,-5 7-726,8-1 413,-9 16 0,3 4 0,-5 12 0,0 3 0,0 4-2479,0 3 2780,0-4 0,23 16 0,5-2 0</inkml:trace>
  <inkml:trace contextRef="#ctx0" brushRef="#br0">4935 11438 7887,'-13'-13'218,"-4"2"0,0 1 1,1 3-1,2 1 1,1 3 282,1 2 0,-1 1 1,2 1-320,2 3 1,3-1-325,6 6 151,6-7 0,3 8 0,8-4 1,5 0-1,7-1 0,6 0 1,7-1 63,9 0 0,8 0-122,9-4 5,-31 0 0,2 0 0,6 0 0,2 0 1,6 0-1,2 0 0,5 0 0,3-1 1,6 0-1,1-1 0,-20 0 0,0 0 1,2 0-1,1 1 0,2-1 0,-1 0 43,4 0 0,-1 0 0,1 0 1,1-1-1,0 0 0,0 1-1194,5 0 0,0 1 1,0-1 1154,-5-1 0,0-1 0,0 1 0,2 2 0,1 1 0,-1-1 0,-4-2 0,0 0 0,0 0 0,2 0 1,0 0-1,0-1 0,2 1 0,0-1 0,0 0 0,0 0 0,0 0 0,0 1 0,0-1 0,-1 1 1,0 0-50,0 0 1,-1 0 0,-1 0 59,-1 2 0,0 1 0,-1-2 0,3-1 0,0 0 0,-1-1 0,0 3 0,-1-1 0,1 1 0,0 0 0,-1 0 0,1 0 0,-1 1 0,0-1 0,0 1 231,-2 0 0,-1 0 1,0 0-745,1-2 0,-1 0 1,0 0 574,-2 2 0,-1-1 0,1 1 0,0-2 1,2 0-1,-2 0 0,-2 2 0,0 0 1,-1 0-1,22 0 0,-2 0 13,-4 0 1,-2 0 0,-6 0 0,-2-1-75,-4-1 0,0-1 0,-5 3 0,-2-1 39,-2-1 0,-3 0 1,21 0 840,-14 2 0,-16 0-816,-13 0 60,-8 0 1,-5 2-1,-8 1 1,-5 2-138,-2 2 0,-2 0 2231,0 2-2448,1 2 1,-1-5-1,0 2 483,0-3 1,1 2-1,-1 0 1</inkml:trace>
  <inkml:trace contextRef="#ctx0" brushRef="#br0">14919 10048 7959,'-14'-6'135,"-2"-2"1,-1-2 0,1 0 209,2 1-36,1 6 1,8-2 0,6 5 0,11 0 0,9-2 0,7 0 1438,6-3-1693,9 1 0,2 3 0,7-2 0,4-1 0,3-1 53,3 0-122,2 3 0,3-3 0,-3 5 1,-6 0-1,-6 0 0,-7 0 0,-6 0-893,-8 0 0,-17 5 0,-11 4 7,-13 2 1,-14 2 0,-12 0 899,-5-1 0,1-2 0,-10 0 0,-1 0 0,-7 1 0,1 1 0,0-1 0</inkml:trace>
  <inkml:trace contextRef="#ctx0" brushRef="#br0">14829 10124 7959,'-31'0'369,"9"-4"63,-4 0 1,15-2 356,2 2 0,18-2-449,8-2 1,11 2-173,6 6 1,4 0-1,3 0 1,3 0 137,2 0 1,-1 0-188,2 0 1,-2 4 227,-2 1-287,-4 4 1,0 3-1,-11 6 1,-7 2 0,-7 3-315,-4 1 1,-10 6-749,-4-1 0,-14 7 48,-16-2 694,-9 3 0,-7 1 0,-6-1 1,-1-2-1,0-2 147,4-2 1,0-1 299,2-5 1,9-5 979,8-3-760,2-9 0,24 4 0,1-5 388,8 0 0,12-1-484,8-6 1,5 4-287,4 0-16,2 0 1,8-4 0,2 0 0,5 0-1,3 0-329,1 0 0,4 0-61,0 0 0,6 0-1449,-1 0 1547,-4-5 0,5 2 0,-6-4 1,-2 0-1,-4 1-1137,-2 0 1,-4-4 735,3 2 1,-4-1 683,0-3 0,-5 3 0,-2-6 0,1 0 0,-5-3 0,-3-5 0</inkml:trace>
  <inkml:trace contextRef="#ctx0" brushRef="#br0">16117 10265 7959,'13'-30'0,"0"0"0,-6-4 146,-3 4 0,2 5 232,-2 4 0,0 4 0,-4-3-50,0 1 1,0 7 1401,0 3-869,-5 6-718,3-2 1,-3 10 0,5 5 0,0 6 0,0 6 154,0 7 0,0 3-168,0 7 0,0-1-190,0 0 46,0 6 1,0 0-1,0 3 1,0-3 0,0-3-246,0-3 0,1 4 144,3-3 1,-2-7-362,2 2 250,-3-11 0,-1-5 0,0-5 0,2-2-259,2-2 1,-3-9 365,4-9 0,-5-3-78,-5-5 66,4-3 0,-10-7 1,4-1-1,-2-4 0,1 0-125,-2-4 0,0 0 344,1-3 0,-2 1-16,2 0 134,4 0 0,-1-1 0,6 2 1,0 2-1,0 2 386,0 2 1,1 0-363,4 1 1,6 9 114,6 0-332,6 5 1,-2 5 0,9 1 0,2 3 0,1 1-481,-3 3 1,1 2-27,-1 1 0,-5 6 27,-4 2 1,-7-1-1,-1 2 1,-7 1-95,-5 1 0,-1 6 560,0 0 0,-34 28 0,-8 4 0</inkml:trace>
  <inkml:trace contextRef="#ctx0" brushRef="#br0">16156 10316 7959,'-13'-6'2926,"6"4"-2390,1-3 1,12 5 211,2 0-607,9 5 0,3-3 0,6 4 0,0-2 0,4 0 363,4-1-1127,-3-2 1,5-1 0,-5 0 622,2 0 0,12 6 0,7 1 0</inkml:trace>
  <inkml:trace contextRef="#ctx0" brushRef="#br0">17456 10379 7954,'2'-8'253,"2"1"1,6 0-1,5 1 1240,7 0-1396,7 2 0,5 0 1,9-2-1,4 0 0,2-1 1,2 2-1,-3-1-780,-5 3 28,-1-4 1,-20 6-1,-1-4 655,-6 4 0,-47 24 0,-12 5 0</inkml:trace>
  <inkml:trace contextRef="#ctx0" brushRef="#br0">17494 10609 7954,'-8'1'0,"-1"4"194,7-4 0,-4 6 1,7-4 455,4 1 0,7 0 0,10-4 0,3 0-946,5 0 1,4-1-1,7-2 296,1-1 0,13-15 0,7-6 0,3 0 0,0 0 0</inkml:trace>
  <inkml:trace contextRef="#ctx0" brushRef="#br0">20198 10226 7862,'-15'0'5,"0"0"0,-2-1 1,1-2 416,2-1 0,8 0 0,6 4 0,9 0 394,7 0 1,5 0-663,9 0 0,8-5 0,7 0 1,2-1 104,0 0 0,4-4-59,4 2-187,0-3 0,-5 2 0,-4 2 1,-4 1-1,-7 3-810,-5 2 574,-9 1 0,-5 0 0,-12 0 0,-8 1-103,-6 4 0,-7-2 1,-2 4-1,-1 0-290,-2 0 0,3 0 93,2 1 42,3-2 1,1-2 480,1 1 0,39-30 0,9-10 0</inkml:trace>
  <inkml:trace contextRef="#ctx0" brushRef="#br0">21485 9614 7901,'0'-25'-50,"0"-1"0,0 2 1,-1 2-484,-3 0 1,-3 7 1163,-6-2 0,0 2 0,2 3 0,0 0 146,-2 4 1,3 2-520,-7 6 1,3 0-1,1 2 1,-1 3 59,-3 8 0,1 3-50,-5 9-199,5 3 1,-8 12-1,3 4 1,-3 7-1,-2 7 1,2 5-1,2 3-74,11-30 0,0 0 1,-4 32-107,6-30 0,1 1 1,3-3-1,1 0 1,2 0-1,0 0 1,2 32-644,4-2 1,9-14 493,8-5 0,9-12 1,6-7-1,5-5-324,5-6 1,4-8 182,1-5 0,6-4-462,2-4 0,5-3 863,4-6 0,-6-1 0,-27 5 0,1 1 0,2-3 0,1 0 0,1 0 0,2-2 0,0 1 0</inkml:trace>
  <inkml:trace contextRef="#ctx0" brushRef="#br0">22123 9704 7906,'0'-13'0,"-6"-4"0,-2 0 995,2 0 787,0 4-1601,6 6 1,0 13 0,0 11 0,0 5 0,0 5-93,0 3 0,0 3 1,0 5-1,0 0-225,0 0 0,0 1 254,0-1-189,0 0 1,0 0 0,0 1-1,0-3 1,0-2-282,0-4 1,0-4 0,0-5-80,0-4 370,-5-9 40,3-2 1,-5-12 0,4-4 0,-1-5-49,1-6 1,-2-3 2,0-2 1,1-4 18,4 1 6,0-13 0,0 7 1,0-10-1,0 1 1,0 1 209,0-1 1,0 3-37,0-5 1,6 9 369,2-2-410,-2 10 1,5-2 0,-2 5 0,2 3-1,2 5-71,0 5 1,-1 9-131,1 0 0,4 2-725,0 2 566,0 6 1,0-3 0,-1 7-1,-3 2 1,-3 4-1354,-1 0 1620,-3 3 0,-17 30 0,-10 12 0</inkml:trace>
  <inkml:trace contextRef="#ctx0" brushRef="#br0">22046 9908 7914,'-8'-2'0,"-1"-2"0,5 2 1614,-4-2-763,5 3-615,-3-5 1,8 5 0,2-4 0,6 4 0,5 1-175,7 0 0,3 1-148,5 4 1,1-4-1,4 3 1,0-2 85,0-2 0,8 0 0,7 0 0,5 0 0,0 0 0</inkml:trace>
  <inkml:trace contextRef="#ctx0" brushRef="#br0">22620 9920 7914,'0'-8'1993,"0"-1"-1118,0 6-208,0-2 0,0 6-34,0 3-454,0 9 0,0 7 1,0 6-1,0-1 1,0 2-293,0 3 1,0-3-1,0 2 1,2-2-750,2-1 1,-3-1 285,4 1 0,-3-2 1,1-3-1,3-4-1172,1-3 1748,2-7 0,15-24 0,3-11 0</inkml:trace>
  <inkml:trace contextRef="#ctx0" brushRef="#br0">22990 9704 7914,'0'-26'0,"0"6"885,0 3 1,0 3 303,0 1 1,1 6-765,4 3 1,-4 4 18,3 4-339,3 3 0,-5 12 0,2 2 0,-2 3 1,-2 3 123,0 3 1,0 2-1,0 5 1,0-1-1195,0-2 0,0-2 257,0 2 1,0 2-1,0-7 1,0 0-420,0-2 1,0-6 1126,0 0 0,0-22 0,0-2 0</inkml:trace>
  <inkml:trace contextRef="#ctx0" brushRef="#br0">22901 9971 7914,'-7'-12'1029,"-3"-1"-791,6 0 1,-5 0-1,6 1-40,5-1 0,3 6-126,8 2 1,5 3 25,4-3-328,7 4 0,4-5 0,5 6 0,2 0 0,1 0 230,2 0 0,22 6 0,1 1 0</inkml:trace>
  <inkml:trace contextRef="#ctx0" brushRef="#br0">23564 9678 7914,'0'-13'0,"0"-4"468,0 0 0,0 0 1,0 5-1,0-1 1739,0 0-1473,-6 6 0,5 4-282,-3 12 1,2 2-215,2 14 1,0 0 105,0 9-397,6 0 1,-5 4-1,5 0 1,-2 0-1,0 1-179,-1-1 1,-1-4-201,-2 0 1,0-6-1,0 2 1,0-3-752,0-2 486,0-5 108,0-1 476,0-12 0,0-3 1,0-8-1,0-6 1,-2-4 192,-2-3 0,3-6-86,-4 2 1,4-5 86,1-4-25,-6 3 1,5-9 0,-3 2 0,2-3 0,2-1 165,0-1 1,4 1 49,1 0 0,0-2-101,0-2 206,-4 8 0,9-3 1,-6 11-1,0 2 1,2 3 231,3 4 1,2 4-534,2 5 0,1 2 266,3 6-689,3 0 1,5 6-1,1 2 1,-2 3-1,-2 2-1019,0 0 1,-7 4 104,2 0 0,-4 6 1261,-5-2 0,-18 11 0,-8 5 0,-3 4 0,0 1 0</inkml:trace>
  <inkml:trace contextRef="#ctx0" brushRef="#br0">23564 9920 7925,'-9'-4'0,"1"0"0,4-5 2383,-5 5-1629,6-6 0,-2 7 59,5-5-697,0 5 1,2-3 0,7 6 0,8 0 0,6 0-436,2 0 1,6 0 0,3 0 0,2 2-1520,-2 2 1,3-1 1837,-3 5 0,14 6 0,4 6 0</inkml:trace>
  <inkml:trace contextRef="#ctx0" brushRef="#br0">23972 10010 7925,'6'-13'0,"-4"0"0,7 0 0,-1 5 0,5 1 0,1 1 411,3 3 1,-1 2 223,5 1 0,-4 1 0,3 3 0,-2 5-107,-2 2 1,-3 3-550,-5 3 1,-2-1 0,-8 5 0,-2 2-158,-4 1 0,-5-3 208,-4 1 1,-1-5 0,-5 2-1,2 1 83,-2 0 0,0-4 117,2 1 1,3-3 0,5-3 0,2-1 555,2-1-675,-2-7 1,11 4 253,0-6-585,11 0 1,9 0 0,7 0 0,3-1-1,2-4-1093,1-3 0,5 1 473,0-2 0,-4 1 840,4-5 0,-2-8 0,4-5 0,4-1 0,-1-1 0</inkml:trace>
  <inkml:trace contextRef="#ctx0" brushRef="#br0">24571 9512 7925,'0'-18'0,"-4"-2"0,0-6 0,1 2 553,1 3 0,4 4 56,2 9 1,3-2-1,6 5 1,0 3 514,-1 0 0,5 2-770,0 0 1,6 6 0,-2 4 0,3 7 42,2 8 1,-2 4-305,-3 9 0,3 3 1,-9 16 0,0 2 0,-5 4 0,-7 2-57,-6 3-349,-10 3 1,0-31 0,-5 2 0,-3 0 0,-3-1-1,-3 2 1,-3-2 0,-3-1 0,-2-1 231,2-1 1,-8-2 0,-11-4 0,-10-2 0,-2 0-1,13-7 1,0 0 0,0 0 0,0 0 0</inkml:trace>
  <inkml:trace contextRef="#ctx0" brushRef="#br0">26140 9346 7904,'0'-12'63,"0"-2"1,0-2-1,-2-1 1,-1 1 2070,-1 2-1389,0 1 1,4 5-1,0 2 1,0 6 866,0 10-1518,0 7 0,0 14 0,0 2 0,0 1 0,1 1-164,3 5-207,-2-2 1,4 6-1,-6-5 1,0-3-1,0 0 1,0-2-1,0 1-1866,0 2 1,0-4 438,0-4 900,-6-7 804,4-4 0,-15-28 0,3-5 0</inkml:trace>
  <inkml:trace contextRef="#ctx0" brushRef="#br0">25821 9602 7904,'-19'-8'238,"11"-3"-30,-3 4 0,12-4 42,3 2 0,10 2 0,12 4 0,6-1-318,5 1 1,9 0-257,5-1 1,1 3 0,8-4 0,0 3 323,3-3 0,-24 2 0,3-1 0,0-2 0,1-1 0</inkml:trace>
  <inkml:trace contextRef="#ctx0" brushRef="#br0">26930 9283 7904,'0'-19'474,"-4"4"55,0-7 0,-5 7 0,3-1 1746,-1 6-1767,5 5 1,-4 12 94,6 6-458,0 5 1,0 9 0,1 3-1,2 4 1,3 4 97,1 4-272,-4-2 1,7 4-1,-6-6 1,0 2 0,0 1-371,1 2 1,0-2-1,-2-6 1,1-2-747,-1-2 1,-1-6 240,-2-3 192,0-7 0,0-4 290,0-11 1,0-7 260,0-10 0,0-4 219,0-9-104,0-2 0,-5-6 1,0-1-1,-1 0 1,-1-2 532,0-2 1,3-5-273,-5 1 0,6-3 49,-1-1 1,3 2-1,1 2 1,1 5 397,3 2 1,5 7-314,8 4 1,4 9 289,9 7-459,2 6 0,12 7 1,3 1-1,1 4 1,-1 5 24,-5 5 0,-8 5-116,-4 5 1,-10 2-228,-7 3 7,-6-3 1,-13 8 0,-5-3 0,-8-1 0,-9 0-421,-7-3 1,-2 2 153,-10-4 0,0 2 210,-4-7 1,2-2-1,2-4 1,6-3 2,6-4 0,3-5 48,7 1 1,9-2-280,4-2 139,7-6 0,1 4 1,8-2 275,5 3 0,42-11 0,11-2 0</inkml:trace>
  <inkml:trace contextRef="#ctx0" brushRef="#br0">27733 9499 7918,'2'-19'149,"2"2"1,-1 2 87,5 3 1,-3 0-332,3 4 1,2-2 0,6 6 0,4 1 569,4 1 0,-5 2-444,11 0 1,-6 0-1,6 2 1,-3 1-1066,-2 1 1033,1 6 0,-18-3 0,-3 6 0</inkml:trace>
  <inkml:trace contextRef="#ctx0" brushRef="#br0">27682 9678 7918,'-12'0'75,"3"0"-40,1 0 333,5 0 1,-1 0 0,9 0 0,8 0 288,7 0 0,11 0-1912,7 0 829,1 0 1,14-1 425,-2-4 0,14-7 0,9-5 0,-21 3 0,-1 0 0,0 1 0</inkml:trace>
  <inkml:trace contextRef="#ctx0" brushRef="#br0">28690 9410 8043,'-9'0'349,"1"0"1,4 0 181,-5 0 0,1 7-112,-5 6 0,0 1 0,0 7 0,2 2-99,2 1 0,0 2-249,4-1 1,1 2-1,5 2 1,4-1 68,3-4 0,9 0-190,4-7 52,9 0 1,3-10-1,5-3 1,0-2-1,2-5-90,2-6 161,-8 1 0,12-20 0,-14 1 0,-3-4 0,-8-5 278,-7-1 0,0-1 1,-9 0-1,-5 1-35,-8 3 1,-6 4-132,-11 9 1,-4 2 128,-5 7-479,6-1 0,-14 7 0,8 6 0,-3 7 1,-3 6-862,-2 4 1,6 4 1025,-2 9 0,3 31 0,15-24 0,1 0 0</inkml:trace>
  <inkml:trace contextRef="#ctx0" brushRef="#br0">18349 12164 7891,'0'-18'26,"0"2"0,0-3 1,-2 0-1,-1 4 0,-1 0 1,1 3 1343,2-1 0,1 3-1026,0 6 1,0 15-1,0 15 1,0 2-1,0 3-268,0 3 1,-1 7-1,-2 3 1,-2 0-33,3 0 1,-1-2 0,0-3-1,-1-1-222,1 0 0,1-1-342,2-3 300,0-8 1,0-4 0,0-8 0,0-7 52,0-9 1,0-14 0,0-7-1,0-5 75,0-6 0,0-3 1,0-2-1,0-4-10,0-4 1,0-2 0,2-2 0,1-2 100,1-2 0,2 1-108,-2-5 208,-3 5 1,9 3-1,-4 10 1,1 5 0,3 8 558,1 5-565,2 5 0,4 11 1,1 3-1,2 2 1,3 4 134,1 2 0,1 4-197,1 9 1,-6-1 0,-3 5-1,-3 2-169,-1 1 0,-6 1-123,-3 1 1,-3-1 22,-1 1 1,-5-1 112,-4 1 1,-8-1 0,-4 0 0,-3-3-25,-2-1 0,0-4 133,-4 5 1,1-8 0,-3 0 0,1-5-187,2-4 1,7 4 92,0-5 0,7 2-929,-2-2 256,8-3 782,4 5 0,61-23 0,-20 6 0,-1 1 0</inkml:trace>
  <inkml:trace contextRef="#ctx0" brushRef="#br0">18871 12164 7891,'13'-12'128,"0"-1"0,1 2 28,3 2 0,-1-1 0,4 6 0,-1 0-102,1-2 0,-4 5-537,1-4 0,1 4 1,-1 2 482,-1 4 0,-8 13 0,-2 9 0</inkml:trace>
  <inkml:trace contextRef="#ctx0" brushRef="#br0">18884 12394 7891,'-13'-9'121,"1"1"241,5 5 0,2-3 0,10 6 610,3 0 1,9 0-1335,4 0 138,3 0 1,8 0 0,3 0 0,3 0 223,1 0 0,-1-7 0,4-3 0,-1 0 0,1-1 0</inkml:trace>
  <inkml:trace contextRef="#ctx0" brushRef="#br0">20988 11795 7893,'0'-19'21,"0"5"0,0-3 0,0 3 0,0 1 412,0 0 0,0 8 1,2 5-1,0 7 1,3 6 484,-3 4 1,0 4-818,-2 9 0,0-2 1,0 6-1,0 1 32,0 2 0,0 1 204,0 1-440,0-1 0,-4-1 0,-1-2 0,1-2 0,0-2 0,0-4 0,-1-4-565,0-6 0,3-3 494,-2-2 1,1-10 0,0-6 0,-1-8 3,1-5 1,-2 0 0,-1-7 0,0-4 142,1-3 1,0-5 5,5-6 1,-4 1 0,0-6 0,1-1 47,2-2 1,1-2 0,0-3 1,1 8 0,2 0 0,3 7 270,1 6 1,1 7-112,5 6 1,1 11-209,3 2 0,3 5 1,5 6-1,1 4-215,-1 6 1,1 2-312,-1-2 1,1 4-367,-1 0 476,-5 6 436,4-4 0,-9 30 0,3 4 0</inkml:trace>
  <inkml:trace contextRef="#ctx0" brushRef="#br0">21039 11960 7893,'-4'-8'0,"0"-1"95,-6 1-24,3-5-304,0 0 632,7 6 1,8 2 0,9 5 0,4 0-1,3 0-491,2 0 1,4 0-1,1 1 1,0 2 91,0 1 0,7 3 0,5 2 0,2-2 0,-1 0 0</inkml:trace>
  <inkml:trace contextRef="#ctx0" brushRef="#br0">21562 11986 7893,'-1'-9'167,"-4"1"-77,4 5 1,-5 3 1877,6 9-1572,0 2 1,0 7 0,0 4-1,0 2 1,2 1 593,2 1-1236,-3-1 1,9 1 0,-4-1-1,0 1 1,1-2-1599,0-3 1582,-4 3 0,8-5 0,-4 2 0,1-6 262,1-5 0,11-44 0,7-15 0</inkml:trace>
  <inkml:trace contextRef="#ctx0" brushRef="#br0">22046 11654 7907,'0'-17'140,"0"-1"0,0 0 630,0-1 1,-4 2 1012,0 4-902,0 6 0,4 7-432,0 9-384,0 8 0,0 3 0,0 7 1,0 2-1,0 5-353,0 3 94,0 1 1,0 1 0,0-1 0,0-1 0,0 0-214,0 1 1,0-7 0,0 6 0,0-5-1009,0-3 1415,0-2 0,-12-13 0,-2-3 0</inkml:trace>
  <inkml:trace contextRef="#ctx0" brushRef="#br0">21842 12024 7907,'0'-13'0,"0"-4"-78,0 0 0,0 0 0,2 5 1,2-1-124,5 0 0,8 2 231,4 2 0,9-1 1,5 5-1,8-1-258,8 0 0,0-2-483,4 4 649,3-6 1,-19 4-1,3-1 1,4-3 0,0 0-1</inkml:trace>
  <inkml:trace contextRef="#ctx0" brushRef="#br0">22582 11693 7907,'-4'-13'283,"0"0"0,-5 0 207,5 1 1,-2 3 907,2 1-992,2 5 0,-5-3 0,5 9 368,-3 5-665,1 7 1,4 12 0,0 1 0,0 3 0,1 2-104,4 2 0,-2 2 1,4 1-1,0 0-145,0 1 1,-3-1 131,5 0-134,-7-5 0,4-3 1,-5-9-1,2-4 1,2-3-1136,-3-1 726,0-6 1,-2-3 454,0-8 91,0-9 0,0-4 1,-2-7-1,0-4 1,-3-4 101,2-3 0,2-3-26,1-5 1,0 4-108,0-4 171,0-2 0,4 4 1,2-5-1,0 2 0,-1 3 231,-2 2 0,4 6-156,2 3 0,2 8-76,2 0-161,0 7 1,1 2 0,1 9 0,4 2 0,1 2-252,2 0 0,-2 6-52,1 3 1,-5 2-930,1 2 878,-3 5 0,-3 2 1,-2 4 379,-5-3 0,-14 20 0,-4 0 0</inkml:trace>
  <inkml:trace contextRef="#ctx0" brushRef="#br0">22608 11909 7907,'-13'0'998,"0"-4"-498,0 0 1719,6 0-1720,2 4 0,16 0-526,6 0 0,7 0 1,4 0-1,3 1-621,2 3 1,1-2-1619,4 2 2266,1 3 0,-2 1 0,3 3 0,4 2 0,0 0 0</inkml:trace>
  <inkml:trace contextRef="#ctx0" brushRef="#br0">23105 12062 7907,'1'-8'0,"3"-1"0,-2 1 304,2-5 25,3 6 1,2 1-1,6 6 1,4 2 417,1 2 1,-1 5-624,3 8-111,2 2 0,-10 7 1,3-1-1,-4 1 1,-5-2 40,-4-3-103,-8 3 0,-3-5 0,-7 2 0,-3-4 0,-4-3 109,-3-1 0,-2-5 1,2 0-1,3-3 1054,4-2-842,3 4 0,5-5 0,3 2-219,5-3 0,5-5-251,13 0 0,3-2-978,6 2 809,5 2 0,-3-5 0,6 4 367,2-1 0,7-10 0,7-4 0,5 0 0,-1 0 0</inkml:trace>
  <inkml:trace contextRef="#ctx0" brushRef="#br0">24750 11744 7876,'-9'-6'16,"1"-1"0,-1-2 0,2 1 50,3-2 275,8-1 0,9 2 0,10 2 0,6 0 0,11 1 0,10-1 1,10 2 31,11-1 0,-29 1 1,1 0-203,7 0 0,2 1-223,4 2 0,2-1 1,5-2-1,1 0 0,5 2 1,1 2-1,2-1 0,1-1 1,-24 2-1,2 0 0,-1-1 1,-1 1-1,1-1 1,-1 1-1,1 0 0,0-1 1,-1 1-42,0-1 1,0 0-1,1 0 1,-1 1-1,1 0 1,1 0-942,1-1 0,1-1 1,-1 0 973,17-2 0,-1 1 0,1 0 1,-2 0-1,-11 0 0,-2 1 1,-4 0-1,0 0 0,-4 1 1,-1 0-1,-5 0 0,-1-1 1,29-1-238,-13 1 0,-9 0 178,-12-1 51,-3 3 0,-7-9 1,-3 6-1,-4-1-277,-3 0 1,-1-1 0,0-2-739,0 3 588,-1 4 495,1 1 0,11 6 0,3 1 0</inkml:trace>
  <inkml:trace contextRef="#ctx0" brushRef="#br0">28345 11234 7888,'0'-19'3,"0"5"497,0-3 1,0 3 0,0 1 2416,0 0-2430,0 6 1,0 7-38,0 9-299,0 2 0,0 8 1,0 2-1,0 4 1,-1 5-58,-3 4 0,2 3-246,-2 1 1,-2 0 0,2 1 0,0-3-503,-2-2 1,3 3-378,-5-3 1,5-3 261,-1-1 0,2-3-430,2-1 746,0-6 453,0-2 0,17-45 0,5-10 0</inkml:trace>
  <inkml:trace contextRef="#ctx0" brushRef="#br0">28371 11119 7924,'-20'-26'-44,"-8"-3"-50,2-1 0,-1 0 1,5 6-1,0 3 486,0 4 1,2 4 72,-1 5 1,-1 2 1059,-3 6-1313,-1 0 0,1 6 0,-1 3 0,1 7 0,-1 7-73,1 5 0,-1 2 0,1 8 1,-2 7-191,-3 8 0,5 1 77,-1 5 0,2 2-131,7 7 1,4-1 0,6 3-1,3-2-260,6-5 0,5-1-56,10-7 1,8-4 121,9-4 269,3-11 0,7 0 0,3-11 0,4-6 0,4-4-23,4-6 0,4-7 42,0-2 1,1-13-1447,0-12 1492,0-7 0,-31 11 1,0-1-1,0-2 1,-2-1-1,-1-1 1,-2-1-1,-1-4 1,-1-1 172,-2-3 1,-2-1 0,1 0-1,-2-3-357,0-5 0,-3-1 0,-4 1 0,-2 0 369,0-4 0,-2-2-128,-4 4 0,-2 0 0,-2-1 0,-2-1 0,-2 4 0,-4 1 1,-2 1-1,-2 1 0,-3 4 0,-3 2 297,-22-26 0,-6 14-296,-7 9 1,-6 10 177,-2 7-594,2 11 1,-4 0 0,5 15 0,-1 8 0,-1 10-591,0 9 1,10 10 912,24-16 0,1 3 0,-21 26 0,24-24 0,2 2 0,1 1 0,1 1 0,2 2 0,0 0 0</inkml:trace>
  <inkml:trace contextRef="#ctx0" brushRef="#br0">30845 829 8177,'0'-13'-58,"0"0"0,0 1 0,0-1 0,1 0 0,2 0 210,1 1 0,0 3 1,-4 1 141,0-2 1,0 3 106,0-2-272,0 6 0,0-1-36,0 8 1,0 3 49,0 6-49,0 5 0,0 2 1,0 7-1,-1 3 1,-2 4-1,-2 4 1,-1 6 144,0 7 0,-2 6 1,3 8-1,3 4-162,1-31 1,0 1 0,1 2 0,0 2-893,0 3 0,0 1 828,0-1 1,0-1 0,1-2 0,0-1 0,1-5 0,1-1 0,10 32 0,5-7 0,4-4 0,-2-9-390,-2-8 0,3-9 283,-4-10 0,0 2 0,-4-6 1,-2-2-79,-2 0-210,-4-3-22,-5 1-71,0 0 2192,0-6-1881,0 4-338,0-9 152,0 3 115,-5-5 0,2-4-34,-6 0 231,7 0 1,-10-2 151,4-3 0,-2 2-63,1-1 0,2 4 317,3-5-236,3 6 1,-6-2 0,4 3 0,-3-1 948,-1-1-764,4-6 1,-4 9 99,3-3 1,1 1 192,-6-2-415,7 4-294,-4-5 118,6 6 0,6 0 1,4 0-1,7-1 1,9-2-136,11-1 0,14 0 9,13 4 0,5-5-918,-31 4 0,1-2 975,2-2 0,0 0 0,3 4 0,1-1 0,4-1 0,0-1 0,1 1 0,-1-1 0,0 1 0,-1-1-65,-3-1 1,-1 0-1,-2 2 1,0-1-176,-4 0 1,0 0 0,33-1 95,-3-3 0,-11 4 0,-9-3 1,-11 1-146,-9 3 0,-7 0 40,-12-1 264,-4 3 39,-5-5 0,-1 6 1,-3 0-1,-3-2 1155,-1-2 0,-3 1-1119,3-5 1,-5 4 475,-4-5-564,3 6 1,-6-8 0,3 4 0,-4-2-1,-3 2-8,-2 2 1,5-5 155,0 1 1,-1 2-41,-3-1 0,4-1 0,-1-2 0,1 1 94,1 1 0,-2 1 84,5-5 0,-2 0-138,2 1 207,9-1 0,-8 0 1,12 0-1,1 1 926,2-1-1273,1 6 0,5 1 151,4 6-165,2 0 1,7 0-1,4 2 1,2 2-1,3 6 110,2 5 0,-2 1-25,3 5 1,-4 0 17,-5 5-124,3-1 1,-14 1 0,1-1-1,-4 1 1,-4 1-293,-1 3 0,-5-4-2,-6 4 1,-1-3 33,-11-1 1,0-1 0,-5 1 0,2-2-346,3-3 1,-3 2 54,3-6 624,2 5 0,-11-7 0,4 3 0</inkml:trace>
  <inkml:trace contextRef="#ctx0" brushRef="#br0">32400 2053 8177,'0'-19'0,"0"4"0,0-6 108,0 5 0,0-2 0,2 6 1036,2 4-968,-3 2 0,6 6 0,-4 2 0,3 2 0,0 4-43,-1 4 1,4 6 0,-4 3 0,1 3-169,0 2 1,-2 4 128,-4-1 1,-1 5 0,-2-4 0,-3-1-271,-1-3 0,3-4 45,-5-1 0,5-5 0,-3 1 164,1-3 0,-2-6 345,4 1-272,-1-6 0,5-5 1,2-9-1,3-8 44,8-5 1,6 0-389,6-10 1,1 0-13,-1-4 239,1 5 0,2-4 1,-1 5-1,-6 1 0,-4 4 104,-6 4 1,-5 12 256,3-2-269,-7 9 46,-2-2 0,-7 13 0,-5 5 0,-1 5 1,0 2 143,0 4 1,1-3-319,-1 1 0,4-1 95,1 1-68,5-2 0,-3-2 1,6 0-1,0-2-261,0-1 0,6-2-35,2-4 1,9-2-706,5-6 681,7 0 0,3-6 0,3-2 340,-1-4 0,-2-6 0,4-5 0,4-1 0,1 0 0</inkml:trace>
  <inkml:trace contextRef="#ctx0" brushRef="#br0">30730 663 8178,'0'-13'42,"-4"1"0,-2 0 124,-1 4 0,-2 9 0,-3 12 1,-1 5 212,0 2-320,-5 10 0,4-9 1,-5 9-1,2-3 1,0-2-1,2-1 1,0-1 238,3-2 1,3-7 160,1-1 0,6-9-459,2-12 1,2-2-102,6-11 117,6 0 1,2-9 0,4 0-1,0 0 1,-1 1 0,3-1 0,-1 1-137,0 3 0,-1 6 1,3 3-1,-3 4 186,-2 4 0,-5 4-55,-5 5 8,1 5 0,2 8 0,-1 8 0,-3 4 0,0 1 54,0 4-118,2-3 0,3 4 0,1-7 1,0-1-1,0-3-628,-1-2 0,5-1 295,0-4 0,6-6 0,-2-3 1,3-2-356,2-2 0,1-6 733,3-2 0,-1-19 0,3-9 0,4-2 0,1 0 0</inkml:trace>
  <inkml:trace contextRef="#ctx0" brushRef="#br0">31444 357 8178,'-1'-13'85,"-4"1"1,2-1 108,-5 0 0,4 0 419,-5 1 0,5 4-454,-5 4 0,2 8 0,-3 5 0,3 4-226,2 4 0,-1 3-12,2 5 38,2 1 1,-3-1-1,5-1 1,0-1 0,1-3-1,3-1 1,5 0-43,2-1 1,2-5-1,0-6 1,1-1-8,3-3 0,-2-2 97,7-1-11,-1-6 0,0-2 0,-1-8 0,0-2 0,0-3 63,2-6 0,-3 1 0,-2-5 0,-4 1 174,-5 1 0,2 3-126,-6 5 0,0 5 721,-4-1-495,0 3 1,-1 8-555,-3 6 1,2 7-37,-2 10 253,-3 9 0,6 7 0,-4 5 1,4 0-1,1 2-21,0 2 1,0 9-114,0 9 0,0-2 1,0 1-1,0 1-5,0-2 1,4-1 163,0-6 1,2-8 205,-2-4-230,-2-7 0,8-12 0,-6-3 0,0-4 28,2-5 2,-5-2 117,5-6 1,-7-6-1,-2-2 1,-4-3 0,-3-4 172,-4-2 0,-3-2-189,0-7-129,2 1 1,-3-2 0,5-2-1,0 0 1,2 0-96,3 2 0,-2 2 175,5-1-180,1 6 0,6-2 1,3 5-1,8 1 1,8 3-698,8 5 1,3-2-264,6 6 0,6 0 1061,3 4 0,20 17 0,-31-7 0,0 1 0</inkml:trace>
  <inkml:trace contextRef="#ctx0" brushRef="#br0">1760 13975 7779,'4'9'0,"0"-1"1,0-4 217,-4 5 0,0-5 0,0 5 376,0 1-459,0-5 1,2 1 0,2-6-1,3-2 1,3-2 0,1-6 106,4-5 0,4-5-194,-2-6 1,6-1 0,-3-2 0,0-5-42,-3-3 0,1-3 106,-1-2-104,0 2 0,-10-8 0,-1 5 0,-2 4 1,0 2-1,-1 6 0,-3 5 211,-4 11 0,-3 2 1,-7 10-105,-3 4 1,3 11 38,-3 9-182,2 3 0,-2 7 0,-1 5 0,0 5 0,-1 4 0,4 2 0,0 0 15,3 1 0,3 1-58,1 2 1,5-5-1,0-5 1,7-6-193,9-5 0,1-5 303,7-3-22,-5-10 1,8-2 0,-3-5 0,3-4 0,2-4 75,-1-5 0,1-8-62,-1-1 0,1-6-76,-1 2 0,2-9 0,2-4 0,-1-2-33,-4-3 1,2-6-37,-5-6 1,3-3-44,1-10 1,-5 8 0,-3-7 0,-3 7 40,-1 6 0,-6 10 223,-2 11 166,-4 7 0,-7 10 0,-2 7 32,-4 4 0,4 7-247,-1 2 1,5-1-110,-4 2 1,1-1-1,-3 5 1,3 0-162,1 0 0,-3-1-42,5 1 1,-1 0 39,0 0 0,4-5 0,-3 1-357,2 0 334,2-3 287,0 5-94,0-9 1,0 2 0,2-8 139,2-5 0,-1 1-8,5-5 0,-5 3-99,1-7 154,3-3 1,-5 6 0,3-3 0,0 3 0,-1 1 305,-1 1 1,-2-1-194,-1 0 0,0 5 59,0-1-239,0 6 1,0-1 0,0 8 0,-1 6 101,-3 6 0,1 9-78,-6 9 0,2 9-155,-1 3 13,-4 10 1,7 3-1,-4 9 1,5 3-1,2 0-108,2-3 1,2-10 78,2-7 0,5-6-19,8-6 1,-2-8 0,5-6 0,0-8-145,0-7 1,-3-4 109,4-6 1,-1-6-260,1-2 314,3-4 1,-5-6-1,3-5 1,-1-5-1,1-6-185,-2-3 1,-1-1 167,-2 0 0,-2-5 115,2 1 20,-3-1 1,-3 12 0,-2 5 250,-5 8 0,-7 12-7,-1 11 1,-6 5 102,1 15-363,-2-2 0,2 9 1,2-3-1,2 0 1,2 0 8,1-2 1,2-2-173,0 1 1,6-7 163,3-2-110,2-2 1,6-8-1,1-3 1,2-3 0,3-1-28,1 0 0,6-11 113,-1-6 0,1-6-45,-4-2 155,-6-6 1,-6 2 0,-7-5 0,-2-1 0,-3-2 300,-5-1 1,-5 5-268,-9 3 1,-9 9 45,-8 4-250,-3 3 0,-1 7 1,0 3-1,-1 4 0,1 5-539,0 8 0,5 1 348,4 8 0,7-3-1371,5 3 1035,9 2 0,5-9 575,12 7 0,30-15 0,15-4 0,8 2 0,1 1 0</inkml:trace>
  <inkml:trace contextRef="#ctx0" brushRef="#br0">3009 13975 7815,'0'19'569,"2"-5"139,2 3 0,-3-3 298,4-1 0,-4-1 668,-1 1-1044,0-6-487,0-1-113,6-12 0,-5-5 0,5-8 0,-1 0 0,4-4-300,2-1 1,2-2-135,0 1 1,4 1 276,0 3-12,0 2 0,-5 6 1,3 2-1,0 3 1,2 3-544,-1 4 1,-2 11 425,-1 3 0,0 9 44,-1 4 203,-5-1 1,6 6-1,-2-7 1,5-1 0,1-3-5,1-2 0,2-2-53,6-8 0,-1-3-38,1-10 82,-1-2 1,1-11-1,-2-5 1,-1-4-1,-4-4 157,0-1 0,-4-2-43,-6-5 1,1 1 10,-6 0-45,0 0 1,-5 6-1,-3 5 1,-5 8-1,-2 4 224,-2 8 1,-4 5-165,0 2 0,-4 9-16,4 4-121,-6 8 0,5-1 0,-4 6 0,5-1 0,2 1-143,-2-1 1,7-1-97,-3-2 0,9-4-93,0-5 269,2 0 1,8-2 0,4-3 0,5-5-1,7-6-19,2-5 1,6-9 163,-1-4 0,1-2 455,-4 2-282,-1-3 1,-1 5 0,-3-3 0,-4 3 0,-4 4 1406,-4 3-1197,-4 8 1,-5 10 289,0 11-599,-5 11 0,-1 6 1,-4 10-1,2 6 1,-1 6 157,2 7 0,-3 3-187,8-28 0,0 1 1,-1-1-1,2 0-1330,0 0 1,2 1 1088,-1-1 0,0 0 1,-2-1-1,-1 0 1,-1 31-1,1-10 1,2-9-50,1-6 1,0-5 631,0-4-377,0-8-11,0-8 0,-2-11 0,-2-3 85,-4-2 1,-4-2-508,0 0 1,-1-4 355,0-1 0,0-5 0,1 2 1,0-3-1616,4-2 0,1-1 1619,2-3 0,11-15 0,4-7 0,-2-6 0,0 1 0</inkml:trace>
  <inkml:trace contextRef="#ctx0" brushRef="#br0">4284 13911 7815,'0'-12'-55,"2"-3"0,1 0 1,1-4-195,-1 0 0,-2-1 0,-1-3 0,0 2 1931,0-2-1413,0-1 0,0 3 0,-1 1 1,-5 3-1,-5 4 105,-5 3 1,-7 7 0,2 1-1,-3 6-269,-1 9 0,-5 5 48,0 8-147,0 5 1,5 1 0,1 7-1,4-1 1,6 0 0,5-1-1,4-2-174,2-1 1,3-10 0,4 1-1,6-7-144,5-7 1,5 1 59,6-8 187,-1 0 0,2-10 0,2-3 0,0-7 1,1-5-5,1-3 0,-5-2 0,1-1 1,-6-1 109,-3-2 1,-1-1 10,-4 1 1,-2 8 120,-2-4 0,-3 13 0,-8 2-82,-2 4 1,1 10 308,-5 9 0,-1 7 62,-4 6-384,6 1 0,-3-1 0,6 1 1,1-2-1,2-1-101,1-2 1,1-4-29,4 4 0,3-7-213,9-1 141,-3-6 1,15-7-1,-3-1 1,6-5 0,3-7-136,2-7 0,1-9 205,0-5 1,1-9 20,-1-4 1,-6-6-1,-2-4 1,-4-1 62,-5-3 1,-4-1-75,-9-2 1,-2 13 311,-6 8 0,0 15 0,-1 12 0,-4 6 379,-3 6 1,-3 4-306,-2 4 1,0 9-169,0 8 0,-1 5 0,-1 4 1,-2 4 79,1 3 1,6 2-337,2 4 0,1-2-19,-2 6 0,2-6 1,4 1-1,-1-2-382,1-2 0,7-1 275,5-3 1,8-3 115,4-5 0,3-8 0,3-5 0,3-8-243,4-3 0,3-8 126,1-2 1,0-9 54,0-5 1,-4-7 0,-1-4 0,-2-1 26,-3 0 1,-6 6 292,-5-2 0,-3 3 22,-1 2-63,-6 5 0,-3 3 1,-7 10 509,-1 7 0,-6 11-263,1 10 0,-2 3 137,-2 2-423,1 5 1,0 0 0,2 3-1,3-3 1,2-1-354,2 0 1,1 1 175,2-1 1,2-9-81,2 0 0,5-5 1,8-5-1,4-2-464,3-5 0,6-4 351,-1-4 0,3-9-181,-3-8 375,4-3 1,4-6 0,-3-1 0,-4-2 0,-2-2 49,2-2 0,-8-1-47,4-1 0,-9 8 348,0 6-67,-9 5 1,-2 11 0,-7 4 0,-4 3 296,-3 8 1,-4 9-254,0 7 0,-1 3 42,0 5-328,0-3 0,5 8 0,1-5 1,1-2-1,2 1 1,-2 1 0,5-8-163,-3 4 1,8-9-29,4 0 138,4-3 1,5-7 0,3-3 0,2-2 0,5-4-9,0-2 0,6-9 142,1-8 0,-3-5 309,-1-3-250,-4-4 1,-6-5 0,-3 0 0,-4-1 0,-4 1 298,-5 0 0,-4 5-109,-4 3 1,-9 8 222,-8 1-470,-9 11 0,1-2 0,-3 12 0,-1 2 1,2 2-86,0 4 1,1 8 145,5 1 1,1 6-942,2-2 0,4 3 1,7 2-1,2-1-761,5 1 1,8-7 1603,5-2 0,38-14 0,19-8 0,4 0 0,0 1 0</inkml:trace>
  <inkml:trace contextRef="#ctx0" brushRef="#br0">5840 13886 7815,'8'13'0,"1"-1"0,-6 1 291,1 0 0,2 0 57,-2-1 548,0 1 0,-2-4 0,2-2-29,4-2 0,-1-2-621,2-7 0,-1 0 35,5-9-167,6 3 1,0-13-1,7 5 1,-1-2 0,1-1 132,-1 1 0,1-3-72,-1 6 1,0 5-36,-4 3-95,3 6 0,-10-2 0,3 6 1,-4 3-1,-3 5 35,-2 2 0,-5 8-132,1 2 1,-2 3-868,-2 1 596,0-5 0,-5 3 1,0-6-1,-1-2 0,-1-2-2347,0-4 1596,-2-4 1,-3-6 126,-1-3 947,0-9 0,-18-32 0,-7-15 0,10 16 0,0 0 0,0 0 0</inkml:trace>
  <inkml:trace contextRef="#ctx0" brushRef="#br0">5368 13261 7815,'-34'-13'0,"0"1"0,2 0 14,-2 4 1,1-2-95,3 6 0,5-1 0,-2 5 1,4 0-296,0 0 1,-1 0 374,-1 0 0,-6 17 0,-2 5 0</inkml:trace>
  <inkml:trace contextRef="#ctx0" brushRef="#br0">4718 13491 10982,'14'0'1012,"3"0"0,6-2-839,11-2 1,5 2-1105,12-2 0,12 1 0,5 1 931,-33 0 0,3-1 0,29-4 0,5-1 0,-20 3 0,-1 0 0,1 1 0</inkml:trace>
  <inkml:trace contextRef="#ctx0" brushRef="#br0">6758 14268 7815,'0'-12'141,"1"-1"0,4 2 0,3 2 1282,4 5-1033,-5 2 1,4 2-1,-4 3 1,2 6 0,-1 8-1,1 5 1,-2 4 1262,-3-1-1696,3 7 1,-6-4-1,4 6 1,-5 1 0,-6 1-1,-7-1 1,-8-1-211,-7 2 0,-6 0 379,-9 3-2060,-2-1 1934,-6 0 0,-7-10 0,-9-1 0,19-7 0,1 0 0,-1 0 0</inkml:trace>
  <inkml:trace contextRef="#ctx0" brushRef="#br0">9181 14077 7779,'-13'0'5,"0"6"0,0 1 0,1 0 0,0-1 0,4-1 667,4 4-437,2-4 0,-2 3 1,1-6-1,5 3 1,5-3-1,5 0 953,5-2-1099,3 0 1,6 0 0,1-2 0,1 0 0,3-4 0,2-1 0,1-3 135,-2-1 1,4-2-434,-7 0 165,1-5 1,-6 2 0,-2-4 0,-7 2 0,-3 1-1,-5 0 1,-3 0 85,-6 1 1,-5 2-1,-11 3 1,-6 2 82,-5 5 1,-7 3 0,-1 1 0,-6 1-46,-2 3 0,0 9-138,-2 8 48,-3 3 1,6 8 0,-2 2-1,3 4 1,5 4-22,4 5 21,3-3 0,12 4 0,7-5 0,6-2 0,7-3 60,8-4 0,2-3 0,13-7 0,3-3-5,0-4 0,6-7-140,1-1 1,2-5 136,3 5-202,5-7 0,-5 4 1,4-6-1,-2-1 1,1-4-996,5-3 0,-4-3 384,-5-2 1,-1 0-644,-7 0 1413,-1 1 0,-15-12 0,-2-3 0</inkml:trace>
  <inkml:trace contextRef="#ctx0" brushRef="#br0">9818 14383 7801,'-5'-13'0,"2"2"0,-6 3 851,6-4 1,-4 11 725,3-3 1,3 8-436,-4 4-946,10 9 1,-2 5 0,4 6 0,-2 2 0,0-1-266,0 3 0,-3-4-1,2 4 1,-1 0-157,1-4 0,-3 3-76,4-1 0,-4 0 0,-1-6 0,0-2-2900,0 0 3202,-6-7 0,-1 4 0</inkml:trace>
  <inkml:trace contextRef="#ctx0" brushRef="#br0">10596 14154 7794,'0'-9'1247,"2"2"-878,2 1 1,7-2-1,8 4 1,0 1-1,4 1 1,3 2-482,3 0 0,0 0 0,3 0 1,1 0-220,-1 0 1,-5 5-147,-1-1-1037,-1 0 1514,-5-4 0,-17 11 0,-6 4 0</inkml:trace>
  <inkml:trace contextRef="#ctx0" brushRef="#br0">10609 14370 7794,'-9'2'467,"1"2"144,5-3 1,-7 7 0,7-6-159,5 3 1,3 3 0,10-4 0,2 1-465,4 0 1,4-3 0,5 2-1,4-3-970,3-1 1,-3 0 980,0 0 0,3-14 0,5-6 0,6-1 0,-1 0 0</inkml:trace>
  <inkml:trace contextRef="#ctx0" brushRef="#br0">13095 13580 7766,'-5'-20'118,"2"2"1,-6 5 365,-1 0 0,3 7 0,0 6 1,2 9-1,0 6 0,1 8-72,0 5 0,-5 6 1,4 9-1,-1 4-144,0 2 0,1-2-261,0 0-10,4 0 1,-5 4 0,6-2-1,0-3 1,0-7 0,0-6 0,0-5-517,0-4 0,5-11 310,-1 0 0,1-16 0,-2-4 141,2-7 1,-1-9 0,-4 2 0,0-5 12,0-4 0,-4-2 0,-1-8 0,2-1-15,2-1 0,0-7 6,-4 3 71,4-4 1,-5 0-1,6 2 1,0 3-1,0 1 62,0 3 1,5 8-1,0 8 1,1 6 144,0 5 0,3 7-172,0 3 1,4 3-181,4 1 1,-2 5 0,7 5 0,0 4-260,2 3 1,-2 2-417,-1-2 1,-4-2 13,4 7-40,-5-7 839,2 9 0,-28 24 0,-5 13 0</inkml:trace>
  <inkml:trace contextRef="#ctx0" brushRef="#br0">12993 13886 7771,'-12'0'0,"-1"0"11,0 0 667,6 0 0,8 0-463,12 0 0,6 0 0,6 0 0,2 0-72,3 0 1,2 0-441,7 0 0,-1 0 1,-1 0 296,-3 0 0,31 0 0,3 0 0</inkml:trace>
  <inkml:trace contextRef="#ctx0" brushRef="#br0">13503 13937 7771,'-5'-7'698,"-1"0"-492,-3 2 1,-2 5 48,3 0 1,2 6 808,2 7 0,2 1-15,2 3-986,0 3 1,0 7 0,2 1 0,1 2 0,1-2-444,-1-1 1,2-1-1,1-2 1,0-2-400,-1 0 0,5-8-459,-1-1 408,2-1 830,2-10 0,17-25 0,4-12 0</inkml:trace>
  <inkml:trace contextRef="#ctx0" brushRef="#br0">13937 13567 7777,'-2'-14'0,"0"-2"1,-3-1 236,3 2 0,0 5 1858,2 1-1062,-6 6 0,5-1-356,-3 8-578,2 9 0,2 3 1,0 6-1,0 5 1,0 6 310,0 4-380,0 1 1,-4 5-1,0-1 1,0-1-1,-1-1 1,1-2-1,1 0-369,2 1 0,1-7 220,0-2 0,1-5 1,4-3-1,3-7-74,3-5 0,2-4 37,0-6 0,1 0 45,3 0 1,-1-6-1,5-2 1,2-4-327,1 0 0,1-1 8,1 0 1,-1 5-580,1-1 654,-7 1 0,4 1 0,-6 2 0,-1 4 354,-2 1 0,4 0 0,2 0 0</inkml:trace>
  <inkml:trace contextRef="#ctx0" brushRef="#br0">14472 13809 7784,'0'-12'923,"0"-1"-462,0 0-369,0 6 404,0 1 0,0 8 969,0 2 0,0 7-838,0 6-509,0 6 1,0 1 0,0 6 0,0-2 0,0 1-425,0 0 1,-4 0-21,0 5 0,0-6 0,4 2 0,0-3-1969,0-2 2295,0-5 0,-6 10 0,-1-3 0</inkml:trace>
  <inkml:trace contextRef="#ctx0" brushRef="#br0">12572 14549 7784,'-7'-6'-77,"3"5"0,8-3 365,5 2 0,9 2 1,9 0-1,10 0 1,13 0-1,12-1-95,-25-1 0,3-1 1,7 3-1,3-1 1,5-1-1,2 0 0,5 1 1,1 0-145,4 2 0,0-2 1,-18 0-1,-1 0 1,1-1-1468,2 1 1,0-1-1,0 1 1401,-1 0 1,-2-1-1,2 1 1,2-1-1,0 0 1,0 0 0,-4-1-1,0 1 1,0-2-1,23-1 1,0-1-1,-1 0 1,-1-1 0,-3 2-1,-1-1 1,-2 1-1,-1 0-177,-4 1 0,-3 0 0,-4 0 0,-2-1 0,-5 0 0,-2-1 0,-4 1 0,-1 1 239,28 0 1,-21 1 0,-7 0 0,-11-1-98,-9 1 1,-10 2 1,-7 1 1,-10 0-9,-7 0-48,-6 0 1,-1 0 0,-6 0 0,0 1-1,1 4 106,-1 3 0,0 3 0,5 2 0</inkml:trace>
  <inkml:trace contextRef="#ctx0" brushRef="#br0">13172 15046 7784,'0'-21'0,"0"1"0,0 0 0,0 2 0,1-1 0,3 4 596,-2 1 0,4 1 0,-5 2 0,3 2-77,5 5 1,-4 8 0,0 6 0,-4 6-253,-1 5 1,0 9-212,0 4-35,0 2 0,-4 3 0,-2 0 0,-1 2 0,-3 2-575,-1-2 472,4-1 0,-3-2 0,6 0 1,1-1-1,1-3 0,2-4 0,2-3-19,2-2 1,9-6 0,8-7 0,3-6 97,2-5 1,5-1-16,3 0-117,-3 0 1,4-5-1,-5-4 1,-2-2-1,-1-3-281,-1-3 0,-2 3 0,-3-3 1,-4 2-324,-3 3 1,-1-1 31,0 0 1,0-1 706,-1-3 0,-10 3 0,-4-5 0</inkml:trace>
  <inkml:trace contextRef="#ctx0" brushRef="#br0">13210 14970 7796,'-6'-13'0,"1"0"564,-4 0-356,4 6 0,2-3 0,1 5-57,4-2 1,10 4 0,3-1 0,3 2-97,5 2 0,1 0-368,1 0 1,1-4-1,1 0 1,1 1-467,2 1 1,0 2 778,-5 0 0,-5 23 0,-2 5 0</inkml:trace>
  <inkml:trace contextRef="#ctx0" brushRef="#br0">13210 15199 8018,'-7'-5'758,"-4"3"-627,9-9 84,-3 9 0,6-3 1,5 5-1,5 1-180,5 3 1,6-2-221,-1 2 0,8 2 1,1-1-1,-1 1-739,2 0 0,2-1 924,5 0 0,12-4 0,7-1 0,4 3 0,1 0 0</inkml:trace>
  <inkml:trace contextRef="#ctx0" brushRef="#br0">13860 15250 7768,'-7'-7'330,"2"3"-218,5 8 1,0 0 404,0 9 0,0-2 1,0 11-1,0 0-227,0 2 0,0 2-74,0-1-549,5 1 0,-2-1 1,4 1-1,0-1 0,-1 1-1767,0-1 1690,4-5 410,-3-1 0,22-24 0,5-3 0</inkml:trace>
  <inkml:trace contextRef="#ctx0" brushRef="#br0">14409 15097 7796,'-6'-13'796,"3"6"-524,-5 3 1,3 3 691,-3 1-694,5 5 1,-8 4 0,4 8 0,-2 4 0,1 3-37,-2 2 0,-2 1-311,0 2 1,-1-2 0,0 4 0,0-2-20,1-4 1,0 2-162,4-10 1,1 4-251,2-4 346,4-5 0,-3-12 0,7-10 0,2-6-103,2-5 0,0-3 167,2-2 0,4-6-44,-1-6 109,1 5 1,6-14 0,-7 9-1,3-2 1,0 1 83,2 0 1,0 7 220,-4 2 0,4 7 564,0 2-584,0 11 1,-4-1 0,-1 12-1,1 4 226,0 3 0,0 8-345,-1 1 1,0 5-114,-4 0 1,2 2 0,-4 3 0,-1 1-36,1 2 1,3 1-66,-5-1 1,2-3-136,-2 2 0,-3 0 0,3-1 0,-2 2-737,-2-2 1,0-5 442,0-2 1,0-5-959,0 1 1466,0-3 0,0-24 0,0-6 0</inkml:trace>
  <inkml:trace contextRef="#ctx0" brushRef="#br0">14319 15365 7796,'-12'-6'135,"-1"-2"1,2 1 168,2-2 1,-1 5-35,6-5 1,0 5-1,5-3 1,5 0-12,6 0 0,3 4-82,6-1-581,6 2 1,1-2-1,6 0 1,2 1-1,0 0-816,3-1 1220,5 3 0,3-9 0,8-3 0,5 2 0,1 1 0</inkml:trace>
  <inkml:trace contextRef="#ctx0" brushRef="#br0">15021 15161 7796,'-6'-7'1128,"5"-4"13,-5 9 0,2-2-712,-1 8 0,1 9 0,4 8 0,0 3 65,0 2 1,-4-1-479,0 1 0,-1 5 1,4 1-1,-2 2-534,-1 0 1,-2-4-2279,2 4 2796,3-5 0,-22 7 0,2-3 0</inkml:trace>
  <inkml:trace contextRef="#ctx0" brushRef="#br0">16372 14192 7735,'-12'-13'57,"3"6"0,2 1 0,0 2 0,1-2 128,1-1 248,-5 5 0,8-6 0,-1 6 0,6-3 0,6 3 0,3 0-198,5 2 1,3 0 0,6 0 0,1 0 58,2 0 0,4 0-353,5 0 0,2 0 0,1 0 0,2 0-629,-2 0 1,-3 0-1184,-4 0 1308,-3 6 0,-7-3 0,-3 4 563,-4-2 0,-70 39 0,16-19 0,1 0 0</inkml:trace>
  <inkml:trace contextRef="#ctx0" brushRef="#br0">16474 14358 7765,'-18'0'0,"2"0"145,-5 0 0,5 0 76,-1 0 70,9 0 1,9 1 25,12 3 0,6-2 1,6 2-1,1-3-144,-1-1 0,6 0-729,3 0 0,4 0 98,5 0 139,-9 0 1,8 0 0,-8-1 0,3-2 318,2-1 0,16-29 0,4-2 0</inkml:trace>
  <inkml:trace contextRef="#ctx0" brushRef="#br0">16882 14001 7765,'-25'-13'96,"1"-4"192,2 0 112,4 0 0,1 6 461,0 2 1,7 3-721,10 6 0,7 2-48,10 2-173,-3 3 1,10 6 0,-1 0 0,4-1 0,3 0-112,-2-4 1,5 4 0,-1-4 0,1 3-224,-3 2 1,-3-4 279,-2-1 1,1 1 0,-1 2-1,-1-1 50,-3-2 0,-2 1-27,-6 4 1,-5-1 544,1 1-235,-7 0 0,-2 4 0,-9 1 1,-7 2-1,-7 3 406,-5 1 0,0 6-165,-6-1-426,0 7 1,-3-8-1,1 5 1,5-2-1,3-3-137,4-1 1,8-3-57,3-3-240,6-2 1,7-6 0,2-2 0,3-1 418,8-2 0,40-33 0,-19 10 0,0 0 0</inkml:trace>
  <inkml:trace contextRef="#ctx0" brushRef="#br0">19127 13860 7749,'0'-12'222,"0"-1"1,1 2 36,3 2 1,-2 5 0,2 8 0,-3 6 1447,-1 6-1545,0 3 1,-4 13 0,0 2 0,1 2 0,2 3 66,1-1-210,0 0 1,0 0-1,0-1 1,0-1 0,1-2-1,2 0 1,1-2-213,-1-2 1,0-9 0,0-4-859,1-3 829,0-7 0,-4-8 1,0-10-1,0-6 147,0-3 1,-4-3 0,0-5-1,1-5 155,1-4 1,2 2-55,0-7 50,0-4 1,0 2 0,0-4-1,0 3 1,2-1 0,1 3-1,2-1 316,2 3 0,0 6-338,2 6 1,6 7-1,-2 5 1,3 5-56,2 3 1,2 4-261,6 5 1,3 5 35,1 4-68,5 2 1,-9 3-1,1 2 1,-6 2 0,-2 2-1791,-4 3 2083,-6-5 0,-38 35 0,-13 2 0</inkml:trace>
  <inkml:trace contextRef="#ctx0" brushRef="#br0">19165 14039 7767,'-13'-4'171,"0"-1"0,5 1 601,-1 4-201,6 0-339,-2 0 1,20 0 0,7 0-1,5 0 1,4 0-359,3 0 1,7 0-134,1 0-417,1 0 1,-1 0 0,2 0 675,2 0 0,0 0 0,5 0 0</inkml:trace>
  <inkml:trace contextRef="#ctx0" brushRef="#br0">19726 14192 7767,'-9'0'572,"1"0"78,5 0 0,-3 7 1309,6 6-1602,0-1 1,0 17 0,0-4-1,0 4 1,2 0 309,2 1-841,-3 6 0,6-5 1,-4 3-1,3-5 1,0-3-1,1-3 1,-2-4-770,1 0 1,3-2 942,-5-4 0,6-35 0,-3-7 0</inkml:trace>
  <inkml:trace contextRef="#ctx0" brushRef="#br0">20682 13988 7767,'-1'-11'90,"-2"1"0,-1 1 316,1-1 1,3 5-1,5 0 1,7 4-1,5 1 1,3 0-12,2 0 1,2 0-1321,2 0 703,5 0 0,-4 0 1,4 0-1,-1 0 1,0 0-691,-2 0-341,-1 0 1253,-2 0 0,-16 11 0,-5 3 0</inkml:trace>
  <inkml:trace contextRef="#ctx0" brushRef="#br0">20695 14154 7767,'-13'0'0,"0"-5"0,1 1 301,-1 0 1,7 4 0,8 0 301,9 0 1,3 4-1,7 0 1,3-1-620,5-1 1,-2 2-134,2 0-364,-2 0 1,3-4-1,1 0 1,0 0 512,1 0 0,20-17 0,2-4 0</inkml:trace>
  <inkml:trace contextRef="#ctx0" brushRef="#br0">23169 13720 5788,'1'7'-5,"3"-3"4,-2-2 0,3-1-6,-5 3 7,6-2 0,-5 4 0,16-1 0,-2 2 0</inkml:trace>
  <inkml:trace contextRef="#ctx0" brushRef="#br0">23169 13427 7775,'0'-20'-138,"0"2"1,-2 5 0,-1 0 1429,-1 0 16,0 1-1125,4 4 1,1 3 0,2 6 0,1 3 391,-1 5-484,-1 8 1,-2 3 0,0 5-1,-2 2 1,-1 2 360,-1 0-455,-6 7 1,3-1 0,-6 5 0,1-3 0,-1-1 0,1 0 0,3-2-128,0-4 1,6-3 0,-1-3 0,4-3 129,4-4 1,5-4 199,8-5-136,3-2 1,9-6 0,2 0 0,2 0 0,4-2-1,4-2 1,4-4 72,1-4 1,-1 4-229,-2-1 1,-4 2 0,2-3 0,-5 3-463,-7 2 0,-7 0 92,-5 5 0,-5-1-1107,-3-3 340,2 2 875,-15-9 1,3 5-347,-12-2 699,0-4 0,-34-12 0,-8-10 0</inkml:trace>
  <inkml:trace contextRef="#ctx0" brushRef="#br0">23156 13427 7777,'-13'-14'0,"0"-3"0,2 2 653,2-2-392,-2 3 27,10 2 1,1 0 0,8 4 0,5 3 0,3 4 477,1 1 0,7-4-681,1 0 1,2-1-298,7 5-51,-6 0 1,8 0 0,-5 0 0,0 0 0,0 0-971,-2 0 0,-4 6 339,-4 2 894,-2-2 0,-23 22 0,-5 1 0</inkml:trace>
  <inkml:trace contextRef="#ctx0" brushRef="#br0">23245 13567 7777,'-13'0'47,"1"0"-68,-1 0 0,4 0 1099,1 0 1021,5 0-1685,9 6 1,4-5-455,11 3 1,1 2-1,7 0 1,2-1-343,2 1 0,-1 0-210,2-2 0,2-3 592,-7 4 0,35 2 0,4 0 0</inkml:trace>
  <inkml:trace contextRef="#ctx0" brushRef="#br0">23921 13656 7778,'-6'-7'651,"5"2"292,-11 5 851,11 0-1528,-5 5 0,6 7 0,0 6 0,0 2 0,0 2 762,0 3-1375,0 0 1,0 1 0,0-1-1,0 1 1,0-1-1462,0 1 1513,0-7 0,2 0 0,2-6 0,5-1 295,2 1 0,30-45 0,7-12 0</inkml:trace>
  <inkml:trace contextRef="#ctx0" brushRef="#br0">24469 13350 7797,'0'-12'0,"0"3"331,0 1 1,-5 5 615,-4-2 0,2 11-438,-2 7 1,5 7 493,-4 9-827,-1-2 1,-5 10 0,-2-3 0,-1 3 0,2 1-134,1 1 1,-3-1 0,0 0 0,1-1-264,2-3 0,5-3 189,1-5-892,5-7 466,-3-6 0,6-14 202,0-12 1,6-1-194,3-7 303,-4-6 0,7-6 1,-3-5-1,6-2 0,2-1-137,-2-1 1,4-7 118,-2 3 0,1 2 457,-1 1-104,-3 4 1,5 2 0,-7 3 0,1 5-1,-1 7 544,-4 5 0,-1 8-181,-3 5 0,-1 7-26,6 1-290,-6 12 0,6-6 0,-3 11 0,1 3 0,3 3 182,1 3 1,1 4-424,-4-5 1,4 5 39,-4-4-181,-2 5 1,4-3 0,-6 2 0,-1-3 0,0-1-868,1-1 1,-3 1 407,4-4 0,-4-7-1104,-1-2 1252,0-2 1,-1-3 0,-2 1 455,-2 0 0,-44-40 0,-8-10 0</inkml:trace>
  <inkml:trace contextRef="#ctx0" brushRef="#br0">24252 13669 7797,'-12'-13'0,"-1"5"483,0-1 1,5 1 0,2-5 326,5 0 0,3 6-427,11 3 0,6-2-290,2 2 1,7 0 0,3 4-1,3 0-564,6 0 1,-2 0 348,5 0 0,-4 0-1812,0 0 1934,-1 0 0,34 0 0,-31 0 0,-1 0 0</inkml:trace>
  <inkml:trace contextRef="#ctx0" brushRef="#br0">24903 13529 8437,'-7'0'559,"1"5"431,6 4 1,0 9 0,0 6 0,-1 6-110,-4 3 1,4 1-790,-3 4 0,1 5 0,0-1 0,-1-1-703,1-1 0,1-8-1088,2-2 1372,0-3 0,0-3 0,0-3 327,0-4 0,-11-59 0,-3-16 0</inkml:trace>
  <inkml:trace contextRef="#ctx0" brushRef="#br0">25693 13542 7797,'-7'0'-1590,"3"0"1884,8 0 1,5 0 0,8 0 0,4 0 407,3 0 0,6-5 0,1 0 0,2-2-714,2-3 0,0-3-129,-1-4 1,-4 1 0,-7-4 0,-3 1-46,-2-1 1,-7 0 239,-6-1-30,-10-3 0,-3 11 1,-9-1-1,-6 5 1,-5 4-1,-6 2 1,-3 1 363,-1 2 1,-2 6-1,-1 4 1,-1 5 27,0 7 1,7 2 0,2 1 0,2 2-133,3 3 1,7-3-1,5 3 1,6-3-193,6-2 1,4 1-29,4-1-120,3 1 1,12-7-1,2-2 1,4-2-1,5-3-248,4 1 1,3-4 0,3-2 0,1-2-773,1-2 1,8-1 559,1-2 1,-4-2-872,4-2 921,-3-3 0,-3-2 466,-2 1 0,19-12 0,5-7 0</inkml:trace>
  <inkml:trace contextRef="#ctx0" brushRef="#br0">26509 13580 8198,'0'-7'3659,"0"1"-3027,0 6 1,-4 6-403,0 2 1,-2 8-1,3 2 1,-1 2 24,1 3 1,2 1-778,1 1 140,-6 1 0,5-1 0,-3 1 0,4-2 382,4-3 0,14 9 0,9-3 0</inkml:trace>
  <inkml:trace contextRef="#ctx0" brushRef="#br0">22875 14409 7797,'-12'0'-30,"-1"0"1,-1 0 0,-2 0-1,-1-2 1,1-1 124,2-1 0,2 0 0,-1 4 0,0 0 940,0 0-440,6 0 0,-4 0 419,2 0-692,4 0-243,-1 0 0,7 0 1,4 0-1,3 0 1,4 0-1,2 0 28,3 0 0,3 0 0,6 0 1,4 0-119,4 0 0,4 0 0,5 0 0,4 0-21,2 0 1,5-2 0,6 0 0,9-3-10,-30 4 1,0 0 0,2-1 0,2 1 0,1-1 0,1 1 0,0-2-1,1 0-54,0-1 1,1 1 0,0 2 0,0-1 0,1 0 0,1-1 0,0 0 0,-1 1 76,-3 1 0,0-2 1,-3-1-1,0 0-21,0 2 1,1-1 0,0-1 0,0-2 0,3 2 0,0 0 0,1-1 0,0-1-49,-1-1 0,0 1 0,2 1 0,0 1 41,1 0 1,0 0 0,2 0 0,0 1 47,2-1 1,0-1 0,-1 0 0,-2 0-1,2 3 1,-2 0 0,-1 1 0,-1-1-21,-1 1 0,1 1 1,-3 0-1,0 0-193,2 0 1,0 0 0,-4 0 0,0 0 212,0 0 0,-1 0 8,-2 0 0,0 0 0,1 0 0,1 0 0,-2 0 1,0 0-1,0 0 0,0 0 0,0 0 0,0 0 22,-1 0 0,0 0 0,-1 0 1,0 0-13,0 0 0,1 0 0,-1-1 0,1 0 98,2-1 1,-1 0-92,-1 2 1,0-1 0,0-3-1,-1 1 1,30 0 0,-3-1-1,-1-1-29,-1 0 0,-10 2 70,-6-6 0,-6 7 188,-3-3-231,0-2 1,-5 4-1,-5-4 1,-5 2 0,-6 2-67,-3 1 1,-7 1-316,-3-3 691,3 2-900,-5-3 1,2 5 0,-7 1 192,-1 3 0,-7-1 372,-2 6 0,-20-2 0,-9 0 0,-6 3 0,-1 0 0</inkml:trace>
  <inkml:trace contextRef="#ctx0" brushRef="#br0">24418 14893 7770,'0'-13'60,"2"1"0,0-1 0,4 0 690,1 0-486,-4 6 0,4-4 0,-3 2 0,3-2 0,2 0 1,-2 1 1012,-1 1-1067,4 1 1,-8 1-1,6 1 1,-1 2-1,-2 1 38,1 4 1,-2 9-1,-4 9 1,0 2-125,0 6 0,0 0 0,-1 7 0,-3 1-133,-5 2 0,-1 1 0,0 1 1,2 0-145,-2 4 1,3-8-1,0 2 1,1-4-23,3-5 1,2-1 0,1-3 0,0-3 120,0-4 0,7-4 44,6-4-2,-1-4 0,12-5 1,-2 0-1,2 0 0,3-1 3,2-3 0,-2-4 0,3-4 0,-3 0-107,-2 4 1,0-3 10,-4 2-85,3 3 1,-6-5 0,4 4 0,-5 0-351,-3 3 0,-6 1 29,1-1-194,-6 2-894,2-4 1599,-5 6 0,0 12 0,0 2 0</inkml:trace>
  <inkml:trace contextRef="#ctx0" brushRef="#br0">25119 15186 7773,'0'-12'334,"0"-1"0,2 0 458,2 0 1203,-2 6-881,3-4 1,-5 17-614,0 2 1,0 9 0,0 10 0,0 1-132,0 2 0,0 6-431,0-2 0,0 4-715,0 4 658,0-2 1,0 3 0,0-8 0,0-2-1,0-1-918,0 1 0,4-5 1036,1 2 0,10-20 0,-1-6 0</inkml:trace>
  <inkml:trace contextRef="#ctx0" brushRef="#br0">9028 16959 7755,'-20'4'1,"3"2"0,3-1 0,1 3 1122,0-1-797,0 1 1,6 1-1,3-1 1,4 1-1,4-2 1,6-3-1,6-3 265,5-1 1,5 0-343,3 0-242,-2-5 1,10 2-1,-3-6 1,3-1 0,1-1-1,-1-2 1,-2-1-136,-1-3 0,-5 2 0,1-7 0,-5 0 50,-4-2 0,-2-2 1,-8 1-1,-2-1 98,-5 1 1,-6 0 0,-5 4 0,-8 4 210,-8 3 0,-5 7 0,-11 4 1,0 6 125,-4 5 0,-1 9-186,-2 5-44,-4 7 1,10 4 0,-2 7 0,4 1 0,4 3 619,4 1-737,9 2 0,4-2 0,8-1 1,5-1-1,5-2-228,8-4 1,1-5 0,11-8 0,2-1-191,1-2 0,3-7-132,2-1 1,0-2-1121,5-6 1165,5 5 1,7-9-1,5 3 495,0-2 0,7-9 0,8-3 0,-18 3 0,0-1 0,0 1 0</inkml:trace>
  <inkml:trace contextRef="#ctx0" brushRef="#br0">9474 17571 7778,'-6'-13'48,"3"0"0,-4 1 0,2-1 197,2 0 1,1-4 0,4-1 0,2-1 1185,5 1-1217,2 1 1,3 4 0,2 0-1,2 1 1,1 0 40,-1 4 0,-1 2 0,-3 6 0,0 2-25,-1 2 0,1 9-254,-9 8-7,4 3 0,-7 7 1,2 2-1,-4 1 1,-4 0-766,-5 1 708,-2 2 0,-3 0 0,-2-2 0,-1-2 0,2-2 0,1-3 0,1-1-57,0-1 427,0-7 0,8-6 128,5-9 0,7-8-16,10-4-446,-3-4 0,11 0 0,-1-3 0,6 0 0,1-2-295,1 1 1,2 4-228,-5 3 1,7-2-1400,-2 2 1973,-3-2 0,17-8 0,-1 0 0</inkml:trace>
  <inkml:trace contextRef="#ctx0" brushRef="#br0">10532 17188 7783,'-5'-12'0,"-7"-1"0,-5 0 202,2 0 168,6 1 1,5 5 0,8 2 0,5 4 254,2 1 1,9 0-545,5 0-212,1 6 1,11-5 0,-3 3 0,3-2 0,1-1-1627,0 3 1440,-5-2 1,2 3 316,-5-5 0,-12 6 0,-6 1 0</inkml:trace>
  <inkml:trace contextRef="#ctx0" brushRef="#br0">10545 17341 7783,'-13'0'313,"5"0"283,-1 0-366,6 0 0,-2 2 1,6 2-1,3 3 1,6 2-1,6-1 116,5 2 0,5-4-540,4-2 0,-1 2 0,8-2 0,3-1 194,-1-2 0,14-12 0,8-6 0,4-1 0,0 0 0</inkml:trace>
  <inkml:trace contextRef="#ctx0" brushRef="#br0">12407 16704 7783,'-10'-19'0,"-3"0"0,-1 0 0,0 6 61,1 1 1,4 10-1,1-2 1,-2 4-1,0 4 1,0 6 0,3 6 1357,1 5 1,-2 9-1157,4 4 1,-1-2-1,5 2 1,0 2-176,0 1 0,0 1-68,0 0-52,0 0 1,5-5 0,0-3 0,1-3-1,1-2-485,0 1 295,-4-7 1,4-2-1,-4-9 54,1-8 0,0-8 109,-4-9 0,-4 0 0,-1-7 0,-1-4 62,0-3 1,-2-5-34,3-6 1,1-3 174,4-6-71,-5 0 1,3 0 0,-2 0 0,2 1 0,4 2 271,2 1 1,3 7-12,6 2-206,0 11 0,1 9 0,1 5 0,4 2 0,1 2-154,2 5 1,1 4-293,-2 4 1,3 2-40,-2 2 1,-3 8 0,1-3 0,-1 1-308,-4 0 1,-5 4 92,-1 4 0,-2-2 570,1 1 0,-25 28 0,-11 12 0</inkml:trace>
  <inkml:trace contextRef="#ctx0" brushRef="#br0">12394 16921 7783,'-9'0'519,"1"0"-526,5 0 1042,-8 0-810,9 0 1,-2 0-1,8 0 1,5 0 0,4 0-339,4 0 1,7 0-1,7 0 1,1 0-1797,4 0 1909,1 0 0,9 2 0,8 1 0,4 1 0,1-1 0</inkml:trace>
  <inkml:trace contextRef="#ctx0" brushRef="#br0">12764 17112 7783,'-13'-19'0,"2"5"0,2-3 431,-2 3 0,11 1 0,0 2-57,7 3 0,9 2 0,2 7 1,2 2-244,2 1 1,-2 6-191,2-1 0,-7 6 0,2 2 1,-3 0-169,-1 2 0,-2-4 38,-2 7 0,-3-3 1,-8 4-1,-2-2-49,-5 2 0,-6 1 517,-2 2 0,-4-7-76,4-2 33,0-2 0,1-3 0,2 0 0,2-2 1292,1-2-1325,5-5 1,2 3 0,8-6 0,6-2-522,6-2 1,8-2 161,6-2 1,4-4-453,-4 4 1,5-3 0,-1-1 0,3 2-1154,1 2 1761,0-1 0,-3-6 0,3-5 0,2-1 0,0 1 0</inkml:trace>
  <inkml:trace contextRef="#ctx0" brushRef="#br0">13465 16513 7783,'-6'-33'253,"-1"2"1,-5 7 0,-1 2 297,0 5-702,6 3 793,1 7 0,6 3 441,0 8-992,0 3 1,0 12 0,2 2 0,1 4-1,2 4 1,1 2 0,0 2 8,-4 2 1,4 2-1,0 1 1,-1 0-205,1 1 1,0-5-126,-2 0 204,-3-6 0,6 7 0,-4-5 0,3-3 0,1-4 49,3-6 39,1-3 0,2-3 1,0-2-1,0-5 0,-1-3 4,1-1 0,1-1 0,2-2 0,2-3-61,2-1 1,-4-1-139,1-5 1,1 5-42,-1-1 60,6 6 0,-9-7 0,3 6 0,-3 1 1,-1 2-936,0 1 1,-1 0 250,1 0 0,0 0 797,0 0 0,5 23 0,2 5 0</inkml:trace>
  <inkml:trace contextRef="#ctx0" brushRef="#br0">14103 16806 7783,'0'-13'0,"0"0"471,0 1 0,0 3 0,1 1 119,3-2 1,-1 4-275,6 2 0,-2 4-87,1 4-215,4-3 0,-5 12 0,5-2 0,0 6 0,-2 2-77,-2-1 1,-5 5-1,1-2 1,-2 3-24,-2 2 1,-6-2 140,-3-3 1,2 3 85,-1-2 0,4-4 0,-3-1 0,-1-3-64,1-1 1,5 0 602,-3-1 524,4-5-1124,7-1 1,2-2-1,9 1 1,4-3 0,5 0-889,4-2 0,4-4 361,8-1 1,2-5-1818,3 2 374,2 2 1890,-9-5 0,21 4 0,-2-6 0</inkml:trace>
  <inkml:trace contextRef="#ctx0" brushRef="#br0">11846 17686 7783,'0'-13'-13,"-2"0"-78,-2 0 47,3 1 0,-5-1 0,7 0 0,4 2 687,3 2 0,9 4 63,4 5-557,3 0 1,8 0 0,4 0 0,10 0 0,9 0 0,9-2 0,-29 1 0,2-2-23,3-1 1,1-1 0,7 0 0,2-1-1,2 0 1,0-1 0,2 1 0,0 0-82,-1 0 1,0-1 0,2-1-1,-1-1 1,2 0 0,-1 1-1,2-1 1,1 1-190,1-1 0,1-1 0,-2 3 0,0-1 0,1-2 0,1 0 0,-1 0 0,-1 0 46,2 0 0,-1 0 0,3 2 1,0 1-1,2-2 0,1 1 0,-1 0 1,-1 2-5,-1-1 1,-2 1 0,-3 0 0,-2 1 0,-2-1 0,-1 2 0,-2 0 0,-1 1 55,-2 0 0,-1 0 0,-5 0 1,-2 2-5,33 1 88,-11-6 0,-10 5 0,-10-4 0,-7 4-287,-8 1 116,-12 0 1,-11 0 0,-12 0 0,-9 0 0,-9 0 0,-7-2 0,-3 0-547,-1-3 0,-6 1 326,-3 4 0,-1 4 352,1 1 0,-3 2 0,4 1 0,-4 6 0</inkml:trace>
  <inkml:trace contextRef="#ctx0" brushRef="#br0">12585 18106 7783,'2'-22'0,"0"-4"0,4-1 9,1 0 0,-3 3 1,5 2-1,1 2 81,1 1 1,-2 2 469,-1 5 0,1 5 1088,3 2-1065,1 4-432,0 1 0,-6 6 0,-3 3 1,-2 7-1,-2 5 644,0 3-671,0 2 1,-2 5 0,-2 2 0,-4 1 0,-4 0 0,-1 1 0,1 2 232,-1 1-418,0-5 0,5-1 1,1-3-1,1 0 1,3 0-354,2-2 287,1-7 1,1 2 0,5-5-1,7-1 1,8-3-134,7-5 1,6-2 0,9-8-1,3-2-242,4-4 1,-3-5-148,0-4 1,-6 1-596,1-5 922,-2 0 0,-3-5 1,-3 2-1,-6 1 322,-5 2 0,-22-28 0,-9-12 0</inkml:trace>
  <inkml:trace contextRef="#ctx0" brushRef="#br0">12687 17928 7787,'-1'-19'0,"-3"-2"0,2 3 175,-2 1 1,4 4 433,4 5-385,3 2 1,12 6 0,3 0 0,5 0 0,4 0-87,2 0 0,0 6-315,1 2 1,2-1 0,-2 0-1,2-1-583,-2-3 1,-2 0-586,-2 1 1345,-9-3 0,9 5 0,-10-6 0</inkml:trace>
  <inkml:trace contextRef="#ctx0" brushRef="#br0">12751 18119 7787,'-13'0'2598,"1"6"-2353,4-5 1,4 5-32,8-6 0,9 1-114,8 4-175,9-4 0,3 5 0,6-6 0,3 0 0,1 0 75,3 0 0,7-7 0,9-3 0,6-1 0,0 0 0</inkml:trace>
  <inkml:trace contextRef="#ctx0" brushRef="#br0">13465 18591 7787,'-4'-13'0,"-2"2"0,-1 1-387,-3 1 1,0 1 0,0-5 0,3 0 386,2 1 0,-4-1 104,5 0 1,0 0 0,4 1 618,0-1 0,0 0-460,0 0 0,1 1 1,3-1-1,5 2 323,2 2 1,6-1 273,0 6-699,6 0 0,-8 4 0,5 0 0,-1 1 0,-4 3 429,-1 5-667,-1 2 0,-6 8 0,-3 2 0,-2 3 0,-2 3-56,0 3 0,-6-2 1,-4 5-1,-4-1-24,-3 1 1,-4-4 21,4 5 0,-2-9 183,2 0 1,5-8-1,-3-1 1,7-5 305,2-3-316,2-5 0,11 3-12,6-6-72,0-6 1,15 3 0,-3-5 0,4-2 0,2-1-744,3-2 0,3 0 219,1 0 1,-1-4 0,-2 0-1,-1 0 570,2-1 0,12-13 0,4-9 0</inkml:trace>
  <inkml:trace contextRef="#ctx0" brushRef="#br0">14345 17928 7787,'0'-13'0,"0"-1"127,0-3 1,-6 8 272,-2 1 1,-4 8 597,0 8-884,-1 7 1,0 12 0,0 2 0,-1 5-1,-1 5-51,-2 3 0,0-2 0,4 4 1,0-2-9,0 1 0,1-5-44,-1-4 0,4-3 0,2-1 0,2-9-50,2-5-22,1-4 1,2-6 0,0-6-60,0-7 0,5-6 61,-1-4 1,6-3 0,-2-6 0,4-4-193,0-4 0,1-4 137,0-5 0,1 3-20,3-2 182,-3-3 1,5 5-1,-5-4 1,1 3-1,2 3 362,-1 5 0,-3 10 104,-5 6 1,4 9-104,-4 4 1,-2 9-138,-2 8 1,-3 1 5,-1 7-195,0 1 0,0 9 0,0 1 0,0 2 0,0 0-98,0 2 0,5 1-206,-1 1 0,2-1 0,-4-2 1,4-1-239,1 2 0,0-5 154,2-1 1,2-8-1101,-2-1 870,2-5 1,2 1 532,-1-8 0,1-26 0,0-12 0</inkml:trace>
  <inkml:trace contextRef="#ctx0" brushRef="#br0">14256 18349 7795,'-13'-6'0,"0"-1"72,0-6 1,1 5 109,-1-1-219,6 6 1,3-7 0,9 6-159,8 1 1,5 2 0,9 1-1,3 0-681,4 0 876,3 0 0,19 2 0,11 2 0,-19-2 0,0 0 0,1 1 0</inkml:trace>
  <inkml:trace contextRef="#ctx0" brushRef="#br0">14880 18374 7796,'-5'-13'317,"3"1"341,-2-1 1,-2 4 38,2 1 1,1 5-620,8-1-98,-4 2 0,15 4 0,-2 2 0,3 5 0,3 2 55,-1 2 0,-2-1 0,3 1 0,-1 0 42,-4 0 0,-5-1-147,-1 1 1,-8 0 0,-1 1 0,-7 2 63,-4 1 1,-6 4 49,0-4 1,-6 1-5,2-1 216,-3-2 1,4 3 0,3-5 0,3-1 379,1 1 1,6 0-226,3 0-295,2-6 1,4-2 0,3-5 0,7 0 0,6 0-151,6 0 0,-1 0-1061,7 0 554,2-5 0,1 2 0,5-6 0,0 0 1,0-3 540,1-1 0,10-11 0,4-3 0</inkml:trace>
  <inkml:trace contextRef="#ctx0" brushRef="#br0">16041 17099 7862,'-7'-13'84,"1"5"0,6-1 1667,0-1-1646,6 5 1,5-1 0,7 6 0,4 0 0,3 0 0,5-1-1,3-2 1,2-1 0,3 1-241,5 1 0,-5 2-55,0 0 0,-1-1 1,-7-2-1,-2-1-349,-1 1 1,-7 2-708,-3 1 1246,-9 0 0,-36 0 0,-14 0 0</inkml:trace>
  <inkml:trace contextRef="#ctx0" brushRef="#br0">16105 17265 8250,'-13'6'0,"0"-5"-167,0 3 1,1 2 0,0 0 911,4 1-459,2-5 1,12 4 0,2-4 0,5 0 129,4 3 1,3-1-606,5-4 0,1 0 0,1 0 0,2-2-299,5-2 1,2 1 76,-2-5 0,1 1 411,-5-2 0,17-36 0,0-5 0</inkml:trace>
  <inkml:trace contextRef="#ctx0" brushRef="#br0">16372 16870 8248,'-5'-26'0,"-2"5"-47,-6 0 1,6 9 1396,2-1-1079,4 9 1,1 0 0,0 8 0,0 5-154,0 2 0,1 2-256,4 0 95,2-1 1,6 5 0,-1 0 0,2-1-1,2-2 1,2-1 0,2 1-175,3 3 0,0-7 45,-2 3 0,3-5 1,-3 2-1,3-1-8,2 1 0,-6-1 172,-3 0 1,-3 2 0,-3-1 0,-2 4 67,-5 3 1,-6 2 184,-6-2 1,-6 1-178,-12 3 0,-1 5 0,-1-2 0,-2 3-188,2-3 0,2 2 106,5-5 0,3 3-375,5 1 0,2-3 1,2-3 388,5 0 0,25 4 0,8-4 0</inkml:trace>
  <inkml:trace contextRef="#ctx0" brushRef="#br0">18514 16844 8206,'0'-20'-29,"5"-4"0,-1 3 0,-1-3 0,0-2 0,-1 2 187,3 3 1,0 1 0,-2 5 0,1-2 0,1 2 667,0 5 0,-2 5-459,6 5 0,-6 7 68,1 6-349,3 5 1,-6 8-1,4 0 1,-4 4-1,-1 4 1,0 3-1,0 1-87,0 1 1,-1-1-1,-2 0 1,-2 0-135,3 1 1,-4-5 0,2-2-1,1-1-239,1-2 0,-2-4 1,0-4-562,1-4 726,2-8 100,-5-3 1,5-9-1,-4-6 1,4-8-1,1-5-435,0-4 476,0-5 1,0-3-1,0-7 1,0-3 0,0-1 0,0-4 0,0 0 191,0-2 1,1 0 0,4 1 0,3 2 263,3 1 1,2 6-216,0-1 0,4 9 247,0 8-323,6 5 0,-8 8 1,5 4-1,-2 4 0,-1 2-252,2 2 1,-5 6-1,3 2 1,-3 8-210,-1 1 1,-2 1 0,-2-2 0,-4 2-529,1 2 1,-4 0 891,2 1 0,-48 32 0,16-26 0,-1 1 0</inkml:trace>
  <inkml:trace contextRef="#ctx0" brushRef="#br0">18540 16844 8206,'-13'0'-55,"0"0"252,6-6 874,-4 5-765,10-5 1,2 6-1,10 0 1,6 0-281,3 0 1,-3 0-1,4 2 1,2 1-372,1 1 0,2 4 345,-1-3 0,18 16 0,3 0 0</inkml:trace>
  <inkml:trace contextRef="#ctx0" brushRef="#br0">19024 17265 8206,'1'-19'102,"-1"5"1,0-3-1,1 5 1,2 2-1,2 1 325,3-1 1,0 3 0,5 0 0,0 1-302,-1 4 0,1 0 1,0 4-1,0 3 20,-1 8 1,-3 1-173,-1 7 1,-5 1-1,1 5 1,-2 1-179,-2 2 1,0 4-95,0-5 263,-6 1 0,0 0 1,-3 0-1,0-3 1,-1-5-1,0-5 0,0-3 360,2-1 0,4-4 186,-5-1-85,6-5-458,-2-3 0,5-3 0,1-5 1,3-1-1,5 1 0,2 1 0,3-1-493,3 1 0,-3 5 63,3-3 1,3 4-1,0 1 1,1 0-925,1 0 1386,-1 0 0,27-6 0,6-1 0</inkml:trace>
  <inkml:trace contextRef="#ctx0" brushRef="#br0">20006 16933 8206,'-5'-14'53,"-2"-1"0,-1-2 860,4 1-770,8 7 1,4 2-1,4 5 1,2-3 0,3 2-1,5 2 1,2 1 231,1 0-603,1 6 1,-1-3-1,1 4 1,-2 0 0,-1 0-1970,-2 3 2197,-6-5 0,-13 24 0,-11-1 0</inkml:trace>
  <inkml:trace contextRef="#ctx0" brushRef="#br0">19981 17099 8206,'-13'0'-91,"6"-1"-1,3-4 286,2 4 1,4-5-1,2 6 1,6 0 0,4 2 43,3 2 0,7-3 0,0 4 0,6-2-898,3 1 0,-4-3 660,5 3 0,1-5 0,4-2 0,5 0 0,0-1 0</inkml:trace>
  <inkml:trace contextRef="#ctx0" brushRef="#br0">22455 16207 8206,'0'-13'-39,"0"0"1,0 0 0,1 1 0,2-1 484,1 0 0,0 7-163,-4 6-214,0 6 0,0 8 0,0 2 0,0 2 0,-1 2 126,-3 3 0,1 1 1,-4 3-1,1 1-36,3 2 0,-2 5 1,0-2-1,1 1-12,-2 0 0,5-4 0,-5 4 0,2 1-45,0 2 0,-2-5 0,3-2 0,-1-3-112,1-1 0,2-1 0,1-1 0,0-3 35,0-4 1,0-7 75,0-1-23,0-6 0,1 2 1,3-5-1,5 0 267,2 0-326,2-5 0,0 3 0,-2-3 0,-1 0 19,-1 1 1,-1 0-160,5 4 0,0-4 70,-1-1 1,1 1 0,1 3-1,3-2-106,4-1 0,-1-2 107,2 2 1,-1 1-110,4-6-286,1 6 1,-1-8 0,-1 4 0,-1-1 0,-2-1-1179,2-1 1,-6-1 1622,-4-2 0,-1 0 0,-27-22 0,-1-6 0</inkml:trace>
  <inkml:trace contextRef="#ctx0" brushRef="#br0">22378 16296 8206,'-4'-19'0,"0"-2"0,1-2 0,1 2 0,2-1-165,0 5 1,2 4-1,3 6 1,7 1 907,3 3 0,8 2-257,-2 1-534,9 0 0,-3 0 0,3 0 1,-3 1-1,-1 3-940,4 5 795,-3 2 0,0 2 0,-7 0 1,-2 0 192,-2-1 0,-19 1 0,-5 0 0</inkml:trace>
  <inkml:trace contextRef="#ctx0" brushRef="#br0">22404 16436 8206,'-13'0'-62,"1"-1"246,4-4 0,1 4 408,3-3 1,4 2-504,0 2 1,7 5-1,8-1 1,4 0-247,1 2 0,1-1-109,4 4-531,1 2 0,-1-8 797,1 6 0,22 10 0,6 8 0</inkml:trace>
  <inkml:trace contextRef="#ctx0" brushRef="#br0">22914 16755 8206,'0'-21'235,"0"1"1,1 0 9,3 0 0,5 4 1,6 1-1,4 5 520,1 6 0,-3 2-583,4 2 1,-4 2-1,3 2 1,-2 4-278,-2 4 0,-6 6-306,-2 3 268,-5-2 1,3 9 0,-6-2 0,-2 1 0,-4 1-213,-6 2 274,-1-3 0,-7 4 0,3-6 0,-3 1 0,-1-2 1,1-3-1,2-4 635,2-3-35,2-7 1,6 3-203,-1-5 0,8-3-257,1-6-95,11 3 1,5-9 0,5 6 0,0-1 0,0 1-460,1 0 1,-1 0 156,4 4-77,1 0 0,-1 0 1,1 0-1,-1 0 404,1 0 0,9-5 0,6-2 0,4 0 0,0 0 0</inkml:trace>
  <inkml:trace contextRef="#ctx0" brushRef="#br0">23806 16245 8206,'0'-13'-149,"2"-1"0,0-2 1,3-1 466,-3 2 1,0 5 0,-2 4 0,0 5 17,0 6 0,-4 7-314,-1 5 1,-5 3 0,2 6 0,-3 3 197,-2 1 1,0 4 51,0-5-246,6 7 0,-4-5 1,2 4-1,-2-2 1,0-2-1,1-3 0,1-1-58,-1-1 1,3-2 0,0-3-471,2-4 398,0-3 1,5-8-1,0-6 1,0-7 21,0-4 1,0-2-136,0 0 149,0-5 0,0 2 0,0-4 0,2 0 1,1 1-230,1-4 262,0-1 1,0-2 0,2 2-1,0 2 1,1 2 50,0 1 0,-3-1 1,3 6-1,0 3 345,0 0-303,-4 5 0,4 0-6,-2 6 1,-4 2-65,3 2 1,2 3-39,-2 6 1,0-5-103,-4 1 138,0-1 1,0 5-1,0 0-53,0 0 77,0-6 29,0 4 0,0-8 90,0 5-67,0-5-84,0 3 1,0-5-169,0 3 182,0-2-42,0 4 24,0-6 61,0 0-98,0-6-17,0 4 53,0-9 11,0 10 1,0-11 0,0 4-1,0-3-30,0-2 1,2 0-2,2 0 0,-1-4 35,5 0 0,1-5 0,4 0 1,-1-2 60,1-1 0,4 1 9,0 2 0,2-2-66,-2 3 1,-3 3-1,3 2 1,-5 5 216,-3 2 1,2 6 121,-2-1-281,-4 3 1,3 1 0,-6 1-1,3 3 103,-3 5 1,0 2-31,-2 2 0,0 4 34,0 0 0,0 6 0,0-2 0,0 3 191,0 2 0,0-1-234,0 1 0,0 0 109,0 4-177,0-3 0,1 4 0,2-5 1,3-1-1,-1 1-163,1-1 0,3-1-175,-5-2 0,4 0-220,-3-5 1,0 0 0,-2-4-1595,1 0 2106,1-6 0,-17-13 0,-2-8 0</inkml:trace>
  <inkml:trace contextRef="#ctx0" brushRef="#br0">23653 16525 8206,'0'-20'258,"0"-2"-77,0 5 1,0 0 0,2 5-1,2 3-114,4 0 1,5 6-31,4-1 0,3 4 0,5 3 0,2 2-445,3 3 0,-3 0-58,3 5 0,1 0 0,-1-1 466,-2 1 0,22 0 0,3 0 0</inkml:trace>
  <inkml:trace contextRef="#ctx0" brushRef="#br0">24227 16564 8206,'6'-15'0,"2"-2"0,-1 5 119,2-1 1,3 2 94,5 6 1,6 1 0,-2 4-1,2 1 632,-2 4 1,-2 3-894,-7 9 1,1 3 1,-6 6 0,-2-1 0,-5 1-1,-5-1-464,-3 1 488,-4-1 0,-5 5 0,-1-2 0,0-2 0,-2-5-409,0-3 612,4-1 1,-2-4 0,5-2 972,0-2-909,6-3 0,3-8 0,10-2-111,6-5 1,3 2-37,6-1 0,2-1-652,6-3 339,-2 4 1,4-1-1,-4 3 1,2 0-1,0 1-927,0 2 0,-2 1 293,-2 2 0,1 0 849,-1 0 0,12-17 0,3-4 0</inkml:trace>
  <inkml:trace contextRef="#ctx0" brushRef="#br0">24941 16436 8206,'0'-8'0,"-1"-1"-1,-4-1 0,4 3 12,-3-1 194,2 5 0,8-3 0,4 6 0,5 0 169,7 0 1,2-1-337,1-4 1,5 3 0,1-7 0,0-1-107,0-1 1,3-8-60,-4-2 136,0 3 1,-10-6 0,-5 2 0,-5-2 0,-5 0 0,-5 2 0,-5 2 72,-3 1 0,-9 7 0,-6 4 1,-4 3 96,-3 2 0,-4 3 1,5 4-1,-1 5 81,-1 2 0,4 3 90,-3 3-264,3 3 0,3 10 0,3 0 0,4-1 1,4 1 8,5 0 0,2 0 0,6-5 1,0 1-214,0-1 0,7 1 123,6-1 0,1-5-163,7-3 0,2-3 0,5-1 0,3 0-663,2-1 1,0-5 126,1-2 276,2 2 0,-4-6 1,3 5-1,-1-2 418,1 0 0,2-11 0,2-7 0</inkml:trace>
  <inkml:trace contextRef="#ctx0" brushRef="#br0">25591 16474 8206,'7'-12'0,"3"-5"186,-5 0 1,4 1-1,0 6 1,2 3 702,2 1 0,0 2-449,0 4 1,-1 1-363,1 4 0,0 2 0,-2 6 0,-2-1-173,-5 1 0,2 0 21,-2 0 94,0 5 0,-5-2 1,-2 3-1,-3 1 0,-2-1 13,-7-1 0,3 3-21,-5-4 0,3 2 17,1-2 95,0-9 0,0 13 234,1-8 1,4-1-138,4-4 0,6-5-127,6 1 0,3-2 0,14-4 1,3-1-283,3-1 0,3-6-298,4 2 0,5 2-86,-1 2 0,1-2 0,-6 2 0,-3 1 572,-5 2 0,4-5 0,0-1 0</inkml:trace>
  <inkml:trace contextRef="#ctx0" brushRef="#br0">22416 17456 8206,'-12'0'-320,"3"-1"1,1-2 0,-2-1 604,-2 1 1,4-3 774,-1 2-308,6 0-412,-8 4-243,10 0 1,-4 0-1,10 0 1,3 0-1,5 0 11,4 0 0,4 0 1,9 0-1,5 0-51,6 0 1,10-2-1,10-1 1,7-2 5,-30 1 1,1 1 0,7-1 0,3-1 0,5-2 0,2 0 0,6-1 0,1 0 15,6 0 1,1-1 0,-1 1-1,1-1-1234,-20 5 1,2 0 0,-1 0 1142,-1-1 1,0 1 0,0 0-1,1 0 1,0-1 0,0 1-1,0 0 1,1 0 0,-1 1-1,0-1 1,0 1 0,0 0-1,0 0 1,-1 0 0,-1 0-1,23-1 1,-2 0 0,-1 0-1,0-1-60,-2 1 1,0 0 0,-1 2 0,0 0 11,2-3 0,0 1 0,-6 3 0,-1-1 1,0 0-1,-1-1 0,-4 0 0,0 1 67,-2 1 0,-1-2 0,-1-2 0,0 0 14,-1 1 0,0 0 0,-7 0 0,0 1 0,0-1 0,-1-1 0,-3 0 0,-2 0 49,-1 0 0,-1-1 1,26-7 21,2 0 1,-15 5 28,-2-1 1,-12 1 0,-5-5 0,-3 0-11,-1 1 0,-8-1-68,-5 0 1,-2 5 2860,-7-1-3144,1 6 1,-5-4 34,0 3 1,-2 3-820,-2-4 0,-9 4 239,-8 1-516,-3 6 1301,-7-5 0,-13 16 0,-9-3 0</inkml:trace>
  <inkml:trace contextRef="#ctx0" brushRef="#br0">24087 17711 8245,'0'-13'101,"0"1"1,0-1 0,0 0 685,0 0 0,0 1-105,0-1 0,0 7-829,0 6 0,0 6 48,0 7 149,0-1 1,0 7 0,-2 2 0,-1 5-1,-1 2 1,1 3 0,0 2 44,-1 2 1,1-2 0,-4 1-1,0 1-69,0 2 0,4-3 1,-2-1-1,0-2-51,1-3 0,0-5 0,4-3 0,0-2 6,0-2 26,0-8 32,0-2-77,0-6 1,1 0 59,4 0 18,-4 0 0,6 0-44,-3 0 0,2-2 0,4-1 13,-2-1 1,1 0-14,4 4 1,1 0-16,3 0-32,-3 0 1,9-4 0,-5-1 0,2 3 0,1-1-167,-1-1 1,4 2 125,-3-2 1,-1 1-191,1-1 204,1 2 1,-2-8 0,-2 6 0,-1 0 0,0 0-280,-1-1 1,-2-3-60,-2 4 0,-3-5-462,-1 5 317,-5 0 0,7 2 560,-6-2 0,-22 3 0,-10-5 0</inkml:trace>
  <inkml:trace contextRef="#ctx0" brushRef="#br0">24686 18068 8419,'0'-13'-478,"0"1"0,0-1 0,0 0 1261,0 0 0,4 5 0,2-1 8,1 0 0,1-1-275,5 1-339,0 3 0,-5 2 0,1 0 0,1 1 0,1 2 4,2 1 0,0 5 0,-2 4 0,-1 2-79,-2 2 1,-5 1-237,2 3 115,-4-3 0,-1 10 0,0-1 0,-1 4 1,-4 3-143,-3-2 70,-4-1 1,0-2-1,-2 2 1,-2 0 0,-2 0-24,-2-3 1,3-2 0,-3-1 0,0-3 110,0 1 0,5-9 332,-2 2-44,2-7-27,3 0 0,5-6 121,2-3 1,4 1-283,1-6 0,10 6 0,4-2 0,4 0-152,5 1 1,3-1 39,3 0 0,3 4-83,2-3 0,2 1 0,0 0 0,3-1-340,4 1 0,-1-3-45,-3 2 1,-7-2 9,-2 2 0,-2 3 1,-1-5-1,-1 2-512,-6-1 1,-9 1-356,-3 4 1340,-5-5 0,-14-8 0,-10-7 0</inkml:trace>
  <inkml:trace contextRef="#ctx0" brushRef="#br0">28014 14230 8285,'0'-13'-95,"-1"2"1,-2 1 0,-2 2-239,3-2 422,6 4 1,4 0 0,9 6 0,6 0 0,5 0 0,8 0 0,8 0 1174,11 0-1178,9 0 1,-24 0-1,2-1 1,1 0-1,0-1 1,4-1-1,0 0 1,3 1-1,2-1-1203,2 0 0,1 0 1168,1-2 1,1 0 0,3 4-1,-1-1 1,0-1 0,0-1-1,-2 1 1,1 1 0,-2-1-1,0 1 1,-1 0 0,1 0-1,2 0 1,-1 0-180,3 1 1,-1-1 0,-5-1 0,-1 0 0,-1 1 0,0-1-1,-2 0 1,-2 0 99,-1 0 0,-2 0 0,-2-1 1,-1 0-1,-2 1 0,0 0 1,30-4-52,-10-3 0,-6 3 209,-16-1-91,-3-1 1,-11-4 0,-2 1 0,-7-1 0,-5 0 92,-6 0 1,-2 5-328,-2-1-400,0 7 1200,0-4 1,1 7-1915,4 4 1348,-4 2 1,27 11-1,1 2 1</inkml:trace>
  <inkml:trace contextRef="#ctx0" brushRef="#br0">31992 13733 8285,'17'-19'56,"2"0"0,-1-1 1,2 4-1,0 6 0,4 6 1,3 4 54,3 4 1,-5 5 0,-7 8 0,-3 4-157,-8 3 43,-4 2 0,-6 5 1,-4 1-1,-8 2 1,-3-1-1,-6 0 1,-3-2-123,-3 0 1,-2 1-62,6-6 387,-2 2 1,9-14-1,-2 5 62,4-1 1,16-9 0,9-1 0,12-6-168,8-7 1,5 3 0,7-5 0,1 1-168,1 3 1,1-3-595,-5 2 349,0 0 0,-5 0 0,-3-1 0,-3 1 0,-3 0 0,-3-2 315,-4-1 0,3-47 0,0-15 0</inkml:trace>
  <inkml:trace contextRef="#ctx0" brushRef="#br0">32133 13478 8285,'-32'-19'-277,"0"7"155,-6-1 1,4 6-1,0 7 1,-2 1 390,-1 3 0,-1 11 108,0 10 1,-5 8 150,1 9-417,-6 4 0,9 10 1,1 5-1,22-28 1,1 1-1,2 1 0,2 2-61,2 0 1,1 1-1,1 1 1,2 0 0,6 1-1,1-1 1,2 1 0,1 0-62,2-2 1,3-1-1,5-1 1,2-1 8,2-3 0,1-1 1,3 0-1,2-2 0,-1 0 1,1-1-1,2-2 0,2-1 106,29 16 0,1-7-474,5-9 0,1-5 404,3-3 0,3-10 0,-33-6 0,1-2 0,-1-3 0,0-2 33,0-3 1,1-2-1,0-2 1,-1-2 24,3-5 1,-1-3 0,-1 1 0,-1-2-683,1-3 0,-2-2 610,-3 1 0,-3-2 1,0-3-1,-2-3 1,-3 0-1,-1-2 1,-2 0-1,-2-2 0,-2 0 1,-3-2-19,-2 1 1,-2-1 0,-4 1 0,-3 1-160,-4-3 1,-2 1-1,-7-1 1,-3 1 69,-4-3 0,-4 1 43,-1 4 1,-2 2 0,-6 1 0,-2 4 0,-1 6 0,-2 2 0,-2 2 0,-1 2 0,-2 3 0,-1 3-108,-1 2 0,0 2 1,1 4-1,0 1-170,-2 3 0,1 2 0,1 1 0,0 2-277,1 1 1,0 2 427,-1 1 1,1 2 0,1 7 0,0 3 0,3 0 0,0 2-1,4 3 1,1 1 169,1 2 0,2 2 0,0 1 0,1 1 0,0 4 0,2 0 0,1 2 0,1 1 0,3 0 0,-1 1 0</inkml:trace>
  <inkml:trace contextRef="#ctx0" brushRef="#br0">28473 16755 8387,'-13'-13'11,"-4"0"1,0 1 0,2 0 0,0 2 762,3 2-252,5 5-511,1-3 0,6 8 1,1 1-1,5 2 1,7 1-1,8 0 1,7-2 283,6 1 0,12-3-31,9 2-255,3-2 1,-20-2-1,2 0 1,0-1-1,1 0 1,5 0 0,1-1-1,6 0 1,2-1-1,5-1 1,2 1 0,5-2-1,0 0 43,3-1 0,1 0 1,-23 3-1,1 0 1,0 1-1,-1-1 1,1 1-1,0 0 1,0 0-1,0 0 1,0 0-136,1 1 0,0 0 0,0 0 0,19 0 0,-2-1 0,-1 1 0,-2 0 0,-2-2 1,-2 1 50,-3 1 0,0-1 0,-2 1 0,0 0 0,-4-1 0,-1-1 1,-2 0-1,-1-1 44,-5 1 1,-1-1 0,29-6 36,-7 6-3,-5-6 1,-9 3-1,-7-4 1,-9 1 0,-9 1 132,-7-1 1,-9-1 34,-3-2-396,-4 1 1,-1 3 89,0 1-278,0 5 0,0-4-1689,0 2 1722,0 4-842,6-5 672,1 6 507,5 0 0,47-11 0,10-3 0</inkml:trace>
  <inkml:trace contextRef="#ctx0" brushRef="#br1">32031 16347 24016,'21'-26'-1345,"0"1"1,-1-1 1524,1 1 0,2 9 0,-5 5 0,1 2 888,-1 2 1,-1 4-614,-4-1 0,-2 4 0,-1 3 1,-3 3-602,-1 1 1,-2 1-171,-4 5 0,0 0 1,0 1-1,-1 2 359,-4 1 0,0 4-886,-4-4 1,-1 4 0,5-3 0,-1 1 26,0-1 1,2-1 127,4-4 1,0 0-1035,0 0 853,0-1 1,0 1 518,0 0 498,0-6 0,1 0 0,4-4 396,3 1 0,-1 2-278,2-2 0,-5-1 255,5 5-287,-1-5 1,5 8 0,0-3 0,-1 0 0,0 1 338,-4 0 0,2-1-99,-6 0 0,1-4 264,-5 5-458,0-6 0,-2 7 0,-2-6 0,-5-1 643,-2-2 1,-2-1-403,1 0 0,-5 4-371,0 1 0,0-1 1,2-4-1,-2 1-67,-4 3 0,1-2-702,-1 2 1,0-1 808,-5 1-433,1-2 0,-1 5 0,2-4 0,2 1 0,2-1 385,1-2 1,8-18 0,5-4-1</inkml:trace>
  <inkml:trace contextRef="#ctx0" brushRef="#br1">32171 15888 28740,'-6'-26'-4916,"-2"2"1,-2 1 4178,1 2 0,-4 6 0,2-1 1,-6 6 791,-3 6 0,-1 2 192,-4 2 0,-1 0 0,1 3 0,-1 4-97,1 6 1,-5 8-212,0 1 36,0 7 0,-1 5 0,-1 8 0,-2 3 0,-1 3-1852,0 4 1888,-2 8 1,19-29-1,-1 2 1,2 2-1,0 2 1,3 0-1,0 0 1,2-1-1,1 1 1,3-1-1,1 1 1,1-1 0,2 1-148,1 1 1,2-1 0,1 33-2126,4-7 2123,3-4 1,16-10-1,4-1 1,2-4 0,4-3-969,-1-4 1126,8-7 1,6-5 0,7-8 0,5-2 0,6-4-11,1-3 1,6-3 66,-35-7 1,0-1-1,5 0 1,-1-2-1,2-3 1,0-1-1,-1-2 1,0-1 80,-2-1 1,-2-2-1,2-3 1,-2-2-95,-3-3 1,0-1 0,0-2 0,0 0 157,-2-4 0,-1 0-196,-1 1 0,-2-2 0,-3-5 0,-4-3 0,-3 3 0,-2-1 0,-2-2 0,-3-2 1,-1-2-1,-3-1 2,-1-4 0,-3-1 1,-2 1-1,-2 0-108,-2-3 0,-3 0 0,-1 3 0,-3 2-756,-6 5 0,-2 2 752,2 0 0,-2 3 0,-5 4 1,-3 3-1,-23-25 0,-4 11 1,-7 12-524,-2 8 1,-8 9 562,34 9 1,0 2 0,-35 1-307,-1 2 117,11 12 0,-5 13 0,10 12 1,5 8-1,6 11 233,7 5 0,20-27 0,2 1 0,-2 1 0,2 0 0,0 1 0,2 1 0,0 1 0,1-1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2588 829 7755,'-5'-13'7,"3"0"69,-2 1 0,-2 3 0,1 1 0,-2-2 0,-3-2 867,-2 0-761,0 4 0,3 3 1,1 5-1,-2 1 1,-2 3-1,-2 6 1,-1 7 706,-2 9-894,0-1 1,5 14 0,2-3 0,3 6 0,0 0 6,0 2-4,4-4 0,-1 4 1,8-8-1,6 0 0,4-4 1,5-2-1,1-6-119,2-5 1,2-9 0,2-3-1,-1-2 28,1-2 1,1-7-39,3-5 117,-3-8 1,4-4 0,-6-7 0,1-3 0,-2-2-7,-3-2 1,-3-1 0,-5 2-1,-1 4 56,-4 4 1,-2 6 168,-6 3 276,0 8-411,0 4 0,-2 6 0,-2 3 0,-3 6 1,-2 6-18,1 5 1,5 3 88,-1 2-153,2-1 1,2-4-1,0-1 1,2 0 0,2-2-82,5 1 0,3-6 38,5-5 0,-1-5 56,5 1 83,0-8 0,4-5 0,-4-6 1,-4-5-1,-3-3 399,-1-4 1,-2-7-279,-2 0 0,-4-2 133,-5-3-232,0 7 1,-7-4-1,-4 7 1,-6 2-1,-3 5 76,-3 10 1,-1 5-449,-1 7 1,-1 0 99,1 0-437,5 5 0,1 2 1,7 6-1,0 1 1,4 3-1358,4 4 1959,2 4 0,30-2 0,12 2 0,3 2 0,-1 0 0</inkml:trace>
  <inkml:trace contextRef="#ctx0" brushRef="#br0">3226 1046 7817,'-6'12'0,"5"1"157,-3 0 1,-2 4-1,2 1 1,0 1 703,-2-1 0,4-1-150,-2-4 0,1 0 112,-1-1-710,3 1 0,-5-7 0,6-6 1,0-9-123,0-6 0,4-5 50,1-6 1,4-1-204,0-2 0,2-2 0,2-4 0,0 6-127,0 2 0,-2 6 179,-3-1 1,4 8 110,-4 1 56,-2 6 0,5 9 0,-4 3 0,2 10 37,-1 9 0,-3 3-48,3 7 1,-5-2-275,1 2 162,3 3 1,-4-11 0,6 0 0,-1-4-1,1-4-8,-1-2 1,1-8 27,3-4 1,1-4 111,0-4-68,5-9 0,-2-6 1,5-8-1,2-3 1,-1-4 66,0-3 0,2-1 23,-3 0 0,-3 5-71,-1 3 130,-2 9 1,-3 4-1,0 10 116,-4 7 1,-2 11-200,-6 10 0,0 5 25,0 4-198,0-3 0,4 4 1,2-4-1,-1 1 1,2 2-604,1-2 0,1-2 264,8-5 0,-1-4-414,5-9 643,-5 4 0,8-11 1,-3 1-1,3-8 1,3-8-169,3-5 0,-3-6 362,3-5 0,-3-7 408,-2-1-254,-5 0 0,-2-8 1,-4 5-1,1-1 0,-1 2 759,-3 5 0,-7 9 261,1 9-650,-4 9 155,-1 2 0,-6 9 0,-1 4 0,0 9-114,3 6 0,-2 2-501,2 10 1,-2 2 167,2 6-213,3 4 0,-5 9 0,5 2 0,-2 1 0,-1 3-148,1 1 0,1 3-11,2 3 1,0-8-1223,0-1 1363,0-5 0,2-9 0,1-4 0,1-7 0,-1-8 184,-2-8-125,5-9-158,-5-4 108,5-10 1,-6-8-1,0-8 1,-2-5 0,0-5-111,-3-7 1,-3-2-147,4-7 1,-2-4-180,2-4 337,2-11 1,-3 2 0,5-8 0,0 2 0,1 2-130,3 0 0,3-1 761,6 1 1,5 19-370,4 7-116,2 16 0,-3 14 0,0 9 0,1 6 0,-1 7 31,0 5 1,-5 6 67,1 9 1,-5-1-103,-3 5-13,2-6 1,-9 4 0,1-2 0,-6 3 0,-7 1-173,-6 0 1,-2-6-47,-3 2 1,-8-3-175,4-2 125,-4 1 0,0-1 0,-1-1 1,1-4-1,4-6-1056,4-4 0,2-7 1305,7 1 0,44-64 0,-10 21 0,0 0 0</inkml:trace>
  <inkml:trace contextRef="#ctx0" brushRef="#br0">4680 931 7817,'5'-19'0,"-3"5"0,2-3 1106,-3 9 0,-2-2 0,-5 6 1212,-6 1-2106,-1 1 1,-11 8 0,2 4 0,-2 4-1,-3 4-137,-2 2 0,2 7-60,-3 7 0,2 3 1,1 1-1,1-1-163,6-3 0,6 2-328,6-7 0,2 0 176,6-8 0,2-3 0,2-6 0,6-4-234,5-4 0,5-2 303,6-2 1,-5-6 308,0-2-82,0-9 0,5-3 0,-1-7 0,1-1 0,-1-4 59,1 0 1,-5 4 52,0-2 1,-5 3-16,1 1 450,-3 6 1,-7 11-73,-3 13 0,-6 9-346,-3 12 0,0 1 159,0-1-234,4 1 0,-5-1 1,6 1-1,0-2 1,0-2-198,0 0 1,6-7 32,3 2 0,3-7-222,5-1 215,-3-7 1,11 3-1,-4-11 1,4-7-1,4-7-122,0-4 0,1-7 172,-4-3 1,1-10-162,2-7 206,-2 0 1,0-10 0,-7 6 0,-2 1 0,-3 3 168,-6 4 0,-3 11 866,-6 10 549,0 6-692,0 13 0,-4 3-468,0 8 0,-5 3-424,5 6-10,-6 0 1,4 5 0,-4 5 0,2 4 0,-1 5-205,2 5 0,-3-6-226,6 8 0,-2-5 135,2 0 90,3 2 1,-5-4 0,8 2 0,2-5 0,4-2-294,4-1 1,6-5 150,3 0 0,-1-6-113,1-3 313,1-5 0,5-7 0,1-2 0,2-6 1,-2-6-241,-1-4 1,-2-3 390,1-5 0,-2-1-72,-3-3 117,-2 3 1,-8 2-1,-1 8 1,-3 3-1,-1 1 1717,-3 0-1098,-2 6 1,-2 2 544,-4 5-957,4 5 1,-9 2 0,4 6 0,1 1 0,-2 2-57,-1 1 0,6 5-110,-3 0 1,4-4-155,1-1-38,0 3 0,1-6 0,4 3 0,3-3 0,3-2-1159,2-4 0,1-2 190,3-6 0,3 0 344,6 0 0,3-7 763,1-6 0,7-38 0,1-18 0,-10 18 0,-1 0 0,0 0 0</inkml:trace>
  <inkml:trace contextRef="#ctx0" brushRef="#br0">5636 599 7817,'-21'-14'0,"-1"-3"0,1 3 72,-4-3 1,3 3 107,1 1 142,6 0 0,-4 6 0,6 3 1,1 3-420,-1 1 0,0 0 0,0 1-1722,1 3 1819,-1 3 0,-34 40 0,20-19 0,-1-1 0</inkml:trace>
  <inkml:trace contextRef="#ctx0" brushRef="#br0">5024 791 7835,'-13'-6'0,"2"3"564,2-5 1,-2 5 0,4-3-1,-2 2 1108,1 0 0,5-2-1448,-1 2 1,4 2 0,4-3 0,6 0-820,6 1 0,9-2-131,9 2 1,4 3 0,6-5 725,7 0 0,3-2 0,6-2 0,7-3 0,0-1 0</inkml:trace>
  <inkml:trace contextRef="#ctx0" brushRef="#br0">5904 650 7792,'0'-12'1617,"0"2"-1384,0 5 1,-5 12-1,1 15 1,1 3-1,1 5 1,-1 5-24,-2 6 1,-3 2-1,2 5 1,1 2-38,-1-2 1,0-6-162,2 1 185,3-3 1,-5-9 0,6-6 40,0-6 0,0-16 1,1-9-1,4-8-115,3-8 0,5-2 0,2-3 0,4-1-156,1-2 0,2 1 0,7 3 0,0 1 11,0-1 1,-2 8 0,-2 5 0,1 7 112,-1 5 0,-1 6 0,-2 5 0,-5 6 73,-3 5 0,-7 3-133,-3 2 0,-3-1 0,-1 1 0,0-1-78,0 1 0,-7-5 70,-5 0 1,-3-5-118,-6 1 0,0-4 0,-6-3 0,-1-3-122,-2-2 0,-1 0-322,1-5 1,3 0 33,-3 0 144,3 0 0,8-5 1,2 0-1,4-2 1,4-3-905,5-2 0,4-2 1264,4-3 0,32-8 0,15-4 0,5-5 0,0 0 0</inkml:trace>
  <inkml:trace contextRef="#ctx0" brushRef="#br0">6388 905 7792,'6'13'2707,"-5"0"-2233,4 0 0,-4 1 0,-2 1 0,-2 4-125,-1 1 0,-6-3-277,1 4 0,2-4-137,-1 4-416,-1-5 1,2 2 0,3-5-1,2 0 1,4-2 480,2-3 0,37-42 0,-13 10 0,-1-1 0</inkml:trace>
  <inkml:trace contextRef="#ctx0" brushRef="#br0">6414 701 7797,'-13'-12'6,"0"-5"732,1 0-410,-1 0 1,1 8 0,2 2-112,2 1 1,7 2-729,1 4 1,5 1 510,8 4 0,45 19 0,-23-7 0,0 0 0</inkml:trace>
  <inkml:trace contextRef="#ctx0" brushRef="#br0">6656 650 7854,'0'-12'3318,"0"-1"-2149,0 6-611,0 1 1,0 22-1,0 5 224,0 4 1,0 8-324,0 1-549,0 3 1,0 2 0,0 3 0,0 1 0,-1 3 0,-2 2 0,-1 0-1536,1-1 1,1-3 349,2-6 781,0-5 0,2-4 0,2-7 1,4-7-1,7-5 494,6-6 0,19-37 0,9-17 0,-10 14 0,0 1 0,-1 0 0</inkml:trace>
  <inkml:trace contextRef="#ctx0" brushRef="#br0">6988 969 12331,'0'20'565,"0"0"-465,0-3 0,0-2 1,0 7-1,0-1 97,0-1 0,0 4-655,0-3 1,4-3-1,0-1 1,0-4-1116,2-4 1,-3 1 1572,5-6 0,18-40 0,8-13 0</inkml:trace>
  <inkml:trace contextRef="#ctx0" brushRef="#br0">7128 689 7851,'-6'-13'0,"-2"0"0,-4 0 7,0 1 1,0-1-132,4 0-268,-4 6-318,11-4 462,1 9 1,7-3 247,6 5 0,51 5 0,-26-1 0,0-1 0</inkml:trace>
  <inkml:trace contextRef="#ctx0" brushRef="#br0">7396 561 7851,'0'-7'3466,"0"1"-2726,0 6 0,0 7 119,0 6-649,0 6 1,0 7 0,0 3 0,0 2 0,0 2 523,0 2-851,0 7 0,0 0 0,-2 3 0,-1-1 0,-2-3-864,-2-1 1,-2-1-1,-4 1 1,-1-2-2654,-3-5 3634,3-5 0,-16-36 0,3-9 0</inkml:trace>
  <inkml:trace contextRef="#ctx0" brushRef="#br0">7204 931 7818,'-12'-6'1080,"-1"5"-710,0-4 0,6 3-181,3-3 1,8 4-150,4-3 0,9 2 0,5 1 1,3-2-389,5-1 0,3 0 200,5 4 1,1 0-234,4 0 176,-3-6 0,4 4 0,-6-3 1,-1 1-1,-2-1-138,-1 2 1,-7 2 330,-1 1 0,-8 1 0,-10 4 483,-3 3 1,-4 4-162,-1 0 1,-4 2 51,0 3 0,-1-2 1,5 2 190,0-3 1,0-1-337,0-1 1,6-5-353,3-2 62,2-4 1,3-1 0,2-1 0,2-2 0,2-4-133,3-5 0,1 1 147,1-10 139,-5 0 1,3-5 0,-5 1 0,-1-2 0,-1-2 441,-5 0 0,-3 3-239,1 5 1,-3 5 1921,-6-1-1574,0 9 1,-6 5-456,-3 11 0,2 7-97,-1 10 0,1 2 1,-3 4-1,1 7-28,-1 8 0,3 3-470,-1 2 327,-1 12 0,-3-1 0,5-24 0,1 1 0,-1 1 0,1 0 0,0 2 0,-1 0-168,1 0 0,0 1 0,1-3 1,1-1-488,0 2 0,0-1 716,2-4 0,1 0 0,-5 35 0,6-11 0,0-12 0,0-10-65,0-8 1,0-9 57,0-4 128,0-9 0,-4-3 0,-2-10 0,-2-4 120,-6-7 0,-1-5-195,-6-9 0,0-3 9,-5-5 1,1-6-1,2-3 1,5-2 245,5-2 0,9 6-13,0 2 1,12-1-299,5 2 0,14 1 0,4 7 0,9 4-427,6 3 0,5 7-1276,5 3 1558,-4 9 0,3 2 0,-8 7 0,-6 5 185,-6 7 0,-9 33 0,-8 15 0</inkml:trace>
  <inkml:trace contextRef="#ctx0" brushRef="#br0">12317 880 7800,'-12'0'-1808,"3"1"2413,1 3 0,3-2 0,-2 4-139,2-1 0,-4-2 1,5 6-58,1 0 0,2-1-112,1 0-171,0-5 1,1 7 0,3-5 0,5 1 0,4 0 32,4-3 0,-3 2 0,4 0 0,1-3-166,2 0 0,2-4 0,-1 0 0,-1-4 36,2-1 0,1-2-136,2-3 80,-1-7 0,-4 5 1,1-4-1,-1-1 1,-1-1-1,-5-1 1,-3 1 63,-4 2 1,-5-3 0,1 4 0,-2 1 180,-2 2 0,-6 1 1,-4 2-141,-5 2 0,0 4 0,-3 5 1,0 0 34,-4 0 1,1 5-137,-4 4 43,2 2 1,-8 2-1,5 1 1,1 3-1,-1 4 121,1 3 1,1 6-3,2 0-60,-2 5 0,10-6 1,-3 5-1,4 0 0,5-2 102,4-2 1,4-5-101,4-3-120,3 2 0,7-7 0,2 1 1,2-5-1,1-2-354,-1 1 1,5-5 168,-2-3 1,3-3-281,1-1 183,1 0 1,-1 0 0,2-1 0,2-2 0,0-3-1220,0-1 0,2 0 1540,-1-1 0,11-26 0,-1-2 0</inkml:trace>
  <inkml:trace contextRef="#ctx0" brushRef="#br0">12917 1046 7800,'-2'-13'0,"-2"0"565,3 0 1,-6 2 0,4 1 2112,-1 2-1960,-1 5 1,5-2-194,0 10 0,0 2 51,0 6-489,0-1 0,0 7 0,0 2 0,2 3 0,1 2 348,1-1-637,0 1 0,-4-1 1,0 1-1,0-1 0,1 1 1,2-1-1,2-1-1451,-3-3 0,0 2 953,-2-6 1,4 0 0,2-4 0,1 0-941,3-1 1640,1-5 0,30-41 0,7-15 0</inkml:trace>
  <inkml:trace contextRef="#ctx0" brushRef="#br0">13350 905 7800,'-5'-12'566,"3"3"1,-2 1 1795,3-2-2016,1 4 1,1-4 0,5 6-1,5 1-16,5 2 0,5-1-367,-4-2 0,10 2 0,-2-2 0,2 3-848,0 1 1,-1 0-965,-1 0 1388,1 0 0,-1 0 0,-1 1 461,-3 3 0,-31 26 0,-12 11 0</inkml:trace>
  <inkml:trace contextRef="#ctx0" brushRef="#br0">13363 1097 7799,'-7'-7'3202,"1"-5"-2780,6 11 1,0-6 201,0 2-786,6 4 0,1-5 1,7 6-1,3 0 0,4 0 1,4 0-1,1 0 162,4 0 0,14-4 0,7-3 0,7 0 0,0 0 0</inkml:trace>
  <inkml:trace contextRef="#ctx0" brushRef="#br0">14141 944 7751,'-11'-2'1993,"2"-2"-1140,3 2-414,6-3-325,0 5 1,6 0 0,3 0 0,2 0 0,3 0-7,3 0-139,3-6 0,5 0 0,1-5 0,-1 0 0,-1-3 0,-1-2 1,-3-1-288,-2 0 1,4-6 392,-5 2 65,0 3 1,-10-2-1,-3 4 1,-3-1-1,-1 2 1,-2 1 280,-7 1 1,1 6-1,-11 2 1,1 4-210,-4 1 0,-2 0-190,-1 0 0,1 6 127,3 2-96,-4 4 0,7 5 0,-3 1 0,4 2 0,3 2 57,1 3 1,4 0-129,1 1 1,5-1 0,-1 1 0,4-1-123,4 1 1,5-5-466,8 0 390,-3 0 1,10-1 0,-2-3 0,5-3 0,5-1-1098,0 0 0,2-5 481,4 1 0,1-6 831,-1 1 0,4-10 0,5-4 0,4 0 0,0-1 0</inkml:trace>
  <inkml:trace contextRef="#ctx0" brushRef="#br0">14689 1275 7735,'-8'-1'361,"1"-4"679,1-3 1,2-3-543,4-2 1,0 0 0,1 0 157,3 1 1,3-1-464,6 0 1,0 5-1,1 1 1,2 1-65,1 3 1,4 2 0,-4 1 0,-1 0-168,-2 0 0,-2 5 1,0 4-1,-2 2-85,-2 2 0,-5 5 0,1 4 0,-4 2-22,-4 1 1,-3 5 0,-7 0 0,-2-2 147,-1-1 0,-4-3 0,2-1 0,1-4 758,0 0 1,1-4-19,4-6 1324,6-3-1843,-5-1 0,14-8 1,1 3-1,9-2-123,7-4 1,2 5-348,5-4 1,3 0 0,3 0 0,-1 3-999,0 0 0,0 1 165,-1-4 1,-5 4-947,1-3 1601,-1 2 0,-6 2 424,2 0 0,-8 12 0,-8 2 0</inkml:trace>
  <inkml:trace contextRef="#ctx0" brushRef="#br0">15786 918 7775,'-2'-11'82,"-1"1"1,-1 1 302,1-1 1,3 3-1,5 0 1,5 2-1,5 2 1,6 1-161,3 2 0,2 0-481,0 0 1,3 0 0,2 0 0,1 0-608,-1 0 0,3 0 101,-4 0 493,-1 6 1,-5-3 268,-2 5 0,-21 6 0,-9 6 0</inkml:trace>
  <inkml:trace contextRef="#ctx0" brushRef="#br0">15811 1084 7788,'-13'-2'408,"1"0"1871,-1-3-2318,0 1 0,8 4 1,5 0-1,8 2 210,8 2 1,-1-3 0,6 3 0,4-1-546,3 2 1,-1-4 0,3 3-1,-2-2 374,2-2 0,6-3 0,6 0 0,5-1 0,1 1 0</inkml:trace>
  <inkml:trace contextRef="#ctx0" brushRef="#br0">17086 854 7812,'-12'6'59,"3"-3"0,2 5 437,1 2 0,4 0 0,7-1 896,8-5-1224,5-3 1,8-1-1,-1 0 1,1 0-1,1-1-50,3-3 0,-2 1 1,4-6-1,0-2-154,-4-5 0,-1 1-331,-2-6 247,1-1 1,-2-5 0,-3-1-1,-5-2 1,-6 2-445,-6 1 669,-3 2 0,-2 0 1,-5 4-1,-6 6 0,-8 5 1,-6 5-1,-4 4 611,-4 1 0,-4 7-471,-4 6 0,2 5 0,-2 8 0,2 1 108,2 2 0,1 8-230,3 6 1,3 4-1,8-4 1,6 1 1,8 0 0,8-1-82,5-5 0,5-5 5,8-4 0,7-7 1,7-5-1,0-3-188,0-1 0,5-6-74,-2-3 1,3-3 120,1-1-275,0 0 0,0-1 0,1-5 0,-1-5 0,0-6-665,0-3 0,-5 0 416,-3-1 0,-9-2 12,-4 6 249,-9 0 356,-2 5 0,-34 10 0,-8 4 0</inkml:trace>
  <inkml:trace contextRef="#ctx0" brushRef="#br0">21753 791 7772,'-13'0'-161,"1"0"0,-1 0 1,0 0 733,0 0 0,5 0-123,-1 0-189,7 0 0,-3 0 0,10 0 162,3 0 1,3-2-140,2-2-196,6 2 0,2-3 0,9 3 0,5 0 0,6-4 0,7 0 0,8-1-19,7 0 0,-26 4 0,1-1 0,5-1 0,1 0 0,2 1 1,0 0-52,2-2 0,2 2 0,2 0 1,2 1-1,0-1 0,0 0 1,-2 1-1,0 1-110,-2 0 0,-2 1 0,-3 0 0,-1 1 0,-3-1 0,-1 2 1,32-1-213,-5 0 1,-15 0-4,-5 0 268,-17 0 0,-2 0 0,-14 0-48,-6 0 0,-4 4 153,-13 0 0,1 0-40,-5-4-307,0 0 1,5 0 0,1 2-568,1 2 0,3-3 600,7 4 248,4 2 0,24-5 0,11-3 0,2 4 0,0 0 0</inkml:trace>
  <inkml:trace contextRef="#ctx0" brushRef="#br0">24903 510 7764,'8'-13'0,"-1"1"0,-1-1 0,-3 0 854,4 0-333,-6 6 1,4 3 0,-10 8 981,-3 5-1455,-4 8 0,-6 1 0,-3 5 1,-2-2-1,-1 2 155,-1 1-209,2-4 1,-4 4 0,6-4-1,-1 1 1,3-1 0,2-2-1,2-2-139,3-2 0,5-6 76,2 1 0,11-6 6,7 1 49,5-3 1,8-2 0,1-2 0,1-1 0,3 0-125,2-2 1,-4 4-1,4-2 1,0 1-212,-1-1 1,1 3 53,1-4 0,-2 3 59,-2-3 1,-3 3-1,3-7 1,-5-1 9,-3-1 1,0-2 64,-5 0 1,0-4 108,-4 0 77,0-5 0,-6 6 1,-3-4-1,-3 2 1,-1 1 491,0-2 0,0 9-55,0-2 1,-1 6 640,-3-2-860,-3 5 1,-2-3 0,1 6 0,-2 0-1,0 1 418,1 4 1,-2 2-449,3 6 1,-4 1-85,-1 3-39,1 3 0,0 9 0,2 2 0,2 2 0,-2 2-47,-1 2 0,4 2-352,2-1 0,0 1 100,0 4-4,1-3 0,4-2 0,2-8 0,2-5 0,3-2-770,0-2 0,4-11-188,-2-2 1,-2-5 140,1-3 1030,1 0 0,9-45 0,2-12 0</inkml:trace>
  <inkml:trace contextRef="#ctx0" brushRef="#br0">25068 204 7770,'-12'-13'0,"-1"1"1,-1-1-79,-3 0 325,3 0 1,-9 6-1,6 3 1,1 3 388,2 1 0,-3 0-402,0 0 1,-1 5 0,2 5 0,-2 6 118,-2 5 1,3 3 98,-4 2-304,5 5 0,-8 1 1,4 8-1,-1 1 0,1 3-56,2 1 0,-4 8 1,5 6-1,3 5 1,3 1-1,4 0-47,1-2 0,8-4 94,6 1-251,3-4 0,8-5 1,2-1-1,5-3 1,3-6 7,5-6 1,5 1 0,2-7-1,3-2-58,1-4 1,3-6-19,7-9 1,3-3 116,6-10 0,-4-3 0,-2-10 0,-2-8-38,-2-7 0,0-10-182,-26 18 1,-1-1 0,20-27 219,-23 24 0,-1-1 46,-4-2 1,-3-2 0,1-2-1,-2-3 1,-2-2 0,-1-1 0,0-1-1,0-1 1,-1-1 0,-2 0 92,-2-1 1,-1 1-1,-2 3 1,-1 0 74,-2 4 0,-2 0 1,-16-32-42,-9 11 224,-13 14 0,-8 8 0,-10 13 0,-5 4 0,-6 6-354,-3 4 1,6 7-484,1-1 0,6 9 147,7 8-105,6 6 1,-1 10 0,11 2 0,8 2 460,6 2 0,5 4 0,8 3 0,3 5 0,4 3 0</inkml:trace>
  <inkml:trace contextRef="#ctx0" brushRef="#br0">2384 3073 7961,'0'-9'-295,"0"1"0,0-2 1,0-1 473,0-2 1,5 0 0,-1 0 0,-1 1 0,-2-2 258,-1-3 1,0 2-240,0-2 0,2 3 0,0 0 0,3-2 63,-2-1 0,-2-5-188,-1 1 52,0 2 1,0-4 0,0 6 0,0 0-1,0 0 1,0 0 776,0 2-663,-6 6-162,-1 4 0,-4 12 0,1 7 0,1 10 0,1 10 1,1 7-1,1 7 204,1 6 0,3 10-157,0-28 1,0 0-135,1 2 1,0-1-1,-1 2 1,0 0 0,0 1-1,0 1 1,0 1 0,1 0-1,0-1 1,1 1-229,-1-1 1,2-1 164,1-3 1,1-2-1,0 27 1,4-9 0,0-9-1,-1-7-396,0-9 0,-2-10-130,-4-1 1,4-7-1235,0-1 1265,1-6 0,-5 1-5,0-8-108,-6-3 680,-1-6 0,-23-34 0,-4-8 0</inkml:trace>
  <inkml:trace contextRef="#ctx0" brushRef="#br0">2155 3570 7992,'-4'-12'224,"-1"-1"1,-3 0 382,4 0 0,-1 1-503,5-1 1,8 0-1,3 0 1,7 2-284,6 2 1,0-2 206,10 3 0,0 1-902,5-2 0,-1 6 874,0-1 0,-3-2 0,2-1 0,4 0 0,-1 0 0</inkml:trace>
  <inkml:trace contextRef="#ctx0" brushRef="#br0">2741 3264 7992,'0'-12'237,"0"-1"0,5 0 398,-1 0 0,2 1-274,-2-1 0,-1 4 1,5 2-1,2 1 223,1 4 0,2 0-208,0 2 0,0 10-400,-1 3 65,1 8 0,0 0 0,-2 8 0,-2 2 0,-5 0-27,-3 0 0,-1 0-208,0-1 0,0-3 1,0 1-1,0-5-129,0-6 0,0-7 298,0-1 284,0-7 0,0-7 0,0-14-120,0-8 0,6-1-150,3-6 1,-2 0 239,1-4-457,1 5 0,-1 2 1,1 6-1,1 0 0,1 4-813,2 4 1,-1 4 366,1 5 1,1 2-957,3 6 1630,-2 0 0,31 23 0,2 5 0</inkml:trace>
  <inkml:trace contextRef="#ctx0" brushRef="#br0">3290 3201 7992,'7'0'2689,"-1"0"-2122,-6 0 1,0 1-267,0 3 1,0 3-69,0 6 1,0 4-1,0 1 1,0 1 100,0-1 1,0 1-317,0-2 1,0-3-25,0 3 1,5-3-1,4-3-183,2-2 0,2-5 84,0-8 0,-1-7 136,1-6-2,0-12 0,-5 7 0,-1-11 1,-1 2-1,-3 1 71,-2-1 0,-2 8-35,-3-2 0,-3 8 93,-6 0-594,-6 8 1,1 3 0,-3 6 0,2 0 0,4 2-454,2 2 0,-3 7-179,8 6 0,2 5 57,2-5 1011,8 5 0,25-3 0,12-1 0,4 6 0,0-1 0</inkml:trace>
  <inkml:trace contextRef="#ctx0" brushRef="#br0">3609 3277 7992,'7'13'703,"-2"-5"-310,-5 1 0,2-1-28,2 5 0,-3 1 0,4 2 0,-4 1 392,-1-2 0,0 0-391,0-3 0,0 5-31,0 0 1,0-4-26,0-4 1,6-7-314,2 3 0,4-7 71,0-6-216,7-1 1,-4-16 0,7 1-1,0-6 1,1-1-286,-2 0 1,2 2 219,-6 8 0,0 3 54,-4 5 78,-6 0 1,4 6 0,-4 4 0,0 7-20,-3 9 0,-2 1 45,-2 8 0,4-1-114,0 4 124,1-5 1,-1 3 0,0-6 0,0-2 0,2 0-67,2-3 0,4-3 59,1-1 1,-1-5 161,1 1-67,5-8 1,-2-9 0,5-8 0,1-3 0,-1-1 195,0-1 1,-5 1-35,1-1 0,-2 1-146,2-1 787,-8 6-622,8 2 1,-14 16-227,5 7 1,-5 9 77,1 3-188,-2 5 0,-2-2 0,1 6 1,2-2-1,3-1-735,1-2 1,-3-4 340,4 4 1,1-5-908,4 1 1031,-1-9 1,7 2 381,2-6 0,43-28 0,-27 6 0,1 1 0</inkml:trace>
  <inkml:trace contextRef="#ctx0" brushRef="#br0">5037 2933 7992,'0'-19'0,"0"4"856,0-7 1,4 7 0,0-2 2798,-1 3-2702,-2 7-626,-1 1-191,0 17 0,0-1 0,0 13 0,0 2 0,0 7 4,0 4 1,-4 1-1,0 9 1,1-1-635,2 0 1,-4-4-82,1 2 0,0-3 1,4-4-1,0 0-553,0-2 1,6-10 401,2 1 0,-1-13 188,2-4 0,-1-5 0,5-4 538,0-4 0,5-58 0,-8 21 0,0 0 0</inkml:trace>
  <inkml:trace contextRef="#ctx0" brushRef="#br0">5139 2818 7993,'-7'-14'0,"-6"-3"0,-1-2 0,-8-2 0,7 7 0,-4 7 0,1 1 1419,-3 3 1,1 2-557,-1 1 0,-1 10 13,-3 3-671,-1 14 1,2-1 0,2 13 0,2 0 0,1 5 15,4 7 0,2 3 0,5 7 0,3 1-342,4-1 0,8-5 150,6-1 0,7-4-283,9-4 1,0-5 0,5-9-1,1-8-128,2-6 1,3-11 221,2-4 1,-2-8 59,2-4 80,-2-15 1,-2-1 0,0-16 0,-1-7 0,-3-6 104,-4-5 1,-6-8-88,-15 31 1,-1-2-1,1 1 1,-2 0-511,-4-3 1,-2 1 650,3-30 1,-11 0 0,-6 17 0,-6 9 0,-6 6 135,0 7 1,-5 13-223,0 8 1,-1 6 95,1 6-979,-2 3 0,-6 13 0,1 4 0,1 6 830,2 3 0,3 4 0,-4 4 0,-1 0 0,2 1 0</inkml:trace>
  <inkml:trace contextRef="#ctx0" brushRef="#br0">6414 2869 7952,'0'-18'123,"0"2"0,0-4 0,0 2 0,1 2 566,3 2 1,-1 7-1,6 3 1,-1 4 12,-1 4 0,-1 10-355,-6 12-211,0-1 0,0 16 1,0-1-1,0 4 1,-1 4 510,-4 1-845,-2-3 0,-4 3 1,1-3-1,2 1 1,-2-2-1,-2-1 1,0-3-1278,-1-1 1,4-9 401,1-6 718,5-5 1,-7-10 0,6-7 0,1-12-1,1-9 355,2-6 0,0-2 0,-5-3 0,-2-1 0,-2 1 0,1 3 0,-2 0 0,-2 2-285,0 3 1,-1 2 250,0 7 0,5-1 0,-1 0 2117,-1 0-1521,5 6 1,0 1-181,10 6 0,2 0 0,7 0 0,4-1-58,8-3 0,2 2-249,10-2 1,-1-3 167,10-1-328,0 2 1,0-5 0,-2 3 0,-3 1-1,-5 3-715,-6 3 660,-9 1 1,-5 3-204,-9 5 371,-2 1 1,-10 9-1,-2-4 1,-1 2 0,-2 1 120,2-2-55,-4 5 0,9-6 301,-2 3-96,3-8 1,2 1 0,3-7 262,5-5 1,4-5-402,4-10 1,-3-1-104,3-4-18,-9-2 1,4 4-1,-5-5 1,0 1 0,-3 1-121,-2 2-161,-2 5 1,-2-1 111,-2 9-346,-3 2 1,-10 8 0,-2 2 0,1 6-1,0 5-957,2 7 0,2-3 1432,1 3 0,29 39 0,-5-24 0,0 1 0</inkml:trace>
  <inkml:trace contextRef="#ctx0" brushRef="#br0">7625 2818 7980,'2'-13'215,"2"0"0,-3 1 547,3-1-703,-2 6 286,-8 1 0,-1 8 1,-7 2-1,-2 4 0,-2 4 73,-2 0 1,-1 7-254,-5 2-209,1 3 0,4 3 0,1 1 0,1 2 0,5-1-91,4-3 1,0-1 0,7-4 0,5-4-26,5-3 0,10-3 27,4-2 0,5 1-34,4-6 0,2-1 1,6-6-1,1-3-293,-1-1 0,-1-1 221,-3-5 1,-2-1 142,-2-3 113,-9-3 1,8-1 0,-12 1 0,-2 0 0,-1 2 470,-1-1 1,-6 2 964,-3 4-237,-2 1-801,-2-1 0,-2 6 0,-2 3 0,-3 4 360,0 4 1,-3 3-588,6 6 1,-5 5 162,5 3-416,0 3 0,0 2 1,-1-1-1,1 2 0,0 3-509,0 4 0,-2-1 46,2 1 1,2-6 155,-2 2-145,3-3 0,1-3 1,0-3-1,0-4 1,1-4-2588,3-5 3104,-2-2 0,20-51 0,0-12 0</inkml:trace>
  <inkml:trace contextRef="#ctx0" brushRef="#br0">7804 2678 7993,'-13'-33'0,"-4"-2"327,0 5 0,-4 2 1,2 6-1,1 4 294,-1 0 0,-2 9-206,4 1 1,-1 5 356,1 3-648,3 5 1,-11 8-1,4 10 1,-3 5-1,-1 6 1,1 4-1,-1 6 342,0 7 1,7 6-458,-8 7 0,9 1 0,0 1 1,3 5-249,7-33 1,1-1 0,-1 30 50,3 1 0,9-6 0,8-9 0,8-5-49,8-3 1,3-8 186,7-7 0,0-5-16,4-3 0,2-8 0,6-7 0,0-3-125,0-5 0,0-6 166,0-10 1,-4-5-1066,0-7 1037,-6-10 0,1-7 0,-6-10 0,-5-5 0,-16 28 0,-2-2-46,0-2 1,-2-2 0,0-1 0,-2-1-121,0-1 0,-1-1 0,-1-1 0,-3 0 160,-3 1 0,-2 1 105,2 4 1,-2 0-1,-3-2 1,-3 2-1,-11-23 1,-9 11-1,-7 15 268,-3 11 0,-7 7-259,-3 8 0,3 4-22,2 5-255,2 5 1,6 4-1,3 6 1,4 4 0,7 2-342,5 6 0,8 4 166,2 7 397,10 1 0,-1 0 0,6 1 0,0-2 0,-2-2 0</inkml:trace>
  <inkml:trace contextRef="#ctx0" brushRef="#br0">8671 3111 7993,'4'-13'737,"2"1"0,2-2-336,6-3 0,0 4-555,8 0 0,-4 2 0,6 5 0,5 0 1699,2 1 0,0 0-689,7 5-957,-2-5 1,9 3 0,-3-2 0,4 3 0,-1 1 0,-4 0 0,-5 0-1683,-7 0 1,-2 0 1324,-1 0-588,-12 5 1046,-3-3 0,-33 15 0,-7-3 0</inkml:trace>
  <inkml:trace contextRef="#ctx0" brushRef="#br0">3507 4233 7988,'-19'-5'121,"9"3"0,-3-3 0,2 0 0,0 1 0,-1 0 1106,4-2 1,1 5-758,3-4 1,9 4-375,4 1 1,4 0 0,9 0 0,5-1 152,6-4 1,11 4-7,7-3-269,0-3 0,-16 5 1,2 1-1,-1-3 1,2-1-1,2 0 1,2 0-1,3 0 1,2 0-1,3 0 1,2 1-1,4-1 1,3 1-100,3-1 0,2 0 0,-3 1 0,1 1 0,2-1 0,-1 1 0,0 0 0,-1 0 71,-1 2 0,0-1 1,2 1-1,0 0 1,-3-1-1,0 1 1,0-2-1,-1 0-83,-1 0 1,-1-1 0,-1 2 0,0 0 64,1-2 1,1-1-3,-1 2 1,1-2 0,1-3-1,1-1 1,-1 0 0,1-1-1,-1 1 1,1 0 0,-1 0-1,1 0-182,-1 1 1,1 0 239,-1-2 0,1 0 1,-1 3-1,-1 0 1,-1-2-1,0 1 1,-4 1-1,0 1 1,-3 1-1,-1 0 68,-1 1 1,-1 0-1,-2 2 1,-1 0-1,-2-2 1,-2 0 0,-1 1-1,-1-1 256,29-3 0,-9 3 10,-12-4 1,-3 3 354,-9-3-487,-3 5 0,-10-4 0,-1 4 1,-1-1-1,-4 1 103,-1 2 1,-5-4 45,-1 1-676,-5 0 33,3 4 1080,-6 0-2488,0 0 0,-4-2 519,-1-2 386,1 3 811,4-5 0,23 6 0,5 0 0</inkml:trace>
  <inkml:trace contextRef="#ctx0" brushRef="#br0">8046 3851 7953,'0'-7'1933,"0"-5"-873,0 11-1412,0-5 84,0 6 268,0-5 0,-23 3 0,-5-3 0</inkml:trace>
  <inkml:trace contextRef="#ctx0" brushRef="#br0">3379 5483 7969,'0'-13'-77,"0"-4"1,0 0-1,0 2 1,0 0-1,0 1-561,0-3 1102,0 3 1,1-4-1,2 5 1,3 0 0,0 0 1488,-1 1-1497,0-1-337,-5 6 0,0 3 1,0 8-1,0 6 0,0 5 1,-2 7-1,-1 3 334,-1 5 0,-4 8-218,3 9-231,-5 2 0,5 2 0,-4 0 0,4 0 0,0 2 0,1 1 0,0 0-146,-2-5 0,5-1 0,-4-8 0,4-5-285,1-2 1,0-9-328,0-7 262,0-8 415,0-9 1,0-13-1,0-8 1,0-4 0,0-3-57,0-6 0,0-1 0,0-12 0,0-1 141,0-2 1,1-4-35,4-5 1,-2-1 80,5-8 0,1 2 0,2-1 0,0-1 22,2 2 1,-2 7 64,11 8 0,-5 12-1,4 9-70,0 9 1,9 4 0,0 8-1,-1 5 1,1 4 272,0 4 1,1 3-257,-1 6 1,-8 6-42,4 2 1,-13 4 0,-2 5 0,-4 4-246,-4 3 1,-5 3-12,-6 2 1,-2-2 108,-11 2 1,-5-2 0,-5-2 0,-1-1-149,-4-3 1,4-7 211,-2-6 1,1-5 48,-1 1 1,3-4-1,7-5 1,2-4-137,5-2-504,3-2 396,7-6 0,2 3 0,7-4 0,5 1-1287,6 4 1518,8 0 0,28-3 0,12-3 0</inkml:trace>
  <inkml:trace contextRef="#ctx0" brushRef="#br0">4552 5572 8003,'0'-8'152,"0"-1"1,2 1 1369,2 1-1399,3 1 1,11 5 0,4-2 0,2-2 0,1 3 0,2 0 0,1 2-285,2 0 0,6 0-1253,-2 0 930,-9 0 1,3 4 483,-11 1 0,-22 16 0,-11 0 0</inkml:trace>
  <inkml:trace contextRef="#ctx0" brushRef="#br0">4539 5763 8003,'-19'0'381,"0"0"417,6 0-327,6 0 1,3 0 0,10 0 0,6 0 1160,8 0-1829,4 0 0,6 0 0,1 0 0,2 0 1,2 0-1,2 0 0,1 0 197,1 0 0,27-22 0,-29 8 0,0-1 0</inkml:trace>
  <inkml:trace contextRef="#ctx0" brushRef="#br0">8008 4947 7956,'0'-12'-61,"0"-1"1,0 0 0,0 0 0,0 1 0,0-3 348,0-2 1,0 3-1,0-3 1,1 3 921,3 1-954,-2 1 0,5 0 0,-4 2 0,1 2 0,0-1 82,2 2 1,-5 9-156,3 10-75,-2 7 1,-2 8-1,-2 3 1,0 4-1,-4 4 1,-1 4-1,-3 4-212,-1-1 1,-1 0-1,2-4 1,3 2-25,2-2 0,0-3 1,5-4-1,0-4 138,0-3 0,2-7 0,2-3 1,6-4 2,6-5 0,-1-2 0,6-6-58,1 0 0,5 0 0,1 0 0,2 0 0,-2-2 0,-1-2 0,0-3-342,3 0 0,-5-3 40,1 6 0,-1-2 0,-5 3 1,1-2-264,0-3 1,-5 6 161,1-3 0,-3 0 34,-1 0 1,-2-4 0,-1 0 413,-1-2 0,-18-42 0,1-9 0</inkml:trace>
  <inkml:trace contextRef="#ctx0" brushRef="#br0">8020 4833 7968,'-18'-19'0,"4"5"211,-3-3-17,3 3 0,7 1 1,2 0-1,5 2 151,5 3 1,2-2 0,7 5-1,3 3-236,4 0 1,3 1-240,2-4 0,3 4 0,1-3 1,0 2-85,1 2 1,-3 0-376,6 0 1,-5 5 0,-1 0 588,-5 2 0,-16 30 0,-9 11 0</inkml:trace>
  <inkml:trace contextRef="#ctx0" brushRef="#br0">8071 5062 8001,'-12'0'0,"-1"0"0,4 0 244,1 0 337,-1 0 1,2 2 26,3 2 0,10-3-465,6 3 0,7 2 0,8-2 0,1-1-630,2-1 1,5-1-29,-1 3 1,2-2 514,-2 2 0,31-8 0,3-3 0</inkml:trace>
  <inkml:trace contextRef="#ctx0" brushRef="#br0">8798 5049 8001,'0'-12'0,"0"3"207,0 1 182,0 5 0,0-1 0,0 8 0,0 6 152,0 5 1,0 5 0,0 6 0,0-1-445,0 1 0,0 3-368,0 1 1,0 0 0,0-5 0,0 1-492,0-1 0,0 1-799,0-1 1561,0-5 0,29-13 0,6-8 0</inkml:trace>
  <inkml:trace contextRef="#ctx0" brushRef="#br0">9423 4909 8001,'0'-17'0,"0"0"0,0 0 0,0 4 496,0 6 1,-1 4 607,-4 12 1,-2 5-815,-6 12 0,1 1 0,-1 1 0,0 3-227,0 2 1,1 1 167,-1 4-315,0 0 0,0-1 0,1-2 0,-1-2 1,2-2-486,2-3 201,-2-6 0,9-4 161,-2-5 0,3-13 0,2-9 0,3-10-103,5-10 0,2-3 144,2-7 1,4-5-113,0-2 250,6-4 0,-8-1 0,5 0 1,0-1-1,-2-2 230,1-1 0,-2 5 133,-5 8 0,0 12 1141,-4 4-938,4 9 1,-7 10-161,4 11 1,-2 6-189,-3 3 1,-1 6-1,6 3 1,-1 5 71,-1 3 0,0 5-346,-3-1 1,-2 3-22,2 1-198,3 1 0,-5-1 0,2 2 0,-3 1 0,-1 0-291,0-4 1,0-1 142,0-6 1,5-4-612,-1-5 474,6-6 0,-7 2 0,5-7 588,2-1 0,-16-35 0,-2-3 0</inkml:trace>
  <inkml:trace contextRef="#ctx0" brushRef="#br0">9321 5190 8001,'-11'-13'224,"2"0"0,-1 0-207,6 1 86,0-1 1,5 2-1,3 1 1,6 3 569,6 1 1,-1 2-760,7 4 0,3 0 0,6 0 0,1 0-836,-1 0 0,3 0 126,-4 0 796,5 0 0,26 0 0,-24 0 0,0 0 0</inkml:trace>
  <inkml:trace contextRef="#ctx0" brushRef="#br0">9895 5088 8001,'0'-9'744,"0"1"1138,0 5-1418,0-3 0,4 8 0,0 3 0,-1 8 294,-1 7 0,-2 5-314,0 5-469,0 3 0,0 5 0,0-1 0,-2-2 0,-1 1-496,-1 3 201,-6-6 1,7 8-1,-4-11 1,2-2 319,2-1 0,7-30 0,3-7 0</inkml:trace>
  <inkml:trace contextRef="#ctx0" brushRef="#br0">10596 4973 7726,'-8'0'976,"-1"0"0,8 0-668,1 0 1,5 1-1,10 2 1,2 1-164,4-1 1,7-1 0,3-2 0,0 0-191,1 0 0,2-6 31,-5-3 0,5-2 0,-4-3 1,-2-3-36,-1-4 1,-7 1 60,-3-1 25,-8-1 0,1-6 1,-6 1-1,-3 4 1,-5 4-1,-7 4 1,-6 4 495,-3 3-481,-7 5 1,-1-3 0,-6 8-1,0 2 1,-2 6 0,1 5-1,-2 7 138,2 2 1,5 5-53,0 1-96,3 6 0,3-4 1,3 5-1,5-2 1,6-2 126,6-2-167,3-1 1,2-5 0,5-1 0,6-2 0,8-7 32,4-5 1,3 0 0,3-6 0,4-1-322,3-1 1,1-2-2,0 0 0,1 0-681,-1 0 712,-6-6 1,0 0 0,-7-4 0,-1 3 0,-3 2-1751,-4 2 2006,-8 1 0,-20-3 0,-11-2 0</inkml:trace>
  <inkml:trace contextRef="#ctx0" brushRef="#br0">8301 5853 7946,'-13'0'-41,"0"-2"1,1-1 0,-1-1-231,0 1 0,5 2 0,-1 1 1010,-1 0-535,-1 0 0,-2 0 0,2 1 586,2 4-572,-2-4 1,10 6 0,-4-3 28,4 5 0,2-3 0,4-2 0,4-3-38,7-1 0,5 0 0,9 0 0,5 0-98,7 0 1,4 0-1,10-1 1,6-3-32,9-5 0,-32 5 0,1 1-87,6-1 1,2-1-25,-1 1 0,2 0 0,5-2 0,1-1 1,3 1-1,0-1 0,4 1 0,1 0 1,2 0-1,0 0-35,0 2 0,1 0 16,-2-2 0,1 1 1,-2 3-1,1 1 1,0-3-1,1 1 1,-1 0-1,1 0 0,-2 1 1,0 0-173,-4-1 0,0 0 196,-1 2 0,0 1 0,-4-3 1,-1 0-1,3 3 0,-1 0 0,-3-1 1,-1 1-1,-3-2 0,-1 1-149,-4-1 0,-1-1 0,-2 1 0,0-1 89,-2 0 0,0 2-16,33-1 1,-3-8 0,-10 5 0,-7-1-1,-7-1-60,-4 0 0,-8 2 255,-2-3 1,-5 4-90,-3-5 80,-4 6 1,-5-7 0,0 5 560,-1-2 380,-5 4-689,-1-8-387,-6 9 0,-1-4-695,-4 6 0,3 2 240,-7 2 1,1 2-27,-5 2 0,-4 4 532,0-4 0,-16 5 0,-8 2 0,-1 2 0,1 0 0</inkml:trace>
  <inkml:trace contextRef="#ctx0" brushRef="#br0">10073 6388 7946,'6'-12'6,"-3"-5"1,5-2 0,2 1-1,0-2 1,0 1 1491,-1 1-1131,-1 1 0,1 0 0,-2 0 0,-2 1 1,-2 2 1317,-1 1-1520,-2 6 0,0 3 0,0 8 0,0 5 0,-2 4 212,-2 4-281,-3 2 1,-2 8 0,1 3 0,-1 4 0,1 3 0,-1 1 0,1-1-73,1-3 1,-3 2 0,6-5 0,-1 0 19,0 0 0,3-1 1,-2-5-1,3 1 150,1-1 1,5-5 0,4-3 0,3-4 24,5-5 0,-1-2-3,5-6-208,1 0 1,3 0 0,1 0 0,0-1 0,3-2-547,1-1 350,-1-6 1,-5 4 0,-2-3-1,-4 4 1,-1 1-676,0-1 0,-3 0 1,-2 2-579,2-1 0,-3-1 887,-2 5 1,-5 0-160,4 0 1,1 0 712,4 0 0,5-5 0,2-2 0</inkml:trace>
  <inkml:trace contextRef="#ctx0" brushRef="#br0">10736 6554 7946,'0'-14'-32,"0"-3"0,2 7-34,2-3 330,-3 3 0,5-2 18,-6-1-174,0 6-442,0 1 0,0 7-210,0 4 0,0-2 236,0 5 202,0 1 1,-4-1 23,0 1-52,-1-7 74,0 4-84,3 0 57,-3-5 81,5 5 0,-2-6-74,-2 0 200,3 0 1,-5 1-54,6 3 37,0-2-95,0 4-9,0-6 0,6-6 0,1-1 0</inkml:trace>
  <inkml:trace contextRef="#ctx0" brushRef="#br0">13057 5304 7855,'-8'0'274,"-1"0"2190,-1 0-1327,4 0-983,6 0 1,13 0 0,10 0 0,4 0 0,5 0 88,5 0-213,-1 0 0,13 0 0,-2 0 0,3-1 0,-1-2 38,-2-1-528,-3 0 1,-7 4-1,-3 0 1,-6 0-1,-5 0 1,-6 0-2054,-3 0 1855,-7 0 0,-3 0 658,-8 0 0,-20 0 0,-10 0 0</inkml:trace>
  <inkml:trace contextRef="#ctx0" brushRef="#br0">13440 5139 7855,'-6'-20'59,"3"-3"0,-5 6 735,5 0 1,-7 4 882,6 1-1456,-1 5 1,5 4 0,0 10 0,0 7 0,0 4 17,0 5 1,0 7 0,0 4 0,0 3-45,0 1 0,0 2-151,0 2 0,0 2-134,0 3 1,0-2 0,0-4 0,2 2-905,2-2 1,-1-7 80,5-4 0,1-5 913,4-4 0,28-48 0,7-17 0</inkml:trace>
  <inkml:trace contextRef="#ctx0" brushRef="#br0">15441 4539 7805,'2'-12'88,"1"-1"1,1 0 547,-1 0-163,-2 6 0,-2 3 0,-2 10 0,-3 6 954,-1 8-1294,4 4 1,-8 8 0,4 2 0,-2 4 0,1 3 555,-2 1-680,4 7 0,-4-4 1,5 4-1,-1 0 1,0-4-1,4-3 0,0-3-81,2-4 1,2-8-1,2-3 1,4-8-28,4-6 1,6-8 0,2 3-1,1-4-195,0-1 1,1-1-2,3-4 125,6-2 0,1-1 0,2-1 0,-5-1 0,0-1 1,-1-2-1,2 2-822,-2 3 0,-2-4 556,-5 4 1,-1-2 0,-5 0 0,2 0 435,-1-4 0,-8 1 0,-25-34 0,-11-1 0</inkml:trace>
  <inkml:trace contextRef="#ctx0" brushRef="#br0">15480 4565 7805,'-19'-17'163,"-2"0"1,3 0 196,1 4 1,2 0 119,3 1 1,6-1-47,6 0 0,7 6-369,10 3 0,-1-2 0,6 2 0,4 1-131,2 2 0,8-1-864,-2-2 573,-3 3 0,0-5 0,-6 6 0,1 0 0,-1 0-1253,1 0 1610,-6 0 0,-36 45 0,-14 12 0</inkml:trace>
  <inkml:trace contextRef="#ctx0" brushRef="#br0">15454 4820 7805,'-13'0'464,"1"0"580,-1 0 199,0 0-608,6 0 0,7 0-400,9 0 1,8 0-535,4 0 172,3 0 0,3 0 0,3 0 0,2 0 0,2 0-736,0 0 1,0 0 862,4 0 0,-3 9 0,3 5 0,2 0 0,0 0 0</inkml:trace>
  <inkml:trace contextRef="#ctx0" brushRef="#br0">16092 4998 7805,'0'-8'0,"0"-1"265,0 1 11,0-5 1,5 2 0,4 2 554,2 5 1,1 8-767,-4 5 0,2 6 1,-6 4-1,-1 1-137,-1 2 0,-2 2 54,0 2 1,-6 1-1,-3 1 1,-2 2 47,-2-2 1,1-1-181,-1-1 1,0-5 366,0 0 1,2-5 0,1-1 889,2-5-847,5-4 1,-2-6-292,10 0 49,2 0 1,11-1-1,3-2 1,4-3-1,1 0-320,4 1 1,-1-5-442,5 1 1,0 2 230,4-1-565,-6-1 0,8 1 1077,-6-1 0,6-7 0,5-5 0,0-3 0,-1 0 0</inkml:trace>
  <inkml:trace contextRef="#ctx0" brushRef="#br0">17061 4514 7805,'0'-19'0,"-2"1"0,-2-3 849,3 2 1,-6 8-269,2 3 1,3 3-1,-5 10 1,-1 4-308,1 7 1,-1 4-163,-5 5 0,-1 7 0,-2 3 0,-1 6-104,2 6 0,1-2 15,1 2 0,-4 0-249,0 4 136,5-6 1,1-5 0,4-8 0,0-2 0,3-6-370,2-6 306,2-9 0,0-9 60,0-9 1,0-8-292,0-4 290,6-9 1,0-2-1,4-8 1,-2-2 0,3-5-231,5-3 1,-2-2 202,3-3 1,-1 2-831,1-2 1067,-3 8 1,4 5 0,-5 8 0,-2 5 0,-1 7 924,-1 5-654,-6 8 1,2 5-248,-5 8 1,0 3 0,2 6 0,1 1 30,1 3 1,6 3-26,-2 6 1,-1-1-146,2 1 0,-1-1 0,4 1 0,-2-1 342,-2 1 1,-4 1-476,5 2 1,-2-2-83,1 3 1,2-3 0,-4-2 0,1 1-466,3-1 0,-3-1 77,2-2 1,-2-4 160,1-5 0,4 0 0,-4-2 441,3-3 0,-21-25 0,-5-11 0</inkml:trace>
  <inkml:trace contextRef="#ctx0" brushRef="#br0">16946 4820 7805,'-1'-9'143,"-4"1"53,-2-1-89,0 2 1,3-3 710,8 6-704,3 0 0,12 4 0,2 0 0,3 0 1,3 0-295,3 0 1,-2 0-1,6 0 1,2 0-1625,0 0 1804,-3 6 0,26 12 0,2 9 0</inkml:trace>
  <inkml:trace contextRef="#ctx0" brushRef="#br0">17469 4820 7805,'0'-13'515,"6"0"0,-4 2 512,7 3-717,-1 2 1,5 7 0,0 4 0,0 3 103,-1 3 0,-3 4-366,-1 2 0,-5 1 0,1 5 1,-2-1 34,-2 5 1,-6-3-353,-2 2 244,-4-1 1,0-5 0,-1 4-1,0-1 1,0-3 14,1-2 516,-1-7 0,4 1-268,1-4-202,5-2 0,-1 0 0,8-6 0,6 0 0,6 0-428,5 0 0,3-5 0,3 0 0,3-1-1945,4 0 2337,2-4 0,14-8 0,7-5 0,4-4 0,1-1 0</inkml:trace>
  <inkml:trace contextRef="#ctx0" brushRef="#br0">18285 4654 7805,'-9'0'-121,"2"2"814,2 2 1,2-1-93,7 5-503,3-5 1,12 3 0,2-6 0,3 0 0,3 0 0,1 0-1,3-2 3,2-2 0,-3-3-122,4-6 1,-6 0 1,7-1 0,-6-3 0,-4-3 0,-3-1 0,-5 0-1,-5-2 45,-2-1 67,-7-1 1,3 5-1,-9 3 1,-4 3 0,-6 2-1,-3 2 1,-2 3 440,-3 2-493,-3 0 0,-2 11 1,-1 3-1,-2 2 0,-4 3 1,-1 3-1,0 6 227,-1 5 0,2 0-155,-1 6-58,11 0 1,-5 0-1,12-1 1,5 0-1,5-1 256,5 4-280,1-5 1,10-4 0,5-8 0,7 1 0,7-1-201,7-1 1,-4-7-1,10-5 1,-1-2-240,-2 1 1,5-3-62,-1-6 1,-1-3-889,-4-6 1026,1 1 1,-1-3 331,0-2 0,-5-2 0,-2-7 0</inkml:trace>
  <inkml:trace contextRef="#ctx0" brushRef="#br0">15276 5802 7789,'-7'-6'-50,"-3"3"0,4-4 0,-1 1 0,-2 2 322,2-1 138,-4 3 1,10-9 0,-2 4 181,6 0 0,5 1-359,9 6-106,3 0 1,5-4-1,2-1 1,3 1-1,6 0 92,5 0-199,-2-1 1,12 1 0,0-1-1,7-1 1,6-1 0,4 1 0,-31 3-1,0-1-61,2 0 0,1 1 0,2 1 1,1 0-1,3-2 0,2 1 1,2-1-1,2 2 15,4 0 0,1 1 1,-1 0-1,1-1-1438,7 0 1,0 0 1458,-2 1 1,1 1 0,3-3 0,1 0 0,2 2 0,1 1 0,1-2 0,1 1-1,0-1 1,0-1 0,-2 2 0,-1 0 0,-1-1 0,0 1-7,0-1 0,0 0 1,-1 1-1,1 0 2,0-1 0,0 0 1,-6-1-1,-1 0 1,-1 1-1,0 0 0,-3 0 1,-2 1 62,-1 1 1,0-1 0,-3-1 0,0-1-67,-2 2 0,0-2 1,-6-1-1,0 0-39,0 2 1,-1-1 0,-2-1 0,-2-1 0,33-4 0,-6-1 10,-4 2 1,-13-4-54,-1 4 1,-12 1 66,-5-2-12,-9 6 0,-4-8 84,-8 3-68,-3-4 413,-12 5 1,3 1-1,-5 6 1,-2 0 0,-2 0-787,0 0 1,-5 0 144,0 0 0,-6 6-382,2 3 246,2-4 0,-5 7 386,3-4 0,-37 15 0,24-10 0,0 1 0</inkml:trace>
  <inkml:trace contextRef="#ctx0" brushRef="#br0">17469 6146 7789,'0'-13'-639,"0"0"116,0 1 1,-2 3 835,-2 1 31,3-1-52,-5-4-151,6 6 0,0 0 0,2 4 1,0-2 896,3-2-855,-1 4 0,-3-7 0,2 4 0,3 1 0,-1-2 1,3 1-1,-3-1 1261,1 0-1215,4 4 0,-7-7 1,5 4 442,2-1-623,-4 4 0,1-2 0,-4 6 0,1 3 223,-1 5-285,-2 2 1,-1 3-1,-1 3 1,-2 6 0,-3 4-67,-1 3 1,3 5 0,-5-1 0,1 4 59,1 5 1,-3-2 1,6 6 0,-2-6-39,2 1 69,2-2 0,-3-3 0,5-3 0,0-4 0,1-5-44,3-4 1,-1-2 0,6-6 0,-5-5-43,4 1 33,-5-7 0,4 4 0,-2-6-26,3 0 1,-1 0 78,2 0 0,-5-1 1,4-2 17,2-1 0,2-2 66,0 2 0,5 1-85,0-6-5,0 6 0,0-6 0,2 3 0,1 0 0,4-1-48,4 0 1,-1 3-5,3-5 1,-2 5-311,2-4 299,-3 5 1,0-4 0,-6 4 0,0-1 0,-1 1-6,-3 1 1,-3 2 1,-1 0 33,-6 0-2,-1 0-174,-6 0-452,-6 0 1,-1 0-908,-6 0 95,6 0 1466,1 0 0,1-5 0,-2-2 0</inkml:trace>
  <inkml:trace contextRef="#ctx0" brushRef="#br0">2206 8926 7832,'-1'-24'-36,"-2"1"0,-2 3 0,3 0 0,0 2 0,1-1 0,-2 4 1954,-1 1-1548,-1 1 0,4 7 1,-2 8-1,-1 9 4,1 9 0,0 7-238,-1 7 1,1 1-1,-4 12 1,0 3-59,0 3 1,0 1 166,-2 6-335,-2-6 1,4 6-1,-4-6 1,2-4-1,3-8 1,2-6-1,0-8 33,1-5 0,3-10 1,4-11 121,5-4 1,2-6-16,2-4-51,0-7 0,4 1 0,1-5 0,2 2 0,3-3-196,1-4 178,1 6 0,2-6 0,1 10 0,4-1 0,0 2 25,4 6 8,-5-2 1,0 13-1,-7 1 1,-3 11-1,-4 8-41,-3 4 0,-6 7-156,-4 3 0,-8-2 185,-5 2-52,-2-5 1,-8 5 0,-2-7 0,-3-5-1,-3-2-33,-3-4 0,2-3 19,-6-5 0,4 2-46,-4-6 2,6 1 0,-3-11 0,4-3 0,0-2 0,1-2-394,7 1 0,0-3 195,6-2 0,-1 2-180,10-7 104,0 7 1,5-8 382,3 6 0,49-28 0,-19 21 0,1 0 0</inkml:trace>
  <inkml:trace contextRef="#ctx0" brushRef="#br0">2741 8862 7832,'0'-14'229,"0"-3"1,0 7 874,0-3-714,6 9 0,3 0 398,8 8-523,-3 9 1,6 8 0,-5 7 0,4 5 0,-1 4 89,0 7 1,4-1-1,-7 6 1,-3 3-294,-7 6 0,-3 7-282,-2 8 0,-7-7 0,1-29 0,-3 0 0,-13 31-145,-7-4 1,12-31 0,-2 0-87,-20 27 0,1-8 0,-6-4 0,0-5-534,-2-6 0,-5-8-258,-5 1 1243,10-9 0,-10-22 0,-6-8 0,0-2 0,1 0 0</inkml:trace>
  <inkml:trace contextRef="#ctx0" brushRef="#br0">1785 8862 7832,'-18'-13'0,"2"-2"0,-5 2 76,0 3 0,-3 13 1,2 5-1,4 11 0,1 9 1039,0 10-1020,-6 6 0,8 9 1,-5 2-1,1 7 0,5 8 24,9-33 0,0 2 0,2 3 0,1 1 0,2-1 0,1 0 0,2-1 0,1 0-236,3-2 1,3-2 0,1-1 0,4-2-58,23 25 0,6-6 1,4-11-1,4-5-348,4-9 0,5-11 522,-2-4 0,-2-26 0,13-13 0,1-1 0,-12 4 0,-1 0 0,1 0 0,-1 0 0</inkml:trace>
  <inkml:trace contextRef="#ctx0" brushRef="#br0">7689 9130 7838,'-2'7'-106,"0"-2"1,-3 1 0,1 1 0,0 2 563,0-1 1,-2-1-1,3 3 368,-1-1-604,0-1 1,4 5 0,0 0 0,1-2 437,3-2-588,-2 2 1,10-8 0,0 4 0,5 0 0,3-1 0,2-1 0,4-2-125,4-2 0,2-1 0,6-1 0,1-5-41,-1-6 0,3-3 0,-1-4 1,-4-3 14,1-2 0,-6 2 0,-2-10 0,-7 1 22,-5-3 0,-4 2 0,-4-1 1,-5 2 210,-3 3 0,-6 5-32,-4 2 8,-8 5 0,-3 3 1,-7 8-1,-1 0 0,-3 1-6,-2 1 0,-1 9 0,-4 5 0,-2 6-15,-2 3 0,2 6 42,-2 3 0,4 8-64,4 2 1,-2 2 0,8 7-1,4 1 79,5 0 1,11-3-78,4 1 0,2 1 52,2-5-89,11-1 0,-1-9 0,13-3 0,3-5 0,3-2-73,4-2 0,1-5 39,4 1 1,0-7-250,1-2 61,-1-5 1,4 3-1,1-6 1,-2-2-1,-3-2-435,-4-5 1,2-2 373,-7-2 1,-5 1 14,-7-1 25,-2 6 1,-8-5-174,-3 4 1,-4 1 184,-4-2 0,1 6-482,-6-1 1,5 3 0,-3-1 659,1-2 0,8 3 0,5-5 0</inkml:trace>
  <inkml:trace contextRef="#ctx0" brushRef="#br0">9346 9206 7851,'-5'-7'868,"3"0"1083,-2 3-1851,3 2 1,2-3-1,3 5 1,5 0 0,2 0-1,3 0 1,3 0-701,5 0 384,7 0 1,-2 0-1,4 0 1,-1 1 0,0 2 215,-2 1 0,11 12 0,0-2 0</inkml:trace>
  <inkml:trace contextRef="#ctx0" brushRef="#br0">9372 9372 7838,'-21'0'62,"-1"0"0,7 0 344,-2 0 0,8 1 81,5 4 1,4-4 0,4 5 0,5-2-196,2 0 1,8 0 0,2-4-1,3 0-697,1 0 1,5 0 0,0 0 0,-2 0-618,-1 0 1022,4 0 0,25-11 0,10-3 0</inkml:trace>
  <inkml:trace contextRef="#ctx0" brushRef="#br0">13733 8543 7833,'-6'-18'5,"5"4"0,-4-3 1,3 2-1,-1 3 1,-1-1 440,1 0 0,1 5 0,2-1 975,0-1-1254,0 5 1,0 6 0,0 10 0,0 8 138,0 5 0,-1 4-37,-3 10-229,2 1 0,-9 6 0,2 5 0,-2 3 0,-2 1 0,2-1 0,1-2-170,2 0 0,3-5 0,-2-2 1,2-4-98,2-7 1,1-6 0,2-6-19,0-4 1,0-10 125,0-7 1,-1-6 75,-3-7-9,2 1 0,-5-7 0,4-2 1,-2-3-1,-1-3-74,0-3 1,2-2 0,4-7 0,0 0 16,0-4 0,0-8 6,0-8 131,6 2 0,1-5 1,6 4-1,-1 1 0,2 5 190,3 3 0,-2 11 148,2 4-271,2 3 0,-3 21 0,5-1 0,1 4 0,-1 4 256,0 1 0,0 8-246,5 3 1,-1 2 90,1 2-213,-6 5 0,-2 2 0,-5 5 0,-2 1 0,-2-1-261,-5 1 1,-3-1 52,-1 1 1,-5 4-22,-4-1 210,-8 1 1,2-6 0,-7-1 0,0-3-1,-4 0 33,-4-1 1,2-3 21,-6 1 0,6-3 40,-2-1-151,3-6 0,3 3 0,1-4 0,3-1-1360,2 1 783,7-2-443,5-4 721,12 0 1,2-4 390,9 0 0,18-11 0,7-3 0,6 0 0,0 1 0</inkml:trace>
  <inkml:trace contextRef="#ctx0" brushRef="#br0">14434 8403 7833,'0'-13'-35,"0"0"0,2 1 0,0-1 874,3 0-308,-1 6 0,-3-3 0,2 9 583,1 6-994,1 2 0,-5 16 0,0-3 0,0 3 0,0 5 499,0 3-585,-6 3 0,0 4 0,-4 2 0,2 1 0,-2 2 0,0-2 0,0 0-29,2 1 1,5-6 0,-3 1 0,2-5 11,0-3 0,1-3 0,7-1 0,5-6-27,2-6 1,2-6 0,1-7 0,1 0 21,2 0 0,2 0-69,-2 0 67,-3-5 0,9-1 0,-5-4 1,2 1-1,1 1-90,-1 1 0,3-3 0,-5 4 0,2 1-298,3-1 1,-1 0-26,-1 2 1,4 3 24,-4-4 1,3 0 0,0 0 0,-1 3-529,-2 0 0,-4 2 310,4 0 596,-5 0 0,8 0 0,-4 0 0</inkml:trace>
  <inkml:trace contextRef="#ctx0" brushRef="#br0">12419 9487 7833,'-12'0'-39,"-1"-2"1,0-1 0,0-1-400,1 1 1422,5 2 0,-2 1 90,9 0-950,9 0 1,6 0 0,6 0 0,2 0 0,3 0 33,3 0 1,10-1 0,7-2-1,5-3 92,5-1 1,5 3-276,-26-1 0,2 1-43,1 3 0,2-1 1,6-3-1,3-1 0,1 2 1,0 1-1,4-1 0,0-1 1,4 1-1,0 0 24,2-1 1,1 0-39,2 2 0,2 0 1,4-2-1,1-1 0,-22 3 1,1 1-1,-1-1 1,23-3-1,1 0 0,-1 0 1,1-1-1,-24 3 0,0 0 1,1 0-1,0-1 1,1 1-1,1 0-42,1 0 0,0-1 0,0 1 0,-3 1 0,1 0 0,-1 1 0,1-1 0,0 0 0,-1 0 0,24 1 0,-1 0 0,-1-1 0,1-1 0,-23 2 0,0-1 0,0 1 101,2-1 1,-1 1-1,1 0 1,19 0-1,0-1 25,-22 1 0,0-1 1,0 0-1,22 1 1,-1 0-1,1-2 1,1 1-1,-1-1 1,1 1 5,-22 0 0,-1 1 1,0-1-1,18 0 1,-1-2 13,2-1 0,-2-1 0,-2 1 0,0 1-1122,1 1 0,0-1 1117,0-1 1,-1 1-1,0 4 1,-1 1-1,-2-3 1,-1 0-1,-3 1 1,-1 0-1,-3 0 1,0-1 86,0 2 0,-2 0 0,1 0 1,-1 0-118,-1 1 1,0 0 0,-2 0 0,-1 0 32,-3 0 1,-1 0 0,-3 0 0,-1 0 0,30 0 0,-3 0 161,-1 0 1,-13 0-228,-9 0 49,-2 0 0,-15 0 0,2 0 0,-5 0 530,-4 0-959,-7-5 1103,-5 3 0,-7-8 0,-4 6-1105,-3 1 1,-9 2 181,-4 1-211,-4 0 456,-6 0 0,-1 0 0,-7 0 0</inkml:trace>
  <inkml:trace contextRef="#ctx0" brushRef="#br0">13197 10086 7794,'6'-18'-78,"-5"-1"1,5-2 0,-2 4 0,1 3 0,-1 0 1008,1-3 1,-2 7 781,6-3-1548,-6 9-89,2 4 0,-5 11 0,-1 9 1,-3 3-1,-3 5 0,-2 3 1,1 4 195,-2 2 1,-2 3-43,0 2-316,-1-2 1,1 4 0,3-7 0,1-2 0,3-1 0,2 0 0,2-3 15,1-5 0,7-6 0,5-7 0,8-2 85,4-3 0,7-2 1,5-6-1,4-1-114,2-4 0,8-2 62,1-5-216,-6-1 0,9-4 0,-12 0 1,-1 3-1,-1 2 0,-5 4 1,-5-2-1260,-8-1 0,-8 2 1512,-6 1 0,-25-12 0,-11-7 0</inkml:trace>
  <inkml:trace contextRef="#ctx0" brushRef="#br0">13223 9971 7800,'-13'-17'0,"0"0"0,1 0 0,-1 5 0,6-1-99,2 0 1,7 6 0,5 3 0,7 1-453,5-1 1,3 2 990,8-2 0,-2 1 0,5 0 0,-1-1-503,1 1 0,-5 2 24,2 1-1011,-3 0 1050,-1 0 0,5 17 0,1 4 0</inkml:trace>
  <inkml:trace contextRef="#ctx0" brushRef="#br0">13312 10163 7812,'-13'0'0,"1"-2"33,-1-2 169,0 2 0,7-3 1276,6 5-1346,6 0 1,12 0 0,4 0 0,2 0 0,3 0-928,2 0 490,-2 0 0,10 0 0,-4 1 305,-1 3 0,39-2 0,-33 1 0,-1 0 0</inkml:trace>
  <inkml:trace contextRef="#ctx0" brushRef="#br0">14115 10277 7812,'0'-7'392,"0"2"1,0 6 695,0 3 1,-4 3-599,0 6 0,-5 5 48,5 4-546,-6 7 1,5 0 0,-5 3 0,3 1 0,1-2-424,3 0 1,-3 3-1,2-4 1,1-3-686,2-4 0,2-5 444,4-5 672,2 0 0,45-52 0,-21 14 0,0-1 0</inkml:trace>
  <inkml:trace contextRef="#ctx0" brushRef="#br0">14689 10035 7812,'0'-13'0,"0"1"871,0-1 100,0 6 1,-1 2-745,-4 10 0,-2 7 0,-5 10 0,-1 2 167,0 1 1,-4 6-339,0 3 1,-1-1-1,2 1 1,-2 1-124,-2 2 1,4 0-101,-1-3 1,5-3-561,3-5-81,-2-1 269,9-5 0,-2-13 302,8-11 82,3-12 1,6-3-1,0-10 1,1-3 0,3-8-129,4-4 0,-1 2 122,1-5 1,1 0-643,3-4 989,-5 0 1,4 1-1,-4 5 1,0 8-1,-3 10 430,-3 9 1,-6 5-240,1 5 0,-5 3-51,5 10 0,-5 3 1,3 9-1,0 4 234,0 4 0,0 0-390,2 1 1,1 3-157,-6 1 1,2 5 0,-4-2 0,3 1 511,-2 0 1,-2-4-660,-1 4 0,0-4-273,0 4 0,0-8 0,0 1 0,0-4-442,0 0 0,-1-5-1127,-4-1 1027,4 3 948,-5-6 0,-11-7 0,-4-8 0</inkml:trace>
  <inkml:trace contextRef="#ctx0" brushRef="#br0">14587 10379 7812,'-6'-12'0,"-1"-1"-9,-5 0 0,5 5-42,2-1 158,4 6 0,2-8 0,4 4 0,4-2 326,7 1 0,5 5-443,9-1-213,-3-3 1,10 5 0,-3-2 0,3 3 0,1-1 222,0-2 0,-1 3 0,4 0 0,3-1 0,0-1 0</inkml:trace>
  <inkml:trace contextRef="#ctx0" brushRef="#br0">15212 10226 7812,'0'-12'1092,"-6"4"80,5 3-365,-5 5 1,5 3-1,-2 4 1,-1 8 57,1 8 0,1 1-745,2 10 1,0-1 0,0 2 0,-1-1-491,-3 1 0,2 2-4,-2 2 0,3-3-614,1-2 511,0-2 0,0-8 0,0-3 477,0-4 0,5-60 0,2-15 0</inkml:trace>
  <inkml:trace contextRef="#ctx0" brushRef="#br0">15952 9755 7750,'0'-13'292,"0"4"1,0 1 0,1-1 387,3 2 0,-2 4 0,2 10 0,-3 8 497,-1 3-1041,0 9 0,0 6 0,0 5 0,0 0 0,0 2 0,0 1 0,0 1-47,0-1 0,0 0-49,0 2-527,0-3 1,0 2-1,0-8 1,0-4 0,0-5-1,0-3 1,0-5 486,0-3 0,-11-35 0,-3-9 0</inkml:trace>
  <inkml:trace contextRef="#ctx0" brushRef="#br0">15747 10112 7750,'-5'-8'0,"2"-3"858,-6 3-685,7 2 1,-4-5-1,9 4 1,5-1 0,9 4-1,6 1 16,2-1 1,7 3-1,2-4 1,4 4-352,4 1 1,2 0-1,5 0 1,-4 0-1051,-1 0 1,4 0 1211,-1 0 0,-10-9 0,4-5 0,2 0 0,0 0 0</inkml:trace>
  <inkml:trace contextRef="#ctx0" brushRef="#br0">16768 9742 7761,'4'-17'0,"0"0"0,0 0 529,-4 4 1,0 5-35,0-1 112,0 6 1,-1-2 0,-2 7 0,-3 5 672,-1 6-1143,-1 8 0,-4 5 0,3 8 0,0 3 0,1 2 0,-1 4 0,2 2 174,1 1 1,2 2-323,4-6 0,0 6 1,1-4-1,4-1-430,3-5 1,8-8 27,1 0 1,5-8 0,0-3 0,3-5-782,5-7 1,-2-4 660,6-3 1,2-6 532,6-2 0,-13-22 0,-1-8 0,5-4 0,-1 0 0</inkml:trace>
  <inkml:trace contextRef="#ctx0" brushRef="#br0">16844 9806 7763,'-17'-13'0,"0"0"0,0 0 260,4 1 18,6-1 1,4 1 0,10 4 62,6 4 1,10 2-458,2 2 0,2 0 0,6 0 0,0 0-487,-1 0 1,1 0 602,1 0 0,8 12 0,-2 2 0</inkml:trace>
  <inkml:trace contextRef="#ctx0" brushRef="#br0">16780 9946 7763,'-12'-9'657,"-1"1"1,0 1-66,0-2 342,1-2 1,6 9-553,6-2 1,11 3-141,10 1-533,4 0 0,4 0 0,2 0 0,3 1 0,5 2-1350,2 1 1641,1 6 0,6-1 0,5 1 0,5 3 0,0 1 0</inkml:trace>
  <inkml:trace contextRef="#ctx0" brushRef="#br0">17405 10226 7763,'-7'-20'1169,"3"3"-1265,2 3 173,2 2 1,6 4 0,3 4 0,2 3 539,2 1 0,-1 5 3,1 4-560,-6 2 0,3 3 1,-6 2-1,-1 2 1,-1 2-113,-2 3-7,0 1 0,-7-3 1,-5 1-1,-5-1 0,-1 0 1,-1-1-1,2 0-364,-1 0 0,4-9 539,-3 2 469,3-3 165,1-3-653,6-2 0,8-9 0,11-2 1,5-1-1,4-3-120,6-1 0,0 3 0,5-1 0,-1 1-943,-2 0 0,3 1 495,2 3 0,-1 3-1107,1-4 745,-6-2 833,9 6 0,18-16 0,12 3 0</inkml:trace>
  <inkml:trace contextRef="#ctx0" brushRef="#br0">18259 9895 7774,'-5'-14'0,"-4"-3"0,2 4 776,-1 0-556,-1 0 0,1 12 0,1-2 0,0 6 387,-1 5 0,0 9-428,-5 5 0,0 2 1,1 3-1,-1 2 8,0 5 0,0-1 43,1 1-292,-1 0 0,0 3 0,0-3 0,1-4 1,0-5-124,4-4 0,-2 2 154,6-6 0,-1-7-149,5-10 1,5-7-1,0-10 1,4-4-156,5-3 1,-1-8 205,4-2 0,3-4-26,1-4 120,3-4 1,-3 0 0,0-1 0,2-1 0,0-2 463,-2-1 1,2 10-78,-6 3 0,-5 14 272,-3 2-268,-6 7 1,7 11-1,-6 6 341,-1 10 1,0 9-444,1 0 0,-3 8-210,4 0 1,0 7-1,-1-2 1,1 3-149,0 1 0,-2 0-26,6 0 0,-6-1-43,1-3 0,1 2 0,1-7 0,0 0-620,-1-2 1,4-3 186,-5-3 1,5-3-1066,-5-5 440,6 0 1231,-9-6 0,-12-24 0,-10-11 0</inkml:trace>
  <inkml:trace contextRef="#ctx0" brushRef="#br0">18106 10150 7774,'-12'-13'984,"-1"0"-738,0 1 0,6-1-618,3 0 389,2 6 1,4-3-1,4 6 1,6 1-1,8 2 369,4 1 0,3 0-537,3 0-60,2 0 1,2 0-1,-1 0 1,0 0 0,-1 1-1157,4 3 1367,-5 3 0,6 12 0,-5 1 0</inkml:trace>
  <inkml:trace contextRef="#ctx0" brushRef="#br0">18604 10341 7774,'0'-13'108,"-5"1"0,1-1 457,1 0 1,6 0 602,1 1-900,6 4 1,-1-3 0,6 4 0,4-1 0,-1 0 622,1 3-772,3 1 1,-6 4-1,4 1 1,-2 3-1,-4 6 1,-4 4-1,-5 5-48,-4 1 0,-2 2 0,-4 7 0,-5 0-323,-5 0 1,-1-2 138,-5-2 83,0 1 0,-3-1 1,2-1-1,5-3 1,5-4-1,2-2 1,3-3 43,1 1 1,9-4 0,10-2 0,9-2-241,11-2 0,4-7-856,14-5 665,-3-2 1,8-2 0,-5-1 416,0-3 0,-17-5 0,1-4 0,1-4 0,0-1 0</inkml:trace>
  <inkml:trace contextRef="#ctx0" brushRef="#br0">18183 9015 7591,'-13'0'-551,"2"-1"1819,2-4-1046,4 4 0,6-5 0,3 6 0,6 0 0,7 0 1,9 0-1,6 0 0,7 0 0,5 0 267,7 0 0,7 0-490,10 0 1,-31 0 0,2 0 0,3 0 0,1 0-1,2 1 1,1 0-360,2 1 1,2 0 0,-2-1-1,1-1 77,4 2 1,1 1 217,0-2 0,1-1 0,-3 0 0,1 0 0,1 0 0,1 0 0,-2 0 0,0 0 0,-3 0 0,-1 0 0,-4 0 0,-2 0 0,-5 0 0,-2 0-368,24 0 0,-17 1 0,-10 2 0,-11 3-337,-9 1 420,-6-4 253,-18 2 1,1 0-1,-11 0 1,-2 1 0,-3 1 96,-3 0 0,2-4 0,-4 3 0</inkml:trace>
  <inkml:trace contextRef="#ctx0" brushRef="#br0">19509 9589 7825,'-8'-6'19,"-1"-2"612,6-4 1,-2 4 0,6 1 217,3 1 1,3-2-247,6 3-407,5 1 0,-2 4 0,5 1 0,2 2 0,0 3 41,-2 1 1,3 6 0,-4 5 0,1 2 19,0 3 1,-4 6-182,5 5-25,-7 3 1,2 9 0,-7 5-1,-3 7 1,-1 5 0,-5 7-1,-2-32 1,-2 0-33,-3 4 0,-1 0 0,-2 5 0,-2 1-43,-3 3 0,-1 0-166,-1 0 0,-1 0 1,-4 0-1,-2 0 0,0-4 1,-2-2-1,-1-2 0,-2-1 1,-2-2-1,-1-2-1075,-2 0 1,0-2 1035,1-8 0,-2-1 1,-2 2-1,-3-3 1,4-6-1,-2-3 0,-1 0 1,-2 0-1,-2-1 1,-1-1-841,-3 1 0,-1-1 1069,0-1 0,0-1 0,-1 3 0,0-1 0,1-2 0,0 0 0,-1 0 0,0-1 0</inkml:trace>
  <inkml:trace contextRef="#ctx0" brushRef="#br0">12611 9729 7794,'0'-18'110,"0"-1"0,0-2 0,0 4 0,0 3 413,0 1 0,-2 7 0,-2 6 0,-6 9 261,-5 6-628,0 11 1,-10 8 0,1 10 0,-5 7 0,0 7 790,-2 4-896,17-28 1,1 2 0,-3 1 0,0 2 0,3 4 0,1 2 0,-1 1 0,0 2 0,1 1 0,0 1 0,2-1 0,1-1 0,1 1 0,3-1-15,1-2 1,2 0 0,1-5 0,2 0 0,1-2 0,2-1 0,9 32-79,6-9 1,7-5-1,2-7 1,5-2-311,4-5 1,-2-8-1,9-5 1,0-7-285,3-5 0,8-8 1,4-5-1,4-4-2036,1-4 2671,-1-9 0,-15-10 0,2-8 0,3-3 0,0 0 0</inkml:trace>
  <inkml:trace contextRef="#ctx0" brushRef="#br0">2270 13567 7795,'-5'-14'-31,"0"-2"0,-2-2 0,-2-1 0,1 1 0,-1 2 0,-1 2 334,-1 2 0,2 3 1,1 2-1,-2 1 127,-1 3 0,-6 3 0,-2 5 0,1 5-140,-1 5 1,-2 5-108,4 6 1,-6 5-163,2 3 16,-3 8 1,4-2 0,3 4-1,3-2 1,3 1-64,2-2 1,4-7-1,5-4 1,1-5-32,3-4 1,5-2 10,8-6 0,-2-6 0,5-3 1,0-4 40,0-4 1,1-9-115,5-8 0,-5 1 83,0-1 1,-5-2-1,2-7 1,-1-4-72,0-3 1,0 3 14,-4 0 1,-2 5 140,-2-5 0,2 9 284,-2 0 1,-4 8-65,0 0 1,-4 14 119,-1 7-284,0 6 0,0 9 0,0 2 0,0 4 0,0 4-92,0 1 1,1-1-653,4-3 389,2-1 0,5-3 0,1-3 0,0 0 1,1-5-1233,3-4 0,-1 0 546,5-6 554,0 0 382,5-9 0,0-20 0,2-8 0,2-6 0,0 1 0</inkml:trace>
  <inkml:trace contextRef="#ctx0" brushRef="#br0">2601 13312 7795,'0'-18'0,"-1"-2"839,-3-6 1392,2 6-1549,-4 8 1,11 12-361,-1 8 1,6 9 0,-2 6-1,4 5-136,0 6 1,0 3-313,-4 1 1,2 6 175,-6 3-52,6 3 1,-8 6 0,-1 4 0,-6 3 0,-10 4-662,-3 1 1,5-34 0,-1 0-325,-20 30 481,3-12 1,-5-4-1,5-15 1,0-9 0,-1-10-490,-1-8 0,5-6 995,-2-4 0,-8-15 0,10-13 0,-1-8 0,-7-7 0,0-1 0</inkml:trace>
  <inkml:trace contextRef="#ctx0" brushRef="#br0">1568 13248 7798,'-39'-4'0,"-4"0"0,4 8 0,-4 13 0,9 9 942,4 12 1,3 7-2085,2 6 1504,11 0 0,-2 11 1,12-2-1,1 4 1,2 4-679,1 4 103,5-8 1,8 2 0,10-10-1,4-4 1,5-5-766,5-9 0,1-7 438,13-10 0,-1-8 540,9-9 0,-1-1 0,5-4 0,1-5 0,2-1 0</inkml:trace>
  <inkml:trace contextRef="#ctx0" brushRef="#br0">6044 13299 7821,'-6'-7'68,"3"2"0,-4 3 1,0-1-1,0-2 762,-3-2 0,3 4 1,0-3-514,1 0 1,4 5 0,6-5 0,6 2-215,5 0 1,5 0 0,7 2-1,4-1 16,8-1 1,0 0-351,8 4 125,0-6 0,4 5 1,-2-4-1,0 4 0,-4 0 1,-3-2-1,-5-1-379,-6 1 0,-9 1 444,-5 2 1,-12 0 0,-9 0-1,-12 0 52,-6 0 1,-9 0 0,-5-1 0,-3-2 266,-4-1 1,-5 0 58,1 4-239,-8 0 0,-3 4 0,-6 1 0,0 3 0,-1 3 563,-3 4-593,33-5 1,-1 0 0,-1 3 0,1 0 0,1 0 0,2 1-1,-26 14 1,13 2 573,12-2-664,3-1 0,22 1 0,2-1 0,10-4 0,10-3-81,6-5 0,5 1-87,2 1 1,5-7-93,3 3 203,3-3 0,-3-3 0,1-3 1,4-3-1,0-1-356,-2 0 0,0-5 302,-7-4 1,-1-2 42,-3-2 128,-6-5 1,-7 2 0,-9-5-1,-3-2 1,-4 0 247,-5 2 0,-3-1-151,-15 5 1,2 4 164,-10 4-290,6 6 1,-13-6 0,4 4 0,0 2 0,3 3-209,3 5 0,2 2-371,8 6 0,4 1-1208,9 3 1290,2-3 0,9 9 0,5-5 487,9 2 0,28-3 0,12-2 0,6 5 0,-1 0 0</inkml:trace>
  <inkml:trace contextRef="#ctx0" brushRef="#br0">6529 13542 7821,'0'-13'2697,"0"0"-1927,0 6 1,0 3-54,0 8 1,4 7-41,0 6-483,0 6 0,-4-2 0,0 8 1,0 2-1,0 0 40,0 0 0,2 4 1,1-2-1,1 0-138,-1-4 0,-2 3-628,-1-3 1,1-3 0,2-6 0,3-2-1525,1-2 1,-3-4 1292,5-3 1,-1-3-373,5-6 1135,0 0 0,22-46 0,6-10 0</inkml:trace>
  <inkml:trace contextRef="#ctx0" brushRef="#br0">7204 13478 7821,'0'-19'0,"2"9"267,2-2-252,-3 7 1,11-4 0,-2 4 0,4 1 0,4 0 57,2 0 0,0-1-78,1 5-145,3 0 0,-1 0 0,4 0 150,-3 0 0,-7 12 0,1 2 0</inkml:trace>
  <inkml:trace contextRef="#ctx0" brushRef="#br0">7255 13631 8447,'-20'-7'1408,"3"0"-2006,9 2 567,-3 4 0,11-5 628,0 6 0,10 0 1,8 0-1,2-1-987,2-3 1,4 2-1381,4-2 1770,-3 3 0,13-2 0,8 0 0,0-1 0,0 1 0</inkml:trace>
  <inkml:trace contextRef="#ctx0" brushRef="#br0">9665 12815 7802,'0'-19'72,"0"4"1,0-5 0,0 2 613,0 2-276,0 7 0,0 5 0,0 10 0,0 7 0,0 6 0,0 7 64,0 4 0,-1 2 0,-2 7 1,-1-1-287,1 0 0,2 5-207,1-1 0,0 1 1,0-5-1,0 0-119,0 0 1,0-5-346,0-3 263,0-3 1,0-8 0,0-2 0,0-5-43,0-8 0,-6-15 1,-1-15 177,0-1 0,-5-5 0,5-2 0,-1-5-31,-1-3 0,1-3 196,-5-6-39,6 0 1,-3 0 0,4 0 0,1 0 0,-1 0 149,3 0 1,3 7 0,4 5 0,5 8 1,2 4 0,3 7 37,3 3 1,-1 9-299,5 4 0,2-2 1,5 2-1,3 1-309,2 1 0,-5 4 184,2 2 1,-4 3-1018,-5 6 837,3 0 0,-10 1 0,2 3 0,-6 4 0,-6 3 372,-3 2 0,-24 14 0,-10 8 0,-3 3 0,1 1 0</inkml:trace>
  <inkml:trace contextRef="#ctx0" brushRef="#br0">9627 13032 7804,'-8'0'-254,"-1"0"-177,6 0 1068,-2 0 1,6 0-1,3 0 1,6 0-9,6 0 0,-1 0-696,7 0 1,4 0-1,8 0 1,2 0-983,-2 0 1,3 0 318,-3 0 730,8 0 0,-2 0 0,5 0 0,5 0 0,1 0 0</inkml:trace>
  <inkml:trace contextRef="#ctx0" brushRef="#br0">10290 12993 7804,'0'-12'981,"-6"4"-383,-1 3 1,-1 5 9,-1 0 1,5 3-1,-3 4 1,1 7-133,3 4 0,-2 5-97,1 7 0,-2-2 1,3 5-1,-1-1-865,1 1 0,2-1 282,1 2 1,0 2-889,0-6 742,0-1 0,0-3 350,0-1 0,5-16 0,2-5 0</inkml:trace>
  <inkml:trace contextRef="#ctx0" brushRef="#br0">9346 13771 7818,'-11'-1'-1073,"1"-2"1080,2-1 0,-1-5 323,-4 5 1,6-2 39,3 2 51,3 2-162,1-3-18,0 5 1,-2 0 164,-2 0-310,3 5 0,-4-3 0,11 2 0,7-2 0,7-2 100,4 0 1,13 0-20,5 0-199,12-6 0,11 0 0,-27 1 0,1 0 0,3 2 0,1-1 0,2 1 1,2-1 2,1 0 0,1 1-13,-1 2 0,-1-1 0,4-3 0,0 0 0,-3 3 0,-2 0 0,-2 0 0,-2 0 0,-2 0 0,0 0 2,-4-1 0,0 1 0,33-2 0,-8 3 0,-4-2-88,-6-1 1,-13-1 72,0 5 0,-8 0-292,0 0 190,-9-5 95,-8 3 0,-9-3-11,-8 5-23,-3 0 0,-6 0 1,0 0-1,1 1 0,-3 2-345,-2 1 0,3 5 283,-3-5 1,2 6-492,-2-2 400,3 4 0,-5-4 239,6 1 0,-11 16 0,-3 9 0</inkml:trace>
  <inkml:trace contextRef="#ctx0" brushRef="#br0">9742 14294 7818,'4'-20'-59,"0"3"0,-1 3 1,0 3-1,0 1 983,1 1 411,0 1-1179,-4 1 0,0 2 0,-1 10 0,-2 4 0,-3 7 443,-1 5-526,-1 3 0,-6 8 0,-2 2 0,-2 4 0,-2 4 85,-3 5-198,-1 3 0,-1 1 0,-2 1 0,-2 2 0,0 1 0,0-2 1,4-5-143,3-6 0,4-3 170,5-5 6,6-15 1,1-4 0,8-15 0,2-6 0,5-4-38,2-3 0,2-7 0,-1-4 1,1-7-167,0-6 1,4 0 124,0-9 1,4-1-1,-2-6 1,1-2-71,2-4 1,-2 1 68,1-2 0,-5 6 373,1-1 1,-3 8-1,-3 8 945,-2 7-981,-3 14 1,-6 14 187,0 8-269,5 9 1,-3 2 0,3 7-1,0 2 1,0 3 35,2 2 1,-4 5-99,1-4 1,2 6-223,-2-2 1,5 2 0,-5 1-1,0-1-308,2-2 0,-3-2 86,5 2 1,-1 2-491,2-7 556,2 1 0,-5-9 0,4-2 1,-3-4-1,0-5-858,0-3 1,-3-2 376,5-5 750,-6 0 0,-9-23 0,-8-5 0</inkml:trace>
  <inkml:trace contextRef="#ctx0" brushRef="#br0">9474 14689 7818,'-18'-13'330,"-4"1"411,4 5-380,5-5 1,13 9 0,10-4-1,6 2 226,5 2 1,4 1-558,5 2 1,0 0 0,7 0 0,2 0-270,1 0 0,0 0-1092,-2 0 875,0 0 1,5 0 0,-1 0 455,-1 0 0,-1 0 0,-2 0 0</inkml:trace>
  <inkml:trace contextRef="#ctx0" brushRef="#br0">10252 14638 7818,'-7'-7'2055,"0"3"-1119,2 8 0,3 3-20,-7 6-711,6 5 0,-7 6 0,5 8 0,-1 2 0,-1 4 1181,0 3-1298,4 7 1,-3-7 0,6 6 0,0 0-1,0-3 1,0-6 0,0-7-94,0-4 1,0-7 4,0-3 0,12-20 0,2-6 0</inkml:trace>
  <inkml:trace contextRef="#ctx0" brushRef="#br0">11960 13542 7778,'-7'-6'694,"2"3"667,5-5-1104,0 5 0,5-3 1,4 6-1,4 0 1,4 0-1,4 0 1,3 0-322,1 0 1,2 0-44,3 0-702,-3 0 0,4 0 0,-5 0 809,-1 0 0,1 6 0,-1 1 0</inkml:trace>
  <inkml:trace contextRef="#ctx0" brushRef="#br0">11960 13707 7797,'-12'0'806,"-1"0"-288,6 0 0,3 2 1,8 1-372,4 1 1,9 4 0,5-2-1,2 0-437,1-1 1,2 0 0,1-5 289,2 0 0,23-14 0,9-6 0,4-2 0,0 1 0</inkml:trace>
  <inkml:trace contextRef="#ctx0" brushRef="#br0">15531 12317 7795,'0'-8'-1460,"0"-1"1460,0 7 0,-12 2 0,-2 7 0</inkml:trace>
  <inkml:trace contextRef="#ctx0" brushRef="#br0">15429 12241 7886,'1'-9'513,"2"1"0,1-2 667,-1-1-867,4-2 0,-5 4 0,3 1 0,-1-2 0,2 0 302,1 2 0,-4 8-300,1 8-241,-2 3 1,-2 9 0,-2 6-1,-1 6 1,-2 8 63,-2 7-185,-2 0 0,-2 11 1,1-3-1,3 3 1,1 0-1,3-4 1,2-6-123,1-5 0,6-11 0,4-6 0,4-8 156,3-4 0,5-7 0,1-4 1,4-6-15,3-5 1,4-3-155,-5-2 102,7 0 0,-9 0 0,4 1 0,-1-1 0,1 0-199,1 0 1,-3 1 0,-1-1 0,-4 1-123,-2 4 0,-5-3-401,4 2 356,-6 3 0,0-4 0,-8 5 1,0-2 444,0-3 0,-21-2 0,-2 0 0</inkml:trace>
  <inkml:trace contextRef="#ctx0" brushRef="#br0">15467 12203 7811,'-6'-19'0,"-1"-1"0,0 1 18,3 2 0,2 2 0,5 3 752,6-1 0,-1 6-545,9 3 0,3 2 0,1 2 1,5 0-327,4 0 1,-2 0-290,6 0 133,-6 0 0,3 6 0,-5 1 0,-1 1 257,1 1 0,-23 11 0,-6 7 0</inkml:trace>
  <inkml:trace contextRef="#ctx0" brushRef="#br0">15569 12394 7811,'-13'0'1245,"-4"0"-1278,0 0 0,0 0 0,4 0-689,1 0 1303,5 0 0,7 4 0,8 2 0,5 0 28,4-1 0,4-1-1071,9-4 247,2 6 0,7-4 1,-1 2-1,0-1 0,0-1-744,1 3 1,-1-1 958,0-4 0,7-7 0,5-3 0,5-1 0,-1 1 0</inkml:trace>
  <inkml:trace contextRef="#ctx0" brushRef="#br0">16372 12560 8343,'-5'-7'1986,"-4"2"0,2 11-1598,-1 7 0,5 5 0,-3 8 0,2 1 235,0 2-673,-6-2 1,8 9-1,-2-5 1,3 0 0,1 2-309,0-1-433,0-3 1,0 0 0,1-6 0,3-5 790,5-3 0,25-17 0,7-12 0</inkml:trace>
  <inkml:trace contextRef="#ctx0" brushRef="#br0">17112 12254 7811,'0'-13'-210,"0"4"1,1 1-1,2-2 1,3-1 560,1-2 97,-4 0 0,4 0 1,-4 1 925,1-1-1109,0 6 1,-4 4 163,0 12-340,-6-1 0,-2 16 0,-8-1 0,-1 5 1,0 6-1,0 3 0,-1 3-17,-2 2 0,0-1 1,-2 6-1,2 0-150,1-2 1,2-1 0,5-7-1,0-2 35,4-1 0,-2-11-290,6-2-76,-1-11 284,5-4 1,2-18-1,1-5 1,2-5-298,2-4 324,2-5 0,4-2 0,-1-5 0,3-1 1,0-5-200,2-7 1,4 0 200,-4-5 1,5 4 0,-4 2 0,0 2 278,1 1 0,-2 12 871,-4 1-631,-1 11-233,-5 11 1,3 7 0,-5 11-1,-1 7 344,2 7 1,-4 4-266,7 1 1,-2 2 32,1 3-254,4 2 1,-9 2 0,4 0 0,0 2 0,-2 1-244,1 1 1,0-1 119,-2-3 1,-1 3-203,5-3 139,-5-3 1,3-4 0,-5-7 0,2-2 0,1-2-756,-1-2 1,3-6-584,-2 1 830,0-6 68,-4 2 1,0-6 577,0-3 0,-34-26 0,-8-11 0</inkml:trace>
  <inkml:trace contextRef="#ctx0" brushRef="#br0">16959 12534 7811,'-13'-11'0,"0"2"0,2-2 58,2 3 118,4 2 1,6 0 0,3 6 0,6 0 673,6 0 0,4 0-810,5 0 1,2 0 0,2 0-1,2 0-391,1 0 0,1 2-529,1 2 0,1-3 157,-5 4 723,6 2 0,13 0 0,11 5 0</inkml:trace>
  <inkml:trace contextRef="#ctx0" brushRef="#br0">17647 12534 7811,'-7'0'1431,"2"2"-408,5 2 1,-5 3-616,1 6 0,0 5 1,4 5-1,-2 4 71,-2 2 1,3 7-575,-3-2-118,2 3 1,2-3 0,0 0 0,0 0 0,0-2 0,0-2 0,0-4-2078,0-5 2290,0-3 0,-6-33 0,-1-8 0</inkml:trace>
  <inkml:trace contextRef="#ctx0" brushRef="#br0">18183 12305 7932,'-13'0'744,"6"5"0,7-3-564,9 2 1,8-3 63,4-1-239,3 0 0,3-4 0,1-1 1,3-3-1,1-1 40,-1-3-65,4-1 1,-8-1-1,3-1 1,-5-4-1,-3-1 1,-5-1-1,-5 0-32,-3 0 0,-4 5 511,-5-1-363,-11 3 1,1 5 0,-12 2 0,-4 2 0,-4 2 0,-2 3 0,-4 6 159,-1 6 1,-2 2 0,-2 9 0,-2 3-120,2 2 1,3 7-1,4-1 1,3 5-49,0 3 0,11-2-198,3 2 132,8-8 1,11 2 0,2-7-1,6 0 1,5-4 207,7-3-209,2-4 1,1-5-1,2-1 1,1 0 0,4-4-106,0-3 0,-2-4 0,3-1 0,1 0-625,2 0 0,-6-6-122,4-2 1,-6 1 249,-2-2 0,-1 1 0,0-5 580,-4 0 0,-14 0 0,-9 1 0</inkml:trace>
  <inkml:trace contextRef="#ctx0" brushRef="#br0">19458 11999 7932,'1'-13'-126,"2"0"0,3 0 1,0 1 446,-1-1-52,5 0 0,-7 2 0,4 1 1,0 3-1,-1 0 0,1 1 396,0 0 0,-3 1-141,5 1-609,-6 2 124,2-4 1,-5 8-95,0 2 88,-5 3 0,-1 6 0,-5 1 0,-1 2 0,-3 2 0,-4 3 0,-3 5 76,-2 2 1,-3 12 0,-5 0 0,-4 5-95,-5 7 1,14-21-1,0 1 5,-1 3 0,0 2 1,-2 3-1,-2 2 0,-1 2 1,0 0-1,-2 1 0,1 1-278,1-2 1,0-1-1,1 0 1,0-2 262,2-2 1,1-1-1,0-3 1,1 0 0,3-1-1,2-1 1,0-2 0,2-1 74,-17 25 1,8-4-163,0-4 1,2-2 192,-2-2-56,9-9 0,-8 4 0,12-10 0,2 2 0,1-2 9,1-1 1,0-5 0,0-1 1,2-4-491,3 4 28,2-5 1,2 2 231,-1-5-1004,1-6 733,4-1 1,2-8-1,0-2-340,3-5 0,5-2 305,-2-2 471,3 1 0,19-18 0,4-4 0</inkml:trace>
  <inkml:trace contextRef="#ctx0" brushRef="#br0">19369 12917 7938,'4'-13'0,"2"0"0,-1 1 0,1-1 301,4 0 0,-9 0 0,5 1 1,0 0-1,1 2 1520,0 2-1657,-1 5 1,-6-1-1,0 8 1,0 4 177,0 4 1,-5 5-111,1 0-153,-6 5 0,7-2 1,-5 6-1,-1 1 0,1 1 1,-1 3-1,1 0-102,1 1 0,-3-3 1,4-3-1,0 1-27,1 2 1,1-3 70,4-1 1,0 0-1,0-8 1,1-2 74,3-1 1,8-2-77,5-4 1,5-2 0,-1-6 0,5 0 3,4 0 1,-2-4 2,6-1 0,-4-3-40,4 4 1,-2-5-1,4 5 1,-4 1-181,0 2 0,-7 1 65,-4 0 0,1 0-655,3 0 505,-5 0 1,0 0 0,-5 0 0,2 0-1,-1 0-957,-2 0 1,-5 0 429,-1 0 1,1-2 804,3-2 0,1-32 0,0-12 0</inkml:trace>
  <inkml:trace contextRef="#ctx0" brushRef="#br0">20567 11744 7960,'0'-13'-58,"0"0"0,0 0 1,0 1-1,0-1 716,0 0-198,0 6 1,2-4-1,1 2 1,2-1-95,2 2 0,-2 2 1,3 6-1,2 0-24,1 0 0,2 2-200,0 2 1,0 3 0,1 6 0,1-1 61,2 1 0,2 4 105,-2 0-226,-3 12 0,9-8 0,-6 10 0,-2 0 1,-1 5-1,-2 5 0,-2 5 112,-2 4 0,-5 7-45,1 2-186,-2 9 1,-7-30 0,-2 1-1,-1 4 1,-1 1 0,-2 4-1,-2-1 1,-1 4 0,-2 0-1,-1 1 1,-1-2 0,-2 1-1,-1-1-260,-2-1 1,-1 0 0,-1 0 0,-1 0-34,-1 2 1,-1 0-1,2-5 1,0-2-1,-2-1 1,-1-2 0,1-3-1,1-1 22,-1-2 1,0-2 0,-1-3-1,-1-1 67,2 0 1,1-2-1,-1-3 1,0-2-371,-23 21 1,0-3 609,0-2 0,5-6 0,-1-2 0,-1-3 0,-2-1 0</inkml:trace>
  <inkml:trace contextRef="#ctx0" brushRef="#br0">15237 11846 7960,'-5'-19'-248,"2"1"1,-4-3 0,1 4 0,2 2 197,-2 3 0,-1 0 1310,-6 4-1105,6 2 0,-4 12 0,1 4 0,-4 5 0,-3 7 0,0 3 0,-1 5 446,-4 4 1,-2 10-82,-1 7-458,-1 0 0,1 15 0,-2 0 0,13-31 0,-1 0 0,0 5 1,-1 0-1,1 3 0,1 0 0,-1 2 0,1 1-26,1-2 0,2 0 0,2 0 0,1-1 0,-1-3 0,1 0 0,1-2 0,1 0-80,2 0 1,0-2-1,-2 25 1,9-2 0,4-5-11,6-3 0,8-4 1,2-2-1,4-1 27,2-3 0,8-5-207,2-2 1,4-6 0,8 0 0,2-6-507,2-10 1,2 0 272,2-8 0,5 0 0,-2-4 467,5 0 0,-18-2 0,4-1 0,0-1 0,0 1 0</inkml:trace>
  <inkml:trace contextRef="#ctx0" brushRef="#br0">14931 13886 7931,'-12'-4'-190,"-1"-2"-548,0-1 964,6 4 1,3-3 0,8 6 0,6 2 321,6 2-493,-2-3 0,10 5 1,-1-6-1,5 0 1,6 0 250,3 0-299,7 0 0,2 0 0,11-1 0,8-2 1,-28 0-1,1 0 0,4 0 0,1-1 1,4 0-1,0 0-10,3 0 1,2 1-1,2-3 1,1 2-1,3 0 1,1 2-1,2-1 1,-1 0-15,1 0 1,0 1 0,-2-1 0,-1 0 0,2 2 0,-1-1 0,1 0-1,-1-2-115,3 1 1,0-1-1,-6 3 1,1 0 0,3-2-1,0 0 1,-1 1 0,0 0 74,0 0 1,0-1-1,1-1 1,1 0-1165,1 1 0,0 2 1221,-6-2 0,0 1 0,8 0 0,1 0 0,-7 0 0,0 0 0,2 0 0,0 1 0,3 0 0,0 1 0,1-1 0,0 0 0,0 0 0,1-1 9,-2 0 0,0 0 0,-3 0 0,0 0-88,2 2 0,-1 0 1,4-2-1,-1 0 1,3-1-1,0 1 0,-1 1 1,-1-1 87,-1 2 1,0-1-1,-2-1 1,1 0 12,0 0 1,1 0 0,0-3 0,0 1-18,0 2 0,-1 0 0,-2-1 1,-2 0-1,0 2 0,-1-1 1,-3 0-1,0-1 4,-1-1 1,0 1 0,-1 1 0,0-1-3,-2-1 0,0 0 0,-3 2 0,-1 0 10,-2-3 0,-1 1 1,1 2-1,-2 0 1,-3-2-1,-1 1 0,0 0 1,-1 0 14,-1 2 0,0-1 1,28-1-88,-1-1 1,-12 3 29,-10-4 0,-8 4 0,-5 1 294,-7 0-322,-9 0 0,-9 0 450,-8 0 1,-4 1 0,-11 2-1,-5 3-856,-4 1 1,-8 2 484,2 3 0,-2 1-26,-3 0 0,-2-3 0,3 2 0,3 4 0</inkml:trace>
  <inkml:trace contextRef="#ctx0" brushRef="#br0">17966 14421 7931,'2'-17'-84,"0"0"1,3 0-1,-2 0 512,-2 0 0,-1 7 1,-1 12 508,-4 9 0,-2 8-594,-6 6-275,-5 6 0,2 2 0,-5 5 0,-2 2 0,-1 1 0,-1 3 0,-2 1-110,-3 3 1,3 0 0,-1-1-1,4-4-144,3-4 0,5-2 0,-1-4-64,3-8 1,7-12 248,3-13 1,8-7-1,4-11 1,4-6-231,0-5 1,5-12 65,0-1 71,6-7 1,-3-2 0,5-1 0,1-3 0,1-5-249,3-2 392,-4-2 1,6 2 0,-7 4 0,1 7 0,-2 8 603,-3 8 1,-4 12-280,-8 15 0,-4 13-101,-5 17 0,2 3 42,2 5-254,-3-3 0,5 10 0,-6-2 1,0 5-1,0 2-37,0-1 0,0 3-147,0-1 1,0 1-69,0-2 1,1-2 0,2 2 0,1-4-156,-1-4 1,4-2-5,2-7 0,-2-4-382,1 1-25,-5-12 1,9 5 755,-4-11 0,-14-22 0,-2-10 0</inkml:trace>
  <inkml:trace contextRef="#ctx0" brushRef="#br0">17762 14778 7931,'-1'-12'0,"-4"-1"-321,4 0 1,-5 0 359,6 1 0,6 5 995,3 2-919,8 4 1,2 1 0,7 0 0,1 0 0,3 0-308,4 0 0,2 1 0,3 2 1,0 3-1186,4 1 1377,-3-4 0,4 2 0,6 1 0,1-2 0,0-1 0</inkml:trace>
  <inkml:trace contextRef="#ctx0" brushRef="#br0">18667 14664 7931,'0'-13'936,"6"0"-165,-4 0-266,3 6 0,-1 3 0,1 8 0,-2 6 179,-2 6 1,-1 5-495,0 9 0,-1 2 0,-2 7 1,-2-1 38,3 0 0,-1 2-197,-1 2 1,2-2 0,-2 4 0,2-2-260,2 1 1,0-5-1022,0-4 573,6-5 1,-3-4-1,4-8 1,0-3 674,0-1 0,7-57 0,6-14 0</inkml:trace>
  <inkml:trace contextRef="#ctx0" brushRef="#br0">22735 13108 7931,'-4'-8'617,"-2"0"1,0 1 282,1 0 0,2 0 0,9-1-117,6 3-732,7 4 1,8-3 0,1 0 0,3 1 0,2 1-1202,2 2 865,2 0 1,1 0-1,1 0 1,-3 0-1,-3 2 1,-8 1-1,-6 2-2742,-5 2 3027,-7 2 0,-58 26 0,16-14 0,-1-1 0</inkml:trace>
  <inkml:trace contextRef="#ctx0" brushRef="#br0">22722 13338 8411,'-7'-2'1810,"3"-2"-1446,3 2 1,2-3 0,5 5 0,6 0-271,8 0 0,6 0 0,2 0 0,3 0-732,2 0 0,1 0 0,5 0 638,4 0 0,12-12 0,9-5 0,-16 6 0,-1-1 0,1 0 0</inkml:trace>
  <inkml:trace contextRef="#ctx0" brushRef="#br0">25783 12279 7861,'0'-13'25,"0"5"1,0-1 0,0 0-1,1-3 287,3-1 572,-2 6 1,3-4-1,-3 4-451,2 0 1,-3 3-1,4 9 1,-4 7-129,-1 3 0,-1 8 27,-4-2-299,4 9 0,-10 2 0,2 8 0,-2 1 0,-2 3 0,2 1 0,1 2-82,1-1 1,2 3-1,-1-4 1,3 1 36,4-4 1,1-3 94,0-5-71,6-3 1,5-7 0,7-4-1,2-6 1,3-6 0,2-2-1,5-3-239,4-2-21,3-6 1,-3-2-1,0-6 1,0 0 0,-1 0-1047,-4 1 1034,-2-1 1,-1 4 0,-2 1 0,-3-1-1,-2 1-624,-1-1 0,-4 2 305,3-1 358,-3-4 221,-1 5 0,-6-17 0,-1-3 0</inkml:trace>
  <inkml:trace contextRef="#ctx0" brushRef="#br0">25681 12305 7861,'-13'-20'0,"1"-3"596,4 6-445,-3 0 1,11 4 0,0 2 0,7 3-1,5 3 322,5 4-400,3 1 0,7 0 1,2 0-1,2 0 0,1 0-165,4 0 0,1 1 1,1 2-1,-1 3-420,-3 1 0,1-4-705,-5 1 1217,-6 3 0,-11 6 0,-8 7 0</inkml:trace>
  <inkml:trace contextRef="#ctx0" brushRef="#br0">25795 12483 7861,'-12'-1'0,"-1"-3"0,0 2 2078,0-2-1315,6 2 1,7 2-545,9 0 1,8 0-419,4 0 11,9 0 1,2 0 0,7 0-1,-1 0 1,1 0 0,3 0 187,0 0 0,2 0 0,6 0 0,1 0 0,0 0 0</inkml:trace>
  <inkml:trace contextRef="#ctx0" brushRef="#br0">17545 11654 7879,'0'-25'90,"0"4"0,0 1 0,0 1 0,0 4 323,0 1 1,0 4 0,0 5 0,-1 11-127,-3 8 0,-3 9 0,-8 11 0,-2 10 55,-4 8 0,-3 12-170,11-28 0,1 0-227,-1 4 1,0 1-1,-2 3 1,-1 1-1,-1 6 1,-1 0-1,-2 4 1,0 1-1,-2 4 1,0 0-396,-1 2 1,1 0 371,-2 0 0,1 0 0,-1-1 0,1-1 1,0-2-1,1 0 0,0-4 0,0 0 1,2-5-1,0-1 0,2-6 0,1-2 1,2-5-1,1-2-341,-8 24 1,3-6 0,7-4 0,-1-6-770,0-6 1188,6 2 0,1-14 0,6 2 0,0-2 0</inkml:trace>
  <inkml:trace contextRef="#ctx0" brushRef="#br0">18731 14090 7809,'-13'-6'59,"1"1"1,-2-4 0,-3 6 0,-5 7 0,-2 11-230,-1 9 0,-8 14 0,-7 12 0,16-22 0,-1 0 214,-3 3 0,-2 1 0,-4 3 1,-2 2-1,-1 5 0,-2 2 1,-4 3-1,-1 0-744,-4 3 0,0 2 0,2-1 1,0 0 686,-3 2 1,0 0-1,3-2 1,2 0-1,1-1 1,1-1-1,1-1 1,1 1-23,0-2 1,2 0-1,5-2 1,2-2 0,3-3-1,1 0 1,4-4-1,2 0 73,3-4 0,1 0 0,-15 24 0,8-10 0,4-8-399,8-7 0,6-11 361,10-7 0,-2-6 0,3-7 0</inkml:trace>
  <inkml:trace contextRef="#ctx0" brushRef="#br0">26484 12853 7834,'-6'-11'1580,"-2"2"1,2 13-1273,2 9 0,1 13 1,0-1-1,-1 2-21,1 0-272,2 4 0,-4-2 1,1 3-1,1 1 1,2-2-1100,1 0 811,0-1 0,0-6 0,0-1 1,0-4-1,1 0 0,4-5 1,2-3-2299,0-2 2571,4-6 0,13-37 0,10-16 0</inkml:trace>
  <inkml:trace contextRef="#ctx0" brushRef="#br0">27134 12623 7834,'0'-8'359,"0"-1"-126,0 0 1,2-3 0,2 1-268,4 2 304,4-2 1,2 10 0,3-5 0,5 2 0,5-2 0,5-1 0,0-3-301,4-1 0,-4-2 0,1-1 0,-2-2 8,-3-1 1,-2-4 0,-5 3 0,-5-2-85,-6-3 0,-5 3 0,-8 0 164,-5 2 0,-3 2 0,-14 8 0,-3 4 221,-3 2 0,-7 8 1,-6 2-1,0 5 3,0 4 1,-3 3 0,5 7-1,1 1 98,1 2 0,9 4 26,5-4-309,6-1 1,5 1-1,2 0 1,7-3 0,9-3-1,10-4 1,8 0-63,8-1 0,-1-3-299,6 1 1,4-7-1,5-3 1,-1-1-277,2-3 1,0-2 247,3-1 0,-5 0-1325,-8 0 1056,3-6 1,-7 5-1,1-5 561,-5 1 0,-21-2 0,-1-6 0</inkml:trace>
  <inkml:trace contextRef="#ctx0" brushRef="#br0">25298 13542 7834,'-6'-9'-15,"-2"1"1,-4-1 0,1 1-1,1 0 584,2 3-235,5 1 1,-1-2 0,9-1 0,8 0 0,7 2 0,5 4 357,5 1 0,10-4-630,11 0-36,6-1 0,13 0 1,-31 1-1,2 1 0,4-2 1,3 1-1,6 0 1,3 1-1,4-1 0,2 1 1,6 0-1,1 0-131,-20 1 0,1 1 0,0-1 0,-3-1 0,0 0 0,0 0 1,3 1-1,1 1 0,-2 0 0,22-1 0,-1 1 52,-2 0 1,-2 1 0,0-1 0,0 2 0,-5-1 0,-1 0 0,-3 0 0,-1 0-128,-5 0 0,-2 0 0,-8 0 1,-2 0-1,31 0 0,-9 0-199,-7 0 1,-15-2 21,-10-2 220,-15 2 0,-6-3 0,-9 5 1,-6-2-1,-5 0-63,-6-3 0,-3 1 76,-6 4 2,1 0 1,-2 0 0,-1 1 0,-4 2 0,-2 3-818,-5 1 701,1 7 0,-8 2 1,4 4 237,-5-2 0,2 5 0,-2-2 0,0 3 0</inkml:trace>
  <inkml:trace contextRef="#ctx0" brushRef="#br0">26420 13899 7834,'0'-13'0,"-4"0"0,0 0 213,-1 1 0,5-5 0,0 0 1509,0 1-1179,0 8 0,6-2 1,1 7 5,0 4 0,-1 6-394,-6 10 0,0-1 0,0 7 0,0 2 90,0 3 1,0 6-142,0-4 1,-6 6-1,-1-2 1,-1 2-49,-1 3 0,2-1-111,-2 0 1,0 0-14,4 1 103,1-7 1,4-1 0,0-5 0,1-2 0,5-3-41,7-4 1,1-7 8,7-1 1,2-7-1,5 3 1,4-5-52,0-5 0,-2 3-94,4-7 0,-4 1 60,4-5 7,-6 0 0,-1 5 0,-6 1 0,0-1 0,1 3-686,-1-1 410,-6-4 1,4 9-520,-6-3 182,-1 2 0,1 2 0,0 2 687,0 2 0,11 14 0,3 9 0</inkml:trace>
  <inkml:trace contextRef="#ctx0" brushRef="#br0">10953 16691 8163,'-8'-13'-93,"1"1"921,1-1-644,2 6 0,5 1 0,5 6 1,5 0-1,6 0 93,3 0-247,1 0 0,5 0 1,-1 0-1,2 0 1,1 0-99,2 0-9,0 0 0,0 0 1,-1 0-1,-2 0 0,-4-1 1,-6-2-358,-3-1 384,-7-6 56,-1 8 0,-16-8 1,-4 5-1,-6-1 1,-6 0-12,-2 3 77,-2 2 1,-1 0-1,-3-2 1,-3-1-1,-1 1 543,0 1-528,0 2 1,-2 0 0,-1 2-1,-3 2 1,0 4 482,0 4-491,2 6 0,9 2 1,2 6-1,3-1 0,2 2 174,6 3 0,6-2-289,5 6 1,4-4 92,5 4-114,0-6 0,5 3 0,5-7 0,5-2 0,3-5 4,2-3 0,1-7 52,5-3 1,-2-2-40,-3-2 77,3-6 0,-4-3 0,4-6 1,-3-4-1,-4 0 144,-3-4 0,-2-1-121,-4-2 1,-2 1-31,-6-1-55,-6 1 0,-2 1 1,-8 1-1,-2 3 1,-2 2-358,-3 2 1,-5 8 180,-2 3 1,0 4-841,5 1 691,-1 0 1,7 10-1,3 4 1,5 6-1,4 5 350,1 4 0,15 13 0,6 8 0,3 2 0,-1-1 0</inkml:trace>
  <inkml:trace contextRef="#ctx0" brushRef="#br0">11042 17150 8163,'13'-25'0,"0"-1"0,1 2 579,3 3 1,-1 1-211,5 3 0,0 3 0,3-2 0,-1 5 480,-2 2 0,-10 7-805,2-3 1,-4 5 0,-1 6 0,-4 5-196,-2 5 0,-4 7 151,-2-2 1,-3 7 0,-6 2 0,-1 0-74,-3 1 1,2-4-116,-7 2 0,5-2 1,-2-1-1,0-2-7,4-3 1,5-2 671,1-7-112,6 1 1,-1-6 0,10-3 69,6-2 1,8-8-288,10-2 1,-2-4-815,6 0 418,6-1 1,0 0-1,4-1 1,-2-2 0,1-1-847,-2 2 0,-6 1-697,-1 1 1791,0 6 0,1-18 0,2-7 0,4 0 0,-1 0 0</inkml:trace>
  <inkml:trace contextRef="#ctx0" brushRef="#br0">12037 16704 8163,'0'-26'0,"0"5"0,0 0-9,0 5 0,6-1 0,2 9 0,3 3 387,2 4-425,-6 1 0,5 1 0,-4 4 0,3 3 1,2 4-1,-1 0 0,-3 1 47,0 0 0,-18 17 0,1 4 0</inkml:trace>
  <inkml:trace contextRef="#ctx0" brushRef="#br0">11909 16921 8163,'0'-13'0,"0"0"0,-4 0 0,0 1 0,1 4 0,7 4 0,-1 3 571,6 1 1,5 0-1,7 0 1,5 0-288,3 0 0,4 4-156,5 0-128,0 6 0,12-13 0,7-4 0,4 3 0,1 0 0</inkml:trace>
  <inkml:trace contextRef="#ctx0" brushRef="#br0">14766 16130 8163,'-9'-21'-85,"2"1"1,1 2-1,2 3-998,-2 5 1429,5 5 0,-5 6 0,6 5 0,0 7 0,0 6 0,0 6 0,2 1 1491,2 4-1782,-3-3 1,5 14 0,-6-3 0,0 2-1,0 1 1,0 0 0,0 2-57,0-2 1,0-1-50,0-2-328,0-6 1,0-5 0,0-7 73,0-1 0,0-10 0,0-10 0,-1-10 214,-4-9 0,3-4 0,-5-3 0,1-3 88,3-4 0,-3-4-2,2-5 77,-6-2 1,9-2 0,-3 2-1,2 0 1,2-1 0,2 0-1,2 0 555,4 4 0,4 3-492,0 5 1,7 3 0,2 7 0,3 3 65,2 4 1,-1 4-323,1 5 0,3 2 0,1 6 1,-3 0-546,-4 0 1,-3 6 256,-3 2 0,-3 5-718,3 4 829,-9-3 0,-2 10 0,-6-3 297,0 4 0,-28 34 0,10-25 0,0 0 0</inkml:trace>
  <inkml:trace contextRef="#ctx0" brushRef="#br0">14842 16372 8163,'-5'-18'0,"2"4"398,-6-3 1,6 7 0,-1 1 364,3-1 0,6 5-521,4 0 1,2 4-312,2 1 1,5 0 0,4 0-1,2 0-733,1 0 1,1 6 93,-1 2 0,5 4 131,0 0 577,-1 7 0,-7 8 0,-1 5 0,2 6 0,1-1 0</inkml:trace>
  <inkml:trace contextRef="#ctx0" brushRef="#br0">15276 16602 8163,'0'-17'60,"0"0"1,0-4 17,0 4 1,5 0 214,4 4 1,6 6 928,2 2-995,6 4 0,-4 1 0,3 1 0,-2 5 0,-3 5 16,-6 5 0,1 7 0,-8-2 1,-1 3-472,-2 2 1,-6 0 64,-4 4 0,-4-3-89,-4 3 0,2-3 1,-5-3-1,1-1-212,4-2 0,1-6 814,1 2 0,0-4 3,0-4-52,6-4 1,5-5 0,10-1-210,9-3 0,7-3-301,6-6 1,2 1-870,7 4 848,-1-3 0,-1 8 0,-2-4 0,-1 1 230,2 3 0,17 7 0,7 4 0</inkml:trace>
  <inkml:trace contextRef="#ctx0" brushRef="#br0">14472 17112 8163,'-25'-7'-243,"-1"1"0,2 6 0,3 0-376,4 0 913,9 0 68,2 0 0,9 0 0,5 0 0,11 0 0,8 0 1517,7 0-1759,8 0 0,5 0 0,9-1 1,8-4-1,7-3 0,-34 2 1,1 1-1,1-2 0,0 1-15,1-1 1,1 1 0,0 0 0,1-1 0,3 1 0,0 0 0,-1-1 0,0 1-267,-1-1 0,-1 1 0,-5 0 0,-1 1 0,24-4 0,-15 5-700,-12 3 1,-9 5-1092,-12 0 894,-4 6 1058,-3-3 0,-67 17 0,23-10 0,0-1 0</inkml:trace>
  <inkml:trace contextRef="#ctx0" brushRef="#br0">15008 17507 8163,'-13'0'0,"0"0"0,-4 2-203,0 2 0,0 3 0,5 7 0,-1 3 837,0 4 1,-1 5 0,-2 4 0,-2 4 103,-2 2 1,5 3-402,-2-1-388,2 0 1,-2-1-1,2-3 1,2-3-1,5-3 1,2-1 0,3-4-877,2-3 842,1-9 1,0-8 0,0-10 0,1-7 50,3-5 1,1-7 0,6-9 0,3-3 50,0-4 0,5 1-27,-2-6 57,5 0 0,-2 0 0,6-1 0,-1-1 0,1-1 123,-1 5 0,-4 5 1,1 6-1,-1 6 225,-1 5 0,-2 10-247,-5 9 1,-6 4-116,-3 4 0,2 9 0,-2 8 0,-1 3 98,-2 2 1,-1 5-55,0 3 0,0 4-177,0 5 29,0-4 0,0 5 0,0-7 1,0-1-1,0-2-348,0 1 0,0 0-57,0-1 112,0-2 1,0-8 0,0-2-1,0-2-1899,0-1 2263,0-8 0,-11-22 0,-3-11 0</inkml:trace>
  <inkml:trace contextRef="#ctx0" brushRef="#br0">14829 17826 8163,'-5'-19'386,"-1"5"-154,-2-3 331,2 3 1,7 3 0,5 1-37,7 1 1,1 7-501,7-3 0,0 4-593,5 1 118,-1 0 0,2 4 1,2 2-1,0-1 448,0 1 0,7 2 0,6 0 0,2-1 0,1 0 0</inkml:trace>
  <inkml:trace contextRef="#ctx0" brushRef="#br0">15480 18196 8163,'0'-24'158,"0"7"1,0-7 0,0 2 0,1 4 0,3-1 415,5 4 1,4 2 0,2 5-1,2 3 511,-1 4-1033,-2 1 0,-1 1 1,-1 5-1,0 7 1,-4 7 74,-3 4-220,-4 1 1,-1 2 0,-1 1 0,-4 2-1,-3-1 1,-4-3 0,0 0-33,-1-1 1,0-3-1,0-2 1,2-2 424,3-2 0,-2-2-174,5-2 1,4-6 0,10-6 0,8-7-231,5-4 1,9-3 0,5-3 0,5-5-363,6-2 0,1 3 0,0 1 0,-3 0-181,-1 0 1,3 5 0,-4-4 646,-2 1 0,-1-11 0,5-7 0,2-5 0,1 0 0</inkml:trace>
  <inkml:trace contextRef="#ctx0" brushRef="#br0">16831 16819 8163,'-5'-25'0,"2"6"0,-4-7 0,1 8 483,3 4 0,7 2 1,6 4-1,6 3-184,5 4 0,5 1 0,2 0 0,3 0-319,2 0 1,-3 0-55,4 0 0,-6 4 1,0 2-1,-4 0-1099,-2-1 0,-7 4 355,2-5 818,-8 6 0,-21-3 0,-9 6 0</inkml:trace>
  <inkml:trace contextRef="#ctx0" brushRef="#br0">16870 16972 8163,'0'-13'-26,"0"0"0,0 5-190,0-1 1,1 6-164,3-1 709,3 3 0,8 1 0,2 0 0,4 0 0,4 0-207,5 0 1,3 4 0,5 0-1,0 0-1048,0 2 925,1-5 0,27 11 0,-29-9 0,0 1 0</inkml:trace>
  <inkml:trace contextRef="#ctx0" brushRef="#br0">19866 15824 8163,'6'-18'2,"-3"3"0,5-3 1,1 1-1,-1 0 1,1 1 367,0 2 1,1 1-1,0 2 58,-1 3 1,-6 3 0,1 10 0,-4 5-124,-4 5 0,-3 5 34,-6 5-258,6 7 0,-5-4 0,4 6 0,-3 0 0,-2 0 0,0 0 0,2 1-60,2 2 0,-1-3 1,6 0-1,1 0-8,2-1 0,1 1 0,0-7 0,1-3-18,3 0 1,5-6 0,7-2 0,2-5-33,2-2 1,1-6 0,5 1 0,-1-3-214,1-1 0,-1-4 119,1 0-187,-1-6 1,5 7-1,0-5 1,-3-1 0,-3 1-218,-3-1 1,-1 5-1,1-3 1,-3 0-378,1 0 912,-5-2 0,-1-26 0,-8-6 0</inkml:trace>
  <inkml:trace contextRef="#ctx0" brushRef="#br0">19968 15747 8163,'-24'-18'0,"1"-2"0,3-1-311,2 0 1,2 5 627,8-1 0,2 7 0,8 3 408,2 1 1,3 1-668,6 1 1,4 2 0,1-2 0,3 2-84,6 2 1,0-4-723,7 0 566,-5 0 0,2 4 1,-6 0-1,1 0 0,-1 0 181,1 0 0,-12 22 0,-3 7 0</inkml:trace>
  <inkml:trace contextRef="#ctx0" brushRef="#br0">19930 15964 8163,'-13'-5'207,"0"-4"0,2 2 280,2-1 0,0 3-314,4-3-60,1 5 0,5-3 1,4 6-1,5 0 403,5 0 1,5 2-676,6 2-86,-1 3 0,5 2 0,1-1 0,2 1 0,2-1-1282,2 1 1527,1-7 0,-3 4 0,2 0 0,4-3 0,-1 1 0</inkml:trace>
  <inkml:trace contextRef="#ctx0" brushRef="#br0">20529 16270 8163,'0'-18'37,"0"4"1,2-3 0,2 3 248,4 1 0,4 4 1,0 2-1,3 2 264,2 2 1,1 3-202,3 4-346,3 9 1,-10 2-1,3 7 1,-4 0-1,-4 2-144,-5 2 0,-3 4 0,-1-1 0,-1 1-37,-3 1 0,-8-4 19,-5 3 122,-5-3 1,6-3 0,-4-3-1,0-4 1,2-3 257,0-1 0,1-6 0,5-1 131,4-1-168,2-3 0,9-1 191,5-5-372,1-6 1,19 4-1,-1-3 1,3 0-1,3 1-842,-1 0 0,1-1 318,1 4 257,3 1 264,-11-2 0,10-4 0,5-4 0,0-3 0,0 0 0</inkml:trace>
  <inkml:trace contextRef="#ctx0" brushRef="#br0">21103 15684 8163,'6'-26'-48,"1"-4"1,5 2 0,3 3-35,2 2 0,-3 9 0,3 1 0,-3 6 1,-1 3 716,-1-1 0,-4 7-347,-4 6 0,-3 5 1,-1 4-1,0 4 135,0 3 1,-1 6-99,-3 0-259,-4 11 0,-4-7 1,-1 9-1,0-4 0,0-1 1,1 1-1,0-1 57,4 0 0,-4 1-320,4-1 84,-3-6 0,2 0 1,1-7-1,-1-1-98,2-3 0,1-9 0,6-14 0,2-9 29,2-9 1,3-5 110,6-5 1,0-3 0,-1-5 0,1-2-93,0-2 0,4-3 70,0-7 1,0 0-1,-4-2 1,-1-1 99,1 1 0,-1 6 433,-4 1 1,2 12 117,-6 1 0,5 11-121,-5 6 1,0 14-279,-4 8 1,2 6 147,2 6-272,-3 3 1,9 9-1,-4 4 1,0 2-1,1 5 16,0 0 1,0-1-147,1 0 0,4-1 82,-4 0-28,3 0 1,-2 1-1,-1-1 1,2-1-1,0-2-348,-1-1 0,2-7 27,-2-1 0,-2-6-578,1-8-1175,-5-5 2115,3 5 0,-46-39 0,-10-3 0</inkml:trace>
  <inkml:trace contextRef="#ctx0" brushRef="#br0">21179 15990 8163,'0'-26'238,"0"5"-106,0 0 0,5 5 0,0-1 1,2 4-528,3 5 1,3 2 487,4 6 1,3 0-1,7 0 1,3 0-167,4 0 1,2 6-143,3 2 1,-5 4 214,0 1 0,11 11 0,7 3 0</inkml:trace>
  <inkml:trace contextRef="#ctx0" brushRef="#br0">21715 16105 8163,'0'-13'207,"1"0"0,4 0 327,3 1 1,5 4-472,4 4 1,1 3-1,5 1 1,-3 0 296,-2 0 0,-1 10-304,-4 2 1,-6 8 0,-3-1 0,-2 1-342,-2 2 0,-7 4 220,-6 3 9,0-2 0,-11 5 0,3-7 1,-3 1-1,0-2 100,2-3 0,3 2 1,4-6-1,1-3 399,3-4 0,7-3 22,-1-3-284,4-3 1,7 5 0,4-7 0,5-4-214,6-3 1,9 1-517,4-2 0,-1 1 141,1-5 102,0 6 1,0-3-1,0 4 1,0 1-1,-2-1 305,-2 3 0,-3-10 0,-2-1 0</inkml:trace>
  <inkml:trace contextRef="#ctx0" brushRef="#br0">22238 15913 8163,'0'-8'-582,"1"1"1,3 1 1590,5 3-921,8 2 1,-1-1-1,5 0 1,3-3-1,4 1 1,6 0-1,2-2 316,-2-1-387,2-2 0,-7-3 0,3-1 0,-2-1 1,-6-2 143,-5-1-118,-5-5 0,-7 6 1,-3-4-1,-4 2 0,-4 2 1,-6 2-1,-6 1 153,-5 0 0,-4 5 0,-4 1 0,-2 1 18,-1 3 1,3 2 0,-2 2-1,1 4 145,1 3 0,-5 5-123,4 4-138,6 3 1,0 5-1,4 2 1,0 3-1,4 2 1,5 2 0,4 0 148,1 2 0,3-3-308,8 1 0,2-6 0,7 2 0,3-5-25,4-4 1,3 2-33,2-6 0,4-1 29,-1-8-7,7-2 1,-8-6 0,6 0 0,1 0 0,1 0-652,-2 0 1,1-10 290,-5-3 0,1-2-753,-1 2 918,-3-6 1,3 4 0,-9-5 290,-4 2 0,-9-5 0,-2 3 0</inkml:trace>
  <inkml:trace contextRef="#ctx0" brushRef="#br0">23666 15390 8161,'6'-18'39,"-4"4"1,5-5-1,-1 2 1,-2 0 331,2 2-70,-5 1 0,5 5 0,-7 2-32,-4 1 0,3 4-250,-7 6 20,1 3 1,-7 11 0,-2 4 0,-4 3-1,-3 5 335,-1 4-327,-7 8 1,-2 8 0,-8 8 0,19-27 0,-1 0 0,-2 4 0,0 1 0,-3 3 0,0 2 0,-4 3 0,-1 2-27,-3 4 1,0 1 0,1-1 0,0 0 0,-3 2 0,0 0 0,3-4 0,1 0-364,3-2 0,-1-1 0,0 0 0,1 1 270,4-6 1,1 0 33,1-2 1,2-1 0,4-4 0,1-2-1,-15 24 1,0-2 0,1-2 0,3-3-1,3-4-246,2-6 0,4-9 28,-1-4 1,8-1 0,0-8-273,4-5 1,9-4-185,1-7 0,5 0 712,8 0 0,5-6 0,2-1 0</inkml:trace>
  <inkml:trace contextRef="#ctx0" brushRef="#br0">23640 16117 8161,'2'-14'-73,"1"-1"0,2-2 4,2 1 0,-4 2 0,1 1 0,-1 0 0,0 1 1,1-1 1242,-1 0-948,-1 0 1,-2 1 223,0-1-83,0 6 60,0 1 33,0 6-401,0 0 1,-5 6 0,0 2 0,-1 4 0,-1 2 701,0 3-727,-2 3 1,-3 9-1,0 1 1,2 0 0,2 0-1,-2 1 1,-1 1-21,-2 4 1,4-4 40,1 2 0,5-1 1,-1 2-1,2-1 4,2 2 1,2-7-31,2-3-60,3-1 0,6-10 1,0 2-1,-1-5 1,3-3 38,2-5 1,-2-2-18,6-2 1,1-5 53,3 1-72,6-12 1,-2 8 0,3-9 0,1 3 0,-1 1-65,4 0 1,-4 1-5,2-1 1,-4 1-279,4 4 91,-6-3 1,8 9-1,-6-2 1,-2 3 0,-1 1-592,-2 0 0,-3 0 873,-1 0 0,6 17 0,5 4 0</inkml:trace>
  <inkml:trace contextRef="#ctx0" brushRef="#br0">19382 17380 8147,'-19'-6'-165,"5"0"0,-3-4 0,3 3 0,1 0-818,0 0 1339,6 4 0,3-2 0,8 5 0,6 0 21,6 0 1,4 0-218,5 0 0,2 0 1,4 0-1,7-2 158,8-2 1,5-2-90,4-2-221,3-4 1,9 5 0,-31 1 0,1 0 0,5-1 0,1 1 0,5-1 0,1 1-1,3 0 1,1-1 0,2 1 0,1 0-22,3-1 1,0 1-1,2 1 1,1 1 0,3 1-1,1-1 1,-1 1-1,0-1-184,-2 0 0,0 1 0,3 1 1,0 0-1,-2-2 0,1 1 0,2 0 1,0 0 155,4 2 1,0-1 0,-3 0 0,0-1 0,2 0-1,0 0 1,0 0 0,1 0 26,0 1 1,1-1-1,-24 0 1,0-1-1,0 1 1,2 0-1,-1 1 1,1 0-1,-1-1 1,0 0 0,0 0 6,22-1 1,0 0-1,-2 2 1,1 1-1233,0-1 1,0 0 1277,0 1 0,0 0 0,1-1 0,0 0 0,-1-1 1,-1 0-1,-2 0 0,-1 1 0,1-2 0,-1 0 17,1 1 0,-1-1 0,1 2 0,0 0-95,3-2 1,0 0 0,-9 1 0,0 1 0,0-1 0,1-1 0,-4 1 0,0-1 120,-1 0 0,-1 1 0,2 1 0,-1 1 47,1-1 1,-1 0-1,-5 1 1,-2 1-484,-3 0 1,-1 0 348,0 0 0,-1 0 1,-6 0-1,-1 0 0,0 0 1,0 0-1,29 0 0,-11 0 10,-9 0 0,-13 0-420,-8 0 1972,-7 0-1779,-11 0 1,-6 0 0,-10 0-1,-11 0-403,-7 0 0,-7 0 625,-5 0 0,-6-6 0,-2-1 0</inkml:trace>
  <inkml:trace contextRef="#ctx0" brushRef="#br0">22059 17737 8146,'10'-27'11,"1"-2"0,1 0 0,-2 0 1,0 4 348,1 4 203,-4-4 1,3 11-1,-7 0 56,-5 8-585,-3 8 1,-12 12-1,-2 4 1,-1 7-1,-4 4 445,-4 4-421,1 1 1,-4 4 0,5 0 0,0 2 0,-3 1 0,-1 3 0,2 0-111,1 0 1,2-2-1,-1-3 1,2 0-150,3 4 0,2-13 0,7-2-63,-1-7 1,6-11 119,3-10 0,4-11 80,4-10-59,3-9 0,10-3 0,1-6 0,2-4 0,3-4 0,1-2 0,1-4-377,1-2 0,4 1 459,-1-5 1,1 5 0,-4-1 0,-1 2 242,1 2 1,-1 11-28,1 6 0,-6 13 1,-3 8 261,-3 8 1,-3 9-192,-2 5 0,0 8-88,-4 4-44,-1 3 1,0 7 0,0 2 0,-1 1 0,-1 0 81,-2 1 1,0 6-165,0 2 1,0-1-1,0-4 1,0 1-15,0-1 0,1-3-154,3 4 1,-2-10 159,2 5-417,-3-11 0,-1 0 0,0-6 1,0-2-1,2-2-1758,2-4 1514,-2-4 637,3-5 0,-22-11 0,-4-3 0</inkml:trace>
  <inkml:trace contextRef="#ctx0" brushRef="#br0">21868 17992 8146,'0'-19'-8,"0"1"32,0-3 1,0 2 0,1 6-1,4 2 331,3 3 1,9-2-274,4 5 1,-1 1-1,3 4 1,2 0-510,4 0 0,6 4 50,-1 1 1,-1 3-356,1-4 732,-6 6 0,26 9 0,0 8 0</inkml:trace>
  <inkml:trace contextRef="#ctx0" brushRef="#br0">22569 18068 8146,'0'-18'-34,"0"-3"1,2-2 137,2 2 1,0-3-1,8 5 1,3 2 636,4 4 0,2 5-424,4-1 0,1 4 11,-1 5-361,1 0 1,-8 5 0,-4 5-1,-5 6 1,-3 5 0,-4 3-1,-2 2-59,-4-1 1,-3 2-131,-6 3 136,-5-3 0,-1 8 0,-3-5 0,1-2 0,-1-1-174,2-1 340,-4-1 1,6-5-1,-2-3 1,6-4 386,4-5-236,7-2 1,0-7 0,12-4 0,8-5 0,7-4-273,6-3 0,2 0 0,8 4 1,1 1-324,2-1 1,-1 0-1,-4 0 1,-4 5-8,0-1-196,-5 7 0,0-4 0,-7 6 0,-5 0 567,-3 0 0,-13 0 0,-2 0 0</inkml:trace>
  <inkml:trace contextRef="#ctx0" brushRef="#br0">23181 17558 8146,'0'-32'0,"-4"-4"0,0 6-151,0 6 0,-2 3 0,-3 8 491,-2 6 1,-2 6-1,-1 6 1,-4 8-46,-8 7 1,-2 10 240,-10 4-447,2 8 0,-18 5 1,28-20-1,0 1 1,-2 2-1,-1 1 0,-1 2 1,-1 1-1,-1 2 1,-1 1-1,-2 3 1,-2 1-11,-3 4 1,-1 0-1,-2 0 1,0 0-2092,-2 4 1,1 0 1973,-1-3 0,0 0 1,3 1-1,-1 0 1,1-4-1,-1 0 0,1-2 1,1 0-1,1-2 1,0 0-154,4-3 0,0-1 157,3-4 0,-1-1 1,3-1-1,0-2 1,1-1-1,1-1 0,1 0 1,2 0-1,-22 20-515,5-6 1,11-8 0,16-18 208</inkml:trace>
  <inkml:trace contextRef="#ctx0" brushRef="#br0">21753 15021 8252,'2'-26'-219,"0"2"1,1 6 365,-4 9 1,-10 18 0,-12 20 0,-5 14 0,-6 11-1,15-22 1,1 1-16,-1 4 1,-1 1-1,-1 4 1,-1 1-33,-2 5 0,1 2-192,-5 6 0,1 3 0,7-15 0,0 3 0,0 0 0,-2 5 0,0 0 0,-1 0 0,1 1 1,-1 0-1,0 0 0,2 0 0,-1 0 0,2 0-45,0-3 0,2 1 1,-1-2 90,-9 18 1,1-1 0,7-6-1,1-1 1,0-7 0,0-2 0,4-4-1,0-1 1,4-6 0,0-2-1,-5 23 1,6-16-488,6-13 1,3-3 0,3-12 0,7-5 532,5-4 0,34-30 0,6-5 0</inkml:trace>
  <inkml:trace contextRef="#ctx0" brushRef="#br0">26140 16513 8252,'0'-13'128,"0"0"0,0 0 0,1 1 512,3-1-567,3 6 0,12-3 1,2 6-1,3 1 0,2 1 1,0 4-1,4 1-1357,4 1 837,-3 0 0,6 0 447,-3 1 0,20 4 0,6-1 0</inkml:trace>
  <inkml:trace contextRef="#ctx0" brushRef="#br0">26165 16717 8252,'0'-9'1251,"0"1"-1166,0-1 1,6 2-255,2 3 161,4 2 0,6 7 1,3 0-1,6 1 0,6 1 1,5 0-1,3 2-817,3-2 825,1-2 0,1-9 0,5-3 0,3 0 0,-1 0 0</inkml:trace>
  <inkml:trace contextRef="#ctx0" brushRef="#br0">28703 15888 8252,'0'-24'-110,"0"1"0,0 3 0,0 2-1298,0 2 1789,0 2 1,-2 7 0,-1 4 0,-2 6 0,-2 7 0,-3 5-1,-2 7 999,0 2-1219,-7 7 0,5 2 0,-3 6 0,3 2 0,1 2 340,0-2-478,0-1 0,5 2 0,1 1 0,1-2 0,3-2 1,2-2-1,2-3-17,4-4 1,6-7 0,7-4-1,2-2 3,3-5 0,-2-4 1,3-5-1,5 1-32,2-1 1,-1-3 0,2-4 0,1-5-374,-1-2 0,2-2 3,5 1 14,-7-1 1,4 0 0,-7 0-1,-2 1 1,-3-1-1472,-2 0 1518,-7 0 1,-1 1 331,-5-1 0,-18-23 0,1-5 0</inkml:trace>
  <inkml:trace contextRef="#ctx0" brushRef="#br0">28652 15811 8252,'-9'-25'42,"1"-1"0,5 6 135,-2 3 0,4 3 129,1 1 0,1 6 1,4 3-1,5 3-72,5 1 1,1 0-309,5 0 1,0 1 0,5 2 0,-1 1-267,1-1 1,-1 3-48,1-2-126,-1 6 0,-1-7 1,-2 4 512,-5-2 0,-3 11 0,-1-2 0</inkml:trace>
  <inkml:trace contextRef="#ctx0" brushRef="#br0">28639 15964 8195,'-9'-11'-478,"1"2"-34,5 4 1517,-3 5 0,8 1-387,2 3 0,7 2-552,6 3 1,6 2 0,-2-3 0,5 2-225,3-1 0,-2 2-868,3-2 552,3 2 0,-2-2 474,3-1 0,4-4 0,6 1 0,1 1 0,-1 0 0</inkml:trace>
  <inkml:trace contextRef="#ctx0" brushRef="#br0">29200 16474 8195,'5'-12'0,"-2"-5"-238,6 0 285,-1-6 0,5 9 0,1-2 0,2 5 0,2 2 605,2-1 1,-4 5 0,1 0 0,-3 4-374,-1 1 1,-2 6-278,-3 2 0,-2 9 211,-6 4-354,0 4 1,-1 1-1,-4 3 1,-5 1 0,-4-2-73,-3-1 1,-1-2 0,1 1 0,-3-1 47,0 1 0,0-2 258,3-3 1,3-4 124,-3-8 1,7 1 0,3-5 274,2 2 1,0-5-136,5-2 0,3-2-375,6-6 5,5 5 1,8-8 0,3 4 0,1-1-1,1 3-716,0-1 0,3 5 235,0-4 1,0 4-159,-5 1 1,2-4 650,3 0 0,14-18 0,8 1 0</inkml:trace>
  <inkml:trace contextRef="#ctx0" brushRef="#br0">29978 15926 7879,'-13'0'416,"0"0"-285,6 0 1,3 1-1,8 2 196,5 2-282,2-1 1,2-3 0,-1 2-1,3 1 1,0-1 0,4-1-1,-1-2 87,0 0 0,5 0-318,-2 0 183,-2-6 1,5 3 0,-3-4 0,2 0 0,-1 0 0,-2-3-1,0-3-22,0-4 1,-5 1-1,2-3 1,-4 0 6,-4 4 1,1-4 0,-6 2-1,-1 2 19,-2 0 1,-7 4-1,-2 1 1,-5 3 141,-4 1 1,2-2-120,-7 4 50,1-1 0,-9 7 1,-1 2-1,-1 5 0,-2 3 52,1 5 0,-4 0 1,3 7-1,-3 5 66,-1 2 0,6-1-68,2 4 1,9 0-23,4 4 1,4-4-1,4 0 1,6 0 79,6-1 1,6-6-90,8-6 1,3-1 64,5 1-125,1-3 1,-1-6 0,1-2-1,1-3 1,1-2-43,2-2 1,4-1-53,-5-2 1,3-2-396,-3-2 280,-2-3 0,4-6 0,-5 0 0,-1 1 0,-1-1-520,-2 0 0,-4 0 247,-5 1 0,-5 4-138,1 4 0,-6-3 587,2 6 0,-5 12 0,0 10 0</inkml:trace>
  <inkml:trace contextRef="#ctx0" brushRef="#br0">28422 16946 8189,'-13'-6'-377,"0"-2"26,1-3 0,3 3 814,1 4 127,5 3-219,-3-5-202,6 5 14,0-5 337,0 6-387,6 0 0,-5 2-39,4 2-17,-4-3 0,0 5 355,4-6-241,-4 0 1,6 1-45,-3 3-43,-2-2 1,5 4 0,-3-6 0,5 0-1,3 0 41,5 0 1,9 0 0,8 0 0,6 0-52,6 0 0,12 0-75,15 0 0,-33 0 0,2 0 0,3 0 0,1 0 0,4 0 0,2 0-403,4-1 1,1 2 0,-1 0 0,0 2 379,3-1 0,1 0 0,-1 0 0,1 0-124,3-1 0,1-2 56,3 1 0,0 0 0,0 1 1,2 0-1,-1 0 0,1 1 1,-4 0-1,-1 0 0,-3 0 1,0 0-71,-4 1 1,-1 0-1,-2-2 1,0-1 84,-5 2 0,-1 0 43,-2 2 1,-2 0 0,-6-4 0,-1 1-1,28 3 1,-7-2 0,-4-2 43,-4 0 0,-15-5-15,-5 1 1,-5-4 55,-8 3 50,-5-5 1,-3 8-1,-4-7 232,-2-1-421,-2-1 1089,-7-2-1003,5 6 0,-10 1 0,2 6 0,-2 0-283,-2 0 1,-1 0-453,-3 0 1,1 2 716,-5 2 0,-19 2 0,-9 1 0,-7 3 0,1 0 0</inkml:trace>
  <inkml:trace contextRef="#ctx0" brushRef="#br0">29417 17303 8189,'0'-13'-214,"4"-1"0,0-1 0,-1-2 1,-2 1-1,1 2 432,2 1 0,-3 5 0,4-1 0,-3 1 0,1-1 377,2 1 1,0 5-269,-1-1-217,-2 2 1,9 2 0,-8 2 0,4 2 1,-1 4 23,-3 4 0,-2-4 1,-1 1-1,0 1 25,0 1 0,0 3 0,0 2 0,0 2-17,0 2 0,-6 1 1,-1 5-1,-1 1-80,-1 2 0,1 2 0,-5 5 0,2-2 14,2 1 0,-2 6 84,2 2-173,-2-1 1,3-3-1,-1-1 1,1-1-1,0-2-40,4-1 1,1-7 0,1-1 0,-3-8-9,2-4 4,2-1 1,2-2 61,4-2 1,-4-5 107,3-8 8,3 2-101,1-9 1,3 8 0,-1-4 0,-2 1 0,2 2 23,2-2 0,0 4-71,1-7 1,1 6 0,2-1-1,2 1-70,2-1 1,-3 3-59,4-4 1,1 4 27,3 1 64,1-6 1,-1 5 0,1-3 0,-1 2 0,1 1-16,-1-4 1,1 4-34,-1-3 111,-5 2 1,-2-2 0,-3 0 0,0 1 0,1 0-43,-5-1 0,-2 3-127,-5-4-255,-3 4-79,5 1 0,-8 0-332,-2 0 1,1 0 833,-5 0 0,-12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6203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170920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DDF-7913-D9C9-47AF-EA86C9E1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5A3FF-804F-44E4-D351-9FBAE2415C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9F69B9-A0FE-BAF8-0FCF-D95B3B468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C189A-2BF8-CF63-0329-B83FEC48890D}"/>
              </a:ext>
            </a:extLst>
          </p:cNvPr>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316275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9/8/25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9/8/25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6: </a:t>
            </a:r>
            <a:r>
              <a:rPr lang="nn-NO" sz="2800" dirty="0" err="1">
                <a:latin typeface="Arial Narrow" panose="020B0604020202020204" pitchFamily="34" charset="0"/>
                <a:cs typeface="Arial Narrow" panose="020B0604020202020204" pitchFamily="34" charset="0"/>
              </a:rPr>
              <a:t>Axial</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Deformation</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Determinate</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Structures</a:t>
            </a:r>
            <a:endParaRPr lang="nn-NO" sz="2800" dirty="0">
              <a:latin typeface="Arial Narrow" panose="020B0604020202020204" pitchFamily="34" charset="0"/>
              <a:cs typeface="Arial Narrow"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778C381-109F-4710-C0A8-A3952E18F196}"/>
                  </a:ext>
                </a:extLst>
              </p14:cNvPr>
              <p14:cNvContentPartPr/>
              <p14:nvPr/>
            </p14:nvContentPartPr>
            <p14:xfrm>
              <a:off x="10686240" y="1708200"/>
              <a:ext cx="289800" cy="228960"/>
            </p14:xfrm>
          </p:contentPart>
        </mc:Choice>
        <mc:Fallback>
          <p:pic>
            <p:nvPicPr>
              <p:cNvPr id="6" name="Ink 5">
                <a:extLst>
                  <a:ext uri="{FF2B5EF4-FFF2-40B4-BE49-F238E27FC236}">
                    <a16:creationId xmlns:a16="http://schemas.microsoft.com/office/drawing/2014/main" id="{3778C381-109F-4710-C0A8-A3952E18F196}"/>
                  </a:ext>
                </a:extLst>
              </p:cNvPr>
              <p:cNvPicPr/>
              <p:nvPr/>
            </p:nvPicPr>
            <p:blipFill>
              <a:blip r:embed="rId4"/>
              <a:stretch>
                <a:fillRect/>
              </a:stretch>
            </p:blipFill>
            <p:spPr>
              <a:xfrm>
                <a:off x="10670040" y="1692000"/>
                <a:ext cx="322200" cy="26136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8569" y="223032"/>
            <a:ext cx="6925732" cy="569387"/>
          </a:xfrm>
        </p:spPr>
        <p:txBody>
          <a:bodyPr/>
          <a:lstStyle/>
          <a:p>
            <a:r>
              <a:rPr lang="en-US" sz="4000" dirty="0">
                <a:latin typeface="Arial Narrow" panose="020B0604020202020204" pitchFamily="34" charset="0"/>
                <a:cs typeface="Arial Narrow" panose="020B0604020202020204" pitchFamily="34" charset="0"/>
              </a:rPr>
              <a:t>Example 6.4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1BB8E900-F120-20FE-8AB0-C0F10EB56FEC}"/>
              </a:ext>
            </a:extLst>
          </p:cNvPr>
          <p:cNvPicPr>
            <a:picLocks noChangeAspect="1"/>
          </p:cNvPicPr>
          <p:nvPr/>
        </p:nvPicPr>
        <p:blipFill>
          <a:blip r:embed="rId3"/>
          <a:stretch>
            <a:fillRect/>
          </a:stretch>
        </p:blipFill>
        <p:spPr>
          <a:xfrm>
            <a:off x="892983" y="1134102"/>
            <a:ext cx="10406033" cy="506121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2AD68DA-B90A-0245-35E4-A1B4A9462877}"/>
                  </a:ext>
                </a:extLst>
              </p14:cNvPr>
              <p14:cNvContentPartPr/>
              <p14:nvPr/>
            </p14:nvContentPartPr>
            <p14:xfrm>
              <a:off x="897840" y="1496520"/>
              <a:ext cx="11285280" cy="2221920"/>
            </p14:xfrm>
          </p:contentPart>
        </mc:Choice>
        <mc:Fallback>
          <p:pic>
            <p:nvPicPr>
              <p:cNvPr id="4" name="Ink 3">
                <a:extLst>
                  <a:ext uri="{FF2B5EF4-FFF2-40B4-BE49-F238E27FC236}">
                    <a16:creationId xmlns:a16="http://schemas.microsoft.com/office/drawing/2014/main" id="{D2AD68DA-B90A-0245-35E4-A1B4A9462877}"/>
                  </a:ext>
                </a:extLst>
              </p:cNvPr>
              <p:cNvPicPr/>
              <p:nvPr/>
            </p:nvPicPr>
            <p:blipFill>
              <a:blip r:embed="rId5"/>
              <a:stretch>
                <a:fillRect/>
              </a:stretch>
            </p:blipFill>
            <p:spPr>
              <a:xfrm>
                <a:off x="881640" y="1480320"/>
                <a:ext cx="11317680" cy="2254320"/>
              </a:xfrm>
              <a:prstGeom prst="rect">
                <a:avLst/>
              </a:prstGeom>
            </p:spPr>
          </p:pic>
        </mc:Fallback>
      </mc:AlternateContent>
    </p:spTree>
    <p:extLst>
      <p:ext uri="{BB962C8B-B14F-4D97-AF65-F5344CB8AC3E}">
        <p14:creationId xmlns:p14="http://schemas.microsoft.com/office/powerpoint/2010/main" val="35881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57F7471-0402-2533-A36E-3D8D02AEF247}"/>
                  </a:ext>
                </a:extLst>
              </p14:cNvPr>
              <p14:cNvContentPartPr/>
              <p14:nvPr/>
            </p14:nvContentPartPr>
            <p14:xfrm>
              <a:off x="528480" y="234000"/>
              <a:ext cx="11016720" cy="6330600"/>
            </p14:xfrm>
          </p:contentPart>
        </mc:Choice>
        <mc:Fallback>
          <p:pic>
            <p:nvPicPr>
              <p:cNvPr id="2" name="Ink 1">
                <a:extLst>
                  <a:ext uri="{FF2B5EF4-FFF2-40B4-BE49-F238E27FC236}">
                    <a16:creationId xmlns:a16="http://schemas.microsoft.com/office/drawing/2014/main" id="{957F7471-0402-2533-A36E-3D8D02AEF247}"/>
                  </a:ext>
                </a:extLst>
              </p:cNvPr>
              <p:cNvPicPr/>
              <p:nvPr/>
            </p:nvPicPr>
            <p:blipFill>
              <a:blip r:embed="rId3"/>
              <a:stretch>
                <a:fillRect/>
              </a:stretch>
            </p:blipFill>
            <p:spPr>
              <a:xfrm>
                <a:off x="512280" y="217800"/>
                <a:ext cx="11049120" cy="636300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E87F9B5-7B11-D078-D320-2D4789FDE421}"/>
                  </a:ext>
                </a:extLst>
              </p14:cNvPr>
              <p14:cNvContentPartPr/>
              <p14:nvPr/>
            </p14:nvContentPartPr>
            <p14:xfrm>
              <a:off x="427320" y="68760"/>
              <a:ext cx="11347200" cy="6789240"/>
            </p14:xfrm>
          </p:contentPart>
        </mc:Choice>
        <mc:Fallback>
          <p:pic>
            <p:nvPicPr>
              <p:cNvPr id="2" name="Ink 1">
                <a:extLst>
                  <a:ext uri="{FF2B5EF4-FFF2-40B4-BE49-F238E27FC236}">
                    <a16:creationId xmlns:a16="http://schemas.microsoft.com/office/drawing/2014/main" id="{4E87F9B5-7B11-D078-D320-2D4789FDE421}"/>
                  </a:ext>
                </a:extLst>
              </p:cNvPr>
              <p:cNvPicPr/>
              <p:nvPr/>
            </p:nvPicPr>
            <p:blipFill>
              <a:blip r:embed="rId3"/>
              <a:stretch>
                <a:fillRect/>
              </a:stretch>
            </p:blipFill>
            <p:spPr>
              <a:xfrm>
                <a:off x="411120" y="52560"/>
                <a:ext cx="11379600" cy="682164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6.6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3" name="Picture 2">
            <a:extLst>
              <a:ext uri="{FF2B5EF4-FFF2-40B4-BE49-F238E27FC236}">
                <a16:creationId xmlns:a16="http://schemas.microsoft.com/office/drawing/2014/main" id="{96D1A201-2BBF-23CA-FE3F-593F5BD251E2}"/>
              </a:ext>
            </a:extLst>
          </p:cNvPr>
          <p:cNvPicPr>
            <a:picLocks noChangeAspect="1"/>
          </p:cNvPicPr>
          <p:nvPr/>
        </p:nvPicPr>
        <p:blipFill>
          <a:blip r:embed="rId3"/>
          <a:stretch>
            <a:fillRect/>
          </a:stretch>
        </p:blipFill>
        <p:spPr>
          <a:xfrm>
            <a:off x="1687673" y="1025871"/>
            <a:ext cx="8816654" cy="5464103"/>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D8A28B2-930D-47E0-E3DA-1F43175780C2}"/>
                  </a:ext>
                </a:extLst>
              </p14:cNvPr>
              <p14:cNvContentPartPr/>
              <p14:nvPr/>
            </p14:nvContentPartPr>
            <p14:xfrm>
              <a:off x="2827800" y="1326600"/>
              <a:ext cx="9167040" cy="5270040"/>
            </p14:xfrm>
          </p:contentPart>
        </mc:Choice>
        <mc:Fallback>
          <p:pic>
            <p:nvPicPr>
              <p:cNvPr id="4" name="Ink 3">
                <a:extLst>
                  <a:ext uri="{FF2B5EF4-FFF2-40B4-BE49-F238E27FC236}">
                    <a16:creationId xmlns:a16="http://schemas.microsoft.com/office/drawing/2014/main" id="{FD8A28B2-930D-47E0-E3DA-1F43175780C2}"/>
                  </a:ext>
                </a:extLst>
              </p:cNvPr>
              <p:cNvPicPr/>
              <p:nvPr/>
            </p:nvPicPr>
            <p:blipFill>
              <a:blip r:embed="rId5"/>
              <a:stretch>
                <a:fillRect/>
              </a:stretch>
            </p:blipFill>
            <p:spPr>
              <a:xfrm>
                <a:off x="2810520" y="1310400"/>
                <a:ext cx="9200520" cy="530244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771C17B-0AEE-F1DB-DF08-01BE08BBA5A4}"/>
                  </a:ext>
                </a:extLst>
              </p14:cNvPr>
              <p14:cNvContentPartPr/>
              <p14:nvPr/>
            </p14:nvContentPartPr>
            <p14:xfrm>
              <a:off x="380880" y="119520"/>
              <a:ext cx="9576000" cy="5672880"/>
            </p14:xfrm>
          </p:contentPart>
        </mc:Choice>
        <mc:Fallback>
          <p:pic>
            <p:nvPicPr>
              <p:cNvPr id="2" name="Ink 1">
                <a:extLst>
                  <a:ext uri="{FF2B5EF4-FFF2-40B4-BE49-F238E27FC236}">
                    <a16:creationId xmlns:a16="http://schemas.microsoft.com/office/drawing/2014/main" id="{8771C17B-0AEE-F1DB-DF08-01BE08BBA5A4}"/>
                  </a:ext>
                </a:extLst>
              </p:cNvPr>
              <p:cNvPicPr/>
              <p:nvPr/>
            </p:nvPicPr>
            <p:blipFill>
              <a:blip r:embed="rId3"/>
              <a:stretch>
                <a:fillRect/>
              </a:stretch>
            </p:blipFill>
            <p:spPr>
              <a:xfrm>
                <a:off x="364680" y="103320"/>
                <a:ext cx="9608400" cy="570528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BB0B220-1691-FCD4-3453-AF45D5652ECF}"/>
                  </a:ext>
                </a:extLst>
              </p14:cNvPr>
              <p14:cNvContentPartPr/>
              <p14:nvPr/>
            </p14:nvContentPartPr>
            <p14:xfrm>
              <a:off x="587520" y="68760"/>
              <a:ext cx="10953000" cy="5954040"/>
            </p14:xfrm>
          </p:contentPart>
        </mc:Choice>
        <mc:Fallback>
          <p:pic>
            <p:nvPicPr>
              <p:cNvPr id="2" name="Ink 1">
                <a:extLst>
                  <a:ext uri="{FF2B5EF4-FFF2-40B4-BE49-F238E27FC236}">
                    <a16:creationId xmlns:a16="http://schemas.microsoft.com/office/drawing/2014/main" id="{8BB0B220-1691-FCD4-3453-AF45D5652ECF}"/>
                  </a:ext>
                </a:extLst>
              </p:cNvPr>
              <p:cNvPicPr/>
              <p:nvPr/>
            </p:nvPicPr>
            <p:blipFill>
              <a:blip r:embed="rId3"/>
              <a:stretch>
                <a:fillRect/>
              </a:stretch>
            </p:blipFill>
            <p:spPr>
              <a:xfrm>
                <a:off x="571320" y="52560"/>
                <a:ext cx="10985400" cy="598644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DCEDE87-ADB6-C6FD-3EA5-D31D5062890F}"/>
                  </a:ext>
                </a:extLst>
              </p14:cNvPr>
              <p14:cNvContentPartPr/>
              <p14:nvPr/>
            </p14:nvContentPartPr>
            <p14:xfrm>
              <a:off x="1693800" y="101160"/>
              <a:ext cx="7854120" cy="6197040"/>
            </p14:xfrm>
          </p:contentPart>
        </mc:Choice>
        <mc:Fallback>
          <p:pic>
            <p:nvPicPr>
              <p:cNvPr id="2" name="Ink 1">
                <a:extLst>
                  <a:ext uri="{FF2B5EF4-FFF2-40B4-BE49-F238E27FC236}">
                    <a16:creationId xmlns:a16="http://schemas.microsoft.com/office/drawing/2014/main" id="{7DCEDE87-ADB6-C6FD-3EA5-D31D5062890F}"/>
                  </a:ext>
                </a:extLst>
              </p:cNvPr>
              <p:cNvPicPr/>
              <p:nvPr/>
            </p:nvPicPr>
            <p:blipFill>
              <a:blip r:embed="rId3"/>
              <a:stretch>
                <a:fillRect/>
              </a:stretch>
            </p:blipFill>
            <p:spPr>
              <a:xfrm>
                <a:off x="1677600" y="84960"/>
                <a:ext cx="7886520" cy="622944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B448-7CDD-D496-7121-25DB526BB584}"/>
            </a:ext>
          </a:extLst>
        </p:cNvPr>
        <p:cNvGrpSpPr/>
        <p:nvPr/>
      </p:nvGrpSpPr>
      <p:grpSpPr>
        <a:xfrm>
          <a:off x="0" y="0"/>
          <a:ext cx="0" cy="0"/>
          <a:chOff x="0" y="0"/>
          <a:chExt cx="0" cy="0"/>
        </a:xfrm>
      </p:grpSpPr>
      <p:sp>
        <p:nvSpPr>
          <p:cNvPr id="6" name="Slide Number">
            <a:extLst>
              <a:ext uri="{FF2B5EF4-FFF2-40B4-BE49-F238E27FC236}">
                <a16:creationId xmlns:a16="http://schemas.microsoft.com/office/drawing/2014/main" id="{074D01C4-BD8D-9E6C-368B-F8ABC726110B}"/>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0FDD6748-AD62-042B-58B4-E6AF55D93FE9}"/>
              </a:ext>
            </a:extLst>
          </p:cNvPr>
          <p:cNvPicPr>
            <a:picLocks noChangeAspect="1"/>
          </p:cNvPicPr>
          <p:nvPr/>
        </p:nvPicPr>
        <p:blipFill>
          <a:blip r:embed="rId3"/>
          <a:stretch>
            <a:fillRect/>
          </a:stretch>
        </p:blipFill>
        <p:spPr>
          <a:xfrm>
            <a:off x="1042767" y="203376"/>
            <a:ext cx="10106465" cy="539603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43E00B4-ED96-988B-FF21-B2A214F572BE}"/>
                  </a:ext>
                </a:extLst>
              </p14:cNvPr>
              <p14:cNvContentPartPr/>
              <p14:nvPr/>
            </p14:nvContentPartPr>
            <p14:xfrm>
              <a:off x="4664160" y="4916160"/>
              <a:ext cx="5063040" cy="886320"/>
            </p14:xfrm>
          </p:contentPart>
        </mc:Choice>
        <mc:Fallback>
          <p:pic>
            <p:nvPicPr>
              <p:cNvPr id="3" name="Ink 2">
                <a:extLst>
                  <a:ext uri="{FF2B5EF4-FFF2-40B4-BE49-F238E27FC236}">
                    <a16:creationId xmlns:a16="http://schemas.microsoft.com/office/drawing/2014/main" id="{243E00B4-ED96-988B-FF21-B2A214F572BE}"/>
                  </a:ext>
                </a:extLst>
              </p:cNvPr>
              <p:cNvPicPr/>
              <p:nvPr/>
            </p:nvPicPr>
            <p:blipFill>
              <a:blip r:embed="rId5"/>
              <a:stretch>
                <a:fillRect/>
              </a:stretch>
            </p:blipFill>
            <p:spPr>
              <a:xfrm>
                <a:off x="4647960" y="4899960"/>
                <a:ext cx="5095440" cy="918720"/>
              </a:xfrm>
              <a:prstGeom prst="rect">
                <a:avLst/>
              </a:prstGeom>
            </p:spPr>
          </p:pic>
        </mc:Fallback>
      </mc:AlternateContent>
    </p:spTree>
    <p:extLst>
      <p:ext uri="{BB962C8B-B14F-4D97-AF65-F5344CB8AC3E}">
        <p14:creationId xmlns:p14="http://schemas.microsoft.com/office/powerpoint/2010/main" val="305997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94183" y="211388"/>
            <a:ext cx="10536576" cy="553998"/>
          </a:xfrm>
        </p:spPr>
        <p:txBody>
          <a:bodyPr/>
          <a:lstStyle/>
          <a:p>
            <a:r>
              <a:rPr lang="en-US" sz="4000" dirty="0">
                <a:latin typeface="Arial Narrow" panose="020B0604020202020204" pitchFamily="34" charset="0"/>
                <a:cs typeface="Arial Narrow" panose="020B0604020202020204" pitchFamily="34" charset="0"/>
              </a:rPr>
              <a:t>Axial Deformation- Determinate Systems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90D3B554-3C03-BCC4-1F4D-10A494D82DA1}"/>
              </a:ext>
            </a:extLst>
          </p:cNvPr>
          <p:cNvPicPr>
            <a:picLocks noChangeAspect="1"/>
          </p:cNvPicPr>
          <p:nvPr/>
        </p:nvPicPr>
        <p:blipFill>
          <a:blip r:embed="rId3"/>
          <a:stretch>
            <a:fillRect/>
          </a:stretch>
        </p:blipFill>
        <p:spPr>
          <a:xfrm>
            <a:off x="1644417" y="1042112"/>
            <a:ext cx="8903166" cy="531759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A0CFAC9-C55A-3EBF-B0C1-3F10942F264C}"/>
                  </a:ext>
                </a:extLst>
              </p14:cNvPr>
              <p14:cNvContentPartPr/>
              <p14:nvPr/>
            </p14:nvContentPartPr>
            <p14:xfrm>
              <a:off x="206640" y="1115280"/>
              <a:ext cx="11949120" cy="4196160"/>
            </p14:xfrm>
          </p:contentPart>
        </mc:Choice>
        <mc:Fallback>
          <p:pic>
            <p:nvPicPr>
              <p:cNvPr id="4" name="Ink 3">
                <a:extLst>
                  <a:ext uri="{FF2B5EF4-FFF2-40B4-BE49-F238E27FC236}">
                    <a16:creationId xmlns:a16="http://schemas.microsoft.com/office/drawing/2014/main" id="{1A0CFAC9-C55A-3EBF-B0C1-3F10942F264C}"/>
                  </a:ext>
                </a:extLst>
              </p:cNvPr>
              <p:cNvPicPr/>
              <p:nvPr/>
            </p:nvPicPr>
            <p:blipFill>
              <a:blip r:embed="rId5"/>
              <a:stretch>
                <a:fillRect/>
              </a:stretch>
            </p:blipFill>
            <p:spPr>
              <a:xfrm>
                <a:off x="190440" y="1099080"/>
                <a:ext cx="11981520" cy="4228560"/>
              </a:xfrm>
              <a:prstGeom prst="rect">
                <a:avLst/>
              </a:prstGeom>
            </p:spPr>
          </p:pic>
        </mc:Fallback>
      </mc:AlternateContent>
    </p:spTree>
    <p:extLst>
      <p:ext uri="{BB962C8B-B14F-4D97-AF65-F5344CB8AC3E}">
        <p14:creationId xmlns:p14="http://schemas.microsoft.com/office/powerpoint/2010/main" val="372484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9638" y="217205"/>
            <a:ext cx="6925732" cy="569387"/>
          </a:xfrm>
        </p:spPr>
        <p:txBody>
          <a:bodyPr/>
          <a:lstStyle/>
          <a:p>
            <a:r>
              <a:rPr lang="en-US" sz="4000" dirty="0">
                <a:latin typeface="Arial Narrow" panose="020B0604020202020204" pitchFamily="34" charset="0"/>
                <a:cs typeface="Arial Narrow" panose="020B0604020202020204" pitchFamily="34" charset="0"/>
              </a:rPr>
              <a:t>Example 6.1 from Lecturebook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Picture 6">
            <a:extLst>
              <a:ext uri="{FF2B5EF4-FFF2-40B4-BE49-F238E27FC236}">
                <a16:creationId xmlns:a16="http://schemas.microsoft.com/office/drawing/2014/main" id="{E4B94C30-76DE-F197-4D11-21322AEE9EB6}"/>
              </a:ext>
            </a:extLst>
          </p:cNvPr>
          <p:cNvPicPr>
            <a:picLocks noChangeAspect="1"/>
          </p:cNvPicPr>
          <p:nvPr/>
        </p:nvPicPr>
        <p:blipFill>
          <a:blip r:embed="rId3"/>
          <a:stretch>
            <a:fillRect/>
          </a:stretch>
        </p:blipFill>
        <p:spPr>
          <a:xfrm>
            <a:off x="1685645" y="982559"/>
            <a:ext cx="8835091" cy="555755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750ECEC-F76A-1FC4-D45E-04BE7D1D5ADB}"/>
                  </a:ext>
                </a:extLst>
              </p14:cNvPr>
              <p14:cNvContentPartPr/>
              <p14:nvPr/>
            </p14:nvContentPartPr>
            <p14:xfrm>
              <a:off x="527760" y="1321920"/>
              <a:ext cx="11141280" cy="4324680"/>
            </p14:xfrm>
          </p:contentPart>
        </mc:Choice>
        <mc:Fallback>
          <p:pic>
            <p:nvPicPr>
              <p:cNvPr id="3" name="Ink 2">
                <a:extLst>
                  <a:ext uri="{FF2B5EF4-FFF2-40B4-BE49-F238E27FC236}">
                    <a16:creationId xmlns:a16="http://schemas.microsoft.com/office/drawing/2014/main" id="{E750ECEC-F76A-1FC4-D45E-04BE7D1D5ADB}"/>
                  </a:ext>
                </a:extLst>
              </p:cNvPr>
              <p:cNvPicPr/>
              <p:nvPr/>
            </p:nvPicPr>
            <p:blipFill>
              <a:blip r:embed="rId5"/>
              <a:stretch>
                <a:fillRect/>
              </a:stretch>
            </p:blipFill>
            <p:spPr>
              <a:xfrm>
                <a:off x="511560" y="1300320"/>
                <a:ext cx="11173680" cy="4362480"/>
              </a:xfrm>
              <a:prstGeom prst="rect">
                <a:avLst/>
              </a:prstGeom>
            </p:spPr>
          </p:pic>
        </mc:Fallback>
      </mc:AlternateContent>
    </p:spTree>
    <p:extLst>
      <p:ext uri="{BB962C8B-B14F-4D97-AF65-F5344CB8AC3E}">
        <p14:creationId xmlns:p14="http://schemas.microsoft.com/office/powerpoint/2010/main" val="16302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75A5-EED3-D1D6-6CE7-ED23DED4DB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404D7-F8D0-1B5D-75FF-9F033EAD73CF}"/>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739250C-C077-D15A-83A0-243DDDC18B7F}"/>
                  </a:ext>
                </a:extLst>
              </p14:cNvPr>
              <p14:cNvContentPartPr/>
              <p14:nvPr/>
            </p14:nvContentPartPr>
            <p14:xfrm>
              <a:off x="546120" y="23040"/>
              <a:ext cx="11439720" cy="6422040"/>
            </p14:xfrm>
          </p:contentPart>
        </mc:Choice>
        <mc:Fallback>
          <p:pic>
            <p:nvPicPr>
              <p:cNvPr id="2" name="Ink 1">
                <a:extLst>
                  <a:ext uri="{FF2B5EF4-FFF2-40B4-BE49-F238E27FC236}">
                    <a16:creationId xmlns:a16="http://schemas.microsoft.com/office/drawing/2014/main" id="{5739250C-C077-D15A-83A0-243DDDC18B7F}"/>
                  </a:ext>
                </a:extLst>
              </p:cNvPr>
              <p:cNvPicPr/>
              <p:nvPr/>
            </p:nvPicPr>
            <p:blipFill>
              <a:blip r:embed="rId3"/>
              <a:stretch>
                <a:fillRect/>
              </a:stretch>
            </p:blipFill>
            <p:spPr>
              <a:xfrm>
                <a:off x="529920" y="6840"/>
                <a:ext cx="11472120" cy="6454440"/>
              </a:xfrm>
              <a:prstGeom prst="rect">
                <a:avLst/>
              </a:prstGeom>
            </p:spPr>
          </p:pic>
        </mc:Fallback>
      </mc:AlternateContent>
    </p:spTree>
    <p:extLst>
      <p:ext uri="{BB962C8B-B14F-4D97-AF65-F5344CB8AC3E}">
        <p14:creationId xmlns:p14="http://schemas.microsoft.com/office/powerpoint/2010/main" val="214283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F7BD-50A4-58F4-1B97-1406DCB7CA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DD3A17-0849-3868-DEAE-5DA8FCAFEF8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97183C3-8D56-3D70-EB92-4B076E915535}"/>
                  </a:ext>
                </a:extLst>
              </p14:cNvPr>
              <p14:cNvContentPartPr/>
              <p14:nvPr/>
            </p14:nvContentPartPr>
            <p14:xfrm>
              <a:off x="566640" y="225000"/>
              <a:ext cx="9261720" cy="5871600"/>
            </p14:xfrm>
          </p:contentPart>
        </mc:Choice>
        <mc:Fallback>
          <p:pic>
            <p:nvPicPr>
              <p:cNvPr id="2" name="Ink 1">
                <a:extLst>
                  <a:ext uri="{FF2B5EF4-FFF2-40B4-BE49-F238E27FC236}">
                    <a16:creationId xmlns:a16="http://schemas.microsoft.com/office/drawing/2014/main" id="{697183C3-8D56-3D70-EB92-4B076E915535}"/>
                  </a:ext>
                </a:extLst>
              </p:cNvPr>
              <p:cNvPicPr/>
              <p:nvPr/>
            </p:nvPicPr>
            <p:blipFill>
              <a:blip r:embed="rId3"/>
              <a:stretch>
                <a:fillRect/>
              </a:stretch>
            </p:blipFill>
            <p:spPr>
              <a:xfrm>
                <a:off x="550440" y="208800"/>
                <a:ext cx="9294120" cy="5904000"/>
              </a:xfrm>
              <a:prstGeom prst="rect">
                <a:avLst/>
              </a:prstGeom>
            </p:spPr>
          </p:pic>
        </mc:Fallback>
      </mc:AlternateContent>
    </p:spTree>
    <p:extLst>
      <p:ext uri="{BB962C8B-B14F-4D97-AF65-F5344CB8AC3E}">
        <p14:creationId xmlns:p14="http://schemas.microsoft.com/office/powerpoint/2010/main" val="163892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ABD21-521F-234F-F02E-E4FB7A5DC1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8E069-0C52-E9E9-A767-651D58911E2A}"/>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986E862-7995-6A9E-0BC5-41DF3DE7B114}"/>
                  </a:ext>
                </a:extLst>
              </p14:cNvPr>
              <p14:cNvContentPartPr/>
              <p14:nvPr/>
            </p14:nvContentPartPr>
            <p14:xfrm>
              <a:off x="794160" y="213840"/>
              <a:ext cx="9052560" cy="4480920"/>
            </p14:xfrm>
          </p:contentPart>
        </mc:Choice>
        <mc:Fallback>
          <p:pic>
            <p:nvPicPr>
              <p:cNvPr id="2" name="Ink 1">
                <a:extLst>
                  <a:ext uri="{FF2B5EF4-FFF2-40B4-BE49-F238E27FC236}">
                    <a16:creationId xmlns:a16="http://schemas.microsoft.com/office/drawing/2014/main" id="{4986E862-7995-6A9E-0BC5-41DF3DE7B114}"/>
                  </a:ext>
                </a:extLst>
              </p:cNvPr>
              <p:cNvPicPr/>
              <p:nvPr/>
            </p:nvPicPr>
            <p:blipFill>
              <a:blip r:embed="rId3"/>
              <a:stretch>
                <a:fillRect/>
              </a:stretch>
            </p:blipFill>
            <p:spPr>
              <a:xfrm>
                <a:off x="777960" y="197640"/>
                <a:ext cx="9084960" cy="4513320"/>
              </a:xfrm>
              <a:prstGeom prst="rect">
                <a:avLst/>
              </a:prstGeom>
            </p:spPr>
          </p:pic>
        </mc:Fallback>
      </mc:AlternateContent>
    </p:spTree>
    <p:extLst>
      <p:ext uri="{BB962C8B-B14F-4D97-AF65-F5344CB8AC3E}">
        <p14:creationId xmlns:p14="http://schemas.microsoft.com/office/powerpoint/2010/main" val="132240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6.3 from Lecture Book</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7</a:t>
            </a:fld>
            <a:endParaRPr lang="en-US" dirty="0"/>
          </a:p>
        </p:txBody>
      </p:sp>
      <p:pic>
        <p:nvPicPr>
          <p:cNvPr id="4" name="Picture 3">
            <a:extLst>
              <a:ext uri="{FF2B5EF4-FFF2-40B4-BE49-F238E27FC236}">
                <a16:creationId xmlns:a16="http://schemas.microsoft.com/office/drawing/2014/main" id="{1DB9E62C-9A13-B102-061E-94115A70E82A}"/>
              </a:ext>
            </a:extLst>
          </p:cNvPr>
          <p:cNvPicPr>
            <a:picLocks noChangeAspect="1"/>
          </p:cNvPicPr>
          <p:nvPr/>
        </p:nvPicPr>
        <p:blipFill>
          <a:blip r:embed="rId3"/>
          <a:stretch>
            <a:fillRect/>
          </a:stretch>
        </p:blipFill>
        <p:spPr>
          <a:xfrm>
            <a:off x="1285811" y="1026394"/>
            <a:ext cx="9620378" cy="2610658"/>
          </a:xfrm>
          <a:prstGeom prst="rect">
            <a:avLst/>
          </a:prstGeom>
        </p:spPr>
      </p:pic>
      <p:pic>
        <p:nvPicPr>
          <p:cNvPr id="5" name="Picture 4">
            <a:extLst>
              <a:ext uri="{FF2B5EF4-FFF2-40B4-BE49-F238E27FC236}">
                <a16:creationId xmlns:a16="http://schemas.microsoft.com/office/drawing/2014/main" id="{58B4103F-7246-F970-FF16-29E5BE0A8290}"/>
              </a:ext>
            </a:extLst>
          </p:cNvPr>
          <p:cNvPicPr>
            <a:picLocks noChangeAspect="1"/>
          </p:cNvPicPr>
          <p:nvPr/>
        </p:nvPicPr>
        <p:blipFill>
          <a:blip r:embed="rId4"/>
          <a:stretch>
            <a:fillRect/>
          </a:stretch>
        </p:blipFill>
        <p:spPr>
          <a:xfrm>
            <a:off x="2582068" y="3804569"/>
            <a:ext cx="8112041" cy="2935278"/>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A3800E75-CA32-6092-16AB-1722CE55279B}"/>
                  </a:ext>
                </a:extLst>
              </p14:cNvPr>
              <p14:cNvContentPartPr/>
              <p14:nvPr/>
            </p14:nvContentPartPr>
            <p14:xfrm>
              <a:off x="996120" y="936360"/>
              <a:ext cx="11017080" cy="5274720"/>
            </p14:xfrm>
          </p:contentPart>
        </mc:Choice>
        <mc:Fallback>
          <p:pic>
            <p:nvPicPr>
              <p:cNvPr id="3" name="Ink 2">
                <a:extLst>
                  <a:ext uri="{FF2B5EF4-FFF2-40B4-BE49-F238E27FC236}">
                    <a16:creationId xmlns:a16="http://schemas.microsoft.com/office/drawing/2014/main" id="{A3800E75-CA32-6092-16AB-1722CE55279B}"/>
                  </a:ext>
                </a:extLst>
              </p:cNvPr>
              <p:cNvPicPr/>
              <p:nvPr/>
            </p:nvPicPr>
            <p:blipFill>
              <a:blip r:embed="rId6"/>
              <a:stretch>
                <a:fillRect/>
              </a:stretch>
            </p:blipFill>
            <p:spPr>
              <a:xfrm>
                <a:off x="979920" y="920160"/>
                <a:ext cx="11049480" cy="530712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DC78-63C9-F62B-C3F3-1257C4DD9E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C9CE1-110C-6F38-501E-595E03A36764}"/>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E8579BC-EDED-B560-EB8C-5FA232BE3F41}"/>
                  </a:ext>
                </a:extLst>
              </p14:cNvPr>
              <p14:cNvContentPartPr/>
              <p14:nvPr/>
            </p14:nvContentPartPr>
            <p14:xfrm>
              <a:off x="374400" y="82800"/>
              <a:ext cx="11503800" cy="6683760"/>
            </p14:xfrm>
          </p:contentPart>
        </mc:Choice>
        <mc:Fallback>
          <p:pic>
            <p:nvPicPr>
              <p:cNvPr id="2" name="Ink 1">
                <a:extLst>
                  <a:ext uri="{FF2B5EF4-FFF2-40B4-BE49-F238E27FC236}">
                    <a16:creationId xmlns:a16="http://schemas.microsoft.com/office/drawing/2014/main" id="{4E8579BC-EDED-B560-EB8C-5FA232BE3F41}"/>
                  </a:ext>
                </a:extLst>
              </p:cNvPr>
              <p:cNvPicPr/>
              <p:nvPr/>
            </p:nvPicPr>
            <p:blipFill>
              <a:blip r:embed="rId3"/>
              <a:stretch>
                <a:fillRect/>
              </a:stretch>
            </p:blipFill>
            <p:spPr>
              <a:xfrm>
                <a:off x="358200" y="66600"/>
                <a:ext cx="11536200" cy="6716160"/>
              </a:xfrm>
              <a:prstGeom prst="rect">
                <a:avLst/>
              </a:prstGeom>
            </p:spPr>
          </p:pic>
        </mc:Fallback>
      </mc:AlternateContent>
    </p:spTree>
    <p:extLst>
      <p:ext uri="{BB962C8B-B14F-4D97-AF65-F5344CB8AC3E}">
        <p14:creationId xmlns:p14="http://schemas.microsoft.com/office/powerpoint/2010/main" val="69724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D09C-8BB4-60C8-109C-CDE26DCDD4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CF52E3-869D-2D29-649D-C49A955033EA}"/>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DE21545-F412-0BAA-75F7-4B381DC34162}"/>
                  </a:ext>
                </a:extLst>
              </p14:cNvPr>
              <p14:cNvContentPartPr/>
              <p14:nvPr/>
            </p14:nvContentPartPr>
            <p14:xfrm>
              <a:off x="450000" y="46080"/>
              <a:ext cx="10741680" cy="6811920"/>
            </p14:xfrm>
          </p:contentPart>
        </mc:Choice>
        <mc:Fallback>
          <p:pic>
            <p:nvPicPr>
              <p:cNvPr id="2" name="Ink 1">
                <a:extLst>
                  <a:ext uri="{FF2B5EF4-FFF2-40B4-BE49-F238E27FC236}">
                    <a16:creationId xmlns:a16="http://schemas.microsoft.com/office/drawing/2014/main" id="{1DE21545-F412-0BAA-75F7-4B381DC34162}"/>
                  </a:ext>
                </a:extLst>
              </p:cNvPr>
              <p:cNvPicPr/>
              <p:nvPr/>
            </p:nvPicPr>
            <p:blipFill>
              <a:blip r:embed="rId3"/>
              <a:stretch>
                <a:fillRect/>
              </a:stretch>
            </p:blipFill>
            <p:spPr>
              <a:xfrm>
                <a:off x="433800" y="29880"/>
                <a:ext cx="10774080" cy="6844320"/>
              </a:xfrm>
              <a:prstGeom prst="rect">
                <a:avLst/>
              </a:prstGeom>
            </p:spPr>
          </p:pic>
        </mc:Fallback>
      </mc:AlternateContent>
    </p:spTree>
    <p:extLst>
      <p:ext uri="{BB962C8B-B14F-4D97-AF65-F5344CB8AC3E}">
        <p14:creationId xmlns:p14="http://schemas.microsoft.com/office/powerpoint/2010/main" val="132152376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19967</TotalTime>
  <Words>72</Words>
  <Application>Microsoft Office PowerPoint</Application>
  <PresentationFormat>Widescreen</PresentationFormat>
  <Paragraphs>39</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Purdue2</vt:lpstr>
      <vt:lpstr>MECHANICS OF MATERIALS</vt:lpstr>
      <vt:lpstr>Axial Deformation- Determinate Systems</vt:lpstr>
      <vt:lpstr>Example 6.1 from Lecturebook</vt:lpstr>
      <vt:lpstr>PowerPoint Presentation</vt:lpstr>
      <vt:lpstr>PowerPoint Presentation</vt:lpstr>
      <vt:lpstr>PowerPoint Presentation</vt:lpstr>
      <vt:lpstr>Example 6.3 from Lecture Book</vt:lpstr>
      <vt:lpstr>PowerPoint Presentation</vt:lpstr>
      <vt:lpstr>PowerPoint Presentation</vt:lpstr>
      <vt:lpstr>Example 6.4 from Lecture Book</vt:lpstr>
      <vt:lpstr>PowerPoint Presentation</vt:lpstr>
      <vt:lpstr>PowerPoint Presentation</vt:lpstr>
      <vt:lpstr>Example 6.6 from Lecture 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33</cp:revision>
  <dcterms:created xsi:type="dcterms:W3CDTF">2023-01-09T07:57:13Z</dcterms:created>
  <dcterms:modified xsi:type="dcterms:W3CDTF">2025-09-08T14:15:37Z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