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ink/ink3.xml" ContentType="application/inkml+xml"/>
  <Override PartName="/ppt/notesSlides/notesSlide5.xml" ContentType="application/vnd.openxmlformats-officedocument.presentationml.notesSlide+xml"/>
  <Override PartName="/ppt/ink/ink4.xml" ContentType="application/inkml+xml"/>
  <Override PartName="/ppt/notesSlides/notesSlide6.xml" ContentType="application/vnd.openxmlformats-officedocument.presentationml.notesSlide+xml"/>
  <Override PartName="/ppt/ink/ink5.xml" ContentType="application/inkml+xml"/>
  <Override PartName="/ppt/notesSlides/notesSlide7.xml" ContentType="application/vnd.openxmlformats-officedocument.presentationml.notesSlide+xml"/>
  <Override PartName="/ppt/ink/ink6.xml" ContentType="application/inkml+xml"/>
  <Override PartName="/ppt/notesSlides/notesSlide8.xml" ContentType="application/vnd.openxmlformats-officedocument.presentationml.notesSlide+xml"/>
  <Override PartName="/ppt/ink/ink7.xml" ContentType="application/inkml+xml"/>
  <Override PartName="/ppt/notesSlides/notesSlide9.xml" ContentType="application/vnd.openxmlformats-officedocument.presentationml.notesSlide+xml"/>
  <Override PartName="/ppt/ink/ink8.xml" ContentType="application/inkml+xml"/>
  <Override PartName="/ppt/notesSlides/notesSlide10.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11.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notesSlides/notesSlide12.xml" ContentType="application/vnd.openxmlformats-officedocument.presentationml.notesSlide+xml"/>
  <Override PartName="/ppt/ink/ink16.xml" ContentType="application/inkml+xml"/>
  <Override PartName="/ppt/ink/ink17.xml" ContentType="application/inkml+xml"/>
  <Override PartName="/ppt/notesSlides/notesSlide13.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notesSlides/notesSlide14.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notesSlides/notesSlide15.xml" ContentType="application/vnd.openxmlformats-officedocument.presentationml.notesSlide+xml"/>
  <Override PartName="/ppt/ink/ink24.xml" ContentType="application/inkml+xml"/>
  <Override PartName="/ppt/ink/ink25.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31"/>
  </p:notesMasterIdLst>
  <p:sldIdLst>
    <p:sldId id="257" r:id="rId2"/>
    <p:sldId id="315" r:id="rId3"/>
    <p:sldId id="334" r:id="rId4"/>
    <p:sldId id="335" r:id="rId5"/>
    <p:sldId id="336" r:id="rId6"/>
    <p:sldId id="337" r:id="rId7"/>
    <p:sldId id="338" r:id="rId8"/>
    <p:sldId id="339" r:id="rId9"/>
    <p:sldId id="340" r:id="rId10"/>
    <p:sldId id="314" r:id="rId11"/>
    <p:sldId id="321" r:id="rId12"/>
    <p:sldId id="317" r:id="rId13"/>
    <p:sldId id="342" r:id="rId14"/>
    <p:sldId id="343" r:id="rId15"/>
    <p:sldId id="344" r:id="rId16"/>
    <p:sldId id="300" r:id="rId17"/>
    <p:sldId id="311" r:id="rId18"/>
    <p:sldId id="307" r:id="rId19"/>
    <p:sldId id="301" r:id="rId20"/>
    <p:sldId id="309" r:id="rId21"/>
    <p:sldId id="308" r:id="rId22"/>
    <p:sldId id="302" r:id="rId23"/>
    <p:sldId id="316" r:id="rId24"/>
    <p:sldId id="305" r:id="rId25"/>
    <p:sldId id="341" r:id="rId26"/>
    <p:sldId id="310" r:id="rId27"/>
    <p:sldId id="313" r:id="rId28"/>
    <p:sldId id="320" r:id="rId29"/>
    <p:sldId id="262" r:id="rId30"/>
  </p:sldIdLst>
  <p:sldSz cx="12192000" cy="6858000"/>
  <p:notesSz cx="6858000" cy="9144000"/>
  <p:embeddedFontLst>
    <p:embeddedFont>
      <p:font typeface="Acumin Pro" panose="020B0504020202020204"/>
      <p:regular r:id="rId32"/>
      <p:bold r:id="rId33"/>
      <p:italic r:id="rId34"/>
      <p:boldItalic r:id="rId35"/>
    </p:embeddedFont>
    <p:embeddedFont>
      <p:font typeface="Acumin Pro ExtraCondensed" panose="020B0508020202020204" pitchFamily="34" charset="77"/>
      <p:regular r:id="rId36"/>
      <p:bold r:id="rId37"/>
      <p:italic r:id="rId38"/>
      <p:boldItalic r:id="rId39"/>
    </p:embeddedFont>
    <p:embeddedFont>
      <p:font typeface="Acumin Pro ExtraCondensed Smbd" panose="020B0708020202020204" pitchFamily="34" charset="77"/>
      <p:regular r:id="rId40"/>
      <p:bold r:id="rId41"/>
      <p:italic r:id="rId42"/>
      <p:boldItalic r:id="rId43"/>
    </p:embeddedFont>
    <p:embeddedFont>
      <p:font typeface="Acumin Pro Medium" panose="020B0604020202020204" pitchFamily="34" charset="77"/>
      <p:regular r:id="rId44"/>
      <p:italic r:id="rId45"/>
    </p:embeddedFont>
    <p:embeddedFont>
      <p:font typeface="Acumin Pro Semibold" panose="020B0704020202020204"/>
      <p:regular r:id="rId46"/>
      <p:bold r:id="rId47"/>
      <p:italic r:id="rId48"/>
      <p:boldItalic r:id="rId49"/>
    </p:embeddedFont>
    <p:embeddedFont>
      <p:font typeface="Acumin Pro SemiCondensed" panose="020B0506020202020204" pitchFamily="34" charset="77"/>
      <p:regular r:id="rId50"/>
      <p:bold r:id="rId51"/>
      <p:italic r:id="rId52"/>
      <p:boldItalic r:id="rId53"/>
    </p:embeddedFont>
    <p:embeddedFont>
      <p:font typeface="Arial Narrow" panose="020B0606020202030204" pitchFamily="34" charset="0"/>
      <p:regular r:id="rId54"/>
      <p:bold r:id="rId55"/>
      <p:italic r:id="rId56"/>
      <p:boldItalic r:id="rId57"/>
    </p:embeddedFont>
    <p:embeddedFont>
      <p:font typeface="United Sans Cd Md" pitchFamily="2" charset="77"/>
      <p:regular r:id="rId58"/>
    </p:embeddedFont>
    <p:embeddedFont>
      <p:font typeface="United Sans Reg Medium" pitchFamily="2" charset="77"/>
      <p:regular r:id="rId5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49" autoAdjust="0"/>
    <p:restoredTop sz="86401"/>
  </p:normalViewPr>
  <p:slideViewPr>
    <p:cSldViewPr snapToGrid="0" snapToObjects="1">
      <p:cViewPr varScale="1">
        <p:scale>
          <a:sx n="124" d="100"/>
          <a:sy n="124" d="100"/>
        </p:scale>
        <p:origin x="760"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224"/>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font" Target="fonts/font24.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58" Type="http://schemas.openxmlformats.org/officeDocument/2006/relationships/font" Target="fonts/font27.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font" Target="fonts/font25.fntdata"/><Relationship Id="rId8" Type="http://schemas.openxmlformats.org/officeDocument/2006/relationships/slide" Target="slides/slide7.xml"/><Relationship Id="rId51" Type="http://schemas.openxmlformats.org/officeDocument/2006/relationships/font" Target="fonts/font2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59" Type="http://schemas.openxmlformats.org/officeDocument/2006/relationships/font" Target="fonts/font28.fntdata"/><Relationship Id="rId20" Type="http://schemas.openxmlformats.org/officeDocument/2006/relationships/slide" Target="slides/slide19.xml"/><Relationship Id="rId41" Type="http://schemas.openxmlformats.org/officeDocument/2006/relationships/font" Target="fonts/font10.fntdata"/><Relationship Id="rId54" Type="http://schemas.openxmlformats.org/officeDocument/2006/relationships/font" Target="fonts/font23.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font" Target="fonts/font26.fntdata"/><Relationship Id="rId10" Type="http://schemas.openxmlformats.org/officeDocument/2006/relationships/slide" Target="slides/slide9.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114" units="cm"/>
      <inkml:brushProperty name="height" value="0.12114" units="cm"/>
      <inkml:brushProperty name="color" value="#FF0000"/>
    </inkml:brush>
    <inkml:brush xml:id="br1">
      <inkml:brushProperty name="width" value="0.09086" units="cm"/>
      <inkml:brushProperty name="height" value="0.09086" units="cm"/>
      <inkml:brushProperty name="color" value="#FF0000"/>
    </inkml:brush>
  </inkml:definitions>
  <inkml:trace contextRef="#ctx0" brushRef="#br0">24329 6860 27887,'6'7'-7001,"-5"-1"6343,5-6 0,-5 0 2683,3 0-1415,-2 0 1,2 0-408,-8 0 0,-26 0 1,-11 0-1</inkml:trace>
  <inkml:trace contextRef="#ctx0" brushRef="#br0">24176 8046 27707,'7'0'-2623,"-1"0"2644,-6 0-1057,0 0 1,-6-17 0,-1-4-1</inkml:trace>
  <inkml:trace contextRef="#ctx0" brushRef="#br1">25068 4361 7878,'-5'-13'-260,"2"2"0,-4 1 0,0 1-25,0-1 0,4-1 689,-1-2 129,2 6-204,2-4-242,0 10 11,0 1 0,0 2 0,0 7 0,0 2 0,0 5 0,-1 5 0,-2 3 24,-1 2 0,-6 5 1,1 1-1,-1 2-45,2 0 1,-3 5 0,2 2 0,-1-3 36,2-3 0,-2-2 2,5 1-98,1-3 0,4-7 1,0-1-1,2-5 1,2-2-1,4-5 1,4-1 45,0-3 0,3-1 1,2-6-1,4 0-15,3 0 1,6-2-65,-1-2 0,3-3 0,-4-6 0,3 2-57,2 3 1,-1-4-149,2 4 0,-3-4-76,-5 0 0,-5 3 0,-1 2 1,-1 0-27,-4 0 0,-2 3-164,-5-5 1,2 5-331,-5-5 816,-1 1 0,-4-1 0,-2 1 0,-2-2 0,-20-13 0,-10-4 0</inkml:trace>
  <inkml:trace contextRef="#ctx0" brushRef="#br1">25056 4310 7878,'0'-13'0,"-6"0"0,-2 1 21,2-1 1,2 0 0,8 2 109,4 2 0,4 2 1,2 4-1,1-1 44,2 1 0,6 2-201,-2 1-169,3 0 0,1 0 0,-3 0 1,-1 0-1,2 0 195,1 0 0,7 11 0,2 3 0</inkml:trace>
  <inkml:trace contextRef="#ctx0" brushRef="#br1">25107 4463 7878,'-24'11'-39,"2"-2"0,3 1 0,2-6 1,7 4 368,-3-3 1,10 3 229,3-4 1,10 5-206,7-5-305,6 0 1,-8-4 0,6 0-1,4 0 1,1 0-263,4 0 1,0 0-1,-5-1 1,2-2 211,3-1 0,31-29 0,-24 16 0,0-1 0</inkml:trace>
  <inkml:trace contextRef="#ctx0" brushRef="#br1">25885 4412 7878,'12'-6'62,"1"-2"0,-2 1 125,-2-2 0,2 6-187,-2-1 78,-4 3 0,7 1 1,-4 0-869,4 0 136,0 0 654,1 0 0,-17 22 0,-5 7 0</inkml:trace>
  <inkml:trace contextRef="#ctx0" brushRef="#br1">25846 4667 7878,'-7'0'875,"2"0"-618,5 0 0,2 0-531,7 0 123,-1 0 0,12 0 1,-3 0-1,4 0 151,4 0 0,19-14 0,11-6 0,4-1 0,-1-1 0</inkml:trace>
  <inkml:trace contextRef="#ctx0" brushRef="#br1">26675 4297 7878,'0'-13'0,"0"-1"0,0-3 466,0 3 1,0-4 0,-1 6-42,-4 4 1,3 3 0,-7 11-314,-1 7 1,0 0 0,0 5 0,2 1-179,-2 2 1,-1 7 69,-2 2-18,0 5 1,2-6 0,1 5 0,3 0 0,1 0 0,3-2 0,2-1-127,1-2 95,0-2 1,1-2-1,4-1 1,3-3 0,3-4-1,2-4 1,1-4-121,3-5 1,-1-3-1,5-1 1,0 0-88,-1 0 1,4-1 72,-2-3-80,-4-9 1,6-1-1,-3-3 1,2 3 0,0 1-1000,-2 0 1258,-6-5 0,4-25 0,-6-11 0</inkml:trace>
  <inkml:trace contextRef="#ctx0" brushRef="#br1">26726 4259 7878,'-13'-11'0,"1"1"0,-1 1-333,0-1 677,0-1-253,6-2 0,7 6 0,9 3 0,4 2-211,4 2 1,-2 0-424,6 0 269,1-5 274,3 3 0,12-3 0,3 5 0</inkml:trace>
  <inkml:trace contextRef="#ctx0" brushRef="#br1">26726 4386 7878,'-8'0'0,"-1"0"0,-1 0 180,-1 0 0,4 2 107,3 2 1,4-1 0,4 4-1,4-1-317,4-4 0,6 0 0,3-2 0,5-2-517,4-2 0,-2-3 0,4-6 547,0 1 0,1-7 0,3-3 0,2-3 0,-1 1 0</inkml:trace>
  <inkml:trace contextRef="#ctx0" brushRef="#br1">27160 4106 7878,'-13'-7'710,"6"1"-312,-5 6 0,10 7 1,-5 6-1,-1 7-199,1 4 1,0 6 0,-3 2 0,2 4-208,-2 3 1,0 4 0,0-2-1,3 3-37,1 1 0,-2-4 0,4 0 0,1-5-1039,1-7 1,8-7-840,3-5 1923,8-3 0,31-35 0,13-9 0</inkml:trace>
  <inkml:trace contextRef="#ctx0" brushRef="#br1">27504 4361 7878,'4'-13'-67,"0"0"0,1 5 243,-5-1 1,-2 7-1,-2-3 1427,-4 4-1399,-4 1 0,-2 6 0,-2 1 0,-1 1 49,2 1 1,-4-1-223,2 5 0,0 4 0,3 0 0,-1 0-96,-2 1 0,1-4-92,8 3 0,-4 2 1,5-2-1,0 0-329,3 1 1,2-8 58,2 3 0,2-5 31,2 1 214,3-3 1,7-6-1,2 0 1,2-2-1,1-2-157,-1-5 1,5-2 239,-2-2 0,-3-4 131,0 0 0,-4 2 0,-2 5 0,1 3 159,0 1 0,-5 2 505,1 4-562,-6 0 1,2 6 0,-5 3 0,0 6 106,0 2 0,0 4-76,0-4-20,0 6-150,0-9 1,6 3-1,3-9 1,3-4-1,4-4-71,1-4 1,6-4-50,-2-9 0,3-3 138,1-6-26,1-5 1,-1-1 0,0-7 0,-4 1 0,-3-2-30,1-2 0,-7 2 6,1-2 1,-4 9-30,-5 8 121,-3 5 1,5 11 0,-7 2 0,-2 3-1,-3 5 151,-1 6 0,-2 6-167,-3 4 1,-1 3-85,0 6 24,6-1 1,-3 1 0,5-1 0,-1 1 0,0-1-124,3 1 0,2-2-80,1-3 0,0 2 57,0-6 179,6 0 1,-4-5-1,7 0 1,1-2-1,1-3 156,2-2 1,-5 0 83,1-5-146,-1 0 380,0 0 0,-4 1-4,-8 3 0,-4 2-681,-4 2 0,-5 4-25,0-4 9,0-2 0,4 4 0,0-4 0,0-1 0,2 2-1152,3 0 1366,2-4 0,46-54 0,-16 16 0,1-1 0</inkml:trace>
  <inkml:trace contextRef="#ctx0" brushRef="#br1">28256 4017 9317,'-5'12'376,"3"1"0,-4 1 1,2 3-100,0 4 1,-6 9-293,2 4-70,-4 3 1,4 1 0,1 1 0,0-3 0,1 0-588,0-2 6,2-6 0,4-2 0,0-9 666,0-3 0,57-47 0,-22 11 0,0 0 0</inkml:trace>
  <inkml:trace contextRef="#ctx0" brushRef="#br1">28409 4323 7884,'-4'12'0,"-2"3"0,-1 0-234,-3 2 0,5 6 0,0-2 0,3 3 121,-3 2 0,4-2 1,-3-2-1,2-2 536,2-1 0,0-2-182,0-5-273,0 1 0,2-6 1,2-3 31,4-2 0,21-42 0,5-9 0</inkml:trace>
  <inkml:trace contextRef="#ctx0" brushRef="#br1">28511 4131 7884,'-5'-12'0,"-4"-1"0,-1 0 187,2 0 0,-4 1 0,4-1 460,-4 0-633,5 6-395,-4-4 381,10 9 0,-11 2 0,5 7 0</inkml:trace>
  <inkml:trace contextRef="#ctx0" brushRef="#br1">28141 4208 7884,'-17'-4'0,"0"-1"0,0-3 709,5 4 1,-1-5-339,0 5 0,8 0 0,5 4 1,7 0-344,4 0 1,12-5-1,4 1 1,5 0-642,8-2 0,-1 5 1,7-4 612,-2 4 0,5-1 0,7-2 0,2 1 0,0-1 0</inkml:trace>
  <inkml:trace contextRef="#ctx0" brushRef="#br1">28817 4195 7884,'-12'-4'-65,"-1"0"0,0 1 54,0 1 0,-1 4 0,-1 2 0,-4 4 634,-1 4 1,3 2 0,-4 3-1,0 4-152,1 3 0,-3 2 1,6-1-1,2 1-482,0-1 0,8-1 1,3-2-1,4-5-216,4-3 0,5-6-254,8 1 254,3-6 1,11 1 0,4-8-1,5-6 1,4-6 226,1-5 0,6-11 0,7-5 0,-15 9 0,0 1 0,0-1 0</inkml:trace>
  <inkml:trace contextRef="#ctx0" brushRef="#br1">29774 3978 7873,'-13'-5'77,"4"3"0,1-2 1,-2 3-1,-1 2 1,-1 3 188,4 5 1,-4 8 0,5 4-1,-1 3 237,-1 2-514,7 5 0,-8-3 0,5 5 1,1-2-1,0-3 138,0-1-186,-1-1 0,5-7 1,2-3-32,2-6 1,-1-14-90,5-9 151,1-8 0,4-1 0,-2-6 1,-1-3-1,-2-2 0,2-2 0,2-2-60,0-1 0,1 0 0,-2 1 0,-1 4 57,-1 8 1,-5 5 339,5 7-281,-7 0 0,6 8 0,-6 6 0,3 10 0,-3 9 37,0 4 1,-1 3-1,2 2 1,1 0-75,-1 0 1,3-2 53,-2-2 1,5 1-108,-5-1 1,4-5 0,-2-3 0,0-3-117,-1-1 134,5 0 0,-3-6-52,6-3 128,-6-3 0,5-8 0,-4-4 0,3-8 0,2-3 27,0-5 1,1-7-54,3 0 1,-3-3-13,3-1 1,2 0 0,-2 1-1,-2 3 305,-1 4-98,-1 3-57,-6 7 0,-1 13 1,-6 11-1,0 8 165,0 5 0,1 4-192,4 9 0,-4-3-69,3 2 1,-2 3 0,-1-3 0,2 0-168,1-2 0,5-2-126,-5 1 1,6-2 204,-2-3 0,-1-3 0,2-5 0,-1 0-297,-1 0 1,5-5-341,-4 1 1,8-7-876,1 3 1552,0-10 0,8-21 0,2-11 0,4-5 0,1 0 0</inkml:trace>
  <inkml:trace contextRef="#ctx0" brushRef="#br1">30526 3966 7873,'7'0'1398,"-1"0"-1189,-6 5 0,-5 2-1,1 6 1,-2 1 126,2 3-324,3-3 1,-9 10 0,4-4 0,1 2-1,-1-1-81,3 1 0,2-3 7,1-2 0,0 1 1,1-1-1,3-2-208,5-6 0,2-3 91,2-6 0,0 0-168,-1 0 334,7 0 0,-5-7 1,3-6-1,-4-7 1,-3-4 13,-2-1 0,-4-5 159,5 0 0,-6 5 31,1 4-93,-3 5 0,-6-7 0,-2 6 0,-2 3 0,1 4 15,-2 6 0,-2 3-296,0 1 1,-1 0 179,0 0-373,0 0 1,5 4-1,1 1 1,1 3-1,3 1 377,2 3 0,24 18 0,5 4 0</inkml:trace>
  <inkml:trace contextRef="#ctx0" brushRef="#br1">31036 4029 7873,'7'-5'704,"4"-2"-31,-9-6-233,3 0-242,-5 0 0,-5 6 0,-4 3 1,-2 3 127,-2 1 1,0 0-206,1 0 0,-2 1 0,-2 3 0,-1 5 117,1 2 1,1 6-318,-2 0 0,7 1 1,-3-2-1,2 2-209,-1 2 0,1 0 107,3 1 1,2-2-31,6-6 1,0-1 0,0 1-1,1-2-202,4-2 1,6-3 230,6-6 1,6 0 103,-2 0 0,3-6 0,1-4 0,1-6-13,-1-5 0,1-9 169,-1-4 1,1-7-158,-1-1 201,-5-6 0,3 4 0,-6-3 0,-1 3 0,-4 3 973,-3 3-317,-4 8-349,-5 12-180,0 10 1,-4 4 0,0 8 0,0 5-48,-2 2 0,5 6-142,-4 0 1,0 7-138,0 2 0,0 1 0,2 7 0,-1 0 71,1-2 0,1 4-551,2-6 0,0 1 287,0-2 1,0-2 0,2 3 0,2-4-229,5-5 0,2-3 205,2-5 1,-1-6 182,1-3 1,0-2 0,1-4-1,2-3-63,1-8 1,5-5 161,0-8 1,0-5-9,0-3 1,0-2 0,-5 1 0,-1 1 122,-2-1 0,-1 5 151,-1 4 1,-4 7 688,-4 6-416,-3 0 1,-1 7-363,0 6 1,-4 6-104,0 7 1,-5 4 0,5 1 0,0 2 95,-2 3 1,5-3-329,-4 1 1,0-4 18,0 4 0,1-4 0,4 3 0,0-2-208,0-2 1,0-2-220,0-1 327,0 0 130,0-1 0,6-5 0,4-2 0,4-5-320,3-5 0,4-3 417,-4-9 1,6-3-250,-2-5 471,3-1 1,-3-4-1,-1 2 1,-1 2 0,-4 5 665,-1 3-496,-1 1-164,0 10 0,-6 2 1,-3 10 6,-2 3 1,-2 8-169,0 1 1,0 1-37,0-1 0,0-3 0,0 5-81,0-1 0,0-4-236,0 3 200,0-2-112,0-3 0,1-5 1,3-2-1,5-4 1,2-1-154,2 0 0,0-7 389,0-6 0,4-2-157,0-11 162,5 3 1,-6-13 0,4 2 0,-1-3 0,0-3 92,-1-2 0,-1 2 26,-4-3 1,-2 0 149,-2 0 1,-3 8 0,-6 8 0,0 5 1121,0 4-824,0 1 0,-2 10 125,-2 3-519,2 2 1,-5 2 0,5 2 0,-3 2-131,2 4 0,-2 5 28,1 4 1,-6 3-178,1 6-10,3 5 1,-5 1-1,4 7 1,-1-1 0,0 0-344,3 0 0,1-4 103,4 0 1,0-5-9,0 0 1,1 1 0,3-3 0,5-4-549,2-3 0,7-8 413,4-3 0,3-6-343,5 1 355,-3-3 467,10-6 0,0-25 0,4-10 0,6-5 0,1 0 0</inkml:trace>
  <inkml:trace contextRef="#ctx0" brushRef="#br1">32298 3825 7873,'-7'0'-400,"0"0"889,3 0 326,2 0-381,-3 0-516,5 0 94,0 0 0,5-1 1,3-3-1,0-5-79,1-2 0,-2-2-59,1 0 105,3 1 0,-5-1 0,4 0 0,-3 0 0,-1 1 217,-3-1 31,-2 0 0,3 5-134,1-1-69,-1 6 0,-6-2 0,0 6 1,-4 3-1,-1 5 97,-3 2 1,-1 3-37,-2 3 1,0-1 22,0 5-221,6-5 0,-4 6 1,4-5-1,-2-1 1,2-2-882,2-1 1,0 0 496,5-1 0,0 1-35,0 0 358,0-6 0,6 0 174,2-3 0,38-25 0,9-2 0</inkml:trace>
  <inkml:trace contextRef="#ctx0" brushRef="#br1">32298 3825 7873,'0'-12'460,"0"-1"0,0 4 208,0 1-334,-5 5 326,3-3-189,-3 1-360,5 3 0,0 4 1,-2 9-1,-1 5 156,-1-1-298,0 5 0,0 0 0,-1 5 0,2 1 0,2-1 0,1 1 0,0-2-476,0-3 414,0 3 1,1-8-1,2 4 1,4-3-1,3-5 1,4-3-1,2-3-501,2-4 0,2-2 484,6-4 0,1-4 0,2-11 0,4-6 102,0-8 1,6-8 7,-5-1 0,5-7 0,-10 4 0,-2-2 81,-4 1 1,-5 6 62,-5 2 0,-6 6 416,-3 11 0,-4 4 19,-4 9 0,1 2-304,-5 6 1,5 1 9,-1 4-244,-3 2 0,0 6 0,-5 1 0,2 3 0,2 4-64,-2 3 0,-1 2-23,-2-1 0,0 1-350,0-1 287,6 1 0,0-1 0,4 1 1,-1-1-1,1-1-330,2-3 0,1-2 209,0-6 0,5-2-227,4-3 389,8 4 0,-1-11 0,5 2 1,3-6-1,3-7-135,3-5 1,4-5 112,-5-6 1,5-5-86,-4-3 124,6-3 1,-10-1 0,3 1 0,-7 2-1,-3 1 22,-1-2 1,-5 5 1,0 1 1,-6 8 236,-7 1-213,0 11 0,-2-2 1,-2 12 222,-4 0 1,-4 10-69,0 3 1,0 7-288,4-3 63,-4 5 0,7-6 0,-5 5 1,3 2-1,0 0-175,0-2 0,4 2 35,-1-6 0,2 4-44,2-4 248,0 5 1,0-12 0,0 3 0,2-2 0,0 1 81,3 1 0,5-5 793,-2 1-440,3-7 478,2 10 0,0-9-184,0 5 0,-5-5-458,1 1 0,-7-1-236,3 1-143,-4-2 0,-7 5 1,-2-4-904,-3 1 0,-2 0 153,0-4 866,0 6 0,-16-22 0,-5 1 0</inkml:trace>
  <inkml:trace contextRef="#ctx0" brushRef="#br1">25400 5827 8009,'1'-13'0,"4"1"0,-4-5-149,3 0 1,3 0 0,2 4 0,2 2 0,2 2 370,0 5 0,0 2 1,-1 2-1,1 2 1,0 2-1,-2 6-57,-2 6 1,1 3 0,-6 8 0,-1 3-62,-2 4 0,-1 3-186,0 1 16,-6-5 1,4 2 0,-6-4 0,3 1 0,1-1 0,-1-4 0,1-5-277,1-5 374,2-3 1,2-2-1,3-4 1,6-5 0,5-6 13,2-5 0,4-9 1,-3-4-1,1-5-49,-1-4 1,5 1-1,-2-8 1,2-4-76,-2-3 1,2 3-223,-6-2 336,-6 3 1,-1 4 0,-6 2 0,-1 5 187,-2 7-131,-6 9 1,-2 7-1,-6 8 1,0 2 382,0 4-431,1 9 0,-1-1 0,0 5 0,2 0 0,1 1-40,1-1 1,6-1-15,-1 1 0,3 2-114,1-6 1,0 0-1,0-5 1,1 1-85,3 0 0,5-2-217,8-2 0,-1-4-61,5-5 0,0 0 485,5 0 0,9-16 0,6-7 0,4-2 0,-1 0 0</inkml:trace>
  <inkml:trace contextRef="#ctx0" brushRef="#br1">26152 5725 8009,'0'-8'-5,"0"-1"1,0 5-25,0-5 107,0 7 0,2-5 0,2 4-24,4-2 1,4 1-256,1 4 0,1 0-715,3 0 641,-3 0 275,10 0 0,-10 34 0,5 9 0</inkml:trace>
  <inkml:trace contextRef="#ctx0" brushRef="#br1">26140 5942 8009,'-2'-7'561,"-2"3"173,2-3 1,-3 4-461,5-6 1,5 6-1,4-1 1,2 1-88,2-1 0,5 3-57,4-4-431,2 4 1,3 1-1,1-1 1,2-2 300,-2-2 0,22 7 0,4 5 0</inkml:trace>
  <inkml:trace contextRef="#ctx0" brushRef="#br1">27338 5547 7991,'0'-19'75,"-4"5"0,0-4 0,-1 1 0,1 0 1,0 1 781,1 2-571,2 7 0,1 3 1,0 8-1,1 6 1,2 7 78,1 8 0,0 6-12,-4 8-415,0 5 1,0-5-1,0 5 1,0-1 0,0 1-1,0-2 1,0-1-276,0-4 1,0-7 73,0 0 248,0-4 0,-1-7 0,-3-6 1,-3-9-1,-2-7 0,1-7 57,-2-5 0,3-11 0,-2-8 0,-1-4-4,-1-5 0,2-2-210,1-6 99,5-6 0,-3 3 0,6-6 1,0-6-1,2-2-583,2 2 630,3 3 1,12 18 0,2 5 0,3 8 0,1 9 58,1 8 0,-2 6 0,-1 15 1,-4 6 225,0 8 0,-2 9-142,-4 0 1,-5 5 85,1-4-240,-7 6 0,4-8 1,-6 6-1,0 0 1,-3 0-216,-5 0 1,-2-4 116,-11 4 1,4-6-47,-5 2 1,1-5 0,-4-3 0,1-5-614,2-3 12,-2-7 303,16-2 221,-4-10 1,15-4 257,6-8 0,39-37 0,-14 20 0,0 0 0</inkml:trace>
  <inkml:trace contextRef="#ctx0" brushRef="#br1">27631 5508 7991,'12'2'-199,"-4"2"0,2-1-343,-6 5 0,5 1 1,-5 4 809,0 5 0,1-2 1,0 4-1,1-1 1,1 0 67,0-1 0,-3 3-206,5-4 0,-1 0 0,5-4 0,0-1 50,0-4 0,-1-2-159,1-6 0,0-6 29,0-2 0,-2-5 0,-1-4 0,-3-4 87,-1-4 0,-2-1-61,-4-4 1,0 3 47,0-3-105,0 9 0,-6-2 0,-2 8 0,-5 2 0,-4 4-134,-4 4 0,1 0-60,-1 5 1,4 2-416,-5 2 380,7-2 0,-2 9 0,7-3 0,3 4 0,1 0-946,3 1 1156,8 0 0,26-7 0,13-5 0,5 2 0,-1 0 0</inkml:trace>
  <inkml:trace contextRef="#ctx0" brushRef="#br1">28014 5419 7991,'7'-13'-2,"-3"1"1,-2 3-1,-2 1 1225,5 5-904,-3-3 1,3 16 0,-3 4-1,1 5 1,1 3 95,-1 2 1,0 3-461,1 3 0,-1-3-63,5 3 0,-5 1 1,3-1-1,-2-2-229,0-1 1,5-2 7,-5 1 1,4-6-635,-3-3 1,5-9 962,-2-3 0,4-35 0,-1-18 0,2-2 0,1 0 0</inkml:trace>
  <inkml:trace contextRef="#ctx0" brushRef="#br1">28154 5343 7991,'-13'-13'0,"1"0"0,-5 5-324,0-1-841,0 1 1116,4 1-111,6 1 0,7 12 0,10 2 160,5 3 0,28 19 0,11 4 0</inkml:trace>
  <inkml:trace contextRef="#ctx0" brushRef="#br1">28524 5343 7991,'-1'-7'-124,"-4"2"0,2 4 282,-5 1 1,-1 0 735,-3 0-851,-1 6 1,-1 1-1,-2 5 1,-1 1 0,2 1-1,0 2 1,3 2-157,-1 2 0,2-3 1,2 3-1,5-2-47,2-2 1,8-2-1,3-2 1,3-3-49,5 0 1,-1-6 0,5 1 0,2-3 165,1-1 1,0 5-30,-3-1 182,3 0 1,-5-4 0,2 0 0,-4 0 0,-3 2 890,-1 2-783,-6-3 0,-1 11 0,-6-4 0,-2 3 0,-2 2 19,-4 0 1,-5 0 0,-3-1-1,-2 1-180,-2 0 0,3 0-333,-4-1 1,4 1-269,-5 0 1,7-2 0,-2-1-1131,3-1 987,7-6 686,1-3 0,26-21 0,17-11 0,-2-3 0,0 1 0</inkml:trace>
  <inkml:trace contextRef="#ctx0" brushRef="#br1">28945 5343 7991,'0'-13'577,"0"0"0,0 5-128,0-1-406,0 6 142,-6-2 0,-1 5 0,-6 1 1,1 3 26,-1 5 1,4 2-1,1 2-264,5 0 0,-7 1 1,6 1-1,1 2 1,3-1-493,4-2 0,3 3 333,6 0 1,0 0 43,0-4 0,4-2 0,0-1 0,0-1-83,1 1 1,-4 0 337,3-2 1,-3 2 23,-1-6 1,-2 6 237,-2-1 1,-5 1-161,-8-2 1,-5 3-164,-8-2 1,-1 2 0,-5 2 0,2 0-102,-2-1 0,1 0-645,0-4 227,-2 4 1,10-7 491,-3 4 0,60-55 0,-14 15 0,0-1 0</inkml:trace>
  <inkml:trace contextRef="#ctx0" brushRef="#br1">29251 5381 7360,'0'13'575,"0"-1"0,0 5-134,0 0 1,1 5-344,3-5 0,-2 1 1,4-2-1,-1 1-140,4-2 1,2-1 20,2-1 0,1-6 0,2-2 1,2-4-108,2-1 1,-3-6 66,4-2 34,-5-9 0,1-3 0,-7-7 0,-3-1 0,-2-2 0,-2 2 0,-3 1-9,-4 1 1,-3 2-1,-6 3 0,-1 2 0,-2 8 1,-2 3-374,-2 3 1,-1 4 134,-5 1 1,5 6 273,0 2 0,0 49 0,8-23 0,0 1 0</inkml:trace>
  <inkml:trace contextRef="#ctx0" brushRef="#br1">29659 5483 8455,'0'13'1431,"0"-1"-1277,0 1 0,-4-4-137,-1-1 1,0-1 0,2 3-187,-1-1-241,-6-1 301,8-1 0,-3-2 0,5-10 0,0-3 0,1-5 0,3-4-57,5-4 1,-2-2 0,1 0-1,2 2 204,2-1 0,0 3-127,1 2 235,0 3 1,0 3-1,-1 2 1,1 5-1,0 4 1,-2 4-298,-2 5 0,1 3-195,-6 5 0,6-2 0,-2 2 1,2-3 345,-1-2 0,19 7 0,0 1 0</inkml:trace>
  <inkml:trace contextRef="#ctx0" brushRef="#br1">30245 5177 7991,'0'-13'102,"0"0"0,-5 6-99,-4 3 1,2 3 415,-1 1 1,-1 10 162,-4 2-602,-5 10 0,4-3 1,-3 7-1,3 1 1,2 1-89,4 2 42,-4 5 1,10-8 0,-5 4 0,1-2-1,4-2-162,5-3 1,4-3 0,6 0 0,0-5 157,0-6 1,1-5 47,3-5 1,-3 0 209,3 0 1,-7-1-1,-3-3 156,-1-5 1,-2 2-153,-4-1 1,-2 5 246,-2-1-375,-9 2 0,-2 2 0,-6 0 0,-2 2 0,-3 2-776,-3 4 0,0 8 712,-5 1 0,-11 17 0,-7 0 0</inkml:trace>
  <inkml:trace contextRef="#ctx0" brushRef="#br1">31138 5024 7984,'0'-13'-110,"0"-4"0,-1 2-320,-4 3 526,-2 11 0,-1 9 0,-1 11 1,1 5-1,-1 6 0,1 2 1,-2 4 169,-2 0 0,4 3 0,-1-1 0,1-1-304,1-3 0,-4 1 168,2-5-1,3 0 1,-4-10 0,5-5 0,-1-8 868,0-11-1008,2-9 1,10-18 0,1-4-1,1-6 1,1-6 0,1-4-1,3-5-231,4-3 1,-3-8 0,4 1-1,-1 3 29,0 7 0,6 5 1,-2 5-1,2 10 132,-2 9 1,2 13 325,-6 9-232,0 10 0,-5 7 1,0 10-1,-4 2 0,-3 3-172,-4 2 1,-1 0 0,-1 5 0,-4 0-286,-3-2 0,-5 5 101,-4-3 1,-3-1-112,-5 1 374,-1 0 1,5-2 0,0-2-1,-2-5 1,0-3 472,2-5 1072,-3-3-829,10-7 0,7-1-299,11-6 1,7 4-68,6 0-250,3 6 1,6-3-1,1 6 1,1 0-1,3-1-569,2 1 1,1-1 81,4-4 1,6 2 465,3-6 0,-8-17 0,8-9 0,1-1 0,5-3 0,-1 0 0,0 0 0</inkml:trace>
  <inkml:trace contextRef="#ctx0" brushRef="#br1">31801 4973 7984,'-14'-7'197,"-3"3"1,3 2-116,-3 2 0,-3 0 463,-1 0 0,1 6 77,-2 2-499,7 9 0,-5 3 1,4 6-1,1-1 0,2 2 85,3 3-235,7-3 0,-7 10 0,6-5 1,3-1-1,4-4-204,5-4 1,3-9-1,4 0 1,2-5-95,4-4 1,3-2 71,1-7 0,1-4 168,-1-9 1,0-3 0,-3-7 0,-2-3 12,-1-4 0,-1 1 72,-1-1 1,-4 0 160,-1-4 0,0 6 0,-8 2 1,-1 4 629,-2 5-501,-1 3 0,-5 11 112,-4 2-330,-2 10 1,-1 3 0,3 9 0,0 4 0,1 3-248,0 2 1,-1-1 49,4 1 1,1 4-106,4-1 0,0-3 1,0-6-1,0 0-153,0-1 0,7-4 263,6-3 1,1-5 79,7-7 1,1 0 0,4-2 0,3-7-1,1-8 0,1-11 105,-2-6 1,0-5 0,3-3 0,0-5 165,-4-2 1,-3-2 106,-3 0 0,0 1-158,-5 3 0,-1 1 0,-8 7 0,-3 8 891,-4 7 54,-1 6-902,0 11 0,-4 7 0,-2 9 0,-1 7-13,-3 5 1,3 3-309,-1 2 0,0 1-503,0 3 468,-3 2 1,8 6 0,-4 1-1,1-3 1,2 0-447,-2-2 1,5-4 52,-4 4 1,4-6 227,1 2 0,6-5 0,2-4 0,4-4-154,0-2 1,5-4 173,0-3 0,5-2 162,-5-6 1,5-10-1,-1-3 1,2-2 168,-2-4 0,-1 0 112,-3-7-46,-3 1 1,5-1-1,-6 1 1,-1 1 0,0 2 264,-4 5 1,2 3 203,-6 1-209,1 6 1,-7 3-1,-1 8-149,-1 5 0,-6 4-135,2 4-74,-4 2 1,4 3 0,1-1 0,1 2 0,2-1-73,-2-1 0,5 2 44,-4-6 0,5 0-228,5-4 1,-2 2 0,5 0-1,3-5-567,5-3 0,0-3 438,5-4 0,0 0 153,5 0 1,-1-7 0,1-6 0,0-7 189,4-4 0,-3-1 35,3-1 1,-5 1-1,-3 1 1,-5 2 389,-3 5 218,-7 3-422,-1 7 0,-6 3 0,-2 8 0,-2 6 74,-5 6 0,2-1-199,-1 6 0,1-4 7,-2 5-69,-2-1 1,9 0 0,-2-1 0,3-2 0,1-1-127,0 2 3,0-5 0,5 3 47,4-9 1,7-2 0,2-6 0,2-1 34,3-4 1,-4-7 105,3-10 0,-3-2 0,4-3 0,-3-1 156,-2-2 1,-6-5 82,-8 1 0,2 3-74,-2 1 0,-1 0 0,-8 3 1,-3 5 126,-3 2 1,-6 3-167,0 4 0,-2 5-401,2-1-82,3 6 0,-10-2 0,4 5 0,-1 0 0,0 0-959,-2 0 1,4 4 1237,2 0 0,-14 12 0,-3-2 0</inkml:trace>
  <inkml:trace contextRef="#ctx0" brushRef="#br1">32553 4578 7984,'-12'-17'0,"-1"0"0,0 0-365,0 4 0,5 2-230,-1 2 551,6-2-65,-2 9 0,3-2 109,-2 8 0,-9 15 0,-6 8 0</inkml:trace>
  <inkml:trace contextRef="#ctx0" brushRef="#br1">32209 4705 7984,'-8'-6'51,"-1"-2"1,6 1 108,-1-2 1,5 1-1,8-3 1,9 1 401,9 1 0,6 2-932,5-1 1,10-2 0,5 4 369,3-1 0,4-2 0,8-2 0,-19 2 0,1 0 0,0 0 0</inkml:trace>
  <inkml:trace contextRef="#ctx0" brushRef="#br1">27338 7039 7870,'-1'-13'327,"-2"0"53,-1 0 0,1 2 0,8 2 0,7 4 24,3-1-440,8 5 0,-3-5 1,5 5-1,2-2 1,2-1-864,0 1 642,7 1 1,-9 2 0,4 0 256,0 0 0,-10 12 0,3 2 0</inkml:trace>
  <inkml:trace contextRef="#ctx0" brushRef="#br1">27376 7243 7870,'-7'-6'883,"2"4"1,6-3-768,3 5 1,8 0-67,5 0 1,10 0-1,-2 0 1,2 0-1,1 0-50,2 0 0,6-10 0,6-3 0,5-1 0,1 0 0</inkml:trace>
  <inkml:trace contextRef="#ctx0" brushRef="#br1">29582 6694 7888,'-12'0'-65,"-1"0"-80,0 0 427,6 0 1,1-1 0,8-2 0,3-1 0,8 1 0,7 2 559,4 1-807,7-6 0,3 4 0,7-2 1,3 1-1,2 1 0,2-4 1,0 0-74,-1 1 1,-8 0 0,-6 5 0,-3 0-527,-6 0 431,-4 0 78,-13 0 0,-3 0 0,-8 0 0,-5 0 0,-2 0-165,-2 0 66,0 0 0,1 0 0,0 2 0,2 1 154,2 1 0,56-6 0,10-5 0</inkml:trace>
  <inkml:trace contextRef="#ctx0" brushRef="#br1">31444 6057 7173,'0'-7'-35,"0"0"212,0 2 1,6 4 0,2-3-88,3 2 0,2-2-8,0 0-10,-6-6 1,4 8 0,-2-3 0,2-1 219,2-2-168,-6 2 1,3-1-1,-6 3 1,-2-4-55,-5 1 1,-6 2-1,-6 5 1,-4 0-92,-1 0 1,-1 1 0,-4 3 0,-1 5-22,1 2 1,1 2-1,1 0 1,3 1 21,2 3 1,-2-3-1,4 3 1,4-3-13,0-1 37,4 0-64,8-1 0,1 0 1,3-2-1,6-3 1,4 0-196,3 0 217,6-4 1,-3 2 0,5-5-1,1 0 1,-2 0-42,-3 0 63,3 0 0,-8 0 1,4-1-1,-2-2 140,-2-1-12,-8 0 0,-3 4 0,-11 0-67,-7 0 0,-2 1-21,-11 3 1,2 3 2,-10 6-21,6 6 0,-9 0 0,4 7 1,-1-1-1,3 1-27,4-1 0,0 1 37,10 0 0,6-2 33,7-3-49,2-3 1,2-5 0,2-2-1,3-1 1,8-3 132,7-1 0,4-2-111,1-4 0,1 0 3,-1 0 0,2-4 1,2-2-1,0 1-121,0-1 0,-7-4-62,0 2 0,-7 1-682,2-2 97,-3 6 164,-6-2 578,-3 5 0,-22 11 0,-4 3 0</inkml:trace>
  <inkml:trace contextRef="#ctx0" brushRef="#br1">31788 6401 7939,'0'-8'0,"0"-1"77,0-1 0,-4 3 1,0-1 297,1-2 0,2 2 506,1 0-848,0 5 11,0-3 0,0 8 1,-2 1-1,-1 2 0,-1 4 25,1 5-35,2-1 0,-3 7 0,-1-5 0,1 4 1,0-1-1,0 2 0,1-2-178,1 1 0,-2 2-32,0-4 202,-1 0 0,5-4 0,0 0 0,0-1-6,0 1 1,2-4 0,2-2 27,5-2 0,2 0-32,2-5 1,4 0-1,0 0-69,0 0 0,-3-5 1,2 0-1,1-1 0,-2-1-379,-1 0 0,3 3-120,0-5 1,2 6-677,-2-1 1228,-3-3 0,21 0 0,-1-6 0</inkml:trace>
  <inkml:trace contextRef="#ctx0" brushRef="#br1">31061 6911 7939,'-12'0'104,"-2"0"0,-2 0 1,-1 0 198,1 0 178,2 0 0,6 0-261,-1 0 0,8 0 0,2 0-243,11 0 1,6 0-10,7 0 55,7 0 1,2 0-1,10-1 1,7-2 0,8-3-1,8-1 1,-31 2 0,0 0 0,1 0 0,1-1 0,3 0 0,2-1 0,0 0 0,1 0 0,2-1 0,0 0-51,1 0 0,-1-1 0,0 0 0,1 0 0,-2 1 0,-1 0 0,-2 0 0,-1 1-85,-3 1 1,-1 0 0,26-5 0,-7 5 0,-5 1 73,-5-1 1,-7 2-1,-11 4 1,-5 0 1,-6 0 0,-3 0 59,-1 0-164,-6 0 0,-3 0 1,-8 1-1,-5 2 0,-2 1 1,-2 1-1,-1-1-688,-3 0 1,1 2 828,-5-2 0,-34-3 0,-13 5 0</inkml:trace>
  <inkml:trace contextRef="#ctx0" brushRef="#br1">31355 7192 7788,'-6'-5'524,"6"1"1,10 0-424,7 4 0,1 0 0,-1 0 0,6 0-50,5 0 1,-1 0 0,3 0 0,-3 0-13,-2 0 0,1 0-12,-1 0 0,-5 0 0,-3 0-268,-3 0 213,-6 0-47,-3 0 1,-20 1 0,-7 2 0,-5 1 0,-4 1 0,-1 0 0,-1 4 0,1-2 0,3 1 1,-1 2 80,2 2 1,-3-1 0,1-1 0,2-2 30,1 2 0,3 2-53,3 0 53,2 1 1,8 0 0,2 0 0,5-1-70,3 1 14,1-6 1,5 3 0,4-6-1,4-1 1,4-1-3,4-2 1,3 4-1,1 0 1,1-1-19,-1-2 1,0-2 18,-4-3 0,3 1 24,-3-6 1,-1 6-1,0-2 32,-2-1 122,-1-1-160,-10 0 5,-7 1 0,-8 6 0,-9 0 0,-4 0 0,-5 2-5,-4 2 0,2 4 14,-6 9 0,6-2 4,-2 2-17,3 3 1,3-5 0,3 5 0,4 0 0,4-2 122,4 1 1,4-2-54,5-5 0,5 0-39,4-4 0,4 2 1,4-4-1,4-1-9,3 1 1,6-2-102,-1-4 1,5 0-174,-4 0 1,0-4 0,-3-2 0,1 1-287,2-1 1,0-2 20,-5 3 0,-4 0 516,1 0 0,-12 10 0,1-4 0</inkml:trace>
  <inkml:trace contextRef="#ctx0" brushRef="#br1">32005 7778 7939,'9'-13'-482,"-1"1"1,-5-1 593,1 0 0,-2 0 1,-2 1-1,-2-1 455,-2 0 1,-3 0-58,-6 1-396,0-1 1,1 2 0,-1 1 0,-1 3 0,-2-1 276,-1 1-314,-6 5 1,8-3 0,-6 10 0,-2 3 0,0 3 89,2 2-222,-3 6 0,10-4 1,-3 6-1,3 1 1,2-1-1,4-1 0,3-2-312,4-2 1,1-2 282,0-1 1,1-5-1,5-1 1,5-1-2,5-3 0,7-2 43,-2-1 1,3-1 0,2-4 0,-1-3-26,1-3 0,-5-2 80,0 0 1,-1-4 27,1 0 0,-2 0 0,-7 4 0,1 2 136,0 3 121,-6-4-179,-1 11 43,-6-5 1,0 12-1,-2 2 1,-1 4 0,-2 0 1,-2 1 0,4 0-90,-2 0-183,4 5 1,2-4 0,4 2-1,3-6-140,4-6 0,2-3-71,3-1 0,3 0-147,5 0 228,6-11 239,-4 3 0,4-20 0,3-8 0,0 1 0,0 0 0</inkml:trace>
  <inkml:trace contextRef="#ctx0" brushRef="#br1">27810 9461 8005,'-13'0'-61,"2"-1"1,1-2 0,3-3 86,1-1 0,2-1 0,4-5 314,0 0-274,0 0 1,0 5-1,1-1 1,4 0 0,2-3-1,1 1 1,1 1 142,1 1 1,2 7-89,5-3-89,-2 4 1,3 2-1,-5 4 1,1 5 0,1 5-1,2 8 1,-1 4-327,-2 2 257,-7 13 0,3-7 0,-6 13 0,-1 3 0,-1 3 0,-2-2 0,0-2-125,0-3 1,0-8 0,0-2 0,0-10-13,0-8 0,1-7 197,3-3 0,8-9 310,5-9-297,0-8 1,1-1 0,3-5-1,2 1 1,0-4 0,-2-4-1,0-1 86,-1 0 0,4-4-95,-3 1 1,-2 1 0,-2 0 0,-4 1-1,-5-1 0,-2 1-6,-6-2 1,0 2-10,0 7 0,-6 4 0,-2 1 0,-4 1 43,-1 4 0,1 2 84,-1 5 1,4-2-70,1 5-43,-1 1 1,-3 4 0,0 2 0,2 2-70,2 4 0,5 5 17,-1 4 1,-2 2-9,2 2 1,0 3 0,4-3 0,0 2-40,0-2 0,1 2-147,3-6 1,-1 0 86,6-4 0,1-1 1,5 0-1,4-2-259,0-2 0,-2-5-84,5 1 1,3-2 474,5-2 0,22-29 0,2-6 0</inkml:trace>
  <inkml:trace contextRef="#ctx0" brushRef="#br1">28881 9397 8017,'-11'-5'673,"2"-4"-643,4 4 1,10-1-1,4 6 1,2 0 179,2 0-391,5 0 1,2 0-1,6 0 1,-2 0 0,-2 0-1487,0 0 1358,-1 0 309,-1 0 0,-25 11 0,-10 3 0</inkml:trace>
  <inkml:trace contextRef="#ctx0" brushRef="#br1">28856 9589 8017,'-9'0'1042,"1"0"-887,5 0 0,-2 0-88,10 0 0,3 0 1,9 0-1,4 0-204,4 0 1,0 0 0,2-2 0,1 0 136,2-3 0,5-9 0,5-4 0,1 0 0,0 0 0</inkml:trace>
  <inkml:trace contextRef="#ctx0" brushRef="#br1">30271 9168 7280,'-6'-1'878,"6"-4"1,7 4-770,10-3 1,3 2-1,7 1 1,3-2-4,4-1 0,7-2 1,3 3-1,0-1 28,0 1 1,1 0-254,-7-1 0,-4 3 0,-12-4 1,-5 4-556,-3 1 357,-7 0 188,-2 0 0,-6 4 0,-3 0 0,-5-1 0,-2-1 0,-2-1-348,0 3 0,5-2-234,-1 2 711,7-3 0,41-23 0,18-7 0</inkml:trace>
  <inkml:trace contextRef="#ctx0" brushRef="#br1">31941 8632 8154,'0'-12'-63,"0"-2"-68,0-3 1,0 2 0,2-2 311,2 3 1,-1 3 59,5 2 1,-3 2 0,3 4 340,2-1-410,-4-6-66,-1 9 0,-3-9 1,1 4-1,-1 1-37,-3-1 1,-6 2 0,-9 4-1,-2 0-154,-2 0 0,-3 1 0,-6 3 0,-5 6-60,-3 6 1,-1 2 170,-1 4-69,1 7 1,0-7 0,1 7-1,4-2 1,8-3-462,6-2 447,5 2 0,7-10 0,3 3 0,2-3 1,5-3 13,6-2 0,1 1 0,11-6 0,2-1 25,1-2 1,1-1-27,1 0 1,-1 0 34,1 0 0,-2-4 0,-2-2 0,-2 1 18,-1-1-4,-2-4 70,-4 3 1,-6-2 62,-3 1 1,-13 5-113,-3-1 1,-10 4 2,1 4-2,-3 3 1,-1 6-1,-1 0 1,0-1-1,2 3 68,3 2 0,3-3-110,5 3-22,0-3 1,2-1 0,4-1 16,7 1 0,7-6 113,10-2 0,3 0-74,5-1 1,2 1 0,1-5 0,4-2-6,0-2 0,-3 3-2,0-4 0,-2 0 27,-1 0-52,5-4 1,-10 6 0,2-4 0,-5 0-61,-1-1-415,-5 6 163,-7-4-51,-5 6 1,-1 0 375,-3 0 0,-9 6 0,-7 1 0</inkml:trace>
  <inkml:trace contextRef="#ctx0" brushRef="#br1">32133 8824 8154,'-13'-7'7,"0"2"1,5 4 205,-1 1-116,6 0 1,-7 1 0,6 4 18,1 3-150,2 3 0,5 2 0,2-1 1,1-3-35,3 0 0,1-6 32,2 1-8,5 3 1,-2-5 0,4 2 0,-1-3-1,0-2 1,-1-2 0,-2-3 3,-2-1 0,-1-1 140,0-5-11,-1 0 1,0 0-1,-4-1 1,-4-1 0,-2-2 319,-2 1 0,0 6 0,0 2 322,0-2-601,0 4-194,0 0 1,-4 8-1,-1 4 1,2 6-39,2 8 0,1 1-7,0 5 1,0 2 91,0 10 1,0 2 0,1 4 0,2 6 22,2 3 0,3 13 0,-4-3 0,2-2 19,-2-5 0,-2-5 1,2-5-1,-1-5-44,1-5 1,-3-11-362,4-8 364,-4-8 54,-1-3 0,-6-8 0,-2-2 0,-3-5 303,-2-2 0,-1-7-265,-3-4 0,2 2 1,-2-2-1,3-4 89,2-2 1,0-6-126,4 4 1,2-4-119,6 4 1,0-4 0,0 3 0,1 0-472,4 0 0,7 3-177,10 6 0,2 1 348,1 8 0,1-1 0,-1 10 378,1 1 0,22 19 0,6 5 0</inkml:trace>
  <inkml:trace contextRef="#ctx0" brushRef="#br1">31495 9448 8154,'-13'0'0,"0"0"0,1-1-148,-1-3 1,7 2-1,8-2 672,9 3-417,2 1 0,17-2 1,-1-1-1,10-2 1,7-1 352,10 0-431,5-3 0,-24 5 0,2 0 0,3-2 0,1 0 0,4-1 0,1 1 0,3 0 0,0-1 1,2 1-1,0-1 0,2 1 0,-1 0-68,1-1 1,-1 1-1,2 0 1,-1 1 0,-4 0-1,-2 0 1,-2 1 0,-3-1-3,-3 0 0,-2 0 0,26 0 1,-11 0-1,-9 4-332,-11 1 183,-9 0 0,-23 0 0,-6 0 0,-6 0-199,-3 0 0,-6 0-264,-2 0 411,-3 6 0,-6-4 242,1 7 0,-7-1 0,4 5 0</inkml:trace>
  <inkml:trace contextRef="#ctx0" brushRef="#br1">31610 9869 8154,'0'-8'101,"0"-1"0,0-1 0,1 0 0,3 1 9,5 0 0,2 2 1,3-3-1,5 3 1,5 0-1,6 1 154,2 1 1,2-1-305,5 2 1,-3-2 0,-2-3 0,-4 5-85,-3 3 0,-11-3 237,-4-1-222,-7 1 1,-1 4 0,-10 0 0,-7 0 0,-6 0 21,-5 0 0,-2 1 0,-1 2 0,-1 3 83,-2 1 0,-5 2 0,2 3 0,-1 1 26,0 0 0,6 0 0,-2 1 0,3 1 12,1 2 0,7 0-33,2-4-12,2 0 0,8-5 1,3 1-1,4 1-96,4 1 65,3-4 0,10 3 1,2-6-1,1-1 0,2 0-13,2 1 1,2-2 0,-1 2 0,1-3-26,-1-1 1,0 0 50,-4 0 0,2-1 33,-6-3 0,0 2 7,-5-2 181,-5-3 1,-2 5-91,-10-2 0,-6 3 0,-7 2 0,-2 3 47,-3 5 0,-1-2-33,-1 2 0,3-1-67,1 5-33,5 0 0,-1-1 0,7 1 0,3 0 1,2 0-69,2-1 1,3-3-51,4-1 1,5-1 25,8 2 0,2 1 0,8-5 1,2 1-209,1 0 0,4-1-37,-5 0 0,2-4 120,-1 3 1,-3 2 0,3-2 0,-3 1-520,-2 0 720,-5-3 0,4 3 0,-4-5 0</inkml:trace>
  <inkml:trace contextRef="#ctx0" brushRef="#br1">32120 10086 8154,'-7'-13'0,"2"1"0,4 3 0,1 1 0,0 3 200,0-3 1,1 5 0,4-1 27,3 2 1,8 4-172,1 2 0,1 3 0,-2 6 0,1 0-138,-2-1 0,-2 2-262,-4 3 287,2-2 0,-8 4 0,4-3 0,-1 2 0,-4 1-465,0-1 386,-2-1 1,-4-4 0,-2 0 231,-1 0 0,0-8 62,-2-5 1,4-5-117,5-8 1,1-1-46,3-3 0,8-2 0,5-3 0,-2 0-104,-1 0 0,-1-1 99,0 2 0,0-2 158,-1 6 1,-3 4 458,-1 5-322,-5-1 0,3 8-183,-6 5 1,-2 6 0,0 4 0,-3 2 95,2 1 0,1 4-268,-3-4 0,4 0 22,-3-4 1,4 2-1,3 0 1,4-6-115,4-1 0,0 0-105,11-4 0,-1 1-118,4-5 1,6-6 381,3-3 0,15-27 0,7-13 0,-15 14 0,0 0 0,1 1 0</inkml:trace>
  <inkml:trace contextRef="#ctx0" brushRef="#br1">29519 11144 8146,'-5'-12'-149,"2"-1"1,5 2 0,6 2 247,8 5 1,4-2 0,5 0 0,1 1 215,-1-1-342,7-4 1,-4 7 0,4-4-1,-2 2 1,-6 0 80,-5 0-90,-5 3 1,-3-5-1,-5 4 1,-9-1-36,-8 1 0,-12 2 0,-1 1 0,-6 1 75,-2 4 1,2 0 0,-4 5 0,-2-1 31,0 1 0,-1 1 0,1 3 0,4 2 36,1 1 1,-2 1-1,6-2 1,6 1-26,5-2 1,2-1 0,10-1 0,2 0-69,5 0 1,6-5 71,8 1-66,8-7 0,4 6 0,5-6 1,1 3-1,2-3-48,1 0 15,0-2 1,-4 0 0,-1 0 0,-2 0 0,-4-2-260,-4-2 1,-1 3 370,-5-3-119,-5 2 1,-8 2 172,-8 0-60,-3 0 0,-12 0 0,-1 0 0,-1 2 0,0 2 87,-2 4 1,-5 4 27,-2 0 1,5 3-125,3 2 0,7-3 1,-2 3-1,4-3-83,4-1 1,4-1 43,5 1 1,1 0-1,3 0 1,5-2-39,2-3 0,9 2-98,6-5 0,1-1-45,7-4 1,-2 0-1,5 0 1,0 0-572,3 0 1,1-4 741,-3-1 0,-4-9 0,4-4 0,2 0 0,1 0 0</inkml:trace>
  <inkml:trace contextRef="#ctx0" brushRef="#br1">30080 11336 8118,'-13'-13'-169,"0"0"1,2 5 204,2-1 1,2 6 101,3-1 0,3 4 1,-5 4-112,0 5 0,5 2 60,-3 2-118,2 0 1,6-1 0,2 0 0,1-2 0,2-2 0,1 2 0,1 0-9,3-2 0,2 0 51,-4-4-23,1-3 0,1 5 0,2-6 0,1 0 0,-2-2 18,0-2 0,-3 1 0,1-5 0,0-2 147,0-1 1,-5-2 87,1 0 0,-7 0 86,3 1-91,-4-1 1,-1 4 0,0 1 467,0-2-644,-6 4 1,5 2-112,-3 8 0,2 3 0,2 8 1,0 2-91,0 4 1,0 4 22,0 5 1,0-2 0,2 8 0,2 2-116,5 3 1,-4 3 194,-1-1 0,2-2 26,-2 5 0,1-4 0,-4 0 1,2-4 43,1-4 0,0-3-18,-4-5 1,0-2 214,0-3 19,0-8 299,0-2-245,0-15-212,-5 3 1,2-8 0,-6 1 0,1-2 0,-1-2 11,1 0 0,1-5-183,-2 0 0,-1-2 0,6 4 1,0-2-482,-2 1 1,5-2 269,-3 1 1,2-6-981,2 2 783,0 2 1,2-3 487,2 5 0,22-15 0,12-4 0,3-3 0,1 1 0</inkml:trace>
  <inkml:trace contextRef="#ctx0" brushRef="#br1">30730 11272 8118,'0'-13'0,"0"0"0,0 1-96,0-1 1,6 6-1,2 1 1,3 2-1,2 0-1303,0 1 1395,0 1 0,1 2 0,1 0 1,2 0 3,-1 0 0,4 12 0,0 2 0</inkml:trace>
  <inkml:trace contextRef="#ctx0" brushRef="#br1">30692 11450 8118,'-2'-8'0,"-2"-1"0,1 7-312,-5-3 338,5-2 1,-1 6-1,8-3 1,6 2 28,5 2 0,5-4 0,6 0 0,1 1-55,2 1 0,10-5 0,6-3 0,6 0 0,0-1 0</inkml:trace>
  <inkml:trace contextRef="#ctx0" brushRef="#br1">31482 11132 8015,'-8'0'316,"-1"0"-41,-1 0 1,3 0-145,-1 0-173,5 0 0,-1 0 1,8 0-1,4 0 131,4 0 1,2-2-67,3-2-22,3 3 1,5-7 0,2 6 0,3-3 0,4 1 0,1 0 0,-1 0-76,-4 1 0,-3-3 1,-3 2-1,-3 1-787,-4 2 792,-2 1 1,-10 0 0,-6 0 0,-11 1-6,-7 3 0,-7-1 0,-4 4 1,-4 0 78,-3 0 1,3-4-1,0 3 1,0-2 120,2 0 1,-4 1-24,7-5 63,-1 5 1,10-3 0,3 2-131,3-3 1,8-1 0,6 0 0,9 0-152,6 0 0,9 0-255,6 0 0,1 0 3,-1 0 367,3-5 0,6-1 0,5-1 0,4-3 0,-1 0 0</inkml:trace>
  <inkml:trace contextRef="#ctx0" brushRef="#br1">32222 10877 8186,'0'-13'-148,"0"0"1,0 0 0,0 1-1,0-1 1,1 0 279,3 0 1,-1 2 0,6 1 0,1 3 0,1 1 0,2 2 35,0-2 1,-1 5 0,1-3 0,0 4-147,0 4 1,-2 3-1,-1 7 1,-2 2-69,2 1 0,-4 6 50,-2-2-36,-2 9 0,-2-4 1,0 6-1,0-3 1,0 1-1,0-3 0,0-3-60,0-3 0,0-1 0,0 1 0,0-4-50,0-2 111,0-8 47,5 4 1,2-10-1,6 4 1,0-5 0,1-5-1,2-3 1,2-3 24,2-2 0,1-1-20,5-3 1,-2 1-1,-2-5 1,0-2 15,0-1 1,-3-6-27,-2 1 1,-3-1-1,-1 4 0,-6-3 1,-3-1-1,-3 2 21,-1 1 1,0 3 115,0 2 1,-5 0-16,-4 5-64,-2 0 0,-2 8 0,0 2 0,1 1 63,-1 4 0,0 0-226,0 2 0,5 2 166,-1 2-135,1-3 0,-1 11 0,2-4 0,2 3 0,2 2-171,1 0 0,2 0 150,0-1 0,0 1-63,0 0 1,0-5 0,2 1-1,2 1-246,4 1 1,0-2-1,0-1 0,1-4 393,3 5 0,46-12 0,12 2 0</inkml:trace>
  <inkml:trace contextRef="#ctx0" brushRef="#br1">32936 10928 6951,'0'-7'-909,"0"1"909,0 6 0,11 0 0,3 0 0</inkml:trace>
  <inkml:trace contextRef="#ctx0" brushRef="#br1">33293 10685 8186,'0'-12'-144,"4"3"0,2 2 1,-1 0-1,3 1 1,-1-1 159,3 0 0,1 4 0,2-1 0,1 1 1,1 0-1,2-1-36,-1 1 0,2-2 1,-1 0-1,-1 3 39,-2 0 20,-1-4 1,0 5 0,-6-6 0,-4 4 0,-6-1 0,-6 1 48,-2 2 0,-8 1-62,-2 0 17,-3 0 0,-6 5 0,-1 2 1,0 3-1,-2 0 0,2 2 1,0-3 13,3 3 1,5-1-1,3 2 1,2 0-61,2-1 1,4 1-1,3 0-29,5 0 0,4-1-56,4 1 35,3-6 1,12 0-1,2-4 1,3 1 0,1-1-1,-1-1 1,-1-2-127,-2 0 0,-1 0 131,1 0 1,-2-2 0,-6-1-1,-1-1 38,1 1 67,-6-4 82,-1 6 1,-8-9-1,-2 6 1,-6 1 20,-5 1 1,-1 4-57,-5 2 0,0 3-13,-5 6 0,2 0 0,1-1 0,4 1-6,0 0 1,2 0-75,4-1 0,5 5 86,-1 0-171,7 0 0,-4-4 0,7 0 0,4 0 0,3-2-81,3-3 0,8 4-39,2-4 1,3-2 23,2-2-102,-1 3 0,1-4 1,-1 4-1,-1-1 272,-3-3 0,9 4 0,-3 0 0</inkml:trace>
  <inkml:trace contextRef="#ctx0" brushRef="#br1">33484 10991 8186,'7'-7'412,"3"0"-189,-6 3-332,1 3 0,0-5-20,4 6 1,-2 4 222,1 0-93,-5 6 1,4-1-1,-4 6 1,1 2 0,-1-1-146,-1-2 28,-2-1 1,0 0 0,0-1-1,0 1-85,0 0 348,0 0 1,0-8-1,0-5 1,1-7-171,3-4 0,3-6 3,6 0 1,0-6 0,0 2 0,-1-2-55,1 2 1,0-2 69,0 6 0,-2 0 0,-3 5 0,-3-1 687,-4 0-383,-1 6-192,0 1 0,-4 16 1,-2 4 102,-1 5 0,4-4-270,-1 2 1,3 2 55,1-2 0,0 0 1,0-4-1,1-2-183,3-3 0,3 2-147,6-5 0,4-1-369,0-4 702,6 0 0,36-40 0,-21 15 0,-14 9 0</inkml:trace>
  <inkml:trace contextRef="#ctx0" brushRef="#br1">30551 12572 8131,'-7'-5'89,"3"-4"1,8 4 42,5 0 0,4 4 0,4 1 0,4 0-98,3 0 0,1 0-602,1 0 402,-1 0 1,1 0 0,-1 0 165,1 0 0,-12 17 0,-3 4 0</inkml:trace>
  <inkml:trace contextRef="#ctx0" brushRef="#br1">30475 12802 8119,'0'-7'-1603,"0"1"1543,0 1 1,6 3 0,3-2 0,7 3 125,5 1 1,3 0 0,3 0-1,3 0-66,4 0 0,31 0 0,-28 0 0,0 0 0</inkml:trace>
  <inkml:trace contextRef="#ctx0" brushRef="#br1">31227 12649 8119,'0'-9'308,"-1"1"1,-2-2-582,-1-1 0,1 4 0,7 1 0,5 2 1049,2-1-850,2 1 1,4 4-1,1 0 1,2 0 0,3 0-1132,1 0 930,1 0 275,1 0 0,33-11 0,9-3 0</inkml:trace>
  <inkml:trace contextRef="#ctx0" brushRef="#br1">31610 12394 8119,'0'-13'0,"0"0"0,1 1-279,3-1 1,-1 2 0,6 2 0,1 5 573,1 2 1,2 2 133,-1 0-367,7 0 0,-5 6 0,2 4 0,-5 6 0,-4 5 0,0 3 0,-1 1 61,0 1-163,-2-1 1,-8 2 0,-2 2 0,0 0 0,-1 0 0,1-4 0,-1-2-202,0-2 294,4-5 0,-2 2 1,6-6-1,5-4 404,7-4-427,-1-2 1,11-4 0,-5 0 0,2-6 0,3-1 0,1-6 0,2 0 131,-1-4 1,1 4-492,-1-7 241,-5 1 1,3-4 0,-5-1 0,0 1-1,1-1 36,-4 1 1,-5-1 0,-3 1-1,-1 1 100,-3 2 1,-2 0 14,-1 5 0,-1 0 36,-3 4 0,-3 0 0,-6 2 0,0 1 184,0 1 1,1 7-232,-1-3 1,0 4 17,0 1-43,1 0 0,-1 0 0,0 0 0,0 1 45,1 4-64,4 2 0,1 5-39,3 1 1,3 0-1,-2 0 50,6-1 1,2 1-12,4 0 0,4-5-99,-1 1-152,1-6 0,6 7 0,-5-6 0,1-1 0,4-2 243,1-1 0,23-28 0,11-8 0</inkml:trace>
  <inkml:trace contextRef="#ctx0" brushRef="#br1">32298 12738 7082,'-7'-1'-210,"3"-3"0,1 2-374,-1-2 584,2 3 0,8-11 0,8-2 0</inkml:trace>
  <inkml:trace contextRef="#ctx0" brushRef="#br1">32796 12177 6881,'-6'-4'-106,"5"-2"1,5 1 0,3-2 1072,3-1-904,7 0 1,3-1 0,5 2 0,2 0 0,3 0 0,5-1-1,6-1 1,6 1 0,3-1 278,1 2 0,-2 0-286,-2 3 1,-5 2 0,-8-2-1,-5 3-73,-7 1-56,-9 0 0,-14 0 1,-11 0-1,-5 0 26,-2 0 0,-7 0 0,-5-2 0,0-1 2,0-1 0,-5 0 0,2 4 1,-3 0 69,-1 0 0,0 0 1,0 0-1,-1 0 78,1 0 0,-2 1 0,-1 5 0,-1 5 107,1 5 0,2 5-174,5-4 0,3 10 0,7 0 0,3 3-147,4 1 1,8 0 78,5-1 1,3-3-116,1 3 51,0-4 0,5-1 0,4-4 0,4-4 1,2-4-64,2-5 0,6-2 192,-2-6 0,2 0 0,0-2 0,-2-1 104,1-1 1,-3-6 82,-2 2 1,-3-8-118,-1-1 0,-6 0 0,-3 3 0,-2-2 8,-2-1 1,-2-4-59,-2 4 1,-5-4-64,-8 4 1,2 0 0,-6 6 0,-1 1-358,2 1 0,-4 6 131,3-1 1,-2 3-129,2 1 0,3 5 1,5 5-1,2 4 364,2 3 0,15 29 0,8 2 0</inkml:trace>
  <inkml:trace contextRef="#ctx0" brushRef="#br1">33025 12521 8336,'4'-12'-671,"2"-1"584,1 0 1,-3 2 0,3 1 0,1 3 668,-1 1-481,-5-4 0,10 7 0,-4-4 0,4 2 340,0 2-347,1 1 1,0 2 0,0 0-1,-1 2-114,1 2-7,-6 3 1,-1 6 0,-6 1 0,0 2-1,0 2 1,-2 2 0,-2 1-209,-4-1 0,1 3 0,-2-5 0,1 1 135,1-1 1,-3-1 0,4-6 0,0-1-31,1-1 172,0-6-26,5 2 0,0-6 0,2-3 84,2-5 0,3-4 1,6-4-1,0-3-28,-1 1 0,5-5-41,0 2 0,0-2 16,-4-1 1,0 1 0,0 2-1,-2 5 280,-3 3 0,0 1-273,-4 1 1,-3 3 68,3 1 9,-2 5 0,-4-1 0,-2 6 1,-3 6-1,-1 1 66,-1 6 1,5 0-65,-5-2 1,7 0-238,-3-1 1,4 1 0,1 0-1,0 0-246,0-1 1,1-3-145,4-1 0,-1 0 247,9 0 0,-2-1 1,9-4-1,0 1 246,-1-1 0,31-13 0,11-4 0</inkml:trace>
  <inkml:trace contextRef="#ctx0" brushRef="#br1">32515 12981 8318,'-7'-6'-74,"0"4"1,4-3 0,-3 1-14,-1-1 0,6-3 1,1 4-1,7 1 376,4 1 0,8-2 0,3 0 0,8 0-128,8-2 1,8 3-70,9-5-68,3 5 1,12-9-1,-34 8 1,1 0-1,3-2 1,0 1-1,1-2 1,1 1-1,0-1 1,0 1-1,-2 0 1,0 1 9,0 0 1,-2 1-1,28-6 1,-8 6-1,-10 1-268,-10 2-327,-17 1 343,-9 0 0,-14 4 1,-2 2-1,-5 1 0,-3 1 1,-4 1 217,-1-1 0,-40 12 0,-5 7 0</inkml:trace>
  <inkml:trace contextRef="#ctx0" brushRef="#br1">32681 13338 8220,'0'-13'0,"0"0"0,1 0 0,2 1-109,1-1 0,5 0 0,-5 0 0,0 1 903,2-1 1,-3 4-361,5 1 0,-3 5-499,3-1 1,-5 5-86,1 8 107,-2-1 1,-2 16 0,0-3 0,0 4 0,-2 0 0,-1 2 0,-1 1-61,1 2 1,-2 4 0,0-4 0,1-2 62,-2-1 0,5-1 1,-3-2-1,2-3 16,2-4 1,0-3 0,2-1 0,2-2 82,4-2 0,8-4-60,1-5-27,6 0 1,-2-1 0,7-3 0,2-5 0,-2-2-531,-1-2 502,-1 0 0,-1 2 1,-1 1-1,-1 3 1,-3 0-293,-2 0 1,-1 4-1,-4-3-211,0 1 218,0 3 341,-6-9 0,-19 4 0,-9-6 0</inkml:trace>
  <inkml:trace contextRef="#ctx0" brushRef="#br1">32796 13261 8220,'-2'-13'-46,"-1"1"0,-1-1-510,1 0 550,2 0 0,6 2 1,4 1-1,2 3 53,2 1 1,1 1-26,3 0-91,-3 4 1,9-5-1,-6 6 1,-1 0-1,-1 0 69,2 0 0,-3 0 0,5 0 0</inkml:trace>
  <inkml:trace contextRef="#ctx0" brushRef="#br1">32732 13350 8220,'-9'-4'0,"1"0"-182,5 0 0,-1 4 30,8 0 262,3 0 1,10-2-1,1-1 1,4-1-1,3 1 1,5 0-1,3 1-100,2-3 1,2-3-1,1 2 1,-1 0-241,-3 1 230,3-5 0,-5-9 0,7-7 0</inkml:trace>
  <inkml:trace contextRef="#ctx0" brushRef="#br1">27899 14217 8218,'-13'-4'-291,"2"-2"190,3-1 0,3 5 144,10-3-54,2-2 0,10 6 0,1-5 1,1 2-1,0 0 0,1-1 1,1 1-90,-1 0 1,-1-5 162,-7 5-66,7-6 1,-5 7 0,2-5 69,-6-2-62,-5 4 0,-10 1 0,-5 5 1,-6 0-1,-5 0 0,-5 1 1,-2 3 33,-2 5 1,-1 2 0,1 2 0,-4 0 34,-3-1 0,-1 7 51,0 2-92,0 3 0,-2 3 1,0 1-1,1 2 1,3 0-1,5 0 1,7-1 109,6 0 0,5-2-140,4-2 1,4-5-39,5-3 39,0-3 0,7-1 0,4-2 1,6-1-1,2-3-11,-1-1 12,5-2 0,-2-4 0,7 0 0,3 0 0,1 0-1,-1 0 0,0 0-23,-1 0 1,1-6 24,3-2 0,-3 1 0,-7-2 0,-3-1 5,-4-1-14,3-2 0,-11 5-3,-1-1 1,-6 7 0,-8-3 0,-7 4-38,-7 1 1,-5 1 41,-5 4 1,-3 3 2,-5 9 1,0-1 0,0 5 0,1 2 43,3 1 1,-2-2-48,7 4 1,0-4 14,8 8 1,4-7 0,9-3 0,3-2 31,4-2 0,2-2-57,4-1 1,3-2 33,9-2-37,-3-4 1,10-1-1,-1 1 1,4-2 0,3-2-245,-2-1 1,3 0 143,-1 0 1,1 0-301,-1 0 148,-3 0 0,3-1 0,-8-2 266,-1-2 0,1 1 0,3 4 0</inkml:trace>
  <inkml:trace contextRef="#ctx0" brushRef="#br1">28141 14753 8218,'0'-20'-265,"0"3"0,2 3 238,2 1 1,-1 0 0,5 2-1,1 1 224,-2 2 1,6 3 0,-2-2 0,5 2 1,-1 2 0,-1 1-154,-1 2 0,0 0 1,0 2-1,-2 3-92,-2 8 0,-4 1-319,-5 8 343,0-7 0,-1 9 0,-3-2 0,-5 2 0,-2 0-443,-2-3 383,-5 3 0,3-4 0,-2 4 0,3-3 0,1-4 0,1-3 1,0-1-81,4 0 1,-2-5 574,6 1-282,-1-6 1,7 2-1,2-5 1,5 0-104,2 0 0,6 0 1,1 0-1,2 0-68,3 0 0,1 0-233,1 0 0,1 0-147,-1 0 67,1-5 0,-2 3 354,-3-2 0,9-9 0,-3-1 0</inkml:trace>
  <inkml:trace contextRef="#ctx0" brushRef="#br1">28231 14931 8218,'-6'-12'0,"-1"-1"0,-2 2-330,1 2 0,5 2-22,-1 3 411,2 2 1,8-3-124,3 5 0,6 0 0,5 0 64,4 0 0,44-6 0,-24 2 0,0 1 0</inkml:trace>
  <inkml:trace contextRef="#ctx0" brushRef="#br1">28958 14460 7522,'-8'0'-159,"14"-6"0,3 5 213,8-4 0,1 4 0,-1 1 1,0 0-115,1 0 0,-2 0 0,4 0 0,0 0-212,0 0 0,-5 0-85,2 0 357,3 0 0,0 0 0,5 0 0</inkml:trace>
  <inkml:trace contextRef="#ctx0" brushRef="#br1">28945 14676 8218,'-12'-5'-456,"4"-4"1,8 4 503,8 0 0,5 4 0,4 1 0,4 0-25,4 0 0,4 0 0,2 0 0,2 0-275,2 0 1,7 0 251,0 0 0,23 0 0,2 0 0</inkml:trace>
  <inkml:trace contextRef="#ctx0" brushRef="#br1">29901 14600 8330,'-4'-9'-1207,"-2"2"1614,-1 2 1,4-1-287,-1 2-65,3 2 0,6-3 0,5 5 1,4 0 98,3 0 1,6 0-31,-2 0-106,3 0 0,3 0 1,2 0-1,2 0 0,0 0-26,0 0 18,-1 0 0,-5 0 0,1 0 0,-2 0 0,-3 0 0,-4-2-19,-3-2 8,-1 3-86,-6-5 1,-3 6-88,-8 0 1,1 0 0,-5 0-435,-2 0 345,-1 0 1,2 0 44,1 0 0,5 1 217,-1 4 0,8-4 0,3 5 0</inkml:trace>
  <inkml:trace contextRef="#ctx0" brushRef="#br1">30679 14383 8330,'0'-13'22,"0"1"1,0-1-1,0 0 1,0 0 31,0 1 1,0-1-1,1 0 1,2 0-1,3 1 1,1 0 22,3 4 0,1-4 0,3 5 1,2 0 79,1 3 0,1 3-73,-1 1-87,-2 0 1,4 5 0,-4 4 0,-1 4 0,-4 4 0,-3 4 0,-4 4-81,-2 5 1,-1-2 0,-1 5-1,-4 0 18,-3-1 1,-4-4 0,1 4 0,1-4 18,2-3 1,3 2 0,-2-8-1,2-1 6,2 1 12,1-2 32,2-5 0,6-5 0,3-2 0,3-4 0,5-1 10,5 0-8,2 0 0,1-1 1,1-4-1,-1-3 1,1-2-16,-1 2 1,1-8 0,-1 3 0,-1-2 0,-1 0 0,-3 0 4,-2-2 0,3-6-24,-4 2 0,0-3 19,-4-2-12,0 1 1,-5-1 0,0 2 0,-3 2 0,-2 2 37,-2 1 0,-1-2 23,0 4 0,-5 4 39,-4 5 1,-3 5 0,-4-1 0,-1 2-46,1 2 0,-2 0-47,1 0 1,0 6 28,4 3 0,-2-2 0,0 1-46,4 2 1,5 0-23,-2-2 0,5 4 3,-1-4 1,4-1 0,4 2-1,5-1-187,2-1 0,2 3 132,-1-5 1,5 3-202,0-4 1,2 5 0,-4-3 0,4-1 304,1 1 0,46-13 0,-25 0 0,0 0 0</inkml:trace>
  <inkml:trace contextRef="#ctx0" brushRef="#br0">32082 14103 17368,'-6'-7'-1547,"3"-5"0,-4 4 1,1-4-464,3 0 2142,2-1 0,1 4 0,1 2 0,4 2 1,3 2-1,5 0 0,3 0 0,2-1 119,2 1 0,5 2-281,5 1 1,5 0 0,-2 0 0,1 0-72,0 0 1,-4 0-266,4 0 126,-6 0 1,3 0 0,-7 0-1,-2 0 1,-5 0 147,-3 0 61,-7-6 1,-3 5 0,-8-5 0,-5 2-57,-2-1 0,-7 1 48,-4 4 49,-2 0 1,-3 0-1,-1 0 1,-3 0 0,0 0 20,0 0 1,-3 0 0,1 2 0,-2 2 100,-5 4 1,2 5-115,-1 4 1,8 3-30,-7 5 1,4 1-1,0-1 1,6 2-90,5 3 0,6-4-79,8-1 0,4-1 7,5-7 128,0 0 1,10-6 0,2-1 0,3-3 0,0-1 9,2-3 1,2-2-57,2-1 1,2 0-49,-6 0 141,5 0 0,-8-4 1,3-2-1,-4-1 0,-3-1 15,-1 1 0,-7-5 46,3 4-99,-4-3-8,-1-2 0,-7 4 0,-4 2 0,-5 2 1,-1 2-213,-1 1 0,-1 2-68,-2 0 1,-2 2 62,6 2 0,0 3 0,5 6 0,0 0 260,4-1 0,30 29 0,14 8 0</inkml:trace>
  <inkml:trace contextRef="#ctx0" brushRef="#br1">32349 14332 8399,'13'-8'-169,"0"-1"1,-5 5-212,1-5 0,-1 7 530,5-3 1,0 4-40,0 1 0,-6 6-12,-3 2-116,3 3 0,-6 6 1,2 0-1,-4 0 0,-5 0 1,-1 2-1,-1-1 4,0 1 0,-3-2 0,4-5 0,-1 1-26,-1 0 0,6 0 46,-1-1 0,3-3-7,1-1 17,0-5 0,7 3 0,4-8 1,5-2-1,1-4-11,1-4-5,2 0 1,4-7-1,-1-1 1,-4-1-1,0 1-1,-4 2 1,2-3 0,-2 4-1,-6 1 163,-1 2 1,-4 5-30,-4 1 0,-2 5 4,-2-1 1,-3 2 0,-6 4 0,1 2 23,-1 5 1,-4 2-141,0 2 0,0-1-26,4 1 1,2 0 0,1 0 0,3-1 45,1 1 1,-2-4-442,3-1 211,1 1 0,10 2 0,4-3 1,5-3-264,6-4 0,5-1-11,4 0 0,1 0 462,3 0 0,2-12 0,4-4 0,1-2 0,1 0 0</inkml:trace>
  <inkml:trace contextRef="#ctx0" brushRef="#br1">31673 14842 8487,'-12'-5'190,"-5"3"1,0-4 0,1 2-10,2 0 1,8 0-1,8 4 1,9 0-78,9 0 1,10-2-1,5-1 1,8-2-32,8-2 0,7 2 92,10-3-170,-3 5 1,-28-2-1,1-1 1,-1 2 0,0 1-1,3-2 1,0 1 0,3 0-1,1 0 1,0-1 0,0 1-1,-2 0 1,-1 0-37,-1-1 0,0 1 0,30-3 0,-3-3 0,-8 3-18,-8 1 1,-11 2-1,-11 4-404,-7 0 0,-10 0 0,-12 2 12,-8 2 0,-9-1 0,-4 5 1,-3 2 450,-1 1 0,-2 2 0,-3 1 0,-4 2 0,-3 1 0,-5 2 0,-5 2 0,-4-1 0,0 1 0</inkml:trace>
  <inkml:trace contextRef="#ctx0" brushRef="#br1">31954 15237 8319,'1'-18'15,"2"-2"0,3 0 231,1 3 1,-3 3 65,5 1 1,-5 2-1,5 3 216,0 3-130,3 4-450,-5 1 1,-1 6 0,-6 2-1,0 5 1,0 4-466,0 4 570,0 3 0,-5 2 1,0-1-1,-2 1 1,-2-1-1,1 1 1,0-1-189,3 1 0,-4-2 40,5-3 134,-6 3 1,9-5 0,-4 3 0,4-2 0,1-2 226,0-2-241,0-2 0,6-2 0,2-3 1,5-1-1,4-3-37,4-2 0,3-2 0,2-1 0,-1 0-40,1 0 0,-1 0-23,1 0 0,-2-4-321,-3 0 191,3 0 0,-8-1 1,4 1-1,-1 1 1,0 1-451,-1-3 0,4 2 371,-5-5 0,0 4-38,-5-5 1,1 2 0,-2-3 321,-2 2 0,-3-23 0,-6-11 0</inkml:trace>
  <inkml:trace contextRef="#ctx0" brushRef="#br1">32069 15148 8274,'-4'-17'0,"-1"0"0,2 2 187,2 0 0,2 3-83,4-1 1,2 4 0,6 2 0,-1 0-294,1 0 1,4 4-112,0-1 266,6 3 0,-3 1 0,5 0 0,1 0 0,-1 0 1,1 0-1,-2 0-443,-3 0 0,-3 0 0,-5 0 477,0 0 0,-17 11 0,-5 3 0</inkml:trace>
  <inkml:trace contextRef="#ctx0" brushRef="#br1">32056 15288 8274,'-13'-4'-205,"1"0"1,3 0 300,1 4 1,5-2 87,-2-2 0,5 3 390,5-4-564,2 4 1,11 1 0,3 0-1,4 0 1,1 0 0,3 0 0,2-1-752,2-4 0,-4 4 741,5-3 0,29-9 0,-27 6 0,1 0 0</inkml:trace>
  <inkml:trace contextRef="#ctx0" brushRef="#br0">20784 13134 13553,'0'-13'-928,"0"0"0,0 0 0,0 1 0,0-1-59,0 0 631,0 6 247,0 1 89,0 6 535,0 0-322,6 0 0,-3 2-246,5 2 1,-4 2 0,3 4 0,-1-2 61,-3 2 1,-2 1 0,-1 2 0,0 0 31,0 0 1,0 5 0,-1 3-1,-2 3 17,-1 2 1,-5 4 0,4 2 0,-2 5 48,-3 7 0,-3 8 69,-4 4-206,3 10 1,-5-5-1,12-25 1,0 0 0,0 2-1,-1-1 1,-1 2-1,1-1-6,0 0 0,0 0 1,1 2-1,0 0 1,1-4-1,1 0 1,0 1-1,1 1 24,2 0 0,0 1 0,-1 1 0,0 0-673,1 1 0,0-1 698,-1 1 0,2-1 0,0-2 0,2 0 0,-1 1 0,1-1 0,0 1 0,1 0 0,0 0 0,2 0-40,-1-1 0,1 0 1,-2 2-1,0-2-225,6 30 1,-3 0 214,3-4 1,-5 3 0,1-2 0,-1-4-51,1-3 0,-2-3 201,2-4 1,-3-1-78,-1-4 0,0-6 0,0-7 1,0-2 83,0-3 1,0 3-46,0-1 0,0 0 70,0-5 168,0 1 0,0-2 0,0-1 0,0-4 0,0 0-529,0-4 0,-1-2 41,-3-4-92,2 2 0,-5-5 311,3 2 1,-9-19 0,-7-10 0</inkml:trace>
  <inkml:trace contextRef="#ctx0" brushRef="#br1">20300 12981 8583,'0'-13'-298,"0"4"1,1 1-1,3-2-465,5-1 740,2 3 0,-2-1 0,1 4 1,2 2-1,4 2 0,1 1 1,1 0-8,4 0 0,3 0 0,6 0 0,6 0 7,4 0 0,7-1-76,-1-4 97,8 4 1,1-10-1,7 4 1,7-2-1,-34 5 1,1 0 0,2-1-1,-1 0 1,1-1-1,0 0 10,1 0 1,1 0 0,0 1-1,0 1 1,1 0 0,1 1 0,-2-1-1,0 1 6,0-1 0,0 1 0,1 1 1,0 0-1,3-2 0,0 0 0,1 1 1,-1 1-222,0 0 0,-1 1 0,3-2 0,0 0 237,-2 1 1,-1 0-12,0 0 1,1 0-1,7-1 1,0 0 0,-1-1-1,0 0 1,2-1 0,1 0-1,0 0 1,-1 0 0,0 0-1,1 1 1,0-1 0,0 0 38,2 0 0,0-1 0,2 0 0,0-1-38,0 1 0,-1-1-3,-1 1 0,0 0 0,-4-1 0,-1 1 0,2 0 0,-1-1 1,2 1-1,0-1 0,-1 1 0,0 0 44,-1-1 1,-1 1 0,0 0 0,-2-1-46,-4 1 1,-1-1 0,1 2 0,-1-1 0,1 1 0,-1 0 0,0 1 0,0 0 0,-1-1 1,-1 0 0,0 0 0,-2 0-181,-1 1 0,-1-1 1,0 0-1,-1 0 163,-1 3 1,0 0-1,1-2 1,0 0 0,31-1-1,-3 3-190,-4 0 0,-4-2 29,-6 0 1,-6-1 69,-2 5 0,-9 0 0,-5 0 0,-3 0-220,-5 0 0,-3 5 1005,-5-1-911,-6 6 1,-1-3 356,-6 6 1,-6 5-1,-1 2 1</inkml:trace>
  <inkml:trace contextRef="#ctx0" brushRef="#br1">25426 12445 8560,'0'-13'-461,"4"0"0,1 1 0,3-1 37,1 0 1,-3 5 1258,-2-1-672,3 6 0,-5-1-595,2 8 408,-2 3 0,-4 6 0,-2 0 1,-3 0-1,-2-1 69,1 1-54,5 0 1,-7 0 0,4-1 0,1 3 0,-2 0 0,1 4 0,-1-1 90,0 0 1,3 4 0,-4-4 0,3 2 70,2 3 1,-3 5-72,2 2-62,-6 5 1,7 3-1,-4 9 1,0 4-1,1 6 1,-1 5-1,2 6-4,-1 3 1,-4-3-25,6-32 1,0 0-1,0 2 1,0 1-1,1 0 1,-1 1-1,1-1 1,-1-1-167,1-1 1,-1-1 0,2 0 0,0 1 226,-2 1 1,-1 0 0,3 0 0,0-1-37,-2-1 0,0 0 1,1 34-1,-1-5 0,2 2 37,2 1 0,0 2 137,0-6 0,2 1-81,2-9 0,3 5 1,4-2-1,-1 3 32,-1 2 1,-5-2-70,4-2 1,-5 2-107,2-2 0,0 2 0,-1 1 0,-1-3 115,-1 0 1,-2-1-137,0 5 1,0 0 11,0 0 0,0-6 0,0-3 0,1-4-71,3-4 1,-1 1 59,6-6 0,-6 1-53,1-5 14,3 0 0,-4-4 0,4 0 0,-2 1 0,-2-3-256,-1-2 1,-2-3 90,0-2 0,-2 1-351,-2-1 259,-3-5 447,-11 4 0,-21-19 0,-10-7 0,-7 4 0,1 0 0</inkml:trace>
  <inkml:trace contextRef="#ctx0" brushRef="#br1">20440 16041 5957,'13'1'9,"1"2"0,1 1 1,4-1 24,1-1 0,1-2 0,6 0 0,3 0 0,4 1 0,2 2 55,3 1 0,0 0-71,4-4 0,2 0 1,8 0-1,0 0 0,3 0 1,3 0-23,-4 0 19,6 0 1,3 0 0,7-1-1,-35 0 1,0-1 0,0-1 0,0 0-1,1 1 1,0-1 0,1 0 0,-1 0 17,1 1 0,1 1 1,1 0-1,0-1 1,1 1-1,1 0 0,-1-2 1,1 1-23,1 1 1,1-1-1,-1 2 1,1-1-1,2 1 1,1 0-1,0 0 1,1 0-66,0 0 0,1 0 0,1-2 0,-1 0 0,-2 0 0,0 0 0,2 0 0,0 1 35,1 0 1,0 0-1,5 1 1,1 0-1078,-1 0 1,0 0 1098,1 0 0,-1 0 1,-2 0-1,0 0 0,1 0 1,0-1-1,0 0 1,1-1-1,0 0 0,-1 0 30,-2 0 1,1 1-25,0 0 1,0 1 0,-7-1-1,0 2 1,2-1 0,0 0 0,1-1-1,-1 0 1,-1 0 0,1-1-25,-1 0 1,1 0 0,1-1 0,-1 0 0,-1 2 0,0 0 0,-1-2 0,0 1 76,-1 1 0,1-1 0,0 0 0,0-1-42,-1 1 0,-1 0 0,-1-3 0,-1 1 25,-6 2 0,0 0 0,1-1 0,0 2 0,31-1 0,-3-1 95,-4-1 1,-10-4-79,-8 3 1,-5-5 27,-4 2 1,-4 1-1,-9-2 319,-4-1 0,-9-1 90,-3-2 1989,2 0-2489,-6 1 1,5-1-257,-6 0-263,0 6-414,0 1 465,0 6 469,0 0 0,-6 0 0,-1 0 0</inkml:trace>
  <inkml:trace contextRef="#ctx0" brushRef="#br1">1619 12254 8005,'-8'0'-196,"-1"0"1,-1-2 0,-1-1 931,-2-1 1,6-6-257,3 2-413,3-4 1,6 0 0,4-2 0,4-2 0,2-2 0,5-2 0,3-3 83,4-1 1,2-2-145,1 1 17,3-1 0,5 5 1,0 1-1,0 2 1,1 2-1,-1 4 1,0 3-225,0 5 1,-5 2 0,-3 2-1,-5 2-212,-3 2 1,-1 3 0,-7 6 0,-4 0-325,-3-1 0,-3 3 210,-4 2 526,0-3 0,-5 6 0,-4-3 0,-31 2 0,-8 7 0</inkml:trace>
  <inkml:trace contextRef="#ctx0" brushRef="#br1">2027 12037 8005,'-7'-6'0,"-4"1"0,2-4 0,-2-1 111,-2 6 0,5 0 0,-1 4 396,-1 0 0,5 7-270,1 6 1,-2 6-103,2 11 0,-1 3 1,4 5-1,-2 2 32,-1 2 1,0 3-154,4 6 0,0 3 20,0-3 1,5 2 0,4-11 0,2-2-266,2-5 1,1-5 25,3-9 1,-3-4 23,3-8 0,3-4 0,1-5 0,2-1-206,-2-3 0,3-9 258,-2-8 0,-3-5-192,3-3 1,-1 0-1,2-3 321,-6 0 0,0-20 0,-10-2 0</inkml:trace>
  <inkml:trace contextRef="#ctx0" brushRef="#br1">2550 12445 7975,'-8'-11'15,"1"1"1,0 3 0,1 0 191,0-1 1,2 7-1,4 1 1,0 9-206,0 6 1,0 1 0,0 5 0,1 0-118,4-1 0,-3 4 219,7-3-134,-1 3 1,1-4 0,-1-1 0,2-2 0,0 0 0,0-3 0,-1-3-47,1-2 1,1-6-1,2 1 1,-2-4 47,-2-4 0,2-9 39,-3-8-1,4-9 1,-4-3-1,-1-5 1,-1 0 0,-2-1-1,0 3 1,1 0 470,-2 2-238,-2 6 0,-1 2 0,-1 9 0,-4 5 160,-3 3 0,2 11-273,2 10-93,2 7 0,4 8 0,1 2 0,2 5 1,1 5-160,0 3 1,4 2-1,-3 6 1,1-1-231,1 4 0,-1 2 116,5 0 1,0-2 204,-1 2 1,-3-4-1,-1-4 1,1-5 178,-2-2 1,0-12-126,-3-2 0,-2-5 96,2 0 1,-3-7 418,-1-5-469,0-6 1,-1 2 101,-3-5-179,2 0 1,-9 0-1,3 0 1,-4-1-343,-1-3 1,5-2 71,-1-3 0,2-2 132,-1 3-293,-3-4 0,9 0 1,-2-3-1,1 0 439,-1-2 0,19-40 0,1-5 0</inkml:trace>
  <inkml:trace contextRef="#ctx0" brushRef="#br1">3009 12394 7978,'0'-18'-130,"-1"3"0,-2-3 0,-1 1-427,1 0 0,1 0 1307,2 4-463,0 6 1,2-3-1,2 5-95,5-3 1,-2 6 0,1-3 0,1 5-82,-2 5 1,4-3-42,-2 7-122,-4-1 0,2 7 0,-4 0 0,1 4 0,1-1-354,0 0 275,-3-1 0,3-4 1,-5 0-1,0 1 1,0 2-145,0 1 274,0 0-152,0-5 0,0-7 114,0-10 1,2-2 16,2-10 0,-1-4 1,5-3-1,1-6 4,-2-2 0,4 2 29,-2-4 0,1 4 228,-2-4-21,4 6 0,-11 1 0,5 7 1,-2 2 865,0 2-809,1 8 1,-5 3 67,0 10-277,0 7 1,-5 4 0,1 5 0,1 2 0,2 1 27,1 1 1,0 0-256,0-4 1,0 1-244,0-5 281,0 0 1,5-8-1,4-2 1,2-1-1,3-5-373,3-4 0,2-9 110,2-10 1,3-3-44,-3-5 429,4-3 0,-12 0 0,-1-6 0,1-1 0,0-1 0</inkml:trace>
  <inkml:trace contextRef="#ctx0" brushRef="#br1">2550 13873 7940,'-17'-14'-52,"0"-2"1,2-1 0,0 0 0,3 0 19,-1 0 1,6-4-1,3 3 1,4-2 0,4-3-1,4-1 814,4-1 1,6-1-583,3 1 1,8-1 0,2 1 0,0-1-70,0 1 0,3 5-260,-4 3-55,5 3 0,-8 5 0,2 2 0,-5 1 0,-4 3 0,-3 3 0,-5 6-538,-2 7 0,-7 1-221,1 7 943,-2 1 0,-31 31 0,-6 8 0</inkml:trace>
  <inkml:trace contextRef="#ctx0" brushRef="#br1">2767 13554 7985,'-4'-12'-683,"-1"-1"953,-4 6 0,1-3 812,-4 6-963,5-1 0,1 11 1,6 4-1,0 5 137,0 7 0,0 7-217,0 5 1,0 5 0,0 3 0,0 5-54,0 3 1,0-4-102,0 1 1,6-6 8,2 2 0,-1-5 1,2-4-1,1-6-164,1-5 1,6-6 21,0-9 0,4-2-114,-4-6 143,12-11 0,-8-3 0,9-12 219,-4 1 0,3-13 0,2-7 0,3-3 0,0 0 0</inkml:trace>
  <inkml:trace contextRef="#ctx0" brushRef="#br1">3201 13656 7978,'-9'0'0,"1"0"-412,-1 0 1,-4 2 371,0 2 0,6 3 1,3 6-1,3 1 646,1 3 1,0 1-449,0 4 1,1 2 0,2-4-1,3 1-125,1 0 1,1-1 18,5 1-113,0-8 0,1-3 0,2-6 0,1-1 0,-2-2 10,-1-1 13,-1-5 0,0-7 1,0-7-1,-2-4 0,-1-4 1,-3-1-1,-1-4 78,-4-2 0,0 3 333,-2 1-280,0-2 0,0 6 0,0 1 1,0 6-1,0 5 977,0 2-806,0 4-188,0 3 1,0 20 0,0 8 0,0 7-21,0 5 0,0 3-108,0 5 0,4-2-249,0 6 235,6 0 0,-3 5 0,6 2 0,-2 1 0,-1-1-202,-1-2 0,-1 2 172,5-3 0,-2-3 243,-2-9-57,2-7 1,-9-5 0,2-7 513,-3-2-254,-1-6-249,0-7-119,-5-5 0,-2 0 0,-6 0 1,0 0-302,0 0 1,1-4-425,-1 0 0,0-6 27,0 1 297,1-2 1,4-3 0,3-3 418,-1-4 0,12-21 0,4-8 0,-3-6 0,1 1 0</inkml:trace>
  <inkml:trace contextRef="#ctx0" brushRef="#br1">3583 13503 7978,'6'-12'0,"-3"-5"103,5 0 1,-4 4 231,5 4 0,-5 6 0,5-1 33,0 3 0,3 1-231,1 0 1,-1 1 213,1 3-362,-6 4 0,3 6 0,-6 3 0,-1 5 1,-1 5-354,-2 3 0,0 5 264,0-1 0,-2-2-173,-2-3 253,2-2 0,-3-3 0,5-2 0,0-5 0,0-3 297,0-1-24,0-6-211,0-2-11,5-5 1,4-10 0,7-2-1,2-4 1,2-1-454,2 0 0,-2-4-184,2 4 0,-3-4 107,3 4 0,-4 0 0,-5 4 499,0 0 0,-35 12 0,-7 2 0</inkml:trace>
  <inkml:trace contextRef="#ctx0" brushRef="#br1">3660 13707 7978,'-19'0'0,"5"0"223,-3 0 1,4-1 534,5-3 1,3 2-518,10-2 0,3-2-134,9 2 0,3-6-262,6 2-163,-1-4 1,6-5 0,3-1-1,2-2 1,-2-1 317,-5 1 0,-2-27 0,-1-1 0</inkml:trace>
  <inkml:trace contextRef="#ctx0" brushRef="#br1">3009 15301 7929,'-13'-4'96,"2"-2"1,1-1-1,3-3 1,1-1 893,4-2-907,0-5 1,4-2 0,3-6 0,7 1 0,6-1 0,5 1 0,4-1-60,0 1-35,5-6 0,1 4 0,4-1 0,-2 3 0,-2 7-320,-2 4 259,-1-2 1,-5 15-1,-1-3 1,-4 4-1,-6 4 1,-5 6-1,-4 5-923,-2 7 829,-1 2 0,-2 1 1,0 1-1,-2 1 0,-2 1 1,-5 2-1,-2-2 166,-2-1 0,1-6 0,-1-1 0,0-2 0,0-2 0,1-7 0,-1-5-75,0-3 1,0-1 0,2-1-1,1-3 1,2-5 146,-2-2 0,3-2 0,-1 0 0,1 2 1050,0 2-110,4-2-294,-8 4-518,10 0 1,-5 7 0,6 10 0,0 5 0,0 8 210,0 5 0,0 9-427,0 6 0,4 5 1,2-1-1,1 1-274,3-1 1,1 1 67,2-6 0,0-1-648,0-7 607,5-3 0,-2-9 0,3-4 0,1-4 0,0-8-446,3-7 0,2-8 221,5-8 488,3-3 0,-1-17 0,2-8 0,3-3 0,0 0 0</inkml:trace>
  <inkml:trace contextRef="#ctx0" brushRef="#br1">3711 15301 7929,'0'-18'0,"0"-1"13,0-2 1,0-2 0,0 6 0,0 2 545,0 1 1,1 2 60,3 4-501,3 2 0,2 6 1,-1 0-1,2 2 0,2 3-170,0 8 1,-3 4 0,-1 7 0,1 0-268,-2 3 0,-1 6 177,-6-4 1,0 3 0,0-4-1,0 2-237,0-2 1,0 2 212,0-5 1,0 2 212,0-10-123,0 0 0,0-11 143,0-6 1,0-7-12,0-10-88,0-9 0,4-6 0,1-7 0,3 1 0,0 0-58,-1 0 1,3-3 25,-6 2 129,1 4 0,-1 11 0,0 3 653,-1 4-405,-2 8-192,-1 3 0,0 16 1,0 5-1,0 3 0,0 5 25,0 1 1,0 1-216,0 1 69,0-1 0,0-4 0,0-1 1,0-1-1,0-4-302,0-1 0,6 2-309,2-3 390,-2-3 1,10-6 0,-4 0 0,4-2 0,2-5-985,4-6 1204,2-8 0,4-12 0,3-7 0,3-5 0,0 0 0</inkml:trace>
  <inkml:trace contextRef="#ctx0" brushRef="#br1">4208 14957 7929,'-2'-13'0,"-2"0"-718,-3 1 887,-6-1 1,6 4 725,3 1-544,3 5-319,1 3 0,5 7 0,2 6 1,2 0-1,-2 1 0,0 1 1,-1 4 20,-1 1 0,1-3-251,-2 4 215,-2 0 1,3 0 0,-5 1 0,0-1 0,0 0-13,0 0 37,0-5 0,0 2 0,2-5 0,1 0-86,1 0 1,2-6 0,-2-3-99,4-3 0,4-2-134,0-3 1,1-3-1,0-7 1,1-2-388,3-1 0,-3-6 663,3 2 0,-3-20 0,-1-6 0</inkml:trace>
  <inkml:trace contextRef="#ctx0" brushRef="#br1">4182 15110 7939,'-12'6'0,"-7"-4"369,-2 7 0,7-6 1396,1 1-1718,9-3 1,4-1 0,8 0 0,5-1-192,4-3 1,3-3 22,5-6 0,1-4 0,-1-1 1,1-1 120,-1 1 0,6-16 0,4-6 0,2-2 0,1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2384 880 7780,'-4'-9'-514,"-1"2"576,-3 2 1,4 0 0,-3 4 251,1-3-370,2 2 82,-1-3-31,3 5 19,-4 0 0,8 0 0,2 0 17,5 0 0,-2 0 0,1 0 0,2 0 0,1 0 1,2 0 26,0 0-58,0 0 0,-1 0 1,3 0-1,0 0 0,4 0 1,0 0-1,4 0-29,1 0 1,2 0 8,-1 0 0,1 0 0,1 0 0,1 0-6,2 0 1,-1 0 7,-3 0 0,4 0 4,-1 0 0,7 0 1,-4 0-1,2 0 3,0 0 0,-4 0 11,4 0 1,0 0-13,4 0-6,1-6 1,-5 4 0,-2-2 0,1 3 0,-2 1 3,0 0 1,3 0 42,-4 0 0,4 0-42,-4 0 44,5-6 0,-4 5 1,5-4-1,-2 4 1,1 1 12,2 0 0,1-1-14,1-4 1,-1 4-9,0-3 1,0 1-1,2 0 1,2-1 13,5 1 0,-1 0-59,0-1 1,-3 1 43,4-5-26,-1 5 1,5-3 0,-1 5 0,-2-2 0,-3-1 2,-1 1 0,7 1 9,-4 2 0,4-1-14,-8-3 17,5 2 1,-7-3 0,4 5-1,1 0 1,-3 0-8,1 0 0,-5 0 5,-5 0 0,4 0-14,4 0 1,-1 0 0,-5 0 0,-2 0 0,1 0 1,5 0-12,-2 0 0,2-2-20,-10-2 27,5 2 0,-2-3 0,4 5 0,-3 0 0,-3 0-8,0 0 0,-4-4 4,3-1 1,1 1 186,-2 4-152,1 0 0,-4 0 1,-1 0-1,2 0 1,1-1 36,2-4 1,-1 4-38,-8-3 1,3 2-40,-3 2 37,9 0 0,-7-4 0,2 0 1,-1 1-1,0 0 61,2-1 0,-1 2-50,1-2 1,-2 1 0,-3-1 1,3 3 0,-3-5 0,3 2 17,2 0 1,-1-1-44,1 5 1,-1-4 0,1 0-1,0 0 4,-1-2 0,1 4-83,-1-2 0,-1 3 92,-3 1-27,3-6 0,-9 5 0,2-4 0,-3 4 0,-1 1-400,-1 0 206,-5 0 0,-1 1-386,-6 4 0,0-2 587,0 5 0,-17 1 0,-4 3 0</inkml:trace>
  <inkml:trace contextRef="#ctx0" brushRef="#br0">6784 650 7820,'0'-8'-1166,"0"-1"1357,0 6 0,-2-6-44,-2 4 0,2 0 1,-3 2 163,-1-1-289,5-1-90,-5 5 1,5 0 117,-4 0 3,4 0-19,-5 0 1,6 6-1,0 2 1,0 4 76,0 1 0,0-5-21,0 1-55,0-1 0,0 5 1,0 0-1,0-1 1,0 2 120,0 3-132,0-2 1,-1 9-1,-2-3 1,-1 3 0,0 2 3,-2-1 1,4 5 0,-3 1 0,1 2-13,-1 2 1,1-2-35,4 1 41,0 0 1,-4 5 0,0 1-1,1 0 1,1-4 81,2 1 1,0 0-60,0 1-33,0 1 1,5-5-1,0-2 1,2 1 0,2-2 33,-2 0 0,3 3 16,-6-4-94,6 5 1,-7-8-1,4 4 1,0 1-1,-1 0 15,-1 1 1,4-1-99,-5-2 109,0-3 1,-4 8-1,2-3 1,1-1 0,1 0-2,-1-3 0,-2 3 2,-1-1 6,6 6 1,-5-8 0,3 5 0,-2-1 0,-1 1 10,3 2 0,-2 1-9,2-2-2,3-3 1,-5 0-1,2 1 1,-1 2 0,0 0 16,1 2 1,1-1-19,0-1 1,-4 3 0,5-1 0,-2 2 39,0 0 1,5 3 6,-5-7 1,5 4-14,-5 5-16,6-3 1,-7 3 0,4-6 0,0-1-1,-2-4 40,1 0 1,3-3-48,-5-3-16,0-6 0,-4 2 0,0-5 0,0-1-181,0-2-159,0-7-35,-6-1 1,4-6 0,-7 0 378,-1 0 0,-24-23 0,-7-5 0</inkml:trace>
  <inkml:trace contextRef="#ctx0" brushRef="#br0">2639 3685 7759,'-12'0'-95,"-1"0"1,0 0-1,0 0-159,1 0 0,-1 0 0,0 0 380,0 0 0,5 0 0,-1 0 320,0 0-271,3 0 211,-5 0-277,9 0 1,-2 0 0,8 0-83,5 0 1,2 0 0,2 0 0,1 0-64,3 0 1,3 0 91,5 0-69,1-6 0,5 5 0,4-5 0,6 2 0,6 0 0,3 0 0,2-1-118,3 1 1,9-4 73,-28 5 0,0 1 47,2-3 1,-1 0 0,2 3 0,-1-1 0,0-2 0,1 0 0,-1 1 0,0 1 0,0-1 0,1 1 1,-1-1 0,0 1 1,0-2 1,1 1-1,31-3 1,-2 1-1,-4 2 1,-3 0 33,-1 1 0,2-3 0,2 2 1,-6 1 6,-4 2 1,1 1-19,0 0 1,5 0-5,-5 0 1,0-4-1,-4-1 1,0 2-24,0 2 0,4 1 21,1 0 0,-3 0-34,-6 0 1,3 0 0,-3 0 0,2 0-55,2 0 1,-4 0 70,0 0 1,-2-1-4,2-4 7,2 4 1,-5-5 0,4 6 0,-2 0 0,-2-1 107,-3-3 0,4 2-103,2-2 1,-3 3 15,-2 1 0,2 0 0,0 0 0,0-2 45,0-2 1,-2 2-15,-3-2 0,-1-1 43,0 0-89,6 1 1,-4 0 0,2-2 0,-2 0-1,-2 1-14,0 2 0,4-3 31,-4 2 0,1-2-29,-9 2 1,4 3 0,-3-5 0,1 2 14,-1 0 1,-6-2 8,-3 2 0,-3 2 27,3-2-27,2 3 0,-4-4 1,4 1-1,-2 1 0,0 0 28,0-1 1,-2 3-23,1-4 0,-4 3 40,5-3 0,-7 4 0,4-3 66,-1 2 0,-4 2-85,3 0 0,-3 0 27,-1 0-59,0 0 1,0 0-1,-1 0 1,1 0-17,0 0 0,0 0 37,-1 0 1,-3 0-164,-1 0-57,-5 0 0,8 0 0,-2 0-663,2 0 116,-4 0 385,-1 0-275,-6 0 626,0 0 0,-17 0 0,-4 0 0</inkml:trace>
  <inkml:trace contextRef="#ctx0" brushRef="#br0">7077 3379 7783,'0'-7'-379,"0"1"1,-29-5-1,-6-3 1</inkml:trace>
  <inkml:trace contextRef="#ctx0" brushRef="#br0">2308 2231 7824,'-1'-8'574,"-2"-1"-458,-2 0 1,3-1 0,6 1-392,4 5 16,4 2 1,2-2 0,1 0 0,2 1 258,-1 2 0,49-5 0,-27 2 0,1 1 0</inkml:trace>
  <inkml:trace contextRef="#ctx0" brushRef="#br0">2741 2180 7565,'0'-7'-471,"6"2"357,3 5 1,3 0-1,4 0 1,2 0-129,2 0 1,1 0 0,5 0 241,-1 0 0,11 0 0,5 0 0,4 0 0,-1 0 0</inkml:trace>
  <inkml:trace contextRef="#ctx0" brushRef="#br0">3149 2180 7824,'8'0'120,"-1"0"-324,-3 0 1,-1 0-45,5 0 1,1 0-1,4 0 1,-1 0-12,1 0 1,5 0 258,4 0 0,19-4 0,10-3 0,4 0 0,0 0 0</inkml:trace>
  <inkml:trace contextRef="#ctx0" brushRef="#br0">3596 2155 7824,'20'0'-18,"-3"0"0,-7 0 1,-2 0 308,2 0 0,1 0-197,2 0 0,0 0 0,0 0 0,-1 0-248,1 0 0,1 0-551,3 0 526,-3 0 0,12-4 0,-2-1 0,4 1 0,2 0-55,1 0 0,2-1 1,6 4-1,3-2 234,0-1 0,1 0 0,-5 4 0,-4 0 0,0 0 0,-6 0 0,2 0 0,-5 0 88,-3 0 1,-5 1 303,-9 3-1,4-2-285,-11 3 1,6-5-1,-3 2 1,5 1 53,2 1-301,2 0 1,4-4-92,0 0 0,6 0 0,-2-1 0,3-2 232,1-1 0,28-4 0,11 0 0,5 1 0,0 0 0</inkml:trace>
  <inkml:trace contextRef="#ctx0" brushRef="#br0">4998 2091 7824,'13'0'0,"4"0"-4,0 0 0,0-4 1,-4 0 142,0 1 1,-1 1-4,1 2 1,0-4 2,0 0 0,5 0 0,3 4 0,5 0-98,4 0 1,2-5-42,6 1 0,19-3 0,10-1 0,-19 3 0,0 0 0,0 0 0</inkml:trace>
  <inkml:trace contextRef="#ctx0" brushRef="#br0">6171 2040 7824,'26'0'-204,"-1"0"-51,1 0 0,-1 0 231,1 0 1,-2 0 0,-1 0 0,-3 0 253,-2 0 0,5 0-55,-2 0 0,3 0-248,2 0 35,5 0 1,-2 0-1,8 0 1,4-1 0,3-2-201,4-1 1,3-5 41,5 5 1,-1-5-1403,9 5 1526,-3-6 0,8 9 0,-5-5 0,1 2 0,2 0-282,1 1 1,4 1 320,-4 2 0,-4 0 33,-5 0 33,-5 0 0,4-4 0,-6 0 0,1 1 0,-5 0 31,-3-1 1,-2 3 11,-5-4 1,-1 0-65,-3 0 36,-3-5 1,-1 8 0,0-5 0,-1-1 0,1 3 87,0-1 1,0-2-53,-5 3 1,5-3 255,0 4-263,5-1 0,-4 1 1,5-2-1,-2 1 1,0-2 795,-2 0 1,9 4-772,-2-1 1,2-2-227,-3 2 152,0-6 0,2 7 1,2-4-1,4 1 1,-1 2 314,-2-2 0,-4 5-442,-1-3 1,-1-2 21,-3 2 0,-7-2 0,-7 3-665,-2-1 553,-6 0 0,-9 4-438,-12 0 627,1 0 0,-62 11 0,32-4 0,0 0 0</inkml:trace>
  <inkml:trace contextRef="#ctx0" brushRef="#br0">6745 2027 6074,'7'2'1054,"-1"1"-622,0 1-392,-5 6 0,5-7 1,-6 5-1,-2 1 183,-2-2-219,3-2 1,-6-5 0,2 0-39,-3 0 43,2 0 1,1-1 0,5-3-1,0-5 1,0-2 0,0-2-1,0 0 120,0 1 0,1-1 0,3 0-20,5 0 1,2 1 0,2 0 0,0 4-4,-1 4 0,1 2 0,0 2-61,0 0 1,-1 6 59,1 2-132,-6 4 0,-1 2 0,-6 1 0,0 2 0,0-1 0,0-2 0,0-1-41,0 0 0,-2-1 73,-2 1 1,-3-4-1,-6-2 1,1-2 4,-1-2 1,4-1 10,1-2 1,-1 0-1,-3 0 39,-1 0 1,1-6-45,4-3 1,2-2-4,6-2 0,0-1 0,0-1 0,2-2 13,2 1 0,3 3 47,6 5 0,0-4-46,-1 4 1,1 2 0,0 2 0,1 3 5,3 1 0,-3 0-32,3 0 1,-3 5-15,-1 4 0,-2 6 1,-2 2-1,-3 0-30,-1 2 1,-3-5-97,2 3 1,-4-1 94,-4 1 1,-1-3 0,-6 3-1,-3-4 13,0-5 1,-2 2-9,-1-6 0,2 0 67,-7-4 1,7 0-1,-4 0 1,2-1 45,0-3 0,0-5-2,5-8 0,3 2-8,1-7 0,5 5 1,-2-4-1,4-2 19,1-1 1,1 5 26,4 2 0,2 2-71,6 3 1,1 0 0,1 4 0,2 4-15,-1 2 0,-1 2-40,2 0 0,-2 6-6,2 2 0,-5 4 0,-2 0 0,-3 1-53,-1 0 0,3 0 31,-5-1 1,0 1-29,-4 0 0,-1-2 1,-4-1-1,-2-1-9,0 1 1,-6-5-41,1-1 0,-1 2-106,-4-2 1,3 1 0,1-5-822,0 0 227,6 0 820,2 0 0,27-12 0,7-2 0</inkml:trace>
  <inkml:trace contextRef="#ctx0" brushRef="#br0">6363 2563 7842,'0'-13'-77,"0"5"1,0-1 0,0-1 0,0-1 88,0-2 0,0 5 1,0-1 921,0-1-775,0-1 0,0 2 0,-2 2 0,-2 2 0,-4 2 0,-4 1 242,-1 2 1,-4 2-346,0 2 2,-5 9 0,3 7 0,-3 5 0,2 1 0,1-1 1,4 1-1,1-1-36,1 1 0,2-1 0,2 1 0,5-2-48,2-3 1,8-3-1,4-5 1,6 0-50,5 0 1,3-6 0,3-3 0,3-3-132,4-1 0,2-5 1,1-5-1,-1-4-417,-2-3 1,-4 0-436,4 4 1058,-6-5 0,-14-8 0,-10-7 0</inkml:trace>
  <inkml:trace contextRef="#ctx0" brushRef="#br0">6924 1250 7431,'-9'-7'-1145,"1"2"1186,-2 4 1,3 1-1,-2 0 13,-1 0 1,3 0 103,-1 0 1,4 0 30,-5 0 0,5 0 4,-5 0-91,6 0 0,-4 0 0,3 0 100,-4 0-34,2 0 0,-5 0 2,2 0 1,2 1-63,-1 4 26,5-4-7,-3 5-152,6-6 54,0 0 10,6 0 1,1 4 35,6 0 0,1 0 79,3-4-118,3 0 0,6 0 0,4 0 0,6-1 0,5-2 85,5-1 1,5-5-58,5 5 1,6-6-82,6 2 1,-32 3-1,0 0 1,34-5-1,-1 1 29,1-1 1,-4 3-153,-6-1 1,-9 4 120,-9-5 1,-2 6 0,-2-1 0,-2 3 11,-7 1 0,0-2 18,-12-2 1,-5 3 1,-3-4 0,-5 4 48,5 1-33,-7 0 1,3 0 89,-10 0 157,4 0-236,-10 0-205,4 0 0,-6 0 0,0 0 1,0 0-92,1 0 1,-1 0 130,0 0 1,0 4 30,1 0 0,-5 1 0,0-5 0,1 0 72,2 0 1,1 0 155,0 0 1,1 0-38,-1 0 0,2-2 0,1-1 0,1-1 186,-1 1 1,0-4-109,2-1 0,-2 1-26,6-2 0,-1 5 0,4-3 235,-3 1-303,2-4 0,-3 7-180,5-5 1,1 5 0,3-1-17,5 2 0,2 2 80,2 0 1,0 0-4,-1 0 1,5 0 0,2 0-1,-1 0-90,1 0 1,2 0 59,-4 0 1,4 0-44,-4 0 0,0 5 1,-3-1 56,3-1 1,-3-2 112,3-1-40,-8 6 1,1 1-1,-7 6 30,-5-1 0,-3 5 122,-8 0 1,-4 5-183,0-5 1,-4 4 0,2-4 0,1 0-325,-1 1 0,-2-4 120,4 3 0,0-2-1021,4-3 1237,1 1 0,10-17 0,4-5 0</inkml:trace>
  <inkml:trace contextRef="#ctx0" brushRef="#br0">8645 765 7924,'0'-13'-92,"0"1"1,0-1 0,-1 0 366,-3 0 1,2 5 0,-2-1 0,2-1 1059,2-1-1306,0-2-11,0 6 0,0 3 0,0 10 0,0 6-126,0 8 1,5 4 153,-1 2-84,0 5 0,-4 0 0,0 5 0,0-2 0,0 1 0,0 0 0,0-1 5,0-4 0,0-3 0,0-3 1,0-1-54,0-2 0,0-10 0,2 1-102,2-5 153,-3-3 43,5-4 0,-6-6 0,0-2 0,0-5 0,0-4-49,0-4 0,0-3 1,-1-3-1,-2-1 1,-2-2 1,1-6 61,4 2 1,0-2 12,0-3 0,0 1 0,2 0 0,0 1 17,3 3 1,5-1 67,-2 5 1,3 4-64,2 5 1,1 5 0,2 1 0,1 5-118,-1 6 0,-1 2 58,2 2 0,-3 0-256,3 0 1,-3 2 0,-1 2 0,-1 4-408,-4 4 0,2 1 298,-6-1 1,0 5 366,-4 0 0,-13 14 0,-8 6 0,0 2 0,0-1 0</inkml:trace>
  <inkml:trace contextRef="#ctx0" brushRef="#br0">8671 880 7963,'-13'-6'1424,"6"5"-1202,1-5 0,8 6 126,2 0-340,9 0 0,2 0 1,6 0-1,4 0 1,1 0-1,4 0 0,0 0-870,1 0 1,-3-4 313,6 0 155,0-1 393,-1 5 0,32 0 0,3 0 0</inkml:trace>
  <inkml:trace contextRef="#ctx0" brushRef="#br0">9155 905 7753,'-7'0'-476,"1"6"716,6 2 0,0 0 1,0 0-1,0 2 44,0 1 0,0 2-261,0 0 12,6-6 0,-3 4 1,5-4-1,2 2 1,2-2-1,0-1 1,3-4 47,2 0 0,-3-2 24,3 0-12,-3-6 1,2-2-1,-2-8 1,-4-1-1,-2 0 90,-1-1 0,-4 3 0,1-2 1,-4 3 11,-4 2 0,-3 0-42,-6 4 1,-4 2 0,-1 6-1,-2 1 310,-3 4 0,-1 2-166,-1 6-299,5-1 0,-4 41 0,4 9 0</inkml:trace>
  <inkml:trace contextRef="#ctx0" brushRef="#br0">6988 2856 7931,'-8'0'-1053,"-3"0"1275,10 0-47,-5 0 50,6 0 277,0 0-177,0-5-165,0 3 31,0-4 0,0 5 157,0-3-352,0 2 1,1-3 27,4 5 0,-2 0 11,5 0-13,-5 0 0,10 0 1,-2 0-1,6 0 1,4-2-1,6-1 0,7-1 44,7 1 1,10 1-48,9-3 0,5 2 1,6-4-1,-33 4 1,2-1-36,0 1 1,2-1-1,2 1 1,1-1-7,2 0 0,0 0 1,-3-2-1,-1 2 1,-2 1-1,-2 1 0,-2 0 1,-1 0 23,32-3 1,-1 3-145,-7-2 0,-7 2 20,-14 2 53,-7-5 1,1 3 0,-5-2-1,0 1 1,-2 0-7,-3-1 1,-8-1 96,2 0 0,-3 4 51,-1-3-101,-6 2 195,-1-3 102,-6 3-11,0-4-460,-6 6 1,3 0-168,-5 0 114,-1 0 133,-3 0-14,-1 0 0,4 0 0,1 0-53,-2 0 1,-1-1 199,-2-3 0,4 2 0,1-3 157,-2-1 0,-1 3-155,-2-5 0,2 3 48,2-3 1,-2 4-1,2-3 1,-2 0 233,-2-1 1,5 4 0,-1-4 0,1 3 117,-5-3-270,6 5 0,-5-7 0,5 5-155,0-3 27,2 6 1,6-4 0,3 6-1,5 0 15,2 0 0,3 0-131,3 0 1,-1 1-32,5 4 142,0-4 1,3 6-1,-1-4 1,-2 1 0,1-1 19,-3-2 0,1 4-21,-3-1 1,-2 6 0,0-2 63,-5 4 1,-4 0-50,-6 1 0,-7 1 267,-6 3-285,-6 3 1,-8 6-1,-1-1 1,-3 2-1,0 1-102,0 2 0,2 0-237,8-5 1,-2-3 79,6-1 0,0-1 0,6 1 0,3-4 253,3-3 0,27-12 0,6-4 0</inkml:trace>
  <inkml:trace contextRef="#ctx0" brushRef="#br0">9181 2614 8055,'-13'-6'-83,"2"3"0,1-4 0,1 0 1,1 0 168,1-3 0,-3 3 1,5-1-1,3-2 0,2-2 403,4 0 1,3-1-403,6 0-36,5 0 1,2 1 0,4-1 0,-1 0 0,-2 0 326,2 1-426,1 5 0,-4-3 1,-3 5-1,-3 4 1,-2 4-1,0 7 1,-2 5-109,-2 7 0,-5 3 1,0 5-1,-7 4-77,-9 3 1,0 1 89,-4 0 133,-3 0 0,0 1 1,-4-1-1,2-1 1,0-3-1,1-4 1,1-5 334,3-4 1,3-7 41,1-5 41,6-6-253,2-3 1,15-3 0,4-4-1,3 1-2,1 3 0,5-2 1,-2 0-1,3 1-121,2-1 1,-1 2-46,1-6 0,-2 6-2,-3-1 0,6 3 0,-4-1 0,-2-1-390,-1-1 1,-3 0-325,-5 4 0,1 0 323,0 0 1,-4 0 0,-2 1 405,-2 4 0,-6-4 0,-6 5 0</inkml:trace>
  <inkml:trace contextRef="#ctx0" brushRef="#br0">9844 2550 8084,'0'-17'0,"0"-1"420,0-2-134,0 4 0,0 6 73,0 15 1,0 3-270,0 13 0,0 5 1,0 5-1,0 2-30,0 2 0,0-2-87,0 1 19,0 0 0,0 3 1,0-2-1,0-2 1,0-2-196,0-3 144,0-1 0,0-7 0,0-3 0,0-3-156,0-1 220,0-6 0,-2-3 0,0-10 0,-3-5-18,2-5 0,2-6 0,0 1 0,-2-5-98,-1-4 1,-1 2 128,5-6 0,-4 1 23,0-1-13,0-2 1,2 7 0,-1-5 0,-1-1 0,1-1 97,2 2 1,1 3 46,0 6 0,5 3-114,4 1 0,2 6 0,2-1 0,0 5-196,0 2 1,1 6 33,3-1 0,1 3-193,3 1 89,3 0 1,-8 5 0,4 4 0,0 4 0,-3 2-567,-3 2 0,0 6 372,-10-2 1,1 3 400,-5 2 0,-17 16 0,-5 5 0</inkml:trace>
  <inkml:trace contextRef="#ctx0" brushRef="#br0">9869 2767 8084,'-12'0'0,"-1"0"0,0 0-14,0 0 1,5 0 393,-1 0 1,5 0 172,-4 0 0,6 0-515,2 0 0,7 0 0,9 0-63,1 0 1,5 0-330,0 0 1,6 0 0,2 0 0,0 0-1079,1 0 1432,-4 0 0,32 0 0,2 0 0</inkml:trace>
  <inkml:trace contextRef="#ctx0" brushRef="#br0">10226 2920 8084,'-12'13'0,"3"1"114,1 3 1,5-3 0,-2 3-1,4-3 294,1-1 0,6 0-232,2-1 1,4 1-1,0-1 1,1-3 150,0 0 1,0-6-279,-1 1 1,5-3 0,2-1 0,-1 0 40,1 0 0,-2-5-154,-5-4 0,1-3 43,0-5 0,-2 1 0,-2-4 0,-5 0 78,-3 0 1,-6 1 17,-4-3 1,-2 4 78,-2 5-168,-5 0 1,-1 2-1,-3 3 1,0 3-1,0 4-148,-2 1 1,-1 0-94,4 0 1,-1 7-967,5 6 876,5 0 345,1 11 0,32 12 0,2 11 0</inkml:trace>
  <inkml:trace contextRef="#ctx0" brushRef="#br0">10239 714 7984,'-8'0'34,"0"-1"1,1-2 0,2-3 0,-2 0 145,0 1 0,5 1 0,2 4 69,7 0 1,6 0-1,4 0 1,4 0-117,3 0 1,2 0-181,-1 0 0,5-2 0,0-1 0,-2-1-544,-1 1 1,-3 2 243,-3 1 0,2 0 0,-6 0-894,-1 0 1241,-2 5 0,-35 14 0,-9 8 0</inkml:trace>
  <inkml:trace contextRef="#ctx0" brushRef="#br0">10226 905 7984,'-12'0'-76,"-1"0"-16,0 0 1,0 0 448,1 0-143,4 0 0,8 2 0,10 1 0,6 1-73,5-1 1,5-2 24,3-1-297,-2 0 1,9 0 0,-6 0 0,-1 0 0,1 0 130,0 0 0,17-11 0,-1-3 0</inkml:trace>
  <inkml:trace contextRef="#ctx0" brushRef="#br0">12356 497 7954,'-7'-5'-65,"-5"3"0,5-3 1076,0-1-928,1 4 1,8-3-1,4 5 1,5 0 0,6 0 134,3 0-216,1 0 0,9-4 0,-1-1 1,1 2-1,0 2 119,0 1-178,-6-6 0,0 5 1,-4-3-1,0 2 0,-3 2-93,-3 0 0,-4 0 97,-6 0 1,-15 0 0,-15 0 47,-1 0 1,0 0 0,0 0 0,-1 0 7,-2 0 1,-9 5 14,0-1 25,-2 6 0,2-7 1,-3 5-1,-1 3 1,-1 4-1,0 2 1,4 0 147,5 1 0,5-2-177,9 5 1,2-4 0,8 3 0,2-2-38,5-2 0,8-2-50,5-1 1,2-5 0,2-1 0,0 0 12,-1 0 0,5-4 68,0 1 1,5 2 20,-5-2 0,1 1 0,-2-5 0,1-2 124,-2-2 1,-1 1 146,-1-5-153,0-1 1,-2-4-1,-2 1 40,-5-1 1,-4 1-113,-4 4 1,-3-3-296,-6 2 1,0 3 0,0 2-461,1 3 0,-1 1 336,0 0 0,5 0-91,-1 0 1,6 1-1,-1 3 435,3 5 0,52 25 0,-19-13 0,-1-1 0</inkml:trace>
  <inkml:trace contextRef="#ctx0" brushRef="#br0">12585 765 7995,'-7'0'-1322,"1"1"1666,6 4 0,-1-2-35,-3 5 0,2 1 1,-2 3-40,3 1 1,1 0-60,0 0-136,0-6 0,0 4 1,1-4-1,3 2 0,5-2 1,2-2 104,2-2 1,4-1-1,0-2 1,-1-2 5,-2-2 1,-2-3-1,0-6 1,-4 0 140,-3 1 1,0-5 11,0 0-333,-1 0 0,-8 4 1,-4 0-1,-1 2 1,-6 1-1,1 3 1,-1 1-99,-2 3 0,1 2-316,-5 1 1,5 0-1,-1 1 1,3 3-749,1 5 0,6 2 1156,3 2 0,14 17 0,4 4 0</inkml:trace>
  <inkml:trace contextRef="#ctx0" brushRef="#br0">13299 306 7722,'6'-7'-220,"-5"0"0,4 3 553,-4-5 1,3 2 94,1-1-188,-1 5 0,-4-4 183,0 2-420,0 4 0,-6-3 50,-2 8-4,2 3 1,-5 6 0,4 1 0,-2 3 0,1 6 0,-2 5 0,0 5 14,1-1 1,-1 9 0,6-3 0,1 2-29,2 0 1,1-1-287,0 4 160,5-3 0,3 2 1,6-8-1,1-4 1,4-3-1,1-2 1,2-1-576,2-2 0,2-10 253,-1-7 0,2-4 412,3-1 0,14-17 0,8-4 0</inkml:trace>
  <inkml:trace contextRef="#ctx0" brushRef="#br0">13937 357 7952,'0'-13'108,"0"1"1,0-1 0,0 0 125,0 0 1,-2 6 0,0 4 0,-3 6-55,3 6 0,0 3 1,2 5-1,0 6-61,0 5 0,0 1-180,0 5 88,0 0 0,0 0 0,0-2 1,0 0-1,0-4 0,0-1 1,0-3 54,0-3 1,0-2-1,0-7 96,0 1 1,4-7-117,1-6 0,0-6 0,-2-8 0,3-3-36,1-4 1,0 1-242,1-1 173,4-1 1,-5-2-1,6 2 1,-1 2-1,1 1 1,0 5-1,1 4-39,3 6 0,-3 3 154,3 1 0,-1 1 0,-1 5 1,2 6-25,-1 8 1,-3 3-69,-5-2 0,2 3-17,-6-3 1,1 4-1,-5 0 1,0-1-1,0-3 1,-2-2 40,-2-6 1,-3-5-61,-6 1 64,-5-7 0,2 4 0,-5-6 1,0 0-1,-1 0-190,1 0 1,6 0 2,-2 0 1,2-4-564,3 0-61,-1-6 0,2 7 802,2-6 0,43-5 0,16-6 0</inkml:trace>
  <inkml:trace contextRef="#ctx0" brushRef="#br0">14498 357 8042,'0'-13'112,"0"1"0,0-1 0,-2 0 522,-2 0 1,3 5-56,-3-1-456,2 6-45,2 3 0,-1 12 0,-2 6 1,-3 2-1,1 3 81,-1 1-141,-4 7 1,9 0 0,-5 5 0,2-4 0,-1 1 0,3-1 0,0 2-138,2-1 1,2-2-1,2-5 1,6-2-146,5-3 1,1 2-1,4-8 1,0-4-411,-1-5 0,3-4-311,3-2 680,1 0 0,-1-6 305,1-3 0,16-42 0,-18 20 0,-1 0 0</inkml:trace>
  <inkml:trace contextRef="#ctx0" brushRef="#br0">14472 548 8042,'-11'-1'0,"3"-3"0,-2 1 355,5-6 1,1 5-207,4-4 1,2 5 0,2-3 0,6 2 52,5 0 0,5-2-209,6 2-175,-1 2 1,5-3-1,1 5 1,0-2 0,0-1 181,-2-1 0,26-12 0,6 2 0</inkml:trace>
  <inkml:trace contextRef="#ctx0" brushRef="#br0">14893 204 8042,'7'-1'2648,"-2"-4"-1378,-4-2-1008,-1 0 1,1 2 0,4 5 101,3 0 1,3 7-234,2 5 1,1 7 0,2 8-1,2 4-94,2 7 1,-4 6-116,1 7-211,-9 6 0,-2-1 0,-7 5 0,-5-1 0,-8-1 0,-10-1 0,-9-2-2778,-4-4 3067,-1-1 0,-11-14 0,-8 0 0,16-11 0,-1 1 0,1-1 0</inkml:trace>
  <inkml:trace contextRef="#ctx0" brushRef="#br0">11055 2754 8064,'-7'-1'431,"1"-2"1168,1-1-1439,3-6 1,-2 8-1,8-2 1,5 3 0,4-1-1,4-1 310,4-1-517,9 0 0,1 4 1,4 0-1,-1 0 1,0 0-1,0 0 1,-1 0-1159,-2 0 1,-1 0 488,-5 0-539,-5 6 1255,-2-5 0,-62 39 0,-14 2 0</inkml:trace>
  <inkml:trace contextRef="#ctx0" brushRef="#br0">11093 2984 8191,'-12'-6'138,"5"5"140,1-5 0,13 6 0,6 0 1,7 0-175,4 0 1,3 0 0,1 0-1,3 0 52,2 0 1,-1 0-157,2 0 0,31-11 0,3-4 0</inkml:trace>
  <inkml:trace contextRef="#ctx0" brushRef="#br0">12649 2690 7507,'-7'-5'112,"-3"2"0,4-4 0,1 0 0,-2 0 0,1-3 1481,0-2-1455,2 0 0,4-1 0,0-1 0,1-3 0,5-3 1,7-1-1,7 1 0,4 1 0,3 4 266,2 1 0,0 2-191,5 4-260,-6-3 0,3 11 0,-7 1 0,-2 10 1,-7 9-1,-5 7 0,-6 6-143,-2 5 1,-5 4 0,-6 1 0,-8 4-104,-5 2 1,-5 1 0,-1-3-1,-2-6 227,1-6 0,3-4 0,1-7 0,4-4 683,4-7-350,3 0-34,7-12 1,1 3-1,6-8 1,2-3 119,2 0 1,3-3-369,6 6-1,-1-1 1,1 5 0,1 0 0,3-1 0,3-2-154,0-1 0,0 0 1,-4 4-1,2 0-535,2 0 0,0-2 234,1-2 1,2 3-278,-6-4 0,5 3 747,-1-3 0,38-24 0,-25 8 0,0 0 0</inkml:trace>
  <inkml:trace contextRef="#ctx0" brushRef="#br0">13644 2563 8082,'-13'-13'249,"4"0"1,2 1-852,2-1 1,2 4 734,7 1 1,7 5 0,8-1 0,2 2 514,6 2 1,0-4-261,7 0-400,0 0 0,1 4 0,1 0 1,1 0-1,-3 0 0,-2 0 0,-4 0-133,-1 0 0,-3 0 0,-2 0 22,-5 0 0,-10 0 125,-7 0 0,-6 0 0,-8 0 0,-3 0 96,-4 0 0,-5 0-77,-4 0 50,4 0 0,-11 0 0,3 1 0,-5 3 1,-2 3-1,-1 3 0,-1 2 42,-1 2 0,3 3 0,-4-2 0,1 4-95,3 1 1,3 1-16,4 4 1,8-3-97,9-1 0,4-1 0,5 1-39,4-4 1,8-3 50,4-1 1,8-5 21,1 1 1,6-6 0,-2 1 0,3-3 52,2-1 1,3 0 53,1 0 1,-4-5 0,-5-2 0,0-2 256,-1 1 0,-2-1-190,-5-4 0,-6 1 209,-3-1-297,-2 0 1,-5 0-1,-4 1 1,-7 0-167,-5 4 1,2 2-266,-4 6 0,0 0-49,-5 0 1,6 2-1,2 2-618,0 4 1071,3 9 0,31 15 0,14 7 0</inkml:trace>
  <inkml:trace contextRef="#ctx0" brushRef="#br0">13886 2792 8090,'-6'13'0,"5"-4"307,-3-1 1,-2 1-1,0 3-75,-1 1 0,4 0-44,-1 0 0,3-1 0,1 1 377,0 0-538,0 0 45,5-1 0,2-4 0,8-4 0,2-3 0,2-1-154,1 0 0,3-1 1,-6-3-1,0-5-78,1-2 0,-4-2 153,3 0 0,-7-4 0,-3 0 0,-1 0 16,-3-1 1,-3 4 16,-4-3 1,-1 2-108,-7 3 1,2 5 0,-9 2 0,2 4-374,0 1 1,-4 0-24,4 0 1,-1 6-204,1 2 1,4 5 679,0 4 0,23 20 0,11 9 0</inkml:trace>
  <inkml:trace contextRef="#ctx0" brushRef="#br0">14778 2435 8090,'0'-12'84,"-1"-2"1,-2-2 0,-1-1 1028,1 1-770,2 2 0,-4 6 0,1 2 1,1 5-155,2 6 1,1 11 0,0 5-1,0 5-224,0 3 0,0 0 0,-2 5 1,0 1-132,-3 2 1,1-4 0,4-4-1,-1-2 29,-4-1 1,4-2 0,-3-3 0,2-4 99,2-3 103,0-7 1,0-2 0,0-10 20,0-3 0,2-8 0,1-2 1,2-2-154,2-3 1,2 3 0,4 1 0,-1 0-68,1 4 1,0 0-9,0 3 89,-1-1 1,1 6 0,0 3 0,0 2-1,1 2-42,3 0 1,-7 7 56,3 6 1,-4 0 0,3 5 0,-4-1 21,-3 0 1,-4 0 38,-1-4-28,0 5 0,-6-3 0,-2 2 1,-5-5-34,-4-3 0,-1 2 18,-4-2 0,-2-4-176,3 0 0,1-4 0,0-1 0,2 0-397,2 0 1,2 0 84,1 0 507,6 0 0,36-40 0,13-9 0</inkml:trace>
  <inkml:trace contextRef="#ctx0" brushRef="#br0">15186 2333 8524,'0'-7'798,"-5"-4"66,3 10-640,-3-5 0,5 12 1,0 4-1,0 5-3,0 6 1,-2 5-268,-2 4 7,3 2 0,-5 2 0,6 0 1,0 2-1,0-1 0,1 0 0,4-2-525,3-2 1,1-2-262,3-8 558,-2-3 0,9-5 1,-5-2-1,1-2 1,4-5 266,1-3 0,18-40 0,9-11 0</inkml:trace>
  <inkml:trace contextRef="#ctx0" brushRef="#br0">15186 2550 8122,'-12'-11'0,"-1"2"0,6-2-254,3 3 160,2 2 194,2-5 0,6 9 0,2-4 0,5 2 0,4 0 7,4 1-205,3 2 0,2-4 0,1 1 0,1 1 98,2 2 0,8-11 0,5-4 0,1-2 0,1 0 0</inkml:trace>
  <inkml:trace contextRef="#ctx0" brushRef="#br0">15607 2168 8122,'-1'-13'0,"-3"0"0,-4 0 423,1 1 464,2-1 0,5 4 394,0 1-1055,0 5-85,0-3 0,1 8 0,3 2 1,3 5-1,2 2 545,-1 2-660,7 5 0,-1 2 0,3 7 1,-3 1-1,-1 3 1,-1 2-105,1 7 1,-4 1 0,-2 7 0,-2 4 0,-3 6-342,-5 5 1,-10 2-1,-9 3 1,8-33-1,-1-1 109,-1 0 0,-2-1 0,0 0 1,-1-1-1296,-19 19 1242,-6-3 0,3-11 0,-3-3 0,3-6 0,4-5-1436,1-6 1799,4-3 0,-2-2 0,0-4 0,-5-2 0</inkml:trace>
  <inkml:trace contextRef="#ctx0" brushRef="#br0">14613 2231 8137,'0'-12'-26,"-5"-2"0,0-2 0,-1-1 1,-1 1 602,0 2 0,3 3 1,-5 2 100,-1 5-537,5 3 0,-5 6 1,4 7-1,-1 8 1,-3 9 209,-1 7-310,-8 8 1,5 2 0,-3 8 0,3 3 0,3 2 0,1 7 0,3 3-172,1 2 1,2-3 0,5-7 0,5-5-96,6-3 0,3-1 1,6-11-1,3-5-675,4-9 0,1-3 900,5-7 0,34-29 0,-28 1 0,0 0 0</inkml:trace>
  <inkml:trace contextRef="#ctx0" brushRef="#br0">19688 561 8120,'-6'-7'50,"3"-3"0,-4 4 0,0 1 1,1-2 512,1 0-303,0 4 1,7-3 0,3 6 0,7 0 0,6 0 40,6 0 1,0-4-319,10 0 21,6-1 0,5 4 1,6-2-1,0-1 1,2 0-1,-1-1 1,1 1-645,-4 1 1,-8 2-52,-2 1 452,-1 0 0,-18 1 0,-2 3 0,-8 5 1,-6 2-1,-5 2 239,-6 0 0,-56 11 0,25-11 0,0 1 0</inkml:trace>
  <inkml:trace contextRef="#ctx0" brushRef="#br0">19751 638 8141,'-25'-6'-167,"-1"-3"1,6-1 566,3 2 747,3-3-878,2 9 0,6-3 0,6 5-189,7 0 1,10 0-1,4 0 1,5 0-54,3 0 0,4-2 9,5-2 0,1 2 1,-1-2-1,0 3-89,0 1 1,-1 1-163,-3 3 0,-3 2 120,-5 3 1,-6 6 0,-5-1 0,-5 5-188,-6 3 1,-8 8-117,-4 4 1,-15 3-227,-7 1 491,-11 1 1,-1-1 0,-7 0 0,0-1 0,1-3 435,-2-4 1,10-9 152,2-4 1,10-3-135,2-1 14,7-6 0,13-1 1,7-6 243,11 0 1,6 0-528,8 0 0,0 1 119,4 3-310,3-2 1,6 3 0,3-5 0,1-1 0,1-2-511,0-1 1,4-6 127,-1 1 0,-1 0 520,0 0 0,-9-6 0,1-4 0,6 1 0,-1 1 0</inkml:trace>
  <inkml:trace contextRef="#ctx0" brushRef="#br0">20733 638 8159,'0'-19'281,"0"-2"0,0 2-112,0 2 0,-1 5 933,-4 3 1,3 4-642,-7 5 0,5 7-82,-5 5-399,7 7 1,-8 8-1,4 2 1,0 5-1,1 3-232,2 2 112,1-7 0,2 5 0,0-4 0,0 1 0,0-2-715,0-1 671,0 5 0,0-14 0,0 2 1,2-2-230,2-2 189,-3-10 0,7 5 1,-6-12-1,3-4-14,-3-7 0,0-3 213,-2-2 26,0-5 1,-4-2-1,-2-5 1,0-2 0,1-3 139,2-4 0,-3 1 110,2-1-109,0 0 1,-1-4-1,1 0 1,1 0 0,2-1 594,1 1 0,0 1-401,0 3 0,4 4-317,0 9 0,8-1 0,-1 5 0,6 2-406,3 5 1,1 5 41,5 5 1,-5 0-352,0 0 360,0 5 0,3 3 0,-2 6 0,-5 3 0,-3 4 336,-1 3 0,-23 36 0,-6 8 0</inkml:trace>
  <inkml:trace contextRef="#ctx0" brushRef="#br0">20682 880 8159,'-13'-7'290,"5"-3"42,-1 6 45,7-1 1,-3 5-419,10 0 0,3 0 0,9 0 0,6 0-300,5 0 1,0 2-875,6 2 1215,6-3 0,-2 9 0,3 3 0,6-2 0,0-1 0</inkml:trace>
  <inkml:trace contextRef="#ctx0" brushRef="#br0">21052 1058 8159,'-2'-12'0,"-2"-1"0,3 0 0,-5 5 159,6-1 1,6 6 0,2-1-1,4 3 376,0 1 0,5 5-136,0 4-396,6 2 1,-9 2 0,3 1 0,-3 2 0,-2 2 0,-2 0 0,-3 1-243,-2-4 1,0 4-132,-5-2 225,0 0 0,0-3 1,-2 0-1,-1 0 1,-2-4-10,-2-3 1,2-4 0,-2-7 0,2-5-14,2-2 1,7-7 45,5-4 0,2-3 0,3-3 0,2-2-25,1 2 0,0-2 188,-5 4 1,1-2 926,0 7-467,-6 2 1,-1 8-185,-6 11 1,-6 7 159,-2 10-358,-4 3 1,4 5-1,1-1 1,0-1 0,1-2-63,0 2 1,2-5-317,4-1 0,1 2 90,4-2-93,2-6 0,5-1 0,3-6 0,3-1 1,6-1-1280,4-2 1540,2 0 0,13-21 0,8-9 0,4-2 0,0 0 0</inkml:trace>
  <inkml:trace contextRef="#ctx0" brushRef="#br0">21855 816 8159,'-18'-13'0,"5"1"0,0-1-17,1 0 0,12 6 1,0 3 411,7 2 1,5 2-1,5 0 1,5 0-489,2 0 0,1 0-1157,1 0 844,5 0 0,-4 0 406,3 0 0,2 12 0,1 2 0</inkml:trace>
  <inkml:trace contextRef="#ctx0" brushRef="#br0">21791 1007 8126,'-5'-7'0,"2"-3"0,-6 6 570,7 0 1,-3 0 0,10-1-1,3 2 1,5 2-247,4 1 1,4 0-364,9 0-86,2 0 1,5 0-1,-1 0 1,-1 0 0,3 0 124,3 0 0,13-23 0,-1-5 0</inkml:trace>
  <inkml:trace contextRef="#ctx0" brushRef="#br0">23577 599 8138,'0'-18'69,"-2"-1"0,-1-3 1,-2 2-1,-1 2 0,0 2 749,4 2-363,-6 1 1,7 5 0,-3 2-1,2 4-239,2 8 1,0 10 0,0 5-1,2 3-132,2 2 1,-3 5 0,5 4 0,-2 5-33,1 2 1,-1 5-1,-4-4 1,1-1-217,4 2 1,-4-4 0,3 1 0,-2-6-31,-2-5 1,1-3 0,2-3-1,1-3-330,-1-4 440,-2-8 0,-1-9 1,0-9-1,-1-4-36,-3-4 1,1-2 55,-6-7 74,7 1 0,-6-5 0,6 0 0,-4 0 0,0-1 0,1-3 0,2-3 61,1-1 1,2-2 9,0-2 0,2 2 0,2-2 0,5 2 152,2 2 0,2 5-104,-1 3 0,7 9 0,2 4 0,2 3-82,-2 1 0,6 6-417,-6 3 1,6 4 193,-6 4 0,2 3 0,0 7 0,-4 2-423,0 1 0,-4 1-107,-6-1 0,1 3 55,-6 6 651,0-6 0,-21 21 0,-4 0 0</inkml:trace>
  <inkml:trace contextRef="#ctx0" brushRef="#br0">23577 829 8147,'-13'-4'-217,"0"-1"0,5-3-286,-1 4 768,6-1 1,-1 5-1,8 0 288,5 0 1,8 0-253,4 0-525,3 0 0,3 0 0,3 2 0,4 1 224,3 1 0,2 1 0,5 0 0,4-2 0,-1 1 0</inkml:trace>
  <inkml:trace contextRef="#ctx0" brushRef="#br0">24010 1007 8147,'-7'13'0,"-3"-4"0,6-1 133,0 1 1,4-1-1,1-1 1,3 0 388,5 0 0,2-4 0,2 1 0,1-2-390,3-2 1,-3 0-192,3 0 1,2-2 0,-2-2 0,-3-4 43,-4-4 1,0 4 101,-6-1 1,4 1-159,-3-5 1,-1 0 0,-6 2 0,-2 1 81,-4 2 1,-5 5-56,-4-2 1,3 4-99,-3 1 0,-2 0 1,1 0-1,0 0-941,-1 0 25,2 6 1058,10 1 0,24 17 0,11 3 0</inkml:trace>
  <inkml:trace contextRef="#ctx0" brushRef="#br0">24660 650 8125,'-1'-25'0,"-3"-1"0,-2 2 376,-2 3 0,-2 3 1110,5 5 729,1 6-1846,4 1 0,0 16 0,0 4 0,0 5-330,0 3 0,0 2-78,0 2 1,0-1 0,0 2-1,0 2-391,0 0 0,2 5 103,2-4 0,-3 0 0,4-5 0,-4-1-598,-1-2 1,0 0 99,0-5 1,1 5-1,2-5 825,1-2 0,12-23 0,-2-8 0</inkml:trace>
  <inkml:trace contextRef="#ctx0" brushRef="#br0">24482 918 8125,'-13'-7'0,"5"-7"184,-1 5 1,6-5 0,-1 6 1306,3-4-1111,1 0 0,7 3-571,6 1-4,5 5 0,9-3 1,3 6-1,4 0 1,4 0-835,4 0 1029,-2 0 0,2 0 0,5 0 0,1 0 0,-1 0 0</inkml:trace>
  <inkml:trace contextRef="#ctx0" brushRef="#br0">25170 599 8125,'0'-18'39,"0"2"1,0-4 0,2 3 64,2 6 0,5 0 756,8 7-738,-3-1 0,10 5 0,-1 2 0,2 2 0,2 4 709,-3 4-793,-1 6 0,-3 2 0,-5 6 1,-5-1-1,-6 1 0,-2-1 1,-5 1-343,-6-1 1,-5 5 322,-11 0-103,-1 5 1,1-12 0,-1 2 0,1-2-1,-1-3 1,2-3 0,3-5-116,4-3 1,3-2 415,1-3 0,6-4 485,3 0 1,8 0-424,4-4 1,9-2-337,5 2 1,6-2-1,3 4 1,0-3-426,0 2 0,5-2-421,-2 1 1,-1-1 902,1 5 0,34-17 0,-28 7 0,0-1 0</inkml:trace>
  <inkml:trace contextRef="#ctx0" brushRef="#br0">25872 612 8134,'-6'-13'265,"-2"1"1,1 0 1064,-2 4-907,6 2 0,-4 6 0,4 1 7,-1 4 0,0 6-424,4 6 50,-6 6 1,5-3 0,-4 5 0,3 2 0,-1 1-317,-1 2 151,-1 0 1,5-5 0,0 1 0,0-1 0,0-1-214,0-2 1,0-4-13,0-5 212,0-6 1,0-3 148,0-8 1,0-3-1,0-7 1,0-3-43,0-5 0,5-3 14,-1-5 1,0 2 13,-4-6 0,4 0 0,1-3 0,-1 2 189,1 1 0,-3 1 275,2-1 1,-2-1-277,-2 5 1,4 0 0,1 6 0,1 3 67,0 4 1,4 3-561,-2 1 0,1 1 118,3 4-41,-2 2 0,10 6 0,-3 2 0,3 2 0,0 4-894,-3 4 1,-3 2 105,-1 3 0,-2-1 69,-2 5 933,-4 0 0,-27 14 0,-12 7 0,-2 2 0,1 1 0</inkml:trace>
  <inkml:trace contextRef="#ctx0" brushRef="#br0">25770 829 8134,'-13'-6'621,"6"5"64,1-5-640,6 6 0,2 0 0,3 0 1,7 0-211,3 0 0,12 0-683,-1 0 404,2 0 1,3 0 443,3 0 0,37 0 0,-31 0 0,1 0 0</inkml:trace>
  <inkml:trace contextRef="#ctx0" brushRef="#br0">26140 944 8081,'-12'12'72,"4"1"0,-4 0 172,4 0 1,2-1-99,2 1 13,3 0 1,1 0 0,0-1 0,1 1 0,2 0 0,4-2 0,3-2 615,4-5 1,3-3-705,0-1 0,1 0 0,4-1 1,-4-3 55,0-5 0,-3 1-14,2-5 1,-5 3-30,-3-7 1,-3-1 0,-6 1 0,0 0-19,0-2 1,-6 5-79,-3-3 0,-2 7-241,-2 2 0,-4 5 1,-1-2-1,-1 4-465,1 1 1,-5 0 717,2 0 0,-14 40 0,-5 9 0</inkml:trace>
  <inkml:trace contextRef="#ctx0" brushRef="#br0">27249 740 8088,'0'-13'-115,"0"4"0,0 1 1,1-2 426,4-1 1,2 2-1,7 2 1,3 1 0,4 3-1,3 2-261,2 1 1,1 0-155,2 0 1,2 0 102,3 0 0,9 11 0,-3 4 0</inkml:trace>
  <inkml:trace contextRef="#ctx0" brushRef="#br0">27313 893 8088,'-7'-9'-1148,"2"1"1783,4 5 0,11-3 1,4 6-1,4 0-514,5 0 0,5 1 0,2 2 1,0 2-1926,1-3 1804,2 0 0,39-2 0,-32 0 0,1 0 0</inkml:trace>
  <inkml:trace contextRef="#ctx0" brushRef="#br0">29072 497 8086,'0'-12'-100,"-1"-1"0,-2 0 0,-1 0 0,1 1 0,2-1-1060,1 0 1601,5 6 0,2-4 0,7 2 0,3-2 0,5-1 0,2 4 0,3 2 0,1 2 0,2 0 444,-2 1 0,-1 3-931,-1 4 30,-7 3 1,-2 10 0,-8 2 0,-5 1-1,-2 2 108,-2 2-252,-6 2 0,-1-1 1,-7 1-1,-3-1 1,-3 1-1,0-2 1,2-1-491,-1-2 554,5-6 200,-4 4 1,6-11 0,7-1 57,9-1 0,4-2-81,14-4 1,-5 0 0,4 0 0,1 0-38,3 0 0,0 5-105,1-1 0,-1 6 65,1-2 0,-2 5 0,-3 3 0,-4 1-51,-3-2 0,-5-1-6,-1-1 0,-5 0 16,1 0 37,-2-1 1,-4-3 0,-2-2-1,-6-1 1,-6-2 208,-5 1 1,0-3-204,-5 2 1,4-2-22,-8-2 0,2 0 0,-1 0 0,0 0-216,0 0 1,7 0-247,0 0 0,2 0-22,-1 0 1,3 0-1,6-2 499,4-2 0,36-9 0,15-7 0</inkml:trace>
  <inkml:trace contextRef="#ctx0" brushRef="#br0">29888 536 8086,'2'-13'-8,"1"0"1,2 0-107,2 1 0,2-1-254,4 0 603,-1 6 1,7 1 0,3 6 0,7 0-1,5 0-182,3 0 0,1 0 0,0 2 1,0 1 544,1 1 1,-3 4-794,-2-3-39,-2 4 0,-13-7 1,-2 2-97,-2-2 1,-10-2 0,-6 0 104,-10 0 1,-4 0 305,-6 0 0,-4 0-47,-5 0 0,-6 0 1,2 0-1,-2 0-1,-3 0 1,0 1 211,-4 3 0,4 2 504,-4 2-554,-2 9 0,1-7 0,-3 10 0,5 0 0,3 0 269,5 2 0,5 3-689,7 0 1,10-4 173,7 1 1,5-5 0,6 2 0,5 0-59,5-4 1,11-5-3,-2-1 0,8-6 82,-3 1 0,4-3 1,-3-1-1,0 0 5,0 0 1,-3 0 154,-6 0 1,0-5-92,-5-4 1,-4-1 0,-6 0 0,-1 2 127,-3-2 1,-8-1 44,-3-2 1,-8 0-196,-1 0 1,-7 6 0,0 2-1,-4 0-190,0 1 0,-4 0-268,3 4 1,0 1-7,8 3 1,-2-1-1,6 6 1,3 1 445,4 1 0,22 19 0,9 4 0</inkml:trace>
  <inkml:trace contextRef="#ctx0" brushRef="#br0">30271 854 8086,'-13'0'84,"0"0"1,5 6 129,-1 2 1,7 4-121,-3 1 168,-2-1 0,6 5 0,-3 0 0,2 0 0,2 0-89,0 0 0,7 5 0,5-5 0,3-3-181,1-4 1,4 0-201,1-6 190,3 0 1,0-4 0,-1-1 0,-4-4 0,0-3 0,-4-5 0,-2-2 6,-4-2 0,-4-6 297,-5 2-249,0-3 0,-1-2 1,-5 2-1,-5 3 1,-6 4-29,-3 3 1,3 5 0,-4 2-1,-2 1-291,-1 3 1,-1 2-226,-1 1 1,5 6 185,0 2 1,5 5 0,0 3 320,7 1 0,43 17 0,15 0 0</inkml:trace>
  <inkml:trace contextRef="#ctx0" brushRef="#br0">30908 536 8087,'0'-26'50,"-4"5"0,0 0 0,1-1 686,2 2-625,1 2 854,0 5 1,0 8 393,0 5-1330,0 11 1,0 9 0,0 5-1,-2 2 1,-1 2-14,-1 0 13,0 1 1,0 0-1,-1 0 1,3-1-1,-1 1 1,0 0-1,-1-3-197,1-5 1,1 1-1,2-6 1,0-1-308,0-2 117,0-1 407,0-6-59,0-2 1,0-16-1,2-5 1,1-3-1,2-1 1,1 0-7,0 0 1,2 3 25,-4-4 0,6 4 1,-3-3-1,2 2-15,-1 2 0,1 6 0,4 2 0,-1 0 6,1 0 0,0 2 1,1 6-1,2 2 1,1 2 0,1 3-4,-1 6 1,-3 1 1,3 3 0,-7-3 1,-1 5-1,-1-2 4,-1 0 1,-1 0-7,-6-5 1,0 7 9,-6-5 0,-2 4 0,-9-6 1,-4-2-1,-4-3-23,0-2 1,-1 0-27,1-5 0,4 4-212,-1 0 4,1 0 1,1-4 0,3 0 0,3 0-1866,1 0 1343,6 0 771,2 0 0,50-22 0,12-7 0</inkml:trace>
  <inkml:trace contextRef="#ctx0" brushRef="#br0">31444 446 8087,'0'-12'-121,"0"-1"-123,0 0 0,4 5 878,0-1 0,1 8 58,-5 1 1,0 11-567,0 10 97,-6 3 1,0 2 0,-4 1 0,2 1 0,-1 3 558,2 2-769,-4 1 0,8-2 1,-4-2-1,1-2 0,4 1-194,0 1-60,2-1 0,0-5 0,0-2 0,2-5 0,3-3-304,8-1 0,1-2 0,7-3 0,2-3-961,1-4 1506,2-1 0,22-34 0,6-8 0</inkml:trace>
  <inkml:trace contextRef="#ctx0" brushRef="#br0">31380 676 8133,'0'-13'336,"-4"0"319,0 1 1,-1 3-14,5 1 0,6 0-711,3 0 1,3 2-43,5 6-40,3 0 0,6 0 1,-1 0-1,2 0 1,1 0 150,2 0 0,11 6 0,-1 1 0</inkml:trace>
  <inkml:trace contextRef="#ctx0" brushRef="#br0">18795 2346 8139,'-13'-13'1654,"0"1"-580,6-1-431,2 6-592,5 1 0,5 6 1,4 0-1,4 0 0,4 0 235,4 0-366,9 0 1,2 0 0,8 0-1,1 0 1,3 0 0,1 0 0,2 0-465,-2 0 0,-1 0 0,-5 0 0,-3 0-459,-2 0 0,-4 6 1003,-9 2 0,-82 21 0,18-12 0,0 0 0</inkml:trace>
  <inkml:trace contextRef="#ctx0" brushRef="#br0">18782 2461 8139,'-18'-6'0,"4"-1"-166,-3-6 356,2 6 1,8 0 0,6 4 172,8-1 0,3 0-195,11 4-183,0-6 0,11 5 1,2-3-1,2 2 1,3 2-1,0 0 1,2 0-53,2 0 1,-5 0-75,-4 0 0,-5 4 0,0 2 0,-3 1-209,-5 3 0,-8 6 194,-9 1 0,-2 5 0,-5 1 0,-6 5-153,-8 6 0,-11 3 122,-6 1 0,-9 5-1350,-3-1 1579,-4 1 1,5-6 0,2-3 0,5-6 0,4-5 593,4-6 0,5-4-28,3-5 607,4 3-543,5-9 1,8 3-471,5-5 1,5 0-1,8 0 1,1 0-26,3 0 1,-1 5 380,5-1 1,6 0-742,7-4 1,3 0 0,1 0 0,0 0-238,1 0 0,-1 0 105,0 0 315,0 0 0,12-17 0,2-4 0</inkml:trace>
  <inkml:trace contextRef="#ctx0" brushRef="#br0">19777 2474 8061,'0'-13'-223,"0"0"1,0 0 0,0 1 0,1-1-727,3 0 1435,-2 0 0,4 1 1,-6-1-1,0 0 713,0 0 1,0 8-1160,0 5 1,0 7 0,-2 10-1,-1 4 38,-1 3 0,-2 6 0,4 1 0,-3 2-171,2 2 0,-2-2 0,1-1 1,1 1 38,1-1 1,2-5 0,0 0 0,0-5 2,0-4 1,0 3-9,0-4 1,0-7 227,0-10 1,0-6-26,0-6-144,0-7 0,0-2 1,2-7-1,1-3 1,2-2 54,2-2-63,-4-2 1,7-3 0,-4 0 0,1 1 0,3 3 13,1 4 1,-2 3 0,-1 7 0,2 3 10,1 5 1,-2 4-23,-1 10 1,-1 6 2,2 2 0,2 9 0,-4 5 0,2 3 2,-1 5 0,-3-2-17,3 6 0,-4-1 0,5 1 1,-2-2-1,3-3 1,-2 0 0,2 0 0,2-2 22,0-2 0,1-5-13,0-3 7,0-3 1,-1-7 0,1-2-1,1-4 1,2-1 0,1 0 1,0-3 19,-4-5 1,-1-1-6,1-8 0,0-3 1,0-1-1,-1-4 22,1-5 0,0-1 69,0-3 1,-1-3-56,1 3 0,-4-3 1,-1-1-1,1 1 151,-2 3 1,0 4 60,-3 9 1,-3 2 459,4 7-609,-4 5 1,-1 8-43,0 12 0,4 1-128,1 7 0,-1 0 0,-3 5 0,2 1 0,1 3 0,5-2 45,-5 6 0,5-4-195,-5 4 44,6-6 1,-3 5-1,4-5 1,1 2 0,-3-3-562,1-5 0,9 1 361,-6-6 0,4 0-904,0-4 792,-3-6 1,10-2 472,-3-5 0,20-22 0,6-7 0</inkml:trace>
  <inkml:trace contextRef="#ctx0" brushRef="#br0">20988 3060 7362,'0'-7'2117,"0"1"-1921,0 1 1,4 2-57,1-6 1,3 5 15,-4-4 1,1 3-132,-5-3-29,0 5 1,-2-3 0,-2 5 0,-5-2 174,-2-1-116,-2 0 0,-1 8 0,-3 2 0,-4 2 0,-2 5 299,2 2-337,-3 8 0,10-7 1,-3 5-1,3 2 0,2 1-79,4 1-10,2-5 1,6 3 0,2-6 0,2 0 0,6-2 5,5-2 0,5 3 0,7-9 0,1 0-89,2-3 1,4-2-150,-4-2 0,5 0-58,-1 0 0,-3-2 0,1-2 1,-3-5-1069,1-2 1430,6-7 0,-9-7 0,1-4 0,5-5 0,0 0 0</inkml:trace>
  <inkml:trace contextRef="#ctx0" brushRef="#br0">5496 1326 8260,'0'-8'-336,"0"-1"0,0-1-523,0-1 1030,0 4 0,0 0 0,1 4 0,3-1 0,5 1-476,2 1 1,2 4-263,0 2 567,-1-3 0,41 11 0,9-5 0</inkml:trace>
  <inkml:trace contextRef="#ctx0" brushRef="#br0">5827 1326 8260,'-7'-13'-1142,"1"5"1015,6-1 0,2 7 0,2-3 0,5 4 101,2 1 1,2 0 0,1 0 0,3 0-178,4 0 1,3 0 202,2 0 0,14-7 0,8-3 0,3-1 0,1 1 0</inkml:trace>
  <inkml:trace contextRef="#ctx0" brushRef="#br0">6324 1237 8260,'6'-7'79,"0"0"-129,2 2 1,4 4-1,-4-3-221,4 2 1,0 2 0,2 0 0,2 0 54,1 0 0,6 0 0,-2 0 0,3 0 216,2 0 0,-1 0 0,1 0-17,-1 0 1,-1 0 0,-1 0-1,-2 0 1,0-1 0,-1-2-1,-3-1 740,-3 1-262,-1-4 1,-4 4 19,-1-5-798,-5 5 405,3-3-307,-6 6 1,4 2 218,0 2 0,12-3 0,-2 5 0</inkml:trace>
  <inkml:trace contextRef="#ctx0" brushRef="#br0">6184 1390 8260,'0'-9'-324,"0"1"1,0-2 337,0-1 0,0 2 0,0 1 679,0-2-485,0 4 1,0-1 0,0 3 166,0-5-478,0 4 188,0-1 1,0 17 0,0 5 0,0 4 0,0 1 18,0 2 1,0 6 0,0 5 0,0 3-43,0 1 1,0 6-1,0 2 1,0 0-86,0 1 1,0-2 0,0 4 0,0-5-19,0-5 0,2 1 0,0-12 0,3-2 7,-2-4 1,2-6-138,-1 1-194,1-9 317,-5-2-38,0-6 0,0-1 0,0-4 1,0-3-268,0-3 0,-2-4 264,-2-2 0,1 3-27,-5-3 0,3 2 0,-3-1 0,-1-1-135,2 2 0,-3 5 302,6 1 0,-6 2-8,2-1 1,1-2-1,-2 5 1,-1 3 180,-1 0 1,2 2 38,1 0 0,1 6-130,-2 2 1,-1 8 0,6 2 0,1 1-25,2-1 1,1 1-14,0-2 1,0-3-188,0 3 106,6-3 0,2-6 0,8-1 1,2 1-1,2-3-34,3 1 0,-1-2-7,0-4 0,2-4-5,-3 0 1,-1-6 0,0 1 0,-2-2-120,-2-2 0,-2 0-80,-2 1 1,-4-1-1,-3 0-668,1 0-26,-5 1 924,-1-1 0,-24-23 0,-10-5 0</inkml:trace>
  <inkml:trace contextRef="#ctx0" brushRef="#br0">6273 1415 8260,'-12'-4'-426,"-1"0"0,0 1 0,5 2 614,-1 1 1,1 10 0,-5 2-1,0 4 107,0 2 1,1 1-122,-1 2-153,6 3 0,-4-8 1,3 3-1,0 0 1,1-4 71,1 0-16,2-8 0,3 3 0,-2-8 1,-2-3-59,3-6 0,2-9 0,4-2 0,3 0-74,0-1 0,4-2-19,-2 4 78,-3-6 0,5 8 0,-3-4 0,4 4 0,-1 3 147,-2 1-134,2 5 0,-4 1 1,6 5-1,-1 0 126,1 0-167,-6 5 0,5 4 0,-5 6 0,1 2 0,1-1-482,1-2 0,1-1 138,2 0 1,4-5 367,0 1 0,22-18 0,3 1 0</inkml:trace>
  <inkml:trace contextRef="#ctx0" brushRef="#br0">5190 1543 8215,'-13'-13'-665,"4"2"1,1 1 818,-2 1 1,3 8-1,0 2 1,1 9-1,3 6 1,2 1 152,1 1 0,0-4 0,0 5 0,0-2-220,0 0 1,0 0 0,0-4 0,0-1 119,0 1-23,0 0-138,0-6 1,1 3 0,4-7-73,3-5 0,2-3 0,0-8 0,0 0-65,4 0 0,-1 1 0,4-1 1,-3 2 61,-1 2 1,4-1 0,0 6 0,-2 0 45,-1-2 0,-1 5 1,0-4-1,0 5 12,-1 5 1,-3 2 0,-2 5 0,-1 1-15,-3 0 0,-2 0 0,-1-1 0,-1 1-21,-4 0 0,-2 0-11,-6-1 8,-5 1 0,-2 0 1,-5-2-1,-1-1 0,1-3-55,-1-1 0,2 2-201,3-3 92,-3-1 0,10-4 0,-3 0-483,2 0 0,8-2 123,3-2-62,3 3 595,12-5 0,37-28 0,-14 13 0,0 0 0</inkml:trace>
  <inkml:trace contextRef="#ctx0" brushRef="#br0">5406 1492 8246,'0'-13'-207,"0"0"-208,0 1 1885,0-1-1118,0 6 0,0 3 0,0 9 0,0 7-149,0 3 1,0 8 132,0-2-381,0 3 1,-4 6-1,-1 1 1,-3 2-1,0 1-162,1-2 1,-4 4-1,3-7 1,1 0-244,3-2 1,-2 1-5,2-3 1,0 2 0,4-10 0,0-1-848,0-2 1301,6-1 0,23-23 0,12-6 0</inkml:trace>
  <inkml:trace contextRef="#ctx0" brushRef="#br0">5585 1721 8298,'0'-12'-628,"0"-1"439,6 0 1,1 2 1076,5 2-725,-4 4 0,3 5 1,-4 1-1,0 3 0,-3 5 1,-2 4-222,-2 4 1,0 1 114,0 3-127,0 3 1,-6-5-1,-1 2 1,-2-4 0,2-3 91,2-1 161,0 0 0,1-1 740,0 1-827,0-6 0,5-3 0,3-8 1,6-3-1,6-1-333,5-1 0,3 1 0,2-5 0,-1 2 237,1 2 0,16-2 0,5 4 0</inkml:trace>
  <inkml:trace contextRef="#ctx0" brushRef="#br0">5980 2945 8194,'-1'-8'-909,"-2"-1"1389,-1 0-384,-1 3 0,5-1-23,0 3-162,6 2 0,1-4 0,6 6 0,0 0 0,1 0 0,1 0-347,2 0 0,2 0 0,-2 0 436,4 0 0,32 0 0,7 0 0</inkml:trace>
  <inkml:trace contextRef="#ctx0" brushRef="#br0">6337 2907 8194,'13'0'-1221,"0"0"1095,0 0 0,-1 0 0,1 0 0,0 0 145,0 0 1,1 0 0,1 0 0,2 0-71,-1 0 0,2-1 0,1-2 0,1-1-54,2 1 105,2 1 0,30-15 0,7-4 0</inkml:trace>
  <inkml:trace contextRef="#ctx0" brushRef="#br0">6847 2843 8194,'14'0'0,"3"0"0,-1-1-261,5-3 0,-5 2 0,1-2 0,-2 3 32,2 1 1,-2-5 233,2 1 1,-3 0-1,-1 4-25,-1 0-228,1 0 248,0 0 0,-23-6 0,-6-1 0</inkml:trace>
  <inkml:trace contextRef="#ctx0" brushRef="#br0">5814 2231 8199,'0'-8'-1008,"0"-1"942,0 0 0,0-3 1,0-1-1,0 1 482,0-1 0,0 4-92,0 1-188,0-1-84,0 2 1,0 3-1,0 8 161,0 5 1,0 4-21,0 4-137,0 2 1,0 11-1,0 1 1,0 2-1,0 4 1,0 2-1,0 5 102,0 2 0,2-4-203,2 5 68,-2-6 1,7 4 0,-3-5 0,0 0 0,1-5-102,0-2 1,-3-5 0,3-5 0,-1-2 24,-3 2 1,-2-5 26,-1-1 1,0-3-45,0-1 0,0 0-145,0-1 176,0 1-252,0-6 313,0-1 1,0-7-96,0-4 1,0-2 25,0-6 1,-1 4 0,-2-3 0,-1-2-38,1 0 0,0 4 90,-1 1 1,2 1-14,-2-5 1,-2 5 0,1 1 0,-1 0 35,0-1 1,1 6 90,1-3 0,1 4-30,-6 1 1,5 0 0,-3 1 6,1 4 1,-2 2-59,3 5 1,1 1-12,4 0 0,0 0 0,0-1 0,2 0 67,2-4 1,-1 2-80,5-6 1,1 5-19,3-5 0,5 0 0,0-4 1,-1 0-78,-2 0 1,3 0-2,0 0 1,0-4-117,-4 0 1,-2-6-1,-1 2 1,-3-4-105,-1-1 1,2 1-536,-3-1 835,-1 6 0,-49-33 0,-12-2 0</inkml:trace>
  <inkml:trace contextRef="#ctx0" brushRef="#br0">5751 2117 8232,'0'-13'-173,"0"0"-200,0 0 1,-2 6 494,-2 3 0,-3 8 0,-6 6 1,0 4-62,1 3 1,-1 6 1,0-2 0,0 2 0,1-2 0,0-4 108,4-3 1,-3-1-49,2 0 140,3 0 1,-1-5-197,3 1 1,8-12-1,1-1 1,4-6-137,4-3 1,0-4 168,0 0-138,-1 0 0,1 4 1,0 2-1,0 1 0,-1 3 101,1 1-77,0-4 0,0 9 1,-1-3-1,1 4-138,0 4 0,0 3 0,-2 6 0,-1-1-349,-2 1 1,1 0 160,4 0 340,-1-6 0,30-13 0,6-8 0</inkml:trace>
  <inkml:trace contextRef="#ctx0" brushRef="#br0">4514 2614 8290,'-13'-13'-59,"0"0"1,1 1-1,0-1 1,2 2 440,2 2 1,5 5 0,-1 8 0,2 5-406,2 2 1,0 3 0,0 3 0,0 4 204,0 3 1,0-2-37,0-1-151,0 0 0,0 5 0,2-1 0,1-1 0,1-1 0,0-3 0,0-2-128,1-2 1,-1-2 0,-3-3-11,4-2 1,-3-4 141,7-5 1,-6-5-1,2-4 1,0-2-12,-1-2 0,6-5 0,-3-2 0,1-1-68,1-1 1,-1 5 68,5-4 13,0 6 1,0-4-1,-1 6 1,0 1-1,-2 0 1,-2 4-1,2 4-13,1 2 1,-2 4 17,-1 2 0,-5 3 1,3 6-1,-2 1 31,0 3 0,-1-3-109,-7 3 1,-3 1 67,-6-1 0,0 0 1,-1-4-1,-1 0-8,-2 0 1,-5-2-38,5-2 1,-5 0 30,0-4-199,4 5 0,0-9 1,5 3-1,0-2-950,0-2 439,6 0 727,2-6 0,39-29 0,8-14 0</inkml:trace>
  <inkml:trace contextRef="#ctx0" brushRef="#br0">4833 2474 8290,'0'-13'-101,"0"-4"48,0 0 1,0 0 0,0 4 543,0 0 0,0 5-282,0-1 0,0 8 1,0 1-100,0 7 1,0 6 1,0 4 0,0 3 0,-2 7 1,-1 1 66,-1 2 1,-4 9-173,3 0 1,0 3 206,0 1-461,4-9 0,-5 8 0,6-8 0,0 3 0,0 0-459,0-3 1,5-3 193,-1-6 1,6 0 0,-2-4 511,4-4 0,17-20 0,5-6 0</inkml:trace>
  <inkml:trace contextRef="#ctx0" brushRef="#br0">5088 2716 8318,'0'-13'-471,"0"0"-176,0-5 1,5 5 958,4 1 0,-2 0 1,1 8-1,2 1 53,2 2 1,-4 6-229,1 4-129,-7 8 0,8 3 1,-5 5-1,-3 1 0,-2-1-234,-4 1 207,-3-1 0,-1 1 0,-1-2 0,1-3 0,-1-3-136,1 1 266,5-5 1,-3 0-31,6-5 1,2-6 0,3-1 0,8-4 123,7-7 1,4-7-292,1-1 0,5-1-22,0 1 1,0 4 0,-5-1-1,1 4-354,-1 0 1,-1 5 461,-2 0 0,-21 10 0,-10 2 0</inkml:trace>
  <inkml:trace contextRef="#ctx0" brushRef="#br0">21651 2321 8010,'-8'0'131,"1"-2"1,0-1 388,-1-1-289,6 0 0,-3 0 0,10-1 1,3 3-1,5-1 0,5 0 1,6-3 295,5-1-728,6 4 0,-7-4 0,6 4 0,0-1 0,-1 1-913,-3 2 365,-3 1 1,-3 0 748,-3 0 0,-25 17 0,-12 4 0</inkml:trace>
  <inkml:trace contextRef="#ctx0" brushRef="#br0">21664 2474 8010,'-13'0'230,"0"0"1,5 0-260,-1 0 1,2 1 99,-1 3 0,4-1 0,9 4 1,8-1 243,7-3 1,4-2-1,3-1 1,3 0-458,4 0 0,2 0 0,1 0 0,-3 0-1182,-4 0 1324,3-5 0,5-14 0,7-8 0</inkml:trace>
  <inkml:trace contextRef="#ctx0" brushRef="#br0">23781 2180 7993,'0'-12'0,"0"-1"0,0 0 0,-2 0 0,-2 1 500,3 5 0,-7-3 0,6 7-104,-3 4 0,0 11 0,2 9 0,-1 3-264,1 1 0,1 7-315,2 2 144,0 2 1,0 3-1,0-2 1,0-2 0,0-1-452,0 1 409,6-3 1,-3 4 0,4-4 0,-1-3 0,-2-3 0,0-4 0,0-2-243,-1-3 0,0-7 95,1-1 0,-2-8 67,2-1 1,-4-6 158,-4-6 1,1-2-1,-4-3 1,0-5 18,0-2 0,2-1 66,-3-1 1,4-1 12,-5-2 1,5-3-1,-5-3 1,1 1 166,1-1 0,0-2-23,2-2 0,4 3-59,-3 2-15,2-3 1,4 6-1,2-3 1,5 5-1,3 5-18,5 3 0,2 5-168,2-1 0,7 7-27,-2 2 1,2 5-1,-2-1 1,-1 4-293,1 4 0,-2-1-18,-3 5 1,-3 2-1,-5 6 1,0 1-463,0-2 1,-5 4 199,1-2 1,-7 1 618,3-1 0,-32 37 0,9-20 0,0 0 0</inkml:trace>
  <inkml:trace contextRef="#ctx0" brushRef="#br0">23793 2410 8021,'-12'0'0,"-1"0"140,0 0 1,5 0 0,1-1 618,1-4-480,-4 4 1,10-5 0,0 6-1,7 0-213,4 0 0,8 0-217,2 0 1,5 0-1,3-1 1,5-2-826,3-1 1,1-1 975,1 5 0,0-4 0,5-3 0,4 0 0,-1 0 0</inkml:trace>
  <inkml:trace contextRef="#ctx0" brushRef="#br0">24201 2512 8021,'0'13'0,"0"-1"0,-1 1 166,-3 0 1,2 1-1,-2 2 1,3 1 947,1-2-757,5-1-204,8-1 1,1 0-1,3-2 1,-3-2-1,1-5 53,2-3 1,-2-1-175,6 0 1,-5-1 0,1-3-1,-3-5-66,-1-2 1,-2-3 48,-2-3 1,1-2 71,-6-2-31,0-3 0,-9 10 1,-5-3-1,-5 3 1,-3 1 79,-2 0 0,-1 6-97,-5 3-108,1 2 1,-1 2 0,1 0 0,1 2 0,1 2-610,2 5 0,5 2 23,-1 2 0,9 4 0,4 0 655,2-2 0,36 11 0,9 1 0</inkml:trace>
  <inkml:trace contextRef="#ctx0" brushRef="#br0">25336 2040 7994,'0'-8'-770,"0"-1"96,0-1 1139,0 5 1,0-7-1,0 4 1,0-4-1,0 0 1456,0-1-1462,0 0 0,0 0 207,0 1-598,0 5 0,0 2 1,0 10-1,0 4 0,0 8 1,0 9-32,0 7 1,0 3-1,0 4 1,0 1-139,0 2 1,0-1 0,0-2 0,0 0-137,0-2 0,4 0 16,1-12 130,5 2 1,-9-14-1,5 2-279,-1-6 355,-3-5 0,4-6 0,-6-3 0,0-5 0,0-2 21,0-2 1,0-1-25,0-3 0,4-2 1,1-3-1,1 0 22,0 0 0,4 3 13,-2 2 0,2-1-19,-1 1 0,2 0 0,-1 6 0,4 2-1,3 5 1,0-2 6,-4 2 0,4 1 2,0 7 1,4 3 0,-4 6 0,-1 1-33,-2 3 0,-1 2-32,-1 2 0,-5 3-38,-2-3 1,-4-1 0,-1 0 0,0 0 23,0 0 0,-6-5 61,-2 2 1,-8-3 25,-1-1-9,-5-6 1,3 3-1,-3-6 1,0-1-1,0 0-34,-2 1 1,2-2-82,1 2 0,5-3-204,-1-1 0,-1 0 1,1 0-430,1 0 1,8 2 259,4 2 482,2-2 0,14 9 0,2-4 0</inkml:trace>
  <inkml:trace contextRef="#ctx0" brushRef="#br0">25132 2818 7996,'-7'6'-94,"-4"-1"-186,2 4 778,-2-4 1,0 1 1126,2 3-1441,3-4 1,9 5 0,4-6 0,8-1-1,3-1 533,5-2-703,6 0 1,4-5 0,5 0 0,2-2-1,1-3 4,1-2 0,2 0 1,-2-1-1,0 2 86,-1 2 1,-7-1-506,-4 6 1,-5-5-1,-3 5-1084,-5 1 920,-3 2 197,-7 7 0,-7-1 0,-7 5 0,-3-1 368,-3 1 0,-42 35 0,17-17 0,1-1 0</inkml:trace>
  <inkml:trace contextRef="#ctx0" brushRef="#br0">25387 3149 8080,'-7'-8'-11,"3"-1"1,3 5-6,1-4 1,0 3 609,0-3 0,5 4 0,4-3 0,2 1 111,2 3 1,4 2-640,0 1 0,4 0 0,-4 1 1,-1 3-129,-2 5 0,-3 2-164,-2 2 0,1 5 1,-6 4-1,-3 2-38,-4 1 1,-4 1 46,-5-1 0,-5 1 0,-2-1 0,-1 1 7,-2-1 1,-1-3 293,2-1 1,2-10 420,7 2 0,0-7 249,4 2-397,2-5 1,16 1 72,3-8-412,8-3 1,-1-2 0,5 1 0,2-1-1,2 1-533,0-1 1,5 5 123,-4-4 1,0 0-853,-5 0 946,1-3 0,-1 8 0,1-6 0,-2 1 297,-3 1 0,-2-22 0,-7 1 0</inkml:trace>
  <inkml:trace contextRef="#ctx0" brushRef="#br0">26063 1913 7998,'-8'-13'-372,"0"0"1,3 0 1302,2 1-399,2 5 1,1-1-1,1 6 1178,3-3-1571,-2 1 0,9 6 1,-4 2-1,2 4 1,-1 5-1,2 3 1,1 2 108,2 2 0,1 5-269,3 5 60,-3 6 0,5-2 1,-6 8-1,-1 6 1,0 6-1,-4 8 0,-4 8-61,-3-32 1,0 0-87,0 5 1,-2-1 0,-4 0 0,-2 0 0,0 2-1,-3 1 1,0 0 0,-2-1 0,-1 0 0,-1-1-1,0-2 1,0-1 0,-1-4 0,0 0-380,1-2 0,-1-2 0,-13 25 0,0-4 1,-2-8-151,2-5 0,-3-6 375,1-13 0,-4 2 0,3-5 0,-1 0-223,1 1 1,-3-4 484,5-6 0,-41-9 0,33-4 0,-1 1 0</inkml:trace>
  <inkml:trace contextRef="#ctx0" brushRef="#br0">25081 2027 8010,'0'-12'-106,"-4"-1"1,0 0 0,1 0 0,1 1-1,1 0 214,-3 4 0,1-2 0,-6 6 0,0 1 0,-3 3 739,-1 4 1,1 9-646,-1 8 0,-4 9 0,0 5 0,0 6 162,-1 6 1,3 13-62,-2 3-228,10-27 1,0 1 0,1 0 0,-1 2 0,2 4-1,-1 1 1,1 1 0,0 2 0,1 1 0,1 0-1,0 0 1,0 0 0,2-1 0,1 0-203,1-1 0,1-2 1,1-2-1,1-1 1,2-3-1,1 0 1,7 29-271,3-11 1,-2-6-1,7-13 1,-1-3 26,-1-4 1,4-5 0,-4-4-1,1-5-1054,0-6 1424,0-4 0,22-18 0,4-2 0</inkml:trace>
  <inkml:trace contextRef="#ctx0" brushRef="#br0">22773 2614 8079,'-11'-1'62,"1"-2"0,3-3 256,1-1 0,3 4 0,8-1-89,3 2 0,4 2-171,0 0 0,7-1 1,2-2-1,4-1 67,5 1 0,-1 2-244,5 1 115,-6 0 1,9-2-1,-3-1 1,3-1-1,-1 1 1,-2 2-1,-2 1-43,-1 0 1,-6 0 0,2 0 0,-6-1-380,-2-4 221,-8 4 347,-5-5-165,-12 6 0,-7 2 1,-8 0-1,-4 3 0,-5-1-66,-4 2 97,-3 1 0,-1 1 1,0-1-1,-2 0 1,-1-1 116,-2 0 1,1 2 0,5-2 0,3 0 152,4-1 0,5-1-140,3-4 1,8 0-190,6 0 1,6 0 0,2 0-50,7 0 1,10 0-50,5 0 1,2-4-90,1 0 1,6-5-1,3 5 1,2 0-1594,-2-2 1831,3-1 0,-1-6 0,6-4 0,5 0 0,1 0 0</inkml:trace>
  <inkml:trace contextRef="#ctx0" brushRef="#br0">27007 2423 8242,'-20'-6'-250,"1"5"1,7-5 0,-1 2-1,0-1 638,0 3 23,6 0 1,3 2 0,8 0-1,6 0 1,6 0 0,6 2 88,7 2 0,8-3-623,5 4 87,6-4 1,-4-1 0,4 0 0,-1-1-1,0-2 1,-2-2 0,-2 3-443,-4 0 1,-5 1 0,-1-2 0,-3-1-527,-6 1 1,-4 1 760,-8 2 0,-6-4 0,-7 0 0,-9 1 243,-6 2 0,-6-5 0,-21-7 0,-11-7 0</inkml:trace>
  <inkml:trace contextRef="#ctx0" brushRef="#br0">27389 2308 8242,'-6'-7'0,"-1"-9"0,-5 4 41,-1-4 0,0 3 0,0 0 0,1 1 1,-1 0-1,2 2 0,1 3 1967,1 2-1734,6-5 0,-4 8 1,4 0-120,-1 4 0,0 5-17,4 6 1,0 6-158,0 2 0,0 4 0,0 4 0,0 2-160,0 1 1,4 1-364,0 1 0,5 1 94,-5-5 179,0 6 0,1-4 0,0 5 0,1-3 0,0-4-667,-4-3 0,0-2 936,-2 1 0,17-18 0,4-4 0</inkml:trace>
  <inkml:trace contextRef="#ctx0" brushRef="#br0">28218 2295 8220,'1'-31'120,"2"-2"1,1 1 336,-1 2 1,3 3-1,0 3 1,1 3-70,3 4 0,1 3-268,2 1 0,1 6 1,1 3-1,2 2-133,-1 2 0,-2 0 198,-1 0-317,0 6 0,-1 2 0,0 9 0,-2 5 0,-3 2 0,-2 1 0,-2 2-302,-1 3 0,-8-2 0,-2 6 0,-5 0 205,-4-1 1,3-2 0,-3-6 0,1 1 198,-1-1 0,3-3-60,-3-1 433,3-11 0,1 5 0,0-9 47,0 1 0,6-5 0,3-2-230,3-7 0,2-1-125,3 0 0,5 5 0,6-3 0,4 2 107,1 0 1,-3 0-572,4 4 1,-1 0-598,1 0 748,3 0 1,-3 0-1,8 0 1,2 0 277,1 0 0,6-12 0,4-5 0,5 0 0,1-1 0</inkml:trace>
  <inkml:trace contextRef="#ctx0" brushRef="#br0">28970 2180 8220,'-5'-17'0,"-4"0"0,-2 0 12,-2 5 0,5 0 88,-1 4 677,6-4 0,-2 12-334,5 0-402,0 6 0,0 11 0,0 2 0,0 0 0,0 4 192,0 1-312,0 2 0,4 3 1,0 3-1,0-1 1,1 0-497,-1-3 483,0-1 0,-3-1 0,2-2 0,2-3 1,-3-4-94,0-3 1,-2-1 245,0 0-40,0-6 1,-6-7 5,-2-9 1,1-8 0,-2-4-1,1-3-6,0-2 1,-1 0 29,4-4 1,-3-3 53,4-5 0,-1 4 1,5 0-1,0-1 240,0-2 0,0 3-137,0 0 1,2 7-185,2 1 1,3 2-1,7 7 1,3 2-114,4 0 0,4 7-206,0-1 1,1 7 143,-1-3-123,1 4 1,-5 5 0,-1 2 0,-2 1 0,-2 4-650,-2 5 0,-3-1 923,-2 7 0,-15 10 0,-8 8 0</inkml:trace>
  <inkml:trace contextRef="#ctx0" brushRef="#br0">28958 2321 8192,'-8'-6'-173,"-3"5"1,8-9 293,-5 5 62,5 1 1,-1 4 0,8 0-1,4 0-92,4 0 1,2 2-846,3 2 496,3-3 0,5 9 258,1-6 0,39 6 0,-27-6 0,-1-1 0</inkml:trace>
  <inkml:trace contextRef="#ctx0" brushRef="#br0">29340 2512 8192,'-11'8'-280,"2"1"0,-2-1 254,2 5 1,4 0-42,0 0 377,4-1 1,1 1 0,0 0 0,0 0 957,0-1-1210,6-4 1,1-3-1,7-5 1,2 0-1,1-1 199,-2-3-233,5-4 0,-6-9 0,3-1 0,-3-2 0,-1-1 42,0 1 1,-6-3-1,-3 6 1,-2 2 81,-2 1 1,-2-2-128,-2 3 1,-3-1 55,-6 10 1,-5 0 0,-4 4 0,-2 0-248,-1 0 0,-1 10-557,1 2 1,4 5 726,-1 0 0,7 32 0,-4 11 0</inkml:trace>
  <inkml:trace contextRef="#ctx0" brushRef="#br0">30526 1925 8177,'0'-18'-62,"-2"2"0,0-5 1,-3 0-1,3 1 0,0 3 1548,2 3-1039,0 7 0,0 0 0,0 10 32,0 6-496,0 11 0,0 2 1,0 6-1,0 3 1,0 2-1,0 2 1,0 2-111,0 1 0,-4-5 1,0-2-1,1-3-62,1-2 1,2 5 0,0-10-1,0-2 172,0-4 1,0-6 105,0-1 1,0-6-1,0-2-17,0-7 0,6-6 1,3-3-1,2-1 14,2 2 1,1-1 0,1 0-1,4-1-128,1 2 0,-3 5-207,4 1 229,-5 7 0,6-4 0,-3 6 0,-1 0 0,0 1-155,-2 4 103,-2 2 0,-2 5 0,-3 3 0,-1 0 1,-3 4-33,-2 0 1,-2-2 77,-1 5 1,-1-7 0,-3 2 0,-5-3 114,-2-1 1,-6-4-2,0-1 1,-6-5 320,2 1-379,-3-2 1,-2-2 0,1 0 0,-1 0 0,2 0-208,3 0 0,-2 0-221,6 0 0,0-5-1089,5 1 1487,-1 0 0,40-2 0,10-1 0</inkml:trace>
  <inkml:trace contextRef="#ctx0" brushRef="#br0">30411 2588 8177,'-13'0'0,"1"0"-150,-1 0-255,6 0 523,1 0 1,8 0 0,2 0 0,6 0 1032,5 0-945,11 0 1,8 0 0,8 0 0,4-1 0,0-3 86,1-5-528,6 4 1,-5-5 0,1 4-1,-3 0 1,-5-1 0,-3 2 0,-4-1 234,-4 3 0,-32 19 0,-8 5 0</inkml:trace>
  <inkml:trace contextRef="#ctx0" brushRef="#br0">30653 2945 8151,'-8'-8'0,"-1"-1"0,2 5 524,-1-4 0,2 3 0,6-3 626,0-2-772,0-1-376,0-2 1,6 6 0,2 3 0,4 2 0,0 2-1,1 2 1,1 2-288,3 4 1,-7 4 0,3 0 0,-3 3-48,-3 2 1,-1-2 0,-6 5 0,0 0 211,0 0 0,-6 0 0,-2 2 1,-5-1 175,-4 2 0,3-4 0,-3-2 0,2-3 560,3-2 143,-1 1-344,0-6 0,7-1 19,6-6-545,12 0 0,8-6 0,5-1 1,1-1-1,1 1-326,2 1 0,-2-4 0,4 3 0,-1 0-637,0 3 1074,0-3 0,18-29 0,6-12 0</inkml:trace>
  <inkml:trace contextRef="#ctx0" brushRef="#br0">31291 1734 8184,'-7'-13'-105,"-4"1"1,3-1-1,1 0-676,3 0 1256,3 6 1,2-3-1,3 8 1,5 3 0,2 6 337,2 4 1,4 6-703,0 0 0,6 12 1,-2 0-1,2 7-81,-2 2 0,-3 7-16,-5 6-65,0 6 0,-2 13 0,-6-34 0,-1 1 0,-2 3 0,-2 0 0,-1 2 0,-2 1 0,-2 2 0,-3 0 0,-1 2 0,-3 0-83,-2 0 1,0-1-1,0 0 1,-1-1-1,0-7 1,-2-1-1,1-1 1,-1 0-52,1-1 1,0-2 0,-17 31 0,-2-6-1,2-7-377,2-7 1,0-10 89,1-4 263,-3 2 0,-1-9 1,2 1-1,-2-3 209,-3-1 0,-21-4 0,22-7 0,0 0 0</inkml:trace>
  <inkml:trace contextRef="#ctx0" brushRef="#br0">29990 1925 8183,'-5'-24'-32,"-4"3"0,-1 4 0,0 3-862,2 1 1049,-1 6 1,1 3 0,-2 9 0,-3 8 0,-4 8 0,-1 8 0,-2 5 0,0 4 0,-1 6 518,1 7 1,2 4-631,5 5 47,6 2 0,-3 2 1,8-28-1,1 0 0,1 2 1,1 1-1,2 1 0,2 0 1,0 2-1,1 0 1,1-1-1,0 0-92,1-2 1,1-1 0,2-2 0,2-2 0,17 29 0,-2-5-223,-1-7 0,3-11 0,1-11 0,2-2-597,2-1 0,6-2 346,2-3 474,-1-8 0,3-14 0,5-4 0,5-2 0,-1 0 0</inkml:trace>
  <inkml:trace contextRef="#ctx0" brushRef="#br0">31724 2448 8183,'0'-8'710,"0"-1"-575,0-1 1,2 0-1,2 0 1,5 3-1,2 2 1,2 2 111,0 1 0,5 1-370,3-3 1,3 2-1,2-2 1,-1 3-301,1 1 1,-2 0-523,-3 0 555,-2 0 0,-2 4 390,0 0 0,-23 12 0,-10-2 0</inkml:trace>
  <inkml:trace contextRef="#ctx0" brushRef="#br0">31673 2639 8183,'-8'0'-52,"-1"0"280,7 0 159,-4 0 0,16 0-493,3 0 2,14-5 0,-5 3 1,14-2-1,2 1 0,3 0 1,0-1-1,0 0 104,2-2 0,19-1 0,-26 1 0,0-1 0</inkml:trace>
  <inkml:trace contextRef="#ctx0" brushRef="#br0">32655 2053 8138,'0'-13'-92,"0"0"0,0 1 0,0-1 1,0 0 747,0 0 0,0 5 0,0-1 144,0-1-719,0 5 0,0 1 0,0 9 1,0 8-234,0 7 1,0 4 47,0 1 68,0 7 0,0 0 1,0 5-1,0-2 0,0-2 1,0 0-1,0-2-143,0 0 1,2-1 0,1-5-1,1-1 119,-1-2 1,-2-4 0,-1-5 0,0-1-78,0 1 162,0-6 0,0-2 61,0-10 1,-1-2 0,-2-6 0,-3 1-48,-1-1 0,3-4-24,-5 0 0,5-6 34,-4 2-52,5-3 0,-7-7 0,4-2 0,0-1 1,-1 0 54,0-1-7,4-2 0,-2-1 0,5-1 1,0 3-1,0 2 118,0 4 0,4 4-114,0 5 1,10-2-156,-1 6 0,4 2 0,-1 6 0,2 5-329,2 3 0,1 1 314,5 0 1,-5 2-76,0 7-34,-5-1 1,2 12 0,-5-4 0,-2 2 0,-2 2 229,-5 3 0,-19 41 0,4-27 0,0 1 0</inkml:trace>
  <inkml:trace contextRef="#ctx0" brushRef="#br0">32617 2244 8138,'-13'-5'-365,"5"3"1,1-4 657,1 1 26,-4 3 0,14-3 0,1 5 1,6 0-362,6 0 0,3 0 0,5 0 0,1 0-645,-1 0 1,5 4 266,0 0 420,0 0 0,29 2 0,9 1 0</inkml:trace>
  <inkml:trace contextRef="#ctx0" brushRef="#br0">32949 2384 8171,'-6'8'0,"3"1"-1090,-5-4 1063,5 5 1,-4-3 0,4 5-1,-1 1 1,1 0 0,1 0 464,2-1 1,2 4 0,1-2-1,2-2-305,2-1 0,2-1-14,4-2-127,5-2 0,-4-2 0,3 0 0,-3-1 1,-1-3 11,0-4 1,0-3 0,-2-6-1,-1 0-42,-2 1 1,-5-5 22,1 0 0,-2-5 0,-2 5 0,0 2 3,0 1 1,-2 1-23,-2 0 1,-3 2-235,-6 2 84,1 4 1,-1 0 0,0 1-1,0 1 1,1 3 183,-1 5 0,-11 19 0,-3 10 0</inkml:trace>
  <inkml:trace contextRef="#ctx0" brushRef="#br0">33255 2002 8139,'0'-26'-287,"-5"2"1,1 2-338,1 0 834,2 7 0,2 2 271,4 9 1,-4 8 0,3 5 0,-1 3-406,1 5 0,-2 3 1,2 6-1,-3-1-102,-1 1 0,0 1 1,0 1-1,0 2 14,0-2 1,0-1 0,0-2 0,0 1-20,0-1 1,0 0-1,0-3 1,0-2 185,0-2 1,-4-5-65,0-4 0,1-8 1,6-2-53,1-11 0,6 0 0,-1-7 0,2 2-14,2 0 0,-1-1 0,1 2 0,0-1-57,0 2 0,-1 5-104,1 1 132,0 6 1,0-7 0,-1 6 0,1 1-1,-2 3-75,-2 5 1,1-3-4,-6 7 0,2 1 0,-3 5 0,1 2 14,-1-1 1,-3-2 59,-5-1 0,3 3 28,-7-4 1,2 4 0,-3-9 0,2 1 56,-2 1 0,-2-6-3,0 1 0,3-3-331,1-1 1,-1 0-1,-4 0-276,1 0 0,3 0 533,1 0 0,-1 0 0,-4 0 0</inkml:trace>
  <inkml:trace contextRef="#ctx0" brushRef="#br0">32655 2792 8175,'-18'0'-18,"2"0"1,-4 0 200,2 0 1,5 0 169,5 0-161,11 0 0,-1 0 0,15 0 0,6 0 0,5 0-64,6 0 1,8 0-1,3 0 1,3-1-9,5-3 0,6-2-46,1-2-29,2-4 0,3 5 0,2-6 1,2 1-1,-1-1 0,-4 2 0,-10 2-223,-9 5 0,-17-2 0,-6 2-685,-7 1 209,-8 2 458,-1 1 0,-16 4 0,-3 0 0,-2 0-548,-4 2 546,5-4 0,-10 9 0,4-3 0,-1 2 0,0 2 198,-2 0 0,-1-2 0,-30 31 0,24-20 0,-1-1 0</inkml:trace>
  <inkml:trace contextRef="#ctx0" brushRef="#br0">32872 3239 8118,'-8'0'0,"-1"0"0,5-4-366,-5-1 0,5-3 744,-4 4 1,5-6-1,-1 1 525,2-2 0,8-2-93,2 0-687,9 0 1,-1 1 0,5-1 0,3 0 0,3 2 0,3 2 0,-2 5 38,-1 3 0,-3 1-203,-3 0 0,-1 0 0,-6 3 0,1 4-358,-4 5 0,-7 8 253,0-3 1,-2 10 0,-4-1 0,-3 2-129,-8 3 1,-1-2 181,-7 5 1,4-6 110,-5 2 1,1-3 0,-4-1 0,1 1 173,2-1 0,4-3 288,5-11-163,0 1-71,6-6-183,2-1 1,10-6-184,4 0 1,4-2 83,4-2 1,-2 3 0,6-5-1,2 2-78,1 0 1,2-5-9,-1 5 1,1-2 78,-1 2 0,5 1 0,-2-4 0,-2 0 25,-4 0 0,0 3 57,3-5 0,-1 5 133,-3-5 0,2 5 1,-6-3 15,-1 1-96,-2-4 15,-1 9-155,-6-5 1,-3 6-1,-8 0 1,-5 0-374,-2 0 0,2 0 45,1 0 0,-1 2-742,-3 2 304,5-3 813,-5 5 0,5-12 0,-6-1 0</inkml:trace>
  <inkml:trace contextRef="#ctx0" brushRef="#br0">25438 4386 8102,'-12'0'164,"0"-1"0,2-2 547,2-1-475,-1 0 0,4 4 0,5 0 0,7 0 0,5 0 382,5 0-555,3 0 0,10 0 0,1 0 1,2-2-1,2-1 123,2-1-487,-4 0 1,-1 4 0,-5-2 0,1 0 0,-2-3-1,-1 3 1,-3 0-2419,-2 2 2719,-9 0 0,-39 23 0,-15 5 0</inkml:trace>
  <inkml:trace contextRef="#ctx0" brushRef="#br0">25438 4616 8102,'-12'0'67,"-7"0"0,5 0 664,-3 0-417,8 0 0,9 0 0,9 0 1,4 0-235,4 0 1,4 4 0,7 0 0,3-1-520,2-1 1,0-2 226,1 0 125,2 0 87,-3 0 0,1-7 0,4-3 0,3-1 0,-1 0 0</inkml:trace>
  <inkml:trace contextRef="#ctx0" brushRef="#br1">27835 4119 8104,'-8'-6'0,"-1"-3"0,5 2-325,-4-1 1,5 4-1,-3-4 723,1 3-250,3 1 0,-2 4 0,8 0 1,5 0-1,3 0 340,5 0-421,3 0 0,10 0 0,1 0 0,2 0 0,2 0 0,3 0 1,3 0 23,2 0 1,-1 0 0,-3 0-1,-2 0-143,-3 0 1,-3 0 0,-7 0-203,-3 0 263,-3 0 0,-18 0-67,-8 0 60,-3-6 1,-13 4 0,1-3-1,-4 1 1,-4-1 0,0 2-1,-2 2 18,0 1 1,-1-4 14,-4 0 1,-4-1 0,-1 7 0,1 2 13,-2 4 0,-2 9-24,-5 5 0,2 3-28,2 5 0,3-2 1,7 6-1,3 2-6,5 1 1,13-3 25,8 0 1,5-10-245,3 1 241,5-8 0,8 2 0,8-8 1,3-1-1,2-3 57,-1-1 1,5-2 106,0-4 1,4 0-7,-4 0-144,-1 0 1,-7-6 0,-1-1-1,-1-1 1,-3-1 77,-4-1 1,-9-1-61,0-2 1,-3 0 43,-1 1-174,0-1 1,-9 0 0,-6 0 0,-3 1 0,-5 0-306,-1 4 0,3 1 123,0 2 0,-1 4-4,-3-3 25,5 2 1,-1 4-1,7 2 1,2 5 0,2 2 244,3 2 0,24 22 0,12 6 0</inkml:trace>
  <inkml:trace contextRef="#ctx0" brushRef="#br1">28192 4463 7595,'-7'13'335,"3"-1"0,-2 3 6,2 2 0,0-2-299,4 6 0,0-1 0,0 3 1,0-3 168,0-2 1,1-1 0,4-4-187,2 0 0,5-5 0,1-1 0,0-1 0,0-5 0,-1-2 0,1-6 197,0-5 1,-2 1 0,-1-9 0,-3 0-32,-1 1 0,-2-3 6,-4-3-162,0-1 0,-5 7 1,-4 2-1,-2 2 1,-3 3-1,-3 0 1,-5 4-274,-2 4 1,-1 2-25,-1 2 1,2 6-1,3 2 1,4 5-798,3 4 1,7-3 1058,2 3 0,49 3 0,13 0 0</inkml:trace>
  <inkml:trace contextRef="#ctx0" brushRef="#br1">28805 4208 8129,'-5'-19'75,"1"0"0,0-3 1,0 2-1,-1 2 0,1 2 1098,-2 2-875,5 7-179,-5 7 1,6 9-1,0 9 1,0 6 0,0 6 32,0 3-138,0-5 0,0 9 1,2-5-1,1 2 1,1-1-1,-1-2 1,-2-3-148,-1-1 0,0-3 1,1-2-1,2-5 211,2-3 26,-1-1 0,-4-8 0,1-5 90,3-7 0,-1-6-169,6-4-27,-1 3 1,5-10 0,0 3 0,1-2 0,3 1-231,4 0 210,-2 7 0,5-5 0,-3 6 0,3 1 1,0 6 9,-3 4 1,2 3-1,-6 2 1,-1 3-43,-2 8 1,-3 1-116,-2 7 0,1 1 108,-6 3 0,0-4 1,-5-1-1,-2-1 37,-1-4 0,-8-1-29,-1-1 1,-1-2 37,-7-2 0,3 1 0,-6-6 0,-3-1-42,0-2 1,0-1-44,1 0 1,2 0-307,3 0 222,-3 0 1,10-1 0,-3-2 0,4-3-477,4-1 0,4 3 181,5-4 479,11-1 0,49-26 0,-19 14 0,0 1 0</inkml:trace>
  <inkml:trace contextRef="#ctx0" brushRef="#br1">29391 4106 8129,'0'-14'0,"0"-3"0,0 2 263,0-2 656,0 9-384,0 2-407,0 18 1,-1 2 0,-2 11 0,-3 1-51,-1-1 1,0 5-66,-2 0 0,0 4 1,3-3-1,0 2-32,1 2 0,0-4-92,5-1 0,0-3 0,2-2 0,2-1-135,4-2 0,4-1 47,1-8 1,5 2 14,3-6 1,3-4-1,2 0 1,-1-5-550,1-5 1,-1-2-234,1-5 966,-1-1 0,-5-45 0,-1-12 0</inkml:trace>
  <inkml:trace contextRef="#ctx0" brushRef="#br1">29378 4297 8151,'-12'-20'21,"0"2"77,4 5 1,2 5-1,7 1 318,4 1 0,2 0-313,6 2 0,1 2 1,3-2-1,4 3-466,3 1 1,2 0-50,-1 0 1,2 0-1,1 0 412,2 0 0,23 5 0,0 3 0</inkml:trace>
  <inkml:trace contextRef="#ctx0" brushRef="#br1">29901 3966 8129,'0'-13'13,"-1"0"1,-2 0 0,-1 1 0,1-1 0,1 0 325,2 0 0,0 5 1,0-1 748,0-1-1045,0 5 0,2-1 0,2 6 1,5 1-1,2 4 0,2 5 1,1 5 250,3 6 1,-2 9-83,7 4-250,-7 9 0,4 9 0,-7 10 0,0 6 0,-4 3 0,-6-33 0,-2-1 0,-3 3 0,-1 0-276,-4 2 0,-1 1 0,-5 2 0,-1 0 0,-2 1 0,-1-2 0,-2-2 0,-3-2-137,-1-2 0,-3-1 0,-1-5 1,-2-2 406,-1-3 0,-6-3 0,-6-6 1,-7-4-1,-1 0 0,-6-2 1,1 1-1,0 0 0</inkml:trace>
  <inkml:trace contextRef="#ctx0" brushRef="#br1">27211 3940 8129,'-6'-18'-67,"-1"-1"1,-6-2 0,0 4-131,1 3 1,-1 7 0,0 4 0,-1 6 0,-2 7 626,-1 5 0,-5 11 0,0 9 1,-2 6-100,-1 6 1,4 8-101,-1 5-151,7 8 1,5-32 0,1 1-1,3 5 1,1 0 0,0 2 0,2 1-1,1 1 1,2-1 0,3 0 0,3 1-1,3-2 1,4 1-111,4 0 1,2-1-1,2-3 1,3-1-1,3-3 1,3-2-1,0-4 1,2-2-235,0-3 1,3-3-1,3-2 1,2-4 0,-2-1-1,1-2 1,2 0 0,-1-1-260,1 1 1,0-2 522,3-5 0,-1 0 0,-2 1 0,0-1 0,2-3 0,-1-1 0,-1 3 0,-1 0 0,-1 2 0,0-1 0</inkml:trace>
  <inkml:trace contextRef="#ctx0" brushRef="#br1">30692 3864 8129,'0'-19'-296,"-2"-1"0,-1 0-1025,-1 3 1621,0 9 1,4 4-1,-1 8 1,-2 7-1,-3 8 1,-1 8-1,-2 2 1,1 5-1,-1 2 240,-1 3 0,-1 3-71,-2-4-466,6 6 1,-4-5-1,4 4 1,0-3-1,1-4 1,2-2-1,0-5-451,1-7 449,1-3 0,2-13 0,0-6 0,2-9 35,2-7 0,3 1 0,7-6 0,2-2-43,1-1 1,4-2-183,-4 1 188,6-1 0,-5 2 0,5 3 0,-3 4 0,0 4 247,-1 5-235,-3-4 1,4 12 0,-5 0 0,1 7 0,-3 6 132,-3 4-83,-2 3 1,1 1-1,-2 1 1,-2 0-1,-2 1 71,-1-2 0,-4 2-96,-2-6 0,1 0 1,-7-4-1,-2-2 146,-4-3 1,-5-2-121,4-6 0,-6 0-254,2 0 81,-3 0 0,-2 0 0,2 0 0,1 0 0,4 0-696,0 0 0,2 0-44,4 0 0,1 4 851,-1 1 0,11 10 0,4-1 0</inkml:trace>
  <inkml:trace contextRef="#ctx0" brushRef="#br1">27631 5228 8129,'-18'0'-119,"0"0"0,-5 0 0,3 0 1,2 0-135,2 0 391,8 0 1,3 0 0,10 0 0,5 0 0,5 0 0,8 0 0,5 0 387,6 0 1,4 0-313,5 0-166,2 0 0,13-2 0,6 0 1,-28-1-1,0 0 0,5 0 1,0-1 185,5-1 1,2 0-272,5-3 0,2-1 1,9 2-1,3 0 0,-18 1 1,0 0-1,1-1 0,2 2 1,2-1-1,0 0 0,1 1 1,0-1-1,1 0 1,-1 1-1,0 1 0,0-1 1,0 1-1,-1 0 0,0 1-33,0 0 1,0 0-1,0 0 1,-1 1-1,0-1 1,-1 0-1,1-1 1,0 0-1,-1-1 1,-2 1 0,-1 0-1,1-1-474,21-1 1,1 0-1,-2-3 1,0 1 529,0-1 1,0 1-53,1-1 1,-2 1 0,-6 3-1,-2 1 1,-4 0 0,-1 1-1,-6 0 1,-1 0 0,-6 1 0,-1 0 33,-4-1 0,-2 0 0,23 2 1,-9-5-1,-12 2 153,-11 0 1,-7-2-3,-7 2 1,-6 1-92,-3-5 1,-4 5-1,-3-3 1,-2 2-28,-3 0 1,-4-1 332,-5 5 1,-6 0-837,2 0 672,2 0 1,-9 0-1,1 2 1,-3 2-1,-2 5-1316,-1 2 1146,-1 7 0,0-3 0,-4 1 0,-2 4 0,-1 0 0</inkml:trace>
  <inkml:trace contextRef="#ctx0" brushRef="#br1">29735 5483 8129,'-17'-6'68,"0"-2"1,2-4 44,1 0 1,7-5 223,2 0 0,10 0 0,4 4 1,7-1 39,5-3 0,8 3-292,0-3 0,5 7 1,-2 3-1,-1 1 106,0 3 0,3 2-13,-4 1-212,-6 11 0,-6 0 1,-7 13-1,-2 5 0,-5 2-183,-2 4 0,-9 2 0,-6 3 0,-7 1-36,-4 1 0,-6 1 126,0-5 0,-4-4-6,5 0 203,-1-5 0,4-3 1,2-6-1,3-3 1,4-5 1373,3-7-1211,7-3 0,7-4 0,10-2 1,5-3 97,7 0 1,7-4-304,5 2 1,7-2 323,2-2-744,-1 6 1,-5-3 0,-1 4-1,-2 1 1,0-2-916,-2-1 0,-5 6 1307,-6-3 0,-16 4 0,-1 1 0</inkml:trace>
  <inkml:trace contextRef="#ctx0" brushRef="#br1">25897 6784 8045,'-11'-13'-42,"2"0"1,5 0 0,4 1 272,4-1 0,9 6 0,8 1 0,4 2 600,0 0-899,6-1 0,-2 5 1,5 0-1,1 0 0,0 0 1,-1 0-1,-4 2-2112,-3 2 2180,-1 3 0,-12 17 0,-3 3 0</inkml:trace>
  <inkml:trace contextRef="#ctx0" brushRef="#br1">25948 7026 8045,'-12'-6'173,"-1"3"1,1-5 155,4-2 1,-1 3-1,9 0-227,6 1 1,11 0 0,9 4-1,6-4-323,5-1 0,3 4 1,1-3-1,3 2 221,1 0 0,18-15 0,11-6 0,-19 8 0,0 1 0,0-1 0</inkml:trace>
  <inkml:trace contextRef="#ctx0" brushRef="#br1">28090 6452 8045,'0'-8'23,"2"0"1,2 3 1200,5 2-1135,8 2 1,4-4-1,7 0 1,5-1 0,1 0-1,3 2 1,-2 0 467,2 0-617,-6-1 1,0 4 0,-7-2-1,-2-1-210,-5 1 0,-12 2 0,-9 1 1,-12 0 237,-6 0 1,-8 0 0,-3 0 0,-2 0 187,-5 0 1,-2 5 0,1 4 0,-3 2-2,-2 2 1,-3 5 0,-4 2 0,5 1-68,3 1 1,2 3 0,7 5 0,3-2-57,8-1 1,10-1-1,11-2 1,6-2-134,6 0 0,6-7 0,13 1 0,3-6-196,4-6 0,-2 2 256,2-2-13,0 0 0,3-5 1,-3-2-1,-4-3 1,-3-1 31,-2-3 39,-5-1 1,-6-2 0,-6 0 0,-3-1 0,-3-1 142,-5-2-113,-4 0 1,-10 5 0,-2 2-1,-1 3 1,-1 2-61,1 2 0,-4 1-360,3 2 0,1 0 92,-1 0 1,5 0-1,-1 2 1,5 2-527,3 4 1,3 4 806,6 1 0,46 16 0,10 5 0</inkml:trace>
  <inkml:trace contextRef="#ctx0" brushRef="#br1">28371 6784 8045,'0'8'-555,"0"1"0,0-5 1068,0 4 0,0 1 0,0 4-254,0-1 1,0 1 0,1 0 0,4 0-151,3-1 0,5 0 0,2-4 0,4-4-119,1-2 1,-3-2 0,3 0 0,-1 0 122,1 0 0,-4-10-18,1-3-64,-9-2 1,2 2-1,-5-1 1,-3-2 0,-2-1 138,-4 1-219,-3 2 1,-6 6 0,-1 1 0,-3 1 0,-4 3-339,-3 2 0,0 1 1,1 0-1,3 1-358,2 3 1,1 2-192,4 3 936,0 2 0,51 2 0,13 7 0</inkml:trace>
  <inkml:trace contextRef="#ctx0" brushRef="#br1">29021 6427 8045,'-5'-25'0,"-4"3"0,-1 2-44,2 1 1787,-4 8-1277,11 5-437,-5 18 1,6-2-1,0 11 1,0 2-1,0 1 236,0 1-256,0 1 1,-1 4 0,-2-1 0,-1 1 0,1 0 0,2 0 0,1-4-17,0-3 1,-2 0-197,-2-6 227,2 5 1,-3-7 87,5 2 0,0-10 0,0-7 30,0-7 0,0-5-52,0 0-70,0-1 1,5 0-1,3 0 1,0-1-1,1 0 8,0 1 1,3-2 44,1 6-65,-1 3 1,5-3 0,0 4 0,-1 2-1,-1 2-67,2 1 0,-2 6 3,2 2 1,-3 4 0,-1 0 0,-1 2-59,1 3 1,-4-2 41,-1 2 1,-5 1-285,1-1 334,-2 0 0,-4-6 0,-2-1 0,-5-3 0,-3-1-104,-5-3 1,-3 3 41,-6-2 1,1 0-1,-1-4 1,1 0-63,-1 0 0,2-4-383,3 0 0,3-6-16,5 1 545,0-2 0,17-59 0,1 29 0,-1-1 0</inkml:trace>
  <inkml:trace contextRef="#ctx0" brushRef="#br1">29238 6095 8099,'0'-23'0,"0"-2"0,0 1 36,0 2-271,0 7 535,6-4 0,1 8 1,6 3-1,-1 3 0,1 5 1,0 5-1,0 3 506,-1 3 0,0 4-990,-4 2 104,-2 2 0,-6 7 0,0-1 0,-2 2 1,-2 2-1,-4 0 0,-4 0-288,0-2 1,-1-3 137,0-3 285,0 3 1,1-11 0,-1 1 0,0-4 906,0 0-690,1-4 0,4-2-404,4-8 116,3 2 1,6-8 0,5 6-1,6 0 1,5-1-649,3 1 1,2 0-7,-1 4 186,1 0 0,-1 0 0,1 0 484,-1 0 0,18 11 0,4 3 0</inkml:trace>
  <inkml:trace contextRef="#ctx0" brushRef="#br1">29812 6248 8099,'-6'-20'0,"5"6"598,-3 5 6,-4 1 0,6 1-49,-7 3 0,5 12 0,-5 6 0,1 5-381,1 3 0,-3 2-155,6 2 1,-5 5 0,3 3 0,1 2 17,-1-2 0,2-2-208,4-2 0,0-3 1,0 4-1,1-3-262,4-2 0,2 1 133,5-10 1,1-4 33,0-5 0,1-5 0,2 1 0,2-2-239,2-2 1,-3-2 19,4-2 0,-1-3 485,1-6 0,3-28 0,-4-7 0</inkml:trace>
  <inkml:trace contextRef="#ctx0" brushRef="#br1">29761 6439 8099,'-13'-7'0,"0"-8"266,1 2 136,-1-3 1,2 4 317,2-1 1,9 4-829,9 1 79,2 5 1,3-3 0,3 6 0,6 0-1,4 0-417,2 0 0,5 0 446,-4 0 0,40 6 0,-33-3 0,1 1 0</inkml:trace>
  <inkml:trace contextRef="#ctx0" brushRef="#br1">28065 7281 8099,'-13'0'-149,"0"-4"0,1-1 0,0 1 0,2 0 1,2 0 107,-2 1 1,-1-3 729,-2 2-353,0 0 1,5-1 226,-1 1-502,6 0 1,-2 2 0,6 0-1,5-3 1,5 2 0,8 2 31,5 1 1,5 0-1,14-1 1,6-2-89,10-1 1,7-6 0,-25 5 0,2 1 0,3-1 0,3-1 6,4-1 0,3 1 1,6 0-1,2-1 1,5 0-1,2 0 1,-22 2-1,-1 0 1,1 0-132,0-1 0,0 0 1,0 1-1,0-1 1,-1 0-1,0 1 0,20-2 1,-2 1-1,-1-1 1,-2 1 10,-2 0 0,-2-1 1,-4 1-1,-2 0-814,-3-1 0,-2 1 926,-3 2 0,-1 1 1,26-7-1,-8 4 1,-10 0-1,-9 1 123,-8 2 1,-9 2 113,-9 1-239,-9 0-4,-2 0 0,-8-2 0,-2-1 0,-4-1 0,-4 1 207,0 2 1,-7 1-390,-2 0 0,-3 0 1538,-2 0-1571,1 0 0,-1 1 0,-1 3 0,-1 5 0,-2 4-1024,2 4 1241,1 3 0,-11 7 0,-6 5 0,-4 2 0,0 0 0</inkml:trace>
  <inkml:trace contextRef="#ctx0" brushRef="#br1">28983 7587 8089,'-6'-14'82,"-2"-3"0,-2-3 460,1 0 0,4 0-234,5 3 1,10 3 0,4-3-1,4 3-131,5 1 0,5 0-93,2 1 1,5 4-1,1 4 1,2 3 81,0 1 0,2 1-360,-10 3 123,0 9 0,-6 3 0,-5 5 0,-6 3 0,-7 3 0,-8 4 0,-6 2-336,-9 2 0,-6 1-66,-2-2 373,-6 3 1,-1-11 0,-3 4 0,1-1 0,0-3 143,1 0 317,2-3 1,7-12 0,3-3 563,4-3-746,8-4 0,14-5 1,9-2-1,4 1-78,5-1 1,7-4-130,4 1 0,0 2-73,4-1 1,-3 4 0,9-3-1,-1-1-58,-1 1 1,1 5 121,-5-3 0,0 0-38,1 0 0,-7-3 1,-4 4-1,-3 1-123,-4 1 1,-10-2-438,2 0 440,-9 0 0,-4 4 1,-8 0-140,-4 0 1,-5 0 333,0 0 0,-17 0 0,0 0 0</inkml:trace>
  <inkml:trace contextRef="#ctx0" brushRef="#br1">2027 6184 9073,'9'-5'58,"-2"-4"0,0-2 0,0-3 0,2-3 1,-2-5-1,-3-3 26,-3-5 1,-1-1 0,0-3 0,-1 4 12,-3 3 0,-8 3 0,-6 3 0,-3 5 203,-6 6 1,0 8-120,-7 10-109,0 6 1,-4 19-1,-1 4 1,3 5-1,2 5 1,5 4-1,7 3-58,5 0 0,4 1 0,4-4 0,6-7-200,6-7 1,6-6 0,8-7 0,4-3 98,3-4 1,2-8 0,-1-5 0,2-3-46,3-1 0,-3-3 0,4-4 1,-1-7 101,-1-4 1,1-5 55,-4-7-21,-1-2 1,-4-7 0,-1 1 0,-1 0 0,-4-2 14,-1-2 80,-1 2 1,-6 6 0,-2 10 0,-5 6 0,-5 6 322,-3 7-304,-4 9 1,-2 9 0,-1 9-1,-2 7 1,0 3 125,-2 1 1,6 4-35,1-3-296,5 2 0,7-3 1,0-2-1,0-1 1,2-2-358,7-4 1,1 1 58,11-8 1,2-2 42,7-6 1,1-4-1,4-5 1,-1-3-697,2-5 0,-4-2 667,2-11 0,-5-2 369,0-7 0,-2 3 0,-13-43 0,-8 32 0,0 0 0</inkml:trace>
  <inkml:trace contextRef="#ctx0" brushRef="#br1">2486 5789 7817,'-5'-24'250,"-4"3"0,2 2 4,-1 6 0,3 2 528,-3 3 1,5 3-328,-1 10 1,4 2-208,4 5 0,3 7 0,6 4 1,0 6 32,-1 10 0,1 4-150,0 8 1,-5 2-125,1 2 1,-2 5 0,2 9 0,-7-31 0,0 1-66,-1 2 1,-1 1-1,-4 2 1,-2 0-646,1 1 0,-2-1 0,-4-2 0,0-2 259,1-1 0,-1-1 173,-3 1 0,-2-2 0,-15 17 1,-4-4-1,1-12 0,-2-8-545,-1-3 1,1-9 552,2-5 0,-2-2 263,6-6 0,-4-7 0,3-8 0,-1-5 0,3-1 0,-3-8 0,-4-7 0,-3-7 0</inkml:trace>
  <inkml:trace contextRef="#ctx0" brushRef="#br1">1683 5789 7851,'-6'-18'0,"-2"3"1227,-9-2-968,3 3 0,-5 7 1,7 4-1,-1 8 1,-1 9 405,-3 10-546,-3 7 0,-1 19 1,-1 5-1,0 9 1,10-29-1,1 2-55,0 2 1,1 3-1,0 3 1,3 2-1,2 1 1,1 0-1,2 0 1,0 0-211,0-1 1,3 0 0,4-4-1,2-1-68,3-1 1,2-1 0,1-5-1,3-1 1,24 24 0,1-14-303,2-11 1,5-9-120,-1-7 0,6-2-113,3-10 1,5-14 747,-2-12 0,5-3 0,-31 8 0,-1-1 0,0 0 0,0-1 0,-2-2 0,1 0 0</inkml:trace>
  <inkml:trace contextRef="#ctx0" brushRef="#br1">5457 5840 6511,'-7'0'-402,"-4"0"288,10 0 59,-5 0 1,5 0 0,-4 0-14,4 0 68,-5 0 0,6 0-13,0-6 98,0 5 0,0-6 98,0 3 1,0 1 212,0-6-300,0 6 204,0-8 1,0 8 0,0-5 694,0-2-642,0-2-71,0 5 0,0 0 269,0 3-422,0 8 1,0-2-1,0 12 1,0 4-1,0 8 220,0 6 0,0 5-175,0 1 0,2 6-257,2 3 1,-1 1-1,4 0 1,0-4-103,0-4 1,0 0 27,2-11 0,0 0-209,-4-8 108,5-3 1,-9-9-215,3-1 392,-2-5 1,-4-1 90,-2-7 0,1-4 1,-5 0-1,-2-4 73,-2-4 1,0 2 5,-1-7 0,2 0 0,1-8 0,3-4 93,1-3 1,-3-5-105,5-1 0,0-5 173,4 1-219,0-8 0,3 1 0,4-4 1,7 3-1,4 5 61,5 6 1,3 6-146,3 4 0,0 4 24,5 9 1,-5 4 0,4 9 0,-2 3-32,-2 4 0,-4 2-153,-4 4 0,-4 2 0,-7 5 0,-3 3-316,-1 2 1,-2 1-66,-4 3 0,0 3-23,0-2 259,-5 7 356,-3-2 0,-33 27 0,-7 0 0</inkml:trace>
  <inkml:trace contextRef="#ctx0" brushRef="#br1">5483 6018 7829,'-13'0'0,"0"0"579,1 0 1,3-4 864,1 0-1246,5 0 0,-1 4 1,9 0-1,8 0-162,7 0 1,8-5-736,2 1 226,5-6 0,2 7 0,7-5 473,1-2 0,1 4 0,6 1 0,6-2 0,-1 1 0</inkml:trace>
  <inkml:trace contextRef="#ctx0" brushRef="#br1">6057 6439 7829,'0'-12'-58,"0"-1"1,0 0 0,-2 2 299,-2 2 1,3-2 0,-4 2-1,3-1 347,-3 2 1,2-2 21,-5 6-513,5-1 0,-8 5 0,2 0 0,-2 2 0,-3 2 491,-3 5-526,3 8 0,-6 3 1,4 5-1,1 1 0,2-1 1,4 1-1,4-1-177,2 1 1,1-2 0,2-2 0,2-2-168,2-1 1,3-4 0,7-5 0,3-3-179,5-1 1,6-2-1,3-5 1,2-4-574,2-3 1032,8-9 0,7-17 0,7-9 0,-14 11 0,0 0 0,0 0 0</inkml:trace>
  <inkml:trace contextRef="#ctx0" brushRef="#br1">7166 5738 7950,'-1'7'825,"-2"-4"-507,-1-6 0,-1-4 0,5-6 0,2 0 73,2 1-319,3-1 0,6 0 0,1 0 0,3 1 0,3-1 193,0 0-218,4 0 1,-9 6 0,5 3 0,-1 3 0,-4 1 0,-2 3 0,-5 4 59,-3 5 1,-4 14 0,-2 1 0,-4 4-174,-3 4 0,-9 2 0,-3 1 1,-1 1 65,0-1 1,1-1-1,-2-3 1,5-6 32,3-5 1,2-5-1,0-5 1,2 0-134,2-1 0,5-3-207,-1-1 0,2 1 0,4 2 0,2-1-1124,4-1 1,8-2 1430,1 1 0,45 9 0,8-3 0</inkml:trace>
  <inkml:trace contextRef="#ctx0" brushRef="#br1">7396 6401 7862,'-15'4'0,"-2"1"0,7 3 119,-2-4 1,2 1 535,-3-5 434,0 0-689,1 0 1,3 0 0,2-2-165,1-2 1,3-3-362,8-6 156,-4 0 1,10 5-1,-2-1 1,2 1-1,2 1 63,0 2 0,0 0-230,-1 0 0,1 3 0,-2 6 0,-1 4-131,-1 4 0,-6 2 30,1 3 1,-3-1 145,-1 5 1,-1 0-1,-3 5 1,-6-2 93,-6-3 1,1 2 201,-7-6 1,7 0 3,-2-5 1,-2 0 0,2-4 0,2-4 382,1-2 0,2-9-316,4-6 1,-2-1-243,6-7 1,-1-1-1,5-3 1,0 1-40,0 2 0,6 0-177,2 5 0,8 0-955,1 4 783,6 6 1,-8-3-1,7 6 354,0 1 0,25 30 0,7 8 0</inkml:trace>
  <inkml:trace contextRef="#ctx0" brushRef="#br1">10430 5585 7819,'0'-13'21,"0"0"0,0 1 1,-1 0-1,-2 2 312,-1 2 0,0 7 1,4 1-1,0 7 1,-2 4-1,-1 3-208,-1 3 0,0 3 1,4 5-1,0 1-67,0-1 1,-4 1 0,-1-2 0,2-1-144,2-2 1,1-5 4,0 1-51,-6-3 1,5-6 0,-3-4 0,2-5 71,2-9 82,0-15 0,0 2 0,2-11 1,2-3-1,3-4 0,2-4 1,-1-2 50,2 0 1,1 2 0,2 0 0,-2 6 457,-2 8-379,2 10-100,-4 8 0,2 15 1,-2 10-1,0 10 0,-1 7 1,1 8-1,-2 6 24,1 2 1,4-4-80,-2 2 1,0-4 0,0 1 0,2 0-126,1-2 0,-2-3-14,-1-9 0,1-6 81,4-3 1,-1-9 0,1-4 4,0-2 0,0-9 24,-1-6 0,1-6 150,0-6 1,4-6 0,0-3 0,0-4 34,1-5 0,2-2-52,6-6 0,-5 4-5,0 0 0,-1 8 0,1 0 0,-4 10 327,-3 6 0,-5 10-191,-1 9 0,-5 4-139,1 4 0,-2 9 1,-2 10-1,0 3 127,0 4 1,0 6-302,0-2 0,0 1-90,0-1 1,0 1-1,0-5 1,0 0-366,0 1 1,0-4-177,0 3 1,4-9 256,0-4 0,6-3 1,-1-1-1,4-2-1349,4-2 1803,2-4 0,14-15 0,5-8 0,3 0 0,0 1 0</inkml:trace>
  <inkml:trace contextRef="#ctx0" brushRef="#br1">11642 5814 7858,'-9'-5'28,"1"-4"1,-2-1 447,-2 2 0,0 2 0,-1 6 0,-1 0 0,-2 0 0,-2 2 274,-2 2 1,-1 4-591,-5 9 1,1 3 0,1 4 0,2-1 129,5-2 1,3 0-407,1 5 25,6-6 0,2 2 0,6-5 0,3 0 0,6-1 0,6-2 0,5-4-252,3-3 0,3-3 1,3-4-1,2 0-354,1 0 0,4-5 0,-5-5 0,2-4-1166,0-3 1863,0 0 0,-1-14 0,1-8 0,3-2 0,0-1 0</inkml:trace>
  <inkml:trace contextRef="#ctx0" brushRef="#br1">12470 5241 7858,'0'-13'33,"0"0"1,0-1 0,2-2 0,2-2 1155,5-2-922,-4 5 0,7-4 0,-2 5 0,4-2 0,3-1 0,-2 3 0,-1 3 160,-1 2 0,0 7 0,0-3 0,-1 4-143,1 1 1,-1 1-319,-4 4 49,3 2 0,-9 10 0,2 1 0,-3 0 0,-1 2 0,-1 0 0,-3 4-180,-5 5 0,-1-3 0,0 4 0,2-4 63,-2-5 1,-1 3-1,-2-3 1,2 2-147,2-2 0,-2-1-86,2-3 134,4-3 1,-5 5 0,4-7-1,0 1 1,1 0-2097,2 0 1753,1 5 1,2-4 542,0 3 0,23 26 0,5 5 0</inkml:trace>
  <inkml:trace contextRef="#ctx0" brushRef="#br1">12649 5904 7870,'0'-7'553,"0"-5"0,0 9 372,0-5 1122,0 5-1652,6-8 0,-4 9-485,7-2 46,-6 3 0,8 1 1,-4 1-1,2 3-528,-1 5 293,1 2 1,-2 2-1,-3 0 1,-2 1-1,-2 1-555,0 2 770,0 0 1,0-4-1,0 0 1,-2 0-1,-2-2 329,-5-2 0,2 0 0,-1-4 0,-2-2 614,-2-2 0,4-1-353,-1 0 0,2-1-187,-1-4 1,-2-2 0,6-6 0,1 1-246,1-1 1,4-4-239,2 0 1,-1-1-125,5 1 1,1 4 0,5-1 0,2 5-1736,1 3 2003,0-3 0,-4 30 0,-1 1 0</inkml:trace>
  <inkml:trace contextRef="#ctx0" brushRef="#br1">3583 8250 7872,'-13'-6'-256,"1"-1"0,-1 0 0,1 1 1,3 2-1,0-2 144,-1-1 0,3 3 0,-1-4 146,-2-2 1,-2 0 13,0 1 22,4-2 1,-3 5 0,4-4 0,-1 3 0,-1 0 0,-1 0 407,-1-3 1,2 3-190,1-1-188,5 5 0,-4-3 0,4 5-149,-1-4 0,5 4 0,8-3 0,2 2 4,2 2 0,5 0 0,3 0 1,5 0 21,4 0 0,2 0 0,7 0 0,0 0 42,4 0 1,2-1-9,6-3 0,10 2-209,3-2 0,-28 1 1,0 0 202,0 1 1,0 0 0,4-2 0,1 0-15,1 2 0,1-1 0,2-1 1,1-2-1,-1 3 0,0-1 1,-1 0-1,0 0-14,0 0 1,0-1 0,2 1 0,0 0 18,1-3 1,0 1-1,1 2 1,0 0-1,-3-1 0,-1 1 0,0 2 1,0 0-1,-3-2 0,-1 1 0,2 0 1,-1 0-5,1 2 1,0-1 0,4 0 0,0-1 23,-1 1 1,-1-1-1,2-1 1,0 0-881,-1 1 0,0 2 870,-1-2 0,1 1 0,3 0 0,0 0 0,2-1 1,-1 0-1,2 1 0,-1-1 0,-1-1 0,0 1-4,-1-1 1,0 1 0,-2 1 0,-1 1 3,1-1 1,1 0-19,5-2 0,-2 0 0,-5 3 0,-2 0 0,4-3 0,0 1 1,-3 0-1,1 0 0,-1 1 0,0 0-7,0-1 1,1 0 0,-1 2-1,0-1-129,-1-2 1,-1 0 0,-1 2 0,0-1 131,-3-1 0,1 0 33,-1 2 0,0 1 0,2-2 0,1 0 0,-1 2 0,1 1 0,-2-1 0,0-1 0,-2 0 0,1 0 74,-2 0 1,0 1 0,36 0-90,-34 1 1,1 0 0,-2 0 0,1 0 5,34 0 0,-35 0 1,0 0-1,31 0 0,-3 0 27,-4 0 1,0 0-55,-6 0 1,0-5-1,-5 1 1,-3 1-15,-5 2 1,-4 1 275,-4 0 1,-4 0-235,-9 0 0,-2 0 1,-7 0 1702,1 0-2137,-6 0 867,-1 6-693,-6 1 0,0 1 0,0 1-598,0 1 848,-6 1 0,-12-4 0,-9-1 0</inkml:trace>
  <inkml:trace contextRef="#ctx0" brushRef="#br1">8734 7855 7940,'-7'-13'222,"0"2"-122,3 2 0,3 2-38,-4 3 1,4 1 176,1-6-107,0 7-39,0-4 73,0 6-109,0 0 1,0 6 0,1 2 90,4 3 1,-4 2-131,3 0 1,-2 5-4,-2 4 0,0 2 0,0 3 0,0 2 21,0 5 0,0 3-16,0 1 0,0 6-198,0 3 176,0 3 1,-5 1 0,1 0 0,1 1 0,2 2 104,1 1 0,0 0-84,0-4 1,1-4 121,4 0 1,-4 4 0,5 4 0,-2-1 60,0-2 0,2-1-146,-2 0 1,-1 5 0,4 0 0,0 1-53,0 0 1,-3 2 76,5-4 0,-2 9-1454,2-4 1333,2 5 1,-8-8 0,4 4-1,0-1 1,-1 3-250,-1-1 1,4 5 266,-5-8 1,4-1 57,-3 2 0,3-2 0,-2 3 1,0-3-5,-1-1 1,-1 2 44,-4-4 0,5 9 0,-1-4 0,-1-4 268,-2-2 0,-1 1-387,0 1 1,0 2 141,0-7-84,0 3 0,2-13 1,0 4-1,4 0 0,0-1-9,-1 0 1,1-7 42,-2-7 0,-2-3-40,2-2 1,-3-1 0,-1-3 0,0-4 14,0-2 1,-1-4 444,-3-3 0,2 4-751,-2-4 1,1-2 69,-1-2-986,3-2 809,-5-2 0,6-2 388,0-2 0,0-20 0,0-10 0</inkml:trace>
  <inkml:trace contextRef="#ctx0" brushRef="#br1">3468 11629 7875,'-12'0'-107,"-3"-4"1,0-1-1,-2 3 1,1 0-33,2 2 0,6 0 324,-1 0-148,6 0 24,-2 0 1,6 0 0,3 0 111,5 0-110,2 0 0,2 0 0,1 0 1,2 0-1,2 0 0,2 0 1,1 0 44,-1 0 0,8 0 0,-2-1 0,2-2-68,3-1 1,2-5 0,6 5 0,4 0-66,4-2 1,8 3 0,6-5 0,4-1-193,3 2 211,-31 1 0,0 1 1,34-2-1,-33 1 0,0 0 1,0 1-1,1 0 1,-1 1-1,0 0 0,0-1 1,1 0-1,-1 0 1,0 0-26,0 1 0,1 0 1,-1-2-1,0 0-720,0 2 0,1 0 751,-1 1 0,0 0 1,-2-2-1,0 0 1,35-1-1,0 1 0,-2-2 11,1 0 1,-32 5 0,0 1-1,-1-2 1,-1 0 0,35-1-298,-1 0 1,1-2 288,-33 4 1,1 0 11,-1 1 1,0 0 0,0-3 0,-1-2 0,0 4 0,0 0-1,-1 0 1,0 0 0,1 0 0,0 0 19,0 0 1,1-1 0,0-1-1,0 0-15,1 2 0,-1 0-22,33-8 1,-34 8 0,1 1-1,33-6 1,-34 3 0,-1 1-1,1 0 1,0 0 21,0 0 0,0 0 1,0-1-1,-1 0-39,32 0 19,3-6 1,-32 8 0,0 1 0,0-3-1,0-1 1,0 1 0,0 0 0,-1 0 0,-1 1 16,1 1 0,-1 0 0,34-4 26,-35 4 0,0 0-18,3-4 1,0 2 0,34 2 0,-37 0 0,0 0 0,30-1 0,-2 0-132,0-1 0,2 0 180,-2 4-62,-3 0 1,-6-2-1,1 0 1,-1-3-1,-1 3-117,-3 0 1,3 1 154,-8-4-56,4 4 0,-3-5 1,-3 5-1,-3-2 1,-6-1 788,-2 1 0,1 2-761,-5 1 82,1 0 0,-6 0 0,-2 0 0,-5 0 808,-3 0-1056,-2 0 740,-4 0-821,-3 0 109,-5 0-183,-5-6 0,2 5-1189,-6-4 932,1 4 254,1-5 302,1 5 0,-17-22 0,-5 2 0</inkml:trace>
  <inkml:trace contextRef="#ctx0" brushRef="#br1">3417 9895 7846,'-12'-2'-59,"-1"0"0,0-3-9,0 2 210,6 2-234,2 1 0,14 0 0,4 0 1,3 0-192,2 0 1,-2-1 0,6-2 0,4-3 282,2-1 0,8-1 0,15-11 0,10-4 0,-16 7 0,1 0 0,0 0 0</inkml:trace>
  <inkml:trace contextRef="#ctx0" brushRef="#br1">3991 9729 7846,'20'0'-174,"-2"0"0,-1 0 1,0 0-1,-1 0 97,-2 0 1,-1 0 199,0 0-24,-1 0 1,1 0 0,1 0 0,2 0-359,1 0 1,1-1-1,-1-2 1,5-1 258,2 1 0,1-4 0,40-6 0,-27 3 0,-1 0 0</inkml:trace>
  <inkml:trace contextRef="#ctx0" brushRef="#br1">4794 9640 7852,'19'0'0,"-1"0"-180,3 0 0,-1 0 169,-3 0 1,-3 0 0,3 0 0,-2 0-82,-3 0 1,3 0 41,2 0 0,1 0 89,3 0-725,3 0 686,2 0 0,31-12 0,15-5 0,-19 6 0,0-1 0,-1 0 0</inkml:trace>
  <inkml:trace contextRef="#ctx0" brushRef="#br1">6120 9576 7852,'26'0'0,"-5"0"-345,0 0 1,-5 0 0,2 0 0,-1 0 326,0 0 0,0 0 136,-4 0 0,4 0-130,0 0-70,6 0 1,-3 0 0,7 0 0,2-1 0,5-2-68,3-1 0,3-6 0,1 1 149,2-2 0,-4-1 0,4 0 0,1-2 0,0 1 0</inkml:trace>
  <inkml:trace contextRef="#ctx0" brushRef="#br1">7115 9461 7852,'37'0'0,"-3"0"0,-2 0-11,-2 0 0,-4 0-54,-1 0 86,1 0 0,-8 0 0,5-1 1,-2-2-1,0-1-76,-1 1 1,3 0 109,-6-1 0,6 1-565,-2-6 344,9 7 0,-2-8 1,6 4-1,1-1 0,2-2 166,1 2 0,6-4 0,3 3 0,-3 0 0,-2 0 0,9 5 0,2-3 0</inkml:trace>
  <inkml:trace contextRef="#ctx0" brushRef="#br1">8033 9346 7858,'26'0'0,"3"0"0,1 0-61,0 0 1,-5 0-1,-1 0 1,-1 0 0,-3 0 13,-2 0 1,4 0 73,-5 0 1,4-1-1,-3-2 1,1-1-337,-1 1 1,5 0 5,-2-1 267,3 3 0,2-6 0,-1 4 0,2-3 1,1 0-219,2 1 0,8-4 254,-4 5 0,6-5 0,-6 5 0,4-6 0,5 3 0,2-1 0,1-1 0,-1 6 0,-3-1 0,-1-2 0,6 2 22,0 0 0,3 0 0,-2-1 0,-3 3 0,0-1 226,1-1 1,-1 2-71,2-2 1,-3 2-13,-6 2 1,-1 0-1,-2-1 1,-2-2 208,-2-1 1,3 0-202,-4 4 0,4 0-108,-4 0 0,9 0 0,-1 0 0,4 0-16,1 0 1,3 0-162,5 0 1,5-5-6,4 1 1,-2-1 0,2 2 0,-1-2-69,-1 3 0,7-4 119,-5 2 1,4-5-1197,-9 5 1254,6-6 0,-2 7 0,6-5 0,2-2 0,-2-2-210,2 0 0,-31 5 1,0 1 198,0 0 0,0-1 0,1 1 0,0-1 17,-1 1 1,0 0-32,28-1 0,-7-3 0,-8 4 0,-2 0 0,-6 1 24,-6 2 0,-9 1-67,-9 2 0,-3 0 24,-1 0-249,-6 0 0,-3 0 527,-8 0 0,-54-5 1,20 1-1,-1 1 1</inkml:trace>
  <inkml:trace contextRef="#ctx0" brushRef="#br1">8747 9346 7877,'-13'0'66,"1"2"1,-1 2 0,2 5 0,2 2 134,5 2 0,-2-1 0,2 1 0,1 1 0,2 2 6,1 1 0,5 0 1,4-6-1,2-1-147,2-1 0,4-6 35,0 1-133,6-8 0,-4-1 0,6-6 0,-3-3 0,-2-2-310,-2-2 322,-1 4 1,-4-12 0,-1 2 0,-4-4 0,-4-1-1,-2 2 1,-2 2 37,0-1 0,-6 2 0,-4 5 0,-4 6 152,-3 7 0,-6 5 0,2 2 1,-2 3-67,2 5 1,-2 8-28,6 4-65,0 3 1,5 3-1,-1 1 1,2 2 0,2-3-109,5-4 0,2-1 0,4-3 0,4-2 22,6-3 0,2 0 57,8-10 1,-2 1 4,1-5 0,6-2 0,-5-2 0,1-4 5,1-4 0,-1-5 20,-2 0 0,-3-5 4,-5 0 0,-4-2 0,-2-1 0,-2-1-7,-2 1 1,-1 1 174,-2 2 0,-6 4-45,-2 5-78,-4 6 1,-6 1 0,-2 6-1,-1 2 1,1 2 20,1 5 1,1 2-54,1 2 0,3 4-80,-3 0 0,7 0 1,3-5-1,1 1-43,3 0 0,2-5-20,1 1 0,1-2 96,4 2 1,-3-4-1,8-5 1,3 0 40,3 0 0,1-1 15,-5-3 1,5-4 48,0-4 1,0-5 0,-4 0 0,-1 0 247,-4-2 1,-2 5-214,-6-3 0,0 3-7,0 1 1,-2 2 0,-3 2 0,-7 5-130,-3 3 0,-8 2-227,2 3 0,-2 8-189,2 5 0,2 5 0,7 0 0,0 2-1706,4 1 2141,2-5 0,35 21 0,6 0 0</inkml:trace>
  <inkml:trace contextRef="#ctx0" brushRef="#br1">8275 9895 7916,'-1'-9'559,"-2"1"-328,-1-2 1,0 3 0,4-2 0,0-1 542,0-1-670,0-2-74,0 1 0,-2 0 0,-2 2 0,-5 3 0,-2 0 296,-2 0-250,-5 4 1,-2-2 0,-7 6 0,-3 3 0,-4 6 0,-2 6-1,-3 5 804,1 3-812,6 2 1,0 3 0,8 2 0,3 1-1,5-1 1,7-3 0,6-2-122,6-5 0,5-1 1,10-5-1,7 2-164,3-1 0,7-8-591,-1-3 591,3-4 0,7-1 0,1-1 0,1-4 1,-2-3-1019,0-3 1235,-5-2 0,-4-6 0,2-3 0,0-2 0,0 0 0</inkml:trace>
  <inkml:trace contextRef="#ctx0" brushRef="#br1">9142 9257 7888,'-12'-4'29,"-2"0"1,-1-1-1,1 1 1,3 0 173,0 1 1,-1 0 0,-1 0 0,1-1 0,-1 1 907,0 2-827,0 1 0,1 0 285,-1 0-619,6 0 23,1 0 1,6 1 0,2 2 0,0 3 0,4 0 0,3-1 0,3-2 17,4-2 0,8-1 94,2 0-89,-1 0 0,16 0 1,-1 0-1,5 0 1,6 0-1,6-1 1,5-3-5,8-5 1,-31 6 0,1-1 0,3 0 0,0 0 0,3-1 0,0 0-10,3-1 0,0 0 1,3 0-1,1 0-55,0-1 0,0 1 1,3 1-1,-1 1 1,-2 1-1,-1-1 1,-2 1-1,0-1-27,-2 1 1,-1-1-1,-4 2 1,-1 0 58,-1-2 0,-1-1 1,-2 3-1,0 0-82,-1-2 0,-1 0 56,27 1 1,-7-8-1,-10 3 1,-4 0-1,-8 1 22,-9 1 1,-5-2 12,-7 3 70,-6 1 1,-3 4 452,-8 0-362,2 0 0,-5-1 185,3-3 0,1 2-505,-5-2 50,-1-3-82,-4 5 100,6-3 0,-3 3 1,5-1-628,-2-1 609,-2 0 1,1 3 46,-1-4 1,5 2 96,-5-5 0,5 4 24,-4-5 1,3 5 204,-3-5-150,5 7 0,-8-5 1,2 4-1,-2-3 1,-2 0 600,0 1 0,5-1-398,-1 2 1,1 2-1,-5-2 0,0 3 0,1 1 61,-1 0 0,4 0-109,1 0-285,5 0 1,-3 1 0,8 3-1,3 5-149,8 2 0,1-2 28,8-1 0,3-1 79,5 2 0,4 1 0,-4-5 0,-2 1-48,-1 0 1,3-2 87,-1-4 0,1 0 30,-4 0 0,-7 1 0,-2 2 38,-2 1 298,-3 1-80,-5-5 0,-7 5 0,-9 4 0,-7 4 253,-5 4 0,-3-2-183,-2 6 1,-4 5-216,1 4 1,0-1 0,7-3 0,2-1-239,1 1 1,2-2-110,5-3 0,3 2-621,1-6 0,5 0 0,-1-4-1681,2-1 2557,2-4 0,23-25 0,5-12 0</inkml:trace>
  <inkml:trace contextRef="#ctx0" brushRef="#br1">11591 9219 7863,'0'-13'-195,"0"0"0,0 1 3125,0-1-2638,0 6 0,0 3 0,0 9 0,0 8 38,0 7 1,0 4-233,0 1-104,0 7 1,0-4 0,0 6 0,-2 0 0,-1 0 0,-1-1 0,1-1-149,2 1 0,1-5 0,0 2 0,0-5 32,0-3 0,0 0 0,0-5-583,0-1 617,0-8 0,0-3 0,0-10 111,0-3 1,0-8 0,0-2-1,-2-2-3,-2-3 0,3-2-14,-3-5-12,2-3 0,-2-1 0,0 0 0,1 0 0,1 0 255,2 0-218,0 0 1,0 2 0,2 2 0,2 3 0,6 2 128,6-1-226,-2 1 1,8 6 0,-3 5 0,1 6 0,2 2-142,2 3 0,1 2-385,-4 1 0,-3 1 128,-5 3 0,0-1 0,-1 7 1,0 3 463,-4 2 0,-13 19 0,-10 0 0</inkml:trace>
  <inkml:trace contextRef="#ctx0" brushRef="#br1">11654 9372 7983,'-12'0'360,"0"-1"-555,4-4 1,1 4 1592,2-3-1100,4 2 0,-3 2 0,8 0 1,5 0-302,2 0 0,7 0-331,4 0 0,2 0 1,1 0-1,1 0 334,-1 0 0,35 6 0,8 1 0</inkml:trace>
  <inkml:trace contextRef="#ctx0" brushRef="#br1">12126 9857 7877,'9'-8'1449,"-1"4"-1380,1-3 11,3 0 0,0-6 1,-2 1-1,-3-1-89,-2 0 0,1 5 6,-2-1 1,-2 1-1,2-5 1,-4 0 152,-4 0 1,1 2 18,-6 2-127,1-2 0,-9 10 1,-1-4-1,-2 4 0,-2 2 350,3 4-299,-5 7 0,4 3 0,-4 3 0,2 0 0,5 4 0,3 2 0,3 1 107,2 1 0,4-2-281,5-3 0,0 2 0,1-5 0,3 1-53,5-1 0,4-2-272,4-8 0,2-2-53,7-6 0,1 0 0,3 0 0,2-2 459,1-2 0,6-25 0,4-11 0,2-6 0,-1 1 0</inkml:trace>
  <inkml:trace contextRef="#ctx0" brushRef="#br1">10583 10813 8048,'-7'0'-1013,"2"0"1,0 1 1012,1 4 0,-2-4 0,2 3 0,3-2 0,-9-1 0,4 2 0,-1 1 0,-1 6 0,-5-3 0</inkml:trace>
  <inkml:trace contextRef="#ctx0" brushRef="#br1">10405 10877 8048,'-13'0'-1447,"0"1"1158,1 3 0,3-2 289,1 2 28,-1-3 1,1-1 0,-1 0 160,-1 0-223,-1 0 68,4 0 0,1-1 116,6-3 5,0 2-3,0-3 76,0 5 90,0 0 0,1 4-77,4 0 0,2 0-93,6-4 0,-1 5-64,1-1 0,0 0 0,1-4 0,2 0-69,1 0 1,5 0 87,-1 0 0,4 0-199,0 0 142,1 0 0,5-6 0,3-2 0,4-5 0,5-4 112,3-4 0,0-9 45,0-4 0,5-4-176,5-5 0,-26 19 1,1-1-1,-2-3 0,0-1 1,0 0-1,1 0 59,0-1 0,0-1 0,-1 0 1,0-2-241,0 0 1,1-2 0,1 1 0,-1-1 148,-2-1 1,-1 0-1,-1 0 1,-1 1 0,-2 2-1,0-1 1,-1 0-1,0-1-6,-1 0 0,-1-1 1,-1-1-1,0-1 7,-2 0 1,0-1 0,-1-1 0,-1 0-33,-2 1 0,0 1 1,-1 0-1,0-2 1,-1-3-1,0 0 0,0-1 1,-2 0 24,1 0 0,-1 0 1,-2-2-1,-2 0 41,0 3 0,-1 1 0,-2-1 0,-1 0 45,1 0 0,0 1-43,-1-6 1,-1 2 0,-2 8 0,-1 1 0,-1-3 0,-1-1 0,0 3 0,-1 1 0,-1 1 0,0 0 103,-1 0 1,-1 0 0,-11-31-282,8 33 0,-2 0 0,-11-27 100,-1 2 0,0 3 0,-4-3 0,-4-1-155,-3 2 1,-1 6 93,-1 5 0,0 6 91,-4-1 1,-1-1 0,-4 6 0,3 7-120,1 6 0,-3 7 250,5-4 1,-4 7-135,8 1 36,-3 6 0,10 3 0,-3 0 0,3 1 1,2 1 9,4 2 0,-2 5-356,10-1 578,0 6 0,10-7-567,3 5 310,2-5-455,2 3 329,6-1 1,-1-2 0,5 4 0,-1-1 0,1-2-491,1 2 1,2-3 285,0 5 1,-1-5 336,1 1 0,11-2 0,3-2 0</inkml:trace>
  <inkml:trace contextRef="#ctx0" brushRef="#br1">11157 7472 8234,'0'-18'0,"4"4"-491,1-3 0,3-2 98,-4 2 702,1 0 0,-5 9 0,0-1 0,-2 1 241,-2 0-515,-3 3 0,-7 5 0,-2 0 0,-2 1 0,-2 3 33,-3 5 1,-5 2 57,-2 2 1,-1 1-129,1 3 0,-2-1 1,-5 4-1,1-2 58,2-2 1,0 2-20,-4-1 0,0 4 21,0-4-7,-1 0 0,7-4 0,2 0 0,4-2 0,5-1 195,4-1-171,9-7 0,3 4-88,10-6 1,2 0 0,7 0-1,3 0 296,4 0 1,3 4-206,2 1 0,1 6-33,3 2 1,-4-1-1,6 7 1,-3-2 46,1 0 0,0 6-277,-5-2 1,1-1-34,-1 1 40,1-6 1,-2 8 0,-3-4 0,-2-2 0,-4-2-327,-2-4 1,3-2 80,-8-1 423,3 4 0,-9-33 0,-4-2 0</inkml:trace>
  <inkml:trace contextRef="#ctx0" brushRef="#br1">12266 7549 8234,'-5'-24'-198,"2"2"1,-4-7 0,0 2 0,1 3-1,0 2 615,4 5 0,0 3 8,2 1 0,0 13 0,0 9 1,0 9-363,0 6 1,0 3 137,0 3-208,0 3 1,-1 5 0,-2 0 0,-1-1 0,1-2 0,1-2 0,1-2-34,-3-3 0,2-2 0,-2-5 0,3-4 559,1-3-225,0-7 1,4-22 0,2-15-327,1-7 1,-3-2-1,3 0 1,0 0 12,0-4 0,-3 4 134,5-4-191,-6 3 1,7 4-1,-6 1 1,0 6-1,0 3-335,1 5 413,5 8 1,-3 15 0,5 10-1,0 10-9,-4 6 0,4-1-8,-4 3 1,3 1-59,2-1 0,-1 4 0,-3-5 0,0 0-71,1-2 1,-3-6 93,1 0 1,1-5 39,4 1 0,-5-9 1,1-4-1,1-2-11,1-2 1,0-3 59,-2-5 1,2-2 88,-2-12 0,2-5 0,2-7 0,-1-2 33,1-3 0,-1 1 15,-4 0 1,2 1-51,-6 3 0,5-1 1,-5 6-1,-1 5 831,-2 6-442,-1 9-458,0 4 1,0 20 0,0 6 26,0 5 0,0 2-97,0 2 0,0-2-435,0 6 272,0-5 0,0 8 0,2-5 1,0 2-1,4-1-623,1-2 1,-3-3 388,5-7 0,-1 4-58,5-4-53,6-3 0,1-4 0,5-7 0,2-1 521,3-3 0,25-24 0,-22 7 0,1-1 0</inkml:trace>
  <inkml:trace contextRef="#ctx0" brushRef="#br1">13197 7829 7347,'7'0'2670,"5"0"-2394,-11 0-239,10-6 0,-9 4 0,2-7 53,-2-1 1,-4 3 59,-2-1-89,-3 5 1,-6-3 0,-1 6 0,-2 0 0,-2 0 342,-2 0-334,4 6 1,-8 1 0,3 7 0,-2 3 0,2 4 0,3 3 0,2 2 82,3-1 0,-1 1-196,10-1 13,0 1 1,7-2 0,4-3 0,7-4-1,4-4-473,5-5 184,7 4 0,1-11 0,4 2 0,1-6 1,2-5-2034,3-4 2352,2-6 0,-8-11 0,2-7 0,3-5 0,1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16041 8798 8024,'-9'0'-425,"1"0"1,-1 0 277,-3 0 0,3 0 0,1 0 0,-2 0 1,-2 0-261,0 0 361,-1 0 6,0 0 1,5 0-19,-1 0 46,6 0 12,-2 0 0,-7 0 0,-2 0 0</inkml:trace>
  <inkml:trace contextRef="#ctx0" brushRef="#br0">15888 8722 8024,'0'-13'-215,"0"0"0,-2 0 0,0 1 1159,-3-1-686,1 6 1,4 7-79,0 8-129,0 9 1,0 9 0,0 6-1,0 2 1,0 2 136,0 4-191,0-2 0,1 10 0,2-4 0,2 0 1,-3 0-1,1-3 0,0-2-68,1 0 0,1-4 1,-5-4-1,1-7-80,3-4 233,-2-3 0,3-11 0,-5-8-36,0-9 1,0-3-4,0-7-65,0-1 0,0-9 1,0-4-1,0-6 0,2-5 124,2 1-117,-3-4 1,11 5 0,-5-6-1,1 0 1,1-2 167,1 0-99,7 5 1,-3 3 0,4 7-1,-1 3 1,2 6-49,1 5 1,-1 6-167,3 9 1,0 2 200,-5 6-261,6 0 1,-9 1 0,3 4 0,-3 3 0,-2 5-416,-4 4 1,2-2 132,-6 7 1,1-2 501,-5 1 0,-17 16 0,-6 7 0,-2 1 0,0 0 0</inkml:trace>
  <inkml:trace contextRef="#ctx0" brushRef="#br0">15964 9040 8061,'-20'0'-96,"3"0"5,3 0 449,7 0 1,3 0-1,10 0 161,6 0 1,7 0-253,6 0-421,1 0 0,5 0 1,3 0-1,1 0 1,1 0-1867,-2 0 2020,0 0 0,5 0 0,5 0 0,4 0 0,-1 0 0</inkml:trace>
  <inkml:trace contextRef="#ctx0" brushRef="#br0">16538 9436 8454,'-7'-2'358,"3"-2"0,-2 1-259,2-5 0,-6 3 0,1-3 37,-2-2 1,-2 4 9,1 2-104,-1 3 1,-4 1 0,0 1-1,0 3 1,0 6 159,0 6-225,0-2 1,8 10 0,2-3 0,2 3 0,2 2 49,1 0-81,2-1 0,3-4 1,4-1-1,6-1 0,3-4 1,2-2-1,3-5-397,3-3 1,3-4 138,3-1 1,-2-1 0,5-5 0,-1-5 311,1-5 0,-3-19 0,2-9 0,5-2 0,0 1 0</inkml:trace>
  <inkml:trace contextRef="#ctx0" brushRef="#br0">17622 9028 8075,'-6'-7'-404,"5"0"431,-3 2 1,2 2 469,2-5 1,2 1-76,2-2 0,3 4-291,6 5 1,5 0-1,3-2 1,5-1 87,4-1 0,-2 0-156,6 4 0,0 0-324,4 0 245,-5 0 1,-1 0 0,-3 0 0,0 0-1,-2 0-276,-4 0-282,-5 0 0,-6 1-553,-4 4 1127,-2 2 0,-34 11 0,-8 2 0</inkml:trace>
  <inkml:trace contextRef="#ctx0" brushRef="#br0">17660 9232 8075,'-13'0'-68,"6"0"1,2 1 442,5 3 1,1-2-145,3 2 1,3-3-1,9-1 1,4 0 80,5 0 1,5 0-417,0 0 54,-3 0 0,10 0 0,-5 0 1,2 0-1,-1 0 0,-1 0 1,0 0 49,-1 0 0,-2-5 0,-3-2 0</inkml:trace>
  <inkml:trace contextRef="#ctx0" brushRef="#br0">20172 8594 7991,'0'-13'-44,"-4"-4"0,0 0 0,-1 2 0,1 1 1,0 1-1,1 0 0,3 0 328,4 1 1,5-5 0,6 0-1,4 1 172,1 2-406,7 1 0,1 0 0,4 2 0,1 3 0,-2 3 64,0 4 1,-5 7 0,-6 5-1,-3 7-223,-6 8 0,-5 8-60,-11 0 132,-2 8 0,-10-1 0,-1 5 0,-2-2 0,-3-5 0,1-2 0,-1-4-22,2-2 0,5 2 0,1-8 0,3-5 124,4-5 1,6-7 0,2-4 109,8-3 0,9-1 1,4-1-1,4-2-92,5-1 1,3-5-68,5 5 1,-1 0-1,-2 4 1,-2 0 37,-2 0 1,-3 5-69,-7 4 0,-4 6 0,-8 4 0,-5 1-76,-2 2 1,-5 1 110,-6-2 0,-1 2 1,-11-5-1,-2 1 75,-1-1 0,-7-1 124,-3-4 1,0-5-171,-4 1-30,3-6 0,-11 4 0,7-4 0,-1 1 0,3-1 33,0-2 0,7-6-276,5-4 0,2 2-65,11-2-124,2 1 1,11-5 0,5 0 0,6-1 0,10-1 411,6-2 0,14-9 0,15-9 0,1-1 0,-9 8 0,-1 0 0,1 0 0,-1 0 0</inkml:trace>
  <inkml:trace contextRef="#ctx0" brushRef="#br0">21383 8518 8054,'-7'-13'-210,"-3"4"1,5 2-1,-1 0-401,0 0 831,2 4 1,14-2 1064,3 5-1098,8 0 0,0 0 0,8 0 0,2 0 0,3-2 21,6-2-224,-2 3 1,10-5-1,-6 4 1,0 0-1,-3-3 1,-2 1-1,-3 0-181,-4 0 1,-10-6 143,-8 1 0,-7 4 200,-14 0-90,-5-2 1,-13 6 0,-3-3 0,-4 2 0,-4 2 202,-4 0-152,-4 0 0,-5 4 0,0 2 0,-1 3 0,-2 5 14,-1 6 1,-1 4 0,7 1 0,2 2-17,5 3 1,9 1-159,7 3 0,8 1 79,10-5-67,2 0 0,12-6 1,2-1-1,5-3 0,4-2-52,4-2 0,3-7 110,2 0 1,3-5-3,1 5 0,4-6 1,-4 1-1,-2-4 60,-1-4 0,-3 1 134,-2-6-190,-4 1 1,-10-5 0,0 0-1,-3-1 1,-3 0-57,-5 1 1,-4-2-170,-6 6 0,-5 3 132,-4 2-112,-2 3 0,-3 1 0,-1 0 0,-2 0 0,2 1-730,1 3 1,7 3 179,3 6 0,4 1 735,5 3 0,48 15 0,16 7 0</inkml:trace>
  <inkml:trace contextRef="#ctx0" brushRef="#br0">21702 8913 8054,'0'8'505,"0"1"1,0-5-204,0 5 1,0-5 0,0 4 0,2 2 740,2 2-776,-3 0-280,5 1 0,-2 0 1,2-2-1,0-1 1,1-3-1,0-1 15,3-3 0,-3-2 142,1-1-144,-5 0 0,4-5 0,-4-4 0,1-4 0,-1-2 40,-2-2-66,-1-6 1,-5 9 0,-4-3 0,-2 3 0,-2 1-540,0 0 285,1 6 0,-5 0 0,0 4 0,0-1 1,0 3-674,0 3 1,4 5 439,4 6 513,7 0 0,30 28 0,14 7 0</inkml:trace>
  <inkml:trace contextRef="#ctx0" brushRef="#br0">22429 8543 8054,'-1'-30'0,"-2"-1"0,-1 1 168,1 4 0,-3 3 866,2 10 164,0 6 0,4 3-1108,0 8 0,0 5 1,0 9-1,1 6 19,3 4 1,-2 8 0,2-2 0,-3 3-57,-1 1 1,0 0 0,0 0 0,0 1-122,0-1 0,0-5-64,0-4 103,0 4 0,0-12 1,0 0-1,0-5 96,0-3 0,0-8 8,0-5 0,6-5-57,2-8-41,4-5 0,2-2 0,2-4 0,1 1 0,-2 3-102,-1 2 0,3-4 82,0 5 0,-1 5 1,-6 5-1,-2 1-333,2 3 317,2 2 0,-1 6-38,-3 4 82,-2 2 1,-6 3 0,0 2 0,0 2-1,0 1-29,0-1 0,-6 3-16,-2-4 82,-3 0 1,-4-4 0,-2-1 0,-2-3 0,-3-1-34,1-3 0,0-1-657,-5-4 466,6 0 1,-4 0 0,5 0 0,-3-1 0,2-3-676,2-5 1,5-3-534,5-5 1410,5-3 0,43-40 0,-12 26 0,0 0 0</inkml:trace>
  <inkml:trace contextRef="#ctx0" brushRef="#br0">22875 8403 8069,'0'-13'263,"6"0"292,-5 1 176,5 5 0,-5 1-51,4 6-462,-4 0 0,5 10 0,-6 4 0,0 4 0,0 5 97,0 1 0,0 3 0,0 3 0,0 4-171,0 3 0,4 1-271,0 0 1,2 0 0,-3-1 0,2-1-634,3-2 0,-4-3 285,4-1 1,1-2 103,4-11 0,-1-1 0,2-7 0,2-1-761,1-3 0,4-2 1132,-4-7 0,3-23 0,0-10 0,1-5 0,-1 0 0</inkml:trace>
  <inkml:trace contextRef="#ctx0" brushRef="#br0">22901 8620 8069,'-12'-13'0,"4"0"330,2 0 0,8 2 1090,2 3-1243,3-4 1,7 11 0,2-3-1,2 2 1,2 2-76,3 0-332,6 0 0,-2 0 0,3 0 0,-3 0 0,-1 0 230,-1 0 0,1 12 0,-1 2 0</inkml:trace>
  <inkml:trace contextRef="#ctx0" brushRef="#br0">15492 11068 8066,'0'-13'4,"0"0"0,0 1 0,0-1 1,0 0 391,0 0-169,0 1 0,0-1 1,2 2-1,1 3 45,1 8 1,-1 13-199,-7 13 0,1 1 0,-4 7 0,0 1-29,-1 2 1,0 5 114,-5 1-213,6 5 0,-3-13 0,5 4 0,-1-4 1,0-1-1,3-1 0,2-4 84,1-4 20,0-6-12,0-12 1,1-2-1,2-11 1,3-8-1,1-10 1,3-9 89,1-4 1,2-7-192,0-2 1,4-10 0,0-3-1,-2-3-165,-1-2 1,3 2 183,0 2 0,-1 5 78,-7 8 1,0 10-1,-4 12 199,-2 6 0,-2 14-137,-1 9 1,0 9 6,0 12-29,0 6 0,0 2 0,1 7 0,2 2 0,1 3 16,-1 1 0,0 6-253,1-5 0,-1 4 91,6-9 1,-1 5-1,5-4 1,0-4 35,-1-3 1,1-11 49,0-8 0,4-8 38,0-5 0,4-3 0,-2-3 0,-1-7 93,0-8 1,4-11-46,-5-6 1,5-7-66,0-2 1,-4-5-1,1 1 1,-2-1 76,0 1 1,0-1-61,-5 6 1,0 6 18,-4 11 1,2 5 265,-6 7 1,1 9-305,-5 8 0,0 5-134,0 12 0,-5 4 1,1 7-1,1-1 150,2 0 0,1 4-385,0-1 1,0 7-142,0 2 0,1-1 0,2-3 0,3-1-553,1 0 0,6 0 384,4 1 0,4-7 645,-4-2 0,28-9 0,3-2 0</inkml:trace>
  <inkml:trace contextRef="#ctx0" brushRef="#br0">16653 11680 8066,'1'-13'-113,"3"0"0,-1 1-124,6-1 0,-6 0 615,1 0 1,-1 1-1,0-1 1,1 0 522,-1 0 1,-3 1-505,-5-1-297,-2 6 1,-5-3-1,-3 6 1,-2 1 0,-2 1 276,-1 2-330,-10 0 1,13 6-1,-9 4 1,2 6-1,0 3 1,0 4-1,3 1 22,4 3 0,4 1 80,5-2-179,-4-1 1,11 1 0,-3-1 0,2 0 0,5-3-85,6-1 1,-1-5 0,11 1-1,-1-4-356,3-5 1,3 2-5,2-6 1,4 1-113,-1-5 1,7-2 585,-2-2 0,0-16 0,3-7 0,3-4 0,0 0 0</inkml:trace>
  <inkml:trace contextRef="#ctx0" brushRef="#br0">18004 11132 8041,'0'-9'219,"0"1"67,0-1 0,6 1 1,3 1-1,3-1-13,5 1-288,3 5 0,6-4 0,1 4 1,1 0-1,3-3-1180,2 3 800,-5 0 1,3 4 394,-5 2 0,-12 14 0,-3 9 0</inkml:trace>
  <inkml:trace contextRef="#ctx0" brushRef="#br0">17979 11438 8041,'-9'-12'0,"2"2"-37,2 2 1,6 1-1,9-3 1,6 3 380,5 1 1,7 0 0,3 4 0,3-4-388,6-1 0,0 4 0,5-3 0,-1 2 43,-3 0 0,-6-8 0,4-3 0,1 1 0,0 0 0</inkml:trace>
  <inkml:trace contextRef="#ctx0" brushRef="#br0">20338 10583 8127,'-2'-8'-83,"-2"-1"1,-3-1 348,0-1 1,3 4 702,8 3-897,9 2 1,8 2 0,9 0-1,4 0 1,3 0 136,1 0-209,6 0 0,1-4 0,6 0 0,0 0 0,-1-1 1,-4 0-1,-4-1-143,-7 0 0,-10 2 0,-8 3 109,-2-4 1,-11 4-1,-7-3 1,-10 2 18,-5 2 1,-5 0 0,-7 0 0,-4 0 20,-2 0 0,-8 0 0,-3 2 0,-3 2 15,-1 4 1,-1 4 3,-3 1-11,-3-1 0,-6 5 0,3 2 0,6 1 0,8 2 23,6 2-82,8-4 0,9 4 1,11-4-1,8 0 0,5-3-16,4-3 0,4-1 0,10 0 0,3-1 5,3 1 1,6-6 73,-1-3 0,7-2 15,-2-2 1,1 0-1,-1 0 1,-4-2-10,-3-2 0,-3 1 152,-3-5 0,-4-1-61,-8-3 0,-4-1 0,-5 0 1,-2 0-7,-7 1 1,-2 3-63,-15 1 1,2 5-148,-10-1 1,0 2 0,-4 4-1,1 2-565,3 4 0,3 1 376,5 4 1,2-4-211,3 8 0,8 3 1,10 0 498,6 0 0,24 1 0,10-1 0,5 1 0,0-1 0</inkml:trace>
  <inkml:trace contextRef="#ctx0" brushRef="#br0">20682 10966 7153,'0'13'1065,"0"-1"0,0-3-762,0-1 1,0 1-132,0 4 0,2-1 0,2 0 0,4-2 18,4-2 1,0-4-111,1 5 0,4-6 0,0 1 0,0-4 91,2-4 1,-7-3-124,1-6-48,0 0 0,-12-1 0,3-2 0,-2-1 0,-4 2 0,-2 1 0,-6 2-282,-5 4 1,-5 2-115,-6 6 1,1 0-1,-2 2 1,0 3-1714,2 8 2109,-4 0 0,26 39 0,-1 3 0</inkml:trace>
  <inkml:trace contextRef="#ctx0" brushRef="#br0">21613 10494 8121,'-6'-18'0,"1"-1"0,-5-2 0,3 4 0,0 4 124,-1 5 0,6 3 0,-3 11 1,4 7 299,1 7-334,0 4 1,0 7 0,0 3-1,0 3 1,0 1-84,0 0 0,0 5 0,0-1 0,0-2 30,0-5 0,1-3 118,4-7 64,-4 1 0,6-8 0,-4-7 529,1-9 0,6-9-318,-1-10-452,2-3 1,3-6 0,2 1 0,2-1 0,2 2 0,1 3 0,0 4-212,1 3 102,-1 1 1,0 6 0,-1 3-1,-2 2 1,-1 5-629,2 6 646,-5 5 1,0 11 0,-7 1-1,-1-1 1,-3 1 43,-2-1 1,-1 1 0,0-2-1,-1-3 8,-3-4 1,-5-4 192,-8-5 1,-3 2-155,-5-5 0,-5-1 0,-1-4 0,0 0-290,-1 0 1,-3-2-234,1-2 0,3-3 92,1-6 453,3-5 0,15-23 0,4-12 0,-1-5 0,0-1 0</inkml:trace>
  <inkml:trace contextRef="#ctx0" brushRef="#br0">21944 10188 8121,'0'-18'0,"5"3"-91,-1-2 0,2 5 0,-2 3 0,4 5 30,4 3 1,0 2 381,1 3 1,-1 3 0,-4 7 0,-2 3-194,-1 5 1,-3 2-228,2 1 0,-8 6 0,-5 3 0,-2 2-273,-2-2 1,0 1 386,1-5 1,0-6 0,2-5 99,2-1 90,-1-4 12,2-1 0,2-9 0,6-8 37,3-5 1,5-1-118,8 2 1,3-3-474,5 2 0,1 2 0,1 0 1,2 0-538,5 0 0,0 4 413,5-1 460,-4 2 0,2 0 0,4-1 0,-1-1 0,1 1 0</inkml:trace>
  <inkml:trace contextRef="#ctx0" brushRef="#br0">22671 10201 8121,'-4'-19'0,"0"-2"0,-2-2 356,2 2 0,2 3 1,-3 6 1641,-1 4-1550,5 2 1,-6 6-498,2 0 40,4 12 1,-9-1 0,4 13 0,-1 4 0,-1 4 70,1 3 0,-3 2 0,6 1 1,-1 0-47,0 1 0,3 2-270,-2-3 0,7 7 82,1-7 1,7-2-1,1-5 1,5-3-256,3-2 0,1 1-62,4-10 0,2-2 46,3-6 1,-3 1 0,4-6-1,-1-2 443,0-5 0,5-50 0,-19 19 0,1-1 0</inkml:trace>
  <inkml:trace contextRef="#ctx0" brushRef="#br0">22722 10481 8121,'-14'-20'138,"-1"2"224,10 5 0,1 1 0,5-1 465,4 0 1,3 6-1036,9 3 1,3-2 0,7 2 0,3 1-318,4 2 1,-2 1 284,2 0 240,0-6 0,27-7 0,6-7 0</inkml:trace>
  <inkml:trace contextRef="#ctx0" brushRef="#br0">20338 11578 8121,'-2'-13'-86,"-2"0"1,-3 1 0,0-1 0,1 2-103,1 2 345,3-2 0,-2 9 0,8-2 0,6 3 0,7 1 558,9 0-702,-1 0 1,19 0-1,3 0 1,12 0-1,14 0 1,-31 0 0,2 0-1,6-1 1,2 0 2,6-1 1,2 0-1,8-1 1,2 0-1,-17 0 1,1 0-1,1-1 1,2 1-1,0 1 1,0-1-31,3 0 1,-1-1 0,1 1 0,1-1 0,1 1 0,-1-1 0,-2-1 0,-2 0 0,1 0 0,1 0 0,0 0 0,-1 0-132,0 0 1,0-1-1,0 0 1,2-1-1,-1-1 1,-1 0-1,-2 2 1,0-1-1,-2 0 1,-2 0-1,-1 0 1,-1 0 82,22-4 0,-2 1 0,-4 2 0,-2 0 0,-4 0 1,-2-1-1,-6 2 0,-1 0 79,-6 1 1,-2-1 0,22-4 0,-21 1-1,-11 3 146,-12 1 0,-12 1 18,-9 0 0,-2 4 1,-6-3-1,-2 2-178,-2 2 0,-6 0 1,-3 2-1,-3 1-441,-2 1 1,-4 6-115,1-2 1,-5 8-1,2 2 552,0 2 0,-5-1 0,-1-2 0,2-6 0</inkml:trace>
  <inkml:trace contextRef="#ctx0" brushRef="#br0">21842 12113 8121,'-12'-18'71,"0"2"1,2-3 0,3-1 258,2 0 1,2 3 0,9-3 0,5 2 272,4 2 1,8 2-240,-2 1-259,3 0 1,2 5 0,-1 1 0,1 1 0,-1 3-21,1 2-97,-1 7 1,-3 5 0,-4 9 0,-4 2 0,-7 7 0,-4 2 0,-4 4-246,-3 2 0,-5 7 0,-8 1 1,-4 2 95,-3 0 0,-3-6 0,-2 3 0,0-3 172,0-3 0,8-4 0,4-12 1,4-5 604,5-3-374,2-2 1,8-4 0,3-4 0,8-3 138,7-1 0,5-4-324,5 0 0,3-5-22,5 5 0,2-6 0,2 3 0,3-2-251,1 1 0,3 4 77,-2-5 0,-1 5 160,0-5-66,-5 7 0,3-8 0,-7 5 1,-3 3-1,-6-1 74,-5-1 211,1 2-57,-15-4-251,-4 6 0,-12 0-287,-5 0 113,-1 0 0,0 0 0,0 0 0,1 0-1289,-1 0 616,0 0 915,6 6 0,24 1 0,11 6 0</inkml:trace>
  <inkml:trace contextRef="#ctx0" brushRef="#br0">2678 14523 7734,'0'-14'-97,"0"-1"1,0-2 0,0 1 0,0 2 487,0 1 1,0 5-1,0-1 817,0-1-853,0 5 0,0 6-43,0 12-289,5 11 0,-3 10 1,2 8-1,-3 5 1,-1 4-1,0 3 0,2 1-1,2-1 0,-2 3-333,2-2 219,-3-5 0,1-7 1,0-6-1,3-3 1,-2-5 66,-2-7 1,-1-10 0,1-14 55,4-9 0,-3-3 0,7-8 1,1 0-20,1-2 1,3-7-46,3-3 11,-2 2 0,7 1 0,-3 6 0,0 1 1,3 2-1,-1 7 0,0 5-51,2 6 1,-5 4 105,-1 4 0,2 9 1,-4 9-1,-2 7-22,-3 5 0,-7-2 35,1 2 1,-3 0 43,-1 4 0,-7-5 0,-4-3 0,-6-2 123,-3 2 1,-1-5-123,-5 1 0,1-2 3,-1-7-160,1 0 1,-1-9 0,2 0 0,3-3 0,4-2-352,3-2 0,3-6-24,2-4 1,-1-8-948,6-4 1049,0-3 1,9-3 0,4-3 338,2-4 0,10 3 0,5-3 0,2-3 0,-1 0 0</inkml:trace>
  <inkml:trace contextRef="#ctx0" brushRef="#br0">3315 14460 7779,'0'-13'590,"6"0"1,-3 6-267,5 3 1,-3 2 1070,3 2-1139,1 6 1,2 3 0,0 8-1,1 4 1,2 4 1,0 5 1,0 4 0,-1 9 0,0 5-435,-1 6 1,-5 5 113,-2 9 1,-4-1 0,-1-31 0,-1 1 0,-2 1-1,0-1-294,-3 1 0,-1 0 0,-11 31-432,-8-10 0,-5-6 315,-3-2 166,-3 0 1,-1-13 0,1 0 0,2-6 0,2-7-892,2-4 1039,-4-2 0,12-12 1,-4-3-1,0-4 0,-1-4 159,-1-5 0,-3-8 0,2-7 0,-5-6 0,-1 2 0,2 1 0</inkml:trace>
  <inkml:trace contextRef="#ctx0" brushRef="#br0">2614 14523 7817,'-24'-25'364,"1"5"-99,-11 3 0,10 9 0,-1 5 0,2 6 160,3 5 1,0 9-56,3 4 1,3 13-13,-3 5-269,-3 13 0,5 2 0,-4 15 1,11-31-1,1 1 0,1 3 0,2 1-23,0 2 1,1 2-153,-1 1 0,3 0 1,6 1-1,2 0 1,1-2-1,2-1 0,2-2 1,3-3-1,1-5 1,2-2-489,19 21 1,7-11 0,4-11 0,4-8-380,4-6 0,0-11 953,0-4 0,-5-26 0,11-16 0,2-2 0,-11 8 0,0 0 0,0 0 0,0 0 0</inkml:trace>
  <inkml:trace contextRef="#ctx0" brushRef="#br0">5088 14370 7807,'-10'-7'-50,"-3"2"1,-1 0 0,0 0-520,1-2 603,6 4 0,-3-4 1,7 4-1,4-1 1,7 1-33,3 1 1,6 2 176,0 0-158,6 0 0,1 0 1,7 0-1,3 0 1,5 0-1,7 0 209,3 0-201,2 0 1,9 0 0,8-1 0,-28 0 0,1-1 29,3 0 0,2 0 0,3-3 0,0 0 0,4 1 0,0-1-1373,2 0 1,1-1 1310,3-3 1,1 0 0,0 2 0,0 0 0,2-2 0,0 1-1,-2 0 1,0 1-23,0 1 1,0 0-1,-2-1 1,1 1 0,1-1-1,1 1 1,0 0 0,-1-1-281,-1 1 0,1 0 0,1-1 0,0 1 244,-6-1 1,0 1 53,5 2 0,-1 1 1,-1-3-1,0 1 0,1 1 1,0 1-1,-2-2 0,-1 1 1,-1 0-1,-1 1-33,0 0 1,0 0 58,-1-2 0,0 0 0,-1 4 0,0 1 0,0-3 0,-1 0 0,1 1 0,0 0 0,-2 0 0,0 0 17,1 0 1,-1 1-1,-1 0 1,1-1-1,0 1 1,1-1-1,-2 0 1,-1 0-164,0 1 1,-1-1 0,1 1 0,-1-1 131,-6 0 1,-1 0 0,0 1 0,1 1-18,-3-2 0,0 0 0,0-1 1,-1 0-1,34-1 0,-7 1-97,-7 1 0,-6 2 73,-5 0 0,1-4-104,-9 0 111,-8 0 0,-11 4 1,-7 0 1752,1 0-1807,-6 0 1,-3 0 1293,-8 0-1258,3 0 0,-11 1 1,4 2-1,-3 1 1,-2 0 151,0 2 0,2-3-310,2 5 1,-2-5 323,2 1 0,2 2-119,-1-2 0,5 1-132,-8-5 132,9 0 0,-3 0 679,5 0-193,0-6 1,0 3 319,0-5-402,0 5-257,0-3 1,1 6 92,3 0-246,-2 0 127,3 0-65,-5 6 1,0 1-26,0 6 1,0 1 45,0 3-9,0 3 1,0 9-1,0 4 1,-1 4-1,-2 5 136,-1 2 1,0 6-107,4-3 1,-5 6-33,1 3 0,0 3 1,4-2-1,0-1 63,0 1 1,0 4-116,0-1 1,0 6 0,0 2-1,0 0 17,0 2 1,0-4-353,0 6 0,0 1 337,0-35 1,0 0 41,0 33 0,1 0 0,2-5 1,3 4-1,1-2 175,3-3 1,-3 0-144,1-9 0,1-1 0,2-4 0,-1-2 228,-1-2 0,-5-2-139,4-2 1,-5-3 47,1 2-135,-2-2 0,-2-6 1,0-2-1,-2 1 0,0-2-46,-3 0 1,-5 3-123,2-4 0,-3-2-58,-2-6 0,0 0 0,-1-3-530,-3 1 1,3-6 360,-3-2-221,8 1 0,5-13 1,8 0-574,5-7 1,3-8-24,5-2 1120,-2-6 0,20-14 0,-1-10 0</inkml:trace>
  <inkml:trace contextRef="#ctx0" brushRef="#br0">4884 16870 7796,'-13'-2'-12,"0"-1"0,0-1 49,1 1 30,5 2-40,1 1 0,7 0 1,4 0-1,4 0 1,7 0 154,5 0-159,3 0 0,2 0 0,1-2 0,4 0 0,6-3 1,5 2-1,2 1-37,0-3 0,10 0 0,1-5 0,8 1-47,5-1 0,2 0 1,-32 5-1,1 1 1,0-1-1,0 1 36,1-1 1,1 0 0,0 0 0,1-1 0,2 0-1,0 0 1,-1 1 0,-1 1-22,-1-1 0,-1 1 0,1 2 0,0 0 0,1-2 0,0 1 0,0 0 0,1 0 65,0 2 1,0-1-1,0 0 1,-1-1-756,-3 0 1,-1 1 739,0 0 0,0 0 0,2 0 1,-1 0-1,2-1 0,1 0 0,-1 0 1,1 0-1,-1 1 0,-1-1 0,-1 1 1,0 0-1,0-1 0,0 1 2,0 0 1,0 0-1,1-2 1,0 0-4,-1 1 0,-1 1 2,2 0 0,-1 0 0,31 2 0,-34 0 0,1-1 0,0-1 0,0 1 0,1-1 0,-1 0-108,1 0 1,-1 1 0,2-1-1,0 1 112,29-3 1,-31 2 0,0 1-1,-1-3 1,0 1 0,1 0-1,0 0 8,-1 2 1,0-1-1,1-1 1,0 1-10,31-3 1,1 0-9,-1 0 1,2 3 0,-34-2 0,0 0 0,32-3 28,-3 0 0,-1-1 3,-1-5 0,1 5-4,0-1 1,-6 2-1,-3-3 1,-2 3 39,-2 1 0,3-2 29,-3 4 1,-2-5 7,-6 5-68,-4 0 1,7 4 0,-7-2 0,0-1 0,-7-1 215,-3 1 1,-4 2-168,1 1 1,-2 0-1,-3 0 1494,-4 0-1589,-3 0 630,-7 0-575,-1 0 0,-8 0 1,-2 0-1,-4 0-49,-4 0 0,0 0-171,-1 0 0,0 0-278,0 0 0,1 0 0,0-2-897,4-2 1349,-4 3 0,5-16 0,-5 3 0</inkml:trace>
  <inkml:trace contextRef="#ctx0" brushRef="#br0">5241 15429 7781,'-13'0'-216,"0"-2"-220,0-2 663,6 3 1,3-5 0,10 6-631,6 0 189,1 0 0,6 0 0,-5 0 214,3 0 0,20-7 0,8-3 0,7-1 0,-1 1 0</inkml:trace>
  <inkml:trace contextRef="#ctx0" brushRef="#br0">5827 15403 7781,'20'0'0,"-2"0"0,-1 0-141,0 0 0,2 0 0,-2 0 0,4 0-31,3 0 0,2 0 0,1 0 0,2-1-111,5-3 1,7-4 282,2-4 0,0 1 0,10-1 0,1-1 0,4 0 0,-1-1 0,1 0 0</inkml:trace>
  <inkml:trace contextRef="#ctx0" brushRef="#br0">6771 15263 7781,'27'0'0,"1"0"0,2 0-248,-2 0 1,-1 0 0,-3 0 0,-3 1 191,-4 4 0,3-3 75,1 7-98,4-6 0,-1 4 0,0-4 0,0 1 0,4-1 79,3-2 0,6-3 0,6-1 0,4-1 0,1 0 0</inkml:trace>
  <inkml:trace contextRef="#ctx0" brushRef="#br0">8008 15237 7781,'19'0'0,"-2"0"0,-2 0-492,-3 0 0,1 5 434,0-1 0,0 0 1,-1-4-1,3 0 51,2 0 1,-2 4-113,6 1 1,1-1 0,3-4 0,2 0 118,3 0 0,11-5 0,7-1 0,7-1 0,-1-1 0</inkml:trace>
  <inkml:trace contextRef="#ctx0" brushRef="#br0">8900 15186 7781,'19'0'0,"-1"0"-21,3 0 1,2 0-1,-6 0 1,0 0 40,1 0 0,-3 0-164,2 0 0,2 0 0,1-1 0,1-2-181,1-1 1,-1-2 240,4 2 0,5 1 1,0-4-1,0 0-79,1 0 163,-4 4 0,32-14 0,2 3 0</inkml:trace>
  <inkml:trace contextRef="#ctx0" brushRef="#br0">9665 15097 7781,'27'0'0,"3"0"0,-3 0-110,3 0 1,2-4-73,2 0 1,-1-1 103,1 5 1,0 0 0,5-1-1,4-2-136,4-1 0,-2-2 207,2 2 1,0 1-103,4-5 1,0 5 0,-2-3 0,-1 2 12,-1 0 1,-4-5 74,3 5 1,0-2 7,0 2 1,-2 3 0,-5-5 0,-1 2 12,0-1 0,3 0 56,-3 1 1,4 2-26,-8-2 1,-2-2 0,2 2-1,2 1 48,0 2 1,-2-4 38,0 1 0,-5 0-77,0 4 0,3-4 0,-3-1 0,0 1 70,-2-1 0,-6 3-23,0-2 0,-5 2 25,1 2 1,-3-4-1,-1 0 1,1 1 91,3 2 1,-2-1-173,7-2 0,-1 3-8,4-4 0,5 3 0,3-1 0,2-3 21,5-1 1,1 3-28,-3-5 1,5 5-150,-1-5 0,5 5 0,-3-3 0,0 0-210,0 0 0,2 4-67,-3-1 1,5-2 406,-1 2 0,-2-5 0,1 4 0,-1-1 0,0 0 0,-4 2 0,2 4 0,-5-4 0,-4 0 0,-3-1 0,-5 5 0,-2 0 156,-3 0 1,-3-1 38,-5-3 0,0 2 170,0-2 0,0 3 0,-1-1-69,1-2 1,1 3-179,3-4 1,-1 2-174,5-1 1,-4 3-1,4-5 1,2 2-397,1 0 0,6-1 451,0 5 0,28-5 0,3-2 0</inkml:trace>
  <inkml:trace contextRef="#ctx0" brushRef="#br0">13287 14715 7781,'0'-7'1108,"-2"-1"-908,-2 4-98,2 3-290,-9-5 141,10 6 47,-5 0 0,23 6 0,4 1 0</inkml:trace>
  <inkml:trace contextRef="#ctx0" brushRef="#br0">9704 15072 7767,'-8'1'280,"4"3"1,3 5-196,1 2 1,0-2 0,0-1 0,1 1 42,3-2-17,4-2-137,4-5 1,1-1-1,0-3 1,-2-5-45,-2-2 96,2-2 1,-8-1 0,4-2 0,-1-2 0,-4 0-1,0-2 1,-2 1 105,0 1 1,-6 1-1,-2 4 1,-4 2 26,0 2 0,-1 4 0,0 5 0,0 0-159,1 0 0,-3 5 0,1 5 1,0 4-15,3 3 1,2 2-172,1-2 126,-4-3 0,11 6 0,-2-5 0,5 2-354,2-1 395,6-7 0,-2 0 0,8-4 1,1-2-1,0-2 9,1-1 1,-4-1 0,3-4 0,-2-3-13,-3-4 0,1 4 19,0-1 1,-5 1 1,1-5 40,-6 0 0,2 1 0,-5-1 94,0 0 1,-1 6-1,-3 3 1,-3 2-77,-6 2 0,-4 6 1,0 3-1,1 2 8,2 2 1,-2 4-29,4 0 0,-4 0-51,8-5 1,2 5 0,2 0 0,2-1-228,2-2 160,0-1-5,6 0 0,5-6 1,6-3-1,0-4-6,2-4 1,-5-3 67,3-6 1,-3-4 10,-1 0 0,0-1 0,-2 2 1,-3-2 28,-3-2 1,-4 4 88,-1-1 1,-1 3-43,-4 1 1,-2 5-1,-7 1 1,-3 1 151,-4 3 1,-3 7-124,-2 5 0,5 2-58,0 2 1,1 1 0,-1 2 0,4 1-9,3-2 0,5 4-43,1-2 0,5 0-29,-2-5 0,5-3 0,5-1 0,3 1-38,4-2 0,5-1 15,0-6 0,5 0-46,-1 0 0,4 0 0,0 0 0,-1-2 8,-3-2 0,2-3 103,-6-6 1,0 0 37,-4 1 1,-5-1 0,-1-1 0,-1-2 133,-3-1 1,-2 0 105,-1 4 0,-5-2-77,-4 2 1,-6-1-1,-4 8 1,1 1 79,-1-1 0,-3 2-116,0 4 0,4 1-218,1 3 1,3 2 0,1 4 0,2-2-838,2 2 1,4 2 482,5 0 0,0-3-586,0-1 0,5 0 996,4 0 0,25 3 0,7-4 0</inkml:trace>
  <inkml:trace contextRef="#ctx0" brushRef="#br0">9142 15441 7807,'-4'-8'53,"0"-1"0,1 0 0,2-3 0,-1 1 0,-1 1 0,-1 1 628,1 0 0,1 1-519,-3 0 0,-2 5 0,-6-1 0,1 2-58,-1 2 1,-4 8 0,-1 3 0,-2 6 17,-3 3 0,-1 5-52,-2 5-47,7 0 0,-4-1 0,6 1 0,1 0 1,4 0-1,3-2 0,5-2-56,2-4 1,8-6 75,3 1-139,8-3 1,2-6 0,8 0-1,3-3 1,3-3 0,1-4-1,0-3-1746,1-3 1530,-4 0 1,5-5-1,-7-1 1,1-3 311,1-4 0,-9-20 0,2-6 0</inkml:trace>
  <inkml:trace contextRef="#ctx0" brushRef="#br0">9193 15926 8152,'-5'-7'-47,"3"0"-22,-2 3 68,3-3 0,2-1 0,2 3 0,3 1 0,1-1-72,3 2 1,-3 2-51,1 1 0,1 0 1,3 0-1,1 0-15,0 0 0,4 0 1,0 0-1,-1 0 29,-2 0 0,3 0 0,1 0 0,1 1 109,-1 4 0,3-4 0,-2 3 0,-1-2 0,0-2 0,-1 1 0,-2 2 0,0 1-238,2-1 1,-4-1 162,-4-2 251,-1 0 1,1 0-1,-1 0 1,2 0-1,1 0 213,2 0 0,0-5-308,0 1 0,-1 0 76,1 4-136,0 0 1,1-4 0,2-1 0,1 2-1,0 1 25,1-3 1,-2 4-202,5-3 150,0 2 1,0 2-1,1 0 1,0 0 0,4 0-27,3 0 1,3-4-51,2 0 1,1-1 0,-4 5 0,0 0-242,1 0 1,-3-1 46,-3-3 0,-2 2 48,-3-2 72,-2 3 155,-12 1 0,-53 22 0,-17 7 0</inkml:trace>
  <inkml:trace contextRef="#ctx0" brushRef="#br0">9308 15990 8199,'-1'-9'0,"-2"1"-719,-1-2 625,-1 4 1,5-5 500,0 2-308,6 4-43,1-1 0,6 6 0,1 0 1,2-1-1,2-2 0,2-1 0,3 1 32,1 1 0,3 1 0,2-2 1,5-1-54,3 1 0,7-3 1,3 1-1,4-2-38,4-3 0,3-2 1,7 1-1,2 1 1,1 1 0,-29 5 0,0 0 0,-1-2 1,-1 1-1,1 0 0,-1 0-4,0 0 0,0 1 1,34-3-1,-35 2 0,1 0 1,34-3-28,-1-2 0,-8 3 1,-7 0-1,-4 1-3,-4 3 1,1-3 13,-5 2 17,-7 0 0,-4 4 0,-7 0 0,1 0 0,-1 0 4,1 0 0,-5 0 1,-1 0-1,-2-1 35,-2-4 0,-2 4-16,-1-3 36,-6 2 1,3 1 225,-6-3-234,0 2-48,-10-4 0,-1 5 1,-5-2-1,-1-1 1,0 1-146,0 2 1,1 1-145,-1 0 268,-6 0 1,5 0 0,-3-2 0,3-1 0,1-1-60,1 1 1,-5 2 34,0 1 44,0-6 1,4 5 0,0-3 0,0 1 0,1 0 241,-1-1 1,-4-5-80,0 5 1,0 0-21,4 4 0,0-5 0,1 0 300,-1-2-315,6 4-129,1-3 0,8 6 0,3 0 83,8 0 0,5 0-137,8 0 1,1 0 77,3 0 1,-2 0-1,6 0 1,0 0 30,-2 0 1,4 4-4,-6 1 0,-2 3-41,-7-4 0,2 6 1,-8 0-1,-3 4-30,-7 3 0,-5 6-44,-4-2-82,-9 3 1,-8 2-1,-9 1 1,-4 1-1,-1 2-394,1-2 1,-1-1 542,5-1 0,0-6 0,5-2 0</inkml:trace>
  <inkml:trace contextRef="#ctx0" brushRef="#br0">12113 15505 8176,'0'-18'-59,"0"4"0,0-5 1,0 2-1,0 0 722,0 2 0,0 8 0,0 8-342,0 10 0,0 8-116,0 6-203,0 6 0,0-2 0,0 5 1,0 1-1,0 2-84,0 1 32,0 6 1,0-8 0,0 0 0,0-3 0,0-5 0,0-1 0,0-3-230,0-2 0,0-8 0,2-7 31,2-1 1,-2-8-1,2-6 1,-3-5 16,-1-4 1,0-4-256,0-9 432,-5 3 0,3-10 0,-2 4 0,2-1 0,1 0 1,-2-2-1,-1-4 92,1-3 1,2 1 118,1 4 1,0 1 0,0 1-1,1 4 194,3 1 0,3 2-162,6 8 0,1 3 124,3 5-272,-2 0 0,9 6 1,-5 3-1,3 2 0,-1 4-450,2 2 1,-1 5 20,0 8 49,-4-3 0,-5 8 339,-1-5 0,-10 40 0,-4 5 0</inkml:trace>
  <inkml:trace contextRef="#ctx0" brushRef="#br0">12164 15594 8184,'0'-12'-423,"0"-1"296,0 0 0,2 2 545,2 2 0,3 2 161,6 3-664,5 3 0,-2-5 0,5 6 1,0 0-1,1 0-1538,-1 0 1623,0 0 0,22 23 0,3 5 0</inkml:trace>
  <inkml:trace contextRef="#ctx0" brushRef="#br0">12381 15939 8184,'-5'-7'-1203,"3"0"1045,-2 2 320,2 4 0,8-5 1,3 6-1,2 0 60,2 0 1,5-4-121,3 0-125,3-6 1,2 3 0,-1-5-1,2 2 1,2 2 39,0-2-66,1-7 1,-9 3 0,-1-3 0,-1 4 0,-5 3 0,-3 2-273,-2-2 348,-6 4 1,-3-4 0,-9 6 0,-4 1 114,-4 2 1,3 5-92,-3 0 0,-1 5 1,-1-4-1,1 2 172,-1 3 0,-3 2-108,1 0 0,1 5-19,-2 0 0,7 2 1,-2-2-1,3 3-16,1 0 1,2-1 9,2-2 1,3-2-136,6 2 0,2 0 1,4-3-1,5-4-97,4-3 1,12 1 118,-1-3 1,4-1-71,-1-4 0,0-2 0,3-2 0,1-4-196,0-4 1,1-2 253,4-3 0,-4-3 6,0-5 1,-6-1-1,0 1 1,-5 1-16,-6 2 0,-4 0 72,-5 5 1,-3 0 4,-10 4 0,-2 6 1,-5 1-1,-3 2 1,-2 0 1,3-1-32,-3 5 0,-1 5 0,1-1 1,-4 4-1,4-3 1,2-1 8,5 2 1,1-4-28,4 7-2,-5-6 1,9 8 0,-2-4-27,6 0 0,0 0 54,5-2 1,1-4 29,4 3 1,-2 3 0,-1 0-1,-2 2 39,2-1 0,-4 2 41,-2 7 0,2-2-82,-2 2 1,0 2 0,-4 3 0,0 3 138,0 5 1,0-2-36,0 6 1,0 0-111,0 5 0,0-3 0,0 0 0,0-4 211,0 0 1,2-3-112,2-3 0,-3-6 55,4-3 1,0-3-1,1-3 4,1-2 1,-3-4-29,5-5 1,-5-1-59,5-3 1,-2-3-1,3-8 1,-2-2-141,2-4 1,6-3-484,1-1 0,0-1 141,-5 1 1,1-1 0,0 1 0,0 0 375,-1 4 0,-5-3 0,-1 4 0</inkml:trace>
  <inkml:trace contextRef="#ctx0" brushRef="#br0">10316 15174 8182,'0'-20'-178,"0"1"1,0 7 0,0-1 0,0 0 876,0 0 1,0 1-541,0-1 1,0 12-124,0 5 0,0 7 1,0 5-1,1 2 129,3 2 0,-2 5 35,2 5-171,-3 6 1,4-5-1,-1 4 1,0-1-1,0 2 214,1 0-247,-1 3 0,0-5 0,2-2 0,-1-1 0,2-2 0,-1-2 0,1-2-82,0 1 0,-4-6 0,1-3 0,-1-5-678,1-3 573,-2 2 0,4-15-133,-6 0 218,0-1 1,0-10 0,-2 2 0,-2-3 0,-3-1 40,0 0 0,-5 0 1,4 5-1,-3-1 206,-2 0 1,0 6 51,0 3 1,5-2-62,-1 2 0,1 1 1,-4 7-1,3 5 208,0 2 0,5 3-206,-5 3 0,6 3 26,-1 6-156,3-1 1,6 1 0,4-1 0,4-1-1,2-2-92,2-5 0,5-5 105,-5-3 1,5-4-16,-1-5 1,2-1 0,0-3-1,-2-6 4,2-6 1,-3 1-34,1-7 1,-7 1 54,-1-4-54,-1-1 0,-9 1 0,4-1 0,-1 2 0,-3 1-178,-2 2 0,-2 10 145,-3-2 1,1 9-218,-6 0 148,1 2 1,-1 2 0,1 2-1,-1 2 1,2 4-651,3 4 0,-2-4 434,2 1 1,-2-2 343,2 1 0,3-2 0,-5-6 0</inkml:trace>
  <inkml:trace contextRef="#ctx0" brushRef="#br0">10430 15199 8182,'-7'-13'0,"-4"2"-737,2 3 561,4-4 1,-7 11-1,4-2 459,-3 6 1,2 5-1,1 8 1,-2 2-111,-2 2 1,4-3-93,-1 4 1,2-5 0,-3 1 2,2-3 1,4-1 444,-5 0-556,6-6 0,-2-7 47,5-9 1,5-8 0,4-4-1,2-3-4,2-2 0,0 1-25,-1-1 1,1 2 26,0 3 0,-2-2 1,-1 6-1,-1 3-10,0 4 0,-1 5 25,0 5-189,-5 0 127,8 5 1,-9 8 0,2 8-1,-3 3 1,1 1-266,2-4 0,-1 3-196,5-3 1,-3-2 489,3-2 0,46-32 0,-19 4 0,-1 0 0</inkml:trace>
  <inkml:trace contextRef="#ctx0" brushRef="#br0">11017 14664 8182,'-9'0'-794,"2"1"1143,2 3 88,0-2 1,5 2-1,0-8-318,0-5 0,0 2-219,0-1 146,0-1 0,-1-5 1,-2-2-1,-3-1 0,1 2 1,-2 1-1,0-1-8,-3-2 1,-3 5 0,-3-2 0,-2 5 9,-2 3 1,3 2 0,-4 4 0,-2 3-38,-1 5 0,0 7 1,1 10-1,4 2-90,0 3 1,2-2 126,4 6-135,1-6 0,5 8 1,2-6-1,4-3 0,2-5 1,2-5-1,4-4-111,5-4 0,-3 0 212,8-4 0,-1-7 0,1-8 0,4-5 120,3-6 1,-2-4-81,-1 0 1,-4-5-21,4 0 0,-5-5 0,1 0 0,-3-7 73,-1-4 0,-2-4-4,-3-1 0,2 0-1070,-5 0 1096,5-6 1,-9 12 0,3 3 0,-2 10 718,-2 10-805,0 9 1,0 20 14,0 14 0,-5 9 1,0 10-1,-1 2 53,0 5 0,-2-2-174,4 2 1,-1-2-22,5 2 0,0 1 0,0-5 0,2-2-117,2-1 1,5-4-40,8-2 0,2-4 229,7-9 0,1-8 1,3-9-1,4-2-1678,2-2 1689,3-6 0,10-35 0,-23 14 0,1-1 0</inkml:trace>
  <inkml:trace contextRef="#ctx0" brushRef="#br0">16398 14472 7899,'0'-17'-23,"0"0"0,0 2 0,0 1-515,0 1 717,0 0 1,0 0 0,0 1 0,0-1 0,0 0 744,0 0-425,0 1-305,0 5 0,0 21 1,0 13-1,0 7 1,0 5-164,0 2 1,0 9 0,0 0 0,0 3-147,0 1 0,0-1 0,0-4 1,0-2-20,0-4 0,0-5 0,0-4 0,0-6-140,0-5 374,0-5 1,0-16 143,0-7-191,-6-10 1,5-6 0,-4-9-1,4-4 1,1-4 0,0-5-1,0-5-90,0-6 1,6-4-14,2-6 0,4-2 0,0 0 1,1 5 70,0 3 1,0 9 7,-1 6 1,1 11-1,0 6 1,4 12 0,0 10 0,-2 5-214,0 8 0,2 1 68,0 11 0,1-4-151,-1 4 0,-4 2 0,1 5 0,-4 2-249,0-2 1,-5 1 515,0 0 0,-14 8 0,-4 4 0,-1 7 0,0-1 0</inkml:trace>
  <inkml:trace contextRef="#ctx0" brushRef="#br0">16411 14702 7899,'-13'-4'632,"0"-1"-278,0 1-325,1-2 1,6 5-1,6-3 1,8 2 501,8 2 1,4 0-221,5 0-609,6 0 0,2 0 0,5 0 0,1 0 0,-1 0 298,0 0 0,2 0 0,4 0 0,3 0 0,1 0 0</inkml:trace>
  <inkml:trace contextRef="#ctx0" brushRef="#br0">16793 15097 7762,'13'-7'440,"1"-3"0,3 5 0,4-3-243,3-1 1,6-7-98,0-1-218,5-6 0,-4 3 0,5-5 0,-5 1 0,-3 1-92,-4 2 1,-7 1-1,-1-1 114,-6 4 0,-6 8 340,-8 5-183,-3 3 1,-7 2-1,-3 3 1,-5 5-1,-2 4 144,-1 4-104,-1 2 0,1 7 1,-1-1-1,2 2 1,2 2-1,2 0 0,3 0-81,5-2 1,5-2-37,7 1 0,2-5 0,3-1 0,8-2-57,7-2 0,6-8-154,3-3 110,-2-4 1,10-1 0,-3-1 0,3-4-1,1-3-67,0-4 0,1-6 163,-1-3 0,-1-8 109,-3 0-72,-3-1 1,-10 0-1,-1-1 1,-3 0 0,-6 0-28,-5 2 0,-5 7 61,-1 0 0,-2 8-15,-7 2-36,1-1 1,-12 11-1,3-2 1,-3 3-1,-1 1-111,-1 0 1,3 4 62,-3 0 1,4 5 5,5-5 29,0 6 1,2-3 0,3 6 0,3-1-114,4 1 0,1 0 123,0 0 0,6 4 31,2 0 7,9 0 1,-3 1 0,3 3-1,-3 3 1,-1 2 399,0-1 0,0 5-218,-1 0 1,0 7-98,-4 1 1,-1 2-1,-4 5 1,1-1 232,-1-3 1,-1-1-84,-2-2 0,0 3-135,0-3 1,0-2 0,0-12-1,0-3 63,0-4-55,0 3 0,1-12-25,3 1 0,-1-6-92,6-3 1,-1-6-824,5-2 1,-5-5 44,1-4 381,5 3 1,0-10-1,5 2 1,-2-3-1,1-5-548,2-4 1,1-3 919,5-1 0,-1-11 0,3-8 0,3-5 0,-1 0 0</inkml:trace>
  <inkml:trace contextRef="#ctx0" brushRef="#br0">18068 14472 7899,'-4'-12'51,"0"-1"1,-5 0 35,5 0 80,0 6 1,14-3-1,2 6 1,4 1 187,2 2 1,6-1-365,6-2 1,0 3 0,-3-3 0,1 2-677,2 2 0,0 0-579,-5 0 1264,1 0 0,-18 6 0,-4 1 0</inkml:trace>
  <inkml:trace contextRef="#ctx0" brushRef="#br0">18055 14651 7899,'-12'0'0,"-1"0"0,0 0 590,0 0-410,6 0 57,2 0 1,8 0 0,4 1 0,7 2 0,4 1 0,6-1-276,5-1 0,2 2-1132,3 0 867,3 0 303,-5-4 0,10-9 0,5-4 0,4-1 0,0-1 0</inkml:trace>
  <inkml:trace contextRef="#ctx0" brushRef="#br0">20134 14230 7851,'0'-31'-20,"0"4"0,0-3 1,0 3-1,1 2 0,4 1 949,3 3-741,9-4 1,4 13 0,9-2-1,4 4 1,1 1 0,1 2-1,-4 4 1,0 6 0,-4 7 93,-1 6 1,-7 3-502,-3 7 129,-9 5 0,-2-3 1,-8 6-1,-2 2 1,-4-1-1,-5 1 0,-3-4-222,-1-1 1,-4-1-1,4-6 1,2-3 406,0-4 1,7-4 333,-1-4 1,8-4-290,1-5 0,10 0 0,8 0 0,1 0-120,-1 0 1,5 0 0,-3 0 0,1 2-96,0 2 1,-4 3-1,3 7 1,-3 2-5,-6 1 0,1 4 59,-8-4 27,0 6 0,-5-5 0,-4 3 0,-4-4 1,-6-2 194,-2-3 1,-10 0 0,2-2 0,-3-3-24,-4-2 1,4 0-318,-6-5 0,2 0 91,-2 0-111,2 0 1,11 0 0,1-2 0,2-2-1,4-5-1843,4-2 2001,4-2 0,63-28 0,-22 17 0,1 0 0</inkml:trace>
  <inkml:trace contextRef="#ctx0" brushRef="#br0">21230 14064 7882,'9'-10'0,"-1"-2"0,-3-2-108,3 5 0,5-2 1,5 4-1,2 0 216,3 2 1,5 4-10,2 1 0,4 0 1,-3 0-1,2 0 30,2 0 0,-2 0-243,1 0-20,-6 0 1,2 0 0,-9 0 0,-7 0 73,-8 0 1,-13 1 0,-16 2-1,-5 1 144,-6-1 0,-3-1 444,-1-2-335,-6 5 1,-2-2 0,-5 6-1,2 1 1,1 1 128,1 2 0,0 4 0,-2 1 0,0 3 48,3 6 1,10 0-241,2 7 1,7-1 0,7 2 0,8-2-153,6-2 1,16-1-373,7-5 0,7-5 172,6-3 0,2-3 0,7-3 0,-3-2-62,-2-5 1,6-2 150,-6-2 1,0 0 150,-8 0 1,-2-7-1,-3-5 1,-4-5 309,-3-3 1,-7 1-172,-2-3 0,-10-2-34,-3 3 0,-5 3 1,-4 1-1,-4 2-104,-3 3 0,-6 5-210,0 2 0,-5 4-42,1 1-75,3 0 0,1 6 0,7 3 0,5 6 308,4 2 0,26 28 0,17 3 0</inkml:trace>
  <inkml:trace contextRef="#ctx0" brushRef="#br0">21600 14460 7855,'0'8'943,"2"-1"0,2 0-795,4 0 0,4-4 0,0 1 0,3-2-342,2-2 0,1 0 178,3 0 1,-1-2-1,-4-2 1,-1-4-5,-3-4 1,-1-2-111,-7-3 156,0 3 1,-11-4-1,-5 6 1,-10 4-1,-5 4 1,-4 2-1,0 2-283,0 0 0,1 6 1,5 2-1,2 4 257,6 0 0,17 18 0,14 4 0</inkml:trace>
  <inkml:trace contextRef="#ctx0" brushRef="#br0">22416 13924 7882,'0'-18'-58,"0"-2"0,0 0 0,0 3 1006,0 3-627,0 7 0,-4 4 0,0 11 0,0 9 0,-1 8 0,1 4 621,1 5-892,-4 3 1,4 7-1,-4 1 1,2 2-1,0-2 1,1 1-1,-2-2-94,-1 0 0,3-2 0,-3-5 0,1-4-216,3-8 1,2-5 224,1-7 1,0-8 0,0-6 0,1-10 37,4-9 1,2-9 0,7-2-1,2-1-81,1-4 1,4-1 0,-3-1 0,1 1-26,-1 3 0,3 5 1,-2 7-1,-1 5 238,1 3 0,2 7-37,-4 3-75,5 8 0,-9 9 1,1 9-1,-4 5 0,-1 3 1,-2-2-1,-3-1-40,-2-1 0,-4-1-102,-2 1 0,-3-2 1,-7-3-1,-3-4 24,-5-3 1,-3-1-29,-5 0 0,2-2 1,-5-2-1,2-4-48,3 1 0,2-5 47,5 4 1,-2-5-300,6-5 245,6-2 0,1-5 0,7-1 0,5-1 0,6-2 178,8-1 0,10-4 0,7-3 0,5 0 0,-1 0 0</inkml:trace>
  <inkml:trace contextRef="#ctx0" brushRef="#br0">22977 13848 7882,'0'-13'0,"5"4"335,-1 1 1,0 6 527,-4 2 1,-1 12-534,-4 9 0,-2 5 0,-5 2 1,0 4-10,4 5 1,-4-1-240,4 6-77,-3 4 1,2-7 0,2 5-1,1-1 1,5-1-203,4-1 0,4-3 1,7-5-1,3-7-231,4-8 1,5-5 81,3-5-414,-2-2 0,9-8 1,-5-2 759,2-4 0,1-32 0,4-8 0</inkml:trace>
  <inkml:trace contextRef="#ctx0" brushRef="#br0">23028 14141 7882,'-14'-13'508,"-3"0"1,3 1-255,-3-1 1,8 4 139,5 1 0,4 4 96,4-5-511,4 6 1,6-2 0,3 3 0,4-1 0,4-1-641,5 1 1,-1 0 660,5-1 0,34-9 0,-28 4 0,0-1 0</inkml:trace>
  <inkml:trace contextRef="#ctx0" brushRef="#br0">17010 16372 7882,'-4'-21'-149,"-1"1"1,3 2 0,-1 2 337,-2 2 1,4 8 0,-3 8 517,2 9-593,2 8 1,0 7 0,0 3 0,0 2 0,0 2 176,0 2-261,0 2 0,0 1 1,0 0-1,0-1 1,0-1-1,2-2 0,1 0-103,1-2 1,4-2-1,-3-7 1,-1-4-116,2 0 179,-5-2 1,5-12 0,-6-5-1,0-7 19,0-4 0,0-7-11,0-4 3,0-2 1,0-7 0,0-3 0,0-4 0,0-3 14,0-2 24,0-5 1,0 1 0,0-6 0,0-3 0,1 2 15,3 2 1,-1 7-1,6 4 1,-1 5 95,-1 6 0,9 11-145,-3 6 0,2 6 57,-2 7-179,0 0 0,-1 3 1,1 4-1,0 5 0,0 3-226,-1-1 0,-3 4-148,-1 3 1,-5-1 187,1 2 1,-2-1 0,-2 6 299,0 2 0,-12 5 0,-4 5 0,-2 5 0,0 0 0</inkml:trace>
  <inkml:trace contextRef="#ctx0" brushRef="#br0">16997 16576 7978,'-13'-7'106,"1"-4"-611,5 9 444,1-3 0,12 5 0,2 0 1,5 0 572,4 0 0,3-4-1,5-1-713,1 1 1,-1 4 0,1 0-1,1 0 1,1 0 201,2 0 0,28 0 0,3 0 0</inkml:trace>
  <inkml:trace contextRef="#ctx0" brushRef="#br0">17354 16908 7891,'-7'0'507,"1"0"-300,6-6 0,6 0 393,3-2-614,2-3 1,6 4 0,1-8 0,1 0 0,-1-2-1,-1 1 1,0 1-112,0-2 1,0 2-52,-4-2 119,-6 3 0,0 2 0,-4-1 0,0 1 0,-5 4 0,-6 5-44,-8 6 148,2 4 0,-10 11 1,4 4-1,-1 2 0,1 3 1,2 1-1,2 3 189,2 2-258,7-5 1,1 2-1,6-7 1,2-2 0,3-1-1,8-3 1,7-6 4,4-4 0,6-3 0,1-4 0,1-1-112,4-3 1,1-3 119,1-6 1,-1-4 0,0-2 0,-2 0 1,0-4 1,-2-1 27,-12-2 0,0 1-56,-8-1 0,1 2 1,-9 2-1,-3 2 37,0 1 1,-8 4 36,-2 6 1,-4-1 144,0 6-180,-7 0 1,4 4-1,-5 0 1,0 1-1,2 3 14,-1 5 1,2-2-64,4 2 1,1-1 0,-1 5 0,4-2 1,2-1-1,2-1-40,2 0 1,1 3 47,2 1 1,0 1 122,0 3 1,6-3 0,3 4 0,2-1 175,2 0 0,-1 6-73,1-2 1,-2 5-31,-2 4 1,2-4 0,-4 6 0,0-1 103,-2 3 1,0-3-172,0-1 0,-1 1-96,-4-1 1,0-2 0,1-7 0,2-2 55,1-1 1,1-8-138,-5 3 1,0-8 62,0 4-38,0-6 1,4 1-1,2-8 1,1-5-1,3-4-404,1-4 0,3-2 98,3-7 0,-1-1-732,5-3 735,0 4 156,-1-11 1,15-7 0,-1-9 0</inkml:trace>
  <inkml:trace contextRef="#ctx0" brushRef="#br0">18157 16194 7891,'0'-17'51,"0"0"1,0 1 0,0 2 0,0 1 841,0 1-664,0 4 0,2 3 1,2 5-1,5 0 0,2 1 1,3 3-1,3 6 923,4 6-1071,3 4 0,8 11 1,0 4-1,2 6 1,-1 8-1,-2 3 0,-3 5-41,-1 1 1,-8 7 0,-13-29 0,-1 0-1,-4 2 1,-2-1-273,-3 2 0,-3-1 0,-4 2 0,-4 1 0,-3 0 1,-4 0-1,-1 0 0,-3-1-175,-2-1 0,-2-1 0,-1 0 0,-1-3 0,1-5 0,-1-1 0,0-1 0,0-1 152,0 0 1,0-1-1,1-3 1,0-1 0,1-1-1,0-1 1,-24 14 254,6-8 0,-1-2 0,2-7 0,-3-2 0,-1-2 0,0-4 0,0-4 0</inkml:trace>
  <inkml:trace contextRef="#ctx0" brushRef="#br0">16525 16015 7924,'-5'-12'-178,"-1"-5"1,-4 0 0,3 1 0,0 2 277,0 1 0,-2 2 1,-3 2-1,-1 5 0,0 4 214,0 4 0,-1 3-233,-3 6 0,2 7 0,-5 4 0,0 7 84,0 6 0,3 4 124,-4 10-250,0 11 0,-1-1 0,12-25 0,0 2 0,1 1 0,0 0 0,1 3 0,0 1 0,2 2 0,0 1 0,1 0 0,1 1-37,1-1 0,2 0 0,2-3 0,2-2 1,1-3-1,2-1 0,11 28 56,9-8 1,5-2 0,7-5 0,2-8-16,2-5 0,-1-9 1,6 2-1,1-5-38,2-3 0,1-4-249,0-5 186,0-6 0,-2-1 0,-2-6 0,-6-2 0,-7-2-409,-8-5 26,-1 4 1,-15-5-103,3 6 0,-14-1 0,-4 5 543,-5 0 0,-2 6 0,-7 7 0,-1 7 0</inkml:trace>
  <inkml:trace contextRef="#ctx0" brushRef="#br0">19369 15888 7918,'0'-13'-61,"0"0"0,0 0 0,0 1 0,1 0 0,2 2-26,1 2 331,6-1 0,-8 1 0,3 1 0,0 0 193,-1 0 1,0 5-233,-4 2-130,-6 6 0,-1 12 0,-7 5 0,-3 5 1,-3 6-1,-1 5 0,0 5 29,-2 7 1,-1 7 0,11-24 0,1 1 0,-1 2 0,1 1-34,1 1 0,1 2 0,0 1 0,2 2-971,1-1 1,1-1 841,2-1 0,1 0 0,-1 0 0,2 0 0,3-3 1,1-2-1,7 32 0,8-10 0,5-8 0,5-8-334,3-2 0,1-3 0,5-3 0,-2-6-101,1-5 0,-2-2 222,1-8 1,4 1-1,4-10 1,1-2 270,1-5 0,-7-3 0,5-5 0,3-2 0,4-3 0</inkml:trace>
  <inkml:trace contextRef="#ctx0" brushRef="#br0">20312 16564 7918,'-5'-13'0,"2"-1"0,-6-3-68,7 2 0,-8-3 1,4 5-1,-1 1 1,-3-1 438,-1 0 1,-2 5 0,-1 0-1,-3 3 100,-5 2 0,3 2-178,-3 1-293,1 0 1,0 5 0,0 4-1,-2 3 1,-1 4 326,-2 1-318,6 6 1,-4-3 0,5 5 0,-1 1-1,4-1-68,6 1 1,0-2 0,6-2 0,1 0-90,2 0 0,2-3 104,3-2 1,4-3 1,4-1 1,2-6 0,3-3-1,5-3-5,2-1 0,1 0-110,1 0 1,-1-10 50,1-2 0,-1-10 1,-1 1-1,-1-4 24,-2-5 1,1-4 60,3-9 1,-4-2-2,1-6 1,-7-1 0,2-4 0,-4 0 265,-5 2 1,-2 4-85,-6 12 0,0 7 575,0 5-567,0 7 1,-6 11 0,-2 6-1,-2 4 1,0 8 200,2 6 0,1 1-424,-2 8 0,-1-2 112,6 7 1,-2 2-1,3 2 1,-1 3-91,1 2 1,2-1-51,1 0 1,0-4 0,0 0 0,1 1-163,4 2 0,-3-4-124,7-3 1,1-3-101,7-2 144,-3 1 0,4-8 0,-3-4 0,0-5 0,4-4-404,0-2 1,-3-1 728,1-2 0,8-40 0,2-10 0</inkml:trace>
  <inkml:trace contextRef="#ctx0" brushRef="#br0">20644 16066 7918,'0'-20'-77,"0"2"1,0 5-1,0 1 146,0-1 1,0 4-1,1 2 1,2 0 1506,1 0-1304,6 4 0,-3-2 0,6 5 0,0 0-53,0 0 0,1 7 0,1 5 0,2 8-54,-1 4 1,0 7-1,-1 5 1,2 5 13,-1 6 1,-8 8-1,-4 4 1,-2 4-263,-2 1 1,-7 5 0,-6 2 0,4-36 0,-2 1-194,-13 32 1,-3-5 0,-1-2 0,-2-4-172,2-5 1,-1-8 0,1-12 0,-2-4-522,2-4 1,3-4 967,3-3 0,-7-12 0,2-12 0</inkml:trace>
  <inkml:trace contextRef="#ctx0" brushRef="#br0">21804 16207 7913,'0'-13'-244,"0"0"389,0 0-25,0 6 0,6 2 0,2 5 0,4 0 0,2 0 1,3 0-1,4 0 423,3 0-686,7 0 1,-4 0 0,4 0 0,-1 0 0,-1 0 0,-4 1 0,-2 2-1210,-1 1 1352,-3 0 0,-23 8 0,-12 2 0</inkml:trace>
  <inkml:trace contextRef="#ctx0" brushRef="#br0">21753 16487 7862,'0'-7'-1365,"2"1"1419,2 6 0,4 0 0,8 0 0,2 0 113,2 0 1,6 0-1,5 0 1,0-1-569,0-3 0,9 2 401,-2-2 0,6-11 0,4-5 0,3-2 0,0 1 0</inkml:trace>
  <inkml:trace contextRef="#ctx0" brushRef="#br0">24023 15696 7868,'-6'-12'58,"-1"-1"1,0 0 774,3 0-649,-3 6 1,5 0-1,-1 4 1,5-2-1,5-1 1,3 0 303,4 4-498,7 0 1,5 2 0,8 0 0,3 0-1,1 0 87,0 0-168,6 0 0,1 2 1,5 0-1,-3 3 1,-6-2-1,-6-1 0,-5 1-275,-3 1 0,-7 1 269,-3-5 1,-14 0-1,-9 0 1,-8 0 51,-7 0 1,-5-5-56,-4 1 148,-2 0 1,-12 0-1,-2-1 1,0 3 0,-1 0-1,-1 2 1,-2 2 304,-1 2 1,-4 3-182,0 6 0,-1 5 0,7 3 0,2 5 145,5 4 1,3 2-249,5 6 1,9 1-66,8-1 0,8 0 0,6-1 1,6-3-148,6-4 0,8-5 126,4-3 0,5-4-95,3-5 1,0-2 0,3-2 0,1-5 22,-1-3 1,-3-1 78,0 0 1,1-1 17,-4-3 1,1-2 0,-10-5 0,-3-1 26,-4-2 1,0-3 11,-6 0 0,-1 3-19,-8-3-35,-2 3 0,-10 1 1,-1 0-1,-2 1 1,-4 0-306,-4 4 1,1 2-5,-3 6 0,5 0-430,3 0 330,-2 0 1,11 1 0,1 4 415,6 3 0,5 4 0,63 12 0,-23-11 0,0 1 0</inkml:trace>
  <inkml:trace contextRef="#ctx0" brushRef="#br0">24316 16066 7868,'0'9'129,"0"-1"0,0 1-63,0 4 0,0-1 191,0 1 0,0 0 0,0 1 0,2 2-121,2 1 0,2 0 36,2-5-129,3 1 1,1-2-1,6-2 1,2-5-1,3-2 282,1-2-345,1 0 1,1-6 0,-2-3 0,-3-3 0,-4-5-82,-3-5 0,-7 0 0,-2-1 0,-4 3 190,-1 2 0,-7-2-74,-6 7 0,-1-1 1,-7 8-1,-3 1-141,-5-1 1,2 3 101,-2 7 0,3-1-349,5 6 1,-2-1 0,8 5 0,2 0 372,3 0 0,47-1 0,7 1 0</inkml:trace>
  <inkml:trace contextRef="#ctx0" brushRef="#br0">25158 15620 7868,'0'-13'-105,"0"0"1,0 1 0,0-1-1,0 0 798,0 0 1,0 1 106,0-1 0,0 7-389,0 6 1,4 7-216,0 10 0,2 5 0,-3 7 0,1 5-59,-1 3 1,0 6-39,1-1-142,-3 1 0,5-5 1,-5 0-1,2 1 0,1-3 1,-1-2-1,-1-4-155,-2-3 1,1-7 0,2-3-123,1-3 302,0-7 24,2-7 0,-3-8 0,5-9 1,2-5-1,2-3-166,0-5 114,1-2 1,1-2 0,2 1 0,1 2 0,-1 2-18,-2 2 43,-1 8 0,-4 0 0,3 8 0,2 2-7,0 5 0,0 10 79,-1 7 1,-2 1-1,-2 7 1,-3 0-144,-1-1 0,-3 4 71,2-3 0,-3-1-29,-1 2 34,-5-7 1,0 4 0,-6-8 0,-3-1 0,-2-2-60,-2 2 0,-2-4 47,-5-2 1,-1-2-113,0-2 0,1 0 1,-1 0-1,1 0-222,-1 0 1,5 0-101,0 0 1,1-5-612,-1 1 1072,2-6 0,18-31 0,2-14 0</inkml:trace>
  <inkml:trace contextRef="#ctx0" brushRef="#br0">25413 15250 7874,'5'-18'384,"1"-1"-238,3-2 0,3 3 0,1 5 0,6 2 318,0 2 1,4 3-236,-6 6 1,4 6 0,-4 3 0,-1 3-195,-2 5 0,-7 3 110,-3 6-280,-2-1 1,-4 6-1,-2 2 1,-4 1-1,-5-1-18,-4-2 0,3-2 0,-5-3 0,4-2 133,2-3 0,-3-4 332,8-8 6,2 2 1,2-11-167,8 0 1,3-1-124,6-8 0,5 1 0,2-5 0,2 2-126,-1 2 0,0-1-418,5 6 1,-5-5 34,0 5 224,-5 0 1,6 4-1,-3 0 1,1 1-1,1 2 256,-1 1 0,32 6 0,3-3 0</inkml:trace>
  <inkml:trace contextRef="#ctx0" brushRef="#br0">26140 15339 7874,'0'-12'0,"0"-5"693,0 0 0,0 4 772,0 4-1051,-6 7 1,3 2-324,-5 8 1,-1 9 0,-2 6-1,1 4 139,1 2 1,2 7-88,-1-2 0,-2 3-165,6 1 1,-2 0-1,3-1 1,-1-2-74,1-1 0,7-5 13,5 1 0,2-1-75,2-3-42,0 2 1,5-14-1,3 2 1,3-5-1,2-4-859,-1-1 0,1-2 488,-1-4 1,1-5-716,-1-4 1285,1-8 0,-15-14 0,-2-9 0,0-4 0,0-1 0</inkml:trace>
  <inkml:trace contextRef="#ctx0" brushRef="#br0">26140 15569 7874,'-17'-14'0,"0"-3"0,4 3 732,4-3 1,6 7-436,-1 1 0,4 5 0,6-3 0,7 1-175,6 3 1,6-2-354,0 0 0,6 1 0,3 4 0,3 0-549,1 0 0,1 0-235,-1 0 1015,-6 0 0,22 12 0,0 2 0</inkml:trace>
  <inkml:trace contextRef="#ctx0" brushRef="#br0">23768 16513 7874,'-13'-8'-75,"0"-1"0,1 4-832,-1 2 1039,6 2 1,3 1-1,9 0 1,7 0-1,6 0 1,6 0-1,7 0 1,6 0-1,7 0 332,7 0 1,7-1-448,10-4 0,-30 3 0,2-1 0,5-2 1,1 0-1,4 0 0,2 1-437,4 0 0,1-2 0,5-1 0,1-1 485,2-1 0,1 1-73,0-1 1,0 1 0,0 3 0,0 1 0,0 0 0,0 0 0,0 0 0,-1-1-1,1 1 1,-1 0-29,-1-1 0,-1 1 47,-3 3 0,-1-1 1,-4-1-1,-2 1-1,-2 1 1,0 2 0,-2-1 0,-2 0 0,-1 0 0,-1 0 0,-4 0 0,-1 0 0,28 0 256,-10 0 0,-13 1-333,-7 3 32,-5-2 0,-10 5 0,-5-4-317,-5 1 1,-10 0 0,-5-4 80,-9 0 1,-2 2 54,-4 2 1,-3-3-132,-1 4 0,-3 2 0,-1 1 724,-1 4 0,-28 17 0,-7 5 0</inkml:trace>
  <inkml:trace contextRef="#ctx0" brushRef="#br0">25298 16946 7874,'-13'-13'0,"0"1"0,2-1 0,3 0-94,3 0 27,4-5 1,7 4 0,4-3 0,7 3 276,8 1 0,1 4 156,3 1-262,4 5 1,-6-3 0,3 6 0,-3 2 0,-2 2-1,-1 4 1,-4 5 45,-7 4 1,-2 3 0,-7 7 0,-1 1-145,-1 2 1,-10 1-1,-3-2 1,-6 2-83,-3 1 0,-2 1 0,-7 2 1,0-2 74,0-2 1,4-5 322,3-5-31,-2-6 1,14 2-1,0-8 659,8-5-841,4-2 0,18-8 0,6-3 0,6-2 0,5 0-68,2 2 1,4-5 0,3 4 0,1 0-4,-1-1 0,-3 0-170,4-2 0,-6 4-105,1 1 207,-8 5 1,-4-3 0,-9 5-1,-4-2-244,-3-1 3,-7 0 58,-7 4 0,-7 0 0,-5 0 0,-1 0-1249,0 0 64,0 5 1398,1-3 0,-18 9 0,-4-4 0</inkml:trace>
  <inkml:trace contextRef="#ctx0" brushRef="#br0">27313 16041 7874,'-6'-7'-87,"3"0"1,-5 2 440,-2-3-266,4 2 1,7-1-1,11 4 1,5-1 0,4 0-1,6 0 1,6-1 0,3 1-1,4 0-135,3 0 1,1-2-706,2 2 542,-2 2 1,-7-3 0,-3 5 0,-4 0 209,-3 0 0,-41 11 0,-11 3 0</inkml:trace>
  <inkml:trace contextRef="#ctx0" brushRef="#br0">27313 16283 7874,'-7'0'840,"-5"0"-866,11 0 0,1 0 0,8 0 1,5 0 103,4 0 0,4 0 0,8 0 0,2 0-411,1 0 0,1 0-333,1 0 437,3 0 1,-5 0 228,7 0 0,-7-19 0,2-7 0,3-3 0,0 1 0</inkml:trace>
  <inkml:trace contextRef="#ctx0" brushRef="#br0">27733 15747 7874,'-17'-18'197,"0"-3"0,-4 4-19,4 4 1,4 6 388,5 7 1,7 1-481,1 4 1,1-3 0,9 8-1,3 3-127,2 3 0,6 1 1,-2-5-1,2 1-114,6 0 0,0 3-296,7-4 351,-6 4 0,8-10 0,-5 3 1,0-1-1,2-3-600,-1-2 605,-3 4 1,6-5 0,-7 2-1,-2-3 1,-5-1 216,-3 0 1,-6 2-1,-9 2 182,-6 4 0,-6 4-6,-8 1 0,2 4-135,-7 0 1,-3 5 0,-6-1-1,0 5 13,-1 4 1,-2-2-33,5 6 0,-5-4-445,4 4 156,0 0 1,8 3 0,3-2-1,8-2 1,4-2-651,4-3 0,7-2 794,5-5 0,30-8 0,9-8 0</inkml:trace>
  <inkml:trace contextRef="#ctx0" brushRef="#br0">29149 16054 8168,'0'-9'201,"0"1"1,0-2-22,0-2-174,0-6 1,-4 4 0,-2-3-1,-1 1 1,-3 1 0,-1-4-1,-4 1 151,-2-1-100,-2 2 0,-7 6 0,1 1 0,-2 3 1,-2 1-1,-2 5 0,0 4 53,0 5 0,1 9 0,6 4 0,1 4-113,2 0 0,7 1 1,1-1-1,7 1-52,5-1 0,1 1 0,1-1 0,4-1-51,3-3 1,5-4 0,3-7-1,2-3 58,2-1 1,1-2 0,5-4 0,-2-1-2,-3-3 0,3-3 23,-3-6 22,3-6 0,0 2 0,-1-7 0,-3-4 0,0-5 0,0-6 0,1-7 10,-1-3 0,-1-7 83,-2 1-41,-2-6 1,2 3-1,-7-4 1,-3 4 0,-2 8 323,-2 11-90,-1 12 1,-8 8-1,-3 8 1,-2 5 155,-2 10 1,5 9-397,-1 13 0,5 1 52,-4 2 1,5 1 0,-3 7 0,2 4-45,0 3 0,-1 1-65,5 2 0,5 1-9,-1-5 1,6 5 0,-2-1 0,4 1-125,0-1 0,5-3-51,0-6 0,6-7 59,-2-6 0,2-2 0,-2-10 0,-2-6-404,-1-4 0,-2-3 14,5 0 1,-4-6-635,4-2 734,-5-4 430,2-6 0,-5-13 0,0-9 0</inkml:trace>
  <inkml:trace contextRef="#ctx0" brushRef="#br0">29672 15747 7874,'0'-12'70,"0"-1"1,0 0 0,0 0 0,0 1-1,1 0 1,3 2 0,6 3 63,6 2 0,-1 0 1,8 5-1,3 0 33,2 0-256,7 0 0,-6 0 0,3 2 0,1 1 1,-3 2-973,-4 2 891,3-4 0,-15 7 0,2-4 170,-7 1 0,-37 13 0,-14 7 0</inkml:trace>
  <inkml:trace contextRef="#ctx0" brushRef="#br0">29697 15939 7874,'0'-7'761,"6"1"-660,2 6 0,5 0 0,3 0 0,2 0-136,2 0 1,7 0-1,5 0 1,2 0-113,0 0 0,-1 0 0,2 0 0,-2-1 147,-2-4 0,16-13 0,0-9 0</inkml:trace>
  <inkml:trace contextRef="#ctx0" brushRef="#br0">30934 14842 7874,'-6'-13'0,"5"1"0,-3-2 0,4-2 0,4 0 100,4 5 0,9 0 1,5 5-1,2 0 1,3-1-1,2 2 80,5-1 1,3 0-1,3 3 1,1-1-124,1 1 0,-5 2 72,-7 1-365,-3 0 1,-7 0-231,-3 0 441,-14 0 1,-10 0 0,-15 0 0,-2 0 0,-3 0 0,-2 0 0,-5 0 60,-3 0 0,-3 1 306,-2 4-232,2-4 1,-4 9 0,4-4 0,-2 1 0,-4 3 39,1 1 1,3 6 0,6 1 0,5 1-123,4-1 0,0 5-14,10-2 0,6-1 0,7 1 1,4 0-50,4-1 1,9 3-101,8-6 1,4 0 103,5-4-53,-3-1 1,10 0 0,-5-2 0,2-3-1,-1-2-81,-2-2 1,-2-1 194,-8-2 1,1-2-36,-5-2 1,-1 1-1,-7-5 1,-5-2 67,-3-2 1,-6-5 94,-4 0 1,-4 0-117,-4 5-58,-3-1 1,-1 4 0,0 2 0,-2 2 0,1 0-280,0 0 0,0 3 76,5-2 0,0 4-14,4 4 1,6 3 0,3 6 0,2 0 232,2 0 0,32 2 0,16-1 0,1 3 0,1 0 0</inkml:trace>
  <inkml:trace contextRef="#ctx0" brushRef="#br0">31559 15110 7874,'-19'0'-529,"5"0"195,-3 0 245,3 0 0,1 4 0,0 2 0,2 1 0,1 3 334,2 1 1,5 2 0,-1 0 0,2-1 183,2 1 1,2-1-378,2-4 0,7 2 1,6-6-1,-1-1-14,-2-2 1,3-1 28,0 0 1,0-1 0,-4-3 0,-1-5-13,1-2 0,-1-2 42,-4 0 0,-2 1 0,-6-2 0,0-2 7,0-1 0,-6 0-76,-2 4 0,-4 5-151,-1-1 0,-5 6 1,-2-1-1,-1 3-247,0 1 0,5 0-296,-1 0 429,3 5 1,7 2 236,3 6 0,31 11 0,8 3 0</inkml:trace>
  <inkml:trace contextRef="#ctx0" brushRef="#br0">31967 14766 7874,'-6'-13'0,"-2"2"0,-4 1 189,0 1 1,0 8-73,4 1 0,-2 7 1,6 10-1,1 4 160,1 3 1,1 3-265,-3 3 1,2-3 0,-2 4 0,3-1 20,1-1 0,0 1-81,0-4 53,0-1 0,0-5 0,1-3 0,2-3 0,2-2 0,3-4 208,1-4-141,3-8 0,1-7 0,1-6 0,1 0 19,2-2 0,0 5-36,-4-3 1,0-1 11,0 1 1,-1 1 0,1 6 0,0 3 280,0 1-279,-1 2 1,0 6-126,-4 2 61,-2 9 0,-6 2 0,0 6 0,-2 2 0,-2 1-18,-4 2 0,-4-1 15,0 1 0,-1-6-66,0-3 1,0-3 0,1-2 0,-3 0-233,-2-4 1,3-2 92,-3-6 0,-1 0-95,1 0 0,-4-1 1,2-4-1,1-3-1126,-1-4 1423,2 0 0,12-21 0,3-9 0,-1-4 0,1 1 0</inkml:trace>
  <inkml:trace contextRef="#ctx0" brushRef="#br0">32094 14370 7911,'0'-25'0,"0"-3"0,0 2 218,6 3 0,-3 15 0,7 1 0,2 1 0,4 3 120,0 2 1,-1 2 0,-1 4 0,1 3-264,-4 3 0,-3 8-155,1 2 1,-3-1-1,-8 3 1,-2 2-89,-5 3 0,-2 2 83,-2-4 1,-4-1 0,0-1-1,2-1 36,1-2 0,1-5 145,0 1 0,5-5 260,-1-3 1,6 2 1,5-9-261,10 2 0,3-7-203,6-1 1,4-2-1,5 3 1,0-2-573,1-2 1,-4 2 193,3-3 1,-3 5-26,-2-1 0,1 2 509,-1 2 0,23-11 0,6-3 0</inkml:trace>
  <inkml:trace contextRef="#ctx0" brushRef="#br0">32617 14472 7933,'0'-12'211,"0"-1"0,-1 0 42,-4 0 595,4 6 1,-5 4-382,6 12 1,0 1-346,0 11 1,0 2-1,0 5 1,0 3 51,0 2 1,-4-3-277,0 4 0,0-2 0,4 4 0,0-4-50,0-1 0,0-1-179,0-4 1,1-1 109,3 1 1,3-6 0,6-3 0,0-5-458,0-3 1,5-4 215,3-5 1,3 0-81,2 0 542,-1-5 0,7-42 0,0-15 0</inkml:trace>
  <inkml:trace contextRef="#ctx0" brushRef="#br0">32617 14766 7933,'-18'-13'0,"-1"-4"249,-2 0 1,4 0 323,8 4 1,4 5 0,6-1-106,3-1 0,9 5-517,8 0 1,8 4-263,1 1 0,9 0 0,-1 0 1,2 0-595,0 0 905,-2 0 0,29 6 0,-30-3 0,-1 1 0</inkml:trace>
  <inkml:trace contextRef="#ctx0" brushRef="#br0">30755 15556 7933,'-12'-13'-44,"-1"2"1,2 1 0,1 3 502,1 1 0,8 2 1,1 4 264,7 0-677,10 0 0,4 0 1,10 0-1,8 0 1,7 0-124,8 0 103,10 0 1,-26-2 0,2 0 0,6 0 0,1 0 0,7 0 0,3-1 0,6 1 0,3 0 0,5-1 0,1 1 0,-22 0 0,0 0-1,1 0-141,2 0 1,0 0 0,0 0-1,1-1 1,0 0 0,1 1-1,1 0 1,0 0 0,1 0-1,-1 0 1,1 0 0,0 0 46,-1 1 1,1-1 0,0 0-1,-2-1 1,-1-1 0,0 1 0,-5 0-1,0 0 1,0 0 0,23-2-1,-1 0-98,-3 1 0,-1 0 1,-3 1-1,-1 0 1,-9 3-1,-2 0 0,-6 0 1,-2 0 77,-7 0 1,-1 0 0,25 0 0,-15 0 0,-10 0 498,-9 0-269,-13 0-136,-8-5 1,-7 3 0,-4-4-1,-3 2-103,-3 0-6,-2 0 0,-7-1 1,-4 1-1,-6 1 1,-2 2-531,-4 1 553,-1 0 0,-2 4 0,-2 2 0,-2 1 79,2 3 0,0 4 0,-2-1 0,-2-3 0</inkml:trace>
  <inkml:trace contextRef="#ctx0" brushRef="#br0">31227 16232 7933,'-13'-6'29,"1"-1"1,-1-5 0,0-3 148,0-2 0,5 3 0,1-4 0,1 1 0,3 0 0,3 1 231,5 2 1,6 1-1,7 1 1,2-1 25,3 0 0,1 6-92,1 3-298,7 2 0,-4 2 0,6 2 0,0 2 0,-3 6 282,-5 5-227,-1 5 0,-15 10 1,1 1-1,-4 2 1,-7 2-1,-7 2 1,-10 1 80,-5 1-590,-4 4 1,1-7 0,-2 1-1,-2-6 1,1-6 0,3-3 0,3-4-445,4-2 1,5-8 664,5-4 518,5-2 1,-1-4 0,9 0 0,7-4 0,5-1 1180,2-3-1434,8 4 1,2-5 0,3 4-1,1-2 1,-1 1-151,4-2 1,-4 3-54,2-2 1,-1 2-863,1-1 655,-3 2 0,-10 5 1,-1-2-1,-1-1 1,-4 1 332,-1 1 0,5-3 0,1-2 0</inkml:trace>
  <inkml:trace contextRef="#ctx0" brushRef="#br0">32069 15990 8071,'4'-17'-32,"0"-2"0,1 1 0,-1-2 1,1 2-452,3-1 896,-6 2 0,4 4 0,-6 1 0,-1 2 0,-5 6 0,-5 9 166,-5 9 1,-7 12-467,2 8 0,-3 4 0,-1 5 0,-1 5 66,1 6 0,-1 0 46,1 5-271,-7 6 1,11 2 0,10-32 0,1 1 0,-4 33 0,5-2 0,5-2 0,5-3-269,8-2 0,1-9 0,11-10 0,3-6 80,4-5 1,1-3 0,5-5-1,1-3-450,2-6 1,3-8 5,2 4 678,-2-6 0,26-20 0,-32 3 0,-1-1 0</inkml:trace>
  <inkml:trace contextRef="#ctx0" brushRef="#br0">32273 16219 8152,'-6'-18'-17,"5"2"1,-4-4 0,4 1 85,1-1 0,0 4 0,0-1 1282,0 3-1181,6 1 1,1 6 0,6 3-1,-1 3 1,1 1 0,0 0 0,0 1 147,-1 3 0,1 3-588,0 6 175,-6 5 1,0 2 0,-4 6-1,1-1 1,-1 1 0,-3-1 0,-4-1-158,-5-2 1,2 2 0,-1-4 0,-2-1 179,-2-2 1,0-2 0,0-3 0,2 0 98,2-4 135,5 3 0,-1-9-33,8 2 1,3-2 0,7-2 0,3 0-14,4 0 1,-1 0-115,2 0 0,-7 1 85,2 3-86,3 3 1,-6 6 0,2 0 0,-5 0 0,-4-1-61,-1 1 1,-2 4 97,-4 0 0,-1-1 0,-4-6 0,-3-2 17,-3 2 1,-8-4-13,-2-2 0,1 2-73,-1-2 5,0 0 1,-4-4-1,3 0 1,2-1-1,2-2-269,2-1 1,2-2-333,1 2 0,6 1 21,3-6 64,2 6 0,4-6 0,3 3 540,8-1 0,16-14 0,6-6 0,6-5 0,0 1 0</inkml:trace>
  <inkml:trace contextRef="#ctx0" brushRef="#br0">32745 16143 8216,'0'-17'208,"0"0"1,0 0-89,0 4 1,4 5 0,1 0-1,3 3 207,2 2 1,5 2 0,4 1 0,0 1-202,4 3 0,1 2 1,3 4-1,1-3-447,2-1 0,-4 2 114,-5-4-367,0 6 1,-1-8 160,-3 2 0,-18-7 270,-8-1 144,-11-6 0,-1 8 0,-9-3 0,-4 1 1,-3-1 309,-1 2 0,0 2 0,0 2 0,-1 4 136,1 3 0,-3 4-180,3 0 0,-2 7-236,10 2 0,6 4 1,7 4-1,4 1 72,5-2 0,4 3-71,8-1 1,10-2-246,12-7 111,-1-2 1,11-6 0,-5-2 0,1-3-1,2-3-166,-1-4 1,1-1 114,-9 0 144,4 0 1,-15-6 0,2-4 0,-7-4 0,-4-3-19,-4 2 1,-4-4 36,-5 2 0,-2 0 44,-11 5-155,-1-1 1,-3 1-1,-1 3 1,2 1 0,2 3-401,0 2 1,2 2 189,-1 1 1,7 5-550,6 4 686,5 2 1,-2 3-1,11 2 174,7 1 0,34 17 0,14 0 0</inkml:trace>
  <inkml:trace contextRef="#ctx0" brushRef="#br0">32961 16462 8216,'7'1'-214,"-2"3"221,-4-2 0,-1 9 0,0-3 799,0 4 0,0 1-486,0-1-295,0 1 1,4 0-1,2 0 1,1-2 0,3-1 24,1-2-113,8 1 1,-5-2 0,3-3-1,-3-2 1,-1-2 0,0 0-1,-2-2-142,-3-2 0,-2-3 161,-6-6 46,0 0 0,-1-1 0,-4-1 0,-3-2 1,-5 2-32,-4 5 1,2 1 31,-7 4 0,5-3 0,-2 4 1,0 1-239,4 1 1,0 4-389,3 2 0,5-1 208,2 5 1,4 1 0,1 4 414,0-1 0,34-6 0,17-5 0,2 2 0,0 0 0</inkml:trace>
  <inkml:trace contextRef="#ctx0" brushRef="#br0">33280 16156 8124,'0'-13'11,"0"0"0,0 0 1,0 1 254,0-1 1,0-1 0,0-2 381,0-1 0,0 0 255,0 4-845,0 6 0,0 3 0,0 10 0,0 5-47,0 5 0,-1 8 1,-2 0-1,-1 4-95,1 0 1,1 5-1,2 0 1,-1-1-21,-3-2 1,2-3 0,-2-2 0,3-1-140,1-2 1,0-4 0,0-5 40,0 0 181,0-6 2,5-2 0,1-10 0,4-4 0,0-2 0,3-2 0,2 0 0,1 1-57,-2-1 1,-1 1 78,-1 4 1,1-2-35,0 6 52,0-6 0,-5 8 0,-1 0-14,-1 4 0,-2 6-1,-4 4 1,0 1-1,0 0 1,-1 0 16,-4-1 0,3 1-19,-7 0 1,1-5-67,-5 1-21,0-6 0,0 7 1,1-6-1,-1-1-735,0-2 49,0-1 575,1 0 0,5-6 1,2-2-1,5-3 0,5-2 194,3 0 0,3 0 0,13-13 0,5-6 0,2-3 0,0 1 0</inkml:trace>
  <inkml:trace contextRef="#ctx0" brushRef="#br0">33548 16092 8124,'0'-13'0,"0"0"0,0 1 1670,0-1-594,0 6-932,-6 18 0,5 5-170,-3 13 0,2 3 1,2-3-1,0 0 119,0-2 0,0 2-242,0 1 0,0 0 41,0-5-147,0 1 0,0-5 0,2-1 1,2-2-1,3-2-803,0-2 1,4-7 646,-2-3 1,2-2 410,2-2 0,11-34 0,3-9 0</inkml:trace>
  <inkml:trace contextRef="#ctx0" brushRef="#br0">33548 16207 8871,'7'-6'-94,"0"4"0,-3-2-771,5 3 705,2 1-210,2 0 0,0 0 370,-1 0 0,12-17 0,3-4 0</inkml:trace>
  <inkml:trace contextRef="#ctx0" brushRef="#br0">33663 15913 8084,'0'-12'0,"-5"-5"-993,1 0 291,-6-1 1018,9 11 1,-3 3-1,8 8 1,3 6 348,0 6 1,4 4-368,-2 5 1,6 2 0,2 3 0,-1 3 66,-2-1 0,3 9-184,0-3 1,-1 11 169,-8 2-347,-2 0 0,-6 11 0,0-1 0,-2 4 0,-2 3-1227,-4-1 941,-9-8 1,-3-4-1,-6-8 1,-1-4 0,-2-5 281,-5-4 0,-2-20 0,-5-3 0,-3-1 0,0-1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6796 2193 7879,'0'-13'-149,"0"1"1,0 3 409,0 1 1,0 3-1,0-3 1,0-2-1,0-1 1,0-2 20,0 0 0,0 0 0,0 1-112,0-1-146,0 0 1,-1 0-1,-2 1 1,-3-1-1,-2 2-81,-6 2 90,1 3 1,-13 2-1,1 1 1,-8 5 0,-3 6 182,-3 8-189,-5 4 1,3 15 0,-4 5 0,1 4 0,4 4 198,5 1-256,4-3 0,15 2 0,5-6 0,5-2 0,8-4 0,6-8 0,8-5-85,5-6 0,3-8 106,2 0 0,3-6 1,2 1-1,1-4 3,-1-4 1,3-9 57,-4-8 0,5-5-44,-1-3 1,-1-5-1,-1-10 1,1-7 14,-1-7 1,-15 24 0,-1 0-16,1-2 1,0-1 0,-1-3 0,-1-1-918,-2-1 1,0-1 885,-1 0 1,1-1 0,-1-1 0,0 0 0,-1 2-1,-2 0 1,-1 3 0,-2 1 0,3-28 11,-4 13 1,0 16 734,-5 12-393,-6 12-200,-1 9 0,-2 16 1,1 6-1,-2 7 0,-1 6 67,-2 4 1,0 10-85,0 7 0,1 5-61,-1 8 0,0 4 1,2 0-1,1-1-37,1-2 1,6 1-332,-1-2 0,3 6 245,1-11 0,1-5 1,3-13-1,5-5 713,2-7 0,3 1-1094,3-4 0,-1-8 77,5-10 34,1-5 1,0 3 0,2-7-1,3-4 1,0-5-740,0-5 0,0-5 1079,3-6 0,2 7 0,7 0 0</inkml:trace>
  <inkml:trace contextRef="#ctx0" brushRef="#br0">8097 1874 7882,'-9'0'1695,"2"-1"-1308,2-3 1,2 2-1,7-2 1,6 1 0,6 0-1,6-2-434,7-2 0,-1 2-517,6-3 0,0-1 0,4-3 0,-1 0-1251,-3 4 1815,3-4 0,-27 11 0,0-5 0</inkml:trace>
  <inkml:trace contextRef="#ctx0" brushRef="#br0">8059 2168 7888,'-13'0'0,"0"0"1445,0 0-951,1 0 1,12 0-1,8 0 1,11 0-818,5 0 0,5 0 1,3-2-1,0-1 323,4-1 0,10-12 0,7-6 0,5 1 0,0-1 0</inkml:trace>
  <inkml:trace contextRef="#ctx0" brushRef="#br0">9882 1441 8067,'0'-17'-37,"-1"0"0,-4 0 1,-2 0-1,-1 0-709,-1 1 697,1 2 1,-1 1 0,1 1 0,-1-1 0,1-1 0,1-2 0,0-1 532,0 2-391,4 0 0,-7-2 0,4-1 0,0-2 0,1-1 407,2 1-204,2 2 0,-4 1 0,1 0 1,1 1-55,2 2 1,1 8 0,0 8 0,0 10-91,0 12 1,0 8 82,0 6-281,5 6 1,-3 1 0,2 6 0,-2 2 0,-2 0 0,0 3 0,0-3-243,0 0 0,0 1 209,0-3 1,0-5 0,0-13 0,0-7 42,0-8 224,0-4 5,0-7 1,4-15-1,1-11 92,3-2 1,1-2-341,8-2 1,-1-5 35,5 0 1,1 1-1,3 5 1,2 1-114,3 2 0,-3 6 72,2 3 0,-2 5 64,-1 7-10,-1 0 1,-5 11 0,-3 6 0,-3 7-1,-1 4 65,0 2 1,-6 4-39,-3-4 1,-4 4 40,-4-4-45,-3 5 0,-6-9 0,-1-1 0,-2-7 1,-2-3-26,-2-3 1,-1 1-120,-5 0 1,1-2 126,-1-2-282,1 2 1,-1-8 0,2 4 0,3-1-1,4-4-1285,3 0 1132,1-2 0,2-6-137,2-2 572,9-4 0,30-21 0,15-9 0,4-3 0,0 0 0</inkml:trace>
  <inkml:trace contextRef="#ctx0" brushRef="#br0">10583 1390 8127,'13'-13'284,"-6"-5"230,5 4-123,-11 1 1,5 13 0,-8 10 0,-2 5 122,-5 7 0,-2 7-341,-2 5 1,-5 7 0,-3 3-1,-3 2-25,-2 2 1,-1 8-186,-3 8 1,13-27 0,-2 0 0,-3 4-1,0 0 1,-1 1 0,0 1-350,-1 2 0,0 1 1,0-2-1,0 0 215,0 0 1,1 1 0,1-3-1,2-2 1,2-5 0,2-1-1,-13 26-250,7-12 1,9-10-142,9-8 0,4-2 176,4-11 1,9-5 0,8-8 0,4-3 385,5-1 0,-3-5 0,4-2 0</inkml:trace>
  <inkml:trace contextRef="#ctx0" brushRef="#br0">11030 2129 8140,'-13'-7'-291,"0"3"1,-1 4 39,-3 4 1,-3 5 285,-5 8 1,-5 8 0,-1 9 0,-2 5 532,-2 3 1,2 2 207,-1 3-626,6 2 0,2-3 0,11 3 0,5-2 0,7-4 100,6-4-222,4-6 0,16-8 0,3-8 1,4-4-1,3-4 0,-1-5 0,5-4-104,4-4 1,-1-5-7,2-8 127,-2 3 0,-7-10 0,-5 3 0,-5-5 0,-8-1 87,-5 2 0,-6-2 0,-9 10 0,-9 3 39,-10 4 1,-9 4-213,-10 6 0,-2 1 68,-6 4-172,0 2 0,0 10 0,0 1 0,2 2 0,2 1-855,4-1 1,5 0 270,4-3 729,-3-3 0,10-7 0,-4-8 0</inkml:trace>
  <inkml:trace contextRef="#ctx0" brushRef="#br0">5636 1020 8208,'-4'-30'-50,"-1"-1"1,3 0 0,0 0 0,2 2-659,0 3 936,0 6 1,0 6 0,2 6-1,2 3 1,3 3 446,0 5-703,4 4 0,-8 12 0,4 3 0,-1 7 0,-2 6 396,2 6-293,-5 5 1,5 13 0,-6 9 0,0-29-1,0 1 1,0 4 0,0 2 57,0 2 0,0 1 1,0 6-1,0 2-215,0 8 1,0 2-1,0-18 1,0 0-1,0 2 1,0 3-1,1 0 1,-1 1-1,1-1 1,1 0-1,0 1 100,0 0 1,1-1-1,0 1 1,1-1 0,-1 0-1,1 0 1,1-1 0,0 0-1,0-1 1,0-2-1,0 0 1,0-1-61,3 21 0,1-1 0,2-4 0,-1-1 0,0-9 0,-1-1 0,0-3 0,2-1-201,0-5 1,0 0 0,-1-2 0,-1-1 200,-1-5 0,1-2 11,-2 2 0,0-1 1,6 16-1,-1 2 0,1-4 1,-1-7-810,-4-3 643,3-4 0,-9-11 1,3-1-689,1-3 187,-4-8 748,3-7 1,-5-8-1,0-3 1,0-9-51,0-11 0,0-45 0,0 26 0,0 0 0</inkml:trace>
  <inkml:trace contextRef="#ctx0" brushRef="#br0">5814 1020 8198,'-18'-18'-82,"0"-2"0,-4-6 1,5 4-704,3 5 1,6 1 784,-1 12 34,6 0 0,-1 4 1,7 1-1,4 2 1,4 2 133,8 3-153,3-6 0,11 8 1,5-5-1,8-1 1,6 0 105,8 0-95,5 1 0,-21-7 0,2-2 0,5-1 0,2 0 1,6-2-1,2 0 0,6-2 0,2-1 0,-20 4 1,0-1-1,1-1 0,2 0 0,1-1 0,0 1-295,3-2 0,-1 1 1,1-1-1,2 1 0,0-1 1,1 1 245,-1 1 1,0 2-1,0-1 25,0-1 1,1-1 0,-2 2 0,-3 0 0,0 1 0,0 0 0,2-1-1,1-1 1,0 1 0,1-1 0,1 1 0,-1 0 0,2 0 0,0 0-1,0 0-9,1 0 0,0 1 1,0-1-13,0-1 1,0 0 0,0 0 0,1 1-1,-1 1 1,2-1 0,0-1 0,0-1 0,0 1-1,2-1 1,1 1 0,-1-1 0,0 1 0,0 0-1,0 0-32,0 1 0,-1 0 0,0 0 0,0-1 0,-1 1 0,0-1 47,-2 2 1,0 1-1,0-1 1,-2-1-1,1 0 1,-1 0-1,2 1 1,-1 0-1,1 1 1,-3 0-1,0 0 1,0-1 39,-2 2 1,0-1-1,-1 0 1,-1 1-1,-1 0 1,-1 1-356,16-1 0,0-1 1,0 0-1,0 1 454,-4 1 0,-1 1-115,3-3 1,-1 0-1,-12 4 1,0 1 0,0-2-1,-1 0 1,-3 1 0,-1 0-1,-2 1 1,-2 0 96,-3 0 1,0 0-1,-2 0 1,-2 0-116,23 0 0,-2 2 12,-16 2 1,-2 2 0,-9 4 0,-7-2 61,-4 2 1,-3 1-15,-4 2 1,-2 0 454,-2 0 1,-4-1 0,-5 2 0,0 3-303,0 5 0,0 2 723,0 1 1,0 6-836,0 3 0,-1 5 1,-2 3-1,-2 6 43,-3 6 0,4 4-34,-4 6 1,5 5-799,1-33 0,0 1 723,-2 0 1,1 1 0,1 3 0,1 1 0,-3 3 0,1 0 0,0 2 0,0 1 0,1 1 0,0 1 53,-1 1 0,0 0 1,2-2-1,1 1-296,-3 3 1,1 0 0,1 3 0,1 0 303,-1 0 1,2-1-57,1-3 0,2 1 0,-1-3 0,1-1 0,2-3 0,2 0 0,-1-1 0,1-1 0,1-1 0,-1-1 54,1-1 0,-2 0 1,-2-3-1,0-1-232,3 31 1,-5-7-55,2-1 1,-4-8 0,-1-1 0,0-7-531,0-4 0,-6-3 84,-2-3 1,-4 0-811,0-9 1065,-1-2 1,0-6 379,0 0 0,1-6 0,-1-5 0</inkml:trace>
  <inkml:trace contextRef="#ctx0" brushRef="#br0">5865 3787 8123,'-12'0'0,"-5"-4"0,0 0-673,1 1 0,6 1 687,2 2 41,5 0-81,-3 0 32,6 6 0,0-3 1,2 4-1,2 0 83,4 0 1,4 2-1,2 2 1,1-1 129,2-2 0,8-3 65,0 3-198,6-5 1,15 3-1,5-6 1,8 0-1,9 0 1,-29-1-1,1 0 1,6-1-1,2-2-63,6-1 1,1-2 0,4 0 0,2 0 0,5-3 0,2 0 0,1 0 0,0 0-46,2 0 0,2 0 0,-21 3 0,0 0 1,1 0-1082,-2-2 0,0 1 1,0-1 1091,2 2 0,0 1 0,0-1 0,-4 0 0,0-1 1,0 1-1,2 0 0,0 1 0,0 0 0,1 0 0,0 0 1,0 0-1,0 0 0,0-1 0,1 2 0,0-1 0,0 1 1,0 0-1,-1 0 0,0 0 0,-1-1-3,2 1 1,-1-1 0,1 0 0,-1 1 0,1 0 0,0 0-56,2-2 0,1-1 0,-1 2 0,1 0 0,0 1 0,-1 0 0,0-1 0,-1 0 1,0 0-1,-1 0 0,-2 0 0,1 1 96,-1-1 0,0 1 0,0-1-24,0-2 0,-1 0 1,1 1-128,-2 2 1,0 1-1,0-1 1,1-2-1,0 0 1,-1 1 175,21-3 0,0 1 0,-1 0 0,0 0 0,-5-1 0,0-2 0,1 2 0,-1 0 101,0 1 1,0 0 0,0-1 0,-1 0-235,-5 1 0,-1-1 0,-1 0 0,-1 1 163,-6 1 1,-1 1-44,0 0 0,-1 0 1,-4-1-1,-2 1 0,-1-1 1,-1 1-1,-2 0 0,-1 1 1,26-5 94,-10 1 1,-6 5 875,-8-4 1,-6 3-963,-2-3 234,-8 5 1,-5-4 0,-8 4-378,0-1 1435,-6-1-1935,2 5 554,-5 0 1,-1 0 0,-2-1 40,-1-3 0,5-3 0,6-6 0</inkml:trace>
  <inkml:trace contextRef="#ctx0" brushRef="#br0">9423 4629 8124,'0'-19'13,"0"5"0,0-3 0,-1 1 0,-2 1 0,-2-2 1185,3 1-966,0 2 1,2 10-1,0 8-202,0 12 0,0 12-50,0 6 0,0 9 0,0 3 0,0 4 75,0 1 0,4 0-219,1 0 76,-1 0 0,-4 0 0,1-2 1,2-2-1,1-6 0,1-4 1,-1-6-181,0-4 0,2-10 224,-2-13 0,-2-8 284,2-4-258,-8-4 1,1-6-1,-6-3 1,1-5 0,-1-2-1,1-3 1,-2-2 14,-2-2 1,4-8-3,-1-4 1,2-4 0,-1-2-1,4-4 10,2-1 1,2-2 42,0-3 0,0 2 68,0 5 0,2 7 1,3 13-1,7 5-51,3 6 1,8 9-13,-2 3 1,5 2-82,3 7 0,5 0 1,8 4-1,0 1-257,-1 3 0,-3 3-285,-4 6 0,-2 4 271,-7 0 0,-2 6 0,-5-2 1,-7 3 298,-3 2 0,-26 19 0,-11 9 0,-3 5 0,0-1 0</inkml:trace>
  <inkml:trace contextRef="#ctx0" brushRef="#br0">9423 4922 8124,'-14'0'53,"-3"0"1,3-2-38,-3-2 1,8 1 0,6-4-60,6 2 1,6-1 163,8 2 0,4 1 0,9-4 0,5 0-197,6 0 0,0 0 114,6-2-1992,0-2 1954,4 9 0,0-3 0,5-1 0,5 2 0,0 1 0</inkml:trace>
  <inkml:trace contextRef="#ctx0" brushRef="#br0">9933 5304 8124,'-13'0'364,"1"0"732,4 0-1070,3 0 0,16-1 0,6-3 0,6-5 0,2-2-74,1-2 0,4-5 1,1-4-1,0-2-96,0-1 1,-1-1 0,-6 1 0,-3-1 84,-4 1 0,-8-1 0,-5 2 0,-3 3-17,-1 4 0,-10 9 0,-5 3 0,-6 5 25,-6 5 0,-7 3 1,0 9-1,-2 4 58,2 3 0,-1 3 0,5 3 0,3 3 9,4-1 1,6 5-26,9-3-41,2-3 1,6 2-1,3-6 1,6-2-1,8-5 1,7-6 0,5-4 19,5-1 1,5-6-15,3 1 54,-2-8 0,8-1 1,-4-6-1,1-5 1,2-1 30,-2-1 1,-1-5 0,-5 2 0,-1-5 52,0-3 0,-1 2-103,-3-3 0,-9 2-70,-8-2 1,-4 7-1,-4-1 1,-6 4-269,-6 5 1,-6 6 203,-8 5 1,-7 3-1,-7 2 1,-2 3-45,-2 5 1,4 2 114,1 2 0,-1 1 205,1 3-59,0-3 1,10 6 0,3-4 0,3 2 0,3 0 307,2 1 1,4 4-184,5-2 0,5 4 387,4 5-384,8-3 0,1 6 0,5-4 0,-2 5 0,1 3 283,-3 1 0,1-4-220,-3 0 1,-3 0-91,3 5 1,-4-1 0,-3-1-1,-3-2 14,-1-1 1,-2 0-48,-4 4 1,0-5-282,0-3 114,0-3 1,0-2 0,0-1-1,0-2-76,0-5-402,0-9 187,0-2 0,1-6 0,4-2 0,3-2-406,4-4 0,6-9 350,3-5 1,5-7 371,4-5 0,-3-4 0,6-9 0,1-2 0,5-4 0,0 1 0,0-1 0</inkml:trace>
  <inkml:trace contextRef="#ctx0" brushRef="#br0">11183 4705 8124,'-6'-20'306,"0"-2"304,-2 5-632,2 0 0,8 5 1,2 2-1,6 3 1,5 2 100,7 2-177,2 1 1,5 2 0,1-1-1,0-2 1,0-1-548,-1 1-383,1 2 1028,-4 1 0,-1 5 0,1 2 0</inkml:trace>
  <inkml:trace contextRef="#ctx0" brushRef="#br0">11170 4935 8124,'-6'-13'0,"1"0"91,-4 0 1,5 5 0,9 1 0,8 1 45,7 3 1,10 2 36,4 1-386,8-6 1,5 3-1,8-4 212,5 2 0,-16-3 0,2 0 0,4 1 0,0 0 0</inkml:trace>
  <inkml:trace contextRef="#ctx0" brushRef="#br0">13478 4119 8169,'-6'-13'-122,"-5"0"0,-5 0 0,3 1 0,5-1 0,2 0 0,2 0 1,0-1 567,0-3 1,1 3-1,7-3 1,4 3 785,4 1-1149,6-5 0,2 3 0,6-2 0,0 3 1,4 2-1,4-1 0,2 1-12,-2 4 1,-3 2-73,-6 6 0,-1 7 1,-4 6-1,-7 7-280,-7 4 1,-6 7 0,-5 5-1,-4 3-16,-7 4 1,-8 5 0,-6-3-1,0-1 192,-1-6 1,4-1 0,-1-7 0,4-3 55,3-4 0,9-6 293,-1-9 1,11-2-45,2-6-44,11-6 0,9 3 0,5-4 1,2 0-1,3 2 142,4-1-302,-3 2 0,0 4 0,-5 0 0,-1 1 0,-1 3-248,-2 5 245,2 2 1,-14 6 0,1 2-1,-4 0 1,-4 3-47,-2-3 1,-2 4 39,-3-6 0,-3 0 237,-6-4-148,-6 0 1,0-2 0,-7-1 0,1-3 0,-2-1 50,-3-4 1,-1 1-231,-3 2 0,1-4 180,3 3-242,3-2 0,-4-2 0,7 0 0,3 0 0,4 0-705,3 0 1,7-2 869,2-2 0,66-31 0,-22 10 0,0 1 0</inkml:trace>
  <inkml:trace contextRef="#ctx0" brushRef="#br0">14421 3953 8170,'0'-20'0,"6"2"0,3 5-61,8 0 0,0 5 0,7 0 0,3 3 0,-1 2 403,1 2 1,-1 1-1,1 0 1,1 0-315,2 0 0,0 1-153,-5 3 0,-1-2 1,-1 2-1,-3-3-119,-2-1-14,-1 0-27,-10 0 290,-24 0 0,0 0 0,-18 2 0,2 1 5,-1 1 1,-7 6 254,-1-2 1,-7 5-100,3 4 0,-2-1 0,1 5 0,3 1 43,0 3 1,4 0-76,-2 1 0,4 5-116,4 3 0,9-5 1,13-2-1,6-5-124,5-4 0,3 2 92,7-7 1,5 1-28,12-10 1,1 5-1,2-5 1,5-1-14,3-2 1,1-5 48,1 0 0,-3-6 31,-2 1 0,-4-2 0,-9-3 1,-4-2 283,-2-1 0,-8 0-86,-3 4 0,-4 1-194,-4-1 0,-5 4 0,-9 2 0,-6 2-142,-5 2 1,-6 1-268,1 2 0,-1 6 97,1 2 1,-2 4 0,8 1 0,4-1-407,5 1 0,7 1-409,3 3 1097,3-3 0,69 22 0,-24-19 0,0 0 0</inkml:trace>
  <inkml:trace contextRef="#ctx0" brushRef="#br0">14778 4284 8170,'0'-7'-846,"0"2"1441,0 5-159,0 5 1,0 2-114,0 6-203,0 0 0,0 0 0,0 1 0,2 1-59,2 2 0,3 0 0,6-5 44,0-4 0,-1-2-62,1-6 0,0 0-20,0 0 0,-5-2 0,-1-2 0,-1-4-10,-3-4 0,-2 0-16,-1-1 1,-5-3-138,-4 4 0,-4-4 0,-2 9 0,-2 0-150,1 3 1,-4 2 92,-1 2 1,3 2-283,1 2 1,7 1 0,3 7 478,1 1 0,64 13 0,-19-6 0,0 0 0</inkml:trace>
  <inkml:trace contextRef="#ctx0" brushRef="#br0">15429 4017 8196,'-2'-26'0,"-2"-1"0,-3 0 0,0 2 0,1-2 1263,6 10-517,0 5 1,0 8-711,0 8 0,0 9 0,0 8 0,0 5-57,0 4 0,-1 2 209,-3 7-167,2 4 1,-5 3 0,4 5 0,-2-2 0,-1-2-271,0-4 154,-4 2 1,9-5 0,-3 1 0,2-7 0,2-9-56,0-6 231,0-5 0,0-8 98,0-6 0,0-6 0,2-8 0,0-3 291,3-5 1,5-2-533,-2-1 0,3-1 35,2 1 1,0-3 0,0 1 0,-1 4-36,1 3 1,0 3-117,0 4 0,-1 1 70,1-1 16,-6 6 0,5 1 1,-5 7-1,1 4 1,-1 3-22,-1 4 1,2 5 134,-3 0 0,-1 5-106,-4 0-18,0 2 1,-1-3-1,-2-1 1,-3-2 0,-1-1-79,-3 2 1,-3-5 71,-4 3 0,3-7-109,-3-2 0,3-4 0,1 3 0,0-1-972,1-3 222,-1-2 967,6-1 0,26-31 0,19-17 0,1-2 0,-1 1 0</inkml:trace>
  <inkml:trace contextRef="#ctx0" brushRef="#br0">15926 3953 8196,'0'-13'333,"0"0"0,0 5 45,0-1 277,0 6-474,0-2 0,0 6 1,0 3-1,0 6 1,0 6 208,0 5 1,0 5-188,0 3 1,0 4-337,0 5 0,0 2 0,0 2 0,0 4-374,0-1 0,0 1 268,0-4 1,6-7-258,2 4 345,4-10 1,2 0 0,3-11 0,3-6 0,1-5 150,0-5 0,12-28 0,6-10 0</inkml:trace>
  <inkml:trace contextRef="#ctx0" brushRef="#br0">15926 4233 8196,'-13'-12'0,"1"-1"0,4 0 457,4 0-306,3 1 1,2 0 0,3 2 0,6 3-111,6 2 1,4-1-222,5 2 1,6 2 0,3-2 179,3 3 0,0-4 0,4-2 0,3 0 0,0 0 0</inkml:trace>
  <inkml:trace contextRef="#ctx0" brushRef="#br0">8875 4080 8321,'-2'-17'9,"-1"-1"1,-1-1 0,1 1-1,2 1 462,1-1 0,0 8-438,0-3 0,1 16 0,2 5 0,1 11 57,-1 5 0,3 7 52,-2 3 1,5 10-1,-4 7 1,1 10-38,0 10 0,-2-32 1,0 1 23,-2 6 0,0 2-172,4 7 1,-2 3 0,-3 6 0,0 2-1,0-15 1,2 0 0,-2 2 0,1 1-1,-1 1 1,1 0 0,-1 2 0,1 1-1,0 0 1,0 1 0,0 0 0,0 0-1,0-1 1,1 0 0,-1-1 36,0-3 1,1 0 0,-1-1 0,1-3 0,0-2 0,1-1 0,3 13 0,2-3 0,-1-1 0,1-1-60,-1-4 0,-1 0 1,0-2-1,0 0 1,0-6-1,-1-1 1,1-4-1,-1-1-376,7 31 0,-1-10 55,1-3 243,-6-2 1,3-12 0,-6-5 0,-1-3 0,-1-6-902,-2-4 744,0-5 1,0-12 0,0-19 299,0-5 0,0-8 0</inkml:trace>
  <inkml:trace contextRef="#ctx0" brushRef="#br0">8798 4131 8236,'0'-29'-198,"0"-1"0,0 4-154,0 5 1,10 1 0,6-1 0,6 5 44,10 6 1,10 5 440,9 5 1,6 0-1,9 0 1,7 0 28,-34 0 0,2 0 0,3 0 0,0 0-1465,3 0 0,0 0 1333,0 0 0,2 0 0,7-2 1,1-2-1,2 0 0,1 0 1,3-2-1,0-1 0,3-1 1,0 0-1,3-1 0,0 0 0,-22 2 1,2 1-1,-1-1-21,3 0 0,0-1 0,0 0 1,3-1-1,-1 0 0,2-1 1,0 0-1,1 0 0,0 0 0,-1 0 1,-1 1-1,1-1-101,0-1 0,0 0 1,0 1-1,1 1 1,1 1-1,0-2 1,1 0-1,1 0 1,1-1-1,0 1 1,0 0-1,1 1 86,0-1 1,0 0 0,0 0-1,1 0 1,0 0 0,-1 0-16,-2 1 1,-2 1 0,2 0 46,1-1 0,1 0 1,0 1-1,2-1 0,0 1 1,0 0-1,2-1 0,0 1 1,0 0-1,1 1 0,-1-1 1,0 1-1,-2 0 1,1 0-1,-1 0-10,-1-1 1,0 0 0,1 1 0,0 0 0,0 1 0,1-1 0,1 0 0,1 0 0,-1 0 0,1 0 0,-1 0 0,0 0 1,-1 0 0,0 1 1,1-1-1,-1-1 1,1 0-1,0 0-768,-3 0 0,1 1 0,-1 0 756,-1 1 0,1 0 0,-1 0 0,2-1 0,0-1 0,-1 0 0,-1 2 1,0 0-1,-1 0 0,-1 0 0,-1 0 0,0-1 0,-1 1 0,-1 0 1,0 0 5,-1 1 1,-1-1 0,0 1 0,-2 1 0,0-1 0,0 0-144,0 1 0,1-1 0,-1 1 0,-2 1 0,-1 1 0,-1-1 133,23-2 0,-1 1 1,-6 3-1,-1 0 1,-5-2-1,-1 0 0,-3 1 1,0 0 84,-2 0 1,-1-1 0,-3 1-1,-1-1-81,-2 0 0,-1 2 0,-2 0 0,-2 0 201,-3-1 1,-1 0 0,32 0-1,-9 2 1,-5 0 33,-6 0 1,-5 0 1102,-9 0 1,-3 0-1260,-6 0 1,-5 0-1,-3 2 858,-3 2 1,-5 2-986,-1 2 1,-5 4 1045,1-4-982,-2-2 1,-2 7-1,0-2 1,0 6-1,0 3-34,0 2 1,0 4 85,0 4 1,0 2 105,0 7-162,0-1 1,0 1-1,0 4 1,0 4 0,0 4 46,0 4 1,0 7-38,0 6 1,0-31-1,0 0-20,0 35 1,0-32-1,0 1 1,0 1 0,0 1-1,0 1 1,0 0 40,0 0 1,0 1 0,0 0 0,0-1-243,0 1 1,0 0-1,2-3 1,0 1 202,0-1 0,0 1 1,3-2-1,0 0 1,-1-1-1,-1 1 0,1-5 1,1 0 32,3 30 0,1-3-350,4-4 0,-5-4 196,1-8-57,-7-3 1,4-10 0,-7-1 0,-5-1 0,-5 0-680,-5-1 0,-7-2 442,2-3 1,-3-1 403,-1 1 0,-5-1 0,0-2 0,2-6 0,1-6 0</inkml:trace>
  <inkml:trace contextRef="#ctx0" brushRef="#br0">8977 6937 8181,'-13'-13'-197,"4"0"0,2 0 0,2 1 0,2-1 49,1 0 0,4 6 1,2 1 450,5 1-286,2 3-22,2-3 1,5 5-1,3 0 1,3 0-1,3 0 1,3 0 25,3 0 1,5 0 0,3 0-1,6 0 1,8 0 0,9 0-1,8 0 15,-32 0 0,1 0 0,3-2 0,1-1 1,3 1-1,2-1 0,3-1 0,0 1-10,3-2 0,0 0 0,3-1 0,1 0 0,0-1 0,0 0 1,1-1-1,0 1-123,1-2 0,1 1 0,2-1 1,0 1-1,1 1 0,-1 1 0,-1-1 1,-1 1 97,0 0 1,-1-1 0,-1 1 0,0 1 0,2 0 0,0 0 0,-1 1 0,0 0-31,1-1 0,-1 0 1,3-1-1,-1 0 40,-2 0 1,-1 0-20,2 2 0,0 0 1,4-1-1,1-1 1,1 2-1,-1 0 1,3-2-1,-1 0 0,-1 0 1,1 0-1,-1-1 1,0 1-1,1-1 1,-1 1-3,1 0 1,1-1-1,-23 2 1,2-1 0,-1 0 11,-1 1 1,0-1 0,0 0 0,2 0-1,-1 1 1,0-1 0,19 0 0,0 0 0,1-1-1,1 1 29,0-1 1,0 1 0,1 0 0,1 1-397,-2 0 0,0 1 0,-1-1 1,0-1 431,-5 2 1,-1-1-47,1 0 0,0-1 1,2 0-1,1-1 0,-1 1 1,1 0-1,-1-1 0,0 1 1,-2-1-1,-1 1 26,0 0 1,0-1 0,0 1 0,0-1-24,1 1 1,0 0 0,1 1-1,0 1-14,-1 0 0,0 0 1,1 0-1,-1-1 1,-4-1-1,0-1 0,0 2 1,1-1-277,-1 2 0,0 0 0,-1-2 0,-2 0 256,-3 2 0,-2 0 0,-1 0 0,-1 1-29,-5-1 1,-1-1 36,1 1 0,0 0 0,-3-1 0,-1 1 0,-1 1 0,-1-1 1,-2 1-1,-1-1 0,27-2 119,-6 1 0,-4-4-100,-2 5 0,-6-5 285,-3 5-267,-13 0 1,-1 4 0,-11 0 0,-1 0 767,-2 0-950,-7 0 931,-1 0-1720,-6 0 1025,0 0-89,-6 0 25,-1 0 0,0-28 0,1-8 0</inkml:trace>
  <inkml:trace contextRef="#ctx0" brushRef="#br0">17290 5878 8108,'-4'-14'0,"0"-3"0,-5 3-33,5-3-109,-6 8-45,9 4 1,-9 8 0,6 5 186,1 9 0,2 19 0,0 7 0,1 6 0,0-1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114" units="cm"/>
      <inkml:brushProperty name="height" value="0.12114" units="cm"/>
      <inkml:brushProperty name="color" value="#FF0000"/>
    </inkml:brush>
    <inkml:brush xml:id="br1">
      <inkml:brushProperty name="width" value="0.09086" units="cm"/>
      <inkml:brushProperty name="height" value="0.09086" units="cm"/>
      <inkml:brushProperty name="color" value="#FF0000"/>
    </inkml:brush>
    <inkml:brush xml:id="br2">
      <inkml:brushProperty name="width" value="0.09071" units="cm"/>
      <inkml:brushProperty name="height" value="0.09071" units="cm"/>
      <inkml:brushProperty name="color" value="#FF0000"/>
    </inkml:brush>
    <inkml:brush xml:id="br3">
      <inkml:brushProperty name="width" value="0.12095" units="cm"/>
      <inkml:brushProperty name="height" value="0.12095" units="cm"/>
      <inkml:brushProperty name="color" value="#FF0000"/>
    </inkml:brush>
  </inkml:definitions>
  <inkml:trace contextRef="#ctx0" brushRef="#br0">3953 10940 21123,'-9'5'-472,"1"-1"0,-2-1 0,-1-2-56,-2-1 0,4-4 0,2-2-854,2-1 1066,0 4 0,4-7 0,-2 5 0,-1-2-467,1-3-230,2-2 641,1 5 0,0-4-54,0 2 1,1 4-1,3 1 489,5 2 1,3 2-1,5 0 1,5 0 87,2 0 0,3-1 825,2-4-770,4 4 1,12-6 0,5 4 0,4-3 0,1 1 0,2-1 0,2 3 440,4 2 1,5-3-278,0-1 0,1 1 0,-2 4 0,2 2 255,2 2 0,0-3-519,-35 1 0,0 0 0,1 1 0,1 0 0,-1-1 0,0 0 0,1 0 0,2-1-152,0 0 0,0 0 0,5 1 0,0 0-174,-3 0 1,1 0 0,2 1 0,0-2 167,-2 0 1,-1-2 42,2 1 1,0 0 0,1 0 0,1-1 0,0 0 0,0-1 0,0 0 0,0-2 0,-1 1 0,-1-1 26,0-1 1,-1 0-1,-3 2 1,-1-1 7,2 0 0,-1 0 4,-1 0 1,0-1-1,30-3 1,-5-1-1,-7 1 1,-6-1 79,-5 1 1,-2 4-53,-5-5 0,-8 5 0,-4-3 0,-6 1 188,-3 3-11,5-4 94,-9 6-316,-1-11 0,-7 10-12,-6-7 1,-6 6-819,-3-1 704,-8 3 1,-2 1-1,-8 1 1,-5 3 0,-6 6-796,-7 6 896,-10-2 1,4 4 0,-12 5-1,0 0 1,9-6 0,1 0-1,0 1 1,0-1 0</inkml:trace>
  <inkml:trace contextRef="#ctx0" brushRef="#br0">4246 11208 18297,'9'0'-262,"-1"0"0,2 0 1,3 0 320,4 0 1,3 0-1,8 0 1,6 0-1,8 0 1,9 0 15,9 0 0,2-1 0,-24 0 1,1-1-1,2-1 0,0 0-9,2 0 0,0-1 1,6 0-1,0 0-1236,0-3 1,0 1 1167,0 2 1,0 1 0,-4-3 0,-1 0 0,0 3 0,1-1 0,0 0 0,1 0 0,0 0 0,0 1 0,0-1 0,0 1 0,-2 0 0,0 0-11,-3 0 1,0 0 0,0-1 0,0 0 0,0 1 0,0 0-1,0 0 1,-1 1 129,-1-1 0,0 0 0,30-3 0,-10 3 0,-3-1-122,-2 1 1,-3 2 0,-4-1 0,-5 0 45,-2-3 1,-7 0-1,-4 2 1,-2-3 93,-1-1 1,-6 3-1,-3-5-138,-3-1 1,-3-1-444,-2-2 1048,-4 6 0,-5-4 1,0 2-1539,0-2 298,0-2 1,0 5-836,0-1-27,0 7-422,0-4-43,0 6 1754,0 0 978,0 6-678,0-5 1,-11 27 0,-3 1-1</inkml:trace>
  <inkml:trace contextRef="#ctx0" brushRef="#br0">10469 11144 24638,'0'-8'-4225,"0"-1"0,-2-1 2348,-2-1 1,1 3 1576,-5-1 0,-1 2 875,-4-1-328,1-4 0,-1 9 134,0-5 1,5 5 395,-1-1-864,6 2 1,-4 1 0,3-2 1309,-5-1-1154,4 0 1,5 4-1,10 0 1,5 0 292,6 0 1,15 0 0,8-2 0,10-1 34,9-1 1,-26 0 0,2 0 137,2 2 1,3-1-503,2-2 1,1 0 0,1 3 0,0-1 0,3-2 0,0 0 0,0 1 0,0 1 0,-1-1-1,0 1 266,-3-1 1,-1 1-237,-1 1 0,-2 1 1,-5-3-1,-1 1 0,34 0 1,-6-1-1,-7 1 135,-5 1 0,-7 1 1,-12-2-1,-4-1 574,-3 1 0,-3 2-784,-3 1-104,-8 0-11,-7-6-195,-6 5 0,-6-5-93,-2 6 0,-5 0 304,-4 0 39,-3 0 1,-7 4-1,-1 2 1,-3 1 0,-2 4-351,-2 5 0,-1-2 360,2 3 1,-31 14 0,31-14 0,0 0-1</inkml:trace>
  <inkml:trace contextRef="#ctx0" brushRef="#br0">10609 11387 23418,'-11'1'628,"2"3"-1289,-2-2 0,15 3 1,0-5-1,8 0 45,5 0 1,9 0 667,13 0 106,5-5 0,8 2 0,3-6 0,8-1 0,6-1-34,-31 5 0,1-1 1,2 2-1,1-1 1,-1 1-1,-1 0 1,0 1-1,1 0-45,0-1 1,0 0-1,-3 1 1,0 1-726,1-2 1,-1 1 623,27 1 0,-10-7 0,-8 6 0,-6 0 0,-7 0 1087,-8-1-1017,-7 1 1,-11 3 0,-6-2-665,-4-1-67,-6-1 1,-4 5 264,-1 0 1,0 0 38,0 0 0,5 6 532,-1 3-463,7-4 1,-10 24 0,5-1 0</inkml:trace>
  <inkml:trace contextRef="#ctx0" brushRef="#br0">4731 12305 10429,'-6'-13'-1015,"5"4"0,-4 1 933,4-2 0,7 4 0,3 2 555,7 3-405,-2 1 1,10 0-1,-2 0 1,2 0 0,1-2 135,1-2-174,5 3 0,-3-9 0,5 4 1,-4 0-1,-4-1 0,-7 2 0,-4-1-63,-1 3-3,-6-4 30,-1 0 1,-13 0-1,-6 3 1,-7 2-1,-6 2 1,-3 0-1,-5 2 31,-3 2 1,-1 3 63,-1 6-63,-5-1 0,5 3 0,-4 0 1,2 4-1,0 0 0,-1 6 1,2 1 252,5 4 1,1 1-268,8-1 1,3-3 0,12 1 0,3-4-61,3-2 0,5-7-84,5 2 1,3-7 151,9-1 1,3-5 0,5 3 0,2-1 13,3-3 1,3-2-64,5-1 1,0-6 13,0-2 19,-5 2 0,2-4 1,-6 5-1,-4-3 1,-4 0 25,-2 1 26,-8 1 1,-7 6-33,-8 0 1,-4 0-1,-9 2 1,-6 2 18,-5 4 0,-5 8 5,-5 1 0,1 6 19,3-2-35,-3 3 1,6 1-1,-3 1 1,4 0-1,5-1 75,4 1 0,2-1-103,6 1 0,6-1-48,3 1 0,4-2 0,4-3 1,5-4-78,2-3 0,8-5 110,2-1 0,3-5 1,3 1-1,1-2-32,2-2 1,4 0-99,-4 0 1,8 0 147,-4 0-203,6 0 1,-14 0 0,4 0-1,-1 0 1,-3 1 189,0 3 1,-9 15 0,-11 8 0</inkml:trace>
  <inkml:trace contextRef="#ctx0" brushRef="#br1">5088 12942 8463,'0'-25'0,"0"-1"0,1 1-39,3-1 0,3 6 40,6 3 0,4 3 1,2 3-1,0 2 230,4 5 0,0 3 0,-1 1 1,-2 0-45,-1 0 1,-2 7-1,-6 4 1,-1 6-365,-2 3 0,-5 1 0,2 6 0,-4 2 121,-1 0 1,-6 2 0,-2-2 0,-4 1-177,0-2 1,3-1-1,2-3 1,1-3 159,4-4 1,-4-7-2,2-1 149,-1-7 0,7 3 0,2-11 0,5-5 0,3-6 0,4-3-76,1-3 0,1-1-81,-1-1 43,-2-1 0,3 1 0,-7 0 0,-1 4 1,-3 3 113,-1-1-63,-2 11 0,0-9 0,1 11 61,-2 3 1,-8 6 4,-3 14 0,-2-1 1,0 5-1,3 2 101,1 1 0,2 1-169,4 1 1,0-2-42,0-3-32,0 3 0,1-10 0,4 3 0,5-2 1,5-4-382,6-3 1,5-2 249,4-6 1,6-1-277,7-4 469,5-2 0,-7-11 0,3-5 0,6-1 0,1 0 0</inkml:trace>
  <inkml:trace contextRef="#ctx0" brushRef="#br1">6044 12598 8463,'-7'-6'-57,"-4"-1"1,3-6-1,1 1 46,3-1 0,10 6 0,5 3 1,6 2-1,3 2 0,3 0 38,1 0 0,1 0-7,1 0-188,-1 0 1,-4 2 0,1 0 0,-1 4 167,-1 1 0,4 7 0,-4 6 0</inkml:trace>
  <inkml:trace contextRef="#ctx0" brushRef="#br1">6006 12866 8463,'-12'-13'0,"8"5"-127,-9-1 0,11 6 1,2-1-1,8 4 248,8 4 1,3-1 0,7 4-1,-1-1-280,1-3 0,-1 2 1,2 0-1,2-1 159,0 1 0,14-15 0,7-6 0,1 1 0,1 0 0</inkml:trace>
  <inkml:trace contextRef="#ctx0" brushRef="#br1">9448 12139 8463,'0'-13'-164,"0"5"0,-1-1 0,-2-1 0,-1-1 0,1-2-110,2 0 382,1 6 0,0-4 0,0 3 0,0-4 0,0-1 0,1 1 218,3-1 0,-1 2-130,6 2-201,-6 3 1,4 6 0,-5 2 0,3 2 0,-2 6-1,-2 4 72,-1 3 1,0 6 0,0-2 0,0 5-33,0 3 0,0-2 1,0 3-1,0-3-20,0-2 0,0 1 0,0-2 0,1-1-71,4-2 0,-4-1 0,5 2 0,-2-2-234,0-1 1,5-1 116,-5-1-147,6-8 0,-7 9 0,4-7 1,-1 5 319,-4 0 0,0-8 0,-2-2 0</inkml:trace>
  <inkml:trace contextRef="#ctx0" brushRef="#br1">8989 12738 8463,'-12'0'-860,"3"0"871,1 0 0,6 0 1,2 0 262,7 0 1,12 0-72,6 0-174,6 0 1,9 0 0,3 0 0,3 0 0,5 0 37,5 0-29,2-5 0,7 2 0,1-4 0,3 0 0,-4 1 0,-3-1 0,-5 1 78,-5 1 0,-11 0-273,-15 5-27,-6 0 1,-13 6-1,-5 1 1,-6 2-1174,-9-1 1200,1 1 0,-12 5 1,2 1-1,-2 2 1,-1-1 156,-1-2 0,-7-2 0,-5 0 0,-3 2 0,0-1 0</inkml:trace>
  <inkml:trace contextRef="#ctx0" brushRef="#br1">9232 13210 8431,'0'-13'-641,"0"1"1,4-1 622,0 0 1,2 6 311,-2 3 0,-1-2 0,5 2-165,2 1 0,-4 7 167,-2 5-213,3 2 1,-5 2-1,2 1 1,-3 3-1,-1 4 1,0 3 0,0 2 20,0-1 0,0 5 0,-1 0 1,-2-2-179,-1-1 0,0 3 211,4 0-156,0-1 0,4-5 1,2-1-1,1-3 1,4-2-1,3-2 1,5-2-42,0-1 1,3-6 3,3-3 1,1-2-1,-1-2 1,1 0-95,-1 0 0,1 0 56,-1 0 1,5-5-81,0 1 1,-2-2 0,-5 4 0,-3-4-492,-2-1 0,-1 3 84,-4-5 581,0 1 0,-23-45 0,-6-9 0</inkml:trace>
  <inkml:trace contextRef="#ctx0" brushRef="#br1">9308 13236 8419,'-4'-26'0,"0"1"0,-1 0-93,5 4 1,2 4 0,2 9 1,7-2-1,8 6 1,-1 1 180,1 1 1,2 2-167,-4 0 0,6 0 0,-2 0 1,2 0-271,-2 0 1,2 2-76,-6 2 104,0-3 318,1 11 0,-10 6 0,4 9 0</inkml:trace>
  <inkml:trace contextRef="#ctx0" brushRef="#br1">9308 13401 8419,'-20'-14'-458,"8"-3"790,6 10 0,7 0-252,4 3 1,3 7 0,9 1 0,4-1-88,3-2 0,3 0-58,3 4 0,1-4 0,5 3 0,-2-2-283,1-2 1,2 0-668,1 0 1015,1 0 0,-5-7 0,4-3 0,2-1 0,1 1 0</inkml:trace>
  <inkml:trace contextRef="#ctx0" brushRef="#br1">11119 11986 8419,'0'-17'-221,"0"-1"1,0-1-1,-2 1-648,-2 2 867,3 2 1,-11 7 0,4 3 0,-3 2 0,-2 2 0,-1 2 0,-3 2 0,-3 4 0,-1 4-20,-1 0 1,1 0 0,-6-1 0,0-1 17,2 0 0,-4 4 0,8-5 36,3 2 0,-5-3 1,6 0-1,2-1 1,0-2 195,3 1-124,5 4 0,2-9 42,10 4-107,2-4 0,1-1 0,1 0 0,1 0 0,1 0 0,0 1 0,-1 4 108,-1 3 0,-1 3-114,5 2 1,-6 1 0,-1 3 0,-2 5 199,0 2 0,0 8-178,-4 7 1,0 6 21,0 10-28,-5 9 0,2 1 0,-4 4 0,0 1 0,1 1 74,0 0 0,2-2-78,4-5 1,0-8 0,0-5 0,2-7 21,2-4 1,-1 1-132,5-3 1,1-6 57,3-11 0,1-4 0,-2 3 0,-1-2-56,-1-2-18,-1-2 21,5-1 0,0-6 1,0-2-1,-1 0-62,1-1 0,0 0 48,0-4 1,-1 0-48,1 0 1,4 0 0,2 0 0,-1 0-256,0 0 0,5-1 188,-2-4 1,5 4-431,4-3 448,-4 2 1,13-2 167,-1 0 0,21-20 0,11-7 0,-18 9 0,1 1 0,-1 0 0</inkml:trace>
  <inkml:trace contextRef="#ctx0" brushRef="#br1">12139 12317 8440,'0'-24'-48,"0"3"0,0 4-33,0 3 1,6 1 0,2 2-1,5 2 636,4 5-562,3 3 1,7 1 0,1 0 0,3 0-1,2 0-80,2 0 107,2 0 1,3 0 0,-1 0 0,1 0 0,-5 0 113,-2 0-203,2 0 0,-12 0 0,1 0 0,-4 0-295,-4 0 363,-14 0 1,-13 0 0,-14 0 0,-2 0 0,-2 0 30,0 0 0,0 0-43,-5 0 62,0 0 0,-5 0 0,-3 0 1,0 0-1,-1 0-20,0 0 0,1 5 1,-3 4-1,1 2 15,3 2 0,1 5-64,2 4 1,6 2 19,2 1 1,6 1 0,5-1 0,8 1-2,4-1 1,4-5-4,7-3 0,5 1 12,8-1 15,3-5 1,5-2-1,1-6 1,1-1-1,1-2 143,2-1 1,4-1-113,-5-3 1,1 1 1,-4-6-1,-1 1 0,-1-5 0,-4 0 0,-6 0 1,-5 1 94,-4-1 0,0-4-121,-5 0 0,-7 0-8,-6 4-90,0 0 0,-15 6 0,1 3 0,-3 3 0,-2 1-344,-1 0 0,5 1 39,-2 3 1,3 3 81,1 6 1,7 4 0,2 2 0,4 0-644,4 4 935,4 7 0,28-3 0,10 1 0,3 5 0,-1 1 0</inkml:trace>
  <inkml:trace contextRef="#ctx0" brushRef="#br1">12547 12636 8440,'0'-18'0,"4"2"-1110,0-5 1021,6 5 1,-3-6 0,6 5 0,0 1 0,0 3 335,-1 5 0,5 2 1,0 6-1,-1 0-92,-2 0 0,-1 2-36,0 2 0,-5 7 1,-1 8-1,0 0-69,1 4 1,-6-3-182,3 1 148,-4 0 1,-1 5 0,0-2 0,0-1-1,0-3-111,0-2 0,0-1 1,0-4 31,0 0 40,0-6 71,0-2 0,1-5 0,4-1 0,3-3-180,4-5 0,0-6 18,1-2 55,5 0 1,-3 0 0,2-2 0,-5 1 0,-2-1-94,-1 4 186,-1-5 0,1 7 293,-1 0-234,-5 6 1,1 7 0,-8 2 0,-4 2 136,-4 4 0,0 4-122,-1 0 0,4 5-67,1 0 0,4 2 0,-4-3 0,3 1-88,2-2 0,2-1-6,1-1 0,7-4-182,5-1 1,4-4 0,9 3 0,8-1-790,7-3 1023,5-2 0,8-15 0,7-6 0,5-1 0,-1 0 0</inkml:trace>
  <inkml:trace contextRef="#ctx0" brushRef="#br1">14090 12292 8440,'-13'-4'-379,"0"-1"0,1 1 982,-1-1 0,4 3-365,1-2-120,5 2 1,-1 2-1,8 0 1,6 0 0,6 0-1,6 0 1,7-1 73,5-3 0,7 1 0,3-4 0,-1 1-152,1 3 0,3-2-324,-4 0 152,5 1 0,-14 4 1,-2 0-1,-8 0 0,-7 0 1,-4 2-942,-4 2 968,-4-3 0,-15 9 0,-4-4 1,-4 1-1,-5 1 0,1 1 0,0-1-762,5 2 1,3 2 866,1 0 0,46-10 0,11-4 0</inkml:trace>
  <inkml:trace contextRef="#ctx0" brushRef="#br1">15301 12266 8440,'-13'-12'-351,"2"-1"0,1 2-206,2 2 0,5-2 789,-1 2-180,2-2 1,2-2-1,2 0 1,2 1 0,4-1 215,4 0-209,0 0 1,3-1-1,0-1 1,4-2-1,0 1 287,4 2-238,-4 1 1,5 2-1,-3 1 1,3 1-1,1 1 1,1 1-1,-2 3 28,-3 2 1,3 8 0,-2 4 0,0 5-115,0 7 1,-5 2 0,-9 3 0,-2 1 63,-1 2 1,-3 5 13,2-1-181,-8-3 1,-3 5-1,-6-5 1,0 0-1,0 0-162,1-2 1,-1-7-1,0-2-93,0-2 274,6-1 23,-4-9 32,10-3 0,-5-6 1,7-3-1,4-5 1,3-2 45,3-2 1,4-1-42,2-3 1,-3 1-13,3-5 0,1 0 0,1-5 1,-1 1-86,0-1 1,4 1 88,-5-1 0,1 2 0,-2 1 0,1 2 3,-2-1 1,-1 2-50,-1-2 273,-6 7-193,-1-4 1,-6 11 125,0-1-94,-6 7-13,-1 2-90,-6 7 0,5 5 1,1 1-1,1 0-93,3 0-170,2-1 267,1 1-99,0 0 1,1-2 0,4-1 0,3-3-693,3-1 834,2 4 0,25-17 0,11-7 0,3 2 0,1 1 0</inkml:trace>
  <inkml:trace contextRef="#ctx0" brushRef="#br1">16500 11731 8440,'0'-18'-243,"0"3"1,0-2 0,-2 3-1392,-2 1 1852,3 6 1,-11 3 0,4 8-33,-3 5 1,-2 4-179,0 4 45,0-3 0,-4 11 0,-1-1 0,-2 6 0,-3 3 0,-1 4 0,-1 4 214,-1 5 0,2 4 1,2 2-1,2 4-26,1 3 0,8 5 0,7 2 0,2 2-283,2-1 0,12-7 0,6-5-116,9-3 157,0-1 1,10-3 0,-5-5 0,2-9-308,0-6 0,-4-2 0,4-2 0,1-3-724,2-4 1032,2-3 0,12-23 0,9-9 0,6 0 0,-1 0 0</inkml:trace>
  <inkml:trace contextRef="#ctx0" brushRef="#br1">17545 11960 8440,'0'-12'-475,"0"3"0,2 2 1,2 1-1,5 4 39,2 0 620,7 2 0,4 0 1,9 0-1,6 0 0,5 0 1,3 0-1,4 0 878,0 0-1059,2-5 0,-3 3 0,-4-2 0,-7 2 0,-7 1-86,-10-3 55,-2 2 1,-18-3 0,0 3 0,-8-1 0,-8-1-1,-5 1-62,-3 2 0,-7-3 0,-3-1 0,-5 3 86,-3 0 0,1 2 0,-5 0 0,1 0 85,0 0 1,-2 2 0,-4 2 0,0 4-62,0 4 0,-4 6 0,-2 3 0,2 3 1,2 2 1,5 1 31,10 3-66,5 2 1,8 1-1,9-3 1,6-4-1,7-1-31,6-4 45,10-3 0,8-9 0,8-2 0,2-2 1,3-2 184,5-1 1,0-2-72,3 0 1,2 0 2,-1 0-90,-1-6 1,-5 3 0,-3-5-1,-4-2 1,-5-2 29,-4 0 0,-8-5-52,-9 0 1,-4 0-13,-4 4 0,-4 0 0,-9 2 0,-5 1-180,-2 1 0,-5 7 107,-1-3 0,0 4-157,5 1 1,-1 0 0,2 1-1,3 2-396,4 1 1,0 6 416,4-1 1,-1 2 214,10 2 0,-1 0 0,62 16 0,-22-12 0,1 0 0</inkml:trace>
  <inkml:trace contextRef="#ctx0" brushRef="#br1">17890 12279 8440,'8'0'-447,"1"0"1,-5-4-1,4 0 612,-5-1 0,7 11 0,-4 3 0,-1 2-150,1 2 1,0-1-20,-2 1 0,-1 0 1,5 0-1,1-1-7,-2 1 1,4 0 1,-2 0 0,2-5 0,3-1 1,2-1 10,1-3 1,4-2-113,-4-1 109,0 0 1,2-4 0,0-3-1,1-3 1,-3-4 40,-3 0 0,-5-2 16,-1-1 1,0 3 87,0-3 1,-2 3 0,-6 1 318,0 0-378,0 6 1,-2 3-119,-2 8 1,3 3 0,-4 7-1,4 5 107,1 6 1,0 2-40,0 7 1,0 2-25,0 6 0,4 3 0,0 6 0,1 2-64,0 2 1,-2-2 5,6 2 1,-6-4 78,1-4-5,-3-3 0,3-10 1,1-3-1,-2-3-12,-2-4 83,-7-13 1,-5 1 293,-6-12-319,-6 0 1,8-6 0,-7-2 0,0-4 0,-2-2 38,-2-3 1,1 3-22,-1-3 0,6-3-14,3-1 0,3 1 0,1 0 0,2 0-620,3 1 1,2 2 9,6-5 0,7 7-555,6-2 778,0 3 0,12 1 310,1 0 0,25-9 0,14-3 0,-17 7 0,0-1 0,0 1 0</inkml:trace>
  <inkml:trace contextRef="#ctx0" brushRef="#br1">18910 12050 8386,'-2'-31'-80,"-1"-2"0,-1 0-881,1 4 1913,2 7-684,1 10 1,0 7-1,-1 11 1,-2 5-341,-2 5 0,1 7 0,3-2 1,-2 4 158,-1 5 0,-2-2 5,2 6-76,2-5 1,-3 8 0,5-5 0,0 2 0,0-1 0,0-2 0,0-3-271,0-1 1,0-1-54,0-1 0,4-1 1,0-2-1,-1-5-797,-2-3 1104,-1-2 0,-5-27 0,-2-8 0</inkml:trace>
  <inkml:trace contextRef="#ctx0" brushRef="#br1">18616 12279 8386,'-12'-25'0,"0"1"-531,4 2 0,4 5 662,8 9 1,4 2-62,9 6 0,5 6 0,6 1 1,3 1-663,2 1 1,1-1 591,4 5 0,4-11 0,12-5 0,2 0 0,4 0 0,0 0 0,0 0 0</inkml:trace>
  <inkml:trace contextRef="#ctx0" brushRef="#br1">20032 11909 8386,'0'-8'-52,"1"1"1,2 0 90,1 0 1,6 4 0,-1-1-1,2 2 1,3 2 0,3 0 190,5 0 1,3 0-225,5 0-9,-3 0 1,10 0 0,-3 0-1,1 0 1,-1 0 0,-4 0-1,-5 0-134,-4 0 1,2-4 0,-7-2-7,-5-1 1,-5-1 0,-12-4 114,-7 4 1,-1-2 0,-7 4 0,-2 1 27,-1-1 0,-6 2 1,-1 4-1,-1 0 45,-4 0 1,4 0 46,-2 0-87,0 5 0,-5 2 0,1 8-1,0 2 1,0 4 0,-1 4 0,2 4-19,3 0 1,5 3 0,9-4 0,6 2-61,4-2 0,7-1 49,-1-2 0,8-5 1,4-3-1,5-4 21,4-4 1,3 0 31,6-4 1,-1-1 49,1-4 0,3 0 0,1 0 0,-2 0-46,-1 0 1,-7-6-16,-3-2 1,-3 1 18,-1-2 1,-6 1 0,-3-5 0,-2 0-18,-2 0 0,-6 1-30,-2-1 1,-5 4-55,-4 1 0,-2 5 0,-3-1 0,1 2-347,-2 2 0,3 2 170,-1 2 0,5 0 10,-1 9 1,-1-3-1,1 8 232,1 1 0,30 29 0,9 13 0</inkml:trace>
  <inkml:trace contextRef="#ctx0" brushRef="#br1">20427 12305 8386,'13'-31'-51,"5"5"0,4 1 0,2 6-77,1 5 0,1 5 783,-1 1-546,1 5 1,-5-1-1,-1 8 1,-3 5-1,-6 3-195,-5 5 0,-5-1 0,-1 5 1,-1 2-95,-4 1 1,-2-3-122,-5 0 252,-1 1 0,0 2 0,0-2 1,2-2-1,1 0 0,2-3 0,-1-1-83,2-5 1,-3-1 298,6 3 80,0-6 0,5-2 240,3-5-552,9 0 0,3-1 1,5-2-1,2-1 0,1 1-145,1 2 1,1-4-685,-1 1 894,-5 0 0,4-2 0,-4-1 0</inkml:trace>
  <inkml:trace contextRef="#ctx0" brushRef="#br1">20529 12419 8386,'-6'-18'-264,"4"4"-265,-7-3 476,6 3 0,-2 1 0,6 2 0,3 2 0,5 5-68,2 2 1,6 2-1,3 0 1,3 0-272,4 0 1,2 5 391,1-1 0,21-13 0,10-6 0,8-3 0,-1 0 0</inkml:trace>
  <inkml:trace contextRef="#ctx0" brushRef="#br1">21205 11642 8432,'0'-19'-137,"4"4"1,0-5 0,1 0 42,0 0 0,1 9 0,4-1 0,-2 4 774,2 1 1,6 4-559,1-1 1,0 2 0,-3 2 0,2 2 51,1 2 1,4 9 66,-4 8-178,6 3 0,-9 7 0,3 3 0,-3 6 1,-3 5-1,-2 8 0,-5 3 172,-3 5-297,-12 7 0,5-32 0,-2 1 0,-4 2 0,-2 0 0,1-1 0,0 0 0,-1-3 0,-1-1 0,-16 29 0,0-9-235,0-6 0,-3-1 1,4-9-1,2-7-186,1-7 1,5-6-434,1-5 916,6 0 0,7-12 0,10-2 0</inkml:trace>
  <inkml:trace contextRef="#ctx0" brushRef="#br1">21970 11119 8443,'0'-13'-232,"0"-4"0,1 0 0,4 2 0,3-1 0,3 2 94,2 1 0,6-1 0,2 10 0,3-1 0,3 1 0,1 0 346,2 1 0,4 2 256,-4 1-330,0 0 0,-9 1 0,-1 3 0,-2 5-136,-2 2 35,-2 2 0,-6 0 1,1-1-1,-1 3 1,1 0-1,-1 4 1,2-1-18,2 0 1,-1 5-1,-1-3 1,-2 1 71,2 0 1,-3 2 0,0 7 0,-1 2 51,-3 1 1,-2 5 0,-1-1 0,0 6 84,0 2 1,0 6-49,0 4-119,0 6 0,-4-1 0,0 8 0,2-32 0,1 1 1,0 2-1,1 0 136,-1 1 1,2 1-261,-2-1 1,2 1 0,1-3 0,1 0 0,1 0 0,1 1 12,0-1 1,1 0-651,0 1 0,1-1 775,6 33-119,-1-8 1,0-3 0,-2-9 0,-2-6 0,2-5-81,1-6 1,-4-4 86,-2-9-18,-4-3 80,-1-5 0,-6-6 0,-4-3 0,-5-2 0,-6-2 212,-3 0 1,-8 0-222,-2 0 0,-2-4 287,-3-1 0,0-5 0,-2 3-707,-2 0 235,0-4 0,5 5-39,0-2 0,1-4-567,3 4 358,3 2 1,11-1 419,3 3 0,37-20 0,10-10 0</inkml:trace>
  <inkml:trace contextRef="#ctx0" brushRef="#br1">23883 11591 8443,'0'-32'-19,"5"6"0,4-4 0,2 4 0,2 6 0,0 8 90,-1 6 0,0 10 0,-2 5 1,-2 4-1,2 4 0,0 5 143,-2 7 0,2-1-212,-5 6 38,5 0 1,-8 0-1,5-1 1,1-1-1,-3 1 1,1 2 0,-3 2-133,-2 1 1,3-1 0,1-2 0,-3-3-460,0-5 326,-2 1 1,0-10-239,0 4 0,-6-4 1,-2-7 462,-4-2 0,-34-32 0,-10-12 0</inkml:trace>
  <inkml:trace contextRef="#ctx0" brushRef="#br1">23730 11922 8443,'0'-20'0,"0"-2"0,0 5-109,0 0 0,5 8 0,4 2 0,4 1 1,5 4-1,7 0 0,9 2 92,8 0 1,7 4 0,8 2 0,1 0-215,3-1 1,0 4-83,-2-5 218,9 6 0,-22-9 0,2 0 0,8 1 0,0 1 0</inkml:trace>
  <inkml:trace contextRef="#ctx0" brushRef="#br1">26050 11591 8443,'-5'-19'-95,"-4"-1"0,-2 1-146,-2 2 1,0 8 0,-1 5 0,-3 4 623,-4 4 0,-3 6-287,-2 11 0,-1 0 0,-2 11 0,-4-3 48,0 1 1,1 4-31,2-4-82,-2 0 0,-4 1 0,1 1 0,-2 2 0,3-1 1,1-3-1,4-5-29,-3-2 1,7-7 0,-1-1 0,8-5-71,4-6 0,5-4 1,2-4 6,1-4 0,2-4 67,4-1-127,6-5 0,2 2 1,9-5-1,5-1 0,2-3-338,1 0 416,1 5 0,1-3 0,0 6 1,0 2-1,-3 2 152,0 5 0,-4 2 0,1 6 0,1 1 232,3 4 0,-4 3-308,0 9 0,-4 7-3,4 6 0,1 5 0,2-1 1,-2 2-52,0-2 0,-1 1-376,4-5 1,1 4 127,-1-4 0,2-6 0,2-7 0,0-4 268,0-5 0,37-25 0,-28 3 0,-1 0 0</inkml:trace>
  <inkml:trace contextRef="#ctx0" brushRef="#br1">27019 11680 8443,'0'-24'0,"0"3"0,0 4-275,0 2 1,-1 8 250,-3 3 0,-3 4 0,-6 6 0,-1 6 232,-3 8 0,-3 4-156,-6 2 0,1-1 0,-1 2 0,1 3 113,-1 4 0,-2-1-110,3 1 0,-4-6 1,9 2-1,-1-3 11,0-2 1,5-5-1,-1-3-112,9-3 1,2-8 17,6-6 0,2-10-7,2-7 1,9-6-1,6 2 1,3-3-104,-1-2 1,2-3-123,6-1 0,-2-4-18,3 4 208,-3-5 1,-2 6 0,-1-3 0,-1 1 0,-3 4 112,-2 4 0,-1 5 361,-4 5-350,0 6 1,-5 1 0,-1 8 0,1 3 78,-1 8 0,-3 1-1,4 7 1,1-1-127,4 2 0,-1 2 1,0-3-1,-2 3-50,-2 1 1,1 0 62,3-4 0,1 3-46,0-3 1,0 2 0,-1-1-1,1-2 16,0-1 1,-2 2-74,-2-4 0,1 0-86,-6-4 59,0-1 0,-4-3 0,-1-1 139,-4 2 1,-3-4-2,-9-2 0,-4-2 62,-9-2-91,3 0 0,-10 0 1,3 0-1,-4 0 0,-3-2 38,-2-2 1,-1 3 3,2-4 0,2 4-106,-2 1 33,2 0 0,3-4 1,3-1-1,6 3 1,5 0-727,6 2 199,3 0 560,7 0 0,58 0 0,20 0 0</inkml:trace>
  <inkml:trace contextRef="#ctx0" brushRef="#br1">27529 11718 8443,'0'-25'0,"2"1"0,2 2 6,5 5 1,2 7 288,2 2-204,-1 5 0,3-3 0,2 6 0,4 0 1,4 0-273,5 0 141,8 0 0,2 2 1,3 1-1,-4 1 1,-1-1-275,1-2 114,5-1 0,-10 0 0,-2 2 0,-6 0 1,-6 3 199,-2-3 0,-29 0 0,-12-2 0</inkml:trace>
  <inkml:trace contextRef="#ctx0" brushRef="#br1">27925 11642 8443,'0'-13'-779,"-6"0"1,5 5 976,-4-1 0,3 6 0,-1 0 320,-2 6 1,-3 4-219,4 6-72,-1 0 0,0 5 0,-2 5 1,-2 4-1,1 4 452,-2 2-718,-2 6 0,4 2 1,1 5-1,0-2 0,1-2 1,0 1-1,4-1-194,0-1 0,2-2-960,0-5 561,6-3 631,-5-6 0,5-16 0,-6-5 0</inkml:trace>
  <inkml:trace contextRef="#ctx0" brushRef="#br1">26599 12764 6805,'-2'7'51,"-1"-1"1,-1-1 0,0 2-1,0 2 122,-1-1-108,1 1 0,0-1 0,-2 1 1,1 1 87,-1 1-88,2-4 1,5-1-1,5-9 1,8-7 0,11-13 124,12-12-169,13-15 0,-16 16 0,3-4 0,5-6 1,2-1-1,-11 11 0,1-1 0,1-1 1,3-3-1,2 0 0,0-1-1071,2-2 0,2 0 0,0-1 1053,1-1 0,1-1 0,0 1 0,3-2 1,-1 1-1,1 0 0,0 0 0,0 1 0,1 0 1,-2 0-1,1 1 0,0 1 0,-2 1 1,-1 1-1,1 0 0,-2 2 0,0 0 0,-1 1 1,0 1-1,-1 1 0,1 0-42,-2 0 0,1 0 0,-1 1 0,-1 4 0,-1 0 0,-2 1-674,12-13 0,-2 3 649,-3 8 0,-3 1 1,-11 3-1,-2 2 1,27-13-1,-10 5 1,-6 5-389,-6 2 423,-8 6 1,-8 2 0,-7 5 60,-2 0 0,-3 1-10,-6-1 1,-6 6 1247,-3 3 1,-6 2-1318,-2 2 1,-4 4 0,2 2-1,1 1 1937,-1 3-2161,2 1 326,5 2 1,4-4-259,4-1 99,3-5 130,1 3 0,0-8 91,0-2 1,0 1-137,0-5 1,0 3 135,0-3 1,-2 4 0,-2-5 99,-4-1 0,2 3-140,2-1 1,-2 3 75,2-3 0,-5 4 258,5-5-516,0 6 97,4-8 1,1 10 0,5-4-18,7 4 0,1 1 25,7 0 1,0 6 9,5 2 1,4 8 0,-1 2-1,0 2-15,-2 3 0,-3 2 5,-3 5 1,-3-3-18,-5 2 1,-2 4 0,-2 1 0,-6 1-188,-6-1 1,-10 3 110,-8-3 1,-3 3-135,-2 1 1,5-1 0,0-1-1,0-4-518,1-1 745,1-1 0,24-21 0,3-5 0</inkml:trace>
  <inkml:trace contextRef="#ctx0" brushRef="#br1">29914 9869 8471,'4'-17'-184,"2"-1"1,-1-1 0,3 0-1,-3 0 184,1 1 0,2 5-245,-3 5 0,-3 6 0,-6 4 0,-6 9 722,-5 9 1,-7 11-2,-7 7-448,-4 6 0,-4 7 0,3 1 1,3 2-1,3 3 0,1 1 1,6 2-9,5-2 1,6-7 0,12-9 0,3-4-34,8-4 1,10-4-1,8-10 1,3-7 64,5-8 1,5-9 0,7-6-1,0-7-2,0-8 0,-4-6 21,0-8-37,-6-5 1,1-1 0,-8-6-1,-5 0 1,-8 0 59,-8 0-59,-6 0 1,-9 6 0,-3 4 0,-9 7-1,-9 8 15,-5 8 0,-12 5 0,0 4 0,-4 8-360,-4 8 0,4 4-122,2 15 0,4-2-474,4 10 906,2 0 0,35 5 0,9 6 0,0 2 0,0 1 0</inkml:trace>
  <inkml:trace contextRef="#ctx0" brushRef="#br0">7281 15645 9029,'-7'-8'-268,"2"-1"1,4 0 0,2-1 0,4 1 547,3 5 1,5-2-1,4 1 1,4-3-116,3-1-173,2 3 1,-1-1 0,1 4-1,1-1 1,0 1 0,0 1 0,-5 2-601,-2 0 0,-3 2 596,-4 2 1,-23 20 0,-6 10 0</inkml:trace>
  <inkml:trace contextRef="#ctx0" brushRef="#br0">7268 15964 9021,'-7'-7'-1248,"1"-4"1410,6 9 0,2-7 1,2 4-1,6 2-75,5 2 1,5 1 0,6 0 0,1 0-624,2 0 539,-2 0 0,19-7 0,8-3 0,1-1 0,0 1 0</inkml:trace>
  <inkml:trace contextRef="#ctx0" brushRef="#br1">9793 14970 8543,'4'-9'-561,"0"1"1,1-2 0,-1-2-74,0 0 783,0 5 0,1-5 0,0 4 0,1-4 405,0 0-237,-2-1 1,0 0 0,0 0-70,1 1 1,-5 6 0,0 6-98,0 7-137,0 4 1,0 6 0,0 3 0,0 3 0,0 4 0,0 1 0,0 3-64,0 3 1,0 2-63,0-2-36,0 3 1,-5-5-1,0 6 1,-1-1-1,-1-1 1,1-4-1,-1-1-619,0-2 1,0-2 765,-2-2 0,-8-22 0,3-6 0</inkml:trace>
  <inkml:trace contextRef="#ctx0" brushRef="#br1">8581 15696 8490,'-12'-5'-358,"-1"3"0,2-3 432,2-1 1,5 5 0,10-4 0,6 4 104,8 1 1,10 0 0,5 0 0,6 0-66,6 0 0,14-4 0,8-2 0,-29 3 0,1-1-60,5-1 1,2 0-1,5-2 1,3-2-1,7 1 1,3-1-1,3 1 1,1 1-196,-22 2 1,1 0-1,1 1 1,1-1-1,0 1 1,0 0-1,2 0 1,0-1-1,0 1 1,0 0-1,1 0 1,0-1 124,-1 1 1,1 0-1,-1 0 1,2 0 0,-1-1-1,0 1 1,-3-1-1,0 1 1,0-1 0,2 0-1,0 0 1,0-1 22,0 1 1,0-1-1,1 0 1,1 0-1,1 1 1,-1-1-1,-3 2 1,0 0-1,0-1 1,-3 1 0,-1 0-1,0 0-60,21-3 0,-2 1 1,-5 0-1,-2-1 0,-2 1 1,-2 1-1,-5 0 1,-2 0 108,-5 1 0,-1-1 0,-5 2 0,-1-2 0,22-8 0,-6 0-51,-9 1 1,-5-1 0,-13 2 0,-8 1 31,-6 1 1,-7 5 9,-5-5-47,0 1 1,-1 1 0,-3 1 0,-6 2 0,-6 0-604,-5 1 673,-9 1 1,-3 2 0,-5 2-1,-1 2 1,-4 5-714,-4 2 1,-2 3 642,-2 3 0,-3 3 0,-6 3 0,-4 4 0,-1-1 0</inkml:trace>
  <inkml:trace contextRef="#ctx0" brushRef="#br1">8938 16525 8413,'-32'-18'0,"-4"-1"0,8-3 0,4 1-56,6-2 1,9-1 0,5-2-1,4 1 292,4-1 0,5 1 0,8-1 1,4 2-10,3 3 1,6-3 48,-1 3-219,7 2 0,-5 1 0,4 6 1,-2 4-1,-2 4 0,-4 4 1,-4 5-125,-6 8 0,-9 7 0,-3 10 0,-7 4-58,-6 3 1,-8 6 0,-12 4-1,-3 3-210,-2 1 1,-1 0 45,-4 0 229,-1-6 1,3-1-1,2-6 1,4-1 0,3-4 389,1-8-204,12-11 0,4-9 106,15-10-111,7-2 1,10-5-1,7-1 1,5 0-1,3 0 64,1 1 0,5-5-432,-1 0 98,1 0 0,-5 4 0,0 0 0,-1 2 0,-3 1-742,-4 1 0,-4 6 891,-5-1 0,-8-20 0,-8-4 0</inkml:trace>
  <inkml:trace contextRef="#ctx0" brushRef="#br1">9525 16270 8413,'0'-25'0,"4"-4"-44,1 4 1,4 4 1018,0 12-775,-3 4 1,-1 10 0,-5 5 0,0 4-29,0 3 1,0 10-163,0-1 1,0 3 0,-1 1 0,-2 3-111,-1-1 0,-5 5-75,5-3 1,-4-1-1,2-1 1,0 0-669,1-4 0,0-1 549,5-2 1,2-5-1,2-4 1,4-6 293,4-6 0,21-36 0,9-20 0,3-1 0,1 0 0</inkml:trace>
  <inkml:trace contextRef="#ctx0" brushRef="#br1">9818 16309 8405,'-5'-8'-155,"3"3"0,-3 10-234,5 4 1,0 4 573,0 4 0,0-2 1,1 5-1,3 0 204,5 0 1,-2 0-325,1 1 1,1 2 0,4-6-1,1-2 56,3-1 0,-2-2-142,7-4 1,-5-2 0,4-8-1,1-3-17,3-8 1,-6-5 14,-2-8 0,-4-5 1,-4-2-1,-5-1-20,-3 0 1,-2 2 64,-3-2-46,-9 3 0,-7 6 0,-5 4 0,-1 6 0,1 5-275,-1 5 0,6 4-81,3 1 0,0 6-405,4 2 785,-2 9 0,36 31 0,2 13 0</inkml:trace>
  <inkml:trace contextRef="#ctx0" brushRef="#br1">11030 16079 8382,'0'-23'-128,"1"-2"1,2-1 0,1 4 0,-1 5 202,-2 3 0,-2 6 1,-5 4-1,-5 3 1,-7 4-1,-5 4 1,-5 7-1,-2 4 1,-3 5 48,1 1 0,-2 6-47,-5 0-45,7 5 1,1-2 0,7 5 0,2 0 0,5-1-188,3-3 137,7 3 1,1-6 0,6 3-1,3-4 1,4-5 0,7-2 0,6-5-159,7-4 0,-1 1 0,5-11 1,0-1 50,3-2 1,-3-1 0,0 0 0,-2 0-205,-4 0 1,2-6 166,-10-2 0,4-5 1,-5-2-1,-5-2 112,-5 1 1,-5 0 66,-1-1 0,0 3 0,-1-3 0,-3 3 295,-5 1 1,2 5-115,-1-1 1,1 5-95,-2-4 134,-2 5 0,8-3 0,-4 7 0,0 4 0,1 5 149,0 5 1,2 5-207,4 6 1,-1-1-106,-4 1 1,4 3 0,-3 2 0,2 2-34,2 2 1,0 2-19,0 2 0,0-1-99,0 0 0,0-4 1,0-1-1,0-4-503,0-5 1,2 1 345,2-8 0,-1-2-735,5-6 599,1 2 1,5-10 366,3 4 0,26-55 0,-17 18 0,1 0 0</inkml:trace>
  <inkml:trace contextRef="#ctx0" brushRef="#br1">11476 16219 8382,'0'-31'0,"0"4"270,0-3 0,1 9 53,4 4 1,-4 10-312,3 7 0,-2 7 20,-2 10 45,0 3 0,0 7 0,0 3 0,0 4 0,0 3 65,0 1 1,-5 0-138,1 0 1,-4 1 0,3-1 0,3-1-91,0-3 1,-2 1 11,0-5 1,-1-6-184,5-7 166,0-3 1,0-5 0,0-4 0,0-3-19,0-8 0,0-10 79,0-5 0,0-9-205,0-4 176,0-2 1,0-4 0,0-3 0,0-5 0,2-4-115,2-3 1,-1-1 77,5 5 1,-3 0-730,3 0 820,-5-5 0,8 10 1,-2 4-1,1 9 1,0 8 144,-2 3 0,1 1-27,3 8 1,3 3 48,2 10-87,-3 0 0,8 2 0,-3 2 0,-2 6 0,-2 4-26,-3 3 1,-8 6-215,0-2 1,-4 3 1092,-4 2-978,-3-1 0,-11 2 0,-4 2 0,-2 2 0,0 1-398,3 4 0,-3-5 37,2-1 1,4-3-492,1-2 900,3 1 0,29-18 0,8-4 0</inkml:trace>
  <inkml:trace contextRef="#ctx0" brushRef="#br1">12075 16066 8386,'0'-25'-464,"0"-5"507,0 0 1,-1 6 0,-3 9 0,-5 5 558,-2 5 0,-3 4-167,-3 1 1,-3 1 72,-6 4-565,1 7 0,-1 4 0,2 5 0,1 2 0,4 1-77,0 2 0,2 0 0,6 3 0,1 1-70,1-2 0,7-5-6,-3-2 119,4-6 1,1 4 0,1-6 0,4-2 0,5-3-111,5-3 0,2-10 121,9-3 1,-4-9-45,8-4 242,-3-3 0,-2-1 0,1 3 0,-2 1 0,-1-1 796,-2 2-550,-5 2-71,2 5-264,-5 6 1,-5 2 0,-1 6 0,0 3-1,0 5-173,3 2 1,2 6-76,0 0 0,7-4-743,2-5 625,3-5 0,2 7 337,-1-6 0,23-33 0,6-14 0</inkml:trace>
  <inkml:trace contextRef="#ctx0" brushRef="#br1">13631 14128 8386,'0'-18'-230,"1"-4"1,2 0-1,3 1 1,-1 4-132,1 2 1,-2 3 0,-5 0 0,-3 2 414,-5 2 0,-6 5 60,-2-1-55,-6 2 1,7 2 0,-5 0 0,-2 2 0,-1 1 258,-1 1-281,-1 6 0,-3-3 0,-1 7 0,1 2 0,4 1 0,2-3 0,3-3 130,2-2 0,-3-1 0,4 3 12,1-2-107,2 2-21,1-9 1,6 9 0,4-4 5,6 0 0,0 5 1,6-5-1,0 1 83,3 1 1,1 1-72,-1 7-10,1-3 0,0 10 1,0-3-1,-1 5 1,0 3 56,-4 5 0,2 5 1,-6 3-1,-1 5 46,-1 2 0,-2 12-126,0 3 0,0 8 1,0-35-1,0 0 0,-1 2 1,0 0-163,-1 1 1,0 1 0,1 3 0,0 1 137,-1-2 1,0-1 0,1 1-1,1-1-10,0-3 0,0-2 3,0 34 1,5 0 0,4-6 0,2-1 0,1-6-53,-4-4 0,3-4 92,-2-4 0,2 2 50,2-5-88,-6 0 1,3-7 0,-4-2 0,1-4 0,1-4 19,-1-5 0,3-3-9,-5-5 1,4-6-38,0-3 42,-3 3 1,5-5 0,-3 2 395,4-2 0,-4-7-451,1 1 1,-2-2 273,1 2-288,4 3 0,-4-9 0,8 4 0,1-1 0,-2-1 41,0 0 0,-1-3-429,3 3 1,3 1-6,5-2-107,1 1 1,1-4 545,2 4 0,29-15 0,13-5 0,-18 9 0,0 0 0,0 0 0</inkml:trace>
  <inkml:trace contextRef="#ctx0" brushRef="#br1">14995 14689 8430,'0'-13'-73,"0"1"0,0-1 0,0 0-342,0 0 469,0 1 1,-1 6 0,-3 6 0,-6 7-1,-5 4-21,-2 2 56,-5 6 1,2 0 0,-6 8 0,1 3 0,-1 4 0,1 3 0,-1 1 54,1 0 1,-1 5 0,2-1-1,4 1 36,8 1 1,5-4 13,7 2 0,2-4-279,7-4 0,7-4 1,12-9-1,4-4 37,5-3 0,-1-2 1,6-4-1,-2-3-153,-2-4 0,0-1 263,1 0-61,-1-6 0,-7-1 0,-5-6 1,-9 1-1,-6-1 0,-4-1 1,-1-2 108,-3-1 0,-8 0-137,-3 4 1,-9-4 0,-4 0 0,-4 2-48,0 1 1,-1 5-126,1 1 1,-1 3 5,1-3 1,-1 5-1,2-1 1,2 2-191,0 2 1,7 2-8,-2 2-171,3 3 202,7 6 359,1 0 0,68-6 0,-23-4 0,0-1 0</inkml:trace>
  <inkml:trace contextRef="#ctx0" brushRef="#br1">15492 14919 8430,'-5'-13'-551,"3"0"264,-3 0 0,0 8 336,1 5 0,-4 10 1,3 8-1,3 2 556,0 3 1,-2 5-504,0 2 0,-1-1 0,5-3 0,2-1-56,2 1 1,3 2 79,6-2-157,0 2 0,5-14 0,2 3 0,3-4 0,1-4 38,3-5 1,1-4 0,-1-6-1,0-7-10,-2-6 1,2-6 29,-10 0 1,-5-5 2,-8 0-64,-3-5 1,-6 7 69,-4-6-17,-8 11 0,-3-5 0,-5 11 0,-6 1-23,-3 8 1,1 2 0,0 6 0,2 1-304,3 4 1,2 3 78,5 9 0,4-1-345,9 5 0,2 0 573,6 5 0,37-11 0,17-5 0,2 3 0,1 0 0</inkml:trace>
  <inkml:trace contextRef="#ctx0" brushRef="#br1">16462 15008 8430,'-8'-13'-1084,"-1"5"1188,4-1 0,2 6 0,8 1 0,3 3 809,4 3-836,6 0 1,6 1-1,7-1 1,3-1 0,4-2 343,4-1-394,6 0 1,-3 0-1,6 0 1,0 0-1,-1 0 76,-4 0-148,-2-5 1,-12 3-1,-7-4 1,-7 2-109,-3 0 1,-14-5 0,-5 5 66,-6 1 1,-3 2-418,0 1 152,1 0 0,-5 0 0,0 0-911,1 0 1262,8 0 0,19 6 0,10 1 0</inkml:trace>
  <inkml:trace contextRef="#ctx0" brushRef="#br1">18514 14702 8347,'5'-13'-124,"0"0"1,2 1 0,3-1-1069,2 0 1289,0 0 0,-3 6 0,-2 4 0,-1 6 0,-3 7 375,-2 6-348,-7 4 0,3 5 0,-4 1 0,0 1 0,0 2 0,-1 4 0,-1 1 17,1 0 1,1-1 0,-2 2 0,5-2-74,2-2 1,2 3 0,0-5 0,2-2-93,2-4 0,5-5 0,8-6 0,4-4 6,3-3 0,6-5 0,-1-5-41,0-3 60,3-9 0,-5-4 0,3-9 0,-4-3 6,-5 1 1,-8-5-38,-9 3 29,-3-3 0,-1-1 0,-1 1 0,-3 1 0,-6 4 0,-6 1 1,-5 2-36,-3 2 1,-2 8 29,1 2-134,-6 8 1,4 3-1,-3 6 1,3 0 0,3 3-336,3 6 0,-2 1 213,6 11 1,1-1 0,8 4 261,4 1 0,48 15 0,-16-14 0,0 0 0</inkml:trace>
  <inkml:trace contextRef="#ctx0" brushRef="#br1">19114 14880 8347,'0'-12'-1162,"0"5"980,0 1 0,-6 7 283,-2 4 0,1 2-67,-2 5-122,6 7 0,-7-5 0,5 3 1,-1-3 87,0-1 0,13 5 0,8 2 0</inkml:trace>
  <inkml:trace contextRef="#ctx0" brushRef="#br1">19331 14740 8347,'5'-25'0,"7"-4"0,5 4-40,0 2 1,0 12 0,0 2 0,0 5 430,1 3-383,-4 1 0,-1 1 0,-9 3 0,-1 5 0,0 4 0,1 2 1,-1 4-194,-2 0 1,-5 1 0,-2 3 0,1-2 132,-1 2 0,-2-5 0,3 1 0,2-2-91,2 0 1,1 0 286,0-5-116,0-4 0,0 3 0,0-3 124,0 4-56,6-5 1,1-2 0,6-3 0,-1 1-31,1 1 0,0 4 1,-2-2-1,-1 0 89,-1-1-78,-1 5 1,1-3-5,-1 6-4,-5-6 1,3 5 0,-6-4 191,0 3-202,-6-3 1,-1 1 30,-6-4-97,0-1 1,1 0 0,-1 0 0,0-1 0,0-1 62,1-2 0,-1 0-375,0 0 1,0 1-1337,1 3 1655,-1-2 0,40-36 0,10-16 0</inkml:trace>
  <inkml:trace contextRef="#ctx0" brushRef="#br1">20006 14498 8361,'0'-26'-193,"0"1"1,0-1 0,2 2-594,2 3 1,-1 7 1564,5 5 0,-3 7-288,3-3 1,1 10-267,3 3-154,-5 3 0,5 8 0,-4 2 1,2 5-1,-1 3 322,-5 5-334,-3 3 0,-1 7 0,-1 4 1,-5 5-1,-7 3 0,-8 2 1,-7 3-136,-6 2 1,15-29 0,0 0 0,-2-1 0,-1 0 0,0-1-1,-1-1-173,1-2 0,-2-2 1,-25 24-1,2-4 0,-1-6-18,1-5 1,3-7 0,5-6 0,-2-3-289,-2-2 1,-8 2 554,4-7 0,-5 2 0,-10-25 0,25 6 0,1 0 0</inkml:trace>
  <inkml:trace contextRef="#ctx0" brushRef="#br1">17992 14370 8361,'-26'-12'0,"1"5"0,-1 2 0,2 5-37,3 5 1,-3 13 0,4 12-1,0 7 305,3 5 1,0 5 81,4 8-311,3 3 0,10 7 0,0 3 0,1-32 0,1 1 0,1-1 0,1 0-143,9 32 47,8 0 0,5-11 0,8 1 0,4-6 0,3-5 0,4-3 0,4-5-494,3-3 1,9-9-270,3-6-327,-27-13 0,1 0 1147,3-2 0,1 0 0,3 0 0,1-2 0,1-1 0,0-2 0,1 1 0,1-1 0,2 0 0</inkml:trace>
  <inkml:trace contextRef="#ctx0" brushRef="#br1">21001 14077 8361,'-2'-13'-457,"-2"1"1,-4 0 96,-4 4 395,5 2 98,-10 12 0,7 4 0,-9 10 0,-3 8 1,1 6 135,-2 6 0,-4 6 1,6 2-1,-1 6 36,0 6 0,0 8-196,13-32 0,1 0-128,-4 1 0,1 1 1,6 2-1,1 1 0,0 0 1,0 0-1,2 1 1,1 0-1,1 0 0,2-1 1,-1-1-1,2-2 1,7 30-134,5-10 1,9-5-1,8-4 1,-1-2-32,0-4 1,4-8 0,-1-2 0,5-2-390,3-3 0,9-2 572,9-5 0,-8-24 0,12-8 0,1-2 0,-12 2 0,0 0 0,0 0 0,0 0 0</inkml:trace>
  <inkml:trace contextRef="#ctx0" brushRef="#br1">21600 14511 8361,'0'-13'6,"-4"0"0,0 0 0,1 1 0,1-1 0,2 0 115,0 0 0,6 1 0,3-1 1,2 2 334,2 2-374,5-2 0,3 5 0,8-4 0,2 3 0,0 1 127,0 4-164,5 6 0,-14 4 0,2 9 1,-5 6-156,-8 5 0,0 2 1,-6 5 48,-2 1 0,-8 4 0,-3-8 0,-5 2-108,-4 0 1,1-1 0,-5 2 0,-1-2 71,-3-2 1,0-6 91,-1-3 96,1-7 0,5 2 0,3-7 1,4-4 150,5-5 1,8 1-121,8-11 1,9 5-28,5-5-123,2 7 0,1-5 0,1 4 0,1-2 0,1 3-414,2 0 0,-1 2 146,-3 0 0,-1 2 1,2 0-1,2 3 296,0-2 0,9-19 0,5-7 0,2-2 0,-1 1 0</inkml:trace>
  <inkml:trace contextRef="#ctx0" brushRef="#br1">22429 14523 8361,'0'-12'0,"-4"-1"-607,0 0 1,-6 6 0,1 4 743,-2 6 1,-2 6 156,0 8 0,5 4 0,-1 7 0,1 3 180,1 2 1,1-1-277,6 2 0,0 3-92,0-3 1,6-1 0,4 0 0,5-2-42,6-3 0,4-7 82,0-4 1,5-3-200,0-1 0,1-6 1,-3-4-1,2-6 9,-2-5 1,-1-5 1,-1-4 1,-8-4-330,-5-9 296,-6 3 0,-7-10 0,-2 5 0,-2-2 0,-6 0-202,-5-2 0,-7 5 206,-7 1 0,-4 1 6,-5 3 0,4 3 0,0 12 1,0 3-213,1 3 0,-2 4 147,5 1 0,6 1-90,7 4 0,4 6 0,5 6 219,3-2 0,36 1 0,16 0 0,3 1 0,0 0 0</inkml:trace>
  <inkml:trace contextRef="#ctx0" brushRef="#br1">23105 14434 8361,'5'-30'157,"4"1"1,-2 2 71,2 10 105,-7 0 1,4 17-64,-6 0-74,0 5 0,0 10 1,0 2-1,0 4 1,0 3-43,0 1 1,0 7 0,0 0 0,-1 2-87,-4 0 0,4 0-257,-3 4 0,2-1 1,2-1-1,0-4-108,0-1 0,2-1-7,2-4 1,-1-5-264,5 0 1,-3-7-1,2 1-818,-2-6 1384,0-6 0,-34-37 0,-6-15 0</inkml:trace>
  <inkml:trace contextRef="#ctx0" brushRef="#br1">22850 14702 8361,'0'-20'0,"0"-3"-85,0 6 1,4 0 0,2 5 0,1 0 69,3 4 1,2 1 133,5 2 0,5 4 0,7-3 0,5 2-144,3 2 0,2 2-323,-1 2 1,0-1-1,0 5 348,1 2 0,16-4 0,4 0 0</inkml:trace>
  <inkml:trace contextRef="#ctx0" brushRef="#br1">23538 14485 8361,'0'-25'-274,"6"-1"159,3 1 1,6 1-1,4 2 1,0 7 1003,4 5 1,-3 4-700,1 6 1,0 0 145,5 0-223,-1 0 0,-3 2 0,-4 3 1,-2 7-1,-6 3-258,-3 1 0,-3 2 1,-4 1-1,0 0-175,0 4 0,-6-3 196,-2 1 1,1-5 25,-2 1 0,5 1 0,-3-1 0,1-1 31,3-2 1,2-6 91,1 1 0,0-5-52,0 5 40,0-7 1,1 6-1,4-6 1,3 3 118,3-3-100,2 6 0,0-3 28,0 4-28,-1 2 0,1-8 1,0 5-1,-2 2 1,-1 2 112,-1 0-76,-7 1 1,4 0 64,-6 0-68,-11-1 0,1 1 1,-11-2-1,-2-1 1,-3-3 158,-3-1 0,0-2-95,-5-4 1,2 0-189,-2 0-13,-3 0 0,11 0 0,0 0 1,4-1-1,4-2-914,2-1 575,2-6 0,10 3-24,8-6 434,9 0 0,28-4 0,11-1 0,4-3 0,-1 1 0</inkml:trace>
  <inkml:trace contextRef="#ctx0" brushRef="#br1">24265 14460 8361,'0'-13'276,"0"4"690,0 1-910,0 5 18,-6-3 0,-1 16 1,-4 4-1,1 3 0,2 3 321,-2 0 0,0 6-290,1 3-45,4 1 0,5-4 1,1-1-1,3 1 1,6-1-5,6 1 0,4-7-191,5-2 1,6-8 0,3-5 0,3-2-100,1-2 0,-1-7 155,-3-6 1,-3-7 32,-5-10 1,-6-2 0,-5-7-1,-5 1-115,-5 0 1,-5 0-60,-5-1 0,-3 4 177,-9 5 0,-7 2 1,-6 12-1,2 5-305,1 5 0,-2 5 100,4 1 1,-2 1 32,10 4 1,0 2 0,6 5 0,2 3-668,5 2 882,2-3 0,36 15 0,9-2 0</inkml:trace>
  <inkml:trace contextRef="#ctx0" brushRef="#br1">24890 14307 8361,'0'-19'0,"6"5"0,2-3 8,3 3 0,2 7 0,0 3 0,0 2 0,-1 4 1338,1 2-1119,0 9 1,0 2-1,-1 6 1,1 3-1,0 5 479,0 5-611,-1 3 0,-4 1 1,-4 2-1,-4 2 1,-6 5-184,-7 2 1,-6 7 0,-13-3 0,-4-2-708,-6-2 0,-4-8-22,3 1 0,-4-3 257,5-5 1,-1-9 559,5-8 0,-23-31 0,-5-9 0</inkml:trace>
  <inkml:trace contextRef="#ctx0" brushRef="#br1">25183 13720 8361,'-7'-13'-24,"3"1"1,2-1-34,2 0 1,2 2-1,2 2 1,5 5-1,3 1 1,7 0 143,6-1 1,2 0 91,7 4-111,0 0 0,10-2 0,3 0 0,1-3 0,0 2 51,-1 2-82,-6 1 0,3-4 1,-7 0-1,-5 1 1,-6 1-1,-8 4 18,-3 2 0,-8-1 1,-3 5-117,-3 2 1,-5-3-1,-2 2 1,1 1 96,-1 1 1,0 2 0,4 0 0,-3 1 47,2 3 0,2-2 1,1 5-1,0 0 16,0 0 1,0 1-59,0 5-16,0-1 0,1 5 0,4 1 0,2 2 0,1 3 0,1 4 0,1 4 56,1 1 1,-2 2-90,-1 4 1,-1 0-1,3 2 1,-3 2 113,-1 4 0,2-2-71,-3-2 1,0 2 14,-1-2 1,-2 9 0,2-5-1,-1 0 145,1-1 1,-2-6-137,2 3 1,2-2-771,-2-2 706,0-6 0,0-2 0,1-9 0,-3-3 1,0-3-38,-2-2 0,-6-4 105,-2-9 0,-4-5-16,0 1 1,-3-6 0,-2 1 0,-2-1 101,-1 1 1,-9-2-167,4 2 0,-3-3 89,2-1 20,1 0 0,3-4 0,2-2 0,2 1 0,1-1-659,-1 3 1,3-3 248,-2 2 0,8 0-330,0 4-268,1-6 915,-5 5 0,11-33 0,4-2 0</inkml:trace>
  <inkml:trace contextRef="#ctx0" brushRef="#br1">26471 14281 6449,'0'-8'325,"0"-1"36,0 1-62,0 1 0,2-3 417,2 5-425,-3 1-161,5 4 0,0 0 0,3 2 0,6 2 387,2 4-464,11 4 1,-1 6-1,13 3 1,2 5 0,6 4-1,5 4 1,2 2-161,-1 3-84,-2-1 1,-7 4 0,-3-1-1,-8-2 1,-10-7 0,-9-3 0,-6-7-368,-4-2 0,-2-4 0,-7-6-7,-5-2 1,-2-5 564,-2 1 0,1-8 0,-1 1 0,0-5 0,1-23 0,0-9 0,-1-6 0,-1 1 0</inkml:trace>
  <inkml:trace contextRef="#ctx0" brushRef="#br1">26981 14179 8302,'0'-8'-818,"0"-1"1,0 5 1113,0-5-160,0 7 207,0-10 0,0 9 153,0-5-389,0 5 1,-1-3-1,-4 8 1,-3 2 511,-3 5-566,-8 2 0,-1 13 0,-7 6 1,-4 7-1,-7 5 0,-7 6 1,20-21-1,0 0-74,-1 2 0,1 2 0,1-1 0,1 2-86,0 0 1,0 0 24,2 0 1,1-1-1,-19 26 1,11-7-1,7-11 1,6-9-1,7-7 1,2-6-665,3-3 0,3-6 136,5 1 610,-4-6 0,39-32 0,2-13 0</inkml:trace>
  <inkml:trace contextRef="#ctx0" brushRef="#br1">27772 14115 8302,'0'-25'-154,"0"1"1,0 3-1,0 4-613,0 2 907,0 8 1,0 3-1,0 8 1,0 6 0,0 4-1,0 5 1,0 2-1,0 5 1,0 3 356,0 4 0,0 1-520,0 4 0,1-4 1,2 0-1,1 0 60,-1-1 1,-2 2 133,-1-5-407,0 5 1,0-8-1,0 3 1,2-5-1,1-2 1,1-3-363,-1-2 0,0-6 0,1-8 598,4-3 0,6-27 0,1-16 0,2 0 0,0-1 0</inkml:trace>
  <inkml:trace contextRef="#ctx0" brushRef="#br1">28180 14103 8302,'-5'-13'-3,"0"0"1,-2 2 145,-3 2 1,-2 4 0,0 7 0,-2 7-21,-3 8 0,2 7-41,-2 6-46,3-3 1,3 10 0,1-3 0,3 2 0,1 3 109,3-1-136,2 0 0,7-4 0,2-1 0,5-2 0,4-3 1,4-2-1,3-5-93,2-4 1,-1-4-1,1-5 1,-1-4 6,1-2 0,2-2 0,-1-2 0,-4-3 40,-4-8 0,-2-5 0,-4-8 0,-1 1-19,-4-1 0,-2-5 16,-6-3 1,-2 1-1,-2-2 1,-4-2-8,-4 0 1,-2-4 35,-3 7 0,-3 3 0,-5 1 0,-1 5-20,1 4 0,-1 4-81,1 8 1,3-1 0,1 6 0,0 2-135,1 5 0,6 4 20,5 6 1,7 0-130,-3 0 1,4 1 353,1 3 0,17 3 0,4 5 0</inkml:trace>
  <inkml:trace contextRef="#ctx0" brushRef="#br1">28690 13491 8328,'-6'-20'-141,"-1"3"0,-7 8 0,-2 5 0,-4 4 0,-2 6 299,-5 6 1,-2 8 0,4 10-1,-1 4 1,1 3 0,1 1-13,3 0 1,4 5 0,8-1 0,5-1-139,2-1 0,8-7 0,4-5 0,6-5 67,5-6 0,7-5-154,2-3 99,5 2 1,-8-9 0,2 1-1,-5-5 1,-4-4 0,-2-1-1,-2-3-50,-2-1 0,-6-6 0,-1-1 0,-2-1 1,-7 1 1,-1-5-1,-8 3 1,-5 1-105,-2 2 0,-2 2 0,-2 3 0,0 0-7,0 4 1,-1 2 0,0 6 0,3 0-35,2 0 0,1 3-351,4 5 289,0 1 1,6 11 0,5-3 235,4 4 0,45 26 0,-16-20 0,0 0 0</inkml:trace>
  <inkml:trace contextRef="#ctx0" brushRef="#br1">29276 13899 8364,'0'-17'0,"0"0"0,0 1 0,0 2 0,-1 3 253,-3 2 0,2 9-148,-2 9 0,3 6 0,1 4 1,0 2-10,0 6 0,1 0-18,3 7 1,-1 0-1,4 2 1,0 0-114,0-2 0,-4 0-18,1 4-21,3 0 1,-5 1 0,2-3 0,-2-2 0,-2-4 0,0-3 0,0-3-1381,0-3 716,0-2 104,0-6 540,0-6 0,0-3 0,-2-8 0,-1-5 94,-1-2 0,-4-27 0,0-11 0,1-3 0,0 0 0</inkml:trace>
  <inkml:trace contextRef="#ctx0" brushRef="#br1">29225 14077 8364,'0'-38'-677,"0"0"0,0-5 699,0 1 1,0 3 491,0 5 0,6 6-335,2-2 1,5 3 0,3 3 0,2 3-137,2 4 1,1 3 33,5 1 0,1 2-50,2 2-2,-2 4 1,3 5-1,-9 0 1,-4 1 0,-4 5-49,-4 6 0,-4 3-230,-5 6 201,0 0 0,-1 0 0,-5 1 0,-5 0 0,-6 2-38,-3 2 0,-1-1 79,-5 1-56,-5-1 0,4-1 1,-3-1-1,4-3 0,0 0-166,1 0 1,-1-5 100,1 2 1,5-3 0,3-1-849,3 0 980,6 0 0,54-12 0,18-2 0</inkml:trace>
  <inkml:trace contextRef="#ctx0" brushRef="#br1">29901 14128 8369,'13'-20'0,"-5"-2"0,1 5-159,-6 0 0,2 4 0,-6 0 0,-5 2 0,-6 2 375,-8 5 0,-4 3 1,-3 1-1,-2 0 74,0 0 0,-5 7-244,4 5-27,-6 7 1,10 2-1,-3 0 1,6 2 0,8 1-1,4 2 1,4-1-120,1 1 0,2 2 75,4-3 1,5 2 0,4-10-1,4-2-88,3-6 1,0 1 104,5-5-32,6-1 0,0-4 1,3-2-1,-2-2 1,1-4-5,0-4 1,0 0 47,-8-1 1,2 0-1,-6 0 1,-2 1 107,-1-1 1,-5 4 531,-1 1-139,-5 5-546,3-3 1,-5 8 64,4 2 1,-3 3-499,7 6 281,5 0 1,2-5 0,5 1 0,2 1 0,1-1 192,1 0 0,40-15 0,-27-1 0,-1 0 0</inkml:trace>
  <inkml:trace contextRef="#ctx0" brushRef="#br2">19369 16564 8143,'0'-13'-299,"-4"4"142,-1 1 1,1 4-1,5-4 1,4 3 0,3 1 352,4-2 0,2 4 0,3-2 0,4 3 0,3-1 0,2 0 19,-1-3 1,1 1-158,-1 4 0,6-6 0,-8 4 0,1-6 1,-4 1-1,-5 0 67,0-3 0,-8-1 0,-5-2-83,-4 1 1,-7 4 0,-6 3 0,-4 1 48,-1-1 1,-2 1-1,-7 4 1,0 0 42,0 0 1,-2 6-1,0 2 1,-2 4-22,-2 0 0,-2 5 0,-1 2 0,1 1-105,3 2 1,3 2 140,5 2-154,6-1 0,3-1 0,9-1 0,4-3 1,2-2-200,2-2 192,0 4 1,7-8 0,5 3-1,3-7 1,2-1-29,2 0-5,1-4 0,4 3 0,-2-6 0,0 0 0,-1 0-114,-1 0 0,2 0-76,-5 0 0,0 0-287,-4 0 264,0-6 191,-6-1 1,-4 0 108,-12 3 0,-5 4 0,-11 4 1,-2 6 191,-3 5 0,-4 1-53,-9 5 1,2 5-37,-5 4 0,4 9 0,1-1 0,6 2 16,5 0 0,9-3-21,4-3 1,8-5 96,5-7-163,3 2 1,6-10 0,5 3 0,4-4-1,5-5-21,1-4 0,0 2 36,1-2 0,7 1-256,-2-5 1,3 0 0,1 0-1,3-2-451,-1-2 0,9 1 232,-2-5 54,-4 5 1,2-7 0,-4 6 0,1 1 331,0 1 0,-6 2 0,3 0 0</inkml:trace>
  <inkml:trace contextRef="#ctx0" brushRef="#br2">19713 17137 8099,'0'-14'-40,"0"-3"1,0 3-1,0-3 1,1 3 39,4 1 292,2 0 1,7 5 0,2 1 0,1 1-1,0 3 796,1 2-1028,-4 1 1,5 6-1,-7 2 1,1 5-1,-2 4 1,-2 3-1,-5 1-78,-2 0 0,-2 0 1,0 6-1,-2 0-64,-2-1 0,-3 2-194,-6-7 194,0-2 1,2 3 0,1-5 0,2-2-1,-1-4-239,2-3 306,-4-5 1,9 0-30,-2-11-36,3-1 0,6-11 0,5 3 1,4-4-1,5-3-281,1-2 1,1 1 219,4-1 0,-1 2 161,-2 3 1,-4 3 0,-5 5 0,0 0 567,-1 0 491,-5 6-777,-1 2 1,-7 12 0,-4 4 0,-3 6 264,-3 3 1,-2-3-303,0 4 0,5-4-222,-1 4 1,6-5 0,-1 1 0,3-3-675,1-1 0,1 0 386,3-1 1,3 0-371,6-4 0,5-1 1,4-4-1,3 1-369,5-1 0,1-7 984,3-5 0,3-15 0,3-8 0,1-3 0,0 0 0</inkml:trace>
  <inkml:trace contextRef="#ctx0" brushRef="#br2">20618 16870 8094,'0'-13'0,"0"0"0,0-4 742,0 0-512,0 0 0,2 6 0,2 1 0,5 3 19,2 1 1,2 2-316,-1 4 1,5 0 0,0 1 0,-1 2-1347,-2 1 1412,-1 6 0,0 26 0,-1 12 0</inkml:trace>
  <inkml:trace contextRef="#ctx0" brushRef="#br2">20529 17023 8076,'-13'-6'-655,"1"5"713,5-11 763,1 11-799,6-5 1,10 8 0,4 0-1,4 3 1,5-1 0,1 0-1,3 2-22,3 1 0,16-5 0,8-1 0,8 2 0,0-1 0</inkml:trace>
  <inkml:trace contextRef="#ctx0" brushRef="#br2">22289 16525 8022,'-6'-24'43,"3"4"1,-4-7 0,2 5 0,2 1 1217,1 1-1049,2 1 1,0 9 169,0 6 0,0 11 1,0 16-61,0 5 0,-4 1 29,0 5-280,-6 0 1,7 4 0,-4 0 0,0 2 0,1 1 33,1 1-167,0-5 1,5-1 0,2-5 0,2 0 0,4-1 0,4-6 0,2-6-282,3-4 1,3-7-179,5-2 403,1-4 1,-1-2-1,-1-5 1,-1-7 0,-3-8-357,-2-7 378,5-5 0,-10-5 1,1-2-126,-4-2 0,-7 1-49,1-6 252,-3 0 0,-2 0 0,-3 2 0,-5 2 0,-4 7 173,-4 4 1,-1 7-147,-3 4 1,-2 7-180,6 5 87,-6 6 0,8-2 1,-5 6-1,2 5 0,2 5-656,2 5 0,2 6-172,4-1 911,-3 4 0,21 40 0,-6-28 0,0 1 0</inkml:trace>
  <inkml:trace contextRef="#ctx0" brushRef="#br2">22761 16729 8022,'12'0'0,"1"0"-906,0 0 696,-6 0 461,-1 0-304,-6 0 0,-2 5 0,-2-1 0,-3 0 53,0 2 0,-22 1 0,1 6 0</inkml:trace>
  <inkml:trace contextRef="#ctx0" brushRef="#br2">23067 16449 8022,'7'-19'0,"7"0"0,-3-4 0,2 4-427,2 7 1,5 7 416,-3 1 1,5 3-1,-5 2 774,-2 3 1,-6 9-570,-5 8-188,-3 4 0,-6-1 0,-4 0 0,-4 0 1,-2 3-1,-4 0 0,0 1 66,-4 2 0,4-5 0,1 2 1,1-6 2,0-2 0,0 2 0,6-4 0,1-3 702,1-4-521,6 1-108,-2-9 1,6 2-1,3-7 250,5-1-346,2-6 1,6 9 0,2-5 0,1 2 0,2 0-101,2 1 1,3 1-1,2 2 1,0 0-446,0 0 1,-2 0-49,-2 0 1,1 0 79,-1 0 87,-5 0 0,0-1 1,-5-2-1,2-1 373,-1 1 0,-2-27 0,-1-5 0</inkml:trace>
  <inkml:trace contextRef="#ctx0" brushRef="#br2">23691 16385 8022,'-12'0'0,"-1"-4"-536,0 0 532,6-1 0,-4 5 0,4 2 1,-2 1-1,2 2 395,1 2 0,1 2-164,0 4-193,4-1 1,-5-3-1,6-1 1,2 2 4,2 2 1,3 0-1,6 1 1,0 0 129,-1 0 0,1-1-94,0 1 1,0 0-30,-1 0 0,5 1 1,0 1-1,-1 2 56,-2-1 0,3-2 26,0-1 0,0 4-3,-4 0-145,0 0 1,-5-4 0,-1-1 0,-1 1 0,-3 0-93,-2 0 0,-4-5-98,-5 1 0,-2-5-100,-11 4 0,-5-1 1,-5 2-1,-2-3-727,-2-1 1037,4-3 0,-8-9 0,-4-3 0,-2-5 0,0 1 0</inkml:trace>
  <inkml:trace contextRef="#ctx0" brushRef="#br2">23615 16500 8022,'0'-26'0,"0"1"0,1 5-251,4 3 0,6 3 206,6 1 0,6 6 1,-2 3-1,4 2 107,5 2 0,-3 2-811,3 2 749,2-3 0,18 22 0,9-2 0</inkml:trace>
  <inkml:trace contextRef="#ctx0" brushRef="#br2">24622 16423 8022,'0'-12'-65,"0"-1"1,0 0 0,0 0-1,2 2 627,2 2-318,3 4 1,7 5-1,3 0 1,4 1-1,5 3 1,4 6-1,5 5 1,5 3-1,4 3 790,1 6 0,-4-1-1066,2 3-167,-9-2 0,1-1 0,-5-1 0,-2 1 0,-2-1 0,-5-1 0,-4-2-491,-3-5 0,-3 1 0,-2-1 0,-5-1-705,-3-2 1395,-1-7 0,-34-24 0,-8-11 0</inkml:trace>
  <inkml:trace contextRef="#ctx0" brushRef="#br2">25145 16347 8022,'-13'-13'0,"0"2"0,1 2 150,-1-2 0,4 9 1,1-2-1,-2 4 0,-1 4 1,-3 6-1,-2 6 384,-1 5 0,-6 3-313,2 2-221,-3 5 1,-2 0 0,1 5 0,-1-1 0,2 3 0,2 3 0,2 0-393,1-1 1,2-6 142,5 0-31,-1-6 0,6 2 1,3-9-1,2-4 0,2-2 280,0-3 0,12-16 0,2-4 0</inkml:trace>
  <inkml:trace contextRef="#ctx0" brushRef="#br2">25502 16309 8014,'1'-17'0,"4"0"89,-4 0 148,5 9 0,-6 6 1,0 9 311,0 5 0,0 5 208,0 0-647,-6 3 0,3 7 0,-5 2 0,-1 0 0,2 0 0,2-1 0,0 0 33,1 2 1,0 4-772,4-4 343,0 0 1,0-5-1,1 1 1,2-1-1,3-1-1224,1-3 385,1 3 1124,5-9 0,28-14 0,7-9 0</inkml:trace>
  <inkml:trace contextRef="#ctx0" brushRef="#br2">25834 16513 8014,'-13'1'22,"0"3"1,0-1 0,1 6 0,3-1 167,1 5 1,3 0 0,-2 1 0,2 1 353,2 2 0,7 5-300,4-5-296,4 5 1,2-8 0,3 2 0,4-5-1,3-4-643,2-1 604,-1-2 1,5-4 0,0 0 0,-2-1 0,-2-3 0,-4-6 0,-2-6-238,-1-5 0,-4 1 320,-6-1 1,-4-5 0,-6-3 0,-3 2 98,-5 4 1,-8 0-31,-4 6 0,-3 0 0,-3 6 0,-3 2-96,-4 5 0,2 3-173,-2 1 0,5 1 74,-1 3 0,5 4 0,5 4 1,7 1 133,8 0 0,37 11 0,11 3 0</inkml:trace>
  <inkml:trace contextRef="#ctx0" brushRef="#br2">26101 16194 8014,'-5'-21'0,"-2"1"0,-1 1-105,4 4 1,4 2 0,4 4 362,5 5 1,4 3-206,4 1 1,-2 0-1,5 0 1,0 0-223,0 0-1,-5 1-645,2 3 519,3 4 0,-6 0 296,3 1 0,-2-7 0,-3 4 0</inkml:trace>
  <inkml:trace contextRef="#ctx0" brushRef="#br2">26611 15798 8014,'0'-18'0,"2"0"0,2-4 48,3 4 0,6 5 1,1 2-1,2 2 1,2 5-1,0 3 1,2 1 249,0 0 1,-3 0 0,3 0 0,-2 1-190,-2 3 0,-2-1 1,-1 6-1,-2 1-56,-2 1 0,1 3 0,-6 2 0,-1 1-92,-2-2 1,-2 1 0,-2-1 0,-1 2-164,1-1 1,0-2-1,0-1 1,-1 0 17,1 0 1,2-1 0,1 1-31,0 0 122,0-6 93,0 4 0,0-8 0,0 6 297,0 0-267,0 3 0,1-4 0,2 1 0,3 1 0,1 1 80,3 2 0,-3 0-29,1-1 0,-4 1 1,3 0 156,-1 0 0,-2-1 221,-4 1-363,-5-6 136,-2-1 0,-8-6 1,0 0-1,-2 0 1,0 0 355,-2 0 1,5 0-628,-3 0 0,-1-2-170,1-2 0,0 3 0,4-4 1,0 4-1504,1 1 1711,-1 0 0,-23-6 0,-5-1 0</inkml:trace>
  <inkml:trace contextRef="#ctx0" brushRef="#br2">18769 15913 8014,'0'-20'-140,"0"2"0,0 5 0,0 0-200,0 1 469,0 5 0,0 2 0,0 10 0,0 5 1,0 4 654,0 3-687,0 5 0,0 0 1,0 6-1,0 3 1,0 2-1,0 4 1,0 4 300,0 5 1,0 5-169,0 5-230,0 7 1,0-22 0,-1 1 0,-1 4 0,0 3 0,-2 2 0,-1 2-1,-1 5 1,0 1 0,-2 3 0,0 2 0,-1 3 0,0 0-10,-2 2 1,2 1 0,1 1-1,0 0 1,0-3 0,-1 0 0,2-5-1,0 0-40,0-3 0,1-1 1,2-4-1,1-1 1,0-1-1,0 0 1,1-2-1,0-1 12,0-3 1,0-1 0,-1-2-1,2-1 1,2 29 0,2-5-11,1-6 1,5-6-328,-5-8 163,0-4 1,-4-11 0,0-5-1,0-6 1,2-4-536,2-6 0,-1-4 512,5-7 0,1-7 0,3-6 0,1-8 234,0-7 0,0-6 0,-1-9 0,1-2 0,3-9 0,-3-5 0,-4-7 0</inkml:trace>
  <inkml:trace contextRef="#ctx0" brushRef="#br2">18935 15888 8014,'-7'-13'-293,"-3"4"1,6 1-159,1-2 1,3 0-1,4 2 576,5 3 1,2 4 0,3 1 0,5 0 15,6 0 0,2 0-106,7 0 0,0 0 0,7 0 1,6 0 22,8 0 0,15-4-31,-30 2 1,1-1-65,2-1 1,3-1 0,6-1-1,2 0 1,2-3 0,0 0 0,4-1-1,2 0 1,1-1 0,0-1 0,3 1-1,0 0 1,0-1 0,1 1 29,1 0 0,1 1 1,-20 3-1,-1 0 1,1-1-1,0 1 1,-1-2-1,0 1 1,21-3-1,1 1-418,-2 1 0,0 1 0,-1-1 0,0 0 421,3 0 0,0 1 12,-21 2 1,0 0 0,-1 1-1,23-2 1,0 1 0,-22 1-1,-1 1 1,1-1 0,0 0-1,-1 0 1,1-1 0,1 1-1,0-1 1,0 0 0,2 1-1,1-1 1,1 0 0,1 1 0,0-1-1,1 0 7,-1 1 1,2-1 0,-1 0 0,2-1-1,0 0 1,0 0 6,-2 1 0,-1 1 0,0-1 0,1-1 0,-1 0 0,1 0 0,3 1 0,-1 0 0,1 1 0,0-1 0,-1 1 0,1 0 22,-2 0 1,1 0 0,0 1-1,-2 0 1,1 0 0,-2 1-23,-3 0 1,-2 0 0,1 0 0,1-1 0,1 0 0,-1 1-15,1 0 1,-1 0-1,1 0 1,-1 0 0,0 0-1,-1-1 1,-1 1-1,-1 0 1,0-1 0,22 1-1,0-1-19,-3 2 0,1-1 0,-1-2 0,0 0 30,2 1 0,0-1 0,-21 2 0,0 0 0,1-1-88,-2 2 0,0-1 0,0 0 62,3-1 1,0 0-1,0 1 1,20-1-1,0 0 1,-21 1-1,2-1 1,-1 0 0,0 1-1,0-1 1,0 1-1,-1 0 1,1 1-1,-1-1-12,0-1 1,0 1-1,-1 0 1,0 0-1,-1 1 1,0 0 7,20-3 1,0 1 0,1 2 0,-1 0-1,-2-2 1,0-1 7,3 4 0,-1 0 0,-8-4 0,-2 0 0,0 2 0,-1 1 0,-4 0 0,0 0 0,-3 0 1,-1 0 3,-2 0 1,0 0-1,-1-1 1,0 1 77,-5 2 1,-2 0-1,0 2 1,-1 1 111,-2-2 1,0 2-146,31 7 1,2-7-1,-8 5 1,-4 2 0,-8 0 25,-3-1 0,-4 2-161,-4-3 1,-1 2 62,-3-1-20,-8-4 0,-4 0 1,-5-1-1,0-1 659,2-2-390,-5 5 1853,-1-5-2007,-8 5 0,-5-5 0,0 4 0,0 3 466,0 3 0,-5 6-282,-4 0 1,-2 8-204,-2 0 1,0 6 0,-1 9-1,-1 1-11,-2 1 1,-2 8-64,2 1 1,2 3-1509,-7 10 1544,1 2 1,9-28 0,-1 1-1,0-1 1,0 0 0,0 1-1,1 0 1,-1 2 0,0 0 18,0 4 1,1 0 0,-1 1-1,0 1-229,0 2 1,1 0 0,-1-1 0,2-1 307,0-2 1,0-1-78,2 0 1,0 1 0,2 3 0,1-1 0,0 1-1,-1 1 1,2-1 0,-1 0 0,1-1 0,0-1 168,1 0 0,0-1 0,2 0 0,-1-1-191,-1 1 1,0 0-51,0 0 1,-1-1 0,1-5 0,0 0-1,0-3 1,-1 0 0,-4 31 0,-1-5-413,1-3 0,-5 1 30,5-9 1,-9-3 24,5-10 0,-4 3 0,2-1 0,-4-3-1364,-1 0 1760,5-6 0,-5 4 0,3-8 0,-4-4 0,-3-5 0,-2-1 0</inkml:trace>
  <inkml:trace contextRef="#ctx0" brushRef="#br2">19037 18272 7923,'-20'-13'-43,"-2"1"0,3-1 0,-1 0 0,-1 0 0,0 1-143,0-1 0,4 6 0,-3 3 1,0 1-1,0 0 0,-1-1 148,1 1 0,2-3 0,5 2 0,0 0-17,0-2 0,-4 0 146,0-2-56,0 2 0,5 2 0,0-2 1,2 1-1,3-2 0,2-1 224,2-1 1,3 3-1,4 0 1,6 2-40,6 0 1,5-5-1,9 4 1,5-1-30,6 0 1,6 2 0,8 4 0,6 0-144,6 0 1,-30 0 0,2 0 0,4 0 0,2 0 0,3 0 0,0 0-35,5 0 0,1 0 0,6 0 1,1 0-1590,3 0 0,0 0 1562,6 0 1,2 0 0,-23 0 0,0 0 0,1 0 0,5 0 0,0-1 0,0 1 0,1-2-1,0 1 1,0-1 0,1 0 0,0 0 0,-1-1-10,1 1 0,1 0 0,-1-1 0,1 0 0,0-1 0,0 1 0,3 1 0,1 0 0,1 1 0,0-1 0,0 0 0,0 0-283,1 0 0,-1 0 1,0 0-1,3 0 0,-1 1 1,0 0 302,-5 1 1,-1 0 0,0 0-1,4 0 1,0-1 0,0 1 0,0-1-1,1 0 1,0 0 0,1-1 0,1 1-1,0-1-10,0 2 0,0-1 1,0 0-1,0-1 0,0-1 1,-1 0-5,-1 1 0,0-1 0,0 0 0,0 1 0,0-1 1,0 1 8,1-1 1,0 0-1,1 0 18,0 1 1,0-1-1,0 0 1,-1 0 0,-1 0-1,0 0 1,-1 1 0,0-1-1,-1 0 1,0 0 0,0-1-1,0 1 1,0-1 0,0 1-1,1-1 47,0-1 0,0 1 0,1 0 0,-1 0 0,0 0 0,-1 1-25,-1 0 1,0 0 0,0 0 0,0-1 0,0 0 0,0 1-4,-3 0 1,0 0 0,0 0-7,-1 0 1,0-1 0,0 0 0,1 0 0,0-1 0,-1 1-1,-1 0 1,-1 0 0,0-1 0,-1 1 0,0 1 0,-1-1 0,-2 1-1,0-1 1,-1 1 115,-1 0 1,-1 0 0,0 1 0,21 0-1,0-1-261,0-1 0,-2 0 0,-1 2 0,-3 1 229,-5-1 0,-1 0 0,-2 1 0,-1 0 0,-8 2 0,-3 0 0,-1 0 1,-1 1 25,-3-1 0,-1 2 0,29 7-69,-10-2 1,-7-1 222,-11 2-399,1-1 1,-7 5-1,-1 0 1,-1-2 0,0-1 67,-2-1 0,1-1-2326,0 5 2369,-2-6 0,9 3 0,-7-6 0,0-1 0,-2-2 0</inkml:trace>
  <inkml:trace contextRef="#ctx0" brushRef="#br3">3762 9002 23242,'1'-7'-7430,"2"1"6519,1 1 1125,6 3 1,-7-8-1,5 6 1,2 0 0,2 0-1,2-1 585,3 3 0,3 0-266,5 2 0,6 0-302,3 0 0,13-4 1,7-2-1,7 1 38,8-1 1,-32 1 0,1 0-234,2 1 1,1 0 0,1-2 0,0 0 0,3 0-1,0-1 1,1 1 0,0 0 191,1-1 1,0 1 0,-3 0 0,0-1 125,-3 1 0,-2-1 0,-2 1 1,-1 0-66,32-7-355,-3 6 1,-14-3 0,-9 6 0,-10-1-67,-10 0-20,-9 3 1,-9-3 0,-8 5 0,-5 0-51,-2 0 1,-7 4-60,-4 0 1,-2 6 86,-1-1 1,-5-2 0,-1 1 173,-2 2 0,5 1 0,-3 2 0</inkml:trace>
  <inkml:trace contextRef="#ctx0" brushRef="#br3">3787 9130 17525,'-20'0'-2414,"3"0"2241,3 0 0,1 0 438,1 0-197,4 0 8,3 0 1,16 4 0,8 0 0,7-1 0,10-2 20,5-1 1,4-1 0,8-2 0,3-2-45,8-3 0,7 4 1,-32 0-1,1 0 1,2-1-1,0 0-22,2 0 1,0-2 0,-1-1 0,2-1 0,3 1 0,1-1 0,0 2-1,0-1-21,0 1 1,-2 0 0,-2 0 0,-2 1 0,-4 0 0,-3 1 0,28-5 27,-11 1 1,-11 6 54,-12-1-168,-12 3 1,-14 1 0,-8 0-224,-4 0 231,2 0 1,-5 4 0,2 0 0,-2 0-137,-2 2 0,2-3 0,1 4-528,1-1 698,1 4 1,1-15 0,1 4-1</inkml:trace>
  <inkml:trace contextRef="#ctx0" brushRef="#br3">10724 9283 27984,'-6'-7'-7023,"5"-5"5564,-4 4 0,4 1 1,2-2-1,4 1 1,4 1 2079,7 2 1,10-2 0,10-1 0,10-2 1087,9 1-1447,6-2 0,8 0 0,-32 2 0,0 1 0,2 0 0,0 0 0,1 1 0,-1 0 345,-1 0 0,-1 1-377,28-1 0,-9-3 0,-11 6 1,-5 1-1,-8 2-498,-5 1 54,-10 5 0,-15 2 0,-9 5 1,-3-2-1,-6-2 0,-2 2 1,-5 3 1723,-1 4-2130,-7-3 552,4 4 0,-14 0 1,-6 0-1,-1 2 0,0 1 1</inkml:trace>
  <inkml:trace contextRef="#ctx0" brushRef="#br3">10953 9423 28607,'-38'6'790,"5"1"-821,4 5-670,2 1 1,3 0 0,2-2-1,5-1 1,3-1 338,1 1 1,8-5-3,5 0 0,3-4 1,9-1-1,7 0 853,3 0 0,10-1-181,2-4 0,4 0 14,4-4-298,4-2 0,5 5 1,1-4-1,2 2 1,3-2 77,1-2 0,5 0-48,5-1 0,-1 4 0,-6 1 0,-4-1-67,-5 2 1,-1-3 1197,-13 6-1371,-8 0 0,-40-7 0,-13-4 0</inkml:trace>
  <inkml:trace contextRef="#ctx0" brushRef="#br3">17239 9053 28852,'-4'-8'-3879,"-2"-1"1,1-1-970,-1-1 5198,2-2 1,5 6 0,4 3 0,4 2 0,8 2 0,9 0-1,7 0 1,5-1 0,6-2 743,7-1 1,10-5 98,7 5-1038,-32-1 0,1 0 1,33 0-1,1-5 1,-6 3-1,-9 1 484,-7 3-845,-8 2 0,-17 1 0,-4 1 0,-8 3 0,-7 3-688,-8 1 1194,-10 3 1,-23-6 0,-10-3 0,-6 4 0,0 1 0</inkml:trace>
  <inkml:trace contextRef="#ctx0" brushRef="#br3">17265 9181 21915,'-20'0'0,"2"1"226,5 3-640,0-2 0,2 5 0,2-3 0,8 3 0,8 0 105,10-2 1,7 0 410,6-1-60,2 1 0,12-5 0,4 0 0,6-2 0,6-1 143,2-1-184,2-6 0,4 7 0,0-4 1,-2 2-1,-2 2 24,-4 1 1,2-9 0,-4-3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4603 1326 7935,'-6'-8'-275,"-1"-1"398,0-1 1,2 3 0,6 0-1,3 1 1,6 4 0,6-1-1,4 0 124,-1-1 0,6-1 0,-3 5 1,5-1-88,3-3 0,4 2-241,-4-2 41,-1-3 1,-7 6-1,-3-5 1,1 2-1,-1-1 1,-2 1-61,-6-2 1,-4 4-1,-8-5 104,-4 1 0,-3 2 1,-9 4-1,-4 0-11,-3 0 0,-8 1 0,-2 3 0,-4 6 26,-4 6 1,1-1 31,-6 7-47,-6-1 1,1 4 0,-2 2 0,6 2 0,6 2 4,2 1 14,2-3 1,12 0 0,9-7 0,10-5 0,8-5-17,8-3 1,1 1 0,13-6-1,2-1-27,3-2 0,9-1 8,1 0 0,1-1-48,3-3 1,-2 1 0,-2-6 0,-1-1-56,-3-1 1,-3 3 67,-5-1 1,-8 5 44,-5-5 2,-6 7 0,-10-4 0,-7 6 0,-11 3 81,-10 5 0,-8 2 48,-3 11 0,-2 1-74,-3 3 75,-2 6 1,9-2-1,-1 5 1,6 0-1,6-2 46,7-2 0,5-3-169,8-2 1,6-5 121,12-3-180,-1 3 0,16-11 0,-1 0 0,4-3 0,4-2-547,2-1 0,5-1 180,4-2 1,7 0-785,-3 0 1003,4-6 1,1-1 0,-2-6 198,-2 0 0,4-10 0,4-6 0,4-2 0,-1 0 0</inkml:trace>
  <inkml:trace contextRef="#ctx0" brushRef="#br0">5113 1734 7936,'-7'-6'-93,"-4"5"0,8-9 438,-6 6 1,5 0 198,-4 4 0,3 0-349,-3 0 0,4 1 0,-3 3 0,1 5-159,3 2 0,0 8-87,-1 2 0,3-1 178,-4 1-172,4 0 0,1 0 0,1 1 0,4-1 1,3-1-47,3-3 1,6-3-134,0-1 1,5-6-52,-5-3 223,5-3 1,-2-1 0,4-1 0,-1-5 0,-2-6 46,2-8 1,-5-4 33,-1-2 1,-3 1 351,-1-1-324,0 1 0,-5-1 0,0 2 0,-3 3 0,-2 4 881,-2 3-376,-1 7-240,-5 1-287,-2 6 1,-2 7 0,2 6 0,1 7 0,4 5 14,0 5 1,2 2-71,0 7 1,-4 5 150,0 2-258,-1 10 0,4 2 1,-3 5-1,-5 3 1,-1 0-140,2 2 0,2-30 1,0-1 246,-2 31 1,2 0-1076,2-17 1158,3 3 0,-4-16 0,1-1 0,1-10 0,2-8 177,1-5-142,0-7 1,-6-2 314,-2-5-261,2 0 0,-10-4 0,2-1 0,-3-4 0,-3-4 31,1-2 0,-1-4-138,-1 2 0,2 2 63,6-7-90,1-4 1,5-1-1,2-3 1,5 3 0,5 1 335,3 1 1,9 1-835,4 3 0,5-3-1108,4 2 1038,2 4 0,8-1 549,2 7 0,-4 7 0,4 3 0,4-1 0,1 0 0</inkml:trace>
  <inkml:trace contextRef="#ctx0" brushRef="#br0">6898 1543 8283,'0'-7'2649,"6"1"-2532,2 6 1,9-1 0,5-2-1,3-1-85,5 1 0,3 1-680,5 2 232,0 0 0,5 0 1,-1 0-1,-1-1 1,-1-2 415,-2-1 0,-5 5 0,-2 6 0</inkml:trace>
  <inkml:trace contextRef="#ctx0" brushRef="#br0">7026 1874 7821,'-23'5'106,"-2"0"1,-2 1 653,0 0 1,8-1-269,7 0 1,6-4-1,10 3-428,5-2 1,3-2 0,5 0 0,5 0-317,2 0 1,1 0 0,2 0 0,3-2-317,4-2 568,3 3 0,5-16 0,5-6 0,4 2 0,0-1 0</inkml:trace>
  <inkml:trace contextRef="#ctx0" brushRef="#br0">10214 1084 7415,'-8'-2'-439,"4"-2"609,3 3 0,-3-11 70,-1 4 87,1 2 1,4-5 370,0 2-182,0-2 1,0 3 93,0-1 1,0 8-523,0 1 0,0 7 1,0 10-1,0 5-114,0 7 0,0 3 0,1 5 0,2 0-252,2 1 1,-1-2 145,-4 6-55,5-2 1,-3-8 0,4-2-1,-2-3 1,0-3 0,-1-1 0,-2-3-649,-1-2 1,0-1-1,2-6 835,2-2 0,-3-20 0,5-11 0</inkml:trace>
  <inkml:trace contextRef="#ctx0" brushRef="#br0">9704 1721 7800,'-13'0'50,"0"0"155,0 0 1,8 0-165,5 0 0,12 0 553,14 0-476,5 0 0,14-1 1,8-2-1,9-3 1,9 1-22,-34 2 0,1 0-90,3-2 0,0 0 0,1 4 0,0-1 0,3-2 0,0 0 0,2 0 0,0-1 0,1 2 0,-1-1 0,-1 1 0,-1 1 0,-4-1 0,-2 1-111,32-2 1,-13 0-1053,-7 4 660,-11 0 0,-16 1-346,-11 4 669,-6-4 0,-14 10 1,-5-2-1,-6 4 1,-5 4 172,-4 4 0,-7 3 0,8-4 0,-6-2 0</inkml:trace>
  <inkml:trace contextRef="#ctx0" brushRef="#br0">10150 2308 7800,'-13'-13'-302,"0"0"774,1 1 1634,4 5-1396,-3-5 1,10 12-277,-4 0-313,4 6 1,1 14 0,1 4 0,2 6 0,2 2 0,-3 5 0,0 3 13,-2 2 1,4 2-81,0-1-138,1-4 1,0 5-1,4-7 1,2-3 0,3-4-50,3-3 1,-1-7 0,5-5 0,2-5-299,1-6 0,1-2-128,1-2 0,-1-7 34,1-6 195,5 0 0,-4-11 0,3 3 0,-3-3 0,-2-2-640,1 1 1,-2-1 968,-3 1 0,-3-1 0,-16-39 0,-3 27 0,0 1 0</inkml:trace>
  <inkml:trace contextRef="#ctx0" brushRef="#br0">10201 2193 7800,'-21'-4'385,"-1"0"0,-3-5 0,8 5-369,5-6 1,14 7-1,11-4 1,6 1 178,6 4 0,6-4-265,3 2 1,3-5 0,1 4 0,0-1-321,0 0 0,-1 2 390,-3 4 0,-3 11 0,-5 3 0</inkml:trace>
  <inkml:trace contextRef="#ctx0" brushRef="#br0">10239 2423 7800,'-13'0'1177,"1"-2"-705,-1-2-666,6 3 1,2-11-1,11 4 1,7-4-1,8 1 1,9 0 622,8-2 0,6 3-421,7-7-362,0-3 0,1 5 1,4-5 353,3 1 0,-5-4 0,6-5 0,3 1 0,1-1 0</inkml:trace>
  <inkml:trace contextRef="#ctx0" brushRef="#br0">12075 956 7851,'-10'-25'103,"-2"-1"1,-4 2 562,-2 3 0,2 3-107,-5 5-579,5 0 0,-8 2 0,3 1 0,-5 3 1,-2 0 125,-2 0 1,-1 4-1,3-2 1,-2 4 47,2 1 1,-4 1-46,3 4-121,-1-4 1,9 9-1,1-4 1,1-1 0,4 2-79,1 1 5,7-6 1,1 10 118,6-4 1,6 4 16,2 0 1,3 1-1,2 0 1,1 0 76,3-1 0,-3 7-62,3 2 1,-2 4 45,-3 5 0,1 0 0,-1 8 0,-3 8 113,0 6 0,-6 17-169,-1-29 1,0 1 0,-4 5-1,-2 2-1307,-1 2 0,-2 2 1242,-2 4 0,-1 1 0,-2 4 0,0 1 1,0 2-1,1 0 0,1-3 0,1 0 1,0-7-1,1-1 66,1-5 0,2-2 0,1-5 0,1-1-362,3 28 483,0-6 1,6-18 0,2-7 0,4-9 0,0-5 432,1-1 0,-4-3-271,-1-2 1,-4-3-582,5-1 185,-6-1 1,8-4 0,-2-4 673,2-3 0,3-1-1328,3 0 0,-1 0 1227,5 0-1060,0-5 1,6-3-1,3-4 1,4-2-1,3-2 543,1-1 0,9-14 0,7-6 0,4-1 0,0-1 0</inkml:trace>
  <inkml:trace contextRef="#ctx0" brushRef="#br0">13312 1250 8737,'6'-9'-248,"4"2"1,7 0 0,7 1 0,7 1 612,6 2 1,0-3 0,9 0 0,2-1 0,1-1 0,-3-1-449,-3 1 1,-9 4 0,-4-3 0,-5 1-474,-4 3 320,-2 2 220,-12-5 1,-7 5-1,-9-4 1,-3 4-1,-5 1 76,-5 0 72,-7 0 1,-4 0 0,-5 1-1,-2 4 1,-1 3 0,-3 3 0,-1 2 115,-3 0 0,-2 5 1,-2 4-1,-1 2-155,2 1 0,-1 1 0,8 1 1,3 1-96,5 2 0,8-2-2,15-7-106,6-2 0,3-7 0,8 0 1,5-2-1,3-3-39,5-2 0,2 4 0,4-5 0,-2-1 80,1-2 0,3-1 140,0 0-79,-5 0 1,3-1-1,-6-2 1,-2-3-1,-2-1 227,-5-3-8,4-1-257,-11-2 0,3 1 0,-8 0 0,-4 4-114,-4 4 1,-5 1-163,0-2 0,-4 4 0,4-3 0,1 4-1079,2 4 1401,2 3 0,27 29 0,8 5 0</inkml:trace>
  <inkml:trace contextRef="#ctx0" brushRef="#br0">13644 1581 8162,'5'13'930,"-3"-5"-786,2 1 1,-3-5-1,1 5 1,1 1 163,1 1 1,0-3-153,-4 1 0,0-1 0,1 4 181,4-4-666,-4 4 207,10-5 0,-3 0 0,4-3 1,1-3-1,0-1-554,0 0 581,5-5 1,-4-2-1,5-6 1,-2-1 0,0-2 96,-2-1 1,-1-1 0,-2 2 0,-4-1 306,-4 2 0,2 0 683,-2 3 308,1-1-274,-5 0-897,0 6 1,0 4-129,0 12 0,0 5 0,0 13 0,0 3-517,0 4 1,1 4 359,3 4 0,-1 9 0,6 9 1,-1 4-105,-1 4 0,3-2 246,-7-30 1,-2 0-1,4 31-1393,-5 1 1421,0-8 1,-6-9 0,-3-10-1,0-5 1,-1-4 57,1-5 0,1-6 163,-5-13 1,0 2 74,0-6-189,-5 1 0,4-5 0,-3-2 0,1-3 0,1-7 187,-2-3 1,-2-8-232,2 2 0,3-8 13,-3 0-82,8-7 1,2 4 0,5-7 0,-3 3 0,2 0-136,2 2 1,7 6-226,2-2 0,9 0-379,4 5 0,5-4 1,4 10-1,4-1-1332,3 3 2063,7 3 0,-9 7 0,3 1 0,5 0 0,1-1 0</inkml:trace>
  <inkml:trace contextRef="#ctx0" brushRef="#br0">14791 1543 7857,'-13'-6'0,"1"-1"502,-1 0 184,0-4 1,7 9-117,6-2 1,6 1 0,7 0-1,1-1-396,3 1 0,7 2-865,6 1 491,0 0 1,-1 0 0,1-2 0,0 0 0,0-3-541,-1 3 228,1 0 0,-10 2 1,-3 0-1,-3 0 512,-1 0 0,-46 6 0,-11 1 0</inkml:trace>
  <inkml:trace contextRef="#ctx0" brushRef="#br0">16602 1262 7821,'-6'-7'28,"0"-4"1,-3 2 0,1-2 0,3-2 428,2 1 0,2-1 0,1 0 804,0 0-1126,0 6 0,9-3 0,6 6 0,3 1 0,5 2 431,1 1-537,1 0 0,1 7 0,-1 4 0,1 6 0,-1 3 1,-1 3-1,-2 2-284,-5 5 1,-3-3 0,-3 4 0,-2-1 11,-5 0 0,-3-1 0,-1-5 0,0-2-35,0-5 1,-1-3 341,-3-1-14,2-6 46,-3-2 1,6-10 0,3-4 0,5-4-1,2-2 126,2-2-265,0-6 1,1 2 0,3-7-1,3-4 1,1 1-81,0 0 1,-5-4 0,2 1 0,-2-2 71,-4 2 0,3 3 93,-11 6 0,0 1 180,-4 2 0,-1 0 0,-4 6 198,-3 5 1,-3 4-87,-2 7-304,0 0 1,0 0 0,1 0-1,0 1 1,2 2 114,2 1 0,4 6 13,-5-2-435,6 4 1,-2-4 0,5 1 0,0 1 0,1 1-1010,3 2 0,5-2 45,8-2 778,-3 2 463,10-10 0,18-7 0,10-5 0,6-3 0,1 0 0</inkml:trace>
  <inkml:trace contextRef="#ctx0" brushRef="#br0">17813 587 7836,'-6'-13'0,"-1"0"0,-5 0 276,-1 1 0,0 3 0,0 2 0,-1 1 0,-1 3 254,-2 2 0,-6 8 0,2 6 1,-3 7-114,-2 4 1,5 13-241,0 5 1,-1 8-1,-3 8 1,-1 8-78,13-29 1,1 1 0,1 5 0,1-1-153,-2 1 0,2 0 0,5 0 0,0 1 0,1 1 0,0 0 0,2-2 0,1 0-27,0-2 0,2-1 0,2-3 1,1-1-60,9 24 1,5-3 0,8-8 0,1-2-118,3-5 0,-2-8-173,6-4 0,1-4 0,8-4 0,4-3-666,2-5 0,6-4 1094,1-10 0,2 1 0,1-2 0,9-5 0,-31 3 0,0-1 0</inkml:trace>
  <inkml:trace contextRef="#ctx0" brushRef="#br0">19024 995 7793,'1'-9'-77,"-1"1"1,1-2 0,3 0-924,5 1 1233,2-2 0,9 8 0,5-4 0,8 0 0,4 1 0,2 1 0,4 0 317,4 0-514,2 3 0,-5-3 0,-6 5 1,-6-2-1,-7-1-430,-4-1 348,-2 0 1,-14 4-1,-6 0 1,-10 0 0,-9 1-1,-6 2-29,-3 1 0,-8 6 0,-7-1 0,-1 2 180,-4 2 0,0 4 0,-2 0 0,1 0 279,3 1 0,-2 2-67,2 6-258,-3-1 0,11 1 0,5-1 0,8-1 0,9-1 22,9-2-80,5-5 0,10 2 0,6-5 0,7-2 0,4-2-93,1-5 1,5 2-18,0-2 0,-1 0 0,-3-4 0,0 0 21,-1 0 1,-1-1 173,-3-4 1,-4 3-43,-8-7 71,-3 1 0,-6-1 0,0 1 0,-3-2 0,-6-2 34,-8 0 0,-5 3-201,-4 1 1,-1 5-330,-3-1 128,3 2 0,-4 4 0,6 2 0,1 4 0,2 4-1496,5 0 1749,9 7 0,31 23 0,12 12 0</inkml:trace>
  <inkml:trace contextRef="#ctx0" brushRef="#br0">19496 1250 7799,'0'-7'386,"0"-5"804,6 11-985,1-5 1,6 12-1,-2 4 1,-1 4-102,-1 3 0,-7 6-344,3-2 197,-4 3 1,-1-3 0,0 0 0,0 1 0,0-3 0,0 0-366,0-1 1,0-4 292,0 3 1,0-9 0,1-8 0,4-8-49,3-3 0,5-7 37,4-4 93,3-7 0,5-2 0,1-5 1,-1 2-1,1 0 0,-1 0 0,-1 3 277,-2 4 0,-5 4 398,-9 11 1,-2 6-125,-6 6 0,-6 11-252,-2 11 0,-2 2-178,1 1 0,-1-1 1,6-1-1,1-2-250,2 2 0,1-5-136,0-1 1,5-3-808,4-1 662,8 0 1,3-6-1,7-3 1,2-4 0,5-4 442,3-5 0,15-24 0,8-13 0,-16 14 0,-1-1 0,1 0 0</inkml:trace>
  <inkml:trace contextRef="#ctx0" brushRef="#br0">20555 829 7804,'0'-24'321,"0"2"1,-6 0 496,-3 5 0,-2 1-226,-2 8 1,1 2 0,-1 6 143,0 0 1,2 6-213,2 2-474,4 4 1,5 2 0,0 3 0,0 5 0,0 5 0,0 4 0,1 2-37,3 2 1,-1-2-772,6 1 437,-7 0 1,8-1-1,-4-2 1,1-1-1,3-2-578,1-4 0,-2 2 1,-1-7-1,1 1 898,-2-3 0,10-25 0,-3-8 0</inkml:trace>
  <inkml:trace contextRef="#ctx0" brushRef="#br0">20325 1122 7827,'-13'-6'0,"1"-1"171,-1-5 0,2 3 0,1 1 0,3-2 228,1-2 1,3 4-214,7-1 0,5 6 0,9-2 0,8 1-693,6-1 1,7 1-1067,3 4 1573,3-6 0,8 3 0,8-1 0,3-2 0,1 0 0</inkml:trace>
  <inkml:trace contextRef="#ctx0" brushRef="#br0">21932 829 7796,'8'-12'-7,"1"3"1,2 0-1,3 1 1,6-1 240,4 1 1,0 3-1,10-3 1,0-1-1,0 2 1,-1 3-194,-2 3 1,-1-4-117,-5 1 50,-5 0 0,-1 4 95,-7 0-14,-10 0 1,-9 0 0,-15 0 0,-3 0 0,-6 0 0,-6 0 0,-6 1 149,-2 3 1,-2 4-1,-5 4 1,-2 2-45,-1 3 1,-10 3 0,2 7 0,1 3-55,1 4 1,7 4 0,0 3 0,8 2-128,7-2 1,18-3 0,13-4 0,6-5-122,6-7 0,13-3 144,9-7-89,8-5 1,0 3-1,7-5 1,1-3 0,0 0-278,-3-2 297,-1 0 1,-4-6-1,-1-2 1,-2-4-1,-5-2 57,-8-3 1,-2 2-1,-12-7 1,-1 1 125,-2 1 0,-11-2-123,-2 5 1,-14 4 22,1 4-78,-9 6 1,1-2-1,-5 5 1,-1 1-1,1 3-11,0 5 1,5 8 45,4 4 0,-1 2-680,4-2 1,5 3 704,13-2 0,64 19 0,-17-18 0,0 0 0</inkml:trace>
  <inkml:trace contextRef="#ctx0" brushRef="#br0">22072 1173 7803,'4'-13'0,"0"1"0,5-1 269,-5 0 0,10 5-21,-1-1 1,4 6 0,-1-1-1,2 3 365,2 1 1,-3 7-722,4 5 95,-5 1 0,-2 11 1,-7-2-1,-1 2 0,-5 1-357,-4 1 314,-4-1 1,-11 5-1,-3 0 1,-4-2 0,-1-1-55,-4-2 213,3 1 1,-4-2 0,7-3 0,2-4 0,5-4 546,3-5 1,4 2-415,6-5 0,7-1 39,14-4-499,8-6 0,4 1 0,6-5 0,3 1 0,5-1-699,2-1 1,1-2-852,0 0 1774,-2 1 0,0-12 0,2-3 0</inkml:trace>
  <inkml:trace contextRef="#ctx0" brushRef="#br0">22136 1339 7803,'-24'-2'58,"2"-2"1,0 1 291,5-5-130,0 5 1,11-7-1,7 4 36,11-1 0,6 5-324,8-3 1,1 4-1,1 1 1,3 0-658,2 0 1,1 0 724,4 0 0,-3-10 0,2-3 0,4-1 0,-1 0 0</inkml:trace>
  <inkml:trace contextRef="#ctx0" brushRef="#br0">22888 395 7803,'-7'-8'70,"3"-1"0,2 5 180,2-4 1,0 3-1,-1-3 293,-3-2 1,2 3 202,-2-2-105,3 6 0,2-6-405,3 4 0,0 4 1,8 9-1,3 11-159,4 8 0,6 7 0,5 10 0,-2 7-129,-1 7 0,-14-25 1,0 2-1,-1 1 0,0 1 1,-1 3-1,-2 0-19,-2 2 1,-2 1 0,-1 2 0,-3 2 0,-4 0 0,-3-1 0,-2 0 0,-4-1-164,-2-1 0,-3-2 0,-4 0 0,-3-3 0,-5-1 0,-3-2 0,0-1 0,-1-1-189,-1 0 0,0-3 0,0-2 0,1-2-835,3-5 1,1-2 919,-28 14 0,7-3 338,4-5 0,7 1 0,10-6 0,2-5 0</inkml:trace>
  <inkml:trace contextRef="#ctx0" brushRef="#br0">23500 357 7780,'0'-13'-72,"0"-1"0,0-1 0,0-2 0,0 1 115,0 2 1,7 1-1,5 0 1,5 2-1,2 1 1,5 2 797,5-2 1,-1 4-688,6 2 1,0-2 0,4 2-1,-1 1-37,-3 2 1,2 1 87,-7 0-180,7 0 0,-11 0 1,2 1-1,-6 3 0,-2 5 1,-4 3-1,-2 5 52,-4 5 0,-2-1 0,-4 3 0,1 4 31,-1 4 1,-2 6 0,-1 6 0,0 2 227,0 7 1,-6 5 52,-2 10-378,3-30 1,-1 0 0,-3 2 0,1 0 0,-1 2-1,1 1 1,0 0 0,0 0 0,1 1 0,0 0-101,0 0 0,1 1 70,-1 3 0,1-1 0,2-2 1,1 0-1,1 0 0,0 0 1,2-2-1,0-1 0,2 0 1,0 0-101,2 0 0,1-1 110,0 2 0,1-1 0,3-2 0,1-2 0,-1-1 0,1-1 0,12 29 0,-3-6-103,0-4 54,-2-2 0,-6-13 0,-2-6 0,-5-7 23,-3-6 1,-1-3 31,0-5 1,-5-6 9,-4-3-13,-2-2 1,-8-2 0,-2 0-1,-3 0 1,-3 0 0,-3 0 1,2-2 3,-6-2 1,0 1-100,-4-5 1,0 3-1,1-2 1,3 2-570,4 2 1,0-3 100,5 2 1,2-2-903,10 2 1470,6 3 0,30-39 0,12-3 0</inkml:trace>
  <inkml:trace contextRef="#ctx0" brushRef="#br0">25706 842 7770,'0'-13'393,"0"0"940,0 0-1070,0 6 1,0 9 0,0 10 0,0 8 0,0 6 0,0 3 0,0 7 810,0 5-1082,6-1 1,-3 4 0,5-5 0,1 4 0,-1 2-1019,1 0 648,-1-1 0,5-5 1,0-1-1,-1-1 1,0-3-1,-2-6 378,-2-5 0,-5-22 0,3-9 0</inkml:trace>
  <inkml:trace contextRef="#ctx0" brushRef="#br0">25553 1275 7785,'-13'-6'0,"5"4"0,-1-7 44,6 6 0,-6-4 0,6 4 0,6-2 63,8-2-222,13 4 0,10-4 0,8 4 0,7-1 0,4-1 0,10 0 0,6-4-595,-31 4 1,1-1 709,4 0 0,4-1 0,19-9 0,4-3 0,-17 5 0,0 0 0,0 1 0</inkml:trace>
  <inkml:trace contextRef="#ctx0" brushRef="#br0">27325 701 7794,'0'-12'0,"0"3"478,0 1 587,0 5 0,-5-2-695,-4 10 0,-4 3 1,-4 9-1,-4 4 23,-3 4 1,-7 6-276,-3 3 0,-9 7 1,-3 3-1,-4 1-81,-1 3 1,23-23 0,-1 0 78,0 0 0,-1 1-307,-1 0 1,0-1-1,-26 19 1,6-7-1,8-10 1,9-10-625,9-8 713,5-3 1,13-7 32,3-4 0,4-3 1,4-8-1,3-2-88,0-2 0,9-1 50,-3-5 0,8-1 58,0-2 78,3 2 1,2-3 0,-1 7 0,1 3 0,-1 3 148,1 6 1,-1 0-34,1 7 0,-2 1 11,-3 7-60,3 9 0,-6 7 0,5 6 1,-3 3-1,-2 2-263,-2 2 0,2-4-61,-1 5 1,5-5-275,-5 0 1,1-3-1,-1-5 1,4-4-500,3-3 1,6-7 491,0-2 1,7-4 508,1-1 0,16-28 0,10-12 0,-17 12 0,1-1 0,0 1 0</inkml:trace>
  <inkml:trace contextRef="#ctx0" brushRef="#br0">28052 842 7794,'0'-13'0,"0"0"417,0 0 413,0 6-587,-5 2 0,2 5 1,-6 1-1,-1 3 0,-2 6 222,-5 6 1,1 4 0,-4 5 0,0 1-274,0-1 0,3 5-176,-4 0 1,4 4-1,-3-3 1,2 0-66,2 0 1,2-5-277,1-5 1,6-6 158,3 2-517,-3-2 0,6-7 188,-4 1 1,5-12 387,5-1 1,-3-6-1,7-5 1,1-2 25,1-4 0,2-7 16,0-2 0,4-5 212,0 1-74,0-3 0,0-1 0,0 1 0,-2 3 1,-1 5 715,-1 7 1,-6 3-457,-2 7 1,-3 0 8,3 4-291,-4 2 0,5 9 0,-6 4 0,1 7 0,3 3 19,5 2 1,2 3-250,2-1 1,0 4 42,-1 0-107,7 1 0,-5-2 1,4-2-1,-1-2 1,2-1-232,1-4 0,0-1 99,1-1 0,-1-2-58,-3-2 291,-3-3 0,0-5 0,-6 2 257,2 1 1,-10 0 72,-4-4 0,-13 0 42,-8 0 0,-4 0 0,-9 2 0,-6 2 83,-4 5 1,-3 2-63,0 2 0,-4-1-961,-1 1 662,1 0 1,10 0 0,4-1-1,5 0 1,9-2-714,9-2 322,1-5 0,17 3-1056,0-6 1040,6 0 455,12 0 0,36-17 0,14-5 0</inkml:trace>
  <inkml:trace contextRef="#ctx0" brushRef="#br0">28409 867 7794,'-1'-8'161,"-3"-1"1,2 1 175,-2-5 0,2 4 21,2 1 1,2 1-1,2-3 1,6 3 287,6 1 1,3 0-577,7 2 0,5 3 0,3-4 0,3 4-400,1 1 1,2 0-684,2 0 740,-2 0 1,4 0 0,-7 0 0,-5 0 0,-5 0-864,-4 0 0,-7 0 1136,1 0 0,-26-6 0,-6-1 0</inkml:trace>
  <inkml:trace contextRef="#ctx0" brushRef="#br0">28779 752 7794,'-14'0'4,"-3"0"0,3 0-4,-3 0 0,3 0 0,1 0 0,4 5 555,1-1 0,5 6 1,-3-2-1,2 5 271,0 4 0,0 3-376,4 5 1,0 6-35,0 3-328,0 3 0,0 2 0,0-3 0,0 0 1,0-2 125,0 1 1,0 1-179,0-2 1,0-3-1390,0-6 972,0-5 1,-2 3-1,-1-6 381,-1-2 0,-17-12 0,0-4 0</inkml:trace>
  <inkml:trace contextRef="#ctx0" brushRef="#br0">5266 4794 7792,'-4'-8'-75,"-2"1"1,1 0-1,-3 1 594,1 0 0,3 2 0,-4 4 0,-2 0 191,-2 0 0,4 0-535,-1 0 1,7 2-39,-3 2 1,5 1-97,5 4-84,2 2 0,7-9 1,1 2-1,4-1 1,1 0-1,2 1 1,4-1-145,4-2 1,-8-5-1,4-2 1,-2 1 34,0-1 0,-4-3 0,-3 4 0,-4-2 72,-5-3 1,1-2 0,-8 0 66,-2-1 0,-14 4 1,-2 2-1,-5 2 133,-4 2 1,-5 1 124,-3 2-165,-3 6 0,-3 3 0,-2 8 0,-5 4 0,-2 4-27,-2 5 0,0 8 0,0 9 0,1 3-115,3 1 1,9-5 40,8 1 1,9-6 1,4 2 0,9-9 1,3-6-1,7-4-117,6-3 0,5-5-75,8 1 1,8-3 50,-4-1 58,3-6 1,4 3 0,2-6 0,2-1-1,3-2-85,-1-1 0,0-1-22,0-3 170,1-3 0,-5-6 0,-3 0 0,-4 0 0,-9 1 205,-6-1 0,-7 0 1,-10 6-85,-4 3 116,-14 2 0,-1 4 0,-13 2 0,-4 6 0,-1 6 173,-2 5 0,-3 3-238,5 1 0,3 5 106,5 0-253,6 0 1,4-5 0,11 1 0,8-2 0,5-3-382,4-4 0,9-3 94,8-1 1,4-5 0,6 0 0,6-3-712,4-2 1,12-2 554,-2-1 1,3-1-487,-3-3 943,0-3 0,4-3 0,0 0 0,-1 0 0,-2 1 0</inkml:trace>
  <inkml:trace contextRef="#ctx0" brushRef="#br0">5738 5406 7797,'-13'-7'258,"0"3"0,1-2 51,-1 2 182,0 0 0,0 4 0,1 1 0,0 4-59,4 3 0,-3 8-109,2 1-372,3 5 0,1-2 0,5 6 0,0 1 0,0 1-3,0 2 1,5-5-1,5-5 1,6 0-175,5 0 0,3-6-14,2-1 0,-1-6 1,-1-7-1,-1 0-163,-2 0 1,3-6 274,2-2 0,1-8 29,-10-1 62,0-6 1,-5 3 0,0-5-1,-2-2 1,-3-1 108,-2-2 0,0 0 102,-5 5 0,0-1 0,0 6 0,0 3 0,-2 5 0,-2 3 671,-4 5 0,0 2-326,0 2-425,5 6 0,-7 8 0,5 10 0,-1 8 0,0 3 175,3 5 1,2 2-331,1 1 40,0 2 1,0 13 0,0 4-1,0 6 1,0 3-68,0-34 0,0 0 0,0 0 0,0 1-24,0 0 0,0 0 130,0 1 1,0-1-1,0 31 1,0-6-1,0-11 1,0-9 94,0-8 0,-4-1 27,-1-8-65,-4-4 0,1-13-1,-4-2 1,-1-1 0,0-4 169,0 0 0,1-8-114,-1-2-129,0-4 1,-1-5 0,-2-1-1,-1-2 1,2-3 31,1-1 1,1-1 53,0-1-220,0 1 1,6-5 0,3 0 0,3 0 0,1 1-672,0-1 1,5-5-935,4 1 1128,8 2 1,4-3 0,9 4 609,4-2 0,19-7 0,10-5 0,-17 11 0,0 0 0,-1 0 0</inkml:trace>
  <inkml:trace contextRef="#ctx0" brushRef="#br0">6490 5470 7797,'0'-8'-687,"2"-1"380,2-1 1,-1 5-327,5 0 633,-5-2 0,8 6 0,-2-3 0,2 2 0,3 2 0,3 0 115,-2 0-115,9 0 0,18 12 0,12 2 0</inkml:trace>
  <inkml:trace contextRef="#ctx0" brushRef="#br0">6669 5572 7814,'-20'2'0,"3"0"1752,3 3-1052,1-1 1,7-3-173,6 4-544,6-4 1,12 5-1,4-6 1,2 0-1,3-2 1,2-1 0,4-2-940,0-2 0,2 4 955,-5-1 0,0-15 0,-5-2 0</inkml:trace>
  <inkml:trace contextRef="#ctx0" brushRef="#br0">5840 5776 7872,'-13'-7'116,"-4"-4"1,0 1-1,2-4 1,0-3-1,4 1 417,3 2 0,2-3 0,6-1 0,1-1 506,4 1-917,2-5 1,7 9 0,3-3 0,4 3 0,5 1 268,3 0-352,-2 6 1,9 1 0,-7 6 0,1 0 0,0 3-1,-2 6 1,-4 8-131,-5 5 0,-6 11 0,-5 5 0,-4 8 2,-2 3 1,-9 4 0,-6 0 0,-7 4-138,-4 1 1,-6 5 0,-1 2-1,-2-6 79,-2-5 0,2-2 0,1-9 0,2-5 1217,6-7-538,4-6 0,13-20-309,3-5 0,8-4 0,5-5 1,3 5-1,4 1-29,1-1 0,6 1-247,-2-5 1,4 3 0,4-3-1,0-1-263,0 2 1,2-4 56,-1 3 0,1 0 0,-3 1 1,2 0-527,-2 0 1,-1 3 190,-1-5 0,-5 7 171,0-3 0,-1 0 0,1-1 0,-4 0 423,-3 1 0,-23-22 0,-7-2 0</inkml:trace>
  <inkml:trace contextRef="#ctx0" brushRef="#br0">5814 5661 7872,'-19'0'-60,"0"0"1,6 0 0,1 0-1,-2 0 1,-2 0 135,-1 0 1,-1 5 0,2-1 0,-1-1 685,1-2-376,-3-1 1,4 0-1,-2 0 1,3 0 200,1 0 1,6-1-254,3-3-292,3 2 1,2-9 0,3 2-1,6-1 1,4 0 0,5 2 0,1-2 533,2-1-735,2-2 1,1 2 0,-3 1 0,-2 3-1,-2 0 1,-2 1 0,-2 0-34,-1 3 0,0 1 1,-1-1 186,1-2 1,-4 1-1,-2 6 39,-2 2 1,1-3-22,-2 4 41,-2 2 0,3-5 0,-5 7-41,0 1 0,0-3-41,0 1 19,0-5 0,0 4-16,0-2 1,-5-4 4,-4 3 1,2-2 17,-1-2 1,3 0 1,-3 0 0,4 0 0,-5 0 28,-1 0 0,3 0 10,-1 0 0,3 0 190,-3 0-162,5 0 0,-4 0 6,3 0 0,2-2 0,-2-2-10,3 3 1,8-5-1,4 5 1,6-2-82,3-2 1,0 1 10,1 4 1,7 0-5,-2 0 0,2 6 0,-2 4 0,-1 4-8,1 3 0,-2 7 31,-3 2 0,-4 6 0,-8 11-6,-4-4 0,-12 17 1,-6-1-1,-9 7 0,7-29 1,-1 1-144,-3 0 1,-1 0 0,-3 1 0,0 1 17,-1-4 0,1-1 0,-2 2 0,0-1 45,0-3 0,-1-2 0,-18 21 1,6-10-1,7-9 227,4-11 0,11-2 198,4-12 973,7 0-823,0-4 0,6-1-424,3-4 0,1 4-63,7-3 1,0-2-1,10 0 1,4-1-20,2-3 0,8-1-112,-2-2 0,2-1-163,3-3 1,0 2-1,2-5 1,2 0-611,-2 0 1,-1 4 515,-2-1 1,-1-1-182,-3 1 1,-3 0 0,-7 6-1,-3 1-1012,-4 1 1568,-8 1 0,-38-22 0,-13-4 0</inkml:trace>
  <inkml:trace contextRef="#ctx0" brushRef="#br0">5827 6057 7872,'-13'-6'0,"-4"0"117,0-2 0,5-2 1,5 4-1,1-1 213,3-3 0,7 3-72,5-1 0,8 1 1,6-3-1,5 1-303,6-1 1,10-1-138,7-2 0,1 0 0,8 1 0,2-1-447,5 0 629,-34 5 0,4-2 0,8-1 0,4-2 0,2 0 0,3-3 0,0 1 0,0-1 0</inkml:trace>
  <inkml:trace contextRef="#ctx0" brushRef="#br0">10188 4692 7778,'-6'-18'64,"4"2"1,-7-3 0,-1 0 0,0 2 0,0 2 2681,2 2-1970,5-3 1,-3 20-622,6 1 1,0 10 0,0 8 0,0 5 46,0 6 1,5 3-345,-1 1 43,0 6 0,0-3 0,1 5 1,-3-2-1,0-3-1875,-2-2 1649,0 0 0,0-1 0,0 0 0,0-1 0,0-3 0,1-4 325,3-3 0,-2-13 0,4-3 0</inkml:trace>
  <inkml:trace contextRef="#ctx0" brushRef="#br0">9716 5521 7791,'-29'0'0,"-1"0"0,1 0 275,8 0 167,3 0-288,11 0 1,4 0 0,11 0-1,11-1 1,8-2 0,7-3-1,4 1 196,4-1 1,9-4 0,9 2 0,4-4-259,4-1 1,-3 5 0,4-1-1,-1 0-157,0-3 1,2 1-1908,-11 2 1736,1-2 1,-22 10 0,-1-4 0,-10 4 0,-9 2-1791,-4 4 2026,-7 2 0,-23 18 0,-13 8 0,-3 1 0,0 1 0</inkml:trace>
  <inkml:trace contextRef="#ctx0" brushRef="#br0">10201 5929 7791,'-13'-4'225,"0"0"365,1-1 44,-1 5 1,1 2 0,3 2-21,0 5 1,5 8-442,-5 4 0,5 4 0,-3 5 0,0 4 84,0 3 1,3 5-216,-5 1 0,6 1 1,-2-2-1,0 4-115,1-1 1,0-5 18,4-6 0,1-10 0,3 1 1,5-2-166,2-3 1,6-7-31,0-9 1,6 2-37,-2-2 0,9-1 0,4-8 0,3-3-425,1-3 0,-4-8 159,0-2 1,0-3-875,4-2 935,-5-5 490,-2 4 0,-19-13 0,-4-8 0,1 0 0,0 0 0</inkml:trace>
  <inkml:trace contextRef="#ctx0" brushRef="#br0">10175 5993 7791,'-18'-13'454,"4"0"-195,-3 1 1,4 3-1,4 1 1,7-1-698,4 2 0,11-3 395,8 6 0,5-5 0,2 5 0,2 0-130,-2-2 1,5 5-84,1-3 151,-3 2 105,0-3 0,6 20 0,3 1 0</inkml:trace>
  <inkml:trace contextRef="#ctx0" brushRef="#br0">10201 6120 7791,'-13'0'124,"0"0"1,1 0 249,-1 0-340,6 0 0,2-4 1,11 0-1,7 1 225,7 2 1,9-4-44,5 1-393,3-6 0,7 3 0,3-4 1,3 0 176,1-2 0,-8-2 0,8-5 0,2 0 0,4-5 0,0-1 0,0 1 0</inkml:trace>
  <inkml:trace contextRef="#ctx0" brushRef="#br0">12789 3940 7764,'-18'-13'-88,"-2"2"0,0 1 1,2 3-1,1 1-1181,0 3 1380,0-4 1,3 6 0,-2-3 0,-1 2 0,0 2-1,0 0 1,-1 0 0,-2 0 0,-2 0 378,3 0 1,-5 5-395,2-1-64,-2 6 0,-6-3 0,1 4 0,0-1 1,1-1 0,-2 0 89,3-3 1,-2 4-1,7-6 1,5-1 297,3-1-351,7-2 1,3 1-1,8 2 1,5 2 282,2 3 1,2-4-97,-1 4 1,5 5 0,0 7 0,-1 3-5,-2 3 1,-1 8-110,0 0 1,-2 10-77,-2 7 1,-4 12 0,-5-27 0,-1 1 0,-1 3 0,0 1-89,-2 3 1,-1 1-1,-3 6 1,-1 0-362,-1 6 1,-1 1 0,-1 4-1,0 1 300,-1 3 1,0 0 90,0-3 1,1 0 0,1-4 0,2-1-1,1-4 1,0-1 0,3-4 0,0-1-1,3-3 1,0-2 123,1-4 1,1-1 0,0 24 25,0-19 1,4-5-65,0-4 0,6 1 0,-1-5 1,1-2 38,-2-1 0,3-3-88,-2-2 1,2 0-210,2-5 0,0-1 0,-2-6 1,-1-3-287,-2-2 0,1 0 638,4-5 1,-1 0-520,1 0 0,0 0 0,0-2 0,1-2-419,3-4 1,3-1 119,5-4 1,2 2 628,3-10 0,25-12 0,-22 13 0,1 0 0</inkml:trace>
  <inkml:trace contextRef="#ctx0" brushRef="#br0">14345 4501 7763,'1'-13'45,"2"1"0,3-1 1,2 0 1147,6 0-1035,5 1 0,12-1 0,4 2 0,8 1 0,7 1 0,3-1 0,0 0 662,-5 2-1032,2-4 0,-12 10 0,0-5 0,-8 1-664,-7 3 749,-11 2 0,-7 1 1,-10 0-1,-6 0 0,-7 0 1,-9 0 71,-5 0 1,-6 5 0,-6 4 0,-1 2 264,-3 2 1,-6 1-1,-4 3 1,-2 4 228,-1 3 1,-2 6 91,7 0-445,-5 5 1,13-1 0,0 6-1,7 0 1,11-5 0,10-2 0,12-5-62,5-1 1,5-3-88,2-3 0,9-4-113,8-8 38,3 2 0,7-8 1,3 4-1,1-1 1,1-4-37,-2 0 1,-6-8 205,2-2 1,-3-8 0,-4-2 0,-5-1 238,-5 1 1,-9-5-145,0 2 1,-8-3-40,-5-2-121,-2 7 1,-7 0 0,-4 6 0,-2 1 0,-1 0-395,-1 4 0,5 2-287,0 6 0,1 6 161,-1 2 0,4 9 552,8 5 0,17 14 0,7 8 0,3 4 0,-1 1 0</inkml:trace>
  <inkml:trace contextRef="#ctx0" brushRef="#br0">14791 4833 7763,'13'-13'0,"0"4"389,-1 1 0,3 5 0,0-1 0,4 2 481,0 2 1,-3 6-595,1 3 1,-3 3-1,-2 5 1,-3 5-303,0 2 1,-6 3-166,1 2 174,-8-2 1,-5 10-1,-6-3 1,-4 1-1,-1 1-298,-2-2 194,-2-6 1,2 3 0,3-5 0,0-2 348,4-3-102,0-2 0,10-12-104,5-3 0,7-8 1,10-3-1,6-3-518,5-3 1,4 3-138,7-7 0,-1-1-1096,0 1 1729,0-6 0,-8 3 0,1-3 0,3-3 0,-1-1 0</inkml:trace>
  <inkml:trace contextRef="#ctx0" brushRef="#br0">14880 5062 7763,'-12'-6'225,"-1"5"-274,0-10 1,6 8 14,3-6 1,8 7 0,6-4 0,7 2-37,9-1 1,5-3-179,7 4-569,6-6 817,1 8 0,8-10 0,8-4 0,3 2 0,0 0 0</inkml:trace>
  <inkml:trace contextRef="#ctx0" brushRef="#br0">15939 4641 8324,'-13'-5'1241,"6"2"-966,3-6-371,2 7 0,4-6 1,2 6-1,4-3 1,5 3-1,4 0 0,4 2-417,4 0 1,4 0-21,1 0 533,5 0 0,0-9 0,3-5 0,6 0 0,0 0 0</inkml:trace>
  <inkml:trace contextRef="#ctx0" brushRef="#br0">17150 4246 7783,'2'-13'45,"2"1"0,3-1 0,1 0 0,1 2 0,1 2 0,1 5 467,2 3 1,1 1 0,3 0 0,3 1 153,0 3-648,-2 9 0,-5 3 0,-2 5 0,-2 2 0,-5 2 0,-3 3 0,-1 2-281,0-2 0,-1 1 57,-3 1 102,2 2 1,-9 2 0,4-1 0,0-2 0,3-3 0,2-2 0,2-5-469,0-4 592,6-3 1,2-7 0,9-3 0,6-4 0,5-5 0,6-7 0,3-6 22,1-6 1,1 0-50,-1-10-63,0 0 0,-5 0 0,-4 0 0,-2-3 0,-3-3-22,-2-2 0,-1-3 0,-8 5 0,-6 4-227,-4 4 1,-10 3 498,-6 8 0,-4 0 286,-4 8 1,-4 3 0,4 10-1,-3 0 127,-1 0 1,1 0-444,2 0 0,0 6 187,5 2-375,5 4 0,2-2 0,6 2 0,1 5-507,2 2 1,7-1 123,2-5 0,8 0-114,1 0 0,10-2 0,-1-1 0,7-3 534,7-1 0,16-11 0,11-3 0,-17 1 0,0 0 0,0 0 0</inkml:trace>
  <inkml:trace contextRef="#ctx0" brushRef="#br0">18795 3634 7808,'-13'-13'400,"-4"-4"1,-1 0 0,-2 3 326,-3 4 1,-1 0-262,-1 6-202,-1 0 0,-1 7 1,-1 4-1,-3 8 0,0 8 129,-1 8 0,-3 10 0,2 7 0,-1 8-267,0 7 0,20-27 1,0 1 35,-1 4 0,0 3-260,1 0 0,1 2 0,3 3 1,2 0-1,1-1 0,1-1 1,3-1-1,1 0 0,1-2 1,3-1-414,1-1 0,3-1 394,-1 0 1,4-1 0,22 25 0,3-5 0,4-7 0,6-3-397,7-3 0,4-6 1,6-11-1,-1-9-1482,1-6 1995,7-8 0,2-5 0,-31-4 0,-1 0 0,0 0 0,0-1 0</inkml:trace>
  <inkml:trace contextRef="#ctx0" brushRef="#br0">19866 4029 7786,'0'-12'-123,"-4"-5"0,0 0-72,1 1 1,3 2 0,4 1-1,4 2 1,4 1 0,1 1 693,-1-1 0,2 3 0,3-1 0,5-1-42,2 2 0,7-4-193,3 2-245,3 4 0,3-5 0,1 6 1,0-1-1,-3 1 0,-5 0 1,-5 1-287,-4 2 163,-7-5 0,-7 4 0,-13-2 1,-10 3 143,-5 1 0,-8 0 1,-5 0-1,-3 1 116,-5 3 0,-1 4 0,-7 4 0,-1 1 134,-2 0 0,-1 5-116,0 3-103,-5 9 0,3-1 1,-1 5-1,6 1 1,7 0 267,6-1-376,4 3 0,12-10 1,6 1-1,9-5 0,7-6-685,5-3 614,9 5 0,3-9 1,6 2-1,-1-2 1,2-1-134,3-1 0,-3-5 160,3 1 0,-5-2 172,-4-2-96,-2-6 0,-6-1 0,-2-6 0,-3 1 0,-3-3 257,-4-2 1,-2 2-175,-4-6 0,-2 5 7,-5-1-313,-1 3 1,-4 7-1,-2 2 1,1 4-1,-2 1-1638,0 0 1866,5 11 0,-15 49 0,17-19 0,-1 0 0</inkml:trace>
  <inkml:trace contextRef="#ctx0" brushRef="#br0">20249 4310 8148,'0'-13'888,"4"5"-591,0-1-11,0 6 1,2-2 0,3 5 0,2 0 313,2 0 1,-1 5-694,1 4 2,-6 2 0,5 6 0,-5 2 0,0-1 0,-3 2-303,-3 0 0,4-1 0,-1 4 0,-1-3 90,-2-2 0,-2-1 10,-4-4 85,4 0 1,-6 0 170,3-1 1,2-10 29,-2-6 0,7-12 12,1-5 1,6-3-1,-1-3 1,2-2 12,2 0 1,4-5 85,0 4 1,-5 2 315,-3 6 1,-2 0 538,1 5-448,-2 5 0,-6 8-293,0 8 1,0 8 0,0 6 0,-1 2-84,-4 3 1,4 1-331,-3 1 0,4-1-49,4-3 0,-1 2 0,7-6 0,3-1-157,2-2 1,8-6 0,-2-1 0,5-1-629,3-3 1,4-7 505,5-5 0,0-4 524,1-4 0,0-9 0,5-7 0,4-5 0,-1 1 0</inkml:trace>
  <inkml:trace contextRef="#ctx0" brushRef="#br0">21345 3825 7770,'0'-17'377,"0"0"1,-5 0 437,-4 5 1,2-1 0,-2 1 1019,0 4-1518,3 2 1,-4 8 0,6 3-158,1 8 0,1 1-109,2 8 0,0 3 0,0 6 0,0 0-407,0 1 0,0 3 1,0-1-1,0 3-421,0 1 0,2-5 143,2-4 0,-1 3 5,5-3 1,-5 1 628,2-4 0,2-12 0,0-3 0</inkml:trace>
  <inkml:trace contextRef="#ctx0" brushRef="#br0">21077 4170 7788,'-17'-12'812,"0"4"1,0-4-530,5 4 1,5 1 0,2-2-277,4-1 0,2 3 0,5 0 0,7 0-201,7 0 0,11 3 0,7-5 0,7 1-1555,5 1 1749,1-5 0,12-3 0,10-5 0,-21 4 0,1 0 0,-1 0 0</inkml:trace>
  <inkml:trace contextRef="#ctx0" brushRef="#br0">22276 3660 7787,'0'-9'87,"1"2"0,4 1 0,3 3 346,4 2 1,7 1 0,7 0 0,8 0-219,7 0 1,6 0 0,7-1-1,1-2-268,-1-1 0,-2-2 0,-2 3 1,-5-3-234,-7-1 1,-8 3 203,-13-4 0,-9 5 1,-16-3-1,-10 2 102,-9 0 1,-10-1 0,-9 5 0,-2 2 153,-4 2 0,-3-1 0,1 5 1,-3 2 72,-1 2 0,-1 5 1,-5 1-1,0 2-108,0 2 0,5 0 0,1 2 0,4 3-132,8 0 0,10 1 0,16 0 1,7 1-237,7-5 1,8 1-1,5-5 1,7 0-161,4-3 0,8-3 0,5-1 1,2-2 188,2-2 1,2-4-1,1-5 1,0 0 73,1 0 0,-2-1-121,-3-3 351,-3-3 1,-10-6 0,-1 0-1,-3 0 1,-6-1 268,-5-3 0,-5 3 1,-2-3 69,-3 3 1,-8 1-272,-5 0 0,-1 2-255,1 2 1,1 2 0,-4 5 0,2-3-443,2 2 1,-2 2-258,1 1 1,4 6 781,5 2 0,33 26 0,5 7 0</inkml:trace>
  <inkml:trace contextRef="#ctx0" brushRef="#br0">22697 4119 7788,'-13'0'0,"0"5"0,1 4 183,-1-4 0,4 7 1,2-4-1,0 4 1,1 0-1,1 1 1,2 0 1445,2 0-1674,1-1 0,5-3 1,4-1-1,3 2 1,4 0-1,2-1 1,2-4-64,3 1 0,1-5 1,2 2-1,-1-6 23,1-5 0,3-1 1,0-2-1,-4-3 146,-2 0 0,-6-5 0,3 1 1,-3-1 287,-6 1 1,0 1-1,-6 4 514,-3 1-404,5-1-390,-5 6 1,-1 2 0,-5 10 0,0 5 0,0 5-167,-1 6 1,1 11-1,4 6 1,0 7-155,0 5 1,0 11 122,0 3 0,0 8 55,0 0 0,0-1 0,0 0 0,0-2 99,0-2 0,0-13-1,0-8 0,0-6 128,0-6 1,-1-4 30,-4-9 0,3-8-45,-7-9 0,5-4 332,-5-4-392,1-3 1,-6-6 0,-3 0 0,-5-1 0,-2-3 126,-1-4 1,4-3 40,-1-2-493,1-5 1,1 3 0,3-5 0,3 0 0,1 2-678,1 0 0,4 1 345,4 5 0,3-5-132,1 0 0,11-4 1,6 3 709,6-1 0,16 4 0,10-1 0,2-4 0,1-1 0</inkml:trace>
  <inkml:trace contextRef="#ctx0" brushRef="#br0">23449 3392 7795,'-7'-12'-35,"-3"4"1,6-10-1,1 1-158,2 0 1,6 0 0,5 2 0,6 0 516,5-2 1,7 0 0,4 4 0,0 0-1,4 1 1,0 0 0,1 2 0,-1 3-100,-2 1 1,0 2 0,2 4-1,-2 0-48,-4 0 0,-4 6 0,-5 2 0,-4 5-24,-3 4 0,-3 4 0,-2 9 0,-5 4 20,-2 3 1,-2 7 0,-2 6-1,-1 6-72,-1 8 1,-2-26-1,-2 2 1,1 0 0,0 1-1,-2 2 1,1 1-82,-1 3 1,-1 0 0,0 3-1,-1 1 1,3 1 0,1 0-1,0-2 1,2 0 41,2-5 1,1 0 0,1-4 0,0-1 0,1 29 0,0-8-366,0-7 0,-4-11 18,0-14 225,-6-7 0,3 0 0,-8-5 1,0-1-1,-4-3 0,0-3 0,-5-3-241,-5-2 1,-3 0 0,-5-5-1,1-2-496,2-2 0,-2-3 465,-3-6 0,-2 0 0,10-1 1,3-1-744,6-2 1075,7-6 0,30-20 0,8-10 0</inkml:trace>
  <inkml:trace contextRef="#ctx0" brushRef="#br0">23194 3507 7841,'0'-20'212,"1"4"0,5 6 0,7 6 0,7 4 331,4 4 0,7 9 0,3 11 0,3 9-166,1 9 0,-1 11 0,-4 3 0,-8 2-251,-7 3 0,-9 2 0,-6 0 0,-6-2-199,-6-6 0,-9-1 0,-7-11 1,-8-4-581,-4-3 0,-1 4 1,0-5-1,1-1-535,3-1 0,-2-4 1188,7-3 0,-24 5 0,-1 2 0</inkml:trace>
  <inkml:trace contextRef="#ctx0" brushRef="#br0">25043 3596 7830,'8'-13'-175,"0"0"1,-3 1 0,-1 0 0,1 2 2015,-1 2-428,0 5-1186,-4-3 1,-4 9-1,-2 6 1,-1 8-1,-3 5 1,-1 5-1,0 4 1702,2 8-1863,-2-1 1,5 7 0,-4-2 0,3 2 0,1 0 0,4-1 0,0-1-487,2-1 1,0 4 0,0-7 0,2-5-1056,2-5 0,3-2 1475,6-10 0,-1-29 0,1-10 0</inkml:trace>
  <inkml:trace contextRef="#ctx0" brushRef="#br0">24813 3953 7830,'-18'-6'879,"4"-1"0,-3-6-1274,8 1 1,15 0-1,12 2 1,11 3 356,9 2 1,6-4-1,8 3 1,5 1-137,7-1 0,5 2 1,-30 4-1,0 0 1,1-1-1,-1 0 174,0-1 0,3 0 0,9 0 0,6 0 0,1-1 0,3-1 0,0 0 0,0-1 0</inkml:trace>
  <inkml:trace contextRef="#ctx0" brushRef="#br0">27262 3405 7830,'-6'-12'79,"-4"4"0,-6 3 181,-5 4 1,-3 7 0,-3 4 0,-3 7 370,-4 8 0,-4 6 0,-6 9 0,-7 2-376,23-18 0,-2-1 0,-3 4 0,-2 0-20,-1 0 1,0 1-244,-1 3 1,-1-1-1,0-1 1,-1-1 0,2 2-1,-1 1 1,2-2 0,0 0-1,3-2 1,1 0 0,-23 18-1,13-10-512,14-6 437,8-15 1,10 0 0,6-14 0,8-7 0,8-7-164,5-7 0,-2-3 0,7-3 1,0-3-150,2-4 1,6-3 141,0-1 239,5 0 0,-4 1 0,5 3 0,-4 5 0,0 7 210,-4 5 0,-1 4 0,-2 4 0,-1 7 337,-2 4 1,-4 8-309,-5 12 1,4 3-169,0 9 0,4 3 0,-2-4 0,-1 1-184,0 0 1,5-2-102,-2 2 0,-1-7-175,1-6 0,-1-5 0,3 1 0,-2-4-361,2-5 1,1-2-87,1-6 1,2 0 122,3 0 282,-3 0 445,10-6 0,1-24 0,7-11 0</inkml:trace>
  <inkml:trace contextRef="#ctx0" brushRef="#br0">27950 3443 7830,'0'-19'397,"0"5"455,0-3-606,0 3 178,0 7 1,-5 7-1,-4 8 1,-4 5-1,-2 4 237,-2 4 0,-6 4-543,2 0 0,-3 5 0,-2 2 0,1 2 18,-1 2 1,1 3-177,-1-5 1,2 3-58,3 2 1,-2-3-1,6-3 1,3-6-546,4-4 254,-1-8 235,9-2 1,-2-7-1,7-8 1,3-2-97,1-5 1,5-8-34,5-4 1,6-3-137,-2-1 399,3-7 0,2-2 0,-1-7 1,1-1-1,-1 1-90,1 1 0,-5 2 156,0 0 0,-1 5 370,2 3-198,-4 9 0,-5 4 0,-1 8 0,0 7 242,-4 4 1,-1 11-395,-2 8 1,0 4-105,4 0 0,2 5 1,-2 0-1,2-2-92,2-1 0,-1-2-31,1 1 1,4-2-477,0-3 394,-5 3 0,-1-10 0,-3 2 0,4-5 0,0-4-365,1-1 0,-1 0 364,-4-2 231,3-3 1,-11 5 0,0-6 112,-7 0 1,-11 0 82,-8 0 1,-1 0 90,-7 0 1,-4 0-1,-6 1 1,-1 2 248,-3 2 1,-2 4-463,-1 0 0,4 2 139,1 2-308,5 0 1,1 0 0,9-2 0,4-1-896,7-2-4,10 1 1,12-2 73,10-3 932,12-2 0,29-16 0,12-6 0,-17 5 0,0 1 0,0 0 0</inkml:trace>
  <inkml:trace contextRef="#ctx0" brushRef="#br0">28486 3494 7830,'0'-13'250,"0"0"1,0 1-265,0-1 1,5 1 33,4 4 1,2-2-1,5 4 1,4 1 500,5-1 0,9 0-421,0 2 1,4 3 0,4-4 0,0 4-590,-1 1 0,-1 1 203,-2 4 0,-5-4 0,-4 3 0,-3-1-712,-5 1 998,-2-2 0,-29-2 0,-6-7 0</inkml:trace>
  <inkml:trace contextRef="#ctx0" brushRef="#br0">28856 3430 7830,'-13'0'239,"0"0"0,0 0 1029,1 0-819,-1 0 0,0 6 249,0 2-358,1 4 0,0 6 0,2 3 0,2 5 0,-1 5 346,2 7 0,-3 0-592,6 5 1,0-2 0,5 0 0,2 2-201,1-2 1,6-7-464,-1-5 0,-2-3 423,1-5-2071,1 3 2217,-2-10 0,-18-12 0,-11-11 0</inkml:trace>
  <inkml:trace contextRef="#ctx0" brushRef="#br0">12534 7612 7845,'-7'-8'-89,"3"-1"1,2-1 359,2-1 0,6 3 0,3 1 0,2-1 0,3 3 1,2-2-81,1 0 1,5 2-131,0-3 1,6 4 0,2-3 0,-2 1-136,-1 3 0,-1-3-4,-1 2-8,1 0 0,-8 2 1,-4 0-1,-7-3 1,-7 3-42,-10 0 1,-8 4-1,-12 2 1,-5 4 73,-6 4 0,-1 0 35,-4 1 64,5 0 1,-9 4 0,3 1 0,-4 4 0,-1 3 0,-1 3 0,5 2 202,3 1 0,4-4 44,7 3-268,3-3 1,17-3-1,5-1 1,6-4-1,5 0 10,2-4 1,9 0 0,8-4-1,3-1-85,1-2 0,5-3 82,0 3 1,5-5-210,-1 1 151,-2-2 0,4-2 0,-3 0 0,1 0 1,-1-2-41,-2-2 0,-3 1 43,-7-5 1,-2 3 2,-7-3 53,-4-1 1,-4 1-1,-10 1 1,-7 1 182,-6 3 1,-11 2-13,-4 1 1,-4 7-61,-5 6 1,2 1 0,-4 7 0,-1 2 44,1 1 0,10 1-82,1 1 0,7 4-105,5-1 0,5 0 0,9-7 1,5-2-175,6-1 0,10-2 90,8-5 1,3 0-285,1-4 150,7 4 1,0-11 0,6 3-1,1-2 1,-1-2-491,0 0 0,5 0 300,-1 0 1,1-2-100,-5-2 505,6 3 0,-11-14 0,2-4 0,5 1 0,-1 0 0</inkml:trace>
  <inkml:trace contextRef="#ctx0" brushRef="#br0">13172 8161 7906,'-13'0'275,"0"0"1,1 0 254,-1 0 1,1 5-312,4 4 1,-3 2 0,4 3 0,-1 2 219,4 1 1,3 0-352,1-4 1,0 1 0,1 0 0,3 0-152,5-3 1,4-2 186,4-1-300,3-2 0,5-6 0,1 0 1,-1 0-1,1-1 0,-1-4 1,1-3-245,-1-3 0,-4-2 312,1 0 144,-7 0 0,4-5 0,-7-2 0,0 0 1,-4 3 692,-4 3-325,-2 1 0,-2 1 1,-2 0 55,-2 4 1,1 2-1,-5 9 1,-2 5-106,-1 9 0,2 6-336,1 3 1,3 5-1,-2 4 1,2 6-190,2 6 1,1 8-3,2 5 1,0 4-1639,0 4 1757,0-30 1,0 0 0,0 1 0,0 0 0,1 1 0,0-1 0,0-1-1,1-2 1,3 32-29,2-3 1,-4-8 137,1-6 0,-2-11-64,-2-11 21,0-7 0,0-8 1,-2-7-1,-2-2 194,-4-2-123,-4-1 0,-5-2 65,0 0 0,0-5 1,3 0-1,-1-2 69,-2-3 1,0-6 730,4-1 0,1-4-785,4 4-176,-3 0 1,8-1-1,-4-4 1,1 0 0,3-1-454,2 2 1,5-1 4,0-3 1,6-1-266,-1 1 1,8-1 0,4 1-1,4-1-415,5 1 1,3-1 227,5 1 911,0-1 0,-1 6 0,4-2 0,3-1 0,0-1 0</inkml:trace>
  <inkml:trace contextRef="#ctx0" brushRef="#br0">14485 8008 7937,'0'-13'43,"0"0"0,0 0 0,3 1 268,5-1 1,2 4-228,12 1 186,-1-1 1,10 1 0,3 1 0,3 1 0,1 2-552,0-2 1,1 3 0,-2-4 0,-3 2 280,-5 2 0,-2-4 0,-1 0 0</inkml:trace>
  <inkml:trace contextRef="#ctx0" brushRef="#br0">14613 8173 7937,'-24'-4'0,"2"0"0,0 0 967,5 4-519,0 0 0,17 0 1,8 0-1,11 0-297,5 0 1,7 0 0,3 0 0,3 0-654,1 0 0,0 0 0,-1 0 502,-3 0 0,26-6 0,0-1 0</inkml:trace>
  <inkml:trace contextRef="#ctx0" brushRef="#br0">16449 7957 7768,'-13'-2'225,"0"-1"961,1-1 0,6 0-573,6 4 1,7-2 0,11 0 0,8-3-437,6 3 0,5-6 0,3 1 0,1-1-283,2-1 0,3 5 0,-3-3 1,-2 1-51,-1 4 1,-9 0 0,-4 2-330,-5 0 0,-9 0 314,-4 0 1,-9 2 0,-13 0 0,-1 3-41,-3-3 1,2 4-1,-2-2 1,3 1-139,2 0 1,3-3-902,1 2 1250,5-3 0,42-12 0,18-3 0</inkml:trace>
  <inkml:trace contextRef="#ctx0" brushRef="#br0">17686 7612 7834,'-7'-12'0,"-5"0"0,4 4 190,2 2 0,-5 6 0,2 0 0,-2 3 0,-2 5 333,0 9 1,2 8-1,1 4 1,2 5-44,-2 3 1,0 6-422,1-1 1,4 9-1,5-4 1,1-3-185,3-3 1,5-4-58,8-3 157,3-3 0,5-8 0,1-5 0,1-7 0,1-4-65,2-4 0,4-3 0,-5-5 0,0-7 118,-2-3 0,-6-12 20,0 1 1,-5-8 0,-1 0 0,-5-3 278,-6-1 1,-2 0-213,-2 0 1,-2-5 0,-2 1 57,-9 5 1,-4 1 0,-7 8 0,-3 3 0,-1 3 215,-3 4 0,4 7-1030,-3 6 399,3 4 1,2 1-1,1 1 1,3 4-1,4 3-1044,2 3 1,4 8 4,3 2 827,2 3 454,6 2 0,17 16 0,4 5 0</inkml:trace>
  <inkml:trace contextRef="#ctx0" brushRef="#br0">18055 7867 7846,'0'7'1799,"0"5"0,0-5-1636,0 6 1,0-1-172,0 1-140,0-6 0,0 5 0,0-4 148,0 3 0,6 2 0,1 0 0</inkml:trace>
  <inkml:trace contextRef="#ctx0" brushRef="#br0">18629 7612 7866,'0'-17'228,"2"-1"0,0 0 0,4-2 0,3 0 0,3-1 0,7 1 255,5 3 0,0-2 1,10 4-1,1 2-310,2 3 1,-4 7 0,-5-1 0,-5 4 34,-6 4 0,-4 8-333,-5 5 1,-2 5 0,-6 0 0,-2 2-179,-2 1 0,-4 5 0,-9 0 0,-3-1 141,0 3 1,-3-10-1,5 4 1,-1-4 228,1-2 1,1-1-1,6-7 1,1 0 225,1-4-291,6-2 0,3-6 0,9 0 0,4 0-27,4 0 1,2 0-218,7 0 229,-1 0 1,5 0 0,0 1 0,-2 4 0,-1 3-10,-1 3 0,-2 2 0,-3 1 0,-5 2 175,-6 1 0,-5 0 89,-5-4-45,0-1 0,-5 1 0,-5-2 0,-4-1 0,-6-1 54,-4 1 0,-1-3-258,-9 1 0,6-3-274,-2 3 132,-2-5 0,9 3 1,-2-6-1,1 0 1,2-2-975,5-2 0,2-3 1123,10-6 0,13-22 0,6-6 0</inkml:trace>
  <inkml:trace contextRef="#ctx0" brushRef="#br0">19382 7459 7866,'18'-12'518,"-4"-1"-100,3 0 1,-7 5 0,0 0-1,3 3-221,2 2 0,4 2 95,-2 1 0,-2 0 1,5 1-1,-1 3-83,-4 5 0,-2 2-205,-5 2 0,2 4 0,-5 1 1,-3 2-51,0 3 0,-4 1-117,-2 1 0,1 1 0,-5-1 1,-2-1-92,-1-2 1,2-2 61,1-3 1,0-8-34,0 4 0,1-3 72,3 3 142,2 0 0,2-5 24,9 1 1,-2-7 0,1 4 0,2-2 48,2 1 1,5 5-28,0-2 0,0-1 253,-5 2-182,1-7 1,-2 10-1,-1-4 1,-1 2-1,-1 0 839,-1-1-251,-1-1-404,-6 5-177,-6 0 1,-2-5-1,-9-1 1,-4-1 0,-3-2-32,-2 2 1,1-5-719,-1 3 1,1-2 123,-1-2-88,-5 6 0,8-5 0,-1 3 600,4-2 0,3-14 0,5-2 0</inkml:trace>
  <inkml:trace contextRef="#ctx0" brushRef="#br0">18412 7816 7866,'-4'-8'274,"-1"1"319,-3 1 1,4 2-55,-4 4-409,-1 6 1,1 2-1,1 9 1,1 4-1,2 3 527,-2 2-637,5-1 0,-5 5 1,6 0-1,0 0 1,0-1-1,1 1 1,4-3-106,3-4 0,3-1 0,2-5 0,0-2-7,0-6 0,-1 1 0,1-5 0,0-4 48,0-4 0,-1-1 0,0-7 1,-4-5 178,-3-2 1,0-5 0,-1-7-1,-1-4 141,-1-3 1,-8 3 0,-2 0 0,-4 0 71,-1 2 0,-1-2-235,-3 8-65,3-2 0,-4 14 1,5-2-1,0 5 0,0 4-358,1 1 0,5 3 0,2 8 1,4 3-774,1 3 1,3 6 1082,5 0 0,35 29 0,-13-22 0,1 0 0</inkml:trace>
  <inkml:trace contextRef="#ctx0" brushRef="#br0">20644 7472 7884,'-4'-8'366,"-1"-1"1,1 1-1,0-1 293,0 1 1,1 5 0,7 0-288,5 6 0,8 5 1,5 9-1,5 5-323,3 2 0,4 3-276,-4 2 0,5 0 0,-1 5 0,1 0-223,-1-2 1,-2-1-26,-7-5 144,1-1 1,-5-3 0,-1-3 0,0-2 330,-1-5 0,3-22 0,3-11 0</inkml:trace>
  <inkml:trace contextRef="#ctx0" brushRef="#br0">21141 7345 7884,'-17'0'748,"0"0"0,-6 0-372,2 0 0,3 1 85,1 3-316,-3 9 0,2 5 1,-4 6-1,5 1 1,2 3-1,-2 3 1,-3 6 503,0 4 1,-3-1-967,6 2 181,-5 4 1,2-1-1,-4 4 1,1-2-1,3-4-1166,2-4 868,1-6 0,10-2 0,3-5 0,2-2 434,2-3 0,23-25 0,5-12 0</inkml:trace>
  <inkml:trace contextRef="#ctx0" brushRef="#br0">21396 7434 9553,'0'18'1105,"-4"-2"0,0 7 1,-1 2-705,0 3 1,3 8-500,-2-2 0,1 7 1,0 1-1,-1-1-705,1-1 1,2-3 209,1-3 135,0-3 1,1-5-1,4-2 1,3-3 457,3-4 0,20-31 0,8-15 0,3 0 0,-1 0 0</inkml:trace>
  <inkml:trace contextRef="#ctx0" brushRef="#br0">21817 7459 7851,'-10'2'110,"-3"2"0,3 3-165,-7 6 0,5 1-126,3 3 298,-2-3 0,9 9 0,-2-5 0,3 2 0,1 3 0,1 1 0,3 0 1315,5-3-1393,2 3 0,3-10 0,3 3 1,5-2-1,2-4 0,1-3 0,2-3-27,3-4 1,-3-1 0,3-1 0,-4-5-84,0-7 0,-2-5 0,-3-9 0,-5-1 59,-6-2 1,0-4 381,-6 4-291,0-5 0,-9 8 1,-5-3-1,-5 3 0,-3 3 26,-2 3 0,-1 2 1,-6 7-1,-1 0-381,-2 4 0,0 2-149,5 6 1,-1 0-291,1 0 1,1 0 714,2 0 0,21 6 0,9 1 0</inkml:trace>
  <inkml:trace contextRef="#ctx0" brushRef="#br0">22404 6580 7871,'-8'-13'278,"-1"-4"1,3 0 0,2 1 0,2 3-96,8 5 1,5-2 0,6 6-1,4 1 891,4 2-974,0 1 0,5 0 1,1 0-1,0 0 1,0 0-1,-2 1 1,-4 3-149,-4 5 1,-2 2-400,-6 2 328,-6 0 0,-2 1 1,-6 3-1,-3 3 1,-6 1-1,-4 0 1,-3 0-79,1-1 1,0-1-1,1-5 1,-2 0 200,1-1 1,2 2 309,1-6-265,6-4 0,3 1-65,8-6 37,3 0 0,12 4 1,1 2-1,1 0 1,0 1-9,2 0-19,1 1 0,1 5 1,-1 0-1,-1 0 1,-3 1 45,-2 3 1,-5-3 0,-6 3 0,-3-3 177,-5-1 0,-6-2 341,-10-2 1,-4 1-271,-9-6 1,-3 1 0,-6-2-1,-2 2 165,-2-3 0,-5 0-214,1-2 0,3 0-377,2 0 0,3-2 0,5 0 0,6-3-2110,5 2 1311,11 2 936,6 1 0,46 6 0,9 1 0</inkml:trace>
  <inkml:trace contextRef="#ctx0" brushRef="#br0">21893 6949 7905,'-12'-8'491,"0"-1"0,2 1 522,2 1 1,7-3-136,1 6-1092,5-1 1,14 5 0,3 0 0,7-1 0,5-2 0,4-1 213,4 1 0,18-7 0,11-4 0,-19 4 0,1 1 0,-1 0 0</inkml:trace>
  <inkml:trace contextRef="#ctx0" brushRef="#br0">12674 10583 7864,'-12'-5'1377,"-1"-4"-1189,6-2 1,3 4 0,8 2 0,6 3-98,5-3 1,5 3 0,6-6 0,1 1-108,2 0 1,0 3-27,5-4 0,-6 3 1,2-2-1,-5 2-89,-3 2 1,0-3 0,-5 2 74,-1 1 0,-8 0 0,-6 0 0,-8-1 43,-7 1 0,-9 2 0,-4 2 1,-6 3 114,-5 5 1,-3 2 0,-2 3 0,-4 3 48,1 5 1,-3 2-1,4 1 1,0 2-55,0 3 1,-1 1 0,6 5-1,8-4-80,7-1 1,7-1 18,9-4-74,2-7 1,7 4-1,5-6 1,5-3 0,8-2-125,5-4 0,0 1 1,9 2-1,-1-3-146,1-3 0,-1-2 163,2 1 0,3-3 21,-3 3 0,-1-2 0,-1-2 0,0-2-29,-4-2 0,-3 1 18,-3-5 0,-8 1 243,-6-2 1,-6 2 0,-2 4 0,-9-1 202,-6 1 0,-7 2-29,-7 1-177,-4 6 0,-7 2 0,-1 8 0,-1 2 0,-1 2 391,-1 3 1,9 1-306,-3 1 1,8 1-192,0-1-45,15 1 0,3-2 0,12-2 1,2-2-1,3-1-113,8-4 1,5-2-166,8-5 209,5-2 1,6-2-1,7 1 1,0-3-1,1 0-815,0-2 0,2-6 505,4-2 1,0-4 423,0 0 0,-7-7 0,3-3 0,3-3 0,1 1 0</inkml:trace>
  <inkml:trace contextRef="#ctx0" brushRef="#br0">13159 11106 7864,'0'-13'49,"0"1"-83,0-1 0,1 4 593,4 1 1,2 5 0,6-1 0,-1 4-195,1 4 1,4 3-312,0 6 1,0 5-1,-4 4 1,0 0-28,-1-1 1,-5 4-290,-2-4 200,-4 3 1,-1 0 0,-1-1-1,-4-2 1,-3 0 0,-5-1 0,-2-3 9,-2-3 1,-5-1 147,5 0 0,0-5 1,5-1 325,-1-1-469,6-2 0,2-4 0,10 0 0,5 0-548,5 0 1,5 0 329,6 0 1,0 0-212,4 0 1,-3-4 0,4 0-1,0 1 476,3 1 0,26-3 0,7-2 0</inkml:trace>
  <inkml:trace contextRef="#ctx0" brushRef="#br0">13210 11336 7864,'-17'-5'78,"0"1"0,3 0 73,4-2-321,-1 5 1,11-5 0,0 6 152,7 0 1,10 0-154,4 0 0,7 0 1,5 0-1,2 0 170,5 0 0,11-7 0,7-3 0,4 0 0,-1-1 0</inkml:trace>
  <inkml:trace contextRef="#ctx0" brushRef="#br0">14358 10826 7874,'0'-13'799,"0"0"-36,0 0 0,0 5-500,0-1-218,5 7 0,2-6 0,8 6 1,0-3-1,4 3 269,0 0-705,8 2 1,0-4 0,3 0 0,-3 1-1,-2 1 1,1 4 390,-1 2 0,-16 14 0,-5 9 0</inkml:trace>
  <inkml:trace contextRef="#ctx0" brushRef="#br0">14230 11017 7874,'-13'0'0,"1"0"0,-1 0 140,0 0 1,5 0-1,1 1 597,1 4 1,3-4 0,7 3-519,5-2 1,4 2 0,5 0 0,6-1-397,4-2 0,9-1 0,0 0 0,6 0 177,2 0 0,-7-4 0,5-3 0,3 0 0,1 0 0</inkml:trace>
  <inkml:trace contextRef="#ctx0" brushRef="#br0">17112 10392 7784,'-13'-7'115,"0"3"1,1 2-1,-1 2 1,2 2 89,2 2 0,-1 9 1,4 8-1,1 4 0,-2 5 1,1 4 19,0 3 0,2 1 1,4 2-1,2 1-265,2 2 0,3-1-71,6-4 66,5-5 0,-2-6 1,5-7-1,0-3 0,0-6 87,1-5-30,-1-5 0,4-7 0,1-3 1,-2-7-1,-3-5 0,-4-5 1,-3-5 487,-1-7-390,0 0 0,-6-12 0,-3 3 0,-2-2 0,-4-2 156,-2 0-234,-3-6 1,-12 10 0,-2 0 0,-4 8 0,-5 6 0,-3 9 0,1 10 13,2 8 0,3 6-775,2 4 447,5 9 0,1 11 0,7 7 0,0 1 0,5 0-1851,7 1 2133,6 1 0,21-4 0,10 1 0,1 2 0,0 0 0</inkml:trace>
  <inkml:trace contextRef="#ctx0" brushRef="#br0">17673 10711 7784,'-9'0'904,"1"0"0,1 1-847,-2 4-21,-2-4 0,4 10 0,-6-2-79,0 2 1,6-2-1103,3-1 634,3-5 511,1 8 0,34-32 0,8-2 0</inkml:trace>
  <inkml:trace contextRef="#ctx0" brushRef="#br0">18055 10367 7819,'-12'0'4,"-1"0"1,0 1 134,0 3 0,-1 5 630,-3 8-617,3 3 1,-3 5 0,7 2-1,3 3 1,1 4 941,4 3-1014,0 1 0,2-1 0,2-3 0,3-5 1,8-3-1,7-3 0,4-5-119,1-4 1,1-4 111,-1-10-151,1 0 1,-1-6 0,1-3 0,-1-7 0,0-5 29,-4-3 118,3-8 1,-14 0-1,3-6 1,-4-2-1,-1-1 216,-4-2 0,-8 1 0,-6 2 0,-6 0 56,-5 2 0,-5 7-279,-3 10 1,-4 11-156,-5 1 0,-1 7 0,3 3 0,0 3-193,2 5 1,10 8-245,-1 4 1,9 7-1255,3 2 1124,6 5 659,7-8 0,28 3 0,12 0 0,3 0 0,-1 1 0</inkml:trace>
  <inkml:trace contextRef="#ctx0" brushRef="#br0">18744 10392 7837,'-7'-13'43,"0"-1"0,4-1 1,-1-2-1,1 0 0,1 0 343,2 0 0,3 0 0,4 4 0,6 0 0,3 2 0,2 2 200,3 5 1,3 3-467,2 1 0,-1 1 0,0 3 0,-4 6-195,-4 6 0,-7 5 228,-2 9-287,-5-3 1,3 8-1,-8-5 1,-3 0-1,-7 1 1,-5 1-1,-1 2 6,-1 0 0,-3-5 1,1-1-1,-2-4 335,2-3 1,-2-5-1,6 1 1,1-3 909,2-1-729,1-6-299,1-1 1,6-6 0,6 0 0,7 0-66,4 0 1,4 0-134,2 0 0,2 0 0,7 0 0,-1 0-226,1 0 0,4 0 9,-1 0 1,3-5 37,-3 1 1,-2-2 0,3 4 0,-4-4-406,-5-1 0,2 3 323,-6-5 0,4 5-304,-4-5 1,0 5 673,-4-4 0,5-12 0,2-7 0</inkml:trace>
  <inkml:trace contextRef="#ctx0" brushRef="#br0">19598 10520 7837,'-12'4'209,"-1"0"1,0 6 143,0-2 0,1 4-116,-1 1 1,1 4 0,3 1 0,1 0 261,3 1 0,1 2-476,4-4 0,1 0 0,3-4 0,5 0-108,2-1 1,3-3 28,3-1 1,3-5 0,6 1 0,-1-2-145,1-2 1,-1 0 110,1 0 0,-1-6 1,-1-2-1,-3-4-143,-4 0 1,-7-3 215,-1-2 0,-6 2 1,-1-6-1,-4-2 103,-7-1 0,-4 3-10,-4-1 0,-2-3 316,-7-5-278,1 0 0,-5 5 0,0-1 1,0 1-1,1-1 313,-1 1 0,0-1-156,5 1 1,0-1 64,4 1-219,3 5 1,6-3 0,4 6 0,5 2 122,6 1 1,5 2-221,9 4 0,-1 2-165,5 6 120,1 0 0,7 0 0,1 1 0,-3 5 0,-3 5 1,-3 5 0,-5 5-96,1-4 1,-4 6 123,-5-2-175,-2 3 1,-6 6 0,-2 0 0,-2 0 0,-4-1-242,-4 1 0,-2 0-318,-3-5 0,3-1 22,-3-2 151,3 2 1,2-10 0,7 2 555,9-7 0,37-26 0,20-11 0</inkml:trace>
  <inkml:trace contextRef="#ctx0" brushRef="#br0">20338 10175 7837,'-17'0'60,"0"0"0,-2 2 8,2 2 1,3 3 536,-3 6 1,-3 1 0,-1 4-1,-1 6 234,0 5 0,0 6-693,5-1 0,1 3 1,8 1-1,3 1-120,4-1 0,1-6-368,0-2 285,6-9 1,5 2 0,7-6 0,1-3 0,1-2 0,-1-5 0,4-2-391,1-2 1,0-3 33,-3-4 363,-2 3 0,-6-12 0,-1 1 0,0-3 0,-4-2-29,-4-2 0,-4 5 65,-4-3 23,-3 3 1,-11 1 0,-4 2 0,-2 2 0,-1 5-310,-1 3 1,-3 1-23,-1 0 1,0 5 0,6 4 0,3 4 321,4 4 0,37 20 0,9 9 0</inkml:trace>
  <inkml:trace contextRef="#ctx0" brushRef="#br0">20912 10086 7841,'12'-7'42,"3"3"0,2 5 1,5 6-1,8 9 2194,8 6-2124,6 1 1,7 13 0,0-5-1,0 1 1,-1 2 0,-5-1 0,-7-3-388,-6-3 1,-7-6-1,-2-1 1,-3-2-390,-2-2 0,-1-6 664,-4-2 0,-6-11 0,-2 2 0</inkml:trace>
  <inkml:trace contextRef="#ctx0" brushRef="#br0">21485 10022 7842,'-18'0'95,"-2"0"1,-5 0 0,1 0 197,2 0 0,0 10 0,3 4 1,-1 5 76,-2 3 1,-2 8 0,-2 4 0,1 4-192,-1 5 0,-1 2 0,-1 5 1,-2-2-455,2-1 1,2-2 0,4 2 0,2-6-176,1-6 1,8-3 140,7-7-643,2-5 1,4-3 951,2-9 0,31-25 0,14-11 0</inkml:trace>
  <inkml:trace contextRef="#ctx0" brushRef="#br0">21830 10035 7842,'-2'-8'927,"-2"-1"1,3 5-686,-4-5 1,3 6 431,-3-1 0,4 8 0,-5 6 0,2 6-203,0 5 0,-2 5 0,3 3 0,-1 5-468,1 3 0,2 2 0,1-3 0,0 0-245,0-2 1,1 0 0,3 3-1,5-3-499,2-5 0,2-2 0,0-3 1,-1-2-767,1-5 1,4-5 1506,0-3 0,12-30 0,5-15 0,0-3 0,1 0 0</inkml:trace>
  <inkml:trace contextRef="#ctx0" brushRef="#br0">22212 10073 7842,'-8'0'302,"-1"0"1,5 0 60,-5 0-48,1 6 0,-3 5 0,2 6 1,5 0 167,2 2 1,2 5-441,0 6 1,0-1 0,2-2 0,2 2-95,5 0 1,2 1-103,2-4 1,1-7-1,3-3 1,4-5-45,3-2 1,2-6-97,-1 1 217,1-8 0,-1-5 0,-1-9 1,-1-6-1,-5-6 53,-3-3 0,-1-1 148,-10-4 1,0 0-41,-4 0 1,-1-1 0,-3 2 0,-6 5 203,-6 6 1,-5 7-184,-9 6 1,-1 1-303,-3 4 1,-3 2 0,5 8 0,-1 2-613,3 4 0,5 4 401,3 1 407,10 5 0,29 7 0,11 8 0</inkml:trace>
  <inkml:trace contextRef="#ctx0" brushRef="#br0">22544 9678 7842,'-6'-7'139,"3"-3"0,-4 4 0,0 1 1353,0-1 1,4-4-776,-1 2 1,8-2-290,5 1-313,2 4 0,7 0 0,4 0 0,2-1 0,1-1 347,1 0-741,5 4 0,-4-4 0,3 4 0,-3-1 1,-2 0 278,1-2 0,5-1 0,1-6 0</inkml:trace>
  <inkml:trace contextRef="#ctx0" brushRef="#br0">23003 9385 7842,'0'-13'0,"0"0"0,0 0 369,0 1 0,0-1 1,0 0-1,1 0 1105,3 1-1350,4 5 0,4 0 0,1 4 0,0-2 0,1 3 0,2 2 0,1 2 117,-2 3 0,2 5-282,-4-2 0,2 3 0,-7 2 0,-1 1-569,-3 3 1,-4-2 443,-4 2 0,-3 1 1,-6-1-1,1-1-57,4-2 1,-3-2 214,2 1 0,2 0-101,-1 0 124,5-1 1,-3 1-1,6 0 1,1-2 101,4-2 1,2 2-97,6-2 0,4-2-14,0 1 35,5 1 1,-3-1-1,3 1 1,-2 1 0,-1 1 666,-4 2-561,-1 0 0,-2-1 275,-4 1-248,-2 0 1,-12-2-1,-4-1 1,-5-3 0,-8 0 590,-5 0 1,-1-4-409,-5 1 1,2 2-615,-2-2-138,3 1 1,5-5 0,2 0-1,1 1-1458,2 3 1852,5-2 0,26 3 0,13-5 0</inkml:trace>
  <inkml:trace contextRef="#ctx0" brushRef="#br0">9767 13567 7797,'9'-20'24,"-2"3"0,-1 3 1,-2 3-1,0 1 1,0 1-1,-1-1 294,-1-1 0,-4-2 1,-2 2-1,-5 1 1,-3 3-52,-5 1 1,-3-2-1,-6 4 1,1 1-88,-1 1 1,-5 4 77,-3 2-229,-8 3 1,1 7 0,-6 5 0,-3 6 0,-1 8 52,0 4-60,21-16 1,1 1 0,-12 24 0,-5 3 0,9 0 0,9-4 0,7 0-1,8-2-114,7-4 0,13-3-256,10-11 280,3 1 0,19-2 0,-3-3 0,7-4 0,1-3-27,0-1 0,4-6 1,-1-1-1,2-2-89,2 0 0,-4-1 150,0-7 0,-6-5-70,1-8 1,-5 2 0,-7-6 0,-9-2-123,-5-1 0,-9 3 142,-3-1 1,-4 3 56,-4-3 1,-5 4 0,-6 7 0,-4 1 174,0 1 0,-3 2 85,-3-1 1,-1 2 255,1 6-322,-1 0 1,2 0 0,3 0 0,4 0 0,3 0 277,1 0 1,6 1-336,3 4 1,2 2 277,2 5-301,6 1 1,1 4 0,7 2 0,2 2-1,1 4 203,-2 4 0,4 6-96,-2-1 1,4 3 10,-4 1-135,0 6 0,-6 0 0,-1 4 0,-3-1 1,-1 0-71,-3-2 0,3 3-169,-2-5 1,0-7 56,-4-6-302,0-3 1,0-7-1,0-3 1,-1-4-2628,-4-5 2305,4-2 736,-5-6 0,23-45 0,5-12 0</inkml:trace>
  <inkml:trace contextRef="#ctx0" brushRef="#br0">10303 14026 7807,'-2'-20'1804,"-2"3"-1459,3 3 0,-4 3-399,10 2 0,2-1 0,6 6 0,-1 0-60,1-2 0,4 5 68,0-3-304,6 2 0,-3 2 1,5 0 349,1 0 0,-1 23 0,1 5 0</inkml:trace>
  <inkml:trace contextRef="#ctx0" brushRef="#br0">10316 14192 7807,'-13'-6'0,"0"5"2127,0-3-135,1-4-1243,4 7-920,14-5 0,4 6 0,13 0 0,2 0 0,6 0-310,6 0 481,-1 0 0,23-11 0,11-6 0,-22 5 0,0 0 0,0 1 0</inkml:trace>
  <inkml:trace contextRef="#ctx0" brushRef="#br0">13656 13172 7753,'0'-30'108,"0"2"0,0 2 1,0 5-1,0 3 1142,0 2-898,0 2 0,0 8 1,0 6-1,0 9 0,0 5 791,0 3-1032,-5 11 1,2-5 0,-6 11-1,1 3 1,-1 2 249,1 4-317,-1 5 1,1-7 0,1 4 0,0 1 0,1-2 0,0 0 0,3-3-136,2-2 0,7-6 0,4-3 1,4-5-10,3-4 0,5-4 0,0-8 1,2-5 42,1-2 1,6-2-320,4 0 189,1-12 0,1 4 1,0-11-1,0 1 0,1-2 1,-1-1-1,-3 1-947,-3 2 0,-1-4 544,-5 5 1,-1-4 589,-2 4 0,-15-6 0,-9 4 0</inkml:trace>
  <inkml:trace contextRef="#ctx0" brushRef="#br0">13746 13032 7794,'-19'-17'479,"-2"0"1,7 1 0,1 7-273,9-2 1,-1 10-1,11-4 1,7 4 215,7 1 1,5-4-405,5 0 0,3-1 0,5 5 1,2-1-247,2-3 1,-2 2-759,2-2 472,-2 3 0,-3 1 513,-3 0 0,-14 11 0,-9 3 0</inkml:trace>
  <inkml:trace contextRef="#ctx0" brushRef="#br0">13682 13274 10103,'7'-7'844,"6"2"0,9 4-521,8 1 0,11 0-657,2 0 0,5 0 1,3 0-1,0 0 334,0 0 0,-10-7 0,3-3 0,3-1 0,-1 1 0</inkml:trace>
  <inkml:trace contextRef="#ctx0" brushRef="#br0">12394 14115 7794,'-13'0'0,"0"0"1,1 0-1,-1 0 1,0 0 1282,0 0 1,1 0-682,-1 0 0,12 0-280,5 0-198,11 0 0,11 0 0,9 0 1,8 0-1,8-1 336,7-3-447,-22 0 1,2 1-1,3-2 1,1 0-1,8-1 1,2 0 0,5-1-1,1 0 1,7-1-1,3 1 1,-18 1-1,1 0 1,1 1 0,4-1-1,2 0 1,0 1-202,3-1 0,1 1 0,0 0 0,1-1 0,1 0 0,-1 0 0,0 0 0,0 0 0,1 1 0,0-1 0,0 1 1,1 0 118,-1 0 1,0 0 0,0 1 0,1-1 0,0 1 0,-1 0-1,-1 0 1,0 0 0,-2-1 0,-2 1 0,0 1 0,-1-1-11,-2 1 0,-1 0 0,0 1 0,-3-2 0,0 1 0,0 0 0,-4 0 0,1 2 0,-2-1 0,20-1 0,-2 0-259,-5 1 0,-3-1 1,-3-2-1,-3 1 476,-8 2 0,-1 0-58,0 0 1,-2 0-1,31-3 1,-4 0 0,-8-1-1,-8-1 347,-7 0-244,-10-2 1,-4 1-1,-9 1 1,-5 0 699,-6 0-873,-4 4 1,-8-7-1,-2 6 13,-5 1 0,-2 1-616,-2 2 0,-4 0-476,0 0 458,-5 6 0,0 3 611,-7 8 0,7-3 0,-2 4 0</inkml:trace>
  <inkml:trace contextRef="#ctx0" brushRef="#br0">13006 14995 7794,'-13'-18'117,"1"-3"1,0-8-1,4-2 191,3-2 0,4-3 0,2-3 0,5 5 0,7 2 0,5 9 0,8-1 0,-1 4 364,1 5 1,1 6-493,2 5 1,-2 4 0,5 4-1,-4 6 88,-3 6 1,-2 9-368,-10 9 43,0 3 1,-6 3 0,-5 2 0,-4 3 0,-10 4 0,-6 0 0,-9 4-1282,-4-1 1266,-3 6 0,0-7 0,0 0 1,0-7-1,0-7 0,1-6 0,3-8 895,6-8-607,10-5 255,9-10 1,5-5-1,1-4 1,5-2 339,6-2-849,7 6 0,6 0 1,2 4-1,2-1 1,2-1-287,1 0 1,2 2 0,5-4-1,-1 1-898,0 3 0,0 2-16,1 1 1,-3 0 1236,-2 0 0,10-14 0,6-6 0,2-1 0,-1-1 0</inkml:trace>
  <inkml:trace contextRef="#ctx0" brushRef="#br0">14205 14766 7794,'-20'-13'0,"-6"-4"0,1 0 215,-1 6 0,-5 5 0,6 6 0,-1 1 0,-1 4 385,-3 3 0,4 13 1,-6 6-1,3 4 98,-1 5 0,0 6-659,5 5 1,1 4 0,2 3 0,7 1-58,5-1 1,4-2-121,6-1 1,7-2-1,6-5 1,8-8-537,8-3 1,-1-5 374,6-6 0,4 0 0,5-5 0,-1-3-406,2-4 0,-3-4-7,6-6 1,2 0 711,2 0 0,-8-15 0,8-8 0,0-1 0,2-2 0,0 0 0,0 0 0</inkml:trace>
  <inkml:trace contextRef="#ctx0" brushRef="#br0">14970 14702 7794,'-17'-24'110,"0"3"1,1 4 1196,2 2-860,7 3 166,1 5 0,6 2-120,0 10 0,0 3 1,0 9-1,0 6 131,0 5 1,2 0-461,2 6 1,-3 5 0,4 5 0,-4 0-113,-1-1 0,1 4-225,4-4 0,-4 8 0,3-5 0,-2-2-634,-2-3 0,0-2-418,0-1 0,1-5 1,3-5 1224,5-5 0,14-39 0,3-14 0</inkml:trace>
  <inkml:trace contextRef="#ctx0" brushRef="#br0">15416 14689 7794,'0'-20'3414,"-6"2"-3034,-1 5 1,0 7 0,3 6-1,2 8 299,2 3 1,0 12-453,0 2 1,0 9-1,0 0 1,0 3-110,0 1 0,-1 5-468,-3-1 130,2 1 1,-3-4 0,5 2 0,0 2 0,1-3-3020,3-5 2670,-2-4 0,8-7 0,-5-2 569,2-5 0,2-26 0,4-7 0</inkml:trace>
  <inkml:trace contextRef="#ctx0" brushRef="#br0">15250 15046 7794,'-11'-13'0,"2"1"0,-2-1 339,3 0 1,2 0 162,2 1 1,4 3 0,5 2 0,8 1-141,7 4 1,8 0-550,2 2 32,5 0 1,2 0-1,7 2 1,1 2 0,2 3 154,-1 0 0,20 10 0,1-3 0</inkml:trace>
  <inkml:trace contextRef="#ctx0" brushRef="#br0">15811 14804 7794,'-5'-13'0,"3"0"1068,-2 1-819,2-1 1,4 4 0,2 2 0,5 2 0,3 2 131,5 1 0,3 4 0,4 2 0,-1 5-234,-2 2 0,1 6-162,3 0 0,-5 4 0,-5-2 0,-5 0 173,-5 4 0,0 5-697,0 2 413,-1 0 1,-10-5 0,-1 1 0,-1-1 0,-1 0 48,-1-4 1,0-3-1,0-5 426,2 0-217,5-1-104,-3-4 0,16-8 1,4-9-1,5-2-136,3-2 0,4-5 87,4-4 1,-2-2-255,6-1 182,-6-6 0,8-2 0,-8-5 0,-2-1 0,-5 1 69,-3 0 0,-2 0 316,-8-1 1,-2 7-90,-6 2 0,-7 9 1,-4 4-1,-6 3 229,-3 1 0,3 4-9,-4 1-374,5 5 1,-4-3 0,5 6-1,-2 0-189,1 0 1,6 6-18,2 3 0,5 2-481,-2 2 460,4-1 1,2 1-1,4 0 1,5 0-1,4-1-733,3 1 1,4 0 468,-4 0 1,6-6 441,-2-3 0,11-17 0,5-7 0,4-1 0,1 0 0</inkml:trace>
  <inkml:trace contextRef="#ctx0" brushRef="#br0">16717 14370 7771,'0'-19'353,"0"-4"0,1 6 1490,3 1-1569,-2 8 1,9 8 0,-3 10 0,4 5-1,1 7 1,-1 4 0,1 7 172,0 5 0,4 13 1,0 2-1,-2 3-183,0 5 0,-4 7-282,-6-32 0,-2 1-84,1 0 0,-2 1 0,-6 2 0,-3 0 1,-1 2-1,-3-1 0,-2 1 0,-2-1 1,-2 1-1,-3 0 0,-1-3 0,-2 0 1,0-4-1,-2-1-685,-1-2 1,0-2-1,-28 19 1,3-3 0,3-7 211,5-10 1,2-5 0,13-11 0,2-1 152,4-4 0,6-4 422,-1-8 0,-1-23 0,-1-10 0,-1-4 0,-1-1 0</inkml:trace>
  <inkml:trace contextRef="#ctx0" brushRef="#br0">16143 13975 7778,'-20'0'-389,"2"-4"728,5 0 1,9-1 0,8 5 0,13 0-1,10 0 1,8 0-220,6 0 0,6-4 0,8 0 1,6 0-49,6-2-91,-30 5 1,2 1 0,3-6 0,0 0 0,2 2 0,1 0 0,0-2 0,-1 0 0,0 1 0,0-1-1,0 1 1,-1 0 0,-2 1 0,0 0-200,-2-1 1,0 0 0,27-5 0,-15 1 0,-10 5-506,-9 3 368,-8 1 232,-17 0 1,-7 0-1,-9 0 1,-4 1 0,-2 2-1,-4 1 1,1 0 122,0 2 0,-5-5 0,3 5 0,-5-6 0</inkml:trace>
  <inkml:trace contextRef="#ctx0" brushRef="#br0">19407 13401 7784,'0'-12'373,"1"0"0,4 4 0,5 2 19,5 0 1,6 5 0,9-3 0,4 2 0,4 2 0,4 0-850,0 0 0,5 0 0,-5 0 0,-2 0 457,-5 0 0,-15 0 0,-8 0 0</inkml:trace>
  <inkml:trace contextRef="#ctx0" brushRef="#br0">19496 13656 7784,'-7'-8'438,"6"1"-13,8 1 1,7 2 0,13 4 0,3 0-335,4 0 1,4 0 0,4 0 0,5 0-1225,3 0 1133,1 0 0,-15-5 0,1-2 0,3 0 0,0 0 0</inkml:trace>
  <inkml:trace contextRef="#ctx0" brushRef="#br0">22455 12700 7748,'1'-17'-74,"2"-1"0,2-2 1,3-3-1,1-1 441,3-2-133,6-5 0,-4 4 0,5-1 0,-1 5 1,2 6-1,1 3 0,-1 3 0,-1 2 0,-4 7 310,-1 4 1,-2 7 0,-2 9-1,-3 6-466,-2 5 1,0 8 0,-7-1 0,-4 7-235,-6 2 0,-7 2 0,-6 4 0,-1 0-83,1 0 1,-5-4 0,-1 0-1,0-2 138,0-4 0,6-4 0,8-15 668,3-5 0,9-2 0,6-15-143,10-6 0,9-8 1,10-3-1,4 1-110,3 2 0,1 1-271,0 1-268,6-1 0,-3 0 0,5 0 1,-2 2-1,-5 2 0,-2 4 0,-3 1-1671,1-1 0,-3-3-63,-3 4 1959,-2-6 0,-1-26 0,-1-12 0</inkml:trace>
  <inkml:trace contextRef="#ctx0" brushRef="#br0">23245 12534 7774,'0'-14'549,"0"-3"0,0 3 348,0-3 890,0 8-780,0 4 0,0 15-424,0 2 1,0 10 112,0-1-643,0 3 0,0 6 1,0 1-1,0 1 0,0 4-444,0 1 1,0 1 15,0 0 1,0-4-639,0 0 464,0-5 0,1 6 0,2-5 1,3-3 548,1-5 0,36-43 0,12-16 0</inkml:trace>
  <inkml:trace contextRef="#ctx0" brushRef="#br0">23691 12560 7774,'-12'0'1823,"-1"-2"-1793,0-2 1,0 3 0,-1-2 0,0 6-377,1 5 1,-2 5 917,6 4 0,-1-2 0,0 8 0,3 3 185,2 2 0,0 3-724,5-1 1,12-3 0,5 3 0,5-3-238,4-2 1,4-5 141,-1-3 0,7-9-105,-2-3 103,3-4 0,-1-8 0,-2-6 0,-4-8 0,-3-7-112,-1-6 0,-8-5 386,-5-3 0,-6 2 1,-9-2-1,-3 3 249,-8 5 1,-7-1-307,-10 5 1,-4 8-90,-8 9 0,1 6 0,-6 7 0,0 1-427,2 3 0,1 5-403,6 8 0,5 3 313,4 5-787,7 6 1,10 1 1239,7 2 0,6 9 0,3 7 0,-1 2 0,1 0 0</inkml:trace>
  <inkml:trace contextRef="#ctx0" brushRef="#br0">21677 13414 7774,'-26'-1'128,"-1"-2"1,-1-3 305,-2-1 0,5 3 0,5-3 0,3 0 30,6 0 0,11 4-30,12-2-347,7 4 0,18 1 1,6-1-1,11-2 0,11-3 32,-28 2 1,2 1-92,4 2 1,1-1-1,8-3 1,1-1-1,6 2 1,1 1 0,6-1-1,1-1 1,-18 2-1,0 1 1,1-1 0,3 0-1,2 0 1,0 0-1,3 0 1,0 1-1,1-1-152,3 0 0,0 0 1,0 0-1,3 2 1,1 0-1,0-1 1,-1 0-1,1-1 0,-2 1 1,0 0-1,-2 0 1,1 0 107,-2 1 1,0 1 0,0-2 0,-2 1 0,1-1-1,-1 0 1,1 0 0,0 0 0,0 0 0,0 0-1,0 0 1,0-1-92,0 0 1,-1 0 0,1-1 0,-2 1 0,1-1 0,-1 0-24,-2 0 0,-1-1 0,0 1 100,0 0 1,0 0 0,1-1 0,-1 1 0,0 0 0,0 0-1,0-1 1,-1 1 0,-1 0 0,-2 0 0,0 0 0,-1 0 0,19 0-1,-2 0 1,-6 1 0,-1 0 0,-4 1 0,-1-1-32,-4-2 0,0 1 1,-2 1-1,0-1 53,-6 0 1,-1 0 0,-2 2 0,-1-1 0,25-5 0,-3-1 136,-6 2 1,-4-4-44,-17 2 1,-3 2-127,-18-1 0,-3 4-166,-10-5 1,-2 6-82,-2-1 1,-4 3-134,-9 1 2056,-3 0-1636,-6 0 0,-11 5 0,-2 2 0</inkml:trace>
  <inkml:trace contextRef="#ctx0" brushRef="#br0">21740 14217 7782,'6'-32'-94,"-3"-5"1,5 3 0,2-1-1,2-1 1,0 4-217,1 0 730,6 8 0,-1 6 1,5 5-1,-2 2 1,2 2-1,-1 6 1,0 6 829,-5 6 0,-3 4-1151,-2 4-148,-4 2 1,-3 13 0,-5 0-1,-1 2 1,-5 0 0,-7 3-1,-6 3-195,-6 2 0,-1 5 0,-3-3 0,-1 0-69,2 0 1,-3-2 0,3-5 0,2-3 283,3-4 0,9-9 563,2-4 1,6-10 8,10-7-420,9 0 0,11-11 0,7 4 1,0-2-1,2 2-28,-1 1 1,7-2 0,3 2-1,-1 1-622,-1-1 1,-2 2 275,0 4 0,-4-2-600,0-2 1,-1 3 0,1-5 850,-4 0 0,19-12 0,5-9 0</inkml:trace>
  <inkml:trace contextRef="#ctx0" brushRef="#br0">23003 13962 7782,'-13'-18'0,"-5"4"127,-4-3 42,4 3 1,-5 5-1,5 2 1,-1 1-1,0 5 1,-1 4 0,-3 7 865,-1 5 0,-3 7-448,-3 7-508,3 10 0,-9 9 1,3 10-1,16-26 0,0 1 1,1 2-1,1 1 142,1 3 0,1 0-265,-2-1 0,2 0 1,5 6-1,3 0 1,-2-2-1,1 0 1,3-1-1,3 0 1,2-2-1,3-2 1,14 31-1,9-7-356,10-5 1,5-7 75,4-6 1,6-4 0,0-13 0,4-6-809,3-5 0,7-3 1082,1-4 0,-3-25 0,6-11 0,-21 6 0,-1 1 1,1 0-1</inkml:trace>
  <inkml:trace contextRef="#ctx0" brushRef="#br0">23819 14166 7782,'4'-12'31,"2"-1"0,-1 0 0,3 0 818,-1 1-463,-5-1 0,10 6 0,-5 4 0,0 6 0,-3 7 0,-2 5 1,-2 8 886,0 5 0,0 5-953,0 5-341,0 0 0,0 5 1,-2-1-1,-1 1 1,-2 1-1,-1 1 1,-1 0-650,0-2 1,4-5 0,-1-2-1,2-4-166,2-1 1,2-7-1,2-8 1,6-6 835,6-6 0,20-36 0,11-11 0</inkml:trace>
  <inkml:trace contextRef="#ctx0" brushRef="#br0">24418 14103 7782,'0'-13'436,"0"0"490,-5 6 543,3 1-1146,-4 6 0,2 6 1,0 4-1,0 7 0,-1 7 539,1 4-874,0 8 1,3-2 0,-2 7 0,-3 1-1,0-1 1,1 1 0,0-1-763,0 1 1,3 1-792,-2-5 926,3-6 1,1-2 0,0-9 638,0-4 0,-6-19 0,-1-7 0</inkml:trace>
  <inkml:trace contextRef="#ctx0" brushRef="#br0">24163 14447 7782,'-6'-19'0,"5"5"-196,-3-3 0,4 3 1,5 1-85,8 1 1,11 0 229,10 4 0,5-2 0,3 4 0,5 1 50,2-1 0,8-3 0,3 5 0,-4-6 0,1 5 0,-7-4 0,-2 3 0,-4 2 0,-5 0 20,-9 0 0,-16 5 1,-7 3-1,-1 5 0,-5 2 461,-3 2 0,-10 5 0,-6 2 1,-1 1 300,1 1 1,-3-1-294,4 4 1,0-1-239,4-2 0,6 0 0,1-3 0,2-1 46,0 1 0,1-2-143,7-5 0,5-5-141,8-2 0,2 0 0,7-2 1,-1-3-103,1-3 1,4-11-74,-1 1 1,1-9-5,-4-4 0,-5-1 0,-3-5 0,-2-1-93,-5 1 0,-6-1 192,-1-1 1,-10 3 301,-7 5-259,-5 7 1,-9 2-1,-3 8 1,-4 5-1,-1 2-191,1 2 0,-2 0 85,7 0 1,-1 6-912,4 3 733,7 2 1,4 6 0,8 1 307,2 2 0,29 7 0,11 6 0</inkml:trace>
  <inkml:trace contextRef="#ctx0" brushRef="#br0">25209 14523 10967,'-9'0'-977,"1"0"1,3 0 10,-3 0 966,5 0 0,-8-5 0,4-2 0</inkml:trace>
  <inkml:trace contextRef="#ctx0" brushRef="#br0">25362 14192 7782,'5'-26'0,"-2"-3"0,6-1 273,-6 6 1,12 1 0,-2 6 0,3 3 0,2 4 0,3 6 0,3 2 489,2 2 0,-1 2 0,-1 2 1,-2 5-793,-5 2 1,-5 6 0,-3 1 0,-5 1-134,-2-1 0,-4 5 1,-4-2-1,-5 3-83,-4 2 1,-4-5 0,4 0 0,-2-1 216,1-4 1,2 1 0,1-9 602,0 3-289,6 2-155,2-6 1,5 0-1,1-4 1,5 1 0,5-1-1,5 0-36,-1 1 0,5-1-201,1 6 68,3-1 0,0 6 0,-1 2 0,-3 2 0,-2 1 65,-2-1 1,-2 3 71,-1-4 1,-6 2-1,-4-5 1,-6 0 163,-6-3 0,-3-1-3,-5 3 0,-5-6-208,-7-3 0,0-2 0,-5-2 0,0 0-363,2 0 0,1 0 125,5 0 0,1 0-622,-1 0 0,2-6 1,3-2-235,4-4 1,8 0 402,5-1 639,8 0 0,43-22 0,-16 14 0,0 1 0</inkml:trace>
  <inkml:trace contextRef="#ctx0" brushRef="#br0">26050 14013 7782,'9'-17'152,"-2"0"0,0 2 684,0 1 0,2 7-385,3 2 1,2 4 0,2 1-1,1 1 541,-1 4 1,2 2-711,-1 5 1,0 8 0,-4 6 0,0 6 155,-1 5 1,0 6-299,-4-1-100,-2 12 1,-8-6-1,-3 12 1,-11 2-1,3-29 1,-2 1 171,-5 1 0,-1 2-405,-5 3 1,-2 1-1,0-3 1,-2 0 0,-2 0-1,-1-1 1,0-3 0,-1-3-1,0-2 1,0-2-1976,1-3 1,-1 0 1624,-1-1 0,0-2 0,-25 10 0,2-6 0,7-8 543,4-7 0,9 0 0,-4-6 0,-1 1 0</inkml:trace>
  <inkml:trace contextRef="#ctx0" brushRef="#br0">28090 13146 7819,'2'-12'49,"1"-1"0,2 0 0,4 0 1,5 1-1,7-3 0,8 0 189,5-2 1,4 4 0,3 6 0,1 1-482,0 3 31,-3 2 0,-8 1 1,-4 0 211,-4 0 0,-24 17 0,-2 4 0</inkml:trace>
  <inkml:trace contextRef="#ctx0" brushRef="#br0">28116 13325 7819,'-13'0'0,"0"0"0,1 0 770,-1 0 1,6 1-1,4 2 1,7 1-151,9-1 0,11 0 1,10 0-1,3 1-952,1-1 1,5-2 0,-1-1 0,1 0 331,1 0 0,9-18 0,7-9 0,-15 8 0,1 0 0,-1 0 0</inkml:trace>
  <inkml:trace contextRef="#ctx0" brushRef="#br0">29927 12968 7819,'-19'0'44,"-1"0"0,-5 1 0,1 5 1,1 7-1,3 6 318,2 6 0,1 6 0,6 3 0,2 4 251,5 4 0,4-2-433,4 3-190,3 2 1,7-7-1,3 0 1,5-6-1,2-5-256,1-2 157,1-5 0,-1-3 0,1-9 0,-2-3 0,-2-4 0,0-1 0,-1 0-229,-1 0 0,-6-6 0,-7-4 0,-1-5 120,-4-6 1,-2-5-1,-5-2 1,-7-3 15,-3-2 0,-9-1 257,-2-4 45,1-6 0,-11 4 0,5-2 0,-1 2 0,-4 2 0,-1 0 1,-1 1 375,0 3 0,5-2-197,4 7 0,3-5 0,6 2 0,7 3 401,8 2 0,10 0-298,8 10 1,7 0-234,10 4 1,2 2 0,7 2-1,0 5 103,4 2 0,-4 8-73,4 3 0,-5 8 74,-4 4-273,-8 3 0,-8 7 0,-7 3 0,-2 3 0,-5 1-348,-2 1 0,-8-5 232,-3 0 0,-6-5 19,-2 5-107,-6 0 1,9-5 0,-3-5 0,3-4 0,1-5-2042,0-1 484,1-1 1781,5-6 0,35-41 0,14-15 0</inkml:trace>
  <inkml:trace contextRef="#ctx0" brushRef="#br0">30526 12930 7819,'-20'-8'485,"0"3"485,3 5-679,3 0 0,-9 3 0,5 5 0,0 9 0,-1 6 202,4 2 1,0 2 0,3 3-1,0 4-358,4 3 0,2-3-83,6 0 0,10-2 1,4 4-1,5-4-157,3 0 0,7-8 76,0-7 1,7-7 0,-2-3-1,1-2-363,-1-2 1,-3-7 206,-5-5 1,-2-8 0,-3-4 0,-4-4 96,-3-5 1,-6-4 15,-4-9 0,-4 2 33,-4-5 1,-4 0 0,-6 1 0,-4 5 190,-8 5 1,-1 11-75,-7-2 1,0 11 19,-4 2-234,0 6 1,4 7 0,1 1 0,4 3 0,4 6-750,7 6 0,5 0 468,5 5 1,4-4 416,8 4 0,60 6 0,-23-11 0,1 1 0</inkml:trace>
  <inkml:trace contextRef="#ctx0" brushRef="#br0">30934 13159 8215,'0'13'1304,"0"0"0,-1-5-791,-4 1 0,2-2-680,-5 1 0,1 3 0,-3-3 0,3 0-352,1 1 0,-2-5 188,3 4 331,1-5 0,10-26 0,1-12 0</inkml:trace>
  <inkml:trace contextRef="#ctx0" brushRef="#br0">31074 12904 7819,'-1'-13'0,"-2"1"0,-1-1 105,1 0-3,1 0 125,8 1 1,3 4 0,8 3 0,4 1 0,3-1 0,1 2-1,2 2 181,3 1 0,1 0 0,3 0 0,-4 0-263,-3 0 1,-2 1 0,1 2 0,-1 3 200,1 1 0,-8 2 1,-3 3-1,-7 2 20,-2 3 0,-2 3 0,-4 6 1,-1 1 32,-4 2 0,-2 0-73,-6 5-307,1 0 0,-1 3 0,0-2 0,2-2 0,1-2 0,3-1 0,1-2-845,3-3 0,2-1 158,1-7 1,1-7 0,4 3 0,3-3-2417,3-3 3084,2-1 0,17-52 0,4-10 0</inkml:trace>
  <inkml:trace contextRef="#ctx0" brushRef="#br0">31750 12828 7819,'-8'-9'65,"-1"2"1277,-1 1 0,6 2-1051,4 4 1,6 0-1,8 0 1,3 0-152,4 0 0,4 0-37,5 0-146,-3 0 0,9-1 1,-5-2-1,0-1 1,0 1-1,-3 0 1,-1 0-46,-1-1 0,-2 0 1,-3 4-1,-4 0 415,-3 0-93,-7 0 1,-1 1-1,-7 3 1,-4 6 278,-3 6 0,-5 4 47,-4 5-377,3 1 1,-6 0 0,5 4-1,-4 4 1,1 3 0,-1 1-1,5-1 31,4-3 1,0 2-296,6-7 0,0 5 0,4-4 1,0-3-516,0-4 0,1-1-1589,3-5 1519,4 0 0,4-8 0,1-2 666,0-1 0,22-48 0,6-14 0</inkml:trace>
  <inkml:trace contextRef="#ctx0" brushRef="#br0">32847 12815 7819,'-6'-19'50,"-1"5"0,-6-3 0,-1 4 98,-3 5 0,1-2-12,-5 6 1,0 1 0,-6 7-1,-3 5 1484,-4 2 1,2 7-1230,-2 4 1,5 6 0,-2 3 0,3 2-201,2 2 1,5-2-124,12 1-217,-2-6 0,10 9 0,-1-4 1,8-1-1,8-4 0,5-3 1,3-6-735,2 0 0,6-2 518,0-4 0,0-6 1,-5-3-1,1-3-343,-1-1 1,3-5 558,-2-4 1,1-2 0,-10-3-1,-2-3 121,0-5 0,0-2 176,-2-1 1,-2 4 86,-6-1 0,-4 7 0,3-2 0,-4 3 951,-4 1 0,1 6-162,-5 2 1,-1 4-85,-4 1-747,1 6 0,-1 6 1,0 10-1,2 2 1,1 3 38,1 2 0,2 4-186,-1 5 1,-2 2-1,6 1 1,1 2-45,1-2 1,2 3-411,0-2 0,0-1-135,0-7 1,2 2 0,1-7 0,2-2-752,2-4 1,2-6 678,4-9 0,1-2-827,3-6 711,3 0 731,-1 0 0,7-23 0,1-11 0,0-1 0,1 0 0</inkml:trace>
  <inkml:trace contextRef="#ctx0" brushRef="#br0">33204 13032 7823,'-2'-15'0,"-2"-2"0,-2 3 175,-2-3 1,-4 4 278,4 5 0,1 4 0,0 8 1,1 4 645,3 4 0,-2 6-491,0 3-466,1 4 1,0 6 0,0 3 0,1 4-1,1 3-54,2 2 1,-4-5 0,0-4-1,1 1-15,2 2 0,1-4-342,0-4 1,0-3-379,0-5 0,0-2 281,0-7 0,0-7 215,0-10 0,0-3 0,0-15 0,0-2-42,0-4 1,0-10 112,0 0 1,4-7-86,0-1 194,0-8 0,-4 1 0,2-6 1,1-1-1,1-1 143,-1-2 1,2 2 144,0 2 1,5 5-1,-2 10 1,3 7 96,2 6 0,0 7-164,0 4 1,-1 8 92,1 9-291,0 2 0,0 4 1,1 0-1,1 4 1,2 1-184,-1 3 1,-2 6 48,-1 1 1,-2 4-1,-2-3 1,-5 2-179,-3 3 0,-6-3 70,-4 1 1,-8 0-24,-4 5-91,-3-1 0,-2 1 0,1-1 0,-1 2 0,1 0-838,-1-1 0,2 2 516,3-7 1,3-1-1,6 0 625,4-2 0,70-6 0,-19-10 0,-1 1 0</inkml:trace>
  <inkml:trace contextRef="#ctx0" brushRef="#br0">33561 13019 7823,'0'-13'0,"0"0"0,-2 1 569,-2-1 0,1 1 1,-5 3-1,-4 1 286,-3 3 1,-1 1-314,-5 4-323,0 0 1,-1 5-1,3 4 1,-1 2 0,1 3-85,1 3 0,1 3 0,6 4 1,2-1 77,5-2 0,2-1-364,2 1 1,2 2-1,3-6 1,7-2-439,3 0 0,8-8 301,-2-3 1,3-3-278,2-1 476,-1 0 0,5-1 1,-2-2-1,-2-3 1,-5 1 135,-2-1 0,-2-2 111,-5 3 445,-5 1 0,-1 5 122,-6 4 0,0 2-229,0 6-877,0-1 1,0 5-1,0 0 1,2-3 0,2-2-2178,4-4 2558,4 1 0,46-30 0,-24 6 0,1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5687 1326 7850,'0'-20'80,"-1"-7"1,-2 5 0,-2 0 0,1 1 0,0 3-1,0-1 1,1 4 1443,1 1 0,2 1-1068,0 0 1,6 12-450,3 5 92,8 12 1,-2 5 0,6 9-1,1 4 1,-1 4-124,0 4-55,0 9 1,-1 3 0,-3 6 0,-3-1 0,-2 1-728,-4-1 744,-2-5 1,-6 7-1,0-7 1,0-6-1,-1-8 1,-2-11-1,-3-7-90,-1-10 1,3-5 316,-5-7 0,5-5 0,-3-5 0,1-6-65,3-5 1,-2-10 178,0-7 1,1-6 165,4-7-415,0-6 1,2-4-1,2-8 1,0 32 0,0 0-1,2 0 1,1-1-116,1-2 0,1 1 1,1 2-1,0 1-683,2-2 1,1 0 695,3 3 1,0 2 0,11-25 0,2 14 0,-2 11 0,-1 13-262,-1 9 1,-1 5-76,-2 6 0,0 2-41,-5 2 37,6 9 0,-8 4 0,5 7 1,-1 4-1,-5 3-652,-4 5 0,0 5 1064,-6 1 0,6 1 0,-3-5 0</inkml:trace>
  <inkml:trace contextRef="#ctx0" brushRef="#br0">6286 2040 7852,'0'-24'-9,"-1"0"1,-2 1-107,-1 1 1,-1-4 354,5 9 0,6 0 0,3 4 0,2 1 588,2-1 0,1 6-623,3 3 1,-3 12 0,3 6 0,-3 6 11,-1 7 0,-2 4-314,-2 7 1,1 1 0,-6-1 0,-1 0-161,-2 0 0,-1-4 131,0 0-63,0-5 0,-1 6 0,-2-6 0,-1-5 1,0-7-476,-2-7 600,4-5 0,-3-6 1,5-5-1,0-8-392,0-10 408,5-7 0,3-9 0,4-1 1,2-3-1,2 0-34,1 0 0,0 2-56,-4 3 358,0 7 0,-2 2 297,-3 9 0,-2 15-248,-6 15 0,-1 8 96,-4 8-303,4 1 1,-9 1-1,6 1 1,0 2-1,-1-2-29,1-1 0,0-3-12,4-3 1,0 2-175,0-6 1,5 0 0,4-6-1,2-2-150,2-5 0,1-3 42,3-1 1,2-2 186,2-7 1,3-1 0,-3-12 0,3-4-32,2-2 1,-1-4 61,1 3 1,-6 2 109,-3-3 0,0 5 0,-5 3 555,-5 5-186,-4 3 1,-3 13-212,0 5 0,-5 7 1,-2 6-1,-2 5 12,1 2 1,5 1-282,-2 1 0,0-1 70,1 1 0,-1-5 0,7 0 0,1 0-117,1-1 1,7-6-31,2-5 1,0-6-56,4 1 1,1-3 0,0-3-1,2-5-18,3-6 1,-3-8 158,1-1 1,-4-6 36,4-2 1,-5-4 0,1 4-1,-3 2 54,-1 1 0,-2-1 360,-2 2 0,1-1-38,-6 10 407,0 6 1,-5 1-109,-4 6 1,4 5-487,-3 8 1,-2 4-139,2 4-61,0 8 0,4 8 0,-2 6 1,-1 5-1,-1 7-294,1 7 0,2 8 212,1 6 1,0-33 0,0 1-46,0 6 0,0 2 0,-1-1 1,0 1-1,0 1 0,0-1 1,-2-1-1,1-2 56,1-1 0,-1-1 0,2-4 0,-1-2 72,1 31 1,0-11 138,0-10 0,0-10 0,0-16 537,0-4-474,0-3 1,-1-7-93,-4-3 1,3-8 0,-7-6 0,-2-4-29,-5-3 0,2-6-125,-3 2 1,-1-9 181,1-4-389,0-3 1,5-1 0,2 0 0,3-2 0,2-1-755,2-1 1,1-5-41,2 4 1,2 1 81,2 4 969,3-1 0,7-2 0,3 3 0,4 3 0,4-2 0,0-3 0</inkml:trace>
  <inkml:trace contextRef="#ctx0" brushRef="#br0">7829 1747 7866,'0'-13'0,"0"-1"0,0-2 221,0-1 1,7 5-198,6 3 1,1 2-1,9-3 1,2 3-30,4 1 1,0 2-686,-3 4 300,-1 0 390,1 0 0,-1 6 0,1 1 0</inkml:trace>
  <inkml:trace contextRef="#ctx0" brushRef="#br0">7880 1989 7866,'-13'-7'1991,"2"0"-1539,3 3 1,3 2 63,10-2-448,2 3 1,11-1 0,5-1 0,4-1 0,4 1 0,1 2 0,4-1-106,1-2 37,1 3 0,28-22 0,-29 13 0,0-1 0</inkml:trace>
  <inkml:trace contextRef="#ctx0" brushRef="#br0">10813 714 7818,'0'-30'83,"0"1"1,0-1 0,0 0 0,1-1-1,4 0 1,3-2 518,3 1 0,8 3 1,2 1-1,3 4-212,2 3 1,3 5 0,1-1 0,-2 4 72,-1 5 1,-1 2-376,-1 6 0,-1 0 0,-2 0 0,-5 1-35,-3 4 1,-3 2-498,-2 6 256,2-1 1,-4 2-1,6 2 1,-2 1-1,-1 0 1,-1 1-1,-1 2-587,-1 0 0,3-1 0,-6-7 0,-1 1-306,-1 0 1081,3 0 0,-32-18 0,-2-3 0</inkml:trace>
  <inkml:trace contextRef="#ctx0" brushRef="#br0">11221 421 7832,'-20'-6'0,"2"5"499,5-4 0,-1 4 0,-2 1 1,-1 1 218,2 4 1,0 3-437,3 9 0,-5 3 0,0 8 0,0 5 406,-2 5 0,6 9-424,1 0 1,0 4-1,8 3 1,1 1-172,2-1 0,2-3-498,4-5 1,2-3 256,5-9 1,5 1 0,2-6 0,1-5-323,2-6 1,2-8-763,2-1 1,4-5-117,-1 4 402,1-5 0,0 1 946,0-8 0,16-26 0,1-11 0</inkml:trace>
  <inkml:trace contextRef="#ctx0" brushRef="#br0">11540 816 7832,'0'-8'252,"0"-1"-168,0 1 448,0-5 0,5 6 0,4 4 37,2 6 0,2 4-546,0 6 1,-2 5 0,-1 3-1,-3 3-77,-1 2 0,2-1-209,-4 1 209,1-1 0,-5 1 0,0-1 0,0 1 0,-2-2-356,-2-3 208,-3 3 1,-2-10-1,1 2 3,-2-6 0,4-6 0,2-8-2,3-5 0,2-6 9,3-2 1,3-6 96,6 2 1,0-3 0,1-2 0,2 2 126,1 3 1,-5-2-117,-3 6 640,-1 6-339,0 5 0,-3 9 0,-5 4 0,0 7 366,0 5 0,-1 2-401,-3 5 1,2-1-119,-2 1 1,2-5 0,2 0-1,0 0-118,0-1 1,2-6-42,2-5 1,3-6-125,6 1 0,0-3 1,1-1-1,1-2-211,2-7 0,5-1 289,-5-11 0,4 4 95,-4-4 0,4-1 0,-2-3 0,-1-1 28,0 1 0,-1 1 322,-4 2 0,-4 4 78,-1 5 1,-5 5 87,1-1 0,-4 12-291,-4 1 0,1 8 22,-5 5-168,5-3 0,-7 9 1,6-5-1,-1 0 0,1 2-62,0 0 1,0-4-61,4 1 0,1 1-44,3-1 23,-2-6 1,9 1-1,-2-5 1,3 0-1,4-3-219,1-2 1,1-4 271,-1-2 1,2-3 36,2-6 1,3-5-1,-4-2 1,0-1-17,-3-1 1,1 1 255,-1-4 0,-4-1 42,-5 1 1,0 0-1,0 3 380,-4 1 0,-2 5-160,-2-1 0,-2 8-273,-2 5 0,1 3 1,-4 2-1,1 3-103,4 5 0,-4 8-34,2 4 1,-2 9 55,2 4 0,2 4 1,-2 5-1,3 5-395,1 6 0,0 4 9,0 6 0,-5-1-1510,1 1 1740,0 0 1,0 0-1,-1-2 1,1-4-1,0-8 202,0-11 0,-1-8-104,5-9 68,-5-4-106,3-11 0,-3-7 0,3-8 0,-2-4 0,-3-2 5,0-3 1,-4-3-120,2-5 0,-1 4 283,2-1 1,-2 1 0,4-4 0,0 1-1308,1 2 0,-4 0 561,5 5 0,-5-5-1478,5 5 2023,-6 6 0,-48 17 0,20 1 0,0 0 0</inkml:trace>
  <inkml:trace contextRef="#ctx0" brushRef="#br0">10749 1772 7832,'-25'-5'150,"-1"-1"0,2-2 0,4 2 206,7 0 0,8 5-286,9-3 0,14 1 0,15 0 0,10-3 545,8-1 1,15 0-554,-30 3 1,0 0 0,5-2-1,1 0 1,5 1 0,2 0-1,3-1 1,2-2-460,4 0 0,2-1 0,2 0 1,0 1 474,2 1 1,0 1-73,2 0 0,1 0 1,-2-1-1,0 1 1,1 0-1,0-1-4,-3 1 0,-1-1 1,-5 1-1,-2 0 1,-9 0-1,-2 0 1,-2 1-1,-3 0 83,29-3 0,-13 5-443,-16-1 1,-17 2 93,-22 2 1,-10 0 0,-8 0 0,-2 0 0,-4 2-512,-4 2 1,-5 3 185,-5 6 589,0 0 0,2 1 0,-2 3 0,-3 3 0</inkml:trace>
  <inkml:trace contextRef="#ctx0" brushRef="#br0">11705 2168 7832,'-12'-6'0,"-5"3"712,0-5-630,-6 5 1,3-3 0,-4 6 0,1 0-1,2 0 1,-2 2 0,-2 2 645,-5 4 1,2 5-231,-6 4-310,6 3 0,-9 7 0,4 3 1,1 4-1,2 2 450,3 3-635,7 5 0,7-5 0,9 4 0,3-5 0,3-4 0,7-4 0,8-5-349,6-3 0,4-4-284,2-5 401,-2-6 0,6-2 0,-5-5 1,3 0-1,0-1-947,1-3 978,-3-3 0,-3-10 0,-1-2 1,-1-1-1,-2-2-315,-5-2 1,-3-2 503,-1 1 1,-6-1 0,-3 1 0,-3 1 285,-1 2 1,-5 4 61,-4 5 1,-2 6 201,-2 3 1,0 2 0,-1 2-1,-1 2 168,-2 2 0,1 5-238,8 8 1,-4 2 135,4 7-470,2-1 1,-1 1 0,4 1 0,-1 3 0,1 4 194,2 2 0,1 3-462,0-1 0,4 0 115,0 0-139,6 1 0,-7-7 1,4-2-1,-1-4 1,-2-4-1331,2-1 1,-5-5 346,3 1 1,-4-7 1136,-4-2 0,-31-22 0,-14-1 0</inkml:trace>
  <inkml:trace contextRef="#ctx0" brushRef="#br0">6567 4578 7805,'-7'-26'13,"-3"1"0,4 1 1,0 1-1,-1 2 0,2-2 520,-1-1 0,-2 4 0,3 3 1,2 3 456,2 1 1,7 6-667,2 3-208,4 2 0,6 9 0,3 8 1,3 7-1,3 8 120,3 3-217,-3 6 1,5 7-1,-5 6 1,0 3 0,-4 5-1,-3 2 1,-6 3-153,-4 3 1,-5-31 0,0 0-1,-3 1 1,0 0 0,-1 33-118,-3-4 0,-5-15 0,-8-6 0,0-11 235,-2-9 1,4-12-1,5-13 1,-1-6 138,2-8 0,-4-14 336,2-3-348,3-5 0,-3-9 1,4-4-1,2-8 1,3-6-1,5-6 0,5-3 53,-3 35 1,1-2-1,2-1 1,1-1-294,4 0 1,0-1-1,1-1 1,1 1-1,2 2 1,1 3-1,1 2 1,1 3-439,25-23 1,1 11 110,-1 13 0,1 8-320,-6 13 0,1 5 775,-5 8 0,-1 1 0,-3 7 0,-3 4 0</inkml:trace>
  <inkml:trace contextRef="#ctx0" brushRef="#br0">7370 5215 7970,'0'-13'-62,"0"-4"1,0-1 0,0 0-1,0-1 1,0 2 501,0-1-200,0 4 0,1-5 0,2 6 0,3 2 0,1 1 0,3 3 1,1 1-1,2 5 0,0 4 414,0 5 0,-1 5-748,1 4 75,0 9 1,-6 2 0,-1 6 0,-2 1-1,0 1-381,-1-2 259,-2 8 0,-5-12 0,0 8 0,0-2 0,-1-4 1,0-2-1,-1-4-151,0-5 1,1-8 455,0-9 0,5-14-88,0-7-103,6-6 0,8-9 0,3-7 1,5-6-1,2-5-113,1-1 1,-4 0 0,-1 2 0,0 2 72,0 5 1,-6 0 237,-1 8 0,-6 6 278,-7 15 1,0 12-254,0 5 1,-6 13 111,-2 9-209,-4-1 1,1 12-1,1-4 1,3 1-1,1-2-87,4-1 1,0 1 142,2-3-472,0-2 1,6 4-1,2-5 1,5-2 0,4-3-463,4-4 1,5-3 71,4-1 467,-4-6 1,11-1 0,-3-6 239,3 0 0,0-14 0,4-6 0,3-1 0,0-1 0</inkml:trace>
  <inkml:trace contextRef="#ctx0" brushRef="#br0">8263 5011 8033,'0'-25'0,"-2"-1"246,-2 1 1,3-1-1,-4 2 929,4 3-560,1 2 0,6 12-131,2 3-381,-2 3 1,9 6 0,-2 5 0,1 6 0,-1 5-234,-5 3 0,2 3 0,-5 3 0,-3 2-278,0 1 0,-4 8 79,-2-3 0,-3 3 0,-7-2 0,-2-1-129,-1 0 0,-1-1 443,1-3 0,3-7-241,-3-6 825,3-5 0,5-3 262,1-9 1,10-7-344,3-1-497,10-6 0,5 4 0,6-4 1,-1 3-1,1 0-41,-1 0 0,5 4-1242,0-1 902,5 2 1,-8 2 0,3 0 389,-3 0 0,15-22 0,5-7 0</inkml:trace>
  <inkml:trace contextRef="#ctx0" brushRef="#br0">8237 5266 8033,'-13'-6'0,"1"1"73,-1-4 124,6-2 0,7 10-87,8-4 1,11 4 0,5 1 0,6 0-522,2 0 0,6 0-4,5 0 415,5 0 0,5-7 0,7-3 0,8-1 0,0 1 0</inkml:trace>
  <inkml:trace contextRef="#ctx0" brushRef="#br0">9818 4782 8053,'0'-13'-90,"0"0"0,2 2-497,2 2 864,9-2 1,2 10-1,8-4 1,4 2 0,5 1-1,7-3 1,0 3-1850,0 0 804,2 2 768,-9 0 0,18 11 0,2 4 0</inkml:trace>
  <inkml:trace contextRef="#ctx0" brushRef="#br0">9959 5024 8053,'-9'0'1530,"1"0"-1269,-1 0 1,8-4 0,6-1-1,9 3-362,8 0 0,9 1 0,6-2 0,5-3-1089,4-1 1190,6 4 0,12-11 0,9-6 0,-18 9 0,-1-1 0,0 0 0</inkml:trace>
  <inkml:trace contextRef="#ctx0" brushRef="#br0">12279 3953 8013,'-5'-19'35,"3"0"1,-2-6 0,2 3 0,2 1 0,0-2 276,0-1 0,6 3 0,4 1 0,6 1 777,5 4-1035,9 1 1,-2 2-1,6 4 1,1 3-1,4 4 1,2 2-1,1 4 74,-1 3 1,-2 8-1,-5 2 1,-6 2-575,-5 3 1,-5 1-5,-5 1-64,0-5 0,-6 3 0,-2-6 0,0-2 0,0-2 514,2-4 0,-4-4 0,-3-44 0,-7-11 0</inkml:trace>
  <inkml:trace contextRef="#ctx0" brushRef="#br0">12738 3723 8013,'-10'-14'0,"-4"-1"0,-3-1 69,-1 5 0,-5-1 0,3 8 0,-1 1 334,0 2 0,-1 4 259,-3 5-495,-1 6 1,5 13 0,1 3 0,2 4 0,1 4 0,0 5 0,0 2 225,1 0 0,8 4-401,4-7 1,-2 6-1,2-2 1,2-1-159,5-3 0,8-2-10,6-2 0,6-5 0,0-3 0,4-5-410,2-4 0,5-2 312,-4-6 0,6-6-740,-2-3 669,8-3 1,-2-1-1,4 0 345,0 0 0,24-22 0,-29 8 0,1-1 0</inkml:trace>
  <inkml:trace contextRef="#ctx0" brushRef="#br0">13070 4195 8013,'0'-14'173,"0"-3"0,0 3-115,0-3 0,0 7 291,0 1 0,1 2 0,3-1 0,5 3-69,2 4 0,6 2-283,0 4 0,5 2 1,-4 6-1,0 1-99,1 3 1,-2 3-166,-4 5 131,-6 1 1,-2-1 0,-5 2 0,0 1 0,-1 2-505,-3-2 627,-3 5 0,-6-7 0,0 0 0,0-4 0,1-4 408,-1-2 0,0-6 0,0-3 783,1-2-859,4 0 1,3-7-173,5-2 0,0 1 1,0-5-315,0-2 1,0 3-378,0-2-183,5 6 353,3-2 1,4 0 0,1 1-1145,0 1 1079,0 2 0,-1 1-356,1 0 795,-6 0 0,16-6 0,-2-1 0</inkml:trace>
  <inkml:trace contextRef="#ctx0" brushRef="#br0">13134 4310 8013,'-2'-17'0,"-1"-2"0,-2 1-196,-2 0 0,4 1 393,-2 4 0,4 0 440,1 0 0,6 6-521,2 3-77,-2 3 0,9 1 0,-2 1 1,1 3-1,1 5 0,-3 2 0,1 3-108,0 3 0,-2 3 0,-2 4 1,-5 0-127,-3 2 1,-1-4-83,0 8 227,0-3 1,-5-3 0,-4-1 0,-2-3 0,-1-2 0,3-2 0,0-2 145,-1-1 1,3-5 131,-1 1 0,5-8 102,-2-1 0,7-10-235,6-7 0,2-6-32,12 2 0,3-9 0,6-2 0,0-2-307,1 0 1,-3 4 95,-3-4 1,-2 6 93,-3-2 1,-4 9-1,-8 4 1,-5 3 627,-3 1-273,-1 6 1,-3 1-158,-5 6 1,-1 6 0,-9 2 0,1 5-26,0 4 0,0-3-20,4 3 0,1 2-105,-1-2 1,1 5 0,3-2-1,1 0-185,3-3 1,1 1-120,4-1 1,0 5 19,0-5 0,7 0 1,4-6-1,6-1-428,3-2 0,1 1 252,5 4 1,3-6-346,1-3 811,5-3 0,2-10 0,4-4 0,7-1 0,-1-1 0</inkml:trace>
  <inkml:trace contextRef="#ctx0" brushRef="#br0">13758 4233 8013,'0'-17'0,"0"0"0,-4-4 301,0 4 0,0 0 10,4 4 0,0 5 0,1-1 877,3-1-1298,3 5 119,6-1 0,0 12 0,0 2 1,-1 4-1,0 2-684,-4 3 589,4-3 1,-11 10 0,3-3-1,-2 5 1,-2 2-54,0 2 1,-6 1-1,-3-3 1,-2 2 62,-2-2 0,5-1 91,-1-1 1,5-6 166,-4-3 1,5 1 72,-1-1 1,9-6-153,8-6 1,1-4-438,7-1 1,5-1-1,4-4 1,-1-3-757,3-3 1090,-6-2 0,17-23 0,-3-5 0</inkml:trace>
  <inkml:trace contextRef="#ctx0" brushRef="#br0">13784 4399 8013,'-14'-8'0,"-3"-1"0,4 1 193,0-5-35,0 6 1,15-3 0,1 6 148,8 1 1,10 1-630,1 2 1,7 0-1,7 0 1,3 0 321,4 0 0,-4 3 0,4 0 0,1 1 0,0-1 0</inkml:trace>
  <inkml:trace contextRef="#ctx0" brushRef="#br0">12496 4884 8013,'-20'-7'7,"-3"-5"0,8 4 65,4-4 1,5 5 0,12 3 945,6 3-830,12 1 0,15 0 1,10 0-1,9-2 0,12-1-96,-32 2 0,2-2 0,4-1 0,2 0 0,6 1 1,1 0-1,5 0 0,0 0-120,5 0 0,0 1 0,4-1 0,0 1-1323,-4 2 0,1 0 1308,2-2 1,-2-1 0,-4 2 0,-2 0 0,1-1 0,0 0 0,-5 1 0,-1 1 0,-6-1 0,-3 0 0,-4 0 0,-2-1 0,27-2-349,-8 1 0,-10 2 14,-18 1 82,-5 0 1,-17 6 0,-4 1 0,-6 1-1294,-5 1 1588,-3-1 0,-36 22 0,-8 4 0</inkml:trace>
  <inkml:trace contextRef="#ctx0" brushRef="#br0">13631 5202 8013,'-19'-5'0,"-6"2"0,-9-6 186,-3 7 1,3-4 0,1 7 0,1 5 0,1 7 1206,0 7-1277,-5 9 0,13 0 0,-1 6 0,5 3 0,4 5-176,5 2-56,5 2 1,5-3-1,1-4 1,3-6-1,6-3-245,6-3 301,4-1 1,5-9 0,2-3 0,2-7 0,2-2 0,0-3 0,1-3-200,1-5 0,-5-6 194,2-6 67,-3 0 0,-1-1 1,-2-2-1,-5-2 0,-4 3 57,-5 0 0,-8-2 0,3 3 0,-5-1 330,-5 1 1,-2 2 36,-5 8 1,-3-2 73,-2 5-264,3 1 0,-4 6 0,5 2 0,0 6 0,1 5 271,-1 7 0,1 3-371,4 5 0,2-2-250,6 6 54,0 0 1,0 0 0,0 0 0,0 0 0,0-1-366,0-3 0,0-4 75,0 0 0,5-2-1524,-1-3 1195,0-2 1,-4-7 678,0 1 0,-17 0 0,-4 0 0</inkml:trace>
  <inkml:trace contextRef="#ctx0" brushRef="#br0">7434 8148 8012,'0'-21'1,"0"-2"0,0 2 1,0 1-1,1 3 253,4-2 1,-3 4 0,7-5-1,-1 2 1,1 2 739,-1 2 1,-3 7-809,3 3 0,-4 2 0,5 2 0,1 2 138,1 2 0,2 4-203,0 9-74,-1 3 1,1 11 0,0 5 0,0 5-1,-1 6 1,0 2 0,-2 2-178,-2 0 0,-1 6 1,3 2-1,-3 2-80,-1-1 0,0-4 0,-4-5 1,3-2-89,-3-7 0,0-2 235,-2-15 299,0-2 533,0-16-609,0-7 0,-4-7 0,-2-6 0,-1-1 0,-2-3 137,2-4 0,0-8-117,3 0-153,3-12 0,-5 5 0,7-12 1,4-3-1,4-3-124,7 0 1,4-4-271,5-1 286,-12 25 0,0 0 0,18-26 0,2 2 1,1 9-1,-2 9-226,-1 9 0,2 2-9,-8 12 0,-2 6-297,-10 7 172,0 2 1,-6 4 0,-3 2-686,-3 5 0,-1 2 670,0 2 1,0-1 455,0 1 0,0 0 0,-11 17 0,-3 4 0</inkml:trace>
  <inkml:trace contextRef="#ctx0" brushRef="#br0">8224 8722 8057,'0'-13'-111,"-4"-4"0,0 0 0,1 1 0,2 2 1959,1 1-1593,0 6 1,0 3 0,0 10 0,0 7 0,0 6-1,-2 7 511,-2 4-700,3 2 0,-9 6 1,4 2-1,0 1 1,-1 2-1,2-2 1,-1-2-181,3 0 0,2-2 0,1-3 0,0-5 6,0-2 1,7-7-1,4-3 1,6-4 52,3-5 1,5-2 0,5-6 0,0-1-189,1-4 0,-4-7 1,3-10-1,-3-2-13,-2-1 0,-1-5 1,-2-1-1,-7 0 77,-5-1 1,0 1-1,-6 3 1,-1-2 32,-2 2 0,-1 5-110,0 2 522,-5 5 1,2 2-1,-6 6 1,0-1 0,-3 2 441,-1 3 0,6 4-551,3 4 1,-2 5-1,2 8 1,1 4 17,2 3 1,1 7-79,0 3 1,0 4 88,0 5-298,0 2 0,0 9 0,1 4 0,2 6 0,1 2-254,-1 4 0,0-5 297,1 3 0,-2-4 0,2-6 0,-3-8 16,-1-11 0,0-8 27,0-9 1,0-4 12,0-5 16,0-6 1,0-3-1,-1-7 1,-2-2-1,-2-2 420,-3-3 0,0 3-213,-5-2 1,-1 1-492,-3-5 93,3-6 0,-5 5 0,5-3 0,-1 3 0,-2 0-525,1-3 0,3 1 190,5-5 0,-2 4 523,6-4 0,22-20 0,10-8 0,4-6 0,0 0 0</inkml:trace>
  <inkml:trace contextRef="#ctx0" brushRef="#br0">8875 8849 8057,'1'-18'180,"3"-3"1,-1 2 225,6 2 0,-1 7-136,5 2-8,0 5 1,-1-3-1,1 6 1,0 2 0,0 2-89,-1 4 1,1 8 0,-1 2 0,-4 4 58,-4 5 0,-2-1-809,-2 8 393,-6 0 0,-1 5 0,-6-1 1,-1-1-1,-2-2-648,-1-1 849,0-5 0,5 2 0,-1-7 0,2-2 0,1-3 293,1-5 1,6 2-218,-1-8 1,6-2 0,5-2-1,7-3-389,4-1 1,5-5-19,7-4 1,-2 2-419,6-1 529,-6-1 1,5 1 201,-3-1 0,2-5 0,6-6 0</inkml:trace>
  <inkml:trace contextRef="#ctx0" brushRef="#br0">8849 9130 8057,'-13'-6'276,"1"-5"302,-1-6 1,6 0-20,3 4 0,9 6-593,8 3 1,1 2 0,9 2 0,4-1-316,5-3 0,5 2 6,1-2 1,5 1 0,1 0 342,1-1 0,4-13 0,6-4 0,6-1 0,-1 1 0</inkml:trace>
  <inkml:trace contextRef="#ctx0" brushRef="#br0">10099 8505 8108,'0'-18'0,"-2"3"0,-2-2 23,3 3 1,-4 1 0,10 2 0,3 3-1,4 3 1,2 4 0,1 1-155,2 0 1,7 0-527,2 0 290,-1 0 367,7 6 0,10 23 0,5 12 0</inkml:trace>
  <inkml:trace contextRef="#ctx0" brushRef="#br0">10022 8811 8108,'-12'0'65,"-1"0"1,0-1 322,0-4 1,5 4-31,-1-3 0,8 2 1,2 2-1,11 2-320,7 2 1,11-3 0,6 4 0,3-4-664,4-1 1,8 0 624,-4 0 0,-3-5 0,4-1 0,-1-1 0,1-1 0</inkml:trace>
  <inkml:trace contextRef="#ctx0" brushRef="#br0">12828 7689 8022,'0'-13'-34,"1"-1"0,2-2 1,4-2-1,3-2-457,4-3 792,7-1 1,0-5 0,9-3 0,6 0 0,5-2 0,5 0 0,5 1 0,3 2 0,2 4 521,-3 4 1,-3 2-911,-8 8-5,-5 4 0,-13 10 0,-2 3 1,-5 6-1,-5 6 0,-3 4 1,-3 1-586,-1 0 0,-3 0 0,2 5 0,-3-1 204,-1 1 1,-1-5-1,-2 0 1,-1 1 472,1-3 0,-10 0 0,-1-6 0</inkml:trace>
  <inkml:trace contextRef="#ctx0" brushRef="#br0">13440 7447 8043,'-8'-6'0,"-3"0"152,3-2 31,-4-4 0,0 11 1,-3-3-1,0 2 1,-2 2-1,1 3 1,1 4 763,-2 6 1,-2 14-660,-2 3 0,-3 7 0,4 5 0,0 5 96,3 2 0,0 7-239,4-1 1,4 4-1,9-2 1,0 0-179,0-1 0,2-2-316,7-7 1,-1-3 141,9-6-111,3-5 1,0-2 0,6-7-1,0-3 1,4-4-957,4-3 0,3-7 757,1-2 1,5-4-462,-1-1 978,6-6 0,-14-9 0,0-5 0,6-4 0,0 0 0</inkml:trace>
  <inkml:trace contextRef="#ctx0" brushRef="#br0">13899 8071 8043,'-13'-7'121,"4"-3"0,1 6 387,-2 1 0,0 3-108,2 5 0,-2 6 1,4 6-1,0 0-253,1 1 0,0 1 0,5 3 0,0-2-140,0-1 1,2 2-1,2-4 1,5-2-137,2 0 0,3-4 0,3-1 0,4-3-114,3-1 0,2-4 0,-1-6 1,-1-4 47,-2-4 1,2-5-1,-4-1 1,1-2 165,0-3 1,-5-5 0,1-2 0,-5 2 236,-3 1 1,1 3-1,-6 3 1,-1 4 993,-2 3-978,-1 1 1,-1 6 0,-3 5 0,-5 9 98,-2 10 0,0 8-126,2 4 0,-2 4-171,2 5 1,4 5 0,0 1 0,4 1-295,1 3 0,0 2 136,0 1 0,4 1-1155,0 3 1322,6 3 0,-7-4 1,4-4-1,-1-5 1,-3-5 102,-2-5 1,3-5-66,1-9 0,-1-7-28,-4-5 0,-2-6 0,-2 1 271,-4-3 0,1-1-232,-2 0 0,-1-1 0,-5-2 0,-2-2-308,1-3 0,-2 4 512,1-4 0,-5 1-393,5-2-446,0-2 0,5 2 0,-1-6 1,2-4-1,1 1-2231,1-1 2782,6-9 0,14-3 0,7-4 0,3-9 0,0 0 0</inkml:trace>
  <inkml:trace contextRef="#ctx0" brushRef="#br0">14498 7957 8043,'13'-13'0,"-1"-4"6,1 0 1,1 1 0,2 8 0,2 4 355,2 2 1,-4 2 765,1 0 1,-5 10-373,-3 3-767,-3 8 1,-6-1 0,-2 5 0,-2 2 0,-6 2-87,-6 0 1,1 7 0,-8-2-1,-2 1-47,-4-1 0,0-3 28,3-5 0,2-1 0,1-1 0,5-2 224,4-5 0,0-3-42,9-1 1,3-6 340,6-3-362,3-3 0,13-1 0,4 0 0,6 0 0,2-1-228,4-3 1,0 1-52,3-6-797,-1 7 0,-6-6 1031,-2 4 0,3-9 0,-1-6 0</inkml:trace>
  <inkml:trace contextRef="#ctx0" brushRef="#br0">14511 8224 8043,'-17'-17'53,"0"0"1,4 0 33,4 5 8,7-1 0,2 2 1,9 2-1,7 5 311,5 2 0,3 2-66,2 0-922,5 0 0,2 0 582,5 0 0,1 3 0,5 0 0,4 1 0,-1-1 0</inkml:trace>
  <inkml:trace contextRef="#ctx0" brushRef="#br0">12802 8875 8043,'0'-13'-396,"-1"0"88,-4 0 378,4 6 1,-3-3 0,8 6 0,4 1 0,4 1 0,1-1 1924,-1-2-1837,12 1 0,0 4 0,15 0 0,7 0 0,11-1 0,-22 0 0,2-1 0,5-1 0,1 0 0,5 0 0,2-1 0,7 2 1,1 0-1,2-2 0,0-1 0,4 1 1,1 0-97,3 0 0,0 1 0,3-2 0,0 0 0,-1 2 0,0 2 0,-3-1 0,-1 1-182,-2 0 0,-2 0 0,0 0 0,0-2 1,-4 1-1,0-1 0,-2-1 0,-2 0 14,-1 0 1,-1-1 0,-2 1 0,-2 0 0,-6 1-1,0-1 1,-4 1 0,-1 1-301,28-1 1,-10 1 0,-14 2 20,-11 0 0,-16 0 0,-14 0-171,-7 0 0,-14 2-52,-5 2 365,-8-2 1,-5 9 0,-11-3 0,-4 4-1,-1 2 243,-2 3 0,5-3 0,-8 6 0,4-6 0,-4-1 0,1-3 0</inkml:trace>
  <inkml:trace contextRef="#ctx0" brushRef="#br0">14345 9104 8043,'-19'0'0,"-2"0"0,-3 0 5,-1 0 1,-1 2-82,1 2 417,-7 9 0,4 4 1,-4 7-1,0 3 0,4 1 972,1 3-1243,2-4 1,9 8 0,5-5-1,4-1 1,5-3 243,5 0-439,4-1 1,12-5 0,2-3 0,3-3 0,1-2-291,1-4 311,5-2 0,2-6 0,3 0 0,0 0 0,-4-1-168,0-4 0,-4 0 0,-5-5 0,-4 1 76,0-1 1,-4-1 232,-6-2 1,-3 5 56,-6-1 1,0 1-1,-2-4 309,-2 4 0,-3-2 135,-6 6 0,0-1-42,1 5-246,-1 0 1,0 2 0,0 2 0,2 6 84,3 6 1,-2-1 11,5 6-440,-5 1 1,9 3 0,-3 1 0,2-1 0,2 1-223,0-1 0,0 1-743,0-1 599,0 6 1,5-8 0,-1 1 0,-1-4 458,-2-4 0,-7 3 0,-1 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1798 6044 7889,'0'-7'632,"0"0"-594,0 3 1,6 2-1,2-4 1,5 2-1,4-1 1,4-1 126,3 0-145,2-4 0,5 7 0,3-5 0,3-2 0,-1-1 0,-2-2 0,-4 0 0,-4 2 0,-5 1-4,-4 1 0,-8 5-75,-5-4 0,-4 5 0,-4-1 1,-6 2 70,-6 2 1,-5 0-76,-9 0 90,3 6 1,-11 1 0,1 6 0,-6-1-1,0 3 1,-3 2 0,1 4 153,-3 3 0,0 3 0,-1 1 0,5 3-100,5 2 0,5-5 0,13 2 1,5-4 13,6-5 0,6-3-154,8-5 39,3 0 1,12-5-1,2-1 1,4-1-1,4-2-39,0 2 1,3-5-1,-4 4 1,3-5 18,2-5 0,-1 4 18,2-3 1,-3-3 15,-5-2 0,-6-1 0,-3 0 0,-3 3 135,-1 1-128,-6-3 1,-7 7 273,-9-2-185,-2 2 0,-12 8 0,-4 4 0,-5 6 1,-7 5 96,-2 3 1,-5 6 27,3 0 1,2 4-77,7-5-36,3 7 1,7-8 0,4 5-1,7-4 1,8-3-4,3-3 1,9-8-189,6 2 1,5 0 98,8-4-130,-1 2 0,7-7 1,2 3-1,2-1 0,3-3-184,-1-1 0,0-2-10,0-4 1,-1 0-683,-3 0 609,3 0 1,-6-4 0,2-2-1,-6 0 1,-6 1-1107,-3 2 1492,5 1 0,-31-3 0,-2-2 0</inkml:trace>
  <inkml:trace contextRef="#ctx0" brushRef="#br0">2027 6618 7867,'0'-19'0,"0"1"-95,0-3 1,2-2-17,2 6 0,3 4 0,7 6 0,2 2 1012,1 2 0,6 1-470,-2 2 1,-1 2 474,1 2-751,0 9 0,0 7 0,-1 5 0,-1 1 0,-4-1 213,-1 1 0,-5 0-407,-1 4 0,-5-3-672,2 3 525,-4-3 1,-1-2 0,0 1 0,-1-1 0,-2-1-1026,-2-2 659,-4-4 652,1-11-106,1-1 0,2-13 0,5-6 1,1-8-1,3-6-123,5-3 0,2-10 77,2 2 0,4-7 15,0 2-26,0-5 0,0 10 0,-1 0 0,-4 6 585,-2 6 51,-7 6 0,-4 14-87,-12 15-287,0 8 1,-10 14 0,5 1 0,0 2-1,-1-1 222,4-2 0,5 4-366,1-1 0,6-1-486,-1 1 285,3-6 1,6 4 0,5-8 0,6-2 0,5-3-927,3-5 0,6 0 630,0-10 0,5 1-835,-1-5 598,3 0 679,1-12 0,-3-11 0,2-8 0,4-6 0,-1-1 0</inkml:trace>
  <inkml:trace contextRef="#ctx0" brushRef="#br0">3137 6324 7867,'-13'-12'2867,"0"-1"-2708,6 6-109,1 1 1,12 6-1,4 0 1,4 0 24,3 0 0,6 0-281,-2 0 0,3 0 1,2 0-1,-1 0-1927,1 0 2133,-1 0 0,6 12 0,2 2 0</inkml:trace>
  <inkml:trace contextRef="#ctx0" brushRef="#br0">3098 6618 7878,'-12'0'0,"-1"-2"1431,0-2-817,0 3 1,8-5-1,5 6 803,7 0-1453,4 0 1,9 0 0,4 0 0,6 0-1,2 0 1,5-1 0,3-2-1809,3-1 0,5-6 1844,-2 1 0,7-13 0,6-7 0,6-2 0,-1 0 0</inkml:trace>
  <inkml:trace contextRef="#ctx0" brushRef="#br0">4871 5929 7781,'1'-8'-350,"2"-1"1,3-1 0,-1-1 386,1-2 119,4 0 0,-4 4 0,4-3 1,-2-2-1,2 0 0,1-2 1,1 1 920,-4-2-809,4 0 0,-5 0 1,4 0-1,-1 1 1,-3 2 1077,-1 1-1067,-2 0-187,-4 12 1,-6 4 0,-4 15 0,-5 8 0,-7 6 0,-2 7 0,-1 3 38,-1 5 0,-3 2 0,-3 2 0,1 2-273,0 2 1,1-2 0,5 0 0,1-4 27,3-7 1,-1-5 0,10-7 0,4-9 94,6-5 36,2-9-25,0-2 1,5-15 0,4-4 0,2-6-92,2-7 0,5-1 0,4-9 0,3-5-247,5-6 0,-2-6 216,6-10 1,-19 30 0,0 0 39,2 0 0,0 0 0,0-2 0,0 0 0,1 1 0,1 2 0,-2 0 0,0 1-28,12-29 0,-3 12 778,-5 15-442,-8 15-55,-7 19 0,-6 12 0,0 10 0,0 2 0,0 3 322,0 2 1,0 4-328,0 5 1,1 2-264,3 2 129,-2-2 1,9 5 0,-4-4 0,2 3 0,-1 0-306,2 0 1,-3-1 93,2-5 1,-1-1-47,5-3 177,-6-3 0,3-11 0,-4-3 0,-1-3-42,1-1 120,-2-6-84,-4-2 137,0-5 1,-6 0 0,-2-1-1,-5-2 1,-4-1 140,-4 1 1,-7 2-9,-2 1 1,-6 0 78,2 0-263,-2 0 1,-7 0-1,1 0 1,-1 1 0,2 2-283,3 1 0,2 0 92,11-4 1,1 0-235,3 0-327,2 0 0,12 2 727,3 2 0,36-8 0,11 2 0</inkml:trace>
  <inkml:trace contextRef="#ctx0" brushRef="#br0">5878 6133 7777,'-13'7'201,"5"3"0,-1-4 842,0 1 118,3-4-841,0 2-256,12-16 1,-3 1-1,5-11 1,2-2-1,1-2 216,2-5-241,0-3 1,1-6-1,2-4 1,-1-3 0,-2-5-1,-3-3 1,-2-3-79,0-1 0,1-2 1,-4-2-1,-2 4 96,-2 7 0,-1 9 1,0 10-1,-1 8 164,-4 4 1,2 9-109,-5 7-79,-1 14 0,-5 4 0,-1 13 0,-4 4 0,-1 7-109,-2 8 67,-2 9 0,-2 4 0,2 8 0,3 1 0,4-3-104,3-4 1,7-1 100,2-9 0,4 4 0,4-11 0,5-6 3,9-4 1,3-6-21,6-6 1,-4 0 33,8-5-132,-3 0 0,-2-4 0,1-2 0,-1-1 0,1-3-707,-1-1 1,-3-2 337,-1-4 0,-1 0-100,1 0 0,3-1 1,-4-3 594,0-5 0,10-25 0,-4-7 0</inkml:trace>
  <inkml:trace contextRef="#ctx0" brushRef="#br0">6286 6006 7815,'0'-13'0,"0"0"513,0 0 1,-4 5 141,0-1 1,5 7-420,8-3 1,-1 4 88,5 1-224,-3 6 0,8 1 0,-4 5 0,2 1 0,2 1-26,2 3 1,-4 2 0,1 5 0,-4-1-195,-5-1 1,2 8-296,-6-9 1,2 6 190,-2-6 0,-2 2 0,2-2-18,-3-4 1,-1-7 173,0-1 1,-1-6 98,-3 1 0,2-8 1,-2-6-1,3-6-180,1-5 1,0-8 55,0 0 1,1-7-6,3 2 123,3 3 1,5-4 0,-2 5 0,-3 3 0,0 4 215,0 6-77,-4 3 0,4 7 431,-3 3-441,-3 14 1,5 4 0,-6 11 0,0 2-1,0 2 76,0 0 0,0 1-342,0-4 0,0-1-16,0 1 1,0-2 0,0-3 0,1-4-265,4-3 0,2-7 91,6-2 0,4-4-336,0-1 0,9-3 1,0-4 635,1-6 0,0-14 0,1-7 0,3 0 0,-1-1 0</inkml:trace>
  <inkml:trace contextRef="#ctx0" brushRef="#br0">4998 6720 7815,'-18'0'184,"-2"0"0,0 0 1,3 0-1,3 0-224,1 0 187,6 0 1,3 1 0,10 2-1,6 3 1,10-1 0,7 1-1,10-3 209,6-2 0,16-1 0,10 0 1,-31 0-1,1 0-262,2 1 0,3-2 0,6-1 0,1-1-1854,1-1 1,2-1 1775,6 0 1,1-1 0,5-2 0,1-1 0,-20 3-1,-1 0 1,1-1 0,0 1 0,1 0 0,-1 0-1,22-3 1,-1 0 0,-2 1 0,-1 0 0,-4 1-1,0 0-99,-3 0 0,-1 1 0,-1 0 0,-1 1 0,-8 0 0,-1 0 0,-4 1 0,-3 1 94,-4 0 1,-1 0 0,25-5 0,-16 3-1,-8 2-416,-10 2 218,-7 1 0,-15 0-181,-5 0 281,-5 0 1,-10 0-1,-2 0 1,-4 0 0,-4 0-1094,-5 0 827,3 6 1,-8-3 352,5 5 0,-3-5 0,-1 1 0,-5-2 0</inkml:trace>
  <inkml:trace contextRef="#ctx0" brushRef="#br0">5623 7880 7815,'-13'-6'-743,"2"-2"904,3-3 1,2 2 0,6 1 0,1-2 0,4-3 0,5-4 371,5-4 0,-1-9-419,3-4-62,3-3 0,-1-7 0,3-4 0,-2-4 0,-2-5 0,-2 0 0,-2 1 241,-1 2 1,-2 3-41,-2 4-105,2 9 1,-9 8 0,0 9 0,-4 5 513,-7 6-633,3 10 0,-5 9 0,3 8 0,-4 4 1,-1 3-1,1 3 0,-1 4-89,0 7 0,0 5 1,1 5-1,-1-1 83,0 1 0,5 0 72,-1-1-25,6 8 1,-2-12-1,5 6 1,1-2 0,3-4 109,5-4-210,8 8 1,1-19 0,5 6 0,-2-7-1,2-6-322,1-4 1,-3-2 0,0-4-1,2-3-458,1-3 1,-3 0 2,1 0 0,-1-1-325,4-4 688,1-6 444,-6-1 0,4-17 0,-4-3 0</inkml:trace>
  <inkml:trace contextRef="#ctx0" brushRef="#br0">6120 7740 7815,'-5'-13'871,"2"2"-720,-6 2 1,7 2 96,-3 3 1,10 3 0,3-4 275,3 4 0,2 2-430,0 4 0,4 2 0,0 7 0,-1 1-126,-2 2 0,-6 5-80,1-5-3,-6 5 0,6-2 1,-4 6-1,-2-1 0,-2-1-287,-1-3 327,0-2 1,0-6-1,0-1 1,0 1 50,0 0-6,0-6 0,0-3 0,0-8 0,0-6 0,1-6-88,4-5 1,-3-3 42,7-1 1,-1-5-1,4-1 1,-2 1 127,-2 3 0,-4 0 256,5 10 516,-6 0-621,2 4 1,-5 8 0,0 6-1,0 10 337,0 9 0,-1 4-334,-3 2 1,2-5-346,-2 0 100,3 1 0,1 2 0,1-2 1,2-2-1,3-1-399,1-4 1,5-6 52,6-5 1,4-3-317,-1-1 1,5-2-1,2-6 700,2-4 0,-2-20 0,2-9 0,1 0 0,-1-1 0</inkml:trace>
  <inkml:trace contextRef="#ctx0" brushRef="#br0">8135 6146 7822,'-1'-11'103,"-2"1"0,0 3 744,4 1-752,5-4 0,11 9 1,2-4-1,2 4 1,4 0-1,5-2 1,3-2-296,2 3 37,-4 0 0,5 2 0,-7 0 0,0 0 0,-4 0-968,-3 0 235,-4 0 896,-11 0 0,-41 29 0,-16 6 0</inkml:trace>
  <inkml:trace contextRef="#ctx0" brushRef="#br0">8186 6337 7824,'-13'0'0,"1"0"592,-1 0-433,0 0 1,7 0 0,6 0 0,9 0 213,7 0 0,3 0 1,8 0-1,2 0-547,0 0 1,7 0 0,-2 0 0,3 0-1481,1 0 1654,6-5 0,6-13 0,8-6 0,6-3 0,0-1 0</inkml:trace>
  <inkml:trace contextRef="#ctx0" brushRef="#br0">9869 5317 8155,'0'-13'0,"-4"1"-60,0-1 1,0 4-1,2 2 1,-2 3 407,-5 5-275,4 5 1,-7 11 0,4 2 0,-3-1 0,-1 0 0,2-1 0,2 0 145,-2 0 1,3 0 80,-2-4-87,6 0-155,-2-6 0,6-1 0,3-6 0,5 0 0,4-2 1,4-1-1,4-2 0,3-2 0,2 4 0,0-1 0,3 2 70,1 2 1,-4 0-112,0 0 10,-3 12 0,4-3 0,-8 13 0,0 0 0,-5 4 84,-4 4-94,-4-3 1,-6 8-1,0-5 1,-2-2-1,-2-1 22,-5-2 1,-3-5 0,-4-3 0,-2-4 34,-2-4 1,3 0-84,-4-4 0,-1-1 59,-3-4-113,-1 0 0,1 0 0,-1 0 0,-1 0 0,-1 0-438,-2 0 0,5-1 82,4-4 0,1 4-682,-2-3 728,4-3 373,11 5 0,18-38 0,11-2 0</inkml:trace>
  <inkml:trace contextRef="#ctx0" brushRef="#br0">9946 5279 8155,'4'-17'-101,"0"0"0,6-4-265,-1 4 0,8 0 548,4 4 1,3 2 0,2 1-1,-1 3 25,1 1 0,-1 2-315,1 4-166,-1 5 1,2-2 0,1 4 273,2-1 0,11 9 0,-1 0 0</inkml:trace>
  <inkml:trace contextRef="#ctx0" brushRef="#br0">10430 5572 8232,'-12'0'0,"-1"0"0,0 0 1420,6 0 216,-4 0-1585,9 0 0,2 0 0,10 0 0,6 0 1,5 2 87,3 2-457,7-3 1,-2 5-1,5-6 1,1 0-1,0 0 318,-1 0 0,8-9 0,4-5 0,2 0 0,1 0 0</inkml:trace>
  <inkml:trace contextRef="#ctx0" brushRef="#br0">10928 5394 8232,'0'-30'-20,"0"0"1,1 0 19,3 5 0,3 1 0,6 3 376,6-4 0,-4 16 0,6-3 1,2 5-1,1 4 975,2 2-1288,-1 1 1,-1 1 0,-1 4-1,-3 3 1,-2 5 85,-2 4-231,-2 3 0,-7 5 0,-3 2 0,-2 3 1,-5 4-1,-6 3 0,-8 1-461,-5 0 0,-4 0 421,1 1 0,-1-7 0,1-2 0,1-3 190,2-2 1,1-9 331,8-3 0,-2-9 212,6 0-507,4-2 0,6-7-45,12 1 0,5-1 0,8 2 0,1-3-61,2-1 1,4 4-555,5-1 1,-1 2 75,-3 2 0,3-4 0,-5 0 0,2 1-406,0 2 0,-1-1 885,1-2 0,-3-3 0,-5-6 0</inkml:trace>
  <inkml:trace contextRef="#ctx0" brushRef="#br0">11795 5037 8232,'-6'-32'0,"3"7"0,-4-2 0,3 6 693,5 2 0,1 4 53,6 6-497,1-2 0,3 10 0,1-4 0,0 4 0,1 1 678,3 0-806,-3 6 1,10 2-1,-4 9 1,1 6-1,1 5 1,-1 6-1,-1 3 114,-3 1 1,0 10-486,-4 3 149,-4 9 0,-9-2 1,-2 7-1,-7 3 0,1-32 1,-2 0-1,-3 1 1,-3-1-1,-2-1 0,-2-1-357,-2-1 0,-1-2 0,-2-3 0,-1-1 231,-1 1 0,-1-1 22,-4 0 0,0-1 0,0-4 0,-1 0 0,-2-2 1,0-2-1,1-2 0,0-1 0,0-1 0,-1-1-747,-1 0 0,1-1 868,0 1 1,-2 0-1,-14 0 1,-3-1 0,-2 1-1,0 0 1</inkml:trace>
  <inkml:trace contextRef="#ctx0" brushRef="#br0">9576 5049 8232,'-13'-14'-117,"1"-1"0,-3-2 0,0 2 0,-2 6-848,1 4 1317,-4 4 0,0 12 1,-5 6-1,-1 9 1,0 8-1,-3 8 1,-1 8-1,1 6 0,0 8 124,16-29 0,1 1 0,0 3 0,3 1-337,3 1 0,3-1-116,-1 1 0,2-1 0,5-2 0,2 0 0,0 0 0,2 0 0,3-2 0,2-2 0,17 29 21,10-11-353,-1-7 0,13-6 0,-3-2 0,4-3 0,1-6 0,1-5 0,0-6 309,2-3 0,2-19 0,6-3 0</inkml:trace>
  <inkml:trace contextRef="#ctx0" brushRef="#br0">9295 6541 8343,'-8'-11'-868,"1"1"1,0 3 704,0 1 451,4-4 1,-7 8 0,4-6 0,1 1 36,-1 0 0,2 3-163,4-4-57,0 5 1,0-4 8,0 2-164,0 4 0,5-5 1,4 6-1,2 0 1,3 0 42,3 0 1,-1 0 0,5 0 0,2 0 61,1 0 0,9 0-25,5 0-18,6-5 1,20 2 0,-28-1 0,1 1 0,7-1 0,1 1 0,7-1 0,1 1 0,6-2 0,1 0 0,4-1 0,1 0-361,3 0 1,0 0 0,-20 2 0,0 2-1,1-1 346,0 0 1,1 0-1,-1 1 1,3 0-1,-1 1 1,1-1 0,-1 0-1,-1 0 1,1-1-1,21 0 1,-1 0-2,-4 2 0,0 0 0,-3-1 0,0 1-349,-3-1 0,1 0 1,0 0-1,-1 1 333,-3-3 1,-1-1 0,-1 3 0,-1 0 0,-5-1 0,-1-1 0,-2 1 0,1 0-144,-3 2 1,0-1-1,0 0 1,0-1 150,-7 1 0,0-1 0,-1-1 0,-2 0-51,25 0 127,-4-6 1,-5 7-1,-1-4 1,-5 0-1,-6 1 109,-8 0 1,-6-2 130,-3 4 594,-4-6 0,-7 7-329,-2-6 967,-4 7-1361,-5-4-425,0 6 1,-1 0-568,-3 0 1,1 1 123,-6 4 692,1 2 0,-5 17 0,0 3 0</inkml:trace>
  <inkml:trace contextRef="#ctx0" brushRef="#br0">9818 7064 8222,'0'-17'-100,"0"0"1,0 0-1,2 0 1,1-1-1,2-2 1,2-1 108,3 1 1,-3-4 0,2 4 0,1-1 257,1-1 1,-2 2-1,-2-1 1,0 4 5,0 3 0,-3 6-2,5-1-177,-7 6 1,4 0-1,-6 10-251,0 6 106,0 14 1,-6-4 0,-2 11 0,-5 1-1,-2 3 1,-4 4 0,-1 1-28,-2 3 1,3-5 0,1 1 0,1-2 61,0-2 0,0-5 0,5-3 0,4-5 149,4-4-127,2-2 79,2-12 0,12-1 0,3-6 0,6 0 1,4-2-6,1-2 0,7 2-64,-3-2 0,0-1 0,-5 0 0,1 1-157,-1-2 0,1 5 84,-1-3 1,-5 2-342,-3 2 269,-3 0 0,-1-4 0,-2-2 0,-1-1 0,-3-3-27,-1-1 1,2-3 161,-3-3-33,-1 3 0,-4-10 1,0 2-1,0 0 0,0-1 90,0 2 0,-2 0-17,-2-5 166,3 6 0,-11 0 0,4 5 0,-3-1 410,-2 5 0,4 4-359,1 7-218,5 5 1,-7 8 0,4 8 0,1 4 0,-2 1 160,0 4 1,4 4-170,-2 9-46,4-4 0,1 5 1,0-4-1,0 1 0,0 2-165,0-2 0,1-2-233,4 0 297,2-7 0,4-1 0,-1-7 1,-1-1-1,0-3-787,3-2 1,-4-5 199,1-4 327,-6-7 370,8 4 0,2-40 0,7-8 0</inkml:trace>
  <inkml:trace contextRef="#ctx0" brushRef="#br0">10405 7204 8209,'0'-12'-356,"-6"-1"-728,-1 0 1061,0 6 0,1 7 0,5 10 0,-2 5 799,-1 7 1,0 3-246,4 5-374,0-3 0,-5 10 1,1-5-1,1 1 1,2-2-82,1 0 0,5-4 0,4 3 0,2-5 80,2-3 1,0-5-157,0-9 0,5-2 0,3-8 1,3-2-102,2-4 0,-5-11 121,0-6 0,-4-4-36,5-9-1,-11 3 1,0-8 0,-4 4-17,-4 0 1,-3 1 38,-4 0 1,-9 1-5,-8 3 0,1 8 0,-1 9 0,-2 5 13,-1 3 0,-6 4-217,1 5 1,3 1-55,5 3 63,5 9 0,-2 3 0,6 5 0,4 0 0,4 0-623,2 1 1,4-5 253,2 4 562,9-6 0,7 4 0,33-24 0,15-11 0,-19 6 0,0 0 0,-1 0 0</inkml:trace>
  <inkml:trace contextRef="#ctx0" brushRef="#br0">10800 7230 8209,'4'8'-996,"1"1"0,-1-1 1156,-4 5 0,0 1 224,0 3 1,0 3-1,0 6 1,0-1 151,0 1 0,0 3-444,0 1 0,1 0 0,4-5 1,-3-5 0,7-3 0,1-4 116,1-5 1,3-2-45,3-6 0,-1-3 36,5-5-128,-5-6 1,6-13-1,-5-3 1,-1-4 0,-2-3 40,-1-1 1,-2 0 21,-2-1 1,-4 2-32,-5 3 1,-1 5 0,-3 7 0,-6 5 49,-6 3 1,2 3-317,-3 2 33,-3 4 0,5 10 0,-7 4 0,1 2 0,1 3-1198,3 3 1,3-1 437,1 5 888,6 1 0,19 20 0,9 5 0</inkml:trace>
  <inkml:trace contextRef="#ctx0" brushRef="#br0">13835 5636 7849,'-13'0'760,"2"-1"575,2-4-1087,-2 4 0,11-5 0,0 6 0,8 0-146,8 0 1,0 0-1,5-1 1,2-2-72,1-1 0,0-1-774,-3 5 510,3 0 0,-6 0 1,5-1-1,-2-2 0,1-1-1218,-3 1 624,0 2 827,-6 1 0,-46 22 0,-11 7 0</inkml:trace>
  <inkml:trace contextRef="#ctx0" brushRef="#br0">13771 5891 7878,'-13'0'0,"5"0"0,-1 0 27,6 6 0,-6-4 0,4 7 1,4 1-1,4 0 715,5-2 0,8 2-195,1-6-499,6 6 0,-4-8 1,7 2-1,1-3 1,1-1-550,2 0 403,0 0 1,-1 0 97,1 0 0,28-22 0,3-7 0</inkml:trace>
  <inkml:trace contextRef="#ctx0" brushRef="#br0">15531 5190 7888,'-6'-20'-41,"5"1"1,-4 7 0,4-1 0,1-1 0,0-3 1073,0-5-850,0 4 1,7-2-1,4 5 1,6-4 0,3 1-1,3-1 1,1 5 746,1 4-878,1-1 1,1 10-1,0-4 1,-2 4 0,-5 2-67,-4 4-88,-4 7 1,-3 4 0,-2 5 0,-1 2 0,-5 1-522,-4 1 560,-4 1 0,-7 1 0,-2 0 0,-1 0 0,2-5 0,2-2 0,3-4-131,2-2 422,-1-1 28,-4-1-189,6-5 1,3-1 0,8-7 0,5-2 61,2-1 1,6-1-102,0 5 0,4 0 0,-2 2 1,-1 2-45,1 5 0,-2 2-11,-5 2 0,0 1 60,-4 3-41,4-3 0,-11 6 1,3-5-1,-5 2 0,-6-2 269,-6-5 1,-7 1-22,3-3 0,-10-2-162,2-2 1,-4-2 0,4-2 0,-1 0 52,1 0 0,-3 0-223,2 0 1,-1 0 0,10 0-1,3-2-1205,4-2 605,-1 3-1106,9-5 759,2 6 1039,7 0 0,40 11 0,8 3 0</inkml:trace>
  <inkml:trace contextRef="#ctx0" brushRef="#br0">15135 5814 7888,'-38'0'198,"6"0"0,0 0 2173,1 0-2224,16 0 0,1 0 1,22 0-1,10 0 3,9 0 0,7 0 102,9 0-259,8 0 1,4 0 0,9 0 0,4 0 0,3 0 0,1-1 0,-35 0 0,1-1-37,2 1 1,-1-2 0,2-2 0,1 0 0,0 1 0,1 1 0,-3-1 0,0-1-99,0 1 0,-2 0 0,33-3 1,-4-3-1,-8 3-561,-8 1 0,-11-2 207,-10 3 185,-15 1 1,-5 4-1,-14 2 1,-6 0 0,-6 6 17,-5 3 0,-9 0 0,-4 9 1,-4 0 291,-4 0 0,-14 10 0,-7 6 0,15-8 0,0-1 0,0 0 0</inkml:trace>
  <inkml:trace contextRef="#ctx0" brushRef="#br0">15480 6171 7863,'-5'-8'335,"1"-1"0,0 5 91,4-4 0,-1 3 454,-4-3-620,4 5 0,-9-1 72,6 8-294,-6 3 1,3 12 0,-7 3 0,-2 5-1,-1 4 5,1 2 1,-2 5-1,1 5 1,1-4 38,2-3 1,1-1-100,1-5 1,5 0 0,2-6 0,4-3-39,1-4 116,0-8 0,6-4 0,2-5 0,5 0 8,4 0 0,0-4-130,8 0 0,-1-6-310,10 1 258,-5-2 1,6-2-1,-4 2 1,2 1-1,1 2-230,-1-2 0,-4 4-303,-7 2 1,2-2-69,-3 2 278,-3 0 0,1-1 0,-7 1 1,1 0 435,0-2 0,-12-18 0,-2-10 0</inkml:trace>
  <inkml:trace contextRef="#ctx0" brushRef="#br0">15747 6222 7856,'-1'-12'168,"-3"-1"1,1 0 321,-6 0 0,5 6 173,-4 3 0,3-2 133,-3 2 1,5 7-441,-1 10 0,2 5 79,2 8-337,0 5 1,0-3-1,2 6 1,1 2-1,1 1-92,-1 1 1,0-1-142,1-3 0,-3 1 0,4-4 0,-4 0-756,-1 1 0,4-3-251,0-3 0,1-2 33,-5-3 680,5-2 0,-2-12 429,6-3 0,11-37 0,6-9 0</inkml:trace>
  <inkml:trace contextRef="#ctx0" brushRef="#br0">16041 6312 7830,'-13'0'0,"0"1"219,1 3 0,0 1 0,2 6 0,2 5 307,-2 2 1,4 3 94,2 5-476,3-1 1,1 1 0,0-1 0,0 1 0,0-1 0,1 1-1,2-2-226,1-3 0,6 0-372,-2-8 335,9 3 1,-2-15 0,3 3 0,-1-2-1,1-4-644,2-2 664,-4-3 0,7-11 1,-6-4-1,-3-3 1,-3-3 36,-2-2 0,-7-4 0,3 3 0,-5-1 240,-5 1 0,-2 2 5,-5 3 0,-3 6 0,-2 3 1,-4 4 2,-3 5 0,0-2-306,3 6 1,-2-1 117,6 5-369,0 6 0,9-3 0,0 5 370,3 2 0,46 7 0,16 3 0</inkml:trace>
  <inkml:trace contextRef="#ctx0" brushRef="#br0">16436 6363 7815,'0'13'0,"-6"4"0,-2 0 0,1 5 0,0-1 0,1 2-84,3-2 1,2 3-259,1-2 775,0-4 1,0 5 0,0-6 0,1-3 258,3-4 0,4 0 0,6-6 0,1-3-714,2-3 1,6-7-44,-2-8 0,-1-3 0,0-7 0,-2-2 16,-2-5 0,-2-5-89,-1-3 0,-6 2 33,-3-2 119,-2 2 1,-4 7-1,-4 4 1,-5 3 0,-6 5 189,-3 4 1,-1 4-532,-4 5 122,-1 2 1,1 7 0,-1 4 0,2 3-1,3 5-528,4 4 1,3-3-34,1 3 766,6 3 0,18 5 0,10 8 0</inkml:trace>
  <inkml:trace contextRef="#ctx0" brushRef="#br0">16181 5763 7815,'-13'-14'426,"1"-1"-107,-1-2 1,6 4-492,2 4 1,11 7 265,7-3 1,1 4 0,9 1 0,2 0-177,4 0 0,5 0 1,-3 1-1,1 2-443,4 1 1,-4 5 524,2-5 0,6 6 0,5-3 0</inkml:trace>
  <inkml:trace contextRef="#ctx0" brushRef="#br0">17686 5687 8156,'-7'-13'192,"1"5"1,6-1-1,0-1 1,1 0 514,4 2-586,7-3 1,8 5-1,7-3 1,1 4 0,4 0-1,0 1 1,4 1-946,0 2 548,-3 1 1,2 0 0,-5 0 0,-1 1 275,-3 4 0,-11 13 0,-4 9 0</inkml:trace>
  <inkml:trace contextRef="#ctx0" brushRef="#br0">17813 5929 7818,'-13'0'1137,"1"0"428,-1 0-1487,0 0 1,7 0 0,8 0 0,9 0-63,9 0 1,4 0-1,2 0 1,1 0-751,2 0 1,2-4 733,4 0 0,6-8 0,5-3 0,3 1 0,-1-1 0</inkml:trace>
  <inkml:trace contextRef="#ctx0" brushRef="#br0">19076 5445 7810,'0'-13'0,"0"0"0,0 0 0,-2 1 93,-2-1 1,1 2-1,-5 2 1,-2 5 278,-2 2 0,2 8 1,-1 4-1,-3 6-197,0 5 1,-1 4-73,3 5 1,-1-2 0,0 6 0,0 0-46,1-1 1,3 2 0,2-5 0,1-1-167,4-3 1,2 3 0,4-2 0,4-5 36,4-2 0,5-7 0,1-5 0,2 1 23,3-2 1,-4-3 0,3-8 0,-1-4-20,-1-4 0,4-2 0,-4-3 0,0-4-4,-3-3 1,-9-3 43,-4-3 39,3 3 1,-5-8 0,1 5 0,-6 2 0,-6 1 14,-2 1 16,-2 1 0,-4 1 0,-1 4 0,-1 6 0,0 5-117,-1 3 0,4 2 1,-1 4-1,4 2-605,5 2 1,-2 7 149,6 6 1,1 4 528,7-4 0,43 34 0,-16-23 0,0 0 0</inkml:trace>
  <inkml:trace contextRef="#ctx0" brushRef="#br0">19509 5712 7810,'-7'0'268,"-3"2"-215,6 2 0,-2-2 242,2 2-172,2 3 1,-9-4 0,3 4 13,-4-2-861,5 5 1,0-8 723,3 2 0,8-31 0,-2-8 0</inkml:trace>
  <inkml:trace contextRef="#ctx0" brushRef="#br0">19828 5190 7810,'-13'-7'0,"5"-3"0,-1 5 0,-1 3 0,-1 0 167,4 2 0,-5 2 0,4 2 1,-2 6-1,0 5 0,3 7 1,1 3 419,3 5 1,-2-2-313,1 6-257,-1 0 1,5 0 0,2 0 0,2 0-1,4 0 1,4-1 0,2-3-17,3-6 0,1 0 0,5-7 0,-3-2-257,-2-1 1,4-6 0,-4-4 0,0-3 72,1-1 0,2-5 0,-4-5 1,-3-5 31,-4-2 0,0-9 28,-6 0 112,6-8 1,-8 1 0,0-5 0,-4-1 0,-7-3 0,-2-1 0,-3 0 210,-3 3 0,1 1-126,-5 9 0,0 2 0,-5 6 0,1 7 6,-1 5 1,2 4-151,3 6 0,-2 2-95,6 2 1,0 3-1,6 7 1,2 2-393,5 1 1,3 4 15,1-4 1,5 4 539,4-4 0,19 11 0,6-1 0</inkml:trace>
  <inkml:trace contextRef="#ctx0" brushRef="#br0">20300 5164 7810,'-6'-13'-52,"-3"1"32,-2-1 1,3 6 312,-1 3-111,6 2 1,-8 5 0,4 4-1,-2 7 893,1 5-1002,5 2 1,-4 4-1,4 1 1,-1 1-1,1 1 1,2 2-1,1 0 27,0 1 0,4-4 1,2 3-1,1-4-161,3 0 0,5-6 0,4-3 0,-1-3-143,0-1 0,4-6 0,-4-3 1,2-4 18,3-4 0,-4-5 1,1-8-1,-1-5 113,-4-7 0,-2 1 1,-5-7-1,-3-4-14,-4-2 1,-2 0 270,-4 7-78,-2-3 0,-11 9 1,-3-3-1,-3 4 0,-2 7 1,1 4-1,-1 5 211,1 3 0,-1 2-651,1 6 241,5 6 1,1 1-1,8 5 1,1 1-1,3 1-221,1 3 1,4-1-382,6 5 0,3-5 694,6 1 0,39 14 0,10 3 0</inkml:trace>
  <inkml:trace contextRef="#ctx0" brushRef="#br0">20669 5139 7810,'-12'-13'-147,"-1"0"-660,0 0 587,6 6 991,-4 2-625,9-1 1,-2 6-161,8 0 0,-1 0-39,6 4 5,-7 3 1,10-5-1,-5 3 1,1 0-88,1-1 317,-1 0-109,-1-4 1,-1 2 443,-6 2-212,0-3-141,0 5-55,0-6 0,0-2 189,0-2-171,0 3 252,0-5 54,0 0-348,0 5 1,2-5 56,2 6 1,-1-4-9,5 0 0,1 0-88,3 4 1,1 0-12,0 0 10,5 0 0,-2 0 1,5 0-1,3 0 0,3 0-486,3 0 0,0 0 162,-5 0 1,5-2 153,0-2 0,-2 1 1,-7-4-1,-4 0 31,-3 0 1,2 3 48,-3-5 322,-3 6-94,-10-2 1,-2 5 0,-2 1 203,-5 3 1,2 8-172,-1 5 0,-1 5 154,-3 0-312,-1 2 0,4 1 0,2 1 0,0 1 0,2 1-72,-1 2 0,2-1 31,4-3 0,0-1-489,0 1 269,0-1 0,0 0 0,0-4 0,0-4 0,0-3-802,0-1 1,1-2 421,3-2 1,-1-4 582,6-5 0,33-39 0,-14 14 0,-1 0 0</inkml:trace>
  <inkml:trace contextRef="#ctx0" brushRef="#br0">21473 5049 7810,'-9'-8'-584,"1"-1"785,-1 7 1,1-4 314,-1 6 0,6 1 1,-1 4-231,3 3 0,1 3-166,0 2-90,0 0 0,5-2 0,4-1 1,2-1-1,2 1 0,0-1 0,-1 1-68,1-1 0,4-2 0,0 3 0,-1-2 223,-2 2 0,-1 0 0,-1 0 0,1-1 180,0 1 1,-2 1-329,-2 2-56,2-1 0,-9 1 0,2 0 0,-3 0 0,-1-1 0,-1 1 0,-3 0-373,-5 0 0,-4-1-24,-4 1 1,-3 0 0,-5 0 0,-2-1 415,-3 1 0,-6-20 0,-6-7 0,-5-1 0,-1 0 0</inkml:trace>
  <inkml:trace contextRef="#ctx0" brushRef="#br0">21511 5113 7810,'21'-32'0,"0"2"0,-1 4 242,2 5 1,3 0-76,1 8 0,0-3 0,10 8 1,2-2 297,3 2 0,6-2-1909,-5 5 1444,7-5 0,19 3 0,-29 1 0,1 0 0</inkml:trace>
  <inkml:trace contextRef="#ctx0" brushRef="#br0">11629 14868 7496,'-9'-9'-201,"1"1"327,-1-1-139,2 2 151,2 1 1,6 6 49,3 0-158,-2 0 0,9 0 1,-2 0-1,2 0 0,2 0 1,-1 0 52,1 0 1,0 0 0,0 2 0,-1 1-17,1 1 0,4 0 1,2-4-1,0 2 13,4 2 0,-3-1 0,1 4 0,2 0-30,1 0 0,1 1 1,1 5-1,-1 0-49,1 0 1,-1 4-1,1 1 1,-1 2-1,1 3 1,-1 2-1,2 3 1,2 4 29,0 0-49,-4-3 0,-1 7 1,-5-3-1,1 1 1,-3-1-7,-3-2 75,-1 4 1,-6-8 0,-1 3-1,-2-3 1,0-2 0,-1 1 0,-1-1-1,-2-1 1,0-1 120,0-2 0,0-4-86,0 4-101,0-5 1,0-2 0,0-5 0,1-1 0,2 1-6,1-1-191,0-5-35,-4 3-567,0-6 310,0 0 0,17-12 0,5-2 1</inkml:trace>
  <inkml:trace contextRef="#ctx0" brushRef="#br0">12891 14868 7848,'2'-13'-1243,"1"0"1517,1 0 1,0 1-1,-4-1 732,0 0-590,0 0-361,0 1 1,-1 6 0,-4 6 0,-2 7 22,0 4 1,-4 6 0,2 2 0,-1 1-44,2 2 0,-3 2 1,4 2-1,-2 1-54,1 3 1,5-3-1,-2 2 1,4-2-36,1-1 0,6-2 1,2-2-1,5-2 31,4-1 0,-1-4 0,6-5 0,4-3-13,2-1 1,2-2 0,-5-5 0,1-3-48,-1-5 1,4-7 0,-2-2 0,-5-2 23,-2-2 1,-3-4 0,-4-4-1,-2-2 37,-2-1 1,-4-4-1,-5 3 1,0-1 23,0 1 1,-5-6 0,-5 6 0,-6 3 101,-5 3 0,-3 8 1,-3 1-1,-1 4 151,-2 2 1,-6 3 0,4 10-1,-2 3-12,0 5 1,3 2 0,-1 10 0,8 0-144,5 0 1,2 0-1,5 2 1,4 0-126,3 0 1,4-3 0,4-2 0,4-3-75,6-1 1,8-1 0,2 1-1,4-1-126,2-4 1,7-2 0,-2-6 0,3 0-270,1 0 1,0 0 0,-1-2 493,-3-2 0,25-31 0,-28 11 0,-1-1 0</inkml:trace>
  <inkml:trace contextRef="#ctx0" brushRef="#br0">14166 15480 8115,'0'-13'-834,"0"0"954,0 6 1,0 3 0,0 8-1,0 5 1,0 3 0,0 4 44,0 1 1,5 6 0,0-2-1,2 3-69,3 1 0,2 1 0,-1-1 0,-1 2-50,-2 3 1,-1-3-1,2 4 1,-5-1-120,-2 0 1,-2-1 0,0-3 0,0-2-80,0-3 0,0 2 1,-2-6-1,-1-1-248,-1-2 0,-4-6-597,3 1 997,-5-6 0,15-37 0,-4-16 0</inkml:trace>
  <inkml:trace contextRef="#ctx0" brushRef="#br0">14817 15543 8115,'0'-8'-149,"0"-1"1,0 0-1,1-1 47,3 1 813,-2-2-628,-2 9 1,-3-2 0,-6 8 0,-1 5 0,-1 4-1,-3 4 1,-2 4 99,-1 3 1,2 1-1,5 1 1,3-1-199,1 1 1,-2 4-1,3-1 1,3 0-9,0-2 1,4-6 0,2-1 0,6-2 8,5-2 1,1-3-1,5-5 1,2-4-51,1-2 1,1-4 0,0-2 0,-3-6 12,-1-5 1,-4-1 0,3-5-1,-1-3-11,-4-5 1,-5 2 0,-3-4 0,-1 0 4,-3-3 0,-3 1 0,-4 1 0,-5 1 96,-2 2 0,-6 4 0,-2 2 0,1 5 96,-1 4 0,1-1 0,2 11 0,-2 1-61,-2 2 1,5 2 0,-2 4-1,2 3-35,3 3 0,-1 6 0,2 0 1,2 0-36,5 2 0,2-4 0,2 5 0,2-1 2,2-4 1,3 4-1,6-2 1,0-2-39,-1-1 0,5-2 0,2-2 0,-1-2-89,1 2 1,3-3-187,0 2 51,-4-6 1,6 2 0,-3-5 0,2 0 0,0 0 255,-2 0 0,6-5 0,5-3 0</inkml:trace>
  <inkml:trace contextRef="#ctx0" brushRef="#br0">15339 15633 8115,'2'-12'46,"1"2"118,1 2 0,0 7 37,-4 1 1,0 7 0,0 8 0,0 4 268,0 0 0,-1 3 0,-2 3 1,-3 2-492,-1 3-156,4-3 0,-2 4 0,3-6 1,-1 1-1,-1-2 0,1 0 1,2-1 176,1 0 0,0-2 0,0-8 0</inkml:trace>
  <inkml:trace contextRef="#ctx0" brushRef="#br0">11323 14039 8057,'-4'-13'-293,"-1"0"0,4 1 459,4-1 0,4 4 1,7 2-1,3 0 652,4 0-731,3 4 1,8-7 0,2 5 0,4-2 0,4-2-1,5 1 1,1 1 101,-1 1 0,-3 2 0,-9 4 0,-5 0-388,-9 0 0,-6 5 0,-6 4 1,-1 2-525,-3 2 0,-1 0-177,-4-1 484,-5 1 1,2 0 415,-6 0 0,-5-23 0,-6-6 0</inkml:trace>
  <inkml:trace contextRef="#ctx0" brushRef="#br0">11629 13134 8057,'-2'-17'0,"0"-2"0,-4 1 0,0-1 13,1 4 1,-1 6 0,2 5 150,-5 3 1,2 2 0,-1 3-1,-2 6 9,-2 6 0,0 4 26,-1 5-172,0 1 1,2 3 0,1 2 0,3 1-1,1-1 1,3-3 0,2-1 2,1-1 0,0-2-68,0-3 16,6 3 1,1-14 0,7 1 0,3-4 0,3-4 0,2-1 0,2-2-51,3 0 0,0-8-46,-5-4 80,2-1 0,-6-11 1,3 3-1,-4-3 1,-3-2-1,-1-1 0,-1-3-209,-4-4 0,-2-2 14,-6-3 218,0 1 0,-2 1 0,-3 2 1,-7 2-1,-5 2 0,-3 4 1,-1 4 166,1 6 0,-4 9-67,3 4 0,-3-2 0,-2 3 0,2 5 70,3 5 1,-2 5-39,6 5 1,0-1-64,5 5 1,3-4-1,2 3 1,1 0 36,4 0 1,0 0-46,2 1 0,6 2 8,2-6-40,4 0 1,0 0 0,3 0-1,0-2 1,4-1-46,0-1 1,3-4-97,3-1 1,1-1-495,-1 2 387,-5-4 0,4-5 1,-3 0-1,5 0 0,2 0 234,2 0 0,11-11 0,-1-3 0</inkml:trace>
  <inkml:trace contextRef="#ctx0" brushRef="#br0">12024 13376 8079,'-7'-20'78,"1"-3"-14,6 6 128,0-5 0,0 7 1,2-2-1,2 5 1,6 2 926,6 1-1007,-2 6 1,4-2 0,-5 5 0,0 1 0,-2 5-471,-2 7 269,2-1 1,-10 12 0,4-2-1,-4 3 1,-1 4 0,-1 0-1,-2 1-40,-2 1 1,-4-5-238,0-1 371,-2 1 1,2-8 0,2 3 0,0-4 0,1-2 550,1-3 353,-5-5-615,8-1 0,8-16 0,11-1-40,6 1 0,2-3-47,1 5 0,3-4-302,1 0 0,4 0 1,-4 2-1,-3 3-967,-4 2 0,-1 0 336,-5 5 1,4 0-471,-4 0 865,-5 0 0,-2 2 331,-6 2 0,-28 3 0,-12 6 0</inkml:trace>
  <inkml:trace contextRef="#ctx0" brushRef="#br0">1199 9640 7718,'-9'0'200,"1"0"1,-2 0 0,-3 1 0,-3 5-92,-1 7 1,-5 6 0,2 11 0,-1 4 0,1 4 0,1 4 91,4 0 1,5 9-1,3-3 1,1-1-146,3-2 0,5-4-179,6-7 117,1-2 0,13-8 1,-2-3-1,3-6 0,4-5 1,0-5-1,1-4 20,2-1 0,-3-6 61,2-2-121,-2-9 0,0-3 0,0-7 0,0-3 0,-4-4 0,-3-4 0,-5-4-159,-1-5 1,-2-3 191,-4-1-7,-2 0 1,-6 0-1,-3 0 1,-4 0 0,-7 2-1,-5 3 1,-3 8 94,-2 7 1,-3 14 132,-3 4 0,-1 9 0,-3 2 0,3 10 4,-1 9 1,6 5-143,-4 4 0,4 5 0,5 2 0,4 1 33,3 0 0,7-6-55,2 2 0,4 1-48,1-1 1,6-1 0,4-5 0,5-1-61,7-2 0,2-1 1,1 1 0,1-4-183,-1-8 0,2 2 0,3-4 0,2 0-383,1-2 1,4-4 133,-3-1 1,3-1-69,1-4-258,6-2 817,-10-5 0,-5-9 0,1-5 0,-3-2 0,0 1 0</inkml:trace>
  <inkml:trace contextRef="#ctx0" brushRef="#br0">1721 9869 9943,'0'9'565,"0"-1"1,0 2-243,0 7 1,0 3-113,0 6 1,0 0-72,0 4-174,0-3 0,2 11 1,1-2-1,2 2 0,1-3-394,0-2 1,-1-3 0,-2-5-1,3-1-1693,1-2 139,-4-4 1982,8-11 0,-4-30 0,6-12 0</inkml:trace>
  <inkml:trace contextRef="#ctx0" brushRef="#br0">2117 9576 7762,'-7'-13'1762,"2"1"-1433,-2 4 0,4-1 1,-4 6 330,2 4 0,0 5-428,5 7 1,0 6 0,0 5 0,2 6-3,2 3 1,-3 1-383,4 4-7,-4 0 0,-1 5 0,0-1 0,2 1 0,0-1 0,3-1 0,-1-2-1339,2-4 1,-5-8 215,3-2 666,3 1 616,-5-12 0,9-46 0,-4-19 0</inkml:trace>
  <inkml:trace contextRef="#ctx0" brushRef="#br0">2027 9895 7762,'-7'-6'0,"-4"5"279,2-4 0,-2 0 582,-2 1-234,6-6 0,3 8-528,8-2-111,3-3 0,12 5 0,3-2 0,7 1 0,5 1-598,3-3-25,1-5 1,4 8 0,2-6 634,2 3 0,2-10 0,7-3 0,6 0 0,0 1 0</inkml:trace>
  <inkml:trace contextRef="#ctx0" brushRef="#br0">2690 9563 7773,'0'-12'-24,"0"-1"1,0 0-1,0 0 1,0 0-71,0 1 212,0 5 1,-1 1 0,-3 7 0,-5 4 0,-1 5-1,0 7 503,2 8 0,-1 6-407,-3 8-166,5-1 0,-3 1 0,5 4 0,1 2 0,0 2 0,0 0 0,2 0 126,5-2 0,4-5-361,6-6 137,5-12 0,-1 4 0,7-12 1,3-1-1,0-8-160,0-6 139,-1-12 1,1-8-1,0-9 1,-1-4 0,-3-3-1,-4-1 1,-7 0-250,-2 0 0,-3-6 233,2-3 0,-4-3 0,-6-1 0,-3 2 0,-5 1 0,-2 2 64,-2 2 0,-5 7 0,-3 9 0,-4 5 244,0 6 0,-1 9-14,1 4 0,-1 5-76,1 8 0,-1 5 0,1 11 1,1 1 196,3-1 1,2 5-176,6 0 1,6 4-113,3-4-36,3-1 1,2-3-1,3-2 1,6-1-1,7-4-83,9 0 1,2 1 74,10-8 1,-2 3 14,6-11-280,-2 0 1,4-4-1,1 0 1,2-1 0,-2-5-1720,-1-7 1987,4 0 0,-17-13 0,1-6 0,4 1 0,0 0 0</inkml:trace>
  <inkml:trace contextRef="#ctx0" brushRef="#br0">3443 9334 7813,'-2'-9'0,"-2"1"0,-2 3 1568,-2-3-746,-3 5-574,4-3 1,-1 9 0,4 4 0,3 8 271,1 3 0,0 3-195,0 5-375,5 5 1,1 1 0,4 7-1,-1-1 1,0 2-175,3 2 0,-4-2 0,1 2 0,1-3-677,1-5 0,-2 1-933,-1-5 1834,1 0 0,-2-11 0,-2 0 0</inkml:trace>
  <inkml:trace contextRef="#ctx0" brushRef="#br0">3328 9793 7813,'-13'-13'1611,"6"0"-1649,2 1 0,12 0 15,5 4 1,8-2 248,10 6-718,3-6 1,6 3 0,2-6 491,2 0 0,9-10 0,6-6 0,4-3 0,0 1 0</inkml:trace>
  <inkml:trace contextRef="#ctx0" brushRef="#br0">4055 9346 7813,'-13'0'0,"0"0"0,1 0 25,-1 0 1,0 6-1,0 4 1,1 4 852,-1 3 0,0 10 27,0-1-700,1 8 0,4-2 0,4 8 0,3 1 0,2 2 19,3-2-187,9-2 0,3-6 0,5-3 1,2-5-1,1-4 0,1-4 1,1-4-139,-1-4 1,1-4 0,1-8 0,0-4-391,-2-5 0,6-11 267,-9-3 0,-1 0 0,-8-10 0,-1-4-142,1-5 1,-2-4 211,-2-2 1,-3-1 88,-6 1 0,-2-2 1,-2 0-1,-6 6-12,-6 6 0,-3 6 482,-7 9 1,-1 11-60,-3 2-92,3 9 0,-9 0 1,3 9-1,-1 8 1,1 7 320,2 4 1,2 1-424,3 1 1,6 4 0,5-1-1,5 1 65,5 1 0,5-4-59,5 3 0,3-3-279,9-2 21,3 1 1,11-5 0,3-1 0,3-1-1,1-5-498,1-4 1,3-5-33,1-5 0,3 0 1,-3 0 629,-2 0 0,-5-16 0,2-7 0,2-2 0,0 0 0</inkml:trace>
  <inkml:trace contextRef="#ctx0" brushRef="#br0">4539 9908 7813,'-18'-6'0,"4"-1"0,-3-6 648,3 0 1,2 5 0,4-1 0,5-1 0,6-1-627,5-2 0,5 2 0,3 2 0,1 4 117,-2-1 0,4 5-273,-2-4 113,0 4 1,-5 7-1,1 2 1,0 4-1,-2 2-51,-2 3-20,2-3 0,-10 10 1,4-3-1,-4 3 0,-2 2 1,-4-1-1,-3 1 85,-3-1 1,-1-1 205,4-2 1,-4 0 521,4-5-453,2 0 0,-4-4 1,8-2 142,3-2 0,6-5-229,10-8-289,3-3 0,10-10 0,1-2 0,1 1 0,2 0-900,-1 2 0,2-2 283,-5 1-420,6 0 0,-10 4 1144,4 0 0,-3 0 0,-1 1 0</inkml:trace>
  <inkml:trace contextRef="#ctx0" brushRef="#br0">5304 9461 7885,'0'-13'947,"0"1"1,2 0-707,2 4 1,5 1-1,8 4 1,4-3-372,3-1 0,3 3 0,1-3 0,3 0-499,2 0 1,0 4-1053,1-1 1681,2-3 0,-31 16 0,-3 0 0</inkml:trace>
  <inkml:trace contextRef="#ctx0" brushRef="#br0">5304 9627 7885,'-8'0'1007,"-1"0"1,1-1 195,-5-4-1116,6 4-62,1-5 0,12 6 0,3 0 0,3 0 0,7 0 0,5 0 0,6-1-421,2-3 1,2 1 395,4-6 0,-3 3 0,3-2 0,2-2 0,0 0 0</inkml:trace>
  <inkml:trace contextRef="#ctx0" brushRef="#br0">6733 9232 7770,'0'-13'-62,"0"0"0,1-1 1,2-2-1,1-1 238,-1 2 0,-2-4 0,-1 1 0,0-2 0,0-2 1,-1-3 380,-3 0 1,-3-1-514,-6 1 29,-6 5 1,0-3-1,-8 6 1,-2 3-1,-2 4 1,-1 8-1,-5 4 221,-4 7 0,1 14-158,-3 6-146,9 1 1,0 7 0,9-3 0,4 3 0,4 0 0,4-3-1,6-5-74,4-2 1,9-7 46,2-3 5,3-3 0,6-2 0,2-4 0,1-4 1,4-2-1,3-4 0,3-2-136,-2-4 0,-1-4 1,-2-1 145,1-5 0,-1 2 0,1-5 0,-2 0 0,-1 0 314,-2-1-72,-6 7 0,2-4 0,-7 7 176,-1-1 0,-8 7-147,-1 6 1,-1 12 0,-6 9 0,0 4 201,0 5 1,2 1-477,-3 3 1,5 7 28,-1-2 0,-2 2 1,2-3-1,1 0-280,2 0 1,1-1 48,0-3 0,1-4-59,3-9 1,-2 2 0,3-6 0,1-3-547,2-4 1,0-4-71,0-6 0,1 0 135,3 0 1,7-10 766,2-3 0,6-23 0,4-11 0,3-2 0,0 0 0</inkml:trace>
  <inkml:trace contextRef="#ctx0" brushRef="#br0">7064 9053 7770,'-6'-7'0,"4"1"36,-7 6 203,6 0 0,-4 6 0,4 4 0,-2 6 0,-1 5 724,0 3 1,-2 7-720,4 3 1,-1 3-199,5 1 1,0 0 0,0-1-1,2-1-158,2-2 0,3-7 123,6-2 0,4-2-72,0-10 0,0 1 0,-3-10 0,2-1-191,1-2 0,1-8 203,-1-6 1,-3-2 58,3-11 1,-3 2 0,-2-10 0,-4-1 131,-4-2 0,2-1-43,-2-1 0,1 1-59,-5 0 1,-2 5 0,-2 4 0,-6 3 14,-6 5 1,2 2-200,-3 7 0,-3 5 184,-1 2-455,3 4 1,-2 1-1,4 1 1,1 4-1,2 3 415,3 3 0,13 14 0,-2 1 0</inkml:trace>
  <inkml:trace contextRef="#ctx0" brushRef="#br0">7421 8900 7784,'-13'0'108,"6"0"1430,2 0-900,5 0-451,0 0 0,5 0 1,4-1-1,2-3 0,2-5 1,0-4 209,-1-4 0,1 3 1,-2-4-1,-1 1 126,-1 0 0,-6-5-202,1 5-267,-3 0 1,-6 9 0,-4 1 0,-4 1 0,-2 3 0,-4 3 0,0 6-376,-4 7 0,4 1-68,2 7-443,3 0 1,7 5-1,3-2 1,3-1 831,1-2 0,68-5 0,-26-7 0,1 0 0</inkml:trace>
  <inkml:trace contextRef="#ctx0" brushRef="#br0">1530 11552 7834,'-4'-29'224,"-2"-1"0,-1 3 0,-1 4 0,-1 8 136,1 5 1,5 6 0,-1 8 0,2 7 328,2 9-562,0 7 1,-4 13 0,0 2 0,1 5 0,1 2 123,2 2-360,0 0 1,0 2 0,0 2 0,0 3 0,0 0 0,0-2 0,0-4 0,0-1 0,0-3-1015,0-5 0,0-7 623,0-10-1016,0-6 1516,0-2 0,-11-45 0,-3-10 0</inkml:trace>
  <inkml:trace contextRef="#ctx0" brushRef="#br0">1211 12037 7846,'-12'-4'0,"-1"-1"347,0-4 1,6 6 0,6-4-475,8 1 1,7 2-233,11 4 346,7 0 0,4 0 1,8 0-1,2 0 0,2-2 1,3-1-1,4-2-356,5-2 0,2-2-338,2-4 596,-6 1 0,4-7 0,-4-2 1,-3-3-1,-6-2 111,-10 1-27,-9-1 1,-6 1 0,-11 1-1,-10 4 180,-10 7 0,-3 6 1,-13 7-1,-3 2 414,-2 2 0,-3 4 442,1 9-782,3 3 1,-8 6-1,5-1 1,2 1-1,1-1 142,1 1 1,5 1-154,0 2-258,5-2 0,4 9 0,7-7 0,5 0 0,5-4-192,3-3 0,9-1 158,4-8-119,3-4 0,2-9 1,-1 0-1,2-1 0,2-3-139,0-5 1,0-3 129,-8-5 137,3-3 1,-6-10 0,4 0-1,-5 0 1,-5 1 25,-3-1 0,1 4 664,-6 5-394,0 6 0,-4 3 1,-1 14 193,-3 9 1,2 7-311,-2 8 1,-2-1-210,2 1 0,0 4 0,4 1 0,1 0-401,4 0 0,2-5 140,5-5 0,1-1-129,0 1 1,4-4-1,1-8 486,2-5 0,6-24 0,3-10 0,5-2 0,0 0 0</inkml:trace>
  <inkml:trace contextRef="#ctx0" brushRef="#br0">2359 11948 7846,'-13'0'61,"0"0"1,5 5-269,-1 4 1,2 4 258,-1 4 1,-2-2 0,4 6 0,1 2 451,-1 1 0,2-3-76,4 1-304,0-7 1,0 4-1,1-8 23,3-2 0,3-5 1,6-10-1,0-5-50,0-5 1,-1-6-36,1 0 1,0-3-57,0-5 0,-1 3 1,3-3-1,0 3 135,2 2 0,0 4 70,-4-1-26,0 7-141,-1 2 0,1 7 0,-1 9 0,-3 4 0,0 9-178,1 7 0,0-1 33,-2 8 1,2-2-261,-6 2 1,6-4-1,-3 1 1,3-6-31,3-3 1,-3-2 390,7-8 0,43-36 0,-26 7 0,1-1 0</inkml:trace>
  <inkml:trace contextRef="#ctx0" brushRef="#br0">3009 11642 7846,'-13'0'0,"1"0"0,-1 1 537,0 3 0,0 5-12,1 8-338,5-3 0,-5 12 0,5-1 0,-1 8 0,1 3 100,1 3-243,2-1 0,4 0 0,0 0 1,1-1-1,3-3 0,6-5 1,4-7-16,3-5 0,5-8-231,-5-5 106,5-3 0,-2-1 0,6-2 1,-1-5-1,1-8-148,-1-3 1,1-8 0,-2-5 0,-3-3 106,-4-5 0,-3-1-6,-1-7 80,0 0 1,-5-4-1,-1 0 1,-1 2-1,-5 1 142,-3 1 1,-7 7 14,-8 2 1,-3 11 573,-5 10-491,-1 9 0,-4 2 0,-1 7 1,0 5-1,0 5 260,3 5 0,1 11-91,1-2 1,6 8 124,3-3-491,3 5 1,7-8 0,3 3 0,2-3 0,2-2-130,0 1 0,10-5-200,3 0 1,8-5 71,1 1 4,7-3 1,3-1-1,3-2 1,-2-1 0,-1-3-954,1-1 1,1-2 1225,4-4 0,-3-10 0,2-3 0,4-1 0,-1 0 0</inkml:trace>
  <inkml:trace contextRef="#ctx0" brushRef="#br0">3583 11846 7846,'-7'5'1721,"1"2"-1134,6 6 1,0 4-256,0 0 1,0 7 0,0 0 0,0 6 75,0 3 0,0 1-78,0 4-596,0-5 1,0 2-1,0-4 1,2 0 0,1-1-1613,1-6 1100,0 2 1,2-12 777,2 3 0,21-43 0,5-11 0</inkml:trace>
  <inkml:trace contextRef="#ctx0" brushRef="#br0">4119 11744 7846,'0'-13'751,"-5"0"1,1 0 108,1 1-1518,2-1 741,6 0 1,7 5 0,6 1-1,2 0 1,3 1-187,1 0 0,1-2 1,2 3-1,2 3-583,0 0 1,1 2 205,-4 0 480,-1 0 0,-5 6 0,-2 1 0</inkml:trace>
  <inkml:trace contextRef="#ctx0" brushRef="#br0">4119 11909 7846,'-13'0'188,"0"0"1,0 0 525,1 0-604,-1 0 526,6 0 0,2 2 0,11 1 0,5 1 784,5-1-1506,7-2 1,-2-2 0,9-2 0,4-3 0,1 1-2299,-1-1 1955,3-4 256,-4 3 0,16-11 0,4-2 0</inkml:trace>
  <inkml:trace contextRef="#ctx0" brushRef="#br0">5610 11425 7939,'-12'-19'38,"0"5"0,2-3 1,3 3-1,0 0 1,2-3 192,-1-4 1,2 1 0,5-1 0,3-1 0,5 1 0,4 0 278,4-2 0,-2 5-395,6 1 0,2 4 1,5 3-1,4 3 110,0 1 1,-3 2-278,0 4 34,-2 6 1,-1 2 0,-2 9-1,-4 5 1,-8 3 0,-6 5 0,-6 4-303,-4 3 1,-9 5-95,-8 1 284,-3 5 1,-6-7 0,-1 4-1,-2-1 1,-1-4 0,2-5-1,3-6-133,7-7 651,3-3-284,12-12 0,3-3 0,10-7 0,6-1 0,8 0 0,4-1 183,2 1 0,3-4-371,1 3 0,6 1 0,-2 3 0,2-2-455,3-1 0,-1-1-201,0 5 0,-4-1 740,0-3 0,-5-3 0,2-6 0</inkml:trace>
  <inkml:trace contextRef="#ctx0" brushRef="#br0">5215 12075 7952,'-25'0'253,"5"0"254,3 0-515,3 0 0,9 0 1,10 0-1,12-1 486,10-3 1,7 1 0,8-6 0,6 1-157,6 1 1,6-5-315,8 4 1,2-5-1,-31 5 1,0 0-1,2 0 1,-1-1-206,3 1 1,-1 1-1,-1 0 1,-1 0 143,-2 0 1,0 1 0,33-5 0,-8 1 0,-5 3-53,-7 1 1,-7 2-227,-10 4 1,-9 0 0,-9 1-1016,-6 3 1017,-5 3 1,-10 6-341,-4 0 518,-8 0 1,-3-1-1,-5 1 1,-1 1-1,-1 2 151,-2 1 0,2 6 0,-5-4 0</inkml:trace>
  <inkml:trace contextRef="#ctx0" brushRef="#br0">5534 12445 7935,'-4'-24'-13,"-2"3"1,0 4-264,1 2 518,0 3 0,5 6 0,2 5 0,1 6 0,1 7 0,0 6 0,0 5 1313,1 2-1503,-1 6 1,-4-2 0,1 5-1,2 1 1,1 2-148,-1 1 56,-1-5 1,-1-1-1,2-3 1,3 1-1,-1-4 1,2-3 0,-1-6-216,0-3 0,4-7 0,0-2 0,4-5 117,3-5 1,1-7 0,-2-10 0,2-3 174,2-5 1,-4-2-121,1-7 117,-3 1 1,-2 0-1,1 1 1,-1 1 0,-3 5-1,-1 4 1,-3 8 826,-2 3-276,-2 9-424,-1 7 1,0 8 0,0 11 0,0 5 0,0 6 51,0 2 0,-4 2-94,0 4 0,0 1-132,4-1 0,0 0 1,0 1-1,0-3-309,0-2 1,4-2 69,0-7 1,2-4-193,-2 1 0,-1-7 1,5 1-605,2-6 0,2-5-210,0-5 1257,1 0 0,11-34 0,3-8 0</inkml:trace>
  <inkml:trace contextRef="#ctx0" brushRef="#br0">6120 12534 7935,'-12'-5'0,"-1"3"442,0-2-89,0 2 0,2 8 0,1 3 0,3 3 348,1 5 1,2-1-470,4 5 0,0 0 112,0 5-365,0-1 0,6 1 0,2-2 0,5-1 0,3-3 135,1-2 0,5-2-343,0-8 0,2 2 67,1-6-31,1 1 1,-1-11 0,-1-4 0,-2-6-1,-5-5-47,-3-3 0,-3-6 202,-2 0 1,-4-5 24,-5 1-29,0 3 1,-1-5 0,-5 7 0,-5 2 0,-5 4-169,1 6 1,-4 7-269,2 2 142,-5 5 0,9-1 0,0 8 0,7 4 336,5 4 0,46 23 0,12 6 0</inkml:trace>
  <inkml:trace contextRef="#ctx0" brushRef="#br0">6605 12636 7935,'-4'14'-125,"0"3"1,-6-2-308,1 2 1,3 1 934,2-1-215,3 0 1,1-4 0,0 0 0,1-2 455,3-3 1,4 2 0,4-5 0,2-4-252,3-4 0,2-4-423,2-6 1,3-5-1,-3-5 1,2-5 208,-2-6 0,-2-3-363,-6-1 0,-2-5 15,-3 1 1,-2-1 0,-6 6 0,-3 3-203,-5 5 1,-2 3 101,-11 5 1,-1 8 54,-3 9-232,-6 8 0,2 10 0,-3 12 0,1 6 0,4 7 346,4 3 0,10 8 0,2 8 0,1 6 0,0 1 0</inkml:trace>
  <inkml:trace contextRef="#ctx0" brushRef="#br0">1046 14013 7914,'0'-12'176,"-2"-1"1,-1 0 0,-2 2 483,-2 2 1,4 6 0,-2 12 0,4 9 446,1 9-1062,0 6 1,0 9 0,0 2 0,0 2 0,0 2 177,0 1-299,0 8 0,0-3 1,0 5-1,0 2 1,0 2-2368,0 0 2062,-6 7 0,4-16 0,-6-3 1,1-12-1,2-9 0,-1-9 381,3-5 0,-4-43 0,0-10 0</inkml:trace>
  <inkml:trace contextRef="#ctx0" brushRef="#br0">740 14613 7916,'-26'-7'0,"6"-3"0,3 5 171,3 1 1,10 4-1,8 0 1,12 0 0,8 0-1,5 0-357,5 0 0,9-4 210,4 0-76,2-6 0,8 3 0,2-6 0,4 0 0,2-1-312,3-3 241,-3-3 0,0-5 0,-8-1 0,-3 1 1,-7-1-87,-6 1 1,-13-1-1,-15 2 1,-8 3 450,-3 4 0,-8 4-76,-2 5 0,-9 2 521,-5 6-489,-2 0 0,-3 1 0,-1 4 0,-3 3 0,0 5 369,0 4 1,1-2-202,4 7 0,1-3-25,-1 3-340,7 2 0,0-4 0,8 5 0,2 1 0,5-1-37,3 1 1,8-2-195,5-3 0,8-3 46,10-5 36,3 0 1,5-6-1,0-3 1,-1-4-1,-2-5-257,-1-8 1,-1-1 281,1-8 0,-3 1 38,-5-4 112,-7-1 0,0 1 0,-6 1 0,-2 2 1,-3 5 300,-3 3-75,-4 7 0,-2 1 278,-4 6-430,4 0 0,-10 7 0,4 5 0,0 5 1,1 3 13,0 2 0,5 2-228,-3 2 1,2-1-219,2 1 1,2-2-1,2-1 1,4-4-229,4 0 0,2-6 72,3-5 1,3-5-614,5 1 1100,1-2 0,1-12 0,2-3 0,-4-14 0,0-7 0,5-1 0,-1 1 0</inkml:trace>
  <inkml:trace contextRef="#ctx0" brushRef="#br0">1964 14409 7919,'-13'0'-90,"0"0"1,2 1 302,2 3 0,2-1 261,3 6 0,1-2-312,-5 1 0,5 4 0,-1-4 1,2 3 143,2 2 1,0-4-121,0-1 0,6-5 374,2 1-471,4-2 0,0-4 0,3-2 0,0-5 0,4-2 149,0-2 1,1-5-225,1-3 1,4 1 240,-4-1-301,-3 5 1,5-2 0,-5 5 0,1 2-1,-1 1-70,-2 1 0,-2 6-48,-1-1-33,-6 8 1,3 8-1,-6 6 1,0 2 0,0 3-606,1 1 1,0 1 80,0 1 0,-3-7 81,7-2-219,-1-2 859,11-3 0,12-22 0,9-5 0</inkml:trace>
  <inkml:trace contextRef="#ctx0" brushRef="#br0">2703 14039 7919,'-13'-6'340,"1"5"0,-1-5 13,0 6 0,5 6-83,-1 2 0,2 9 0,-3 5 0,3 3 24,1 5 0,-2 2-59,4 7-272,-1 5 0,5-5 0,0 4 0,0-4 0,2-2 0,2-3 1,5-5-60,2-7 0,3-8-87,3-5 1,2-6-1,3 0 1,-1-6-145,2-6 0,0-8 259,-2-4 0,2-7 0,-5-5 1,1-2 79,-1-5 1,-2-7 0,-8 0 1,2-2-4,-6-2 0,5 1 1,-6 2-1,-5 4 414,-5 5 1,-4-1 104,-2 10 1,-5 7-150,-4 11-189,-2 5 1,-3 7-1,-1 1 1,-2 3 0,3 6 199,5 6 1,-2 4-380,2 5 0,4 1 67,1-1 1,4 2 0,5 1 0,3 2-50,4-2 1,2-1-423,4-1 48,7-1 0,8-3 0,6-3 0,1 1 0,2-1-957,5-1 0,3 1 79,1-2 1222,6-3 0,-8-5 0,2 0 0,5-2 0,0-1 0</inkml:trace>
  <inkml:trace contextRef="#ctx0" brushRef="#br0">3188 14689 7919,'-19'-21'347,"1"1"1564,2 2-2157,5 6 1,21 2 0,3 6 0,1 1 213,0 2 1,-5 1 193,-1 0 0,1 0 1,3 0-25,1 0 1,-4 1-86,-1 4-27,-5 2 1,3 1 0,-6 1 0,0 1 0,-2 1 498,-2 2-390,-3-1 0,-6 1-24,0 0 0,-1 1 0,-1 2-24,-3 1 0,1 0 0,5-5 116,-1 1-154,0-6 0,6 5 105,3-4-136,2-2 0,5-1 0,6-5-311,8 0 1,5-1 110,4-3 1,5 1-752,3-6 522,3 1 1,1-5 0,1 2-1,-1 1 411,0 1 0,23-5 0,6-6 0</inkml:trace>
  <inkml:trace contextRef="#ctx0" brushRef="#br0">4157 13695 7920,'0'-13'372,"0"4"0,1 2 1,5 0-171,7 0 0,1 4 1,6-1-1,1 3 1,2 1-1,4 0-666,-1 0 1,3 0-1,-1 0 1,2 0 463,-2 0 0,-7 17 0,-2 4 0</inkml:trace>
  <inkml:trace contextRef="#ctx0" brushRef="#br0">4182 13950 7925,'-12'-5'688,"0"0"334,4-2 1,-1 4-746,9-1 1,0 2-1,12 2 1,3 0-454,4 0 1,7 0 0,9 0 0,1 0-1328,3 0 1,5 0 1502,2 0 0,4-2 0,7-2 0,3 1 0,1-1 0</inkml:trace>
  <inkml:trace contextRef="#ctx0" brushRef="#br0">5368 13682 7925,'0'-20'84,"0"-3"0,0 5 0,0-1 1,2 0-1,2 0 658,4 1-653,4 1 0,2 5 1,3 3-1,4 1 1,3 3-1,0 2 0,-1 2 1,-3 1-1,0 1 173,-1 3 0,-3 8-98,1 5-199,-8 5 1,-4-1-1,-5 8 1,0 2-1,-3 2 1,-5 2-1,-9 2-104,-6 1 1,-2-1 0,-1-2 0,2-2 188,3-2 0,-2-1 0,6-6 1,2-3 275,0-4 0,6-8-155,4-5 0,8-3 1,14-2-1,4-3-153,3-5 1,6 2-1,1-1 1,2-1-385,2 2 0,2-3 94,1 6-93,1-6 0,-1 4 0,0-2 0,-1 2 0,-3 2 0,-4-2 0,-5 1 365,-3-1 0,-38 2 0,-14 4 0</inkml:trace>
  <inkml:trace contextRef="#ctx0" brushRef="#br0">5177 14307 7925,'-30'0'177,"0"0"0,6 0 619,7 0-269,9 5-335,8-3 0,8 5 1,9-4-1,6 1 0,5-1 181,6-2 0,5-2 0,4-2 0,7-3-216,4-1 1,8-1-285,2-5 120,5 0 1,-31 8 0,1 0 0,-1 0 0,0 0 0,1-1 0,-1 0 0,0 0 0,-1 0 0,0 0-1,0-1 1,31-2-360,-7-3 1,-9 7-1,-19 0 1,-9 5-671,-10 5 0,-7 2-353,-7 5 1011,-11 7 0,-9-2 378,-14 8 0,-7-3 0,-6 2 0,-4 5 0,0 1 0</inkml:trace>
  <inkml:trace contextRef="#ctx0" brushRef="#br0">5355 14753 7925,'-12'-13'0,"3"2"120,1 2 0,5-2 0,-1 2 0,4-2 408,4-2 0,7 2-289,6 3 1,4-4 0,-2 5 0,-1-1 169,1-1 0,2 6-327,-4-1 0,1 3 0,-2 2 1,0 3 13,-5 5 1,0 4-250,-7 4 0,1-2 0,-7 6 0,-1 2-150,-1 1 1,-6 0-13,2-3 0,1 4 182,-2-4 1,5 2 0,-3-2 0,1-4 50,3-3 1,2-1 56,1-1 35,0 1 0,7-1 1,4-3-1,6-1 1,3-3 221,3-2 1,5 3-213,2-2 0,-5 6-4,-3-2 1,-5-1 0,3 2-18,-2 1 1,-7 1 12,-6 2-8,-4 0 1,-7-1 0,-2 0 0,-5-4 32,-4-3 0,1 0 149,-5-1 0,0 1-162,-5-5 0,1 0 0,-1 0 0,2 0-512,3 0 0,-2 0-61,6 0 0,-2-2 128,6-2 0,-1-3 421,9-6 0,27-25 0,15-10 0,1-5 0,1 1 0</inkml:trace>
  <inkml:trace contextRef="#ctx0" brushRef="#br0">6006 14766 7925,'-9'0'1066,"1"0"-1260,5 0 0,-3 5 212,6 4 1,0 2 0,0 2 0,0 1 292,0 3 0,0-3-14,0 3 1,2-3 0,2-1 0,4 0-187,4 0 1,2-6-116,3-3 1,1 2-1,5-2 1,-2-3 44,2-3 1,-3-7-40,1-8 1,-5 1 24,1-5-35,-3 0 0,-7-9 0,-3 0 1,-3 2-1,-2 3 11,-3 3 0,-9 0-197,-8 5 18,2 5 0,-5 2 0,4 6 0,1 1 0,2 2-889,2 1 1,4 6 1064,3 2 0,8 26 0,7 7 0</inkml:trace>
  <inkml:trace contextRef="#ctx0" brushRef="#br0">6541 14829 11510,'2'8'759,"2"-4"1,3-3-598,6-1 0,4 0 1,1-1-1,2-3 156,3-5 1,-1-4 12,0-4-226,2-3 0,-6-5 1,2-2-1,-6-1 1,-5-2-45,-4 2-118,0-5 1,-11 12 0,-4-1-1,-6 8 1,-5 6 0,-4 4 0,-4 4-958,0 4 0,-5 4 549,4 9-817,0 3 1,5 11 1281,-1 3 0,18 37 0,5-30 0,1-1 0</inkml:trace>
  <inkml:trace contextRef="#ctx0" brushRef="#br0">7765 9295 7933,'0'-12'253,"2"0"1,2 2 0,5 3 0,3 0 88,5 0 1,2 3 0,3-3 0,1 0-360,4 0 0,-2 2 0,5-3 0,-3-1-873,-1 2 1,-1-3 0,1 6 889,-1 1 0,-11 19 0,-2 5 0</inkml:trace>
  <inkml:trace contextRef="#ctx0" brushRef="#br0">7867 9461 7933,'-12'0'113,"-1"0"0,0 0 185,0 0 0,8 0-163,5 0 0,5 0 0,10 0 0,2 0-147,4 0 0,1-1 0,3-3 1,-1-5-324,3-2 1,1-1 0,-3 2 0,-1 2 334,-2-2 0,24-35 0,-21 17 0,-1 0 0</inkml:trace>
  <inkml:trace contextRef="#ctx0" brushRef="#br0">8059 9053 7933,'-13'-5'-95,"-4"-1"329,0-3 845,0-2-716,10 10-441,1-5 5,6 12 0,2-1-43,2 4 1,-1 1 89,5-6 1,1 0 21,3-4 91,1 0-62,0 6 1,0-5 0,-1 4 7,1-4 0,0 0 0,0 2 0,-1 3-40,1 1 1,0-3 26,0 5 0,-1-1-53,1 5 0,0-5 0,1 1 0,2 1-126,1 1 1,0 2 138,-5 0 0,0-1 61,-4 1 0,2 0 0,-6 0 213,-1-1 1,-3 5-61,-4 0 1,-7 5-99,-6-5 1,-5 7 0,4 0 0,0 4 20,-1 1 0,2-3-362,4 0 1,2-5-135,3 1 0,2-7 0,6 2 0,0-3-990,0-1 1369,6-6 0,12-24 0,9-11 0</inkml:trace>
  <inkml:trace contextRef="#ctx0" brushRef="#br0">9104 8811 7921,'-8'-9'24,"1"1"1,0-1 679,-1 2-573,6 2 0,-4 6 0,5 5 1,-2 7-1,-2 8 0,1 7 0,0 6 1,-2 4-1,1 3 272,-1 2 1,2 4-520,4-5 115,0 6 0,1-8 0,3 1 0,6-5 0,4-8 0,5-5 0,1-8-26,2-5 1,2-4-1,1-6 1,-3-2-61,-1-2 1,1-9-1,3-9 1,-1-5 19,-2-3 1,-4-7 0,-7 0 0,-1-5-158,-1-4 0,-2 0 69,1-5 105,-2 0 1,-7-5 0,-4 1 0,-3 1 0,-5 3-120,-4 5 212,-3 2 1,-1 13-1,0 5 1,-2 9-1,-1 7 182,-2 6 1,2 4 0,2 6 0,2 6 52,1 8 0,2 6-178,5 3 0,0 0-39,4 5 0,-2-5 0,6 4 0,1 0-22,1-1 1,8-5-66,3-1 0,2-1-33,2-4 0,1-1 1,1-1-1,4-4-180,1-3 0,0-4-11,1 1 1,3 0 31,-3-4-54,-2-1 1,3-4-1,-3 0 1,0 0-1,4 0-1732,1 0 2004,-4-6 0,27-40 0,-23 14 0,0 1 0</inkml:trace>
  <inkml:trace contextRef="#ctx0" brushRef="#br0">9665 9142 7921,'-7'-5'-57,"-4"3"0,2-2 475,-2 3 0,4 2 1,3 3-1,2 6 602,2 6-941,0 4 1,0 7 0,0 2 0,2 4-1,1 1-325,1 0 123,0 0 0,0 4 0,2-1 0,0-3 0,1-4 0,-2-3 0,2-3-719,1-3 1,-6-2 0,4-8 841,0-3 0,6-53 0,8-19 0</inkml:trace>
  <inkml:trace contextRef="#ctx0" brushRef="#br0">9971 8709 7941,'-5'-13'0,"-4"0"0,-1 5 1097,2-1-556,-4 7-289,11-4 1,-5 7-1,6 4 1,0 5 0,2 5-1,1 6-105,1 3 0,0 8 0,-3 2 0,2 2-355,2 3 1,0 0 0,-2 2 0,3 2-403,1-2 0,0-1 1,3-2-1,-2-1-896,2-3 1506,2-3 0,0-11 0,1-2 0</inkml:trace>
  <inkml:trace contextRef="#ctx0" brushRef="#br0">9857 9104 7958,'-13'-8'141,"0"-1"0,0 5-94,1-5 0,4 5-860,4-4 782,3 5 1,6-7-1,5 4 1,6-1-1,5-1 1,3-1-1,3 1-137,3-2 1,3-3 0,5-3-1,0-1 168,0 2 0,-1-7 0,4-4 0,3-2 0,0 0 0</inkml:trace>
  <inkml:trace contextRef="#ctx0" brushRef="#br0">10328 8773 7958,'-12'0'151,"-1"0"-23,0 0 0,2 7 0,1 4 0,3 6 400,1 3 1,2 3-214,4 6-230,0-2 0,1 6 1,3-5-1,5 3 0,2 1 367,2-1-438,5-7 1,-2-2 0,4-6-1,0-3 1,0-5 365,2-2-578,-3-2 0,5-7 0,-4-4 0,1-7 0,-1-4-330,-2-5 1,-2-7 290,-8-4 112,3-3 0,-9-2 0,2-2 0,-2-2 0,-2 1-103,0-2 1,-8 6 405,-4-1 0,-2 2 41,-8 8-126,1-1 0,-4 12 0,-1 5 1,1 6-1,-1 2 562,1 1 1,3 6-396,1 6 0,4 9-114,-4 4 1,5 3 0,1 3 0,5 2 45,5 0 1,0 3-248,1-3 1,1-2 89,7 3-31,3-3 1,7-2 0,2 0-1,2-4 1,2-4-363,3-3 1,1-3-66,1-2 0,5 1-56,0-6 0,1 0 0,-3-5 0,2-2 479,-2-1 0,5-29 0,0-2 0</inkml:trace>
  <inkml:trace contextRef="#ctx0" brushRef="#br0">10826 8862 7958,'-6'-13'0,"3"0"326,-5 1-6,5 5 1,-3 0 0,8 4 90,2-2 1,-1 1 0,5 6 0,2 2-251,1 4 1,2 4-147,0 0-6,-6 7 1,3-4 0,-4 7 0,-1 0 0,1 2-289,-3 2 244,-2-1 1,-1 1 0,0-2 0,0-1 0,0-2-92,0 2 213,0-5 0,0 0 0,2-6 0,2-4 52,4-3-224,4-10 0,2-3 0,4-9 1,6-6-1,5-4-916,-1-3 1,3 1 1000,-1 3 0,5-28 0,-2-7 0</inkml:trace>
  <inkml:trace contextRef="#ctx0" brushRef="#br0">8722 10188 7972,'-13'0'79,"2"-1"0,1-2 0,3-3 1,2 0-1,8 1 0,7 1 92,6-2 1,6-1 0,1-6 0,4 0-82,3 1-248,-1-1 1,1 4 0,1 1 0,1-2-1,-3 0-461,-5 1 362,2 4 1,-11 5 256,7 0 0,-35 28 0,-4 8 0</inkml:trace>
  <inkml:trace contextRef="#ctx0" brushRef="#br0">8798 10418 7918,'-18'0'270,"8"1"-334,-3 3 0,10-2 0,5 2 0,9-3 54,9-1 1,4-1-1,3-3 1,3-5-206,4-2 0,2-3 0,4-2 215,3-1 0,5-21 0,6-9 0,-14 14 0,1 1 0,-1-1 0</inkml:trace>
  <inkml:trace contextRef="#ctx0" brushRef="#br0">9691 9882 7918,'-6'-7'6,"3"-4"453,-5 2 1,4 5-1,-4 5 1,3 11 157,2 7-593,-4 6 1,1 6 0,-4 3 0,2 3 0,-1 1 0,1 0 0,1 0 50,1 1 1,-2-7-240,3-2 4,1-3 0,4-3 1,0-3-1,0-7-13,0-8 0,1-7 1,2-14-1,3-3 47,1-8 1,2 0 0,3-10-1,0-2 13,-4-3 0,3-3 0,-2 3 0,1-2 189,-2 2 1,4 3-45,-4 4 125,-2 8 0,1 9 0,-3 10 0,3 7 1,0 10 286,-2 10 0,0 3-344,0 11 0,0-2 0,-2 4 0,3-4-174,1 0 1,-3-3-204,5-3 0,-5 2 29,4-2 0,-1-4 0,3-9-246,-1 0 0,-1-2 100,5-2 1,-4-4-89,-1-5-152,-5-5 634,3-2 0,-12-35 0,-1-6 0</inkml:trace>
  <inkml:trace contextRef="#ctx0" brushRef="#br0">9563 9933 7918,'-25'-7'162,"1"-3"224,2 6 1,5-2 69,9 2 1,4 2-522,8-2 1,4 3 0,8 1 0,2-2-11,2-2 1,6 1-117,4-5 1,1 4 0,-2-4 0,4 1-406,0 0 1,-1 3-441,-2-4 1036,-3-1 0,4-7 0,3-3 0,0-2 0,0 1 0</inkml:trace>
  <inkml:trace contextRef="#ctx0" brushRef="#br0">10048 9614 7918,'-4'-20'1183,"-1"3"-233,-5 9-365,9 2-436,-5 6 1,6 2 0,-1 2 0,-2 6 0,-1 5 379,1 7 0,2 2-414,1 1 0,0 6 0,0 5 0,0 5 23,0 6 1,0 2-205,0 2 1,-2 6-476,-2 2 1,2 8 0,-2 0 0,3-5-262,1-5 1,0-6 176,0-5 1,5-5 184,4-11 1,-2-6 0,2-12 0,0-4 439,3-4 0,1-31 0,-1-8 0</inkml:trace>
  <inkml:trace contextRef="#ctx0" brushRef="#br0">10175 10150 7918,'-5'-13'0,"3"0"143,-2 1 140,3-1-64,1 6 0,1 1 0,3 6-3,5 0 0,1 6 1,0 2-1,-3 4-239,-2 0 1,4 5-7,-5 0 0,0 5 17,-4-5 1,0 5 0,0-2 0,0 0 129,0-3 0,0-3-22,0-1 1,0 0-73,0-1 1,0 1 104,0 0-379,0-6 1,6-3-206,2-8 0,4-7 1,2-8 454,3-1 0,8-20 0,4-9 0,5-6 0,0 0 0</inkml:trace>
  <inkml:trace contextRef="#ctx0" brushRef="#br0">10520 9895 7918,'-20'-6'-610,"1"5"560,7-5 0,6 2 0,6-2 387,7-1 0,4 4-434,2-1 55,5-3 1,2 0 41,6-6 0,7-6 0,5-3 0,3-2 0,0 0 0</inkml:trace>
  <inkml:trace contextRef="#ctx0" brushRef="#br0">10889 9525 7918,'-8'0'0,"-1"0"51,1 0 1,-3 6-1,2 2 1,3 5 667,1 4 1,3 3-225,-2 5-308,-3 6 1,6 2 0,-4 5 0,4 1-1,1-3 448,0-2-642,6-2 1,-4-8 0,7-5 0,2-4-1,3-7 1,3-2 0,0-3-325,2-2 1,-4-11 164,7-3 1,-7-8-1,4-2 1,-2-3-231,0-4 0,0-6 227,-5 2 0,-3-7 1,-2-1-1,-1 1 68,-4 1 1,-2 2-6,-4-1 0,-3 1 241,-6 0 1,-4 11 0,-1 6-1,-2 7 369,-3 5 0,1 3-300,1 6 1,-4 6-55,4 3 0,1 8 0,1 5 0,0 5 98,4 3 1,5 0-232,1-5 0,6-3 9,-1-1 1,4-6-1,6 2 1,5-4-131,5-4 0,8 1 16,1-6 0,6-3-185,8-9 1,-1-2 0,0-11 272,0-2 0,2-9 0,4-6 0,3-3 0,1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2780 1326 7962,'-13'-7'-184,"6"-4"0,-3 8 343,6-6 0,1 7 0,7-4 0,5 2 0,3-1 0,5 1 152,5-2 0,7 4 1,5-5-1,3-1 1,1 1-1,2-1-205,3 1 0,-4-5-134,4 4 1,-4-2 0,-2 0 0,-4 2-196,-8-2 0,-5 3 126,-7-2 0,-7 6 0,-6-1-65,-7 3 0,-15 1 133,-3 0 38,-9 0 1,-3 0 0,-7 1 0,-1 3-1,-3 6 1,-2 4 0,-1 5 144,0 1 1,0-3 91,0 4-178,6 0 1,1 5 0,7-2 0,4-2 0,8-2 358,6-1-361,11-2 0,4-5 0,8 1 0,4-2-31,4-2 1,6 1-113,3-6 0,3 6 0,2-3 1,-1 0-41,1-3 0,-1-2 3,1-2 1,4 0 21,-1 0 0,5 0 0,-4 0 0,-1-2 62,-3-2 1,-6-1 325,-3-4-254,-8-2 0,-5 5 0,-10-2 0,-6 3-16,-8 4 0,-9 2 249,0 4 1,-11 2-103,2 5 0,-3 7 0,4 2 0,1 3-71,2 2 0,8 3-82,0 1 0,6 4-117,7-4 0,8 0 0,5-6 0,8-2-308,8 0 1,5-8 212,9-1 0,2-2-206,7-7 0,5 0 1,2-4-1,4-1-536,1-3 0,0-3 533,0-6 1,0-6-669,0-2 1069,0-3 0,4-1 0,-2-4 0,-8-5 0,-7-5 0</inkml:trace>
  <inkml:trace contextRef="#ctx0" brushRef="#br0">3328 1607 7962,'7'-9'-371,"-3"1"0,-2 3 660,-2-3 471,0 5 1,-2-7-453,-2 6 0,-3 0 0,-6 5 1,1 3-3,-1 5 0,4 4-74,1 4 0,-1-2-135,-3 6 1,3-4-1,2 5 1,1 0-43,3 2 0,2-2-124,1-1 1,1-1-61,4 1 0,2-3 0,6-5 1,1-2-193,3-2 0,3-3 136,5-6 0,1-2 41,-1-2 127,-5-3 1,4-13 0,-3-4 0,2-4 0,-2-1 145,-4 2 1,-4 2 124,-5-1 0,-1 2 112,-2 3 0,-4 7 0,2 7 166,-6 1 1,-3 5-253,-2 9 0,-3 4-151,2 13 0,2 3 1,0 12-1,0 3 24,0 3 0,4 5-283,-1 5 0,-2 6-1547,2 6 1556,2-31 1,0 0-1,-3 28 1,0 1-1,-1-5 1,0-7 187,3-6 0,-2-2 159,1-12-87,-1 0 1,0-26 140,-4 1 0,2-8-148,-1-5 1,-1-5-202,-4-8 1,-4 2-1,0-5 1,2 0 377,1 0 0,1 0-1080,0-1 0,0-7 70,1 2 1,4-6-1,4-1 701,3-4 0,22-6 0,9-6 0,2-8 0,0-1 0</inkml:trace>
  <inkml:trace contextRef="#ctx0" brushRef="#br0">4042 1607 7962,'1'-12'181,"4"4"0,-2-2 230,5 6-172,1-6 1,3 4-1,1-2 1,0 2-750,0 0 0,-1 5 82,1-3-267,0 2 695,0 2 0,-6 45 0,-2 12 0</inkml:trace>
  <inkml:trace contextRef="#ctx0" brushRef="#br0">4017 1874 7962,'-8'-5'1217,"-1"2"-488,4-6 1,1 5 106,4-4 0,3 1-827,5-2 1,4-1 0,12 4-1,4-1-381,3-3 1,3 1 371,5 0 0,-2-2 0,4-1 0,2 2 0,1-1 0</inkml:trace>
  <inkml:trace contextRef="#ctx0" brushRef="#br0">6490 1046 7848,'0'-13'75,"0"-4"1,-1 1 202,-3 5 95,2 9 1,-8 15 0,5 10 0,-4 5 0,-4 6 0,-2 3 0,-2 1 537,-2 1 1,4 3-623,-6 1-255,-1-1 0,-2 1 1,1-1-1,4-2 0,0-5-158,4-5-1,6-9 1,-1-7-1,6-12 1,3-14-47,3-9 1,1-3-85,6-10 157,-6 0 0,8-10 1,-3-3-1,5-4 0,3-2-519,1-3 583,0-5 1,-3 9-1,1-3 1,4 4-1,-1 4 94,1 4 1,-2 15-1,-4 8 180,-1 9 1,0 11-105,-4 8 1,2 11-71,-6 6 1,6 2-1,-1 7 1,2 2-27,2 1 0,4 2-228,0 4 1,1-4-77,-1 4 144,-3 2 0,9-6 0,-5 0 0,1-5 0,-1-1-136,-2-1 0,-2-5-230,-1-1 324,0-6 136,-6-13 0,-3 3 1,-8-6-1,-6-1 55,-6-2 1,-5-1-44,-9 0 0,-7 0-60,-5 0 160,-6 0 1,7 0-1,-6 2 1,-3 0 0,-2 4 51,-4 1 0,3 0-161,6 2 1,7-2-589,6-3 270,12-3 0,6 5 1,22-6-810,13 0 1150,11 0 0,9-2 0,6-2 0,2 1 0,1-1 0</inkml:trace>
  <inkml:trace contextRef="#ctx0" brushRef="#br0">6733 1543 7889,'12'-13'0,"1"0"103,0 1 0,1-3 0,3-2 1,4-4 331,3-3 1,-2-3-105,-1-3 1,0-2-1,6-8 1,0-1-166,-2-1 1,-2-7-114,-10 3 0,0-4 0,-2-1 0,-3 1 92,-3 4 0,-4 7 237,-1 10-56,0 7 0,-6 5-125,-2 9 1,-3 9-139,-2 12 0,1 3 222,4 9-298,-3-2 1,4 14 0,-6-3 0,0 4 0,2 3-139,2 2 1,-1-1 90,6-4 0,-4 1-41,3-1 0,1 4 0,4-1 0,0-2-148,0-4 1,6-5-56,2 4 0,5-6-43,4 2 0,-1-9 0,6-5 1,4-5-933,2-2 1,6-7 1278,-4 3 0,28-27 0,3-6 0</inkml:trace>
  <inkml:trace contextRef="#ctx0" brushRef="#br0">7268 1479 7901,'-13'-6'-666,"1"5"1784,4-5-663,3 6 1,5 2-171,0 2 1,5-3-113,4 4-231,2 2 1,2-6 0,1 3-1,2-2 1,1-2 0,0 0-1,0 0-280,0 0 0,1-2 169,-1-2 216,-3-3 0,5-6 0,-6-1 0,-1-1 0,0-2 94,-4 1 1,2 2 0,-6 1 0,-1 0 977,-1 1-744,-2 5 0,-2 1-165,-2 6 0,1 1 1,-5 4-1,-1 4-102,2 7 1,-3 4-95,6 5 0,0 5-17,4 0 1,0 5 0,0-1 0,0 3-210,0 1 0,4 1 27,0-1 1,6-6 207,-1-2 0,-4-3 1,1-3 156,0-3-136,-5-8 1,3-7 8,-8-6 0,0-2 1,-8-3-1,-3-7-44,-4-3 0,2-2 41,-4 4 0,4 5-144,-4-1 1,5 2-1,-2-3 1,1 2-1360,0-2 780,0 4 0,5-1 673,4 3 0,8-3 0,7-6 0</inkml:trace>
  <inkml:trace contextRef="#ctx0" brushRef="#br0">6133 2104 7850,'-22'-2'242,"-4"0"1,1-4 0,2 0 163,6 1 1,15-4-1,11 5 1,11 1 0,10 0-1,8 0-176,7-1 1,12-2-1,7 4 1,-29 0-1,2-1-221,2 2 0,1 0 0,5-2 0,1 0-138,4 1 1,2 0 0,-1-1 0,1 1 0,3 2 0,1 0 0,-1 0 0,0 0-1,0 0 1,-1 0-1,2 0 1,-1 0-831,-3 0 0,-2 0 787,-5 0 0,-2 0 1,-5 0-1,-3 0 0,24 0 1,-8-1-1,-10-2-1296,-10-1 1345,-13 0 0,-18 4 1,-10 0-1,-4 0 1,-4 1-1,-2 2 1,-4 3-623,-5 1 1,1 1 744,-6 5 0,3-3 0,-7 3 0,-3 2 0</inkml:trace>
  <inkml:trace contextRef="#ctx0" brushRef="#br0">6554 3111 6838,'-7'-1'1728,"4"-3"-1458,6-5 0,4-7 1,7-3-1,3-5 1,4-9-1,4-7 14,0-6 1,6-5-137,3-5 1,2-2 0,-2-6 0,-5 4 194,-2 4 0,-11 4-684,-3 14 412,-9 2 0,0 18 1,-8 5-1,-5 10 16,-2 10 1,-6 3-1,0 11 1,0 2-176,-1 1 0,3 7 0,-3 5 0,1 3-9,0 4 0,0-1 0,6-2 1,1 1 12,1 2 0,6 3-253,-1-3 224,3-1 1,2-5 0,5-3 0,5-4-1,6-4 1,3-5 0,1-4-915,-1-3 0,6-7 639,-1-3 0,1-2 0,3-2 0,-2 0 388,-1 0 0,-1-10 0,1-3 0,-2-3 0,-3 4 0,-2-1 0,-7-1 0,0-2 0,-4-1 0,-2 0 0,-6 4 571,0 1 1,-2 5 1504,-2 2-1673,3 4 1,-9 7-73,6 2-254,-1 3 1,5 6-1,0 0 1,0 0-1,0 0-76,0 0 0,0 5-104,0-5 1,0 0-377,0-5 297,6 1 1,-3-1 0,5-4-1,2-4 1,3-2-278,4-2 1,-1-6 286,5-2 0,-1-5 7,1-4 149,3-3 1,-6-6 0,4 1 0,-5-1 0,-3 1 182,-1-1 0,-2 7 172,-3 2 0,-2 2 671,-6 3-649,0 5 0,0 2 0,0 11 72,0 7 0,-4 5-441,0 8 1,-5 1 233,5 2-356,0 4 1,2 5 0,-1 0 0,-1 2-1,0 3-189,-2 3 0,3 4 144,-5 1 0,5 1-1022,-1 4 1165,-3-4 1,1 5 0,-4-6-1,2-3 1,-1-4 162,2-6 1,-4-8 114,2 0 1,2-6 294,-1-7-364,5 0 1,-9-16 0,4 3-1,-2-4 146,1-4 1,-2 0-176,3-9 0,-8 3 1008,-1-7-1129,0 3 1,6-3-1,1 0 1,3 0-1,1-1-557,3-4 1,2 3-356,1-3 0,5 1 323,4-4-1385,2-1 1947,8 6 0,29-15 0,13 1 0</inkml:trace>
  <inkml:trace contextRef="#ctx0" brushRef="#br0">9448 2053 7848,'-5'-7'496,"3"-5"1,-2 4 0,3-3-1,2-1 1,3 4 11,5 4 0,6-2 1,4 2-1,2 1-492,6 1 1,-1 1-1,5-2 1,-1-1-654,-1 1 0,7 2 1,-4 1-1,1 0 637,-3 0 0,-3 11 0,-2 3 0</inkml:trace>
  <inkml:trace contextRef="#ctx0" brushRef="#br0">9461 2244 7848,'-13'0'353,"1"0"1,-1 0 320,0 0 0,8 0 1,6 0-349,10 0 0,9 0 0,10 0 0,4 0-497,3 0 0,7-1 1,1-2-1,2-3-2106,0-1 2277,-1-1 0,5-11 0,6-3 0,4-2 0,0-1 0</inkml:trace>
  <inkml:trace contextRef="#ctx0" brushRef="#br0">12470 905 8045,'0'-31'183,"0"1"1,0-1-1,0 7 1,0 7 261,0 10 0,-1 18 0,-3 19-575,-5 6 152,-2 2 0,-6 0 0,-1 2 0,-2 1 0,-3 3 0,-2 1 0,-4 3-75,-1 2 0,-4 1 79,5 0-19,-1-6 0,4-1 0,4-8 0,5-7 0,10-9 1,10-9 114,9-6 0,11-8 0,8-4 0,2-3-4,2-4 0,6-2 4,2 3-268,-1-5 0,-4 4 0,-1-3 0,-1 3 0,-4 2-493,-1 4 517,-1-4 0,-6 5 0,-2-5 0,-5-1 0,-5 0-4,-3 0 1,1-4-1,-6 0 1,-1 0 128,-2-1 0,-2 2 185,-3-5 0,1 1 134,-6-1 0,1 4 1,-5 7 420,0 2 0,0 5-423,1-1 0,-1 9-125,0 8 0,2 1 0,1 9 1,1 4 171,0 5 0,1 5-393,0 1 1,5 1-48,-1-1 1,2 4-1,2 1 1,0-1-255,0 2 0,0-4-63,0 2 0,5-2 186,-1-2 1,6-6-1,-2-7 1,4-7-835,0-3 0,1-3 135,0 1 903,5-6 0,8-29 0,6-14 0</inkml:trace>
  <inkml:trace contextRef="#ctx0" brushRef="#br0">12853 1505 8125,'-1'-13'173,"-4"0"0,4 0 606,-3 1-421,2-1 0,4 2 0,2 2 1,4 3-644,4 1 1,2 3-101,3-2-83,3 3 0,7 1 0,1 0 468,2 0 0,34 5 0,4 2 0</inkml:trace>
  <inkml:trace contextRef="#ctx0" brushRef="#br0">13491 1109 8125,'0'-25'0,"0"-1"0,0 1 404,0-1 0,0 6 0,0 3 0,1 3 1268,3 2-1586,3 4 1,6 3 0,-2 6-1,-1 3 1,-1 5 0,1 4-1,1 4-193,2 4 1,-6 4-1,-3 5 1,-4 4-111,-4 3 0,-3 1-446,-6 1 579,0-7 1,1 4 0,-1-7-1,0 0 1,0-4 516,1-4-171,-1-2 0,6-11 0,1-1 0,3-1 102,3-3 0,3-7 0,13-5 1,3-2-385,7-2 0,12 0-909,0 1 1,4 0 184,-4 4 144,6 2 0,-5 2 1,3 0 599,-7 1 0,-15 24 0,-9 7 0</inkml:trace>
  <inkml:trace contextRef="#ctx0" brushRef="#br0">12203 2002 8125,'-64'0'0,"3"4"0,7 2 0,12-1 7,9 1 1,18 0 220,6-2 0,12-3 0,7 4 0,8-4 427,12-1 0,5 0-464,16 0 0,9 0 0,-24 0 0,2 0 1,1-1-1,2-1-100,3-2 0,2 0 0,1 0 0,2-1-1409,3-3 0,2-1 1309,3-1 0,1 0 1,3 3-1,1-1 1,4-2-1,0-1 1,1-1-1,1 1 1,-1 0-1,0-1-110,-1 2 0,0-1 62,2-1 1,-2 0 0,-9 5 0,-2 0 0,-2-2 0,-2 1 0,-7 1 0,-2 1 0,28-4-859,-12 2 443,-9 5 0,-29-3-468,-11 6 799,-12 0 1,-11 0-1,-5 2 1,-6 2-1,-8 4-437,-4 4 1,-5 2 389,-1 3 0,-5-2 188,1 7 0,2-5 0,-2 4 0,1 0 0</inkml:trace>
  <inkml:trace contextRef="#ctx0" brushRef="#br0">12432 2678 7987,'0'-19'54,"0"-1"1,2-1-1,2 1 1,4 2 798,4 2-580,0-3 1,3 9-1,0-2 1,4 5-1,-1 4 1,0 2-1,-2 1 373,-2 0-867,-7 6 0,-1 5 0,-6 7 0,0 2 1,0 3-239,0 1 351,-6 1 0,-1 1 0,-6-1 0,1 1 1,-1-2-1,2-3 0,1-2-110,1-1 1,2-4 0,-1 3 330,3-3 0,4-1-76,1 0 1,7-2 0,4-2-1,6-4 44,3 1 0,-3-4-48,4 2 5,1 3 1,-2 0-1,-3 6 1,-3-2-1,-3-1 1,-1 0 136,-1 4 0,-7-1-112,3 4 7,-10-3 1,-2-3 0,-6-1 0,-1-3 0,-3-1 124,-4-3 1,-3 2-193,-2 0 1,0-1-130,-4-4 1,3 0-1,-3 0 1,5 0-469,3 0 0,0-1 119,5-4 0,5 2-27,8-5 502,3-1 0,36-28 0,20-12 0,-17 14 0,0 0 0,0 0 0</inkml:trace>
  <inkml:trace contextRef="#ctx0" brushRef="#br0">12904 2754 9015,'0'13'948,"-4"-5"-502,0 1-409,-1 5 1,5 0 0,0 3 0,0-1 0,0-1 85,0 2 1,2 0-118,2-4 11,3 0 1,6-5-1,1 0 1,2-3 0,2-2-10,2-2 0,0-10 0,1-6 0,-4-3 41,-3-5 1,-7-1-21,-3-1 1,-2-1-138,-2 1 101,0-1 0,-10 5 0,-4 1 0,-5 2 0,-3 4-223,-2 4 0,-1 4-137,4 6 0,-1 0 1,3 0-1,1 1-528,-1 4 1,8 3 427,7 9 1,2-3 466,2 3 0,46 9 0,10 1 0</inkml:trace>
  <inkml:trace contextRef="#ctx0" brushRef="#br0">13325 2805 7997,'1'9'0,"3"-1"0,-2 1-364,2 3 0,-1-3 421,1-1 1,-1 1 0,4 4 1583,-1-1-1068,4-4 0,-7-3-280,5-5 0,1 0 0,3 0 0,1-1 70,0-3 0,0-9-112,-1-8 1,-3-5 229,-1-4-318,-5-2 0,3-2 0,-6 1 0,0 2 0,-2 4 330,-2 4 1,-7 2-518,-6 8 0,-6-1-54,2 10 1,-3 3-1,-2 9 1,2 9-456,3 6 0,3 4-541,5 2 1,6 4 1073,2 5 0,55-6 0,24-3 0,-22-7 0,0 1 0,0-1 0</inkml:trace>
  <inkml:trace contextRef="#ctx0" brushRef="#br0">14919 1721 8105,'0'-12'59,"1"3"1,3 1 0,5-2 0,4 0 0,4 0 749,4 1-711,9 1 1,-2-5 0,6 2 0,1 1 0,2 3 0,1 0 0,-1 1-796,-3 0 447,-3 2 1,-6 4-1,-4 0 1,-4 0-1470,-3 0 1719,-7 6 0,-41 18 0,-16 10 0</inkml:trace>
  <inkml:trace contextRef="#ctx0" brushRef="#br0">14919 1862 8105,'-20'0'-44,"3"0"1,7 0 994,1 0-301,7 0 0,7 0 1,12 0-486,6 0 1,7 0-1,1 0 1,1 0-650,4 0 0,1 0 272,1 0-733,0-6 0,-4 5 945,0-4 0,17-13 0,9-3 0</inkml:trace>
  <inkml:trace contextRef="#ctx0" brushRef="#br0">17290 1058 8053,'0'-12'-65,"-4"3"1,-2 1 0,1-2-1,-2 0 317,0 1 1,-2 4 0,-4 5-1,1 1 1,-1 5 0,-1 6-40,-3 8 1,3 6 0,-5 5 0,2 6-194,0 4 0,2 1 98,6-3-140,-2 5 1,9-3-1,-2 4 1,3-3-1,2-3 1,3-5-1,6-5-76,6-4 1,-1-3 141,7-9 17,-1-3 1,0-10 0,0 0 0,2-3 0,1-5 0,2-9 0,-2-6 183,-3-3 0,2-6 0,-6-6 0,-3-6-154,-4-2 1,-5 2-1,-5 5 1,0-2-126,0-2 0,-1 1-175,-3 3 162,-3 7 1,-10 2 0,-2 9 0,-1 4-1,-1 4-414,1 4 0,-2 4 1,3 5-1,1 1-462,-1 3 1,4 5 424,6 8 1,4 3-170,5 5 667,0 1 0,39 22 0,-14-21 0,0 0 0</inkml:trace>
  <inkml:trace contextRef="#ctx0" brushRef="#br0">17596 1326 8097,'7'2'1012,"-2"2"-695,-4-3-321,-1 11 1,0-5 0,0 5-264,0 1 1,0-4-1231,0-1 1497,0 1 0,34-25 0,9-7 0</inkml:trace>
  <inkml:trace contextRef="#ctx0" brushRef="#br0">17928 1199 8097,'-13'1'71,"0"3"1,2-1-1,3 6 0,-4 1 831,4 7-774,-4 2 1,4 7 0,1-1 0,1 2 0,3 2 0,2 2 0,2 0-236,4 0 1,2-1 0,5-5 0,3-1-58,2-2 1,-2-4-1,6-7 1,2-2 112,1-5 0,2-5 1,-1-6-1,1-7 18,-1-5 1,-1-8 169,-2-7-81,2-8 1,-14 1 0,1-5 0,-4 1 0,-4 1 314,-2 0-357,-1-4 0,-7 14 1,-6 0-1,-6 7 1,-6 6-20,0 4 1,-5 8 0,0 5-1,4 3-133,3 1 0,0 5-103,6 4 1,2 2-126,6 2 82,3 5 0,8-2 1,2 4 283,5-2 0,34-5 0,16-3 0,4 0 0,0 0 0</inkml:trace>
  <inkml:trace contextRef="#ctx0" brushRef="#br0">18451 1211 8020,'-9'5'234,"1"-1"0,3 6 487,-3-2 0,1 9-494,-2 5 0,-1-3 0,6 4 0,1 3 100,2 2 0,1 2-253,0-5 1,0 1-1,1-1 1,4-1-305,3-3 0,3 1 97,2-10 1,4 3 0,2-11 0,0-3 71,4-4 1,1-5 87,2-9 1,-1-4 94,1-9 1,-1-4 0,-1-9 0,-2-2 167,-5 0 1,-9-3-280,-4 5 1,-2 2 196,-2 7-182,-12-3 0,-2 12 0,-13-1 0,-2 9 0,-4 7-136,0 6 1,-3 3-87,2 1 0,2 5-29,3 4 1,7 8 0,5 4 0,5 3-502,3 2 1,3-1-163,6 1 1,6 3 887,3 1 0,22-11 0,11-2 0,4-1 0,-1 0 0</inkml:trace>
  <inkml:trace contextRef="#ctx0" brushRef="#br0">19152 1109 8097,'-6'-17'394,"-2"0"0,-2 0-158,1 5 1,-2 4-13,3 4 1,-5 6 0,-4 5 0,-4 7 595,-3 4 1,2 5-791,1 7-79,0 2 0,1 4 0,3 1 0,3 2 0,2 1-79,4 0 47,2-2 1,6 0-1,2-1 1,3-3-1,7-4-684,3-3 623,8-8 0,-2-4 0,7-8 1,2-2-1,-1-2 112,-2-1 0,-6-8 0,0-3 0,0-2 207,-1-2 1,-3-4-127,-8 0 0,1-5 2,-6 0 0,0 0 1,-5-1-1,-4 3 2,-3 2 0,-5 1-418,-4 4 1,-1 2 105,-4 2 1,-2 4 0,3 5 0,-3 0-559,-1 0 0,5 0 815,3 0 0,19 22 0,7 7 0</inkml:trace>
  <inkml:trace contextRef="#ctx0" brushRef="#br0">19445 1199 8097,'-8'-13'101,"-1"0"1,6 0-102,-1 1 0,3-1 241,1 0 0,0 5 1,1-1-1,3 1 33,5 1 1,8-3-76,4 5-329,3-5 0,7 5 1,3-5-1,3 1 0,2 1-247,-1 1 453,0-5 1,-4 11 0,-3-3 0,-2 2 0,-7 2-1,-3 2 1,-8 3 602,-5 8 0,-5 6-11,-1 6-379,0 1 1,-6 5-1,-4 3 1,-4 3-1,-3 1 199,2 0 1,-1 2 0,1-1-1,-2 1-477,1-3 0,3 1 20,5 0 1,-2-2-658,6-11 0,-1-1 1,5-1-1321,0-2 1411,0-5 535,6-3 0,12-36 0,9-12 0</inkml:trace>
  <inkml:trace contextRef="#ctx0" brushRef="#br0">6988 5598 8096,'0'-20'-246,"-2"3"1,1 6 228,1 6 0,1 18 0,9 15 822,-1 4-703,-1 4 0,1-2 0,-2 9 0,0 2 1,-2 2 39,1 0-159,-2-1 1,-2 1 0,1-1 0,1-4 0,-1-5 0,-2-7 0,-1-8-286,0-5 465,0-8 1,0-9 0,0-10 0,0-6-45,0-5 1,0-7-1,1-5 1,2-2-14,2-5 0,3-7 1,-2 1-1,1-5-8,3-5 1,2 0-172,5-4 52,3-8 1,6 14 0,1-4 0,1 9 0,3 8 20,2 5 0,-5 12 0,0 11 1,-3 9-217,-4 7 0,-6 5-718,2 9 642,-2 3 0,-7 6 0,1 1 292,1 2 0,-10 32 0,-1-24 0,0 0 0</inkml:trace>
  <inkml:trace contextRef="#ctx0" brushRef="#br0">7587 6248 8096,'-7'-13'100,"1"-4"0,6 0 0,0 2 335,0 0 1,2 3-92,2-1 0,3 0 0,6 2 16,-1 2 1,1 4 8,0 5-414,0 5 0,-5 2 0,1 8 1,-1 2-1,-1 4-243,-3 3 176,-2 1 0,-2 1 0,0-1 1,0 1-1,0-2 0,-2-1 1,0-3-277,-3-2 0,0-1 1,2-4 270,-1 0 1,-1-8 0,5-5 142,0-7 1,6-11-104,3-8 94,2-5 0,2-3 0,-1 1 0,1 2 0,-2 3 255,-2 1 22,2 1 0,-9 11-139,2 2 0,-3 16 1,-1 5-1,0 11-79,0 5 1,0-3-58,0 0 0,0-1-86,0 2 54,6 2 1,-3-10 0,5 3 0,2-4 0,2-5 17,0-4 0,7-2 20,2-2 1,3-6-32,2-2 0,-2-9 1,-2-5-1,0-2 69,0-1 1,-3-5 14,-2 0 1,-3 0 26,-1 5-34,-1-1 1,-5 7 0,-2 2 341,-4 2-298,-1 8 1,-1 5-103,-4 10 0,3 2 0,-5 10 0,1 0-110,3-1 1,-3 3 158,2 3-73,0 1 0,4-5 0,0-1 1,1-2-1,4-2-131,3-2 1,1-3 108,3-2 1,0-4 24,9-5-1,-6 0 1,10-2 0,-4-5 0,3-8 0,0-3 18,-3-5 1,-2-1 53,-7-1-37,1-1 0,0-1 0,0-1 0,-2 0 0,-3 2 247,-3 3 0,-4 4 398,-1-3 25,0 4-550,0 11 1,-1 1 0,-2 8-1,-1 3 37,1 8 1,1 7-216,2 10 1,0 4 50,0 8 1,0 5-1,0 8 1,0 6-89,0 6 1,2 5 7,0-32 0,0 1 0,-1 0 0,-1 1 0,3 3 0,0 0 1,-1-1-1,0-1-178,1 0 1,-1-1-1,0-1 1,0-1 161,-2 32 1,0-4 23,0-8 52,0-15 1,0-9 0,-2-15-1,0-4 1,-4-4-10,-1-5 1,3-2 321,-5-6 1,1-6-14,-5-2-149,0-4 0,-1-5 1,-2-1-1,-1-2 0,0-3-84,-1-1 1,5-1-602,0-1 0,1-3 399,3-1 1,4-1 0,0 1 0,4-3-588,1 1 1,7-4-1592,6 7 2313,-1-7 0,16 3 0,13-6 0,0-1 0,1-6 0,0 1 0,0-1 0</inkml:trace>
  <inkml:trace contextRef="#ctx0" brushRef="#br0">9015 6006 8096,'0'-19'0,"0"1"0,0-3 0,0-2 0,1 6 0,5 3 934,7 4 1,1 0-787,7 6 0,0-1 0,4 5 0,-3 0-947,-1 0 0,1 6-852,3 3 1651,-5 2 0,-7 30 0,-8 7 0</inkml:trace>
  <inkml:trace contextRef="#ctx0" brushRef="#br0">8938 6299 8096,'-19'-13'0,"0"5"198,6-1-28,6 6 0,5-2 0,9 5 0,7 0 367,4 0 0,9 0 0,7-2 0,4-1-1051,5-1 1,1 0 513,3 4 0,25 0 0,-35 0 0,-1 0 0</inkml:trace>
  <inkml:trace contextRef="#ctx0" brushRef="#br0">12126 5534 8008,'-1'-13'439,"-3"2"-74,-5 2 0,-4 7 0,-2 10 0,-4 9 35,-1 6-342,-1 8 0,-6 1 1,-1 7-1,0-1 1,2 0 377,3 0-496,2 1 0,0-1 0,3-3 0,2-3 1,6-8 60,3-5 1,3-9 0,5-10 44,3-7 0,3-10 1,8-5-1,0-8-92,2-8 0,4-2 0,-2-7 0,-1-1-191,1-2 0,3-1-151,0 0 425,-4 0 0,5 2 0,-6 2 0,-2 6 0,-2 7 325,-4 9 1,-4 22-75,-5 15-142,0 10 1,0 10-1,2 5 1,0 6 0,4 1-56,1-1 0,2 6 1,3-4-1,1 0-142,0-2 0,1-2-95,3 1 1,2-3-59,2-1 33,-3-6 0,-5-7 0,0-4 0,-1-6 0,0-3-1011,-4-4 798,-2-5 1,-7 3-465,-4-6 544,-2-6 1,-7 0 303,-3-2 0,-12-15 0,-7-5 0,-5 0 0,0-1 0</inkml:trace>
  <inkml:trace contextRef="#ctx0" brushRef="#br0">11795 5432 8032,'0'-13'376,"0"-4"-60,0 0 1,3 2-1,4 5-253,5 1 1,11 6 0,3-1-1,8 3 761,7 1 0,5 0-305,10 0-481,7 0 1,-2 0-1,2 0 1,-7 0 0,-5 0-1,-4 0 1,-6 0-1561,-8 0 1090,-2 0 1,-18 1-1,-2 2-443,-10 1 1,-6 2 223,-8-2 433,-5 3 0,-4 7 0,-7 2 218,-5 1 0,-24 14 0,-12 6 0,20-12 0,-1 1 0,0-1 0</inkml:trace>
  <inkml:trace contextRef="#ctx0" brushRef="#br0">11642 6261 8078,'-7'5'309,"-5"-2"309,4 6-306,2-6 1,0 4 0,8-5 0,2 3 297,5-2 0,9-2 1,8-2-1,8-4-71,7-3 1,5-5-174,10-4-377,7 3 0,-28 2 0,0 0 1,1 2-1,0 0 0,32-10 0,-3 3-443,-1 3 0,-7 3 0,-9 2 0,-11 5-1028,-10 2 0,-12 8 724,-2 3 0,-6 6 1,-8 4 757,-4 0 0,-19 5 0,-10 2 0,-4 5 0,0-1 0</inkml:trace>
  <inkml:trace contextRef="#ctx0" brushRef="#br0">11846 6745 8078,'-13'-5'320,"2"-2"-12,2-6 1,3 0 0,6 0 0,0 1 500,0-1 0,6 0-545,3 0 1,8-2 0,4 1 0,3 2 2,1 1 0,0 5-214,-4 2 0,3 3 0,-4 2 0,0 3-446,-3 5 0,-5 8-434,-3 4 690,-4 3 1,-5 2-1,0-1 1,-2 2 0,-5 1-228,-6 2 1,-7 1 330,3-1 1,-4-5 0,2 2-1,1-4 244,-1 0 1,0-9 373,6-1 1,-3-9 32,8 0-389,2 3 0,2-7 0,10 0 0,6-5-248,8-3 0,8-3 164,2 3-487,6-4 0,-4 0 1,6-1-1,2 0 1,0 0-2401,-2 1 2742,3-1 0,-11-6 0,1-3 0,6-2 0,0 0 0</inkml:trace>
  <inkml:trace contextRef="#ctx0" brushRef="#br0">13032 6082 8078,'-13'-18'0,"1"-1"0,4-2 222,4 4 0,4 9 0,4 3 0,6 3 131,5-3 0,1 4-330,5-3-166,6 2 1,2 2-1,5 0 1,1 0 0,3 0-1697,5 0 1839,2 0 0,6-7 0,6-3 0,4 0 0,0-1 0</inkml:trace>
  <inkml:trace contextRef="#ctx0" brushRef="#br0">13822 5687 8078,'0'-14'78,"0"-3"1,-4 3 170,0-3 1,-2 8-173,2 5 271,2-3 1,-9 5-1,2 1 1,-2 7 0,-2 8-1,-1 4 1,-3 6 153,-4 5 1,1 3-136,-1 6-414,5 1 1,-2-1 0,6 0 0,3 0 0,1 1 0,3-2 0,3-3-203,5-5 0,6-2 150,8-1 0,3-6 132,5-3-26,6-9 0,2-2 0,5-6 0,2-2 0,1-2 23,1-4 1,-3-9-37,-5-5 0,-5-3 1,4-5-1,-3-4 5,-6-3 0,-2-2-8,-9-4 0,1-2-27,-9-6 21,-1 0 1,-6 1 0,-3 3 0,-8 5 0,-8 4 310,-8 4 1,-3 0-75,-6 8 0,-2 9 7,-3 13 0,2 2 0,-5 4 0,-1 2 102,1 5 1,7 8-219,5 4 0,10 3-187,-2 1 48,9 1 0,4-1 1,9 2-1,4 2 1,6-1-262,7-4 0,6 2 117,11-5 0,3-3-518,5-1 435,6-3 1,-1-5-1,5-2 1,1-1-1,-1-3-751,2-2 0,-5-2 1004,2-4 0,-18-15 0,0-6 0,4-6 0,-1 1 0</inkml:trace>
  <inkml:trace contextRef="#ctx0" brushRef="#br0">10507 8645 7851,'-6'-13'-118,"3"1"1,-4-1 0,2 0-1,2-1 1,1-2 453,2-1-62,0 0 0,2 5 0,2-1 0,4 2 1,4 2-1,2 6 1110,3 6-1266,-3 10 0,10 7 0,-4 7 0,1 4 0,1 6-1,0 4-149,-3 13 0,3-6 0,-5 11 0,-1 2 0,-3 3 0,-3 2 0,-3 2-169,-2-1 0,0-3 0,-5-8 1,0-9 158,0-11 1,-2-11 277,-2-8 1,3-7 433,-4-14-498,-2-9 0,6-8 1,-3-9-1,2-5 1,2-6 475,0-6-588,0-14 0,6-1 1,-2 24-1,2 0 1,0 0-1,2-1 1,1 0-1,0 0-184,1-1 1,0 2 0,0 2 0,1 1 0,15-32 0,-1 9-481,1 11 0,-1 16 238,1 19 0,-1 6 161,1 10 1,4 9 0,-1 8 0,0 5-512,-2 3 0,-2 4-544,1 5 1260,-1 0 0,-5 29 0,-11-30 0,0 0 0</inkml:trace>
  <inkml:trace contextRef="#ctx0" brushRef="#br0">11272 9321 7886,'0'-13'0,"0"0"0,0 1 48,0-1 79,0 0 0,1 2 0,4 2 0,4 5 307,7 3 1,-2 1-184,3 0 0,-1 5 1,-1 5-1,2 6-128,-1 5 0,-3-1-468,-5 1 271,-2 6 1,-6 0 0,0 3 0,0-5 0,0-3-1,0-5 1,0-3-537,0-2 395,0 1 274,0-6 1,0-2 0,0-11-1,0-7-188,0-7 101,0-4 1,4-3-1,2-1 1,1-3 0,3 0 20,1-1 0,2 4-307,0 7 0,-5 2-332,1 7 0,-7 6 646,3 6 0,-21 40 0,-5 15 0</inkml:trace>
  <inkml:trace contextRef="#ctx0" brushRef="#br0">11425 9308 7886,'-7'-18'-456,"-5"2"478,4-5 1,1 5 0,0-2 0,1 1 634,3 0 0,2 0 119,1 4 0,0 5-296,0-1 0,6 6-361,2-1 1,3 8-1,1 6 1,-2 4-102,-2 3 1,1 6 7,3-2 1,-3 3 0,-2 2-1,-1 1-60,-4 3 1,0 1-413,-2 3 1,0-2 157,0-2 1,-4-3-1,-2 3 1,-1-3-79,-3-2 1,3-5 270,-2-3 0,2-7 57,-1-1 1,2-8-1,6-1 107,0-7 0,2-12 98,2-6 1,4-2-131,9-7 1,2-4 0,3-5 0,0 2-37,0 1 0,-2 4 103,1 2 1,-5 4 256,1 9 1,-7 4-220,-2 8 0,-5 13 57,1 9 0,-2 8-150,-2 1 0,0 2 0,0 1 0,0 1-18,0-1 1,0-4-125,0 1 0,0-2-5,0 1 0,1-3 0,4-6-85,3-4 0,5-2 146,4-6 0,1-6-22,4-2 1,6-9 0,-3-5 0,4-3 65,2-5 0,-4 2-3,3-6 1,-8 1 35,-1-1 1,-2 4-1,-1 8 536,-5 0-149,-9 13-344,2-3 1,-12 19 0,-1 6 0,-1 7 103,-1 4 0,2 1-289,-1 1 1,-2-1 36,5 1 0,1-1 1,4 1-1,0-2-54,0-3 0,0-2 83,0-7 0,6 0 23,2-4 0,4-2 1,2-6-1,3-3 127,4-5 0,0-2-66,5-12 0,-5 0 213,5-8-191,-1 3 0,-5-10 1,4 3-1,-1-3 1,-3-1 213,-2 0 1,-5 7-132,-5 5 1,-5 6 448,1 8 1,-2 2-48,-2 6-494,-6 16 0,5 14-85,-4 8 0,3 4 0,-1 0 1,-2 8-134,3 3 0,0 8 65,2 2 0,0 5-41,0 4 1,0-1-1,0 5 1,0-1-186,0-5 0,0 0 456,0-15 0,4 1 0,2-9 0,0-5 304,-1-7 0,0-7 93,-5-11 258,0-6-50,0-1-633,-6-12 1,-5 0-136,-6-2 0,0-4 0,3 4 0,-2-3-714,-1-2 1,0-4-85,4 0 1,6-6 370,3 2 0,2-7 1,2-5-1,2-2-685,2-5 0,9-7 1137,8 0 0,3 6 0,8-12 0,3-4 0,0 0 0,-4 7 0,-1 0 0,1 0 0,0 1 0,-1-1 0</inkml:trace>
  <inkml:trace contextRef="#ctx0" brushRef="#br0">12879 8849 7886,'0'-13'714,"0"1"1,4-1-172,0 0 0,6 2-116,-2 2 0,4-2 0,2 4 0,3 0-49,4 3 1,3-2-43,2 2-721,-1-1 1,2 4 0,2-2 0,0-1 0,0 1-1768,-2 2 1623,-2 6 1,-5-2 528,-3 6 0,-31 22 0,-9 10 0</inkml:trace>
  <inkml:trace contextRef="#ctx0" brushRef="#br0">12917 9079 7905,'-13'0'0,"0"0"257,1 0 0,4 1 1226,4 3 0,8-2-774,5 2-463,8 3 1,4-4 0,9 4 0,4-1 0,4-3-1202,5-2 351,-4-1 1,11 0 603,-3 0 0,8-21 0,7-9 0,-16 9 0,-1-1 0,0 1 0</inkml:trace>
  <inkml:trace contextRef="#ctx0" brushRef="#br0">15339 8275 7885,'0'-12'-190,"0"-1"0,0 0 600,0 0-158,0 1 1,-1 5 0,-3 2-1,-5 7 1,-2 6 747,-2 9-939,0 6 1,1 8 0,-1 3 0,-1 4 0,0 3 38,1 2-30,-3-1 0,11 1 0,-4-1 0,5-2 0,4-3 235,4-3-337,3-11 1,7 4 0,3-13 0,5-4 0,2-3 0,1-4 0,1-3 10,-1-5 1,1-7 28,-1-10 0,-1-6 0,-2-3 1,-5-3 27,-3-6 1,-6 0-25,1-6 0,-6 0 0,1 0 0,-3 3-39,-1 3 1,-10 6 16,-2 0 0,-8 7-58,3 2 0,-6 7 0,2 9 1,-3 5-552,-2 2 1,1 4-12,-1 2 1,6 9 235,3 8 1,5 3-1,3 2 394,5-1 0,36 23 0,11 6 0</inkml:trace>
  <inkml:trace contextRef="#ctx0" brushRef="#br0">15849 8581 7896,'0'8'349,"0"3"72,0-3 0,0-1-227,0 2 0,0-5 0,0 5-975,0 1 385,-5-5-439,3 7 835,-3-11 0,22-52 0,-7 16 0,1-1 0</inkml:trace>
  <inkml:trace contextRef="#ctx0" brushRef="#br0">16207 8339 7922,'-8'6'323,"3"5"329,5 6 1,-4 6 11,-1-2-531,1 3 1,4 3 0,0 3 0,0 2 0,0 2 0,1-1 0,2-2 71,2-2 1,9-8-454,-2-4 168,4-9 0,2-2 0,4-6 1,2-3-1,0-5 0,-1-9 1,-4-9-74,0-8 1,-4-1 269,-6-12-47,2 0 0,-11 0 0,0 2 0,-7 0 0,-6 2 165,-4 4 0,-4 3-124,-9 11 1,-1 6 0,-4 5 0,2 6-102,2 2 0,1 3-534,5 7 0,5 9 186,3 8 0,8 3 0,5 2 0,3-1-200,1 1 1,7 1 537,6 3 0,17-11 0,9 0 0,6 3 0,-1 1 0</inkml:trace>
  <inkml:trace contextRef="#ctx0" brushRef="#br0">16857 8212 7930,'0'-19'0,"0"-2"1111,0 3-68,0-1 1,0 9 741,0 6-1355,0 17-367,5 8 1,1 10 0,3-4 0,-4 3 0,0 4 0,0 3 0,1 1-109,0 0 0,2 0-169,-4 1 32,1-1 1,-1-4 0,0-1 0,0-2 0,1-4 0,0-5 0,1-5-2960,0-3 2424,4-1 280,-3-6 1,5-7-1,1-10 1,0-5 436,0-6 0,-4-14 0,0-6 0,1-3 0,0-1 0</inkml:trace>
  <inkml:trace contextRef="#ctx0" brushRef="#br0">17150 8161 7930,'0'-19'103,"0"1"51,0-3 1,0 2-155,0 6 1156,0 1 1,2 6-438,2 6 1,-1 11-437,5 11 1,1 2 0,2 3 0,-1 2-165,-2 5 0,1 3-142,4 1 0,-5 1-491,1-1 311,-7 6 0,8-5 0,-5 4 1,-1-5-1,0-2-1014,0-2 1,6-6 346,-1 2 1,2-5 869,2-3 0,45-55 0,-23 7 0,-1 1 0</inkml:trace>
  <inkml:trace contextRef="#ctx0" brushRef="#br0">17635 8148 7930,'0'-19'0,"-5"4"630,1-6-461,0 5 1,5-4 0,4 5 0,3-2-1,5 1 475,4 2-549,3 1 0,11 0 1,1 1-1,2 0 0,0 4 34,2 4 0,-1 4 1,1 4-1,-5 6 89,-4 5 1,-5 5 233,-9 6-217,0 5 1,-6 3-1,-3 7 1,-2 3 0,-5 1 142,-6 3 1,1 3 0,-9 3 0,1 1-92,-1-1 0,5-3-236,-1-4-195,0-3 1,12-10-1,-5-3 1,2-4-1,-1-7-2144,3-5 251,0-7 2037,2-3 0,-28-22 0,-8-4 0</inkml:trace>
  <inkml:trace contextRef="#ctx0" brushRef="#br0">9627 7969 7928,'-6'-18'16,"1"2"0,-4-5 0,5 0 0,3 0 1,1 1 383,0 1-153,0 2 0,5 5 1,4 0-1,2 4 1,2 5-66,0 6 0,-2 5 1,-1 9-1,-3 7-201,-1 9 1,2 7 170,-4 11-146,6 11 0,-8 3 0,0-26 0,1 0 0,0 2 0,-1 0 0,0 5 0,0 0 0,-1 6 1,1 3-1,-1 5 0,-1 3-135,0 5 1,0 1 0,0-20 0,0 0 0,0 1 0,0 2 0,0 1 0,0 0 0,0 2 0,-1 0 0,1 0 145,-2 1 1,1 0 0,-1 0-1,2 1 1,0 1 0,-1-1 0,0-3-1,-1-1 1,1 0 0,0-3 0,1-1-1,-1-1 17,1 21 0,0-2 0,1-3 0,0 0 0,0-2 0,1-1 0,0-3 0,1 0-57,0-3 1,1-2 0,2-5 0,1-3 0,1-6 0,1-1 0,7 31 17,-2-4 1,3-2 93,0-4-327,0-2 0,-9-12 0,-1-4 1,0-5-1,-1-8 0,1-7-915,0-8 0,-2-9 826,3-12 0,-4-9 1,5-17 326,1-9 0,0-3 0,-2-10 0,-2-5 0</inkml:trace>
  <inkml:trace contextRef="#ctx0" brushRef="#br0">9818 8033 7947,'-18'-13'65,"4"-4"1,-3 0 0,4 2-90,4 1 0,5 1 0,10 2 1,8 2 0,10 5 0,9-2-47,9 2 0,9-6 1,10 1-1,9-2 31,-31 5 1,2-1-1,4 1 1,2 0-1697,8-1 0,1 1 1734,7-3 1,1-1 0,4 3 0,2-1 0,-21 1 0,1 1 0,0-1 0,0 1 0,0 0-1,1 0 1,1 0 0,0 0 0,0 1-16,1-2 1,1 1 0,1 0 12,3 1 0,1 1 0,-1-1 0,-1-2 0,-1-1 0,1 0 0,2 2 0,1 0 0,0 0 0,-1 0 0,0 0 0,0 0 0,0-1 0,1 0 0,-1 1 0,3-1 0,0 1 0,0 0 0,1 0 0,1-1 0,0 0 20,1 1 0,-1-1 0,1 1 1,2-1-1,0 1 0,-1-1-26,-2 0 1,0-1 0,-1 2 45,3-1 1,-1 1 0,1 0 0,4 0-1,0 1 1,0-1 0,0 0 0,1 1 0,-1-1-1,1 1 1,0 0 0,0 0 0,-1-1 0,1 1-1,0 0-12,0-1 0,0 0 0,1 1 0,-17 1 0,0 1 0,1-1 0,-1 1 0,2-1 0,-1-1 0,1 1 0,0 0 0,0 0 0,0 0 0,1 1 0,-1 0-11,1-1 0,-1 1 0,0 0 1,1 0-1,0 0 0,0-1 1,0 1-1,0 0-26,-1 0 1,-1 0 0,0-1 0,0 1-1,1 0 1,0 0 0,0 1 0,1-1 0,-1 0-1,1 1 1,0-1 0,-1 1 0,1 0 0,-1 0-1,1 0 1,-1 0-42,-1-1 0,1 1 0,-1-1 0,0 1 0,0-1 0,-1 0 0,1 0 0,-2 0 21,16-1 0,-1 0 0,1 0 0,-2-1 0,0 1 0,1 0-2,0 0 0,1-1 0,-1 1 34,2 0 1,-1 0 0,0-1 0,-4 1 0,-1 0 0,0 0 0,0-1 0,-1 1 0,1 0 0,-2 0 0,0-1 0,-1 1 0,0 0 0,-2-1 0,1 0 65,-1-1 1,0 0 0,0 1-1,1 0 1,0 1 0,-2-1-173,-3-1 1,-1 0 0,0 1 0,0 0 0,1 0-1,-2 1 155,-6-1 1,0 1 0,0 0-1,0 0 1,1-1 0,-1 1-1,21-2 1,0-1 0,-1 1 0,-1 1-84,-3 1 0,-1-1 0,-4 2 0,-3-1 88,-4 2 1,-2 0 0,-2 1-1,-1 1 29,-4-2 0,-1-1-43,-3 3 0,-1-1 0,24 1 0,-11 0 17,-7 0 1,-11 4-87,-8 1 1,-2 0 690,-11-1 0,3-1 0,-10 6-596,2 1 1,-4 1 870,1 2 0,-2-5-848,-2 1 0,0 4 0,0 5 0,0 0 772,0 1 0,-2 3-721,-2 0 1,-3 7-31,-6 5 1,-4 8 0,0 1 0,0 4-14,-1 6 1,4-1-39,-3 8 1,-2 5-104,11-29 1,-1 0 0,0 1 0,0 1 0,1 1 0,0 0 0,0 2 0,-1 0 184,2 3 1,-1 1-1,-1 4 1,-1 0-1187,2 2 0,-1 0 1085,0 5 0,1-1-13,4-6 1,1 0 0,-2 7 0,0 1-1,3-2 1,0 0 0,1 1 0,-1-1-147,1-2 0,1 0 0,0-2 0,0-1 98,0-5 0,0-1 0,0 0 0,0 0 4,0-2 1,0 1 0,0-1-1,1-1 1,0-4 0,1-1 0,2 26-217,-1-7 1,-1-5-145,-2-3 0,0-3-20,0-6 0,-6-6 0,-4-2 0,-6-3-547,-5-1 0,-4-7 192,-5-2 752,-3-2 0,-2 0 0,-3-2 0,-6-6 0,-4-4 0</inkml:trace>
  <inkml:trace contextRef="#ctx0" brushRef="#br0">9742 10838 7812,'-31'0'6,"-2"0"1,2-1 0,4-2-116,4-1 159,8 0 0,3 4 0,12 0 0,7 0 0,6 1 0,4 2 32,4 1 1,4 2-55,0-2-40,6-3 0,2 5 1,5-4-1,2 0 0,4 3 1,7-3-1,7 0-73,4-2 1,5 0 0,5 0 0,-31 0 0,1 0 69,5 0 0,1 0 0,5-1 1,2 0-1,4 0 0,1 0 0,0-2 1,-1 0-111,1 0 1,1-1 0,-1 0 0,1-1 0,4-1 0,-1 0 0,1 0 0,1 0 153,-1 2 1,1 0-1,1-2 1,0 0 0,-1 2-1,1 0 1,2-1 0,1-1 36,1 0 1,1-1-1,-20 1 1,0 1 0,1-1-1,-1 0 1,0 0-1,0 1 1,0-1 0,0 1-1,1 0-380,1 1 0,-1-1 0,2 0 0,0 0 0,2-1 0,-1 0 344,2 0 0,0 1 0,0-1-30,3 0 1,0 1 0,0-1 0,-1 0-1,0 1 1,0-1 0,1 0 0,1 1 0,-1-1-1,1 0 1,-1 1 0,0-1 0,2 0-1,0 1 1,0-1 15,1 1 0,1-1 1,0 0-22,1-1 1,0-1 0,0 0 0,-1 3 0,-1 1 0,0-1-1,-1 0 1,0-1 0,-1 0 0,0 1 0,0 1 0,0-1 0,0 1-1,1 0 1,-1-1 1,1 1 0,0 0 0,1 0 3,2-2 1,0-1-1,-1 1 1,-4 2-1,0 1 1,0 0-1,0-1 1,0 0-1,-1-1 1,0 2 0,0-1-1,0 0 1,0 0-1,0 1 1,0-1-5,1 0 1,0-1 0,0 1 0,1 0 0,0 0 0,0-1 3,-3 1 0,1 0 0,-1 0 0,2-1 0,-1 1 0,0 0 9,-1 0 1,-1-1-1,0 1 1,2 0 0,0 0-1,1-1 1,0 1-1,0-1 1,0 0 0,-1 0-1,0 1 1,0-1 2,-1 1 1,-1 0 0,0-1 0,-2 0 0,-1-1-1,0 2-6,-2 0 1,-1 2 0,1-1 0,-2 0 0,1-1 0,-1 0-77,0 0 1,0-1 0,0 1 0,-1 0 0,-1-1 0,1 1 0,21-1 0,-1-1 0,-3 1-1,-2 0 155,-1 1 0,0 0 0,-2 0 1,0-1-46,0-1 1,0-1 0,-3 3 0,-1 0-2,-4-1 0,-2 1 1,1 2-1,-1 0 1,-5-1-1,0-1 1,-1 1-1,0 0 5,-1 2 1,1-1-1,-3 0 1,0-1-118,-2 1 0,-1 0 0,0-1 1,-1 1 73,29 2 0,-1 0 0,-8 0 0,-6 2 251,-9 2 1,-8-3-492,-10 4 1,-6 0 923,-3 0 1,-9 4-992,-4 0 1,-2-2 455,-2 2 1,0-5-542,0 4 51,0-5 340,0 8 0,6-9 0,1 4 0</inkml:trace>
  <inkml:trace contextRef="#ctx0" brushRef="#br0">20504 10086 7804,'-17'-13'0,"0"1"0,-2 0-105,2 4 0,7-2-263,-2 6 0,2-1 368,-3 5 0,6 17 0,1 5 0</inkml:trace>
  <inkml:trace contextRef="#ctx0" brushRef="#br0">15824 5368 7880,'-43'6'0,"-3"1"0</inkml:trace>
  <inkml:trace contextRef="#ctx0" brushRef="#br0">15569 5368 7880,'-13'0'0,"-5"0"0,-3 0 193,2 0 0,1 4 1,5 2-1,0 0 1,0 1-1,2 0 1772,3 3-1325,2-4-492,6 5 1,1-8 0,4 4 0,3-2 0,5-2 0,4-1-138,4-2 0,9 0 1,4 0-1,3-2-504,1-2 1,0-3 0,2-6-1,1-1-214,1-3 1,1 3-1,-5-3 1,-1 3 219,-3 1 0,-4 2 0,-9 2 487,-4 5 0,-48 59 0,9-19 0,0-1 0</inkml:trace>
  <inkml:trace contextRef="#ctx0" brushRef="#br0">15684 5700 7895,'-17'0'0,"0"0"0,-5 0 656,5 0 316,0 0 1,12 0-605,5 0 0,7 0-345,10 0 0,4 0-311,9 0 0,-2-5 0,6 0 1,2-1 287,0 0 0,14-10 0,7-6 0,4 1 0,1 0 0</inkml:trace>
  <inkml:trace contextRef="#ctx0" brushRef="#br0">17456 4935 7895,'-1'-13'-243,"-2"0"0,-1 0-242,1 1 0,1-1 985,2 0 166,-5 6 0,-2 1 0,-8 8 1,0 2 154,-2 5 0,-6 12-613,2 4 1,-2 9-1,1 2 1,0 5-38,0 6 1,-1 5 50,2-1-183,2 3 1,12-10 0,3 4 0,3-3 0,2-2 0,3-8 0,6-6-222,6-7 1,4-12 31,5-1 105,6-7 0,-4-4 0,4-7 1,-1-8-1,1-7 0,0-6 0,1-5-466,-4-6 0,-1-5 162,-2-5 1,-5-5 0,-3-4 0,-4-2 96,-5-2 0,-2 5 236,-6-1 0,-10 12 149,-3 1 1,-8 9 0,0 10-1,-3 11 351,-2 10 1,-3 7-212,-1 4 0,-4 4-133,4 9 0,0 3 0,5 7 0,1 3 99,3 4 1,2 1-299,6-1 1,5 2 32,-1-7 1,7 5-1,-3-4 1,5-2-73,5-1 0,6-5-34,6-1 1,6-6-30,-2 2 0,9-4 0,4-4 0,1-5-718,-1-3 1,4-1 387,0 0 0,2 0 491,7 0 0,-8-14 0,3-6 0,4-1 0,1 0 0</inkml:trace>
  <inkml:trace contextRef="#ctx0" brushRef="#br0">17966 5113 7895,'-13'0'0,"5"0"317,-1 0 1,5 0 0,-3 2 0,1 3 482,4 8 0,0 5-483,2 8 1,0 1-267,0 3-13,0 2 1,0 2 0,0 0 0,0 2 0,0-1-525,0-1 1,4-3-1,1-5 1,-1-2-752,2-3 1237,1-3 0,22-39 0,5-9 0</inkml:trace>
  <inkml:trace contextRef="#ctx0" brushRef="#br0">18476 4794 7895,'-14'-4'0,"-3"0"502,3 0-41,-5 4 0,12 10 0,3 4 0,3 4 490,1 5 1,0 5-275,0 2-619,-6 5 0,5-1 0,-5 9 0,2 2 0,-1 2-927,3 0 558,0-6 0,2 3 0,0-8 0,0-1 1,0-6-1,0-3 0,2-5 311,2-4 0,9-25 0,6-8 0</inkml:trace>
  <inkml:trace contextRef="#ctx0" brushRef="#br0">18221 5177 7895,'-13'-9'574,"1"1"-402,-1-1 1,6 1-359,3-1 0,5 7 0,8-3 0,8 2 165,5-1 0,9 3-66,3-3-223,3-4 1,1 6 309,1-7 0,13-7 0,8-5 0,5-3 0,0 0 0</inkml:trace>
  <inkml:trace contextRef="#ctx0" brushRef="#br0">19024 4833 7896,'-18'0'0,"-2"1"0,-5 3 136,-1 3 0,6 8 0,3 2 0,3 4 0,1 4 0,1 5 1,0 3 448,4-1 0,-2 5 1,6-3-1,1 3-363,1 1 0,2-5 0,2-4 0,2-2-343,5-1 0,6-6-91,2-3 72,6-9 1,-3-2 0,7-6 0,1-3 0,2-4 0,0-7-1,-1-5-502,1-3 1,-2-4 508,-6-4 0,0-4 1,-3-8-1,-1-5-92,1-2 1,-7 2 255,-3 0 0,-6 0 0,-1-2 0,-4 2 505,-7 5 1,-8 9-159,-4 7 0,-5 7-86,-3 6 1,-3 6-1,-3 3 1,2 4 386,2 4 0,-3 4-287,4 9 1,-4 3-30,5 6-276,5-1 0,1 2 1,6 1-1,3 4 1,4 0 87,6 4 0,4-5-209,4-2 1,4 3-540,9-3 315,9 1 0,2-6 0,6-1 1,3-3-1,3-3-1465,2-6 0,6 0 1107,-1-6 0,1-1 0,1-6 616,-3-2 0,1-18 0,4-8 0,6-5 0,1 0 0</inkml:trace>
  <inkml:trace contextRef="#ctx0" brushRef="#br0">19573 5343 7312,'0'-13'-1001,"1"0"1527,3 0 0,2 1 1,4-3-1,-1 0 387,0-2 0,3 0-181,1 4-547,-1 0 0,-3 1 1,-1 0-1,2 4 1,2 4 513,0 2-637,-5 2 1,3 7 0,-5 5 0,-3 6 0,0 5 40,-2 4-163,0 7 1,-6-2 0,-2 6 0,-4 1 0,0-1 0,-1 0 0,0 0-111,0 1 1,1-4 401,-1-5-154,6 0 0,2-18 1,11 1 42,7-7 0,7-10 1,9-6-1,5-6-1568,3-5 0,7-3 80,3-2 1367,3-5 0,10 2 0,10-3 0,-20 8 0,0-1 0,0 0 0</inkml:trace>
  <inkml:trace contextRef="#ctx0" brushRef="#br0">21230 5062 7950,'0'-8'59,"0"-1"0,0-1 0,2 0 0,2 2 331,5 4 1,8-2-1,4 0 1,3 1-665,1-1 63,7-4 1,0 7-1,6-4 1,1 0-1,-1 1-1427,0 1 1638,0 0 0,-5 5 0,-2 0 0</inkml:trace>
  <inkml:trace contextRef="#ctx0" brushRef="#br0">21422 5266 7950,'-13'0'0,"0"0"0,0 0 0,5 0 0,1 2 0,3 0 450,5 3 1,10-1 0,11-4 0,5 0-580,7 0 1,2 0 0,14-2 128,2-2 0,-6-9 0,9-6 0,0-1 0,5-3 0,-1 0 0,1-1 0</inkml:trace>
  <inkml:trace contextRef="#ctx0" brushRef="#br0">23985 4182 8051,'0'-38'4,"1"0"1,3 0 0,5 1 0,2 3 0,3 5 1130,3 7-959,3 3 1,6 7 0,-1 0 0,1 4 0,-2 5 0,-3 6-1,-4 7 1,-3 7 0,-1 8-101,0 8 1,-6 5-305,-3 4 178,-3-2 0,-2 14 1,-3-3-1,-5 3 0,-2 0 1,-2-2-1,0-4-196,1-2 1,-4-5 0,2-9-1,3-6 599,-1-8 0,5-9-114,-1-5 0,5-8 0,1-6 0,8-4-137,7-3 1,12-5 0,2 4 0,4-2-302,5-3 1,5 5-19,1 1-161,1 3 1,-6 3 0,-2 1 0,-2 3 0,-2 1 0,-3 3 0,-1 2 377,-1 1 0,-23 11 0,-6 3 0</inkml:trace>
  <inkml:trace contextRef="#ctx0" brushRef="#br0">23832 4833 8051,'-46'8'194,"4"1"0,8-1-64,4 5 140,9 0 0,9-5 0,14-1 1,9-1 217,9-3 0,6 0-225,3 1-296,4-3 1,11 3 0,3-6 0,4-4-1,4-3-433,4-5 269,4 2 0,0-13 1,1 4-1,1-3 0,2 0 1,0 1-1,-5 4 197,-5 0 0,-28 8 0,-6 5 0</inkml:trace>
  <inkml:trace contextRef="#ctx0" brushRef="#br0">24329 4871 8051,'-19'0'0,"0"0"-163,-7 0 0,6 1 1,5 5-1,3 5 757,4 5 0,5 8-172,-1 1 0,2 2 510,2 7-740,0 0 1,0 10 0,0 3 0,0 1 0,0 0-109,0-1 1,0-1-1,0 0 1,0-3-128,0-4 0,6-7-281,3-7 0,2-5-9,2-7 0,-1-6 1,1-3-1,1-4-435,3-4 1,3-5 362,6-8 1,1-4 126,2-9 0,-5 2 0,3-6 0,-1 0 278,-3 1 0,-2-3 0,0 1 0,-3 4 0,-6 2 0,-4 3 118,-3 5 1,-4 2 227,-1 7 0,-1 5 376,-4 2 1,-2 5-1,-6 6 1,1 7 228,-1 7 0,4 5-571,1 5 0,1-2-241,-2 6 0,-1 0 0,6 4 1,1-1-78,2-3 1,1 2-356,0-7 0,0 5 36,0-4 0,6-6 0,2-7 0,3-4-617,2-4 0,0 0 254,0-4 1,5-7-60,3-6 360,3-9 0,2-4 1,-2-9-1,-1-4 1,-2-2 318,2 2 0,-5-2 0,-1 2 0,-3-3-71,-1-2 1,-6 3 0,-1 2 0,-2 4 70,0 3 0,0 7 338,-4 3 0,-1 4 0,-3 5 1019,-5 4 0,4 5-801,0 7 0,0 2-300,0 12 0,1 5 0,4 7 0,0 2 19,0 3 0,-4-1-344,0 0 0,-1 5 59,5-1-73,0 6 1,0-8 0,0 3 0,0-4 0,0-2-950,0-3 1,-4 0 438,0-8 0,0-4-857,4-9 1450,0-6 0,11-41 0,3-16 0</inkml:trace>
  <inkml:trace contextRef="#ctx0" brushRef="#br0">24405 5215 8051,'-5'-20'8,"3"2"0,-2 5 0,3 0 0,1 1 0,-2 0 485,-2 4 0,3-4 682,-4 4-981,-2 2 0,2 3-60,-4 12 1,3 1-1,6 11 1,-1 3 140,-3 5 0,2-3-223,-2 4-83,3 3 0,2-6 1,2 3-1,3-2 1,1 0-1,3 1 0,1-4-139,2-2 1,5-8-1,5 2 1,4-4-4,2-4 0,7-5-358,-2-8 371,3-4 0,1-11 1,-1-5-1,-3-6 1,-4-3-578,-4-2 785,-6-2 0,0-1 0,-6-1 1,0 1-1,-4 0 109,-3 0 0,-2 5 0,-5 5 0,0 5 247,0 6 0,-2 4 26,-2 5 1,-3 2 0,-4 8 0,1 2 162,1 4 0,1 5-346,-5 4 0,4 3 25,1 5-161,-1 7 1,-3 0 0,0 6-1,2 1 1,3 0 23,2 4 0,-4 1-98,5 3-82,0 2 1,2-4-1,-1 5 1,-1-2-1,1-2-457,2-3 0,2-6 14,4-7 0,-4-9-179,3-4 0,2-3 0,0-2-243,1-4 0,1-3 120,5-10 0,0-3 790,-1-9 0,18-26 0,4-11 0</inkml:trace>
  <inkml:trace contextRef="#ctx0" brushRef="#br0">25119 5228 8051,'-4'-13'0,"0"0"389,-6 6 1,9 4 0,-5 12 343,0 8 0,5 10-286,-3 3-309,2 5 1,-2-7 0,0 6 0,1 2 0,1-1 0,2-1 0,2-4-145,2-3 0,3-3-82,6-3 4,0-2 1,4-8 0,1-2 0,2-7 0,3-4 0,-1-8 0,1-6-222,-2-5 0,-5-9 235,1-4 29,-3-3 0,-3-7 1,-2-1-1,-5 0 1,-3 2 85,-1 3 0,-5 8-53,-4 2 1,-8 5 0,-4 5 0,-3 7-120,-2 7 0,0 5-113,-4 1 1,4 6-34,1 2 1,5 3 0,9 2 0,2 0-519,5 0 1,4-1 790,4 1 0,34-9 0,16-6 0,6 1 0,-1 0 0</inkml:trace>
  <inkml:trace contextRef="#ctx0" brushRef="#br0">25489 5304 8051,'0'13'148,"0"0"0,0 4-99,0 0 1,0 1 489,0-1 0,0-2 1,0 3-1,2-1 127,2 0 1,-1 0-509,5-4 0,1-2 0,4-1 0,-1-3 104,1-1 0,1-3-233,3-8 1,-1-6-139,5-6 1,-1-10 0,1 0 0,-4-4-147,-3-4 0,-2-2 83,-4-2 0,-2 1 74,-6 0 1,-6 5-1,-4 5 1,-5 5-46,-7 6 1,-3 5 96,-5 3 1,2 3-85,-6 6 0,4 10 0,-4 4 1,0 3-377,1 2 1,6 4-288,6-2 1,7 1 24,1 0 768,1-4 0,27-5 0,1 0 0</inkml:trace>
  <inkml:trace contextRef="#ctx0" brushRef="#br0">24609 4654 8051,'-17'-6'228,"-1"-2"661,-2-3 0,13-1-550,7 4 1,16 2-244,13 6-20,13 0 0,-3 0 1,12 0-1,2 0 1,3-1-1,8-4 1,7-3-66,-34 2 0,1 1 0,0-1 1,-1 0-29,-1 2 0,0 0-387,34-8 1,-12 11 0,-6-3 0,-9 2-1,-13 2-1367,-11 0 1598,-10 6 1,-13-3 0,-11 4 0,-3 0 0,-5-1 0,-2 1 172,-5 0 0,-8-4 0,-8 2 0</inkml:trace>
  <inkml:trace contextRef="#ctx0" brushRef="#br0">27032 4055 8051,'0'-19'-85,"0"4"1,0-6-1,0-1 364,0 2 1,2 3 1948,2 9-1842,-3 2 0,5 8 1,-5 3-1,2 8 977,1 7-1288,1 4 1,-4 3-1,2 3 1,1 4-1,-1 3 1,-2 2-1,-1 2 184,0 2 0,0-1-1293,0-3 657,0-7 1,-1 6-1,-3-2 1,-5 1-1,-2-5 1,0-3 0,1-5-3615,1-3 3991,1-3 0,-16-39 0,-3-9 0</inkml:trace>
  <inkml:trace contextRef="#ctx0" brushRef="#br0">26803 4374 8051,'-7'-6'446,"-3"-1"-230,5-6 1,-3 0 0,5 1 0,4 0-429,7 4 1,6 1 862,7 2 0,6 4 0,11-3-742,12-3 0,2 4 0,13-4 0,3 1 0,-31 4 0,0 1-975,3 1 0,-1-1 1066,-1-2 0,2 0 0,17 0 0,2-1 0,1-2 0,-1-1 0</inkml:trace>
  <inkml:trace contextRef="#ctx0" brushRef="#br0">29021 3800 8217,'-7'-31'19,"-3"2"0,6-3 1,1-1-1,3 2 0,4 0 406,5 2-277,2 3 0,8 1 0,1 4 0,1 4 0,0 3 0,2 3 0,1 2 1,1 5-1,1 3 683,-1 1 1,-3 7-1099,-1 5 187,-11 7 1,5 12 0,-10 3-1,-4 3 1,-4 2 0,-7 3-1,-5 1-247,-7 3 0,-3 3 0,-3 2 1,-2-5 153,1-5 1,3-4 0,1-3 0,3-6 400,1-5 1,9-11 0,1-9 76,4-6 1,3 1 0,6-7-1,7-1-150,8-1 1,7-2-99,6 0-191,8 1 0,3 0 0,6 2 1,1 3-1,3 2 0,3 2 0,1 1-1055,-1 2 1,-7 0 464,-5 0 0,-4 6 724,-4 2 0,-25 15 0,-12 4 0</inkml:trace>
  <inkml:trace contextRef="#ctx0" brushRef="#br0">28677 4450 8232,'-44'0'0,"6"0"867,0 0-63,5 0 0,20 0-411,9 0 0,18 0 0,12 0-117,1 0 1,11 0-159,4 0 1,12-1-1,7-4 1,6-3-122,-32 2 0,2 1 0,2-2 0,1 1-148,1-1 0,-1 1 0,2 2 0,0 0 0,-4-1 0,0 1 0,33-4-907,-4 1 1,-11 1 627,-5 6 0,-8 1 0,-14 4 0,-9 4 430,-8 7 0,-44 23 0,-21 10 0,15-12 0,0 0 0,0-1 0</inkml:trace>
  <inkml:trace contextRef="#ctx0" brushRef="#br0">28868 4960 8232,'-12'-6'196,"-1"-1"10,0-5 1,2-1-1,2 0 1,5 0 130,3 1 0,2-1-69,3 0 0,9 5 1,8-1-1,3 1 216,2 1 1,-2 1-510,-3 6 0,2 1 0,-5 4 0,1 3-333,-1 3 0,-1 2-125,-4 0 1,-5 5 94,1 4 1,-6 2 0,-1 1-1,-4 1-11,-7-1 0,-4 1 126,-4-1 1,2-1 389,-6-3 1,5-2 0,-1-6 0,3-2 757,1-3-685,6 4 1,1-9 242,6 5-329,6-5 1,7 3-1,8-6 1,3 1-1,2 2-22,-1 1 0,2 6 2,3-1 1,-8 6-178,4 2 59,-9 0 1,-4 0 0,-9 2 0,-3 0 0,-2 3 83,-3-2 1,-9 2 94,-8-5 1,-3 0-130,-2-4 0,1 0 0,-1-1 1,1 0-179,-1-4 1,1 2 54,-1-6 1,2 1-442,3-5 0,2 0 1,8-2 547,2-2 0,49-48 0,-12 17 0,1 0 0</inkml:trace>
  <inkml:trace contextRef="#ctx0" brushRef="#br0">29493 5088 8232,'-13'0'-816,"1"4"485,-1 0 0,4 6 667,1-1 0,1 6 0,-3 4 1,3 0 505,1 4 1,2-3-235,4 1-488,0 0 0,5-1 1,5-3-1,6-4 0,5-4-174,3-5 87,7-3 1,-2-6 0,3-4 0,0-4 0,-4-5 0,-3-6 0,-3-6-52,-5-3 0,-9 1-60,-4-2 0,-2 3 1,-5 5-1,-5 1 26,-9-1 0,-8 6-3,-4 3 0,-2 9-99,-4 4 0,-1 2 0,3 2 0,0 2-97,4 2 1,3 7-336,5 6 1,4 0 196,8-4 0,4 4 0,6 0 389,3-2 0,60 5 0,-22-10 0,0 0 0</inkml:trace>
  <inkml:trace contextRef="#ctx0" brushRef="#br0">29914 5126 8232,'-6'7'135,"3"4"12,-5-2 1,5 2 124,-1 2 1,2 0 0,2-1-1,0 1 312,0 0 0,6 4-335,3 0 0,2-4-112,2-5 0,5-5 0,3 1 1,5-2-34,4-2 1,-2-7-103,6-6 0,-4-6 87,4-6 1,-6-2 0,0-3-1,-5-4-16,-6-3 1,-9 3-133,-3 0 1,-7 2 129,-6-2 1,-11 8 0,-13 9-1,-4 5 196,-3 3 0,-8 5-329,0 8 1,3 5-35,2 8 0,4 4 0,2 7 0,5 3-425,4 2 1,6 1-402,12 4 1,4 0 921,5 1 0,45 16 0,-17-25 0,1-1 0</inkml:trace>
  <inkml:trace contextRef="#ctx0" brushRef="#br0">4565 13134 8156,'0'-9'-59,"1"1"0,2-2 0,1-2 0,1 0-100,0-1 1,-3 0-1,3 0 1,0 1 341,-1-1 0,2-4 1,-4 0-1,4 0 90,1-2 0,0 1-190,2-3 0,1-5 1,-5 2-1,1-4 120,0-1 0,-2-2-289,-4 2 160,0-1 1,0 4 0,-2 1 0,-2 1 0,-4 2-1,-2 5 1,0 5 75,1 3 0,1 3 0,-5 9 0,0 6-43,1 8 1,3 13 166,1 8-208,5 11 1,-7 11-1,6 9 1,2-31-1,1 1 1,0 3-1,2 1-12,0 3 0,2 0 0,0 2 0,1 0 0,2 4 0,1 0 0,-1-1 0,1 1-336,-1-1 0,0 0 0,1-1 0,-1-2 208,0-5 1,1-1 0,-1-3 0,-1-2 86,4 31 0,1-9 0,-6-8 1,-1-9-420,-2-7 1,-1-3 158,0-7 0,-6-1-543,-2-3 467,-3 4 0,-2-13 0,0 2 0,0-4 0,1-1-1291,-1-2 1614,0-1 0,-34-57 0,20 19 0,-1 0 0</inkml:trace>
  <inkml:trace contextRef="#ctx0" brushRef="#br0">4272 13758 8110,'-17'-22'144,"0"-4"1,5-1 57,8 6 0,4-2 0,6 5 0,6-2-196,8-3 0,10 4 83,4-3 1,9 5 0,3-4 0,5 0-29,5 1 0,-5 3 21,0 8 0,-6 4 42,-7 5-157,-5 5 0,-4 8 0,-9 8 1,-6 4-1,-5 0-223,-3 1 1,4-1 127,-2 1 0,-1-5 1,2-1-1,1-2 75,1-2 0,3-8 154,3-4 0,-3-2-20,3-2 0,2-7 0,-1-6 0,0-8 97,1-8 1,-6 1 3,-5-6 1,-5 0 6,1-4 1,-2 1 0,-5 3 0,-4 4-65,-6 3 0,-8 9 5,-1 5 1,-2 2-200,-1 7 1,-1-1 0,1 7-1,-1 3-407,1 8 1,-1 1 189,1 8-17,11-7 1,-2 9 0,12-4 0,1 3 0,2-1 302,1 1 0,28-5 0,12-3 0,2-2 0,1 1 0</inkml:trace>
  <inkml:trace contextRef="#ctx0" brushRef="#br0">5241 13338 8110,'0'-8'759,"0"3"0,1 8-23,3 5 1,3 2-524,6 11 1,0 1 0,0 3-1,-1 1-255,1-1 1,-4 5-47,-1 0 99,-5-1 0,3-7 1,-5-3-1,2 0 205,1-4 1,0-9 0,-4-10-1,0-13-126,0-10 0,0-7-161,0-9 75,0 4 0,5-11 0,0 6 1,2 2-1,3 5-440,2 4 195,0 4 0,1 9 0,0 4 1,0 6-1,-1 7-1846,1 6 2087,0 10 0,34 35 0,-20-17 0,1-1 0</inkml:trace>
  <inkml:trace contextRef="#ctx0" brushRef="#br0">7612 13083 8062,'-12'-26'23,"-3"1"0,0 0 0,-2 6 1,1 4-1,2 7 332,1 2 0,-5 3 1,-3 9-1,-3 7 0,-2 7 1,1 5-575,-1 5 1,2 1-25,3 3 153,2-3 1,7-1 0,0 0 0,4-2 0,5-2-373,6-5 364,4-3 1,13-6 0,7-4 0,9-2-1,8-2 1,3 0 0,0-1 75,1-1 1,-4-2-1,-2 0 1,-3 0 84,-5 0 1,-5 0 0,-7 0 0,-5 0 129,-3 0 1,-7 5-1,-4 4 1,-7 2 46,-9 2 1,-6 4-38,-6 0-268,-6 5 0,-2-6 0,-4 4 0,2 0 1,2-2-1,1 1 0,2-5-1330,3-4 836,-1-5 1,15-6 558,0-3 0,42-39 0,26-18 0,-17 17 0,-1-1 0,1 1 0</inkml:trace>
  <inkml:trace contextRef="#ctx0" brushRef="#br0">7829 13159 8062,'6'-7'58,"-5"-4"1,9 11 701,-6 0 0,2 5-436,-2 8 0,-2 5 0,2 5 0,-3 4 12,-1 3 0,0 0-233,0-5 1,0 5-222,0 0 125,6-1 0,-5-9 0,5-3 0,0-4 1,2-5 80,4-3 0,0-5-155,1-5 1,6-7-1,2-11 1,3-5-87,1-6 0,1-7 110,-1-2 0,-3 1 4,-1 3 1,-6 7-1,2 2 5,-2 3 5,-3 13 1,-5 4 13,-2 14 1,-4 9 0,1 8 0,0 3-52,3 2 0,0-1 2,0 1 1,-3-1 11,7 1 1,-5-2-1,3-3 1,0-4 43,0-3 1,2-5-34,4-1 1,-1-5 202,1 1 0,0-8 0,1-6 0,3-5 53,4-7 0,-1 3-120,1-3 0,-5 1-54,1-4 0,1 0 1,-1 4-1,-1 4-77,-2 3 0,-5 3 107,-1 2-97,1 4 0,-2 12 1,-3 5-1,-1 8-35,1 4 0,-1 2-763,5-1 0,-3-3 291,3-1 1,5-1 0,5 2 0,4-2-312,5-1 0,-1-8 844,8-7 0,11-19 0,7-8 0,6-2 0,0 0 0</inkml:trace>
  <inkml:trace contextRef="#ctx0" brushRef="#br0">9079 13032 8062,'-22'-6'0,"1"-3"0,4-1 375,-4 2 0,1 2 150,-1 6-280,-3 6 1,8 2-1,-4 9 1,2 5-1,2 2 97,2 1 1,1 1-353,1-1 1,5 2 0,2 2-1,4 0 6,1 0 0,1-2-61,4-2 1,2-5-107,5-3 1,7-4-1,2-5 1,3-4-215,2-2 0,-1-5 155,1-6 0,-1 0 127,1-13 1,-2 1 0,-3-4 0,-3-2 108,1-3 0,-5-1-29,3-3 0,-7-2 114,-2 7 0,-5 0 0,2 7 251,-4 0 1,-2 12-142,-4 2 0,0 11-127,-4 5 0,-2 13 0,2 5 0,-1 2-56,2 3 0,-2-2-25,6 5 0,-1-6-22,5 2 1,0-3 0,2-3 0,2-3-393,5-4 1,8-3 184,4-1 0,3-6-312,1-3 1,2-8 0,3-6 547,4-5 0,-7-14 0,0-8 0,3-4 0,-1 0 0</inkml:trace>
  <inkml:trace contextRef="#ctx0" brushRef="#br0">9563 12700 8062,'-12'-18'0,"-5"-1"425,0-2-233,-1-3 439,11 10 0,0 1 1,4 10 1177,-1 6-1570,0 4 1,5 13-1,2 4 1,1 6-1,-1 4 132,-1 5 0,2 1-167,0 7 1,5 4-319,-5 4 1,2 2 0,-3-2 0,1 3-281,-1 0 0,2 3-5,0-6 1,4-5-301,0-8 0,-2-8 0,3-4 0,3-6-560,2-7 1,4-5 625,-2-12 1,1-9 632,3-8 0,-3-20 0,-1-15 0,1-3 0,0-8 0,1 1 0,-1 0 0</inkml:trace>
  <inkml:trace contextRef="#ctx0" brushRef="#br0">9908 12649 8062,'-6'-26'0,"3"2"0,-5 3 1723,5 8-1324,-3 8 1,6 6-1,0 3 1,0 6 0,0 6 285,0 5 1,0 5-391,0 3 0,1 4 1,2 7-1,2 2 27,-3 5 0,4 7-934,-2 1 1,1 6 153,-5-2 1,0 8 0,-2 0 0,-1-5-1248,-1-5 1,0-11 1704,4-3 0,28-54 0,8-15 0</inkml:trace>
  <inkml:trace contextRef="#ctx0" brushRef="#br0">12215 12789 8062,'-19'-5'122,"-4"2"1,6-4-1,1 1 1,2 5 0,1 5 1343,1 9-1286,-1 5 1,2 9 0,1 3 0,3 4 0,0 3 0,1 2 0,0 2 231,3 2 0,3-1-486,5-3 16,7-1 1,4-4 0,5-3 0,2-4 0,1-7 0,1-6 0,1-6-102,-1-3 0,4-5 0,-2-6 0,-3-7-19,0-7 0,0-7 0,1-5 0,0-8 75,-4-4 1,-3-7-1,-6-5 1,-4-1-65,-4 0 0,-2-6 0,-5 3 0,-6 5 115,-8 5 0,-7 8-106,-5 8 263,-10 2 0,-2 18 0,-4 6 0,1 6 0,1 7 0,1 6 0,1 7 517,4 8 1,6 6-468,10-2 0,4 6 1,8-2-1,5 1 17,2-1 0,10-3-194,4-5 0,8-2 32,10-3 1,2 2 0,8-8 0,3-3-454,3-7 1,4-3-78,1-2 1,4 0-57,0 0 1,1-6 0,-7-2 575,-2-4 0,-17-6 0,1-5 0,-1-1 0,-1 0 0</inkml:trace>
  <inkml:trace contextRef="#ctx0" brushRef="#br0">13860 13401 8062,'13'-12'271,"0"-1"1,0 1 0,-1 4 939,1 4-866,0 2 1,0 9 0,-1 6 0,0 7 0,-4 5 0,-4 4 0,-2 2-337,-2 2 1,-7 1 0,-5 5 0,-6 2-708,-6 2 1,0-1-1084,-10-3 1260,6-1 1,-9-4 520,3 0 0,-32-17 0,30-9 0,-1 1 0</inkml:trace>
  <inkml:trace contextRef="#ctx0" brushRef="#br0">15952 12521 8062,'-6'-31'-35,"0"0"1,-4-3 0,3 4 456,2 3 1,0 2 0,5-1-1,-1 2 2352,-3 3-2360,2 8 1,-8 19 0,6 14 0,0 10-263,-2 8 1,5 9 0,-5 1 0,2 4-224,-1 3 0,1 5 0,4-5 1,-1-1-301,-3-1 0,2 2 1,-2 0-1,1-1-723,-1-2 0,1-6 0,-4-5 1,0-6 1093,0-5 0,-21-46 0,-9-15 0,-5-2 0,0 0 0</inkml:trace>
  <inkml:trace contextRef="#ctx0" brushRef="#br0">15352 12840 8062,'-8'-8'261,"-2"-1"-182,0-1 1,13 0 0,7 2-1,12 4-162,11 2 1,9 2 0,7 0 0,6 0 97,9 0 0,5 0 1,-30 0-1,0-1 0,0 0 1,1-1-213,1 0 1,-1 0 0,2-3 0,0 0-946,-4 1 1,0-1 1053,0 0 0,-2-1 0,20-7 0,-5 1 1,-8-3-1,-9-2 0,-10-4 0,-10-2 190,-8 2 0,-8 3-10,-6 5 1,-6 2-1,-13 2 1,-3 5 623,-4 2 1,-4 4-438,-5 2 1,4 7 194,-4 6-125,4 0 1,2 2-1,3 1 1,4 1-1,4 0 172,5 2 1,4 1-408,9 2 131,2-1 1,7 1-1,7-2 1,7-3 0,12-4-588,8-3 0,2-3 49,10-2 1,-4-3 0,2-6 0,-1-2-219,-3-2 0,-6-7 194,-1-6 0,-5-6 285,0 2 0,-9-3 0,-6-2 1,-5 2-171,-3 3 252,-2 2 1,-6 8 161,-2 2 1,-3 9 0,-6 10 0,2 6 141,2 5 0,0 3-400,4 2 0,-3 1 35,4 2 0,-1-2 0,7 3 0,2-3-489,4-1 1,5-7-170,4-2 0,3-4 669,6-4 0,22-21 0,6-9 0</inkml:trace>
  <inkml:trace contextRef="#ctx0" brushRef="#br0">16691 12815 8062,'-17'0'-86,"0"0"1,0 0-148,4 0 0,1 4 405,-1 0 0,1 6 883,4-1-699,-3 2 0,9-2 1,-2-1 115,3 2 0,2-4-366,3-2 1,8-4-1,6-4 1,2-5 83,2-2 0,3-3-205,0-3 1,5 1 31,0-5 0,4 5 0,-5-1 0,0 3-84,-2 1 1,-2 5 66,1-1 1,-5 6-61,0-1 0,-10 8 0,2 6 1,-3 5-333,-3 2 1,3 5-23,-6-1 0,5 2-146,-5-2 1,6-2 0,-1-6 0,2-1 559,2 1 0,13-31 0,6-14 0,2 0 0,1-1 0</inkml:trace>
  <inkml:trace contextRef="#ctx0" brushRef="#br0">17392 12521 8062,'-21'-7'329,"0"3"0,4 4 4,-4 4 0,5 8-72,-1 5 0,3 10 1,1 0-1,0 4 269,1 4 0,5-2-499,2 1 1,5-2 0,6 2 0,5-4-7,5-3 1,8-9 72,1-5 0,5-1-345,4-8 1,3-1 0,-3-9 0,1-5 15,-1-5 1,3-8-155,-3-2 0,-4 0-782,-4-8 976,-1 0 0,-14-10 1,4-3-1,-4-3 0,-5-1-106,-4 0 1,-3 6 137,-3 2 1,-9 1 402,-8 4 0,-9 8 1,-4 14-1,-3 6 561,-1 6 0,0 6-423,-1 6 0,3 2-35,2 11 0,4 0 0,7 6 0,5 2 179,4 0 0,4 1-530,10-4 0,5-1 86,4 1-214,2-1 0,12-4 0,4-1 0,4-1 0,4-4-1129,2-1 0,7-2 659,3-4 548,2-2 1,-8-17 0,3-6 0,3-1 0,0 0 0</inkml:trace>
  <inkml:trace contextRef="#ctx0" brushRef="#br0">18769 12700 8062,'-12'-6'-61,"-1"4"0,0-6 0,0 3 273,1 2 1,10 1 0,8 2-1,10 0 1,10 0 0,13 0 188,10 0 1,9 0 0,12 0 0,-32 0-1,2-1-245,3-1 1,2 0 0,2 1 0,1-1-1638,2-2 1,2-1 1462,1 1 0,1 0 0,1-2 0,-1-1 0,2 1 0,0 1 0,-3 0 0,-1 0 0,-5 1 0,-2 1 0,-5-1 0,-2 1 0,26-3-1042,-12 0 0,-11-3 868,-15 0 1,-16 2 0,-23-2 0,-7 1-101,-4 1 1,-6-4-1,-2 2 1,-2-2 226,-2-2 1,-3 0 0,6 2-1,0 1 374,4 1 1,7 1 127,5-5-135,-2 0 0,10 1 0,2 0 0,8 2 1,8 3 836,2 2 0,8 2 0,3 7 0,5 5-674,3 2 0,4 3-274,-4 3 0,0 3 0,-6 7 0,-2 1-93,0 2 1,-8 4-78,-2-4 0,-4 5 0,-10-2 0,-2 1-350,-5 0 1,-3-6-507,-5 2 1,2-3-745,-2-2 1,3-5 1578,2-3 0,43-42 0,21-21 0,2 0 0,0-1 0</inkml:trace>
  <inkml:trace contextRef="#ctx0" brushRef="#br0">20899 12305 8062,'-6'-13'0,"-1"4"9,-6 1 0,-5 5 0,-3 0 0,-3 8-161,-2 7 0,-4 7 983,1 6 0,-5 6-136,4 3-530,0 9 1,6-2 0,4 4-1,7 1 1,8-2-62,3-1 0,9 0 0,6-8 0,8-3-210,8-7 1,3-9-124,7-4 1,5 0 44,2-8 0,2-1 0,1-7 1,-4-6-333,-1-6 0,1-5 316,-7-9 1,1-2 79,-14-7 0,-2-5 1,-12-4-1,-2-4-62,-5-4 0,-5 1 85,-8 4 1,-5 6-118,-12 2 454,-5 4 0,-1 8 0,-8 5 0,-3 9 0,-3 7 482,-4 6 1,1 4-369,2 4 0,4 6-61,9 11 1,3 1-1,7 9 1,4-2 87,7 1 1,8 0-376,9-5 1,9 0-29,8-4 1,5 1-1,3-5 1,7-1-341,5-2 0,4-2 171,6-4 1,0-2-169,0-6 1,-4 0-1,-2 0 1,-1 0 358,-3 0 0,10-46 0,-25 18 0,1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definitions>
  <inkml:trace contextRef="#ctx0" brushRef="#br0">16054 6069 8211,'0'-8'-686,"0"-1"0,0 5 734,0-4 0,0 3 0,1-2 0,3 2 1,5 0-1,3 1 105,5 0 1,3-2-1,6 3 1,1-2 0,2-1-1,5 0-3,3 4 0,2-1 3,-1-1-172,-6 2 1,4-4 0,-6 6 0,-2 0 0,-3 0 0,-3 0-1,-5 0-169,-3 0 234,-7 0 1,-3 0 0,-8 0-1,-5 0-35,-2 0 1,-7-4 0,-4 0 0,-3 1 27,-5 2 0,-1 1 0,-4 0 1,1 0 20,-2 0 0,-5 0 0,-3 1 0,-1 3 37,-3 5 0,-2 4 195,-1 4-218,0 2 0,4 7 1,3-1-1,5 2 1,9 3-1,9 3 1,9 1-16,5 0 1,4-2-91,8 2 1,3-4 0,8-7 0,2-3-73,2-2 1,5-2 46,5-8 1,0-2 29,-4-6 1,-1 0 0,1 0-1,-1-2 27,1-2 1,-2 0 44,-3-9 0,-3 3 65,-5-7-89,0-3 1,-6 6 0,-3-4 0,-4 1 0,-4 0-21,-5 1 1,-3-1-46,-5 4 0,-3-1-48,-6 10 0,1 0 0,-2 5 0,-1 3-265,-2 5 0,1 4 122,8 4 1,0-2 65,8 6 0,-1 5 0,10 4 168,1-2 0,18 9 0,8 4 0,2 4 0,0-1 0</inkml:trace>
  <inkml:trace contextRef="#ctx0" brushRef="#br0">16296 6529 8211,'4'-17'0,"0"0"0,6-5-161,-1 5 1,3 0 381,5 5 1,-1 4 903,5 4-986,1 3 0,3 2 0,-1 3 1,-1 6-1,-3 6-71,-2 5 1,-2 3 0,-8 2 0,-4 1-226,-2 2 0,-2 0 66,0 5 0,-6-4 0,-2 2 0,-4-1-234,0-2 1,0-4-95,4-4 286,-4-2 251,5-6 0,0-8 0,3-6 0,3-9-60,1-6 1,5-11-113,4 2 1,2-11 0,3 0 0,3-5-43,4-1 0,-2 3 92,-2 1 0,-3 5 41,-1 3 0,-2 5 138,-2 3 1,-4 13-148,-5 13 0,0 4 71,0 14 0,-4 3 1,-2 5-1,1 0 31,-1 1 0,2-2-260,4 1 1,0 0-41,0-9-96,0 3 1,1 0 0,3-2 0,5-5 0,2-3-426,2-1 0,5-5 229,4 1 462,2-7 0,35-36 0,-25 10 0,0-1 0</inkml:trace>
  <inkml:trace contextRef="#ctx0" brushRef="#br0">17112 6643 8160,'0'-7'15,"6"2"0,-4 9 1130,7 0 1,-6 6-888,1-2 0,2 5 0,-2 3 0,-1 2-204,-2 2 0,-7 6-484,-2 3 1,-8 5 0,-3-1 429,-6 4 0,-1-2 0,-4 5 0,-7 7 0,0-1 0</inkml:trace>
  <inkml:trace contextRef="#ctx0" brushRef="#br0">18387 6248 8209,'0'-9'-40,"1"2"1,5 2-623,7 2 740,5 1 1,13 2 0,3 0 0,5 0 0,3 0 0,3 0 0,2 0 129,0 0 1,3 0 0,1 0-1,-6 0-213,-4 0 0,-10-1 21,-5-3-15,-1 2 1,-16-9-1,-2 4 1,-9-2-1,-8 2-50,-5 2 0,-5-1 0,-7 3 0,-4-1 26,-7 1 1,-5 3-1,-5 4 1,1 5 46,-1 2 1,-3 2 0,-3 0 0,-1 1 54,1 3 1,3-2 281,4 7-336,3-7 1,10 8 0,3-5 0,4 1 0,9-1-56,7-2-2,5-2 1,7-1 0,5 0-1,5-2 1,6-3-24,3-3 1,1 0 0,6 0 0,2-3 13,0 0 1,1-6 21,-4-1 1,-1-5 53,1 2 0,-2-3 0,-3-1 1,-5 2 189,-6 2 1,-5-1-125,-5-3 1,-1-1-82,-3 0 1,-5 4-1,-8 2 1,-6 2-168,-5 2 0,-5 1 59,-5 2 1,0 6-141,0 3 0,1 2 0,3 2 0,6 1-395,5 3 0,10-1-195,9 5 818,8-6 0,27 6 0,13-1 0,5 1 0,0 0 0</inkml:trace>
  <inkml:trace contextRef="#ctx0" brushRef="#br0">18706 6605 8209,'5'7'-414,"-2"3"1794,6-6-761,-6 6-442,8-3 42,-10 6 0,6-4 0,-2-2-286,3-2 0,-1 4 0,2-5 0,1-1-10,1-2 0,3-6 40,3-4 1,-3-2-14,3-2 1,2-4-1,-2-1 1,-2-2 193,-1-3 1,-5 5-9,-1 1 0,-3 3 759,3 1-341,-5 0-666,3 6 1,-6 10 63,0 14-6,-6 3 0,5 16 0,-4 0 0,4 5 0,1 6-95,0 2 0,1 8 49,4 2 0,-3 4-1576,7 1 1662,-6-6 0,2-3 0,-5-10 0,2-5 0,1-8 14,1-5 1,0-4 2,-4-10 51,0-6 0,-1-1 0,-3-8 373,-5-2 0,-8-5-197,-4-8 0,-3 2-133,-2-6 1,1 4 0,-1-5 0,1 0 720,-1-2 0,2-2-606,3 1 1,7-2 16,5-3-429,6 3 0,-1-4 0,8 5 0,8 1 0,6 1-775,8 2 1,9 0 400,3 5 1,2 1-349,7 8 0,-6 2 922,1 6 0,-6 9 0,2 5 0,2 0 0,1 0 0</inkml:trace>
  <inkml:trace contextRef="#ctx0" brushRef="#br0">16219 7740 8171,'0'-13'0,"0"0"-105,0 1 0,0 3 0,2 1 0,3-1 1,8 1-1,7 1 481,4 1-334,7-4 1,2 7 0,6-4 0,3 0 0,1 0 0,1-3 0,0 0 0,-3 0-1,-2 2 48,-5-2 0,-5 3 0,-7 0-207,-5 1 189,-9-4-73,-8 9 0,-8-7 0,-9 6 0,-5-3 0,-3 3 0,-5 0 0,-4 2 6,-3 0 1,-11 6 0,-3 2-1,-3 5 56,-2 4 0,-2 3 0,-8 7 0,1 1 153,1 2 0,1 4-1252,12-4 1056,3 5 0,15-1 0,6 7 1,9 0-1,9-4-216,6-6 160,9-4 1,7-6 0,8-2 0,4-5 0,4-7 34,1-4 1,6-5-1,1-2 1,4-4 97,0-4 0,-2-2-32,-5-3 1,-3 2 0,-7-5-1,-3 0 77,-4 0 1,-8 3 498,-5-4 0,-4 5-631,-4-1 0,-3 3 1,-8 3-1,-3 2-156,-8 5 0,0 4-31,-8 4 0,0 3-407,-5 6 330,7 6 1,-2 0 0,7 7-1,4 1 1,5 3-748,6 4 1003,5-3 0,23 7 0,8 6 0,1 1 0,0-1 0</inkml:trace>
  <inkml:trace contextRef="#ctx0" brushRef="#br0">16372 8148 8171,'5'-19'0,"-1"-2"0,6 3 19,-2 1 0,5 0 94,4 4 63,3-3 0,1 15 1,-1-3-1,-2 2 0,-2 4 61,-2 2 0,-1 5 1,-2 8-1,-2 4-367,-5 3 1,-3 1-69,-1 1 128,-5 5 1,-4 2-1,-8 5 1,-3-1-1,-1-2-318,0-1 1,0-6 340,-5 2 1,5-4-1,2-5 1,4-5 825,3-6-410,8-5-91,-1-5-186,5-11 0,11 2 1,6-9-1,7 1 0,6 0 61,4 1 0,3 1-442,1-2 151,0 8 1,0-6 0,1 9-1,-1 0 1,-1 1-857,-3 2 0,1 0 274,-5-1 284,5 2 436,-8-3 0,21-12 0,-1-5 0</inkml:trace>
  <inkml:trace contextRef="#ctx0" brushRef="#br0">17112 7957 8208,'-11'-20'0,"3"-3"215,-4 6 0,5 4 51,7 5 1,5 1-230,4-2 0,2 4 1,3 5-1,3 0-171,5 0 1,3 4-41,5 0 1,-5 2-1,2-3 1,-4 2-1222,0 2 1395,1 2 0,-10 21 0,-3 4 0</inkml:trace>
  <inkml:trace contextRef="#ctx0" brushRef="#br0">17099 8084 8208,'-18'-13'0,"4"5"424,-3-1 0,4 5 954,4-4-1322,4 5 0,10-3 0,4 6 0,4 0-562,4 0 0,7 0 168,5 0 0,11 0 0,0 0 1,4 0 337,4 0 0,12-21 0,9-9 0,-19 9 0,0 0 0,0-1 0</inkml:trace>
  <inkml:trace contextRef="#ctx0" brushRef="#br0">17890 7753 8208,'-9'-7'-234,"1"2"1,3 4 367,-3 1 0,1 1 468,-2 4-513,-2 2 0,8 7 0,-4 3 0,1 4 1,2 3-1,0 2 0,0-1 151,1 1 1,6-5-87,1 0-121,6 0 1,1-1 0,8-3 0,0-4 0,4-5 0,3-5 0,2-6-8,2-5 0,-1-5 44,-3-4-44,-1-8 0,-3-8 0,-4-5 1,-2 0-1,-6-1-41,-3 1 1,-4 0-1,-8 1 1,-5 3-9,-5 4 0,-5 9-76,-6 4 0,0 9 12,-4 3 1,-3 7-1,-5 6 1,0 9-661,-1 6 0,3 8 366,2 3 0,0 7 381,8 2 0,20 22 0,15 1 0</inkml:trace>
  <inkml:trace contextRef="#ctx0" brushRef="#br0">16398 8301 8208,'-13'-7'-191,"0"-3"0,2 4 0,1 1 1,3-3 517,1 1 1,3 5-1,8-3 1,3 2 75,4-1-448,6 3 1,2-9 0,7 6-1,1-1 1,3 1-334,2 0 218,-5-6 160,9 9 0,30-11 0,-27 9 0,0-1 0</inkml:trace>
  <inkml:trace contextRef="#ctx0" brushRef="#br1">2945 6146 23722,'0'-13'-1411,"-1"5"0,-2-1 1,-1-1-1,1-1 0,2-2 1,1 0 368,0 1 1,0 3-1,0 1 290,0-2 545,0 4 0,0-1-67,0 3 88,0 2 93,0-9-1336,5 10 2132,-3-5 1,5 6 724,-3 0 6,-2 6-1258,3-5 0,1 5 154,2-6 0,4 0 0,0 0 1,3 0 412,2 0 0,2 0 9,7 0 1,1 0-384,3 0 0,4 0 1,10 0-1,7 0-194,7 0 1,4-2-139,2-2 0,5 1-891,-33-1 0,0 0 974,5 2 1,-1 1 0,-1-3-1,0 1 1,1 1 0,1 1-1,-1-1 1,-1 0 0,1 0-1,0-1-49,0 1-1,0-1 1,3 2 0,-1-1-190,-1-2 1,-1-1 0,1 4-1,-1 0 151,-2-2 1,0 1-29,1 1 0,-1 1 0,1 0 0,0 0 0,0-1 0,0 1 0,0-2 1,0 1-1,-2-1 0,1-1 18,-1 2 1,1 0 0,2-1 0,1 1-23,1-1 0,1 0 1,0 0-1,1 1 2,1-4 0,0 1 3,2 3 1,1-1-1,-2-3 1,1-1-1,3 2 1,1 1-1,2-1 1,0-1-1,1 1 1,0 0 10,-1-1 0,1 0 0,1 0 1,-1 0 0,-4 1 1,-2 0-1,-1-2 1,0 0-679,-3 2 1,1 0 674,3 1 0,-1 0 0,-7-2 0,-1 0 0,4 2 0,-1 1 0,-2-1 0,0 0 0,-2-1 0,0 1 21,0-1 1,1 1 0,-1 1 0,0-1-87,0-1 0,1 0 1,-3 2-1,0 1 63,0-1 1,0 0 0,31-1 0,1 0 0,-5-1 516,-3 1 1,-8 2-518,-5 1 0,-4 0-19,3 0 0,-5 0 0,1 0 0,-7-2 303,-5-2 1,-5 3-202,-4-4 0,-2 4 1811,-6 1-1877,-6 0 555,-2 0-596,-5 0 1,-1 0 0,-3 0 0,-5 1 38,-2 4 1,-9 2-2,-5 5 0,-14-6 1,-13-2-1,-2-1 1,-6 1-1,0 1 1,0-1-1</inkml:trace>
  <inkml:trace contextRef="#ctx0" brushRef="#br1">3736 6363 28147,'-6'-7'-2422,"-5"-9"0,-5 3 1,4-1 651,2 0 1,7 5 1489,-1 1 0,8 5 0,6-1 0,4 2 1213,3 2 0,1 0 233,-1 0-1005,3 0 1,2 0 0,0 0-1,4 0 1,3-1 515,4-3-661,7 2 0,2-3 0,9 5 0,9-2 0,9-1 0,-28 1 0,0-1 1,5 0-1,0 0 385,5 1 0,0-2 1,1 0-1,1-1 437,4 0 1,1 1-742,1-2 0,0 1 0,3 0 0,0 0 0,1 0 0,-1 0 0,1-1 1,0 1-1,-1 0 0,-1 0-31,0-1 0,0 0-37,-1-2 1,-1-1 0,-3 4 0,-1 0-1,-1-1 1,-1 0 0,-1 0 0,0 0 0,-4 1-1,0 0 20,-1 1 0,-2 0 1,-3-2-1,0 1 0,0 1 1,-1 0 8,3 1 1,-1-1-26,-6-1 0,0-1 0,6 3 1,0 0-25,-6-1 1,-2 0 0,35-6-4,-2 6 0,0-5 1,-5 4-1,-5-1-4,-4 0 1,-3-2 37,0 3 1,-1-3 96,-3 4-131,-9-1 1,-3 1-1,-6 0 1,-4 1 0,-4 2-11,-2 1 1,-6 0-55,-5 0 0,-5-2-256,1-2 153,-2 3-779,-2-5 567,0 6 1,-2 0-1,-2 1 1,-5 2 36,-2 1 0,3 5-146,-1-5 1,1 6 366,-5-1 0,-11 2 0,-3 2 0</inkml:trace>
  <inkml:trace contextRef="#ctx0" brushRef="#br0">5062 7523 8422,'0'-13'-225,"0"-1"1,0-1-1,0-2 1,2 1-1,0 2 1,3 1 50,-3 0 0,4 1 0,-2-1 0,-1 0-44,-1 0 250,3 1 0,-2-3 1,4 0-1,-1-2 0,-2 0 315,2-2-273,-5 5 0,6-4 1,-4 5-1,1 0 0,-1 1 39,-1-1-112,-2 0 1,0 12-1,-2 6 1,-2 8-16,-5 4 1,-2 10 0,0 0 0,-1 5 176,0 8 1,2 5-137,-7 11-30,3 2 0,5-23 0,1 1 0,-2 2 0,1 2 0,-1 5 0,0 2 1,-1 6-1,0 1 128,-1 6 0,0 2-196,-1 5 0,0 1 0,3 1 0,0 1 1,1 1-1,1 1 0,1-1 0,2-1 1,0-1-1,1-2 103,1-2 1,2-1 0,0 0-1,0-2 1,1-8 0,0-1-1,0-1 1,0 1-85,0-1 1,0-1 0,1-3 0,0-1 50,1-2 0,0-1 0,-1-4 0,1-2-77,6 30 1,-1-8 0,2-5 0,-5-4-114,-2-4 0,-2-8 74,0-5 1,0-10-27,0 2 1,0-9-231,0 0 1,0-10 159,0-7 213,5-6 0,11-41 0,4-20 0,-4 20 0,0 0 0,0 0 0</inkml:trace>
  <inkml:trace contextRef="#ctx0" brushRef="#br0">5292 6873 8444,'0'-23'-34,"0"-1"0,0 0 0,1 3 0,5 2-333,7 4 380,-1 1 0,12 2 1,-1 4-1,5 3 1,6 5-1,5 3 1,3 3-128,5 1 1,8-3 0,5 5-1,3-1 11,5-1 0,-30-1 0,1-2 93,3-1 1,1-1-38,1 0 1,0 0 0,1-2 0,2 0 0,1 0 0,2 0 0,3-1 0,3 0 0,2 0 0,1-2 0,4-1 0,0-2 0,2-1-1,-1-1 38,3-3 1,1 0-1,-21 4 1,2-2-1,-1 1 1,3 0-1,1-1 1,0 1 0,1 0-1,0-1 1,1 2-104,-1-1 1,0 2 0,1-2-1,2 1 1,0-2 0,-1 1-1,-2 1 1,-1 0 0,0 0-1,3-1 1,-1 0 0,0 0 130,1-1 1,1 1-1,-1 0 1,3 0-1,0 1 1,0 0 0,1 0-1,-1 0 1,0 0-1,-1 0 1,0 0 0,0 0 7,-1 0 1,0 1-1,1-1 1,0-1-1,0 0 1,0 1-948,1 1 0,0 1 0,0-1 932,3-1 0,1-1 1,-2 1-1,-3 1 1,0 2-1,-1-1 1,1 0-1,0-1 1,1 0-1,-2 1 1,1 1-1,0-1 1,0 1-1,0-1 0,0 0-5,0 0 1,1-1 0,0 0 0,2 1 0,0 1 0,0-1 0,-2-1 0,0 0 0,0-1 0,-1 2 0,1-1 0,-1 0-209,-1 1 0,0-1 0,0 0 0,-2 1 0,0-1 1,0 0 184,0 2 0,-1 0 1,1 0-1,-1-1 1,0-1-1,0 1 16,-1 1 0,1 0 1,-1-1-1,-1 0 0,0 0 1,-1 0-1,20 0 0,-1 1 1,-1-1-1,0 0-134,-2 1 0,-1 0 1,-1-1-1,-2 0 130,-2 3 1,-1 0-1,-2-3 1,-2 1 1,-5 2 0,-2 0 2,0 0 1,-1 0-1,-5 1 1,0 2-1,-2-1 1,-1 0-1,33 0 1,-8 0 31,-7 0 1,-11 4 307,-3 0 0,1 2-328,-2-2 2,-5-2 0,-1 3 1,-7-5-1,1 0 0,-2 2 1205,-2 2 1,1-3-1125,-10 4 0,0-4 1925,-4-1-2000,-1 6 1,1-4-1,0 7 1,-2 1 0,-1 3 745,-1 4 1,-1 2-725,5 7 0,-5 1-54,1 3 26,-6 8 1,4 7-1,-4 8 1,1 2-1,-1 4-22,-2 4 1,-1 8-2,0-33 1,0 0-1,0 3 1,0 0-913,0 4 1,0 0 954,-2 2 1,-2 0 0,1-1 0,-1 1 0,-2 1-1,-2 1 1,1 1 0,-1 1 0,-1 0 0,1 1 17,0 2 1,0-1 0,-1-3 0,0 0-98,0-3 1,1 0-1,-1 0 1,1-1 261,1-1 0,1-1-220,-4 6 1,1-2 0,5-10 0,0-2 0,-1 2 0,1 0 0,0 29 0,1-6-90,-1-2 1,0-5-28,4 2 0,1-10-395,3-3 342,-2 2 1,5-8 0,-4 3 0,2-4 0,1-4-569,0-4 0,2-3 119,-3 1 621,-1-6 0,0 4 0,0-3 0,1 3 0</inkml:trace>
  <inkml:trace contextRef="#ctx0" brushRef="#br0">4896 9653 8268,'0'-13'-101,"2"0"0,1 0 1,2 2-1,2 1 1,3 3-122,2 1 1,6-2 0,3 4 0,3 1 0,3 1-1,3 2 413,4 0 0,4 5 0,5-1 0,4 0-160,2 2 0,12-5-32,3 3 9,2-2 1,1-2 0,5 0 0,-31-1 0,0 0 0,3 0 0,0-2 0,2-1 0,0 0 0,0-2 0,-1 0-17,1 0 1,0 0 0,3-1-1,0 1 1,0-1 0,1 1 0,1 0-1,0-1-350,0 1 0,0-1 0,2 1 0,-1 0 359,-3-1 1,0 1 9,4 0 1,0-1-1,0 1 1,0-1-1,3 1 1,0 0-1,1-1 1,-1 1 0,0 0-1,0-1 1,2 1-1,-1-1 1,1 1-1,0 0 21,1-1 0,1 1 1,5 0-1,-1-1 1,0 1-1,0-1 1,0 1-1,1 0-24,-1-1 0,1 1 1,1 0-1,1-1 1,1 1-1,1-1 1,2 1-1,0 0-5,-23 1 0,0 1 0,0 0 0,23-2 0,0-1 15,-1 1 1,0-1-23,-1 1 1,0 0-1,-19 1 1,1 1-1,-1 0 1,0 0-1,-1-1 1,0 1-1,0 0 1,0 0 0,0-1-1,23-1 1,-1 0-12,-2-1 0,0 1 0,0 0 1,0-1-1,0 1 0,0 1 1,1 0-1,0 0 8,0 1 0,0-1 0,0 2 0,-2-1 5,-4 0 1,-1 0-1,1-2 1,0 1 4,0 0 0,-1 1 0,2-1 0,1-1 1,-2-1-1,1 1 0,-2 0 0,0 1 3,0 0 1,0 1 0,-2-2 0,0 1-1,0 1 0,1-1 0,-2 0 1,0-1-6,0 0 0,-1-1 1,1 1-1,-2 1 0,-5 0 1,0 0-1,-1 1 1,0 1-4,-3 0 0,1 0 0,-1-1 1,0 0 3,-4 2 0,-1-1 0,-1-1 0,0 0 5,-4 2 0,-1 0-16,33-3 1,-6 5-1,-9 0 1,-3 0-1,-8 0 141,-4 0 1,-2 0-164,-1 0 1,-6 0 21,-2 0-94,-9 0 0,-2 0 1,-8 2-1,-1 1 1,-3 2-253,-1 2 0,-2-2-39,-4 3 676,0-5 1,-11-9 0,-3-8 0</inkml:trace>
  <inkml:trace contextRef="#ctx0" brushRef="#br0">13210 8875 8238,'-13'-13'0,"-2"0"-668,2 0 474,-8 6 1,16 2 0,-6 6 0,4 3 193,4 5 0,7 8 0,4 3 0</inkml:trace>
  <inkml:trace contextRef="#ctx0" brushRef="#br1">4769 10596 23010,'0'-13'-1696,"-2"-4"0,0 0 1,-3 0-1,3-1 0,0-2-1061,2 0 2647,0 2 1,0 1-1,0 0 1,0 1-1,0 2 1,0 1-290,0 1 128,0 4 191,0 3 1,0 6 163,0 3 1,-4 4 0,0 4-1,1 2-360,1 3 0,1-1 0,-2 5 1,-1 2 387,1 1 1,-3 6 0,2 1 0,1 2-11,2 2 0,1 6-61,0 2-39,0 10 1,1-4 0,2 10-1,3 3 1,1 4-7,3 2 0,-5-32 1,0 0-1,5 33 0,-2 1-27,2-1 1,0-1-501,-2-4 0,2-2 461,-5-2 0,3-5 0,-2-8 1,1-5-179,3-2 0,-3-3-65,1-3 241,-5-9 0,7-2 1,-4-5-1,-1 1 1,3-1-32,-1-2 0,-3-8 170,4-3 209,-5 2 1,9-6 0,-4 3 645,3-2-431,2-2 0,0 0 1,0 0-1,-1 0 328,1 0 1,1 4-189,3 0 1,-1 2 624,5-2-998,-5-2 0,8 5 0,-3-5 1,5 4-1,2 0 344,2-1 1,4 4-254,-5-5-262,13 6 1,-7-8 0,10 3 0,1-1 0,-1 1-121,3-2 0,6-2-10,1-1 88,12 0 0,-2 0 0,-27 0 0,0 0 0,1 0 1,-1 0-1,1 0 0,0-1 86,1-2 0,1 1 1,2 1-1,1-1-950,3-2 1,0 0 856,3 3 1,-1-1 0,-3-3 0,0 0 0,2 2 0,1 1 0,-1-1 0,1 0 0,0 0 0,0 0 59,1 2 0,-1-1 1,3 0-1,0-1 21,-3 1 0,-1-1-102,0 1 1,-1 0 0,6 0 0,1 0 0,-2-1-1,0 0 1,2 0 0,0-1 0,-1 0 0,0 0 16,-1 0 0,0 1 0,1-3 0,2 2 5,-1 2 1,2-1-34,4-1 0,-1-1 1,-3 1-1,-1 0 1,1-1-1,-1-1 1,-1 1-1,0 0 1,0 1-1,0 1 5,0 0 1,1 0 0,1-1 0,1-1 2,1 0 0,-1 1-3,2-2 0,0 1 0,-5 0 0,1 1 0,1 0 0,1 0 0,0-1 1,-1 0-1,0-1 0,0 0 23,0 0 0,0 0 0,0 1 1,0 1-11,-2 0 1,-2 0-14,0-1 1,0 1 0,4 0 0,1 0 0,-2 0 0,-1 1-1,0-1 1,0 1 0,-2 0 0,-1 0 6,-1 0 1,0 0 0,-2-1 0,1 0-232,2 2 0,0-1 0,0-1 1,-1 0 218,-1 2 1,0 0 0,-2-1 0,1 0 0,-4 2 0,1-1 0,-1 0 0,1-1 8,0-1 0,-1 0 0,2 1 1,0-1 18,-1 0 0,0 0 0,-1-2 0,0 1-48,-4 0 0,0 1 1,-1 0-1,0 1 1,2-1-1,0-1 1,-1 1-1,0 0 35,-2 1 1,0-1 0,4-2 0,0 1 23,-4 0 1,0 1-28,5-1 0,-1-1 0,-2-1 1,0 1-1,1 0 0,0-1 1,-2 1-1,0-1 0,32-4 48,-5 3 1,-2-4 35,0 4 1,-2 1-70,-2-2 0,-8 5 0,-7-3 1,1 1 1,-1 3 0,-5-2 886,-2 0 1,-5 1-937,-8 4 0,-1 0 0,-3 0 0,-4 0 468,-2 0 0,-3 0-769,1 0 331,0 0 0,0 0 0,-2-1 0,-1-2-104,-2-1 1,-1-6-303,2 1 0,2-2 159,-2-2 1,-2-1 0,0-2 0,-1-2-500,-4-2 1,0-3-64,-2-6 1,0 0 392,0-5 0,0-1 1,0-8-1,-2-3-416,-2-4 1,3-1-841,-4 0 1368,4-6 1,-3-2-1,0-6 1,1 0 0,1 2-177,2 1 1,6-2 161,2-4 0,4 3 269,1-3 1,-1 1 0,1 1 0,0-2 78,0 1 0,-1 2-148,1 1 1,-4 6 218,-1 3 1,-4 3-1,3 1 1,-1 1 7,-3 3 1,-2 9 22,-1 8-170,0 9 1,-5 3 0,-2 5 0,-2 1 0,1 4 222,-2 4 1,-3 2 400,-4 2 1,-2 2-391,-2 2 1,-7-1 0,2 7 0,-2 2 618,-3 4-830,-7 7 0,-2-9 0,-4 4 0</inkml:trace>
  <inkml:trace contextRef="#ctx0" brushRef="#br1">4947 9908 24888,'0'-13'-2209,"-1"-1"0,-2-2 1,-1-1-1,1 1 1777,2 2 1,1 2 0,1-1 0,2 0 0,3 2 0,-1 1 781,1 1 0,4 5 0,0-3 0,4 1 676,3 3 1,1 2-39,-1 1-904,3 0 0,7 0 1,3 0-1,4 0 1,3 0-1,2 0 1,5 0 21,7 0 0,5 0 0,4 0 0,1 0-99,5 0 1,4-4 0,-29 1 0,1 0 0,1 0 0,1-1 236,2-1 0,0 0 0,4 0 0,0-1 0,-1-1 0,1 1 1,2 0-1,1-1-122,2 1 1,0 0-1,3-1 1,0 1-1,1-1 1,-1 1-1,-2 0 1,-1-1 29,0 1 0,0 0 1,0 1-1,1 1-1465,0 0 0,-1 0 1317,4-1 1,1 1 0,-5 0 0,0 1 0,1 0 0,0 0 0,-1 1-1,0 0 1,0-1 0,1 0 0,3 0 0,0-1 0,2 0 0,1 0 59,1 0 0,0 1 0,1-3 0,0 0 17,0 2 1,-1 0-72,1-2 1,0 0 0,4 0-1,0-2 1,2 1 0,0-1-1,2 0 1,-1 0 0,-1 1-1,-1 0-28,-1-1 0,0 2 0,-1 3 1,1 0-254,1-3 0,2-1 0,-22 4 0,0 0 0,0-1 265,0 0 0,-1 0 0,0 0 0,24-3 0,-1 1 0,-6 0 0,0-1 0,2 1 0,-1-1-235,2 1 1,-1 0 0,0-1 0,-1 1 250,0 0 1,0-1 0,0 1 0,-2-1 18,-4 1 1,-1 0-16,4 2 0,-1 1 0,-1-3 1,0 0-1,2 2 0,0 0 1,-1-2-1,-1 0 0,-1 1 0,-1-1 40,0 2 0,-2 0 0,-1-2 0,-1 0-98,0 2 1,0 0-1,-1-1 1,0 0 120,-1 1 0,0-1-61,1 0 0,-1-1 0,-8 3 0,0-1 0,2-2 0,0-1 0,-2 1 0,0 1 0,-1 0 0,-1 0 31,-2 1 1,-1-1-1,-2 2 1,-1-1 728,26-4 1,-2-2-635,-5 6-107,-1-6 1,-20 8-1,1-3 1,-6 0-1,-8 1 737,-2 1 0,1 2-725,-4 1 1374,0 0-1621,-4 0 0,-4 0 880,-1 0-986,-5 0 0,3 1-93,-6 4 65,0-4 1,-6 10-1,-1-4 1</inkml:trace>
  <inkml:trace contextRef="#ctx0" brushRef="#br1">13044 9002 26015,'-12'-18'-2992,"-1"-3"1,0 2 187,0 2 1476,6 9 0,-3 5 925,6 11 1,17 35-1,8 18 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definitions>
  <inkml:trace contextRef="#ctx0" brushRef="#br0">2805 1173 8184,'7'-6'56,"5"5"1,-4-5 0,5 2 0,2 0-1,4 0 1,2-1 172,6 1 1,0-4-1,7 2 1,1-1-223,2-3-56,1-1 1,-6 2 0,-5 2-1,-6 0 43,-3 0-34,-1-2 0,-11 1 0,-7 1 0,-9 1-91,-6 3 92,-7 2 1,-2 1 0,-9 1 0,-4 3 0,-4 5 0,-3 2 0,-2 2 45,-1 0 1,-3 4 71,9 0-77,-6 0 1,9 1 0,1 2 0,8 0 0,8-3 0,6-3 34,6-1 1,6-2-39,8-2 1,9-2-1,8-4 1,5 1 80,3-1 0,0-2-93,5-1 0,0-1 1,3-2-1,-2-1-12,-1 1 1,-7-3 6,-2 2 1,-5-5-100,-7 5 92,-6 0 1,-13 5 60,-11 4 1,-11 7 254,-6 10-256,-8 2 1,-2 3 0,-3 1 0,4 2 0,4-1 111,0 3 0,7-6 43,2 4 1,15-7-276,6-2 127,6-5 0,10 2 0,7-7 0,9-1 1,7-3 49,2-1 0,8-2-230,7-4 0,2 0 66,2 0-86,0 0 0,-4-1 0,-1-3 0,-1-5 0,-1-1-565,0 2 0,-9-2 83,-9 6 0,-2-1 640,-7 5 0,-6 0 0,-5 0 0,-23 17 0,-4 5 0</inkml:trace>
  <inkml:trace contextRef="#ctx0" brushRef="#br0">3022 1607 8184,'0'-13'0,"4"-1"-117,0-3 0,8 3 1,-1-3-1,6 2 100,3 3 0,0-1 274,1 0 1,5 6 0,-2 3 0,4 2 285,0 2 0,-5 2-446,-2 2 0,-4 7 0,3 8 0,-3 1-121,-6 2 0,-3 2-36,-8 2 1,0 4 0,0 1 0,-2 1-88,-2 4 1,-5-1-256,-8-1 0,3-4 164,-3-9 1,3 2 0,1-8 288,1-3 12,4-5 1,3-14 17,5-6-45,5-5 0,4-8 0,7-1 0,2-3 1,2-4-18,2-2 1,-2 2-126,2 0 1,-7 5 147,2 0 0,-3 7 1,-2 5 192,-4 3 0,-2 8-82,-6 6 0,-2 6-29,-2 7 0,-3 7 0,-6 4 0,1 4 19,-1 0 1,0-1-83,0-1 0,6-1-141,3 1 1,3-1 0,2 1-1,3-2-199,5-3 1,8-4-108,4-8 1,4-4 100,5-5 1,7 0-1,6 0 1,-1-2 284,2-7 0,-1-16 0,5-9 0,5-8 0,1 1 0</inkml:trace>
  <inkml:trace contextRef="#ctx0" brushRef="#br0">4144 1339 8184,'0'-13'128,"1"2"0,2 1 192,2 1 0,0 7 1,-1-3-1,6 4 476,6 1-904,-2 0 1,10 0 0,-2 0 0,3 0 0,3 1-703,2 4 614,0-4 1,-5 9 0,-1-4 0,-1-1 0,-3 2 195,-2 0 0,-23 13 0,-11 7 0</inkml:trace>
  <inkml:trace contextRef="#ctx0" brushRef="#br0">4195 1505 8202,'-13'0'321,"1"0"715,-1 0 0,7 0-771,6 0 0,7 0 1,12 0-1,5 0-251,4 0 1,8 1-1,-1 2 1,5 1-876,2-1 0,1-2 861,-5-1 0,-1-9 0,4-4 0,3-1 0,0-1 0</inkml:trace>
  <inkml:trace contextRef="#ctx0" brushRef="#br0">6541 905 8240,'0'-17'18,"0"-1"0,0-2 0,2-1 0,1 1 0,1 3 0,-1 3 543,-2 1 0,0 2 73,4 2-676,-4 4 1,5 6 0,-6 3 0,0 5 0,0 3-72,0 5 160,0 3 0,0 7 1,0 2-1,0 2 0,0 0 1,0 1-1,0 0-77,0-1 0,0-1 0,1-3 1,2 1-44,1 2 1,2-5-1,-3-4 1,1 1-159,-1-3 1,3 6-1,-2-6 1,-1 3-368,-2-1 1,3-6 171,1 2 426,-1 3 0,-10-11 0,-1 2 0</inkml:trace>
  <inkml:trace contextRef="#ctx0" brushRef="#br0">6171 1543 8240,'-18'-6'0,"4"5"-529,-3-3 836,3 2 0,8 2-5,6 0 1,11 0 382,11 0-497,2 0 0,13 0 1,5-1-1,9-2 1,7-3-88,6-1 0,4 0 1,0-3-1,-32 6 0,0 0-60,2-1 0,-1 0 0,1 0 0,-1 0-168,0 0 0,-1 1 0,32-1-202,-9 5 0,-9 0 0,-11 0 0,-6 0-493,-6 0 1,-9 5 262,-9 4 0,-6 2-439,1 2 998,-8 5 0,-9 2 0,-16 3 0,-7 2 0,-5 2 0,0 0 0</inkml:trace>
  <inkml:trace contextRef="#ctx0" brushRef="#br0">6554 1925 8240,'-6'-12'0,"4"-1"-504,-7 0 658,6 0 1,-2 8 1132,5 5-1149,0 5 0,0 14 0,-2 2 0,-1 5 0,-2 3 508,-2 5-606,-2 3 1,1 3 0,-1 1-1,1 3 1,-1 1 326,1 3-400,5-4 0,-3-1 0,6-9 0,1-3 0,4-3-152,3-2 0,8-8 1,2-11-1,2-1 144,3-3 1,1-2 10,1-1 0,5-5-228,0-4 0,5-4 0,-1-4 0,3-3-513,1 1 1,-1-5 266,-3 2 1,2 2 503,-7-1 0,-10-23 0,-8-10 0</inkml:trace>
  <inkml:trace contextRef="#ctx0" brushRef="#br0">6682 1925 8240,'-13'-19'0,"1"0"-415,4 6 349,2 1 1,8 3-1,3 2 1,7 1 0,5 4 111,3 0 1,1 2-1,6 0 1,1 0-420,2 0 1,-2 0 372,-7 0 0,3 28 0,-4 8 0</inkml:trace>
  <inkml:trace contextRef="#ctx0" brushRef="#br0">6682 2129 8240,'-13'-5'0,"0"-4"0,2 2 243,2-1 0,-1 3-66,6-3 19,0 5 1,5-3 0,5 6-1,7-1 1,6-2 0,7-1 0,4 1-184,4 2 1,3-4 0,1 1 0,0 0-14,0-2 0,2-2 0,4-2 0,3-4 0,1 1 0</inkml:trace>
  <inkml:trace contextRef="#ctx0" brushRef="#br0">8709 650 8249,'0'-17'-134,"0"-1"0,0-1 1,0 1-1,-1 2 134,-4 2-104,4 7 1,-12 2 0,2 5 0,-6 0 0,-4 0 0,-5 1 0,-4 3 300,-2 5-173,-2 2 0,0 2 1,1 0-1,2-1 1,3 1-13,1 0 92,1-6 0,6 3 1,3-5 130,3 3 0,8-6 0,6 3-76,8-4 1,3-1-1,2 1 84,-1 4 0,0-2 0,-2 5 0,-3 2 16,-2 1 1,1 8-45,-2 2-123,-2 9 1,2 9 0,-8 14 0,-6 11 0,3-27 0,-2 2 156,-1 4 0,-1 2-237,-1 4 0,0 3 1,-3 4-1,0 2 0,0 2 1,0 1-1,2-3 0,-1 0 1,3-5-1,1-1-846,3-5 1,1-2 895,2-6 0,1 0 1,6 29-1,4-10 1,7-7-1,5-7 201,4-5 0,-4-6 5,3-3 1,-3 0-228,3-5 1,-4 2 0,-5-11 0,0-4-4,-1-2 0,-3-3-326,-1 2 0,1-4-219,4-5 605,-1 0 1,8-1-1,4-2 1,6-2-1,3-3-1345,2-1 0,2-3 1247,1-1 0,17-11 0,5-3 0</inkml:trace>
  <inkml:trace contextRef="#ctx0" brushRef="#br0">10214 982 8123,'0'-13'-40,"0"-4"1,1 0-1,5 1 1,5 4 190,5 3 1,10-1 0,1 5 0,5-1 0,4-1 0,4 1 218,3 1 0,3-1 1,-5 3-1,-4-1-483,-6 1 1,-4-3-281,-1 2 331,-6-6 0,-3 7 0,-10-4 1,-9 0-1,-9 1-12,-9 1 1,-4 1 0,-3 4 0,-3 0 84,-4 0 0,-8 0 1,-3 1-1,-2 2 138,0 1 1,0 7-1,-5 1 1,-1 5 27,2 3 0,-2 1-65,6 4-102,3 1 1,4 1 0,9 2 0,4 5 0,9 2 0,6-2-1,8-3-191,3 0 0,8-5 20,6-1 136,5-5 0,9-7 1,3-2-1,4-2 1,3-5 70,1-3 0,-4-1 244,0 0-254,-6 0 0,8-5 0,-8-4 0,-4-4 0,-7-2 239,-7-2 1,-4 0-145,-6 4 1,-2 0-108,-2 1 0,-7 0 1,-9 2-1,-3 3-415,-4 2 1,-7 0-17,0 5 1,-3 0-516,-1 0 685,5 6 0,-2 1 0,5 6 1,3 1-1,5 3-1166,5 4 1403,8 9 0,27-1 0,10 3 0,3 5 0,1 0 0</inkml:trace>
  <inkml:trace contextRef="#ctx0" brushRef="#br0">10469 1326 8194,'5'-18'0,"2"2"244,6-5 1,4 5 0,1-1 0,1 3 436,-1 1 1,4 6 150,-5 3-800,0 8 0,-5 3 0,0 8 0,-4 2 0,-4 4-336,-2 3 1,-2 7 0,0 3-1,-2 3-246,-2 1 0,-3-4 213,-6 0 88,1 0 1,-1-1-1,2-4 1,1-3 0,3-5-485,1-4 656,2-8 1,6-5 267,7-8-119,-1-9 0,17-13 1,-3-8-1,7-4 1,3-3 70,1-1 0,-2-1-84,-6 5 0,-5 5 343,-3 4-236,-3 2 1,-2 7 86,-4 3 1,-4 14-113,-8 7 1,-3 12-8,-6 5-101,1 3 0,0 6 0,2 1 0,2 0 0,-1 0-79,2-2 1,2-7 78,5 0 0,0-3-7,0 3-412,11-4 1,0-9 0,15-2 0,6-2 0,8-5 385,7-7 0,11-18 0,7-9 0,-17 6 0,-1 1 0,1 0 0</inkml:trace>
  <inkml:trace contextRef="#ctx0" brushRef="#br0">11603 1301 8194,'0'-13'45,"0"0"0,0 0 0,2 2 409,2 3 0,5 0 1,8 6-1,5-3-213,7 3 0,-1-4 0,6 2 1,1 1-760,2 1 1,0 2 231,-3 0 0,1 0 0,-6 0 286,-5 0 0,-10 0 0,-8 0 0</inkml:trace>
  <inkml:trace contextRef="#ctx0" brushRef="#br0">13134 1058 8200,'0'-31'-76,"0"-3"0,0-1 0,1 1 1,3 5-1231,5 7 1638,8-2 0,3 11 1,5-1-1,-1 5 0,-1 5 1,-2 5-1,0 8 1444,-1 6-1896,4 5 1,-10 7 0,3 2-1,-4 2 1,-3 3-578,-1 5 621,-7 0 0,4 6 1,-6-4-1,-1 2 0,-2-2 1,-3-2-1,0-3-374,1-6 0,-4-2 659,5-11 0,0-7 0,5-10 73,3-7 1,4-10-1,6-5 1,1-3-77,2-5 0,6 2 89,-2-6-405,3 0 0,-2 0 0,-1 0 0,0-2 1,-1 1-1,-3 0 0,-4 3-325,-5 5 1,2-1 566,-6 7 1,-1 2-38,-7 2 1,-3 9 108,-6 4 1,0 4-157,1 4 0,0 3 0,2 7 0,2 2-62,-2 1 1,4 0-214,2-4 0,3 4 105,1 0-131,0 0 0,0-5 0,1 1 0,3-2 1,6-1-298,6-1 0,4-6 550,5 1 0,25-16 0,11-9 0,4 0 0,1 0 0</inkml:trace>
  <inkml:trace contextRef="#ctx0" brushRef="#br0">14409 587 8222,'-5'-22'0,"0"1"0,-1 0 249,0 1 1,1-3 0,2 6 628,-1 2 1,-5 5-240,5 1-510,-6 6 1,7-2-1,-5 6 1,-2 5 0,-2 7-244,0 6 101,-7 6 0,-1 7 1,-5 8-1,-2 11 0,-1 10 158,12-29 1,2 2-192,1 6 1,2 0 0,-1-4-1,1 0 1,3 5 0,1 0-1,0 0 1,2 0 0,2 0-1,1 0 1,1-1 0,2 0-1,1-4 1,1 0-384,10 31 1,5-11 232,8-5 1,-1-7-1,2-10 1,3-5-351,4-7 1,3-3 150,1-7 1,10 0 394,3-4 0,7-18 0,6-8 0,4-3 0,0-1 0</inkml:trace>
  <inkml:trace contextRef="#ctx0" brushRef="#br0">15722 752 8162,'-9'-10'23,"2"-2"1,2-3 639,2 1-497,13 2 1,4 3 0,13 2 0,4 1 0,7 2 0,8 0 0,3 0-1,4 1 1,1 1-61,1 2 1,-1 0-1,-8 0 1,-6 0-649,-9 0 0,-7 0 400,-11 0 0,-9 0 0,-7 0 0,-9-1 126,-7-3 0,-3 2 0,-8-2 0,-4 1 77,-3-1 0,-3 2 1,-2-2-1,-5 3 150,-2 1 1,-2 0 0,-2 0 0,-2 1-80,-5 3 0,-1 4 1,3 4-1,6 1-92,4 0 0,12 1 0,2 2 0,7 2-182,6 2 0,8-3-97,9 4 96,8 0 1,8 1 0,8-3 0,2 1 0,5-3-198,0-3 0,6 2 1,1-9-1,1 0 243,-1-3 0,-1-2 4,-4-2 164,-7-6 1,7-1 0,-10-6 0,-2 1 0,-6-1 288,-4 0 0,-3 0-322,-4 1 13,-5-1 0,-7 1 1,-6 3-1,-2 1 1,-1 3-325,1 2 0,-3 2-208,6 1 0,0 0-37,5 0 1,5 7 517,2 5 0,55 29 0,-18-14 0,0 0 0</inkml:trace>
  <inkml:trace contextRef="#ctx0" brushRef="#br0">16054 995 10067,'0'12'407,"0"1"0,0-4-492,0-1 0,0 1 87,0 3 0,4-3 0,1-1 0,4 1-20,5-2 1,-1-1-237,4-6 183,3 0 1,0-2 0,5-2 0,-1-6 0,-1-4 226,-2-3-146,-5 0 1,2 0 0,-5 0 0,-2 1 0,-1 2 901,-1 1-428,-7 6-481,4 7 0,-10 14 1,-2 12-1,0 6 0,1 7 34,2 3 0,2 5 0,1 10 0,0 5-23,0 5 0,0-29 0,1 0-71,1-2 1,0 0 52,0 37 1,3-10 0,-5 0-1,0-4 1,0-6 22,0-9 1,0-13-19,0-14 1,-1-5 7,-3-3 200,2-3 0,-5-8 1,3-1 469,-5-1 1,-3-6-504,-5 2 0,1-4 119,-5 0-354,0-7 1,-1 4 0,1-5-1,0 0 1,1 2-741,3-1 0,4-4 227,5 2 0,-2-3-1322,6-1 1180,-1-1 1,12-4 713,6 1 0,20-7 0,15-9 0,3 0 0,-9 8 0,-1 1 0,1-1 0,0 1 0</inkml:trace>
  <inkml:trace contextRef="#ctx0" brushRef="#br0">16997 791 8162,'0'-13'0,"0"-4"259,0 0 0,0 0 1239,0 4-827,0 6 0,0 3-13,0 8-801,0 9 1,0 7-1,0 5 1,0 2 0,0 3-90,0 4 0,0 3 0,0 1 1,0 0-390,0 0 0,0-4-183,0 0 0,4-1 90,1 1 714,5-3 0,-3-17 0,5-2 0</inkml:trace>
  <inkml:trace contextRef="#ctx0" brushRef="#br0">16717 1071 8162,'-2'-13'0,"-1"-1"0,-1-1 0,1-2 0,3 1-506,4 7 478,4 4 1,14 1-1,7-1 1,6 2 0,9 2-115,4 1 1,3 0 141,0 0 0,-13 0 0,3 0 0,3 0 0,-1 0 0</inkml:trace>
  <inkml:trace contextRef="#ctx0" brushRef="#br0">18247 842 8162,'5'-13'57,"2"0"1,6 2 0,1 1 0,2 1 0,2-1 636,2-1-577,7-2 1,1 5 0,5-1 0,-2-1 0,-2 0 0,-3 1-1,-1 0 276,-4-1 0,-8 3-374,-9-1 1,-4 0-151,-4 0 67,-9-3 1,-8 9 0,-9-2 0,-6 3 0,-3 1 0,-7 1-1,-2 3-17,-4 5 1,-3 2 0,-1 3 0,-3 3 160,-4 4 0,5 4 0,3 1 0,4 3-39,4 1 1,9 4 0,11-5 0,9 0-72,9-2 0,9-6-17,9 0 38,5-5 1,13 1-1,3-9 1,4-4-1,2-2 1,3-2-1,-2 0-122,-3 0 0,-3 0 57,-6 0 0,-1-2 40,-2-2 107,-4-3 0,-7-6 1,-2 1-1,-5-1 1,-4 0 142,-4 0 1,-8 2-229,-5 2 0,-7 0 1,0 3-1,-5 0-99,-4 1 0,0 0-218,-1 5 0,0 2-155,9 2 0,-2 3 0,8 7 1,2 2 483,3 1 0,38 34 0,19 4 0</inkml:trace>
  <inkml:trace contextRef="#ctx0" brushRef="#br0">18361 1058 8162,'20'-25'75,"-3"-1"1,3 6 149,1 3 1,5 3 206,4 2 0,-3 4 1,1 6-1,-5 4 209,-6 7 0,-5 7-378,-3 1-407,2 11 0,-9-7 0,0 9 1,-6-3-1,-7 0 0,-6 3 1,-3 2-186,-3 1 1,-1-2-1,-1-6 1,-1 1 146,1-1 0,1-1 98,2-2 463,-2-4 0,14-11 1,2-4 305,9-6 1,5 0-938,15-5 0,5-1 1,5-2-1,1 1-276,4 2 0,-4 3-4,2-3 0,-1 5 532,1-1 0,14-9 0,-1-1 0</inkml:trace>
  <inkml:trace contextRef="#ctx0" brushRef="#br0">18425 1186 8162,'-18'-13'0,"-1"0"-131,-2 1 0,8-1 1,9 0-45,3 0 0,12 6 774,6 3 1,7 3-254,6 1-392,8 0 0,3 0 1,5 0-1,-1 0 1,0 0-1463,3 0 1508,2 0 0,-12 0 0,3 0 0,3 0 0,-1 0 0</inkml:trace>
  <inkml:trace contextRef="#ctx0" brushRef="#br0">19190 548 8205,'0'-14'19,"-1"-1"1,-2-2 0,-1 0-1,1 0 638,2 0-375,1-6 0,0 9 1,0-3-1,1 3 0,2 1 1,2 1 1609,3 4-1694,-6 2 0,14 6 1,-3 0-1,2 2 0,4 3 393,2 8-501,3 6 1,2 7-1,-1 4 1,1 6 0,-2 5-1,-3 7 1,-4 6-30,-3 5 0,-7 5 0,-4 5 0,-4-31 0,-2-1-319,-2 3 1,-3 0-1,-6 3 1,-3 0-1,-5-1 1,-2 0-1,-2 0 1,-1-1-154,-2 0 1,0-1 0,0-2 0,-1-1 0,1-3 0,-1-1-1,2-5 1,1-1-485,-26 18 1,8-11 894,2-4 0,2-3 0,2-4 0,0-6 0,4-6 0</inkml:trace>
  <inkml:trace contextRef="#ctx0" brushRef="#br0">20108 357 8136,'-1'-11'-220,"-2"1"1,-1 1-1,1-1-1049,2-1 1558,1-2 1,0 1 0,1-1 0,3 0 0,5 0 0,2 1 597,2-1-830,0 0 0,-1 5 0,3 0 0,0 1 0,2 2 151,-1-1-196,4 2 1,-6 5-1,3 3 1,-3 5 0,-3 4 246,-2 4-267,2 8 0,-10 4 0,4 5 1,-4 2-1,-1 5 0,0 6 1,0 4 89,0 4 1,-1 4 0,-2 7 0,-1 5-34,2-33 0,1 0 1,0 2-1,0 0-779,1-2 0,0 0 749,3 3 1,0 0 0,1 0 0,1-1 0,2 3 0,1-1 0,1 0-1,1 0 1,-1-3 0,0 0 40,0-1 1,0 0 0,14 30-1,-3-3 1,0-6-149,-3-7 1,-3-5 99,-1-13 1,-6-5-42,-3-7 0,-3-4 1,-1-5-1,-1-2 72,-3-2 1,-1-4 73,-7-5 1,0 0 59,-9 0 1,0 0 0,-6 0-1,-1 0 764,-2 0 0,-8 0-1119,4 0 1,-5-4-25,10 0 101,-1-6 0,6 3 1,3-6-1,5 0 0,6 1-668,6-1 0,4 0 189,4 0 1,9-1 579,8-3 0,27-5 0,13-4 0,-17 6 0,0-1 0,0 1 0</inkml:trace>
  <inkml:trace contextRef="#ctx0" brushRef="#br0">21587 791 8217,'0'-32'19,"0"4"0,0-5 0,0 2 378,0 3 0,0 7 0,0 4 1540,0 3-1707,0 1 1,2 6 0,1 4 0,2 7 9,2 9 0,-2 5-180,3 8 1,-5 1-1,1 2 1,-2 5-236,-2 3 0,-2 6 26,-2-1 0,-2 6 1,-4-2-1,2 1-430,-2-1 0,3-5-138,-2 2 0,7-3 315,-3-2 0,0-4 0,0-2 0,3-2-753,0-6 1155,2-10 0,0-42 0,0-14 0</inkml:trace>
  <inkml:trace contextRef="#ctx0" brushRef="#br0">21383 1071 8217,'-5'-18'124,"3"-1"-29,-2-2 0,3-2 0,2 6 0,5 3 185,7 4 0,6-1-205,11 2 1,3 4 0,8 0 0,6 4-94,8 1 0,6 0-205,2 0 1,3 0-1,0 1 1,2 2 222,-1 2 0,-15-8 0,11-2 0,0 0 0,6-2 0,-1 0 0,1 0 0</inkml:trace>
  <inkml:trace contextRef="#ctx0" brushRef="#br0">23730 663 8217,'0'-17'0,"-2"0"0,-1 1 6,-1 2 1,-6 7 0,2 4 0,-5 6 421,-4 6 0,-4 12-358,-9 4 0,-7 14 1,-7 0-1,-1 4-52,-3 1 0,20-18 1,0 0 233,-1 0 1,-1-1-199,-4 5 1,0 0 0,2-4 0,0-1 0,0 1 0,0-1-1,-23 17 1,7-8 0,7-8 0,7-9 35,8-7 0,8-6 0,9-8-76,5-5 0,4-6-215,4-2 123,4-6 1,6 2-1,3-8 1,5-2 0,5-1-1,4-4 1,1 1-290,-1 1 1,4 3 206,-1 5 322,-3 1 1,5 9-1,-6 5 1,-2 5-1,-1 9 133,-2 8 0,4 9 306,-4 10-444,4 2 1,-14 11-1,5-1 1,0 1 0,-2-1-179,1 1 1,2-5-593,-4-4 1,1-7 58,-1-1 1,-1-4-1,5-9 554,2-6 0,29-44 0,-21 12 0,-1 1 0</inkml:trace>
  <inkml:trace contextRef="#ctx0" brushRef="#br0">25247 663 8208,'-6'-13'-21,"-1"1"1,-7-1-1,-2 1 1,-1 4-1,0 4 804,-1 2-564,-2 14 1,-7 3 0,-1 15-1,-2 4 1,0 3 0,1 1 0,-1 0 355,2 1-537,1 4 1,3-3 0,1 3 0,3-5 0,2-4 6,2-4-116,8-3 1,-2-12-1,7-5 16,4-7 1,5-12 0,8-12 0,2-4 0,2-5-78,2-4 1,1-4-1,5-3 1,-1-3-192,1-2 1,-1 4 186,1-5 124,-6 6 0,2-2 0,-5 9 1,-1 5-1,-2 3 173,-1 5 0,-6 15-56,-3 15 1,-3 8 0,-1 10 0,0 2 99,0 5 1,6 3-133,3 2 1,-2-5-82,1 0 1,5-2 0,4 4 0,-1-4-198,-2-1 0,-2-2 79,1-8 1,0 3-272,0-3 216,-1-2 0,-3-5 1,-2-6-112,-1 2 240,-2-4 1,-10 0-98,-2-6 343,-9 0 0,-4 4 1,-8 0-1,-2-1 1,-3-2 198,-6-1 1,2 5-355,-4-1 0,1 0 79,-2-4-196,3 0 0,-4 2 0,8 0 0,2 3 1,5-3-415,7 0 133,9-2 1,9-2-869,8-2 1227,14-3 0,38-16 0,17-6 0,-18 8 0,1 0 0,-1 0 0</inkml:trace>
  <inkml:trace contextRef="#ctx0" brushRef="#br0">25668 778 8144,'0'-19'0,"0"0"0,0-7-137,0 6 0,0 2 0,1 5 1,3 2 890,5 2 0,8-1 1,6 6-1,5 1-460,6 2 0,7 1-550,2 0 1,5 0 0,-2 1 0,3 2-217,-3 1 1,1 2 33,-9-2 0,2-2 0,-12 2 0,-4-3-1026,-5-1 1464,-11 6 0,-36-22 0,-14 1 0</inkml:trace>
  <inkml:trace contextRef="#ctx0" brushRef="#br0">26012 625 8145,'-13'0'0,"-4"-4"-165,0-1 1,0 0 130,5 0 1,-1 5 0,0 0 1009,0 7 1,1 10-458,-1 5 0,4 2 104,1 1-476,5 6 0,-7 3 1,4 9-1,1 2 1,-1 2 46,3 0 0,2-6-252,1 1 0,0 1-670,0-5 333,0-2 0,0-12 0,1-2 0,2-2 1,1-1 394,-1-4 0,-24-35 0,-7-9 0</inkml:trace>
  <inkml:trace contextRef="#ctx0" brushRef="#br0">24099 1619 8144,'-12'0'-182,"-1"-1"30,0-3 249,6 2 1,3-5 0,8 3 0,6-5 0,7-3 0,10-5 0,11-5-1,12-3 1,11-6 80,-27 12 1,3 0-1,3-4 1,3 0 93,5-4 0,2-1-328,11-3 0,1-2 0,-2-2 0,2-2 0,-15 11 0,2-1 0,1 1 0,0-2 0,1 1 0,-1-1 0,3 1 1,0-1-1,0 0 0,2-1 0,0 1 0,-1 0 0,1 0 0,-1 1 0,-1 0 50,-1 1 0,-1 0 0,-1 1 0,-3 3 0,0 0 0,-2 1 0,15-7 0,-3 2 0,-1 2 0,-2 0 15,-5 2 0,-1 1 1,-4 4-1,-3 0 1,23-11-1,-14 5-4,-12 6 1,-11 3 0,-9 2 0,-2-1-136,-5 0 0,-7 5 1,1-1 89,-4-1 37,-1-1-62,0 4 0,-6 1 0,-3 6 0,-6 0 0,-3 0 0,-1 0 0,0 0-246,-1 0 0,3 0 0,-3 1 1,2 2 570,2 2 0,2-1 1,1-4-338,0 0 1,2-6 115,2-2 1,4 1 0,5-2 0,0-1 264,0-1 0,0-2 32,0 0 0,1 2-135,3 2 0,2-2 0,4 4 0,-1-1 85,0-1 1,4 6-165,4-1 0,-1 3-47,5 1 1,-4 1 0,4 3 0,1 6-108,-3 6 0,4-1 44,-6 7 0,-1 0-240,-8 8 97,4-3 1,-11 4 0,2-4 0,-6 1 0,-6 2-401,-2-2 1,-7 4 55,-4-3 0,-6 0 9,-2-8-140,1 3 606,3-4 0,-5-17 0,-2-6 0</inkml:trace>
  <inkml:trace contextRef="#ctx0" brushRef="#br0">27287 357 8144,'0'-13'554,"0"1"164,0 4-539,0-3 1,-1 15 0,-2 2 0,-3 7-33,-1 4 0,-1 5 1,-4 1-1,2 4-120,2 3 0,1 1-56,-2-1 0,4-3 0,5 2 0,1-3 102,3-5 0,5 2 75,8-6-115,8-6 1,4-5 0,6-6 0,3-2 0,3-3 0,2-8 0,-1-8 212,1-8 0,-6-5 1,-7-8-1,-5-5-168,-4-2 1,-8-1 0,-9 3 0,-5 5-22,-8 2 0,-9 9 0,-15 4 0,-2 7-125,-5 6 0,-1 5 1,3 14-1,0 5 44,-1 5 0,3 6-1080,2 9 1104,2 3 0,13 20 0,2 11 0,-3 5 0,0 0 0</inkml:trace>
  <inkml:trace contextRef="#ctx0" brushRef="#br0">17545 1862 8113,'-12'0'-404,"-1"0"0,0 0-39,0 0 578,6 5 1,-4-2 0,2 4-1,0 0 977,0 0-846,3-4-217,6 3 0,2-8 0,2-2 0,6-6 1,6-5-1,6-8 0,7-5 13,5-6 0,14-6 0,-20 17 0,2-1 0,4-3 0,1-2-31,5-3 0,1-2 0,6-5 0,2-2 0,3-4 0,1-1 0,-16 15 1,0-1-1,0 0-139,1-1 0,1 0 0,0 0 0,0 1 0,0 0 1,-1 1-1,18-15 0,-1 0 0,-4 3 0,0 2 3,-5 4 1,-2 2 0,-6 4 0,-2 1-172,15-12 127,-6 5 0,-12 17 1,-5 3-1,-7 3 1,-6 2-287,-6 4 229,-6 2 0,7 1 30,-6-4 165,-5 3 1,-2 1-1,-5 5 1,-2 0-1,-2 0-83,0 0 0,-1 0 89,0 0 1,0 0 893,1 0-948,-1 0 1,4 4-1,1 0 1,-2-1-33,-1-1 1,4-4 166,2-2 1,3 1-152,-3-5 120,4-1 0,-5-4 1,6 1-1,0-1 1,0 0 239,0 0 1,2-4-181,2 0 0,-1 0 203,5 5-205,1-1 1,3 0 0,1 0 0,0 2-1,0 1 223,-1 2 0,1 5-191,0-2 0,0 4-156,-1 1 1,0 6 0,-2 4 0,-3 4-13,-2 3 0,4 10 12,-5-2 0,0 4-243,-4-4 115,0 6 0,-5-2 0,-4 3 0,-2 1 0,-3-1-1240,-3 4 1389,-3-5 0,-10 0 0,-5 3 0,-3 0 0,1 0 0</inkml:trace>
  <inkml:trace contextRef="#ctx0" brushRef="#br0">18540 2219 8075,'0'-13'-223,"0"0"0,0 0 0,1 2 0,2 1 273,1 2 1,2-1 0,-3-4 0,1 1 0,0-1 370,2 0 1,-4 5-270,2-1 0,-4 8 0,-3 2-112,-1 10 1,-6 8 0,1 6 0,-2 2-37,-2 3 0,2-2 0,1 6 0,3 2-34,1 1 1,2-5-1,4-1 1,0-1 20,0 0 1,6-2-1,2-6 1,5-5 9,4-3 1,4-7-1,7-3 1,4-4 5,0-4 1,-2-10 0,4-12 0,0-6 68,-1-5 1,-4-6 60,-7 1-131,-4-6 0,-11 2 0,-3-3 0,-5 0 0,-8 4 0,-8 3 0,-5 6 4,-4 9 0,-5 13-199,-3 10 1,1 2-69,-1 2-150,6 17 1,-2 2 0,8 19 406,0 6 0,16 5 0,3 7 0,-3 5 0,0 0 0</inkml:trace>
  <inkml:trace contextRef="#ctx0" brushRef="#br0">6988 4259 8075,'-8'-13'-188,"-1"5"1,3 1 0,0-1 1245,1 1-996,0-1 1,5-1 0,2 2-1,2 2 1,6 0 0,4 1-1,4-2 1,2 1 0,4-2-1,5 0 1,-1 2-317,6-3 268,0-1 0,3 1 1,-2 1-1,-2 0 1,-3 1-1,-5-1 1,-4 1-167,-2 1 0,-8-1 129,-7 2 0,-14 2 0,-7-2 0,-7 3-1,-5 1 1,-5 5-1,-9 4 1,-4 3 19,-2 5 0,-2-1 1,0 5-1,-2 2 12,-2 1 0,-2 2 13,-2-1 8,8 6 1,8-4-1,9 3 1,6-3 0,7-3-1,8-3 1,7-4 31,5-3 0,8-1-54,6 0 1,1 0 0,7-2 0,3-1 30,5-2 1,-1-5-46,6 1 1,0-2-13,4-2 0,-4 0 0,-1 0 0,-2 0-2,-3 0 0,-1-4-39,-1-1 0,-8 0 56,-5 0 58,0 4 1,-13-9-1,-2 6-27,-9 1 1,-9 2 9,-10 1 0,-2 7 34,-6 5 0,-1 3 0,1 4 0,1 1 125,3 0 0,0-3-125,9 4 1,2-5-40,10 1 1,6-3-1,4-1 1,8-2 17,7-2 0,8 1 3,10-6 1,3 0-134,5-4 0,6 0 1,1 0-1,0-1-639,-2-4 0,1 4 396,-2-3 0,1 1-327,-5-1 1,-5 2 649,-4-2 0,-13 14 0,-5 4 0</inkml:trace>
  <inkml:trace contextRef="#ctx0" brushRef="#br0">7370 4718 8095,'14'-19'-91,"2"5"1,2 6-34,2 2 0,1 2 703,5 4-457,-1 0 0,-3 1 0,-3 4 0,0 3 0,-5 5 122,-4 4-335,1-3 0,-9 6 0,2-5 0,-3 4 0,-1-1-180,0 1 207,0 3 0,-4-8 0,-2 3 0,-1-4 0,-3-3-164,-1-1 274,-2-7 1,6 3-1,3-10 1,3-3 0,1-5-1,1-4 1,5-4-166,6-3 0,3-3 103,6-3 0,-1 3 0,2-2 0,-2 2-45,-1 1 1,-2 2 274,-5 3-90,1 2 1,-6 14-1,-3 6 110,-2 10 0,-4 8-21,-2 6 1,1-1-257,-5-2 60,5 2 1,-7-4 0,6 4 0,1-3 0,2-3-180,1 1-6,0-5 1,5 4-169,4-5 1,8-6 0,4-3 335,3-2 0,21-23 0,9-9 0,5-2 0,0 0 0</inkml:trace>
  <inkml:trace contextRef="#ctx0" brushRef="#br0">5100 4603 8202,'0'-18'-82,"0"-5"0,0-2 1,2 3-1,1 4 1,2 1 49,2 1 1,-2 2 630,3 1 0,-5 8 0,1 5-295,-2 7 0,-4 10-287,-2 4 1,-3 9-1,-6 5 1,-1 5-238,-3 2 1,3 5 112,-3-4 96,3 5 1,1-7 0,2 4-1,1-1 1,3-4 0,1-5-1,4-6 66,5-7 1,6-1-1,8-8 1,5-6 266,7-4 1,5-9-166,8-2-165,4-3 1,0-4-1,0 0 1,-2-4 0,-3 1-1,-2 0 1,-2 2-213,-3 2 1,-3 1-166,-5 0 0,-2 1 0,-3-1 0,-4 0-1370,-3 0 1755,-1 1 0,-23-18 0,-5-4 0</inkml:trace>
  <inkml:trace contextRef="#ctx0" brushRef="#br0">5049 4488 8216,'-11'-17'0,"3"0"-6,-4 0 1,16 6-41,1 3 142,10-4 1,5 11 0,7-5 0,3 2 0,4-2 32,3-1-194,7-1 0,-3 1 1,4 1-1,-1 2 0,-3-1 1,-1 3-1,-3 0 65,-3 2 0,-20 28 0,-10 8 0</inkml:trace>
  <inkml:trace contextRef="#ctx0" brushRef="#br0">5241 4680 8216,'-13'-6'0,"0"5"0,0-4-187,1 4 1,3-3 253,1-1 1,10 1 0,3 6 0,6 0 335,6 3 0,0 3-652,9-4 96,-4 1 1,15-1 0,-3 0-1,3-1 1,1-2 152,0-1 0,7-7 0,5-3 0,5 0 0,-1-1 0</inkml:trace>
  <inkml:trace contextRef="#ctx0" brushRef="#br0">6082 4667 8216,'0'-7'2371,"-5"1"-2113,3 6 1,-5 4 129,3 1-412,2 5 0,-3-8 0,3 5 1,-1 1-1536,-1-1 1559,0-5 0,38-13 0,8-10 0</inkml:trace>
  <inkml:trace contextRef="#ctx0" brushRef="#br0">9079 4476 8216,'-5'-13'193,"3"0"69,3 0 1,6 6-1,10 3 1,6 3 0,4 1-1,4 0-353,1 0 1,-2 0-181,4 0 130,0 0 1,3 0 0,-2 0 0,-2 1 0,-2 3 140,-2 5 0,-20 8 0,-4 3 0</inkml:trace>
  <inkml:trace contextRef="#ctx0" brushRef="#br0">9091 4756 8216,'-12'-1'0,"0"-4"110,4-3 1,4 2 192,8 2 0,9 3 1,9 1-1,7 0-212,5 0 0,2 0 0,4 0 1,3 0-769,3 0 1,4 0 676,1 0 0,-15 0 0,2 0 0,1 0 0,1 0 0</inkml:trace>
  <inkml:trace contextRef="#ctx0" brushRef="#br0">12381 4272 8195,'0'-13'-178,"-1"-1"1,-2-2 0,0-1-1,5 3 76,5 4 0,5 0 0,5 6 1,5 1-1,3 2 0,5 1 489,4 0 0,4 0 0,5 0 0,2 0-119,0 0 1,4 0-245,-7 0 1,1 0 0,-7 1 0,-2 2-77,-4 1-123,-9 0 201,-8-4 1,-9 0 0,-8 0-1,-6 0 1,-5-1 0,-8-2-34,-5-1 0,-6 0 0,-9 4 1,-4 0 5,-2 0 0,-4 1 29,-2 3 7,-9 3 1,-1 6 0,-3 0 0,3 1 0,1 3 16,0 4 1,5 3 0,7 2 0,12-1-20,10 1 1,9-1-162,12 1 0,5-2 48,8-3 0,5 2 0,8-6 1,4-2-18,3 0 0,6-4 51,0-3 1,5 2 241,-1-5-131,3-1 0,0-6 1,-3-2-1,-4-4 0,-5-4 267,-4 0 0,-2-1-146,-7 0 1,-4 0 0,-4 1-1,-4-1-17,-4 0 1,-8 0-148,-5 1 1,-7 3-252,-1 1-38,-1 5 0,-11-3 0,3 8 0,-3 0 1,1 5-833,2 5 1,7-1 308,5 10 790,13 1 0,20 37 0,3-25 0,0 0 0</inkml:trace>
  <inkml:trace contextRef="#ctx0" brushRef="#br0">12572 4616 8195,'0'-19'0,"0"1"0,0-3 70,6 2 0,-3 12 0,5 3 0,4 3 0,3 1 255,7 0 0,-3 2 0,3 6 0,0 6-246,3 4 0,0 2-36,1 1-62,-7 3 1,0-4 0,-8 6 0,-1-1 0,-3 1-173,-1-1 1,-3-4-1,-8-1 1,-3-1-112,-3-4 0,-2-2 334,0-5-47,0 4 0,5-11 1,-1 2-1,1-6 4,1-5 0,1-5 0,6-4 0,3-4-42,5-3 0,1-2-52,8 1 106,3-1 0,-5 1 0,5 1 0,-1 1 0,-4 3 333,-1 2 0,-2 5-151,-4 4 1,-1 7 0,-4-1 0,1 6 230,-1 5 0,-1 5-213,-2 4 0,-2 3 46,-2 5-269,2 1 0,-3-1 1,5-1-1,0-1 1,0-3-164,0-2 1,5-1-606,4-4 519,8 0 1,3-6-1,7-3 1,4-3-1,6-1-1533,4 0 1804,1-11 0,16-19 0,8-11 0,-18 9 0,0 0 0,0 0 0</inkml:trace>
  <inkml:trace contextRef="#ctx0" brushRef="#br0">13860 4450 8195,'-5'-13'0,"-2"1"1741,0-1-814,1 6-712,12-5 0,2 11 1,9-3-1,4 2 1,5 2 307,4 0-675,2-5 0,5 3 0,-2-2 0,-1 3 0,2 1 0,1 0 0,-1 0-1253,-2 0 1,-4 0 1404,-9 0 0,-19 0 0,-11 0 0</inkml:trace>
  <inkml:trace contextRef="#ctx0" brushRef="#br0">15505 4348 8195,'0'-25'-47,"0"1"1,0 1-1,0 3 1,2 2 27,2 2 0,4 2 1,8 2-1,2 4 0,2 4 1,3 2 785,1 2 1,1 7-196,1 6-596,-1 6 1,-3 6 0,-2 2-1,-2 1 1,-4 4 0,-3-1 0,-3 1-300,-3 1 0,-1-5 186,-4 2 77,-5 3 1,2-8 0,-6 1 0,1-8 0,-1-4-1,1-1 22,-2 0 183,-1-6 0,4-3 0,4-8 1,6-6-16,5-6 0,5 1 0,4-8 0,6-3-143,5-2 1,0-7 0,5 1 0,-1-3-156,1-1 1,0-5-136,1 1 253,-3-1 1,-11 6-1,-3 5 1,-5 5 0,-3 5 256,-5 4 0,-4 7 0,-4 6 0,-5 4 10,-2 1 0,-2 0 11,1 0-186,-7 0 1,5 6 0,-4 1 0,1 1-1,0 1-32,1 1 1,6 1-197,2 2 1,5 0-22,-2-1 1,4 1-1,1 0 1,0 0-374,0-1 1,10-3 307,3-1 1,12-1-763,1 2 1034,13-3 0,6-12 0,11-5 0,2-1 0,9 0 0,-1 1 0,1-1 0</inkml:trace>
  <inkml:trace contextRef="#ctx0" brushRef="#br0">17086 4170 8195,'-7'-6'-102,"-3"-1"0,6-6-88,1 0 0,3 6 1,6 3-1,5 3 651,5 1 1,12 0-1,2 0 1,5 0-44,4 0 0,5-5-337,2 1-101,4 0 1,-1 4 0,-2 0 0,-6 0 0,-7 0 0,-7 0-418,-4 0 384,-13 0 1,-9-4 0,-15-1 0,-6 2-8,-7 2 1,-4 1 94,-7 0-32,-6 6 1,0 1 0,-4 6-1,1 1 1,-1 1 40,-2 2-35,-1 6 1,7-7 0,5 3-1,5 1 1,4-1-1,6-1 1,6 3 0,9-4-1,5 0-6,2 2 0,8-6-10,3-1 1,3 1 14,5-4 28,3 2 1,6-4-1,-1-1 1,2-2 0,1 0 24,2-1 0,-2-2 89,-6-1 0,0-4-21,-5 0 11,0-6 1,-5 3 0,-4-6 0,-4 0 51,-2 1 1,-8-1-87,-2 0 0,-5 0 56,-4 1-162,-3 5 1,-5 1 0,-1 6 0,1 0 0,1 0-1434,2 0 1,0 6 680,5 2 0,1 5-130,8 4 882,2-3 0,32 8 0,16 3 0,0-1 0,1 0 0</inkml:trace>
  <inkml:trace contextRef="#ctx0" brushRef="#br0">17469 4539 8201,'0'-7'464,"0"2"0,0 6-185,0 3 0,0-1 86,0 6 1,0-5-185,0 4-105,6 1 1,-4 2 0,7-1 0,1-1 0,1 1-174,2 1 0,5 0-178,4-2 233,2 2 1,1-10 0,1 4 0,-1-4 0,1-1-60,-1 0 1,-1-6 58,-3-2 1,-2-5 0,-6-2 0,-2-2 81,-3 1 1,-2-2 649,-6 1-413,0 0 0,-1 5 0,-4 4 64,-3 4 0,1 2-371,-2 2 0,5 6 35,-4 2 1,5 9 0,-3 6 0,2 5-223,0 6 1,-1 5 166,5 3 1,0 9-7,0 9 0,0 3 1,0 4-1,0 4 4,0-34 1,0 1 0,0 34-129,0-34 0,0 1 1,0 30 228,0-9-29,0-4 1,0-10-1,0-7 1,0-8-1,-1-9 175,-3-7 1,1-8-175,-6-2 1,1-4 540,-5-1-412,-5-11 0,-2 1 1,-7-13-1,-1-2 0,-2-5 133,2-3 0,6-5-112,5-5 0,5-5 64,3 1-198,3 4 1,8-1-1,2 5 1,6 3 0,6 3-482,5 7 0,9 4-685,4 9 1,7 3 81,1 10 1047,6 0 0,-7 12 0,3 4 0,7 2 0,-1 0 0</inkml:trace>
  <inkml:trace contextRef="#ctx0" brushRef="#br0">8365 6911 8201,'-9'-4'-392,"1"-2"0,-2 0 0,-2-1 1018,0 0 1,0-1-323,4-5-227,2 6 1,13 1 0,6 5 0,7-2 0,5-3 112,5-1-179,3 4 1,6-4-1,4 5 1,4-4-1,2 0 1,4-1 0,-1 1-26,-1 1 0,1 1 1,-8 4-1,-1 0-55,-3 0 0,-11 0 0,-12 0-177,-3 0 168,-6 0 58,-8-6 1,-9 4 0,-7-2-1,-2 1 1,-3 1 0,-5-3 0,-3 2-76,-4 2 0,-1-3 87,-4 0 0,-6-1 0,-3 7 0,-3 1-1,-1 1 1,-5 10 73,-4-1 1,-2 4-32,-2 0 1,6 3 0,4 5 0,7 1 19,9-1 1,7 1-18,10-1 0,8 1-149,9-1 115,8 1 1,5-5-1,8-1 1,4-3-1,3-5-16,1-2 0,5-7 52,0 1 0,5-2-38,-1-2 26,3-6 0,0-1 0,-3-6 0,-3 1 0,-2-1 85,-4 0 0,-4 0 64,-12 1 0,-4-5-149,-5 0 1,-1 0 0,-5 4 0,-6 1 32,-8 4 1,-6 2-261,-4 6 0,-6 0-52,-7 0 140,1 6 1,5 1-1,3 7 1,4 3-1,5 4-473,3 4 1,5 0-322,9 1 906,8 5 0,24-7 0,10 1 0,4 5 0,0 0 0</inkml:trace>
  <inkml:trace contextRef="#ctx0" brushRef="#br0">8773 7332 8218,'1'-19'-76,"3"-2"1,-1 3-152,6 1 1,1 4 469,7 4 0,-2 0 1,6 4-1,2 4 91,1 4 0,2 4-280,-1 6 1,-1 1 0,-2 3 0,-5 4-54,-3 3 0,-2 2-181,1-1 123,-6 1 1,-1-1 0,-6-1 0,-1-1 0,-2-3-75,-2-2 16,-4 5 0,1-10 1,-4 1-1,-1-6 24,0-2 125,6-2 0,0-5 1,4-4-1,-1-4-7,1-7 1,3 0 0,4-3-1,5-1-94,2 0 1,3-6 42,3-3 0,-1-1-73,5 4 168,-5 1 1,6 5 0,-5 3 0,-1 3 378,-2 1-368,-1 6 1,-6 8 31,-3 12 1,-7 6-1,-2 6 1,-2 1 29,-3-1 1,0 1-105,1-1 0,-1 3-170,6-2 0,0 1 0,5-9 0,4-1-153,3-3 0,11 1-118,6-11 1,8 0 148,9-4 0,3-10 0,9-4 252,6-4 0,-18-6 0,5-8 0,3-2 0,6-2 0,0-1 0,0 0 0</inkml:trace>
  <inkml:trace contextRef="#ctx0" brushRef="#br0">10112 7013 8220,'0'-13'-156,"1"-4"0,3 0 119,5 2 0,3 6 0,5 4 0,6 0 287,5 1 0,1 0 0,5 4 0,1 0-534,2 0 1,0 0-698,-3 0 706,-3 5 275,-5 3 0,-18 10 0,-4 2 0</inkml:trace>
  <inkml:trace contextRef="#ctx0" brushRef="#br0">10061 7243 8220,'-6'-13'949,"4"0"-649,-3 0 0,12 6 0,4 3 0,6 3-261,3 1 0,7 0 0,7 0 0,3 0-535,1 0 1,6 0 0,4 0 0,5 0 495,2 0 0,-12-3 0,3 0 0,1-1 0,0 1 0</inkml:trace>
  <inkml:trace contextRef="#ctx0" brushRef="#br0">13975 6694 8253,'0'-12'-172,"0"-1"0,0 0 46,0 0 0,4 1 1,1-1-1,-1 0 0,0 0 1,2 1 388,1-1 0,-3 4 1,3 1-1,-1-2 385,-3-1-227,4-2-264,-6 0 1,9 7-282,-6 6 131,1 12 0,-11 8 0,-3 6 1,-2 3-1,-2 2 0,1 2 1,0 2-40,4 2 0,-2 0 1,6-2-1,1-1-20,1 1 0,2-3 93,0-3 0,0-2 0,6-5 0,3-3 0,3 0 0,5-5 22,5-4 0,2 0 0,3-6 0,2-1 15,5-2 1,-1-5-283,1 0 1,-4-6 33,4 1 1,-6-1 0,2 1 0,-3 0-337,-2-1 0,-5 3-3,-3-1 1,1 0-154,-1 0 662,-5-3 0,-12-8 0,-7-8 0</inkml:trace>
  <inkml:trace contextRef="#ctx0" brushRef="#br0">14115 6605 8253,'-19'-13'0,"-4"-4"-848,6 0 472,6 0 1,1 5 757,5-1 0,7 6 1,6 2-1,4 4-44,0 1 0,7-1-416,2-4 0,3 4 1,2-3-1,-1 2-267,1 2 0,3 0-32,1 0 0,-2 0 1,-5 0 376,-2 0 0,1 23 0,3 5 0</inkml:trace>
  <inkml:trace contextRef="#ctx0" brushRef="#br0">14090 6745 8253,'-17'0'-209,"0"0"0,0 0-864,4 0 2424,6 0-849,1 0 0,12 5-194,3-1-269,2 0 1,7 0 0,4 1 0,2-1 0,3 0-590,2 0 353,-2 1 0,10-5 0,-4 0 1,1 0-1,0 0 197,1 0 0,25-12 0,6-2 0</inkml:trace>
  <inkml:trace contextRef="#ctx0" brushRef="#br0">15148 6643 8253,'-13'-12'-1095,"5"3"1296,-1 1 1,14 0 0,2 0-1,8 4 1,5 1 25,3-1 0,5 2-202,2-2 0,0-2 1,-5 1-1,1-1-103,-1 0 1,-5 1-147,-3 0 201,-3 4 0,-2-10 0,-5 4-93,-7-1 115,-12 3 0,-5 1 0,-7-1 0,-4 4 0,-3 2 1,-6 5-1,-3 1 102,-2 3 1,-5 1-71,4 2 62,1 0 1,8 4 0,1 0-1,2 0 1,4 0-43,5 0 1,5 0 0,8-4-1,5-1 6,2 1 0,10 0-116,4 0 0,7-1 65,6 1 0,2-4 1,3-2-1,4-2-93,3-2 1,1 3 9,0-2 0,-4 0 66,0-4-126,-5 0 1,2 0 0,-7-1 31,-3-3 1,-4 1 111,-8-6 0,-14 6-79,-7-1 82,-10 3 1,-3 2 0,-9 2 0,-3 3 0,-1 1 68,-1 3 0,1-3-45,0 1 1,1 1 232,3 4-251,3-1 1,11 2 0,3 2 0,3 1 0,3 0-45,2 1 0,5-3 56,8 2 1,9-2-171,8 2 0,5-3 1,2 3-1,3-2-325,2-3 0,1 0 209,4-4 1,-1 3-303,-3-2 443,3-3 0,-10 4 117,2-6 0,4 0 0,-1-4 0</inkml:trace>
  <inkml:trace contextRef="#ctx0" brushRef="#br0">15365 7000 8253,'0'-25'0,"1"4"0,4-1 0,2 2-81,5-1 0,3-1 0,2 6 0,2 3 422,1 3 0,9 3 47,-4-1 1,5 2-195,0 6 0,-3 6 1,2 2-1,-2 4 82,-1 0 1,-8 5-184,-5 0 1,-2 6-320,-7-2 135,1 3 1,-7 2-1,-2-1 1,-6 1-1,-4-1-283,-3 1 1,-1-5-97,1 0 358,2-5 100,-3 2 1,9-11 0,2-4 50,2-6 0,2-8-54,7-6 0,7-6-77,6 2 0,6-3 0,-2-1 0,3-1-107,2 1 1,-2-1 153,-3 1 0,-2 3 97,-7 1 0,1 7 1,-1 0 284,-4 4-136,-2 7 1,-12-1-36,-2 8-115,-4 9 1,1 1-1,1 4 1,1-1-1,1 2-51,1 1 0,1-3-41,6 4 0,0-6-195,0 2 126,0-2 1,10-3-1,4 1 1,5-2 0,5-1-721,4-1 1,5-6 265,5 1 564,6-3 0,-4-8 0,5-3 0,5 0 0,1-1 0</inkml:trace>
  <inkml:trace contextRef="#ctx0" brushRef="#br0">16678 6567 8253,'-1'-19'0,"-2"0"0,-1-1 301,1 3 1,2 7 579,1 1-441,-6 6 0,4-1-365,-2 8 1,3 5 0,1 8 0,0 3 69,0 0 0,0 5 191,0 1-480,5-1 0,1 8 0,4-5 1,-1 2-1,-1-2-797,-1-1 589,4 4 0,-8-5 0,6 1 0,-1-5 352,-1 1 0,-18-10 0,-10-2 0</inkml:trace>
  <inkml:trace contextRef="#ctx0" brushRef="#br0">16398 6847 8265,'-6'-18'75,"5"4"-114,-4-3 0,5 3 1,6 2-170,7 4 0,7 2 165,9 6 0,5 0-6,9 0-59,2 0 1,12 0 107,2 0 0,-12 2 0,3 2 0,3-1 0,0 1 0</inkml:trace>
  <inkml:trace contextRef="#ctx0" brushRef="#br0">18106 6414 8269,'2'-19'-87,"2"0"0,6-1 0,4 3 0,3 4 0,0 4 0,0 5 398,0 3 0,4 8 0,-4 6 0,0 6-40,2 6-302,-5 0 1,3 2 0,-7 1 0,-3 3 0,-1 1-421,-3-1 411,-2-1 1,-1-1-1,0 1 1,0-3 0,0-4-1,0-6 1,-1-3-300,-4-1 402,4-6 1,-5-3 0,8-8 0,3-6 117,8-6 1,4-4-1,6-5 1,-1-2-164,5-3 1,-1-7 0,4-5-1,-4 1-124,0 1 0,-2-2 1,-1-1-1,-5 2 53,-4 1 1,0 8-52,-9 2 215,-1 9 1,-5 6 0,-4 8 0,-3 2-1,-4 2 786,0 1-860,-1 2 0,2 6 1,1 3-1,1 2 1,1 2 51,1-1-81,1 1 0,2 0 0,-1 0 0,3-1 0,2 1-276,4 0 1,3 0-222,6-1 1,5 0 1,3-4 487,3-2 0,31-14 0,12-7 0,-18 6 0,0-1 0,-1 1 0</inkml:trace>
  <inkml:trace contextRef="#ctx0" brushRef="#br0">19751 6235 8297,'-4'-13'-358,"0"1"1,2 0 0,5 4 400,6 4 1,8 2-1,4 2 1,4 0-1,7 0 1,4 0 463,6 0 0,9 0-435,-5 0 1,7 2 0,-8 0 0,0 3 40,-2-2 0,-10-2-226,-8-1 101,-5 0 0,-14 0 1,-6-1-1,-9-2-16,-7-2 1,-5-3 0,-9 4 0,-5-1 13,-6 0 0,0 3 0,-6-2 0,-1 3 39,-2 1 1,-6 0 0,-2 1 0,-2 2 31,1 1 0,3 6 0,-2 0 1,2 4 3,2 3 0,13 4 0,8-2 0,9-1-48,7 1 1,8 2 0,8-3 0,7 1-118,6-1 1,14-1 96,-1-4 0,9 3 0,0-2 0,3-4-33,2-3 0,-5-2 12,0 0 0,-2-4 21,2 3 0,-4-2 1,-7-4-1,-5-2 41,-4-4 1,0-4 115,-9 0 0,-1-1 195,-4 0-315,-12 0 0,3 1 1,-13 0-1,0 2 1,-4 3 101,-4 1 0,-1 2-187,-3 4 1,-1 0 54,5 0-336,0 0 1,6 2 0,4 2 0,8 6 0,6 4-560,5 3 1,8 4 315,5-4 579,12 6 0,33-9 0,15-3 0,-19 0 0,0 0 0,0 0 0</inkml:trace>
  <inkml:trace contextRef="#ctx0" brushRef="#br0">20045 6541 7483,'-13'0'1065,"0"0"-855,0 0 0,5 2-73,-1 2 1,6-1 0,-1 5 51,3 2 0,2 2-243,3 0 43,4 1 0,6-4 0,3-2 0,4-2 0,3-2 1,2-1-1,-1-2-90,1 0 0,-1 0-46,1 0 155,-1-6 1,-1-1 0,-3-6-1,-4-1 1,-2-2-16,-3-1 133,-5-5 0,3 7 0,-5-3 0,-4 1 0,-2 0 253,-4 1 0,-5 7 1,2 1-73,-3 3 1,-2 1-282,0 4 1,2 1-11,2 3 0,-1 9 1,6 7-1,0 2-90,-2 4 1,5 1-35,-3 7 1,2 7 0,2 0 0,0 7 17,0 9 0,-4 8 9,0 3 1,1-31 0,1 1-631,2 1 0,0-1 712,0 32 1,0-29-1,0-1 1,-1 31 0,-2-2-1,-1-6 22,1-11 1,0-8-19,-1-10 1,3-4 8,-4-9 38,-2-2 0,4-12 0,-5-3 0,-2-4 219,-1-4 1,-2-5-86,0-8 0,0-3-54,1-5-115,-1-1 0,1-3 1,3-3-1,1-2 1,3-4 733,2-3 0,2-6-825,1 5 0,1 1 140,3 7-105,3 3 0,7 1 0,4 1 0,3 5 0,3 7-320,1 7 0,2 5-649,3 5 1,-3 0-30,3 0 439,2 0 0,-9 5 0,2 4 598,0 2 0,-1 13 0,1 3 0</inkml:trace>
  <inkml:trace contextRef="#ctx0" brushRef="#br0">20912 7039 8297,'0'-13'0,"0"-4"0,0 0 335,0 5 1,0 1-269,0 3 0,0 3-452,0 5 0,-6-5 0,-1 3 0</inkml:trace>
  <inkml:trace contextRef="#ctx0" brushRef="#br0">4297 9614 8263,'-13'-8'0,"1"1"0,-1 1 0,0 2-374,0-2 0,8 6 1074,5 0-577,5 0 1,14 6-1,2-6 1,3 0 0,3 0 77,3 0-166,2 0 1,8-2-1,1 0 1,2-4-1,-2-1 1,-2-3-1,-2 0 15,-3 1 0,-4-2 0,-10 3-17,-7-4 0,-8 1 0,-9 2 1,-7 4-113,-9-1 0,-7 5 0,-13-2 1,-2 6 44,-5 5 1,-7 3 0,-3 4 0,1 0 11,-1 2 0,-4 6 29,2-2-6,-4 9 1,1-2 0,4 5 0,7-2-1,8-3 71,8-1 1,5-1 0,10-2-33,8-3 1,10-2-20,11-7 0,6 0 76,2-4-86,6 3 1,-3-8-1,7 4 1,1-1-1,3-2-6,2 2 1,1-5-14,4 4 1,-4-4-5,0-1 1,-1 0-1,1-1 1,-6-2-32,-5-1 0,-5-5 47,-5 5 13,0 0 5,-6-2 1,-9 4-1,-10-2 1,-8 3 0,-6 1 97,-4 0 1,-2 1-90,-6 3 1,-1 4 19,1 4-100,0 7 0,1-5 1,4 3-1,8-2 1,6 1-276,5 1 1,7 6 67,3-2 1,10-3-186,6-1 229,7-2 1,18-3 0,5 0 0,6-4 0,5-4 211,2-2 0,3-2 0,2-14 0,6-6 0,-19 6 0,1-1 0,-1 1 0</inkml:trace>
  <inkml:trace contextRef="#ctx0" brushRef="#br0">4667 10086 8263,'0'-13'-1108,"-2"1"1264,-2-1 0,3 4 1352,-3 1-1199,-4 5 1,1-3-105,-5 6 1,-1 6-40,0 2 1,2 5-246,2 4 43,-2-3 0,10 10 0,-4-4 1,4 2-1,1-3-72,0 0 1,6 2 11,2-4 1,5-1-57,4-8 136,3 3 1,7-9 0,2 2 0,4-4 0,1-4-140,0-5 0,-2-3 79,2-5 1,2-5 29,-6-7 121,-6 2 0,-2-4 0,-6 5 0,-5 1 0,-5 0 237,-5 4 0,-1 3-47,0 5 1,-5 6-57,-4 3-74,-2 2 1,-2 2-1,0 3 1,1 4-1,-1 7 47,0 5 1,2 8-102,2 7 0,-1 0-235,6 4 166,0-3 0,4 15 1,0-2-1,0 6 0,0 5-162,0 4 0,4 2 165,0 3 0,6 1-837,-5-32 0,-1-1 861,1 33 1,3-12 0,-6-6 0,3-6-1,-1-5 319,2-6 0,-5-2-267,3-15 0,-2-4 7,-2-4-55,-6-7 0,3 4 1,-5-6-1,-2 0 1,-2-1 153,0-4 0,-5 3-248,0-7 1,-2 1 1665,2-5-1649,3-6 0,-4 4 0,5-6 1,2-2-1,2-1-354,5-2 0,2 1 6,2-1 1,0-3-731,0-1 779,6 0 1,3 5 0,8-1-1,4-1 1,4-1 332,5-2 0,5 3 0,11-5 0,2-1 0,5-1 0,0-1 0,0 1 0</inkml:trace>
  <inkml:trace contextRef="#ctx0" brushRef="#br0">5814 9933 8263,'2'-20'-16,"2"3"1,-1 3-57,5 1 0,1 5 692,4-1 0,5 2 0,2-3 0,1 3-408,0 2 1,2-1 80,7 2-494,2 2 0,2-3 1,-1 3-1,-2-1 1,-2-1-1418,-3 1 1471,-6 2 147,-1 6 0,-41 25 0,-7 11 0</inkml:trace>
  <inkml:trace contextRef="#ctx0" brushRef="#br0">5802 10188 8263,'-13'-6'1089,"0"-1"13,6 0-649,1 2-447,12 5 0,5 0 1,9 0-1,3 0 1,5 0-1,3 0 1,5 0-933,1 0 1,1 0 925,0 0 0,29 0 0,-30 0 0,-1 0 0</inkml:trace>
  <inkml:trace contextRef="#ctx0" brushRef="#br0">8696 9410 8217,'-1'-18'-169,"-2"-2"1,-1 0 0,1 3 798,1 3 1,2 8-1,0 6-28,0 7 1,0 10-558,0 5 1,0 2 0,0 1 0,0 2-15,0 3 1,0 1-212,0 3 113,0 3 1,0-6-1,0 5 1,0-4 0,0 1-1,0-2 1,0 0-523,0-3 0,0-1 0,0-1 0,0-2 589,0-3 0,-5-8 0,-2-7 0</inkml:trace>
  <inkml:trace contextRef="#ctx0" brushRef="#br0">8186 10099 8217,'-27'-6'0,"-3"-2"0,9 1 594,0-2 0,8 6 0,9-1-300,8 3 1,8 1 93,5 0-318,2 0 0,13 0 0,3 0 0,6 0 1,6-2-1,4-1 0,4-2 71,5-2 0,2-1 0,3-1 1,3 0-285,-32 4 0,0 0 0,1 1 0,0 1 0,34-4 0,-9 1-441,-9 3 1,-9 2-1,-10 1-215,-5 0 1,-13 1-200,-8 4 761,-5 2 0,-8 6 1,-5 1 236,-6 3 0,-18 0 0,-8 3 0,-7 3 0,1 0 0</inkml:trace>
  <inkml:trace contextRef="#ctx0" brushRef="#br0">8518 10558 8217,'-6'-19'-92,"-1"5"-184,-6-3 1104,6 3 0,1 6-367,6-1 1,0 8 0,0 1 0,0 8-494,0 8 1,-1-1-17,-3 7 0,1 0 0,-6 7 0,1 2 117,1 1 1,-5 2-141,4 5 1,-2-5 0,0-2-1,3 1-8,1-1 1,2-3 98,4 0 7,0-7 0,2-1 0,3-7 1,7-4-1,5-3-23,2-4 0,7-2-155,4-1 1,5-1-15,-1-3 1,3-3 0,1-6 0,-1 0-444,-3 0 1,1 5 319,-5-1 0,-1 2-113,-8-1 1,1-2-1,-6 4 1,-3-1 400,-3-3 0,-19-18 0,1-6 0</inkml:trace>
  <inkml:trace contextRef="#ctx0" brushRef="#br0">8658 10520 8188,'-13'-17'0,"0"0"-655,6 0 0,3 5 459,8 4 1,3 2 0,8 6 0,2 0 76,4 0 1,3 0 118,1 0 0,1 0 0,16 6 0,5 1 0</inkml:trace>
  <inkml:trace contextRef="#ctx0" brushRef="#br0">8581 10736 8188,'-17'-11'230,"0"1"276,2 2 432,6 5-797,9-3 0,7 6 0,8 0 1,3 0-1,6 0 0,6 0 1,4 0-455,6 0 1,2-4 0,6-2-1,-1 1-869,1-1 1182,2-4 0,3-15 0,7-8 0,-17 7 0,0 1 0,0-1 0</inkml:trace>
  <inkml:trace contextRef="#ctx0" brushRef="#br0">10928 9040 8188,'0'-21'-149,"0"1"0,0 2 0,-2 2 0,-2 4-27,-5 3 223,-2 3 1,-3 6 0,-3 0 0,-4 0 0,-3 2-1,-3 1 1,-3 2-98,-4 2 46,3 2 1,-6 8 0,4 0 0,-1-1 0,2-2 177,1-2-54,6 1 1,3-4 0,5-1 0,1 1 86,2-2 0,8 3 1,6-5-54,7 2 0,3-2 0,2 3 0,-1 2 119,3 1 1,2 6-123,-3 0-84,-1 6 0,-3 3 1,-1 8-1,1 4 0,-2 4 1,-3 8-1,-2 8 131,-2 10 1,-3-27 0,-2 2-182,0 1 0,-2 1 1,0 4-1,0 1 0,-4 0 1,0 1-1,0 0 1,0 1-221,-2-1 0,2-1 0,0-1 1,2-1 187,0-4 0,1-3 0,1-1 0,1-2 125,-3 22 0,4-9 1,3-9-1,0-3 210,-3-5 0,1-7-155,4-6 0,0-1-182,0 1 76,0 3 1,0-10 0,1 3 0,4-4 120,3-5 1,4 2-56,0-5 0,7-1-335,2-4-124,3 0 0,3 0 0,3-2 1,4-2-1,3-4-598,1-4 1,2 0 81,2-1 0,3-4-17,6 0 434,0 0 1,2-2 432,2-2 0,2 1 0,2-1 0,-1-2 0,3-1 0,4-1 0</inkml:trace>
  <inkml:trace contextRef="#ctx0" brushRef="#br0">12228 9525 8186,'0'-13'2,"0"0"1,0 1 0,0-1 0,2 0 131,2 0 0,4 5 0,9 1 0,5 1 20,2 3 0,8-2 0,5 0 0,6 3-20,2 0 0,2 1-64,4-3-78,-6 2 0,-2-4 0,-9 6 1,-6 0-560,-5 0 382,-11 0 0,-7 0 0,-10 0 1,-5-1-1,-7-2 0,-7-1-333,-4 1 530,-7 2 1,1 1 0,-8 0 0,-1 0 0,-3 1 0,-2 2 0,-2 3 214,-1 1 1,2 3-1,-1 5 1,2 4 150,0 0 1,5 3-306,9 3 0,8 1 1,-1-1-1,7 2 14,6 3 1,4-3-77,10 3-93,0-3 1,10-3 0,4-2-1,4-3 1,5-4-166,1-3 0,7-8 247,3 0 1,2-2 264,-2-2-176,-3-6 0,-6-1 0,1-6 0,-2-1 0,-3-2 189,-4-1 1,-8-4-131,-5 4 1,-3-4-114,-1 4 1,-7-4 0,-4 4 0,-6 1-357,-3 2 1,-1 7 31,-5 2 1,1 4-712,-1 1 696,1 0 1,5 6 0,4 2 0,5 4 0,4 2 303,1 3 0,53 31 0,-15-18 0,0 1 0</inkml:trace>
  <inkml:trace contextRef="#ctx0" brushRef="#br0">12496 9869 8186,'-9'2'119,"1"2"1,5-1 284,-1 5 0,2 2 1,2 6 143,0 1 0,0 0-540,0-4 0,6 4 0,3 0 0,3-2 114,5-1 1,2-2-204,2-4 1,7 2 0,-2-6 0,2-1-82,3-1 0,-2-10 68,5-4 1,-6-2 0,2-8 0,-5 0 98,-3-2 0,-4-2 118,-5 1 0,-5 3 1,-1 2-1,-1 2 55,-3 2 1,-3 2-90,-4 2 1,1 4 91,-6 4 1,1 3-1,-4 2 1,3 3 241,0 5 1,1 9-650,-5 8 1,4 5 219,1 7-126,5 6 1,-3-3 0,6 7 0,0 5 0,0 5-101,0 4 1,0 2 279,0 0-62,0 0 1,0-2-1,0-3 1,0-2-1,0-4 176,0-7 1,0-5 83,0-15 0,0-6-205,0-3 109,-5-9 1,2-2 0,-6-6-1,-1 0 191,-1 0 0,-7-6-213,-4-2 0,-2-4 47,-1 0-213,-1-1 0,1-1 0,1-2 0,1-2 1,5-1-530,3 1 1,1-1 65,10 2 0,-5-1-991,5-3 970,6-3 1,6 8-1,11-5 522,6-2 0,24-7 0,13-4 0,-17 9 0,1 0 0,0 0 0</inkml:trace>
  <inkml:trace contextRef="#ctx0" brushRef="#br0">13491 9882 8186,'-6'-18'0,"4"3"-128,-2-2 268,3 9 1,6-2 0,4 6-1,4 1 1,2 2 0,4 1-1,2 0 848,6 0 1,0 0-807,7 0-343,-6 5 1,8-3-1,-7 2 1,1-1 0,-2 0-1,-1 1 1,-4-1-1267,-3-2 1002,-9-1 115,1 0 0,-12 0 0,0 0 0,-8 1 310,-3 4 0,-41 2 0,-11 6 0</inkml:trace>
  <inkml:trace contextRef="#ctx0" brushRef="#br0">15531 9512 8186,'0'-25'-2,"-5"-1"1,1 2 0,1 3 0,3 4-1,5 4 204,3 5 117,9-4 1,-1 11 0,5-3 0,2 4 0,1 5 0,3 7 0,0 6 371,-2 6-717,3-1 0,-13 12 0,0-4 0,-4 3 0,-3 5-379,-3 2 214,-1 1 1,-5-2 0,-3 1-1,-5 2 1,-3-4 0,-4-3-1,0-7-422,5-2 1,-2-8 810,5-7 1,4-7 0,5-12-32,10-6 1,8-8 0,6-1 0,2-3-4,3-5 1,-2-1 89,6-3-479,0-3 0,0 5 0,-1-7 1,-2 1-1,-4 1-612,-4 3 790,1-3 1,-16 12-1,1-2 1,-6 6-1,-5 4 126,-2 5 0,-7 1 149,-6 7 1,-5-2 0,4 3 0,-1-1 251,1 1 0,0 3-83,1 4 0,7-1 123,-3 6-417,3-6 1,2 8 0,0-3 0,3 4-179,2 0 1,7 1-470,5 0 1,2-2 0,3-1 0,3-3-1266,4-1 1809,9 4 0,11-13 0,7-4 0,7 3 0,0-1 0</inkml:trace>
  <inkml:trace contextRef="#ctx0" brushRef="#br0">17023 9015 8186,'-13'-20'143,"0"-3"0,0 6 10,-5 0 0,4 6 1,-5 3-1,1 3 1,-3 4 1167,-3 1-1200,-8 11 1,-2 5 0,-5 14 0,-1 5-1,2 6 477,-3 6-546,8 14 1,12-29 0,0 2 0,4 6 0,1 1 0,-1 1 0,1 1 0,2 1 0,2 0-1317,1 0 1,3 1 1222,1 0 1,3 0 0,4-3-1,1-1 1,1-1 0,0-1-1,3-2 1,2-1 0,11 27-1,9-6 1,3-6 29,1-4 1,7 0-153,-4-9 87,6 3 0,-2-18 0,9 1 0,4-4 0,3-5-291,1-1 0,6-7 1,-3-2 366,0-4 0,7-5 0,-5 0 0,-3 1 0,-4 1 0</inkml:trace>
  <inkml:trace contextRef="#ctx0" brushRef="#br0">18438 9206 8186,'0'-13'51,"1"1"0,4-1 0,3 2 1,5 1-1,4 3 218,4 1 0,5 0 0,5 3 0,6-1 1,5 0-1,2 0 164,0-1 0,1 1-523,-6 4 0,0 0 0,-10 0 0,-5 0-534,-6 0 507,-9 0 36,-4-5 1,-10 3 0,-5-2 0,-7 2 0,-9 2 0,-6 0 0,-7 0 16,-3 0 0,1 0 0,-5 0 0,1 0 248,0 0 1,-6 6 0,-5 3-1,3 3 8,0 5 1,2-1 0,-1 5-1,-1 3-69,2 5 0,9-2-210,12 2 94,9 4 0,8-6 1,9 3-1,5-4 0,8-1-174,8-4 0,7-4 1,6-7-1,2-3 153,1-2 1,4 0 20,-3-5 0,-3-2-5,-1-2 0,-1 1 0,-3-4 0,-8 0 24,-6 0 1,-3-2 30,-4-3-245,-1-1 47,-10 0 0,-6 5 0,-10 1 0,-2 1 0,-1 3-750,-1 2 1,1 2-195,-1 3 662,-5 3 423,10 6 0,-20 17 0,7 4 0</inkml:trace>
  <inkml:trace contextRef="#ctx0" brushRef="#br0">18578 9461 8186,'13'-13'0,"4"1"-184,0-1 0,6 2 1,-2 1-1,4 3 1202,5 1 0,-3 2-333,3 4 0,-8 1-391,0 3-205,-7 9 0,2 3 0,-8 5 0,-5 2 0,-3 1-126,-1 1 0,-2 1 0,-5-1 0,-6 1-415,-1-1 1,-6 1 247,-1-1-33,2-5 0,1-1 0,5-8-243,0-3 382,6-2 62,1-6 1,14-10 0,4-4 0,10-4 0,4-7-120,4-3 1,6-3 31,-2-3 75,-3 3 0,0 5 0,-7 1 1,-3 1-233,-4 2 745,-8 4-216,-3 11 0,-12 3 0,-4 9 0,-4 7 0,-3 5 486,1 2 1,2 3-482,1 3-254,0-5 1,6 3 0,3-6 0,3 0 0,1 0-455,0 0 1,7-2 99,6-6-15,5 2 1,9-9-1,4 2 1,6-3-1,4-2-1542,0-3 1911,4-3 0,6-28 0,6-11 0,-14 13 0,0 1 0,0-1 0</inkml:trace>
  <inkml:trace contextRef="#ctx0" brushRef="#br0">19713 9155 8186,'0'-18'0,"0"-2"313,0-6 0,0 7 0,0 2 1884,0 2-1843,-6 3 1,5 6-1,-3 7-133,2 11 1,-2 2-97,0 7 1,-2 2-1,3 7 1,-1 4 99,1 2 1,2 3-300,1-1 0,0 0-1021,0 0 773,0 1 0,0-1 0,0-1 0,1-3 0,2-4-719,1-3 1,6-3-456,-1-3 1496,2 3 0,7-55 0,2-7 0</inkml:trace>
  <inkml:trace contextRef="#ctx0" brushRef="#br0">19433 9397 8186,'-6'-12'0,"0"-1"-212,-2 0 1,3 0 0,10 2 0,5 3 687,5 3 0,11 4-111,8 1 0,4 0-294,4 0-154,9 0 0,3 1 0,4 4 83,-1 3 0,-6-2 0,4-1 0,3 2 0,-1-1 0</inkml:trace>
  <inkml:trace contextRef="#ctx0" brushRef="#br0">20963 9181 8186,'0'-13'-258,"0"4"1,1 2 0,3 0-1,6 2 1,4-1 442,3 3 0,10 2 0,0-1 0,6-1 511,6-1-567,5 0 0,7 0 0,0-2 0,-1 0 0,-5 1 247,-6 2-381,-7-4 0,-12 4 0,-4-6 0,-8 1-286,-8 1 250,-11-4 1,-9 8 0,-7-4-1,-3 1 1,-5 3 0,-5 2 0,-4 1 61,-1 0 1,-5 1-1,-2 3 1,2 5 148,1 2 1,-1 2 0,-1 1-1,2 3 43,2 4 1,4 3-426,9 2 232,3 5 1,7-4-1,3 3 1,5-3 0,8-2-83,8 1 0,5-2 1,10-3-1,3-4-174,7-3 1,2-2 159,7-4 1,-4-2 52,4-6 1,-6 0 0,2 0 0,-3 0 120,-1 0 1,-7-6-117,-2-2 1,-4-4 253,-4-1-154,-4 1 0,-6-1 0,-5 0 0,-5 0 0,-6 2 86,-3 3 1,-3-2-228,-6 5 0,0 1 171,-5 4-462,6 0 1,-3 2-1,5 2 1,2 6-1,4 5-1493,8 7 1843,-1 2 0,32 1 0,12 4 0,-2 1 0,0 0 0</inkml:trace>
  <inkml:trace contextRef="#ctx0" brushRef="#br0">21320 9499 8186,'5'-19'150,"-2"-5"47,6 2 1,-1 4-1,5 2 1,1 5 847,3 2 1,-3 7-828,3-3 1,-3 11 0,-1 5 0,-1 6-307,-4 3 0,-2 1-31,-6 5 0,0 1 0,-2 1 0,-2 2-363,-4-2 0,-5 4 288,-4-3 0,-2 1 1,-3-4-1,0-1-116,0 1 0,2-7 319,-1-2 0,9-2-163,0-3 407,2-5 0,4-1 69,6-6 1,11-4-266,11 0-373,2-6 0,7 3 0,3-5 0,3 2 0,0 3-1532,-3 2 1848,2 0 0,8 0 0,9-2 0</inkml:trace>
  <inkml:trace contextRef="#ctx0" brushRef="#br0">21307 9640 8186,'-13'-20'0,"2"-3"0,2 6 42,4 6 1,6 5-1,5 6 1,5 0-25,5 0 1,8 0 0,1 0 0,8 0-310,4 0 1,5 0-734,1 0 1024,5 0 0,-13 0 0,4 0 0,4 0 0,0 0 0</inkml:trace>
  <inkml:trace contextRef="#ctx0" brushRef="#br0">22097 8862 8195,'0'-17'62,"0"0"1,0 1-1,0 2 1558,0 1-1394,6 6 1,1 2-1,6 5 1,1 1 0,3 3-1,4 6 1,3 6 840,2 5-963,0 9 1,-1 4 0,1 8 0,-2 7 0,-3 4 498,-4 7-612,-9 2 0,-5-25 0,-3 1 1,-3 2-1,-2 1 0,-3 2 0,-3 0 1,-1 2-1,-3 0 0,-1-1 0,-3 0 1,-1-2-1,-1 1-375,-2-3 1,-1 0-1,0-2 1,0-1 0,0-2-1,0-3 1,-22 23-475,2-9 0,1-12 0,0-6 858,-4-5 0,-5-15 0,-8-4 0,-4-1 0,-1 0 0</inkml:trace>
  <inkml:trace contextRef="#ctx0" brushRef="#br0">23003 8581 8195,'0'-18'-111,"0"0"1,0-5 0,0 2 0,1-1 0,3 3 352,5 2 1,8 2-1,4 1 1,3 0-1,2 0 1,1 3 197,2-1 1,0 5-344,5-1 1,-4 5 0,1-1 0,-3 2-75,-4 2 0,-3 0 89,1 0-91,2 0 1,-10 6-1,2 2 1,-5 5 0,-4 3-1,0 2 1,-1 2-35,-1 3 1,0 1-1,-5 3 1,0 2 61,0 5 0,-5 3 0,1 1 1,0 2 44,-2 3 0,5-2 1,-3 7-1,2 3 120,2 3 1,0 7-70,0-2-103,0 3 1,0 4 0,2 2 0,2 2 0,4 1-15,4-3 1,0 3 0,-5-35 0,-1 0 0,0 1 0,1 0-7,-1-1 1,1 0 0,4 34-345,-3-6 0,2-2 321,-5-3 1,-1 1 0,-4-9 0,0-6-65,0-4 1,-6-8-12,-2-3 0,-4-9 66,0-4 40,-1-9 0,-1 2 0,-2-5 0,-2-3 0,-2 0 80,-3-2 1,-1 0-212,-1 0 0,-1-2 135,1-2-101,-7-3 0,10-3 1,-4-1-1,4-3 0,3-1-271,6 1 1,2-3-223,7 0 1,0-1-230,4 1 0,7-2 789,5-2 0,17-6 0,13-8 0,2-1 0,5-1 0,-1 0 0,1 0 0</inkml:trace>
  <inkml:trace contextRef="#ctx0" brushRef="#br0">24762 8811 8195,'0'-31'175,"0"1"1,0 0 1156,0 9-857,0 11 0,2 4 0,1 8 1,1 2-11,-1 5 1,2 3-455,0 5 0,0 9 0,-2 8 0,3 3-102,1 1 0,-4 4 92,1 1 0,-3 5 0,1-3 0,1 2-250,1 0 0,0-6-1114,-4 2 921,0 2 1,-4-5 0,0 1 0,-1-5 0,0-4-1398,-4-5 1839,-2 1 0,-24-37 0,-7-1 0</inkml:trace>
  <inkml:trace contextRef="#ctx0" brushRef="#br0">24495 9257 8195,'-17'-25'270,"0"-1"1,4 6-109,4 3 1,7 3 252,-3 1 0,5 5 1,6 1-1,7 1-318,7 3 1,9 2-291,5 1 1,9 0-1,4 0 1,4 0-135,4 0 0,3 1-212,6 4-978,-6-4 1517,4 10 0,-4 2 0,6 7 0</inkml:trace>
  <inkml:trace contextRef="#ctx0" brushRef="#br0">26943 8709 8164,'-4'-13'22,"-2"2"0,0 1 0,-1 3 0,0 1 221,-3 3 0,-3 2 0,-2 1 0,-4 1 0,0 4 0,-5 6 47,-5 9 1,1 2 0,-6 12 0,-3 2 39,-4 1 1,1 5-359,-2 1-4,2 5 1,-2-7 0,-1 4-1,2-1 1,1-3 0,3-4 0,2-6-49,1-5 0,10-11 0,0-2 1,4-7-54,4-5 1,4-2 0,3-5 82,5-7 0,3-1 0,2-7 0,3-3 28,5-4 0,3-1-259,5-5 271,3 0 1,6 2 0,-1 3 0,1 7-1,-1 5-58,1 2 187,5 3 0,-6 5 0,2 4 1,-4 7-1,0 9-96,1 7 1,1 5 0,1 5 0,-2 4-132,-3 3 1,3 1-254,-2 0 0,0 3-129,-1-2 226,4 2 1,-7-14 0,5 2 0,-1-2-1,4-3 264,2-2 0,7-21 0,5-7 0,1-1 0,0-1 0</inkml:trace>
  <inkml:trace contextRef="#ctx0" brushRef="#br0">27823 8913 8164,'-12'-18'0,"4"5"0,-9 0 123,3 0 1,1 12 0,-1-2 0,-3 7-1,-4 8 210,-4 3 1,0 12-1,-1-1 1,1 1-158,-1-1 1,1 6-110,-1 2 1,2 1 0,2 0-1,0-1-98,0 2 0,-1-1-9,2-1 0,-2 0 0,6-8 0,3-6-624,4-5 467,4-8 1,6-2 0,2-10-14,2-3 0,7-9 128,6-4 1,6-5-39,-2-4 0,3-2 1,3-7-1,2 0-67,0-4 1,5-1 148,-4-2 0,-1 2 33,-8 5 1,1 7 0,-3 2 0,-2 5 767,-3 3-496,2 10 1,-11 7-125,4 10 0,-4 7 0,-3 11 0,1 4 71,1 3 0,6 5-183,-2-1 0,4 2-58,0-2 1,1 1-1,0-4 1,0 0-234,-1 0 1,1-1-59,0-4 0,0-2 119,-1-3 1,-3 2 0,-1-8-1,1-2-352,-2-3 268,-1-7 313,-6 2 0,-7-6 0,-6-2 0,-8-1 198,-8 1 1,-5-3-53,-8 2 1,-4 0 29,-5 4 1,5-1 0,-1-2 0,0-2 38,2 3 0,-3 0-319,5 2 0,6 0 28,8 0 0,3 0 0,5 0-526,4 0 0,11 0-599,10 0 1171,9 0 0,33-11 0,13-6 0,3-1 0,1 0 0</inkml:trace>
  <inkml:trace contextRef="#ctx0" brushRef="#br0">28052 8951 8164,'0'-18'0,"6"-1"86,2-2 19,4-3 1,6 11 0,3-1-1,5 6 1,5 2 712,7 3-834,1-4 1,9 6-1,-4-4 1,0 4-1,-2 2-223,-5 4 0,0-3 1,-9 6-1,-2-1-127,-4 0 0,-6 0-983,1 1 1349,-9 4 0,-19-17 0,-10 4 0</inkml:trace>
  <inkml:trace contextRef="#ctx0" brushRef="#br0">28511 8862 8164,'-13'-4'0,"1"-1"0,-1-3-735,0 4 302,0-1 1284,1 5 1,3 0 0,1 2-132,-2 2 1,4 7-405,2 6 1,1 8 62,-1 0-264,2 1 0,-5 10 1,4-2-1,-1 5 0,1 2 17,2 1 1,1 6-355,0-1 0,1-3-180,4-1 0,-3-9 0,7-3 0,-1-3-742,0-2 0,1-2 1144,-4-7 0,-1-20 0,-4 0 0</inkml:trace>
  <inkml:trace contextRef="#ctx0" brushRef="#br0">26535 10188 8164,'-26'6'-33,"1"1"1,-1 4-1,2-2 1,3-5-400,4-3 624,8-1 0,4-1 1,6-5-1,5-7 1,8-6-1,10-7 1,10-5 731,7-7-906,10-6 0,-22 16 1,2-1-1,3-1 1,1-1-1,4-2 1,0-2-1,4-3 0,2-2 1,5-4-1,1-1 1,-15 12-1,2-1 1,-1-1-499,4-2 0,0-1 0,1 0 0,2-2 1,1 0-1,0-1 502,1-1 1,-1 0 0,0-1-55,2-1 0,-1-1 0,0 1 1,1-1-1,0 0 0,-1 0 1,0-1-1,0 0 0,-2 1 1,-1 1-1,-1 1 0,0 1 1,-5 3-1,-1 0 0,0 2 1,11-13-1,-2 2 0,-6 6 0,-2 2-97,-3 5 1,-3 2 0,19-20-1,-16 17 1,-11 7 345,-8 7 1,-3 10-288,-4 0-71,3 2 1,-9 1-1,2 1 15,-3-2 1,-2 4-29,-3 2 1,1 4 18,-6 4 1,1-1 0,-5 4 0,0-1 1252,1-4 1,-1 4-1108,0-2 1,5 2-1,-1-3 33,-1 1-12,-1 0 0,0-5-15,2-3 1,3-3-1,6-6 1,0 0 113,0 0 1,0-1 18,0-3 1,2 2-32,2-7-51,-2 1 1,9 0 0,-3 1 0,4 2 0,0 2 216,1 2 0,0 7-194,0 3 0,-1 2 57,1 2-85,0 0 1,-2 3 0,-1 4 0,-3 9 0,-1 5-61,-3 6 0,-2 3 21,-1-1 0,0 2-184,0 3 1,-5-1 0,-4-5-1,-2 2-327,-2-2 0,-4-1 177,0-1 0,0-5-202,4 0 235,-5-5 277,4-3 0,24-64 0,1 15 0,0 1 0</inkml:trace>
  <inkml:trace contextRef="#ctx0" brushRef="#br0">29136 7600 8224,'1'-24'0,"4"2"-983,-4 4 1021,5 5 1,-6 7 0,0 6 0,0 8 422,0 3 1,-6 7-310,-2 4 0,-4 2 1,1 1-1,1 2-52,2 3 1,5-3-191,-2 2 129,4-2 0,2-5 0,4-3 0,5 0 0,5-4 162,6 0-133,9-8 0,3-3 0,6-10 0,4-6 1,2-10 16,1-6 0,-4-5 1,-8-6-1,-6-4 87,-5-4 0,-2-2-218,-8-2 0,-9 7 74,-12 6 0,-15 7 0,-7 9 1,-6 7-127,-7 5 1,-2 5-189,-6 10 1,1 7 16,3 10 1,-1 8-1,7 4 1,3 4-1580,3 4 1848,6 9 0,6-4 0,-2 4 0,2 6 0,-1-1 0</inkml:trace>
  <inkml:trace contextRef="#ctx0" brushRef="#br0">19904 10507 8164,'-12'-7'-252,"0"-5"0,4 4 1,3-3-1,5-4 0,5 0 352,3-2 1,11-10 0,6-1 0,8-8 470,4-8-532,-13 18 0,1-2 1,2-2-1,1-2 1,7-5-1,1-1 0,3-4 1,0-2-1,3-4 1,0-1-165,3-4 0,0-1 1,-13 16-1,0 0 0,1-1 1,2-4-1,0-1 1,1 0-1,0 0 0,1 0 1,-1-1 109,1 0 0,-1 0 0,0-1 1,0 1-1,0-1 0,0 1 1,-2 2-1,-1 1 0,0 0 1,0 0-1,0 0 0,-1 0-13,0 0 0,-1 1 1,0 0-1,12-16 1,0 2-1,-3 7 1,-2 2-1,-5 5 1,-1 4 89,-4 4 1,0 3-1,23-18 1,-13 7 0,-6 7-97,-3 8 1,-11 7 0,-4 6 0,-4 0-21,0 0 1,-3 1 0,0-1 26,-1 0 0,-2 5 1,-5-1-50,-3-1 1,1 3 0,-6 0 0,-1 0-113,-1 0 1,-2 3 1410,0-5-1231,-5 6 1,4-7 0,-3 5 0,3-1 15,1 0 0,2-4 1,1 2-35,1-3 334,6-2-201,-2 0 0,9 0 0,2 2 0,-1 1 0,2 3 173,0 1 1,-2-2-86,3 4-46,-5-1-61,8 5 1,-8 6-1,6 3 1,-1 2-1,1 3 128,-1 3 1,-1 1-290,2 4 0,-2 2 81,-3-3 0,-2-1 0,2 1 0,-3 0-256,-1-1 0,0 3-42,0-6 1,-1 0 158,-3-4-399,2 5 1,-8-8 529,6 3 0,28-71 0,-6 22 0,-1-1 0</inkml:trace>
  <inkml:trace contextRef="#ctx0" brushRef="#br0">22199 7625 8256,'0'-13'0,"0"1"0,0-1 227,0 0 133,0 6 1,-4 8-232,0 12 0,-6 3 1,2 8-1,-4 3 50,-1 0 1,5 4 13,-1-1-199,7 5 0,-4-8 0,6 3 0,3-3 0,4-3-97,6-3 53,8-3 1,4-11-1,9-2 1,5-4 0,2-4 53,1-5 1,4-8 0,-7-14-1,-3-4 248,-4-2 0,-3-7-164,-8 1 0,-4-9 0,-9 2 0,-5 3 53,-6 0 0,-7 11-56,-11 9 0,-6 4 53,-11 9-241,0 3 0,-6 17 1,-1 6-1,-2 8 1,3 9-538,4 8 0,0 3-326,11 10 0,5-1 686,7 9 0,14 12 0,4-32 1,-1 0-1</inkml:trace>
  <inkml:trace contextRef="#ctx0" brushRef="#br0">10328 12866 8249,'0'-13'-370,"2"0"1,1 1 0,1-1 468,-1 0 1,-1 0-1,1-1 1,3-1-1,0-2 1,-1 1 545,-2 2 0,3 1-409,-2 0 1,5 0 0,-4 1 279,2-1-568,-4 6 99,3 1 0,-6 8 1,0 3-1,0 8 1,0 8-60,0 8 2,-6 3 1,-2 8 0,-8 2 0,-1 5 0,1 3-28,2 1 29,2 0 0,0 0 0,4-2 1,3 0-1,4-6 0,2-1 0,5-7 81,7-2 0,5-9-22,8-7 0,5-5 0,3-3 1,3-5-9,1-2 1,0-4-54,1-2 0,-1-3 0,0-6 1,0-1-168,1-3 0,-3 3-140,-2-3 0,-2 3-6,-7 1 1,-1 0 0,-3 0 0,-4 1-441,-2-1 0,-4 0-21,-3 0 784,-2 1 0,-23-18 0,-4-4 0</inkml:trace>
  <inkml:trace contextRef="#ctx0" brushRef="#br0">10494 12700 8226,'-6'-18'0,"-1"-2"6,-5-6 1,4 6-1,4 3 220,3 3 1,6 7-93,4 3 1,7 2-1,2 2 1,2-1-176,2-3 1,4 2 38,4-2 0,-3 3 1,2 1-1,-2 0-460,-1 0 1,2 4 8,-2 0 1,1 6 452,-10-1 0,-12 25 0,-6 7 0</inkml:trace>
  <inkml:trace contextRef="#ctx0" brushRef="#br0">10392 13019 8226,'-20'-4'0,"3"-1"0,4 0 0,5 0 199,-3 4 0,11-5-98,0 6 28,5 0 1,9 5 0,3-1-1,5-1 1,3-2-205,5-1-140,3 0 1,5 0-1,0 0 1,2 0 214,2 0 0,-2-2 0,5-2 0,6 1 0,-1-1 0</inkml:trace>
  <inkml:trace contextRef="#ctx0" brushRef="#br0">11323 13006 8226,'-9'-8'160,"1"-1"-17,5 6-45,-3-2 0,6 6-333,0 3-136,0 3 218,-5 6 0,3-4 153,-2-1 0,25-11 0,8 2 0</inkml:trace>
  <inkml:trace contextRef="#ctx0" brushRef="#br0">12126 12674 8226,'0'-12'0,"0"-1"-874,0 0 836,0 0 0,2 6 0,2 3 1,4 3-1,4 1 0,2 0 1,3 0 521,4 0 1,3 0-475,2 0 114,5-6 1,1 5 0,7-4 0,-2 3 0,-2-3-8,-1-3-138,-6 2 1,-1-4 0,-7 5-1,-3-3 1,-6-1 0,-6-3-67,-8-1 1,-6 5 47,-8-1 49,-8 7 1,-5-4-1,-7 6 1,-4 0-1,-3 1 1,-4 4-1,-2 3 159,-1 3 0,5 2 109,-1 0-185,0 5 0,2 2 0,4 6 0,5-1 0,8 1-33,5-1 0,6-1 1,9-2-1,4-5-93,2-3 0,9 1 21,6-2 1,5 3 0,8-9 0,1 1-11,3 1 1,-2-6-107,6 1 1,-1-3 39,1-1 14,2 0 0,-10 0 0,1 0 0,-6 0 0,-4-1-59,-6-3 0,1 1 164,-8-6 1,-1 6 0,-9-1-1,-7 3 26,-6 1 1,-7 0-35,-4 0 1,-1 4 214,-3 0-149,-8 12 1,9-8 0,-7 11-1,6-2 1,3 1 49,3 2 1,2-3-62,5 4 0,7-5 21,5 1-119,7 3 0,-3-6 0,10 3 0,5-3 0,5-3 17,6-2 0,8 1-243,0-6 1,11 5-74,-2-5 130,3 0 1,-2-4-1,0 0 1,4 0 0,2 0-456,1 0 0,-3 0 260,-4 0 1,-2 0 383,-3 0 0,2 0 0,-13 0 0,3 0 0,-4-23 0,4-5 0</inkml:trace>
  <inkml:trace contextRef="#ctx0" brushRef="#br0">12572 13044 8226,'0'-12'-311,"-4"3"-77,0 1 0,-2 5 1058,2-2 0,1 0 0,-5 2-207,-2 4 0,3 2-355,-2 10 0,5-3 0,-3 8 0,1-1-186,3 0 0,2 2 115,1-2 1,0-3 217,0 3-325,0-3 1,6-1-1,2-2 1,5-1-1,2-3-117,2-1 0,6-2 59,-2-4 1,-1 0 0,1-1 0,2-4 17,1-3 0,2-9 99,-1-4 0,-5 1 4,-3-1 51,-3-1 1,-2-3 0,-2 1-1,-3 1 318,-2 2 0,0 5 425,-5-1-621,-6 9 0,3 2 1,-4 7-1,0 4 1,1 5 76,1 5 0,-4 9-180,5 6 1,0 7-1,4 1 1,0 7 3,0 5 0,1 7-160,3 2 0,3 11-844,-1-32 0,1 0 924,-1 3 1,1 0-1,-1 4 1,1 0-1,-1-1 1,0-1-1,1 0 1,-1-2-1,0-3 1,1-1-224,6 28 1,-5-8 60,1-10 0,-7-2 0,3-10 0,-4-8 272,-1-5 1,-1-7-76,-4-6 1,-3-4 85,-9-5-60,3 0 1,-10-1 0,1-3 0,-4-6 0,-3-6 58,2-5 1,2-3 381,5-2 0,-2-3 0,5-3 0,0 1-649,-1 0 0,6 1-221,5 5 1,5-1 49,-1 1-61,2-1 1,2 5-1,2 1 1,4 2 391,6 2 0,28 0 0,12 1 0,7-2 0,0 0 0</inkml:trace>
  <inkml:trace contextRef="#ctx0" brushRef="#br0">13899 12917 8226,'0'-13'35,"-2"0"1,-1 1 0,-1-1 0,1 0 0,3 2 205,5 2-111,2 4 0,11 5 0,2 0 1,3 0-1,1 0 0,4 0 1,2 0-588,1 0 0,4 1 0,-2 2 0,-1 2 457,-2 3 0,-20 11 0,-6 8 0</inkml:trace>
  <inkml:trace contextRef="#ctx0" brushRef="#br0">13873 13146 8207,'-7'-12'164,"1"4"115,6 3 0,7 5 0,6 0 0,8 0-299,8 0 1,5 0-191,8 0-1020,4 0 1230,5 0 0,9-7 0,10-3 0,-20 3 0,0 0 0,0 0 0</inkml:trace>
  <inkml:trace contextRef="#ctx0" brushRef="#br0">16959 12585 8207,'0'-13'-114,"1"1"1,5-1 0,5 2 680,5 2-375,7-2 0,-4 9 0,8-2 0,3 3 0,4 1 0,3 0 0,1 0 0,0 0 1,1 0 64,-1 0-388,0 0 1,-5 0-1,-5 0 1,-5-2 0,-6-1-154,-3-1 0,-8-4 179,-6 3 73,-6 1 1,-8 0-1,-3-2 1,-6 1 0,-5-2-1,-6 1 1,-5 0-10,-3 3 1,-1 2 19,-8 1 119,3 6 1,-13-4 0,5 7-1,-4 1 1,-4 3 397,-2 4-475,29-8 0,0 1 0,-22 16 0,1-1 0,8 1 0,9-1 0,7 2 0,10 0-13,10-1 1,8 2-164,10-7 1,9-1-56,8 2 166,9-7 1,4 2-1,7-8 1,3-5-1,0-3 77,0-1 1,4-1-21,-1-3 1,-8-3 0,-2-6 0,-4 0 56,-5 0 0,-7-4 156,-4 0 0,-8-4-158,-5 4-52,-8-6 1,-9 9-1,-8-3 1,-5 4-1,-5 3-119,-7 2 0,-2 5 126,-6-1 1,4 4 3,0 4-407,8 3 1,4 3 0,10 1 0,8 4 0,7-1 379,8 0 0,35-1 0,16-2 0,6 3 0,-1-1 0</inkml:trace>
  <inkml:trace contextRef="#ctx0" brushRef="#br0">17176 12930 8105,'0'12'647,"0"1"1,1 0-174,3 0 0,-1-2-382,6-3 1,1 7-1,5-6 1,4 1 8,0 2 1,3-5-50,3 1 1,2-5-378,3 1 207,-3-2 1,8-4 0,-5-2 0,0-4 0,-2-4-31,-3 0 1,2-5-1,-10-2 1,-2 1 136,-6-1 0,1-2-46,-5 4 270,-1 0 0,-4 4 1,-2 1-1,-2 0 356,-4 4 0,-4 2-346,0 6 1,-1 7-7,0 6-181,0 5 0,1 12 0,-1 3 0,2 2 0,1 6 32,1 3 0,2 4-114,-1 7 1,2 4-1538,6 4 1491,0 1 1,0 5 0,0 2 0,0-1 0,1-7-99,4-6 1,0-10 226,4-5 1,1-5 120,-6-7-121,0-12 1,-5-13 134,-4-10 1,-7-2 67,-10-5 1,-2-5-7,-1 0-265,-1-6 1,1 9 0,-1-5 0,1 1 0,1-2 374,3 0 1,2-2-1093,6 5 1,2-5 266,3 5 126,2 0 0,6 3 1,1-1-1,5-2 355,7 1 0,29-7 0,13-2 0,8-3 0,-1 1 0</inkml:trace>
  <inkml:trace contextRef="#ctx0" brushRef="#br0">18298 12981 8207,'-6'-20'0,"5"-3"0,-4 6-21,4 0 1,2 6 0,4 2 0,3 5 583,3 3 0,6 1 0,2 0 1,2 0-515,6 0 0,4 0-111,7 0 1,-4 0 0,0 0 0,0 0-423,-1 0 0,-3 0 76,-9 0-1040,-3 0 1448,-5 0 0,-51 0 0,-13 0 0</inkml:trace>
  <inkml:trace contextRef="#ctx0" brushRef="#br0">19866 12649 8207,'0'-26'-128,"0"2"0,1 2 0,4 2 0,3 1 1279,4 4-944,0 1 1,2 2 0,2 4 0,2 4-1,2 2 1,2 4 0,-1 2 413,0 4 0,-4 11-559,4 6-98,-5 6 0,1 3 0,-9 0 1,-3 2-1,-4 1 0,-2 2 1,-5 3-306,-7 0 1,-1 1 40,-7-5 167,5-6 1,-4 4 0,6-8 0,0-4-262,3-5 456,6-11 1,3-4 0,10-9-1,9-8 1,7-7 0,5-5 1,0-5 0,11-1-201,-2-3 118,3-9 0,-1 9 0,1-10 0,2 2 1,-4-1-408,-3 2 350,-5 1 0,-11 4 0,-5 2 0,-5 5 0,-6 7 158,-2 5 1,-8 4-1,-2 4 1,-5 5 133,-4 3 1,-1 1-121,-4 0 1,0 1 18,5 3 0,-5 3 0,5 6 0,2 0-15,1 0 1,2-1-18,4 1 0,2 0-539,6 0 241,0-1 1,0 1 0,3 0-1,4 0 1,7-1-447,5 1 1,8 0-22,7 0 682,2-6 0,16-6 0,8-2 0,5-3 0,1 1 0</inkml:trace>
  <inkml:trace contextRef="#ctx0" brushRef="#br0">21549 12458 8207,'-5'-7'-3,"-1"-5"0,-4 5 0,3-1 103,1-1 1,3 6 0,8-1-1,3 3 585,3 1 0,8 1-572,2 3 0,5-1 1,3 4-1,7-1-64,5-3 0,4 2 66,6 0-91,0-1 0,0-4 0,-1 0 0,-2 0 0,-4 0-41,-4 0-118,-5 0 1,-15 0 0,-6 0-167,-8 0 264,-8 0 1,-12-4 0,-3-2 0,-6 0 0,-5 1 0,-6 2 0,-3 1-136,-1 2 0,0 0 165,-1 0 1,-9 0 0,-1 0 0,-2 2 98,-2 2 1,4 3-66,-11 6 1,4 5 22,0 4 0,2 6 1,13 3-1,5 2-22,4 2 0,8-2-37,7 1 0,6-6-26,11 2 28,6-3 0,6-2 0,10-1 0,2-2 0,1-5 118,1-3 0,1-6-108,2 1 1,-2-6 221,3 1-137,-3-3 0,-3-2 1,-3-2-1,-4-3 1,-3-1 145,-1-3 1,-6-2-141,-2-5 1,-5 2 80,-5-2-225,-2-2 1,-6 4 0,-1-2 0,-3 3 0,-4 3-319,-3 2 0,3 2-218,-1 3 1,3 3 27,-3-4 303,4 10 1,5 2 0,0 7 0,2 2 0,3 2 254,3 2 0,27 10 0,12 6 0,1 5 0,0 1 0</inkml:trace>
  <inkml:trace contextRef="#ctx0" brushRef="#br0">21944 12917 8207,'13'-21'-264,"0"-1"0,4-3 50,0 8 1,6 4 714,-2 5 0,3 5 0,0-2 0,-3 5 352,-4 5 1,0 3-771,-4 9 1,3-1 0,-9 4-1,1-1-295,1 1 0,-6-3 48,1 5 130,-3-1 0,-1 3 1,-1-3-1,-2-2 0,-3-2-75,-1 0 0,0 0 0,-3-5 0,2 0 9,-2-4 1,3 2 107,-2-6 66,6 1 4,-2-5 0,5-2 1,1-2-19,3-5 0,9-6-10,8-2-42,3-6 1,2-1 0,0-6 0,-1 2 0,-1 1 136,-3 2 1,-2 5 230,-6 3 385,-1-3-559,-5 6 1,-1 2 0,-7 12-57,-4 7 0,3 6 53,-7 4 0,2-1-346,-2 5 37,4-5 1,5 6 0,0-5-1,1 0 1,3-1-435,5-3 0,8 2-55,4-6 1,3-4-1135,2 0 848,5-4 707,2-1 0,22-17 0,4-4 1</inkml:trace>
  <inkml:trace contextRef="#ctx0" brushRef="#br0">22582 6133 8057,'-13'0'-26,"1"0"0,-1 0 0,-1 0 0,-2 2 154,-1 2 1,0-1 0,4 4 0,2 0 350,2 0-472,4-4 0,6 7 0,3-6 0,5 0 172,2 2 0,3-5-44,3 4-100,9-4 1,4-1-1,8 0 1,6 0-1,5 0 1,7 0-1,5 0-71,5 0 1,-26-2-1,1-2 23,3 0 0,1 0-62,6-2 1,2 0 0,-2 0 0,1-2 0,6 1 0,0-1 0,2-1-1,1-1 1,0 1 0,1 0 104,-1 0 1,0-1-39,1 2 1,-1-1-1,-7 3 1,0 0 0,1 0-1,0 0 1,-1 1 0,-2 0-1,0 1 1,-2 0 0,0-1-1,-2 0 1,-1 0 0,-2-1-1,-1-1 0,-1 1 0,-2 0 0,0 1-26,-2 0 1,-2 1-47,34-7 1,-11 9-1,-12-3 1,-6 0-1,-8 1-248,-5 1 1,-2 2-1,-10 1 1,-2-1-210,-1-4 0,3 2-92,0-5 629,6 5 0,-3-3 0,5 6 0</inkml:trace>
  <inkml:trace contextRef="#ctx0" brushRef="#br0">25987 5534 8057,'0'-9'-256,"0"1"-189,0 5 0,1-3 82,3 6 670,-2 6 1,3 7 0,-5 8-1,0 3 1,0 3-11,0 3 0,0-2 0,0 6 1,0 0-380,0-1 1,0-2-195,0-6 265,-5 1 1,3-1 0,-2 0 0,1-4-336,-1-4 346,2-9 0,14-53 0,9-19 0</inkml:trace>
  <inkml:trace contextRef="#ctx0" brushRef="#br0">25808 5368 8057,'-40'0'132,"-2"0"1,2 7-46,-2 6 1,3 13 119,5 12 0,-1 6 0,5 8-12,2 3-549,1-2 1,3 8 552,3-6 0,7 4-31,5-3-131,6 5 0,-1-8 0,8 4 0,6-3 1,7-6-1,9-4 0,6-7 172,5-6 1,7-5-152,3-5 0,7-4 74,1-9-171,11-2 0,-5-13 0,-25 1 1,1-1-1,-1-2 0,0-3 0,0-2 1,0-2 1,1-2 1,-2-2 0,0-2-1,-2-1 35,4-4 0,-1-2 0,-1-2 1,0-1-1,2-4 0,-1-2 1,-2-1-1,-2-1-324,-1-2 1,-1-1 0,-1-2-1,-3 0 312,-1-1 0,-3-1 0,0-2 1,-3-1-20,-2-1 0,-4 0 55,-2 3 1,-4 2 0,-6 6 0,-4 1 0,-16-28-1,-16 12 1,-18 14 209,-13 14 0,27 17 0,0 3-317,-1 5 1,-1 4 0,-4 2 0,-1 3-237,2 1 1,-1 1 193,-4 2 0,0 1 0,6 1 0,1 1 0,0 0 0,-1 2 1,3 0-1,1 3 0,2 1 0,0 2-498,3 3 1,0 2 624,0 0 0,0 2 0,6 4 0,0 1 0,-2-2 0,0 0 0,2-2 0,0 0 0</inkml:trace>
  <inkml:trace contextRef="#ctx0" brushRef="#br0">24482 12930 7922,'-13'-13'-157,"0"-4"0,2 0 432,3 1 1,3 8 0,10 3 126,3 4-291,3 7 1,4-5-1,2 3 1,5-2-1,5-2 581,3 0-587,5 0 0,4-4 1,7-1-1,7 1 1,6-2-1,11-1 0,-32 3 1,2 0 83,2-1 1,1 1 0,1 1 0,1-1-36,1 0 0,1 0-190,2-2 1,-1 0 0,-3 5 0,0 0 0,-2-3 0,-1 0 0,-2 1 0,-2 1 0,33-1 0,-6 2 0,-8 1-525,-9 0 1,-2 0 236,-17 0 158,-5 0 0,-1 0 0,-6 1 0,-1 2 1,-2 2-1308,-1 3 1219,-1-6 0,2 10 253,3-4 0,3-8 0,6-1 0</inkml:trace>
  <inkml:trace contextRef="#ctx0" brushRef="#br0">27185 12445 7922,'13'-26'-90,"0"2"-179,-1 3 453,7 3 1,-2 5 0,7 2 0,4 2 0,2 5 274,1 2 0,3 2 1,-3 0-1,-1 2-153,-3 2 1,-4 3-210,-11 6 0,-4 1 0,-4 2 1,-4 2-254,-4 2 0,-11-3-157,-10 4 225,-6 6 0,-8 0 0,1 3 0,0-3 0,0-2-2,-1 1 1,8-2 0,4-2 0,6-3 385,3-5-307,6 2 1,9-11 142,12 4 0,5-3 1,12-8-1,1-1 62,2-1 0,4-4-223,5 3 1,2-5-267,2 2 0,-2 1 0,3-2 0,-4-1-422,-1-1 1,5 0 246,-1 2 1,0-2-87,-8 2 556,2 4 0,-3-18 0,5 2 0</inkml:trace>
  <inkml:trace contextRef="#ctx0" brushRef="#br0">27440 11986 7947,'-31'-13'0,"-3"0"0,-1 6 9,1 3 1,-2 6 109,6 6 0,-5 6 0,1 12 0,-3 1 350,-1 2 0,-5 4-303,1 5 0,-5 8 0,3 6 0,22-22 0,2 2-97,0 3 0,0 1 0,0 1 0,0 1-957,5 0 0,1 1 888,1-1 0,2 0 0,1 1 0,3 0 0,1 0 1,3 0-1,1 0 0,1-1 0,5 32 119,9-3-60,6-3 0,13 0 1,6-4-1,8-4 1,5-10 159,4-4-204,3-10 1,-23-16 0,1-2 0,1-3 0,1-1 0,2-1-1,1-2 1,0-2 0,0-2-43,0-1 1,0-4 0,2-3 0,1-3-41,-2-3 1,1-3 40,4-3 1,-1-3-1,-3 0 1,-1-2 0,0-3-1,0-1 1,-3-3 0,-2 0-1,-1-3 1,-1-2-70,0-1 1,-1-2 0,4-5 0,0-1 50,-4-1 1,0-1-1,-1-4 1,-3-1-1,-5-1 1,-4 0-1,-2-3 1,-2-1-78,-2-2 1,-3 0 110,-3-3 1,-3 0-859,-2 7 0,-3 1 846,-7-2 0,-5 2-5,0 6 0,-5 2 54,-7 4 0,-5 3 0,-1 1 0,-3 4 0,-2 6 0,-4 3 0,-1 4 0,-3 3 0,-1 4 0,-1 3 129,-3 2 0,0 2 0,-3 2 0,-1 2-239,-1 2 0,-2 2 1,-1 3-1,0 3 21,1 2 0,1 3 0,3 1 0,1 3-143,4 2 1,1 2 0,0 1 0,2 2 0,2 4 0,2 2 204,0 2 0,1 2 0,-1 1 0,0 1 0,2 1 0,0 1 0,3-1 0,0 0 0</inkml:trace>
  <inkml:trace contextRef="#ctx0" brushRef="#br0">2984 15327 7814,'-2'-26'-106,"-1"1"1,-1 1 0,0 1-1226,-2 2 1702,5 5 0,-9 6 0,6 14 0,-1 12 0,1 10 0,-1 6 746,-3 6-1073,6 9 0,-8-2 0,4 6 0,0 0 0,1 0 123,2 0-189,-4 0 1,5-5 0,-2-4 0,3-5 0,1-7-1,0-9-14,0-5 1,0-11 411,0-5-379,0-11 1,0-10-1,0-9 1,1-5-1,2-6-159,1-6 105,0-8 1,2-2 0,1-5-1,2-1 1,-1-3 0,2-2-1,1-2-204,2 4 0,1 8 333,3 7 0,-2 14 0,2 15 1,-3 14 137,-2 9 1,1 18-86,0 11-18,0 11 0,-1 5 0,0 8 0,-2 3 0,-2 1 17,2 3 0,0 0-113,-1-2 1,2-2-1161,-3-6 1097,4-6 1,1-5 0,1-9-1,1-5 1,2-11-16,-1-8 1,-1-7 11,2-4 1,-1-9-128,5-8 144,-5-9 0,2 1 0,-5-8 0,0-4 0,0-3-107,-1-4 0,1-2 74,0-1 1,0-4-972,-1-1 1172,1 1 0,-2 11 1,-2 6-1,-3 10 159,-1 9 1,-3 11-58,2 16 0,2 12 378,-2 14 1,4 7-461,-3 2 0,0 8 0,-2-3 1,3 0-80,1 2 1,-3-2-53,5-1 1,-1 1-300,5-6 158,5-5 0,-2-11 0,5-9 1,3-5-1,3-3-772,3-5 0,0-5 1023,-5-8 1,5-5-1315,0-12 965,5-5 0,-7-1 0,5-8 0,-2-2 220,-3-5 0,-13 7 0,-3-4 0,1-3 0,0 1 0</inkml:trace>
  <inkml:trace contextRef="#ctx0" brushRef="#br0">4119 15174 7822,'0'-13'-281,"0"6"1,0 3 982,0 8 0,-5 4-252,1 9 1,-4 5-89,3 7-251,-5-2 0,5 9 0,-4-5 1,4 1-1,0 2 151,1-1 1,0 2-273,4-5 0,1 4-92,3-4 75,4-6 0,6-6 1,1-6-1,4-4 0,1-3-340,2-4 0,2-8 22,2-6 1,2-10 171,-2-6 0,5-7 93,-10 2 1,6-8-1,-7-5 1,0-3-269,-3-1 1,0 2 510,-5 2 1,3 5 56,-11 8 322,0 8 0,-5 15 0,-4 12 65,-3 11 1,1 10-335,-2 8 1,1 10-22,-5-2-177,0 9 1,5-8-1,1 5 1,1-1 0,3-1-338,2-1 1,2-2 180,4-5 1,3-3-141,9-6 145,3-5 1,7-3-1,3-8 1,4-7 0,2-4-119,3-7 1,-1-9-91,0-8 0,-1-5 122,-3-7 0,1-6 0,-5-3 0,-2-3-230,-1-1 1,-5-7 243,-1-5 1,-6-3-734,-6 31 1,-1-2 862,3-2 0,-2 0 0,-1 2 0,-2-1 0,2 2 0,0 0 0,3-24 1,-4 12 244,-1 10 0,-3 8 356,-7 13 0,-3 6-251,-6 11 3,-6 6 1,4 6 0,-6 10 0,-1 3 0,1 5 152,0 4 0,4 8-486,-4 5 0,5 8-1046,-1 5 1008,3 2 0,1 2 0,2 0 1,2 1-1,5 1 299,3 2 0,8-5-447,5-8 0,8-4 67,10-4 111,3-3 1,6-17-1,2-8 1,3-7 0,2-8-482,2-3 0,1-13 216,2-10 0,-5-4-124,-4-13 237,-2 4 1,2-16-1,0 0 1,-6-7-1,-3-6-116,-17 30 0,-1 0 1,-1-2-1,-1 0 104,2-4 1,0-1 0,-1 0 0,-1-2-483,0-1 1,-1-1 749,-2 3 1,0 1-1,1 2 1,-1 1-1,4-27 1,-4 10 1303,-3 12 1,-4 20-905,-7 15 1,-4 12 278,-9 9-472,2 5 1,-9 11 0,4 3 0,-1 8 0,1 4 31,2 4 1,1 6-400,4 1 0,2 0-588,2-4 595,-2 0 1,10 2 0,-2 1-1,6 0 1,7-5 357,5-5 0,9-4-522,6-2 1,5-7-305,-1-5 334,3-12 0,1-9 0,-1-5 1,-1-2-1,-2-5-419,1-6 1,-4-13 378,-1 1 1,-2-9-144,2 0 261,-3-9 1,3 2-1,-8-6 1,-2 1-1,-1 0-86,-4 4 0,2 4 1504,-4 4-1302,-3 8 0,-10 15 175,0 11 1,-4 7 0,-2 11-1,-1 8 610,-3 6 0,-1 7-99,-2 3 1,2-2 156,2 2-829,3-2 1,6-6 0,0-1-1,2-2 1,2-3-116,5-1 0,8-3-72,4-3 1,-1-4-357,1-8 214,0 2 0,5-9 1,1 0-1,1-4 0,0-8-1508,-4-6 1818,8-4 0,-17-34 0,9-7 0</inkml:trace>
  <inkml:trace contextRef="#ctx0" brushRef="#br0">6133 14511 7824,'-31'-13'0,"4"0"274,-3 0 1,5 6-1,4 3 1,4 3 444,2 1 1,3 0-457,-1 0 0,4 0-854,1 0 258,-1 0 0,1 5 1,-1 4-1,1 2 333,1 2 0,-38 34 0,20-20 0,0 1 0</inkml:trace>
  <inkml:trace contextRef="#ctx0" brushRef="#br0">5381 14944 7824,'-7'-5'835,"1"2"-627,6-6 1,7 5-868,6-5 412,5 7 1,14-5 0,3 4 0,6-3 246,6-1 0,8 3 0,7-1 0,6-1 0,0 0 0</inkml:trace>
  <inkml:trace contextRef="#ctx0" brushRef="#br0">6898 15186 7814,'-12'-17'121,"-1"-1"1,0 1-1,0 3 157,1 7 0,0 11 0,2 10 0,3 10 0,0 12 0,1 9 421,1 10 0,-1 8-653,2 5 0,3-31 0,0 1 0,-1 3 0,-1 1 0,1 1 0,0 1-303,-1 1 1,1 0-1,0 1 1,0 0 23,2-1 0,0 0 143,-3 0 1,0-1-1,3-3 1,-1-1-1,-1-3 1,0-2-1,0 23 1,2-13 0,0-12-871,0-9 799,0-11 206,0-13 0,0-14 0,0-12 0,0-8 1,-1-7-49,-3-6-31,2-8 1,-5-10 0,5 27-1,1-1 1,-1-3 0,0-1-1,0-2 1,1-2 0,1-1-1,0-1 1,1-2 0,1 0-166,0-2 1,0-1 0,5-3 0,0-2 124,0-1 0,-1 1 0,2 3 0,1 3 1,-1 9-1,0 2 0,0 4 0,1 3 336,6-21 1,4 17 617,-2 18 0,0 14-710,-4 16 1,-1 8-1,2 2 1,2 3 89,1-1 0,-6 0-179,-6 5 1,0 3 128,0 1-246,-1 6 0,-11-4 0,-5 6 0,-5 2 1,-2 1-239,-4 2 0,-1 2-102,-2-7 0,1 2 33,-1-10 93,6-6 1,-4-6 0,5-8 0,0-7-501,6-12 1,8-15 239,9-14 510,9-6 0,7-7 0,5 0 0</inkml:trace>
  <inkml:trace contextRef="#ctx0" brushRef="#br0">7332 14676 7814,'0'15'0,"0"2"0,0 2 69,0 7 0,-4 5 125,-1 3 0,0 7 0,2 3 0,-3 0 241,-1 0 0,4 4 1,-1-1-377,3 2 1,1-5 0,2-4 0,5-7 0,6-5 93,1-4 0,6-8-144,1-4 0,4-5-89,0-7 1,2-11-1,1-4 1,2-5-428,-2-2 0,-2 0 308,-5-8 0,2 2 47,-6-6 0,4 5 0,-4 0 0,-3 3 9,-4 5 1,-3 4 165,-2 8 366,-4 4-339,5 5 0,-8 7 0,-1 6 0,-1 6 0,0 5 298,-2 2 1,5 4-118,-3-1 0,2 3-253,2-3 7,0-2 1,2 3 0,2-9 0,4-4 0,4-4-49,0-4 0,5-4-157,0-5 0,6-1 94,-2-3 0,-1-5 31,1-8 0,-4 1 0,3-5 0,-1-3 46,-4-4 1,-1-1 106,-1-5 0,-4 2-52,-1-2 119,-5 3 1,3 5-1,-6 2 1,0 3-1,0 4 1381,0 3-793,-6 7-286,-1 1 1,-4 13-321,2 6 1,-1 2 0,4 9 0,1 5-58,-1 2 0,2 7-85,4 5 1,0 6-39,0 2 10,0 6 0,0 14 0,0-33 1,0 2-1,0 3 0,0 2 0,0 3 1,0 1-77,0 3 0,0 1 0,0 1 0,0 1-243,0 3 1,0-1-1,0-1 1,0-1 253,0-4 1,0 0 0,0-6 0,0-3 71,0 26 0,0-14 1,0-8-1,-2-11 256,-2-10 1,1-10 22,-5-11 1,-1-3 0,-3-1 0,-3-3 253,-2-5 0,-2-8-326,-7-13 1,-4-4-299,1-5 220,-1-12 0,10 2 0,4-10 1,5 0-1,4 0 67,1-3 1,2 0 0,6 1-1,3 5-254,8 3 0,3 2-227,9 3 0,-1 5-998,10 8 1339,0 8 0,4 9 0,1 9 0,-1 4 0,28 14 0,-29-3 0,0 0 0</inkml:trace>
  <inkml:trace contextRef="#ctx0" brushRef="#br0">9551 15046 7818,'0'-25'-31,"0"1"0,0 1 1,0 3-1,0 2 1,0 1-418,0-2 828,5 5 1,4-6 0,6 6 0,2 0 0,0 3 0,0 1-1,2 3-133,1 2 0,1 0 1,3 2-1,-1 4-286,-2 6 0,-6 6-40,2 4-34,-2 9 0,-8 2 0,-3 6 0,-4 0 0,-6 1 0,-5 2 1,-6 3-388,-3 0 1,-5-1 388,-5-1 185,0-5 1,5-2-1,-1-7 1,2-2-1,3-5 399,4-3 0,8-9-391,5-5 1,18-4-1,7-6 1,6 3 0,3 0-142,0 0 0,4 4 3,-4-1 1,5 2-229,-1 2 1,1-4 0,1 0 0,-4 1-575,0 2 0,-1-1 391,-2-2 467,-2 3 0,-1-45 0,-8-3 0</inkml:trace>
  <inkml:trace contextRef="#ctx0" brushRef="#br0">9665 14600 7818,'-25'-24'0,"1"1"0,2 3-33,5 2 1,-1 2-18,1 8 1,-1 1 0,2 4 0,-2-1 53,-2 1 0,-6 7 599,-4 5 0,-4 9 1,3 7-1,-1 9 56,-4 8 0,1 4-328,1 10-320,-3 2 1,23-24 0,1 3 0,-2 0 0,0 2 0,2 4-1,1 0 1,1 4 0,2 0 14,1 2 1,3 0-44,3 0 1,3-1 0,4-5 0,3-2 0,2-1 0,4-2 0,1-2 0,2-1 0,3-4 0,3-1-57,25 24 0,-21-30 0,3-2 0,31 12 0,4-4 133,-32-16 1,2-1 0,3-2 0,0-2-29,-2 0 1,1-1-33,1-3 0,1-2 0,32 2 1,-32-7-1,0-2 0,2-2 0,-1-2 1,1-3-1,0-1-84,-1-1 0,-1-2 1,0-3-1,-2-1 34,-5 0 0,-1 0 1,-2-3-1,-1-2-827,-2-3 0,-1-1 816,2 0 1,-3-2-1,-6-4 1,-2-3-1,1 0 1,-1-2-1,-3-4 1,-2-1-1,-3-3 1,-1-1-102,-1-2 0,-2-2 0,-3-4 0,-3 0-98,-3 3 0,-3 0 1,-3 1-1,-4 2 233,-2 6 0,-4 3 34,-2 2 0,-3 2 0,-3 4 0,-2 3 0,-2 4 0,-2 4 0,0 3 0,-1 4 1,0 4-1,0 4-29,0 2 1,0 3 0,-31 2-524,-1 4 1,10 6-270,7 11 589,11 0 0,15 16 0,9-2 225,6 7 0,5-1 0,5 5 0,0 1 0</inkml:trace>
  <inkml:trace contextRef="#ctx0" brushRef="#br0">11948 14498 7848,'-13'-17'9,"0"0"0,0 3 0,1 5 60,-1 9 1,6 7-1,3 12 1,2 6 374,2 8 0,4 4 0,1 2 0,-2 2-90,-2 2 1,3 5-339,0-1 0,1-2 0,-5 1 0,0-3-35,0-1 0,0-4 313,0-4-448,0-9 1,1-9 165,3-12 0,-1-11 0,6-14 0,1-3-2,1-2 0,6-4 1,1 1-1,2-1-134,3-1 0,-3 5 32,1 1 77,-5 5 0,6 7 0,-5 2 0,0 2 1,0 6 142,0 6 1,-4 10-1,-6 8 1,-1 5 16,-3 4 0,-2 2-108,-1 6 0,-1-4-10,-4 0 1,-2-5-1,-7 2 1,-2-3-85,-1-2 1,-5 1-128,1-10 1,-4 0 44,0-5-255,-1 1 0,5-1 0,1-4 1,2-4-553,2-2 1,9-12 412,7-3 1,7-8 532,10 0 0,9-4 0,6-1 0,7-3 0,0-1 0,2 2 0,2 1 0,4 7-88,-5 3 0,-1 5 88,-7 3 103,-3 3 0,-11 9 0,-4 4 0,-6 8 1,-5 2 424,1 1 0,-4 3-263,2-4 0,-3 2 176,-1-2 0,2-3 1,2 3-49,4-3 1,4-7-274,0-3 0,1-2-161,0-2 0,4-5 0,0-2 0,-1-3 0,-2-4 0,3-3 58,0 0 1,-5-3 37,-3-5 0,-2 4-4,2-1 1,-2 1 0,-5-3 792,3 3-510,-1 2-131,-4 12-82,0 7 1,0 9 0,0 9 0,0 8 0,0 6 7,0 5 0,0 3-93,0 2 0,0 5-178,0 8 0,0 13 33,0-30 0,0 1 1,-2 4-1,0 0 0,-1 2 1,-1 0-1,-1 2 0,0 0-6,-2 2 0,0-1 0,-1 1 0,0 0-1,1-4 1,1-1 0,2-5-1,0-2-128,-5 27 323,1-14 1,-1-2 0,1-16-1,-2-6 1,-2-9 300,0-7 1,-2-4-3,-3-6 0,1-2-134,-5-2 0,1-5-148,-1-8 1,-3-7 0,4-8 0,0-4-75,3-3 0,4-7 54,5 4 0,2-5-14,6 4-168,0-5 0,6 9 0,4-2 0,5 4 0,6 4-1187,3 2 1,8 3 679,2 6 1,7 4 612,1 5 0,29 6 0,-34 4 0,0 0 0</inkml:trace>
  <inkml:trace contextRef="#ctx0" brushRef="#br0">14587 14893 7821,'-4'-14'-2,"0"-2"0,-1-1 0,1 2 0,0-1 0,1 1 0,3-4 438,4-1 0,-1 5 1,6-1-1,2 5-180,5 2 1,-1 5 0,6-3 0,1 1 28,-3 4 1,6 6-188,-4 4 0,3 9 0,0 6 0,-3 5 18,-4 6 1,-3 3-86,-1 1-118,-6 1 0,-1-1 0,-6 0 0,-1 0 0,-4 1 0,-3-1 0,-4-1-189,0-3 0,3-4 0,1-9 1,-1-4 186,2-3 1,3-3 97,8-2 1,5-5 0,8-8-1,5-6 49,7-6 0,-1 1-21,6-7-80,0-4 1,0-3 0,0-5 0,0-1 0,-1-3-60,-4-5 0,-2 2 0,-1-6 0,-2-1 160,-3-2 1,-8 5-62,-9 3 1,-3 2 109,-1 2 1,-5 6-1,-5 7 1,-4 8 281,-3 7 0,-6 0-170,2 6 0,-2 0 82,2 4-273,2 5 1,2 4-1,0 6 1,2 4-1,2-1-217,5 1 0,-2 3 89,5 0 0,3 2-197,6 1 210,9 1 0,6-7 0,7-1 1,1-4-1,3-2-387,4 1 474,8-6 0,6-13 0,6-5 0,7-3 0,0 0 0</inkml:trace>
  <inkml:trace contextRef="#ctx0" brushRef="#br0">17290 15237 6893,'2'-8'143,"2"-1"1,5 0-1,2-3 1,2-1 0,-1-1-1,1-1 28,0-2 1,-2-7 0,-1 0-1,-3-6 1,-1-1 0,-3-2-83,-2 0 0,-8-1 10,-6-4-60,-5 0 1,-8 1 0,-1 4 0,-1 8 0,-3 7 115,-2 3 1,1 10-36,-2 5-35,-3 11 1,6 15 0,-3 9-1,4 8 1,3 6 146,2 5-247,5 1 1,1 0-1,8 1 1,2-1-1,7-1 1,4-5-1,8-8-144,6-8 0,4-12 71,5-4 0,5-4-50,0-4 101,5-4 0,-6-10 0,3-5 0,1-6 0,-1-7-437,4-5 446,-5-5 1,0-5 0,-7-1-1,-3-4 1,-4-2-47,-2-1 0,-8 2 5,-3 6 1,-3-3 127,-1 3 73,0-3 1,-5 21 0,-4 3 0,-1 11 272,2 9 1,-2 6-261,6 8-108,-6 8 0,8 3 1,-2 6-1,3 3 1,1 2-194,0-1 1,0 3 36,0-7 1,1-2-147,3 2 0,8-5 0,6-1 1,2-5-396,3-6 0,2-9 240,5-3 136,-3-4 1,10-2 0,-3-5 283,2-7 0,-3-24 0,1-12 0,3-7 0,0 1 0</inkml:trace>
  <inkml:trace contextRef="#ctx0" brushRef="#br0">17800 15046 7864,'-7'6'389,"0"0"-231,3 2 0,3 5-133,-4 0 1,0-1-1,0 5 1,3-1 59,0 1 0,-2-3-78,0 3 113,-1-3-101,5-1 1,2-6-1,2-4 1,5-6-74,2-5 0,2-8 23,-1-1 0,5-6 49,0 2-50,6-3 0,-7-2 1,3 2-1,0 2 0,-2 3-135,1 5 0,-3-1 120,2 6 0,-3 3-207,-2 2 214,-4 8 1,3 5 0,-3 8 0,4 4-1,0 2-110,1-2 1,0 3-53,0-3 1,5 2-145,3-2 239,3-2 0,6-8 0,1-2 1,2-5-1,2-3-13,2-1 0,0-7 120,-3-6 0,-4-1 0,-9-7-41,3-6 0,-11 4 1,0-4-1,-8 1 0,-3-1 318,-2 3 1,-10-1 262,-3 8 1,-8 0-37,0 5-245,-4 5 0,-4 1 1,-2 9-1,1 4 0,1 7 296,5 4 1,3 4-392,0 3 1,-2 5 29,6 0-69,6-1 1,5-3 0,6-1 0,2 1-1,2-2-205,4-3 1,9-4-37,5-8 1,7-4-823,5-5 740,3 0 1,-3-11 0,-1-7 0,-1-9 0,0-9-75,-1-5 1,-3-5 207,-7-10 0,-2-2-1520,-7-6 1601,1-5 0,-6-2 0,-4 34 0,-1-1 1,-1-33-1,-1 10 201,0 13 1,-1 11 1161,-4 16-730,-2 8-423,-6 13 0,2 19 0,1 12 0,2 10 0,-2 10 133,-2 7 1,1 6-668,3 4 1,-2-2-512,8-30 0,-1 1 594,-2 2 0,1 0 0,2-2 0,2-1 0,-2 2 0,1-1 0,4 33 0,6-8-2062,2-5 2286,7-5 0,6-4 0,6-2 0,-1-4 0,-3 1 0</inkml:trace>
  <inkml:trace contextRef="#ctx0" brushRef="#br0">20899 14944 7762,'13'-20'-170,"1"-4"0,3 3 0,4-3 1,2-2-1,-1 2 357,0 3 0,-7-2 0,1 6 493,-6 2 0,-10 6-588,-9 5 0,-2 4 1,-3 3-1,-2 4-50,-1 4 1,-4-1 6,4 7-68,-6 3 1,5-6 0,-3 5 0,4-2 0,2 0-1,1 0 1,0 0-91,1 0 0,-1 0 0,8-5 92,-1 1 0,5 0 2,-3 0 26,10-6 0,3 3 0,8-5 0,2 1 0,2 1 0,3-1 1,-1 1 15,-1 0 0,-2-3 0,-6 3 1,-2 0 88,-3 0 0,-2 2-77,-6 4-67,0-1 1,-6 3-1,-3 0 1,-6 2 0,-2-1-298,2-2 0,-4-1 1,2-1-729,2 1 554,1-6 0,12-7 499,6-8 0,12-9 0,10-9 0,18-10 0,17-13 0,2 0 0,-11 7 0,0 1 0,0-1 0,0 1 0</inkml:trace>
  <inkml:trace contextRef="#ctx0" brushRef="#br0">21460 14791 7766,'8'0'-116,"1"0"362,-6 0 1,2 6 398,-5 2 1,0 5-37,0 4-565,-5 3 1,2 3-1,-4-1 1,0 2-1,1-1 93,0 1 0,2-1-235,4-2 1,0-3 4,0-5-31,0 0 1,3-6 0,4-3 0,7-2-1,3-5-227,2-6 1,3-1 172,0-11 1,2 0 99,1-5 0,-1-3 1,-1-2-1,-3-1-54,-2 1 1,-2 3 254,-8 7 1,2-2 288,-6 6 0,-1 8-48,-7 14 0,1 3-135,-5 13 1,3 5-215,-3 4 1,5 4 0,-1-5 0,2 1-151,2 1 1,2-8 135,2 3 0,3-7-194,6-2 0,5 0 0,5-10-609,5 1 549,-1-8 0,10-8-4,-3-4 0,3-11 68,1-2 0,-1-11 1,-2-1-1,-2-5-20,-2-4 1,-1-6 147,-5-8 0,-3-6 11,-1-2 1,-13 32-1,0 0 1,9-32 0,-5 4 373,-3 7 1,-3 15 175,-6 16 1,-2 8-211,-2 9 29,2 4 0,-9 13 0,3 8 1,-4 11-1,-1 8 188,1 9 0,-1 4-435,0 3 0,0 4-941,1 1 811,-1 5 0,0-2 0,2 6 0,1 0 1,3-4-448,1-3 1,2-8 478,4-7 0,0-7 131,0-6-84,0-11 1,6-14-1,2-5 1,3-3-1,2-5 65,0-9 0,4-6-29,0-2 0,6-8-194,-2-5 116,3 0 1,2-6 0,-1 5 0,1 1 0,-2 1 505,-3 3 1,3 5-325,-3 7 0,-2 10-99,-2 7 1,-3 10 0,-1 4 0,-2 8 84,-3 9 0,2 1-54,-5 7 0,-1-1-148,-4 1 1,-2 1 0,-2-5 0,-4-3 12,-4-5 1,-2 1 23,-3-6 1,-1 0 10,-4-4-30,-2-6 1,5-2-1,-7-5 1,-1 0 0,0 0-552,2 0 0,2-4 253,10 0 1,2-10 93,2 1 241,4-8 0,29-21 0,14-10 0,1-7 0,0 1 0</inkml:trace>
  <inkml:trace contextRef="#ctx0" brushRef="#br0">22901 14396 7776,'-6'-7'212,"5"4"-67,-4 11 1,5 4 993,5 13 0,-4-1-139,3 10-890,-2 6 0,2 1 0,0 6 0,-1 1 0,-1 2-281,-2 1 0,0 0 0,0-2 0,1-2-110,3-4 1,-2-9-31,2-5 0,-3-7-1957,-1-5 2268,0-3 0,0-64 0,0-15 0</inkml:trace>
  <inkml:trace contextRef="#ctx0" brushRef="#br0">22786 14817 7776,'-25'-13'0,"5"0"0,3 0 0,3 1 616,1-1 0,7 0 1,6 2-377,7 2 0,10 2-198,4 3 1,5 3-214,4-4 9,2 4 0,8 1 0,2 0 0,5 0 1,1 0-1948,-1 0 2109,3 0 0,12 11 0,-26-4 0,0 0 0</inkml:trace>
  <inkml:trace contextRef="#ctx0" brushRef="#br0">23360 14625 7776,'-6'-12'436,"5"5"0,-5 2-217,6 10 0,4 2 390,1 5 1,5 7-73,-2 2-566,3 3 1,-2 3 0,-2 1 0,0 2 0,-1-1 33,-1-3 1,0-1 0,-5-3 0,0-2-62,0-2 0,0-1 31,0-4-2,0-6 0,0-4 1,0-11-1,0-9-35,0-6 0,1-8-115,3-3 1,3-7-267,6-2 263,0 1 0,4 5 0,1 1 0,4 4 0,3 2-541,3 6 0,8 10 324,-2 10 0,3 2-128,1 2 525,0 6-205,0 1 1,12 23 0,2 4-1</inkml:trace>
  <inkml:trace contextRef="#ctx0" brushRef="#br0">24125 14549 7776,'-10'-9'0,"-3"1"0,2-1 204,-10-3 1,-1 5 348,-3 2 1,-1 4-8,1 1-252,-1 0 0,-1 7 0,1 4 0,-1 6 0,4 3 177,3 3 1,-1 2-378,4 5 0,4-3 8,5 3 0,5 1-226,-1-1 24,8-1 0,3-4 0,7-4 1,3-4-1,4-4-559,3-5 0,6-2 32,0-6 1,4-6-45,-4-2 518,-1-9 1,-3 1 0,-1-5 0,1-3 0,-2-3-59,-3-3 0,-2-4 349,-7 4 0,-5 0-159,-2 5 402,2 5 0,-7-1 1,0 8-1,-7 6 138,-5 4 0,0 10-816,-1 6 0,2 1 78,2 7 29,3 1 0,6 3 1,0 1-1,3-1 1,4-1-1769,6-3 1958,8-2 0,19-13 0,8-5 0,7 2 0,1 0 0</inkml:trace>
  <inkml:trace contextRef="#ctx0" brushRef="#br0">24558 14511 7776,'-7'-6'152,"-4"-4"39,3-3 0,0 3 98,0 10 0,-1 0 1,-3 2-1,-1 2 136,0 5 1,0 8-238,1 4 1,0 3-139,4 1 0,-2 5 1,6 0-1,1-2-69,1-1 0,2-1 13,0-1 0,6-1-129,3-3 0,8-4-81,4-8 0,4-3 0,5-6 1,3-2-376,-1-2 1,5-9 333,-3-8 0,-1-5-131,1-3 299,0-10 0,3-3 0,-2-8 0,-1-3 0,0-6 57,-18 27 0,1-1 0,17-30 168,-21 28 1,-1 2-1,9-26-680,-12 8 1167,-4 17 0,-6 10 0,-3 13 0,-6 4 0,-4 8 332,-3 11 1,-5 6-589,5 8 1,-4 6-48,4 6-222,-5 1 1,7 6-1,-2-2 1,3 3-1,1 4-247,1 1 0,5-2-49,2-2 1,5 3-645,5-3 612,2 2 1,10-8-1,3-4 1,2-6 0,5-8-1170,0-9 1,6-3 1398,1-6 0,0-5 0,1-5 0,0 3 0,-1 0 0</inkml:trace>
  <inkml:trace contextRef="#ctx0" brushRef="#br0">25017 14396 7780,'-19'-13'411,"-4"0"128,6 1 0,7 5-462,10 2 0,13 4-7,12 1 1,2 1 353,7 4-783,6-4 1,4 9 358,3-6 0,5-4 0,7-1 0,3-3 0,0 1 0</inkml:trace>
  <inkml:trace contextRef="#ctx0" brushRef="#br0">27376 14536 7780,'-27'4'-285,"-1"2"0,-3 0-183,-2-1 1,1 5 467,-2-1 0,3 8 0,8-7 0,5 1 0,6-7-42,5-9 0,9-5 0,6-14 0,5-5 706,4-2 1,-3-1-509,3-2 94,3-9 1,-6 9-1,3-10 1,-3 0-1,-1-1 1,-2-3 0,-2-2 69,-5-2 1,-4 4 0,-6 5-1,-5 6-55,-5 7 1,-9 4-1,1 13 1,-2 7-96,-2 8 0,0 16 76,2 12-144,1 11 0,5 7 0,1 11 1,4 9-1,7-30 0,2 0 3,0 1 1,0 2 0,1 3-1,0 2 1,0 2 0,-1 1 0,1 3-1,0 0-35,0 3 0,2 0 0,1 0 1,1-1-566,-1 4 1,0-1-1,1 1 1,0-1 405,1-6 0,0 0 0,-2-2 0,0-2 1,0-9-1,0-2 0,-1 32-132,1-9 1,-2-8-10,0-8 0,-2-8-75,2-13-202,3-4 0,-5-10 0,6-2 0,0-4-630,0-8 0,-2-10 599,-2-5 1,-1-9 537,-4-4 0,-6-3 0,-6-10 0,0-2 0,0-4 0,0 0 0,0 0 0</inkml:trace>
  <inkml:trace contextRef="#ctx0" brushRef="#br0">26650 15084 7780,'-13'-12'0,"-1"-5"0,0-2 0,1 1 1654,6-1-1243,4 2 0,16 6-254,8 3-125,9-4 1,14 9 0,4-4 0,6 0 0,6 2-240,7-1 0,0-3-97,-31 7 1,0 0-1,33-3-2550,-1 0 2453,-11 4 1,-10-5 400,-9 6 0,3-17 0,-8-4 0</inkml:trace>
  <inkml:trace contextRef="#ctx0" brushRef="#br0">27389 14689 7780,'-6'-13'-35,"5"1"0,-3 5 204,8 2 1,5 10 314,8 3 1,2 9 0,7 4 0,-1 3 263,1 2 1,-1 1-652,1 3 0,-6-3 79,-3 2-217,-3-2 0,-3-1 0,-2-2 0,-5-3 1,-3-4-114,-1-3 0,-5-7 51,-4-2 0,-2-4 0,0-2 1,1-5-306,1-7 0,2-5 120,-1-8 0,2-1-418,6-2 528,6-4 1,2-5 0,9-1-1,4 1 1,5 1-357,4 3 1,2 3-373,6 6 906,1 5 0,-3 19 0,6 6 0,2 3 0,-1 0 0</inkml:trace>
  <inkml:trace contextRef="#ctx0" brushRef="#br0">28001 14727 7780,'0'13'122,"0"0"1,-4 4 95,0 0 0,-1 0 0,5-4 0,-4-1 153,0 1 0,0 0 1,4 0 167,0-1 0,0-3-291,0-1 0,5-5-349,4 2 118,2-4 1,6-1 0,2-1 0,0-5-1,4-5-128,1-5 1,0-7-139,-2 2 0,0-4 68,-5-5 46,0-3 1,-10-4 0,-2 2 0,-4 2-1,-4 4 91,-5 4 0,-4 1 133,-13 7 0,1 6-89,-10 7 0,0 4-94,-5 4 0,3 7 0,3 8 0,6 1-465,4 2 1,9 2 111,2 2 1,4-1-618,8 1 1064,6-1 0,35-5 0,16-3 0,6 3 0,0 0 0</inkml:trace>
  <inkml:trace contextRef="#ctx0" brushRef="#br0">28422 14817 7780,'-13'1'-37,"0"3"0,2-1 722,3 6 1,-2-1-330,5 5 1,-3 0 0,4-1 29,1 1 1,1-4-323,2-1 0,6-5 0,3 1 0,3-2-210,5-2 0,3-6 56,6-2 0,1-5-324,2-4 285,-2-3 0,6-6 1,-5 2-1,2 2 1,-2 0-76,-1 0 0,-3 3 9,-2 2 396,-4 3 1,-7 8-1,-2 6 141,-5 8 1,-4 9-243,-4 4 0,1-1-50,-5 1 3,5 0 1,-3 3 0,6-1 0,1-3 0,4-2-161,3-2 1,5-3-121,4-5 1,-1-2-139,5-6 303,6 0 0,0-7 0,2-5 0,0-5 0,-1-1 22,2-1 0,-2-3 185,-7 1 1,2-4 87,-6 0 16,0 5 0,-6 2 0,-2 5 571,-5 0 1,-2 7-484,-2 6 0,0 10 135,0 7-460,0 6 1,-5-5-1,1 5 1,1-2-1,3 2-120,4 1 1,-1-3-217,6 1 1,-1-7 18,5 2-206,5-3 0,-1-5 0,8-2 0,1-1 511,1-3 0,23-42 0,-23 14 0,0 1 0</inkml:trace>
  <inkml:trace contextRef="#ctx0" brushRef="#br0">30806 14434 7780,'0'-13'794,"0"1"108,0-1-633,0 6 0,0 3 0,-1 8 1,-2 6-1,-1 7 0,1 8 0,0 8 185,-1 4 0,3 1 0,-4 2 0,4 1-464,1 1 1,-1 6 65,-4-1-467,4-3 0,-5-4 0,6-8 0,0-1 0,0-4 1,0-4-1139,0-6 1,6-10 1548,2-7 0,4-38 0,-1-20 0,2-5 0,1 0 0</inkml:trace>
  <inkml:trace contextRef="#ctx0" brushRef="#br0">30743 14307 7780,'-36'0'192,"-2"0"0,-7 5 130,2 4 0,1 13 0,5 8 0,1 7 390,2 6 0,6 8-127,-2 8-400,3 3 1,8 2 0,2 0 0,4 0 0,4-2 320,5-2-490,14-4 1,6-6-1,13-3 1,7-6-1,5-6 1,6-7-1,4-6-280,4-10 1,4-6 139,9-10 1,2-9 31,-34 4 1,0-3 0,-1-3 0,-1-1 0,-1-3 0,-2-2 0,1-3 0,-1-3 15,-1-3 0,-1-2 0,1-3 0,0-1-250,-4-4 0,-1-1 1,-1-1-1,-2-1 261,-3-3 0,-4-2 52,-1-2 0,-2-2 1,-4 0-1,-3 0 1,-3-2-1,-2 0 0,-2 3 1,-3 1-1,-3 5 1,-5 3 307,-3 2 1,-5 4-1,-3 8 1,-4 3-297,-1 2 1,-2 3 0,-3 3 0,-3 3 187,2 4 1,-2 3-198,-2-1 0,0 5 0,-30 14 0,33-3 0,0 2 1,1 3-1,2 1 0,0 3 0,2 2-694,0 0 0,2 3 0,-20 23 254,10 6 0,13 6-1608,9 2 2058,8 4 0,3 2 0,6 3 0,0 3 0</inkml:trace>
  <inkml:trace contextRef="#ctx0" brushRef="#br0">6886 17252 8384,'0'-13'-183,"0"1"0,0-1 0,0 0 0,0 0 0,0 1 455,0-1 0,4 0 0,1 2 1,1 1-1,1 3 328,0 1-453,-4-4-133,3 9 0,-6-3 0,0 8 139,0 4-109,0 4 1,-2 0 0,0 3 0,-4 2 0,-1 4 0,-3 3 0,-1 3 197,-2 3 1,0-4-377,12-24 135</inkml:trace>
  <inkml:trace contextRef="#ctx0" brushRef="#br0">6859 17637 10818,'15'5'-10,"9"0"46,2-5 1,4-1-79,-1-3 1,5-3-1,-4-6 1,-2 0-179,-1 0 1,-1 1 148,-1-1 1,-1 0-24,-2 0 1,-3 1-93,-2-1 1,-7 4-1,3 1 1,-2-1-535,1 2 0,-5-4-51,-3 2 771,3 4 0,-39-12 0,-5 3 0</inkml:trace>
  <inkml:trace contextRef="#ctx0" brushRef="#br0">7000 17099 8274,'-5'-25'-106,"-1"1"-215,-3 2 671,4-2 1,5 14 0,1-1 315,3 4 1,4-2-356,4 5-303,7 0 0,-4 4 0,7 0 0,-1 0 0,0 0-217,0 0 1,-1 1 0,1 4-1,-4 2-638,-2 0 0,-4 4 847,-3-2 0,-25 30 0,-11 9 0</inkml:trace>
  <inkml:trace contextRef="#ctx0" brushRef="#br0">6859 17340 9171,'1'0'6,"26"-3"15,3-1 0,-2 0-276,6 4 1,0 0-1,4 0 255,1 0 0,27-12 0,-29 5 0,0 0 0</inkml:trace>
  <inkml:trace contextRef="#ctx0" brushRef="#br0">7510 17367 8274,'-5'-7'1875,"3"-5"-1244,-3 11-657,5-5-198,0 12 1,0-3-1,0 5 224,0 2 0,5 13 0,2 4 0</inkml:trace>
  <inkml:trace contextRef="#ctx0" brushRef="#br0">8734 17112 8274,'2'-11'-100,"2"2"0,5 5 0,2 1 427,2-1 0,-1 2 0,3-2 0,2 3 1,4 1-1,3 0-184,1 0 1,-3-5-175,-1 1 1,-5-2 0,1 4 0,-3-3-571,-2 3 166,-4-6 315,-3 1 0,-10-1 1,-5 1-1,-6 1 1,-7 3-1,-5 2 1,-7 1 50,-6 0 0,-1 1 1,-4 4-1,-2 3 239,-2 3 0,-5 8 0,-2 2 0,0 2 148,1-2 1,5 3 65,4-3-328,11 3 1,0 2 0,13-1 0,6-1 0,8-2 221,7-5-279,2-3 0,11-1 1,5-1-1,5 0 1,3-4-9,3-4 0,7 2 0,0-2 0,3-1-61,1-1 1,0-4 31,0-2 1,1 1 56,-1-5-66,0-1 1,-5-2 0,-3 1-1,-5 1-81,-4-1 154,-8-1 0,-19 0-43,-11 2 1,-10 5 53,-2 8 0,-11 3 0,2 6 0,-2 0 144,0 0 1,8 1-129,2 3 1,0-2 56,5 7-91,2-1 1,12 0 0,2 0 0,5 1 0,4-1-252,4 0 1,9-5 63,8 1 1,9-3-152,4-1 1,4-2-1,3-3 1,3-3-518,2-4 0,-1-1 498,2 0 0,2-1 338,-2-4 0,-3-2 0,0-5 0,-7-1 0,-3-1 0,-4-2 0,-4-1 0,-7 0 0,-6 4 0,-6 1 152,-7-1 107,0 6 0,-2-3 0,-2 6 0,-4 1 0,-4 1 1447,-1 2-1233,1 0 1,0 6-25,4 3-347,-3 2 0,9 2 0,-2-1 0,2 3 0,4 0 69,2 2 0,3 0-261,6-4 1,0 0-22,-1-1 11,7-5 0,-4 3 0,7-5 0,0-3 1,2 0-159,2-2 0,-1-10 164,1-3 1,-2-4-319,-3 0 332,3-3 0,-9-5 1,0-1-1,-5 2 1,-6 2 282,-2 0 1,-2 3 117,0-3 0,0 8 329,0 6-484,-6 5 0,-1-1 0,-6 8 0,2 6 200,2 5 0,-1 7-129,6 7 0,-4 4-264,3 5 4,1 6 0,4 1 1,0 6-1,0 3 1,2 4-201,2 6 0,3 4-41,6 0 1,4-3-161,0 3 1,4-5 389,-4-8 0,4-3 0,-4-13 0,-1-8-39,-2-7 273,-7 0-226,-1-16 1,-9 4 315,-6-12 1,-1-6-1,-9-2 1,-1-4 195,0-1 1,0-1-271,-1-3 1,-2 2 543,6-7-742,0 7 0,6-9 0,1 3 1,1-4-1,1 0-660,1-1 1,0 1 395,3-1 0,2 1-333,-2-1 0,2 1 0,4-1 0,2 2-440,5 3 1,3-2 1018,5 6 0,32 0 0,11 5 0</inkml:trace>
  <inkml:trace contextRef="#ctx0" brushRef="#br0">9933 17558 8274,'0'-17'847,"0"0"1,0 0-259,0 4 1,0 5 462,0-1-569,0 7-542,0 7 1,0-1-1,0 9 1,0-1-1208,0-1 0,0 2 382,0-1 884,0 1 0,34-11 0,9-4 0</inkml:trace>
  <inkml:trace contextRef="#ctx0" brushRef="#br0">10532 17341 8274,'0'-12'-97,"2"-3"1,2 0 0,4-4 0,4 1 0,1 0 803,-1 2-444,7 2 0,1 1 0,5 2 0,1 1 1,-2 3-1,-2 1 0,-2 5 1092,-1 4-1365,-2 4 1,-6 7 0,-3 4-1,-3 6 1,-4 6-202,-1 3 145,-6 1 0,-2 8 0,-8 1 0,-1-2 0,2-2 1,1 1-1,1 0-234,0-2 0,5-3 1,1-9-1,1-2 252,3-3 0,3-4 0,4-8 0,6-5 140,6-3 1,4-6 0,7-5 0,1-4 103,2-3 0,5-6-80,-1 2-128,3-9 1,1 2 0,-1-6-1,-2-2 1,-1 1 0,0-2 0,-1 0-91,-3-3 1,-3-1 63,-2 3 1,-6 0 54,-7 0 1,-5 6 0,-7 6 0,-1 6 126,-3 6 1,-8 2-132,-5 8 0,-5 3 302,0-4-253,-7 4 1,2 7 0,-3 2 0,5 3 0,2 2 71,2 0 1,5 4-94,-1 0 1,7 0 60,2-4-117,5-1 0,-3 1 0,9 0 0,4 0 1,6-2 4,1-3 1,7 2-243,5-5 0,-1 3-81,5-4-66,3 1 0,-1-1 0,6 0 399,1-1 0,3-11 0,5-5 0,4-1 0,0-1 0</inkml:trace>
  <inkml:trace contextRef="#ctx0" brushRef="#br0">13733 17188 8274,'1'-11'-8,"3"1"0,5 2 1,4-2-1,4 0 297,4 1 0,13 2 0,6 4 0,5-1 90,7 1 1,4 0 0,3 1-1,-2-3-187,0 3 0,-6 0-285,0 2 0,-8 0 0,-9 0 0,-5 0 7,-7 0-557,-9 0 484,-7 6 1,-8-5 0,-2 3 0,-6-2-1,-4-2 1,-6-2 0,-2 0 17,-5-3 0,-3 1 0,2 3 0,-4-2 239,0-1 0,-6-1 0,-5 5 0,2 0 47,1 0 1,-4 0 164,-2 0-190,-4 0 0,-1 7 0,0 5 0,2 5 0,0 3 237,3 2-335,4 2 1,4 3 0,10 2 0,7 2-1,8 0-129,7 0 98,5-1 0,4-6 1,5-3-1,9-4 1,6-3-88,2-1 0,5-4 88,0-1 0,5-5 135,-1 1-113,-3-8 1,5-2 0,-6-5 0,-2 0 0,-3-4 42,-3 1 0,-5-1-11,-9-2 0,2-2-68,-6-2 6,1-3 1,-12 6 0,-5-4 0,-5 5-1,-3 3-333,-2 1 1,-4 6-78,-4 3 0,4 4 57,-4 4 23,-3 3 1,6 8-1,-1 0 1,5 4-1,8 2 346,5 6 0,32 38 0,-4-25 0,0 1 0</inkml:trace>
  <inkml:trace contextRef="#ctx0" brushRef="#br0">14064 17482 8274,'13'-13'0,"4"-4"325,0 0 1,2 0-98,-2 4 0,2 2 0,8 1 0,2 3 282,0 1 0,0 2-192,-8 4 0,2 7 79,-6 6-364,5-1 0,-9 13 0,1-4 0,-5 3 0,-4 1 138,-2 1 0,-1 4-379,-2-1 0,-6 0 53,-3-8-59,-2 3 0,-2-6 0,1 4 0,-1-5-614,0-3 701,0-1 109,1-6 0,5-3-59,2-8 12,4-9 0,7-3 1,2-5-1,5-2 1,2-1-236,2-1 0,6-2 143,-2-3 0,2 3 40,-2-2 267,3 2 0,-10 5 0,3 4 0,-2 2 369,-3 5-327,-5 7 0,-1 4 482,-6 8-489,-6 9 1,-1 3 0,-4 4-1,1-1 1,3-2-55,1 2 0,2-5-358,4-1 1,0 2-194,0-2 1,7-2 148,6-6 1,3 1 0,8-6 0,4-1 270,3-2 0,4-17 0,9-12 0,2-2 0,4 0 0,1-1 0,-1 0 0</inkml:trace>
  <inkml:trace contextRef="#ctx0" brushRef="#br0">16130 17227 8274,'0'-19'118,"0"5"0,0-3 1,1 3-1,5 1 0,5 2 110,5 2 1,8 2 0,0 4 0,6-1 0,1 1 0,0 2-154,-2 1 1,-4 4-767,-4 0 0,2 6 1,-7-1 690,-5 2 0,-15 13 0,-10 3 0</inkml:trace>
  <inkml:trace contextRef="#ctx0" brushRef="#br0">16079 17469 8274,'-6'-13'106,"1"-4"-106,-4 0 207,4 6 0,6 4 0,5 4 1,6-1-1,8 1 0,4 1 0,3 2 1209,3 0-1719,3 0 0,10 0 0,3 0 0,1 0 303,-1 0 0,-7 0 0,3 0 0,5 0 0,0 0 0</inkml:trace>
  <inkml:trace contextRef="#ctx0" brushRef="#br0">18170 16768 8274,'13'-29'27,"1"2"0,2 5 0,1 2 1,-3 4 402,-4 2 1,0 8-1,-6 6 1,-3 9 15,-3 6 0,-6 5-362,-4 6 0,-2 5 0,-2 3 0,-2 3 203,-2 1 1,-2 6-314,-3 3 1,1 1 0,1 0-1,3-3-81,2-1 0,5 0 1,6-3-1,1 0 33,4-4 1,6-8 0,6-11 0,5-2 82,7-5 1,2-7 0,1 0 0,1-2 6,-1-2 0,5-6 0,1-2 1,2-4-49,2 0 1,-4 3-1,-1 1 1,-3-1-280,-2 2 1,4-3-295,-4 6 375,4 0 0,-11-1 0,5 1 0,-3 0 0,-1 0-1266,1-1 1226,-4 1 1,-2 0-1,-6-2 270,2-1 0,-15-13 0,-4-7 0</inkml:trace>
  <inkml:trace contextRef="#ctx0" brushRef="#br0">18170 16793 8274,'-5'-13'0,"-1"1"-233,-3-1 0,4 0 1,6 2 336,3 2 1,5-1 69,8 6 0,3 0 0,5 4 0,1 0-140,-1 0 1,5 0-403,0 0 1,4 5 136,-5 4 231,7-3 0,-4 22 0,7 0 0</inkml:trace>
  <inkml:trace contextRef="#ctx0" brushRef="#br0">18183 16997 8274,'-10'-20'392,"-3"3"-327,3 3 0,6 6 376,8-1 1,5 6 0,8-1 0,6 3 47,5 1 1,4 0-656,7 0 0,7 0 0,3 1 0,-1 2-487,1 1 0,5 6 653,1-1 0,6 13 0,-3 5 0</inkml:trace>
  <inkml:trace contextRef="#ctx0" brushRef="#br0">19471 16755 8274,'8'-9'-36,"1"2"0,2 0 0,5 1 0,5-1 372,3 0 0,2 4 1,-1-2-1,1 1 1,-1-2-1,-1 0-55,-3 1 1,-2-1-702,-6 2 0,-6 1 295,-3-6-14,-14 6 1,-1-2 0,-15 5 0,-5 0 0,-4 1 0,-4 2 0,1 3-88,0 1 1,-5 1-1,1 5 1,1 1 223,1 3 0,2-1 1,0 5-1,1 0 85,3-1 0,4 4 0,10-3 0,7 2-64,8-2 0,5 2 0,5-6 1,8-1-10,7-2 1,4-7-5,2-3-11,5-2 1,0-2 0,3 0 0,-4 0 0,-3 0-27,-2 0 1,-5-2-40,-3-2 1,-4 1 134,-5-5 1,-5 5-41,-12-1 1,0 2 7,-13 2 0,0 6 0,-7 2 0,0 4 239,0 0 1,2 1-168,2 0 0,4 4 338,-1 0-357,7 0 1,-2 0 0,8 0 0,5-2 0,3 1-16,1 1 0,1-3-71,3 3 1,9-3 23,8-1-60,3 0 0,3-5 0,3-1 0,4 1 0,4-3-351,5 1 1,-4 2-100,4-3 1,-3 3-857,-2-4 669,-6 6 673,5-3 0,-10 0 0,4-1 0</inkml:trace>
  <inkml:trace contextRef="#ctx0" brushRef="#br0">19892 17150 8274,'0'-13'0,"5"-4"85,4 0 1,8 2-1,4 6 1,3 5 345,2 3 1,-2 2 238,-3 3 0,0 5-552,-8 8-94,3-3 1,-15 9-1,3-5 1,-2 2-1,-4 3-56,-2 1 0,-5 1 1,-6 1-1,-2-1-40,1 1 1,-2-5-195,1 0 0,0-10 3,4 2 1,5-9-16,-1 1 1,6-5 221,-1-5 0,10-3-313,6-9 288,7-3 1,6-10 0,1 1 0,-2 0 0,-1 2-25,-2 2 0,-1 1 290,1 3 1,-3 2-207,-5 6 821,-6 6 0,3 3-175,-6 8 1,1 8-408,-5 5 0,0 5 204,0 0-563,0-4 1,0 5 0,1-5-1,3 0 1,6 1-687,6-4 0,-1-2 395,7-4 432,-1 2 0,33-32 0,7-2 0</inkml:trace>
  <inkml:trace contextRef="#ctx0" brushRef="#br0">21294 16691 8274,'0'-25'-137,"0"-1"1,2 2 0,2 3 0,4 4 0,2 3 1198,-1 1 0,2 6-555,-2 2 0,1 11 0,-1 7 0,-1 7 20,-3 4 0,-1 6-414,-4-1 1,0 7 0,0-1 0,0 5-20,0 2 0,-4-3 169,0-5-571,0 0 0,-1 4 1,1 0-1,0-1 0,0-3 1,-1-6-1,3-4-1736,0-2 0,1-7 2044,-3 2 0,-4-37 0,-4-9 0</inkml:trace>
  <inkml:trace contextRef="#ctx0" brushRef="#br0">21103 16972 8274,'-6'-19'-149,"-2"-2"1,-2-2 794,1 2 0,4 7 109,5 5-583,5 1 1,8-1 0,10 2-1,5 2 1,6 2 0,4 1 0,5 2-342,4 0 0,2 5-365,2-1 0,-1 7 1,-2 0-1,-1 5 534,1 0 0,13 9 0,4 2 0</inkml:trace>
  <inkml:trace contextRef="#ctx0" brushRef="#br0">22187 16831 8237,'-6'-25'-181,"-1"-1"1,0 1 88,3-1 0,4 5 0,5 1 1,8 2 645,7 2 1,4 2-103,2 1 0,5 6 1,3 3-1,3 3 186,1 1 1,-4 7-504,0 5 0,-7 8 1,0 10-1,-8 4-183,-4 3 1,-1 1-12,-10 0-38,0-5 0,-9 5 0,-4-2 0,-4 0 0,-2-2-755,-2-1 736,-6-6 0,5 0 1,-4-9-1,5-2-12,3-5 1,7-8 266,3-3 0,12-11-81,5-11 0,10-2-80,2-1 0,2-5 0,7-1 0,0-2-297,-1-2 1,2-2 199,-5-1 0,4 0-3,-4-1 1,-6 2 0,-7 3 0,-4 5-57,-5 2 1,2 7 283,-6 3 1,-5 8-101,-8 5 1,-2 3 0,-6 1 0,-1 0 0,-1 1 1,1 3-315,2 5 1,2 2 121,1 2 1,2 4-307,2 0 169,4 0 322,5-4 0,51 11 0,13 3 0</inkml:trace>
  <inkml:trace contextRef="#ctx0" brushRef="#br0">23500 16627 8237,'2'-17'-36,"2"0"0,4 2-216,4 1 0,6 2 620,3 4 0,8-2 0,2 6 0,3 1-335,5 1 0,0 2-170,3 0 1,-2 2 0,-3 1 0,-3 1-430,-5-1-213,-2 4 633,-7-6 0,-8 3 1,-14-6-1,-9-3 26,-9 2 0,-4-2 472,-2 1-225,-5-1 1,-3 5-1,-7 2 1,-3 1 0,-1 2 97,-3 2 1,0 2-1,-1 5 1,4 2 82,1 1 1,2 5-190,3-1 1,4 2-12,5-2-61,6 3 0,17-5 0,3 2 0,4-2 0,4-2 44,5 0 1,8 0-80,4-5 0,7-3 0,3-2 0,0-1-13,1-4 0,2 0-2,-5-2 1,4 0-31,-8 0 90,9 0 1,-18-4-1,4-2 1,-7-1 0,-6-3 35,-2-1 1,-2-2-47,-7 0 1,-3 2 57,-6 2-263,-5-2 1,-4 9-1,-6-2 1,-2 3-1,2 2-752,1 3 0,2 8 910,-1 5 0,6 51 0,11-30 0,0 0 0</inkml:trace>
  <inkml:trace contextRef="#ctx0" brushRef="#br1">23870 17086 10331,'0'9'-42,"0"-1"0,4-3 719,0 3 0,1-4-591,-5 5 0,4-5 1,2 3-1,-1 0-365,1 0 1,4-4 201,-2 1 1,8-2-1,2-2 1,1 0-23,-1 0 1,3-2-155,-4-2 255,6-3 1,-7-7 0,3-2 0,0-2 0,-4 0 42,0-1 443,-3-4 1,-3 9 0,-2-3-1,-1 3 1719,-4 1-1929,0 6 0,-8 9-396,-2 10 0,1 8 259,-2 10-309,6 8 0,-7 3 0,6 8 0,0 3 0,0 6-183,-1 4 0,1 6-74,4 0 342,0 0 0,0-10 1,0-2-1,0-4 0,2-4-6,2-5 1,-3-8 28,3-14 1,-2-2-126,-2-6 214,0-6 0,-6-2 0,-4-6 0,-4-5 0,-4-5 466,-2-5 0,-6-11-117,-3 2 1,0-5 110,8 0-267,-3 4 1,4-11 0,-4 4 0,4-1-1,6 2-32,4 0 0,7 3-367,-1 3 0,5 2-1328,8 3 971,5 2 1,13 8 0,4 3-1,6 3 543,4 4 1,3 15-1,6 6 1,1 1-1,0 0 1</inkml:trace>
  <inkml:trace contextRef="#ctx0" brushRef="#br0">24801 16908 8492,'-9'-6'-434,"1"-2"603,-2-4 1,10 5 0,4 3-1,7 3-3,6 1 0,5 0 0,6 0 0,3 0-24,2 0 0,1 0-111,4 0 0,6-2 0,1-1 0,2-1 136,0 1 1,-6-2 3,1 0-508,-8 1 1,-4 0-97,-9 0 1,-14-1 0,-11 5 0,-7 0-156,-6 0 1,3 0 49,-3 0 538,-3 0 0,6 0 0,-10-17 0,4-4 0</inkml:trace>
  <inkml:trace contextRef="#ctx0" brushRef="#br0">25158 16602 8463,'-6'-13'0,"-2"0"0,2 5-82,2-1-162,2 6 436,2-2 1,-4 10-1,0 5 1,1 6-1,1 5 738,2 3 0,0 7-735,0 3 0,0 3 0,0 2 0,0 0 15,0 4 0,0 1-292,0 2 1,0-2 0,0-5 0,0-3-399,0-2 1,0 2-238,0-6 0,0-6-56,0-7-735,0-3 1508,0-1 0,12-35 0,2-7 0</inkml:trace>
  <inkml:trace contextRef="#ctx0" brushRef="#br0">26038 16780 8412,'-19'-5'-219,"5"3"0,-3-3 0,3 0-1205,1 1 1424,0 0 0,18 15 0,3 3 0</inkml:trace>
  <inkml:trace contextRef="#ctx0" brushRef="#br0">6975 17099 8043,'0'-13'0,"0"1"-619,-6-1 186,5 0 0,-5 0 0,6 1 424,0-1 144,0 0 0,-1 6 0,-2 1 345,-1 1-449,-1 3 121,5-3 1,0 6-1,0 3 1,-1 5 0,-2 4-1,-3 4 97,-1 4 0,-1 4 1,-5 5-1,0 4-122,1 3 0,-1 7 1,0 1-1,0 2-69,1 0 1,-1-5 0,1 3 0,4-1-5,4-3 0,2-7 56,2-4-203,0-9 0,0 2 0,0-6-35,0-1-105,0-8 235,6-2 1,-3-8-67,5-2 54,1-3 1,4-4 0,-2 1 0,-1 1 0,-2-1 0,1 3 9,4-1 0,-1 4-7,1-5-25,0 1 1,1 1 0,2 1 0,1 2 0,0-1-139,1 3 1,-2-4-20,5 2 0,-4-1-337,4 5 315,-5 0 0,2 0 0,-4 0 0,2 0 211,1 0 0,-6 6 0,-5 1 0</inkml:trace>
  <inkml:trace contextRef="#ctx0" brushRef="#br0">5700 17520 8043,'-13'0'-125,"0"0"0,0 0 0,1 0 1103,-1 0 17,6 0-304,7 6-478,13-5 0,2 6 0,6-4 0,2 1 0,3-1 1,2-2-1,3-1 376,2 0 1,1 0-464,4 0-39,0 0 0,-1-1 1,-2-2-1,-1-3 1,0 1-1,-1-2-388,-3 0 232,-3 4 1,-6-7-1,-1 4 1,-2 1-344,-2-1 281,-2 2-218,-7 4 1,-1-2-1,-8-1 1,-1 1-2062,-1 3 2410,0-1 0,-7 28 0,-4 1 0</inkml:trace>
  <inkml:trace contextRef="#ctx0" brushRef="#br0">12458 17354 8043,'-13'0'-105,"0"-1"0,0-2 0,1-1 1,-1 1-212,0 1 0,5 2 908,-1 0-352,6 0-156,-2 0 1,6 0-1,2 2 1,3 1 383,1 1-382,1 0 0,9 0 0,2 1 0,2-3 0,4 0 363,4-2-398,0 0 1,3 0 0,2 0-1,2-2 1,3-2 0,-1-3 0,0-1-54,1-1 1,-5 2-1,-2-3-388,-1 2 165,-1 5 0,-10-7-522,-3 6 366,-9-1 213,-2 5 0,-7 0 1,-4 0-1,-3 0-630,-3 0 720,-2 0 0,0 5 1,0-1-1,-1-1 78,-3-2 0,-31-12 0,-13-3 0</inkml:trace>
  <inkml:trace contextRef="#ctx0" brushRef="#br0">12738 17074 8043,'0'-13'0,"-4"0"-139,0 0 0,-5 1 0,5-1-886,1 0 1568,2 6-328,1 1 0,0 8 0,0 3 1,-2 8-1,0 8 299,-3 8 1,0 5-44,0 8-266,4 9 0,-9 3 0,6 6 0,1-1 1,1 1 39,2-1 1,0-1-249,0 2 0,0-5 0,0-8 0,2-5-383,2-2 1,-1-3-59,6-3 1,-7-5 85,3-7-340,2 2 698,-6-4 0,-7 22 0,-8 5 0</inkml:trace>
  <inkml:trace contextRef="#ctx0" brushRef="#br0">25196 16793 8230,'-7'-13'-263,"1"2"-548,1 2 937,3 4 1,-2 5 0,8 0-1,5 0 1,2 0 56,2 0 1,-1 0-259,1 0 55,0 0 1,-5-2 0,1 0 0,-1-4 0,1-1-121,-1-3 126,-5-1 1,4-2 0,-4 0 0,1 0 0,-1 1 0,-3 0-1,-4 2 63,-4 2 1,-9 5 0,-5 0-1,-3 7 149,-5 9 0,-3 7-6,-5 10-124,0 2 0,4 7 1,1 0-1,4 2 1,5 2 13,5-2-54,11-1 1,2-8 0,6-3-1,3-5 1,4-6 81,6-4 0,8-4-60,0-10-48,3-6 0,3-6 0,3-10 0,2-3 0,1-5-81,-3-4 1,-2-4 46,2-5-19,-3-8 0,3-1 1,-9-5-1,-4 1 1,-4-2-10,-5-1 0,-2 8 175,-6 9 1,-6 14-46,-2 6-8,-9 12 1,1 6 0,-5 10 0,-2 7-1,-1 8 282,-2 7 0,1 5-279,-1 5 1,1 6 23,-1 3-57,1 2 0,5 2 0,5-1 0,5-2 0,5-3-1,4-1 0,2-7-166,4-7 0,3-5-17,9-3 160,3-4 1,1-11-1,0-3 1,2-4-1,1-5 11,2-8 1,-1-1-24,1-7 1,-1-2 13,1-7-71,-6-2 0,2-8 0,-5-1 0,-1-2 0,-3 4-208,-5 3 0,-2 1 278,-6 5 1,-2 3-83,-2 10 110,-3 6 1,-11 12 0,-4 5 0,-3 7 0,-4 8 234,0 7 1,-2 5-214,1 5 0,3 6-978,-3 3 945,3 2 0,7 1 0,5-3 0,3-5 1,5-4-67,2-4 0,2 0 68,7-8 1,3-5-169,6-12 123,0-4 0,4-5 1,1 0-1,1-2 1,0-6-37,1-4 0,-3-10 38,4 1 1,-1-9-85,2-4 90,2-2 0,-10-7 0,1 1 0,-3-1 0,-5 2 502,-2 3 0,-2 4-550,-7 12 0,-4 5 23,-9 9 235,-3 2 0,-2 12 0,1 5 0,-1 8 0,-1 8-95,2 4 0,2 1-225,6 2 0,6 3-571,3-3 337,3-3 0,2 6 1,5-6-1,7-1 1,6-6 352,5-4 0,21-21 0,10-9 0,3-2 0,1 1 0</inkml:trace>
  <inkml:trace contextRef="#ctx0" brushRef="#br0">25948 16819 8322,'-12'0'31,"-1"0"1,0 0 0,0 0 329,1 0-36,-1 0 0,4 0 1,2 1-1,3 2-29,5 1 1,5 2-236,7-2 1,5-3 0,5 5 0,4-2-63,3 1 1,5-1 22,-1-4-75,8 0 1,0 0 0,3 0-1,-1 0 1,-3-2-162,-1-2 82,-8 3 1,1-6 0,-6 4-1,-2-3 1,-6-1 45,-8-3 1,-5 3 0,-8-1 68,-2-2 0,-9 4 28,-8 2 0,-9-2-53,-4 2 142,-3 0 0,-2 4 0,-2 0 0,-2 0 0,2 1 176,1 3-238,2-2 0,1 5 1,2-4-1,4 1 1,2-1 194,5-2-127,7 5-146,-1-5 14,11 5 0,5-5 0,8 2 0,2 1 0,5-1-115,3-1 1,6-1 80,0 3 0,6-2-123,2 2 116,5-3 1,-6-1-1,5 0 1,1 0-1,2-1-66,1-3 1,0 1 116,1-6 1,-3 5-58,-2-4 124,3 5 1,-14-4 0,1 4 26,-4-1 0,-9-2 58,-7 2 1,-9 2-5,-8-2-154,0 3 1,-15 1-1,1 0 1,-4 0-1,-5 0-34,0 0 1,-7 4 9,1 0 1,-5 0-81,4-4 122,1 6 0,4-5 0,1 4 0,1-3 0,5 1 425,4 2-258,5-1-107,9-4 1,7 0 0,8 0 0,9 0 145,9 0 1,5 0-158,5 0 0,3 0-120,5 0 1,0 0 0,0 0 0,2 0-560,2 0 0,-2 0-291,3 0 0,-5 0 925,-4 0 0,25-6 0,2-1 0</inkml:trace>
  <inkml:trace contextRef="#ctx0" brushRef="#br0">27580 16768 8322,'-8'-13'-70,"1"0"0,1 0 22,3 1 225,13 4 0,0 3 0,11 5 0,2 0 1,3-2-1,5 0 0,6-3 712,4 2-809,13 2 1,-6-3 0,11 0 0,1 1 0,-2 1 126,-3 2-214,3 0 1,-13 0 0,-2 0-1,-12 0 1,-8 0 0,-6 0-223,-3 0 0,-7-1 1,-4-2 153,-6-1 0,-4-2 70,-6 2-28,0 2 0,-4-7 0,-1 3 0,-3-1 0,-5-2 0,-2 2 0,0 2-7,1-1 1,-3 4 56,0-2 0,-4 3 0,3 1 1,0 0 11,0 0 1,-5 1-67,2 3 24,-8 4 1,1 10 0,-6 5 0,-1 5 0,-2 6-98,-1 3 1,-3 1 61,3 0 1,9 1 0,12-3 0,5-2-43,3-4 1,10-9 121,7-4 0,5-4-94,5-4 83,2-4 0,7-5 0,3-1 1,4-2-1,3-3 155,2-1 0,1-3-162,2-7 32,4 3 0,1-8 0,-1 3 0,-2 1 0,-3-2 110,-1 0 0,-4 4-86,-6-1-23,0 3 1,-16 2-1,2 0 1,-7 2-1,-9 3 44,-7 2 1,-10 2-6,-4 7-173,-3 3 1,-1 6 0,1 0 0,3-1 0,5 1-488,2 0 0,3 4-216,2 0 411,4 0 0,7-3 1,2 2 378,5 1 0,31 5 0,8-2 0</inkml:trace>
  <inkml:trace contextRef="#ctx0" brushRef="#br0">26726 16844 8272,'0'-24'-15,"0"1"1,0 3 0,0 1 0,3 0-413,5 1 565,1 1 1,14 4-1,-5 2 1,2 2 0,1 5-1,0 3 1,-1 2 455,-1 3 0,-4 9-749,-6 8 148,2 9 0,-10 3 1,4 5-1,-5 0 1,-3 0 123,-1 1-201,-12 5 1,8-5 0,-9 2-1,2-4 1,3-4 0,-1-2-1,2-3-182,2-1 0,-1-11 338,6-4 0,0-9 1,5-3-65,3-7 1,3-10-1,6-4-42,6-3 0,0-2 0,7-1 0,-1-2 0,1-5-140,-1-3 0,1-1 0,-2 1 1,-3 1 34,-4 2 0,-7 6 230,-1-2-68,-7 9 0,4 3 0,-7 6 0,-4 4 105,-3 3 0,1 5 26,-2 5-178,1 2 1,-1 6 0,1 1 0,-1 1 0,2 2-426,3-1 1,3 2 183,1-1 1,1 0-177,3-4 441,9 0 0,52 11 0,-24-11 0,0 1 0</inkml:trace>
  <inkml:trace contextRef="#ctx0" brushRef="#br0">28192 17099 8262,'-7'-6'-244,"-4"5"445,3-3 1,-2 8 0,1 5 0,3 2-37,1 2 0,3 4 1,-2 1-1,3 0 40,1 1 0,0 2-191,0-4 1,0 2 0,1-4 0,3 2-66,5-1 0,2-4 238,2-3-229,0-3 0,1-6 0,1 0 0,2 0 1,0 0-1,0-2 0,2-2-70,1-5 1,-3-8 0,3-2 0,-2-3 43,-2 1 0,-2 0 52,-2-5 98,1 1 1,-4 1 0,-2 3 0,-2 4-1,-2 2 472,-1 3-393,-2 5 1,0 2 0,0 11 26,0 7 0,0 5 0,0 9 0,0 3-152,0 4 1,0 8-94,0 5 1,0 8-72,0 5 1,0 2 0,0 2 0,0 0-157,0-1 0,0 0 67,0-4 1,0-4 58,0-8 156,0-9 1,0-6 0,0-8 0,-2-4 167,-2-8 0,-3-5 7,-6-7 0,-1-4 229,-3 0-336,-3-12 1,-7 6 0,-1-11 0,-3-2 0,0-1 264,-1-1 0,3-1-97,3 1 0,6-1 149,3 1-316,-2-6 1,10 8 0,1-1 0,6 3 0,8 2-600,7 1 1,11-2-162,10 7 0,4-2 344,4 6-294,4-2 0,9 2 643,0 1 0,8-1 0,9-2 0,-22 2 0,0 0 0,0 0 0</inkml:trace>
  <inkml:trace contextRef="#ctx0" brushRef="#br0">29213 16768 8262,'-20'0'280,"-3"-5"178,6 1 1,13 0 0,11 4 0,10 0 275,7 0-715,-1 0 0,15 0 0,0 0 1,6 0-1,3 0 0,0 0 1,2 0-128,5 0 0,-2-4 17,4-1 0,-5 0 0,-5 2 0,-4-1-1051,-7 1-85,-4-4 1019,-17 5 1,-4-3-1,-14 5 1,-6 0 0,-6 0-1,-6 0 208,-7 0 0,-31 0 0,23 0 0,0 0 0</inkml:trace>
  <inkml:trace contextRef="#ctx0" brushRef="#br0">29621 16500 8262,'-12'-24'-188,"4"2"1,-2 4-946,6 5 2576,-1 1-1048,5 4 0,0 4 0,0 10 1,0 5-1,0 6 1271,0 3-1550,6 1 1,-5 6 0,5 3 0,-2 4 0,1 3 109,-3 1-311,0 0 1,2 1-1,0 0 1,-1 2 0,0 2-1,0-4 1,1-2-788,-1-3 1,-2-5 56,-1 0 0,0-3-20,0-5 513,6-2 322,-5-7 0,22-33 0,-2-9 0</inkml:trace>
  <inkml:trace contextRef="#ctx0" brushRef="#br0">30296 16640 8262,'0'-33'21,"2"2"0,3 7 0,7 3 176,3 4 1,8 8-1,-3 5 1,1 3 804,0 1 1,-4 5-834,5 4 0,-8 4 1,0 4-1,-6 4 37,-2 3 0,3 6-165,-5 0 1,0 1 0,-4-2-1,0 4-382,0 0 0,-6 3-272,-2-2 433,2-2 0,-4-3 0,6-7 0,1-4-596,2 1 730,1-5 1,1-2 0,4-9-1,4-6-96,7-5 155,-2-9 0,15 1 0,-4-6 0,3-4 1,4-4-232,2-2 0,-3 2 132,-1-4 0,1 0-371,-2-4 484,-4 0 0,-7 1 1,-7 1-1,-2 4 1,-5 2 134,-3 6 1,-2 0-89,-3 7 1,-3 5 225,-6 8 0,4 3 1,1 1-36,-2 0 0,0 1-189,2 3-407,-4 4 305,5 4 0,0 1 1,3 0-1,4-2-807,4-2 0,3 1 318,6-6 0,1 0 515,3-4 0,15-9 0,7-5 0,6 0 0,-1 0 0</inkml:trace>
  <inkml:trace contextRef="#ctx0" brushRef="#br0">31010 16194 8262,'-12'-19'0,"-1"-2"903,0 3-622,6-1 0,3 8 0,8 2 0,6 5 35,6 3 1,-1 1-331,6 0 0,1 0 0,5 0 0,1 0-564,2 0 0,4 4-366,-5 0 535,1 6 409,-4-8 0,5 20 0,1 0 0</inkml:trace>
  <inkml:trace contextRef="#ctx0" brushRef="#br0">31049 16054 8262,'-13'-13'19,"0"-4"1,2 0-1,2 1 1,5 2 0,3 1 189,1 1 0,0-1 1,1 1-1,3 3 0,5 1 1,2 3-9,2 2 0,5 2 0,4 1 0,0 1-21,0 3 0,2-1-64,-3 6-98,3 5 1,0 1 0,-3 7 0,-5 0 0,-6 2-1,-6 3 1,-3 3-69,-1 4 0,-5-1 1,-5 1-1,-4 0-80,-3-2 1,-6 4 0,3-7 0,-1-2 36,0-4 1,5-5-1,-2-6 90,-1-4 0,7-4 234,-1-8 1,7-3-172,10-6-27,3 1 1,8 0 0,2 2-1,4 2 1,3-1-66,1 2 0,1-3 1,1 6-1,1 1-440,2 2 1,4 1 174,-4 0 1,1 0-456,-1 0 1,1 5 751,3 4 0,7 6 0,6 4 0,1 1 0,0 1 0</inkml:trace>
  <inkml:trace contextRef="#ctx0" brushRef="#br1">31967 16615 10500,'0'-19'-389,"-4"1"0,1-4 0,4 5 302,6 3 0,10 7 0,4 3 1,5 3 598,4 1 0,7 0-35,5 0-510,1 0 0,-4 1 1,2 2-1,2 1 1,-2 0-807,-1 2 677,-8-5 1,-2 5 0,-7-6 0,-4 0-766,0 0 887,-8 0 1,-7 0 0,-8 0-1,-6 0 1,-5 0 0,-7 0 0,-2 0-54,-1 0 1,-5 0 156,0 0 0,-9 0 1,0 0-1,0 0 200,-1 0 0,2 6 21,0 2 1,-1 4-135,1 0 1,-4 7 0,0 3 0,4 7-90,3 5 1,4 3 45,1 1 0,6-1-51,11-3-27,6 2 0,3-9 0,9 3 0,8-4 0,7-5 53,4-4 1,2-7-11,-1-2 1,5-5-71,0 1 0,-1-2 0,-3-2 1,-1-2 63,1-2 0,-6-3-12,-3-6 1,-3-1 27,-1-3-74,-6 3 0,-2-9 0,-5 6 0,-1 0 0,-3 2-67,-5 2 1,-6-3-139,-2 8 1,-5 2 111,5 2-268,-5 3 1,3 1 0,-3 1 0,2 5 0,1 5-406,4 5 1,1 5 106,1-4 650,6 6 0,18 25 0,10 13 0</inkml:trace>
  <inkml:trace contextRef="#ctx0" brushRef="#br0">32298 17061 8392,'5'-19'-126,"-1"-2"0,6 3-208,-2 1 0,4 3 1030,0 1 0,1 6-413,0 3 0,1 2 0,2 2 0,1 2 213,-2 2 1,-1 7-214,-1 6 0,0 6-228,0-2 1,-6 3-1,-2 2 1,0-1-47,-1 1 1,0-1-76,-4 1 0,-4-1-193,0 1 0,-6-2 99,1-3 1,-1-3 0,0-5-122,2 0 310,-1 0-134,2-6 135,2-7 1,5-7 0,1-8 0,3-2 0,6-4-196,6-3 0,4-6 124,5 1 0,1-3 26,-1 3 0,-5 3 265,-3 1 1,-3 1 0,-3 7 1405,-2 1-1169,-3 8 1,-8 5 2,-2 11-412,-3 1 0,-5 19 0,3-2 0,1 0 0,3 1-143,2-1 1,3-2 133,4-3 1,9 2-1191,8-6 714,3 0 1,5-6 0,3-2 0,6-5-1,4-4-2712,2-4 3119,-5-3 0,-1-25 0,2-11 0,0-3 0,1 1 0</inkml:trace>
  <inkml:trace contextRef="#ctx0" brushRef="#br1">28613 16003 13842,'6'-32'-593,"0"5"0,4-2 1,-2 3-1,2 3 1347,1 2-530,2 11 0,-6 0 0,-4 15 0,-7 5 0,-9 5 0,-8 8 367,-8 5-516,-9 10 0,-10 15 0,18-22 0,-1 2 1,-4 3-1,-2 1 0,-5 6 0,-1 1-2047,-5 6 0,-1 2 1952,15-16 1,0 2 0,-1 1 0,-5 6-1,-1 3 1,0-1 0,0 2 0,0-1 0,0 1-1,0 1 1,0-1 0,1 1 0,2-2 0,2-1-1,0 0 1,2-4 0,1 0 0,2 0 0,-11 14-1,2-1-77,4-6 0,1-1 1,2-5-1,1-1 0,5-9 1,1-2-1,2-3 1,0-1 264,-21 21 0,2-8 0,5 2 0,0-3-359,-1-2 1,7-1-1,3-2 1,5-2-344,3-2 1,7-1 53,1-5 480,6 1 0,7-5 0,0 0 0,0 0 0</inkml:trace>
  <inkml:trace contextRef="#ctx0" brushRef="#br1">24597 15773 13717,'12'-13'-244,"1"-4"1,0-1-1,-2-1 1,-1 1-1718,-1 2 2139,-6 8 1,1 2-1,-10 8 1,-8 3-1,-12 9 1,-10 11-1,-11 7 1,-8 8 111,23-17 1,0 1 0,-7 2-1,-1 1-228,-5 6 0,0 2 0,-7 6 0,-1 2 0,16-11 0,-1 2 0,0 1 0,-4 2 1,0 2-1,-1 1-608,-3 2 1,-1 2-1,1 0 1,-3 3-1,1 2 1,0 0 554,2-1 0,1 0 0,0 0-39,3 0 1,0 0 0,2-2 0,3-6 0,2-2-1,0 0 1,3-1 0,-1-1 0,2 0 0,-14 14 0,2-1-1,4-5 1,0-1 0,5-6 0,0-1 0,4-5 0,1-2-6,-22 20 0,1-9 1,8-7-1,2-4 347,4-4 0,7-6 0,7-6 0,7 0-362,5 0 0,0-5-475,6 1 0,5-7-515,8 3 658,2-4 1,9-1 414,5 0 0,35-23 0,-23 9 0,0 0 1</inkml:trace>
  <inkml:trace contextRef="#ctx0" brushRef="#br1">21422 13937 14117,'38'0'-182,"2"0"1,2 0 0,6-2 0,6 0 0,6-4 0,2 0 0,2-1 2,-1 0 0,1 0 1,1-3-1,1 2 218,-3-2-107,-7 4 0,-12 0 0,-9 6 1,-4 0-1,-8 2-255,-8 2 0,-12-1 316,-16 5 1,-45-5-1,21 0 1,-1 0-1</inkml:trace>
  <inkml:trace contextRef="#ctx0" brushRef="#br1">21307 14090 13581,'-17'-6'-351,"0"-2"-1097,1-4 1114,8 0 0,8 5 0,10 2 1,5 4 476,7 1 0,7 0 1,7 0-1,5 0-60,6 0 0,8 0 1,4 0-1,4 0-32,0 0 0,7 0 119,2 0-211,-32 0 0,1 0 1,-3-2-1,-1 0 1,0-1-1,0 0 1,25-3-1,-10 1 0,-11 2-448,-8 1 539,-17 2-91,-5 0 1,-17 0 30,-2 0 1,-37 6-1,-11 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114" units="cm"/>
      <inkml:brushProperty name="height" value="0.12114" units="cm"/>
      <inkml:brushProperty name="color" value="#FF0000"/>
    </inkml:brush>
    <inkml:brush xml:id="br1">
      <inkml:brushProperty name="width" value="0.09086" units="cm"/>
      <inkml:brushProperty name="height" value="0.09086" units="cm"/>
      <inkml:brushProperty name="color" value="#FF0000"/>
    </inkml:brush>
  </inkml:definitions>
  <inkml:trace contextRef="#ctx0" brushRef="#br0">18310 15135 13040,'-7'0'300,"2"0"-184,-1 0-44,5 0-467,-5-5 0,6 2-171,0-6 485,0 7 1,1-4-1,4 5 645,3-4-530,3 4 1,4-9 0,0 6 0,4-1 0,-1 1 0,2-1 0,0-1 51,2 0 1,1 2-59,-2 4-23,3-6 1,-8 5 0,4-3 0,-2 2 429,-2 2-266,-2 0 0,-3 6-290,-2 2 1,-9 4 117,-9 0 0,-42 13 0,-11 1 0</inkml:trace>
  <inkml:trace contextRef="#ctx0" brushRef="#br0">18323 15212 13456,'-13'6'-1005,"1"-5"0,3 9 1004,1-6 585,5 0-662,-3-4 102,12 0 0,1 0 1,7 0-1,2 0-28,1 0 0,5-4 76,0 0 0,2-6 0,3 3 1,1-2-3,2 1 1,4-1-101,-5-3 1,1 0 0,-4 2 0,-2 3-390,-3 2 198,-3-5 56,-5 8 214,-6-3 1,-46 27 0,-18 7 0</inkml:trace>
  <inkml:trace contextRef="#ctx0" brushRef="#br0">9895 14332 12429,'7'-6'-1230,"-1"4"1665,-6-7-605,0 1 0,0-1 0,0 1 1,0-2-1,-2 0 0,-1 0-924,-1 1 527,-6 7 558,3-10 1,-4 9-1,1-4 1,1 2 0,-1 0-1,-1 1 28,-2 0 1,1 0-1,-1 4-22,0 0 0,0 0 0,1 0 0,-1 1 6,0 3 1,0-1 0,1 6-1,-1 1-64,0 1 0,0 0 490,1-2-307,-1 2 0,-4-4 0,0 7 0,1 2 0,2 1 518,1-2-571,1 0 1,-5 2-1,0 1 1,1 0 0,2 2 0,1 0 0,0-3 0,0 3 0,1 0-53,-1 0 1,4-3-131,1 4 1,5-4 53,-1 4 0,2-4 0,2 3 0,0 0-74,0 0 0,0-5-60,0 2 0,2 2 87,2-2 1,-1 0-1,5-5 1,2 1-95,2 0 1,5 0 74,0-1 1,1 0 94,-1-4 1,-1 2-1,4-4 1,-1 1 29,1 3 0,2-4 75,3-2 1,-4 1 7,1 0 1,3-1 0,5-4 0,-2 0 112,-1 0 0,-1-4 75,-1-1 1,1-4-113,-1 0 0,1-2 0,-1-2 0,1-1 112,-1-3 0,-1 1-81,-3-5 0,3 5-93,-2-1 1,-2-3 0,1 1-1,0-3 11,-1 1 0,-2 1-42,-5-1 1,0-3-90,0 3-10,-1-9 1,0 3 0,-4-3 0,-2 3 0,-2 2-156,0-1 0,-1 1-69,-7-1 1,1 5 88,-5 0 0,-1 5 1,-5-2-1,-2 1-116,-1 0 1,-1-4 36,1 4 0,1-2 164,-5 2 1,1 3 0,-2-3-1,0 3-27,0 1 0,-2 2 62,-2 2 0,1-1 58,-1 6 0,1 0 1,-1 4-1,1 0 106,-1 0 1,-1 0 111,-3 0 1,3 6-104,-2 2 1,2 5 0,0 2-1,0 4 132,1 1 1,-2 1-48,7 4 0,1 1-188,-1-1 0,5 2 0,-1 2 0,3 2-213,1 1 0,6 2 22,3 5 1,2 5 103,2 2 1,10-11-1,3 3 1,1 1-1,0 1 1</inkml:trace>
  <inkml:trace contextRef="#ctx0" brushRef="#br0">21243 17482 7838,'-5'-7'-1160,"-4"2"1153,3 4 78,1 1 40,5 0-144,0 0 0,5 28 1,2 8-1</inkml:trace>
  <inkml:trace contextRef="#ctx0" brushRef="#br0">21218 17571 8764,'-5'-9'-2583,"1"1"2512,0-1 1,4 1 135,0-1-1,0 7-37,0-10 1,1 11-43,4-3 1,-4 19 0,5 6 0</inkml:trace>
  <inkml:trace contextRef="#ctx0" brushRef="#br0">21167 18757 12417,'-2'7'-3357,"-1"-2"2941,-1 1 573,0-4 180,-2 3-258,5-5 1,-3 0-36,8 0-32,-3 0 1,6-4 127,-2 0-24,-4-1 0,5 4 0,-5-2-32,3-1 0,-2-2-151,2 2 8,3 3 28,-5-11 1,5 11 172,-3-3-103,-3 2 1,5 1 209,-6-3-402,6 2 273,-5-4-128,5 6 51,-6 0 7,0 0-184,0-5-268,0 3 57,5-3 734,-3 5-471,3 0 279,-5 0-304,0 0 0,-17 11 1,-4 3-1</inkml:trace>
  <inkml:trace contextRef="#ctx0" brushRef="#br1">18387 16870 6259,'-9'0'-421,"1"0"427,-1 0 4,2 0-14,-4 0 11,10 0-16,-5 0 1,5 0 151,-4 0-131,4 0 263,-5 0 26,6 0 215,0 0 7,-5 0-249,3 0-182,-4 0 1,8 0-27,2 0 1,-1-2-37,5-2 0,5 2-29,4-2 1,4-1 0,-2-1 0,1 0-78,2 1 0,2-4 105,2 5 1,-2-5-100,-3 5 1,2-4-1,-6 3-458,-1 2 229,-2 2-156,-2 1 370,-4 0 0,-8 1 0,-9 2 0,-2 3 0,-2 1-174,0 3 0,-4-3 259,0 2 0,0-1 0,-18 16 0,-6 3 0</inkml:trace>
  <inkml:trace contextRef="#ctx0" brushRef="#br1">18323 16972 8496,'-1'7'-574,"-3"-3"-700,2-3 1559,-9-1 419,9 6-529,-3-5 42,5 5-181,5-6 1,2 0 0,6 0 0,0-1-55,0-4 1,4 4-63,0-3 0,0-2-46,-5 2 0,1-5 0,0 5 0,0 0-685,-1-2 811,1 5 0,0-5 0,0 6 0</inkml:trace>
  <inkml:trace contextRef="#ctx0" brushRef="#br1">24699 15403 8342,'-7'-1'-638,"1"-2"589,0-1 337,-1-6 0,-1 7 0,1-6 36,1 0 0,3-3 0,7-1-261,5 1 1,4-1 0,4 0 0,4 0-13,3 1 0,3-5 1,3-2-1,4 1-3,2-1 0,6 2 0,-3 5 0,-2-1-120,0 0 0,-7 6 1,-3 3-1,-6 4-227,-3 4 0,-2 3 0,-6 7 0,-3 2-102,-2 1 1,0 4-1,-5-4 1,0 0 160,0 2 1,0-5 0,0 3-1,0-3 240,0-1 0,-6-1 0,-7-10 0,-7-4 0</inkml:trace>
  <inkml:trace contextRef="#ctx0" brushRef="#br1">25107 15263 8277,'-7'-6'0,"-5"3"20,4-5 1,1 1 0,0-3 229,1 1 1,0 7-233,2-3 1,1 10 179,-5 3-110,5 3 0,-8 9 0,2 4 0,-2 8 0,-2 3 177,0 5 0,0 2-255,1 1-15,-1-4 1,4 9 0,2-5 0,2-2 0,2-1-50,1-2 0,4-1-204,2-3 141,3-3 1,7-11-1,2-3 1,2-4-1,2-5-320,3-4 0,2-2-354,5-2 464,-3-6 327,10-1 0,0-25 0,4-11 0,6-2 0,1-1 0</inkml:trace>
  <inkml:trace contextRef="#ctx0" brushRef="#br1">25515 15696 8277,'-7'-5'-446,"2"-4"1,3 4 1002,-3 0 1,4 5-292,-3 5 1,2 2 0,2 5-275,0 1 0,5 0-169,-1 0 88,0-1 0,0 1 1,2-1-1,0-3 1,1-1-466,0-3 1,1-1 0,5-4 14,0 0 0,0 0 539,-1 0 0,18-45 0,4-12 0</inkml:trace>
  <inkml:trace contextRef="#ctx0" brushRef="#br1">25630 15543 8277,'-16'-19'-224,"3"2"1,-2 2-455,6 3 1,2-1 1829,-1 0-1262,5 6 0,-3 3-870,6 8 980,6 3 0,23 12 0,13 0 0</inkml:trace>
  <inkml:trace contextRef="#ctx0" brushRef="#br1">25795 15607 8070,'0'13'565,"0"1"1,0 3 0,0 4-290,0 3 0,0 8 1,0 3-1,-1 6-134,-3 6 0,2 3 1,-2 1-1,3-2-117,1-2 0,0-3-120,0-6 1,0-5 0,1-4 0,2-3-426,1-5 127,0-2 8,-4-12 0,-1-3 55,-3-8 0,1-2 0,-6-4 0,-1 0-948,-1-4 1278,4 1 0,-4-25 0,-1-10 0,2-1 0,-1 0 0</inkml:trace>
  <inkml:trace contextRef="#ctx0" brushRef="#br1">25872 15543 8277,'7'-19'0,"-1"-4"164,-6 6 0,0 0 0,1 6 191,3 2-556,-2-2 201,3 9 0,1 19 0,1 12 0</inkml:trace>
  <inkml:trace contextRef="#ctx0" brushRef="#br1">26433 15633 8362,'-6'-7'-435,"5"-5"1,-5 5 0,2-1 799,0-1 1,-1 5 235,5-5-511,0 7 0,2-4 0,2 6 168,4 0-233,10 0 0,-3 0 1,6 0-1,2 0 1,1 0-1,3 0 1,1 0-88,2 0 1,-2 0-1,-5 0 1,-2 0-266,2 0 0,-5 0 1,1 0-220,-1 0 1,-4 0-151,3 0 696,-8 6 0,-3 1 0,-40 5 0,-9 1 0</inkml:trace>
  <inkml:trace contextRef="#ctx0" brushRef="#br1">26433 15760 8343,'-13'0'0,"5"-1"-366,-1-3 206,6 2 235,-2-4 0,12 6 0,4 0 0,6 0-6,3 0 1,3 0-154,6 0 1,-2 0-1,3 0 1,-3 0-15,-2 0 0,5 0-527,0 0 394,0 0 0,-9 5 231,0-1 0,6-5 0,6-7 0</inkml:trace>
  <inkml:trace contextRef="#ctx0" brushRef="#br1">26739 15467 8329,'-6'-13'0,"-2"0"0,2 1-459,2-1 352,-3 6 178,5-4 1,-2 13-273,8-2 196,3 9 1,6-3-1,0 3 1,0-1-1,-1-1-223,1 0 200,0-4 0,4 6 1,1-3-1,1 0 1,-1-1-1,-1 0 1,0-1-119,0 0 0,4 0 92,-4-4 66,0 6 0,-5-3 1,-2 4-1,-3 0 0,-2 0 162,-2 3 1,-1 1-1,-2 4 1,-2 2 154,-2 4 1,-3 3-62,-6 1 1,-4 2-183,0 3 0,-6-2 1,2 6-1,-3 0 43,-1-1 0,3 2-209,1-5 0,6 0 223,-2-4-500,2-1 0,4-4 0,3-1 357,3-1 0,21-14 0,5-6 0</inkml:trace>
  <inkml:trace contextRef="#ctx0" brushRef="#br1">28282 15263 8309,'0'-17'96,"0"0"0,-2 1 0,-1 2 730,-1 1-794,0 6 0,3 2 1,-2 6-1,-2 3 1,1 6-1,0 6 0,-2 5 326,-1 3-273,4 2 1,-8 3 0,4 3 0,-2 0 0,2 2 359,2-1-500,0-2 1,1-6-1,0 1 1,1-1-1,2 0 1,2-3 0,3-3-283,5-5 0,2 0 0,3-8 1,3-1 15,5 1 1,2-2 0,1-5 0,1-3-538,-1-5 1,5-4 857,0-4 0,-9-14 0,-1-9 0,0-4 0,-1-1 0</inkml:trace>
  <inkml:trace contextRef="#ctx0" brushRef="#br1">28320 15110 8303,'-13'-13'0,"0"-1"-253,1-3 220,5 9 0,-3-9 1,5 8 104,3-2-86,0 4 0,4 1 1,2 5-125,4-4 150,4-2 1,0-1-1,1-1 1,-1-1 300,-4-1-224,-2 4 0,-2-4 0,-1 3 66,-5 1 0,-3 2-178,-8 5 1,0 0-313,0 0 167,1 5 1,-1 2-1,0 6 1,2 1 167,2 3 0,9 20 0,7 10 0</inkml:trace>
  <inkml:trace contextRef="#ctx0" brushRef="#br1">28932 15352 8247,'-8'0'-704,"-1"0"838,12 0 1,3 0-1,12 2 1,2 0-89,2 3 1,8-1 0,4-4-1,3 0-7,1 0 0,6 0 65,3 0-175,-3 0 1,4-1 0,-5-2-1,-4-2 1,-3 1 0,-8 0 0,-5 0-316,-6 1 1,-9-4 0,-5-2 178,-6-2 0,-4 2 0,-7 1 1,-2-1 192,-1 2 0,-5-4 0,2 3 0,-1-2 102,-1 1 1,5-2 0,-3 2 0,2-2 154,2-2 1,4 5-1,2 1 1,3 0 446,1-1 1,5 1-441,9-1 0,2 2-342,11 6 105,1 6 1,3 2 0,1 8-1,-2 2 1,-2 1 0,-2 1-1,-1-1-163,-4 4 0,-2 0 0,-5-2 1,2 3 0,-5-3 0,-4 3-286,-4 2 1,-4-5 163,-6 0 1,-1-5 270,-3 1 0,-3-20 0,-5-5 0</inkml:trace>
  <inkml:trace contextRef="#ctx0" brushRef="#br1">29978 15199 8247,'-2'-24'0,"-1"3"0,-1 4 192,1 3 26,-4 7 1,6 2-1,-3 11-67,2 7 1,2 1-35,0 7-58,0 6 0,0 1 0,0 6 0,0 0 0,2 0 0,0 2 0,3 2-25,-3 3 1,0 2 0,-2-5 0,0 2-224,0 2 1,0-2 0,0 2-1,0-2-219,0-2 1,0-7 127,0-5-427,0-1 1,0-10 706,0 2 0,6-43 0,1-11 0</inkml:trace>
  <inkml:trace contextRef="#ctx0" brushRef="#br1">29978 15301 8247,'0'-25'0,"0"-1"-27,0 1 1,5-1-1,4 2 1,2 3 42,2 4 1,4 7 81,0 1 0,4 7 0,-2-3 1,0 4 81,4 1 1,-3 6 105,1 2-252,-5 3 1,6 2 0,-5 1 0,-2 3 0,-6 3-1,-4 1 1,-4 1-169,-1 0 1,-1 2 28,-4 2 0,-7-5 1,-8-1-1,-1-2-25,-1-2 1,-3 1-100,-5-4 0,0 2 111,5-6 0,1-3 1,1-1-1,3-1-209,2 1 0,1-1-56,4-4 383,6-6 0,18-40 0,11-17 0</inkml:trace>
  <inkml:trace contextRef="#ctx0" brushRef="#br1">30411 14893 8247,'6'-18'-76,"-1"-2"0,4-4 0,-3 4-675,-1 7 964,-3 0 1,8 13-1,-6 0 1,-1 9 275,-2 7 0,-1 3-413,0 7 0,0 1 0,0 1 0,0 3-47,0 2 0,0 5-29,0 5-173,-6-1 1,5-4 0,-3 1 0,1 0 0,0 2-1016,-1 2 988,0-6 0,5-7 0,3-9 0,6-4 0,6-4 200,5-5 0,9-2 0,9-29 0,5-11 0,7-1 0,0-1 0</inkml:trace>
  <inkml:trace contextRef="#ctx0" brushRef="#br1">30857 15123 8247,'0'-17'-166,"0"0"0,0 0 25,0 4 1,0 0-1,-1 2 1,-3 1 1036,-5 1 1,2 7-755,-1-3 0,-2 5 77,-7 5-186,3 2 0,-6 5 0,4 3 0,-1 2 0,2 2-11,0 1 1,3 4 199,-1-2-328,6-4 0,1 5 1,6-5-1,0 1 1,0-1-236,0-2 1,2-7 82,2 0 1,3-6 86,6 1 102,5-3 0,-2-2 0,4-3 1,-2-5-1,-1-2-37,1-2 1,-3-5 86,2-3 0,-3 1 39,-2-2 11,1 1 0,-4 0 1,-2 1-1,-2 0 1,0 3 427,0 3 1,-3-1 27,2 6-357,-3 3-75,-1 1 1,-1 6-1,-2 3 1,-1 6-1,1 4 102,2 3 0,1 5-225,0-5 0,0 4 181,0-4-303,0 6 0,1-9 0,3 3 1,3-2-1,2 0-443,-1-3 1,2 7-407,7-11 1039,-2 6 0,43-41 0,4-2 0</inkml:trace>
  <inkml:trace contextRef="#ctx0" brushRef="#br1">31176 15174 8266,'-7'0'374,"1"0"0,5 0-258,-3 0 103,2 0 104,-3 5-284,5-3-41,0 3 0,5-6 1,5-3-1,4-5 1,3-2-1,-1-3-78,-2-3 1,3 3-1,0-3 1,0 2 248,2 3 0,-5 0-23,3 4 1,-7-2-1,-2 6-18,2 1 1,-4 7-108,-2 5 1,-3 3-1,-1 4 1,0 2-292,0 2 1,0 1-56,0 5 106,0-1 1,5-3 0,-1-2 0,0-2 0,2-2-561,2-2 1,5-3 778,4-2 0,14-15 0,9-8 0</inkml:trace>
  <inkml:trace contextRef="#ctx0" brushRef="#br1">31673 15097 8247,'0'-13'0,"0"1"0,0 5 105,6-5 1,1 9 0,6-4 215,0 2 0,0 0-276,-1 5 1,1-4 0,1-1-1,2-1-16,1 0 0,4-4-236,-4 2 214,0-4 1,0-2 0,-1-1 0,-4-2 0,-3 0-50,-3-2 1,-2 5 0,-4-3 0,0 3 200,0 1 1,-7 5-91,-6-1 0,-1 6 274,-7-1-241,-1 8 1,-3 3 0,-1 8 0,1 2 0,1 4 337,2 3 1,4 6-320,5-1 1,2 3 0,2-3-1,5 4 15,3 0 0,4-2-182,5-6 0,6 1 97,12-1-78,5 1 1,3-6 0,7-5 0,3-5 0,1-6-859,3-2 0,6-4 885,2-2 0,-23-9 0,0-4 0,0-3 0,-1-1 0</inkml:trace>
  <inkml:trace contextRef="#ctx0" brushRef="#br1">28001 17086 8247,'-7'-8'89,"3"-1"0,2-1 323,2-1-368,0-2 0,2 5 0,2-1 0,3-1 0,2 1 0,-1-1 0,2 1 0,3-2 0,2-3-14,2-3 0,0 0-123,-4 4 175,0 0 1,-5 0 0,1 1-1,-1-1 1,1 1 0,-2 3 662,-1 0-545,-2 6 1,-4 9 0,0 11-1,0 6-15,0 2 1,-4 11-1,-2 2 1,0 3-3,1 3 1,-1 1 39,2 6-178,2 6 0,-3-6 0,5 1 0,0-5 0,0-3-10,0-3 37,0-1 0,0-13 1,0-6-1,0-6 82,0-2 0,-6-6 0,-2-4-150,-4-6 1,-1-2 90,1-4 1,-7-1-151,-2 6 0,1-6 0,-1 3 0,0-2-451,1 1 1,-3 4-70,6-5 1,0 6-137,4-1 0,2-3 0,3-2-390,3-2 1101,4-2 0,16-25 0,10-10 0,-1-4 0,1-1 0</inkml:trace>
  <inkml:trace contextRef="#ctx0" brushRef="#br1">28078 16806 8175,'-6'-26'0,"0"1"147,-2-1 0,-3 2 1,3 3-1,1 4 1568,3 3-1874,-3 7 1,6 2 0,-4 10-813,4 3 971,1 9 0,17 37 0,4 14 0</inkml:trace>
  <inkml:trace contextRef="#ctx0" brushRef="#br1">28588 17112 8175,'-4'-13'-91,"-2"2"1,0 1 0,2 3 239,5 1 1,5-2 0,8 3 0,5 3 579,6 0-685,1 2 0,12 0 0,0 0 0,7 0 0,5 0-170,1 0 93,0 0 0,0 0 0,-3-1 0,-5-2 0,-9-1 0,-7 1-906,-6 1 1,-11 2 670,-14 0 0,-5 0 0,-12 0 1,-2 0 267,-1 0 0,-1-1 0,-1-2 0,2-3 0,3-1 0,-2-1 0,6-5 0,1 0 48,2 1 0,6-1 320,-1 0-108,6 0 0,-2 1 0,6 0 1,3 4-1,6 4 487,6 2 0,-2 4-523,3 2 1,2 0 98,-2 9-251,0-3 0,-5 10 0,0-5 0,-2 4 0,-3-1-187,-2 0 0,0 5-38,-5-2 0,-6 3 1,-4 2-1,-4-2-254,-3-3 1,-4 2 129,4-6 1,-5 1-394,5-1 1,2-7 669,6 3 0,38-37 0,13-6 0</inkml:trace>
  <inkml:trace contextRef="#ctx0" brushRef="#br1">29939 16933 8175,'-8'-4'-659,"-1"-2"-133,-1-1 1054,5 4 103,-7-8 0,7 8-294,-4-5 0,2 5 1,4-3 145,-1 1 180,-6 3-302,3-9 1,-3 8 0,-1-4 0,-3 1 0,0 3 0,-2 2-1,0 1 315,-1 0 1,-4 0-218,4 0-184,-6 6 1,9 1 0,-4 7 0,1 2 0,1 2 190,5 2-243,-2 1 1,12-1 0,-3-2 0,2-1 0,4 0-338,2-1 318,3-8 1,7 2 0,2-5 0,2-3 0,2-2-87,3-4 1,-4-4-13,3-9 1,-1-3 0,4-7 0,-1-3 36,-2-4 1,2-4 200,-3-5 1,-3 2-63,-1-5 1,2-1 0,-4-3-1,-3 5 351,-7 7 0,-3 6 409,-2 11-605,0 3 0,-2 11 0,0 5 0,-4 8-6,-1 7 1,3 8-209,-5 0 0,5 8-80,-5 0 75,7 7 1,-8-4 0,5 7 0,3-3 0,0-2-269,2-4 1,0-3 76,0-1 1,0-1 161,0 1 1,2-7 0,2-3 0,4-6-72,4-6 1,-2-2 38,2-2 0,-2-2 186,7-2-99,-3-3 0,5-12 1,2-2-1,3-3 1,0 0 9,-3 3 0,2-3 113,-6 2 1,4 0-13,-4 0 0,0 5 1,-5 8 206,-4 0-57,4 6 1,-11-1 59,3 8-216,-2 3 1,-7 12 0,0 1 0,-1 1 0,-1 0-27,0 2 1,3 1-141,-5 1 1,6-1 187,-1-2-225,3-4 0,1-1 1,0 0-1,0-1-317,0-2 1,5-7 59,4-3 0,2-2-120,2-2 371,5-6 1,-2-3 0,4-8 0,0-4-1,-1-4 5,4-5 0,0-1 33,-2-3 1,2-2 263,-6 7 13,0-1 1,-5 9-1,0 1 645,-4 1 0,-2 9-528,-6 10 1,-4 6-42,-1 7 0,-3 5 1,4 3-1,-1 4-155,0 0 0,2 1 16,-6-1 1,7-4-234,-3 1 33,4-7 1,1 8 0,0-6 0,0-2-1,1-2-890,4-4 0,2-4 560,5-5 1,3 0-966,2 0 1369,2 0 0,7-21 0,2-9 0,3-2 0,-1 1 0</inkml:trace>
  <inkml:trace contextRef="#ctx0" brushRef="#br1">30475 16500 8175,'-26'-27'0,"1"-3"0,5 7 209,3-2 278,3 8-751,7 4 0,3 13-211,8 9 1,-1 3 0,4 4 474,-2 1 0,8 16 0,1 8 0,0 1 0,1-1 0</inkml:trace>
  <inkml:trace contextRef="#ctx0" brushRef="#br1">30590 16908 8175,'12'-12'470,"1"4"0,0-2-341,0 6 1,1-6 221,3 1-421,-3 4 0,9-7 0,-6 4 0,0-3 0,0-2-491,0 0 474,0-5 1,-5 3 0,1-3 0,-1 1-1,-4 0-333,-4 1 344,-2 2 1,-4 2-1,-2 0 1,-4 4-1,-4 3 704,-1 4 1,-4 7-322,0 2 1,0 8-1,5 2 1,-1 2 65,0 3 0,2-3-340,2 1 1,2-1-113,3 1 1,3 3 0,-4-4 0,4 0-813,1-3 0,6 1 508,2-1 0,9 0 383,4-4 0,37-17 0,16-8 0,-21 5 0,1-1 0,-1 1 0</inkml:trace>
  <inkml:trace contextRef="#ctx0" brushRef="#br1">31227 16653 8175,'-13'-13'-427,"5"2"-553,-1 2 1120,1 4 1,-1 5 0,1 1 0,-2 3-1,-1 6 597,-2 6 0,0 4 0,0 6 0,2 3-476,3 1 0,-2 1-198,5-2 0,1-2 0,4 3 0,0-3-300,0-1 1,7-7 66,6-2 1,1-4-1,7-4 1,2-5-316,1-3 1,-3-2-171,1-3 494,5-3 1,0-13 0,2-4 0,-2-6-1,0-4-128,3-6 0,-3-4 181,3-7 1,1-4-1501,-2 0 1652,1-6 0,-10 7 0,-3-4 0,-4 3 0,-5 5 523,-3 6 0,-4 16 920,-1 7-788,0 11-506,-6 4 1,1 9 0,-5 4 0,1 7-1,-1 6 251,-1 7 1,-6 4-224,0 7 0,0 5-240,4-1-22,0 6 1,5-2 0,1 3 0,0 0 0,1-4 259,0-1 1,4-6-389,6-4 0,4-6-136,9 2 138,-2-9 1,9-6 0,-3-8 0,3-2 0,1-3-390,1-5 0,-1-6 337,1-8 0,-1-2-62,1-7 223,-1 1 0,0-5 0,-4 0 0,-4 0 0,-3 1 2,-1-1 0,-2 1 197,-2 8-87,-4 3 175,-5 11 1,-1 2 0,-3 11 0,-5 5 488,-2 5 1,-2 11-485,0-2 1,-2 4-180,2-4 0,-3 1 0,9-1 1,0-1-33,3-2 1,2 0-52,2-5-8,0 0-75,6-4 1,3-6-1,6-3 1,4-4-1,1-4-309,2-4 0,7-5 238,0-4 1,5-3-232,-4-5 320,5-7 0,-6 5 0,3-2 0,0 2 1,-6 1 9,-3 1 0,-4 6 236,-7 7 34,-5 5 0,-2 7 0,-8 1 0,-3 5 132,-1 6 1,-1 7-211,-5 6 0,1 1-76,4-1 0,-3-3 0,4-1 0,-1 0 62,4-1 1,3-2-178,1-5 0,0 0 30,0 0 0,5-6 0,4-3 0,2-3 3,2-1 1,4-1 22,0-3 0,6-5 25,-2-8 0,2 2 0,-1-7 1,-2-2-1,-1-4 0,-2 1-1,-5-3 0,0-1 214,-4 1-106,-2 6 1,-8 2-1,-2 5 1,-6 1-1,-4 3 5,-3 5 0,-6 2-358,2 6 1,-2 6 216,2 2-499,-3 9 0,4-1 1,-4 5 528,3 2 0,-3 29 0,4 9 0</inkml:trace>
  <inkml:trace contextRef="#ctx0" brushRef="#br1">32324 16831 8175,'13'0'0,"-1"0"0,-3 0-37,-1 0 0,1 0 169,4 0 1,-1 0 0,1 0 1501,0 0-1433,0 0 0,-1 0 0,1-1 0,0-3-30,0-5 0,-1-2 189,1-2-324,0 0 1,4 1-1,0-1 1,0 0-1,0 0-42,0 1 0,0 3 1,-4 2 90,-1 1 0,0 3-53,-4 8 1,2-1-117,-6 9 0,1-3 0,-5 8 1,0-1-84,0 0 0,0 0-435,0-4 0,0 0-15,0-1-340,0-5 0,1 0 957,3-2 0,-8-72 0,3 27 0,1 1 0</inkml:trace>
  <inkml:trace contextRef="#ctx0" brushRef="#br1">32120 16079 8175,'-31'-31'0,"1"5"-179,0 1 1,6 6 0,11 12-591,1 7 1,-5 6 768,0 7 0,-6 5 0,-19 14 0,-10 7 0,13-9 0,0 0 0,0-1 0</inkml:trace>
  <inkml:trace contextRef="#ctx0" brushRef="#br1">31393 16462 8175,'13'-19'357,"-1"-2"1,-3-2 447,-1 2 1,5 3-1409,4 5 532,6 6 1,2-3 0,9 4 0,5 0 0,3 1-1,5 2 1,3 2-524,1 1 594,5 5 0,14 8 0,-31-3 0,0 0 0</inkml:trace>
  <inkml:trace contextRef="#ctx0" brushRef="#br0">18833 14778 10144,'9'0'155,"-1"-1"100,2-3 1,-4 1-344,-2-6 1,-1 5-1,0-4-298,1-2 164,0 4 131,-4 0 1,0 1-188,0-4-156,0 4 37,0-7-150,0 11 253,0-5 163,0 6-42,0 0 1,6 28 0,1 8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definitions>
  <inkml:trace contextRef="#ctx0" brushRef="#br0">4973 1874 7932,'-13'-4'-440,"0"0"1251,1 1-626,5 2 1,4 1 0,11 0 0,9 0 0,7 1 0,6 2 0,5 1 0,7-1 0,4-2 775,4-1 1,5 0-917,0 0 0,11 0 0,-4 0 1,0 0 47,-1 0 0,-8-1-241,-2-3-14,0 2 1,-23-8 0,-3 6-1,-10 1 1,-13 2-342,-10 1 1,-5 6 0,-8 1 0,-2 1-367,-1 1 0,-1-1 869,-1 5 0,12-6 0,3-1 0</inkml:trace>
  <inkml:trace contextRef="#ctx0" brushRef="#br0">7255 1479 7932,'0'-17'-52,"0"-1"0,0-1 0,0 1 0,0 2-239,0 2 1661,0 1 0,0 3-80,0 6-1219,-5 6 1,-2 17 0,-6 7-1,0 8 1,-1 6 275,-3 2-308,3 6 1,-5-2 0,7 5 0,-1-2 0,1-1-190,4-1 98,2 0 0,6-6 1,2-4-1,3-6 1,8-7-1,7-6 0,5-3 53,5-3 0,-1-5 13,5-2 1,0-10 0,4-3 0,0-3-104,0-2 1,1-4-81,-1 0 1,0-6-245,0 2 0,-1-2 0,-4 1 0,-6 2-406,-5 1 1,-6 2 64,1 5 1,-7-5 753,-2 0 0,-27 0 0,-4 4 0</inkml:trace>
  <inkml:trace contextRef="#ctx0" brushRef="#br0">7243 1428 7932,'-13'-6'0,"-3"4"0,3-7-66,-2 6 0,15-7 0,0 5 0,8-1 112,8 0 0,9 1 1,9 2-1,3-3 733,2-1 0,-1 4-791,0-1-205,0-3 1,1 6-1,-3-4 1,-2 4 216,-4 1 0,-26 28 0,-6 8 0</inkml:trace>
  <inkml:trace contextRef="#ctx0" brushRef="#br0">7255 1632 7932,'-12'-1'0,"-1"-4"61,0 4 1,6-6 176,3 3 1,8 2 0,6-2 0,5 3 576,7 1 0,6 0-418,2 0-549,5-6 0,-2 5 0,4-4 0,-2 4 1,-1 1-1059,2 0 1210,0 0 0,-1-2 0,3-2 0,2 1 0,0-1 0</inkml:trace>
  <inkml:trace contextRef="#ctx0" brushRef="#br0">8135 1734 7932,'0'7'2279,"0"5"-2076,-6-5 1,5 1-279,-3 1 1,-2-5 0,0 3-571,-1-1 645,5-2 0,2-38 0,7-9 0</inkml:trace>
  <inkml:trace contextRef="#ctx0" brushRef="#br0">9283 1568 7950,'-26'-25'0</inkml:trace>
  <inkml:trace contextRef="#ctx0" brushRef="#br0">9193 1492 7950,'-12'-13'-161,"0"0"830,4 1 0,2 3 1,8 2 62,2 1-675,3-4 1,6 8-1,-1-5 1,3 1-1,0 2 1,2-2 0,0-1-78,2 0-51,-5-5 0,7 10 1,-7-5-1,-2 1 0,-3 2 1,0-1-11,-1 1 1,-8 0-1,-2 4 1,-13 0 51,-7 0 1,-7 6 0,-10 3 0,-5 7 77,-7 5 0,-2 5 0,-7 4 0,-4 2 17,30-16 1,1 1 0,-28 18 0,10-4 0,10-1 162,10-3 0,4 0-119,14-10-87,3 0 1,16-9 0,4-1-1,6-1 1,5-3-31,3-2 1,7-1 0,3 0 0,3 0-74,1 0 0,3-1 88,-2-3 1,0 1-150,-9-6 1,0 2 0,-6-3 0,-3 3-696,-4 2 555,-8-5 0,-5 8 347,-8-2 0,-9 3 10,-8 1 1,-9 7 0,-4 4-1,-3 6 311,-1 3 0,-1 1 28,1 5-306,6-1 0,0-1 0,8-1 0,3-2 0,6 0-7,5-1 0,5-1-39,10-7 0,7 1-426,10 0 192,2-6 1,7 3-1,4-6 1,5-1-1,4-2-817,1-1 0,1-1 197,0-3 0,2-3 162,-5-6 629,5 0 0,-3-11 0,6-3 0</inkml:trace>
  <inkml:trace contextRef="#ctx0" brushRef="#br0">9436 1836 7950,'-13'-4'-112,"0"0"1,5-1 548,-1 5 552,1-5-761,-5 3 1,2-2 0,2 8 0,5 5 0,2 2 82,2 2 0,0 4-138,0 0 0,0 1-270,0-1 43,6-3 1,1 5 0,6-6-1,1-1 1,3 0-72,4-4 1,3 2-15,2-6 1,-1 1-31,1-5 65,0-6 0,-2-3 0,-2-6 1,0-4-1,-1 0 17,-1-4 0,-3-1 341,-9-2 1,2 1 80,-6-1 168,1 7 1,-5 0 0,-2 8 81,-2 2 0,-3 5-360,-6 8 0,0 9 25,1 8 1,0 10-120,4 8-104,-4 5 0,7 8 0,-4 3 0,4 6 0,0 6-134,3-31 0,0 0 0,0 3 0,0 0 18,2-1 0,0 1 1,-2 0-1,0 1-628,-1-4 1,1 0 690,-2 34 0,3-7 0,-2-9 0,-3-7 0,0-9 92,1-7 504,-5-9-186,3-4-315,-6-17 1,0-2 0,0-12-1,1-2 1,-2-5 463,-3-6 1,2-6-348,-2 2 0,5-10-336,3 2-75,3-3 1,6 3 0,0-2 0,3-1 0,4 0-1150,6 4 0,10-3 711,2 11 1,8-4 662,9 12 0,4 0 0,5 4 0,0 8 0,0 6 0</inkml:trace>
  <inkml:trace contextRef="#ctx0" brushRef="#br0">10443 1760 8202,'-17'-15'138,"0"0"1,1-2 0,2 1-1,3 2 385,2 1 0,5 6 1,8 3-1,5 3 1,2 1-300,2 0 0,0 0 1,0 0-1,-2 1-283,-3 3 0,4-1-72,-4 6 0,-1-2 0,0 3 0,0-2-538,1 2 0,-6-3-767,3 2 413,2-7 1023,-6 10 0,10-33 0,-3-2 0</inkml:trace>
  <inkml:trace contextRef="#ctx0" brushRef="#br0">10838 1415 8202,'17'-24'-111,"2"3"1,1 3 195,2-1 0,2 9 1,2-1-1,-1 4 389,1 4 0,-2 3 0,-1 6 0,-4 6-449,0 8 0,-4 6 1,-6 4-1,-5 5-196,-2 6 0,-8 4 1,-3 6-1,-2 0-55,-2 0 1,1-5 0,-1-5 0,2-7-119,2-9 0,5-2 495,8-10 1,5-13-1,9-14 1,6-5 193,4-4 0,6-1-210,-4-1-87,6-6 0,-4-2 0,5-5 0,-2 0 0,-2-1-59,-2 1-59,5-6 0,-10-1 1,3-6-1,-7 1 1,-6 4-201,-6 3 1,-4 10 334,-6 8 0,-2 2 0,-3 11 0,-8 4 115,-7 6 1,-4 3-101,-2 3 0,1 5-41,-1 8 72,1-3 0,-1 10 0,2-3 1,2 3-1,2 0 74,1-2 0,8 0-241,7-5 0,2 2 65,2-2-60,0-3 0,7 4 1,8-6-1,9-4 1,8-4-191,5-2 0,7-2 228,3 0 13,2 0 0,5-28 0,6-12 0,-17 12 0,0-1 0,0 1 0</inkml:trace>
  <inkml:trace contextRef="#ctx0" brushRef="#br0">12713 1658 8150,'0'-20'24,"0"1"1,1 7 0,3-1 0,6 0-1,7 0 368,9 1-203,5 5 1,9-3 0,2 4 0,6 0 0,5-1 0,2 2 0,-3-3 0,-2 3 0,-5-2-257,-1 0 0,2 2-40,-8-3-205,-3 5 1,-15-7-1,-3 4 1,-4-1-1183,-5-3 1372,-2-1 0,-7 3 0,-4 1 0,-5-1 1,-4 1-1,-4-3 0,-2-1 122,-3-2 0,-1 1 0,-1-1 0,-1-1 0,1-3 0,4 1 0,-1-5 47,7 5 0,-5-6 0,4 3 0,-1 1 1,3-1 1501,4 4-913,-1 1 0,8 2 1,-4 2-251,1 2 1,2 6-1,4 2 1,1 8-243,4 3 1,-4 12 106,3 2 0,2 9-302,-2 0-8,1 3 1,-5 3 0,0 2 0,1 3 0,2 2-657,1 0 1,0 0-14,-4 4 1,5-6 341,-1-3 46,0-2 0,0-3 0,2-3 340,1-4 0,13-26 0,7-7 0</inkml:trace>
  <inkml:trace contextRef="#ctx0" brushRef="#br0">14243 1237 8199,'-6'-13'0,"-1"0"-166,0 1 345,1-1 0,8 6 0,3 3 669,8 2 1,6 2-766,6 0 0,2 0 0,3 2 1,5 0-53,6 3 1,5-1-265,5-4 1,0 0-1,0-2 1,0 0-180,0-3 1,-3-5 188,-6 2 0,-5 1 1,-14-2 135,-6-1 0,-6 3 157,-11-1 1,-7 5-1,-6-1 1,-6 2-20,-6 2 0,-10 0 26,-3 0 0,-9 2 261,0 2-176,-8 3 0,-3 7 0,-4 2 0,1 2 0,3 2 151,1 3 1,2 5-162,4 2-154,5 5 1,5-4-1,11 3 1,11-4-1,7-3 94,8-1 1,8-5-207,5 0 1,6-5 66,2 1 57,12-9 0,-7 2 0,12-6 0,0-1 0,0-1 99,0-2 1,-1-2-66,1-2 0,0-3 37,-9-6-4,4-5 0,-19 4 1,1-3-1,-4 1 0,-4 0 149,-2-1 1,-6 2-163,-4 6 0,-6-1-486,-2 6 249,-12-6 0,8 9 0,-10-2 0,1 6 0,0 5-652,2 4 0,5 0 314,2 1 0,7 6-113,1 2 624,0 3 0,40 41 0,-12-27 0,0-1 0</inkml:trace>
  <inkml:trace contextRef="#ctx0" brushRef="#br0">14574 1619 8199,'0'-17'215,"0"0"0,5 0-143,-1 5 0,6-1 839,-2 0-691,4 6 1,2 1 0,1 6 0,4 0 0,-1 2 421,1 2-726,3 9 0,-3 2 1,3 7-1,-3 2 1,-4 3-544,-3 2 452,-2 1 1,-3-3 0,-3 1 0,-3 2 0,-2-2-689,-3-1 720,2-7 1,-8-1 0,5-8-1,-2-3 110,-3-3 0,4-5 0,2-6 0,2-7 99,2-7 1,6-5-73,3-5 0,6 2-147,2-6 151,6 0 0,-8-3 1,5 3-1,-3 6 0,-4 4 174,-3 2 1,-6 8 644,5 1-513,-6 6-171,2 13 0,-9 5 0,-2 9 0,1 3 0,-2 4 56,-1 0 1,6 0-39,-3-2 1,4 5 99,1 0-391,0-6 1,4-2 0,3-3-1,3-1 1,6-1-525,2-5 0,5-5 208,7-7 1,4 0 455,8 0 0,-6-15 0,2-4 0,5-3 0,0 1 0</inkml:trace>
  <inkml:trace contextRef="#ctx0" brushRef="#br0">15760 1326 8199,'-1'-8'-182,"-2"-1"-458,-1-1 0,1 0 619,7 2 0,5-2 0,8 6 1,4 1 188,3 1 1,3 2-276,3 0 1,-2 0 0,6 0 106,1 0 0,19 12 0,6 2 0</inkml:trace>
  <inkml:trace contextRef="#ctx0" brushRef="#br0">15786 1543 8199,'-6'-7'313,"0"-5"271,-2 4 1,4 2 0,8 2 0,6 3-80,5 1 1,7 0-1,7 0 1,7 0-597,5 0 1,1 0-1,8 0 1,4 0 90,3 0 0,2-3 0,9 0 0,-18 1 0,-1-1 0,1 1 0</inkml:trace>
  <inkml:trace contextRef="#ctx0" brushRef="#br0">17890 1160 8181,'0'-24'31,"0"2"0,0 0 0,0 1 0,0 1 456,0 3 0,0 10 1,0 9-1,0 9-598,0 9 1,-2 4-1,-2 1 131,3 7 1,-9-4 0,4 6 0,0 1 0,1 2 89,2 1-144,1 1 0,2-3 0,0-2 1,0-4-1,2-4 0,2-4 0,6-2 117,6-1 0,-1-8 1,8-7-1,2-2-150,4-2 0,6-2 118,-1-2-230,-3-3 0,5-6 0,-7 0 0,0 1 0,-2-1 0,-2 2 0,-1 1-584,-2 1 0,0 5 199,-5-5 374,6 1 0,-9 1 0,4 1 190,1 0 0,-5-6 0,4-8 0</inkml:trace>
  <inkml:trace contextRef="#ctx0" brushRef="#br0">17928 1058 8181,'-13'-12'-23,"0"-1"0,1 0 0,0 0-68,4 1 0,2 3 0,8 2 458,2 1 1,3-2-1,7 4 1,3-1-366,4 0 1,3 2-424,2-6 271,5 6 1,0-6 0,5 4-1,-2 1 1,0 0-1089,-2 0 1238,5-1 0,-4 22 0,5 5 0</inkml:trace>
  <inkml:trace contextRef="#ctx0" brushRef="#br0">18004 1211 8205,'-18'-4'0,"-2"-2"0,0 1-162,3-1-76,9 2 428,2 4 0,8-2 1,3 0-1,8-3 1,7 3-120,4 0 1,7 2-670,3 0 492,3 0 1,1 0 105,0 0 0,14-9 0,8-5 0,6 0 0,-1 0 0</inkml:trace>
  <inkml:trace contextRef="#ctx0" brushRef="#br0">18961 1148 8205,'0'-9'530,"0"1"-941,0 5 544,0-3 587,0 6-649,0 6 0,-6 1 0,-1 6 1,0-1-138,3 1-456,-3 0 1,5 0 0,-2-1 521,2 1 0,19-17 0,5-5 0</inkml:trace>
  <inkml:trace contextRef="#ctx0" brushRef="#br0">19471 1020 8205,'0'-13'0,"0"1"0,0-1-158,0 0 1,4 5 0,2 0 0,1 1 0,3 2 895,1-1 0,6 2-486,0 4-258,6 0 0,-3 0 0,5-2 0,1 0 0,-1-3-79,1 2 0,-1-2 1,1-1-1,-2 0-86,-3 1 1,-7-4 171,-5 5 0,-7-6-88,3 2 95,-4 2 0,-8-4 1,-6 6-1,-7 1 1,-5 2 207,-5 1 0,-1 1-65,-3 3 0,-7 0 0,3 8 0,-2 2 48,0 0 0,2 2-97,0 1 0,1-2-57,3 7 1,3-1 0,7 4 0,2-1 35,5-2 1,5 0-230,3-5 1,5 0 37,8-4 48,9 0 1,4-5-1,7-1 1,4-1-1,2-3-165,1-2 1,5-1 121,-2 0 1,-3 0-277,-1 0 326,-3-5 0,-6 2 0,-1-4 0,-3 0 77,-6 0 0,-4 2 44,-7-3 1,-6 5 208,-2-1-170,-9 2 1,-7 7-1,-7 0 1,-2 4-1,-1 4 292,1 2 0,-2 4-236,5-2 1,1-2-162,3 6 27,1 1 0,5 2 1,4-2-1,5 0 0,4-1-229,1-1 0,7 2-101,8-5 1,4 0 70,4-4 0,4-2 0,9-1 0,2-3-275,1-1 1,4-2 155,-3-4 0,4 0-459,4 0 810,-2 0 0,3-1 0,-9-2 0,-5-3 0,-2 1 0,-1-1 0,-2-4 0,-3 2 0,-4 1 0,-8-2-12,2 1 0,-5-1 1,2 1-1,-4-2 17,-2-2 1,-4 4 1436,-2-1-1004,-3 7 0,-6-4-120,1 6 0,0 1 0,2 4 1,3 3-73,2 3 0,-4 6-66,5 0 0,0 2-327,4-2 141,0-3 0,0 9 1,0-6-1,1-2 0,3-1-57,5-1 1,2 0-100,2 0 1,4-6-241,0-3 288,5-3 1,-2-2 0,6-3 0,-2-5 0,-1-4-80,-2-4 0,-6 2 134,2-6 1,-4 4-39,-4-5 105,-4 7 0,-5-4 1,0 7-1,0-1 63,0 0 1,-5 6-6,-4 3 1,-2 4-68,-2 4-177,-5-3 0,8 12 1,-3-1-1,2 3 1,-1 1-264,0-2 1,3 3 210,1 0 230,5 0 0,-9 24 0,5 7 0</inkml:trace>
  <inkml:trace contextRef="#ctx0" brushRef="#br0">19739 1556 8205,'0'-19'0,"-2"5"-122,-2-3 0,2-1 0,-2-1 0,3 1 984,1-1 1,1 2-423,3 5 1,4-1-43,4 0-292,1 6 1,0-3-1,1 6 1,2 1 0,2 2-46,2 1 1,0 5 0,2 5 0,-2 6-45,-1 5 0,-2-1-93,-5 1 1,0 5-1,-4 3 1,-4 1-48,-2 1 0,-8-2 93,-2 5 1,-5-2-80,-4 2 0,1-1 1,-5-5-1,-2 0-281,-1-3 0,3-1 264,0-7 1,5-2 235,-1-6-18,3-4 1,3-6 0,2-5-1,5-5-8,3-5 0,12-11-96,6 2 0,7-9 60,6 0-202,-3-3 1,9-5 0,-2-1 0,3 2 0,2 3-84,-1 4 0,-7 3 470,-5 5 1,-7 6 34,-6 3-27,0 9 0,-7 5 1,-8 10-1,-8 7 203,-5 5 0,-8 2-131,2 4 1,-2 5 341,2 0-590,2 0 0,7-3 0,-1-1 0,1 1 0,4-3-111,4 1 0,5-6-70,8 3 0,2-8-174,14-1 283,-2-1 1,15-10-1,1 1 1,6-6 0,5-6-123,1-2 129,0-2 0,-7-17 0,2-9 0,5-3 0,-1 0 0</inkml:trace>
  <inkml:trace contextRef="#ctx0" brushRef="#br0">21995 1071 8133,'0'-18'207,"-4"3"0,-1-2 1279,-3 3-1357,6 7 0,-4 4 0,7 12 0,2 8 0,1 6 0,1 4 0,-1 2 0,0 4 0,0 1 74,2 0 1,-4 0-526,2 4 210,3 0 0,-6-4 0,5-1 0,-2-2 0,2-3 0,0-1 0,1-3-896,0-2 1,-3-5-641,4-9 1648,-5-2 0,-3-34 0,-7-8 0</inkml:trace>
  <inkml:trace contextRef="#ctx0" brushRef="#br0">21702 1415 8133,'-7'-12'286,"-6"-1"1,2 0-55,-2 0 1,9 1 0,11 0 44,6 4 0,12-2 0,4 4 0,5 1-230,5-1 0,8-3 0,1 4 0,5-1-394,2 0 0,0 2 0,-4 4 0,0 0 347,0 0 0,-12-2 0,2-2 0,2 1 0,0-1 0</inkml:trace>
  <inkml:trace contextRef="#ctx0" brushRef="#br0">22761 1058 8133,'5'-18'196,"-3"2"194,2-5-291,3 5 1,1 2 0,9 7 0,5 2 0,2 3-1,1 6 1,-1 9 188,-2 7 0,-4 5 1,-5 4-1,-2 2-292,-2 2 1,-4 5 0,-5 4 0,-1-1-328,-3-1 0,-3-2-251,-6 1 437,0-1 0,0-6 0,1-3 0,-1-7 37,0-5 1,6-14 0,6-8-1,6-11 444,8-9 1,10-2-11,2-7-377,1-6 0,10 0 1,0-4-1,4 0 1,2-1-196,-1 0 0,-7-3-76,-4 5 417,-3 1 0,-9 9 1,-5 3-1,-9 6 1,-7 6 597,-5 5-480,-9 9 1,-4-2 0,-8 6 0,1 1-1,2 2 449,4 2 0,6 4-410,-1 0 1,3 2 200,1 2-532,6 0 0,2 0 0,5-1 0,0 1 0,1 0 169,3 0 0,5-2-1108,8-3 617,3 4 1,9-11 0,2 3 0,2-2 0,4-2 400,4 0 0,4-12 0,6-5 0,7 0 0,-1-1 0</inkml:trace>
  <inkml:trace contextRef="#ctx0" brushRef="#br0">23500 676 8133,'-13'-12'0,"2"3"0,1 0 238,2-1 672,5 4-587,-3 1 0,12 5-321,2 0-92,4 0 1,-4 1 0,1 2 0,1 3 0,1-1-573,2 1 1,-5 0 216,1-2 610,-7-3 45,4 5-69,-6-6 0,-1 0 240,-4 0-295,-2 0-128,0 0 1,-3-1 98,6-4 1,0 3 0,4-7 43,0-1 0,6-1-30,2-2 1,3 5 6,2-1-3,0 1 1,1-5 0,2 0 0,1 2 0,-2 1 169,-1 1 1,3 6-204,0-1 0,0 3 4,-4 1-29,-6 5 0,3 3 0,-6 6 0,-1 1 1,-1 4-54,-2 1 1,-7 2-33,-6 8 0,-4-2 27,-4 6 0,-4-5 14,4 0 160,3-7 1,-1 0-1,7-5 1,-1-3 359,0-4-114,6-4 0,7-6-92,9 0 0,6 0-130,2 0-206,11 0 0,-6-4 0,9 0 1,-1-1-1,1 1-602,1 0 1,-3 0-135,0 4 1,3 0 273,-3 0 1,1 1-674,-4 3 1184,-1 3 0,12 17 0,3 3 0</inkml:trace>
  <inkml:trace contextRef="#ctx0" brushRef="#br0">24112 1250 8133,'-13'0'212,"1"-2"1,-1-1 359,0-1 183,6 0 592,1 4-1738,18 0 63,-4 0 0,16 0 0,-2 0 0,2 0 0,1 0 328,1 0 0,16-14 0,9-6 0,4-1 0,1-1 0</inkml:trace>
  <inkml:trace contextRef="#ctx0" brushRef="#br0">25005 1020 8106,'-5'-17'0,"0"0"0,-1 1 435,0 2-278,2 2 0,6 4 1,2 3-1,6 1 1,4-1 1014,3 2-1149,6 2 1,2 1 0,9 0 0,3 0 0,3 0 0,2 0 0,3 0-212,1 0 1,6 0 0,-5 0 0,-4 1-146,-7 4 1,-4-4-42,-7 3 238,1-2 1,-7-2 0,-4 0-1,-11 0 91,-13 0 1,-8-4 0,-10-1 0,-2 2 254,-5 2 1,-7 1-121,-2 0 63,-5 0 0,2 4 0,-5 2 0,0 1 0,0 4 787,0 5-825,6-2 1,-2 10 0,8-3 0,2 4 0,3 0-8,6 1 0,5-1 1,14-1-1,5-1-191,3-2 0,4-5 32,5 1 0,2-3-144,11-1 191,0-1 0,9-3 0,1-2 0,1-1 0,0-4-2,1 0 1,-5-4 20,2-2 1,-3-3 24,-2-6 0,-9 1 0,-5-1 0,-4 0 22,-4 0 0,-2-4-27,-1 0 0,-7 0-250,-5 5 106,-1 5 0,-13-3 0,2 5 1,-4 3-1,0 0-293,1 2 1,1 2-85,1 2 1,-1 3-51,1 6 1,3 5 535,1 3 0,12 13 0,3 7 0,-4 4 0,1 0 0</inkml:trace>
  <inkml:trace contextRef="#ctx0" brushRef="#br0">25234 1428 8072,'13'-17'0,"0"0"0,-1-3 165,1 8 0,1-4 151,3 7 1,-1 2-1,4 0 1,-2 2 435,-2 2 1,-1 3-498,2 4-243,-2-3 1,3 11-1,-7-2 1,-1 4-1,-3 3 1,0 0-1,-1 0-129,0 0 1,-2 4 0,-4-2-1,-1-1-33,-4 0 1,3 4-1,-6-5 1,1-2 33,0-1 0,4-5 1,-2-2 213,-1-1 1,5-2 1,-4-6 0,10-2 0,3-6-76,4-5 1,2-5-43,3-6 0,-3 1 0,4-1 0,-1 2 3,0 3 1,-4-2 35,-4 6 1,-7 0 382,3 5 0,-1 5 1,-4 2-300,-6 4 0,-4 8-95,-2 6 1,-1 4-268,0 4 234,6 3 1,-3-8-1,6 3 1,1 1-1,2-1-328,1-1 0,1-2-8,3-8 1,5 2-139,8-6 0,3 1 1,5-5-1,1-3 497,-1-6 0,-4-19 0,1-9 0,1-8 0,0 1 0</inkml:trace>
  <inkml:trace contextRef="#ctx0" brushRef="#br0">24265 1186 8097,'-8'0'-34,"1"1"1,-1 2 0,3 3 143,-1 1 0,2-3 0,4 5 0,1 1 541,4 1-547,-4 2 0,10-5 0,-2-1 0,2-1 0,3-2 1,2 0-1,1 1-3,-1-3 1,-2-2 138,-2-4-186,1-3 0,0-1 0,0-1 0,-1-2 0,0-3 0,-4-3 164,-3 1 0,-4 2 0,-2 1-188,-4 0 0,-2 6 168,-6 3-468,1 3 1,-5 2-1,0 3 1,1 5-1,2 2 1,3 2-1,1 0 270,1-1 0,23 12 0,2 3 0</inkml:trace>
  <inkml:trace contextRef="#ctx0" brushRef="#br0">7090 4042 8121,'-9'-6'-256,"1"-2"1,-1-3 115,2-2 505,-4 6 1,9 0 0,-3 4 264,-1-1-560,4-1 1,-2 5 0,8 0-1,5 0 1,4 0 301,4 0-332,3 0 1,11 0-1,4 0 1,6 0-1,6-1 1,4-2-1,4-3 13,5-1 1,-2 3 0,0-3 0,-1 0-132,-4 0 1,-11 3 6,-8-5-89,-12 6 1,-9-8 0,-12 4 44,-8 0 93,-1-5 0,-21 11 0,3-3 0,-6 2 1,-4 2 22,-6 0 0,-3 2 1,-6 2-1,-1 4 89,-4 4 0,3 1-53,-7-1 0,5 2-1373,-5 3 1342,-5 3 0,6 6 0,-1-2 0,9-1 0,9-2 18,8 1 0,7 1 0,5-2 0,10-1-80,7-3 1,10-3 0,3 3 0,4-2-70,0-3 0,5 0 120,0-4 0,7 2 6,2-6 0,1 1 0,7-5 0,0 0 722,-2 0 0,4-2-545,-6-2 0,2-3-107,-6-6 0,1 0 1,-10 2-1,-3 1 113,-4 2 1,-5-1 40,-5-4 0,-3 2-72,-5 2-186,-1-2 1,-19 10 0,1-4 0,-4 4 0,-3 1 163,1 0 0,-2 6-473,5 2 1,1 5-14,3 4-107,6 3 0,7 3 0,9 1 0,4 4 462,4 3 0,19-6 0,7 1 0,5 4 0,-1 0 0</inkml:trace>
  <inkml:trace contextRef="#ctx0" brushRef="#br0">7523 4386 8121,'6'-18'105,"-3"4"16,5-3 0,1 0 1,3 3-1,3 2 67,2 1 1,-3 5 377,3 2 1,1 4 60,-1 4-663,6 3 1,-9 10 0,3 2-1,-4 1 1,-5 2-171,-4 2 1,-2 6-1,-2 0 1,0-2-98,0-1 0,-4-1 108,-1-1 1,-3-1-145,4-3 282,-6-2 0,4-6 474,-2-1-339,2-5 0,6-7 1,3-9-1,4-7 0,7-5-15,4-3 1,5-6-208,7 0 0,-2-5 93,6 1 85,-6-3 0,2 4 0,-9 4 0,-5 3 0,-5 5 505,-2 4-151,-6 8 0,-3 4-109,-9 5-219,-8 11 1,2 0-1,-7 13 1,1 3-1,1 0-69,3 0 0,5-1-51,3-1 1,-1 5 67,6 0 1,0-5-254,4-4 0,5-4 0,5 3 0,6-3-375,5-5 1,10-5 143,7-7 1,4 0-608,9 0 1083,2-12 0,-8-7 0,6-9 0,2-1 0,4-6 0,-1 1 0,1-1 0</inkml:trace>
  <inkml:trace contextRef="#ctx0" brushRef="#br0">9691 3711 8091,'-4'-17'-4,"-1"-2"1,1 1-1,0-1 1,0 4-1,-1 1 457,0 1 0,2 6 0,-6 2 0,-2 4 185,-5 1-647,2 6 0,-10 6 0,1 11 0,-3 5 0,-6 8 98,0 5 1,-1 6 0,-2 8 0,2 4-68,2 4 1,16-29-1,2 1-868,1 1 1,2 0 786,-8 34 1,13-33-1,3 0 1,-1 31-1,7-2 1,10-3 0,11-8-1,7-8-1569,5-6 1417,1-9 0,2-1 1,1-7-1,3-2 0,1-5 1,3-5-1,2-3 211,1-5 0,-4-1 0,0-4 0,1-5 0,1-1 0</inkml:trace>
  <inkml:trace contextRef="#ctx0" brushRef="#br0">10583 3800 8121,'-5'-26'0,"2"1"0,-6-1 0,6 6 0,-6 6 630,4 6 1,-3 6-1,4 2 1,1 9-180,1 6 0,-2 7-228,0 7-123,0-2 1,-1 12-1,1-3 1,0 7-1,0 1 20,-1 0-255,1 4 1,4-7 0,1 4 0,4-1 0,2-3-48,0-1 1,4-3-1,-2-3 1,2-4-623,2-3 1,0-8 114,-1-2 1,1-7 688,0-1 0,11-29 0,3-3 0</inkml:trace>
  <inkml:trace contextRef="#ctx0" brushRef="#br0">10698 4297 8121,'-6'-13'656,"4"1"-769,-7-1 0,6 0 1,-1 0-357,3 1 1,8 0 1162,5 4 0,7 1-207,6 2-570,1 4 1,5-5 0,3 6-1,3 0 1,1 0-1397,0 0 1479,6 6 0,24 7 0,-28-3 0,0 0 0</inkml:trace>
  <inkml:trace contextRef="#ctx0" brushRef="#br0">11425 3953 8123,'0'-13'96,"0"0"1,0 1 438,0-1-347,0 6-25,0 1 1,6 6 0,3 1-1,6 4 1,2 5-1,-2 5 1,-1 6-292,-1 9 99,0-3 0,-5 10 0,-1-3 0,-1 3 0,-3 2-38,-2 4-43,-1-3 0,0-2 0,0-8 0,0-3 0,0-3 0,0-3 138,0-4 0,2-9 360,2-3-395,9-10 0,2-2 1,5-7-1,0-3 0,0-4-36,3-3 1,-4-2 150,3 1-193,-1-6 0,4 2 0,1-5 1,-2-1-1,-3-1-90,-4 2 1,0-2 636,-4 2 0,1 7-71,-10 1-168,1 9 0,-5-1 1,-2 6-1,-2 4 963,-4 4-940,-4 2 1,-1 2-304,1 0-3,-1 6 0,4 1 0,2 6 0,0 0 1,2-1-377,-1 1 0,2 0 56,4 0 1,0-1 163,0 1 1,5 0 0,4 0 0,4-2-460,4-3 1,-2 2 102,6-5 0,-1 3 572,2-4 0,7-17 0,5-9 0,1-3 0,0 0 0</inkml:trace>
  <inkml:trace contextRef="#ctx0" brushRef="#br0">11973 3583 8123,'-13'-25'0,"1"-1"0,5 1 0,2-1 0,4 6 777,1 3-507,6 9 1,1-4-1,5 5 1,1 0-1,1 3 92,3 3 1,-1 1 0,5 0 0,2 0-159,1 0 1,-3 1-255,0 3 0,-5 3 0,1 7 0,-4 2-14,-5 1 0,-2 4-237,-6-4 1,-6 6-19,-2-2 185,2-2 0,-5 3 0,2-5 1,-1-1-1,0-2 37,2-1 1,5-5 62,-1 1 1,-2-5-161,2 5 0,5-7 115,8 3 1,6-4-876,2-1 588,6 0 0,3 0 0,8 0 366,2 0 0,9-2 0,5-2 0,5 1 0,-1-1 0</inkml:trace>
  <inkml:trace contextRef="#ctx0" brushRef="#br0">12623 3468 8209,'-4'-18'0,"0"-2"0,1-1-398,2 0 0,1 5 674,0-1 0,5 0 0,4 3 0,2 2 679,2 1 0,-5 1-595,1 2 0,4 1 1,4 4-1,-2-1 54,0 1 1,2 6-292,0 1 1,5 11 1,-6-5-1,4 12 1,-1 0-1,0 4 313,-1 3-351,5 10 1,-5 6 0,4 7 0,-5 4 0,-5 5 186,-3 5-257,-5-28 1,-2 1 0,-5 2 0,-2 1 0,0 3-1,-2 0 1,-3-1 0,-2 1 0,0-1 0,-2 0-125,-1-2 0,0 1 1,-3-1-1,0-1 1,2-4-1,-2-1 1,-17 24-517,1-9 0,-3-8 24,3-9 1,-1 0-85,1-9 1,-7 0 0,1-10 683,-4 2 0,-25-11 0,29-7 0,0 0 0</inkml:trace>
  <inkml:trace contextRef="#ctx0" brushRef="#br0">14370 4119 8206,'-4'-15'14,"0"0"1,1-2 0,2 1 260,1 2 26,5 1 0,5 6 0,10 3 1,7 3-1,4 1 0,6 0 1,4 0-434,6 0 0,2 0 0,2 0 0,-1 0-566,-3 0 0,-3 0 698,-6 0 0,-11 5 0,-3 2 0</inkml:trace>
  <inkml:trace contextRef="#ctx0" brushRef="#br0">14421 4284 8206,'-12'-5'0,"-1"-4"31,0-2 0,3 4 0,6 3 517,8 2 1,12 6 0,6 2 0,7 1-365,5 3 1,3 0-1,1 0 1,2-3-2123,2-1 1938,3 4 0,6-7 0,6 1 0,4 2 0,0 0 0</inkml:trace>
  <inkml:trace contextRef="#ctx0" brushRef="#br0">17137 3634 8139,'0'-18'35,"2"-4"0,1 0 1,2-1-1,2 5 1212,3 3-609,-4 0 0,4 11-347,-6-1-283,0 7 0,-4 12 0,0 3 1,-1 4-1,-2 5 212,-1 3-241,-6 4 1,4 5 0,-4 1-1,2-1 1,-1 0-170,2 0 235,-4 1 1,10-5 0,-4 0 0,4 0 0,1-3 0,0-4-1,0-6 239,0-3 1,6-1-178,2-4-21,3-6 1,4-1 0,2-6 0,5 0 0,5 0-135,3 0 1,4 0-1,-4-2 1,-1 0-433,3-3 1,-6-3 142,4 4 1,-3-5-61,-1 5 0,-1-2 0,1 2 0,-2-3-241,-3 0 1,-1-5-6,-3 4 0,-3-3 643,3-2 0,-14-40 0,-5-9 0</inkml:trace>
  <inkml:trace contextRef="#ctx0" brushRef="#br0">17112 3583 8139,'-13'-18'130,"2"3"259,2-2-584,-2 3 0,10 6 0,-2-1 0,6 1 1,6 1 414,7 2 0,4 4 255,5 1-533,7 0 1,0 0 0,6 0 0,-1 0 0,-1 0-596,-2 0 0,-2 0 653,2 0 0,-8 11 0,-8 4 0</inkml:trace>
  <inkml:trace contextRef="#ctx0" brushRef="#br0">17125 3762 8139,'-7'-8'-117,"1"3"965,6 5 0,10 0-322,3 0-615,8 0 0,0 0 0,7 0 0,4 0 0,0 0-757,4 0 846,0 0 0,6 2 0,6 1 0,3 1 0,0 0 0</inkml:trace>
  <inkml:trace contextRef="#ctx0" brushRef="#br0">19037 3201 8139,'0'-13'-46,"-1"0"1,-2 0 0,-1 0 0,0 1 158,-2-1 1,3 4 0,-6 2 0,0 2 0,-3 2 0,-2 3 505,-3 4 0,-3 9-322,-5 8-229,-1 3 1,1 12 0,-2 3 0,-3 7 0,-3 8 484,1 8-538,13-31 1,1 2-1,4 6 1,1 2-1,-2 0 1,0 1-1,2 3 1,1 2 0,1 2-1,2 1-1398,2 0 1,1 0 1358,2 0 0,1 0 1,3-7-1,2-1 0,0-1 1,1 0-1,3-1 0,1-1 1,3-2-1,1-2 0,18 31 1,5-11-339,2-6 0,4-12-367,3 1 479,8-8 1,7-4 0,7-11-1,4-5 250,-31-7 0,1-2 0,0 0 0,1 0 0,4-1 0,1 0 0,3 0 0,-1 0 0,3 0 0</inkml:trace>
  <inkml:trace contextRef="#ctx0" brushRef="#br0">20504 3392 8155,'1'-12'-317,"2"3"0,3 1 1,2 1-1,5 2 587,2-1 0,8-2 0,-2 2 1,3-1-199,2-3 0,-2 3 0,-3-2 0,-4 1 14,-3 1 0,-2-5-40,-4 4 0,-4 2 1,-9 2-1,-8 3-40,-7 1 1,-5 0-2,-5 0 58,-3 0 1,-9 5-1,-1 4 1,2 2-1,2 2 1,0 1-1,3 2 33,2 1 0,4 0 0,7-5 1,3 1-83,2 0 0,7 0 0,8-1-138,6 1 1,5-4 146,9-1-96,3-5 0,5 4 1,1-4-1,-1 1 1,1-1-159,-1-2 0,-5-1 124,-3 0 83,-3 0 0,-1-1 39,0-3 1,-7 2 87,-6-2 1,-12 8-1,-10 6 1,-7 4 157,-5 3 0,-3 6-84,-1-2 1,-3 8-50,3 0-87,2 1 1,12-6-1,3-1 1,5-3 0,7-2-44,4-2 1,10-2 12,3-1 1,15-5-216,6 1 59,7-1 1,4-1 0,2-1 0,5-2 0,2 0-1007,2-1 1,0-1 1150,0-2 0,12 5 0,2 2 0</inkml:trace>
  <inkml:trace contextRef="#ctx0" brushRef="#br0">20759 3672 8151,'0'-12'65,"0"-1"0,0 0 0,1 2 88,3 2 0,3 4 100,6 5 1,6 0 0,2 1 0,3 3 60,1 5 0,-1 6-390,-2 2 0,-4 5 0,-5-4 1,-2 2-175,-2 2 1,1 3 241,-6 0-133,0-5 1,-10 4-1,-2-4 1,-3 0-1,-2-3-473,0-3 528,0-1 0,1-6 128,-1-3 1,6-8 0,4-6-1,6-6-159,5-5 1,5-3 60,4-2 1,1 1-18,4-1 1,0-2 0,-3 1 0,-1 4 299,1 4 1,-7 6 295,-3 4-258,-6 6-149,2-2 1,-5 6 0,-1 5 0,-2 7 0,-3 6 237,-1 6 0,0-4-245,-1 0 0,-2 0-162,6 5 1,-1-5-1,5-1 1,0-2-265,0-2 0,7-2 39,6-1 1,6-2 54,6-2 0,6-4 0,5-5 223,5 0 0,17-25 0,9-12 0,-17 11 0,0 0 0,0 0 0</inkml:trace>
  <inkml:trace contextRef="#ctx0" brushRef="#br0">21893 3341 8141,'0'-13'231,"0"0"0,0 1 0,0-1 0,0 0 1640,0 0-1281,0 6 1,0-1-197,0 8 0,0 8-281,0 13 1,0 5-1,0 2 1,0 3-156,0 2 1,5 1-39,-1 4-292,6 1 0,-4-1 1,3-1-1,-1-3 1,-1-3-1,0-1 0,3-1-792,1 0 0,-3-8 1164,1-4 0,-1-26 0,5-6 0</inkml:trace>
  <inkml:trace contextRef="#ctx0" brushRef="#br0">21587 3634 8141,'-12'-20'1456,"5"2"-1267,2 5 1,7 0-625,6 1 1,8 4 671,14 4-287,2 3 1,16 1 0,5 0 0,5 0 0,6 0 33,2 0 16,-30 0 0,2 0 0,23-3 0,5 0 0,-16 1 0,-1-1 0,0 1 0</inkml:trace>
  <inkml:trace contextRef="#ctx0" brushRef="#br0">23360 3277 8141,'0'-20'65,"1"-4"1,4 4-1,4 0 1,7 3 0,7 5 326,5 3 1,0 3 0,6 8 0,2 2 0,1 6-1,1 7 141,0 9 1,-1 5-158,-3 7-549,-3 0 0,-12 1 0,-7 0 0,-6 2 1,-5 2-591,-1-2 541,-11-1 0,-3-2 1,-13 0-1,-1-1 0,-2-3 1,2-6-374,1-5 0,8-8 710,6-10 1,12-11 0,11-12 0,6-4 116,5-5 0,9-2 1,4-7-1,2 1-336,3-5 0,0 1 83,4-8-96,-4 0 1,4-3 0,-9 2 0,-6 2 0,-5-1-37,-6 1 0,-9 5 0,-3 10 1,-7 7 436,-6 4 0,-2 9 52,-11 7 1,-1 2-183,-3 2 1,4 0 0,-1 2 0,0 2 242,-2 4 1,2 4-97,1 0 0,6 1 110,-2 0-419,8 0 0,-1-1 1,6 1-1,1 0 0,3 0 186,4 0 1,3-1-807,6 1 1,4 0 85,0 0 267,6-1 1,1 1 0,6 0-1,-1 0 1,3-2 274,2-3 0,11-6 0,9-4 0,4-1 0,0-1 0</inkml:trace>
  <inkml:trace contextRef="#ctx0" brushRef="#br0">24393 3366 8141,'-7'-12'0,"-3"-1"744,5 0 1,1 0 65,4 1-831,0 4 1,2 3-719,2 5 531,-3 5 0,11-3 0,-4 4 208,3-1 0,36-3 0,8 3 0</inkml:trace>
  <inkml:trace contextRef="#ctx0" brushRef="#br0">25808 3022 8141,'-4'-9'-155,"-2"2"0,0 0-256,1 0 1,-5 3 0,3-5 1054,0 0 1,2 1 0,10 1-113,3 2 1,9-1-422,4 2 1,5 2 0,2-3 0,2 0 25,-2 1 0,4-1-316,-3 0 130,1 4 1,-10-6 0,-3 4 0,-4-3-316,-5-1 329,-8 4 0,-10-2 0,-11 5 0,-9 0 0,-7 0-78,-5 0 222,-3 0 1,-8 5-1,-1 4 1,-2 4 0,-2 2 82,-3 2 1,0 10 0,3-1 0,5 1-102,5-1 0,14 4-93,4 0 1,10 0 27,12-5 1,5-1-1,12-2 1,9-5-177,9-3 1,11-6 89,9 1 0,-2-6 19,2 1-97,0-3 0,5-1 0,1 0 0,-2-1 0,-7-2-65,-8-1 0,-2-6 120,-8 1 1,-1-2 56,-12-2 1,-4 5 0,-14 1 0,-5 0 93,-5 0 1,-11 4 85,-8-2 1,-2 4-80,-3 1 0,-5 1 1,-1 4-1,0 3 134,2 4 1,4-4-83,0 1 0,8 3-59,6 5 1,1 0-1,8-4 1,5 1 63,5 3 1,5-3-121,1 3 0,9-2-343,4-3 212,8 1 0,-1 0 0,7 0 0,2-2 0,2-1-443,1-2 0,-3-3 268,0 3 1,3-4-550,-3 5 553,1-6 1,-6 4 0,-1-4 289,-2 1 0,6-17 0,6-8 0</inkml:trace>
  <inkml:trace contextRef="#ctx0" brushRef="#br0">26203 3456 8141,'0'-13'-111,"0"0"0,-1 0 357,-3 1 1,1 0 1132,-6 4-1177,6 2 1,-8 7 0,3 4 0,-4 5 188,0 5-385,4-1 0,-1 10 0,4-4 1,2 2-1,2-1 0,1 0 1,1 0 7,4 1 1,2-5 155,6 4-347,5-11 0,2 7 1,5-10-1,1 0 0,1-3 1,1-2-1,2-2-447,-2 0 1,-1-10 488,-1-3 143,-1-8 1,-1 5 0,-3-5-1,-4-2 1,-4-1 19,-4-1 87,2-1 0,-10 6 0,4 3 1,-5 3 397,-5 1 1,-2 6-1,-5 3 1,-1 4-118,0 4 0,5 9-269,-1 8 0,2 3-189,-1 2 125,-4 5 0,11 2 1,-4 6-1,4 4 1,1 5 0,0 6 0,0 4-188,0 6 1,0-1-1299,0 1 1439,0 5 0,-4-5 0,-2 0 0,0-7 1,-1-6-22,0-5 1,4-3-11,-1-9 1,1-9 79,-1-8-51,3-8 0,-5-2 0,5-4 0,-4 0 52,-3-5 0,-3-3 65,-2-8 0,-6-1-77,-2-3-57,-3 3 0,-1-12 1,-1 2-1,2-6 0,3-1 751,4 0 0,3-3-887,1 4 1,6-5-544,2 1 337,10-3 1,3 3 0,11 1-1,6 1 1,8 0-2717,4 1 3060,6 2 0,-5 7 0,8-2 0,1-1 0,5-3 0,1 1 0,-1 0 0</inkml:trace>
  <inkml:trace contextRef="#ctx0" brushRef="#br0">27300 2678 8105,'0'-13'-166,"-4"0"0,-2 2 1,0 1-1,1 1 1,0 1 696,0 1 256,3-4 0,-3 8 791,5-6-1170,0 6 1,1-2 371,3 5-627,-2 0 0,9 5 1,-1 4-1,4 2 0,3 3 1,0 3-1,2 5 178,2 2 1,1 7-1,1 4 1,-2 6-180,2 6 1,-6 14-1,-4 8 1,-10-30-1,-2 2-178,-1 3 1,-3 1-1,-7 4 1,-4 1-1658,-3 3 0,-4 1 1508,-6-1 0,-4 0 1,-1-4-1,-3-2 1,-3-1-1,-3-1 1,0-3-1,0-1 1,0-4-1,1-1-941,1-4 1,0-2-383,-1-2 0,1-2 1498,6-9 0,1-2 0,-5 3 0,1 0 0,-27 12 0,2-1 0</inkml:trace>
  <inkml:trace contextRef="#ctx0" brushRef="#br0">10163 7192 8108,'-9'-9'3,"1"1"1,-2-2 822,-2-2 0,8 0-474,8-1 0,6 4-26,16 1-241,-4 5 0,21-8 0,-1 2 1,7-2-1,3-1 0,3 3 1,5 0-12,2-1 0,-1 0-27,-6 2-381,-5 2 1,-15 6-1,-5 0 1,-13 0-89,-14 0 1,-22 0 0,-19 0 172,-1 0 1,-7 6 5,-1 2 310,-2-2 0,-4 5 0,0-2 1,-4 2-1,0 3 0,-2 2 0,-2 2 245,-4 2 1,29-8-1,1 2-217,0 0 0,2 1 0,-30 19 0,11-4 0,8-2 65,10-1 1,11 3-24,6 0-133,9-6 0,8-1 1,10-6-1,5 0 0,8-2-88,5-2 0,1 1 45,5-10 1,4 5-102,5-5 129,5 0 0,-4-4 0,2-1 0,-5-3 0,-4-3-55,-3 0 1,-7-9 60,-1 3 0,-8-2-4,-9 2 19,-4-6 1,-10 5 0,-5-3 0,-7 3 0,-7 1-45,-5 1 1,-8 3-168,-1 1 0,-1 5 41,-8-2 53,6 4 1,-2 5 0,9 3 0,4 3 0,5 6-568,4 2 0,8 4 128,9 3 546,8 1 0,27 5 0,13 3 0,5 3 0,0 1 0</inkml:trace>
  <inkml:trace contextRef="#ctx0" brushRef="#br0">10583 7549 8108,'0'-30'0,"0"0"0,6 2-103,3 7 0,2 2 541,2 6 1,4 2 0,1 2 0,2 5 55,3 3 0,-5 11 1,0 4-1,-1 4-377,0 5 0,-4 1-558,-4 2 355,-7 5 1,4-4-1,-6 4 1,-1-1 0,-2-1-1,-3 0 1,-1-4-269,-3-4 1,-1 2-1,0-6 1,1-1 116,1-2 1,5-7 443,-5-3-160,7-2 0,-4-4 1,6-3-1,1-8 0,4-7 10,3-4 0,5-3 0,4-3 0,4-2-156,3-1 0,-3-4 29,1 3 0,-3-1 54,3 1 0,-4 7 726,-5 6-569,0 11 0,-8 5 100,-5 18 0,-1 6-115,-8 6 0,5 2 1,-3 1-1,1 2-96,4-2 1,0-5-89,2-2 0,2-1 1,2 1-1,4-4-302,4-2 0,6-4-71,3-3 0,5-2-33,4-6 0,-1 0-50,10 0 0,-4-7 0,9-4 514,0-5 0,-11-2 0,2-4 0,4 2 0,1-1 0</inkml:trace>
  <inkml:trace contextRef="#ctx0" brushRef="#br0">11782 7217 8108,'-7'-13'0,"-3"1"-408,6-1 422,-1 0 1,5 5 0,2 0-1,4 3 1,6 2 0,10 2 0,4 1 289,4 0 1,4 0-646,-4 0 1,4 0 0,-3 0 340,2 0 0,-5 17 0,3 4 0</inkml:trace>
  <inkml:trace contextRef="#ctx0" brushRef="#br0">11756 7421 8108,'-12'-4'462,"-1"0"-38,0-6 0,8 8-160,5-2 0,7 3 0,11 1 1,8 0-582,6 0 1,6 4-1,3 0 1,3-1 316,2-2 0,17 5 0,-26-2 0,-1-1 0</inkml:trace>
  <inkml:trace contextRef="#ctx0" brushRef="#br0">15454 6516 8108,'6'-26'-103,"-5"6"0,5 3 0,-2 3 0,2 3 293,1 2 1,-4 9 0,1 10 0,-3 6-1,-1 5 1,-1 5 324,-3 3 0,-3 4 1,-6 7-1,0 2-54,0 5-446,-5-3 0,4 5 0,-2-2 1,5 3-1,2-1 0,1-2 0,1-4 86,3-4 1,8-2 0,4-4 0,4-8 36,0-6 1,8-7-1,4-3 1,6-5-71,3-2 0,6-4 84,8-2-301,3-3 0,2-10 0,2-2 0,1 1 0,-2 0 0,-5 2 0,-6 0-818,-2-1 0,-9 7 245,-5-2 1,-6 2 0,-9-3 721,-3 0 0,-30-22 0,-14-6 0</inkml:trace>
  <inkml:trace contextRef="#ctx0" brushRef="#br0">15492 6541 8108,'-15'-17'0,"2"0"0,-1 0-105,10 5 0,2 0-271,11 4 1,1 2 4,11 6 668,0 0 0,10-4 0,3 0 0,3 1 0,3 1-260,2 2 1,-2 0 0,3 0 0,-4 0-606,-1 0 0,-2 2 568,-6 2 0,-18 20 0,-13 10 0</inkml:trace>
  <inkml:trace contextRef="#ctx0" brushRef="#br0">15518 6758 8108,'-18'-6'825,"3"5"209,3-5-415,6 6-476,12 0 1,6 0 0,11 0 0,5 0 0,6 0 226,3 0-823,7 0 0,-3 0 0,5 0 0,-4 0 453,-5 0 0,13-5 0,-4-2 0</inkml:trace>
  <inkml:trace contextRef="#ctx0" brushRef="#br0">14090 7663 8137,'-13'0'-285,"0"-4"0,1-2 1,-1-1 689,0-3 0,2 3 0,5 0 160,10 2 1,6 0-1,16 5 1,6 0-358,8 0 0,12-5 0,14-4 1,-28 4-1,2-1-116,5 0 1,2-1 0,6 0 0,3 0-2036,6-2 0,3 1 1950,-14 3 0,1 1 0,1-1 0,0-2 0,0-1 1,1 0-1,6 2 0,1 0 0,1 0 0,0 0 1,-1-1-1,2 1 0,0 0 0,0 0 0,0 0 1,3 0-1,-1 1 0,1 0 0,1 0 0,-1 1 1,1-1-88,-1 1 1,0 0-1,0-1 1,0 1-1,-1 0 1,0 0-1,-4 0 1,-1 0 0,0 0-1,1 1 1,0-1-1,0 1-31,0 0 1,-1 1 0,0-1 0,-1 0 0,0 0 0,-1 0 0,-3 0 0,0-1-1,-2 0 1,20-1 0,-3 0-47,-7 1 1,-3 0 0,-7 0 0,-4 0 0,-5 0 0,-3-1 0,29-4 53,-16-1 0,-13 3 0,-20 0 1,-4 0 152,-3 0 1,-7 3 171,-3-5-256,-2 6 1,-2-4-1,-2 4 1,-2-1 0,-6 1 2829,-5 2-3107,1 1 1,-11 0 0,3 0 0,-7 1 0,-3 2 310,-1 1 0,-4 12 0,5-2 0</inkml:trace>
  <inkml:trace contextRef="#ctx0" brushRef="#br0">15390 8250 8137,'-12'-26'184,"0"1"1,4 1 0,4 3 465,2 4 1,2 9-1,0 10 1,2 9-1,0 9 137,3 4 1,3 7-413,-4 3-350,1 3 1,-1 1 0,0 2 0,-1 3 0,-2 2-313,-1 0 31,0 5 0,0-9 0,0 4 1,0 1-1,0-2 0,0-1 1,0-3-463,0-4 1,0-7 0,2-7 0,1-5-546,1-3 1263,6-7 0,14-41 0,10-16 0</inkml:trace>
  <inkml:trace contextRef="#ctx0" brushRef="#br0">15684 8530 8137,'0'-17'243,"0"0"1,0-4-99,0 4 0,10 0 0,4 6 0,4 2-83,5 5 0,1 3-80,1 1-192,7 0 0,-5 5 0,2 4 0,-2 1 1,0 0 209,3-2 0,-3 6 0,4 6 0</inkml:trace>
  <inkml:trace contextRef="#ctx0" brushRef="#br0">16347 8250 8137,'0'-13'9,"0"0"0,0 1 0,1 0 30,3 4 1,-1 2-1,6 8 1,1 2 297,1 4 1,2 9-1,0 5 1,-1 3-324,1 5 0,-2-2 0,-2 6 0,-5 2-135,-2 0 0,-2 3 1,0-1-1,-2-1 20,-2-3 1,1-3-1,-4-7 1,0-3-98,0-4 473,4-8-202,-3-4 1,8-6 0,2-5 0,4-5 0,5-6 0,4-3-49,4-2 0,8-7 0,1-2 0,-1 0-108,2 0 0,1-5 0,2 2 1,-5-3-132,-2-1 0,-7 1 115,-3 3 256,-8-3 1,-4 11 0,-5-3 0,-3 7 0,-4 5 318,-5 2 0,-10 8 0,3 2 0,-3 0 90,1 1 1,1 0-382,-1 4 0,-2 4-155,6 0-50,0 6 0,6-3 0,1 5 1,3-2-1,1-2-416,3 2 0,8 4 216,3-1 1,5 3-221,4-8 0,3 3 0,5 1 1,2-4-319,3-4 0,1 2 220,3-2 538,3 1 0,30-28 0,-27 9 0,0 0 0</inkml:trace>
  <inkml:trace contextRef="#ctx0" brushRef="#br0">16895 7893 8137,'-6'-17'0,"-2"0"0,2-4-547,2 4 0,4 1 757,4 8 1,3-4 0,8 5 0,2 0 628,4 3 0,3 2-150,1 2-534,1 0 0,2 0 1,-1 2-1,-3 3 1,-1 7-55,-3 3-118,-2 2 0,-11 2 0,-3 1 1,-2 1-1,-4 0-16,-2 2 0,-7-1 1,-6 1-1,1-3-235,2-2 1,-3-1 124,0-4 175,0 6-70,4-5 49,6-2 1,9-6-338,10-6 100,7 0 0,8-4 1,1-2-1,3 1 1,2-3-641,2 1 0,2 3 866,1-4 0,-3-1 0,3-2 0,2-3 0,0 1 0</inkml:trace>
  <inkml:trace contextRef="#ctx0" brushRef="#br0">17456 7816 8137,'-4'-14'-321,"0"-3"0,-5-1 70,5-3 1,0 2 1543,4 6 0,0 5 1248,0-1-2224,0 7 0,5 6 1,2 9 19,0 1 0,5 6 35,-4 1-263,4 9 1,0 2 0,1 6 0,-2 2-1,-1 3-84,-1 3 0,-6 10 0,0 4 1,-6 6-360,-6 2 0,1-29 0,-2 1 146,-2 0 1,-2 1 0,-3 0-1,-3 0-122,-2 2 0,-2-1 0,-1-3 1,-1 0-1,-1 0 0,-2-2 1,0-2-1,-1-3-220,-1-3 1,0-1 0,-2-1 0,0-1 19,0-4 0,-2-1 0,-1 1 0,-1-2 115,-1 0 0,-1-1 395,0-3 0,-1 0 0,2 2 0,1 0 0,-3-3 0,-1-1 0,1 1 0,1-1 0,0-1 0,0 1 0</inkml:trace>
  <inkml:trace contextRef="#ctx0" brushRef="#br0">14574 7918 8137,'-31'-19'-95,"-1"3"0,-2 6-184,0 6 1,0 9 0,-5 10 0,1 10 1514,0 12 0,-2 8-1040,-2 11 1,20-26 0,1 2 0,-1 2 0,2 1 0,2 0 0,2 1-149,1 1 0,1 0 0,4 3 0,2 1 263,1 1 0,1 1-313,1 3 1,3 1 0,4-2-1,3 1 1,1 1 0,1-1 0,3 0-1,3-1 1,2-1 0,2 0 0,3-1-1,3-1 1,0-2 0,2-2-126,0-3 1,1-1 0,0-2 0,0-2 0,1-4 0,2-2 0,0 0 0,1-1-184,1-1 1,0-2-1,2 0 1,0-3-1,0-1 1,0-2 0,37 6 309,0-9 0,-34-7 0,1-2 0,1-2 0,0 0 0,0 0 0,1 0 0</inkml:trace>
  <inkml:trace contextRef="#ctx0" brushRef="#br0">20376 6541 8086,'-4'-12'-87,"0"-1"0,1 0 0,1 0 447,2 1 1,6-1 0,4 0 0,6 2-1,5 1 1,3 1 265,1-1 1,1 0-648,-1 2 39,1-3 1,-2 9 0,-3-2-248,-4 3 116,-8 1 0,-5 0 1,-8 0-1,-6 0 0,-7 0-145,-9 0 252,-5 0 0,-7 1 0,0 3 0,-2 5 1,-1 2-1,-3 3 0,-1 3 166,-4 4 0,0 4 0,-2 1 0,0 3-50,0 1 0,7 1-132,6-2-9,5-7 1,15 7 0,5-9 0,9 0 0,6-3-124,7-3 0,9-2 1,8-2-1,6-3 5,5-2 1,6 0 44,-1-5 0,5 0-35,-4 0 1,-1 0-1,-5-2 1,-3-2-48,-4-5 0,-9 2 167,-4-1 1,-4 4-71,-5-5 1,-4 5 170,-8-5 0,-9 6 0,-8-1 1,-4 3 45,-5 1 1,-3 5-46,-5 4 0,0-2 247,0 2-220,-1 5 1,5 0-1,2 4 1,-1-1-1,3 2 157,3 1 0,1-1-171,9 3 1,5-3-185,8-2 44,3-2 1,8 3 0,5-5 0,8 0 0,6-2-145,3-3 1,4 4-148,5-4 1,5-2-38,-1-2-24,7 3 1,-8-5-1,4 2 1,0-1 395,1 1 0,23-3 0,-29 2 0,-1 0 0</inkml:trace>
  <inkml:trace contextRef="#ctx0" brushRef="#br0">20657 6886 8086,'0'-13'0,"0"0"125,0 0 0,5 1 0,4-1 0,4 1 414,4 4 0,-2 2 342,6 6 1,-1 7-811,1 6-80,4 6 1,-11 6 0,1 1 0,-3-1 0,-5 1-319,-2-1 149,0 1 1,-7-1 0,-2 1 0,-5-1 0,-3-1-335,-5-3 379,3 3 0,-5-9 0,6 2 0,1-5 102,-1-3 26,0-3 0,6-9-18,3-6 0,9-1 1,7-12-1,5-4-176,3-2 1,2-8 142,8 2 0,-3-1-48,3 1 186,-3-3 0,-8 12 1,-2-1-1,-4 8 0,-4 4 1314,-5 1-1119,3 6 1,-7 2-56,0 10-164,0 7 1,-7 4-1,4 5 1,-1 1 0,1-1-56,2 0 1,2-1-362,3 1 1,5 2 183,8-6-274,-3 0 1,10-4-1,-3-2 1,5-3-1,4-3 448,4-4 0,9-15 0,7-6 0,5-1 0,-1 0 0</inkml:trace>
  <inkml:trace contextRef="#ctx0" brushRef="#br0">21791 6490 8086,'-5'-21'100,"-4"0"1,-1-5 135,2 9 322,-3 0 0,9 12 1,-2 5 252,2 7 1,1 5-575,-3 5-140,2 3 0,-3 7 1,5 3-1,0 4 1,0 3-192,0 1-131,0 6 0,4-6 0,2 3 1,1-2-1,3-1-1247,1-3 775,-4 3 1,9-11 0,-4 3 696,3-3 0,4-18 0,1-5 0</inkml:trace>
  <inkml:trace contextRef="#ctx0" brushRef="#br0">21600 6809 8090,'-5'-14'0,"-4"-3"0,3 3-313,2-3 1,3 3 523,1 1 1,11 6 0,7 1 0,9 2 349,7 0 0,9-1-484,4 5-222,2 0 0,4 0 0,0 0 1,3 0 144,-2 0 0,4-5 0,0-2 0</inkml:trace>
  <inkml:trace contextRef="#ctx0" brushRef="#br0">23118 6490 8090,'0'-12'-110,"0"-5"1,0 0-1,1 1 1,2 2-1,2 1 418,3 0 1,-1 1 0,4-1 0,0 1 202,3 4 1,8-2 0,-1 6-1,3 1-149,2 1 0,-5 5 6,0 6-365,0 5 1,-1 13 0,-3 1 0,-4 3 0,-5 2 0,-2 2 0,-2 1-339,1-2 1,-1 6-1,-6-5 1,-2 0-60,-4 2 1,-4-6-6,0-1 364,-1 3 0,2-12 0,1 0 0,3-5 143,1-3 0,7-12 1,8-5-1,4-8 86,4-5 1,2-2 0,8-7 0,2-1-366,0-3 1,5 2-81,-4-6 141,6 0 0,-10-4 0,4 0 0,-4-1 1,-4 1-75,0 0 196,-7 0 1,-2 5-1,-9 3 1,-2 5-1,-2 3 562,0 5 1,-6 3-197,-3 1-196,-2 6 1,-6 2 0,0 5 0,0 0 0,0 0 203,0 0 0,0 1-119,4 3-302,6 3 1,-4 6 0,4 0-1,0 0 1,3-1-258,2 1 1,2 4 243,0 0 0,4 2 25,1-2-511,5-3 0,1 4 0,6-5 0,0 0 0,0-2-979,0-2 1,6 1 1512,-2-6 0,48-11 0,-28 0 0,0 0 0</inkml:trace>
  <inkml:trace contextRef="#ctx0" brushRef="#br0">24036 6427 8090,'0'-13'596,"0"0"1148,0 0-860,0 1-642,0-1 1,5 6 0,4 2-265,2 4 1,-2 1-1,-1 0-1046,2 0 1,1 4 707,2 1 360,0 4 0,22 10 0,6 8 0</inkml:trace>
  <inkml:trace contextRef="#ctx0" brushRef="#br0">25298 6120 8098,'-6'-12'118,"-1"-1"1,-6 0 0,2 0 275,3 1 1,3 5 0,10 2 0,5 4-252,5 1 0,11 0 1,8 0-1,3 0-68,1 0 0,4 0-72,1 0 1,-1 0 0,-3 0 0,-3 0-274,-2 0 0,-4 0 24,-9 0 43,-2 0 1,-15 0-1,-8 0 1,-13 0 0,-12 0 125,-9 0 1,-6 4 86,-7 0 58,0 6 0,-5-3 0,-4 6 0,-4 1 0,-1 3 1,0 5-1,4 0 214,3 0 1,8 2-1,8-3 1,5 2-68,7-2 1,10 1-118,12-5-120,5 6 1,3-9 0,9 5 0,5-2 0,6 0-74,5-2 0,9 0 0,0-3 0,4 0-317,5-4 0,-3 2 185,2-6 1,-2 1 35,-2-5 0,3 0 1,-3 0-1,-6 0-367,-8 0 747,-6-6-232,-11-1 73,-7 0 0,-8-3 0,-11 6 0,-6 1 1,-8 1 359,-4 2 0,-1 6-202,0 2 1,1 4 175,3 1-280,-3-1 0,10 1 1,-1 0-1,5 0 0,8 1-28,5 3 0,4-3 37,6 3 0,7-3-533,6-1 271,11 0 0,8-2 0,7-1 1,0-3-1,2-1-721,2-4 0,5 4 241,-1-2 0,1 1 649,-1-5 0,-2-8 0,5-1 0,1-2 0,0 0 0</inkml:trace>
  <inkml:trace contextRef="#ctx0" brushRef="#br0">25668 6656 8098,'0'-7'99,"0"0"256,0 3-92,0 2 0,0-2 0,-2 8 23,-2 5 1,3 2-82,-4 2 1,4 0-177,1-1-37,0 1 0,0 0 0,0 0 0,0-1 0,1 1 11,4 0 0,2-2-166,6-2 0,1 1 85,3-6-7,-3 0 0,10-4 1,-3-1-1,3-4 1,0-3 1,-2-3 0,0-4 282,-5-2 0,0 2 35,-4-6 134,0 5 0,-2-7 1,-2 6-1,-5 2 1468,-3 1-1274,-1 6-415,0 3 0,0 20 0,0 8 152,0 7 1,0 1-440,0 7 72,0-2 0,0 15 0,2 0 0,1 7 1,2 4-106,2 2 1,-2 4 8,3 0 1,-4 3-1084,5-8 1219,-6-2 1,2-11 0,-3-5-1,1-5 1,1-7-24,-1-7 0,-2-7-345,-1-11 248,0-5 209,0 3 0,-6-8 0,-4-2 0,-5-6 0,-8-4 8,-5-3 0,-3-7-65,-3-1 1,-3-2 13,3-7 319,-3 5 1,0-9-1,3 3 1,6-4-1,5 2-360,6 1 1,9 3-340,3-1 0,7 4-998,6-4 886,7 6 1,16-2 0,4 8 0,6-1 473,6-4 0,-2 11 0,5 1 0,4-4 0,0 0 0</inkml:trace>
  <inkml:trace contextRef="#ctx0" brushRef="#br0">26815 5942 8098,'6'-17'-146,"1"0"0,2 1 306,-1 2 1,1 1 0,3 2 0,1 1 1497,0 2-1367,0 5 0,-1-3 0,1 6 1,1 0 333,3 0 1,-3 2-376,3 2 0,2 4 0,-2 9 0,0 6 64,1 5 1,-4 6 60,3 9-308,3 2 1,-10 12-1,2 4 1,-7 5-1,-5-29 1,-3 1-1,-2 5 1,-2 1-1,-5 6 1,-2 1 94,-3 4 1,-3 1 0,-4 6 0,-3 0-1897,-4-1 0,-1 1 1571,-2 1 1,-2 0-1,11-20 1,-1 0 0,-1 0-1,1 0 1,0-1 0,-1 0-1,0 0 1,0-1-1,0 0 1,-12 16 0,-1-2-385,1-3 0,0-2 0,-3-3 1,-3-1-1,0-2 0,-3-3 1,-2-1-1,-2-2 547,-3-2 0,-2-2 0,-1 0 0,-2-2 0,1-4 0,-1-1 0</inkml:trace>
  <inkml:trace contextRef="#ctx0" brushRef="#br0">19624 6018 8088,'-19'-5'185,"5"-2"1,-4-5-1,1 4 1,-2 4 0,1 4-327,0 4 1,-5 10 0,0 13 0,-5 10 570,-6 8 0,-3 8 1,-1 6-1,18-24 0,0 1-51,-1 4 1,0 2 0,1 4 0,0 2-384,-2 2 0,1 2 1,4 2-1,0 1 1,3-4-1,0 1 1,2 1-1,1 0 20,2 1 0,1 0 0,2 1 0,0-1-614,1-3 1,1 0 551,1-1 0,1-1 0,2-4 0,1-2 0,1 0 0,2-1 0,1-2 0,2 0 0,2-3 0,2-1 0,13 29 0,3-7-76,3-7 1,3-12-1,6-1 1,4-4-82,3-6 0,4 1 0,1-14 0,1-3-643,4-7 0,0-3 379,4-2 467,-9-6 0,3 0 0,-6-5 0,-4-2 0,-6-2 0</inkml:trace>
  <inkml:trace contextRef="#ctx0" brushRef="#br1">20504 8173 27543,'-6'-7'-2458,"5"-4"0,-4 2 1,4-2-1,-1 0 11,-2 2 1,3-2-1,-3 2 1738,2-2 374,2-2 1,-1 5 0,-2-1-29,-1-1 295,-1 5 621,5-1-44,0 6 0,6 0 0,3 2 0,3 0 1,7 3-1,6-3 0,8 0 151,4-2 1,12 0 0,6-2 0,8 0 729,5-3 1,1-5-171,-33 6 1,0 0-833,2-2 0,0 1 0,21-4 1,-1 2-1,-11 1 0,-12 2 1,-9 0 2237,-6 0-1483,-9-1 0,-11 5 564,-8 0-1693,-4 0 1,2 0 0,-1 0-1,-3 0 1,0 0-147,-1 0 1,-2 2 73,0 2 0,-4-1 1,4 4-1,2 0-399,0 0 0,-2 2-182,0 3 434,0 1 0,-29 28 0,18-17 0,0 0 0</inkml:trace>
  <inkml:trace contextRef="#ctx0" brushRef="#br1">20453 8275 27633,'-13'0'-639,"0"0"-567,0 0 890,6 0 1,3 0 201,8 0 0,5 2 1,8 1-1,4 1 120,3-1 1,3-2 47,3-1 0,4 0 1,7-1-1,3-2 63,1-1 0,-2-5 18,3 5-95,7-6 0,-2 7 0,1-5 0,-5-1 0,-3 1-63,-3-1 30,-1 1 1,-13 1 0,-6 2 0,-7 2 188,-5-1-459,-4 3 1,-6-5-1,-3 6 1,-5 0 262,-2 0-37,4 6 0,-5-5 0,5 5 0</inkml:trace>
  <inkml:trace contextRef="#ctx0" brushRef="#br1">23500 8059 30886,'0'-13'-2361,"6"2"1,1 1 0,1 3 3099,1 1 0,33 2 0,14 4 1</inkml:trace>
  <inkml:trace contextRef="#ctx0" brushRef="#br1">9219 6235 22579,'-6'-13'-1625,"1"-4"0,-4 0 0,3 2 1,2 1-1,0 1-1886,1 0 3241,-4 6 1,6-4 0,-4 2 95,4-2 216,1 4 0,0 3 7,0 8 1,1 2-349,4 2 80,-4 3 1,6-4-1,-4 8 1,1 0-1,-1 4 1,0-1-1,0 2 343,1 0 1,0 5-1,-4 6 1,0 2 69,0 2 0,0 8 0,0 5 0,-1 7-59,-3 9 0,2-27 0,1 1 0,-3 5 0,1 2 0,0 2 0,0 1 18,2 2 0,-1 2 0,-1 3 0,0 0-1259,1 1 1,0-1 1115,0 1 1,0 1 0,3 1 0,2 0 0,0 1 0,0 0 0,0 0-1,1 0 1,1-2 0,0 0 118,0 0 0,1-2-90,1 0 0,-1 1 0,-1 4 0,-2 0 1,2 1-1,-1 0 0,1 0 0,0-1 1,0-2-1,1 0-27,0-2 1,1 0 0,-1-2 0,1 1 0,-1 1 0,0 0 0,1-2 0,-1-1-237,1-1 1,-1 0 0,-2 0 0,0-1 197,1-4 1,-1 0 0,0 2 0,0-1-68,3-1 0,-1 0 83,1 0 0,-1-1 1,-2-1-1,0-2 1,1 0-1,-1-1 0,0-1 1,0-1-1,1-1 1,-1 0-31,1-1 1,-2 1-1,-1-2 1,-1 1-42,1-2 0,1 0 1,2 26 65,-1-11-258,6-5 0,-7-8 1,6-3-1,-1-5 1,1-10-836,-1-9 1108,-5-5 0,3-6 0</inkml:trace>
  <inkml:trace contextRef="#ctx0" brushRef="#br1">9295 5993 16122,'13'-1'-19,"0"-2"1,1-3 0,2 0 0,2-1-144,2 0 1,7 3 0,7-3 0,4 0 0,6 1 0,6-1 117,4 0 1,12-2 50,2-3 1,-29 7 0,0 1 0,1 0 0,1 0-1,-1-1 1,1 0-261,-1-1 0,2 0 1,0 2-1,1 0 151,3 0 1,1-1 92,1 1 0,1 0 0,-1-2 1,1-1-1,0 1 0,-1-1 0,0 1 1,0 0-1,0-1 0,0 1 1,2 0-1,1-1 0,0 1 0,1-1 1,1 1 1,1 0 0,-1-1-1,1 1 1,-1 0 0,1-1-1,1 1 1,0-1-10,1 1 0,1 0 0,5-1 1,0 1-1,0 0 0,0-1 0,1 1 1,-1-1-1,1 1 0,0 0 0,3-1 1,0 0 21,1-2 0,2 1-4,-21 3 0,0 0 0,0 0 1,21-4-1,-2 0 0,2 2 1,0 0-1,-1-1 0,0 0 1,1 0-1,1-1 0,-22 4 1,1-1-1,0 0 0,0 0 1,1 0-1,-1 0 14,1-1 0,0 0 0,1 0 0,0-1 0,1 0 0,-1 1 1,-1 0 0,-1 0 1,1 0-1,2-2 0,0-1 1,1 0-1,1 2 0,1-1 1,0 1-1,1-1 0,1 0 1,-1 0-273,1 0 1,-1 0 0,1 0-1,0 1 1,1 0 0,-2 0 271,-3 1 0,-1 0 0,1 0 0,1-1 1,0-1-1,1 1 0,-1 1 0,1 0 1,0 0-1,1 0 0,0-1 0,1 1 12,-1-1 0,1 1 0,0 0 0,0 1 0,1-1 0,-1 0-17,-2 2 1,-2-1-1,1 0 1,1 2 0,-1-1-1,1 0 18,0 0 1,1-1 0,-1 0-32,2 1 1,1 1 0,-2-1-1,-2 1 1,-2 0 0,1-1-1,1 1 1,0-1 0,0 0 0,-1 0-1,1 0 1,0 0 0,0-1-1,1 0 1,-1 1 6,1-1 1,0 1 0,1 0 0,0-1 0,-1 0 0,1 0 0,-2 0 1,0 0 0,0 1 0,1-1 0,0 0 0,0 1 0,-3 0 0,-2 0 0,1 0 0,1 0 0,0 0 0,0 0 13,1-1 0,0 1 0,0-1 1,-1 0-1,1 0 0,-1 1-12,0 0 0,1 1 1,-1 0-1,2 0 1,0 0-1,0-1 15,-3 1 1,0 0 0,0 0-18,2-1 0,1 1 0,0 0 1,0 0-1,0-1 0,0 1 1,1 0-1,0 0 0,1-1 1,-1 1-1,-1 0 0,1 0 1,-1-1-1,-1 1 0,0 0 5,1 0 0,0-1 0,0 1 0,0 0 0,0-1 0,1 0 8,0-1 1,0 0 0,0 1-18,4 0 1,1 1-1,-2-1 1,-2-1 0,-2-1-1,1 1 1,1 2 0,1 0-1,0 0 1,-2-1 0,0 1-1,1 0 1,-2 0 0,0-1-1,0 1 0,0 0 0,0 0 0,0-1 0,0 1 0,0 0 0,-1 0 0,-1-1 1,-1 1 0,0 0 0,-1 1-1,0 0 1,0 0 0,20-1 0,0 0-1,1-1 1,0 0-228,-23 1 0,0 0 0,0 1 0,1 0 0,-1 0 0,1 0 233,1 0 1,-1 0 0,1 1-1,-1-1 1,0 0 0,0 0 14,-1-1 0,0 0 0,1-1-21,0 1 1,0 0 0,0 0-1,2 0 1,1 2 0,-1-1-1,1 0 1,-1 1 0,-1-1-1,1-1 1,0 1 0,-1 0 0,-1-1-1,0 1 1,-1 0 5,0 0 0,0 0 1,1 0-1,22-2 1,1 0-5,-2 3 0,0 0 0,-1-1 1,1 0-1,-2 2 0,0 0 1,-2-2-1,-1 0-238,0-1 1,-1 1-1,2 1 1,0 0 244,0-3 1,0 1-1,3 2 1,1 1-3,-4-1 1,0 0-4,1-2 0,0 1 0,-6 2 0,0 1 0,3-3 0,-1 0 0,1 1 0,0 0 0,-1-1 0,0 1 1,-1 1 1,-1 0 0,2 0 0,0 0-3,-1 1 0,0 0-5,3 0 1,1 0 0,0 0-1,-1 0 1,1 0 0,1 0-1,-2 0 1,0 0 0,-2 0-1,0 0 0,1 0 0,-2 0 0,-2 0 0,0 0 8,-3 0 0,0 0-9,4 0 0,-1 0 0,-10 0 0,-1 0 0,2 0 0,0-1 0,-5-1 0,0 1 0,-3-1 1,0 0 15,0 0 1,-1 1-1,0 0 1,-1 0-146,-1 2 0,0-2 145,-2-1 1,-1-1-1,26 1 1,-2-2-1,-3 3 1,-2-1 602,-2-2 1,-1 3-596,-2-4 0,0 4 0,0 1 0,0 0 2,0 0 1,-6 0-21,-2 0 0,-9 0-18,-5 0-55,-2 6 0,-3-5 0,-2 3 0,-5-1 1048,-3 1-1289,-7-2 637,-2 3 1,1-5 0,3 0-353,2 0 1,-3 0 1327,1 0-1232,-1 0 0,5 0 0,0 2 155,0 2 1,-1-3-29,1 4-229,0-4 1,-5 5-1,1 4 1,-1 4-214,0 3 0,3 1-231,-3-1 292,-2 3 0,4 10 0,-6 2 0,0 4 1,1 5-319,-1 3 0,0 7-631,-4 4 1034,0 6 1,-4 3-1,1-28 1,0 0-1,1 1 1,-1 1-1,-1 1 1,1 0-103,-1 1 0,1 1 0,1 0 0,1 1-1103,-2 3 0,1 0 1283,1 2 1,1 1 0,0-4-1,0-1 1,0 3 0,0 1-1,0-1 1,0 1 0,0 0-1,0 1-86,0 1 0,0 1 1,2 2-1,0 0 61,0-1 1,1 0 68,2 1 1,-1 0 0,-3-1-1,0-1 1,1 4 0,0 0-1,-1 0 1,-1 1 0,1 0-1,-2 0 18,1 0 0,0-1 0,0 1 1,0-1-66,1 0 1,-2-1 20,1-2 0,0 1 1,0 3-1,0 1 1,1-3-1,-2 0 1,1 1-1,0 0 1,0-3-1,0 1-25,0-1 1,0 0 0,0-1 0,0 1-11,0-1 0,0 2 22,0 2 1,0-1 0,1-4 0,0 0 0,0 0 0,1 0 0,0-3 0,1-2 0,0 0 0,0-1-20,0 0 1,0-1 0,0-3-1,-1 0-105,1-1 1,-1 0 0,-1 33 87,3-7 1,2-6 0,-2-1 0,1-3-14,0-3 0,-3-3-6,2-10-62,-3 0 1,-1-1 0,0-3 0,0-4-1,0-3-358,0-2 1,0-4 37,0 1 1938,-5-7-1487,-2 9 0,-12-4 0,-1 6 0</inkml:trace>
  <inkml:trace contextRef="#ctx0" brushRef="#br1">9474 10328 11857,'1'-11'-288,"2"1"1,1 2 0,1-2-613,0-2 1,-2 0 827,6-1 1,-5 6 55,5 2 56,-1 4 0,5 1 0,0 0 0,1 0-4,3 0 1,-2 1-21,7 4-24,-1-4 0,6 5 0,2-6 0,7 0 0,4 0 0,3 0 0,3 0 62,2 0 1,7 0-1,5 0 1,2 0-24,2 0 1,1 0-1,3 1 1,3 2 2,0 1 1,-34-1 0,1-1-1488,34-2 1447,-32 0 0,1 0 1,0 0-1,0 0 1,3 0-1,1 0 1,2 0-1,0 0 1,-1 0-1,0 0-1,0 0 1,1 0 10,2 0 1,0 0 0,2-3 0,1 0 0,4-1 0,0-1 0,1 0 0,0-1 0,-2 0-1,0-1 10,0 1 0,-1 0 0,1-1 0,-1 1-94,3-1 1,1 1 0,3 0 0,0 1 0,-1 0 0,0 0 0,-1 1 0,-1-1 86,-1 0 0,0 0 0,0 2 0,0-1 3,0 0 0,0 0 1,5 0-1,0-1-1035,-1-1 0,1 0 1028,0 2 0,-1 0 0,-1-1 0,1-1 0,0 2 0,1 0 1,2-1-1,-1 0 0,2 0 0,-1 0 8,0 0 1,0 1-1,-1 0 1,0 0-236,-3-3 1,-1 1-1,2 1 1,1 2 231,4-2 1,0 1-8,1 0 1,1 0 0,-1-2 0,0 0-1,-1 1 1,0 0 0,-1 1 0,0 0 0,1-1-1,0 0 12,2 0 1,0-1 0,-20 0 0,1 0 0,0 1-7,-1-1 1,0 0 0,1 1 0,22-2 0,1 1 13,-6 1 0,-1 1-17,0 0 1,-1 0-1,6-2 1,-1-1-1,-2 1 1,-1-1 0,0 1-1,-1 1 1,-3 0-1,0 0 9,-1 1 0,0 0 1,-1 0-1,1 0-5,0 0 0,1 0 0,2-1 1,1 0 7,-3 3 1,-1 0-15,1-3 0,-1 0 0,0 2 1,-1 0-1,1-2 0,1 0 1,2 1-1,0 0 0,1-1 1,0 0 8,1-1 0,0 1 0,0-2 0,-1 1-15,-1-1 0,0 1 1,0 1-1,1 2 17,1-1 1,0-1-14,1-2 0,0 0 0,1 2 0,-1 0 0,-1-1 1,0-1-1,-1 2 0,0-1 0,0 0 0,0-1 8,1-1 1,0-1 0,1 2 0,1 0 1,-5-2 1,1 1 0,1 1-1,0 0 11,-3 0 1,0 1-17,1 0 0,0-1 1,1 1-1,-1 0 0,0 0 1,0 0-1,-1 1 1,0 0-1,-3 1 0,1 0 16,-2-1 1,0 0 0,1 0 0,1 0-15,-1 1 1,1-1-1,3 0 1,0-1 21,-4 1 0,1 2-25,4 0 1,-1 0-1,-5-3 1,-1 1-1,5 0 1,1 1-1,-1-1 1,1-1-1,0-1 1,0 1 3,0 0 0,0-1 0,1 1 1,1-1-6,-6 1 1,1 0 0,1-1 0,1 0 60,-3-2 1,1 1-55,3 1 0,-1-1 1,-7-1-1,-1 0 0,0 2 1,-1 1-1,-2 0 0,-1-1 1,0 1-1,-1 0 29,1-1 0,1 1 1,1 0-1,1 1 43,-2 0 1,0 1-1,1-2 1,-1 1-49,-4 1 0,0-1-31,2 0 1,1-1-1,-4 2 1,0-1 0,3 1-1,0 0 1,-1-1 0,1 0-1,0 0 1,0-1 8,0-1 1,0 1-1,-2 1 1,-1 1-16,3 0 1,0 0 0,0 0 0,0-1 16,2-1 0,0 0-13,-3-1 0,0 1 0,0 0 0,-1-1 0,-2 1 0,-1 1 0,2 0 0,-1 0 1,0 1-1,1-1 3,-2 1 1,1-1-1,-1 0 1,0 0-6,-4 0 0,1 1 0,0-2 1,1 1 6,2 0 1,1 1-5,3 2 0,-1-1 0,-4-2 0,-1 0 0,2 2 0,-1 0 0,-2 0 0,0 0 1,0 0-1,0-1-11,1 1 1,0-1 0,1 2 0,2 0 8,-1-2 1,1-1 0,-2 3 0,0 0-82,-4-2 1,-1 0 77,3 2 0,0 1 0,-1-3 0,-1 1 0,2 1 1,0 1-1,-1-1 0,0 0 0,-3 0 0,1 1-21,0 0 1,-1 0 0,34 0 8,-35-1 1,0 0 0,1 1 0,1 0-5,0-1 0,1 0 20,1 1 0,-1 1 0,30-2 0,-32 1 0,0-1 0,-1 0 0,0 0 0,1 0 0,-1 0 5,34-4 0,1 5 729,-3-3 0,-3 2-748,3 2 20,-2-5 0,-3 3 0,1-4 0,-2 2 0,-1 0 52,-1 1 1,-2-3-9,2 2 1,-4-1 46,-5 0-73,0 4 1,-1-9 0,-2 6 0,-3-1 0,-1 1 597,-3 0 1,5-5-606,0 5 1,3-4-10,-3 3 181,4-4 0,-10 6 0,2-4 1,-1 1-1,-1 2-172,-2-2 1,-1 3 369,-7-5 1,-3 5-395,2-1 9,-2-3 0,-5 4 0,-3-4 0,0 0 0,-4 1 647,0 0-666,-3-4 0,-5 7 63,-2-5-118,-4 5 1,-1-4 0,-1 4-520,-4-1 147,4 0 1,-6 4 54,3 0 253,2 0 0,-9 0 0,2 0 156,-2 0 1,-24 0 0,-7 0 0</inkml:trace>
  <inkml:trace contextRef="#ctx0" brushRef="#br0">3264 12521 7705,'6'-12'-411,"-27"-1"0,-2 0 1</inkml:trace>
  <inkml:trace contextRef="#ctx0" brushRef="#br0">3188 12470 7705,'0'-12'0,"0"-1"58,0 0 1,0 0 0,0 1 353,0-1-181,0 0 0,0 0 0,0 1 483,0-1-583,0 6 1,0 4 0,0 12 0,0 8 0,0 8 0,-2 8-31,-2 5 1,-2 10-1,-4 2 1,2 5-148,-2 3 1,0 0-1,0 2 1,3-5-86,1-3 0,-2-11 0,4-4 109,1-4-25,1-15 49,2-12 0,6-19 0,3-11 0,2-9 1,2-9-68,-1-6 39,7-9 1,-5-8 0,-5 28 0,1-1 0,-2-2-1,1-1 1,0-1 0,0 0-120,1-1 0,0 0 0,-2 2 1,-1 1 151,2 2 0,-1 0 0,9-29 0,-2 19 274,-4 18 1,-3 23-109,1 24 0,-2 14 383,-3 16-456,-2 8 0,5 1 0,-4 6 1,1 5-1,0 1-25,2 1 1,-5-33 0,1 0-301,6 32 0,1-1-1473,3-8 1650,1 4 0,1-18 0,2-2 0,2-14 1,1-9-2,-1-7 1,3-10 127,-4-3 1,6-9-113,-2-12 81,3 0 0,-1-22 1,0-1-1,1-7 1,-3-7-174,-1-4 0,1 1 13,-4-7 1,4 0-1089,-4 4 1295,-5 9 0,-2 18 1,-6 12 170,-1 6 0,-2 16-87,-1 8 1,0 10 1261,0 6-1437,0 9 1,0 3 0,0 6 0,0 2 0,0 3-183,0 2 1,0-1 132,0 2 0,1 1-534,4-5 425,2-7 0,7 0 0,2-8 1,2-4-1,2-7-204,2-7 1,3-6 816,0-8 0,5-6-689,0-11 212,-1 0 1,1-18 0,0 1-1,0-7 1,-1-5-94,1-1 0,-4 0 190,-5 0 1,-4 6-35,4 2 784,-5 4-145,-4 6 1,-6 25-398,-6 16 1,-4 13 202,0 9-396,-6 3 1,7 5 0,-4 0 0,1 0 0,3 1-70,2-1 0,1 0-64,0 1 0,1-3-518,4-2 353,2-2 0,5-8 0,3-3 0,2-4 1,4-4-366,3-5 0,1-5 384,1-12 1,4-5-7,-1-11 119,7-6 0,-9-3 0,2-9 0,-2-4 0,-3-2-29,-2-2 0,0-3 241,-5 3 0,0 0 30,-4 13 288,-6 8 0,-1 11 1,-8 11 115,-2 8 1,-1 4-208,-4 17 1,-2 1 160,2 3-483,-2 6 0,2-2 1,2 5-1,0 1 1,2 1-326,-1-2 1,2 1-46,4-5 0,0 0-551,0-5 707,0 1 0,10-7 1,2-2-1,4-2 0,2-4-386,4-3 1,6-3 247,2-10 1,1-3 185,-1-9 9,-4-9 0,11-8 1,-4-8-1,1-6 1,0-5-35,1-2 1,-18 23 0,-1-1 87,18-31 0,-18 29 0,0-1-713,2 2 0,-2 0 930,-2 0 0,-2 0 0,6-27 1,-6 6-1,-4 8 0,-4 9 557,-2 8 1,-8 10-2,-2 12 0,-8 5-13,-1-1-435,-6 8 0,5 5 0,-5 8 0,2 4 0,0 3 167,1 1 0,-3 11-265,6 2 1,0 5-104,5-1 196,-1 3 1,4 6-1,2 0 1,2 0 0,2 2-758,1 2 1,9-2 274,6 2 1,1-4-1176,8-4 1207,-1-9 1,6-7-1,3-8 1,4-5 0,1-7-401,-1-3 1,7-7 108,-3-10 0,3-6-411,-2-15 674,5-8 1,-5-7-1,4-8 1,-4-2-1,0-6 19,-20 28 0,0-1 0,0-3 0,-1-1 43,-1-2 0,0-1 0,-1 3 0,-1 0 109,-2 2 1,-1 0 180,8-31 0,-6 3 0,-6 12 0,-3 9 0,-2 14 1069,-2 9 1,-6 11 352,-4 5 1,-2 4-433,-2 4-881,0 3 1,2 8 0,1 2 0,2 4-1,-2 4 130,-2 5 0,4-2 107,-1 6 0,5 5-485,-4 3 21,5 12 0,-3-7 1,6 8-1,0-3 1,0-1-790,0 0 1,7 0 418,6 0 1,1-9-417,7-4 521,1-8 0,5-5 0,1-8 1,2-4-1,-1-6-559,3-7 0,-5-7 428,2-10 1,2-9 59,-1-8 168,0-3 0,-6-2 0,-1-2 0,-3-3 1,-2 0-17,-2 0 1,-4 7 649,-3 7 1,-4 13-155,-5 5 37,0 7 0,0 3 0,-1 10 0,-3 9 0,-3 7 615,0 6 1,-3 1-596,5 3 0,0 3-119,1-3 0,2 1-226,-2-1 0,4 2 1,4-5-1,5-1-161,2-3 0,2 0 66,-1-10 1,5 0-1212,0-5 885,6-5 0,-3-2 0,5-10 0,1-5 0,1-7-1109,3-8 1488,-3-1 0,-6-16 0,0-9 0,-1-1 0,0 0 0</inkml:trace>
  <inkml:trace contextRef="#ctx0" brushRef="#br0">6324 12062 7767,'-38'-12'0,"-4"-4"0,-1 3 0,1 2 115,3 7 1,7 2 0,4-3 0,5 0-589,6 1 285,3 0 1,1 4-467,0 0 654,6 0 0,-27 23 0,-1 5 0</inkml:trace>
  <inkml:trace contextRef="#ctx0" brushRef="#br0">5598 12305 7767,'-13'-2'0,"0"-2"0,0 3 1714,1-4-1197,-1 4-280,12 1 1,13 0-1,18 0 1,5 0-233,4 0-418,5 0 0,1-1 0,7-2 0,4-3 413,3-1 0,-12-1 0,8-3 0,2-1 0,4-2 0,1 0 0,-1 1 0</inkml:trace>
  <inkml:trace contextRef="#ctx0" brushRef="#br0">6605 12611 7767,'0'-14'282,"-1"-2"0,-2-1 0,-1 1 773,1 2-835,1 7 0,2 3 1,2 10-1,2 8 0,3 10 1,2 10 1246,-1 7-1416,1 4 1,-1 11-1,-1 0 1,0 2 0,-1 5-485,0 3 328,-2 5 1,-4 0 0,0-3 0,0-4 0,0-6 0,0-9 0,0-10-301,0-13 0,-4-13 0,-1-13 537,2-7 0,2-16-133,1-6-35,-6-12 1,5-12 0,-3-11-1,3 28 1,2-3 0,0-3-1,1-1 1,0-4 0,1-1 0,0-1-1,1-1-105,1-2 1,0-1 0,3-2-1,1-2-1261,1-2 1,1-1 1420,1 0 0,1 1 0,-1 12 0,1 2 0,0 6 0,0 2 0,11-18 0,-2 22 279,0 16 1,-7 11-1,2 12 1,-3 8 201,-1 10 1,0 2-180,0 4 0,-2 2-184,-3 2 0,-2-1 0,-7 1 1,-5 1 27,-7 2 0,-5 5-30,-8 1 0,-5-1-99,-3-3-287,-3-1 1,2 0 0,-1-1 0,1-4 0,4-8-1034,3-6 0,8-11 1802,3-4 0,8-9-1264,5-8 501,3-5 0,12-19 1,6-6-1,7-8 245,6-8 0,-8 19 0,6-6 0,0-2 0,3-5 0,1-1 0,0 0 0</inkml:trace>
  <inkml:trace contextRef="#ctx0" brushRef="#br0">7294 11909 7767,'-8'13'0,"1"1"771,3 3 0,1 5-294,-5 7 0,4 5 0,-4 9 0,1 4 230,0 2 0,3 4-364,-4 2-276,-1-3 0,2 6 0,3-5 0,2-2 1,2-6-514,0-4 1,2-8 274,2-3 1,7-9-1196,6-4 957,6-9 0,-3-2 1,7-9-1,1-5 0,3-11-457,2-8 1,-5-7 627,2-8 1,-3 1 131,-2-6 168,1 6 0,-6 3 1,-3 9 1046,-3 7-133,-7 9 1,-3 19 30,-8 11-702,-3 11 1,-4 2-1,1 5 1,3 2-1,-1-2-34,1 2 0,5-1-253,-3-2 1,4-3 140,1-6 0,1-5-306,4-3 1,2-4 0,7-3-1,1-3-350,2-1 1,6-9 98,-2-10 228,3-5 0,2-11 0,-2-3 0,-1-8 0,-2-3-61,2-1 0,-5-2 232,-1 3 1,0-2-97,-4 7 611,2 8 0,-15 13 443,0 8 0,-1 9-517,-8 9 1,2 9 14,-1 8-344,-4-1 0,7 12 0,-5-3 0,3 4 1,0 5-332,0 4 0,2 8 61,-3 4-18,-1 9 1,5-30 0,0 1 0,0 3 0,1 1 0,-1 1-1,1 1 1,0 1 0,0 0-118,0 1 0,0 0 1,-1-3-1,0-2 206,2-3 1,0-1-1,-1-1 1,1-1 1035,2 28-713,-5-3 1,3-18 0,-3-8 1507,-1-8-1276,-1-16 0,-6-5 194,0-15-499,1-8 0,-7-2 0,-1-8 0,-1-3 1,1-6-530,2-5 0,1-4-993,4-6 1117,6-6 0,1 1 0,8-4 0,3 5 0,10 3-1932,9 1 0,8-3 2173,11 3 0,-4 23 0,7 2 0,4 3 0,0 1 0</inkml:trace>
  <inkml:trace contextRef="#ctx0" brushRef="#br0">9869 12126 7767,'-1'-24'226,"-2"3"0,-1 4 390,1 3 1,2 1 246,1 0-407,0 6 1,1 7-1,2 10 1,1 7 263,-1 9 1,-2 5-247,-1 7-420,0 6 0,5-2 1,-1 7-1,-1 0 0,-2-2-328,-1-2 50,0 3 0,0-7 0,0 5 0,0-2 0,-1-3-2557,-4-2 1887,4-12 1,-6 2-1,4-15 894,-1-7 0,-6-47 0,-1-28 0,3 19 0,1 0 0,0 0 0</inkml:trace>
  <inkml:trace contextRef="#ctx0" brushRef="#br0">9691 11884 7767,'-38'0'0,"-2"1"247,-3 4 0,4 5 1,-2 11-1,4 9 451,3 5 0,7 10 0,0 8 1,4 8-248,1 5 0,12-27 0,1 0-83,0-1 0,1 1-326,1 3 1,0 1 0,1-2-1,1 1 1,0 2 0,1 0 0,2-1-1,1-1 1,2-2 0,3-1-108,1-1 0,2-2 1,13 29-1,11-7 1,6-2-109,4-7 1,3-6-1318,-1-14 1361,2-4 1,12-14 0,2-4 0,4-10-1,0-12-194,1-14 1,-31 9 0,-1-4 158,2-2 1,0-3 107,2-2 1,-1-2 0,-1-7 0,-3-3 0,0-2 0,-2-1-1,-2-3 1,-2-3 0,-1-2 0,-3-2-75,0-2 1,-3-2-1,-2-4 1,-1-1 205,-3-1 1,-3 1 0,-2 2 0,-4 2-1,-4 9 1,-4 1 0,-3 3 0,-5 2 214,-3 5 0,-3 2 1,-4 5-1,-4 4-111,-1 4 0,-3 5 1,-5 5-1,-2 5 298,-2 5 1,-1 4 0,-2 0 0,0 1-449,-2 0 0,1 2 1,-3 3-1,1 3 0,2 1 1,1 1-1,2 2 0,2 1-415,3 0 0,1 1 0,-27 19-7,7 2-249,0 2 1,22-2 0,3 0 0,12 2 0,8 1 640,6 1 0,2 2 0,5 2 0,6 5 0,5 2 0</inkml:trace>
  <inkml:trace contextRef="#ctx0" brushRef="#br0">11629 11795 7767,'-4'-29'0,"-2"2"0,0 5 534,1 2 1,-4 7-1,5 8 1,1 5 788,2 9 0,1 10-898,0 11 0,0 6 0,0 8 0,0 3 50,0 6 0,-5 2-157,1 4-242,0 4 0,-2-7 1,-1 5-1,-1-3 1,-1-2-1,-1-5 1,0-6-59,2-5 0,-2-11-210,6-12 0,-1-14 0,5-7 0,2-9-241,2-8 0,7-3 100,6-14 189,6-4 1,1-9-1,6 0 1,0 0-1,1 2 1,1 1-1,2 4-219,0 4 1,-5 12 748,1 15-170,-4 6 1,-4 18-1,-2 8 1,-3 8 0,-5 8 311,-2 6 1,-7-1-410,1 2 0,-4-2 0,-4-2 0,-6-1 77,-5-3 1,-5-1-260,-6-4 1,-4-2 197,1 3-459,-7-9 0,4-2 0,-5-7 0,1 1 0,4-1-528,1-4 0,1-4-195,4-8 678,7-3 0,4-11 0,8-4 0,3-2 0,5-3-960,7-2 1,10-3 1328,7-2 0,5 5 0,6-1 0,4-1 0,0 1 0</inkml:trace>
  <inkml:trace contextRef="#ctx0" brushRef="#br0">12164 12190 7767,'9'8'435,"-1"1"1,0-1 33,0 5 0,3 0 532,-2 0 0,2 1-790,2 3 0,-5-3 0,1 2 1,-1-5-55,0-3 0,3 0 159,-3 0-848,4-2 383,0-6 1,1 0-1,0-3 1,0-4-1,-1-7-234,1-5 1,-1-6 214,-4-5 0,3-5 333,-2 1 1,-2 2 0,0 3 0,-1 2 670,-3 1-338,4 6 46,-6 2 1,5 18-1,-8 8 1,-1 14 64,-1 10 0,-4 8-291,3 11-395,1 6 1,4 1 0,-1 7-1,-2 6 1,1-32 0,0 1-24,0 4 1,1 0-1,0 2 1,-1 0-1030,0-1 1,0-1 1057,2 1 0,-2 0 0,-3-1 0,-1 1 0,2-2 0,1 0 0,-1-2 0,-1-1 0,-2 29-227,2-11 1,-4-11 422,5-17 0,-2-3 43,2-14 0,3-5 0,-4-12 286,4-5 0,-5-3-237,-2-5 0,-4-3-168,0-6 1,-5-3 0,-2-3 0,-1 0 257,-2-4 1,3 0 424,2-3 0,7 1-1217,2 0 0,5-5 0,-1 1 1,5 1-1296,8 1 0,6 2 781,15 0 0,8-1-1147,9 1 2146,8 0 0,1 5 0,7 1 0,-28 14 0,0 0 0,2-2 0,-1 0 0</inkml:trace>
  <inkml:trace contextRef="#ctx0" brushRef="#br0">14498 12050 7767,'0'-26'116,"0"1"0,1 1 394,4 2-193,-4 4 0,10 11 1,-1 3-1,6 2 1,4 4-1,1 3 1,-1 8 756,-2 7 0,3 4-882,-4 1 0,0 7 0,-5 0 1,-4 2-176,-4 0 1,-2 0 0,-2 4 0,0-1-21,0-3 0,-2 3 0,-2-4 1,-3-1-366,0-2 0,-3-4 0,4-5-8,-1-4 0,6-10 0,1-7 263,7-7 1,6-12-1,4-6 1,4-8-7,3-4 0,6-9 1,1-4-1,0-1 29,0-3 0,-1 5 0,-4 2 0,-2 0 192,-3 2 0,-8 2-78,-9 9 254,-3 3 1,-2 10-1,-3 3 1,-5 2 0,-3 6 201,-5 3 1,-3 3-186,-6 4 0,5 0 1,1 0-1,2 1-13,2 3 1,2 3 74,1 6-773,0 0 151,6 0 1,2 1 0,5 1-1,1 2 1,3-1-661,5-2 0,4-2 316,4-4 1,-2 3-1043,6-2 1117,1-3 1,3 3 533,1-4 0,39-18 0,-28 2 0,1 1 0</inkml:trace>
  <inkml:trace contextRef="#ctx0" brushRef="#br0">17698 11846 7730,'0'-13'30,"0"-4"1,0-1 0,0-2 0,-1-3 0,-3 0 281,-5 2 0,-4-3 0,-2 4 0,-4-1 163,0 0 0,-7 6 1,-5 3-1,-2 6 20,-2 5 1,-6 6-334,-2 4 1,-5 12 0,3 6 0,0 4 3,2 5 0,5 0-186,4 3-36,3 5 0,7-5 0,4 2 0,7-4 0,7-4 1,6-2-1,6-4-264,7-4 0,5-9 1,9-7-1,3-2 110,4-2 0,7-3 0,3-5 0,1-8-10,3-7 0,-2-4-17,0-2 204,1-5 0,-3-3 0,-4-7 0,-6-1 0,-5-1 58,-4-1 1,-7 7 214,-10 3-3,-2 3 0,-7 23 0,-5-1 0,-5 9 370,-5 9 1,-1 9-468,4 12 1,2 5 0,1 1 0,3 3-37,1 4 1,2-1-603,4-3 1,0-5 260,0 0 0,7-6 0,5 0 1,5-5-646,2-6 1,8-4-24,7-5 0,3-3 905,1-10 0,-4-18 0,5-13 0,0-2 0,5-4 0,-1-1 0,1 1 0</inkml:trace>
  <inkml:trace contextRef="#ctx0" brushRef="#br0">18132 11820 7750,'-13'6'230,"0"5"57,1 6 1,-1 4-242,0-4 0,5 6 0,1-2 0,1 2 452,3-2 0,2 2 186,1-6-136,0 0-480,0-10 0,1 3 0,3-7 1,5-3-70,2-3 0,6-8-240,0-2 1,6-6-412,-2-6 504,3-1 1,2 1-1,-1-1 1,1 1-1,-2 1-245,-3 3 1,3 2 293,-3 6 1,-2 2-165,-2 3 318,-3 2 1,-1 12 0,-2 4 0,-1 7-1,-2 7-58,2 4 0,2 6-11,0-4 0,3-1-4,2-3-18,-3-1 0,11-5 0,-1-4 0,6-6 0,3-6-174,2-3 0,2-8 122,1-5 1,0-7 173,1-6-143,-1-6 0,-7 2 0,-5-5 0,-8-3 0,-4-2 25,-1-4 0,-6-2 15,-3 7 1,-8 2 447,-4 11-269,-9 5 0,-5 6 0,-7 7 0,-5 1 0,-3 4 547,-2 5 1,3 4-386,2 6 0,0 4 163,8 0-518,-2 6 0,12-5 1,-2 6-1,2 0 0,6 5-239,3 2 0,3-7-38,4 2 1,6-5 2,2 0 146,9-3 0,7-10 0,7-6 0,2-6 0,2-9-129,2-6 1,6-11 273,-1-4 0,1-10-959,-5-7 1110,0-6 1,-18 22 0,-2-1-1,2 0 1,-1-1 0,-1-1-1,-1 1 1,-1 2 0,-2 2 752,7-26 1,-11 13-487,-6 16 0,-5 7 216,-8 15 1,0 5 0,-13 13 0,0 10 65,-2 7 0,-5 12-489,4 0 1,-4 7-184,8 1-59,3 3 1,-1 6 0,6 2 0,2 2 0,3-2-324,3-1 0,4-2 174,1-4 1,7-1-1719,6-4 1842,0-2 0,11-15 1,-2-5 69,7-5 0,32-36 0,-25 3 0,1-1 0</inkml:trace>
  <inkml:trace contextRef="#ctx0" brushRef="#br0">21677 11769 7727,'0'-13'-234,"-2"2"0,-1 1 448,-1 2-141,-6-1 0,5-4 1,-5 1-1,0-1 1,-3 0-1,-5 0 0,-5-1 1,-5-1-1,-4-2 557,-3 1 0,-3-1-448,-5 4 1,-6-1 0,-7 11 0,3 6 164,0 8 1,2 9-35,0 10-243,0 8 0,7 3 0,6 6 0,8 3 0,8 1 0,6 3 1,6-3 62,6-2-275,2-8 0,14-10 0,5-6 0,5-4 1,5-6-1,2-5 0,2-5-66,1-4 1,2-7-1,6-4 1,1-4-17,2-3 1,-1-10 163,-4 2 0,-4-9 0,0 0 0,0-4 20,-1-5 0,-6 3 38,-6-2 1,-9 4 126,0 4 0,-7 4 0,-1 9 1,-4 5 244,-4 6 1,1 4-159,-6 6 1,2 8-27,-1 4-186,-4 7 1,11 6 0,-3 2-1,2 3 1,2 2-197,0 1 0,2 0-177,2-4 0,4-6-68,9 3 1,3-5-1,7 0 1,4-5-269,8-6 0,4-5 709,8-5 0,8-14 0,7-6 0,-18 6 0,0 0 0,-1 0 0</inkml:trace>
  <inkml:trace contextRef="#ctx0" brushRef="#br0">22238 11654 7727,'-26'-12'0,"1"-1"0,-5 6 449,0 3 0,-1 2-49,1 2 0,-1 7 1,-4 5-1,1 5 284,-2 2 1,5 3-561,1 3 1,5 5-1,2 1 1,5 2 87,4 2 0,4-2-162,10 1 0,1-6-67,3 2 1,5-5 0,8-3 0,6-7-583,5-5 1,0-4 3,6-6 0,0-6 172,4-2 113,-5-9 0,2-5 0,-3-7 0,0-5 0,2-5-198,-1-3 1,-2-5 416,-5-8 0,-1-5-905,-12 27 0,0-2 1056,0-3 0,-1 0 0,-1 0 0,-2-1 0,-1 1 0,-1 1 0,3-27 0,-5 13 883,-4 12 0,-7 13-512,-2 13 0,-8 9 564,-1 13-814,-5 5 1,6 17 0,-4 4 0,2 5 0,2 4 57,2 1 0,1 6-84,0 5 0,2 5-428,3-2 1,-2-1-1,7 0 1,4-2-666,6-7 1,6-1 426,4-9 1,9-5-677,8-13 791,3-3 0,6-9 396,4-1 0,3-9 0,4 1 0,5-2 0,6 1 0</inkml:trace>
  <inkml:trace contextRef="#ctx0" brushRef="#br0">22952 11591 7740,'-14'-10'0,"-3"-3"0,-3 2 255,-6 2 1,1 6-182,-1-1 314,-5 8 1,3 5 0,-5 8 0,2 4 0,1 3 635,-1 2 0,6 5-826,-1 3 1,6 1-192,8-1 1,4 3 0,4-3 0,3 2 117,1-2 1,5-8-374,4-4 1,7-8 48,1-1-26,5-1 0,-1-10 1,8-1-1,2-6 1,0-10-453,0-3 0,3-9 411,-4-7 0,0-3-231,-5-1 394,1-6 0,-1-7 0,1-8 0,-2-4 0,-3-1 228,-4 1 1,-7 5-32,-1 2 0,-7 8 1376,3 10-1070,-10 8 1,-3 23 0,-8 6 0,-1 8-1,0 11 369,-1 9 1,4 11-606,-3 9 1,7 3-55,1 1-124,6 0 1,-6 4-1,4 0 1,2-1-1,2-2-385,1-1 0,7-1-636,6-3 1,5-8 69,8-5 192,5-11 0,2 1 1,6-12 772,4-4 0,7-25 0,7-11 0,8-4 0,-1 0 0</inkml:trace>
  <inkml:trace contextRef="#ctx0" brushRef="#br0">24903 11081 7740,'0'-13'253,"-5"0"1,0 2 434,-2 2 1,-2 4 0,-4 6-38,1 3 1,5 6-37,2 11-456,-2 1 1,6 19 0,-3-2-1,2 5 1,2 5 253,0 0-361,0 2 1,0 0 0,2 0-1,0-1 1,4-4 0,0-4-1,1-6-1197,0-2 0,-3-7-1715,5-1 1401,-1-12 1336,-1-8 0,-2-13 0,-10-6 0,-3-7 0,-5-5 0,-3-5 1,-2-4 122,-2-3 0,0-1-9,-1-1 0,-3 7 0,3 1 0,-3 2 188,-2 4 1,2 1 195,3 7 1,2 7 87,7-3 1,5 7 0,4-1 0,7 2-1,9 2 0,11 0-251,10-1 0,10 1-314,7-6 84,0 7 0,11-8 0,-2 5 0,2 3 0,-1 0-98,-6 2 1,-7 11-30,-14 6 0,-8 12 156,-9 5 24,-9 8 0,-2-1 0,-6 6 1,-1 0-1,-4 0 287,-3-1 0,2-6-121,2-2 1,2-6-54,2-11-91,0-3 1,6-11 0,3-2 0,3-4 0,4-4 57,1-5 0,4-7-152,-4-10 0,4-2 71,-4-3 22,1-2 1,-10-8 0,-1-3 0,-1-3 0,-3-2 81,-2 1 0,-7 4-21,-2 9 0,-9 3 291,-4 6-404,-9 5 1,3 7 0,-4 10 0,1 6 0,0 7-838,2 6 0,2 3 443,5 7 1,4 1-1585,9 3 1974,2 2 0,19 0 0,8 3 0,0 2 0,0-1 0</inkml:trace>
  <inkml:trace contextRef="#ctx0" brushRef="#br0">27568 11157 7740,'4'-25'91,"2"-1"0,-1 1 1,2 1-1,0 4 402,3 7 1,2 2 0,2 6 0,1 3-145,2 0 0,6 9 0,-2 6 0,2 7 131,-2 4 1,-2 3-377,-7 3 0,-4-2 0,-4 6 1,-4 1-24,-4 2 1,-4 1 20,-4 1-119,-7-7 0,-1 5 1,-6-3-1,-3 3 0,-1 0 1,4-5-1,3-5-399,6-4 433,3-13 0,5 5 1,5-10-1,7-3 1,11-2-1,9-4-168,6-4 0,8-4-296,6 0 102,5-1 0,-3 0 0,5 0 0,-2 1 1,-3-1-1707,-1 0 770,-1 0 1281,-11 1 0,-1-24 0,-5-5 0</inkml:trace>
  <inkml:trace contextRef="#ctx0" brushRef="#br0">27886 10711 7742,'-46'-31'1,"-1"-3"1,-5 8 377,5 5 1,-1 7-181,1 5 16,-3 4 0,15 6 1,-3 5-1,2 8 0,2 10 302,0 9 1,-4 10 0,-5 10 0,22-22 0,1 2-219,0 3 0,1 3 1,-1 4-1,1 2-399,0 3 1,0 1 0,2 3-1,2 0 1,0-2 0,3 0-1,1-3 1,3 0 56,3-3 1,2 0 0,2-5 0,2 0 54,2-1 0,2 0 0,11 32 4,14-11 0,4-7 0,7-6 0,4-2-70,5-3 1,2 1-24,7-3 0,4-10-175,-4-12 184,4-8 0,6-4 1,-33-5-1,0-2 1,2-2-1,-1-2 0,2-4 1,-1-3-48,1-3 0,-2-3 0,2-5 0,-1-2 48,1-3 0,-2-1 0,1-6 0,0-1-1202,-1 0 0,-2-2 1171,-2-5 1,-2-3 0,-3 0 0,-1-2 0,-3-6 0,-1-2 0,-1-3 0,-2-1 0,-1-2-1,-1-3-118,-2-1 1,-2 0 0,-2 0 0,-2 1-5,-4 5 0,-3 3 1,-5 3-1,-5 3 785,-4 7 1,-3 1-466,-2 3 0,-5 4 0,-6 9 0,-3 4 0,0 4 0,-2 3 0,-2 3 0,-1 4 0,-3 2 0,-1 3 70,0 2 1,0 0-1,-1 3 1,-1 0-266,3 2 1,0 1 0,-33 9 368,16 10-566,0 7 0,21 5 0,1 8 0,10 2 0,11 2-782,6 7 0,6-1 206,4 8 0,5 2 868,8 2 0,-2 4 0,6-5 0,-9-27 0,-1-1 0,1 3 0,0-1 0</inkml:trace>
  <inkml:trace contextRef="#ctx0" brushRef="#br0">29187 11540 7761,'18'-13'0,"-3"0"274,2 0 0,2 1 0,6-1 0,6 0 365,7 0 1,10 1-196,3-1 1,2 0 0,6 0 0,1 2-359,-2 3 1,-6 0-158,-5 4-2,-12 3 0,8-5 1,-12 6-1,-1 2 0,-6 0-963,-4 3 0,-3 0 1036,-5 0 0,-39-4 0,-9 5 0</inkml:trace>
  <inkml:trace contextRef="#ctx0" brushRef="#br0">22812 11782 8545,'39'-6'-200,"1"-1"1,-2 1 0,-1 1 0,28-5 0,-14 3 0,-15 0 199,-14 0 0,5-24 0,0-11 0</inkml:trace>
  <inkml:trace contextRef="#ctx0" brushRef="#br0">23385 11310 8495,'0'-20'0,"0"-4"-1415,0 3 1266,0 3 0,0-5 0,2 6 0,2 1 0,5 2 1,0 1-1,1 1 151,-1-1-23,-1 0 110,-1 0 1,-1 1 0,-6-1 0,-1 0 70,-4 0 1,-7 1-122,-10-1-26,-2 0 1,-3 5 0,-4 1-1,-7-1-20,-7 1 1,-9 0-1,-4-1 1,-3 4 8,-4 2 0,27 1 0,-1 1 1,0-2-1,-1 1 0,-2-1 0,0 0-3,-1 0 0,0 1 0,-1-2 0,1 0-793,3 1 1,0 0 823,1-3 1,0 0 0,-5 1 0,0 1 0,3-3 0,0 1 0,0 0 0,1 1 0,2 1 0,1 2 132,-34-1-151,3 2 1,4 0 0,2 0 0,1 2 0,3 2 8,1 5-18,-4 8 1,7-2-1,-4 6 1,2 2 0,2 0-6,1-2 0,1 3 7,-3-3 4,-3 9 0,-2-2 0,2 5 0,1 0 0,5-1 54,4 4 1,0 3-65,5-1 1,2 4-812,7-8 810,-3 2 0,9 4 1,-5 1-1,2 2 0,3-1 607,1 2 0,3-3-608,3 6 0,-2 3 0,6 3 0,1 0-1,2 1 1,3 5 3,2 1 0,-1 5-1192,6-1 1192,0 2 0,7-12 1,5 4-1,9 0 1,7-3-167,6-2 0,4-1 228,9-9 0,3-1 1,10-3-1,3-3 57,3-2 0,-29-16 0,0 0-84,0-3 1,2 0 0,1-1 0,1 0-364,5-3 0,1-1 368,2 3 1,1-2-1,7-4 1,2-1 0,0 1-1,0 0 1,2-2 0,1-1-1,1-1 1,1-1 49,1 0 0,1-1 0,2 0 0,1 0-131,-1-1 0,0 0 0,-4 0 0,0 0 0,-5 0 0,-1 0 0,0-1 0,0 0 56,-2-1 1,1 0-1,-3 1 1,0-1-66,-3-2 0,0 0 1,-3 1-1,0 1 74,-6-2 1,0 0-39,33-5 1,-34 3 0,0 0-1,31-9 1,0-2 0,0-4-20,0-3 1,-32 11 0,0 1 26,-2-1 1,0 0 0,1-1 0,1-2-1,27-15 1,-4 0 323,-6 0 1,-3-5-320,-3 2 0,1-1 19,-6 1 0,-3-3-5,-5 3 1,-7-3-1,-1-2 1,-4-3 158,-4 0 0,-7-1-170,-6 5 10,-4-6 1,-1 2 0,-1-8 0,-4-2 0,-3-2 129,-3-3 1,-6 3-109,0-5 0,-6 1 0,2-2 0,-3 5 18,-2 3 1,-4 1-45,1 0 0,-11-5 557,2 1-636,-3 6 0,-8-1 1,-3 5-1,24 22 0,-1 0-117,-1 1 0,-1 2 165,-31-14 63,-2 3-160,1 11 0,-5 1 1,-3 8-1,35 6 1,-1 2 8,1 0 1,-1 1 0,-2 2-1,1 0 129,-30 5 0,2 2-287,6 5 245,4 1 0,12 6 24,5 2 0,7 3 0,6 1 0</inkml:trace>
  <inkml:trace contextRef="#ctx0" brushRef="#br1">21039 12611 8599,'-14'-6'-47,"-2"-2"1,-1-2 0,3 0-1018,4 1 1034,5 6 1,6-2 0,3 5 0,8 0 0,7 0 0,13 0 125,7 0-66,7 0 0,16-2 0,9-2 0,-30 0 0,3 0 0,6-2 0,3-1-1649,7-2 0,1 1 1628,4 1 1,1 0 0,-16-1 0,1 0 0,0 1 0,1 0-1,1 2 1,-1-1 0,3-1 0,0 1 0,0 0 0,0 0-1,-1 0 1,1 0 0,-2 0 0,0 1 0,-2 0 0,21-2 0,-2 1-9,-5 2 1,-1 0-1,-5-1 1,-1 0 0,-2 2-1,-2 0 1,-4 1 0,0-1 40,-3 0 1,-2 0-1,-4-1 1,-4-1 0,16 0-1,-11-1-229,-12 0 1,-19-2 0,-18 2-27,-13-1 1,-19 4-1,-8-1 1,-11 3 161,-9 1 0,31 2 0,0 1 0,-4 1 0,-1 1 1,-2 1-1,0 1 51,-3 1 0,0 1 0,-5-2 0,0 0 0,0 3 0,0 0 0,-4-2 0,-1 1 0,-1 1 0,1-1 0</inkml:trace>
  <inkml:trace contextRef="#ctx0" brushRef="#br0">21536 12649 8491,'-63'6'-586,"0"1"-73,4 5 1,2 0 575,6-4 0,3 2 0,6-4 0,7 0 435,7-1 1,10 1-174,5-2 1,2-1 53,6 6-135,7-7 1,8 8 0,11-4-1,10 0 1,10-1 165,10-2 1,14-1-169,-25-2 1,1 0-134,3 0 0,1 0 1,10-1-1,1 0 1,2-1-1,2 0 1,2-2-1,2-1 0,1 0 1,1-1 49,3 0 0,0-1 0,-19 2 0,0-2 0,1 1-1017,4-1 0,0 0 0,1 0 992,6-1 1,0 0 0,0-1-1,-7 1 1,-1 0 0,0-1-1,1 1 1,0-1 0,-1 0-1,-5 1 1,-1 0 0,0-1-1,16-4 1,-1 0-131,-4 1 1,-2-1-1,-4 2 1,-2 1-247,-7-1 1,-3 0 63,21 2 1,-35-7-1,-24 12-132,-19 1 1,-19 3 107,-16 4 0,-12 7 348,28-2 0,-2-1 0,-5 3 0,-1 0 0,-2-2 0,-1 0 0,-1 1 0,0 0 0,-2-2 0,0 1 0,-2 1 0,0 1 0,0 0 0,0-1 0</inkml:trace>
  <inkml:trace contextRef="#ctx0" brushRef="#br0">21702 12955 8549,'-62'9'0,"2"-1"0,5-5-544,8 1 0,5-2 415,8-2 1,8 0 369,9 0 0,10 0-30,7 0 0,13 0-91,13 0 1,16-2 0,15-2 0,9-5-19,-28 4 1,1-1-1,4 2 1,2 0-25,3-1 0,1 1 0,6 0 0,1 0-1352,1-2 0,1-1 1268,0-2 1,1-1 0,2 3 0,0 0 0,2-2 0,2 0 0,2 0 0,2-1-1,0 1 1,0-1 7,0 0 1,-2 0 0,-7 1 0,-3 1-70,-11 3 1,-3 1-1,16-1-192,-25 5 0,-18 0 0,-17 0-570,-11 0 0,-12 5 277,-10 4 552,-3-4 0,-1 12 0,0-2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095" units="cm"/>
      <inkml:brushProperty name="height" value="0.12095"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17023 2767 20944,'-5'-13'-7485,"0"0"5781,-2 1 1725,4-1 1,-9 4-1,4 2 1,-3 0-1,-4 2 1,0-2 359,-2-1 0,-2 6 478,2-3-737,3 4 1,-11-3 0,1-1 0,-5 3 0,0 0 459,-3 2-577,0 0 1,-12 0-1,-1 0 1,-2 2 0,0 2 1479,-1 4-1292,-7-2 0,-3 1 1,-6-4-1,1 3 0,3-1 1,1 1-1,1-3 39,0-2 1,0-5 0,-3-2 0,3-1-33,1-3 0,-3-1-213,0-2 15,-2 0 1,2 2 0,2 1-1,0 3 1,1 1 1,1 4 1,-4 0 0,6 2 0,5 0-18,5 0 1,4 2-2,2 2 1,-3-1-41,3 5 69,-3 1 0,12-1 1,-3-1-1,0 0 1,4 0 54,1 3 0,6-4 72,0-2 1,5 2 6,-1-2-168,3 6 0,1-8 236,0 2-279,1 3-275,5-6 141,1 5 0,6 0 0,0 2-518,0 3 0,0-2-781,0-1 158,0 1 1053,6 4 0,-5-1 1,3 1-1,-2 0 0,-2 0-479,0-1 0,0 5 113,0 0 0,0 6 72,0-2 1,0 3 404,0 2 0,-5 5 0,1 3 0,0 3 266,-2 1 0,5 2-76,-3 2 1,2-2 0,2 4 0,0-1 7,0-1 1,4 5 7,1-5 0,5 1-96,-2-5 0,5-1 108,4-3 1,-3 6 0,4-5 0,-1-1 102,0-1 1,0-2-122,-4-2 1,3 0 0,-2 2 0,-3-3-38,1-4 1,-5-2-8,1-1 1,-4-3 36,5-5 1,-5-4 211,5-1 0,-5-5 778,4 1-193,1-2-543,4-2 1,-5 0-1,1 0 1,1 0-1,1 0 403,2 0 1,-3 0-25,2 0 0,-2 0 690,7 0-1099,-3 0 0,1 0 0,0 1 0,4 2 0,-1 2 49,0 3 0,5-4-129,-2 4 0,3 1-43,2 4-177,5-6 1,2 4 0,6-4 0,4 2 0,4-2-21,2-2 1,6 4 55,1-5 1,5 0-1,0-4 1,4 0 21,3 0 0,-30 0 0,0-1-107,-2-1 0,1 0 0,1 1 0,1 0 311,-2-1 0,-1 0-130,33-5 1,-33 5 0,0 1-1,34-6 1,1 0 0,-5 0 223,-3-3 1,-5 3-150,1-2 0,2 1 0,-6-4 0,-2 3 93,-5 0 1,-4 2-81,-6-2 0,3 0-94,-3 4-42,-2-5 0,-11 8 0,2-6 0,2 1 0,0 2 44,0-1 0,-7-2-171,0 3 60,-7 1 1,4 0 0,-7 0-1,1-1-396,0 0 502,-6 3-414,-1-3-213,-6-1 0,-2 3 0,-2-4-213,-5 1 0,-2-2 476,-2 4 1,-11-35-1,-3-3 1</inkml:trace>
  <inkml:trace contextRef="#ctx0" brushRef="#br0">16972 2716 19840,'0'-13'-1266,"1"0"1,2 1-1,1-1 1,0 0 894,2 0 0,-3 2 0,4 1 0,0 2 0,0-1 0,2 1 596,-2-1 1,3 5 0,-5-3-29,2 1 1,-2-2-287,3 3 256,-5 1 1,3 6-317,-6 2 0,0-1-1093,0 5 1210,0-5 1,0 8 0,0-2 0,0 2 0,0 2 0,0 0 0,0 1-429,0 3 367,-6-3 0,5 9 0,-4-5 0,4 2 0,1 3 0,0 1 0,0 1-189,0 1 1,0 5-93,0 3 207,0 3 1,0 5-1,0 2 1,0 3 0,0 4-190,0 3 334,6-5 0,1 1 1,5-5-1,1 2 1,0-3-18,0-4 18,-1 1 1,-3-10-1,-2 3 1,0-3-1,-1-1-56,-1 0 0,0-1 80,-5-3 0,0-5 28,0 0-15,0-5 1,0 2 0,0-5 0,0 0 96,0 0 81,0-1-78,0-5 1,0 0 120,0-2-147,0-4-21,0 5 1,0-5-87,0 3-28,0-2 146,5 4 1,-3-5 0,3 2 563,1 1-145,-5 0-519,5 2 1,-4-5-1,0 5-69,3 0 0,3-3 872,-4 5-941,1-5 1,-4 4 0,2-3 0,1 5-284,-1 2 1,-2 2 562,-1 0 1,-45 11-1,-12 3 1</inkml:trace>
  <inkml:trace contextRef="#ctx0" brushRef="#br0">14829 4246 15628,'-5'-7'-1293,"3"0"1,-2 3 0,3-5-1,1-2 1010,0-2 0,0 5 0,1 0 0,2 1 304,1 0 0,2-1 0,-3-5 0,2 2 102,2 2 0,-4-2-284,2 2 187,2-2 0,-6 3 1,3-1-1,-1 1-34,1 0-394,-2-3 499,3 10 1,-5-4 0,0 10 0,0 3-101,0 4 0,0 0-66,0 1 1,0 0 0,0 1-1,0 2-89,0 1 0,2 5 28,2-1 0,-2 4-169,2 0 238,-3 1 1,3 5 0,2 3 0,0 4-1,-1 5-157,-2 3 0,-1 4-192,-2 1 420,0 0 1,0 1 0,0 2 0,0 0 0,0-4 41,0-7 1,0-3-32,0-2 1,4-2 59,0-6-58,6-1 0,-4-15 0,4 3 0,-2-1 0,1 0 112,-2 1 1,0 0-78,-3-5 1,-2 5-71,2 0-38,-3 6 1,3-5 0,1 5 0,-2-2 0,-2 1-26,-1-2 73,0 4 67,0-10-48,-6 10-5,5-10 0,-5 4 253,6-5-140,0-6 0,0-2 225,0-10-251,0 4 1,2-9 76,2 6 1,-1-5 153,5 5 1,1 0 665,3 4-776,1 0 1,4-5 0,2 1 0,2 1 0,6 2 194,5 1 0,7 0 134,3 0 0,5 0 595,8 0-1038,9 0 0,-28-2 0,2 0 1,3 0-1,1-1 0,3 1 1,-1 0-1,2 0 0,0-1 118,2-2 0,-1 1 1,1 0-1,1 1-375,1-1 0,2-1 1,2 2-1,1-1 179,-2 0 0,0 0 1,2-2-1,-1 1 1,-5 0-1,0 1 1,1-1-1,1-1-14,-1 0 1,2-1-1,3-1 1,0-1 30,0 1 0,1-1 0,-3 0 0,0-1 26,-4 2 0,0-1-55,-3 3 0,0-2 1,1-1-1,1 0 0,-5 2 1,0 1-1,-2 0 1,-1 1-1,-4 0 0,0 0 22,31-4 1,-4 2-267,1-1 1,4-2 299,0 6-77,-6-6 1,-1 7 0,-5-4-1,-4 1 1,-4 2-11,-5-2 0,-13 5-43,-5-3 0,-8 2 161,0 2-153,-3-6 0,-7 4 0,-2-7 229,-4-1-794,-1-1 0,-6 0-36,-2 2 424,-9-2 0,-3 9 1,-7-2 193,-3 3 0,-18-4 1,-10-2-1,-7 0 0,0 0 1</inkml:trace>
  <inkml:trace contextRef="#ctx0" brushRef="#br0">14536 3978 27501,'-7'-12'-3277,"1"0"0,2 2 0,0 2 1226,1-2 0,2 3 1,2-2 1754,3-1 1,-1 5 966,6 0 1,-1 4 0,5 1 0,0 0 230,-1 0 1,5-4 629,0 0-1373,6-1 0,3 5 0,8 0 0,2 0 1,5-1-1,5-2 0,8-1-101,7 1 1,7-3 0,-29 4 0,2-1 0,2-1 0,1 1 556,1-2 0,2 0 0,1-1 0,2 0 736,2 0 1,2 0-1184,6-4 0,0 1 0,2 1 0,0 1 1,3-3-1,1 0 0,-1 0 0,1 0 1,-1 1-1,1-1 0,3 0 0,1 1 1,2-1-1,-1 1-120,-22 3 0,-1 0 0,0 0 0,23-3 1,0 1-1,-7 1 0,0 1 0,2 0 1,-1-1 16,1 1 1,0 0 0,1-1-1,0 1-64,-3-1 1,0 1-1,0 0 1,1 1-1,-6 0 1,-1 0 0,0 1-1,-1 1-1,-1 0 1,0 0 0,-4-1 0,-1 0-14,1 1 1,-2 1-1,-4-1 1,-1 1-51,-4-1 0,-1 1 27,32 1 0,-7-5 1,-10 6-1,-5 0 0,-12 0-293,-8 0 103,-2 0 5,-19-5 90,2 3 1,-12-3-779,-3 5 1,1 0 314,-6 0 514,1 5 1,-9-2 0,-2 6 0,1-1 0,-2 1-181,0-1 0,3 1 107,-4 3 1,1 1-278,-1 0 223,2 0 0,7 5 0,-1 2 0</inkml:trace>
  <inkml:trace contextRef="#ctx0" brushRef="#br0">18336 3621 24570,'4'-12'-6932,"0"-1"6426,6 0 0,-7 2 1,4 1-1,0 3 707,0 1 1,-2 2 371,3 4 0,-4 0 176,5 0-262,-6 0-385,8 0 0,-9 1 0,2 3-1167,-3 5 993,-1 2 1,0 2 0,0 0-1,0 0 1,0-1-58,0 1 0,0 4 0,0 1 0,0 2-412,0 3 0,0 1-1142,0 2 18,0-1 7,0 6 1337,6 2 1,-3 5-1,4 2 1,0 1-1,-1 3-69,-1 1 1,4 2 312,-5 4 0,4 0-181,-3 0 204,-1-6 1,-4 1 58,0-4 1,0-5 0,0 3-19,0-4 1,-4-2 130,-1-8 0,0-1 393,1 1-424,2-1 1,-5-5-1,4-3 1,-1-1 0,1-1 335,2 2-94,1 0-239,0-4-154,0 0 0,0 0-71,0-1 1,0-3-245,0-1 43,0 1 238,0 4 1,0-1-1,-2 3 1,-2 0-1,-3 2 280,0-1 1,-27 15 0,-2 3 0</inkml:trace>
  <inkml:trace contextRef="#ctx0" brushRef="#br0">18336 4998 23640,'0'-12'-8097,"0"-1"6651,0 0 1,1 2 1179,4 2 1,0 5 758,4 8-687,2 9 0,-4 24 1,6 10-1</inkml:trace>
  <inkml:trace contextRef="#ctx0" brushRef="#br0">18706 17775 15517,'-13'-13'-1138,"4"0"0,2 1 0,0 0 1131,0 4 1,3 9-1,-3 11 1,1 5 701,3 2-631,-4 3 0,6 7 0,-3 1 0,2-2 0,2-1 0,0-1 0,0-1-50,0 1 1,4-2-404,1-3 380,5-2 1,-3-7 0,5 0-1,3-4 1,0-3 0,2-4-1,0-1 87,2 0 1,-1-10 0,3-4 0,-2-5 383,-1-3 0,-2-2-106,5-2-361,-5-5 0,2 0 0,-7-5 1,-1 4-1,-3-1-155,-1 1 1,-2 3 0,-4 1 214,0 5 185,0 11 1,0 7 9,0 10-242,-5 2 1,-1 17-1,-4 5 1,3 8-1,0 6 203,0 4 0,4 4-254,-1 4 0,2 4 0,2 9 1,0 3-182,0 0 0,0-2 32,0-5 1,4-6 158,1-2 0,3-7 0,-2-6 0,0-9-33,-1-6 0,-1-8-77,-4-3 120,0 3 0,-1-6 131,-3 3 0,-3-4 236,-6-5 1,-1-1 441,-3-3-610,3-2 0,-5 3 0,6-5 1,1-1-1,-1-3-147,0-5 0,0-2-114,1-2 1,0-5-222,4-3 215,2-9 0,6 1 0,0-5 0,0-1 0,2-2-789,2-1 0,3 4 322,6 0 0,1 6 122,3-2 0,-2 3 0,7 3 0,0 3 493,2 4 1,42-15 0,-29 15 0,1 0 0</inkml:trace>
  <inkml:trace contextRef="#ctx0" brushRef="#br0">19471 17826 24298,'0'-19'-5089,"-4"-5"1128,-1-5 3909,1 5 1,5 1 0,2 6 0,3 1 0,1 2 2613,3 1 0,-3 6 0,2 3-2584,0 3 1,3 1-592,1 0 1,-1 1-1,1 3 1,0 5-703,0 2 1,-1 3-1106,1 3 2264,0-3 0,-17 39 0,-5 2 0</inkml:trace>
  <inkml:trace contextRef="#ctx0" brushRef="#br0">19471 18017 13375,'-13'0'0,"0"0"17,1 0 0,-1 0 528,0 0-416,6 0 0,3-1 0,9-2 418,8-1 1,1-2-494,8 2 1,3 1 0,6-4 0,2 0-6,2 0 1,2-2-487,1-4 0,1 5-1855,-1-1 2351,-6-5 0,0-10 1,2-6-1,0-4 1,0 0-1</inkml:trace>
  <inkml:trace contextRef="#ctx0" brushRef="#br0">20210 17507 20622,'-12'-11'-4093,"-1"2"3931,0 4 0,6 6 805,3 3 0,-2 5 0,2 8 1,1 3-366,2-1 0,1 6-251,0-4 0,0 3 0,0 3 0,1 1-274,3 2 0,8-5-782,5-3 693,0-7 1,1 5 0,2-6 0,1-1-1,-1-6 578,-2-4-41,5-9 0,-5-7 0,5-9 0,-3-7 1,-3-6-480,-6-6 0,-4-4 0,-7-8 1,-1 1 145,-3 1 0,-5-2-24,-8 11 0,-7 5 70,-6 7 1,1 10-1,3 8 1,1 6 438,-1 5 0,2 12-189,3 6 1,0 13-184,8 8 0,18 1 0,8 6 0,5 5 0,0 0 0</inkml:trace>
  <inkml:trace contextRef="#ctx0" brushRef="#br0">18527 11833 8921,'0'-26'35,"-4"1"1,0 1 0,1 3-1,0 4 344,-1 2-551,2 8 164,-3 7 1,5 13-1,0 8 1,0 5 0,0 4 59,0 4 0,0 1 0,0 0 1,0-1-6,0 2 1,5-1-197,4-1 138,-3-3 0,5-9 1,-3-2-1,5-2 0,3-2 1,2-4-1,2-5-15,3-7 0,1-8-57,1-13 61,1-6 0,3-13 1,0-2-1,-4-7 0,-3-3 1,-3-6-1,-2-2-160,-2-1 1,-1 2 0,-10 9-1,-1 4 93,-2 3 1,-6 10 343,-4 8 1,2 11 0,-2 10 88,0 2 0,3 13-143,2 6 1,2 8-105,2 4 1,0 5-1,0 9 1,0 5 48,0 6 1,2 4-221,2 6 1,3 5-814,-1-33 0,1 0 836,-1 7 1,0 1 0,1-2 0,1 1 0,0 3 0,1 1-1,0-2 1,1 0 0,1-3 0,0 1-62,-1-3 0,1 0 0,-1-4 1,1-1 6,15 29 1,-2-12 27,-3-9 52,-2-9 1,-7-4-1,0-9 1,-4-4-1,-4-3 61,-2-1 1,-4-2-32,-2-2 0,-3 1 309,-6-6-210,1 0 1,-7-4 0,-2 0 0,-3 0 0,-2-3 1076,1-5 0,-1-2-1104,1-11 0,-1-2 44,1-7-175,5-2 1,-3-7 0,8 1-1,3 0 1,7-2-10,3-2 1,4 2-543,2-3 1,10 4 30,12 0 158,-1 7 1,16-1 420,-3 4 0,3 12 1,5 1-1,1-3 0,1 0 1</inkml:trace>
  <inkml:trace contextRef="#ctx0" brushRef="#br1">19369 11871 8556,'-13'-25'0,"2"1"506,2 2-360,4-2 0,6 14 0,5-2 1,6 0-1,8 1-378,4-2 0,6 2 0,0 1 0,-2 3-255,-1 1 0,-1 2 487,-1 4 0,6 0 0,2 0 0</inkml:trace>
  <inkml:trace contextRef="#ctx0" brushRef="#br1">19458 12037 8556,'-18'-6'0,"3"5"51,-2-3 24,9 2 1,4-2 0,9 0 0,8 1-1,7 0 1,5-1-245,5-5 0,3-6 0,5-2 0,0 0-837,1-2 1006,4-1 0,-9-7 0,0-5 0,6-2 0,0 0 0</inkml:trace>
  <inkml:trace contextRef="#ctx0" brushRef="#br1">20070 11157 8555,'-13'-18'57,"2"-1"0,1-3 496,2 0 1,6 8-297,2 1 1,0 8 0,6 10-285,-1 8 1,-3 6 0,4 9 0,-2 5 53,0 5 1,2 9 0,-3 1 0,2 4-187,2 3 0,2 3 0,4-5 0,-1-5-104,1-3 0,1-4 1,2-5-1,2-5 170,2-4 1,-4-4-1,1-12 1,-3-2-23,-1-5 1,-1-3-1,0-2 81,-4-3 0,-2-4-15,-6-4 66,6-7 0,-5 4 0,5-7 0,-1 0 0,4-4 1,2-2-1,2-3-24,0-2 0,-1 6-19,1 2 102,0-1 1,1 11-1,2-5 1,1 3 134,-2 5 1,-1 5 0,-1 7 0,0 2 125,0 2 1,-2 3-156,-3 6 1,2 4 23,-5 0-194,5 6 1,-9-8 0,3 5 0,-4 0 0,-4-2 42,-5 1 1,-3 2-67,-5-4 1,-3 4-71,-6-4 59,-5 0 1,3-4 0,-6 0-1,0-2 1,1-1-534,4-2 1,7-5-37,5 2-872,3-4 1463,7-1 0,35-11 0,15-4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brush xml:id="br2">
      <inkml:brushProperty name="width" value="0.09071" units="cm"/>
      <inkml:brushProperty name="height" value="0.09071" units="cm"/>
      <inkml:brushProperty name="color" value="#FF0000"/>
    </inkml:brush>
  </inkml:definitions>
  <inkml:trace contextRef="#ctx0" brushRef="#br0">1568 944 7574,'7'0'97,"1"0"137,-4 0 1,-3-2-221,3-2 59,-2-3 0,-2-2 0,0 1 1,0-2-1,0-1 0,0-2 97,0 0-135,0 0 0,0-1 1,0-1-1,-2-2 0,0 0 1,-4 0-1,-1 0 83,-3 1 1,-1-2 0,-4 1-57,-2 1 1,3 7 0,-3 5 0,2 3-18,-2 1 1,-2 11 0,-3 6 0,0 7-46,0 6 0,-1 8 0,2 8 0,2 0 3,1 1 1,5 0-1,-1 4 1,6-2-158,2-2 0,2-4 56,4-9 83,5-3 1,4-11 0,6-5-1,4-5 1,-1-6 0,1-2-1,-2-4-13,1-2 1,0-3 22,4-6 0,-4-1 1,-4-1-1,2-4 14,1-1 0,0-5-52,-4-5 0,-1-5 0,1 1 0,0-3-24,0-1 0,-2-4 92,-3 4 0,0-1 226,-4 9-196,-3 0 0,5 10 0,-8 5 124,-2 5 0,1 15 71,-5 12 1,4 7-154,-5 6-60,6 3 1,-2 1-1,5 0 1,0 1-1,0 1-143,0-2 1,0-3-139,0-6 0,4 1 133,0-1 1,10-1 0,-1-2 0,3-7-191,2-5 0,-4 0-80,3-6 0,2 1-474,-2-5 693,5-6 0,-3-1 0,3-6 0,-2-1 0,0-3 162,0-4 0,-5-20 0,4-6 0</inkml:trace>
  <inkml:trace contextRef="#ctx0" brushRef="#br0">1925 561 7764,'-7'-6'0,"-4"-1"0,2-5 351,-2 4 1,3-1-1,1 3 201,1-1 1,2 5-1,4 2-210,0 7 1,5 6-218,4 4 1,2 3 0,3 7-1,2 1-54,1 2 0,1 4-39,-1-4-107,-3 5 1,5 3 0,-6 8-1,-1 1 1,0 1-367,-4 4 0,-4 5 0,-9 8 0,-8 0-92,-7-1 0,-5 1 240,-5-10 0,-3 1 0,-6-5 1,-4-2-352,-4-2 1,4-5 297,0-8 1,3 2 345,2-6 0,6-1 0,-4-10 0,6-5 0,2-4 0,1-3 0,2-1 0,-1-11 0,1-7 0</inkml:trace>
  <inkml:trace contextRef="#ctx0" brushRef="#br0">1211 472 7774,'-12'-9'49,"-3"-1"1,0 2 153,-2 1 1,-2 3-1,4 5 1,-2 5 7,1 6 1,-2 8 117,1 10 0,-6 10 0,2 11 0,-3 7-197,-2 4 1,15-25 0,1 3 0,-1 2-1,1 2 1,-1 4 0,2 2-124,1 2 1,0 1 0,2-3 0,1 0-1,5-3 1,1-2 0,2-2 0,0-1-350,2-3 0,3-1 0,16 26-287,10-13 427,8-6 0,0-14 0,4-5 0,4-8 0,2-5 1,5-5-1,0-4-869,-1-2 1,5-13 1068,-1-6 0,5-2 0,-1-2 0,-3 0 0</inkml:trace>
  <inkml:trace contextRef="#ctx0" brushRef="#br0">4718 638 7557,'1'-8'518,"4"3"1,3 1-396,3-1 1,4 1 0,2 3 0,4-2 0,4-1 0,4-1-99,0 0 0,7 3 5,-2-2 1,1-2-118,-1 2 83,-3 0 1,-5 2-1,-1 0 1,-1-3-59,-2 2 70,-10 2 0,-6 0 0,-9-2 0,-5-1 0,-9 1 0,-6 1 31,-2 2 1,-7 0 0,-2 0-1,-4 2 156,-4 2 1,1-3-114,-6 4 28,0 2 0,-4 0 0,0 7 0,0 3 0,2 4 0,0 3 1,4 2 34,1-1 1,9 5-78,9 0 1,8 4-275,9-4 120,4-1 1,12-5-1,4-2 1,7-5 0,5-5-73,4-3 0,3 1 74,0-6 0,-2 0 1,4-4-1,0-1 12,-4-3 0,2 1 120,-5-6 1,2 1-103,-10-5 109,0 0 1,-6 1 0,-2-1 0,-5-1 193,-2-3 0,-9 2 14,-6-2-264,-6 9 0,-2 2 0,0 6 1,-2 0-1,-2 0-141,-5 0 1,4 6-854,1 2 696,5 9 0,5-2 0,2 3 0,6 0 0,4 2-1552,3 0 1851,11 4 0,20-10 0,9-2 0,8 4 0,0 0 0</inkml:trace>
  <inkml:trace contextRef="#ctx0" brushRef="#br0">5024 1109 7738,'0'9'-448,"0"-1"324,-6 1 0,5 4 145,-3-1 0,1 1 941,-2 0-723,4-6 0,-5 4 0,6-2 0,2 1-173,2-2 1,-1-2 0,5-6 0,2 0-56,2 0 1,0 0 18,1 0 0,1-7 0,2-5 0,2-5-138,2-2 1,-4-3 256,1-3 1,-3 1 43,-1 3 1,-5-2 0,-1 4 1009,-1 0-361,4 3-370,-9 3-373,-1 13 0,-5 13 1,-4 10-1,3 5 1,2 7-25,0 7 0,0 4-457,4 10 0,0 2-1153,0 5 1332,0 1 1,1 6 0,2-1-1,3-1 1,-1-6-310,1-4 1,-2-8 458,-4-8 1,4-3 16,1-5 31,-1-9 1,-4-6 359,0-7 0,-6-9-167,-2-3 0,-1-10 79,-4-2-133,4-1 1,-14-10-1,4 5 1,1-2-1,-2-3 864,0-1 0,5-1-838,-2-1 0,3 1 49,1-1-417,0 1 0,6-1 1,3 1-1,2-1 1,4 2-511,2 3 1,5-3-335,8 2 1,2 0 24,7 1-63,5-4 1090,2 11 0,23-15 0,11-5 0,-19 10 0,0 1 0,0 0 0</inkml:trace>
  <inkml:trace contextRef="#ctx0" brushRef="#br0">5853 1046 7811,'-2'-12'-120,"-2"4"-52,3-4 206,-5 11 0,12-9 0,2 6 0,3 1-441,2 2 0,0 1 407,0 0 0,33 22 0,10 7 0</inkml:trace>
  <inkml:trace contextRef="#ctx0" brushRef="#br0">5840 1237 7814,'-13'0'233,"0"0"0,1 0 1242,-1 0-1233,6 0 0,3 0 1,9 0-1,8 0-417,7 0 1,0-2 0,2 0 174,5-3 0,13-7 0,8-3 0,7 1 0,-1 0 0</inkml:trace>
  <inkml:trace contextRef="#ctx0" brushRef="#br0">7204 1173 7781,'-12'7'-27,"-1"5"695,0-4 0,7-4 1,6-4-171,7-7 1,6-6-340,4-4 1,-1 2 0,5-6 0,2-2-353,1-1 0,-3-6 51,0 0-142,1-5 1,3 5 0,-1-7 0,-1-2-1,-3-1-1458,-2 0 1569,-7 2 1,-5 5 0,-6 5 0,-1 7 0,-4 8-1,-4 7 1,-7 8-139,-5 6 1,-3 7 585,-2 10-210,1 6 0,0 2 0,4 5 0,4 0 0,3 1 132,1-1 1,6-1 0,3-3 0,3-3 107,1 0 0,11-4-22,6 3 0,6-9-120,2-4 1,2-3-1,1-1 1,3-2-2,2-2 0,-5-4-35,2-5 0,1 0-664,-1 0 375,0 0 1,-5-5 0,-1-4 0,-1-4 0,-3-2-395,-2-2 0,4-6 42,-5 2 0,0-7 514,-5-2 0,1-6 0,0 1 0,-2-5 0,-2-2 0,1-1 0,-6 5 0,0 1 66,-4 3 1,-1 0-1,-4 10 1,-4 7 351,-7 6 1,2 8-60,-3-1 1,-2 8 380,2 4-546,-5 4 0,12 5 0,-3 1 1,3 2-1,3 3-102,3 1 0,2 0-114,2-3 1,6 3-394,3-3 318,8 4 0,-2-1 0,6-3 0,2-3 0,1-1-149,2 0 1,3 0 37,1-4 1,-4 0 84,-5 0 143,-6-1 1,2-3-1,-8-1 1,-5 2 86,-2 2 1,-12-4 141,-3 1 0,-8-2 82,-1 1-273,-2 4 1,-1-7 0,-1 5 0,1-3 0,1-1-136,3-3 0,-2-2-327,6-1-633,0 0 1037,4-6 0,28-27 0,14-14 0,0-6 0,0 1 0</inkml:trace>
  <inkml:trace contextRef="#ctx0" brushRef="#br0">8263 472 7795,'0'-13'2327,"-2"2"-2415,-2 2-270,3 4 0,-9 6 0,5 5 1367,3 6 1,-4 8-698,2 10 0,-1 3 0,5 6 1,0 4-148,0 3 1,0 4-36,0 1-420,0 0 0,0-1 0,0-4 0,2-3 0,2-5 0,3-5 0,2-8-1001,-1-6 1,1-7 1290,3-3 0,1-32 0,0-12 0</inkml:trace>
  <inkml:trace contextRef="#ctx0" brushRef="#br0">7982 880 7795,'0'-13'148,"0"5"40,0-1-254,0 1 1,7-1 0,7 1 0,10-1 0,9 1-52,4-1 0,7 6 0,3-1 0,2 3 117,2 1 0,0 5 0,0 2 0</inkml:trace>
  <inkml:trace contextRef="#ctx0" brushRef="#br0">6847 1173 7852,'-8'0'-112,"-1"0"399,-1 0 1,5-1 0,2-4 318,6-3 0,5-5-338,9-4-251,3-3 0,3-2 1,-1-2-1,2-3 1,-1 0 140,1 0-306,0-4 0,0 2 0,-2-3 0,-5 1 0,-5 2-1093,-3 2 1088,-3 7 0,-8 2 0,-2 7 0,-6 2 0,-6 5 1,-5 5-1,-3 8-345,-1 8 0,-1 1 542,1 4-28,-1-1 0,2 4 0,3 1 0,4-1 0,3 1 182,1-1 0,6-1 1,2-2-1,4-4 190,1 0 1,6-3-6,2 2 1,5 1-149,4-1 1,-1 2-1,5-4 1,1 4 319,3 0 1,0-3-205,1 1 1,-1-1 288,1 1-552,-1-3 0,-1 3 0,-3-7 0,-5-2 0,-5 1 58,-2-2 0,-6 0-422,1-3 321,-3-3-163,-1 5 1,-5-6 0,-4-1 0,-2-2-372,-2-1 0,5-6-68,-1 1 1,2-2 88,-2-2-464,4 0 1,5-1 931,0-3 0,39-37 0,-14 20 0,0 0 0</inkml:trace>
  <inkml:trace contextRef="#ctx0" brushRef="#br0">8632 854 7852,'0'-12'-93,"0"-5"1,0 0 0,0 1 0,0 2-1,0 1 892,0 0-465,0 6 1,2-3 0,2 6-1,5 1 1,2 2 0,2 4 121,-1 5 1,1 6 0,-1 13 0,-3 3-230,0 4 1,-2 3-475,2 1 211,-4 6 1,-5-4-1,0 1 1,0-4-1,0-5-315,0-1 334,0-7 1,0-5 0,-1-8 912,-3-2-770,2-9 1,-8-13 0,6-10 0,1-5 0,2-6 185,1-3-385,0-1 0,0-2 0,1-1 0,5-1 0,5 0-476,5 3 0,6 6 0,0 5 0,2 5-277,1 6 1,2 4-45,3 5 0,-3 4 250,3 8 182,2 9 0,-4 1 438,6 3 0,1-2 0,4 1 0,5 1 0,0 0 0</inkml:trace>
  <inkml:trace contextRef="#ctx0" brushRef="#br0">9295 765 7852,'0'-13'0,"0"1"467,0-1 21,-5 0 0,-2 0 1,-7 2-1,-2 2 311,-1 5 1,-1 3-421,1 1 0,-2 7-193,-2 6 1,-3 5-97,3 8 0,2 3 0,2 4 1,3 1-50,1 1 1,2 5-137,2-6 0,4-1 0,5-1 0,1-1-726,3-2 1,8-8 500,5-4 0,4-4-431,-4-5 537,6-2 0,-5-8 1,5-2-1,-3-6 1,-1-5-173,1-7 0,-3-7 400,4-5 1,-5-3-229,1-1 357,-8-6 1,2 4-1,-4-1 1,0 7 0,-3 7 792,-2 4-716,-2 13-6,0-1-29,0 17 0,-5 6 0,0 10 0,-1 3 0,0 5-54,4 4 0,-1-1-133,-1 1 1,2-5-393,-2 5 160,2-5 0,7 2 1,0-7-1,2-3 0,5-5-454,3-6 0,5 0 376,6-6 1,1-3 311,2-9 0,6-20 0,3-9 0,6-8 0,0 0 0</inkml:trace>
  <inkml:trace contextRef="#ctx0" brushRef="#br0">9691 689 7852,'-9'0'858,"2"1"-246,2 3 1,-4 3 0,3 7 0,-1 3 147,-3 5 1,3 7-158,-1 5-554,5 3 1,-7 3 0,6 1-1,1 0 1,2-3 0,2-5-1,3-5-673,5-4 0,3-7 0,4-1 0,1-6-323,-1-6 1,3-4 0,1-5 946,0-8 0,3-32 0,1-14 0,0-7 0,0 1 0</inkml:trace>
  <inkml:trace contextRef="#ctx0" brushRef="#br0">9831 497 7852,'-18'-5'176,"3"3"175,-2-2-402,3-3 0,0 5 0,-1-2 1,-2 3-1,2 2-346,5 3 1,5 4 0,5 6 396,0 3 0,16 12 0,7 7 0,2 5 0,0 0 0</inkml:trace>
  <inkml:trace contextRef="#ctx0" brushRef="#br0">9908 956 7852,'0'13'0,"0"0"0,0-5 467,0 1 0,0-5 1103,0 5-989,0-1-479,0-1 1,4-3 0,1-8 0,3-4 0,1-5-74,3-4-65,1-3 1,1-5 0,3-2 0,3-2 0,1-2-487,0-1 378,0 3 0,1 4 1,-3 8-1,0 4 0,-4 4 52,0 5 0,-7 10 1,-1 7-1,0 6 80,0 6 1,-4 0-113,1 1 129,3 5 0,-4-4 0,6 1 0,1-4 0,1-6-159,2-3 1,1-1 1,3-10 1,-1 0 16,5-4 1,0-5-1,5-5 1,-1-6 39,1-5 1,-5-9-36,0-4 188,0-3 1,5-2 0,-2-2-1,-1-1 1,-4 6 1,0 4 1,-8 11 1133,-7 4-588,-2 3-230,-2 13 1,0 8 0,-2 15 0,-2 5 166,-4 3 1,1 5-309,-2-1 0,5-1 96,-5 1-325,6 0 1,-2 0 0,5-1 0,0-2 0,0-4-529,0-5 1,1 1 107,3-6-9,4-6 1,2-1 0,1-5 0,3-4 0,2-5-770,2-9 0,-2-5 521,5-8 671,-6-11 0,5-10 0,2-8 0,-2-9 0,1-1 0</inkml:trace>
  <inkml:trace contextRef="#ctx0" brushRef="#br0">10711 408 7807,'-17'-8'-96,"0"-1"1,-4 5-226,4-5 1,0 6 324,4-1 1,4 4-155,1 4-22,5 4 0,-3 6 0,6 3 172,0 4 0,12 31 0,2 9 0</inkml:trace>
  <inkml:trace contextRef="#ctx0" brushRef="#br0">10749 931 7807,'2'13'0,"2"-1"0,-3 1 345,3 0 477,4 0 505,-7-6-1014,5-2 0,-2-6 1,2-5-1,1-5 100,3-5 0,-3-2-404,1 1 0,5-2 0,4-3 0,-2 2-49,0 2 1,-3 2-324,1 7 0,4 0 177,0 4-87,0 1 1,-4 4-1,0 1 1,-1 4 0,1 3-291,0 4 1,0 5 281,-1 0 114,1 0 1,1-5 0,3 1-1,5-2 1,2-2-167,1-5 1,1-2 26,-1-2 245,6-6 0,-8-7 1,2-8-1,0-3 1,-3-3 266,-1-3 1,2-5 153,-6-4-271,-6-2 1,-5 10 0,-6-3 0,-1 6 0,-4 5 717,-3 6 0,-3 9-171,-2 3-514,0 4 1,0 7 0,1 4 0,-1 5-1,0 6-185,0 4 1,1 0 185,-1 1-83,0 5 1,5-9-1,1 4 1,1-2-1,3-1-492,2-2 0,1 2-127,0-6 457,0-6 0,1-1 0,5-6 0,5-1 0,5-5 89,-1-6 0,4-6 329,-2-12-157,5 1 1,-3-2 0,3-1 0,-3-1 0,-4 4 395,-3 2 0,-2 7-18,2-1-246,-5 9 1,1 4-1,-6 9 1,3 10 258,-3 9 0,0 12-463,-2 11 1,0 8-121,0 5 0,-2 8 1,1-31-1,-2 1 1,-1 3-1,0 0-193,-2 4 0,0 0 0,0 1 0,-2 0 252,0-1 1,-1-1 0,2-2 0,-1-1-13,-3 0 1,0-1 0,-4 30 0,-4-12 0,2-14 324,0-12 1,0-16 444,5-8-503,5-5 0,-5-6 0,4-4 0,-5-8 0,-3-7 320,-1-5 0,-5-9-572,0 2 82,4-6 0,1 7 0,9-3 1,3 0-1,4 2-892,1-1 0,6 4 70,2 1-78,9-3 1,3 5 0,5-5 0,2 4 808,3 4 0,1 0 0,6 4 0,1-3 0,6-2 0,4 1 0</inkml:trace>
  <inkml:trace contextRef="#ctx0" brushRef="#br0">12598 625 7742,'-7'-6'184,"-4"0"0,2-2 0,-2 4 0,-2 1 0,-1 0-42,-3-1 1,1 0 0,-4 4 0,1 1-1,-1 2 1,-3 2 76,-1 3 0,4-1-85,3 1-159,3 3 0,5-3 1,2 4-1,2 1 0,5 0 1,5 0-1,10-2-75,3-3 1,5 4 0,5-4 0,3 2 46,2-1 1,-5 2 0,3-4 0,-2 2 101,-4-1 0,2 1 1,-10 3-1,-1 1 196,-2 0 1,-3 0 0,-2-1 0,-7 1-13,-4 0 1,-7 0-1,-8-1 1,-4 1-367,-3 0 1,2-5 0,1-1-1,-1-1-360,-3-3 0,1 3-235,3-2 426,3 0 302,11-10 0,14-23 0,8-11 0,3-5 0,0-1 0</inkml:trace>
  <inkml:trace contextRef="#ctx0" brushRef="#br0">12993 395 7742,'0'-7'660,"2"2"-591,2 5-58,-3 0 0,5 5 1,-6 5-1,0 6 1399,0 5 0,0 4-746,0 5-569,0 3 1,-1 6 0,-2 3-1,-1 1 1,1 1-921,1 0 412,2 4 0,0-12 1,2 1-1,1-5 0,2-5 413,2-4 0,13-16 0,7-8 0</inkml:trace>
  <inkml:trace contextRef="#ctx0" brushRef="#br0">12802 803 7742,'-8'-12'89,"-1"-1"0,6 4 130,-1 1-183,3-1 0,6-2 0,5 1 0,6 3 46,5 1 1,9 2-252,4 4-162,3 0 1,6 0 0,3 0 330,-1 0 0,3 7 0,5 3 0,1 1 0,1-1 0</inkml:trace>
  <inkml:trace contextRef="#ctx0" brushRef="#br0">13325 663 7748,'0'-8'269,"0"-1"0,-4 5-262,-1-5 388,1 6-272,4-2 0,6 5 1,2 1-1,4 5 0,0 5 492,1 5-494,0 6 1,0-2 0,-1 6 0,1-1 0,0 1-1,0 1 1,-2 1 18,-3 2 0,-2-5 0,-6-5 0,0-1 136,0-4-226,0-1 79,0-7 1,0-2-1,0-10 1,0-3-1,0-5-94,0-4 1,-4-3-209,0-5 0,-1-1 0,5 1 0,2 1 127,2 2 0,-1 0-1053,5 5 0,1 0 487,4 4 0,1 6 0,1 3 612,2 2 0,14 14 0,6 5 0,2 0 0,-1 1 0</inkml:trace>
  <inkml:trace contextRef="#ctx0" brushRef="#br0">13848 765 7748,'1'-13'93,"3"1"0,-2-1 226,2 0 0,-1 5 415,1-1 0,-3 5 824,4-5-1380,-10 6 0,-2-1 1,-5 10-1,-3 7-54,-2 6 0,3 6-118,-3 0 1,3 2-1,1 1 1,1 2-68,-1-2 1,1-1-70,4-1 1,2-5-153,6 0 1,0-5 0,2-1-24,2-5 0,9-4 182,8-6 0,3-7-3,2-6 36,5-5 0,-3-8 0,5-1 0,-1-2 0,1-4-246,2 0 0,1-2 272,-2 5 0,-3 2 159,-6 7-42,1-3 0,-2 15 0,-3 1 0,-8 10-20,-9 7 1,-4 4-14,-4 4 1,-2-2 0,-4 5-1,3-1-81,2-4 0,-4 4 30,5-2 1,0 0-18,4-5 0,1 0 14,3-4 1,8-2 34,5-6 1,5-2-65,0-2 0,2-4 1,1-9-1,1-5-43,-1-2 1,1-1-77,-1-1 1,-5 1 167,-3-1 1,-3 2 0,-3 3 136,-2 4-141,-3 3 1,-8 7 117,-2 2 1,-2 11 0,-4 5-1,2 6 14,-2 3 1,3 2-111,-2 3 0,7-1-72,-3-3 0,0 3 0,0-4 1,3 0 24,0-3 1,4 2 114,2-2 1,-3 0 19,3-5 0,4 1 0,-1 0 959,0 0-50,4-6-566,-10-2-1,5-5 0,-7 0 0,-4 0-519,-3 0-364,-3 0 1,-1-1 146,4-3 293,-4 2 9,11-9 0,18-30 0,11-14 0</inkml:trace>
  <inkml:trace contextRef="#ctx0" brushRef="#br0">15059 574 7748,'7'-13'-72,"4"2"-210,-2 2 249,2-2 0,8 8 0,2-4 0,3 1 0,1 3-704,1 2 737,-1 1 0,7 11 0,0 4 0</inkml:trace>
  <inkml:trace contextRef="#ctx0" brushRef="#br0">15097 791 7748,'-7'-6'266,"1"4"1,6-5 343,0 3 1,6 3-390,3-4-358,8 4 1,7 0 0,7-2 0,3-3 0,4 0-1,5-1 137,2 0 0,-1-6 0,4-5 0,6-2 0,0-1 0</inkml:trace>
  <inkml:trace contextRef="#ctx0" brushRef="#br0">15722 306 7748,'6'-13'74,"2"-1"0,3 0 237,2 1 1,6-2-1,0 8 1,3-1 147,-1 4 0,-1 3 0,3 1 0,-4 0 381,0 0 1,-2 1 0,-4 3-508,-1 5 0,-5 7 0,-2 2 1,-4 0-194,-1 1 1,-6 5 0,-4 0 0,-5 4-169,-6 1 0,1-2 0,-1-2 0,-1 1-390,2-1 0,1 1 18,2-1-176,2 1 1,-2-7 0,7 0-1,2-2 1,-2 0 0,0-2 575,2 0 0,13-3 0,9 1 0</inkml:trace>
  <inkml:trace contextRef="#ctx0" brushRef="#br0">15837 1033 7748,'-6'13'0,"3"-1"-148,-5 1 0,5 0 0,-1 0 0,1-1 1000,-1 1 1,2 4-493,-2 0 0,-2 4 0,1-4 0,-3 0-57,-1 2 1,-3-5-289,-1 3 68,6-3 1,-5-1 0,0 0 0,-3-2 0,-1-3-94,2-3 1,1-4 0,0-2-69,1-4 1,5-2 204,2-5 1,5-7 104,5-2-134,2-3 0,10-2 1,1 1-1,2 1 1,3 1 307,1 2 1,1 7-138,1 1 1,-2 0 0,-2 6 0,-2 0 283,-1 3 0,-2 4-511,-4 4 0,-5 5 153,1 8-690,-7 2 0,1 3 0,-10-1 1,-7 2-1,-4-1 495,-5-1 0,-41 4 0,27-16 0,-1 1 0</inkml:trace>
  <inkml:trace contextRef="#ctx0" brushRef="#br0">1913 2996 7779,'-13'-1'216,"0"-2"0,0-1 0,1 0 0,-1-1 593,0 1 0,6-1-639,3 0 1,12 4 0,6-3 0,5 1 54,4-1 1,6 2-165,5-2 1,3 1-1,1 0 1,2-1-205,3 1 1,-4-3-310,4 2 281,-9 0 0,-3 4 0,-7 0 1,-3 0-1,-4 0-763,-3 0 899,-12 0 1,-9 1 0,-14 2-1,-5 3 1,-4 0 0,-4 1 0,-4 0 102,-4 3 0,-2 1 1,-5 2-1,3-1 194,-3 1 1,4 0 43,-2 0-191,1-1 1,-3 1 0,7 0 0,8 0 0,7-2 65,6-2 0,4 2 0,10-4-19,7 0 0,10 0-56,7-3 0,5-2-301,0 2 0,3 2 0,3-2 0,4-1-126,0-2 1,1-1 124,1 0 0,-3 0-155,-6 0 278,1 0 1,-1-1 0,-1-2 0,-2-1-146,-5 1 196,-9-4 1,-9 5 446,-12-2-339,-5 8 0,-14 5 1,-3 8-1,-7 4 1,-8 5 223,-4 3 1,-1 4 281,4 5 1,6 2-380,2 2 0,10-3 0,8 0 0,8-6-12,7-6 1,6 0-249,8-10 1,9 0-263,8-4 177,9-6 0,-2 3 1,6-6-1,3-1 1,4-2-753,6-1 1,-2 0 116,2 0 0,-2-1 201,2-4 59,3 4 0,-7-9 507,4 6 0,20-17 0,-1-1 0</inkml:trace>
  <inkml:trace contextRef="#ctx0" brushRef="#br0">2244 3519 7829,'0'-12'580,"0"-1"-407,0 0 1,0 0 667,0 1-506,0 4 0,6 3 0,2 5 0,5 0-5,4 0 0,-3 5 0,5 4 0,-2 4-150,0 4 1,0-2-342,-5 7 0,0-3 0,-2 4 0,-3-2-178,-2 2 0,0 0-140,-5-2 0,0 2 180,0-6 0,0 0 1,0-5-416,0 1 439,-6-6 46,5-1 190,-5-12 0,10-2 0,2-9 1,2-6-1,5-4-40,3-3 1,2-4 223,-1 5 1,-3-1 23,3 4 261,-8 1 0,1 5 503,-6 3 1,-4 16-519,-4 9 1,-6 9 314,1 9-663,4-1 1,-2 1 0,4-1 0,-2 1 0,3-1-390,0 1 1,6-2 33,1-3 1,6-3-373,2-5 289,5-6 0,8-1 0,1-6 0,2 0 0,5-3-1808,3-6 2179,1-5 0,-3-15 0,3-7 0,2-1 0,0-1 0</inkml:trace>
  <inkml:trace contextRef="#ctx0" brushRef="#br0">3175 3315 7871,'-13'-12'329,"6"-1"1,3 6-245,8 2 0,7 0 117,7 1-305,4-1 1,2 5 0,7 0 0,2 0-1,2 0-1335,2 0 1438,2 0 0,16 12 0,4 2 0</inkml:trace>
  <inkml:trace contextRef="#ctx0" brushRef="#br0">3213 3583 7871,'-7'-6'1018,"2"5"-73,5-5 1,1 6-149,3 0-775,9 6 0,7-5 0,7 4 0,2-3 0,5 1-22,3 2 0,5-5 0,6-2 0,3-1 0,0-1 0</inkml:trace>
  <inkml:trace contextRef="#ctx0" brushRef="#br0">5827 2818 7795,'-4'-17'247,"0"-1"1,-1-1 1254,0 1-1246,3 6 1,-3 8 0,5 8-1,0 5 1,0 4 0,0 5 1373,0 8-1548,0-1 1,0 12 0,0-3 0,0 3 0,-2 1-63,-2 0 0,3 0 0,-4 1 0,4-2-401,1-3 1,0 1 92,0-5-73,0 0 1,1-5 0,4-1 0,2-3 0,1-4 0,1-4 0,1-4-2704,1-5 3064,2 3 0,-6-34 0,-2-3 0</inkml:trace>
  <inkml:trace contextRef="#ctx0" brushRef="#br0">5355 3507 7795,'-18'0'0,"-2"0"565,-5 0-148,5 0 1,6 0 0,8 0-1,5 0 201,6 0 1,11 0-1,8 0 1,7 0-298,7 0 0,11-2 1,2-2-337,5-3 1,15-2 0,-34 5-1,1 0 1,2-1 0,-1 0-1,2-1 1,-1 1 0,1-2 0,0-1-1,2 1 1,-1 0-171,2 1 1,0-1 0,0-1-1,-1 1-134,-2 2 1,-2 1 0,29-3 0,-18 0 0,-12 2-1228,-11 2 1068,-7 1 0,-14 4 1,-6 2-118,-7 4 1,-6 4 201,-4 1 0,1-1 393,-5 1 0,-10 6 0,-5 3 0,-5 2 0,0 0 0</inkml:trace>
  <inkml:trace contextRef="#ctx0" brushRef="#br0">5738 3940 7795,'0'-13'466,"-1"1"466,-4-1-882,4 0 0,-5 0 0,6 1 644,0-1 0,6 6 0,1 5-270,0 9 0,0 3-141,-3 12-308,-2-1 1,8 9 0,-6 1 0,-1 1 0,-2 4 0,-1 1-1,0 1-39,0 0 0,0-5-107,0-4 99,0 4 1,4-6 0,1 1 0,-2-5 0,-1-6-196,3-3 210,2-7 0,5 3 1,1-6-1,1-1 1,3-3-116,5-4 0,2-3 0,3-6 0,1-1-592,2-3 1,1 1 353,-1-5 1,-3 4 0,4-4 409,0-2 0,1-12 0,7-5 0</inkml:trace>
  <inkml:trace contextRef="#ctx0" brushRef="#br0">5789 3864 7817,'-18'-13'232,"9"0"1,-1 6-236,14 3 0,9-2-207,8 2 263,3 0 0,8 2 0,2-1 1,2-1-1,3 1-1275,-1 2 963,0 1 1,-1 0 258,-3 0 0,3 11 0,-5 3 0</inkml:trace>
  <inkml:trace contextRef="#ctx0" brushRef="#br0">5891 4004 7817,'-9'0'0,"1"0"1153,5-6-355,-3 5 0,14-5-336,4 6-469,7 0 0,12-1 1,1-2-1,2-1 0,2 1 7,4 1 0,6-7 0,8-4 0,7-2 0,0 1 0</inkml:trace>
  <inkml:trace contextRef="#ctx0" brushRef="#br0">7855 2410 7836,'0'-18'35,"0"-2"1,-2-2 0,-1 3 0,-2 0 787,-2 4-708,4 6 1,-10 3 0,2 6 0,-6 0 0,-3 0 0,-3 0 0,-2 2 62,-5 2-170,-3 3 1,-5 10 0,0 0-1,0 0 1,-1 0-79,1 0 14,6 6 1,-5-8-1,5 5 1,3-3 0,6-4-1,6-3 176,6 0 0,8-4-34,3-2 0,3-3 1,8-1-1,3 0 130,0 0 1,5 4-1,-2 2 1,0 0 20,1-1 0,-2 5 114,5-1-268,-5 2 1,2 3 0,-5 2 0,0 4 0,-1 2 365,1 5-375,-6 7 1,3 0 0,-6 9 0,-1 5 0,-1 7-5,-2 9 0,0 5-70,0-31 0,0 1 0,-3 2 0,0 0 0,-1 2 0,-1-1 0,0 1 0,-1 1-265,0-2 0,-1 1 0,3-5 1,0 0 159,-5 30 1,2-3-85,-1-1 186,-4 0 0,11-12 1,-3-5-1,2-7 1,2-5 102,0-1 1,0-1 375,0 1-391,6-9 0,-3-2 1,4-6-1,-1 0 1,-2-2-52,2-2 0,-4 3 49,7-8 0,-5 2-139,5-1 0,-1 2 0,5-4 0,0 0-95,-1-3 1,1 2 736,0-2-757,5 1 0,-2-5 1,5 0-1,3 0 1,3-2-587,3-2 0,5-2-885,-1-2 1079,3-4 0,1 5 563,1-5 0,10-10 0,8-3 0,5-3 0,-1 1 0</inkml:trace>
  <inkml:trace contextRef="#ctx0" brushRef="#br0">9117 2805 7820,'4'-13'-134,"2"2"1,1 1 0,4 2 0,5-1 196,5 2 0,5-3 0,3 6 0,5 1 1386,3 2-1277,7-5 1,-3 5 0,5-4-1,-4 4 1,-5 1-75,-6 0 1,-5 0 0,-5 0-477,-4 0 304,-9 0 57,-8 0 1,-8 0 0,-9 0 0,-4 0 0,-5 0 0,-4 1 0,-4 2-297,-3 1 359,-6 6 0,-1-7 1,-5 6-1,1-1 1,-3 2-1,-4 1 1,-2 4 402,1-1 1,0 1-349,5 2-45,6-2 1,5 4 0,9-3 0,6 1 0,9-1-31,9-2-41,11-2 0,5 1 1,8-1-1,6-3 1,5 0-201,6 1 140,3-4 1,1 1-1,0-5 1,-1 3 0,-2-2-56,-1-2 1,-5-1 331,1 0-254,-4-6 215,-6-1 0,-7-6 0,-10 1 0,-6-1 0,-7 0 93,-5 0 1,-5 1-217,-6-1 1,-4 6-274,1 3 184,-7 2 0,5 2 1,-3 0-1,4 2 0,3 2-722,2 4 1,1 5 33,3 4 0,8 4 737,9 9 0,23 9 0,11 6 0,2 6 0,0 0 0</inkml:trace>
  <inkml:trace contextRef="#ctx0" brushRef="#br0">9487 3137 7820,'0'-19'0,"1"5"0,3-3 86,-2 3 1,9 7 0,-1 3 0,4 2 0,5 2 2105,1 0-2055,1 6 0,0 2 0,-1 9 0,0 5 0,-2 2 32,1 1-347,-8 1 0,-1 1 1,-6 1-1,-1 2 1,-2-3-1,-1-3 1,-1-4-317,-3-2 0,1 2 75,-6-7 391,1 2 1,-1-13-1,1 2 135,-2-3 1,3-2-1,0-3 1,1-6 44,3-6 1,3 1-158,4-7 10,4 1 1,6-4 0,1-2 0,4-2 0,-1 0 32,1 0 1,2 2 173,-4 2 1,1 5-221,-1 3 273,-3 8 1,1 4 0,-8 8 0,-2 5 349,-2 9 0,-3 6-479,-4 2 0,-2 2 232,-2 3-433,-4-3 0,11 4 1,-3-7-1,2-1 1,2-3-612,0-2 0,6-2 214,2-8 1,9 2-899,5-6 1077,7 1 1,4-11 282,5-3 0,17-22 0,8-11 0,-17 11 0,-1 1 0,1 0 0</inkml:trace>
  <inkml:trace contextRef="#ctx0" brushRef="#br0">10877 2933 7821,'-13'0'202,"0"0"1,0 0 0,1 0 315,-1 0 1,2-2 0,3-1 0,10-1-1,8 0 358,5-2 1,9 3-760,2-5 1,5 4 0,9-3 0,2 1-120,5 3 1,3-3-191,1 2 93,-6-6 1,5 9 0,-5-3-1,0 2 1,-5 2 0,-8 0-605,-6 0 0,-10 2 1,-5 0-1,-11 4-53,-11 1 1,-8-3-56,-6 5 526,-7-6 1,6 7 0,-6-5 284,1 2 0,-7 2 0,-7 4 0</inkml:trace>
  <inkml:trace contextRef="#ctx0" brushRef="#br0">12585 2869 7785,'-13'-4'0,"1"-2"0,-1 0-337,0 1 0,0-5 0,1 3 0,-1-2 501,0 1 0,5-1 1,-1-5-1,1-2 681,1-1 0,0-1-325,2 1-339,4 3 1,-5-6 0,6 4 0,2-1 0,2 2-1,4-1 1,5 1 228,4-2 0,-1 4 0,5 6 1,0 1-255,-1 3 0,4 2 0,-4 2 0,1 4-73,0 3 1,-5 9-1,1 4 1,-4 3-348,-5 2 1,-2-1 142,-6 1-101,0 5 0,0-3 0,0 5 0,0-2 0,-1-1-697,-4 1 872,4-4 0,-9 0 1,6-7-1,-1-2-63,0-2 89,3-2 0,-3-8 59,5-6 0,5-7 42,4-10 1,7 1-237,1-5 130,5-6 1,-6-2-1,5-3 1,0-2-1,1 0-116,-1-2 1,-6 1 110,2 5 1,-7 5-42,-1-1 377,-6 1 1,2 11 0,-6-2 233,-3 6 0,1 4-387,-6 6 1,5 2 86,-4 2-313,-1 3 0,1 2 0,0-1 0,1 2 0,2 3-296,-1 4 1,2-3 282,4 3 0,0-3-35,0-1-225,0-6 1,0 4-1,1-2 347,3 2 0,66-15 0,-25 0 0,1-1 0</inkml:trace>
  <inkml:trace contextRef="#ctx0" brushRef="#br0">13644 2180 7794,'0'-18'374,"0"-2"1,-2 0 509,-2 3 0,1 5-871,-5 3 0,-1-2 0,-4 4 379,1 0 0,-1 1-230,0 6 1,-1 6-1,-2 3 1,-2 8 139,-2 9 0,-1 5-22,-5 7-193,1 6 1,-1 6 0,1 8 0,-1 3 0,1 6 91,12-33 0,0 1-198,0 4 1,1 0 0,2-1 0,1 0 0,2 1 0,2-1 0,-1 31 0,6-4-218,4-1 63,9 0 0,7-7 0,5-8 0,2-9 0,2-9-608,0-4 1,7-3-596,-2-3 989,-3-2 1,10-12 0,-1-3 386,4-2 0,7-21 0,7-8 0,6-1 0,1 0 0</inkml:trace>
  <inkml:trace contextRef="#ctx0" brushRef="#br0">14829 2359 7814,'-7'-9'320,"3"1"0,4-1-277,4 2 1,6-4 0,12 4 0,7-2 0,8 2 0,6 0 753,3 0 1,10 3-663,3-5 1,2 7 0,-1-3-1,-5 4-153,-3 1 0,-9 0-441,-9 0 375,-9 0 1,-15 0 0,-6 0 0,-9 0 0,-11 0-202,-9 0 1,-2 0 216,-7 0 155,0 0 0,-5 0 1,0 0-1,-4 0 1,-3 1-1,-4 4 1,-1 3 443,0 3 0,0 2-287,0 0-239,0 0 0,1 4 0,4 1 1,4 1-1,8 0 12,9 1 0,7 0 0,9 3 0,5-3-348,2-2 1,12-1 33,3-4 1,10-1 191,2 1 1,1 0 0,5-2 0,-1-2 8,-1-5 1,1-3 154,-4-1 0,2 0 11,-2 0-13,2 0 1,-15-5 0,1-4-1,-6-2 1,-2-2 355,-3 0 0,-2 1-113,-1-1 0,-5 0-281,-4 0 0,-4 1 1,-4 0-1,-3 2-224,1 2 1,-5 5-250,2-1 0,0 2-17,0 2 0,0 2 0,5 2-586,1 5 1,8 2 1056,3 2 0,38 6 0,18 3 0,2 2 0,0 0 0</inkml:trace>
  <inkml:trace contextRef="#ctx0" brushRef="#br0">15327 2576 7977,'0'12'830,"0"1"-313,0 0 0,-5 0-306,1-1 1,0 5-1,4 0 1,0-1-72,0-2 0,0-1-97,0 0 1,1-1 0,2 1 0,3-1-278,1-4 0,1 2-76,5-6 252,6 0 0,-4-5 0,5-3 0,0-5 0,-2-3-7,1-5 0,-2 1 0,-5-5 0,1-1 387,0 3 0,-6-1-111,-3 3 0,-2 7 513,-2-3 1,4 3-228,0-3 0,-1 8-361,-7 5 0,2 7-138,-2 10 44,3 3 0,1 15 0,0 5 0,0 4 1,0 5-174,0 5 1,0 0 13,0 5 0,0 2 44,0 7 0,0-4 1,0 0-1,0-7-64,0-5 1,-2-11 184,-2-3 1,3-9 287,-4-4-141,4-11 123,1-8 1,-4-12 109,-1-2-402,-4-3 0,0-6 1,-7-2-1,-1-1 1,0-2-299,-1-2 1,4-2-71,-3 1 1,4-1-821,5 1 845,2-7 0,6 5 0,0-2 1,0 0-1,3 0-2728,5-5 3045,6 2 0,25-2 0,10-2 0,3-2 0,0 0 0</inkml:trace>
  <inkml:trace contextRef="#ctx0" brushRef="#br0">16168 2397 7814,'0'-18'1542,"0"4"-711,0-3-182,0 8 1,0 5 230,0 8 1,0 5-587,0 8 1,2 2-1,1 8 1,1 3-246,-1 4 0,-1 3-91,3 1-255,-4-5 1,5 4 0,-5-3 0,2 1-1,3 0-933,1-1 819,-4-5 0,2 1 0,-3-9 411,2-4 0,3-26 0,6-6 0</inkml:trace>
  <inkml:trace contextRef="#ctx0" brushRef="#br0">16041 2652 7805,'-4'-8'1617,"-1"-1"-1140,-5 1-986,3-5 493,0 0 1,7 6 0,10 1 0,7 2-1,9 0-66,6 1 1,6-3 0,5 2 0,4 1 81,2 2 0,5-4 0,6-1 0,4-1 0,1-1 0</inkml:trace>
  <inkml:trace contextRef="#ctx0" brushRef="#br0">17494 2384 7773,'9'0'28,"-1"0"0,2-1 206,2-3 1,2 2-1,3-3 1,4 0 0,3 1-1,2 0 236,-1-2 0,6 5 1,2-3-1,1 1-474,0-1 1,-7 2 137,-2-2-387,1 2 1,-12 2 0,2-1 0,-8-2 168,-8-1 1,-10-2-1,-8 3 1,-4-1 92,-4 1 0,-6 2 0,-7 1 0,-4 0 158,-4 0 0,-2 6-101,-2 2-57,0 3 1,-2 4 0,0 2-1,-1 2 1,3 3 0,5-1-1,7 2-1,6 1 0,11 0 0,6-3 0,6-4-117,6-3 1,9-1 99,8 0-93,0-1 0,10 0 1,-5-2-1,2-3 0,1 0 65,-1 0 1,3-4-1,-5 1 1,0-3 78,1-1 1,-6 0 286,-5 0 0,-1-1-27,2-3-121,-4-3 0,-5-2 0,-1 1 0,-3-1 0,-5 1 96,-2-1 1,-3 5-329,-3-5 0,1 7-706,-5-3 312,0 4 0,-1 1 0,3 1 0,0 4 1,4 5 444,0 5 0,37 39 0,-8-20 0,1 0 0</inkml:trace>
  <inkml:trace contextRef="#ctx0" brushRef="#br0">17800 2703 7776,'7'-18'90,"5"4"0,-5-3 0,1 2 649,1 3 1,-1-1-218,5 0 1,0 6 0,0 3 0,-1 2-112,1 2 1,4 6-438,0 3 1,-1 6 0,-6 4-1,-3 0-237,-2 4 0,0 1 56,-5 2 1,0-1 0,-2 1 0,-3-1 4,-8 1 0,0-2 285,-4-3 1,-1 2-232,1-6 282,0 0 1,4-5 0,0 1 0,0-1 1156,1-4-1137,5-2 1,2-6 0,10 0-154,3 0 0,5 0-422,4 0 1,3 0-1282,5 0 1262,1 0 1,-1-5-1,2 1 440,3 1 0,25-32 0,-22 14 0,1-1 0</inkml:trace>
  <inkml:trace contextRef="#ctx0" brushRef="#br0">17851 2767 7776,'-12'-13'259,"0"5"154,4-1-492,2 6 0,8-7 1,3 6-77,8 1 0,7 2 1,10 1-1,4 0-696,2 0 851,8 0 0,-1 0 0,5 0 0,6 0 0,0 0 0</inkml:trace>
  <inkml:trace contextRef="#ctx0" brushRef="#br0">18514 2219 7776,'0'-13'202,"0"0"0,-4 5 748,0-1 204,0 1 1,4-5-253,0 0 0,1 6-622,3 3 0,3 2 1,6 4-1,0 2 8,0 5 1,4 9-291,0 8 46,5-1 0,-6 18 0,4-1 0,0 8 0,-3 5-52,-3 4-182,1 4 0,-13 2 0,-1 1 0,-8 4 0,-11-1 0,-9-2 0,-7-8-1921,-3-6 0,-7-12 1249,-3-3 862,-2 0 0,-7-27 0,-7-6 0,-5 3 0,0 1 0</inkml:trace>
  <inkml:trace contextRef="#ctx0" brushRef="#br0">19292 1874 7790,'-18'-7'0,"-13"-15"0,-9 0 0</inkml:trace>
  <inkml:trace contextRef="#ctx0" brushRef="#br0">18973 1811 7884,'-7'-13'17,"-3"0"1,6 0 0,0 1 0,0-1 0,-1 0 414,3 0 1,0 1 0,4-1 0,2 0 0,4 0 193,4 1 0,0-1-513,1 0 0,4 2 0,2 1 0,1 1-21,2-1 1,2 5 137,2 1-238,-6 2 0,4-2 0,-3 0 0,3 1 0,2 1 1,-2 4-1,-2 1-52,0 1 1,-7 6 0,2 0 0,-3 4 126,-1 3 0,-2 6 1,-1-2-1,-3 3 97,-1 1 0,3 5 0,-5 1 1,0 3-36,2 6 1,-5 2 0,3 7 0,-2-1-71,-2 4 1,0 1 0,0 8 0,0 2-58,0 4 0,-4 2 31,-1-1 1,1-2-1548,4 2 1478,0-30 0,0 0 0,-4 29 1,2-31-1,0 0 0,-1 30 0,1-2 15,2 0 0,2-2-52,2-2 1,-1-4-1,5-6 1,1-3-85,-2-5 0,3-3 121,-6-5 60,0-3 1,-4-10-1,-1-1 1,-3-2 171,-5-2 1,-2-8-96,-2-3 1,-4-4 337,0-1-330,-11 6 1,6-5 0,-7 3 0,0-2 0,1-4 378,-2-2 0,-4 3-949,5-4 0,0 3-621,8-3 713,-3 4 0,10-5 0,-3 6 1,3-1 368,1-3 0,17-3 0,4-6 0</inkml:trace>
  <inkml:trace contextRef="#ctx0" brushRef="#br0">20529 2627 7763,'-8'0'461,"1"-2"944,1-2-1161,7 3 0,8-5 0,9 6 0,9 0 0,10-1 0,10-2 0,7-3 851,5-1-1060,3 4 1,2-3 0,-2 5 0,-1-2 0,-4-1-1167,-5 1 651,-9 2 1,-13 1 0,-12 1 0,-9 2-257,-12 1 1,-8 2 0,-6-3 0,-3 1 735,0-1 0,-19-7 0,-9-2 0,0-1 0,-1 0 0</inkml:trace>
  <inkml:trace contextRef="#ctx0" brushRef="#br0">20873 2384 7791,'-5'-12'128,"-2"-1"0,-2 0 669,1 0 0,3 1 185,-3-1-723,5 6 1,-3 3 0,6 8-1,0 6 1,0 7 0,0 8 588,0 8 1,0 5-447,0 5-369,0 2 0,2 6 0,1 0 0,1 0 1,0 0-134,2 0 1,-3 3-1,4-2 1,0-4-845,0-2 1,-3-5 430,5-7 0,-2 0 0,3-7 0,-2-6 513,2-5 0,1-18 0,2-12 0</inkml:trace>
  <inkml:trace contextRef="#ctx0" brushRef="#br0">23513 2257 7771,'6'-7'472,"-6"3"1,0 8 43,-8 4 0,-4 11 0,-5 5 0,-5 6-254,-2 2 0,-7 4 0,-4 6 0,-6 5-86,-6 2 1,20-23 0,0-2-157,0 0 1,-1-1 0,0 1-1,1 0 1,-24 18 0,1-2-343,3-4 0,9-8-48,8-11 310,3-6 1,6-11 0,3-1 0,2-3 0,6-5 0,3-4-108,4-4 1,2-4 0,2-7-1,5-3 44,7-2 0,1-1-167,7-4 299,0-1 0,3 7 0,-1 4 0,-2 5 0,2 7 0,1 6 1,0 6 488,-3 3 0,2 4-169,-6 5-184,0 6 0,1 13 0,2 3 1,2 4-1,-3 3 141,0 1 0,3 0-572,0 0 0,2-1 0,1-3 1,1-4-633,-1-3 1,2-6 351,3 0 0,-2-6-861,6-3 1427,0-5 0,6-20 0,4-8 0,3 0 0,1 0 0</inkml:trace>
  <inkml:trace contextRef="#ctx0" brushRef="#br0">24762 2231 7786,'-1'-12'532,"-2"-1"0,-2 0-15,-3 0 1,-4 6-392,-5 3 44,0 3 1,3 12-1,-2 6 1,-2 7-1,-2 6 247,-3 4 1,3 3-1,0 1 1,1 2-405,-1 2 0,0 2-126,-1 3 0,-2 1 0,6-6 0,1-2-18,2-4 1,1-2-223,1-9 131,5-2 121,1-16 1,6-3-1,1-10 1,2-5-217,1-5 0,6-6 164,-1 1 0,6-9 0,4-6 0,-1-3-142,1-4 1,3-5 225,0 1 1,2-1-747,1 1 822,1 3 0,-5 8 1,-1 2-1,-2 4 1,-2 6 1437,-2 7-1131,-1 5 0,-5 20-38,1 4 0,-6 7 0,2 6 0,-1 1-83,1-1 0,5 1-246,-2-1 1,3 5-117,2 0 0,0-5 0,0-4 0,-1 2 405,1 1 0,4-4-635,0-3 1,2-3 2,-2-1 11,-3 0 0,4-1 1,-5 0-543,0-4 843,-6 4 0,-7-10 222,-9 7-117,-2-6 1,-7 4 0,-5-3-1,-5 3 1,-6 2 544,-3-1 0,-2-1-310,1 2 0,-6 2 543,-2-2-596,-4 2 0,0 2 1,2-2-1,3-1 1,2-2 5,7 2 0,-1-3-410,7 2 1,6-6 179,7 1-399,8-3 0,5-1 0,10 0 0,6-1-2009,8-3 2429,10-3 0,6-9 0,6-4 0,5 0 0,1-1 0</inkml:trace>
  <inkml:trace contextRef="#ctx0" brushRef="#br0">25221 2295 7786,'-1'-13'0,"-2"-1"0,-1-1 583,1-2-308,2 0 0,2 4 0,5 2 0,7 1 778,6 1 1,7 6-840,4-1-173,8 3 0,4 1 0,8 0 0,2 0 0,1 0 125,-1 0-657,-1 0 0,-4 0 1,-3 0-1,-3 1 0,-7 2-1929,-6 1 2420,1 0 0,-32-4 0,0 0 0</inkml:trace>
  <inkml:trace contextRef="#ctx0" brushRef="#br0">25668 2193 7786,'-13'0'583,"0"0"-154,1 0-55,-7 0 1,5 2 0,-2 2 0,5 6 455,3 5 1,-1 1-420,-4 5 0,5 6 0,1 7 0,1 4-75,3 5 0,-2 2-348,0 6 0,2-1 0,8-3 0,3-5-153,4-2 1,0-3-81,1-3 0,0-9-302,0-8 1,-1-4-1,1-5 547,0-3 0,-6-27 0,-1-6 0</inkml:trace>
  <inkml:trace contextRef="#ctx0" brushRef="#br0">16844 3558 8199,'-13'0'-290,"1"0"1,-1 0-766,0 0 1361,6 0 0,-3 1-68,6 3-189,0-2 21,4 3-111,0-5 94,0 0 21,5 0 0,-3 0-6,3 0 1,-3-1 27,2-3-77,-3 2 0,6-8 1,-4 5-1,3-2 8,1-3 0,-3 3 24,5-2-54,-6 6 0,8-8 0,-3 2 1,4-2-1,1-2 4,-1 1 0,7-7 44,2-2 1,9-10 0,7-8 0,8-9 15,-18 20 1,1-2 0,6-4 0,2-3-10,3-4 0,2-3 1,3-5-1,2-1-1128,-13 15 0,1 0 0,1-1 1088,0-1 1,2 0-1,-2-1 1,0-1-1,0 1 1,0-1 0,1 0-1,1 0 1,-1 1-1,0-1 1,0 0 0,0 0-1,-2 2 1,0 0-1,0 1 27,14-17 0,-1 1 1,-3 5-1,0 1-313,-6 5 1,0 1 0,-2 2 0,-1 1 290,-1 2 1,0 2-45,-4 1 0,0 1 1,21-13-1,-10 6 0,-6 7 1,-5 6-34,-3 3 1,-7 4 45,-3 5 1,-3 0 4,-2 1 12,-4-1 0,1 4 0,-4 1 3005,-2-2-3084,-2 4 1150,-1 1-1210,0 5 0,0 1 0,0 3-296,0 5 1,-1-2 331,-4 1 1,4-3-291,-3 3 124,-3-5 0,5 4 266,-2-3 0,-3-2 0,0-8 0,-6-8 0</inkml:trace>
  <inkml:trace contextRef="#ctx0" brushRef="#br0">18616 1517 8238,'-7'-5'0,"-4"2"-215,3-6 1,-2 5-48,1-4 0,-2 5 0,4-3 0,-2 2 404,1 0 0,3-1 69,-3 5 0,4 0 5,-5 0-80,6 0 1,-4 0 0,4 2 61,-1 2 1,0-1-124,4 5 2,0-5 0,1 7 26,4-6 1,6 1-133,6-5 0,6 0 33,-2 0 1,4-6 0,5-4 0,4-4-17,3-3 0,0-2 43,-3 2 1,3 3 20,-3-3-35,2-3 1,-4 11 0,-7-3 0,-6 5 9,-5 4 0,-9 3 216,-5 5 1,-7 7-33,-10 10-141,-3 2 1,-5 7 0,-1 3 0,0 3-1,-3-1-28,-1-2 0,5 2-136,4-6 0,5 2-134,-1-6 0,4 2 0,3-8 0,3 0-194,2-3 0,2-7-725,7-2 1147,-2-5 0,32-14 0,1-11 0</inkml:trace>
  <inkml:trace contextRef="#ctx0" brushRef="#br0">18247 752 8370,'-9'-8'-322,"1"1"1,-2 1 0,-2 5-198,0 3 643,-1 6 0,-1 10 0,-2 5 0,-1 4 1,3 4-1,3 1 0,4 4 380,1 1 1,2-3-515,4 0 0,1-6 0,3 0 0,6-4 42,6-2 0,5-8 118,9-1-130,-3-6 1,10-9 0,-2-3 0,6-8 0,4-7-64,1-4 100,-2-7 0,-6-6 0,0-7 0,-1-1 0,-3-4 0,-7 0 0,-9-2 318,-9 0 1,-8 1-224,-5 3 0,-9 1 0,-9 9 0,-8 9 59,-8 8 1,-1 11-217,-3 5 0,-2 3 1,1 3-1,2 7-274,2 8 1,6 11-302,3 6 0,5 4 580,4 5 0,27 0 0,9 5 0,3 5 0,1 1 0</inkml:trace>
  <inkml:trace contextRef="#ctx0" brushRef="#br0">24240 3392 8238,'-13'5'-84,"0"-2"0,0 4 0,1-1 0,-1-2 420,0 2 1,7-6-1,6-1-330,8-11 44,9-1 0,5-16 0,12-2 0,9-9 0,8-10-13,-22 22 0,1-2 0,3-2 1,2-2-1,7-7 0,3-1 1,3-2-1,3-2-2,-15 13 1,2-1-1,0 0 1,3-3-1,1-1 1,1 0-166,2-3 1,0 0 0,1 0-1,1-1 1,1 0 0,0-1-1,1 1 1,-1-1 0,1 1 0,-1 0-1,0 1 1,-1-1 148,-1 2 1,0 0-1,-1 1 1,-1 3-1,-1 0 1,-1 1-776,-4 3 1,-2 0-1,1 2 768,17-10 0,0 1 1,-6 0-1,-2 3 1,-1 4-1,-2 3 1,-4 1-1,-1 0 1,-6 5-1,0 1 0,19-15 1,-12 9-234,-8 5-67,-4-1 1,-8 10-81,-6-3 281,-6 9 1,-13 0 0,-3 6 0,-3-3-113,-5 3 0,-3 2 651,-6 4 1,1 3-579,-1 6 35,1-6 1,-1 4 0,1-2 0,1 0 0,1 0 1384,2-5 0,5 2-1276,-1-2 1,3 0-83,1-4 73,1 0 1,-1 0-1,0-1 215,0-3 1,6-3-120,3-6 1,3 4 354,1 1-337,0-1 0,4 1 1,3-1-1,3 1 0,4 1 182,0 3 0,5-2-186,-2 2 0,4-1-24,-4 5-47,5 6 0,-7-2 0,2 8 0,-3 3 0,-3 4 26,-2 3 1,1 2-145,-6 2 0,0 5-214,-4 3 149,-6 3 1,-5 3-1,-7 1 1,-2 1-1,-1-2-538,1-5 1,-3-4 336,6-5 1,0-2-98,4-3-112,6-2 545,2-12 0,16-19 0,3-9 0</inkml:trace>
  <inkml:trace contextRef="#ctx0" brushRef="#br0">27160 982 8220,'-2'-20'-55,"-1"3"1,-1 3 0,0 2 97,-2 4 0,-1 4 0,-6 8 1,1 6-1,-3 5 0,0 8 324,-2 5 0,-6 5-466,2 5 139,3 1 1,-1-1-1,6 0 1,2 0 0,3-1 93,3-3-144,4-3 1,4-7 0,5-2 0,9-5 0,6-5 0,2-3 0,2-5 66,3-2 1,3-4 0,5-2-1,-1-6 24,-3-6 0,1 1 1,-4-8-1,0-2-23,1-4 0,-4-6 0,-7 1 1,-4-4 134,-3-5 0,-7 4-108,-2-4-19,-4 3 0,-8 3 1,-6 3-1,-7 6 0,-5 5 1,-5 6-1,-4 5-298,-3 3 0,-1 4 59,0 5 0,0 9 1,-1 6-1,1 3-251,0 5 0,5 6 424,4 5 0,14 0 0,3 3 0,-1 4 0,0-1 0</inkml:trace>
  <inkml:trace contextRef="#ctx0" brushRef="#br1">15059 3927 8671,'-9'0'-196,"1"0"-1348,-2 0 1583,4 0 1,-5-4-1,4-2 1,-2 1-1,2-2 896,2 0-836,0 4 1,5-4-12,0 2 0,8 3-51,4-7-18,7 6 0,18-4 0,6 4 0,11-2 1,9-1-1,6 0 0,-32 4 0,0 0-62,2-1 1,0 0 0,-2 3 0,1-1 0,33-3 0,-3 2-30,-6 2 0,-11-4-153,-13 0-293,-5 0 158,-13 4 273,-8 0 0,-12 0 0,-8 0 0,-4 0 0,0 0-102,-1 0 1,-1 0 91,-3 0 1,-2 4 0,-3 0 0,0-1 96,0-2 0,-36 11 1,-10 2-1</inkml:trace>
  <inkml:trace contextRef="#ctx0" brushRef="#br1">15174 4055 8671,'-14'0'0,"-3"0"0,2 0-462,-2 0 0,3 0 0,1 0 631,1 0 83,5 0-40,1 0-148,6 0-8,6 0 0,2 0 1,11 0-1,6 0 0,8-2 1,5 0-1,4-3 85,5 2 1,4-2-212,4 1 84,-2-6 1,8 4 0,-6-4 0,-1 3-1,-2 0-32,-1 0 1,-3 0 0,-5-3 0,-9 3 0,-6 1 70,-8-4 0,-9 4 119,-11-2-297,-5-3 0,-8 9 155,0-2-204,0 3 1,1 1-1,-1 0 1,0 0-1,2 1-251,2 3 0,4-1 294,5 6 128,0-1 1,22 16 0,7 3 0</inkml:trace>
  <inkml:trace contextRef="#ctx0" brushRef="#br0">10800 5623 7944,'0'-8'-191,"0"-1"1,0-1-1,0-1 346,0-2 1,0 5 653,0-1-589,0 1 0,0-1 1,0 1 70,0-2 0,4 3-96,1-2-184,5 6 0,-3-7 0,7 6 1,1 0-1,2 0 0,0-2 1,0 0-85,0 1 1,0-4 0,-4 5 0,0 0-92,0-2 0,-6 3 133,-3-5 1,-4 5-1,-4-1 1,-6 2-43,-6 2 0,-4 0 55,-5 0 50,-1 6 1,-5-2 0,-3 7 0,-4 5 0,-3 2 37,-2 5 1,1 1-1,2 3 1,1 1-2,0 2 1,4 0-22,9-5-21,6 1 1,8-1 0,7 0 0,4-4 0,4-6 3,5-5 1,2 0 37,12-6 0,3 5-27,5-5-36,5 0 1,-6-4-1,5 0 1,0 0 0,0-1-125,0-3 0,-10 1 88,1-6 0,-4 2-46,1-1 17,-4-3 0,-11 8 0,-4-4 80,-6 1 1,-10 3-56,-8 7 1,-4 3 150,-5 6-63,-3 6 0,-9 2 0,-2 7 1,1 2-1,2-2 42,4-1 0,9-1-36,3-1 0,2-4-58,10 1 10,3-7 1,13 2 0,6-7 0,8-3 0,7-1 5,5-3 0,4-2-273,5-1 0,5 0-73,-1 0 172,7 0 0,-6 0 0,4-1 0,-4-2 0,-4-1-544,0 1 0,-3 1 91,-2 2 0,-8 0 609,-9 0 0,-14 6 0,-5 1 0</inkml:trace>
  <inkml:trace contextRef="#ctx0" brushRef="#br0">11068 5929 7958,'0'-13'0,"0"1"110,0-1 1,0 4-1,1 2 1,5 2 541,7 2 1,1 1-387,7 2 0,0 6 0,5 3 0,-1 3 65,1 5 0,-5-1-373,0 5 0,-9 0 0,0 6 0,-2 2-95,-3 0 0,-1 1-169,-6-4 0,-6-1 0,-2 1 0,-3-2-96,-2-3 1,2-7 43,2-5 290,-2-6 1,9 1 0,-2-10-54,3-7 0,8-5 50,5-8 0,1-5-18,4-3 77,3 3 0,-4-4 0,3 5 1,0 2-1,-4 2-35,0 5 1,-7 2 335,1 7 613,-7 5-676,4 1 1,-6 12 0,0 4 0,-1 5 0,-2 6 119,-1 3 1,-2 1-163,2-4 0,2 3-131,-2-3-142,3-2 0,5 3 1,2-5-1,1-1 1,4-2-495,5-1 0,-1-6-46,6-3 1,5-3-756,4-1 1384,5 0 0,9-28 0,7-12 0,7-2 0,0-1 0</inkml:trace>
  <inkml:trace contextRef="#ctx0" brushRef="#br0">11999 5802 7968,'-6'-13'0,"-2"0"0,-2 5 1224,1-1-993,3 1 0,8-1 0,4 2-257,6 1 0,1 2-362,4 4 0,3 0 1,0 0-1,1 0 388,0 0 0,6 17 0,6 4 0</inkml:trace>
  <inkml:trace contextRef="#ctx0" brushRef="#br0">12011 5993 8008,'-12'-4'697,"-1"-1"-224,6 1 0,-3 3 416,6-3 1,1 2-469,7-2 0,9 2-932,8 2 247,3 6 1,3-4 0,3 2-1,4-3 1,3-1 263,1 0 0,6-4 0,7-3 0,3 0 0,1 0 0</inkml:trace>
  <inkml:trace contextRef="#ctx0" brushRef="#br0">14536 5432 7980,'-6'-26'147,"5"1"1,-5 1 0,2 3 0,0 4 1000,1 2 0,2 10-776,1 5 0,4 10 0,0 8 0,-1 3 0,0 5 49,1 2 0,-3 8-409,4-2 0,-4 2 1,-1 4-1,0 0-324,0-2 0,0 3 235,0-7-282,0-3 0,0 5 1,2-7-1,0 0 1,3-4-1,-3-2-1258,0-2 0,-1-2 1617,4-2 0,-10-23 0,4-15 0</inkml:trace>
  <inkml:trace contextRef="#ctx0" brushRef="#br0">14230 6133 7980,'-13'0'232,"1"0"380,-1 0-441,0 0 197,6 0 1,3 0 0,9 0-1,8-1 1,10-2 0,9-3 0,12-1-69,9-3 0,5-1 1,7-2-1,2-1-496,1-3 1,0 4-1,-5-1 1,-2 4-435,-5 0 0,-4 5 0,-14 0 0,-7 4-211,-6 1 1,-11 7-389,-6 6 1229,-5 0 0,-23 16 0,-11 5 0,-4 1 0,-1 0 0</inkml:trace>
  <inkml:trace contextRef="#ctx0" brushRef="#br0">14587 6490 7980,'-7'-12'1224,"-4"-1"-81,4 0-898,0 6 1,1 3-1,6 8 1,0 6 66,0 5 1,-4 5-181,-1 6-79,1-1 1,3 5 0,-2 1-1,-1 0 1,1 2 0,1-2-1,2 0-52,0-2 1,2-2 0,2-2 0,5-1-169,2-3 0,3-2 1,3-6-1,4-2-43,3-3 1,3-2-1,2-6 1,2-1-404,1-4 1,2-2-321,5-5 678,-7-1 0,4-4 0,-7 0 1,0 0-1,-4 0 255,-3 0 0,-15-6 0,-9 3 0</inkml:trace>
  <inkml:trace contextRef="#ctx0" brushRef="#br0">14613 6427 7980,'-13'-13'409,"2"0"-562,2 0 1,6 5-569,12-1 0,3 6 46,10-1 811,7-3 1,-6 6 0,10-4 0,-2 4-137,-3 1 0,22 11 0,4 4 0</inkml:trace>
  <inkml:trace contextRef="#ctx0" brushRef="#br0">14613 6656 7980,'-20'-7'1123,"6"1"-675,5 6-498,6 0 1,-1-4-1,10 0 1,6 1 637,8 2 1,6 1 0,4 0 0,4 0-588,2 0 1,4-5-2031,3 1 2029,-4-6 0,9-8 0,5-5 0,1-5 0,1 1 0</inkml:trace>
  <inkml:trace contextRef="#ctx0" brushRef="#br0">16857 5024 7986,'0'-21'13,"0"-2"0,0 2 1,-2 1 235,-2 4 1,-3 8 0,-6 4-1,1 2 1,-3 5 0,-2 5 180,-4 9 1,-9 9 0,-4 7 0,-2 8-75,-3 7 1,1 6-301,19-23 0,0 1 1,-1 5-1,2 0 1,-1 1-1,1 1 0,0 0 1,2 1-284,0 1 0,2 0 1,3 0-1,1 0-3,0 2 1,3-1 142,2 3 0,1-2 1,1-6-1,2-2 0,5 36 1,6-7-1,6-6 0,5-1 1,3-5-209,2-4 0,3-9 0,2-10 0,1-3-203,-1-5 0,8 2-153,0-6 398,2-6 0,3-5 0,2-6 1,4-2 252,1-2 0,4-6 0,3-5 0,5-1 0,6-4 0,-32 9 0,0-1 0</inkml:trace>
  <inkml:trace contextRef="#ctx0" brushRef="#br0">17596 5534 8003,'0'-16'431,"0"4"0,2 0-630,2 1 1,5-2 0,8 0 0,4 2 470,3 3 1,3-2-85,3 5 1,6-3 259,7 4-453,-1-1 0,-3 4 1,-1-2-1,0-1 1,-1 1-426,-3 2 348,-8-5 0,-8 5 0,-7-5 0,-2 0 26,-5-2 1,-8 2 0,-6 0 0,-6 2 95,-5 0 1,-4 0 165,-5 4 0,-3 0-99,-5 0 110,-6 0 1,-1 5 0,-6 4 0,0 4 0,0 2 301,0 2 0,0 7-170,0 2-282,0 5 1,7 6 0,5-2 0,8-1 0,7 0-108,7-1 1,6 2-143,11-5 1,3-6 121,5-7-41,6 3 1,12-10-1,1 3 1,3-4 0,2-1-30,1-4 0,4-4 104,-3-4 0,1 1-32,-1-6 79,-3 1 1,-10-6 0,-2-2 0,-4-2 0,-5-1 199,-3 1 0,-2-4-167,-5 5 1,-6 0 52,-3 5-176,-2 5 1,-7-3 0,-4 5-1,-2 3 1,-1 0-274,-1 2 0,1 2 155,-1 2 1,2 3-484,3 6 1,1-1 0,6 3 669,1 2 0,26 36 0,1-19 0,0 0 0</inkml:trace>
  <inkml:trace contextRef="#ctx0" brushRef="#br0">17941 5763 8003,'7'-12'732,"3"-1"-632,-6 0 1,6 0 0,0 2 0,4 3-83,3 3 0,0 4 850,-4 1 0,2 1 39,-2 4-957,8 7 1,-16 4 0,6 4 0,-4 0 0,-4-1-191,-2 4 1,3 1 0,1 0 0,-2-1 63,-2-2 0,-1-5-47,0 1 0,-4-3 1,-1-1-83,3-1 271,0-4 0,2-4 287,0-8-298,6-9 0,5-7 0,8-6 0,0 0 0,4-3-71,1-1 1,0-4 91,-2 5 1,0 3 281,-5 5-128,0 5 1,-10 2 0,-2 9 0,-4 3 430,-1 8 0,-6 5-210,-2 6 0,-4 3 90,0 5-461,-1 1 1,6-1 0,3 0 0,2-3 0,2-2 87,0-2 0,0 4-472,0-5 0,7 0 78,6-5 0,5-3 0,8-2 0,1-1-802,3-3 0,6-8 1128,7-3 0,4-17 0,5-7 0,3-3 0,-1 1 0</inkml:trace>
  <inkml:trace contextRef="#ctx0" brushRef="#br0">19037 5674 8614,'-11'-8'1376,"1"1"-2245,1 1 1654,7 2 1,2 4-1,10 0 1,5-2-12,6-2 1,4 3-765,0-4 1,1 4 0,-1 1 0,1 0-55,-1 0 44,1 0 0,5-11 0,1-4 0</inkml:trace>
  <inkml:trace contextRef="#ctx0" brushRef="#br0">19930 5368 7948,'0'-24'10,"0"3"0,1-7 1,3 3-1,5 6 0,2 0 303,2 4 1,4 0 0,1 4 0,2 3 1235,3 3-1350,1 4 1,2 2-1,-1 5 1,-1 7-1,-3 7 60,-4 4-286,-2 1 0,-4 6 0,-3 3 0,-3 2 0,-4-1 0,-2-1 0,-4 2-293,-3 0 1,-2 1 0,0-4-1,2-6-50,-2-5 0,-2-6 445,0 1 0,5-10 1,2-7 61,4-7 0,8-9 1,4-2-1,6-2-107,3-2 0,1-8-317,5-4 167,5-3 0,-4-1 0,1-1 0,-4 1 0,-4 0 0,-1 0 0,-5 1-203,-4 3 1,-5 4 834,-5 9-379,0 8 0,-5 3 0,-4 6 0,-2 1 0,-3 3 86,-3 4 1,3 3-1,-3 6 1,4 1-223,4 3 1,4-3-40,5 3 0,0-2-797,0-3 559,0 1 0,5 0 1,5 0-1,6-1 0,5 0-783,3-4 0,3-2 1063,3-6 0,16-9 0,8-5 0,8 0 0,0 0 0</inkml:trace>
  <inkml:trace contextRef="#ctx0" brushRef="#br0">21141 5037 7982,'-6'-15'338,"5"-2"-226,-3 9 68,2-3 0,4 4 0,2 2 1,6 2-1,4 1 292,3-3 1,6 1 0,-2 4 0,3 0-462,2 0 0,3 4-158,1 1 1,1 0-1,-2-2 1,0 1-352,0-1 0,-4-1 241,-3-2 0,-4 0 39,-5 0 317,-6 0 1,-9-5-225,-10 1 310,-1 0 0,-15 4 0,1 0 0,-5 0 0,-3 0 273,-2 0 0,-2 6-35,-4 2-348,-2 3 1,-2 8 0,2 2 0,-1 3-1,2 2 95,0-1 1,3 6-232,7 3 1,7 2 23,6-2 1,11 1 0,2-5 0,5-3-169,3-4 0,6-1 169,2-5 0,9-4-58,4-5 87,3 1 0,2-2 1,-1-3-1,2-2 0,2-4 36,0-2 0,1-3 32,-4-6 0,-7-4-29,-1 0 86,-4-5 0,-3 6 0,-2-4 1,-5 0-1,-3 2 78,-1-1 0,-5 2-410,-4 5 0,-7 3-24,-1 1 68,-5 5 1,2-3 0,-6 6 0,1 2-1,-1 2-1111,1 4 1,5 5 544,3 4 736,9-3 0,36 50 0,-7-29 0,0-1 0</inkml:trace>
  <inkml:trace contextRef="#ctx0" brushRef="#br0">21345 5547 9915,'-1'12'606,"-3"1"1,2 0-371,-2 0 0,2-1-125,2 1 0,0 0 1,2 0-1,2-1-202,5 1 1,2-4-464,2-1 470,-1-5 0,5 3 0,2-8 1,1-1-1,2-4-360,2-4 422,2 1 0,-5-14 0,-1 3 0,0-2 0,-3 0 388,-3 2-110,2 6 0,-14-4 0,6 6 0,-3 1 365,-2-1 0,-3 6 0,-4 4-405,-5 6 1,-1 5 3,2 9 0,-2 3-433,6 6 105,-6 5 0,8 1 0,-2 7 1,1 0-1,0 4-303,-1 4 1,0 6 113,4 3 0,0 7-1173,0-3 1455,0-1 0,0-8 0,0-1 0,0-2 0,0-4 50,0-4 1,0-10 308,0-13-165,0-3-58,0-7 0,-6-1 1,-2-6-1,-4-2 1,0-2 358,-1-5 1,-5-2-123,-4-2 0,2-4 107,-1 0 0,6-4 1,-2 3-1,2-2-153,3-3 1,5 0-646,2 2 0,4-3 149,1 3-526,6-3 1,2 2 0,9 3 0,4-1 0,5 1-2914,4 1 3623,2-5 0,19 3 0,10-2 0,4-5 0,0 0 0</inkml:trace>
  <inkml:trace contextRef="#ctx0" brushRef="#br0">22404 4794 7976,'0'-12'55,"1"-1"1,2 0 0,1 0 0,0 2 0,1 1 464,-1 2 1,6 5-1,-2-1 1,5 2 0,3 4 439,1 2 0,5 10-699,-1 11 1,4 4 0,0 8-1,-1 5 8,-3 6 1,2 2-143,-6 9 0,-6 1 0,-8 5 0,-7 4-344,-1-31 1,-3 1-1,-2 1 1,-4 1-1,-3 2 1,-3-1-1,-1-2 1,-3-1-477,-3-1 1,-1-2-1,-2-1 1,0-1-1,-1-2 1,0-1 692,0-1 0,-2-1 0,-17 6 0,-6-2 0,-7 0 0,0-1 0</inkml:trace>
  <inkml:trace contextRef="#ctx0" brushRef="#br0">25094 5304 7976,'-9'-4'-6,"2"-1"1,0-1 0,2-1 534,-1 0 1,2 2 0,5-2 0,5 2 0,7 2-4,6 1 0,17-2 1,9 0-1,13 1-337,14 2 0,-26-1 0,2-1-14,6 2 0,3-2-252,4-2 1,2 0 0,7 4 0,2 1 0,-21-1-1,0-1 1,1 1 0,3 0 0,0 0 0,1 1 0,1 0-1,1 0 1,0 0 0,0 0 0,0 0 0,-1 0 0,-2 0-1,-1 0 1,0 0-39,-3 0 0,0 0 1,0 0-1,19 0 0,-1 0 1,-5 0-1,-1 0 0,-4 0 1,-2 0-252,-4 0 0,-2 0 0,-7 0 0,-2-1 0,19-2 0,-11-1-52,-11 1 0,-15 1-220,-2 2 0,-14 0 1,-8 0 0,-1-4 265,-8 0 1,6-2 371,-1 2 0,-3 3 0,28-39 0,2-3 0</inkml:trace>
  <inkml:trace contextRef="#ctx0" brushRef="#br0">28014 4858 7976,'0'-13'0,"1"1"392,4-1 0,-4 0 0,5 2 2260,-1 2-2156,-3 4 0,3 6-213,-5 3 1,0 8 0,0 6-1,0 3 54,0 6 1,-1 0-152,-3 7 1,2-4-232,-2 4 1,-2 3-1,2 2 1,0-2-675,-2 0 0,3 0 167,-5 1 0,5-1-393,-1-3 427,-3-3 0,5-7 0,-2-2 0,3-4-2181,1 0 2699,5-9 0,8-26 0,7-19 0</inkml:trace>
  <inkml:trace contextRef="#ctx0" brushRef="#br0">28039 4820 7976,'-18'-19'0,"-3"-2"0,-3 3 51,-2 1 0,1 8 1,1 5-1,1 4 345,2 4 1,-1 9-1,-4 10 1,-1 4 460,1 2 0,-2 12-674,7 2 0,-2 5 0,0 5 0,3 2-190,2 4 0,7 8-103,6 1 0,5 0 0,5-3 0,5-1-365,5-5 1,6-2 304,9-19 0,4-2 1,9-12-1,3-3-230,4-4 1,1-8 231,0-5 1,4-8-891,0-5 1095,6-8 1,-4-8 0,3-11-1,-4-6 1,-28 17 0,-1-1 109,1-2 0,0-2 1,-1-6-1,0-1 59,-3 0 1,-2-2-156,1-3 1,-2-1-1,-4 3 1,-1 0 0,-2-2-1,-1-1 1,-3 0 0,-2 0-1,-3 0 1,-4 1 422,-2 1 1,-4 1-1,-16-28 170,-17 17-643,-12 12 0,-8 9 1,-6 10-1,0 7 1,2 8-382,3 3 1,2 9 210,6 6-1554,0 11 1723,6 9 0,-2 8 0,9-3 0,2-3 0</inkml:trace>
  <inkml:trace contextRef="#ctx0" brushRef="#br2">3619 8069 8086,'-8'-7'328,"0"3"-150,6-2 1,-7 3 0,6-4 0,4 1 0,6 1 0,5-1 63,4 4 0,3-4 0,8 1 0,2-1-130,1-4 0,0 4 0,3-2 0,-1 0 139,1 1 0,-4-3-258,-1 2-117,-9 3 1,-3-6-1,-9 4 1,-9 1-1,-8 2-10,-9 3 1,-10 1 0,-6 1 0,-7 3 88,-5 4 1,4 2 0,-1 2 0,0 1 156,-2 3 0,-1 1-102,4 3 54,2 2 0,8-7 1,4 5-1,7 0 1,4-2-1,8-2 0,5-3 95,3-1 0,12 0-157,1 0 0,9-2 0,0-1 0,4-2-1,3-2 0,0 3-144,4-4 0,0 0 75,0-4 1,2 0 0,-5 0 0,0 0-98,1 0 1,-6-4 110,1 0 1,-5-1-12,-8 1 64,-4 3 0,-4-5 0,-11 6 53,-8 0 1,-9 2 142,-3 2 0,-6 4-51,-2 7-47,1-1 0,-2 7 1,7-6-1,-1 1 0,4 1 94,1 3 0,5-3-147,10-1 0,4 1-3,3-1-112,3 0 1,7-4 0,6 0 0,8-2 0,6-1-516,6-1 1,2-5 309,2 1 0,-1-3-873,1-1 731,5 0 1,-3 0-1,6-1 418,0-3 0,1-6 0,4-2 0,4-4 0,1 0 0</inkml:trace>
  <inkml:trace contextRef="#ctx0" brushRef="#br2">4106 8365 8086,'-7'-5'0,"-3"0"0,2-3 0,1-1 584,-1 5 0,4 0 360,-4 4 1,4 1-492,-4 3 0,6 4-303,-2 8-103,3-3 1,1 8 0,0-4 0,0 0 0,0 2-155,0-1 0,1 1 9,3 1 0,-2-3 212,6-5-172,0-1 1,5 1 0,2-1 0,2-3 0,0-4-11,0-3 1,1-1-302,-3 0 0,0-5-81,5-3 444,-6-3 0,3-5 0,-6-1 0,-2-1 0,-2-2 94,-2 2 0,3-3 41,-4 5 1,0 0 518,-4 4 63,0 0 0,-2 6-188,-2 2 1,2 12-298,-6 3 0,5 13-138,-1 0-7,-2 13 1,4-4-1,-3 12 1,1 3-1,0 8-21,2 6 0,-1-29 0,0 1-115,2 3 0,-2 1 1,-1 0-1,-1 1-1028,1 0 1,0 1 1005,2-2 0,-1 0 1,-6 27-1,5-6 0,0-8 1,0-7 6,0-8 1,-1-7 201,1-10-169,2-7 117,-3-6 0,4-6 0,-2-2 1,-2-2-1,0-5 580,-1-5 0,-3-1-331,1-5 1,-1-3-98,1-5-174,-3 0 1,9-1 0,-5-3 0,2 0 0,1-1 709,-1 1 1,3 4-977,-2-3 1,3 0-357,1 0 194,0 2 0,1 5 0,3 0 1,4 0-1,3 2-1756,1 2 1,4 3 898,-1 5 1227,6 0 0,30-5 0,12-1 0</inkml:trace>
  <inkml:trace contextRef="#ctx0" brushRef="#br2">5447 8093 8023,'-8'-7'756,"1"2"1116,2-1-1602,1 5 1,5-6-1,3 5 1,5-2 0,6 1-1,5 2 879,2 1-1278,7 0 0,-3 0 0,6 0 0,0 0 0,-1 0 555,1 0-1199,-6 0 1,5 1-1,-6 3 773,-1 4 0,-24 13 0,-15 4 0</inkml:trace>
  <inkml:trace contextRef="#ctx0" brushRef="#br2">5458 8377 8023,'-11'-12'26,"4"6"1,3 1 591,8 5 0,4 0-70,8 0-508,2 0 1,11 0-1,3 0 1,3 0 0,4 0-1,2 0-40,1 0 0,-6-3 0,3 0 0,4 0 0,1 0 0</inkml:trace>
  <inkml:trace contextRef="#ctx0" brushRef="#br2">8449 7559 8068,'0'-12'0,"-4"-4"0,0 0 0,1 2 0,2 0 910,1 2-395,0 6 1,0 2 0,0 8 0,0 5-1,0 6 256,0 4 0,-1 9-406,-3 4-392,2 2 0,-3 2 0,5-1 0,-1 1 1,-2-1-1,-1 1 0,1-2-363,2-2 0,1 1 0,1-5 0,2-2-480,1-1 1,1-3 58,-1-2 88,-2-3 1,8-9 722,-2 0 0,-3-26 0,1-3 0</inkml:trace>
  <inkml:trace contextRef="#ctx0" brushRef="#br2">7986 8259 8068,'-28'0'196,"1"0"0,2 0 588,3 0-177,11 0-399,5 0 1,8 0 0,2 0-1,5 0 1,5 0 0,9 0-1,6 0 304,6 0 1,14-4 0,3-2 0,6 0-413,5-3 0,-29 3 0,2 1 1,1-1-1,1 0 0,-1 0 1,1 0-32,0 0 0,0 0 0,-1 1 0,-1-1 1,2 0-1,-1 0 0,-2 0 0,0 1-216,28-3 1,-10 3-2004,-13 5 1449,-14 0 0,-8 1 0,-12 3 1,-5 4 58,-6 3 1,-6 2-1,-5 3 1,-3 2 641,-4 1 0,-22 19 0,-5 0 0</inkml:trace>
  <inkml:trace contextRef="#ctx0" brushRef="#br2">8294 8781 8068,'-5'-12'0,"3"-4"0,-6 0 389,5 0 0,-2 5 0,6 0 0,3 3 548,4 4 1,-3 9-842,-1 7 0,-1 1 0,-1 7 0,2 3-36,-1 3 1,-2 0 198,-1 6-314,0-6 0,0 9 1,0-4-1,0 2 1,0-1-181,0-4 279,-5-3 1,4 0 0,-3 0 0,2-1-1,2-6 355,0-4-352,6-7 1,0 2-1,6-5 1,1-1 0,3-2 1,4-1-282,8-5 1,-2-3 0,4-6 0,-1-2-1,-2 1-685,-2 2 1,-1 1 148,-1 0 1,0 0 0,-4 1 768,-3-1 0,-13-21 0,-4-6 0</inkml:trace>
  <inkml:trace contextRef="#ctx0" brushRef="#br2">8401 8745 8068,'-4'-16'373,"0"1"0,-4-1-187,4 4 1,2 1-308,6 3 1,2-1 0,8 4-1,1 0 126,5-1 0,3 1-41,0 1-219,1 3 0,0-5 1,0 6 254,-1 0 0,12 6 0,1 0 0</inkml:trace>
  <inkml:trace contextRef="#ctx0" brushRef="#br2">8401 8911 8068,'-10'-6'1374,"2"-5"-665,-4 10 0,12-4 40,8 5-670,8 0 0,2 0 0,7 0 0,3 0 0,5 0 0,5-2 0,4 0-1009,0-2 0,3-6 0,-4 4 930,1-1 0,18-19 0,-27 13 0,1-1 0</inkml:trace>
  <inkml:trace contextRef="#ctx0" brushRef="#br2">10691 7416 7994,'2'-16'19,"0"1"1,4-1 0,-1 0 0,2 0 858,-1 2-691,-3 0 0,2 6 0,-6 2 0,-3 1 0,-5 2 92,-6 2-254,-3 1 0,-11 5 0,-3 3 0,-2 2 0,-2 2-377,0 0 293,-4 0 1,3 4 0,-3 1-1,3 0 1,2 0 0,2-4 0,5-2 123,8-3 0,6-6 104,2 2 1,7-2-1,5-2 22,6 0 1,5 4 347,1 0-428,5 5 0,-4-3 1,4 8-1,-1 1 1,0 5 448,-2 3-463,5 6 1,-10 2-1,3 10 1,-3 8 0,-2 9-10,-4 8 1,-2-28-1,0 0 1,-1 4 0,-2 1-1,0 3 1,-1 1-118,-2 4 1,-2 0-1,1 4 1,-1 1-343,-3-3 0,0 0 0,3 0 1,1-1 391,0-10 0,0-1 0,1-3 0,0-1 0,1 26 0,1-6 277,2-10 1,1-2-122,0-13 0,1-3-37,3-2 0,-3 1 0,5-3 1,-2-4 144,0-2 0,1-5-121,-1-6 0,-2 1-191,6-5 1,0 4 0,4-4 0,0-1-851,0-2 1,1-1 593,3 0 1,0-5-517,7-3 466,-1-3 1,8 0-1,-2-1 1,5-2-1,3-1-1828,4-5 2161,5 3 0,-5-6 0,4-3 0,6 0 0,0 1 0</inkml:trace>
  <inkml:trace contextRef="#ctx0" brushRef="#br2">12068 7594 8022,'4'-16'0,"1"1"0,2 0 0,3 2 0,5 2 45,5 3 1,7-1 0,6 4-1,4 0 1,4-1 0,0 2 751,0-1 0,2 4-701,-3-3-85,-1 2 1,-8 2 0,-5 0 0,-5 0-361,-5 0 255,-8 0 0,-4 0 0,-9 2 1,-6 0-1,-6 2 0,-4-1-62,-4-2 1,-7 3 0,0 2 0,-3-1 262,-5 0 0,-2 4 0,-5-1 0,-2 4-39,-3 4 0,2-2 239,-5 6-220,0 0 0,1 5 1,3 1-1,7 3 1,5 2-59,6 2 0,10 0 0,8-2 0,7-3-39,8-3 1,11-6-149,9-4 1,6 1 120,2-4 1,5-3-1,-2-9 1,4 0-11,0 0 1,-1 0 9,-2 0 1,-3-5 257,-5-3-170,-1-2 1,-8-4-1,-3 0 1,-3-3 0,-4 0 116,-5-1 0,-5-1-128,-7 3 1,-5 0-192,-3 4 57,-2 0 1,-6 6-1,-1 2 1,-1 2-1,-2 4-444,2 2 1,2 2-176,8 6 1,3 1 712,5 3 0,53 29 0,-14-17 0,0 1 0</inkml:trace>
  <inkml:trace contextRef="#ctx0" brushRef="#br2">12424 7926 8208,'0'-6'1633,"0"2"-1245,0 8 0,0-2-160,0 6 1,0 4 0,0 4-1,0-1-154,0-2 1,1-1-176,3-1 1,-1 1 0,5 0 0,1-1-28,1-3 1,2 1-54,0-5 135,5 0 0,-2-4 0,5 0 0,1-2 0,0-3-514,-1-7 478,2-5 1,-9-3 0,3 1-1,-3-2 1,-1-2 463,0-1 0,-5 2 1,-4 2-1,-1 4 216,-2 3 0,-2 7-249,-1 2 0,0 2 28,-5 2-259,5 0 1,-3 6 0,3 3 0,-1 7 0,2 6 100,0 4 0,2 11-282,0-1 1,0 7-13,0 1 51,0 13 0,4-1 0,-1-22 1,-1 0-1,1 0 0,0 0 0,0 1 1,-1 0 22,-1 1 0,1-1 0,0 2 1,1 0-221,-1-1 0,0-1 0,0-1 0,0 0-60,-2 21 212,0-2 1,0-7-1,0-4 1,-2-8 0,-1-9-247,-5-8 0,1-5 284,-1-4 1,-1-3 258,-7-5-29,3 0 1,-8 0 0,4-1-1,-2-4 1,-2-6 657,-1-3 1,-1-6-353,3 4 0,-1-5-458,6 1-175,-1-2 1,5 0 0,3 0 0,4 3 0,3-2-509,1-2 0,0-3 202,0 2 0,9-2-31,3 6-337,8-3 1,0 4 0,7-1 0,5 0 801,2 2 0,5 1 0,5 1 0,4 0 0,-1 0 0</inkml:trace>
  <inkml:trace contextRef="#ctx0" brushRef="#br2">13527 8104 8027,'-1'-11'0,"-2"-1"0,0 0 588,-1 5 1,5-2-1,3 5 1,5 0 0,4 0-1,4 0 394,2 2 0,2 0-911,7 2 0,-3 0 1,4 0-1,-2 0-320,1 0 0,4 0-305,-5 0-79,1 0 0,-9 2 1,-4 0-1,-1 2 633,-3-1 0,-51-7 0,-15-3 0</inkml:trace>
  <inkml:trace contextRef="#ctx0" brushRef="#br2">15082 7998 8001,'0'-20'-63,"0"-1"0,0 1 1,0 0-1,1 3-1033,3 0 1490,3 1 1,9 6 0,1 0 0,1 4 0,3 0-1,2 4 1,0 2 0,0 5 0,-2 7 462,-1 6 0,-6 9-821,2 0 0,-3 10 1,-2-1-1,-3 1-230,-4 0 1,-3-2-4,-1 1-13,0 5 0,-5-6 1,-2 2-1,-1-5 0,0-4 1,0-5 66,2-1 1,0-15 302,6-3 1,7-9 114,5-11-253,0-2 0,12-7 0,-2-3 0,4-4 0,1-2 1,-1-1-1,0-2-309,2-3 1,-2 3 42,-6-2 0,1-2 0,-5 1 0,-3 3 0,-3 4 1,-1 8 263,-5 6 0,-2 5 32,-6 2 0,-3 6 0,-8 6 0,-2 0 452,-2 0 0,5 1-202,-2 3 0,3 3 89,1 5-441,0-1 1,2 1 0,2 0-1,4 0 1,2 0-229,2 0 1,0 0 10,0 0 1,2-2-36,2-2-19,8 3 0,2-6 0,5 3 0,0-4 321,4-3 0,13-7 0,7-4 0,8 0 0,-1 0 0</inkml:trace>
  <inkml:trace contextRef="#ctx0" brushRef="#br2">16375 7381 8039,'-6'-29'0,"-5"3"0,3-1 359,3 7 0,-4 7 1,3 6-1,0 2 1,-3 2 1434,-2 2-1643,-1 1 1,-4 7 0,-1 6 0,-3 9 0,-3 9 118,-4 3 0,-2 8 0,3 5 0,-3 9-107,14-26 1,0 2 0,-1 3 0,0 1 16,-2 3 0,0 1-225,0 3 1,1 1-1,2 1 1,1 0 0,1 2-1,2 1 1,2-1-1,1 1 1,1-2 0,2 0-69,0-2 1,2-1 0,3-4 0,2-2 0,9 25 0,9-5-52,7-5 0,-1-6 0,6-7 0,-1-1-71,5-10 1,1 0 0,2-4 0,5-3-576,2-6 1,7 0 809,2-11 0,0-4 0,2-4 0,0 1 0,-2 2 0</inkml:trace>
  <inkml:trace contextRef="#ctx0" brushRef="#br2">17669 7701 8011,'-2'-12'-22,"0"0"1,-2 0 369,1 0-211,7 1 0,7 4 0,6 3 1,3 3-1,5-1 0,5 0 1,4-2-1,2 1 0,1 1 412,2-2 1,0 2-383,4-2-198,-5 3 1,-6 0 0,-10-2-90,-3-1 92,-14 0 0,-8 0 1,-12 0-1,-6 2 1,-5 0-1,-4 2 1,-3 0 140,-4 0-69,-6 0 0,-1 2 0,-6 2 0,-3 3 0,1 5 0,-1 4 0,3 4 136,1 2 0,3 2-222,2 0 13,-2 5 0,16-4 1,4 4-1,11-1 1,11-1-169,7 0 0,5-4 1,7-3-1,7-4-22,4-3 1,4-2 161,6-3 1,-1 1 0,0-5-1,-2-2-57,-2 0 1,-4-4 167,0-2 1,-7 2-62,-4-6 90,-3 0 0,-6-4 0,-5 0 0,-4 0 0,-7 1 100,-6-1 0,-3 0-134,-6 0-134,-5 5 0,-1 2 0,-5 5 0,2 0 0,3 0-327,1 0 0,1 1-316,5 3 1,0-1 34,3 5 693,8 0 0,65 14 0,-17-9 0,1-1 0</inkml:trace>
  <inkml:trace contextRef="#ctx0" brushRef="#br2">18025 7903 8011,'8'-17'-8,"0"5"1,-5 0 324,5 4 0,0 3 1,4 1 858,0 2 0,0 8-855,0 2-347,0 2 1,-6 7-1,-1 3 1,-1 1 0,0 0-1,-1 0 1,-2 2-484,-1-1 0,0 3 473,0-9-322,-5 5 0,2-6 0,-4 3-319,-3-1 784,0-1 0,3-15-39,3-5 0,9-10-120,7-6 54,0-2 0,7-2 0,-5 0 0,2 0 1,-2 1 67,0-1 1,-2 2 294,-1 2 0,-4 3 0,-2 6 569,1 3-656,-5 3 0,4 14-134,-5 3-72,0 8 0,0-6 1,0 6-1,0 0 0,0-2-102,0-2 1,5 1-704,3-1 377,3 0 0,5-8 0,2-2 0,3 0 0,6-4-979,2 0 0,6-8 410,5-2 925,5-2 0,2-21 0,6-8 0,-13 11 0,0 0 0,0 0 0</inkml:trace>
  <inkml:trace contextRef="#ctx0" brushRef="#br2">18986 7582 8024,'-4'-16'0,"0"1"0,-4-1 549,4 4 1,0 0-1,4 0 2099,0 0-1851,0 6-499,0 0 1,0 8 0,0 3 0,0 6 626,0 3-871,0 12 0,0-4 0,0 9 0,0 2 0,0 1 0,0 2 0,0 0-581,0-1 1,0 4-1263,0-4 1317,0 3 1,0-9-1,0 3 1,1-3 0,3-3-886,4-2 1,-1-3 1356,1-9 0,0-16 0,4-4 0</inkml:trace>
  <inkml:trace contextRef="#ctx0" brushRef="#br2">18772 7879 8024,'-12'-12'0,"1"0"1,4-4 64,3 1 0,3-1 0,2 5 477,3 3 0,9 2-396,11 2-210,0 2 0,11-3 0,-1 5 0,5 0 0,0 0 64,2 0 0,22 5 0,-26-1 0,0-1 0</inkml:trace>
  <inkml:trace contextRef="#ctx0" brushRef="#br2">20267 7594 8030,'6'-8'-45,"2"0"0,2-1 0,3 0 0,3 0-613,4 1 1039,2 5 0,7-4 1,3 5-1,4-2 0,2 0 1,1 0-1,0-1-63,-3-2 1,-1 3-166,-4-4-275,-2 6 1,-10-8 0,-5 5-341,-4-1 429,-5 3 1,-14-6 0,-5 3 0,-4 1 0,-6 0 28,-2 2 12,-7 2 0,-1 1 0,-9 0 0,-1 1 1,-6 3 151,-3 4-81,3 3 1,-8 2 0,2 3 0,-3 3-1,-2 5-10,2 4 1,2 2-1,12 4 1,6-1-123,7-1 0,13-2-106,7 2 1,6-7 98,10-5 0,8-2 0,9 2 0,4-4-53,3-3 0,5-2 103,-1-3 0,2 1-76,2-5 144,-1 0 0,-1-4 0,-2-2 0,-6-2 1,-3-4 181,-3-2 1,-7-2-39,-1 0 0,-6-4-98,-6 1 0,-1-1 0,-4 4 1,-6 0 82,-3 0 0,-9 4-369,-1 0 0,-1 6-129,-6-2 0,4 2 1,-2 4-1,3 2-485,2 4 1,-1 2-697,9 2 1492,1 5 0,29 28 0,7 12 0</inkml:trace>
  <inkml:trace contextRef="#ctx0" brushRef="#br2">20588 7867 8030,'1'-16'0,"3"0"0,-1-3 469,5 3 1,1 1 1527,7 7-1726,-3-2 0,5 9 0,-3-2 0,2 6 0,0 6-94,0 5 0,-5 1 0,-5 6 0,-2 3-669,-2 2 0,-2 3 92,-1-1 207,0-3 0,-7 4 1,-3-6-1,-6 3 0,-1 0-103,0 2 1,1-5 0,3-4 0,-2-2 522,-1-3 0,4-2 270,5-4-314,4-3 1,-1-5 0,9 0 178,7 0 0,5-4-851,7 1 1,5-7 138,3 2-433,2-2 1,1 2 0,1 0 782,0-1 0,15-18 0,4-4 0</inkml:trace>
  <inkml:trace contextRef="#ctx0" brushRef="#br2">20659 8009 8030,'-12'-9'0,"0"-3"0,4-1 269,0 5-243,6-2 0,2 8 814,8-2-743,2 3 0,7 1 1,4 0-1,6 0 0,4 0-344,4 0 1,-1 0-377,-2 0 450,7 0 173,-12 0 0,4-6 0,4-4 0,28-9 0</inkml:trace>
  <inkml:trace contextRef="#ctx0" brushRef="#br2">21323 7369 8030,'0'-24'-38,"0"2"1,0 0 0,0 4 194,0 1 0,2 5 1,2 5-1,4 2 1143,2 2 0,2 2-863,0 1 0,0 5 0,1 5 0,1 5 85,2 9 0,0 5-161,-4 7-228,0-1 0,-2 6 0,-2 4 1,-4 4-1,-2 2 103,-2-1-538,-11 4 1,-3 2 0,-14 5 0,-4-2-1,-3-5 1,-4-4 0,0-5-1850,1-6 1,1 0 2150,1-12 0,-10-31 0,-3-11 0</inkml:trace>
  <inkml:trace contextRef="#ctx0" brushRef="#br2">21929 7155 8031,'-4'-12'-47,"0"0"0,1 0 0,2 1 1,1-1 753,0 0-505,5 0 0,3 0 0,6 2 0,4 0 0,0 2 0,3-1 0,3-1 688,4-2-810,-3 5 1,4 1 0,-6 3 0,2-1 0,0 1 0,-1 2 0,-4 2 125,-2 3 0,-6 3-216,0 5 40,0 5 1,-9-3-1,3 6 1,0 1 0,-4 2-1,-1 2 1,-1 1 733,0 2-685,0 10 1,-3-5 0,-3 11 0,1 2 0,-2 4 0,2 4 0,0 3 207,2 2 0,2-1-425,1 9 122,0 0 1,0-32 0,0 0 0,0 0-1,0-1 1,1 32 0,2 0 0,2 0-1,-2-33 1,-1 1-162,4 32 0,2-3 124,-4-8 0,3 2 0,-3-4 1,0-2 93,2-2 1,-5-4-46,3-10 1,-3-4-5,-1-3 0,0-5 0,-1-3 1,-3-5-146,-4-6 1,-6 0 125,-2-5 1,-5 4-17,1-4 0,-3 0 0,0-6 0,-2-2-269,-3-3 1,-1-5-293,-3-4 0,3 1 31,6-4 200,-1 4 0,4-3 0,2 3 0,0-2 0,5 0 373,4 0 0,20-25 0,8-3 0</inkml:trace>
  <inkml:trace contextRef="#ctx0" brushRef="#br2">23649 7404 8003,'-5'-12'400,"4"1"1,-5-1 1695,1 0-1894,4 5 0,-5 5 0,6 8 1,0 7-1,0 6 0,0 6 1,2 4 253,2 1 1,-2 7-614,6-5-63,0 5 0,4-7 0,0 6 1,0-1-1,0-1 0,-2-1 1,-1-2-1017,-1-2 1,0 2-1,3-3 1236,-3-2 0,-24-27 0,-10-8 0</inkml:trace>
  <inkml:trace contextRef="#ctx0" brushRef="#br2">23471 7737 8003,'-10'-12'-4,"0"0"1,4 0-47,1 0 1,2 2 0,7 2 0,5 4 224,6 2 1,8-2-1,9 0 1,4 2-150,3 0 0,3 6 0,6 2 0,1-1-796,2 0 770,-2 4 0,-6-5 0,3-1 0,1 3 0,0 0 0</inkml:trace>
  <inkml:trace contextRef="#ctx0" brushRef="#br2">25631 7262 8003,'-7'-12'0,"-3"1"0,2 4-381,-3 3 1,-2 2-1,-1 5 1,-4 5 1436,0 8-623,-7 5 0,-1 8 0,-6 2 0,0 4 1,1 0 871,-1 1-1266,6-1 0,-9 2 0,5 2 0,-2-1 0,2-3 164,1-2-219,1-6 0,5 2 0,-1-8 0,1-4 0,4-6-145,3-5 0,4-3 0,4-7 1,4-5 28,3-6 1,2-3-162,3-6 263,3-5 1,5 3 0,1-6 0,1 0 0,2 2 104,-1 2 3,3 3 1,-5 7 0,3 3 0,-3 6 0,-1 5 240,0 3 0,0 6 0,0 4 0,1 7-120,3 8 1,-2 1-302,6 7 1,-4-2-150,4 1 132,-1 4 1,4-9 0,-2 4-1,0-1 1,3-2-569,2-2 1,2-7 408,-5-2 0,6-7-80,3-1 358,8-5 0,-5-11 0,3-5 0,6-4 0,0 1 0</inkml:trace>
  <inkml:trace contextRef="#ctx0" brushRef="#br2">26450 7381 8003,'0'-14'0,"0"-1"0,-4 1 30,0-1 0,-6 7 211,3 4 1,-4 2 0,-2 2 0,-2 3 1136,0 5 1,-8 1-1119,-1 11 1,1 4 0,-6 5 0,1 1-96,0 3 1,5-3-90,3 2 1,4-4 0,-3 2 0,2-1-373,3-3 1,2-1 71,4-1 0,3-5 0,5-4-739,0-1 587,0-8 1,1-2 221,3-8 0,-1-4 0,5-8 0,1-3-20,1-4 1,6-2 88,0-3 1,4-6-88,-4-5 165,5-1 1,-4 8-1,3 2 1,-3 0 0,-1 2 247,-1 3 1,-3 4 436,-4 9-392,0 0-174,4 6 0,0 6 0,0 9 0,1 5 0,3 6 92,3 3 1,3 0-334,-3 1 1,4-2-33,-3-2-2,2 3 0,-2-5 1,-2 4-1,-1 0 1,-2-4-556,-2-1 0,-1 3 373,0-4 1,-6 0 12,-2-5 167,-2 1 0,-5 0 0,-4-1 445,-4-3 1,-9-2-149,0-2 1,-4-2 467,-3 1-447,-4-1 1,-4 2 0,-1 0 0,0-2-1,1 0 152,-1-2 1,-2 4-215,2 0 0,-1 0 108,10-4-748,4 0 0,6 0 0,7-2 549,2-2 0,66-23 0,-19 7 0,1 1 0</inkml:trace>
  <inkml:trace contextRef="#ctx0" brushRef="#br2">26817 7416 8003,'6'-12'0,"0"-4"0,6 1 45,0-1 0,0 4 0,1 0 0,3 2 0,4 0 499,2 2 0,7 6 0,3-4 0,2 3-514,2-1 0,-2 0-276,-2 4 1,1 0 0,-6 0 0,0 1-646,-2 3 0,-3-3 469,-2 3 1,-7-3-1,-6 1 422,-2 2 0,-38-8 0,-13 2 0</inkml:trace>
  <inkml:trace contextRef="#ctx0" brushRef="#br2">27209 7286 8003,'-12'0'-249,"0"-4"0,0 0 0,1 0 824,-1-2 0,4 5 276,0-3-450,0 3 0,-3 6 1,4 3-1,3 3 154,2 0 1,2 7-227,0 1 1,0 5 24,0 4-285,0-3 1,0 9 0,0-2 0,0 2 0,2 2 61,2-1 1,-3-3-197,3 0 1,-2-6-438,2 2 0,-2-1 0,2-3 0,-3-6-1538,-1-3-54,0-8 2094,5 3 0,-3-40 0,3-4 0</inkml:trace>
  <inkml:trace contextRef="#ctx0" brushRef="#br2">26129 8413 8003,'-12'0'-2,"1"0"0,-1 0 0,0-1 346,0-3 1,5-3 0,6-5 0,8-1 0,8-3 0,9-5-134,8-5 0,6-6 1,13-7-1,-22 17 1,0 0-80,4-1 1,0 0 0,4-4 0,0 0-1784,6-3 1,1 0 1634,1-1 1,0-2-1,6-5 1,2-1-1,0 0 1,1-2-1,-17 12 1,0 0-1,0 0 1,0-1-1,0-1 1,-1 0-1,1 0 1,-1-1-1,-1 1 1,15-14-1,-1 0-125,-2 2 0,-1 1 1,-5 3-1,-2 0 1,-3 2-1,-1 0 1,-3 3-1,-2 1 62,-3 3 1,-1 0 0,15-17-1,-15 11 1,-5 7 40,-5 4 0,-3 7 1,-2 2-1,-2 3-34,-1 1 1,-5 0 49,1 0 93,-3 0-145,-6 6 1,-2 1 0,-6 5 0,-3 0 0,-4 0 2080,-2 0-2052,-2 0 0,-1 4 0,-1 1 0,-1 0 0,4 0-30,1-2 1,8 0 0,-3-1 52,0 2 617,4 0-286,1-4-181,6-5 1,9 2 0,4-5-1,6 0 1,4 1 161,4-1 0,1 4-83,2-4 0,0 5 34,0-1-165,-1 3 0,-3 1 0,-1 0 0,-2 1 0,-3 3 35,-1 4 1,-5 4-71,0 4 1,-5-2-227,1 6 87,-3 0 0,-2 4 0,-3-1 0,-4 1 0,-3 0-939,0-1 1,-1 1 571,0 0 0,-1-6-373,-3-2 838,3-3 0,11-27 0,10-7 0</inkml:trace>
  <inkml:trace contextRef="#ctx0" brushRef="#br2">28170 6728 8017,'-12'-11'420,"0"3"0,5-1-238,-1 5 1,1 2 367,-1 6-332,-2 2 1,3 11 0,-5 2 0,0 2-1,2 1 355,2 3 0,3 2-530,5-4 1,1 1 0,3 0 0,5-2-31,6-2 1,4-3-84,9-5 1,1-5-77,3-3 193,2-3 0,-5-10 0,3-6 0,-5-5 0,-3-6 131,-4-3-127,-3-3 0,-7-3 1,-2-1-1,-5 2 1,-6 2 101,-5 5 0,-7 3-319,-5 4 0,-4 8-845,-4 8 608,-2 3 1,-5 6 0,-1 4 402,0 6 0,5 10 0,-5 11 0,-1 1 0,-3 3 0,-1 1 0,1 0 0</inkml:trace>
  <inkml:trace contextRef="#ctx0" brushRef="#br2">19757 8472 7948,'-12'0'-16,"-4"4"0,-1 0 0,0-1 0,0-1 1,3 1 1250,0 1-938,8 0 1,-2-4 0,8-1 0,6-5 288,8-5-610,9-7 1,5-5-1,8-2 1,5-4-1,5-7-84,5-6 89,-24 19 0,0 0 0,5-2 0,1 1 1,1-2-1,0-1 0,3-2 0,0-1 1,3-3-1,1-1 0,2-3 0,1-2 1,2-2-1,1-1-116,2-2 1,0-1 0,-1 0 0,-1 1 0,-2 1 0,-1 1 0,0 1-1,-1 1 100,-1 2 0,-2 1 1,-2 4-1,-2 1 1,-6 4-1,-2 1 1,15-16-84,-11 8 0,-12 12 1,-6 7-89,-4 3 0,-6 6 121,-8 3 12,-3 3 1,-5 1 0,0 0 0,-1 0 0,-1 0-132,-2 0 0,-4 0 0,3 0 1,0 0-33,0 0 152,1 0 807,4 0 1,1-2-127,3-2-435,3-2 1,6-6 113,3 0-124,3 6 0,5-5 1,0 4-1,0 1 0,-1 2 929,1 2-896,0 2 1,0 0 2,0 0-208,0 6 1,-4 2 0,-2 6-1,0 3 1,-4 2-146,0 2 1,-2 0-61,0-1-37,0 2 0,-2-3 0,0 3 0,-4-1 0,0-1-1067,-4 1 0,4-4 1329,-2-1 0,0-24 0,-4-6 0</inkml:trace>
  <inkml:trace contextRef="#ctx0" brushRef="#br2">21525 6787 7994,'0'-16'0,"0"1"0,-1-5-136,-3 4 1,3 4 530,-3 4 0,1 6 0,0-1 42,-1 6 0,-5 5 0,3 7 0,-2 5-273,0 3 0,5 4 0,-2 1 0,1-2-91,0-1 1,1 2 79,7-4-169,3 4 1,5-13 0,0 3 0,1-2 0,3-6 0,3-2 0,5-5 37,4 0 1,-2-8 0,4-4 0,-1-7 199,-2-7 1,-3-8-99,-5 1 1,-1-8 0,-8-1 0,-2-1 283,-4 0 1,-4-1-311,-4 6 0,-8 3 165,-8 9-387,-7 6 0,0 2 0,-4 8 1,-1 7-1,0 6-699,1 7 0,4 9-387,0 3 796,2 5 0,2 6 414,3 1 0,8 10 0,2 7 0,1 4 0,0 1 0</inkml:trace>
  <inkml:trace contextRef="#ctx0" brushRef="#br0">11221 10290 8017,'-6'-7'8,"-1"-4"10,-6 2 0,5-2 1,-1-1-1,1 3 0,-1 1 1,2 1 1040,2 0-949,0 4 0,5-4 1,2 5-1,2-3 1,5 2-1,3 1 1,5-1-1,5-3 148,2-1 1,7 3-121,3-5-182,8 1 1,-2-1 0,2 1-1,-2-1 1,-3 1 0,-3 1-1,-4 0-180,-3 0 174,-8 4 0,-6-4 0,-10 4 1,-6-1-1,-7 1 0,-7 1-131,-8 2 0,-6 2 0,-9 1 0,-3 2 102,-3 2 1,0 2 0,0 5-1,-4 3 75,-4 4 0,-2 3-87,-4 2 169,3-1 0,8 1 1,3 1-1,7 1 1,6 2 22,6-2 0,10-5 1,13-3-1,4-2-14,4-2 1,5-2-63,8-1 0,3-2 13,5-3 0,2 2 0,3-5 1,2-3-24,1 0 1,4-2-33,-3 0 0,3 0-18,1 0 43,0-6 0,-1 3 0,-4-5 0,-8-1 0,-7 1 153,-3-1 59,-8 6 0,-3-2-181,-8 5 0,-9 0 1,-8 0 0,-9 1 0,-4 3 0,-3 6 192,-1 6 0,4-2-181,0 3 1,7 2-51,1-2 1,7 0 0,7-3 0,4 1-410,4 2 0,9 0-67,8-4 1,11 0 146,10 0-44,3-6 0,7 3 0,3-6 0,2-1 1,4-2-342,2-1 0,-3-1 713,3-4 0,-4-2 0,-4-5 1,-3-1 0,-11 0 1,-5 0-1,-5 1 1,-6 0 21,-3 4 1,-7-4 693,-3 4 750,-2 2-880,-2-5 0,-6 9 1,-2-2 274,-4 3 0,4 2-564,-1 3 1,2 4-215,-1 4-64,-4 7 0,9 1 0,-4 5 1,2 1-1,2-1-40,1 1 1,2-1-136,0 1 1,6-1 26,3 1 78,2-1 0,3-5 1,3-4-1,4-5 0,3-4-65,2-1 1,1-5-36,3-9 1,-3-2 4,2-12 128,4-5 0,-6-1 0,1-6 1,-5 0-1,-6 2 192,-3 2 1,-3 0 258,-2 5-233,-4-4 166,-5 15 0,-5 3 0,-2 11 5,0 7 1,-3 11-321,5 8 1,-3 6-162,4 11 130,-1 2 1,5 8 0,0 2 0,0 6 0,0 5-89,0 7 1,0-37-1,0 1-251,0 35 229,1-34 0,-2 0 0,0 28 1,-3 5-1,-3-4 0,-2-9 167,1-10 0,3-9-33,-3-4 0,4-6 421,-5-7-273,6-10 1,-8-6 0,3-6 0,-2-1 342,1-4 0,-6 2-194,2-5 0,-7-2-526,3-7 69,-6 3 1,8-6 0,-5 3 0,1-3 0,5-1-956,4 0 0,5-5 32,5-4 1,0-5 330,0 1 122,11 3 1,3-7 0,13 1 584,3-4 0,0 8 0,7-6 0,2 0 0,5-2 0,-1 0 0,0 0 0</inkml:trace>
  <inkml:trace contextRef="#ctx0" brushRef="#br0">12623 10673 8072,'0'-13'0,"0"0"-7,0 0 1,6 2 0,4 1-1,4 2 575,3-2 1,10 3-487,-1-2 1,3 6 0,0-1 0,2 3-374,2 1 1,-9 1 290,1 3 0,-2 20 0,2 10 0</inkml:trace>
  <inkml:trace contextRef="#ctx0" brushRef="#br0">12636 10928 8072,'-13'-6'1124,"1"5"-618,5-11 0,2 11-81,10-3 0,7 2 0,10 2 0,2 2-237,1 2 0,6-3 136,3 3-1329,9-2 1,-2-2 1004,6 0 0,-1 0 0,6 0 0,5 0 0,0 0 0</inkml:trace>
  <inkml:trace contextRef="#ctx0" brushRef="#br0">15390 10277 8033,'-1'-18'222,"-2"-3"1,-1-2 0,0 2 1214,-2 4-1091,5 8 1,-6 4-1,4 7 1,-2 7-1,3 8-97,0 6 0,2 3 0,0 4 0,0 4-22,0 3 0,0 1-251,0 1 1,0 2-1,0-2 1,0-2-341,0 0 1,0-2-1,0 1 1,0-4-364,0 0 1,0-4 0,0-5-1,0-4 104,0 0 0,2-2 623,2-4 0,-3-18 0,5-3 0</inkml:trace>
  <inkml:trace contextRef="#ctx0" brushRef="#br0">14970 10979 8063,'-27'0'-115,"-3"0"0,5 0-696,-1 0 447,12 0 1029,8 0 0,8 0 1,2 0-1,7 0 1,9 0 1152,10 0-1752,5 0 1,15 0 0,5-2 0,7-2 0,6-5 0,-32 5 0,1-1 0,1-1 0,0 2-41,2-1 1,1 1-1,0 0 1,0 0-134,2-3 0,-1 1 0,-1 0 0,-1 1 1,-4 0-1,0 1 0,29 0-938,-8 2 1,-10 2 446,-18 0-58,-4 0 0,-18 7 1,-5 5 655,-4 3 0,-45 25 0,16-19 0,-1-1 0</inkml:trace>
  <inkml:trace contextRef="#ctx0" brushRef="#br0">15454 11297 8063,'-13'-8'-87,"1"-1"637,5 7 670,-5-4-989,11 12 1,-9 2 0,4 9 0,1 4 0,-2 3 173,-1 2 1,4 4-42,-4-1-314,-1 7 1,1-4-1,1 7 1,1-1 0,3 0-1,2 0 1,1-1-24,0-3 1,1-4-144,3-9 133,3 3 0,8-14 0,2 2 0,4-5 0,4-4 5,5-2 1,1-2 68,3-4-304,3-2 1,-4-6 0,5-1 0,0-1 0,-1-2-972,-3 1 0,-3 3 605,-5 5-248,-6-3 1,2 3 826,-5-4 0,-11-18 0,-8-4 0</inkml:trace>
  <inkml:trace contextRef="#ctx0" brushRef="#br0">15480 11323 8063,'-6'-13'0,"0"0"19,-2 1 0,4 0 0,8 2 1,4 3 154,4 2 0,6-1 216,3 2 1,8 2-83,0-2-763,7 3 0,-8 1 1,6 0-1,0 0 455,-1 0 0,-8 11 0,-6 3 0</inkml:trace>
  <inkml:trace contextRef="#ctx0" brushRef="#br0">15441 11514 8063,'-19'-7'712,"0"1"354,12 1-245,1 3 0,16-3-72,3 5-771,14 0 0,-4 0 0,11 0 0,1 0 0,2 0-345,1 0 0,0 0 367,1 0 0,-5-12 0,4-5 0,2 0 0,1-1 0</inkml:trace>
  <inkml:trace contextRef="#ctx0" brushRef="#br0">17303 9882 8078,'6'-25'-65,"2"-1"1,4 1-1,0 0 1,1 4 268,0 4 16,-6 3 0,-3 3 0,-8 2 1,-7 5-1,-8 3 0,-9 1 0,-6 0-118,-6 0 1,-7 5-1,1 5 1,-2 4-219,1 3 0,-6 6-144,7-2 262,-1-2 0,10 5 0,3-4 0,4 1 0,5-1 0,3-2 1,5-2 37,3-2 0,7-6 0,3 1 65,3 1 0,2-5 183,3 0-154,3-4 1,6 5 0,0 1 0,0 1 0,1 1 0,1 1 0,2 2 274,-1 5 1,-2 3-285,-1 6 1,-5 5 0,-1 4-1,-1 8 92,-3 8 0,-2 11-180,-1 10 0,-2-31 0,-1 1 0,-2 2 0,0 1 0,-2 3 0,0 0-388,-1 2 1,-1 1-1,-3 3 1,1 1 290,0-2 0,1 0 1,0-2-1,1-1 71,1-9 1,-1-1 27,-1-2 0,0-1 1,0 26-1,-2-2 1,2-5-1,3-10 493,2-5 1,4-7-217,1 0 1,0-5-254,0 1 1,0-9 0,1-4 0,2-3-286,2-1-263,4-1 368,-1 1 1,0-6 0,1-2 0,0-4 174,3-1 0,1 0-676,-1 0 0,2 0-20,3 0 0,3-1 0,7-2 0,2-3-1392,0-1 2030,7-2 0,20-16 0,11-8 0,-16 10 0,-1 0 0,1 0 0</inkml:trace>
  <inkml:trace contextRef="#ctx0" brushRef="#br0">18119 10277 8078,'0'-12'261,"-4"3"0,0 1 1,1-2-1,4 0 390,8 1-469,-1-2 0,16 8 0,-1-4 0,5 0 0,8 1 0,3-1 0,5 1 367,2 1-501,6-5 0,-5 8 0,0-2 0,-8 3 1,-5 1-67,-4 0-292,-9 0 1,-5 0 0,-12 0-1,-10 1 1,-8 2 42,-7 1 0,-7 2 0,-5-3 0,-2 2 270,-5 3 0,-5-4 1,2 3-1,1 0 64,-2 0 1,4-3 0,-5 3-1,-1 0 73,0 1 1,-1 0-82,9 5-24,-1 0 1,3 1 0,3 1-1,7 4 1,9-1-197,8 1 97,3 3 0,9-2 1,4 4-1,8-3 0,7-4-6,5-2 1,5-4 0,-1-3-1,2-3 138,2-4 1,-3-1-20,-3 0 1,-2 0 235,-1 0-207,-6 0 1,-2-6 0,-7-2 0,-2-3 0,-5-2 370,-3 0 0,-6 0-342,-4 1 0,-3 3-127,-5 1-41,2-1 1,-10 2 0,2 3 0,-2 2 0,1 2-529,0 0 0,5 2-73,2 2 1,4 3-753,5 6 699,2 0 715,6-1 0,40 29 0,9 8 0</inkml:trace>
  <inkml:trace contextRef="#ctx0" brushRef="#br0">18578 10583 8078,'-8'0'-386,"-1"0"1,5 2 397,-5 2 1,5-1 547,-4 5 1,5 2-247,-1 7-85,2-3 1,2 6 0,0-3-1,0 3 1,0 1-143,0 1 0,7-7 1,5 2-1,5-3-1,2-1 1,-2-6-75,5-3 0,-1-2 0,4-4 1,1-3-65,-1-8 0,1-5 124,-1-8 1,-5 1 73,-3-1 1,-3 1-1,-2-1 1,-4 1 191,-3-1 0,-4 6-29,-1 3 1,0 3 51,0 1-233,0 6 1,-1 2-1,-2 6 1,-3 5 0,0 6-38,1 8 0,-4 10-51,5 4 1,-2 4-136,2 5 53,3 2 0,-5 8 1,6 2-1,0 4 0,0 4-160,0 0 0,0 4 177,0-3 0,0 1-1166,0-10 1240,0 0 1,0-9 0,0-5 0,0-6 0,0-6 367,0-7 73,0-9-348,0-2 112,0-9 0,0-2 1,-1-7-1,-5-2 0,-5 1 157,-5-2 1,-2-3-544,1-4 0,-2 3 27,-2-3-337,-3-3 1,10 4 0,-3-3-1,2-1 1,4 1-666,3 1 1,-2-3 206,5 4 1,3-5 899,6 5 0,25-12 0,11-4 0,6-2 0,-1 1 0</inkml:trace>
  <inkml:trace contextRef="#ctx0" brushRef="#br0">19484 10685 8078,'0'-12'0,"0"-1"0,0 0 565,0 0 0,5 5 0,4 1 0,3 1 1,4 3-275,1 2 0,6 2 0,-2 2 0,2 1-569,-2-1 0,3 3-390,-3-2 1,3 5 0,2-5 0,-2-1 667,-3-2 0,9-12 0,-3-3 0</inkml:trace>
  <inkml:trace contextRef="#ctx0" brushRef="#br0">20669 10277 8078,'5'-25'113,"0"1"1,2 2-1,3 5 1,2 5-1,2 3 1,3 5 521,4 3 1,5 6 0,2 5 0,0 7-305,-4 9-318,2-1 1,-13 13-1,1-1 1,-6 6-1,-2 1-153,-3 0 1,-2-1 0,-1-1 0,-1 2-183,-4 1 1,0-5-73,-4-2 376,-2-6 0,10-12 0,-4-3 1,5-4-1,5-6 0,3-8 270,3-11 1,4-6 0,0-8 0,4-1-154,0-2 1,3-4 0,3-7-1,1-1-346,-1-1 1,1-6-192,-1 1 345,-5 3 0,-2-4 1,-6 5-1,-4 2 1,-3 4-222,-4 8 439,-1 5 1,-6 12 0,-4 4-1,-5 3 1,-5 5 323,0 5 1,-3 2-408,6 6 0,-1 1 1,2 3-1,-1 3-242,2-1 0,6 4 107,5-6 1,3 4-115,1-4 1,0 5-1,1-4 1,5 0-628,6 1 1,8-6-635,10-5 1468,3 1 0,18-7 0,10-3 0,4 0 0,0 1 0</inkml:trace>
  <inkml:trace contextRef="#ctx0" brushRef="#br0">22276 10150 8078,'-13'-20'315,"6"2"315,3 5-488,3 0 1,2 5 0,3 0 0,5 3-1,3 2 95,5 2 0,5 1 0,6 0 0,3 0-203,2 0 1,1 0-127,4 0 0,0 4 0,2 0 0,0-1-518,-2-2 0,-4 4 375,-13-1 0,-2 0 0,-8-5-31,-3-4 1,-5 4 321,-11-3 1,-4-2 0,-12 0 0,-4 1 99,-3-1 0,-5 2-42,-6 4 0,-3 1 153,-6 3 1,-5 2-1,0 5 1,-1 2 319,0 6 0,-2 5-398,3 5 0,1 3-1119,4 2 919,12 8 1,3-12-1,15 8 1,5-1-1,6-2-97,6-1 0,10-7 109,7-5 0,5-7-318,7 2 277,1-3 0,4-7 0,1-1 0,1-2 0,4 1 55,1-3 1,0-2-13,-3-4 1,-7-3 261,-6-6-168,-6 1 0,0-3 1,-8 0-1,-3-4 1,-6 1 627,-5 0 0,-5 1-651,-5 4 1,-3-3 48,-6 3-359,1 4 0,-1 4 1,1 1-1,-2 1 1,0 3-546,1 4 0,-2 4 202,7 4 0,2 2-75,2 3 654,9 3 0,25 40 0,-3-26 0,0 0 0</inkml:trace>
  <inkml:trace contextRef="#ctx0" brushRef="#br0">22391 10558 8078,'13'-12'0,"-2"4"175,-3-9 1,5 7-1,-2 3 1,6 1 747,3 3 1,0 2-454,1 1 1,2 6-138,-6 2-270,6 9 1,-9-1 0,3 4 0,-4 0 0,-5-1-118,-4 4 0,2-3 0,-2 1 0,-2 0-103,-5-1 0,-3 3-107,-2-6 1,-6 0 70,5-4 1,-5-5 0,5-1 92,-2-1 0,4-3 29,3-8 0,2-3-6,2-9 11,6-3 0,5-3 1,8-1-1,1-3 1,2 1-76,2-1 0,2 1 235,-1 1 1,-3 5 501,-1 3-371,-6 3 0,4 4 0,-8 5 138,-2 10 0,-4 10-94,-5 6 1,-4 4 151,0 0-640,0 1 1,4-1-1,0-1 1,1-1-1,3-3-497,5-2 1,3-2 207,5-8 0,-1 2-105,5-6 204,6 1 409,0-11 0,14-30 0,6-14 0,-15 12 0,0 1 0,0 0 0</inkml:trace>
  <inkml:trace contextRef="#ctx0" brushRef="#br0">23360 9971 8078,'0'-18'0,"0"-1"244,0-2 64,6-3 1,-4 10 0,7-2 0,1 6 0,1 6 380,2 3 0,0 1 0,1 1 0,1 3-132,2 5 0,0 4-355,-4 4 0,0 4 1,0 9-1,-1 4 203,1 3 0,-2 2-498,-2 4-147,-3-4 0,-6 12 0,-2-1 0,-3 4 0,-8 0-1308,-7-2-1096,-4-7 2644,-2-6 0,-5-31 0,-1-11 0</inkml:trace>
  <inkml:trace contextRef="#ctx0" brushRef="#br0">23169 9946 8078,'0'-13'10,"-5"0"1,1 1-1,1-1 1,2 0 225,1 0 1,0 1-1,1-1 1,3 1-1,4 3 194,-1 0 0,8 6-375,-2-1 1,8-2 0,0 2 0,5 0 67,4-2 0,-2 5 165,6-4-201,-6 4 1,8 1 0,-6 0 0,-2 1 0,-3 5 0,-5 5 0,-7 6 40,-7 3 0,-1 2 0,-2 4 0,-4 4 30,-6 4 0,-5 4 0,0 5 0,-3 4 43,-2 2 1,3 8-1,-4 2 1,1 5 1,0 4 0,0 2-855,10-34 0,1 0 547,-1 33 1,1-1-1,6 0 1,0 0-1,0-1 1,0-3-1,2-8-157,2-6 1,2-2 298,2-5 1,2-2 0,-6-9 0,-1-5-22,-1-4-12,-2-8 1,-6 4 36,-3-6 1,-8-5 0,-4 1 0,-4-1-22,-5-1 0,-7-1 763,-5-6 0,-2 4-975,1 0 1,3 1 0,-3-5 0,6-2 0,3-1 0,4-2-421,3-2 0,7 2 221,3-3 1,9 4-92,3-5 482,4 6 0,29-12 0,18-4 0,0 2 0,0-1 0</inkml:trace>
  <inkml:trace contextRef="#ctx0" brushRef="#br0">25260 10698 8021,'-19'-13'0,"5"1"26,-3-1 1,3 2 0,3 1 171,2 1 1,5 6 0,8-1 0,5 3 640,2 1-800,7 0 0,8 0 0,9 0 0,8 0 1,8-2 220,7-2-238,10 3 1,-32-4 0,2 0 0,3 1 0,3 2 0,4-1 0,1-1 0,6-1 0,1 0-1251,5-1 1,1 1 1228,2-2 1,1 1-1,-1 0 1,0 0 0,-1 1-1,0 1 1,-1 0 0,-1 0-1,-3 1 1,0 1-51,-3 0 0,-2 1 6,-7 0 1,-3 1 0,25 0 0,-18 0 0,-11 1 0,-10 3 0,-10 3-1,-7 2-311,-5-1 0,-4 1-75,-8 4 0,3-1 0,-7 1 1,-1 0 428,-1 0 0,4-6 0,1-2 0</inkml:trace>
  <inkml:trace contextRef="#ctx0" brushRef="#br0">27874 10175 8021,'18'-12'0,"-2"0"0,5 4 154,0 2 0,9 6 0,1 0 0,2 1 1,1 4 523,-2 3 0,-1 8 0,-6 2 1,-4 2-415,-4 3 0,-9 1-503,-3 1 158,-4 1 0,-4-1 1,-4 1-1,-7 1 0,-5 2 1,-3 4-1,-2 0-363,-2-4 1,2-3 398,3-5 79,-3 3 0,10-10 264,-3 3-127,8-8 1,5-3 0,8-6-1,6-2-156,6-2 0,3 3 0,8-5 0,3 2-527,4-1 1,7-3-327,2 4 1,5-5 22,-1 5-255,-3-6 1070,5 3 0,-8-5 0,3 4 0,-1 1 0,-2-3 0,1-4 0</inkml:trace>
  <inkml:trace contextRef="#ctx0" brushRef="#br0">28473 9971 8046,'-26'-25'-86,"-5"-1"100,-3 1 0,2 1 1,-2 2-1,0 5 404,1 3 0,-4 7-203,3 3 0,-3 4 0,-2 4 1,-1 6 174,2 6 1,-3 5-94,7 9-176,-3 2 1,-1 14 0,1 5 0,3 7 0,6 4-90,5 2-94,4 5 0,15-31 0,1 1 0,1 2 0,0 0 0,2 0 0,2-1 1,1-2-1,2-1 0,3-1 0,1 0 0,15 32-63,6-3 0,-14-30 0,2-2 144,24 22 0,-1-4 0,8-17 0,2-5 8,2-7 1,8-5 106,-1-8 1,4-9-8,4-9 1,-3-9-1,-30 6 1,-1-3-1,1-2 1,-2-3 14,2-1 1,-2-3-1,-1-3 1,-3-1-214,-3-1 0,-1-2 0,1-3 0,-2-1 235,-2-3 1,-2-1-182,2-4 0,-1-2 0,-4 0 0,-3-2 0,-1-1 0,-2-1 0,-3-1 0,-2 0 1,-2 1-1,-2-1 2,0 1 0,-3 0 1,-4 3-1,-2 0 36,-3 5 1,-2 2 0,-4 3 0,-3 4 69,-28-19-171,-8 11 0,-5 14 0,-6 11 0,-1 5 0,3 7-931,3 6 1,8 11 186,-3 12 1,1 12 823,4 13 0,2-2 0,27-19 0,1 0 0,-2 1 0,1 0 0</inkml:trace>
  <inkml:trace contextRef="#ctx0" brushRef="#br0">4578 13223 8107,'7'-13'-121,"4"0"0,-2 2 0,2 1 0,3 3 0,3 0 89,4 0 0,2 3 1,0-5-1,-2 1 1,0-1-1,0 1 68,1-2 1,-8 3 2,-1-2 1,-2 1-1,-8-5 67,-5 0 0,-5 2 197,-10 2-185,-3 4 0,-11 5 1,-3 0-1,-4 0 0,-5 1 1,-2 3-1,0 6 206,2 6 0,-1-1 0,2 7 0,2-1-194,5-1 0,5 2 0,9-5 0,5-1-40,6-2 1,5-1 0,6 0 0,3-2-167,5-3 0,8 2-119,4-5 135,9 4 1,-2-7 0,5 2 0,-2-2 0,-3-2 0,-1 0-1,-1 0-412,-1 0 0,-5 0 312,-3 0 17,-3 0 1,-8 0 0,-8 0 30,-9 0 1,-13 7 367,-10 5-174,-3 1 0,-3 13 0,-1-2 0,-1 5 0,1 4 279,1 2 0,3 1-191,3-2 1,6-3-60,11-5-15,0-1 0,15-5 0,0-3 0,6-4 0,9-3 92,6-2 0,7-4-197,4 5 1,2-6 112,7 1-457,-1-3 1,0-1 0,0 0-1,2 0 1,3 0-1554,3 0 1906,-2 0 0,23-5 0,-1-2 0</inkml:trace>
  <inkml:trace contextRef="#ctx0" brushRef="#br0">4922 13631 8107,'0'-17'0,"0"0"0,-4-4 584,-1 4 1,3 0 105,6 4-444,-3 6 1,11-3 0,-4 6 0,3 1-1,4 1 70,2 2 0,-2 6-531,6 2 165,-5 9 1,2-1 0,-5 7 0,0 2 0,-2 4-153,-2-1 0,-4 4 0,-5 1 1,-1 1-224,-3 0 0,1-1 157,-6 1 0,1-7-57,-5-6 435,0-6 0,2 4 0,1-8 0,2-2 593,-2-5-598,4-3 1,0-2 0,6-3 0,0-5 0,2-2-307,2-2 0,7-1-88,6-3 1,6 3-114,-2-3 174,3 3 1,6 5 0,0 1 0,-2-1 0,-1 2 227,-1 3 0,5 2 0,1 2 0</inkml:trace>
  <inkml:trace contextRef="#ctx0" brushRef="#br0">5037 13809 8126,'-19'-5'0,"1"2"365,-3-6 0,2 7 1,6-4 1353,1 0-1524,5 5 1,1-3-567,6 8 136,6-3 0,2 9 0,9-4 0,6-1 0,4 3-1960,2-1 2195,12-5 0,14-10 0,9-6 0,-13 2 0,-1 0 0,0 0 0</inkml:trace>
  <inkml:trace contextRef="#ctx0" brushRef="#br0">6860 13325 8126,'0'-13'101,"0"0"1,1 1 0,5 0 0,7 2 919,7 2-981,4-1 0,7 2 1,3 2-1,3 0 1,1 1-1,2 1 0,-1 2-96,0 1 56,2 0 0,-26 17 0,2 4 0</inkml:trace>
  <inkml:trace contextRef="#ctx0" brushRef="#br0">6873 13682 8126,'-6'-13'-3,"-2"0"64,-4 1 0,7-1 1,6 1 237,10 4 1,8 2 0,8 6 0,2 0-141,5 0 0,8-4 0,1 0 0,3 1-645,2 2 486,7 1 0,-6-3 0,6 0 0,5-1 0,0 1 0</inkml:trace>
  <inkml:trace contextRef="#ctx0" brushRef="#br0">9971 13032 8126,'-5'-17'45,"-2"-2"1,-2 1-1,1 1 1158,-2 5-761,4 5 0,0 9 0,6 3 1,0 8-1,0 7 207,0 4 1,0 3-623,0 3 0,0 2 1,0 7-1,0-1-186,0 0 0,0 5 209,0-1-369,0 1 0,5-5 1,0 0-1,1 2 1,0-1-1,-2 0 1,0-7-2797,0-3 3115,1-10 0,0 0 0,2-6 0</inkml:trace>
  <inkml:trace contextRef="#ctx0" brushRef="#br0">9295 13848 8126,'-18'-6'0,"0"-1"9,-4-6 28,10 6 1,7 1 0,11 6 0,7 2 0,7 1 0,5 1 841,5-1 1,4-2-525,8-1-277,9 0 1,10 0 0,10-1 0,-32-1 0,2-1 0,1 0 0,2-2 0,3-1 0,1 1 0,2-2 0,0 1-6,3-1 0,1 1 0,-1 2 0,0 1 0,0 0 0,-1 0 0,-5 1 0,-1 0-579,-3 0 1,-2 0 0,30-1 23,-8 7-78,-10 3 0,-18 8 1,-13 0-1,-12 4 1,-9 0 559,-5 4 0,-5 1 0,-8 2 0,-3-1 0</inkml:trace>
  <inkml:trace contextRef="#ctx0" brushRef="#br0">9831 14307 8126,'-6'-19'0,"5"1"0,-3-3 431,2 2 1,4 12 75,2 3 1,-3 8-263,4 5-53,-4 2 0,-1 7 0,0 4 0,-1 3 0,-2 5 145,-1 4 1,-5-2-300,5 2 1,-5 0-1,4 5 1,-1-1-48,0 0 1,2 0 57,4 1 0,0-3-50,0-2 0,1 2 0,4-6 0,3-3-36,4-5 0,2-5-152,3-8 0,7 1-20,6-6 0,5-1 0,0-9 0,5-5-567,3-5 0,5-6-157,-2 0-333,-2-2 1266,0-1 0,-4-1 0,0-2 0,-2-3 0,-6-3 0,-3 0 0</inkml:trace>
  <inkml:trace contextRef="#ctx0" brushRef="#br0">9869 14383 8126,'-12'-13'0,"3"-2"-222,1 2 1,5-3 0,0 9 527,6 0 1,4 2-158,6 5 1,1 0-41,3 0-318,3-6 1,5 5 0,1-4 0,-1 4 208,1 1 0,10 6 0,4 1 0</inkml:trace>
  <inkml:trace contextRef="#ctx0" brushRef="#br0">9780 14587 8126,'-11'-6'0,"2"-2"211,4 2 0,6 1 629,3 5-628,3 0 1,12 0-1,3 0 1,7 0 0,5 1 206,3 3-667,6-2 1,3 3 0,5-5-1,1-1 1,2-2 247,1-1 0,12-17 0,-2-1 0</inkml:trace>
  <inkml:trace contextRef="#ctx0" brushRef="#br0">12713 12738 8117,'0'-17'-137,"0"-1"0,0-1 0,0 1 0,0 2 214,0 2 0,-4 1 0,-2 2 0,-3 1 1,-3 3-1,-5 1 355,-3 4 1,-7 0-422,-7 2 2,-3 0 0,-7 2 1,-1 2-1,-2 4 1,2 4 148,1 0-109,1 1 1,6 4 0,5 0 0,5-1 0,6-3-1,4-3 103,5-2 1,5 1-1,9 3 3,2 1 1,-1-2 0,5-1 0,2 0-12,1 4 1,6 1-1,0 4 1,-1 1 46,-2 0 0,-1 6-17,0 3-117,-1 12 0,-4-5 1,-4 12-1,-3 4 0,-2 9 323,-3 10-351,-2-33 0,-1 2 0,-2 7 0,-2 1 0,-1 1 1,-2 0-1,1 2 0,0 0 0,-1 1 0,1 1-247,0 0 1,0 0 0,-1-1 0,1-1 293,4-3 1,1-2-1,2-5 1,1-1 0,1 23-1,2-7 306,2-8 0,2-2-22,2-7 1,3-5-95,6-13-193,5 3 1,-2-10-1,5 3 1,3-3 0,3-1-421,3 0 0,5-6-156,-1-3 1,3-2 69,1-2-136,6 0 0,-3 0 1,6-2-1,3-1 1,2-2 564,3-2 0,1 1 0,-3-4 0,4 0 0,3 4 0,-1 4 0</inkml:trace>
  <inkml:trace contextRef="#ctx0" brushRef="#br0">14013 13197 8117,'0'-12'-52,"0"-1"0,2 0 0,3 0 365,8 1 1,7 3 0,10 2 0,4 1 0,3 2 0,2 0 169,4 0 1,6-6-463,7 1 10,-7 3 0,-2-3 0,-7 4 1,-5 1-174,-2-2-31,-15 5 64,-7-5 1,-18 6 0,-5 0 0,-8 0 0,-6 0 0,-4 0 0,-5 0-267,-6 0 0,-3 5 556,-3-1-143,-2 6 0,8-2 1,-6 8-1,-3 2 1,-2 2 456,-3 3-476,-1 1 1,5 6-1,2 1 1,1 3-1,5 3 151,8-1-183,6 5 0,22-15 0,4 1 0,6-6 0,7-2 13,6-4 0,9-6-9,9-5 79,3-3 1,3-1-1,1 0 1,0-1-1,-3-3-22,-2-5 1,-8-2 37,2-2 0,-6 0 0,-7 1-68,0-1 1,-16 0-1,2-1 1,-7-2-1,-9 1-148,-7 3 1,-4 0-23,-1 3 0,-7 3-553,-2 2 522,-2 3 0,2 2 0,1 3 0,2 5 0,3 4-1631,1 4 1814,7-3 0,24 44 0,12 4 0</inkml:trace>
  <inkml:trace contextRef="#ctx0" brushRef="#br0">14370 13503 8117,'19'-15'231,"2"2"1,3-1 16,2 10 0,3-1 204,1 5 1,6 0 0,-5 2 0,-2 3 249,-3 8 1,-10 1-687,-4 8 1,-5-1 0,-7 4 0,-1 1-208,-3-1 0,-5 5 30,-8 0 0,-3 4 0,-5-4 0,-1-2-87,1-1 1,-1-2 15,1 1 1,5-6 386,3-3 398,3-3-459,7-7 1,7-1-162,8-6 1,11 0 0,5 0 0,6-2-527,2-2 1,2 1 234,4-5 0,-1 3-125,-3-3 1,2 5 482,-7-1 0,-5-3 0,-5 0 0</inkml:trace>
  <inkml:trace contextRef="#ctx0" brushRef="#br0">14536 13746 8117,'-13'-13'0,"1"0"0,5 0 457,2 1-277,4 4 1,7 3-1,2 5 1,5 0-12,4 0 0,8 0-246,9 0-234,3 0 1,3 0 0,1 0 310,1 0 0,24 0 0,0 0 0</inkml:trace>
  <inkml:trace contextRef="#ctx0" brushRef="#br0">15926 13338 8106,'-13'-6'1087,"1"-3"1,12 4-797,8 0 0,5 4 0,8 1 1,3 0-139,4 0 1,5 0 0,7-1 0,2-2-287,5-1 1,-2-2-943,2 2 523,0 2 1,0-5 551,-1 3 0,1-9 0,4-7 0</inkml:trace>
  <inkml:trace contextRef="#ctx0" brushRef="#br0">17367 13108 8106,'0'-17'-115,"0"0"0,0 1-227,0 2 0,0 2 0,1 0 0,4 4 1208,3 3 0,5 0 0,2 1-413,2 1 1,0 6 0,-4 4 0,0 3-299,0 4 0,-1 7 0,0 0 0,-4 3-162,-4 2 1,2-1 0,-2 2 0,-1 2-162,-1 0 0,-2 0 0,0-7 0,0 0-167,0 0 0,0-3 0,1-2 297,3-3 0,3-3 0,8-2 0,0-7 110,2-4 0,7-5 0,0-6 1,6-1-9,3-3 1,-4-3 78,5-6-254,0 1 1,0-6 0,-2-3 0,-4-3 0,-5-1-486,-4-1 614,-2 1 0,-10 0 0,-2 1 0,-5 4 1,-5 8 107,-3 6 1,-8 5-1,-3 3 1,-3 2 343,0 5 0,-5 3-208,5 1 0,0 5 103,1 4-352,-4 2 1,13 2 0,-2 0-1,5 0 1,3-1-474,4 1 1,0 4 282,2 0 0,10-4-358,3-5 210,8 1 1,3 2 0,7-1 0,2-3 324,2-1 0,11-6 0,8-2 0,4-1 0,0-1 0</inkml:trace>
  <inkml:trace contextRef="#ctx0" brushRef="#br0">18846 12356 8106,'-13'-26'106,"-4"2"-1,0 3 119,0 2 1,4 12-1,-1 3 1,-3 3 0,-3 1-1,-2 1 1,-2 5 856,-3 7 0,-2 6-889,4 11 1,-6 7 0,-2 8 0,1 5-8,2 7 1,14-24 0,1 2-148,0 2 0,0 2 0,-2 4 1,1 1-1,3 3 0,1 0 1,2 1-1,1-1-306,3 1 0,1-1 1,2 0-1,0 0-68,2-2 1,2-1 227,4-2 0,2 0 1,-1-3-1,3-2 1,5-3-1,2-1 1,18 28-1,4-8-387,5-4 0,2-3 1,6-7-1,0-7-1607,0-3 2102,6-10 0,-5 7 0,6-9 0,3-7 0,4-6 0</inkml:trace>
  <inkml:trace contextRef="#ctx0" brushRef="#br0">20440 12840 8133,'0'-12'-144,"0"-1"0,0 0 1,3 2-1,4 2 1,8 4 77,8-1 292,5 4 0,12-3 0,3 5 0,3 0 0,5-2 0,3 0 0,1-4-7,-1-1 0,-13 4 1,-7-1-1,-8 1-453,-9-1 0,-6 1 222,-11-6 1,-3 5 0,-5-3 0,-9 0-160,-6 0 1,-7 0-111,1-2 267,-12 3 0,5 6 0,-9 0 0,-2 2 0,-1 2 457,-5 5-353,0 2 1,0 7-1,-1 4 1,-1 3 0,3 4-1,4 2 1,6 1 193,7 4 1,5-4-247,9 2 1,4-5 0,10-1 0,8-5-49,11-6 0,6-5 12,8-3-8,5 2 1,1-9 0,7 2-1,-3-4 1,0-4 8,-2-5 1,-7-1 17,-2 2 1,-5-4 8,-7 4 9,-6-9 1,-1 3 0,-6-3 0,-3 3 0,-6 1-176,-8 0 1,-5 2-159,-4 2 0,-4 4-456,1 5 544,-7 0 0,9 1 1,-2 3-1,2 5 1,3 3 205,2 5 0,27 37 0,10 14 0</inkml:trace>
  <inkml:trace contextRef="#ctx0" brushRef="#br0">20733 13108 8133,'6'-13'0,"1"1"-156,6-1 1,5 1-160,3 4 834,3 2 1,3 6 0,2 2 0,0 2 0,-2 6 676,-4 5 0,-5 5-1175,-5 6 0,-2-1 1,-2 1-1,-5-1-505,-2 1 0,-4 4 370,-2-1 1,-7-3-668,-6-5 527,0-5 1,4 3-1,0-4 1,0-3-724,1-5 845,5-4 0,1-4 75,6-3 20,0-9 1,4-7 0,2-5 0,1-1-1,3 1-71,1-1 1,2 1 243,0-1 1,-5 5 508,1 0 1,-5 5-45,4-1 1,-3 8-426,3 5 1,-5 10 47,1 7-316,3-1 1,-4 12-1,7-4 1,3 2 0,4-3-464,3 0 1,1-2-399,4-4 1,7-2 952,2-3 0,11-15 0,9-8 0,4-3 0,0 0 0</inkml:trace>
  <inkml:trace contextRef="#ctx0" brushRef="#br0">22097 12726 8133,'-5'-26'0,"-1"0"25,-2 1 1,-2 9 2902,5 4-2094,-4 7 1,7 5-35,-2 9-606,2 8 1,2 3 0,0 5 0,0 2 0,0 2-75,0 0 1,5 7-1,0-1 1,1 5-461,0 2 1,2-3-617,-4-5 1,1-2 60,-5 2 0,1 2 1,2-7-1,1 0 895,-1-2 0,-24-25 0,-8-4 0</inkml:trace>
  <inkml:trace contextRef="#ctx0" brushRef="#br0">21728 13019 8133,'-6'-19'545,"0"1"-332,-2-3 0,4-2 1,9 7-993,8 5 0,10 4 935,6 7 0,13-1 100,0-4-483,6 4 1,5-5 0,2 6 0,4 0 226,4 0 0,-21 0 0,2 0 0,2 0 0,0 0 0</inkml:trace>
  <inkml:trace contextRef="#ctx0" brushRef="#br0">23411 12777 8133,'-6'-13'-30,"-1"0"983,-6 0-528,6 1 0,9 3-217,10 1 0,8 5 46,10-2-204,3-2 0,11 5 0,4-6 1,4 3-1,5 0 157,1 0-362,-10 3 1,6-8 0,-12 6-1,-2 1 1,-6 2 0,-10 0-328,-10-4 0,-9 4 211,-14-3 135,-5 2 1,-19 2-1,-4 0 1,-5 0 0,-3 0 50,-4 0 1,-4 0-1,-4 2 1,-1 0 224,-3 3 0,3 9 128,-2-1 1,-2 8-1234,-2 0 1043,3-2 0,12 5 1,2-2-1,4 5 1,7 3 211,6-2 1,7-5-208,15-2 1,2-5-4,6 1-36,6-3 0,6-1 1,10-2-1,3-2 1,4-5-57,0-3 0,10-1 67,-5 0 0,4 0-113,-8 0 54,5-5 0,-8-1 1,3-4-1,-5 2 0,-5-4 593,-7-3 0,-2 0-778,-7-2 1,-1 3 140,-7 2-268,-3-1 1,-7 6-1,-3 2 1,-5 4-1,-2 1-373,-1 0 0,4 1 689,-1 4 0,7 30 0,-4 13 0</inkml:trace>
  <inkml:trace contextRef="#ctx0" brushRef="#br0">23577 13095 7747,'0'9'2030,"0"-1"-1234,0 1-422,0 4-264,5-1 1,-2 0-1,6-2 1,1-3-1,1 0-135,2 0 1,5-4-148,3 1 1,3-3 0,2-1 0,-1-1-136,1-3 0,4-3-54,-1-6 309,1-6 1,-6 0-1,-3-7 0,-4 2 1,-4 1 200,-4 2 0,1 1-97,-6-1 1,0 7 740,-4 5-562,-6 6 0,4-2 0,-7 6 0,-1 3 1,0 6 244,2 6 0,-4 9-339,4 9 1,2 8 200,2 0-382,3 6 0,1 2 1,0 8-1,0 4 1,0 6 8,0 2 0,0-1-116,0-5 0,0 0-1223,0-1 1338,0-5 1,0-7-1,1-11 1,2-7 8,1-8 83,0-8 1,-5-5 266,-3-12-257,-3-6 0,-8-7 0,0-1 0,-4-3 0,0-4-59,-4-3 1,-5-2 14,-2 1 1,0-5 108,5 0-236,5 6 0,1 0 1,7 3-1,0-3 1,4-1-242,4 4 1,2-1-929,2 5 0,13-5 1274,8 5 0,25-7 0,12-3 0,7 0 0,0-1 0</inkml:trace>
  <inkml:trace contextRef="#ctx0" brushRef="#br0">24622 12598 8133,'0'-13'0,"0"-4"0,2 0 0,0 2 241,3 0 0,10 3 0,1 0 303,2 4 0,5 4 0,-5 8 0,2 4 282,3 4 0,1 8-334,1 5-339,-5 6 1,3 7 0,-7 2 0,-5 1 0,-5 3 250,-5 2-580,-1 0 0,-7 7 0,-6 1 0,-8 1 0,-7-1 0,-6-2 0,-3-1-1825,-2 0 1,-3-6-8,-1-2 1525,7-9 0,0-4 483,6-9 0,6-25 0,6-12 0</inkml:trace>
  <inkml:trace contextRef="#ctx0" brushRef="#br0">25323 12228 8133,'8'-13'-27,"-1"2"1,-3 1-1,4 2 96,4-2 1,1 0 0,1 0 0,1 1 0,4 0 0,1-3 301,2-1 1,-2 1 0,1-1 0,2 2-48,1 2 0,0-1 31,-3 6-280,3-6 1,-4 9-1,6-4 1,-2 4-1,-3 1 1,-2 0-1,-2 0 32,0 0 1,0 6 0,-6 2-1,-1 5-119,-2 4 0,-5-2 0,1 8 0,-2 3 30,-2 2 1,0 7 113,0-1-106,0 9 1,-10 4 0,-3 8 0,-2 6 0,-4 5 0,9-30 0,0 1 0,0 1 0,-1 0 164,0 2 0,1 1 0,2 0 0,0 0-145,-1 1 1,1 1-1,1 0 1,1 1 0,1-3-1,1 0 1,0 0 0,0 0-201,1 0 1,1 0 0,0 2 0,1-1 172,2-1 1,2-1-39,3-2 1,1-1 0,0 0-1,2 0 1,10 31 0,1 0-1,-1-2-194,-1-2 1,-1-7-2,-4-11 1,-2-6 152,-2-2 53,-4 1 1,-5-18 0,0 0 0,-1-7 0,-3-4 88,-5-1 0,-4-7-130,-4 3 0,-2-4 41,-7-1-158,-5 0 0,-2 0 0,-4-1 0,2-2 0,2-3-729,2-1 1,-1 3-111,6-5 0,-5 5 752,10-4-151,0 5 415,13-9 0,8 0 1,8-8-1</inkml:trace>
  <inkml:trace contextRef="#ctx0" brushRef="#br0">27529 12623 8133,'-1'-21'79,"-2"-1"1,-2 0 0,-1 2 1962,0 5-1811,2 6 1,4 5 0,0 10 0,0 7-1,1 6 1,2 7 0,1 2 0,1 3 189,0 2 1,-3 1-173,2 4-559,3 6 1,-5-4-1,3 2 1,-1-2 0,1-2-1,-2 2 1,-2 0-888,-1-2 0,0 2 1,0-12 1196,0-4 0,-28-16 0,-8-9 0</inkml:trace>
  <inkml:trace contextRef="#ctx0" brushRef="#br0">27274 12968 8131,'-12'-13'375,"0"-4"-372,4 0 0,2 0 0,8 6 0,2 2 0,6 5 1,5 1 328,7-1 1,7 2-1,7-2 1,6 3-418,9 1 1,7 0-1,9 0 1,1 0-756,-1 0 0,3 0 840,3 0 0,-10-7 0,5-3 0,-19 3 0,1 0 0,-1 0 0</inkml:trace>
  <inkml:trace contextRef="#ctx0" brushRef="#br0">29009 12572 8131,'-5'-17'-7,"1"0"0,-6 2-1,2 6 1,-5 4-1,-4 6 1,-4 3 759,-3 5 0,-6 12-490,0 5 1,-5 3 0,-1 1 0,-3 3 199,-4-1 1,1 5-429,3-3 1,1-1 0,-2-1 0,-1 0-183,-1-4 1,-1 3-16,5-1 1,5-6-26,4-7 116,2-9 0,11-2 0,5-9 0,4-4 49,4-6 0,7-4 47,5 0-28,2-2 1,7-7-1,4 1 1,3-1-1,5 1 54,4-1 0,1 5 81,-1 0 0,2 9 77,-7-1 1,7 9 29,-2 0 0,1 4 0,-1 4 1,-2 6-167,-1 6 0,-4 9-363,2 9 0,-2-1-11,-1 1-122,-1 0 1,-3 0 0,0-2 0,4 0 0,2-6-2553,0-3 2976,5-4 0,1-24 0,4-6 0,6 0 0,0-1 0</inkml:trace>
  <inkml:trace contextRef="#ctx0" brushRef="#br0">30194 12509 8131,'-10'-30'0,"-1"2"0,0 4 901,1 5-222,7 11 1,-8 2 0,2 7 0,-4 4-116,-4 3 0,2 11-433,-6 6 1,-5 2-1,-4 7 1,2 1-72,1 2 1,2-3-90,-1 0-62,1 0 0,1-1 1,1-3-1,3-3 1,2-2-1,2-1-412,2-3 392,7-8 306,1-7-227,6-6 0,2-7 1,2-6-1,6-7 0,4-4-334,3-1 184,6-7 0,-8 3 0,6-8 1,2-3-1,0-1-326,-2-3 0,6 0 358,-6-3 1,5 3-23,-9 6 287,0 6 1,-5 6 0,1 11 0,0 5 228,0 5 1,-2 15-231,-3 7 1,4 6 0,-5 2-1,1 2-51,1 3 1,-1-2-52,5 6 1,0-1 62,0 1-191,-1-3 0,1-5 0,0-1 1,0 1-1,-2-2-295,-3-3 0,-2 2 151,-6-6 0,0-4-101,0-5 331,0 1 1,-6-2-1,-2-3 1,-5-3-1,-4-1 21,-4 0 0,-7 0 12,-2 0 0,-6 2 322,2 2-230,-2-3 0,-3 5 0,1-6 0,0 0 1,1 1-197,3 4 1,3-4-574,5 3 0,7-2-438,2-2 1112,14 0 0,55-17 0,-14 6 0,1 1 0</inkml:trace>
  <inkml:trace contextRef="#ctx0" brushRef="#br0">30526 12509 8131,'6'-19'0,"-4"1"37,7-3 1,5 2 0,7 6 0,5 2 291,4 3 1,6 2 204,7 6 1,4 0-155,-5 0-460,6 0 0,-7 1 1,5 4-1,-4 2 1,-3 1-452,-4 1 0,-7-5 1,1 3-1,-7 0-1076,-5 0 1607,-3-4 0,-35-3 0,-9-7 0</inkml:trace>
  <inkml:trace contextRef="#ctx0" brushRef="#br0">30934 12407 8131,'-13'-9'-655,"0"1"262,-5-1 2141,4 2-824,1 1-628,7 6 1,6 3 0,0 4 0,0 8-1,0 3 310,0 5 1,0 5-232,0 2-168,0 5 1,0-2 0,0 5 0,0 0 0,0 2 245,0 2 0,0-2-279,0 3-253,0-4 0,0-5 1,-1-1-1,-2-3 1,-1-6-1570,1-6 84,2-9 845,1 2 1,0-11 718,0 0 0,0-28 0,0-13 0</inkml:trace>
  <inkml:trace contextRef="#ctx0" brushRef="#br0">29633 12993 8117,'-29'0'-81,"-1"0"0,3 0 0,4 0-54,6 0 0,12 0 1,9-1 1093,11-3 0,14-3 33,5-6-934,8-6 0,9-2 0,10-9 1,-27 14-1,0-2 0,4-1 0,2 0 1,4-2-1,1 0 0,4-3 1,2-1-76,1-1 1,0-1 0,5-2-1,0-2 1,0-3 0,0-1 0,4-2-1,-1-1-585,-19 12 1,-1-1 0,1 0 0,0-1 0,0 0 0,0-1 382,17-11 1,-1-1 87,-3 1 0,-2 0 1,-7 2-1,-2-1 0,-5 2 1,-1 1-1,-4 1 1,-2 0-1,-6 5 0,-2 1 1,8-21-1,-17 13-131,-10 7 0,-9 11 0,-4 3 0,-3 5 350,-5 2 0,-2 6 1,-4-1-1,2 3-10,-1 1 1,-3 0-89,0 0 8,5 0 1,0 0 0,5 0 0,-2 0 150,1 0 454,8 0 575,2-6 1,12 3-433,2-5-477,3 5 0,-2-3 0,-1 6 1,2 0-1,2 0 474,0 0 1,-3 2-418,-1 2 1,-3 2-176,3 2 1,-5 3 0,1-1 0,-2 4-112,-2 3 0,-2 5 110,-2-5 0,-3 1-468,-6-1 0,0-3 0,1 5 0,-1-2-1290,0 0 0,6-5 314,3-3 1294,2-6 0,48-32 0,10-13 0</inkml:trace>
  <inkml:trace contextRef="#ctx0" brushRef="#br0">31776 11438 8117,'-13'-7'1741,"0"1"-1296,0 6 1,1 6-14,-1 2 1,4 9-50,1 4-242,-1 3 1,-2 6-1,2 1 1,5 0 0,4 2-19,4 0 1,5-5 0,8 2 0,6-5-59,5-3 1,5-5-165,5-9 0,4-4 1,1-8-1,-2-6 5,-1-5 0,-8-11 183,-2-8 1,-5-3-82,-3-1 1,-10-5 0,-9 1 0,-6 1-34,-5 1 0,-15 3-133,-7 3 0,-11 9 235,-5 8-470,-4 8 0,-2 5 0,-2 10 0,-3 8 0,-1 10-2474,-3 9 2867,4 9 0,14-9 0,-9 7 0,0 0 0,-3 6 0,0-1 0,1 0 0</inkml:trace>
  <inkml:trace contextRef="#ctx0" brushRef="#br0">13873 14319 8138,'-25'-5'-137,"-1"2"0,1-4 0,-1 1 0,2 3 0,3 2-1393,4 1 2064,8 0 1,5 0 0,10-2 0,8-2 0,10-6-4,9-5 0,16-11-253,11-8-353,-27 16 0,2-1 0,8-5 1,1-1-1,3-2 0,0-1 1,3-3-1,2-1 0,2-1 0,1 0 195,2-1 1,1 0-114,1-3 1,-1 0 0,-3 2 0,-1-1-1,-1-1 1,-1-1 0,-2 2 0,0 0 0,-4 2-1,-2 0 1,-2 2 0,-3 0 0,-5 2 0,-1 0-122,-6 3 0,-1-1 0,17-24 0,-12 1 0,-8 1-180,-8 3 0,-5 9-17,-10 8 273,-11 4 1,1 1 0,-11 6 0,-2 4 0,0 7 0,1 2 0,2 3 47,1 2 0,2-3 22,5 0 1,3-5 330,1 5-223,5-6 0,-1 7 1,8-4-1,4 0 1,4 1 509,0 1 0,3 0-564,2 5 0,1 6 1,5 2-1,-2 5 51,2 4 0,-4 3-80,3 6 0,-7-1-70,2 1 1,-3 0 0,-2 3 0,-4 2-345,-3 2 0,-5-1 190,-5 2 0,-9 2-239,-11-7 0,-2 1 0,-9-4 0,-1-2-249,1-3 0,-3-7 655,14-5 0,2-63 0,10-11 0</inkml:trace>
  <inkml:trace contextRef="#ctx0" brushRef="#br0">15684 12279 8213,'-6'-20'0,"-5"-1"0,-6 8-264,0-2 0,4 13 1,2 0-1,1 4 1,1 8 667,-1 6 0,0-1 0,2 7 0,4-1-72,2-1 0,2 2-247,0-5 1,6 5-1,2-5 1,5-3 72,4-4 0,3 0-49,5-6 31,1 0 1,1-11-1,1-6 1,1-5 0,-4-5 226,-2-2-349,-8 2 1,2-9 0,-8 3 0,-5-2 0,-4 0 0,-7 0-1,-10 4-159,-11 4 0,-8 10-20,-2 9 0,-5 4 1,0 6-1,-1 8-459,0 10 1,3 13 259,7 10 360,8 2 0,24 17 0,8 10 0,0-21 0,-1-1 0,0 1 0</inkml:trace>
  <inkml:trace contextRef="#ctx0" brushRef="#br0">12955 15875 8213,'-13'0'-108,"2"-1"-267,2-4 651,-2-2 0,11 0 1,-1 1-1,6 2 1,7-1-1,6-1 1,6-1-2,6 0 0,-2-2 0,6-2 0,2 1-214,1 1 0,1 1-30,0-5 1,-5 5 0,-4 1-1,-3 0-204,-5-1 1,-4 4-56,-8-4 151,-4 5 1,-6-3 0,-3 5 0,-8-2 0,-6-1 0,-9 1 0,-4 3-9,-5 4 0,-6-1 0,-6 7 1,-3 3 133,0 2 1,-7 4-1,5-2 1,-2 4 179,-2 3 0,-1 6 144,7 0-307,3-1 1,13 1 0,3 0 0,8-2 0,6-2 74,7-5 1,5-3 0,10-4 0,6 2-119,6 1 1,3 0 58,7-4 0,5-5-143,3 1 1,3-5 0,3 3 0,1-1-177,1-3 1,1-2 136,-5-1 1,-5 0-287,-4 0 133,-2 0 0,-4-1 59,-6-4 0,-17 4 36,-17-3 123,-11 8 1,-6 3 144,-9 6 0,-2 5 1,-6 3-1,1 4 1,2 0 144,1 1 0,6 3-63,-1 1 0,5 4-98,7-4 101,6-6 1,17-1 0,3-6 0,4-2 0,4-1 171,4-1 0,9-4-189,5-1 0,6-5 46,2 1-360,11-2 0,-7-2 0,10 0 0,-2 0 0,2 0-345,2 0 0,-4-5 285,5 1 0,-6-6 196,1 2 0,-2-9 0,-2-3 0</inkml:trace>
  <inkml:trace contextRef="#ctx0" brushRef="#br0">13452 16462 8213,'0'-20'25,"5"-3"0,0 5 0,2-1 1,3 2-1,2 4 296,0 4 0,1 6 0,0-2 0,0 5 0,-1 6 1,1 7-182,0 7 1,-6 4-229,-3 1 7,-2 1 1,-2 1-1,0 1 1,0 2 0,-2 0-435,-2 1 462,-3-4 0,-6 4 0,0-7 1,1-1-1,-1-4 0,0 0 0,2-4 242,2 0 1,-2-8 63,2-3 0,5-3 0,4-1 1,9-1-196,6-3 0,5-2 0,6-4 0,0 3-261,4 1 0,1-2 1,5 4-1,-2 1-455,1 1 0,-4-2 0,-1 0 658,-3 1 0,4-10 0,2-1 0</inkml:trace>
  <inkml:trace contextRef="#ctx0" brushRef="#br0">13465 16653 8213,'-20'-6'0,"-2"-1"-139,5-6 1,1 5 179,7-1 1,5 6 355,8-1 1,9 3-346,8 1-64,9 0 1,0 4 0,7 0-1,4-1 12,3-1 0,-3-2 0,4 0 0,6 0 0,-1 0 0</inkml:trace>
  <inkml:trace contextRef="#ctx0" brushRef="#br0">15046 16156 8213,'-4'-17'90,"-2"0"1,1 1-1,0 3 1114,7 5-1073,3-4 1,10 11-1,3-3 1,8 2-1,6 2 1,5-1-1,3-2-575,2-1 160,-2 0 0,4 4 0,-7 1 0,-2 3 0,-4 3 284,-4 0 0,-16 10 0,-12-2 0</inkml:trace>
  <inkml:trace contextRef="#ctx0" brushRef="#br0">15033 16347 8213,'-12'-6'-251,"5"-1"387,1 0 0,12 1 698,2 6-841,15 0 1,1 0 0,13 2 0,5 1 0,5 1 0,5-1 6,1-2 0,-2 2 0,7 0 0,3 0 0,0 1 0</inkml:trace>
  <inkml:trace contextRef="#ctx0" brushRef="#br0">17392 15888 8213,'-12'0'10,"-5"-4"0,0-2 1,1 0 1208,2 0-941,7 2 1,3 4 0,9 0 0,8 0-1,8 0 1,8 0 674,5 0-880,8 0 0,5 0 0,8 0 0,5 0 0,2-1 0,2-2 0,1-3 108,3-1 0,-9 4-546,1-1 140,-6-3 0,-12 6 1,-11-4-1,-18 4-246,-19 1 0,-12 1 0,-12 2 0,-4 1 114,-3-1 1,1 3 0,2 0 0,4-1-421,3 1 0,7-2 777,3-4 0,43-5 0,10-3 0</inkml:trace>
  <inkml:trace contextRef="#ctx0" brushRef="#br0">19178 15531 8213,'0'-19'-112,"0"1"0,0-5 0,0 3 0,0 2 0,1 2 76,3 2 1,0 1 0,8 2 0,2 1 1044,0 2 0,6 5-277,1-1-603,3 2 0,2 2 1,-2 0-1,-1 3 0,-2 4 339,1 6-484,-3 8 1,-2 0-1,-7 8 1,-3 2 0,-1 0-1,-5 2 1,-4-2-293,-5 0 0,-4 4-53,0-1 267,-7-2 0,5 3 1,-2-7-1,5-4 1,4-5-1,0-4-181,0 2 1,5-7 425,2 3-164,6-9 0,8 1 1,3-8-1,4-3 1,4-1-21,0-3 38,1-7 0,0 1 1,3-3-1,1-1 1,-1 0-236,2-3 149,-4-6 1,10 0 0,-4-5 0,1-1 0,-2-2-97,0-1 0,-8 4 137,-7 0 1,-5 1-1,-3-1 79,-3 9 0,-14 2 0,-4 6 0,-8 1 0,-4 4 311,-2 3 0,-3 3 32,-1 6 1,0 0 143,5 0-369,-1 6 1,2-3 0,3 5-1,4 2-75,3 2 0,2 0-97,4 1 0,5 0 182,11 0-418,1-1 0,15-3 0,-1-1 0,5 1 0,6-1-792,3 1 0,1-6 1043,0 1 0,9-5 0,7-2 0,4-1 0,0 1 0</inkml:trace>
  <inkml:trace contextRef="#ctx0" brushRef="#br0">18935 16168 8213,'-14'-5'0,"-2"-2"0,-1-2 471,2 1 0,4 5 0,6-2 214,10 4 0,10 1-591,6 0 0,13-1 0,7-2 1,8-1-65,7 1 0,10 0-15,2-1 1,-31 2 0,1 1-1,0-3 1,0 1 0,4-1 0,0 1-64,1-1 0,2 1 0,1-1 0,1 0 1,-1 0-1,-1 0 0,-3 1 0,-1 2-14,-3 0 1,-2 0-1,23 1 1,-8 0-458,-7 0 1,-18 2-1,-13 1-165,-15 1 1,-13 6 0,-5-2 683,0 4 0,-12-1 0,-5 2 0,-2 0 0,1 1 0</inkml:trace>
  <inkml:trace contextRef="#ctx0" brushRef="#br0">19407 16666 8213,'0'-13'-124,"0"0"0,0 0 0,0 1-94,0-1 1,0 0 954,0 0 0,0 5 675,0-1-921,0 1-389,0 1 0,-1 7 0,-2 10 0,-1 5 546,1 6-597,-4 4 1,4 0-1,-4 2 1,0 1-1,0 3 1,-2 1-1,2-1-9,3-3 1,-2-1 0,2 0 0,1 1 73,2 2 1,2-4-245,3-5 122,3-6 0,10 4 0,2-8 0,2-2 0,4-5 0,5-3 1,3-1-395,2 0 1,2-5 80,1-4 1,1-2-1,-3-3 1,0-2-651,-2-1 0,-6 0 368,2 4 0,-5-4 601,-3 0 0,-15-22 0,-9-2 0</inkml:trace>
  <inkml:trace contextRef="#ctx0" brushRef="#br0">19484 16640 8213,'-13'-18'0,"0"-1"154,0-2 1,2-2 0,2 6 139,5 2 0,8 2 32,5 4 0,7 4-108,1 5-466,5 0 1,-2 0 0,6 0 0,-1 0 0,1 0 247,-1 0 0,18 17 0,3 4 0</inkml:trace>
  <inkml:trace contextRef="#ctx0" brushRef="#br0">19343 16806 8206,'-12'-6'1338,"-1"-1"-1370,6 0 0,2 1 13,10 6 179,2 0 1,11 0 0,5 2 0,7 1 0,8 1 198,7-1-764,-1-2 1,6-1-1,-4 0 405,4 0 0,1-9 0,6-5 0,4 0 0,0 0 0</inkml:trace>
  <inkml:trace contextRef="#ctx0" brushRef="#br0">21587 15263 8206,'-5'-18'-104,"-2"-2"0,0 0 1,1 4-681,0 6 870,5 5 1,-10 5 0,2 0 0,-2 1-1,-2 3 1,-1 5 0,-3 4 0,-4 4-1,-5 5 526,-4 7 1,2 3-1,-6 6 1,0 2-214,1 3 1,-3 2 163,2 6-531,2 6 0,1 6 0,18-28 0,2 1 0,0 0 0,1 0 1,1 0-1,2-1 0,-3 35 0,6-4-496,3 0 0,12-4 0,6-3 0,7-5-205,6-6 0,4-5-1116,8-9 1500,9-3 1,3-15 284,6-4 0,-4-7 0,8-1 0,6-3 0,-34-1 0,1 0 0</inkml:trace>
  <inkml:trace contextRef="#ctx0" brushRef="#br0">22531 15492 8174,'-6'-12'0,"1"-1"-109,-4 0 0,11 6 1,10 3-1,8 2 334,4 2 1,7 0-1,3 0 1,3 0 120,2 0 1,4 0-222,4 0-167,3 0 1,-5 0-1,-4 0 1,-5 0-1,-7 0-394,-2 0 354,-7 0 0,-4-1 1,-12-2-1,-10-1 0,-8 1-100,-7 2 0,-9-4 282,-4 1-26,-3 0 1,-2 4-1,-2 0 1,-3 1-1,-2 4 1,-2 3-1,0 3 348,1 2 1,-5 1-312,5 3 0,-4-1 74,9 5-124,5 0 0,4 5 0,6-1 0,3 0 0,9-3 33,7-1-120,7 1 1,11-1 0,4-3-1,6-2 1,7-5 28,5 1 0,5-7-93,2 0 0,-3-4 115,-2-1-68,3 0 1,-10-1 0,1-4 0,-3-3 0,-6-4 41,0 0 0,-8-1 72,-7 0 1,-4-4 0,-4 0 0,-6 2-53,-5 0 1,-5 7-75,-6-1 1,-3 7-251,-1-3 160,-6 4 0,5 1 1,-3 1-1,4 4 1,5 3-815,4 3 1,4 2 251,8 0 707,4 0 0,33 2 0,17-1 0,1 3 0,0 0 0</inkml:trace>
  <inkml:trace contextRef="#ctx0" brushRef="#br0">23041 15709 8174,'13'-14'-187,"-3"-3"79,2 9 1,0 2 0,8 2-1,-2 4 1100,-2 4 0,-2 4-823,-1 9 0,-2-1-114,-3 5 0,-2 0 0,-6 5 1,0-1-84,0 1 1,0-1-117,0 1 1,-1-2 135,-4-3 0,4-1 0,-5-4 0,2 1-28,0-2 48,0-6 115,4-3-120,0-6 0,5-2 1,4-2-1,2-6 0,2-4-49,0-3 1,5-6-390,3 2 446,-2-3 1,-1-2 0,-5 1 0,0-1 0,-2 2 171,-3 3 1,-2 2 658,-6 7-634,0 5 1,-6 1 0,-3 6 0,-6 1 0,-3 4 268,-2 3 1,4 5-47,-1 4-507,3-3 0,6 9 0,1-5 0,1 1 0,3-1-462,2-2 1,8 1 271,6-5-302,5 4 0,9-10 0,3 2 1,5-4-1,5-2-1828,2-2 2392,7 0 0,4-24 0,7-9 0,-15 9 0,1 1 0,-1-1 0</inkml:trace>
  <inkml:trace contextRef="#ctx0" brushRef="#br0">24176 15378 8174,'-4'-24'360,"-1"2"626,-5-2-615,3 10 0,-1 1 0,1 11 0,0 4 320,0 7 0,4 4-541,-1 4 0,-2 2 0,2 7 1,1 1-46,1 3 1,2 1-316,0 3 49,0 3 1,0-9 0,2 5 0,1-1-1,2-1-780,2 0 1,-2-1 165,3-4 1,-5-2-1,3-2 775,-1 0 0,-9-29 0,3-3 0</inkml:trace>
  <inkml:trace contextRef="#ctx0" brushRef="#br0">23908 15684 8174,'-6'-26'276,"1"5"-101,-4 0 0,4 5 0,6 1 0,3 5-253,5 5 0,4 4 60,4 1 0,8 0 21,9 0-273,3 0 0,3 0 0,1 0 270,1 0 0,17-5 0,10-1 0,-21 1 0,0 0 0,0 0 0</inkml:trace>
  <inkml:trace contextRef="#ctx0" brushRef="#br0">25464 15276 8174,'-6'-13'67,"-1"0"0,0 0-41,3 1 0,4 5 0,4 2 64,4 4 1,11 1 727,6 0-701,7 0 0,13 0 1,6 0-1,7 0 1,4 0-1,2 1 1,0 2 104,0 1 1,-8 1-573,-5-5 221,-5 0 0,-20 0 0,-7 0 0,-13 0 0,-15-2-58,-9-2 0,-12 3 0,-6-4 0,-5 3 188,-5-3 0,-4 4 0,-2-3 0,-2 2 102,-1 2 1,-5 0 0,3 0 0,-1 2 168,-3 2 1,5 3 61,0 6-216,4-1 0,5 1 0,3 1 1,6 2-1,10 2-44,8 2 1,7 0 0,5 3 0,5-3-80,6-2 1,9 0 128,10-1-150,2-2 1,7-1-1,3-6 1,3 1 0,1-1-198,0 1 0,-5-6 95,-3 1 0,1-3-11,-1-1 110,-6 0 0,-7-1 0,-9-3-6,-4-5 0,-9-2 17,-8-2 1,-1 4-207,-7 1 125,-6-1 1,0 2 0,-2 3 0,5 3-1,3 1-508,-2 0 1,5 0 72,1 0 1,8 1 0,5 3 226,3 3 307,1 6 0,45 6 0,12 0 0</inkml:trace>
  <inkml:trace contextRef="#ctx0" brushRef="#br0">25757 15582 8285,'7'8'607,"-3"1"1,-2-5-228,-2 4 1,4 1-340,0 4 1,5-1 0,-4 1 0,3-1-53,1-4 1,4 3 72,4-2 1,-1-3-181,5-2 109,0-3 1,5-1 0,-1 0-1,1-1 1,-2-3-96,-3-5 0,2-7 1,-6-2-1,-2 0 346,0-1 1,-7 1 1,1 1 1,-7 3 365,3-3-333,-4 8 0,-2-1 0,-4 6 37,-3 1 0,-3 5-286,-2 6 1,4 3-129,1 15 74,5-3 0,-7 13 1,6 0-1,1 5 1,2 6-189,1 2 1,4 6 16,0 1 1,10 3-1008,-1-3 1169,3-1 0,-2 0 0,0-1 1,0-6-1,-3-8-73,1-9 0,-5-10 17,1-4 32,-5-3 161,-3-7 0,-7-1 0,-7-7 0,-3-4 0,-4-3 255,-3-3 0,-2-4-235,1-2 1,-1 2 107,1-6-270,-1 5 0,1-8 1,0 4-1,4-1 0,4 1-355,3 2 1,3-4-10,2 5 1,4-4-1337,5 4 718,0-6 1022,5 9 0,27-8 0,11-3 0,6 1 0,0 0 0</inkml:trace>
  <inkml:trace contextRef="#ctx0" brushRef="#br0">26943 15033 8136,'-2'-25'125,"0"-1"1,-3 2 361,3 3 0,2 8 0,4 9 0,4 3-190,4 1 0,0 7-110,1 6 1,0 5 0,0 9 0,-1 4 315,1 7 1,0 2-129,0 7-304,-1 5 0,-5 5 1,-2 4-1,-4-2 1,-4 4-1,-5 3 1,0-30-1,-3 0-190,-1 2 1,-3-1-1,-2-1 1,-4-1-1,-1 0 1,-3-2-1,1 0 1,-3-2-783,0-1 0,-1 0 0,0-3 0,0-1-372,-2-3 0,0-3 1273,-27 17 0,2-12 0,0 1 0,0-1 0</inkml:trace>
  <inkml:trace contextRef="#ctx0" brushRef="#br0">28894 15518 8136,'-20'0'-33,"-3"-1"1,5-2 0,-1-2-1,1 1 1,2 0-194,2 0 616,7-1 1,3 5-1,10 0 1,8 0 0,11 0-1,14 0 23,10 0 1,19 0-264,-28 0 1,1 0-226,7 1 1,2-2 0,-1 1 0,1-1 0,5 0 0,2-1 0,1 0 0,1-1 0,4 0 0,0 0 140,4 0 1,1 0-69,4 1 1,1 0-1,-6 0 1,-1 0-1,-2 0 1,-1-1-1,-6 2 1,-2 0-1,-5 0 1,-1 0-1,-4 2 1,-2 0-1,-4 0 1,-3 0-168,25 4 1,-23 0-82,-21 0 0,-14-4 1,-13 3-1,-5-2-286,-7-2 0,-2 4-351,-1 0 675,-1 0 0,1-2 1,1 1-1,3 1 0,4-1 212,2-2 0,3-1 0,-1 0 0</inkml:trace>
  <inkml:trace contextRef="#ctx0" brushRef="#br0">32018 15237 8136,'7'-31'48,"4"6"0,-2-2 0,2 6 618,2 2 504,0 2-1007,-1 10 1,1 1-1,0 6 1,0 2-1,-2 4 291,-3 6-455,4 1 1,-11 13 0,3-2 0,-2 5-1,-2 4 1,0 2 0,-2 1-37,-2-2 0,-2 1-191,-2-5 177,-3 5 1,8-6 0,-4 2 0,1-3 0,3-4 0,2-1 0,1-3 89,0-3 1,7-9 0,4-2 0,6-2 156,3 0 1,6 1-92,3-5-226,7-6 0,-9 0 1,4-4-1,-1 2 1,1-1-462,1 2 1,-3-4 0,0 3 0,-3-2 581,-5 1 0,9-25 0,-3-1 0</inkml:trace>
  <inkml:trace contextRef="#ctx0" brushRef="#br0">31967 15352 8136,'-6'-18'6,"0"-1"1,-2-3 0,4 2 0,4 1-1,4 4 201,4 1 0,5 1 0,4 0 0,6 0 0,4 2 1,4 1 448,2 2 1,5 5-385,4-1-172,1 2 1,-6 8-1,-3 2 1,-5 5 0,-3 4 280,-5 4-435,-8 9 0,-9 3 0,-8 5 0,-6 0 1,-6 0-1,-6-1 0,-7-1-138,-5-2 0,-2 0 0,-3 4 0,2-1 70,3-3 0,3-4 0,7-9 0,3-4 209,4-3 0,10-3 0,7-2 266,7-5 1,11-3 60,8-1-405,-1 0 0,12 0 0,-3 0 0,3 0 0,1 0-62,1 0 0,-1 2 0,0 2 0,-1 5-149,-3 2 0,1 2 236,-5-1 0,-2 5-46,-6 0 1,-5 6 0,-9-3-1,-4 1 22,-2 1 0,-12-3-5,-3 3 1,-10 0 7,-2-5 14,-1 0 1,-12-8 0,1-2 0,-4 0 0,-1-1 196,-2-1 1,0 0-170,-3-5 0,-2 0-5,2 0-129,-3-6 0,5 3 1,2-4-1,2 0 1,2 0-474,0-3 1,5 3 239,13-2 1,3 5-358,5-4 319,0-1 1,6 1 0,3-1 0,4-1 349,4-1 0,23-13 0,10-5 0,5-2 0,0 0 0</inkml:trace>
  <inkml:trace contextRef="#ctx0" brushRef="#br0">32477 14982 8202,'-19'-25'0,"1"-1"0,-5 2 0,2 3 158,-2 4 0,-1 7 0,-1 3 0,-2 1 129,-3 4 0,-2 0 6,-7 2-174,1 6 0,0 2 1,-2 9-1,-1 5 1,-1 3 892,0 5-896,-3 2 1,-6 14 0,22-21 0,-1 1-1,-2 2 1,1 2 0,0 1 0,0 2 201,1 0 0,0 2-332,-1 2 1,0 2 0,2 1-1,0 1 1,-2 2 0,1 0 0,2 0-1,2 1 1,4-3 0,2 0 48,2-1 0,3-1 1,4-1-1,1 1 0,1-1 1,2 0-1,2 0 1,0-1-143,3 0 0,0-1 1,4 29-48,6-6 0,2-5 161,11 1 12,6-2 1,6-5 0,6-4 0,4-7 0,5-5-118,6-3 1,5-10 60,9-6-9,-2-6 1,-27-6 0,2-2-1,-1 0 1,1-1 0,3-1 0,1-2-1,3-3 1,-1-2 1,2-3 1,0-1-1,2-2 1,0-2-280,-4-3 1,0-1 0,2-2-1,1-3 276,-1-1 1,-1-3 26,3-5 0,-1-2 0,-4 2 1,-1 0-1,-3-5 0,-1 0 1,-2-1-1,-3 0 0,-2-1 0,-2-2-25,-3 0 1,-2-2-1,-2-4 1,-4-1 34,-7 1 0,-3 0 0,-1 0 0,-3 1-11,-5 1 0,-4 0 91,-2 3 0,-3 0 0,-2 0 0,-3 1 0,-6 4 0,-3 2 0,-2 0 0,-2 3 1,-3 3-1,-2 2 118,-3 2 1,-2 3 0,-2-1-1,-1 1-373,-2 4 1,-1 2 0,-2 0 0,-2 3 192,-1 1 1,-1 2-70,0 3 1,0 1 0,3 1-1,-1 1 1,1 3 0,0 1 0,1 2-1,1 0 1,2 2 0,1 1-579,2 3 0,0 1 0,-28 11-259,6 13 0,6 5 898,2 9 0,4 2 0,8 9 0,0 6 0,22-28 0,-1 1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definitions>
  <inkml:trace contextRef="#ctx0" brushRef="#br0">3902 752 8267,'0'-12'-196,"0"3"1,0 1-1,1-2 1,3 0 472,5 1 1,8-1-1,4 5 1,3-2-1,3-2 1,3 1 0,4-1-1,3-1 135,1-1 1,-1-2-211,-3 0-167,-3 1 1,-11-1 0,-4 0-1,-8 2-254,-8 2 220,-6-2 0,-12 9 0,-5-2 0,-5 3 0,-6 1-42,-3 0-11,-7 5 0,3 3 0,-6 4 0,-1 1 0,-1 1 0,-2 2 0,1 2 138,3 2 1,5 1-87,8 5 20,-3-6 1,16 2 0,-1-5 0,8-1 0,6-2 0,5-1-1,6 0 25,5-1 1,5-3-46,4-1 0,4-5-80,9 1 75,-3 3 1,8-5 0,-5 2 0,0-2 0,0-2-49,-1 0-32,1 0 0,-10-2 0,-3-1-96,-3-1 226,-7 0 0,-8 4 70,-12 0-54,-5 0 1,-14 7 0,-2 4 0,-2 6-1,-3 2 207,1-1 1,0 5-201,0-2 1,2 3 54,6 2-81,1-1 1,20-1 0,1-3 0,5-2 0,4-2 0,3 0 0,6-4-54,12-5 1,0-4-175,12 5 59,6-6 0,1 2 0,6-5 1,0 0-1,-1 0-627,1 0 0,3-1 292,1-3 1,1 1 19,-9-6-37,-7 7 0,0-8 0,-8 5 478,-4 3 0,-21-6 0,-11 1 0</inkml:trace>
  <inkml:trace contextRef="#ctx0" brushRef="#br0">4208 1007 8267,'0'-25'-286,"0"-1"-71,0 1 1,0 1 667,0 2 0,5 4 0,4 5 0,2 2 612,2 2 0,4 0-591,0 4 1,6 2 95,-2 8-301,3 2 1,3 7 0,0 3 0,-2 4-1,-5 3 132,-4 2 1,-5-1-482,-2 1 154,-4-1 0,-5 5 0,-1 0 0,-3-2 1,-5-1-599,-2-1 0,-2-2 384,0-3 0,2-3-74,3-5 381,-4-6 0,9-1 1,-4-8-1,2-2 57,2-4 0,7-9-137,5-5 0,6-3 2,2-5 0,6 2 1,-2-6 1,-1 4-1,1-3 1,0 2 77,-1 3 0,-3 7 420,-8 4-82,2 3 1,-10 9-154,4 10 1,-10 3 52,-3 13 1,1 1-202,-2 3 1,7 1 0,-4-1 0,2-1-422,-1-3 1,1 4 200,4-4 0,6-3 0,4-1 1,5-3-431,7-1 0,3-4-128,5-1 1,2-5 88,7 1 626,5-8 0,14-23 0,8-10 0,-16 9 0,0 0 0,0 1 0</inkml:trace>
  <inkml:trace contextRef="#ctx0" brushRef="#br0">5241 880 8267,'-13'-13'-908,"6"0"1463,1 1 0,8 0 0,2 4-236,4 3 1,4 4-479,0 1 1,5 0 0,2 1 0,-1 2-484,1 2 1,2 4 641,-4 0 0,6 31 0,-4 8 0</inkml:trace>
  <inkml:trace contextRef="#ctx0" brushRef="#br0">5202 1122 8247,'-12'-6'215,"3"1"346,1-4-169,5 4 0,-1 5 0,8 0 0,6 0-419,5 0 0,5 0-541,6 0 0,9 0 568,3 0 0,23-10 0,10-3 0,-20 3 0,-1 1 0,1 0 0</inkml:trace>
  <inkml:trace contextRef="#ctx0" brushRef="#br0">7765 587 8272,'0'-13'101,"-4"0"1,0 0 0,0 2 323,-2 2 1,-1 5 0,-6 10-1,0 7 415,1 6-847,-7 6 1,5 1 0,-4 4 0,1 3 0,-2 1-96,-1 0 147,5 0 0,-8 3 0,6-3 0,2-6 0,0-4 0,4-4 145,3-2 0,2-8 0,6-10-75,0-7 0,0-8 0,0-5 1,0-3-155,0-4 1,6-5 0,2 0-1,2 0-79,-2-4 0,4 1 54,-4 1 57,4 3 1,0 1-1,0 2 1,-2 4-1,-3 5 1,0 6 81,0 5 0,-3 2 1,3 8-1,0 3-151,0 8 0,2 6-190,4 6 245,-1 1 0,1-1 1,1-1-1,2-1 1,1-2-147,-2 2 1,4 1-1,-2 0 1,-2-1-213,0-2 1,-3-6-35,1 2 321,-6 3 1,0-6 0,-4 3 0,0-4 100,-4-4 1,-2 1-183,-10-6 288,3 6 0,-15-9 0,-1 5 0,-7-2 0,-3 0 261,-3-1 0,0 3 6,-4-2-293,4 6 0,-11-7 1,5 4-1,1 0 1,5-1-11,8-1 1,10 1-337,4-2-133,3-2 0,12 5 0,9-4 0,12 1 390,11-1 0,19-5 0,11-1 0,5 0 0,0-1 0</inkml:trace>
  <inkml:trace contextRef="#ctx0" brushRef="#br0">8416 714 8199,'-2'-17'181,"-2"0"0,1-4-104,-5 4 1,-1 0 0,-4 5 0,-1 3 379,-3 0 1,-3 6 923,-5-1-1241,-1 3 1,-3 6 0,-1 4 0,2 3 0,1 5 0,1 5 0,2 3-243,3 5 1,2-3-1,8 3 1,1-3 27,2-2 1,5-1-1,0-1 1,6-3-116,5-2 1,5-2 0,4-8 0,4-4-99,3-2 1,3-4 202,3-2 72,-3-3 0,4-7 1,-5-3-1,-1-3 1,-1-1 281,-3 0-236,4 5 1,-13-7 0,2 5 0,-4-1 0,-1 1 494,-2 2-342,-1 8 1,-8-2 0,-2 6 0,-3 2-51,0 5 0,-5 4-468,4 6 1,1 4 78,-2 0 5,7 6 0,-4-9 0,6 4 0,1-1 0,5 0-752,7-1 0,1-3 365,7-5 634,0 3 0,45-9 0,-29 1 0,1 0 0</inkml:trace>
  <inkml:trace contextRef="#ctx0" brushRef="#br0">7561 1288 8194,'-31'0'-72,"0"0"0,-3 1 0,6 2 1130,5 1-578,5 1 0,12-1 1,7 0 15,11-1 1,8-2-68,9-1-344,10 0 0,7 0 1,11 0-1,7 0 0,7 0-324,-34 1 0,1-2 203,2-1 1,2-1 0,-1 0 0,1-1 0,3-2-1,1-1 1,0 0 0,0 1 0,1 0 0,1-1 0,0 2-1,0-1 1,1 1 0,-1 0-113,-2 1 0,0 0 1,-5 0-1,-1 1-866,23-6 801,-10 3 0,-16 6 0,-15 0 0,-12 2 0,-14 2-764,-10 5 1,-2 2 381,-5 2 595,0-1 0,-5 7 0,1 1 0</inkml:trace>
  <inkml:trace contextRef="#ctx0" brushRef="#br0">8148 2002 8137,'-6'-7'0,"5"-5"194,-3 4-73,2-3 1,2-2 0,2-1-1,0-2 1,4-2 334,1-2 0,2-1 0,2-5 0,-1 1-197,-2-1 1,-5 1-134,1-1-77,-2 1 1,-4 5-1,-2 4 1,-6 6-1,-5 6-139,-7 3 66,-7 6 0,-4 5 0,-5 10 0,0 7 0,1 6-37,3 6 9,-3-1 1,11 6 0,1-5 0,7-1 0,5 0-300,4 0 334,-2 1 0,11-12 1,1-6-1,11-7 1,9-5 114,7-5 0,5-4-111,5-4 1,0-5 35,1-8 3,-7-3 0,5-7 0,-3-1 0,1-2 0,-2 2 248,-7 1 1,-2 3-39,-7 3 1,-5 2-19,-3 6 24,-6 6 1,1-3-1,-8 8 1,-5 3-75,-2 6 0,2 9-170,1 1 1,5 1 220,-1-1-401,2-3 1,4 5 0,3-7 0,7 1 0,5-2-435,3-2 0,1 1 78,4-6 0,2 0-1088,3-4 1626,-3 0 0,9-11 0,5-6 0,0-1 0,0 1 0</inkml:trace>
  <inkml:trace contextRef="#ctx0" brushRef="#br0">4578 2843 8204,'1'-12'88,"3"-1"1,6 2-1,6 1 147,5 1-170,3 1 1,7-1 0,3 1-1,3-2 1,1 0 0,-1 0-1,-1 1 27,-2 0 1,-7 3 0,-3 0-95,-10 1 5,-7 3 1,-13-4 0,-5 6-1,-8 2-28,-6 2 1,-9 3 114,0 6-70,-9 0 0,2 4 0,-4 1 0,0 2 0,-1 3 0,-2 1 1,0 0 12,1-3 1,3 2-1,8-5 1,3 1 35,7-1 1,4-1-11,9-4-38,-3-1 1,16-3 0,0-2 0,8-1 0,4-3 0,5-2 0,5-1 86,2 0 1,3 0-96,2 0 0,4 0 1,4-1-1,-2-2-14,-1-2 0,-6-3-20,2 4 1,-4-1-96,-5 5 105,-3 0 0,-12 2-4,-6 2 1,-11 5 304,-11 8-185,-7-3 1,-4 11-1,-4-1 1,2 5-1,2-1 36,2-1 0,3-1-90,7-1 0,-1-1 96,10-3-226,2-2 0,10-6 0,0-1 0,2 1 1,7-2-309,8-2 1,7 1 48,6-6 1,4 0-108,8-4 0,2 0-13,3 0 0,4-5 0,-1-4 1,3-2 457,1-2 0,-1 0 0,-2 1 0,-6-1 0,-3 0 0,-8 0 0,-2 1 0,-8 0 0,-4 2 0,-8 2-66,-5 5 1,-7-4 473,0 3-23,0 2 1,-5-3-1,-4 5 1,-1-2 646,2-2 1,1 2-127,2-2-658,4 3-181,-10 6 0,9-2 0,-2 6 0,1 2 0,0 3-148,-1 3 1,0 2-101,4-2 1,1-3 118,4 3-63,-4-3 0,10 3 0,-2 0 0,2-1 0,3-4-189,3-3 1,-1-3 179,5-6 1,-4 0 51,4 0 91,-5 0 0,2-6 1,-5-3-1,0-3 0,0-4 239,-1-1 1,-4-4-94,-4 4 0,-3-2 324,-1 2 13,0 3 1,0-4 581,0 5-860,0 6 0,0 4-470,0 12 204,0 5 1,0 13 0,0 2 0,0 5 0,2 5 39,2 3 1,-1 9 34,5 9 0,-5 6-1588,1 2 1525,0-31 1,-1 0-1,-1 34 1,0-33-1,0 0 1,-2 1-1,0-1 1,-1-1 0,-1-1 55,-2 32 0,-5-11 132,5-14 0,-1-5-47,0-4-70,4-3 1,-9-15 0,4-5 0,-1-4 332,-3-4 1,-5-3-143,-2-4 0,-2-1 86,2-7-258,3 2 1,-6-13 0,5 5-1,-2-2 1,1-3 733,2-1 0,3-1-943,2-1 1,-1 1-604,6-1 395,0 1 1,4 3 0,0 2 0,0 1 0,0 0-1074,0 1 1,10-3 115,2 4 1324,10 0 0,12 2 0,8 0 0,6-2 0,0 0 0</inkml:trace>
  <inkml:trace contextRef="#ctx0" brushRef="#br0">5929 3239 8204,'0'-17'511,"0"0"1,0 1-363,0 2 0,2 3-425,2 2 0,4 3 0,9 5 0,5-2 801,2-1 0,5 0-679,1 4 0,6 0 0,-4 0 0,1 1-673,-3 3 1,-4-1 826,0 6 0,-18 16 0,-3 9 0</inkml:trace>
  <inkml:trace contextRef="#ctx0" brushRef="#br0">5993 3430 8204,'-13'-6'0,"0"4"0,1-7-555,5 6 1177,-5-2-514,17 5 0,-3 0 0,17 1 0,5 2 1,7 1-1,6-1 0,7-2-915,4-1 1,9-1 806,2-3 0,-16-7 0,10-5 0,4-3 0,0 1 0,5-3 0,0 0 0,0 0 0,0 0 0</inkml:trace>
  <inkml:trace contextRef="#ctx0" brushRef="#br0">6988 3162 8204,'-13'0'0,"0"0"78,0 0 1,5 6 8,-1 2 0,2 5 0,-3 4 0,3 4 407,2 4 0,0 0-45,5 1-344,0-1 0,2-1 1,3-1-1,7-3 1,5-2 53,3-2 0,2-6 1,7-3-1,0-3 170,0-6 1,2-3-173,-1-8 1,-5-5 291,-4-4-350,-5-7 1,1-4 0,-9-7 0,-3-1 0,-5-1 70,-5 1 1,-3 5-89,-9 2 1,-3 7-1,-5 2 1,-2 8-285,-3 7 1,2 4-1041,-6 6 1,1 12 1241,-1 5 0,4 25 0,0 12 0,0 5 0,0 0 0</inkml:trace>
  <inkml:trace contextRef="#ctx0" brushRef="#br0">4731 5126 8163,'0'-13'-110,"1"0"0,2 1 431,1-1 1,10 4-1,0 1 1,5-1-114,4 2 0,6-4 0,5 2 1,2-2-88,-2-2 1,-3 1-155,-6-1 1,-1 4 0,-2 2-1,-7 0 34,-5 0 1,-4 3 53,-6-5-124,-6 7 1,-7-4 0,-9 6 0,-7 0 0,-5 1 0,-2 4 0,-4 3-4,-3 3 0,4 4 1,-5 0-1,1 4 76,1 0 1,-1 1 0,5 3 0,1-3 32,3-2 1,9 3-29,8-4 24,3 0 0,4-4 1,5-2-1,10-2 1,6-5-1,7-2 49,8-2 1,1 0-54,7 0 0,0 0-233,4 0 195,0 0 0,-1-2 0,-1-1 1,-5-2-1,-3-1-109,-4 0 1,-4 1-84,-3 0 0,-7 4 113,-14-3 1,-9 4 79,-8 4 1,-9 3 59,-4 6-4,-9 5 0,2-1 0,-5 7 0,-3 5 0,1 2 138,2 4 1,-3 2-128,7 1 0,1 5-768,7-1 766,8-5 1,14-6 0,7-5 0,4-2 0,4-3 157,5-4 1,6-7-87,12-1 1,6-6-294,7 1 101,-1-3 0,12-1 1,-5 0-1,2-1 1,-1-2-470,3-1 0,-1-5-85,-2 5 0,3-5 617,-7 5 0,-1-3 0,-4 1 0,-2-2 0,1 2 0,-2 3 0</inkml:trace>
  <inkml:trace contextRef="#ctx0" brushRef="#br0">5088 5700 8163,'0'-19'71,"-5"1"0,1-5 1,3 3 662,4 2 1,5-3-489,9 4 0,-1 1 0,6 6 0,4 2 119,2-2 1,3 4-233,-1 2 1,-3 4 0,1 4 0,-5 6-108,-6 6 0,0 2-310,-4 3 213,-3 3 1,-10-4 0,-2 6 0,-3-1-1,-8 1-381,-7-1 279,2 1 0,-6 3 1,2 0-1,-2-4 0,-1-2 1,1-2-1,2-2 40,5-7 163,3 1 233,1-6 0,6-1 1,6-5-1,7-5 57,6-3 1,10-2-74,-1-3-415,9 5 0,-4-3 0,6 4 1,-1 0-1,1-1-203,1 0 0,0 4-499,-4-1 0,-2 3 870,3 1 0,8-12 0,2-2 0</inkml:trace>
  <inkml:trace contextRef="#ctx0" brushRef="#br0">5304 5763 8163,'-19'-12'357,"-4"-1"0,7 0 515,5 0 1,5 6-630,11 3-232,2 3 0,7 2 1,3 2-1,4 1 1,5-1-221,3-2 1,4-1-430,5 0 1,0 0 637,1 0 0,8-11 0,6-6 0,5-1 0,0 1 0</inkml:trace>
  <inkml:trace contextRef="#ctx0" brushRef="#br0">6745 5304 8240,'-1'-17'31,"-2"-1"1,-1 0 0,2-1 0,5 5 1027,6 4-727,2-1 1,9 9-1,4-2 1,6 1-1,2 0 1,4-1 0,1 1-329,1 2 1,4 1-1,1 1 1,-4 2-562,-3 1 1,-1 2-223,-5-2 672,0 3 0,-10 5 0,-3-2 0,-5-2 107,-3 2 0,-37 24 0,-15 7 0</inkml:trace>
  <inkml:trace contextRef="#ctx0" brushRef="#br0">6809 5559 8240,'-18'0'0,"3"-4"-39,-2 0 0,9-2 1,5 3-1,6-1 1,7 1 628,5 2 0,7 1 0,7 0 0,7 0-509,5 0 0,0-1 1,7-2-1,2-2 70,-1 3-151,11 0 0,-13-5 0,4-3 0,9 0 0,0-1 0</inkml:trace>
  <inkml:trace contextRef="#ctx0" brushRef="#br0">9474 4756 8240,'0'-20'-25,"0"3"1,-1 5-517,-4 3 744,-2 9 1,-6 10-1,1 10 1,-2 7-1,-2 4 1,-2 4-1,-2 2 79,-3 1 1,-5 1 0,-2-1 0,2 2-217,1 2 0,1-4-106,1 1 0,1-3 1,2-6-1,5-4-203,3-8 96,1-1 191,6-16 1,2 4 0,5-11 0,1-7 0,3-7 0,5-4-1,2-3 63,2-2 1,0-4 0,1-5 0,1 0-114,2-1 1,6-7-1,-3-3 1,1 1-210,0-1 0,-1 1 296,2 1 1,0 0 0,-5 10 376,-1 9-154,-2 12-176,-1 16 0,-6 13 1,-3 10-1,-1 5 1,0 6 79,1 3 0,2 0-98,-2-3 1,-1 3-305,5-3 170,-5 2 1,8 3 0,-4-3-1,2-2 1,-1-2-128,2-1 0,3-6 96,4 1 1,-3-2-243,3-7 219,-2 0 0,-4-9 0,-1-1-18,-2-1 1,-6 0 80,-2-2 0,-7-3 148,-10 4-148,-3-4 1,-6 3 0,1 1 0,-2-1 0,-2 0 26,0 0 0,-5 5 9,4-5 1,-4 0 1,4-4-137,-5 6 1,6-5 0,-2 4 0,3-4 0,5-1-459,3 0 0,5-6-1024,6-2 824,4-3 314,16-2 458,3-6 0,51-12 0,-27 11 0,-1 1 0</inkml:trace>
  <inkml:trace contextRef="#ctx0" brushRef="#br0">9908 4731 8240,'0'-13'0,"0"0"309,0-5 0,0 8 717,0-3 0,-2 10-750,-2 3 1,2 7-1,-3 10 1,1 5-120,-1 2 0,-5 3 1,3 2-1,0 5-3,3 3 1,-2-3-323,2 0 95,0 0 1,4 3-1,1-3 1,2-4-1,4-3 1,3-2 0,4 1-294,0-1 0,6-9 1,1-4-1,2-2-593,-2-3 1,3-1 105,-2-6 0,0 0 853,0 0 0,-4-40 0,-5-9 0</inkml:trace>
  <inkml:trace contextRef="#ctx0" brushRef="#br0">9933 5011 8240,'-13'-13'0,"1"1"0,4-5 0,4 0 0,3 4 0,2 4 551,3-1 1,8 3 0,8 0 0,2 2-649,5 2 1,3 1-1,0 1 1,4-2-928,3-1 1,-3 0 1023,0 4 0,11 11 0,7 3 0</inkml:trace>
  <inkml:trace contextRef="#ctx0" brushRef="#br0">8913 5751 8271,'-4'-13'63,"-2"0"0,0 0 0,1 1 348,2-1 0,4 4 1,6 2-1,8 2-109,3 2 1,9 1 0,8 2 0,6 0-238,6 0 0,13 0 1,6 0-1,-29 0 1,0 0-24,4 1 0,0-2 0,3 0 0,0-2 0,2 1 0,1-1 0,2-1 0,-1 0-112,0 0 1,0-1-1,-3 0 1,-2 0-1,-4 0 1,0 0-1,32-4-499,-6-1 1,3 0-992,-13 2 1337,-2-3 0,-21 9 0,-2-2 0,-5 2 0,-3 2-250,-5 0 1,-15 6 0,-7 4 0,-9 4 472,-8 3 0,-7 6 0,-5-8 0,-9 7 0,-2-1 0</inkml:trace>
  <inkml:trace contextRef="#ctx0" brushRef="#br0">9780 5942 8271,'-8'-10'-28,"-1"-3"1,6-2 2183,-8 2-1888,9 0 1,-3 12 0,5 6 0,0 8-87,0 4 1,-6 10-1,-1 0 1,-1 4-29,-1 5 1,1 0-1,-4 4 1,2 1-234,2 2 0,-1 1-383,-3-2 352,4 3 1,3-1 0,5-4-1,0-6 1,1-3-464,3-2 454,-2-2 1,13-12-1,0-4 1,2-3-1,2-6-137,1 0 0,2-2 0,3-2 0,1-2-465,-1-4 1,-1-4-589,-3 0 1309,3-1 0,13-23 0,10-5 0</inkml:trace>
  <inkml:trace contextRef="#ctx0" brushRef="#br0">9704 6248 8263,'-13'-13'0,"1"5"0,4-1 217,-3 6 1,11-7 0,0 5-141,7-2 1,10 4 0,5-1 0,7 1-92,5-1 0,3 2 77,1-2-575,0-3 1,2 4 511,2-6 0,-2 0 0,5-1 0,6-4 0,-1 1 0</inkml:trace>
  <inkml:trace contextRef="#ctx0" brushRef="#br0">16564 816 8217,'-2'-11'-410,"-1"1"0,-1 1 59,1-1 548,7 5 1,5-1 0,7 6 0,3 0 0,4 0 0,5-1 0,4-2 707,3-1-847,2-1 0,5 5 0,1-1 0,-1-2 0,1-1 249,-1 1-348,-5-4 0,-6 5 0,-7-3 0,-2 1 1,-7-2-19,-5-1 0,-6 4 0,-9-3 1,-8 2 16,-7 0 0,-4 0 0,-3 4 0,-3 0 31,-4 0 0,-2 1 14,-3 3 31,1-2 1,-4 10-1,-2 0 1,-3 5-1,-3 3 1,-1 2 0,2 2-10,-1 2 0,6 5-19,2 3 1,9-3 0,9-1-1,10-3 7,8-2 0,6-1-15,4-2 0,9-5 8,8-9 0,4 2 0,1-6 0,4-1 15,4-1 1,3-2-11,1 0 0,-4-2 110,0-2-86,-5-3 0,0-4 0,-6 1 0,-5 1 0,-3-1 122,-8-1 1,-4-2 101,-3 0 0,-2 1-233,-2-1 1,-9 1-1,-8 4 1,-3 4-280,-2 2 1,-5 4 84,-3 2 0,2 4-231,-2 9 1,7-1 0,0 7 0,5 2-831,4 4 1229,7 0 0,62 20 0,-16-23 0,1 1 0</inkml:trace>
  <inkml:trace contextRef="#ctx0" brushRef="#br0">17163 1250 8217,'0'-13'-58,"0"0"0,0 0 0,0 1 0,1-1 0,2 0 520,1 0 0,6 2 0,0 1 0,4 3-47,3 1 0,5 2-32,-5 4-427,5 0 1,-8 0-1,5 2 1,-2 3-1,0 7-199,-2 3 234,0 8 1,-4-8 0,-3 5 0,-3 0-1,-4 0 1,-1 1 0,-1 0-450,-4 1 0,-2-7 57,-5 2 334,5-3 0,-5-5 0,4-2 0,-4-1 110,0-4 1,5-6 32,2-4-63,4-4 0,1-2 0,1-1 0,4-4 0,3-1 89,3-2-69,2 3 0,-2-3 0,-1 5 1,-1 1-1,-1 2 260,-1 1 1,1 6-232,-4 3-33,-3 2 0,5 4 0,-6 3 0,1 7-17,4 3 1,-4 7-108,3-5 0,3 4 1,0-4-1,2-2-346,-1 0 0,5-3 76,4 1 1,2-2-569,-2-2 611,8-3 322,2-6 0,26-26 0,10-11 0,-19 11 0,0 0 0,0 0 0</inkml:trace>
  <inkml:trace contextRef="#ctx0" brushRef="#br0">18094 918 8217,'0'-13'74,"0"1"173,0-1 0,1 6 1,3 1-1,5 2 155,2 0 1,8-1-135,2 5-541,3 0 1,6 0-1,1 0 1,0 0 0,0 0-2102,-2 0 2374,-3 6 0,6 12 0,0 9 0</inkml:trace>
  <inkml:trace contextRef="#ctx0" brushRef="#br0">18119 1122 8217,'-8'-8'0,"-1"-1"0,6 5-260,-1-5 0,4 7 1,6-3 455,7 4 1,2 1 0,9 0-1,5 0-268,2 0 0,8 0 0,8 0 72,3 0 0,1-5 0,5-1 0,5-2 0,0 1 0</inkml:trace>
  <inkml:trace contextRef="#ctx0" brushRef="#br0">19420 778 8264,'-19'0'-14,"5"0"1,-3 0 0,3 0 1069,1 0 1,5 0-1,2 0-645,5 0 0,4 0 0,9 0 0,4 0 33,5 0 1,2 0-373,11 0 1,1 0 0,6 0 0,2 0-99,-2 0 0,0 0 1,0 0-1,2 0-82,-2 0 0,-3 0 0,-3 0 0,-4 0 41,-4 0 1,0 0 0,-11-2 0,-3 0-11,-3-3 0,-9 1 1,-1 4 112,-7 0 0,-4 0-717,-2 0 362,0 0 0,-1 0 0,-2 0 0,-1 0 0,2 0-1382,1 0 1221,6 0 1,-1 1 0,4 4 479,2 3 0,36-2 0,10 0 0</inkml:trace>
  <inkml:trace contextRef="#ctx0" brushRef="#br0">20593 689 8264,'-6'-13'198,"5"0"552,-3 0 0,4 6-467,4 3 1,3 3-1,7 1 1,4 0-130,8 0 1,1 0-100,7 0 1,0 0-1,6 0 1,1 0-160,1 0 1,5 0 207,-5 0-187,1-6 0,-9 4 0,-2-3 0,0-1 1,-5-1-1,-6-1 145,-8-1 1,-6 1 0,-9-4 68,-2 4 1,-4 2-60,-10 6-104,-7 0 1,-8 0-1,-5 0 1,-2 0-1,-2 0 1,-5 1 0,-1 4-86,1 3 1,-2 8 108,2 1 0,-1 4 1,1-3-1,5 2-6,2 3 0,3 1 15,3 2 1,9-5 54,8 0 0,4-1 1,4 3-1,5-4-9,3 0 0,2-2-53,3-4 0,8-1-177,5 1 170,5 0 1,-2-5 0,7-1-1,1-1 1,2-3-53,-2-2 1,-1-1 46,-1 0 1,-5-5-26,0-4 158,-5-2 1,-2-2 0,-7 0 0,-1 1-1,-3-1 243,-2 0 1,-2 0-297,-4 1 1,-6-1 59,-6 0-303,-6 6 1,4 1 0,-7 6 0,1 0 0,1 0-571,2 0 1,0 2 203,5 2 1,1 3-1156,8 6 1116,-4 5 586,11-4 0,25 6 0,14 1 0,5 0 0,-1 0 0</inkml:trace>
  <inkml:trace contextRef="#ctx0" brushRef="#br0">21014 969 8209,'-7'0'21,"-5"0"1,7 1 507,-4 4 0,-2 2-214,2 6 1,-1-1 0,2 2 0,2 2 12,0 1 0,5 0-256,-3-4 13,2 0 0,8-1 1,4 1-1,6-2 0,5-1 1,4-3-1,4-1 123,0-3 1,1-3-1,-6-4 1,-1-5-44,-2-2 0,-5-3 0,-1-3 0,-5-5 59,-5-2 1,-7 0-325,-6 3 96,-1-3 1,-15 10-1,1-3 1,-5 4-1,-5 4-625,1 5 0,-8 4 1,5 4-1,-1 5-1212,-1 2 1841,6 8 0,-11 35 0,22-20 0,0 0 0</inkml:trace>
  <inkml:trace contextRef="#ctx0" brushRef="#br0">17596 2308 8229,'-7'-13'-458,"-3"0"803,6 1 1,1 5 0,9 2-1,7 3 476,7-3-708,4 4 0,7-5 0,4 6 1,5-1-1,4-2 189,1-1-334,2-1 0,0 1 0,-3 0 0,-3 1 0,-7 2-164,-6 1-8,0 0 0,-18 0 1,0 0-1,-8 0 1,-12 0-15,-9 0 1,-5 1-1,-3 2 1,-1 1 188,-2-1 0,-5 0-6,1 1 91,-9-2 1,4 3-1,-4-5 1,2 0-1,-2 2 542,-3 2-556,-4 3 0,-1 1 0,0 1 0,0 2 0,2 3 19,2 3 0,3 6 1,8-2-1,7 5-99,7 4 0,8-3-21,6 2 0,-2-3-239,6-5 271,5 3 0,8-10 1,6 3-1,4-3 0,0-2-12,4-4 1,1 2 43,2-6 0,-1 1 274,1-5-183,5 0 1,-4-5-1,1 0 1,-5-2 0,-6-3 258,-3-2 0,1 0-7,-2-1-289,-3 0 1,-10 0 0,-1 1 0,-4-1 0,-4 2-99,-7 2 0,-4-1-211,-5 6 1,-1 0 0,-1 4 0,-1 0-409,-2 0 1,5 1-121,3 3 1,8 3-25,1 6 280,1 6 522,10-5 0,42 27 0,17 0 0</inkml:trace>
  <inkml:trace contextRef="#ctx0" brushRef="#br0">17788 2665 7795,'0'7'1030,"0"4"-913,0-4 1,0 6 998,0 0 1,0 0-725,0-1-520,5 1 78,2 0 1,6-6-1,0-3 1,0-2-1,-1-2 1,1 0-1,1-2-9,3-2 1,-3-3-135,3-6 303,-2 0 1,-7 1-1,1-1 1,-1 0-1,-1 0 1,-2 1 1157,-4-1-1217,-1 6 1,-4 17 0,-1 12 32,3 8 1,-4 0-221,2 4 0,-1 6 1,5 8-1,0 6-89,0 5 1,2-1 121,2 2 1,2-2-1062,2 1 1192,4-2 0,-10-12 0,6-4 0,-3-7 0,-2-8-105,-2-8 162,-1-3 0,-1-8 406,-3-3 1,-3-7-204,-6-1 1,-4-6 172,0 1-349,-6-2 0,8-2 1,-5 1-1,1-1 0,4 0 467,1 0 1,1-4-843,0 0-21,0 0 0,6 0 0,3-1 0,3-1 0,2 0-1849,3-1 0,6-1 750,11-5 1383,1 0 0,17-5 0,16-8 0,1-1 0,-13 7 0,1 0 0,0 0 0,-1 0 0</inkml:trace>
  <inkml:trace contextRef="#ctx0" brushRef="#br0">18655 2512 8229,'0'-13'0,"-5"0"0,1 1-40,0 5 0,5-3 0,4 5 624,3 3-732,9 0 0,-1 2 0,6 0 0,4 0 0,2 0-1073,1 0 1221,-3 6 0,28 18 0,7 10 0</inkml:trace>
  <inkml:trace contextRef="#ctx0" brushRef="#br0">18706 2754 8229,'-6'-8'0,"-2"-1"0,0 6 0,0-1 0,5 1-998,-1-1 878,2 3 0,4-5 0,4 6 0,6 0 0,10 0 850,6 0-878,10 0 0,3-1 1,6-2 147,1-2 0,-3 1 0,5-1 0,4 1 0,0 0 0</inkml:trace>
  <inkml:trace contextRef="#ctx0" brushRef="#br0">19509 2193 8229,'0'-25'0,"6"-1"0,2 1 374,4 5 0,6 1 0,3 7 1,3 0-1,3 4 14,3 4 0,1 2 1,3 2-1,-3 0-70,0 0 1,-4 2-288,3 2 19,-3 3 1,-3 6 0,-3-1 0,-4 3 0,-4 2 0,-3 4-1,-3 3-91,-1 1 1,-3 1-115,-8-1-48,-2 1 1,-5-1 0,-1 1-1,0-2 1,-1-1-549,-3-2 469,3 0 1,-10 5-1,4-2 1,-1-2-1,1-2-718,1-1 1,2 2 999,5-4 0,-1 17 0,0 0 0</inkml:trace>
  <inkml:trace contextRef="#ctx0" brushRef="#br0">19841 2907 10563,'7'6'1223,"3"1"-1180,-6 6 1,4-5 0,-3 1 0,-3 2-209,0 5 1,-2-2 295,0 3-275,-6 3 0,-2-5 0,-8 5 0,-2-2 0,-2-2-203,-3-2 406,5-1 1,-6-5 0,2 0-1,0-3 1,0-2 0,4-2 0,2-2 418,4-3 0,-4-5 0,9-6 0,0-4-79,3-1 0,8-1 0,4-4 0,5 1-268,4 2 0,2 0 0,3 5 0,0 3-239,0 4 1,-2 0 0,0 5 0,-2 3-1184,-2 0 1,-8 8 4,-3 2 1286,-4 9 0,-12 15 0,-6 7 0,-1 6 0,0-1 0</inkml:trace>
  <inkml:trace contextRef="#ctx0" brushRef="#br0">18094 4539 8179,'0'-12'422,"0"-1"1,1 2 46,3 2-446,3-2 1,6 9 0,0-2 0,1 3 0,2 1 0,2 0 0,2 0-195,3 0 203,6 0 0,-2 0 0,3 0 0,-3 0 0,-3 0-198,-3 0 98,3 0 1,-9 0 0,-1-2 107,-9-2 1,-6 3-1,-13-4 1,-5 4-26,-6 1 0,-2 0 0,-8 1 1,-4 4 74,-2 3 1,-7 3 0,1 2 0,-2 1 13,-2 3 1,-2-1-5,-2 5-72,8 0 0,-8 6 0,11 2 1,3 2-1,8 0 8,9 0 1,12-5 0,7-5-1,7 0-130,6-1 1,6-6 49,12-5 1,5-2-28,3 1 1,1-2-1,1-6 1,-2 0-12,1 0 1,-2-4 124,1-1 1,-3-5 388,-1 2-362,0-3 1,-16-6-1,1-2 1,-5 1-1,-5-2 312,-4 0 0,-7 5-178,-2-2 0,-13 4-209,-5 4 0,-8-1 0,0 6 0,-4 1-308,-5 2 1,4 7 55,-4 2 0,3 5-143,2 4 1,11 1 0,6 5 0,7-2-884,5 2 1283,4 1 0,32-3 0,14 0 0,1 3 0,1-1 0</inkml:trace>
  <inkml:trace contextRef="#ctx0" brushRef="#br0">18349 4973 8179,'-5'-26'0,"1"1"0,1 1 0,2 3 0,7-2 422,2 6 0,8 1 0,2 8 0,2 4 327,3 2 1,-1 2-591,0 0 1,-4 10 0,-5 4 0,-1 5-71,1 3 0,-6 2-222,-2 2 35,-4-1 0,-2 1 0,-4-1 0,-3 1 0,-5-1 0,-4 1 0,-3-2-438,0-3 0,-2 2 134,5-6 446,-6 6 0,9-11 1,-3 2-1,3-5 1,1-2 183,0 0 0,8-4-188,5 1 1,7-7-1,8-1 1,5 0-231,4-2 0,-1 5 63,7-3 1,-4-2-358,0 2 0,4-1 0,-1 4 0,0-2 484,-2-1 0,10-12 0,2 2 0</inkml:trace>
  <inkml:trace contextRef="#ctx0" brushRef="#br0">18400 5088 8179,'-13'-6'0,"0"-3"-823,0-2 1007,6 4 0,5 1 0,9 6 271,5 0 0,11 0-486,3 0-13,5 0 1,7 0 0,0 0 43,0 0 0,9-2 0,7-1 0,4-1 0,0 1 0</inkml:trace>
  <inkml:trace contextRef="#ctx0" brushRef="#br0">19292 4743 8179,'-5'-18'0,"-1"0"0,-3-4-4,4 10 0,6 2 1,3 5-1,5 3 1,2 0-1,3 2 1,3 0 348,5 0 0,2 0-824,1 0 322,6 0 0,-4 0 0,3 0 0,-3 2 157,-1 2 0,5 14 0,1 9 0</inkml:trace>
  <inkml:trace contextRef="#ctx0" brushRef="#br0">19331 4858 8179,'-13'-1'71,"0"-4"1,5 4-220,-1-3 149,6 2 1,-1 2 0,10 2 0,6 1 169,8 1 0,10 0-383,4-4-27,8 0 0,4 0 239,5 0 0,7-7 0,8-3 0,-18 3 0,0 0 0,0 0 0</inkml:trace>
  <inkml:trace contextRef="#ctx0" brushRef="#br0">20325 4578 8179,'-20'-7'-76,"0"1"-1,3 6 293,3 0 0,-8 6 1,5 3-1,0 7 0,0 5 1184,0 3-1273,0 2 1,10-1-1,2 1 1,4-2 0,4-1-1,4-2 1,7 0 168,4-1 0,8-6-260,4-5 0,4-7 0,-3 1 0,0-6-155,0-5 1,3-5 184,-4-4 0,-6-4 1,-6-7-1,-2-4 144,-3 0 0,-3-2-24,-10-4 0,-3-1-14,-6 1 1,-2 1-1,-15 5 1,-3 6-43,-2 8 1,-6 5-382,3 5 0,-2 2-1041,2 6 1008,-3 11 0,11 3 1,-3 13 283,7 3 0,9 31 0,10-24 0,0 0 0</inkml:trace>
  <inkml:trace contextRef="#ctx0" brushRef="#br0">2614 7893 7803,'0'-9'65,"0"1"0,0-2 0,0-1 734,0-2-708,0 0 0,0-5 0,0-4 1,0-2-1,0-3 0,0-2 0,-1-7 59,-4-5-133,4-10 0,-6-3 1,4-4-1,-3 0 0,1 3 36,-1 2 0,-3 2 0,4 15 0,-2 7 252,-3 9 1,-2 12 172,0 4-360,-1 2 1,0 14-1,0 5 1,1 8-1,-1 9 1,2 9 0,1 6 38,1 6 1,6 9 0,1-27-1,0 0 1,1 3 0,1 1-47,0 3 1,0 1 0,0 5 0,1 1-1400,1 3 1,0 2 1259,-1 1 1,0-1 0,4 1-1,1 0 1,-2-2 0,1-1-1,0-2 1,1-1 0,0-3 0,-1-1-75,0-3 0,-1-1 0,1-5 1,0-3-1,-1 19 0,-1-6-66,-2-5 1,3-6-38,1-8 1,-1-5-748,-4-11-1224,0 0 2176,0-6 0,-11-41 0,-4-16 0</inkml:trace>
  <inkml:trace contextRef="#ctx0" brushRef="#br0">2270 8428 7819,'-6'-15'40,"-2"2"0,-2-3-21,1 8 1,5 1-251,8-2 146,3 1 0,16-1 1,4 1-1,4-1 1,6 1 275,4-1 0,3 1-556,3-5 192,2 6 1,-4-3 0,6 4 0,-1-1 172,-3-3 0,8-7 0,-3-2 0</inkml:trace>
  <inkml:trace contextRef="#ctx0" brushRef="#br0">3009 8033 7819,'-11'-13'0,"2"2"203,-8 3 0,3-2 1202,1 5-606,6 1 0,6 10-383,5 2 1,10 5 14,-1 4-334,3 3 1,-4 3 0,1 1 0,0 3 0,0-1-83,-1 1 0,1-1-182,0-1 0,-5-1-558,1-2 440,-6 2 0,4-10-113,-3 3 0,-2-10 270,2-7 0,-4-11-164,-4-11 200,2-7 0,-4-4 1,6-5-1,0 0 1,0-1-531,0 1 0,6 1 96,3 3 1,3 0 42,5 9 345,-2-4 1,7 17 0,-3-1-1,1 7 1,2 5 137,2 1 0,2 6 0,22 35 9,-23-20 0,17 26 1,-30-33-1,0 1 246,-4 2 0,-2 0 29,-6-4 0,0 4 536,0 0-363,0 0 1,-4 0 0,-1 0 0,2-1 399,2-2 0,2-6-640,4 1 0,2-6-158,6 1-10,-1-3 1,2-6 0,2-5 0,1-6 0,-1-4 140,-2 1 1,-1-6-366,-1 4 119,-5-3 1,-1-6-1,-6 1 1,0 0-1,-1 4-29,-4 4 1,-3-2 140,-9 6 1,1 4-453,-5 5 228,0 5 0,-5-3 1,2 8-1,3 2 1,4 4-659,3 4 1,7 2 825,2 3 0,44 25 0,-15-15 0,1 0 0</inkml:trace>
  <inkml:trace contextRef="#ctx0" brushRef="#br0">3787 8110 7819,'-7'12'0,"-4"1"25,2 0 1,-1 4 0,0 0 0,3-2 0,2 0 0,0-3 2032,5 1-1238,0-6 1,2 3-486,2-6 0,7-5-380,6-8 0,5-8-71,-5-4 0,5-3 1,-1-1-1,4-1-82,0 1 0,-4-2 28,1-3 0,-5 4-94,4 1 205,-6-1 0,4 9 1,-6-1-1,-1 7 128,1 4 0,-6 4 122,-3 7 1,-2 9-1,-2 8 1,0 3 62,0 2 0,0 3-267,0 1 1,0-2 62,0-6-54,0 2 1,5-9-1,4 4 1,2-5 0,2-7-221,0-4 0,4-3 118,0 0 0,5-6 1,-2-4-1,2-5 78,-1-7 1,-4-2-10,4-1 1,-5-1 323,1 1-122,-3-1 1,-1 7 0,-2 2 788,-3 2-749,-2 8 1,-6 3 0,0 10 0,0 5-303,0 5 0,4 5-216,1-4 0,5 4-1131,-2-4 766,3 0 0,8-4 0,3-2 678,7-2 0,17-15 0,8-5 0,8-3 0,0-1 0</inkml:trace>
  <inkml:trace contextRef="#ctx0" brushRef="#br0">5228 7625 7868,'-13'-6'0,"0"5"540,1-3 0,3 2 1,2 4-1,1 2 866,4 5 1,-4 8-680,2 4-581,-1 3 1,1 7 0,0 3 0,1 3 0,2 1 268,1 0-609,5 1 1,-2-5 0,6-2-1,2-2 1,3-5-990,3-2 309,0-7 0,-3-2 0,2-7 0,1-1 874,-2-4 0,11-68 0,-13 23 0,1 1 0</inkml:trace>
  <inkml:trace contextRef="#ctx0" brushRef="#br0">5139 7523 7868,'-26'-6'0,"-5"5"73,-3-3 0,1 8 0,1 6 1,1 7 609,2 8 0,2 7 466,2 6 0,5 6-404,3 3-471,-3 2 1,12 4-1,-1 0 1,6 3-1,6-3 135,6 0-339,5-2 1,13-2 0,3-2 0,4-4-1,2-5-393,3-4 1,5-6-93,2-11 0,2-1-513,-1-12 771,3-5 0,-5-12 0,5-8 0,-3-6 0,-6-7 131,-6-9 1,-4-6 141,-5-7-100,5-7 0,-20 28 1,-1-1-1,1-2 0,-1-1 1,-2 1-1,-1 0 0,-3 0 1,0 1 261,-1 0 1,-2 2 0,-2-33 188,-8 8 1,-12 15 0,-17 12-1,-7 10 104,-5 11 1,-7 5-835,-2 7 0,-2 2-1159,1 7 1,5 5 837,8 12 1,1 6 583,7 6 0,4 2 0,9 7 0,1 1 0,-1 2 0</inkml:trace>
  <inkml:trace contextRef="#ctx0" brushRef="#br0">10889 7396 7798,'-1'-8'128,"-3"4"1,-5 6 332,-2 6 0,-3 8 0,-2 14 0,-1 4 0,0 4 0,-1 3-64,-4 1 0,3 7 1,-4-3-1,-3 2-315,-2-1 1,3-4 0,5-9 0,0-5 91,0-2 0,9-8-179,-2-6 0,9-8 0,-1-9 0,5-6-140,5-6 0,2-3 0,7-7 0,3-1-135,4-3 1,2-4 0,0-7-1,-1-3-61,5-1 1,-1 3-7,3-5 314,-2-6 0,2 7 0,-2 0 0,-5 9 0,0 9 1,-4 5 325,0 6 1,-6 16 0,-7 11-1,0 11 90,-1 8 1,4 6-237,-3-1 1,5 3 0,-1 3-1,6 1 19,2 1 1,4-1-239,-4-7 1,4 2 0,-4-7 0,0 0-271,2-2 1,-5-8 106,3-2 1,-7-4-383,-2-4 489,-5-4 0,-3-5 112,-9 0 0,-8-4 298,-4 0-159,-9 0 1,2 4 0,-7 0 0,-4 0 0,-2 0 196,0 0 1,-4 5-93,-2 4-348,-2 2 0,2 2 1,2 0-1,1-1 1,4 1-237,4 0 0,11-2-1228,8-2 780,8 2 488,9-10 316,19 5 0,20-17 0,16-11 0,3-2 0,6 1 0,1-1 0,0 1 0</inkml:trace>
  <inkml:trace contextRef="#ctx0" brushRef="#br0">11718 7587 7828,'0'-13'145,"0"0"1,0 5 473,0-1 664,0 7-953,0-10 1,-5 11 0,-5-5 0,-6 2 0,-5 0 24,-3 1 1,-8 3 0,-2 4-1,-2 6-50,-3 6 1,3-1-276,2 6 0,0-1 1,8 3-1,6-3 8,5-2 1,8 1-132,2-2 0,5-3-314,5 3 1,3-7 0,10-3-1,7-2-182,3-2 0,6-1 256,-4-2 0,4-2-131,-5-2 443,1-3 1,-3-6 0,0 0-1,0 1 1,-4-1 130,-4 0 0,-2 0 37,-4 1 1,-4 0 663,-1 4-420,-5 2 1,-3 8 0,-8 2 0,-4 4 177,-1 4 1,1 5-339,-1 0 1,6 5-850,3 0 404,2-4 0,2 5 1,2-6-1,2-2 0,6-1-703,5-1 0,5-2-251,6-2 0,5-3 1168,3-6 0,20-23 0,5-5 0</inkml:trace>
  <inkml:trace contextRef="#ctx0" brushRef="#br0">10545 8365 7850,'-25'0'258,"-1"0"133,1 0 0,10 1 0,10 2 0,12 1 203,14-1 0,14-2-384,12-1 1,10-4 0,7-2 0,7-1-226,-34 3 0,1-2 0,5 0 0,1 0-139,3-3 0,0 1 0,7 1 0,1 0 0,2-2 1,-1-1-1,1 2 0,0-1 54,-1 1 1,0-1 0,-6 1 0,-1 1-802,0 2 1,0 1 701,-5-2 1,-2 1 0,23 3-1,-17-2 1,-14 3 0,-14 2-1,-7 3 1,-6 5 198,-1 2 0,-2 3 0,-4 3 0,0 3 0</inkml:trace>
  <inkml:trace contextRef="#ctx0" brushRef="#br0">11361 8849 7850,'0'-8'0,"0"-1"0,-4 1-136,0-5 0,-1 0-488,5 0 816,6-5 0,-5-2 1,4-4-1,-4 1 1,-1 2 1736,0-1-1647,0 3 0,-7-4 0,-4 6 0,-8 3 0,-3 4 1,-7 8-1,-2 4 242,-4 7 1,-2 12-194,-1 5-315,5 8 0,2 4 0,5 7 0,1 2 0,2-2 1,5-1-1,6-3-291,5-1 1,6-7 160,9-4 0,2-3 1,12-5-1,0-5-222,2-6 0,6-5 28,0-5 235,5 0 0,-4-7 0,3-6 0,-4-5 0,-1-3-60,0-1 1,-3-3 178,-1-5 1,-1-4 215,-7 4-148,0 1 1,-4 7-1,0 3 1,-2 0 590,-2 4-394,-4 6 1,-5 5 143,0 8-525,0-2 1,0 10-1,2 0 1,2 3 0,5 1-565,2-2 0,7-1-289,4-1 1,-3-3 39,3-1 463,5-5 1,1 3 0,6-6 419,1 0 0,7-16 0,4-8 0,5-1 0,0 1 0</inkml:trace>
  <inkml:trace contextRef="#ctx0" brushRef="#br0">12611 8097 7850,'-5'-13'0,"0"0"0,-1 1 2349,0-1-2021,2 6 1,11 1 0,5 5 0,5-2-470,2-1 1,4-1-168,7 5 95,-3 0 0,5 0 0,-3 0 0,1 0 0,-2 0 213,-1 0 0,10 6 0,2 1 0</inkml:trace>
  <inkml:trace contextRef="#ctx0" brushRef="#br0">12560 8288 7850,'-13'0'503,"0"0"-121,6 0 1,9 0-1,10 0 1,8-1 387,4-4 0,12 4 0,3-5 0,5 2-1522,4 0 0,2-5 0,2 4 752,4-2 0,-2-12 0,6-5 0,-15 6 0,0-1 0,0 1 0</inkml:trace>
  <inkml:trace contextRef="#ctx0" brushRef="#br0">15747 7179 8045,'2'-26'-153,"1"1"0,1-1 0,0 1 1,0-1-1188,1 1 1856,5 5 0,-9 2 0,3 9 1,-2 8-1,-2 12 526,0 10 1,0 3-537,0 10-368,0 0 0,0 5 1,-2 0-1,-1 4 1,-1 2 425,1 0-640,2-1 1,1-1-1,0-1 1,0-1 0,0-1-1,0-3 1,0-3-866,0-4 585,0-3 1,4-8-1,2-2 1,1-4 0,3-4-2566,1-5 2921,-4-3 0,-29-18 0,-14-4 0</inkml:trace>
  <inkml:trace contextRef="#ctx0" brushRef="#br0">15276 7918 8045,'-26'0'0,"2"5"154,3-1 136,2 0 0,14-4 0,5 0 0,10 0 615,10 0 1,8 0-634,14 0 0,5 0-217,8 0 1,9-1-1,-27-1 1,0-1-1,2 0 1,0-2-170,1 0 0,0-1 0,4-1 0,-1-1-157,0 0 0,-1-1 1,-1 2-1,0 0 309,0-2 0,-1 1-295,-1 4 0,0 0 1,26-6-1,-7 6 1,-10 1-1,-11 1-890,-10 2 0,-7 6 50,-7 3 1097,-6 2 0,-2-4 0,-5-1 0</inkml:trace>
  <inkml:trace contextRef="#ctx0" brushRef="#br0">15811 8275 8045,'-13'-5'261,"5"3"261,-1-2-537,7-3 1,-8 7 0,5 1 514,3 11 0,-4 2 1,2 7-1,1 2-39,1 1 0,-2 7-169,0 3-205,0 3 0,-1 1 1,1 0-1,1 1 1,2-2 103,1-3 0,1 0 1,4-8-1,3-3-754,3-3 1,6-4 382,0-8 1,8-2 0,-1-8-1,5-2-328,4-4 1,1-5 152,4-4 0,1-3 25,-1-6 0,-1 2 1,-2 2-1,-2 0-602,-2 0 1,-7 2 931,-7-1 0,-9 5 0,-36-19 0,-14 1 0</inkml:trace>
  <inkml:trace contextRef="#ctx0" brushRef="#br0">15811 8352 8045,'-13'-13'0,"1"0"0,-1 1 0,6-1-323,3 0 314,8 0 1,4 2-1,9 1 1,6 3-1,4 0-15,3 0 1,4 4 0,-4-1-1,-2 2 24,-1 2 0,4 12 0,2 2 0</inkml:trace>
  <inkml:trace contextRef="#ctx0" brushRef="#br0">15811 8479 8045,'-8'-12'1233,"-1"-1"-1258,6 0 0,-1 0 0,8 2 0,6 3 42,6 3 0,5 0 448,9 0 1,0 0 0,7 2 0,4-1-615,3 1 1,-3 1 123,1 2 25,3 0 0,12-11 0,8-3 0</inkml:trace>
  <inkml:trace contextRef="#ctx0" brushRef="#br0">17826 6937 8045,'0'-19'-53,"0"-2"1,0-3-1,0 0 1,-2 2-243,-2 5 501,-3 9 0,-11 2 0,-5 6 0,-5 0 0,-6 2 1,-3 2-1,-1 4-93,-1 4 1,3 2-1,0 2 1,4 1-12,0-2 0,3-1 69,3-1-189,6 0 1,2 0 0,5-1 0,2 1 0,2 0 0,5 0 0,3-1 0,6 1 1,4 1-1,2 2 135,2 1 0,0 1 0,-1-1 0,1 4-17,0 4 0,-5 1 0,1 4 0,-1 6 148,-1 5 1,-1 4-98,-6 6-81,0 6 0,-1 5 1,-4 8-1,1-35 1,-1 2-1,-3 1 0,0 0-10,-2 2 1,-1 0 0,1 0 0,0-1-1,0-3 1,0-1 0,-8 29 73,2-8 1,8-10-76,3-8 0,4-7 1,1-10-1,0-4 182,0-3 0,1-5-194,4-1 1,0-3-215,4 3 156,2-5 0,-2 3 1,6-6-1,4 0 0,0 0-486,4 0 0,-3 0 293,1 0 1,5 0 0,3 0 0,0-2-273,-2-2 1,-2 1-286,1-5 0,5-1-82,3-4 842,3-5 0,2-2 0,5-3 0,4-3 0,-1-1 0</inkml:trace>
  <inkml:trace contextRef="#ctx0" brushRef="#br0">18361 7370 8076,'0'-18'-25,"0"-1"0,0-2 0,2 4 156,2 3 1,10 1-1,12 2 1,6 1 1008,5 1 0,9 2-1015,5-1 1,0 2 0,4 5 0,-3-2-646,-1-1 0,-3-1 283,-5 5-742,-1 0 1,-15 0 978,3 0 0,8 6 0,2 1 0</inkml:trace>
  <inkml:trace contextRef="#ctx0" brushRef="#br0">19573 7026 8076,'-2'-13'0,"0"0"0,-3 1 60,1 4 1,5-1 0,5 4 0,7 2 0,7 2 0,4 1-1,3 0 359,2 0 1,4 0-309,5 0-236,6 0 1,-4 0 0,2 0 0,-3 0 0,-5 0-779,-5 0 736,-2 0 0,-8-1 1,-7-4-1,-7-2 0,-10-1-39,-7-1 0,-7 6 728,-6-1-408,-6 3 0,-3 1 1,-7 0-1,-2 0 1,1 1 266,-2 3-72,4 4 1,-10 6 0,5 3 0,-2 4 0,2 3 645,1 2 0,6 5-847,4 3 1,5 7 0,3 1-1,7-1-441,11-1 1,5-7 208,3-4 0,11 1-260,6-4 315,6-4 0,8-13 0,3-2 0,3-1 0,1-4 2,0 0 0,1-8 79,-1-2 23,0-4 0,-5-6 0,-5-2 1,-7-1-1,-8 0 216,-7-2 0,-5-1 157,-1-2-306,-6 6 1,-2-2 0,-9 5 0,-4 3 0,-5 2-213,-4 4 1,-1 5-230,-3-1 1,3 2-31,6 2 1,0 2 0,3 2-1,3 4-390,5 4 0,0 1 759,10-1 0,62 24 0,-19-16 0,0 1 0</inkml:trace>
  <inkml:trace contextRef="#ctx0" brushRef="#br0">19917 7472 8076,'0'13'324,"1"-5"173,4 1 0,-2-1-30,5 5-255,-5 0 0,8-2 1,-4-1-1,2-1 1,-1-1 274,2-1 1,2-1-122,0-6-399,7 0 1,-4 0 0,5 0 0,0-3 0,-2-4-66,1-6 1,2-4-177,-4 0 236,-6-3 0,-1-1 0,-5 0 1,-4 0-1,-4 1 209,-5 3 0,-5 4-73,-4 4 1,-3 0-75,-5 4 1,-5 2-1,0 8 1,2 3-444,1 4 0,3 2 180,2 3 1,4 1-520,5 3 1,6 2-1,3-6 758,3-1 0,39-5 0,20-2 0,2 0 0,0 1 0</inkml:trace>
  <inkml:trace contextRef="#ctx0" brushRef="#br0">20771 7255 8076,'0'-12'214,"0"3"0,0 1 1,2-1 406,2 2 1,3-3-1,7 6 1,3 1-75,5 2 0,7-4-428,5 1 0,9 0 0,4 4 0,2 0-18,2 0 1,-6 0-516,-2 0 36,-3 0 0,-13 0 1,-6 0-1,-8 0-346,-9 0 0,-14 0 1,-13 0-348,1 0 1071,5 0 0,-19 0 0,2 0 0</inkml:trace>
  <inkml:trace contextRef="#ctx0" brushRef="#br0">22327 6962 8076,'0'-18'0,"0"3"0,0-2 0,0 2 0,0-1 1,3-1-1,4 2 0,6 1 393,1 1 1,6 4 0,1 1 0,3-1 138,2 2-383,5 2 0,-4 5 0,2 1 1,-3 3-1,-5 6-69,-4 6 1,-4 9 0,-5 9 0,-3 3-112,-4 1 1,-4 1 75,-5-1-117,-1 6 0,-9-5 1,4 2-1,-2-4 0,-1-4 1,1-2-1,2-3-380,2-1 1,4-11 222,4-3 291,3-9 1,2 2 0,3-6 0,8-3 0,6-4 0,9-8 238,4-3 1,3-3-252,5-5 1,-1-3 0,0-3-1,-1 1 48,-3 0 0,1-9-179,-5 2 1,0-3 74,-5 3 0,-1 0 0,-2-1 1,-7 2-78,-5 3 1,-4 3 152,-6 6-34,-6 5 1,-1 3 0,-7 7 0,-2 3-2,-1 1 0,0 2-7,5 4 1,-1 4-279,0 1 95,0 4 0,1-6 0,0 6 1,2 1-1,3 1-312,2 2 0,-4 0 154,5-1 1,1 1-90,7 0-189,3 0 0,7-1 591,3 1 0,20-5 0,9-3 0,5 1 0,1 1 0</inkml:trace>
  <inkml:trace contextRef="#ctx0" brushRef="#br0">23793 6694 8088,'-11'-12'262,"3"-1"1,3 0 116,4 0 0,1 5 0,1 1 0,4 1-171,3 3 1,13 2-174,5 1 1,8 0 0,0 0 0,4 0-17,5 0 1,-4 1-144,4 3 1,-1-1 0,-4 4 0,-5-1-590,-5-3 0,-8 0 249,-3 1 211,-3-3 1,-8 5 0,-6-6 28,-7 0 291,-10 0 0,-4 0 0,-9 0 0,-4 1 0,-4 2 6,-5 2 0,-2 0 0,-6-2 0,0 3 511,0 1 1,0 3-258,0 7 1,-4-2-223,-1 7 1,3-1 0,6 4-1,4 2-64,4 3 1,7 1-11,7 3 1,7-7-316,9-6 250,3-5 0,12 4 0,4-5 0,6 1 0,5-3-138,3-3 0,3-8 151,3 3 0,-4 0 43,4 0-11,-3-1 1,-1-4 0,-1-2 0,-1 0 0,-3-4 171,-4-1 0,-4-2 145,-4-3 0,-4-3-120,-5-2-71,0 3 1,-5-4 0,-5 5 0,-6 2-1,-6 1-39,-7 1 0,1 6-504,-6-1 1,6 3 86,-2 1 117,3 0 0,1 1 1,2 3-1,3 5 1,5 2-333,7 2 0,4 1 534,10 3 0,26-1 0,13-1 0,4 5 0,1 0 0</inkml:trace>
  <inkml:trace contextRef="#ctx0" brushRef="#br0">23857 7153 7973,'0'9'1068,"0"-1"-635,0 1 1,0 4-327,0-1 1,0-3-1,2-1 1,0 2-30,3 2 0,5-1-169,-2-3 1,5 2-1,2-4 1,4 0-109,1-1 0,1 0 82,4-5 1,1-2 0,-1-2 0,1-6 11,-1-6 0,-1 1 161,-2-6 0,-4 4 1,-5-3-1,-2 1 285,-2 4 0,1-4 513,-6 2-431,0 6 0,-5 5 1,-4 8-175,-3 2 0,-3 9-284,-2 8 1,0 9 12,0 4 24,6 3 1,-3 5 0,5 2 0,-1 1 0,0 5-403,4 4 1,0 0 180,2 5 0,0-6-935,0-2 1151,0 0 1,0-12-1,0 4 1,0-6-1,0-8 220,0-7-219,0-7 187,0-2-31,0-6 1,-1-3 0,-4-8 0,-4-5-1,-6-2 272,-2-2 0,-1 1-293,1-1 0,-3-4 62,-5 0-337,5-6 1,-3 3 0,6-4 0,2 2 0,2 0-154,4 0 1,4-2-229,5-2 0,0 1-62,0-1-419,11 1 1,3-1 1003,12 1 0,13 6 0,9 1 0,4-2 0,0 0 0</inkml:trace>
  <inkml:trace contextRef="#ctx0" brushRef="#br0">24648 6299 8103,'-5'-13'0,"0"0"0,-1 1 0,0-1-251,4 0 319,0 0 1,4 1 0,2-1 0,4 2 0,5 1 0,3 1 661,1-1-658,0 5 1,1-5-1,3 4 1,3 0-1,2-1 169,-1 0-160,1 4 0,-2-2 1,-1 5-1,-2 0 1,2 0-1,-1 0 0,0 1 132,-5 3 1,-3-1 0,-2 6-1,0 1-66,-4 1 1,2 3-1,-6 2 1,1 2 67,0 2 1,-3 1-245,2 5 88,-3 5 0,-1-1 0,-1 7 0,-2 4 0,-2 3 127,-3 4-162,0 1 1,-1 8-1,1 4 1,-1 5 0,5-30-1,0 1 5,-1 0 0,1 1 1,3 0-1,0 0 1,-1 0-1,-1-1 0,2 0 1,0 0-44,-2-1 1,1 0-1,1 29-287,-3-1 1,1-7 195,-1-10 95,2-3 1,-4-12 0,5-2 0,-2-5 0,-2-3 207,-3-5 0,0-7-147,-5-2 1,0-5 274,1 1-217,-1-2 0,-1-2 0,-2 0 0,-2 0 0,-2 0 26,-3 0 0,1 0 142,0 0 1,0-5-866,5 1 0,-5 0 1,5 4-1,2 0-2664,1 0 3252,1 6 0,-11 12 0,-3 9 0</inkml:trace>
  <inkml:trace contextRef="#ctx0" brushRef="#br0">11693 10532 8049,'0'-12'-51,"0"-1"0,0 0 1,0 0-473,0 1 928,0 4 1,0-3 0,0 3 0,0-4 1095,0 0-1384,0 4 0,-2 6 0,-2 10 1,-4 9 237,-4 6-322,-1 8 1,1 6-1,-1 7 1,0 3 0,0 4-1,1 4 1,0 1-148,4 1 1,2-2-1,8-5 1,2-3-18,4-5 1,9-4 0,5-5 0,3-9-63,5-10 1,-2-7 144,6-7 31,0-5 1,-1-4 0,-3-9 0,-4-8 0,-1-6 293,-4-5-182,3-7 1,-14-1 0,1-6-1,-4 0 1,-4 0 0,-3 0 0,-4 1 138,-5 3 0,-8 3-268,-4 6 0,-4 7-11,-5 5 1,3 4 0,-3 9 0,3 6-253,2 4 1,-1 9-309,1 2 0,5 5 16,3 4 41,8 3 0,5 5 548,8 1 0,37 22 0,-13-21 0,0 0 0</inkml:trace>
  <inkml:trace contextRef="#ctx0" brushRef="#br0">12828 10838 8049,'0'-8'122,"0"-1"1,1-1-1,3-1 1,5 0-1,2 1 603,2 1 1,1 2 0,3-3 0,6 3-739,5 2 0,0 0 0,5 4 0,-1-2-1070,1-1 1,-5 0 1082,2 4 0,-14 11 0,-5 3 0</inkml:trace>
  <inkml:trace contextRef="#ctx0" brushRef="#br0">12789 11030 8049,'-12'0'427,"-1"0"1,7 0 611,6 0 1,7 0-392,10 0-608,3 0 0,11 0 0,3 0 1,4-2-1,5-1 0,4-2-40,2-2 0,-3 0 0,5-1 0,2-1 0,1-1 0</inkml:trace>
  <inkml:trace contextRef="#ctx0" brushRef="#br0">4348 10800 7987,'-1'-18'0,"-2"-4"0,-3-2 0,1-1 0,-3-1-67,1 1 256,5 5 1,-8-4 0,4 3-1,-1-3 1,-3-1 0,-1 3-1,-2 1 1373,0-2-1444,-5 4 0,3 1 1,-2 5-1,3 2 1,0 2 398,-3 5-441,3 3 1,-4 12 0,5 9 0,0 10 0,2 11 0,2 8-1,5 11 4,3 5 1,0-28 0,2 0 0,-2-1 0,2 1 0,-1 2 0,1 0-83,1 1 1,0 1 0,2 4 0,1 1 0,2-2 0,1 1 0,1 0 0,1 1-157,0-1 1,0 0-1,-3-1 1,1 0-1,1-1 1,1-1-1,-2-2 1,1-2-375,8 32 1,0-14 14,-5-13 165,-5-9 1,3-7 0,-5-7-63,-3-2 1,-2-7 0,-4-6 0,-4-5 413,-4-5 0,0 10 0,-1-4 0</inkml:trace>
  <inkml:trace contextRef="#ctx0" brushRef="#br0">3902 11425 8077,'-6'-19'0,"5"-3"-237,-4-4 1,11-1 0,7 10 0,8 2-153,7 1 0,5 1 492,5 0 0,6 0 0,3 2 0,3 1-299,1 2 1,-2 5 195,-2-1 0,20 13 0,-1 6 0</inkml:trace>
  <inkml:trace contextRef="#ctx0" brushRef="#br0">4565 11132 8077,'-2'-19'0,"-2"-2"0,3 3 410,-3 1 0,4 2 142,4 3-86,3 5 0,7 1 1,2 7-1,2 4 1,2 4 618,3 7-1032,-5-2 1,2 15 0,-5-4-1,2 3 1,-1 2 0,-2 0-1,-3 0-37,-2 1 1,-2-4-293,-3 2 0,-2-3-38,2-5 10,-3 3 1,-1-14 0,-1 2-321,-3-5 566,-3-9 0,0-11 0,2-9 0,4-5 1,1-4-602,0-2 0,1-1 272,4-4 1,6 4-1193,6 0 1579,6 0 0,19-4 0,12-1 0</inkml:trace>
  <inkml:trace contextRef="#ctx0" brushRef="#br0">5151 11170 8077,'-4'8'253,"0"1"631,0-1-561,-2 5 1,5 0-1,-4 0 88,4-1 1,1-3 24,0-1-379,6-5 0,1 3 0,5-6 0,1 0-44,0 0 0,-5-2-82,1-2 1,-2-3-76,1-6 105,4-5 1,-11 4 0,3-5 0,-2 2 0,-4-1-172,-2-2 0,1 5 155,-5-2-123,-1 2 0,-3 4 0,-1 1 1,0 3-1,0 1-755,1 4 1,-1 0 376,0 2-156,6 6 712,-4 1 0,49 28 0,6 6 0</inkml:trace>
  <inkml:trace contextRef="#ctx0" brushRef="#br0">5432 11272 8077,'-6'7'577,"5"4"1,-5-8 936,6 6-411,0-7-429,0 10-678,0-11 1,2 3 0,2-8 0,4-4-108,4-4 1,2-5 0,1-1 0,2 0-333,-1-1 1,2-2 12,-1 4 1,0 0 0,-4 4-226,0 0 502,0 6 1,-5 3 211,1 8 1,-6 3-1,1 8 1,-3 0 220,-1 2 0,0 4-161,0-4 1,0 0-22,0-4 1,2 0-1,2-2 120,4-2 1,4 1-99,0-6 1,3-6-37,2-6-11,-3-3 0,10-8 0,-4-1 0,1-1 0,-1 0 171,-2-2 0,1 5-113,-2 1 1,-3 3-69,3 1 0,-7 6 1,-2 3-135,2 2 0,1 8-633,2 2 0,-4 5 341,-1 4 0,-4-3 0,5 5 0,1-2 363,1 0 0,19-6 0,4-5 0</inkml:trace>
  <inkml:trace contextRef="#ctx0" brushRef="#br0">6554 10838 8077,'1'-21'584,"4"0"0,-2 5-292,5-1 0,2 5 547,7 3-610,-3 3 1,9 8-1,-6 2 1,0 5-1,0 2 692,0 2-890,-6 5 1,-4 2 0,-4 5 0,1 2 0,-2 2-218,-5 0 122,-4 7 1,-10-9 0,0 2 0,0 0 0,0-2-531,0-2 437,5-2 1,3-10 0,3-1 48,-1 1 0,11-6 0,5-4 0,9-4-244,6-4 0,3-5-319,3 2 1,2-5-1002,7-4 1672,-1 3 0,-6-5 0,2-3 0,3 1 0,0 1 0</inkml:trace>
  <inkml:trace contextRef="#ctx0" brushRef="#br0">6822 10622 8077,'-38'-13'0,"-5"0"282,1 0 0,0 6 0,7 6 1,1 8 110,-1 10 1,-2 7-141,-1 6 1,1 7 0,1 7 0,5 1 172,4 3 0,2 3-341,12 4 0,3 1 0,10 0 0,3-6-6,5-5 0,8-2-630,14-5 422,2 0 1,8-11 0,2-6 0,5-7 0,3-5-80,1-5 1,3-9-1,-2-8 1,-2-7 357,-1-4 1,-5-9 104,-1-5-146,2-6 1,-11-8 0,-1-4 0,-8-4 0,-5-8 170,-10 30 1,-2-1 0,-1-1 0,-2-1-257,-2-1 1,-2-1-1,-3 3 1,-2 1 637,-9-29-507,-11 6 0,-10 16 1,-8 8-1,-5 11 0,-2 14-1106,-2 9 1,0 15 459,0 6 1,0 13 490,0 8 0,2 6 0,7 7 0,5 0 0</inkml:trace>
  <inkml:trace contextRef="#ctx0" brushRef="#br0">16207 10022 8114,'-2'-17'79,"-1"0"1,-1 2 0,1 1 259,2 1 0,-3 9 0,-1 6 0,1 11-260,-2 6 1,4 2 0,-6 6-1,3 1-56,2 2 1,-3 5-7,2-1 0,0 3 0,4 1 1,0-1-61,0-3 0,4 2-419,0-7 332,6 7 0,-8-9 0,3 1 0,0-5 1,0-5-1,1-1 0,1 0 130,0-1 0,-10-25 0,2-6 0</inkml:trace>
  <inkml:trace contextRef="#ctx0" brushRef="#br0">15696 10813 8114,'-25'0'0,"-1"0"130,1 0-221,5 6 394,13-5 0,14 5 0,14-6 0,6 0 0,6 0 0,7-2 0,5-1 54,7-1 1,5-7-1,8-1 1,2-3-374,1-1 1,-32 9-1,0 0 1,33-6-1,-1 1-512,-2-1 0,-3 4-697,-12 1 840,-8 5 1,-13-1 0,-11 9 0,-6 7 384,-7 3 0,-27 25 0,-8 1 0</inkml:trace>
  <inkml:trace contextRef="#ctx0" brushRef="#br0">16015 11195 8114,'-20'-5'-90,"2"3"141,5-2 1,5 3 322,-1 1 1,6 2 116,-1 7 0,1 1 0,1 11 0,-4 3-182,-1 5 0,-2-1-239,-3 6 1,3 0 0,2 4-1,0 0-82,0 1 1,4-3-59,-1-2 60,2 3 1,4-10 0,0 2 0,6-7 0,2-5-460,4-3 374,7-6 1,-1-3 0,7-5 0,1 0 0,5-3-310,3-5 1,0-1 0,8-9 0,-2 0-608,1-4 1,-2 0 1010,-7 0 0,-3-7 0,-5 2 0</inkml:trace>
  <inkml:trace contextRef="#ctx0" brushRef="#br0">16054 11323 8114,'-13'-20'0,"0"-3"-34,0 6 1,6-4 0,3 4-1,4 2-353,4 0 1,3 7 138,6-1 0,5 5 132,4-4 0,6 5 0,2-1 0,-2 2 43,-1 2 73,-1 0 0,-1 11 0,1 4 0</inkml:trace>
  <inkml:trace contextRef="#ctx0" brushRef="#br0">15990 11438 8114,'-13'-10'0,"0"-3"309,1-3-62,4 4 0,8 0 0,10 4 0,6 4 393,5 2 1,5 2-615,3 0 1,0 0 0,5 0 0,1 0-1344,2 0 1317,1 0 0,2-7 0,4-3 0,3 0 0,1-1 0</inkml:trace>
  <inkml:trace contextRef="#ctx0" brushRef="#br0">18196 9946 8114,'12'-26'-145,"1"2"1,0 3 0,0 4-1,-2 3-78,-2 1 0,-4 5 1,-6 0-1,-3 3 1,-6 2-1,-5 2 781,-2 1 1,-9 0 0,-1 1 0,-3 3-365,-1 5 0,-5 1-287,2-2 94,-3 9 1,-1-11-1,1 9 1,2 1-1,2-2 1,2 0-1,3-1-3,1 0 1,7 0 0,4-1 36,7 1 0,3 0 1,6 0 18,0-1 1,10 0 0,3-2-1,1-2 173,0 2 0,3 1 108,0 2-277,0 5 0,-4 2 0,-2 7 1,-1 3-1,-3 4 245,-1 3-252,-2 7 0,-8 7 0,-3 8 0,-3 5 0,-6 4 5,7-32 0,0 0 0,1 1 0,0 0 0,-1 0 1,0 0-1,-7 32 116,3-4 1,-1-5-72,10-14 1,0-3 38,4-9 20,0-3 1,0-11 0,1-4-1,3-5 122,5-3 1,2-5-365,2 1 1,5-2 98,4-2-176,2 0 0,5-2 0,3 0 0,0-4 0,2-1-588,-1-3 1,2 0 276,-5 2 1,4-4-737,-4 4 859,-1-4 0,-3 4 0,1-1 0,3-1 347,4-1 0,4-14 0,6-8 0,3-2 0,1 1 0</inkml:trace>
  <inkml:trace contextRef="#ctx0" brushRef="#br0">18910 10252 8114,'0'-20'0,"1"-3"0,5 6 0,7 2-115,6 1 0,11 2 0,6 4 1,5 3 513,5 4 0,10 1-299,3 0 1,2 0-1,-1 0 1,-7 0-55,-4 0 1,-7 1-448,-8 4 1,-4-4-423,-9 3 494,-8-2 306,-13-2 0,-7 0 0,-7-2 1,-3 0-1,-6-3-160,-5 2 277,-5 2 1,-5 1-1,-2 0 1,-1 0-1,-3 0 183,-1 0 1,-2 1 0,-3 4 0,2 3 54,2 4 0,4 0-221,0 1 1,-1 5-61,5 4 0,0 2 0,12 0 1,7 0-108,3 1 0,9-3 51,3 3 1,5-1 113,8-7-213,5 0 0,15-4 0,3-2 0,0-2 1,2-5 11,-1-2 1,2-2 38,-5 0 1,0-2 27,-5-2 117,-5-3 1,-1-6-1,-8 0 1,-3 1 0,-3-1 183,-4 0 1,-7-4-134,-2 0 0,-9 0-35,-4 4-109,-3 1 1,-3 0 0,-2 4 0,-2 3 0,0 4-431,0 1 1,1 0-48,4 0 0,8 10-730,5 3 755,1 8 453,10-1 0,23 5 0,9 4 0,6 1 0,-1 1 0</inkml:trace>
  <inkml:trace contextRef="#ctx0" brushRef="#br0">19394 10558 8114,'-5'-7'-119,"-2"1"0,-1 7-21,4 4 1,3 2 1160,1 6-798,0-1 1,0 1 0,0 0 0,1 0 0,2-1-166,1 1 0,8-2 0,-1-1 1,6-3-91,3-1 1,-3-2 40,4-4 0,0-1 1,3-3-1,-1-5-349,-2-2 1,-4-6 227,5 0 0,-8-6 48,-2 2 162,1 2 0,-11-3 0,2 5 0,-3 1 0,-1 2 1009,0 1-909,0 6 1,-1 2 0,-3 6 0,-3 5-137,-1 6 1,-1 8 11,4 10 1,-3 4-221,4 9 72,-1 2 0,5 3 0,0 2 0,0 3 1,0 4-106,0 4 1,5 0-9,-1-2 1,1-6-625,0-6 912,-4-6 1,5-2-1,-6-7 1,0-6 197,0-6-32,0-10-187,0-4 79,-6-12 1,-2 3 0,-8-5 0,-2-2 0,-1-1-54,1-2 1,-3-1-677,4-3 1,-5 1 823,5-5-767,0 5 1,6-6-1,2 3 513,5-1 0,33-18 0,14-7 0,3-7 0,1 0 0</inkml:trace>
  <inkml:trace contextRef="#ctx0" brushRef="#br0">20338 10507 8114,'0'-19'0,"0"1"0,0-3 192,0-3 0,1 14 0,4-2 1,3 5-1,5 4-118,4 2 0,0 1 1,7 1-1,4 4-1828,3 3 1754,3-2 0,3 2 0,4 1 0,3-2 0,0 0 0</inkml:trace>
  <inkml:trace contextRef="#ctx0" brushRef="#br0">21817 10112 8114,'0'-20'-50,"0"-3"0,1 5 0,4-1 1,5 1-1,4 2 1039,3 2-809,11 1 1,-7 6 0,9 3 0,-3 4-1,-2 4 1,0 6 0,-4 6-6,-4 5-149,-3 9 1,-7-2 0,-3 6-1,-2 0 1,-2 1-289,0 4 152,-6-4 0,-5 8 0,-6-8 0,1-2 0,2-2 0,1-1 0,0-2-110,1-3 0,5-6 1,4-12 222,6-1 0,5-4 126,9-6-122,9-9 1,6-6 0,8-8-1,2-3 1,5-4 0,3-4 0,-1-5-350,-2-4 0,-3 2 199,-6-2 95,-5 1 1,-5 0-1,-11 5 1,-8 6-1,-6 5 116,-3 3 0,-6 7 0,-4 3 0,-6 4 147,-5 5 0,1 2 107,-1 6 0,0 0-148,-5 0 1,5 6 0,1 2 0,3 4-54,6 1 0,0 1-493,6 3 275,1-3 1,5 4-1,4-5 1,5 0 0,5 0-756,6-1 1,9 0 851,4-4 0,17-9 0,9-4 0,5-2 0,0 0 0</inkml:trace>
  <inkml:trace contextRef="#ctx0" brushRef="#br0">23181 9895 8114,'0'-19'0,"-4"1"0,0-3 30,0-3 1,5 9-1,3 0 1,5 5 365,2 6 1,7-2 0,4 2 0,2 1-398,1 2 0,5 1 68,0 0-53,5 0 0,-2 4 0,4 0 1,-3-1-1,-5 0-1450,-2 1 870,-1-3 1,-6 5 444,-3-6 0,-10 0 0,-7 0 452,-7 0 1,-6-4-177,-4 0 1,1-1-11,-5 5 0,1 0 0,-2 0 1,2 0 88,1 0 0,2 0-155,5 0 0,-1 0 65,0 0-185,0 6 1,1-3-1,-1 4-151,0-1 171,6-2 0,0 0-51,3 0 39,2 1 34,-3-5 1,6 0 2,3 0-211,-2 0 123,3 0 1,-3 0-67,2 0 132,-3 0 0,4 0 1,-10 0 0,-2 1 144,-5 3 1,-3-2-13,-2 2-23,3 3 1,-14-4 0,1 5 0,-4 2 0,-5 2 351,0 0 1,-3 5-343,1 0 0,0 6 0,0-2 0,1 2 100,3-2 1,4 2-72,9-6 1,4 4-220,8-4 32,4-6 1,5 1-1,2-5 1,5 1-1,8-1-46,3-1 0,3-2-3,5-4 1,1 0 0,1 0-1,2-1-16,-2-3 1,-1 1 66,-1-6 1,-2 5-22,-3-4 95,-3-1 1,-6 1-1,-4-1 1,-4-1 106,-2-1 1,-8-1-261,-2 4 1,-9 1 0,-6 4-1,-4-1-159,-3 1 0,1 3 27,3 4 1,2 2-898,3 2 1162,-3 4 0,26 34 0,1 17 0</inkml:trace>
  <inkml:trace contextRef="#ctx0" brushRef="#br0">23424 10175 8114,'11'-18'106,"-3"-3"1,4 2 114,-4 2 1,4 3 0,0 3 0,1 2 739,0 5 0,0 4-231,-1 4-736,1 3 1,0 12 0,0 2 0,-2 3 0,-3 2-382,-3-1 248,-4 6 1,-1-4 0,0 3 0,-1-3-1,-4-2-504,-3 1 504,-9-6 0,1 4 1,-5-4-1,0-1 1,1-3-272,3-6 0,3-4 442,1-6 0,6-6-12,3-3 0,9-8 0,8-4 0,7-4-78,4-5 1,6 2 28,0-6 1,4 0-1,-5-5 254,1 7 0,-6 1 0,-3 8 0,-4 4 1107,-2 7-1173,-8 7-77,-2 5 1,-5 9-1,-1 8 1,-2 4-1,-1 3-19,1 2 1,2-1-259,1 1 17,0-6 0,5 2 1,4-5-1,4-1 0,5-2-691,7-1 0,7-6-303,6-3 673,0-2 273,6-8 1,18-24 0,-25 10 0,-1-1 0</inkml:trace>
  <inkml:trace contextRef="#ctx0" brushRef="#br0">24316 9385 8118,'-13'-13'-155,"6"0"389,2 6 1,6 1 0,3 5 0,6-2 67,6-1 1,2-2 137,4 2-364,2 3 0,-3-6 0,7 4 0,1-3 0,-4 0 69,-2 1-117,-2 0 0,3 1 0,-1 0 1,-3 1-1,-2 2 118,-2 1-165,-8 0 0,3 5 0,-4 4 0,1 2 0,-4 2 0,-3 1 26,-1 3 1,0-1 0,0 5 0,0 2 202,0 1 1,0 5-114,0 1 0,0 11 1,0 2-1,-1 5 85,-3 3 0,2 6 208,-2 2-321,2 9 0,8-1 0,-2-31 0,1 0 0,0 1 0,1 0 0,0 0 0,1 1 58,-1 0 1,0 0 0,1 3 0,-1-1-124,1 1 1,-1-1 0,0-2 0,-1-1 0,5 29 0,-3-5 149,-1-5 1,-2-7-119,-4-6 1,-1-6 95,-3-12-113,-4-5 1,-6-2 0,-1-6 0,-4-2 0,-1-3 18,-2-2 0,-4 0 68,-3-5-421,2 0 1,-9 0-1,6 0 1,1 0 0,-1 0-762,0 0 1,-4 0-225,4 0 1300,1 0 0,-25 11 0,-7 3 0</inkml:trace>
  <inkml:trace contextRef="#ctx0" brushRef="#br0">3953 14307 8118,'-20'-6'-234,"-3"5"0,6-4 0,2 4 138,1 1 0,8 0 619,6 0-366,6 0 1,2-6-1,1-1 1,2-3 0,3-1 531,3-3-655,0-8 1,0 3-1,0-7 1,-1-1 0,-2-1-1,-3-3 1,-1-2-34,-1-2 1,-7-2 0,1-1 0,-6-1-148,-5 1 1,-9-3 0,-4 1 0,-3 5 116,-2 2 0,1 5 1,-1 7-1,2 5 124,3 6 1,2 7 0,7 13 0,-1 12-41,0 9 0,2 13 0,1 7 0,3 7 116,1 4 0,2 9 51,3-33 0,2 0-253,1 3 0,1 1 1,1 3-1,0 0 1,1 1-1,2 0 0,0 2 1,0-1-1,1 1 1,0-1 28,0 1 1,1-1 0,2-1-1,-1-1 1,0-4 0,-1-1 0,0-4-1,0-2 89,10 29 0,-1-8-38,-1-8 1,-3 0-5,3-9-179,-8-3 0,1-11 1,-6-2-1,-1-4-700,-2 0 0,-2-3 430,-4 2 0,-2-9 404,-5-4 0,-15-21 0,-5-10 0,-2-1 0,-1 0 0</inkml:trace>
  <inkml:trace contextRef="#ctx0" brushRef="#br0">3634 14919 8118,'-13'-26'0,"2"1"-20,2-1 0,5 5 0,8 1 0,6 2-287,6 2 1,9 6 232,9 2 1,3 5-1,4-3 1,5 2 127,5 0 0,4-5-209,0 5 0,3 0 1,6 4-1,-3 0 155,-6 0 0,1 0 0,6-23 0,-26 9 0,0 0 0</inkml:trace>
  <inkml:trace contextRef="#ctx0" brushRef="#br0">4437 14549 8118,'-17'-17'54,"0"0"0,2 0 55,6 4-109,-2 0 516,10 1 1,-4 5-1,10 2 1,3 4-1,5 2-91,4 4 0,3 2-490,5 5 0,1 3 26,-1 2 113,1-3 1,-5 10-1,-1-3 1,-2 2-1,-2-1-488,-2 0 1,-1-3 179,-1 3 0,-3 0 56,-1-5 1,-5 0-1,1-4-63,-2 0 1,-4-6 401,-2-3 1,-1-4-170,-4-4 0,-1-5 0,4-8 0,1-5-300,-1-7 0,3 1-159,8-6 0,2 4 89,5-4 1,7 6 0,2-2-1,3 5 378,2 4 0,3 4 0,1 8 0,23 26 0,0 11 0</inkml:trace>
  <inkml:trace contextRef="#ctx0" brushRef="#br0">4922 14574 8118,'0'15'0,"0"2"0,0-2 50,0 6 1,0-5 186,0 1 0,0-3-51,0-1 0,0 0 1,1-2-1,2-1 186,1-2 1,8-5-125,0 1 1,1-4 253,4-4-358,3-3 1,-2-7 0,5-3 0,-3-4 0,-2-3 188,-2-2 0,-3 1-333,-5-1 1,-2-1-211,-6-3 0,0 4 0,-2-4 0,-2 4-571,-4 5 1,-5 3 517,-4 5 0,-3 6-41,-5 3 0,1 2 1,1 4-1,3 2-453,2 4 1,1 5 347,4 4 1,6-1 408,3 5 0,2 0 0,30 22 0,8 3 0</inkml:trace>
  <inkml:trace contextRef="#ctx0" brushRef="#br0">5190 14676 8118,'0'13'738,"0"-4"-120,0-1-342,5 1 1,-2 2 0,4-1 0,-1-2-63,-3 2 0,2-3-113,0 2 1,5-6-89,-2 1 0,3-3 0,2-1 0,1 0-232,3 0 0,-1-7-142,5-5 0,0-7 208,5-6 1,-1-1 0,0 1 0,-3-1-194,-1 1 1,-1-1 297,2 1 1,-8 5-70,-6 3 111,-5 8 0,4 4 1,-4 7-1,1 6 166,-1 4 0,-6 10-43,-1-1 1,0 1-115,4 0 37,0 2 1,0-10 0,1 3 0,3-3 0,3-1 155,1 0 0,4-6-99,1-3 0,1-4 50,7-4 0,-1-5 1,3-8-1,-2-4 49,2-3 1,0-2-90,-2 1 1,1-3 43,-5 2-52,0-2 0,-9 14 0,-3-2-129,1 6 1,-5 7-94,4 12 0,-4 5-298,-1 11 146,6 1 0,1-1 0,7 1 0,3-1 0,6 1-2333,5-1 2608,10 1 0,9-22 0,14-7 0,1-1 0,7 1 0,0-1 0,0 1 0</inkml:trace>
  <inkml:trace contextRef="#ctx0" brushRef="#br0">7268 14268 8118,'-6'-25'96,"5"-3"1,-3 2-1,4 6 222,4 5 1,7 3-411,6 4 1,2-2 0,-4 6 0,2 1 410,-1 1 1,-2 2-212,-1 0 1,2 2-1,0 2 1,-4 5-220,0 2 1,-5 3-91,-2 3 138,-2-3 1,-2 9-1,0-5 1,0 1 0,0 1-1,0-2 1,0 2-132,0 0 0,0-5 0,0 2 0,1-3 147,3-1 1,-1 3-1,6-2 1,1-3 74,1 1 0,2-3 74,-1 0 15,1 2 1,0-5 0,-2 4 0,-1-3 0,-3 0 0,0-1 0,-1 1 417,0 0 1,-4-3-458,-6 5 0,-3-5 1,-6 3-1,-1 0-45,-3 0 0,-3-4-60,-5 1 0,-2-1-63,-3 1 0,3-2 1,-4 2-1,1-3-431,1-1 1,-1 5-803,4-1 1323,-5 0 0,4-27 0,-4-5 0</inkml:trace>
  <inkml:trace contextRef="#ctx0" brushRef="#br0">7332 14052 8118,'-31'-20'0,"2"1"135,-5 7 0,6 5 0,-2 2 0,2 7 848,-2 6 0,3 12-629,-3 14 0,-1 3 0,0 4 0,0 4-10,0 6 1,1 9-325,5-1 0,5 9 0,11-32 0,1 1 1,1-1-1,1 1-135,1 0 1,1-2 0,2 29-984,10-9 937,6-2 1,17-8 0,3-4 0,5-7 0,3-10-50,5-9 0,4-4 0,4-7 0,5-2 134,2-5 1,-2-10 66,-1-8 1,1-10-812,-29 12 0,1-1 830,4-1 0,-2-2 0,-4-4 0,-2-2 1,0 0-1,-1-2 0,-3 0 0,-3-2 1,-1 0-1,-3-2 38,-1 0 0,-2-2 0,1-2 0,-3-1 52,-5 0 1,-1-1-94,0-2 0,-2 0 0,-9 3 1,-3 2-1,-1-2 0,-3 0 0,-4 3 1,-2 1-1,-3 2 0,-2 3-36,-2 1 1,-1 3-1,-3 4 1,-2 3 117,-28-5 1,-4 11-17,0 10-166,-7 2 1,12 9 0,3 6 0,9 8 0,8 8-240,4 5 1,4 2-1461,9 3 1792,8 5 0,12-3 0,5 5 0,-1 3 0,-1 0 0</inkml:trace>
  <inkml:trace contextRef="#ctx0" brushRef="#br0">12164 13414 8118,'-5'-25'212,"-2"-1"1,-6 2 71,0 3 0,6 15 0,1 16 1,1 11-1,-2 10 0,-2 5 483,1 3 1,-2 8-456,-7 0-291,3-3 1,-5 7 0,6-3-1,-1 3 1,-1-1-121,-2-1 22,0-5 1,4-1-1,0-11 1,2-10-23,2-17 0,5-9 0,8-20 0,5-4 38,2-4 1,3-2 0,2-5 0,2-4-100,2-4 1,-3 2 0,4-2-1,2-1-15,1-1 0,2-5 0,-2 3 0,-3 7 143,-4 7 1,-3 7 0,-1 10 198,0 8 1,-6 12 47,-3 12-152,-3 7 0,-1 12 0,0 2 0,0 1 0,2 0 0,1 1 0,2 0 33,2-1 1,3 3-244,7-3 1,-2-3-1,3-1 1,-1-3-219,0-1 0,4-2 91,-4-3 1,0-3 18,-4-5 165,0 0 0,-5-6 0,-2-3 82,-5-2 1,-9-2 71,-13 0 1,-5 0 156,-4 0 0,-4 4 0,-7 0 0,-3-1 190,-1-2 1,0 1-375,-2 2 1,4-3-96,9 4 1,-1-4 0,7-1 0,4 0-482,5 0 0,11-1 178,3-4 0,15-2-60,7-5 421,12-1 0,26-11 0,13-5 0,-18 9 0,1-1 0,-1 0 0</inkml:trace>
  <inkml:trace contextRef="#ctx0" brushRef="#br0">12891 13363 8118,'0'-18'0,"5"3"254,-1-2 338,6 3 1,-5 9 0,4 5 335,-5 7 0,-4 11-485,-4 8 1,1 1-302,-5 7 1,-1 0 0,-4 4 0,1 0 99,-1 0 1,4 1-255,1-1 0,5 4-545,-1 1 457,2-1 0,4-3 1,3-3-1,8-2 1,7-5-478,4-7 1,3-5-151,3-8 0,2-3 196,7-6-117,-1 0 0,-6-10 0,-2-3 648,-3-1 0,-13-22 0,-2-10 0,0-3 0,1 0 0</inkml:trace>
  <inkml:trace contextRef="#ctx0" brushRef="#br0">12981 13644 8118,'-19'-20'0,"9"-3"0,-3 6 0,9 0 557,0 4 1,8 5-1,5 1 1,3 1-215,5 3 0,3 0-306,6-1-375,5 3 1,2-5 0,5 6 0,0 0 0,0 0 337,1 0 0,16 6 0,4 1 0</inkml:trace>
  <inkml:trace contextRef="#ctx0" brushRef="#br0">11591 14421 8118,'-44'0'0,"0"0"0,3 0-1284,7 0 1365,5 6 0,21-3 139,8 5 0,14-5 1,9 1-1,6-2 302,10-2 0,12-2 63,12-2-582,-26 1 0,2-1 0,2-2 0,1-1 0,3 1 0,1 0 1,1-1-1,1 1 0,2 0 0,2-1 0,4 0 0,1 0 1,4-1-1,1 0-21,4 0 0,0-1 0,0 1 0,-2-1 0,-3 3 1,-1 0-1,-2-1 0,-1 1-40,-4-1 0,-1 1 0,-5 0 0,-1 1 1,-7 0-1,-3 1 0,22 0-463,-15 3-82,-16 1 398,-15 0 1,-7 5 0,-10 4 0,-5 4 204,-5 4 0,-5-3 0,-5 4 0</inkml:trace>
  <inkml:trace contextRef="#ctx0" brushRef="#br0">12521 14766 8118,'0'-13'0,"0"0"-643,0 0 578,0 6 1,0 3 0,-1 8 0,-2 6 574,-1 6 0,-6 4-136,2 5 0,-4 6 0,-1 3 0,1 3 194,-1 1 1,0 5-169,0-1-331,6 1 1,-3 1-1,6 0 1,3-2-1,4-3 1,7-4-1,5-2 2,6-4 1,3-7-267,2-5 0,1-9 1,1-4-1,3-2-356,2-2 1,0-6-64,1-2 1,1-5 132,-5-4 481,0-3 0,1-28 0,1-6 0</inkml:trace>
  <inkml:trace contextRef="#ctx0" brushRef="#br0">12445 15097 8110,'-26'-13'0,"1"1"0,7 3-108,5 1-175,6 5 437,12-3 0,4 6 0,8 0 0,4 0 0,5 0 7,3 0 1,5 0-306,9 0 0,-2-4-115,6 0 1,4-5 258,4 5 0,1-15 0,6-6 0,2 0 0,1 0 0</inkml:trace>
  <inkml:trace contextRef="#ctx0" brushRef="#br0">14625 14192 8101,'-7'-26'28,"-3"2"1,8 3 0,3 5-70,6 7 0,10-1 0,4 5 0,3 3-1437,2 0 1404,-1 2 0,1 0 0,-1 0 0,1 0 0,-1 0 74,1 0 0,22 6 0,6 1 0</inkml:trace>
  <inkml:trace contextRef="#ctx0" brushRef="#br0">14600 14472 8098,'-24'-11'512,"3"3"122,4 3 0,9 4-562,8 1 0,12 0 0,10 0 0,8 0-167,8 0 0,6 0 0,7 0 0,2 0 95,2 0 0,9-14 0,10-6 0,-20 6 0,0 0 0,0-1 0</inkml:trace>
  <inkml:trace contextRef="#ctx0" brushRef="#br0">17469 13389 8098,'0'-26'18,"0"1"1,0-1-1,0 1 1,0 0 1411,0 4-1004,6 3 0,-4 11 0,5 4 0,-1 6 0,-3 5-80,-2 4 0,-1 6 1,0 3-1,0 5-159,0 3 1,0 3-164,0 2 1,-1 4 0,-2-1 0,-1 4-704,1 0 0,2-3 164,1-4 204,0 3 1,-5-4-1,1 5 1,1-1 0,2-3-1,-1-5 1,0-2-2291,-3-1 2601,1-1 0,-2-22 0,-1-6 0</inkml:trace>
  <inkml:trace contextRef="#ctx0" brushRef="#br0">17023 14141 8098,'-20'0'0,"1"-4"182,7-1 158,-1 1 0,9 4 131,8 0 0,9 0 0,14 0 0,4 0-374,7 0 1,7 0-124,11 0 0,3-1 0,9-4 0,-31 2 1,0-2-92,2 0 0,1-1 0,1-1 0,0 1 97,2-1 0,-1 1 0,2 0 0,-1 1 1,-3 0-1,-1 0 0,-2 1 0,0 1-443,28-3 1,-18 2-129,-13 4 1,-13 1 39,-8 4 244,-6 2 0,-9 7 0,-3 3 0,-8 4 307,-7 3 0,-9-3 0,-6 1 0,-2 1 0,-1 0 0</inkml:trace>
  <inkml:trace contextRef="#ctx0" brushRef="#br0">17354 14625 8089,'-6'-12'250,"5"-1"728,-10 0-616,9 6 0,-3 7-248,5 9 0,0 3 1,0 5-1,-2 5 111,-2 2 0,1 5 7,-5 1-190,-1 6 1,1-8 0,1 5 0,-1-1 0,3-1 0,-1 0 0,3-2 27,2-2 0,1-3-272,0-3 191,0 3 1,7-11 0,4 0 0,6-6 0,3-3 0,4 0-1,3-2-439,3-5 0,4 0 72,-4-6 1,5 0 0,-2-7 0,-1-1-553,-2 1 1,-3 1 478,-2-2 1,-5 3 450,-3-3 0,-14-9 0,-4-1 0</inkml:trace>
  <inkml:trace contextRef="#ctx0" brushRef="#br0">17418 14511 8059,'-10'-13'0,"-1"0"0,-1 0-126,2 1 84,8 5 0,-3 1 0,11 6 126,7 0 0,1 0-202,7 0 0,0 0 0,5 0 0,-1 0-880,1 0 998,-1 0 0,12-6 0,3-1 0</inkml:trace>
  <inkml:trace contextRef="#ctx0" brushRef="#br0">17341 14740 8055,'-12'-6'0,"-4"4"541,3-7-370,-2 6 0,15-2 0,1 5 1,9 1-1,8 2-31,7 1 0,-1 0-56,10-4-360,0 0 0,8 0 0,1 0 0,-1-1 276,2-3 0,9-18 0,7-9 0,-14 8 0,-1 0 0,0 0 0</inkml:trace>
  <inkml:trace contextRef="#ctx0" brushRef="#br0">16372 13860 8055,'-25'-5'13,"1"-4"1,2-1 0,5 0 432,3 2-266,7 5 0,11-3 1,11 6-1,3 2 1,6 1-1,3 1 0,4-1 119,2-2 1,2-1 0,8 0-1,2 0-388,0 0 0,4-4-58,-7 0-259,1-1 1,-5 5 0,-1-1 405,-3-3 0,-26 2 0,-11-3 0</inkml:trace>
  <inkml:trace contextRef="#ctx0" brushRef="#br0">16933 13414 8101,'6'-25'-138,"1"0"1,6 3-1,0 2 1,1 2-1,1 2 444,2 2-193,6 7 1,-5 1 0,4 6-1,-5 1 1,-3 4 0,-1 5 0,-1 4-1,0 4 1,-2 2-304,-2 3 0,-5 2 293,1 5-82,3 3 0,-5 1 0,2 0 1,-3 2-1,-2 4 0,-2 3 0,-3-2 27,-1-2 1,0-2 0,-3-3 0,2-4 236,-2-3 0,4-3-65,2-3-111,3-8 1,2-7-175,3-6 49,3-6 0,8 3 0,0-5 0,4-4 1,0-2-11,4-3 1,-3-1-1,0 1 1,0-3 6,-1 0 0,-3-8 38,1 2 0,1-6-23,-1 2 0,0-10 1,-5 2-1,-2-3-3,-2-3 0,-4-1 6,5-6 1,-6 5 276,1 4-162,-3 2 1,-1 9-1,-1 5 1,-3 8 0,-5 4 356,-2 1 0,1 7-339,-3 6 1,3 6 121,-7 7-268,-3 5 0,5 2 1,-5 6-1,2-1 1,3 1-249,6-1 1,-1 1-144,5-1 0,1-1 154,4-3 1,10 2-53,3-6 0,14 0 0,2-6 1,8-2-513,6-5 0,8-2 815,8-2 0,-8-22 0,8-12 0,1-1 0,-10 7 0,-1-1 0,1 1 0,0 0 0</inkml:trace>
  <inkml:trace contextRef="#ctx0" brushRef="#br0">20032 13274 8117,'0'-19'-64,"0"0"1,0-6 0,1 3 0,2 2 0,1 2 156,-1 2 1,-1-2-1,-2 1 1,-2 2-1,-2 5 459,-5 6 0,-3 3-419,-5 1 0,-3 3 1,-7 4-1,-3 8 207,-4 8 0,-4 2-29,-5 14-255,4-4 1,-9 15-1,4-2 1,-2 6-1,23-25 1,1 1-1,0 1 1,1 1 0,3-1-1,1 1-50,-11 32 0,6 0 0,14-2 0,5-2-334,6-5 0,10-13 0,9-5 0,8-6 74,8-6 0,6-1 0,7-9 1,2-2-195,2-3 1,4-7 148,9 1 177,3-3 0,-17-5 1,3-3-1,2 0 0,1 0 1</inkml:trace>
  <inkml:trace contextRef="#ctx0" brushRef="#br0">20797 13427 8120,'-13'-20'-234,"3"3"1,6 4 361,8 5 1,12 2 0,6 6-1,8 0 1,7 0 0,6 0-65,2 0 1,7-4 0,8 0 0,1 1-58,-2 1 1,2 2-128,-6 0 1,-2 0 0,-11 0-1,-9 0-601,-9 0 474,-11 0 218,-8 0 0,-16 0 1,-7 0-1,-9 0 1,-7 0-1,-6 0 1,-4 0 204,-3 0-53,-5 0 1,2 2 0,-5 1-1,0 2 1,0 1 0,-1 2-1,3 2 242,0 4 0,4 3 0,0 0 0,5 5-148,5 2 0,9 1-89,13 1-105,9-1 0,2 1 0,7-2 0,5-1 1,8-4-259,10 0 0,7-2 191,8-4-15,-1-1 1,4-5 0,1-2 0,-2-4 0,-1-1-58,-2 0 1,-6-1 76,-2-4 86,-9-2 1,-4-10-1,-8-1 1,-5-1 0,-5 0 69,-8-1 0,-5 4-263,-11-1 1,-5 3 62,0 1 0,-10 6 0,2 3 1,-1 3-230,-1 1 0,6 0 98,0 0 1,7 7-149,1 5 1,8 3-1,10 6 362,3 1 0,55 31 0,-18-23 0,0 1 0</inkml:trace>
  <inkml:trace contextRef="#ctx0" brushRef="#br0">21332 13682 8120,'19'-19'80,"-5"4"-61,3-6 1,-3 6 0,-1 1 0,1 6-20,3 2 0,-3 3 887,3 7 1,-4 5 38,-4 8-964,2-3 0,-10 10 0,4-3 0,-4 5 1,-2 2-139,-4 2 0,-2 0 0,-6-5 1,1-1-264,-1-2 1,-4 2 129,0-3 1,0-4-89,4-4 103,0 0 0,6-13 310,3 0 0,13-8 95,3-9 0,11-7-53,3-5 0,3-7 0,7 2 0,-4-3-37,-1-1 0,-2 1 82,-8 3 0,-3 7 305,-5 6 38,-6 11 1,-7 4-313,-8 15 1,-2 9 72,1 8-253,-2-1 0,10 7 1,-4-7-1,5 1 1,5-1-360,3 1 0,9-7 38,4-2 1,5-2-44,4-3-111,8-5 1,3-1 0,6-6 520,1 0 0,-5-19 0,3-7 0,4-3 0,1 1 0</inkml:trace>
  <inkml:trace contextRef="#ctx0" brushRef="#br0">22404 13414 8120,'0'-25'0,"-2"0"212,-2 4 0,2-1 1414,-2 5-202,-3 5-1265,0 7 0,0 10 123,3 4-276,-3 8 1,5 3 0,-2 6 0,3 4 0,1 4-306,0 3 0,0 1-576,0 1 0,0 2 96,0-3 405,0 3 0,0-10 1,1 5 373,3-2 0,15-12 0,8 2 0</inkml:trace>
  <inkml:trace contextRef="#ctx0" brushRef="#br0">22085 13695 8120,'-7'-13'0,"-3"-4"0,5 0-282,1 0 1,4 8 0,3 2 0,4 2 0,7 2 627,5 1 1,8 2-275,7 0 1,4 0-474,4 0 401,9 6 0,-7 0 0,5 1 0,4 3 0,0 0 0</inkml:trace>
  <inkml:trace contextRef="#ctx0" brushRef="#br0">23577 13287 8120,'-13'0'0,"0"-5"0,0 0-26,1-2 1,0 2 475,4-3 0,8 5-211,8-1 0,11 2 0,6 2 1,9 0 24,7 0 0,5 0-219,5 0 1,0 0 0,1 0 0,2 0-1,1 0 0,-7 5-361,-9-1 191,-7 0 1,-12-4-1,-7 0 1,-13 0-1,-17 0-292,-13 0 0,-13 0 201,-3 0 238,-10 0 0,0 0 0,-5 0 0,0 0 0,-3 0 0,-2 1 0,-1 4 69,2 3 1,5 5-49,1 4 1,6 1 0,4 5 0,9-2-1,9 2 0,11-3-36,7 1 1,8-5-15,9 1 0,4-3 0,11-1 0,6-2-8,8-3 1,4-1 9,1-2 1,0-4-7,1 3 25,-1-2 0,-4-6 1,-3-2-1,-3-1 1,-6-3 42,-7-1 1,-1-2 65,-9 0 0,-3 0-73,-6 1-149,-9 4 0,-6-3 0,-8 4 0,-3 0 0,-3 3-165,1 2 0,-4 2-6,7 0 0,-1 2-587,4 2 550,6 3 0,3 7 0,9 2 307,4 1 0,30 5 0,14 1 0,3 1 0,-1 0 0</inkml:trace>
  <inkml:trace contextRef="#ctx0" brushRef="#br0">23755 13695 8120,'2'8'207,"2"1"1,-3-5 401,3 4 1,-2-3-222,-2 3 0,4 1-108,0 3 1,5-3-304,-5-1 0,6-5 1,-1 1-1,3-2-62,5-2 0,-1 0-83,5 0 0,-4-6 1,4-4-1,1-4-125,-3-3 1,4-4 280,-6 4 0,0-4 1,-6 4-1,-1 2 489,-1 5-111,-6-1-181,2 4-123,-5 6 1,0 8 0,-1 15 0,-2 7 0,-3 5 52,-1 3 1,3 7-239,-4 2 1,3 5-871,-3 5 887,5-4 0,-3 5 0,5-6 0,-2-2 1,-1-2 66,1-5 1,2-3 166,1-5 1,0-5-137,0-7 40,0-10 0,-2-6 1,-2-6-1,-5-1 292,-2-4 0,-2-2-207,1-5 0,-7-3 89,-2-2-180,-3 3 0,3-8 0,1 3 0,1-1 0,4-2 104,1-2 0,2 2-338,4 1 0,2 4-574,6-4 398,0 0 1,7-1 0,6 3 383,7 0 0,14 4 0,7 2 0,4-1 0,-1 1 0</inkml:trace>
  <inkml:trace contextRef="#ctx0" brushRef="#br0">24775 13044 8120,'13'-21'-114,"1"0"1,2 2-386,1 4 780,5 8 1,-2 1 0,4 7 0,-1 4 0,-3 5 0,-2 7-1,-1 8 539,2 8 0,-7 11-530,1 7-222,0 0 0,-12 11 1,4-1-1,-5 5 0,-3-30 1,-2 1-364,-2 0 1,-3 1 212,-3 3 1,-5 0-1,-6-1 1,-4-1-1,-3 3 1,-2 0-1,-3 0 1,-2-2 0,-1 0-1,-2-2 8,0-1 0,-3 0 1,-3-6-1,-6-1 0,0 1 1,-1-1-1,0 1 1,0 0-1</inkml:trace>
  <inkml:trace contextRef="#ctx0" brushRef="#br0">26076 6401 8324,'0'-7'-1949,"0"-4"2047,0 4 0,0-6 0,0 0 71,0 0-120,0 6 1,0-4 0,1 4-1,3-2 1,5 1 0,2-2 253,2-2-252,0 0 1,4-1-1,1 0 1,2 0 0,4 1 209,4-1-245,5 0 0,5 0 0,1 2 0,-1 1 0,1 2 123,4-2-143,-3 4 1,-2 0 0,-8 6-1,-5 2 1,-4 2 0,-4 5 0,-4 2-53,-4 2 0,-5 5-27,-8 3 82,-3 9 0,-12-2 0,-2 6 0,-3 2 0,-3 2-4,-3 5 0,-2 2 0,-8 7 1,0 2 119,2 2 0,-2-1-102,11-4 0,-1 4 17,4 0 0,1 1 0,2-5 0,5 0-7,5 0 0,3 0 7,-3 0 1,5 0-904,-1 0 880,6 0 0,-6 0 0,4 0 0,2 1 0,2 0-15,1-1 1,1 2 32,4-11 1,3 1 2,9-5 0,-3-1 0,3-3 0,-1-4 42,1-3 0,-1-6-50,5 0 1,-4-5-11,4 1-18,-5-9 1,8 2 0,-4-4-1,1-1 1,0 1 418,2-3 0,-3-2-405,1-1 0,-7-1 88,-1-3-9,0 2 1,-12-9-1,3 2 98,-2-2 0,-8 3-107,-3-1 0,-2 6-40,-2-1 1,1 3-1,-3 1 1,0 0-72,-2 0 0,0 0 88,4 0 1,-4 10-213,0 2 83,-6 4 1,9 1 0,-3 1 0,2 4 0,-1 4-48,-1 7 1,0 4 87,4 1 1,1 5-26,-1-1 65,0 6 1,0 3-1,2 9 1,1 2 0,3 3-44,1 3 0,-2-1 78,6-31 1,0 0-1,-3 2 1,1 1-802,2 1 0,0 0 815,-1 1 1,2-1 0,0-1-1,2 0 1,-1 1 0,0-1-1,0 3 1,0 0 0,0 0 0,0 1 36,0 0 1,0 0 0,0-2-1,0-1-304,0 33 1,5-3 215,-1-34 1,1 1-11,3 3 1,1 0 0,5 27 0,-6-31-1,-1 0 1,5 32 0,-4-1 83,2 1 1,-7-32-1,0 0-41,1 32 1,2 0 1,-2-4 1,0-5 0,-4-1 0,0-1 60,0-3 1,-1-7 38,-3-5 0,1-2-32,-6-2-55,6 0 1,-8-5 0,4-3 0,-1-5 0,0-4 42,3-4 1,-4-7-13,5-1 0,-6-6 1488,2 1-1496,-4-3 0,0-1 1,-3 0-1,-2-1 0,-4-3 303,-3-5 0,-3-2-428,-3-2 0,2-1-574,-6-3 377,6 3 0,-9-9 0,4 5 0,-1-4 0,2-3-884,1-3 0,2-2 1132,8 4 0,10-23 0,4-12 0,0-5 0,1 0 0</inkml:trace>
  <inkml:trace contextRef="#ctx0" brushRef="#br0">27823 7447 8260,'-13'0'-159,"4"0"1,1-2 0,-2-1 0,-1-1-950,-2 1 1633,0 2 1,5-3 0,1-2 520,1-1-959,2 4 1,5-3-1,5 6 1,7 0 236,6 0-310,5 0 1,8 0 0,2 0 0,2 0 0,4 0 0,3-1 0,2-2-8,0-1 0,1-2 0,-5 3 1,0-1-131,-4 1 0,-5 2 0,-8-1-331,-2-2 400,-10 3 30,-6-5 0,-9 2 0,-4 0 0,-9 1 0,-5 0 0,-7 0 0,-2-1-46,-1 1 1,-4 2 78,1 1 0,-8 0 0,-3 0 0,-3 1 96,-4 3 0,-2 3-28,3 6 1,-5 1-27,1 3 0,-4 5 0,5 6 1,6 3 5,8 2 1,9-4-9,10 5 1,8-1-184,9 1 129,2-3 0,9-10 0,6-1 0,7-1 0,4-4-70,1-1 0,7-5 65,2-1 0,1-5-28,-1 1 90,9-2 0,-15-6 0,6-2 0,-6-1 0,-2-3 6,-1-1 1,-6-4 122,-7-2 0,-5 3 19,-7-3-163,0 3 1,-9-3-1,-6 0 1,-3 2 0,-6 0-179,-4 3 0,-1 5-6,-5 2 1,0 4-410,-4 1 399,5 0 1,2 1-1,7 4 1,1 3-1,5 5-693,4 4 0,4 1 850,10 3 0,41-1 0,20-4 0,3 1 0,-1 0 0</inkml:trace>
  <inkml:trace contextRef="#ctx0" brushRef="#br0">28180 7855 8260,'-13'0'-926,"6"1"672,3 3 340,-3 3 1,5 6 0,-2 0 0,2 0 396,2-1 1,6 1-467,3 0 1,-1-2 0,3-1 0,4-3-46,-1-1 0,1 2 35,2-3 1,-1-1 0,4-4-1,0-2 130,-1-2 0,-3-4-68,1-9 0,1 1 0,-2-4 1,-3 0 282,-3 1 0,-7 2 98,1-5-213,-3 7 1,-1-8-1,0 6 1,0 2 979,0 0-990,-5 8 1,-1 3-420,-3 8 215,4 3 1,0 12-1,1 3 1,1 7 0,1 5 90,-3 3 0,4 8-357,-3 6 1,2 6-1489,2 6 1629,0 7 1,0-1 0,0-32 0,0 0 0,0 35 0,0-1 18,0-4 1,0-5 46,0-11 1,4-1 7,1-4 57,-1-2 1,-4-11 0,-1-5-1,-2-5 1,-3-6 3,-1-3 1,3-7 53,-5-3 0,1-2 405,-5-2-428,0 0 1,-1-2 0,-2-2 0,-1-4 0,0-4 743,-1-1 1,0-5-728,-4-3 1,0-3-186,5-2 135,-6 1 1,10-5 0,-1 0 0,6 0 0,2 1 32,3-1 1,2 4-267,1 5 0,7 1 200,6-1-479,5-3 0,7 8 1,2-3-1,3 0 1,4 4-2233,3 0 2713,1 3 0,9-9 0,7-5 0,4-2 0,0 1 0</inkml:trace>
  <inkml:trace contextRef="#ctx0" brushRef="#br0">29404 7472 8267,'-10'-8'172,"-3"1"1,0-1 385,3 1 1,10 5 0,9-3 0,4 2-456,4-1 1,3 3 0,5-3 0,2 2-341,3 2 1,-2 0 89,6 0 0,-6-4 0,4 0 0,-3 1-373,1 1 0,-2 2 0,-5 2 520,-2 2 0,-33 20 0,-5 10 0</inkml:trace>
  <inkml:trace contextRef="#ctx0" brushRef="#br0">29417 7727 8249,'-12'-6'-13,"4"-2"1,5 2-60,11 2 0,2 3-87,12 1 261,4 0 1,7 0 0,5 0 0,2 0 0,2 0 0,7 0 0,3 0-103,3 0 0,-6-5 0,3-2 0,2 0 0,0 0 0</inkml:trace>
  <inkml:trace contextRef="#ctx0" brushRef="#br0">30551 7600 8227,'-18'-17'230,"-2"-2"923,0-1-811,8 10 1,7-5-1,11 11 1,5 1 0,6 1 902,3 2-1239,1 0 1,11 0 0,0 0-1,2 0 1,0 0 0,2 0-1,0 0-393,3 0 1,-2 0-1,-2 0 1,-2 0-719,-2 0 0,-7 2 0,-7 1 1105,-3 1 0,-24 17 0,-6 0 0</inkml:trace>
  <inkml:trace contextRef="#ctx0" brushRef="#br0">31304 7268 8227,'4'-14'0,"2"0"0,-1 0 64,1 2 1,4 4 64,-2-1 16,9 4 0,-2 6 0,2 3 0,-3 5 0,-2 3 0,0 5 0,-2 5 51,-2 2 1,-5 1 0,1 2 0,-2 3-303,-2 4 0,-5 1 0,0 1 1,-2-4-51,-3 0 0,3-3 0,0-3 1,1-1 82,3 1 0,-3-6 0,2-3 0,1-3-96,2-1 1,1-5-54,0 1 112,6-7 72,1 4 0,7-12 0,3-2 0,4-3 0,3-4-84,2-2 0,5-2 1,3-7-1,1-1-6,-1-3 0,3 2 127,-3-6 1,2 0-1,-4-4 1,-5 1 339,-4 3 1,-9-1-146,-1 5 0,-6 1 552,-7 8-542,0 3 1,-6 5 0,-2 2-1,-4 1 1,0 3 276,-1 1 1,0 2-402,0 4 0,1 1 304,-1 3-467,0-2 1,0 9 0,2-2-1,1 2 1,3 3-266,1 3 0,2-3 70,4 3 1,0-2-21,0-3 57,0 1 1,0 0 0,1 0 0,4-1 0,3 1-1382,3 0 1622,8-6 0,20-10 0,10-5 0,6-3 0,0 0 0</inkml:trace>
  <inkml:trace contextRef="#ctx0" brushRef="#br0">32273 7345 8223,'-13'-5'563,"2"0"-474,2-2-298,4 4 1,6-3 0,3 6-1,5 0 421,2 0 0,7 0-88,4 0 0,3 0 1,4 1-1,0 2-152,0 2 1,2-1 50,-1-4-188,5 0 0,-8 0 0,1 0 0,-4 0 1,-4 0-322,-1 0 475,-8 0 1,-1-2-1,-7-2 1,-6-3 0,-9-1-1,-7 0 50,-5 3 1,-3 1 180,-3 4 1,-3 0-1,-5 0 1,0 1 264,0 3 1,-1 0-265,1 9 1,-2-1-138,-2 9 1,2 0 0,-1 6 0,6 1-9,5 2 0,4 4-188,5-4 0,4 4 44,9-4-14,2-1 0,7-5 0,4-1 0,3-3 0,5-2-10,4-2 0,-1-3 103,5-5 0,0-2 39,5-6 0,-1 0 0,-1 0 1,-1 0 45,-2 0 0,-5-6 68,1-2 0,-3-4 28,-1 0-98,-6-7 0,-2 4 0,-6-5 0,-3 1 0,-5 4-14,-2 1 0,-3 1-57,-3 0 0,1 2-276,-5 2 38,0-2 1,-1 10-1,2-4 1,2 4-1,1 2-928,-1 4 0,8-3 255,-3 7 888,9 5 0,26 29 0,14 10 0</inkml:trace>
  <inkml:trace contextRef="#ctx0" brushRef="#br0">32477 7816 8182,'-12'9'-52,"4"-1"0,-2 1-104,6 4 0,-5-1 611,5 1 0,-2 0 0,4 1 0,-3 2 160,2 1 1,2 0-543,1-5 1,4 1 0,2-2 0,1-1 69,3-1 0,6-6-145,1 1 87,0-3 0,0-1 0,1-1 0,2-3 0,1-6-6,-1-6 1,-2 1 0,-6-7 0,-2 1 82,-2 1 1,-5-4-84,1 3 0,-2 3-95,-2 1 1,-6 2 0,-3 4-1,-2 3-238,-2 3 1,-5 4-204,-3 1 1,-3 1 456,-2 4 0,-7 17 0,-5 8 0,-3 5 0,0-1 0</inkml:trace>
  <inkml:trace contextRef="#ctx0" brushRef="#br0">9474 16500 8318,'6'-19'-207,"-5"0"0,5-6 1,-2 3-1,2 1 0,1-1 678,3 2-126,-5 2 1,5 5 0,-5 1-1,-3 2 1,-2 7 240,-4 11 0,-4 9-565,-9 9 0,-3 4 0,-6 2 0,1 4 44,-1 3 0,1 7 0,-1-3 1,1 1-93,-1 0 1,1-1 0,1-4-1,2 1 99,5-2 0,7-6 0,3-13-171,2 0 1,2-8-1,6-8 1,2-6 120,2-5 0,3-5 2,7-4-128,-2-9 0,7-2 0,-3-7 0,-1-4 0,2-2 0,0-1 0,1-1-172,-1 1 1,2-5-1,-3 5 1,-1 0 150,1 3 1,1 2-102,-8 3 539,4 8 0,-13 15 1,4 11-74,-1 7 0,-2 12 0,-4 5 0,0 5 83,0 4 0,5 1-240,4 4 1,-2-1-39,2-3 1,-1 3 0,5-4-1,0-1-143,-1-2 0,5-3-7,0-2 1,5-1 184,-5-2-163,5-4 0,-8-7 0,3-2-349,-2-5 460,-8-2 0,-3-2-91,-8 0 87,-9 0 1,-7-5 0,-7 1 0,-3 1 0,-4 2 59,-2 1 1,-7 1-73,1 3 1,-4 2 14,8 3-92,-3 2 1,8-4-1,-2 4 1,2-1-1,8-1-1065,5 1 799,0-5 1,21 1-830,4-6 1160,7 0 0,20-9 0,7-5 0,2 0 0,0 0 0</inkml:trace>
  <inkml:trace contextRef="#ctx0" brushRef="#br0">10367 16551 8318,'0'-17'0,"0"0"0,0 1-24,0 2 0,0 1 72,0 1 1,0-1 0,0 0 0,-2 2 677,-2 2 1,-3-2-524,-6 2 1,-1 4 0,-2 0 0,-2 4 1,-2 1 0,-1 1 131,-5 4-252,1 2 1,-1 11 0,1 3-1,-1 5 1,1 2 0,-1 3-1,2 1 164,3-1 0,4 3-382,8-4 43,-2 5 0,10-12 0,-4 1 0,5-4 0,6-5-65,7-1 0,1-7 0,7-2 1,2-4-69,1-1 1,6-7 104,0-6 0,4-4-40,-5-4 0,4-3 0,-6 3 1,-3-3 46,0-2 1,-6 2 246,-1 3 1,-4 2 27,-4 7 186,-4-1 1,-6 7-35,-3 6 0,-2 7-236,-3 10 0,-2 3 7,3 6-123,2-1 1,0-1-1,6-1 1,2-2-1,2 2-873,4 1 1,9-4 489,5-3 1,3-7 419,5-2 0,14-20 0,7-7 0,7 0 0,0 1 0</inkml:trace>
  <inkml:trace contextRef="#ctx0" brushRef="#br0">11807 16436 8318,'0'-18'95,"-4"2"1,1-4 0,5 2 0,5 4 25,4 4 0,3 0 0,2 6 0,2 1 0,2 1 0,3 2 179,1 0 1,1 0-1,1 0 1,-2 0-1137,-3 0 0,-2 0 836,-7 0 0,-16 29 0,-4 6 0</inkml:trace>
  <inkml:trace contextRef="#ctx0" brushRef="#br0">11782 16627 8318,'0'-12'-308,"0"-1"539,0 0 0,6 6 1,4 1-1,5 2-151,6 0 0,5 0 0,2 4 0,3 0-1051,2 0 971,1 0 0,3 0 0,4 0 0,3 0 0,0 0 0</inkml:trace>
  <inkml:trace contextRef="#ctx0" brushRef="#br0">14587 16232 8318,'-6'-18'-38,"4"-1"0,-5-3 0,-1 0 0,3 1 0,-2 1 146,0 3 1,0 2 0,-3-1 0,1-1 494,-1 1-506,-1 2 1,-2 7-1,0 2 1,-1 0-1,-1 1 413,-2 1-562,-6 7 1,5 9 0,-5 8-1,2 4 1,-2 0 112,-1 1-40,4 5 1,2-3 0,5 5 0,0-1-1,2-1 1,2 1 0,5-4 27,3-1-49,1-7 1,1-1 0,3-4 0,6-3 0,6-5 0,5-4-1,3-3 167,2 0-249,5-5 0,-4-2 0,2-8 0,-2 0 0,-1-4-218,-1 0 255,1-3 0,-2-2 0,-3 2 0,-4 0 0,-3 1 7,-1 1 107,0 2 0,-6 5 0,-4 2 0,-6 2 75,-6 5 1,-2 4 0,-2 6 0,1 6-62,-1 8 1,2 1-36,2 5 0,3-3-567,6 6 322,0-7 0,0 2 1,3-4-1,6-1 0,8-2-774,5-2 0,10-4-38,2-3 1009,2-2 0,21-28 0,10-13 0,-19 12 0,0-1 0,0 1 0</inkml:trace>
  <inkml:trace contextRef="#ctx0" brushRef="#br0">15314 16028 8318,'-6'-8'0,"-2"-1"0,1 5 0,-2-5-32,6 6 239,-8-2 1,10 6 167,-4 3 1,5-2-59,5 2-235,7 3 1,4-5 0,7 2 0,2-3 0,3-1-153,1 0 0,3 0 11,2 0 0,-1 0-115,1 0 1,-1 0 0,1 0-1,-5-1-183,-2-3 1,-3 1 227,-2-6 1,-5 5-11,-9-4 142,-2-1 0,-6 1 0,-3 0 1,-4 1-1,-7 2 87,-5-1 1,-6 2-97,-5 4 1,-5 0 301,1 0-162,-9 0 0,3 1 1,-2 3-1,2 5 1,1 4 170,-4 4 0,3-2-160,-2 7 0,6 0 53,2 8-146,6-3 0,3 5 1,8-3-1,4 1 1,4-4-32,5-3 1,6 0-123,6-6 0,1-2 77,8-6-30,2 2 0,1-9 1,6 2-1,-1-3 1,1-1 16,-1 0 1,-1 0 19,-2 0 1,0-5 32,-5-4 0,-1 2 1,-8-1-1,-3-2 80,-4-2-139,-1 0 1,-6-1 55,-2 0-187,-9 6 0,1-3 1,-5 6-1,-2 1 0,1 2-403,0 1 1,0 4 196,5 0 1,-5 7 379,5 2 0,12 28 0,6 13 0</inkml:trace>
  <inkml:trace contextRef="#ctx0" brushRef="#br0">15531 16385 7455,'-7'13'366,"1"0"0,6-1 0,0 1 145,0 0 1,4 0-426,0-1 0,8 1 0,-1-2 0,6-1-122,3-1 0,-3-6 40,4 1 1,0-3 0,5-2 0,-2-3 102,-3-5 1,1-6 5,-10-2-40,4-6 0,-15 3 1,2-4-1,-6 1 0,-5 3 1,-5 2-1,-4 4 243,-4 4 1,-3 0-758,-2 6 314,1 0 0,-1 5 0,2 5 0,3 5 0,4 6-757,3 3 884,1 1 0,17 44 0,0-27 0,1-1 0</inkml:trace>
  <inkml:trace contextRef="#ctx0" brushRef="#br0">14332 16870 8318,'-13'-13'-60,"-2"0"23,2 0 1,5 5 0,12 1 0,6 1 1049,5 3 0,11-2-715,8 0 0,8 0 0,6 2 0,8-1-164,7 1 1,8-3-50,-31 4 0,1 0-119,0 0 0,2 0 0,4 0 1,1-1-1,-1 1 0,1-1 1,-1 0-1,-1 0 0,-2 0 1,-2-1-1,-1 1 0,-2-1 1,32-5-135,-5 2 1,-6-4-1,-9 2 1,-14-1-513,-12 2 196,-12-3 391,-8 9 1,-6-3 0,-5 5 0,-5 0-1,-6 0 1,-3 0 0,-2 1-1158,-3 3 1250,0 3 0,-12 29 0,-3 5 0</inkml:trace>
  <inkml:trace contextRef="#ctx0" brushRef="#br0">15352 17074 8318,'0'-19'201,"-4"-1"1,0-4 0,1 3 256,1 4 1,2 10-1,0 7 1,0 8-1,-1 9-202,-3 9 0,-2 1 1,-4 7-1,2 1 112,-2 2 0,0 1-362,1 1 1,-2 2 0,4-2 0,0-3-194,3-4 0,2-2 125,2-4-10,0-1 0,2-2 0,2-5 0,6-6 0,4-5 0,4-5 0,4 0-79,5-2 1,-1-6 0,7-4 0,0-4-298,-1-3 0,2-1 43,4 1 50,1 3 1,-7-9 0,-2 6 0,-3 0 0,-2 0-1808,1 0 2162,-6 0 0,-24-7 0,-12-3 0</inkml:trace>
  <inkml:trace contextRef="#ctx0" brushRef="#br0">15327 17125 8318,'-6'-20'0,"5"1"-142,-4 7 1,5 3 0,5 2 0,3 0 31,3 0 0,6 3 587,0-5-472,6 6 1,-4-2 0,3 5 0,-1 0 0,1 0-765,-2 0 759,-2 0 0,-17 28 0,-2 7 0</inkml:trace>
  <inkml:trace contextRef="#ctx0" brushRef="#br0">15276 17341 8318,'0'-12'96,"-2"0"2,-2 4 1,3-4 0,-2 5-1,6-1 842,5-1 1,5 5-665,4-4 0,4 5 0,9-3 0,4 2-373,3 0 0,5-1 32,1 5-403,-1 0 1,1 0 467,-1 0 0,-5-14 0,3-6 0,0-1 0,0 0 0</inkml:trace>
  <inkml:trace contextRef="#ctx0" brushRef="#br0">17469 15709 8318,'-2'-13'-19,"0"1"1,-4-1 91,-1 0 55,-2 0 0,-1 6 0,-1 5 1,-3 6-1,-2 7 0,-2 8 1,-3 3 153,-3 5 0,-6 11 1,0 3-1,2 6 30,1 6 0,1 6-6,1 1-300,5 2 1,2 2-1,6 0 1,4-2-1,6-3 1,8-5-1,8-7-202,5-9 1,6-5 0,6-9 0,0-3-213,1-4 1,2-3 0,-3-1 0,1 0-498,4 0 1,1-2 904,1-3 0,6-16 0,7-6 0,3-4 0,1 0 0</inkml:trace>
  <inkml:trace contextRef="#ctx0" brushRef="#br0">18208 15964 8318,'-8'-28'498,"-1"2"-200,7 4-93,-10 15 0,9 8 0,-5 12 0,-1 7 367,2 4 0,-4 6 59,3-1-533,2 7 1,-4-4-1,6 7 1,1-1 0,1 1-96,2 4-212,-5 2 1,3 2 0,-2-2-1,3-1 1,1-4 0,0-3 0,0-6-1144,0-4 0,5 0 1352,4-10 0,31-34 0,8-13 0</inkml:trace>
  <inkml:trace contextRef="#ctx0" brushRef="#br0">18323 16372 8318,'0'-20'0,"0"-2"-94,0 5 1,6 4 0,2 5 0,4-1 378,0 2 0,7-3-11,2 6 0,3 0-41,2 4-175,5 0 0,1 0 1,5 0-1,-1 1 1,-4 2 233,-1 1-292,-1 0 0,1 8 0,2 2 0</inkml:trace>
  <inkml:trace contextRef="#ctx0" brushRef="#br0">19050 16066 8318,'0'-12'0,"6"-1"30,2 0 1,4 2 0,2 2 0,1 5 445,2 3 0,0 2-256,-4 3 1,0 8 148,0 5-295,-6 5 0,3-2 1,-6 6-1,-1 0 1,-2 3-103,-1 1 0,0 1 0,-1-3 1,-4 3-11,-3 2 0,-3-6-35,-2-2 1,6-1 0,1-8 0,2-3-50,0-3 0,1-8 71,7 3 1,3-5-16,6-5 150,0-2 1,5-7-1,3-3 1,5-4 0,2-3-182,2-2 0,0-1-223,-5-2 189,6-4 0,-5 0 0,1 2 1,-6 2-1,-4-1-1,-6 1 0,1 3 610,-8 0-312,0 12 0,-5-3 0,-4 10 0,-3 0 0,-3 2 409,-2 4 0,-4 1-101,0 0-351,-6 6 0,9 1 0,-3 6 0,3-1 0,1 1-90,0 0 1,6 1-115,3 3 1,3-3-133,1 3 1,0-3 0,1-2 0,5-2-318,6-2 0,3-1-202,6 2 410,6-4 1,1-5-1,6 0 322,1 0 0,7-21 0,4-9 0,5-2 0,0 1 0</inkml:trace>
  <inkml:trace contextRef="#ctx0" brushRef="#br0">19739 15696 8318,'0'-25'0,"0"-3"-221,0 2 245,0-2 1,5 14 0,2-3 0,2 2 0,-1 4 333,2 3 1,3 2-1,3 6 1,1 0-169,-2 0 0,4 0-282,-2 0 143,0 6 1,-5 2 0,0 8-1,-2 2 1,-3 2 42,-2 3-57,0 1 0,-11 0 0,-1 0 0,-3 0 0,0 3-12,0 0 0,-4-5 0,5 0 0,-1-1-74,2-1 0,1-2 25,3-5 0,2 0 41,-2 0 1,8-6-1,5-2 1,3 0 0,5-1 0,0 0-46,9-4 0,-3-4-213,6 0 247,4-6-6,0 8 0,-2-17 0,4-7 0,2 1 0,0 0 0</inkml:trace>
  <inkml:trace contextRef="#ctx0" brushRef="#br0">20414 15454 8318,'0'-31'48,"0"4"1,0-1 0,2 5 854,2 6-523,3 9 0,6 2 0,0 6 413,-1 0 0,5 10-287,0 3-316,0 8 1,0 2-1,0 9 1,-1 6 0,-2 3 747,-1 3-896,-6 7 1,-1 9 0,-6 8-1,-1-32 1,-1 2 0,-2 2-1,-2 0 1,-3 4 0,-3 0 0,-4 3-1,-1 0-131,-3 1 1,-1 0 0,-2 0 0,-1-1-1705,-3 0 0,-1-1 1586,2-3 1,0-3 0,-5-5 0,-1-2 0,2-3 0,-1-1 0,-1-1 0,-1-2 206,0-1 0,-2-2 0,-1 0 0,-2-1 0,2-1 0,0-2 0,-1 1 0,-1-2 0,0 0 0,0 0 0</inkml:trace>
  <inkml:trace contextRef="#ctx0" brushRef="#br0">19356 17520 8534,'1'-11'426,"1"3"0,-1 10-165,-2 9 0,-9 9 0,-1 8 0,-5 4 0,-1 0 1,-1 5-20,-4 4 0,-2 0-165,-1 6 0,-1-5 0,1 2 1,1-3-179,2-4 0,1-8-179,8-4 453,-2-11 0,13-9 90,-2-10-323,8-7 0,4-10 0,6-7 0,3-6 0,4-1 0,3-3 0,0 0-445,-3-4 1,3-1-1,-1-5 1,4 1-7,3-1 0,0-2 741,-5 9-203,-5-1 0,3 15 1,-6 5-1,-3 9 134,-4 11 0,-5 9 0,-5 12 1,2 8 273,2 7 1,-1 3-30,5 3 1,-3-1-276,3 0 1,-4 0 0,3 1 0,0-1-21,1 0 1,-1-4-252,1 0 1,3-6 60,-2 2 19,-3-9 0,1-2 0,-4-6 0,2-2-490,2-3 470,-4-2 1,3-7 4,-6-4 90,0 4 0,-2-10 0,-2 4 0,-6-2-184,-5 1 0,-5 5 80,-6-1 1,-1 2-103,-2 2 57,2 0 0,-6 0 1,3 0-1,-2 0 1,-1 2-456,3 2 1,1-1 97,3 5 0,-1-4-263,10 5 754,0-6 0,39-3 0,7-7 0</inkml:trace>
  <inkml:trace contextRef="#ctx0" brushRef="#br0">20032 17507 8465,'4'-25'0,"0"-1"0,1 11-24,-5 2 233,5 9 0,-3 1 0,0 10 0,-3 8 314,-3 8 1,-8 0-247,0 6 0,-2 8 1,-6 2-1,0 0 177,0 1 0,4 0-441,-1 2 30,-2-2 1,9 4-1,-2-6 1,5-1-1,4-3 10,2-4-126,7-4 0,1-6 1,7-3-1,2-4 1,2-4-85,2-5 1,5 1-1,4 0 1,-2-2-348,-1-2 0,-3-1-39,7 0 0,-3-1 0,-3-2 1,-1-3 542,-2-1 0,-11-13 0,1-7 0</inkml:trace>
  <inkml:trace contextRef="#ctx0" brushRef="#br0">19968 17826 8465,'-6'-13'0,"1"0"-94,-4 1-187,4-1 554,5 0 0,1 6 1,3 3-1,5 2 1,3 1-162,5-3 1,3 2 0,7-2 0,2 3-1213,0 1 1100,1 0 0,35 11 0,-27-4 0,-1 0 0</inkml:trace>
  <inkml:trace contextRef="#ctx0" brushRef="#br0">21906 17584 8465,'0'-13'105,"6"0"0,2 0 1,4 1-1,2 0 0,3 2 310,4 2 0,5 4 0,3-3 0,7 1 0,3 2 0,4-1-86,-2 1 0,-1 0-885,-2 4 121,0 0 1,-9 0 0,-5 1 0,-6 4 434,-7 3 0,-20 20 0,-13 6 0</inkml:trace>
  <inkml:trace contextRef="#ctx0" brushRef="#br0">21970 17762 8465,'-6'-13'0,"3"2"0,-5 3-190,5-4 1,-1 11 0,8-3 0,6 2-1,6 2 1,6 0 591,7 0 1,-1 0-1,6 0 1,3 0-403,4 0 0,-1 0 0,5 0 0,5 0 0,1 0 0</inkml:trace>
  <inkml:trace contextRef="#ctx0" brushRef="#br0">24354 17201 8465,'0'-18'0,"0"-4"0,2 0 0,1-1 0,2 3 73,2 2 0,2-1 0,5 4 0,3-2 0,4 3 1,2 2 740,-2 4 0,3 5-386,-2-1-324,2 8 1,1 3 0,-1 7 0,-2 3-1,-5 6 388,-3 5-485,-2 5 0,0 1 0,-4 0 0,-3 1 0,-5 2 0,-5 3 0,-3-1-196,-4 0 0,0 0 1,-1-7-1,0-3-113,0-2 1,2 0-1,1-11-23,2-5 266,5-4 56,-3-7 0,8-6 0,3-2 0,8-5 0,7-2 0,4-4 0,1-1-208,1-2 1,4-2-47,-1-2 0,1-4-96,-4 1 234,5-7 1,-6 9-1,2-4 1,-4 1-1,-2 1-144,-1 0 0,-3 2 267,-8 2 1,-4 4 0,-5 1 200,0 1 0,-5 2 167,-4 5 0,-2 5 342,-2 2-545,0 4 1,-1 1 0,-2 0 0,1 1-1,2 2 46,3 1 1,3 6-148,-1-1 0,2 2-122,6 2 1,0 0 0,0 1-1,3 0-306,5-1 1,2 5-144,11-9 0,1 5 129,3-6-837,1 4 1211,5-5 0,15-6 0,8-2 0,8-3 0,0 1 0</inkml:trace>
  <inkml:trace contextRef="#ctx0" brushRef="#br1">25910 17035 26200,'26'0'259,"0"-1"1,3-2 0,1-1 0,-1 1-277,2 2 1,-4 1 0,3 0-1,-4 1 1,-5 2 0,-4 1-1639,-3-1 1061,-7-2 1,-3-1 645,-8 0 1,-4-4-1083,-9 0 979,-3 0 1,-7-1 0,-1 0 0,-4-1-1,0 0 1,-5 4 0,-3 0 245,-2 2 0,-2 0 1,3 0-1,-2 2 194,2 2 0,-4 3 0,0 7 0,-1 3 6,4 4 1,3 3 3973,5 2-4638,3-1 1,11 5 0,5 0 0,5-2 0,7-2 0,7-4 0,9-2-1011,7-1 0,5-7 892,5-3 0,-1-5 1,5 3-1,1-1-526,2-3 0,0-2-96,-3-1 1,-3 0 458,-6 0 0,-5-6 0,-3-1 0,-4-1-555,-5-1 1,-2 1 26,-6-5 1,-7 0 320,-6 1 654,0-1 0,-15 6 0,1 3 1,-3 2-1,-2 2-950,-1 0 1,5 6 1033,-2 2 0,9 26 1,3 7-1</inkml:trace>
  <inkml:trace contextRef="#ctx0" brushRef="#br1">25999 17469 16044,'-7'-7'-2875,"0"1"1917,3 6 1920,2 6 0,-3 1 1,5 6-806,0-1 0,4 1-212,0 0 1,6-5-1,0-1 1,4-1 210,3-3 0,5 3-69,-5-2-145,5 0 1,-8-4 0,3-1-1,-2-4 1,-4-3-136,-3-3 134,-2-2 1,-6-1-1,0-2 1,-1-1 0,-5 2-244,-7 0 1,-4 7 0,-5 1 0,0 1 92,0 3 0,-1 2 123,2 1 0,-2 6-31,6 2 1,51 15 0,17 4 0</inkml:trace>
  <inkml:trace contextRef="#ctx0" brushRef="#br0">26930 16972 8462,'0'-26'0,"2"1"0,0 1 0,4 1 0,0 2 0,-1-2 260,0 4 0,-1 1 0,0 5 0,0 2 0,1 1 153,-1 2 0,0 6 0,-4 2 0,-1 7-292,-4 5 1,3 0-45,-7 1 0,5 4 1,-3 1-1,1 1-143,3-1 1,-2-1-280,0-4 180,1 0 1,4 0-1,0-1-71,0 1 264,0-6-148,0-1 1,2-6-1,2-2 1,3-2-122,0-4 245,4-4 0,-5 0 0,4-1 0,-3 0 0,0 0 165,0 1-122,-4-1 1,3 0-1,-6 0 318,0 1-114,0 4-134,0 3 0,-6 19 0,-1 4 142,0 4 0,-5 2-186,4 6 0,1-2 32,-2 6-67,7 0 1,-8 4 0,5 0-1,3-1 1,0-1 19,2-2 0,6-6-56,2 2 0,8-5-272,1-4 121,6-2 1,-4-6 0,8-1 0,2 0 0,0-4-752,0-4 0,-2-2 138,-2-2 0,1-4 19,-1-1 239,-5-5 1,3 2 503,-6-9 0,-17-48 0,-5 24 0,1 0 0</inkml:trace>
  <inkml:trace contextRef="#ctx0" brushRef="#br0">27019 17125 8462,'-12'-15'-144,"-1"-2"0,2 3-577,2-3 1049,3 3 0,8 3 255,2 2 0,3-1 0,7 6 0,5 1-158,6 2 1,2 1-814,7 0 0,0 0 172,4 0-295,1 6 0,-1 1 511,0 5 0,6 12 0,1 3 0</inkml:trace>
  <inkml:trace contextRef="#ctx0" brushRef="#br0">24864 18004 8445,'-14'0'-3,"-1"-1"1,-4-2 0,1-1 0,-1 1 364,4 2-189,6 1 0,-2 0 0,3 0 0,-2 1 0,3 2 274,7 1 1,11 2-320,10-2 1,5-2 0,5 2 0,8-3 82,11-1 1,10 0 86,12 0-313,-34 0 1,2 0 0,5-2 0,2-1 0,1-1-1,2-1 1,2-1 0,2 1 0,2-1 0,1 0-1,2 1 1,1 0 0,2 1 0,-1 0 24,2-1 1,1 0 0,1 0-1,1-1 1,-1-1 0,-1 1-1,-2 0 1,-1-1-35,-2 1 0,-1-1 0,-5 3 0,0 0 0,0 0 0,0-1 0,-2 1 0,-1 0-19,-3 1 0,-1-1 1,-4-1-1,-2 0-989,28 1 1032,-8-1 0,-8 1 0,-6 0 0,-5 1 0,-7 2 26,-7 1-75,-10 0 1,-6 0-295,-11 0 0,-7 0-16,-10 0 0,-7 1 0,-7 3 0,-2 3-266,-2 0 0,2 9-472,-1-3 1097,0 2 0,-3 0 0,3 2 0,3 2 0</inkml:trace>
  <inkml:trace contextRef="#ctx0" brushRef="#br0">25757 18476 8335,'0'-13'-198,"0"5"1,0-1 0,1 0 0,2-3 536,2-1 1,3 1 0,-4-1 0,1 0 1004,0 0-1074,-3 1 1,3 3 0,-3 2 0,1 0 95,1 0 1,0 6-337,-4 1 0,0 7 30,0 10-56,-6 2 0,-1 7 0,-5 1 0,-1 3 0,-1 2 0,-2 2 0,-1 0 62,1 2 1,2-4 0,3 2-1,1 0-75,2-1 0,5-3 66,-2-9-22,4 3 0,4-14 0,4 3 0,7-4 1,5-1-17,3-4 0,4-4 0,2-4 0,3-5-24,2-2 1,-1-2-7,2 0 0,2 0 80,-6 1-72,5-1 1,-8 2 0,3 1 0,-3 3 0,-2 0-136,1-1 0,-5 4 18,0-4-239,-5 5 1,-2-3 0,-6 5-667,2-3 1,0 1 565,-1-6 1,-4 5-497,-5-5 530,0 7 425,0-10 0,-11 5 0,-3-6 0</inkml:trace>
  <inkml:trace contextRef="#ctx0" brushRef="#br0">25770 18374 8321,'-6'-24'0,"5"4"0,-4-5 160,4 5 0,8 11 1,6 2-1,7 0 1,4 2 148,1-1 1,6 2 0,3 4 0,3 0-459,2 0 0,-1 0-41,0 0 1,-5 5 0,-5 4 189,-5 2 0,-28 13 0,-10 3 0</inkml:trace>
  <inkml:trace contextRef="#ctx0" brushRef="#br0">25783 18591 8321,'-9'-6'-38,"1"-2"0,0 1 12,0-2 1,4 6 0,8-1 25,4 3 0,11 1 830,6 0 0,7-5 24,6 1-929,6 0 0,1 4 0,6 0 0,1 0 75,4 0 0,-20 0 0,3 0 0,3 0 0,1 0 0</inkml:trace>
  <inkml:trace contextRef="#ctx0" brushRef="#br0">28792 16997 8364,'-6'-25'-194,"-1"-1"0,-1 2 0,0 3 0,1 5 125,0 6 332,4 5 0,-9 5 1,0 0-1,-5 1 1,-2 5-1,-4 8 0,-3 10 957,-3 9-1097,-4 9 0,-5 3 0,-2 9 0,-1 4 0,19-26 0,0 1 101,-1 2 0,1 0-208,1 3 0,1 2 0,-2 1 0,1 0 0,4 1 0,2 1 0,1-3 0,2 1 0,3-3 0,1 0 0,2-1 0,2 0 0,1 31-217,6-7 1,6-3 0,9-16 0,6-2-227,4-4 0,12-2-482,-2-9 620,3-2 1,3-11 0,3 1 0,3-1 0,1-4 288,0-4 0,-3-14 0,6-7 0,3 0 0,1-1 0</inkml:trace>
  <inkml:trace contextRef="#ctx0" brushRef="#br0">29697 17074 8364,'-6'-46'-23,"5"2"0,-3 8 0,2 3 155,2 7 1117,0 7 0,0 13-766,0 6-318,-5 6 1,3 12 0,-3 5 0,-1 5 0,-1 6 645,0 3-725,-5 1 0,10 2 0,-5 2 0,-1 5 0,3 1 0,-1 0 1,2-2-214,-2-2 0,5 0 1,-3-3-1,2 1-422,2-1 0,0-3 0,0-4 0,0-4-259,0-3 1,6-4 133,2-6 194,4 0 480,0-16 0,29-52 0,-16 16 0,-1-1 0</inkml:trace>
  <inkml:trace contextRef="#ctx0" brushRef="#br1">30143 17099 26171,'0'-25'-4720,"0"1"2301,0 2 1318,6 4 1258,-5 11 0,7 1 0,-6 8 0,3 3 0,-3 8-283,0 7 1,-2 4 8,0 1 1,4 7-1,0 0 1,-1 2-159,-1 0 0,-2 0-1252,0 4 1,0-1 1213,0-3 0,0 2 1,0-7-1,0 1-892,0 1 1,0-4 528,0 3 0,0-7 543,0-2 1,-29-23 0,-6 0 0</inkml:trace>
  <inkml:trace contextRef="#ctx0" brushRef="#br0">29927 17482 8481,'-2'-15'0,"-2"-2"0,3 3-262,-4-3 1,8 3 395,1 1 1,8 5 0,0 1 0,8 1 702,4 3 1,8 2-1039,2 1 119,2 0 1,8 1 0,2 4 0,-1 2 0,-3 1 0,-2 1 0,-3 1 81,-3 1 0,-3 13 0,-5 3 0</inkml:trace>
  <inkml:trace contextRef="#ctx0" brushRef="#br0">30704 17265 8344,'0'-13'0,"2"0"40,2 1 1,3-1-1,7 2 1,2 2 520,1 5 0,4 2-331,-4 2 1,4 6 20,-4 3-168,6 8 1,-9-2-1,3 6 1,-4 2-1,-4 1-35,-5 2 1,-3 3 0,-1 1 0,0-2-99,0-1 0,-5-1-58,-4-1 1,-1-3-1,0-3 1,2-2-257,-2-5 231,-2 1-125,0-6 1,6-2 233,6-5 0,7-5-23,10-8 0,4-4-5,9 0-19,3-6 0,5 3 1,0-7-1,-1-1 1,-2-2-175,-1 2 1,-5-3 139,1 1 1,-6-4 197,-7 4 0,-2 2 0,-11 5 0,-2 4 382,-5 0 0,-4 2-201,-6 4 0,0 6-70,1 3 0,-1 3 0,0 1 1,0 0-252,1 0 1,5 1 105,2 3 0,3-1-317,-3 6 1,4-1-1,-2 3-303,6-2 0,4 1-11,6-6 1,-1 5-42,1-5 257,6 0 0,-1 0 0,5 1 356,-2-3 0,12-14 0,6-8 0,6-1 0,-1-1 0</inkml:trace>
  <inkml:trace contextRef="#ctx0" brushRef="#br1">31597 16678 28439,'-7'-8'-4317,"3"-1"1,2-1 3735,2-1 1,0-2 0,2 1 0,2-1 2485,4 0 0,8 0-916,1 1 1,6 3 0,-2 2-1,3 0 913,1 0 0,5 4 242,0-1-1921,5 2 1,-6 9 0,3 5-1,1 6 1,-2 6 0,0 7 0,-4 6-450,-4 6 0,-2 3 0,-8 11 0,-6 7 243,-4 7 1,-8-31 0,-3 1 0,-3 2 0,-2 0 0,-5 3 0,-4 0 176,-4 3 1,-2 0 0,-2 2 0,0 1-647,-2 0 1,0-2-67,3-2 0,0-2 1,-2-7-1,1-2 0,2-2 1,0-2-1,1 0 1,-1-1-1,1-1 0,-1-1-1525,1-1 0,-1-2 1299,-2-2 1,-1-1 0,-29 14 0,27-18 0,0 0 0,-2 1-1,-1-1 744,-2 1 0,1 1 0,0 0 0,0 0 0,-4-1 0,-1 0 0,-2 2 0,1 1 0,-2 1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5464 492 7964,'12'-12'-1812,"-1"0"2301,-3-1 1076,-2 6-1686,-6-3 69,0 8 88,0-3 0,-6 6 96,-2 3 1,-3 4-17,-1 9 0,0 2 29,-1 6 0,-3 5 1,0 2 0,-6 4-70,1 1 1,2 4 108,-2 0 0,1 5-307,-5 0 0,5 1 201,-1 3 1,6-7-128,-1-2 0,2-8 76,2-4 1,4-4-135,0-5 0,5-6-93,-1-6 101,2-5 82,2-3 0,4-7-3,1-5 0,4-6 85,-1-3 0,5-7-76,3-5 1,2-4-201,2-4 1,4-3-50,-4-5 1,5-2-298,3-2 0,-2 1 424,3-5 0,-3 5 122,-1-2 1,-5 5-46,1 4 1,-6 13 256,1 12 212,-8 10 1,-1 6-174,-3 8 0,-2 5 162,2 7 0,-3-1-94,-1 6 0,4 3-69,0 5 0,6 1 99,-2-1 0,-1 2-414,1 6 0,2 0 76,6 0 1,-2 0 12,2 0 1,-1 1-68,2 3 1,-4-3 35,4 3 0,-5-7-83,-4-1 0,2-9 7,-6 0 0,1-7 8,-1-1 68,-2-2 1,-2-8 0,-7 1 20,-5-3 1,-5-2 2,1 2 1,-6-3 26,1-1 1,-3 0-27,-5 0 1,3 2 63,-3 2 0,-1-2-49,2 7 0,-7-5-70,3 4 1,0-5-45,-1 1 0,6 1-178,-2-1 0,3 0-77,2-4 84,5 0 0,2-1-331,9-3 1,4 0 171,8-8 0,8 2 421,9-6 0,23-13 0,12-5 0,-16 9 0,0 0 0,0 1 0</inkml:trace>
  <inkml:trace contextRef="#ctx0" brushRef="#br0">6202 517 7957,'0'-12'0,"0"-1"0,0 0 73,0-4 0,0 3 170,0-2 1,0 7 0,0 0 0,0 5 336,0-4-117,0 5-15,0-2-254,0 5 1,0 5-74,0 3 0,0 9 62,0 3 0,-5 5-149,-3 4 0,-3 6 102,-2 6 1,2 6-128,3-2 1,-3 4-32,3 4 1,-1-6 21,0 2 0,4-4 94,5 0 1,0-6 9,0-6 0,5-12 15,4 0 1,3-7-11,4-6 0,-2-3-172,2-5 0,2 0 20,-1 0 0,3-5-67,-4-3 0,6-3 160,-1-2 0,-3 1-223,-2 0 1,2 4-400,-2-1 1,2 1 199,-2-4 1,-1 5-348,6 3 1,-6 2 245,1 2 1,-1 0-237,2 0 0,-8 6 709,4 2 0,-9 3 0,1 29 0,-5 6 0</inkml:trace>
  <inkml:trace contextRef="#ctx0" brushRef="#br0">6658 1058 7957,'0'-13'0,"0"-4"0,1 2 255,3-5 1,-3 5-94,4-2 1,1 4-1,3 0 1,-3 5 68,3 0 1,-5 5 231,4-1-389,0 3 1,4 6 104,1 3 1,-5 7-189,0 2 0,-5 5 77,1-2 1,-3 5-255,-1 3 1,0-2 58,0 3 0,0 1-63,0-1 1,0 4 87,0-4 0,0-1 38,0-3 0,-1-2-70,-3-2 1,3-4-50,-4-4 259,4-1-104,1-5 1,0-3 5,0-8 0,0-8-49,0-9 0,6-2-114,2-2 0,4-5 83,4-3 1,0 2-20,4-2 1,-4 2-56,5-2 0,-6-3 26,1 3 0,-2 5 250,-2 3 0,-1 6 326,-2 7-28,-4 5 0,-5 3-151,0 8 1,-5 7 136,-4 5 0,-6 6-152,-1-2 1,-1 4-45,5 0 1,0 2-252,0 3 1,3-3 142,1 3 0,5-5-212,-1-3 1,3 1 50,1-6 1,1 5-218,3-5 0,3 0-21,6-3 1,3-6-142,0-3 1,6-3 101,-1-1 1,3-1-238,5-3 595,-3-3 0,9-20 0,4-8 0,1-2 0,-1 0 0</inkml:trace>
  <inkml:trace contextRef="#ctx0" brushRef="#br0">7667 763 7957,'-7'-7'-356,"1"0"-107,6 3 831,0 3 1,6-5-262,2 6 1,0 0-190,5 0 0,-2 0-193,9 0 0,-4-4-678,5 0 953,-6 0 0,36-1 0,2-2 0</inkml:trace>
  <inkml:trace contextRef="#ctx0" brushRef="#br0">7691 960 7957,'-12'0'0,"0"0"6,-1 0 0,5 0 19,0 0 0,4 0 45,-4 0-36,5 0-7,-2 0 1,10 4-88,3 0 1,5 0-145,3-4 1,-1 0 203,5 0 0,45-5 0,-26 1 0,1 1 0</inkml:trace>
  <inkml:trace contextRef="#ctx0" brushRef="#br0">9599 603 7973,'0'-14'0,"0"-2"0,0 1 104,0-6 1,0 6 175,0-1 0,0-2-264,0 2 1,0-1-308,0 5 0,0 0 492,0-1 1,0 5 120,0 0 290,0 5-431,0-2 0,4 6-52,0 3 1,0 3 6,-4 5 0,0 2 120,0 2 1,0 8-133,0 4 0,-4 7-162,0-3 0,-4 5-85,4 4 1,-6-1 77,2 5 0,2-5-47,2 1 0,-1-2 24,1 3 0,0-8 272,4 3 1,0-9-134,0 1 0,5-8-29,3-5 0,3-6-41,2-2 0,-1-6 1,0 3 1,2-10-90,2-3 0,-1 1 81,6-1 0,-5 0-163,5-4 1,-1 4 6,5-1 1,-5 5-63,1-4 0,-1 4-13,5-4 1,0 5-4,-1-1 0,-3 1-89,-1-1 0,-3 3-677,3-3 1006,-5 2 0,3 19 0,-6 3 0</inkml:trace>
  <inkml:trace contextRef="#ctx0" brushRef="#br0">10091 1009 7973,'0'-12'0,"4"-1"0,0 1 0,0-4-194,-4-1 0,4 1-304,1 4 0,3 3 1473,-4 1-655,5 6 0,-2-4-23,6 6 1,-5 0-193,0 0 1,0 7-55,5 5 1,-3 0-13,-1 5 1,0 2-8,-5 2 1,0-2-142,-4 1 0,0 1 102,0 3 1,0 0-166,0-4 1,-4 3 34,0-2 0,-5-3 47,0-2 0,3-2 74,-3-2 0,7-4-23,-2 0 17,-3-5 14,5 3 0,-3-12 21,5-2 1,5-3 13,4-1 1,2-6-156,1-3 0,4-3 73,1-5 1,3 2-10,-3-6 0,0 6 23,0-2 1,-4 7 190,4 1 0,-9 6 79,-4-1 152,3 8-22,-6 2-13,-1 17 1,-6 3-89,-7 11 0,1-1-92,0 1 0,5-5-240,3 1 1,-2-5 120,2 5 0,0-6-215,4 1 0,4-2 29,0-2 1,10-1-14,-2-3 1,5-2 6,-1-6 0,3 0-174,6 0 1,-1-2-227,1-2 1,0-3 19,-1-5 525,-5 0 0,10-33 0,-3-9 0</inkml:trace>
  <inkml:trace contextRef="#ctx0" brushRef="#br0">10386 258 7997,'-8'-12'123,"0"0"-123,0 0-581,1-1 417,2 6 472,5 2 0,0 10-35,0 4 1,0 7 247,0 4 1,0 4-386,0 0 0,0 6-7,0 3 1,-2-3-210,-2-1 0,3-3 160,-3-1 0,2-5-126,2 1 0,0-6-173,0 1 175,0-8 1,2-2 5,2-6 0,3-2 9,5-2 0,1-3-145,4-5 1,-2-6 55,5-2 1,-5 1-47,2-2 0,1 1 68,-2-5 0,0 0 6,-3 1 1,-2 5 46,-3 2 1,2 4-52,-6 0 73,0 1 1,-6 5 142,-2 3 1,-4 3-35,-8 1 0,1 5-84,-6 3 1,2 3-9,-2 2 1,0 3 39,4 0 1,-1 1-2,2-5 0,6-4 50,-2 1 172,8-1-64,-1 4 54,5 0 0,5-1-81,3-2 1,9-3-61,3-2 1,-1-2-197,2 2 0,-5 1 61,5 0 0,-5 3-352,5-4 0,-6 1 81,1-1 1,2-2-40,-2 2 1,-3 1-86,-5-1 0,0 1 424,4-5 0,-16-6 0,-4-1 0</inkml:trace>
  <inkml:trace contextRef="#ctx0" brushRef="#br0">10226 431 7997,'-12'-6'906,"0"-1"-223,5 1-507,2 0 0,6 6-10,3 0 1,4 0-140,9 0 1,6 0-434,6 0 1,6 0 155,2 0 250,0 0 0,6 0 0,6 0 0,0 0 0,0 0 0</inkml:trace>
  <inkml:trace contextRef="#ctx0" brushRef="#br0">11432 788 7997,'0'6'1529,"-5"0"-1058,4-6-49,-5 0-272,6 0 0,6 0-131,2 0 1,4 0-295,5 0 1,-2 0 214,5 0 0,1 0-714,3 0 1,6-4 384,3 0 0,-1-2 389,0 2 0,14-4 0,7-2 0,6-3 0,1 0 0</inkml:trace>
  <inkml:trace contextRef="#ctx0" brushRef="#br0">12195 468 7997,'0'-13'21,"0"1"0,0 0 163,0-1 0,0 5 12,0 0 417,0 5-307,0-2 1,-1 5-101,-3 0 1,3 5 0,-3 3 0,1 9-114,-1 3 0,1 4 95,-5 0 0,5 6-142,-1 3 1,-2 3-26,2 1 0,-4 0-6,4-1 0,0 1 14,4 0 0,0 0-174,0 0 1,0-1 167,0-4 1,0-1 32,0-7 1,4-5-142,0-2 1,2-8 132,-2 0 1,-2-7-148,7 2 0,-5-2 134,4-2 1,0 0-104,4 0 0,1-2-3,-1-2 1,0 3-185,1-3 1,3-2 39,0 2 1,6-1-131,-1 1 1,-2 2-269,2-2 0,-1 3 73,5 1 0,-1-4-392,1 0 932,-1-1 0,12 11 0,2 1 0</inkml:trace>
  <inkml:trace contextRef="#ctx0" brushRef="#br0">12651 984 7997,'-4'-12'0,"0"0"0,-1 0-725,5-1 143,0 1 1079,0 0 0,2 5-185,2 3 1,-1 2-67,5 2 0,-4 2-156,4 2 1,-4 4 8,4 8 0,-3-2-175,3 3 1,-5 0 99,1 0 0,-3 3-88,-1-3 1,0 3 64,0-3 1,0 3-111,0-4 1,0 1 103,0-5 1,0 0-45,0 1-1,-5-1 24,3 0 3,-3-5 0,6-1-4,3-6 0,-1-7-153,5-5 0,0-2 96,5-7 0,-2 1-13,-3-5 1,3 1 85,-3-1 1,-1 0-7,1 1 1,-5 5 230,1 2 482,3 4-238,-6 6-194,4 1 0,-9 8-140,0 2 0,-5 3-72,0 5 1,4 0-155,1 0 1,-2 1 181,2-1 1,0 2-173,4 2 0,2-6-118,2 2 0,-2-2-89,7 2 1,-1-1-8,4-3 0,5 2-98,-1-6 0,6 0-538,-2-4 942,9 0 0,8-11 0,7-5 0,5-2 0,0 1 0</inkml:trace>
  <inkml:trace contextRef="#ctx0" brushRef="#br0">13401 775 7997,'0'-12'-1335,"0"0"1720,-5 5-280,4-4 0,-3 10-276,8-4 1,-2 4 40,7 1 0,-1 0-238,4 0 368,0 6 0,23 11 0,4 9 0</inkml:trace>
  <inkml:trace contextRef="#ctx0" brushRef="#br0">13365 960 7997,'-6'7'465,"5"-2"1,-9-3-536,6 2-74,0-3 195,4 4 0,0-3-109,0 2 0,1-3 261,3 3-203,9-2 0,19-9 0,10-3 0,4 0 0,1 0 0</inkml:trace>
  <inkml:trace contextRef="#ctx0" brushRef="#br0">14780 554 7975,'-13'0'0,"5"0"-381,0 0 0,0 0 24,-4 0 0,3 1 1124,1 3-608,0 3 0,-4 9 219,-1 1 0,6 5-161,3-2 0,-1 5-82,1 4 1,1-2-22,7 6 1,3-6-23,5 2 1,6-2-10,3 2 1,2-9 21,1 1 1,1-10-147,0-3 0,-1-5 96,1 1 0,-2-4-84,-2-4 0,1-7 47,-6-6 0,0-6-4,-3-1 1,-7-2 55,-1-7 0,-4 4 80,-1-4 1,0 0-142,0-3 0,-6 4 6,-2 3 1,-4 5-81,-4 3 0,1 3 108,-6 6 1,2 1-207,-2 3 0,-1 4-243,6 8 0,-4 3-318,3 5 1,1 2 723,3 2 0,12 20 0,2 9 0</inkml:trace>
  <inkml:trace contextRef="#ctx0" brushRef="#br0">15149 726 8064,'0'12'0,"0"-3"293,0-1 1,0-4 266,0 4-383,0-5 1,0 4-89,0-3-552,0-3 457,0 5 6,0-6 0,33-28 0,8-6 0</inkml:trace>
  <inkml:trace contextRef="#ctx0" brushRef="#br0">15506 615 8118,'0'7'-98,"-6"4"1,5-4 272,-3 5 0,-2 1 284,2-1 1,0 2-221,4 2 1,0 3-50,0 6 1,0-1-252,0 1 1,6 0 120,2-1 0,3-3-85,1-1 1,5-6 57,-1-2 0,6-1-182,-2-7 0,4 0 93,0-4 0,-3-1-66,-1-3 1,-3-7 93,3-6 1,-6-4 7,-2 0 0,-5-2 20,-7-2 0,0-4-3,0 1 1,-1-1-32,-4 4 1,-1 2 32,-7 3 0,1 1-215,0 2 1,-5 8-55,1-4 1,-5 9-185,5 0 1,-2 3 16,2 1 437,2 0 0,-4 16 0,6 5 0</inkml:trace>
  <inkml:trace contextRef="#ctx0" brushRef="#br0">15850 628 8118,'6'12'-606,"-3"-4"424,5 0 1,-4-4-3,4 5 0,-5-1 76,1 4 1,-3 0 684,-1 1 1,2 3-187,2 1 0,-3 0-40,3 0 0,2-2-192,-2 5 0,1-5 7,-1 2 1,2-4-191,2 0 0,3-1 118,-3 0 1,5-5-99,3-3 0,-1-2-6,5-2 0,-3-2-123,3-2 1,-3-3 217,3-5 0,-5-2-8,2-2 0,-8-3 0,0-6 1,-7 1 24,2-1 1,-2 0-133,-2 1 0,-2-1 106,-2 1 1,-3 3-66,-5 1 0,0 9 56,0-2 0,-5 8-299,1-3 0,-5 5-180,5-1 1,-1 4-175,5 4 0,0 3 161,-1 5 425,1 0 0,5 28 0,2 6 0</inkml:trace>
  <inkml:trace contextRef="#ctx0" brushRef="#br0">16367 615 8054,'0'-12'0,"0"0"93,0-1 0,0 1 455,0 0-193,0-1 1,2 3 204,2 1-62,-3 4-255,5 5 0,-6 1 0,0 3 1,4 7-55,0 6 0,0 5-104,-4-2 0,0 7-31,0 2 0,0 0-177,0-5 0,0 2-271,0 3 0,-2-3 223,-2 3 0,3-5-137,-3-3 0,3 1 95,1-6 1,1 2-445,3-2 1,-1-3-53,5-1 709,0 0 0,32-38 0,6-2 0</inkml:trace>
  <inkml:trace contextRef="#ctx0" brushRef="#br0">16589 603 8059,'7'5'599,"4"-3"0,-9 3-478,6-5 0,-3 0-247,3 0 0,0 0-94,4 0 0,1-4 157,-1 0 0,4-1 79,1 1 0,5 2 21,-2-2 0,-1-1-64,2 0 1,-2 1 137,1 4 1,2 0-114,-5 0 1,-1 0 351,-4 0-101,1 0 1,-5 4 5,0 1 0,-5 6-66,1 1 0,-3 2-54,-1 6 1,-1-4 30,-3 5 0,1-1-233,-5 5 1,4 0 20,-4-1 1,4-3-121,-5-1 1,7-3-6,-3 3 1,4-5-502,1 2-20,0-4 0,0 0-114,0-1-8,0-5 814,0 4 0,38-32 0,10-1 0</inkml:trace>
  <inkml:trace contextRef="#ctx0" brushRef="#br0">17389 492 8034,'-19'-4'-305,"2"0"-635,3-6 1553,2 9 1,0-3-239,0 8 0,1 4-31,2 9 1,-2-2-166,3 5 1,-3 5-50,-1 4 0,0 3-79,-1-3 1,5 4-122,0-4 0,5 1 104,-1-2 0,4-2-90,4 3 0,3-8-18,5-5 0,2-2 32,2-2 0,-2-1-3,3-3 1,0-2 31,0-6 1,-1 0 25,-4 0 1,1-2 37,-1-2 0,-1-3 104,-3-5 1,-2 0-81,-6-1 1,0-3 14,0 0 0,-6-1-78,-2 5 0,-3 1 53,-1 3 0,-6-2-302,-3 6 0,2 0 91,-1 4 1,-1 0-486,-3 0 0,-1 4 631,0 0 0,-10 44 0,-3 7 0</inkml:trace>
  <inkml:trace contextRef="#ctx0" brushRef="#br0">17942 726 8008,'-6'0'719,"-5"0"-483,9 0-4,-3 0 0,3 0 242,-2 0-135,3 0-102,-4 0 0,5 1-201,0 4 0,-2 1 30,-2 7 0,1 0-134,-5 4 0,4-4 107,-4 4 0,5 1-95,-1-2 0,-1 0 11,0-3 0,1-5 60,4 0 0,-1-1-176,-3 1 113,2-2-161,-3-1 164,5-4 1,1 4-109,3-10 1,-1 3 76,5-6 0,-3 3-123,3-3 0,-4 0 77,4-4 1,-1-1 44,1 1 1,2 0 62,-6 0 0,1 3-15,-1 1 1,-2 0 126,2-4 1,-3 3-65,-1 1 254,6 5-42,-5-7-97,4 8-96,-5-3 0,-4 6-1,0 3 0,-4 3 60,4 5 0,-4 1-60,4-1 1,-5 4-6,5 1 1,0 3-79,4-3 1,0 3-143,0-3 0,0 0 64,0 0 1,2-4-79,2 4 0,3-8-15,5 0 1,2-7 73,2 2 1,-2-2-260,2-2 0,2 0 97,-2 0 0,5-6-218,-5-2 0,5-3 508,-5-1 0,5-5 0,-5 1 0,0-6 0,-3 2 0,-1-2 0,0 1 0,-4-1 0,1 6 0,-7 0 0,3 3 0,-4 5 0,-1 0 0,0 5 0,-6-2-93,-2 5 1,1 1 305,-1 3 0,1 3 37,-1 5 1,-1 1-107,4-1 1,-3 0-63,4 1 1,-1-1 5,1 0 1,2 0 5,-2 1 1,3-5 176,1 0 40,0 0 18,0-1-243,0-1 1,1-6 4,3 0 0,3-6-20,5-2 1,-2-3-16,2-1 0,-2-2-30,6-2 1,-2 2 56,-2-2 0,2-1-95,2 5 0,-2-3 60,2 7 0,-6 2 133,-2 2 0,0 3-101,5 1 1,-5 2 10,0 7 1,-5 0-47,1 12 0,-3-1-97,-1 5 0,4-1-29,0 1 1,1 0 78,-5-1 0,0-5-519,0-2 161,0-4-631,0 0 516,0-6 1,4-3-136,0-8 0,4-5 610,-4-7 0,11-30 0,-1-13 0</inkml:trace>
  <inkml:trace contextRef="#ctx0" brushRef="#br0">17918 492 7987,'-18'-5'0,"3"2"432,-5-5-610,10 5-405,-6-2 1,16 5 383,0 0 0,1 1 362,7 3 1,0-1-495,5 5 331,-1-5 0,22 13 0,6-2 0</inkml:trace>
  <inkml:trace contextRef="#ctx0" brushRef="#br0">5575 2535 7944,'1'-16'0,"3"-1"0,-2-1 0,2 2 0,-3 7 400,-1-4 60,0 4-202,-5 2 1,2 1-69,-5 6 1,4 0-93,-5 0 0,5 6 129,-4 2 1,0 8-2,-5 5 0,0 2-379,-4 2 1,4 3 62,-4 1 0,0 5-49,0-1 0,-1 1 128,2-1 1,2 3-158,-2-3 0,2-3-5,2-2 0,4-7 138,-1-5 0,7-2-8,-2-2 17,2-5 0,2-3 151,0-8 1,0-3-127,0-5 0,2-2-44,2-2 0,-2-3 70,7-6 1,-5-1-158,4-3 1,0 2 24,5-6 0,-1 0-78,0-3 0,2 3 141,2 0 1,-6 6-17,2-2 0,-2 4 144,2 5 0,0 6-185,1 6 278,-7 5 1,5-1-47,-2 8 0,-3 4 49,3 9 1,-1-2-136,4 5 0,0 1-9,1 3 1,-1 1-26,0 0 1,1-5-12,-1 1 1,0-2-100,1 1 1,-1 4 55,0-4 0,0-2-56,1-2 0,-2-2 69,-3-2 0,1 1 25,-4-1 0,3-4-10,-4 0 18,0-5 40,-4 8 1,-5-10 9,-4 3 0,-3-1 106,-4 1 0,1-2-71,-6 2 0,1 1-91,-5-1 0,-4 4 67,1-3 1,-7 3-3,3-4 1,0 4-44,-1-4 0,5 4-11,-5-4 0,8 1-44,-4-5 0,12 0-60,-4 0-688,6 0 545,3 0 1,6 0-1113,6 0 1351,6 0 0,24-11 0,12-6 0,2 0 0,0 0 0</inkml:trace>
  <inkml:trace contextRef="#ctx0" brushRef="#br0">5993 2498 7962,'11'-5'0,"-3"-4"0,-2 3 382,-6-3 0,0 5 220,0-4-290,0 5 60,0-2-278,0 5 0,-2 0 108,-2 0-309,3 0 1,-6 5 174,3 4 0,1 2-93,-5 1 1,4 2-166,-4 2 1,1-2 82,-1 2 1,-2 2-67,6-2 0,-6 1 95,2-5 1,3 0-169,1 1 1,-2-5-55,2 0 0,0-4-442,4 4 362,0-5 224,0 2 0,1-5 219,3 0 0,-1-4-149,5 0 1,1-7 204,3-1 1,-1 0-33,-3-5 1,3 4 159,-3 0 0,-1 1-6,1 0 0,-5-1 51,1 1 0,2 0-108,-2-1 0,0 5 106,-4 0 173,5 0-194,-3-4 106,3-1-199,-5 6-193,0 2 97,0 5 1,0 5-12,0 4 0,0 6-6,0 1 1,-1 6-12,-3-2 1,2 8-97,-2 1 0,-1 5 54,1-1 0,-1-2 28,5 2 0,0-5-38,0 5 0,0-5-3,0 0 1,2-3-43,2-5 0,-1-2-238,5-5 239,0-1 1,4-4 37,1 0 1,-5-5-120,0 1 0,0-3-16,5-1 0,3-4-78,0 0 1,2-4-43,-1 4 0,-2-4-186,5 4 1,-3-5 0,3 5 0,-4-4-113,5 4 1,-1-1 558,5 0 0,27-7 0,7-7 0</inkml:trace>
  <inkml:trace contextRef="#ctx0" brushRef="#br0">6633 2769 7962,'-8'0'69,"0"0"0,4 0 418,-5 0-114,7 0-181,-4 0-129,1 0 0,3 1 95,-2 3 1,3 3-299,1 6 0,0-1 10,0 0 1,0 2 25,0 2 0,0-1-53,0 6 0,1-5 17,3 5 1,-1-6 16,5 1 1,0-2 38,5-2 0,-1-1 8,0-3 0,1-2 30,-1-6 1,0 0 16,1 0 1,0 0 31,4 0 1,-4-6 11,4-2 1,1-7 22,-2-1 1,0-2 129,-3 1 0,-2 2-110,-3-5 0,1 5 100,-5-2 1,5 4-70,-5 0 0,4 5 114,-4 0-32,0 5-92,-4-2 0,0 6-32,0 3 0,0 0 15,0 9 1,0-2-89,0 9 1,0 1 113,0 3 0,-4 1 3,0-1 0,-2 8-31,2 5 0,3 5 8,-3 7 1,-2 1-83,2-1 0,0 2-31,4 2 1,0-4 111,0 0 0,0-5 8,0-7 1,-1-6 3,-3-2 1,2-8-40,-2-5 1,-3-6 1,-1-2 0,0-5 18,-4 1 1,2-7-2,-6-1 1,-2-7 101,2-1 0,-6-1 1,1-3 1,3 1-38,2-2 0,2 2-32,2-5 1,4 3-246,0-3 0,5 1-1,-1-2 0,2-1-26,2 6 0,6-5-428,2 5 0,4-4 247,5 3 1,-2-3-385,5 3 0,2-1-116,7 2 860,-3 2 0,6-2 0,4-2 0,1 2 0,-1-1 0</inkml:trace>
  <inkml:trace contextRef="#ctx0" brushRef="#br0">7507 2695 7962,'-6'-12'-171,"5"-1"0,-5 5-63,6 0 475,0 5 1,2-2-186,2 5-409,3 0 1,5 0 129,0 0 223,1 0 0,21 16 0,6 5 0</inkml:trace>
  <inkml:trace contextRef="#ctx0" brushRef="#br0">7470 2892 7995,'-6'7'0,"4"-2"-335,-7-5 0,5 4-198,-4 0 1738,5 1-543,-8-5-496,10 0-284,-4 0 0,10 0-248,3 0 0,3 0 366,2 0 0,25-11 0,12-6 0,4 0 0,0 0 0</inkml:trace>
  <inkml:trace contextRef="#ctx0" brushRef="#br0">9525 2326 8056,'7'-12'0,"2"-1"244,-4 1 239,-1 0 243,-4-1-329,0 1-199,0 5 1,-2 7 1,-2 8 1,3 5-1,-3 3 0,1 5-164,-1 7 1,1 4 78,-5 5 1,4 0-172,-4 0 0,5 4-80,-1 0 1,2 5-10,2-1 0,0-7 154,0-1 0,0-4 29,0 0 1,0-7 7,0-5 3,6-6-124,1 2 1,5-10 104,0-3 1,1-2-212,-1-2 0,0 0 69,1 0 0,3-4-247,0-1 1,6-3-6,-1 4 1,-2-4 35,1 4 1,1-4-143,4 4 0,-5-5 470,1 5 0,5-16 0,5-1 0</inkml:trace>
  <inkml:trace contextRef="#ctx0" brushRef="#br0">9980 2720 8056,'-7'-2'577,"3"-2"-93,-2 3-444,-1-5 1,0 5 309,3-3-221,2 3 0,-2-4 65,0 10 0,0-3-99,4 6 0,0 1-11,0 3 1,0 0-236,0 1 1,0 3-98,0 0 1,4 2 129,0-1 1,6-4-80,-2 4 0,0-4 24,5 0 0,-4-5-5,8 0 0,-4-5 124,0 1 0,0-3-8,4-1 1,-4 0 71,4 0 1,-4-5 13,0-3 1,-1-5 153,0-3 0,-1 2-45,-3-2 1,2 1 47,-6-2 0,4 4-70,-4-4 0,2 4-3,-2 0 0,-3 5 53,3 0 12,-2 5-139,-2-2 0,0 7-20,0 7 1,0 0-51,0 12 1,0-1 77,0 5 1,0 5-120,0 3 0,0 4 104,0 4 1,0 4-10,0 8 1,0 3-268,0 6 0,0-2 202,0-3 1,-4-1 107,0-2 1,0-9 0,4 0 1,0-7 155,0-5 1,-6-7-101,-2-5 0,1-11-126,-1 3 1,0-9 32,-5 0 1,1-3-4,0-1 1,-5-1 210,1-3 0,-1-2-224,5-2 1,0-3 9,0 3 1,-1-3-23,1-1 0,4-5-160,0 1 1,3-5 116,-3 5 1,5-6-437,-1 2 1,3-4 67,1 0 0,0-2-76,0-3 1,1 2 103,3-6 0,3 4-231,6-4 617,4-5 0,2-3 0,3-5 0,4-6 0,0 0 0</inkml:trace>
  <inkml:trace contextRef="#ctx0" brushRef="#br0">10103 2031 8056,'6'-13'0,"-3"1"64,5 0 1,-5 3 427,1 1-159,-3 5-279,-1-2 1,0 6 83,0 3 0,0 7 93,0 6 1,0 5-268,0-2 1,-5 5 84,-4 4 1,2-3-62,-1 2 0,4-2-44,-4-1 0,5-1-179,-1 1 0,-1-4 65,1-1 1,-1-9-101,5 1 1,0-6-213,0 2 216,0-5 173,6-9 1,1-2 7,5-8 1,4-2 1,1 1 0,3-4 49,-3 0 0,3-2 11,-3-2 0,-1 2 108,-4 2 0,-1 4-166,-2 4 418,2 1-221,-10 5 1,-1 2-54,-8 5 1,-7 0-26,-2 0 1,-5 5-8,2 3 0,1 2-13,-2-2 0,5 3-13,-5-3 1,6-1 55,-1 1 0,6-1-10,2 1 0,5-1 173,-1-3 1,3-1-109,1 5 0,1-1 172,3 1 0,3 3-41,5-3 0,1 3-76,-1 2 0,4-2-130,1-3 1,-1 3-173,-3-3 1,0 3-38,4 1 1,-5-4-305,0 1 1,1-7-289,-5 3 0,3-3 760,1 2 0,6-41 0,1-5 0</inkml:trace>
  <inkml:trace contextRef="#ctx0" brushRef="#br0">9968 2178 8056,'-12'0'-278,"5"0"1,3 0-310,8 0 1,3 0 773,5 0 1,6 0-123,2 0 0,9-1-287,4-3 222,2 2 0,8-3 0,6-1 0,4 3 0,-1 0 0</inkml:trace>
  <inkml:trace contextRef="#ctx0" brushRef="#br0">11199 2683 8056,'4'8'0,"0"0"-544,0-5 0,0 4 85,0-3 0,2-3 875,-2 3 0,3-2-194,5-2 0,0 0-57,0 0 1,6 0-196,3 0 0,2 0-110,2 0 1,5-4 94,3-1 45,2-4 0,1 3 0,3 0 0,4-4 0,-1 0 0</inkml:trace>
  <inkml:trace contextRef="#ctx0" brushRef="#br0">12171 2350 8017,'11'-12'0,"-3"0"0,-3 4 130,-5-1 1,0 5 345,0-4-85,6 5 84,-5-2-346,5 5 0,-6 1 25,0 3 0,-2 5-63,-2 7 0,3 3-83,-3 6 1,-2 1 68,2 2 0,-4 0-174,4 5 0,-4-3 138,4 7 1,0-9-107,4 5 0,0-1 103,0-4 0,0 0 93,0-8-120,0 3 0,1-9 2,3 3 1,-1-9-26,5-4 0,0-3-5,4-1 1,1 0-148,-1 0 1,2-1 60,2-3 1,2 1-387,2-5 0,4 4 196,-4-5 0,2 5-150,-1-4 1,2 5 7,-3-1 0,-1 2-319,2-2 754,-6 2 0,8-9 0,-4 4 0</inkml:trace>
  <inkml:trace contextRef="#ctx0" brushRef="#br0">12589 2658 8017,'0'-12'0,"0"0"0,-4 3 63,0 1 1,-1 4 335,0-4 105,4 5-267,-4-2 1,3 5-214,-2 0 1,3 1 15,-3 3 1,-2 3-122,2 5 1,0 5 87,4-1 1,-4 5-141,0-5 0,0 2-50,4-2 1,1-1 81,3 6 1,-1-8 35,5 0 1,-1-1 13,1-4 1,3-1-6,-3 1 0,3-5 13,2 1 0,0-3 0,4-1 0,-4-1 63,4-3 1,-4-3 2,0-5 1,-2-2 83,-3-2 1,3 2-65,-3-2 1,-1-2 49,1 1 1,-4 1-11,4 4 99,-5-6 0,3 4 54,-6-2 259,0 8-455,0 2-24,0 6 0,0 2-31,0 2 1,0 4 81,0 8 0,0-1-96,0 6 1,0-1 61,0 5 0,0 5-146,0 3 1,0 4 131,0 4 1,-5 7 7,1 5 1,-1 10-302,1-2 1,2 4 256,-2-4 1,3-1 114,1-2 0,-4-2-81,0-3 1,0-13-7,4-3 1,-4-10 14,-1-6 0,0-5 134,1-8 1,1-2-59,-5-6 1,4-2 157,-4-2 1,-1-3-137,-3-5 1,4 0 364,0-1 0,1 0-521,-1-4 0,-2 2 94,6-5 0,-4 3 55,4-3 0,0 1-27,4-2 1,0-2-274,0 3 1,0-4-516,0 0 1,4 3-648,0 1 1,7-1 434,1-3 910,0-1 0,23-10 0,8-4 0,1-4 0,0 0 0</inkml:trace>
  <inkml:trace contextRef="#ctx0" brushRef="#br0">13241 2584 8017,'2'-12'0,"2"0"0,-1 3-153,5 1 1,0 4 116,4-4 1,1 5 56,-1-1 0,6 1-152,2-1 0,-1 3 123,2-3 0,-1 2-382,5 2 1,-4 0 389,-1 0 0,6 22 0,6 6 0</inkml:trace>
  <inkml:trace contextRef="#ctx0" brushRef="#br0">13315 2794 8100,'-12'5'-1166,"0"-4"1211,-1 5 817,7-6-622,0 0 1,7 0-129,4 0 0,1 0-257,7 0 0,4 0 23,4 0 122,2 0 0,21-5 0,8-1 0,5-1 0,-1 0 0</inkml:trace>
  <inkml:trace contextRef="#ctx0" brushRef="#br0">15050 2621 7941,'13'-12'-690,"-1"0"1,0-1 137,1 1 1118,-1-6 0,-5 5 187,-3-4-461,3 3 150,-6 2-4,5 5-106,-6-4-167,0 10 1,0-3-129,0 8 1,0 3 95,0 5 0,-4 6-98,-1 2 1,0 5 81,1 4 0,-2-2-145,-2 6 1,-1 0-10,5 4 1,-1-2-40,5-2 0,0 3 38,0-4 1,2-2-49,2-1 1,3-7-32,5-1 1,2-10 70,2 1 0,-2-8 14,2 0 1,2-4 59,-2-4 0,1-7 98,-5-5 1,-4-6-66,0 1 1,-1-8 29,2-3 1,-4-5-105,-5-4 1,0 2-6,0-2 0,0 3-218,0 1 1,-1 4 82,-3 1 0,-5 10 29,-7 1 1,1 8-197,-6 4 1,5 4-238,-5 5 1,6 3 556,-1 5 0,8 38 0,2 20 0</inkml:trace>
  <inkml:trace contextRef="#ctx0" brushRef="#br0">15469 2720 8002,'12'12'762,"1"0"-45,-7-5-774,0 4 211,-6-10 140,0 10 178,0-9-909,0 3-247,0-5 379,0 0 1,5-22-1,2-5 1</inkml:trace>
  <inkml:trace contextRef="#ctx0" brushRef="#br0">15826 2523 8002,'-7'0'268,"-4"0"57,10 0 1,-9 7-123,6 5 1,0 2 141,4 6 1,-4 1-260,0 3 0,0 5 87,4 0 1,1 3-281,3-3 1,1 0 0,4-4 1,6-5-11,-3 1 0,3-6 56,-3 1 0,2-6-99,2-2 1,0-6 30,4 3 0,-5-7 103,1-6 0,-2 0 84,-2-9 1,1-2-66,-1-1 1,-4-3 142,0-2 0,-5-4-67,1 0 0,-2-1 30,-2 2 0,-4 6-52,-1-3 0,-5 5-10,-3-1 0,1 3-145,-4 6 0,-4 5-238,0 3 0,1 3-157,-2 1 0,2 0 7,-1 0 495,2 0 0,27 16 0,6 5 0</inkml:trace>
  <inkml:trace contextRef="#ctx0" brushRef="#br0">16133 2572 8029,'6'7'0,"-1"4"1,4-3 1,-4-1 179,-5 1 0,1 0 13,4 5 0,-4 3-91,3 0 1,-3 1 32,-1-5 1,0 4 102,0 1 0,4 1-105,1-2 1,3-2 17,-4 2 0,5-2-158,0-2 0,-1-1 83,4-3 1,-2 2-255,6-6 1,2 0 151,-2-4 0,5 0-88,-5 0 1,6-1 150,-1-3 1,0-5-3,0-7 0,-3-3-37,-6-6 0,0 1 26,1-1 0,-2-4-27,-3 1 1,-3-3 54,-5 3 0,-4 2-48,0-3 0,-10 7-47,2 2 0,-7 9-141,3-2 0,-6 8-96,1-3 1,-6 5-272,-2-1 1,0 8-307,5 4 856,-6 3 0,6 14 0,0 6 0,-5 3 0,0-1 0</inkml:trace>
  <inkml:trace contextRef="#ctx0" brushRef="#br0">16749 2572 8029,'0'-12'0,"0"-2"0,0-2 0,0 2 0,0-2 0,0 2 182,0 2 0,0 3 363,0 1 0,0 0-290,0-4 1,0 3-62,0 1 0,5 4-262,3-4 0,-1 5 103,1-1 1,1 3-231,3 1 108,6 0 0,-2 5-89,1 3 1,-1-1 16,-8 1 1,-1 1-92,1 3 1,-5 0 102,1 1 0,-3-1 57,-1 0 0,0 0 14,0 1 0,0-1 7,0 0 1,-1-3 168,-3-1-94,3 0 1,-6 3 46,3-3-44,2 3-3,-3-4 0,5 1 0,0 0 0,0-4-2,0 5 0,4-5 39,0 4 0,6-4-47,-2 4 0,1 0 170,0 5 0,1-5-88,-1 0 1,-2 0 69,1 5 1,-4-5 61,4 0 185,-5 0-229,2 5 0,-6-5 125,-3 0 1,-3-5-155,-5 1 1,-2-3-5,-2-1 1,-2 0-215,-3 0 0,-2 0 84,3 0 0,-4 0-509,0 0 0,3 0-63,1 0 1,5-1-915,-2-3 1483,9 2 0,19-36 0,9-3 0</inkml:trace>
  <inkml:trace contextRef="#ctx0" brushRef="#br0">17290 2338 8029,'8'-4'83,"1"0"0,-5 0 442,4 4-147,-5 0-189,2 0 0,-5 5-266,0 4 0,-1 1 94,-3 3 1,-3 0-91,-5 4 1,-1 2 73,1 6 0,-2-1-9,-2 1 0,4-2-91,-1-2 0,1 0 173,4-4 0,2 3-24,2-3 0,-1-1 11,1-3 0,1-3-24,7-1 1,3 0 25,5-5 1,0 5-140,1-5 0,4 0 27,4-4 1,2 0-144,2 0 1,-5 0-5,1 0 1,-5 0-171,5 0 1,-6-2-237,1-2 100,-2 3 502,-2-5 0,-10-4 0,-4-4 0</inkml:trace>
  <inkml:trace contextRef="#ctx0" brushRef="#br0">17512 2523 8025,'0'-13'703,"5"1"-198,-3 0-116,3 5-147,-5 2 0,0 6-1,0 3 1,-1 4-146,-3 9 1,2-2 90,-2 5 1,3 1-181,1 3 0,-2 1-24,-2 0 1,3-1-104,-3 1 1,2-1-137,2 1 0,0-2-167,0-2 0,0 2 131,0-3 0,6-2-505,2-1 797,3-4 0,34-17 0,8-4 0</inkml:trace>
  <inkml:trace contextRef="#ctx0" brushRef="#br0">18127 2621 9030,'0'-7'-76,"0"2"132,0 5 0,-1 0 86,-3 0 0,1 7 27,-5 5 1,1 2-219,-1 6 1,-3 1 5,2 3 1,4 0-63,1-4 1,1 3 132,-1-2 0,3-3-26,-3-2-260,8 3 0,3-6 84,5-1 0,1-5-143,4-7 1,-2 0 80,5 0 1,-3-2 145,3-2 0,-3-3-30,3-5 0,-5 0 14,2-1 1,1-3-13,-2 0 0,-1-1-78,-7 5 244,3 0-98,-10-1 185,5 6-77,-6 2 0,-4 6-23,0 3 0,-6-1-2,2 5 1,2-4 51,2 5-40,-2-7-15,4 9 356,-3-9-296,5 3 1,5-5 145,3 0 0,3-4 33,2 0 0,0-4-98,4 4 0,-4 0 24,4 4 0,1-5 2,-2 1 1,2 0-78,-2 4 1,-2 6-14,2 2 1,-2 3-312,-2 1 0,-4 1 128,1-1 1,-3 0-445,3 0 0,-2-3 215,-3-1 0,-3-4 305,3 4 0,-30-43 0,-8-8 0</inkml:trace>
  <inkml:trace contextRef="#ctx0" brushRef="#br0">17967 2412 8025,'-12'-1'0,"-1"-3"0,5 1 0,0-5 304,5 5 0,-2-4 18,5 3-473,0 3 194,0-5 0,1 10-121,3 0 1,-1 5-965,5-5 1042,-5 5 0,19 9 0,-2 8 0</inkml:trace>
  <inkml:trace contextRef="#ctx0" brushRef="#br0">4061 4529 7892,'-8'0'-169,"0"0"447,5 0-46,-8 0 129,10 0-178,-5 0-190,6 0 1,0-2 63,0-2 0,1 3-95,4-3 0,1 2 103,7 2 0,-1-4-98,0 0 0,1-1 36,-1 1 0,0 1 34,1-5 0,-1 5-11,0-1 1,-4-2 4,1 2 1,-7-1 74,2 1-54,-2 2 0,-8-5-125,-2 3 0,-4 3 64,-5-3 1,-6 4-219,-6 4 0,-5 3 68,1 5 1,-3 2 129,-5 2 0,1 3 19,-5 6 1,4 1 9,-4 3 0,9-3 72,-1 2 0,8-2-64,1-1 0,7-2 119,5-2 0,8-3-99,3-6 1,4-4-34,1 0 1,6-5-3,2 1 1,4-1-2,4 1 0,0-3-27,4 3 0,1-2-130,3-2 1,1 0-3,-1 0 0,1 0 66,0 0 0,-1 0 7,1 0 0,-6-2 21,-3-2 0,-2 3-30,-2-3 55,1 2 33,-6 2 0,-7 0 1,-9 0 1,-7 2 88,-5 2 0,-2 3 22,-1 5 1,-2 6-62,-3 2 0,1 4 123,-4 0 0,3 1-78,-4-1 0,6 1 122,-2 0 0,4-2-56,5-3 0,8 2-32,8-5 0,2-5-76,2-4 1,2-4 0,2 4 0,2-5-87,7 1 1,5-2 62,2-2 0,3 0-165,2 0 0,4-4 40,-1-1 1,7 0-204,-3 1 0,0-2 19,1-2 1,-1-3 12,5 3 0,0 1 280,0-1 0,11-6 0,3-5 0</inkml:trace>
  <inkml:trace contextRef="#ctx0" brushRef="#br0">4073 4996 7419,'0'-7'-1015,"0"1"2669,0 2-891,0 2-679,6-3 0,1 5-117,5 0 1,-4 0 81,0 0 1,1 5-199,3 3 1,-4 3 100,0 2 1,-1-1-76,1 0 0,-1 5-5,-3-1 0,-2 2-67,2-2 0,-3-2 148,-1 2 1,0-2-281,0-2 159,0 1 73,0-1 181,0-5-123,0-2 0,0-6-118,0-3 0,6-3 39,2-5 1,3-5 28,1 1 0,2-6 27,2 1 1,-2 0-14,2 0 0,-6-1 508,-2 6-184,0-1 737,-1 5-642,-2 5 1,-5 3-24,0 8 0,-4 3-66,0 5 0,-5 2-67,0 2 1,3-2-84,-3 2 0,7 2-321,-2-1-45,2-1 1,2-4 157,0 1 1,2-2-348,2-3 1,4-3 117,8-5 1,-1 0-16,6 0 0,1-1 345,6-3 0,10-15 0,5-7 0,6-4 0,1 0 0</inkml:trace>
  <inkml:trace contextRef="#ctx0" brushRef="#br0">4849 4775 7972,'6'0'80,"0"0"-1016,-6 0 1108,0 0-166,5 0 1,-2 0 224,5 0 1,-4 0-1046,5 0 192,-1 0 622,4 0 0,28 11 0,6 2 0</inkml:trace>
  <inkml:trace contextRef="#ctx0" brushRef="#br0">4886 4959 7974,'-6'13'0,"3"-2"-175,-5-3 1,1-1-351,-1-3 1,1-3 767,3 3 576,3-2 1,-5-1-385,6 3 0,6-3-172,2 4 0,3-4-365,1-1 1,5 0-26,-1 0 0,5 0-39,-5 0 1,5-1-115,-5-4 1,6 3 279,-2-6 0,31-23 0,-22 12 0,1-1 0</inkml:trace>
  <inkml:trace contextRef="#ctx0" brushRef="#br0">7175 4381 6869,'-14'5'608,"-3"4"1,2 7-520,-5 5 0,3 2-59,-3 1 0,-1 2-1,-3 3 1,-1-2-38,1 6 1,4-5 13,4 0 1,2-3 139,2-4 0,1-4-123,3-4 0,1-7 32,3-1 35,3-4-89,-5-1 0,10-6 3,0-2 0,5-3-92,-5-1 0,7-6 60,1-2 1,0-8-146,5 0 0,0-7 15,0 3 0,3-1 106,-3-4 1,3 7 78,-3-7 1,3 8-74,-3 0 1,-1 5 199,-4 3-20,1 4 1,-5 10 431,0 3-378,-5 2 1,2 9-64,-5 5 0,0 2-98,0 7 1,4-1 67,0 5 1,5-1-221,-5 1 1,4 0 43,-4-1 1,6 5-69,-2 0 1,3-1 26,1-3 1,-4-2-92,0-2 0,-3 1 117,3-6 1,-6 0-289,3-3 412,-4-1 0,-1-4-62,0 0 0,-1-5 158,-4 1 0,-3 2-5,-8-2 1,1 0-86,-6-4 0,1 1 23,-5 3 0,-1-2 125,-2 2 0,2 1-112,-3-1 1,-1 5 0,1-5 0,-1 1-142,1-1 1,3-2 106,-2 2 0,6-3-350,1-1 1,6 0-120,-1 0-91,2 0 124,7 0 400,2-5 0,65-24 0,-23 9 0,1 0 0</inkml:trace>
  <inkml:trace contextRef="#ctx0" brushRef="#br0">7507 4344 7974,'11'-1'0,"-3"-3"0,1 1 22,-4-5 1,0 1 230,-1-1 245,-2-3-31,3 9-258,-5-3 24,-5 5 1,3 1-381,-2 3 0,-1 3 24,0 5 1,-3 2 36,4 3 0,-4 2 79,4 5 1,-4 1-154,4 0 1,-2 1 109,2 2 0,3-2 36,-3 3 0,2-3 95,2-1 1,0-1-42,0 1 1,0-5 75,0 1 0,0-6-155,0 1 15,0-2 1,2-3 8,2-3 0,-2-1-130,7-3 1,-5-3 56,4 3 0,-3-2 58,8-2 1,-7-2-19,11-2 1,-6 2 6,5-7 1,2 5-139,-2-4 0,5 5 61,-5-1 0,2-1-126,-1 1 0,-2 0-14,5 4 1,-1-5 257,2 1 0,2 0 0,-4 4 0</inkml:trace>
  <inkml:trace contextRef="#ctx0" brushRef="#br0">7938 4652 7974,'5'-13'0,"-4"1"48,3 0 350,-2 0-9,-2-1-272,0 1 0,1 5-60,3 3 42,-2 3 0,4 1-67,-1 0 1,-4 5 96,3 3 1,2 3-325,-2 2 1,0 3-14,-4 0 1,0 1-14,0-5 1,0 4 70,0 1 1,0 3-60,0-3 0,0-1 106,0-3 1,0-1 44,0 0 0,0-4 50,0 1-40,0-7 0,0 5 214,0-3-214,0-2 1,0 2 8,0-8 0,4-3-47,0-6 1,6 0-151,-2-4 0,3 2 176,1-5 1,4 1-23,1-2 1,-1-1 124,-4 6 1,-3-1 79,-1 5 0,-4 0 560,4 0-121,-5-1 215,2 6-466,-5 2 1,-5 10-54,-3 4 0,-2 6-274,2 1 1,-2 0 24,6-3 1,-4-1-30,4 0 1,0 1-15,4-1 1,0-4-284,0 0 0,5-1-34,4 1 0,3-2-173,4-6 0,1 0 524,7 0 0,7-14 0,4-5 0,7-1 0,1-1 0</inkml:trace>
  <inkml:trace contextRef="#ctx0" brushRef="#br0">6842 5009 8024,'-24'12'-572,"3"-5"-73,1-3 1,9-3 1727,-2-1-172,4 0-418,-4 0-16,7 0-531,0-5 0,8 3 9,2-2 1,2 3 127,7 1 1,5 4-13,2 0 0,5 0-131,3-4 0,11 0 7,10 0 1,8 0 83,13 0 0,-35 0 0,1 0-263,5 0 1,0 0-1,5 0 1,1 0 260,4 0 1,1 0 0,3 0-1,1 0-389,3 1 0,0-2 0,-2-1 1,0 0 308,3 0 1,-1 0 0,-6-1 0,-2 1-61,-1-1 1,-2 1-1,-4 1 1,-2 0-135,2-3 0,-1 0 0,24 1-83,-6-1 0,-14 2 182,-10 2 0,-7 0 35,-10 0 0,-3 6 363,-9 2 0,-3-1-389,-5 1 0,-1 0 369,-3 5 1,-24 3-1,-11 2 1,-5 2 0,0-1-1</inkml:trace>
  <inkml:trace contextRef="#ctx0" brushRef="#br0">7359 5489 8024,'0'-13'-1861,"0"1"2520,0 0 1,0-1-146,0 1 1,1 0-358,4-1 0,-4 1-11,3 0 0,3 1-53,1 3 0,-1-2 78,1 6 1,-4 0-101,4 4 0,-3 0 55,3 0 0,-4 1-12,4 3 1,-5 3-82,1 6 1,-1 4 79,1 4 1,-3 6-134,3 2 0,-2 5 15,-2-1 1,-5 4-67,1 4 1,-1-3 56,1 3 1,1-3-120,-5-1 1,5 0 104,-1 0 0,3-5 41,1-4 1,0-7-30,0-5 0,1-2 18,3-2 1,-1-5-33,5-3 0,0-2 43,5-2 0,0-6-152,4-2 1,-2-2-17,5 2 0,1-3-163,3 3 1,0-3 45,-4-1 1,2 3-161,-6 1 0,2 6 76,-1-3 0,-4 3 82,4-2 1,-4 2 273,0-2 0,-1 3 0,0 1 0,1 5 0,-1 2 0</inkml:trace>
  <inkml:trace contextRef="#ctx0" brushRef="#br0">7839 5833 8024,'0'-12'0,"0"0"-716,0-1 1,0 1 428,0 0 1,0-1 996,0 1 1,1 0-193,4-1 1,-4 5-37,3 0-340,3 0 0,-4 1-146,5 3 0,-4 2 60,4 2 0,-4 6-115,4 2 1,-5 4 16,1 5 1,-2-2 20,-2 5 0,0 1-114,0 4 1,0-2 14,0-3 0,0 4-40,0-4 1,-2 2-31,-2-2 0,3-2 106,-3-5 1,2-1-11,2 0 22,0 0 78,0 1-44,0-6 1,0-3 81,0-8 1,6-5-57,2-7 0,4-3-148,5-6 1,-4 1 116,4-1 0,1 0-16,-2 1 0,2 3 31,-2 1 0,-2 1 1,2-2 0,-6 5 775,-2 7-334,-5-1 206,2 8 1,-12 2-191,-5 8 0,0 5-72,-5 3 0,4-2-193,0 2 0,2 2-232,3-2 0,-3 2 83,3-1 0,3-4-224,0 4 0,4-8-310,1-1 351,0 1 0,7-3 30,5-1 1,6-4 4,7-1 0,5-6 132,3-2 0,16-18 0,8-8 0,-15 9 0,0 1 0,0-1 0</inkml:trace>
  <inkml:trace contextRef="#ctx0" brushRef="#br0">9697 4516 7938,'13'-5'517,"-7"4"1,0-6 286,-6 3-722,5 2 1,-2-3 12,5 5 1,-4-2-51,5-2 0,-1 3 53,4-3 0,0 2-113,1 2 0,0 0-1383,4 0 1398,-4 0 0,44-5 0,3-2 0</inkml:trace>
  <inkml:trace contextRef="#ctx0" brushRef="#br0">9697 4676 7938,'-8'0'25,"0"0"2,0 0 12,-5 0 19,7 0 1,1 0 110,10 0 0,1 2-143,7 2 0,4-3 21,4 3 1,2-2-48,2-2 0,14-3 0,7 0 0,4 0 0,-1-1 0</inkml:trace>
  <inkml:trace contextRef="#ctx0" brushRef="#br0">11272 4258 7999,'13'-12'0,"-2"-1"0,-3 1 0,-3 0 136,-5-1 0,0 5 219,0 0-25,0 5-187,0-2 0,-1 5-17,-3 0 1,-2 5-112,-2 3 0,-3 8 99,3 0 0,-1 6-127,0-2 1,-2 4-10,3 0 1,1 5-52,-1 0 0,5-1 20,-1-3 1,3 0-56,1-1 1,0 1 105,0-1 0,5-4-14,4-4 1,2-2-39,1-2 1,6-5 48,2-3 0,-1-4-16,2-4 1,-1-4 25,5-9 1,-2-2-57,-2-6 1,1-1 46,-6-2 1,-5 2-4,-7-3 0,-3-2 14,-1-2 0,0 3 2,0 1 0,-6 4 2,-7 5 0,-3-2-11,-5 6 0,-3 3-210,-1 5 0,0 5 120,-3-1 0,2 8-315,1 4 0,2 3-27,2 2 432,4-1 0,32 28 0,7 6 0</inkml:trace>
  <inkml:trace contextRef="#ctx0" brushRef="#br0">11802 4356 7999,'5'7'-621,"-4"-1"1,5-5 1592,-6 3-671,0-2-514,0 3 1,-4-4 94,0 3 0,-2-2-333,2 2 451,3-3 0,1-23 0,7-5 0</inkml:trace>
  <inkml:trace contextRef="#ctx0" brushRef="#br0">12097 4209 8003,'-12'0'83,"-1"0"-102,1 0-9,0 0 115,-1 5 0,3 2 165,1 5 0,4 2 43,5 2 0,0-1-136,0 6 0,0-1-203,0 5 0,0 0 90,0-1 0,5 1-98,4 0 0,1-6 54,3-3 0,3-2-108,1-2 1,-1-4 86,-4 0 0,5-5-11,-1 1 1,2-4-12,-2-4 1,-2 1 42,2-5 0,-2-1 13,-2-8 0,-3 2-13,-1-5 0,-5-1 13,1-3 0,-3-1-13,-1 0 0,0 1-1,0-1 1,-4 2-40,0 2 0,-6 0-8,2 4 0,-4 2-180,-5 7 1,4-2 54,-4 6 0,-1 0-364,2 4 1,0 0-41,3 0 575,6 0 0,13 17 0,8 3 0</inkml:trace>
  <inkml:trace contextRef="#ctx0" brushRef="#br0">12454 4196 8003,'7'6'-1670,"0"1"2087,-3 5 1,-3 0-197,3 1 0,-3 0 192,-1 4 1,0-2-165,0 5 0,2-3-86,2 3 1,-1-1-104,5 2 1,0-3 1,4-6 0,1 0 93,-1 1 1,2-3-262,2-1 1,-1-4-67,6-5 0,-5 0 78,5 0 1,-5-5 19,4-4 1,-4-1 51,0-3 1,-6-5 61,-2-2 0,-4-3-36,4-2 1,-5 0 19,1 1 1,-7-1 17,-1 1 1,-6 0 18,2 4 0,-3-2-112,-1 6 0,0-1 68,-1 5 0,1 5-428,0 3 1,-1 3 147,1 1 1,-3 1 262,3 3 0,-3 19 0,8 10 0</inkml:trace>
  <inkml:trace contextRef="#ctx0" brushRef="#br0">12995 4110 8008,'0'-8'0,"0"0"0,0 4 803,0-4-60,6 5-454,-5-3-116,5 6 1,-6 2 0,0 2 0,1 3 15,3 5 0,-3 6-100,4 2 0,-4 5 125,-1 4 0,1-2-126,3 6 1,-2-6-259,2 2 1,-3-3 255,-1-2 0,0 1-874,0 0 0,4-2 282,0-3 0,1-2 69,-5-6 1,1-3-63,3-1 499,-3 0 0,21-28 0,-1-9 0</inkml:trace>
  <inkml:trace contextRef="#ctx0" brushRef="#br0">13303 4135 8008,'1'-7'-447,"3"3"-765,-2-3 1349,3 6 0,-1-6-164,1 3 322,4 2 0,-6-3-193,5 5 0,0 0 11,5 0 1,-1 0-130,0 0 0,5 0 7,-1 0 0,6 0 23,-2 0 0,-1 1 115,2 3 1,-5-2 78,5 2 1,-5-3-40,5-1 65,-6 0 0,1 6-34,-8 2 0,-2 0 47,-6 4 0,0-2-83,0 6 0,0 2-25,0-1 1,-1 4-57,-4 0 0,3 2-147,-6 2 1,5-5-167,-1 1 0,-2-2 71,2 2 0,-1 0-229,1-4 0,2-1 157,-2-3 1,3-5-1028,1 0 1258,0 0 0,22-17 0,5-6 0</inkml:trace>
  <inkml:trace contextRef="#ctx0" brushRef="#br0">14041 4098 8008,'-6'-6'229,"-5"5"-245,4-10 0,-6 11 99,1 0 1,4 7 159,0 9 1,0 4-92,-5 4 1,1 2-18,0 3 1,-1 1-195,1 3 1,1 2 134,3-2 0,2 1-167,6-1 1,0-3 103,0-5 1,6-5-86,2 1 0,3-6 4,1 1 1,1-7 19,-1-5 1,4-3 20,1-1 1,1 0 0,-2 0 0,-2-5 35,2-4 1,-4-2-16,-3-1 1,0-2 95,-5-2 0,0 2-87,-4-2 0,0-2 49,0 2 1,-1 1-81,-3 6 0,-4 0-87,-9 5 1,1 0 127,-9 4-13,3 0 0,-21 15 0,-9 8 0,-2 1 0,1 0 0</inkml:trace>
  <inkml:trace contextRef="#ctx0" brushRef="#br0">11236 4898 7924,'-7'0'-1555,"1"0"2013,6 0-88,0 0-219,11 0 0,-1 0-39,10 0 0,12 0-41,9 0 1,13 0-20,12 0 1,-26-1-1,2 1-350,8-2 0,3-1 0,2 2 1,2 0 324,6-3 1,1-1 0,-2 4 0,0 0-379,2-1 1,0 0 0,0 1 0,0 0 306,0 1 0,-1 0 1,2-2-1,-1 0 62,0 0 1,-1 0 0,-3 0 0,-1 0-43,1 2 1,-1 0-1,-2-2 1,-1 0-219,0 0 0,-1 0 0,0-2 1,1 0 248,-1 1 1,1 1-1,-4 0 1,0-1 9,-3 1 1,0 0-1,-5 1 1,-1 1 23,-3-3 0,-2 1-24,32 1-47,-8 1 0,-10 0 7,-11 0 0,-7 0-273,-14 0 1219,4 0-1245,-16 0 1589,3 0-1339,-11 0 638,-11 0 1,-1 0-802,-9 0 0,-4 4 235,1 0 0,-8 3 0,-5 1 0,-5-1 0,0 0 0</inkml:trace>
  <inkml:trace contextRef="#ctx0" brushRef="#br0">12860 5132 7989,'0'-13'-518,"0"1"1,0 4-361,0 0 818,0 5 232,0-3 0,0 8 297,0 2 0,0 3-275,0 5 0,-1 2-40,-3 2 1,-2 3-144,-2 6 1,-3 0-1,3-1 1,-7 1 144,-2-1 0,1 1-45,4 0 0,-1 3 9,1 1 1,0-4-20,-1-5 1,6-5 392,3 2-314,3-4-78,1 0 1,5-7-148,4-1 1,7-4 79,5-1 0,2-1-269,1-4 1,2 3 76,3-7 1,-2 5-115,6-4 1,-1 4-152,1-4 0,-3 5-143,-6-1 0,1-1 565,-1 0 0,-4-15 0,-3-1 0</inkml:trace>
  <inkml:trace contextRef="#ctx0" brushRef="#br0">13094 5242 7989,'-8'-4'-118,"-1"0"0,5-5 118,-4 0 0,5 3 0,-1-3 392,-3 7 113,6-4 0,-4 8-226,5 2 0,0 3-117,0 5 1,0 6-116,0 2 0,4 5 98,0 3 1,1 0-213,-1 5 1,-2-5 127,2 5 0,1 0-91,-1 4 1,0 0-118,-4 0 1,5-4-222,-1-1 0,0-4 49,-4 0 1,0-7-104,0-5 0,1-3-709,3-5 555,-2-3 576,9-5 0,6-27 0,9-7 0</inkml:trace>
  <inkml:trace contextRef="#ctx0" brushRef="#br0">4886 6916 8067,'0'7'-2042,"0"-2"3347,0-5-664,0 0 0,5 0-619,3 0 0,3-1 116,1-3 0,2-2-81,3-2 1,2-3 7,5 3 1,1-3-125,0-1 0,-5 0 18,1-1 1,-6 1-57,1 0 0,-6 3 55,-2 1 11,-5 0 0,-3 0-7,-9 0 1,-3 5 33,-4-1 0,-4 2-88,-4 2 0,-2 0 83,-3 0 0,-1 6 17,-3 2 1,-1 3 2,5 1 0,-3 5 3,3-1 0,-4 5-14,4-5 0,1 5 7,3-5 0,0 4 9,1-3 0,5 3-3,2-3 1,4 3 31,0-3 0,6-1-36,3-4 1,3 2 4,1 3 0,5-8-15,4 3 1,6-6 0,1 2 0,7-5-11,2 1 1,0-3-7,3-1 1,-2 0-4,-1 0 0,-1 0 14,1 0 0,-2-1-53,-2-3 1,-3 2 45,-6-2 1,-4 2-58,0-2 122,-5 2 1,1-3 12,-8 5 1,-4 0-58,-9 0 0,2 0 6,-5 0 1,-1 1 52,-3 3 1,-1-1-44,1 5 1,-1 0 120,0 5 0,5 0-61,-1 4 0,5-2 24,-5 5 0,8-5-78,0 2 0,2 0 11,7 0 1,0-1-39,4-3 0,6-1-21,2 0 1,8-4-66,5 1 1,2-5 47,2 4 1,5-5-440,3 1 1,2-3 164,2-1 1,1 0-795,3 0 1103,-2 0 0,19-11 0,0-3 0</inkml:trace>
  <inkml:trace contextRef="#ctx0" brushRef="#br0">5193 7248 8067,'-5'-8'0,"-3"0"0,2 5-644,-5-2-642,10 5 1950,-10 0 1,9 7-245,-2 5 0,2 0-211,-2 5 1,2 0-151,-2 0 0,3 3-102,1-3 0,4-1 72,0-4 0,1 1 28,-1-1 0,3-1-31,6-3 1,3-2 4,0-6 0,5 0-46,-5 0 0,6-6 49,-1-2 0,-3-4-68,-2-5 0,2-1 114,-2-2 0,1-3 5,-5 2 0,-1-2-12,-3-2 1,2 2 94,-6 3 1,0 2-54,-4 6 1,0-1 434,0 1-372,0 5 0,-2 2-43,-2 5 0,3 5-238,-3 3 1,-2 9 135,2 3 0,-4 5-82,4 4 1,0 2 1,4 6 1,0 1 28,0 3 0,0 0-23,0 8 1,0-6 37,0 6 0,0-2 0,0 2 0,0 0 32,0 0 1,1-6 65,3-6 1,-2-6-77,2-6 1,-3-6 294,-1-3-159,0-2 0,-1-7 110,-3-3 1,1-4-95,-5-4 1,4 1 120,-5-5 0,1 0-224,-4-5 0,4 1 91,-1 0 1,1-1-426,-4 1 1,4 0 161,0-1 0,3 0-585,-3-4 0,6 4-20,-3-4 1,4 4-295,1 0 0,0 0 1003,0-4 0,22-16 0,11-8 0,1-5 0,0-1 0</inkml:trace>
  <inkml:trace contextRef="#ctx0" brushRef="#br0">5772 7248 8095,'1'-12'0,"3"0"0,-1 4-654,5-1 1,2 1 534,6-4 1,-1 5 694,6 3 1,-5-2-464,4 2 1,0 0-465,0 4 351,-2 6 0,-11 17 0,-2 10 0</inkml:trace>
  <inkml:trace contextRef="#ctx0" brushRef="#br0">5833 7421 8707,'-7'-6'499,"3"5"-498,8-3 1,-1 2-14,5 2 1,5 0-540,3 0 0,6-4 551,-2 0 0,27-3 0,12-1 0,4 1 0,1 0 0</inkml:trace>
  <inkml:trace contextRef="#ctx0" brushRef="#br0">8405 6830 8095,'-12'-19'0,"4"1"136,-1 6 1,7-1 109,-2 1 0,-2 0-102,2-1 0,-1 5 347,0 0 26,4 5-400,-4-2 0,3 6-204,-2 3 1,1 5 159,-5 7 0,4 4-86,-4 9 0,1 3-7,-1 5 0,-3-1-6,3 1 1,1-1-13,-1-3 0,-1 2 18,-3-2 1,4-1 11,0 0 0,1-8 66,-1 0 0,1-7-95,3-1 136,2-2-40,-3-7 1,5-7-40,0-9 0,1-3-8,3-4 1,3-5-164,6-8 0,0-2 108,4-6 0,-4 0-150,4 0 0,-4 2 42,0 2 0,-1-3 43,0 3 0,1-1 82,-1 1 1,-1 8 116,-3 4 0,-1 10-102,-3-1 131,-3 8 0,6-2-19,-3 6 1,-1 6-60,5 2 1,0 7-34,5 1 0,-1 2-4,0-2 1,1 2-12,-1 3 0,0 2-2,1-2 0,-5 2-10,0 1 0,0-3 6,5-1 1,-5 1 12,0 4 1,-5-5-40,1 1 0,-3-6 32,-1 1-10,0-2 9,0-2 1,0-4 14,0 0 45,0-5 0,-1 3 133,-3-6 0,-3 0-141,-5 0 1,-1 0-5,1 0 1,-5 0 12,1 0 1,-6 0 23,2 0 0,-4 0-49,0 0 1,-1 0-119,1 0 1,-2 0-251,-3 0 0,7 0-27,-3 0 1,8 1-173,-4 3 1,6-1 171,-1 5 0,6-4 366,2 4 0,27 6 0,3 5 0</inkml:trace>
  <inkml:trace contextRef="#ctx0" brushRef="#br0">8750 6756 8095,'0'-12'-103,"4"-5"-52,0 1 0,4 0 305,-4 3 64,0 6 188,-4 2 1,0 6-79,0 3 1,0 9-317,0 7 0,-1 3 77,-3 2 0,-2 1 20,-2 3 1,-3 2-47,3 6 1,1-4-123,-1 0 1,4-4 90,-4 3 1,5-4-45,-1 0 0,2-7 229,2-5 0,2 2-147,2-2 1,-1-5 9,5-6 1,1-4-13,8-1 1,-2 0-195,5 0 1,0-6-44,0-2 1,3-1-197,-2 0 0,2 0 81,2 5 0,-5-4-114,1 3 0,-6 1-853,1 4 1255,-2 0 0,4 6 0,1 1 0</inkml:trace>
  <inkml:trace contextRef="#ctx0" brushRef="#br0">9094 6990 8121,'0'-7'1148,"0"-4"-892,0 10 242,0-5-618,0 6 1,0 2 112,0 2 1,0 3-56,0 5 1,0 0 26,0 1 0,0-1-22,0 0 0,4 5-132,0-1 77,6 0 0,-3-5 33,5-2 1,2 0 91,2-5 1,-2 0-23,2-4 0,2 0 7,-1 0 0,3-5 200,-4-3 0,5-5-43,-5-3 1,1 1-40,-5-6 1,0 6-53,1-1 0,-5-1 16,0 5 1,-5-3-8,1 7 0,-3 1 96,-1-1-74,0 5-63,0-2-145,-5 16 1,-1-2 146,-2 12 1,-1-1-4,5 5 1,-2 4-47,2-1 1,3 6-15,-4-1 1,3 4 92,-2 4 0,2-1-63,-2 5 1,3-1 152,1 1 0,0-3-63,0-5 1,0-5 9,0-4 1,0-7 67,0-5 28,0-2 121,0-7-232,0-2 0,-6-5 286,-2 0 0,-3-5-79,-1-3 1,-5-3-136,1-2 1,-4 1-83,3 0 0,-3 3-125,3 1 0,1 1-122,4-1 1,5 1-948,3 3 272,-3 3 846,5-5 0,19 12 0,10 1 0</inkml:trace>
  <inkml:trace contextRef="#ctx0" brushRef="#br0">8110 7605 8121,'-18'0'0,"3"-1"0,-6-3 0,11-2 307,-3-2 0,5 1 309,0 3-308,2 3 0,12-5-421,2 6 1,8 0 128,5 0 1,8 0-167,3 0 1,11 2 104,6 2 0,7-3-360,10 3 0,2-2 370,-31-2 0,0 0 0,5 0 1,1 0-215,2 0 1,0 0-1,3-2 1,0 0 265,1 0 0,0-1 0,0-1 0,-1 0 1,0 2 0,-1 0 0,-1-2 0,-1 0-8,-1 2 0,-2 0 0,-4-1 0,-2 0-49,30-1 0,-11 3 50,-14-3 0,-6 2 70,-10 2-191,-12 0 413,-2 0 0,-16 0-650,-3 0 0,-7 2 540,-2 2 1,-3 1-485,3 4 1,-5 1 77,2-1 0,-3 6 213,-2 1 0,-9 5 0,-6 2 0,-3 0 0,0 0 0</inkml:trace>
  <inkml:trace contextRef="#ctx0" brushRef="#br0">8602 7974 8121,'12'-5'0,"-3"-2"46,-1-5 0,-1 0 186,1-1 0,-3 1 64,-5 0 0,0-1 202,0 1-41,0 5-209,0 2 1,0 6-189,0 3 0,-4 4-1,0 9 1,-4-2-141,4 5 0,-4 1 124,3 3 0,-3 1-161,4 0 1,-4-1-34,4 1 1,0-1 62,4 1 0,-4 0 233,0-1 0,-1-3-48,5-1 0,0-3 8,0 3 1,6-5-68,2 2 0,-1-9-2,1-4 0,4 1-38,5 0 0,3-1 0,-3-4 1,5-6-147,-2-2 1,3 1 40,2-1 0,-4 4-355,-1-4 0,-4 5 154,5-1 1,-6-2-146,1 2 0,-2 0-150,-2 4 603,1 0 0,10 0 0,3 0 0</inkml:trace>
  <inkml:trace contextRef="#ctx0" brushRef="#br0">9045 8134 7851,'-7'9'486,"3"-1"0,-1-4-416,1 4 1,-1-4 85,5 4-28,0 1-21,0 3 0,6-5-131,2-3 0,3-3 21,1-1 1,1 0 35,-1 0 1,0-1 8,1-3 0,0-3-133,4-5 1,-4-1 124,4 1 0,-4-4 143,0-1 1,-5 1-99,0 3 0,-1 1 107,1 0 0,-1 0 43,-3-1 1,-3 5-13,4 0-211,-4 5 102,-1-2 0,0 6-136,0 3 0,0 7 104,0 5 0,0 6-12,0-1 0,0 8-2,0 3 1,0 4-4,0 1 1,0 5-142,0 3 1,0 3 132,0 1 1,0-1-151,0-3 0,-4 2 83,0-6 1,0 0-40,4-4 0,-2-7 39,-2-5 1,3-5-10,-3-4 1,1-6 51,-1 2 0,1-8 104,-5 1 1,0-4 72,-5-1 0,1 0-93,0 0 1,-2-6 139,-2-2 0,2-7-9,-2-1 0,2-7 9,2-2 1,1 0-143,3-3 1,2-2 7,6 1 0,1-1-133,4 1 1,1-1-241,7-3 1,4 3-737,4 5 1,2 1 463,2-1 1,4 3-730,-1 6 1,5 0 1256,-4 7 0,21 20 0,2 4 0</inkml:trace>
  <inkml:trace contextRef="#ctx0" brushRef="#br0">1858 9340 8034,'-7'0'-492,"-4"0"1,9-5 932,-6-3 0,5-3-215,-1-2 1,2 0 4,2-4 0,-1 2-160,-3-5 1,1 3 17,-5-3 1,4 1-111,-4-2 0,-1-1-18,-3 6 1,0 0 125,-1 3 1,1 2-168,0 3 1,-6 3 43,-2 5 1,-4 5 24,0 3 1,-1 9-8,1 3 1,-2 5 5,-3 4 1,4-3 16,1 2 1,0 2 19,8-1 0,4 4-71,3-4 1,7-1 0,-2-3 1,4-6-49,4-3 1,7-3 89,5-5 1,6-3-20,-2-5 0,4-5 2,0-3 0,5-7-109,0-2 0,-1-5 69,-3 2 0,-4-3 2,-1-2 0,-5 0 94,2 1 0,-4 3-64,-1 1 0,-3 5 124,-1-2 1,-5 4-54,1 0 32,-3 7 0,-2 3-61,-3 11 0,2 6 319,-2 10 0,3 6-18,1 3 0,0 8 102,0 4 0,0 5-180,0 3 1,0 3-331,0 6 1,0 0 43,0 4 0,0-3 84,0 3 1,0-9-41,0-4 1,0-9 85,0-7 0,0-6-22,0-6 0,-2-11 116,-2-6-57,-3-5 1,-6-3-26,-4 0 1,2-6 23,-5-2 0,3-3-161,-3-1 0,1-2-86,-2-2 0,-1 2-204,6-2 1,0 2 126,3 2 0,5-5-672,0 1 1,5-2-71,-1 2 949,3-4 0,14-9 0,6-4 0,2-4 0,0 1 0</inkml:trace>
  <inkml:trace contextRef="#ctx0" brushRef="#br0">1920 9513 8154,'8'0'-1934,"0"0"2472,0 0 0,5-2-75,-1-2 1,-1 1-114,-3-5 0,3 0-98,-3-4 0,-1-1-269,1 1 0,-5 0-34,1 0 1,2-5-57,-2 1 0,0-2 141,-4 2 1,0 2-94,0-3 0,0 4-32,0 0 149,-6 1 1,0 1-18,-7 3 0,5 3 10,0 5 0,0 5-9,-5 3 0,2 7-26,3 2 1,-1 5-11,4-2 1,-3 5-41,4 3 1,0-2-148,4 3 0,0-3-74,0-1 0,6-1 137,2 1 0,3-2-261,1-2 1,6-9 85,2-8 1,5-3-100,4-1 0,-3-2 392,2-6 0,0-2 0,0-11 0,-6 5 0,3-4 0,-5 4 0,1 0 0,-3 4 0,-6 4 0,0-3 0,1 9 0,-7 2 0,-1 8 0,-5 3 20,-5 2 1,3 3 278,-7 1 0,5-1 101,-4-4 0,5-4 241,-1 1-300,-3-7 1,5 4-8,-6-6 0,5-2-148,-1-2 1,2 0-177,2-8 1,0 1 166,0-9 1,6-1-116,2-4 0,3 1 48,1-1 1,2 2-108,2 2 0,2-2 66,3 3 1,1 2-9,-6 1 1,4 5-34,-3 4 0,-1 2 69,-3 6 1,-1 10-223,0 2 1,0 9 107,1-1 1,-5 4-417,0 0 0,-4 1-14,4-1 0,-1 1-181,2 0 0,1-6 202,-1-3 0,2-2-422,1-2 848,0-5 0,17-23 0,4-12 0</inkml:trace>
  <inkml:trace contextRef="#ctx0" brushRef="#br0">2806 9451 8311,'-7'0'1302,"2"0"-1309,5-5 1,0-2 30,0-5 0,5-1 169,3 1 0,-1-2-127,1-2 1,-1-2 28,1-2 1,2-4-119,-6 4 1,4 2-8,-4 2 0,0 2-158,-4 2 217,0-1 1,-1 7-104,-3 1 0,-3 5 99,-5 5 1,-1 3-18,1 8 0,0 3-88,0 6 1,-1 1 23,1 3 0,4-2-121,-1 6 0,7-7 108,-2-2 1,2 0-22,2-8 1,6 2 45,2-2 0,4-8-11,5 1 0,2-7-35,5-2 1,1-1-15,0-3 0,-1-4 25,1-9 0,-1 2 43,1-5 1,-4-1 17,-1-3 0,-5-1 34,2 0 1,-5 1 154,-4-1 0,3 5-141,-3-1 0,-2 6 276,-2-1 92,-3 2-260,-1 7 0,-4 4 34,0 12 1,-6 0-75,2 12 0,1-1-187,-1 5 0,5-1-50,-1 1 1,3-2-207,1-2 0,1 2 156,3-2 1,5 0-111,7 0 1,0-5-62,9-7 0,-2 0 91,10-5 1,0 0 110,4-4 1,1-9-33,3-4 0,-3-3 234,3 0 1,-8-4 51,-4-4 1,-4-1 178,-5 1 1,-2-6-89,-6-3 0,-5 3 111,-3 1 0,-4 0-56,-4 5 1,1-2-74,-5 9 0,0 1 30,-4 4 0,-1 5-46,1 3 0,-2 4-29,-2 4 1,1 3-74,-6 5 1,6 0-166,-1 0 0,2 5 129,2-1 0,0 5-15,-1-5 0,2 5-188,3-5 0,-1 5 48,4-5 0,-3 5-127,4-5 0,0 4 26,4-3 0,1-1 180,4-3 1,3-7 93,8-2 1,-1-2 228,6-2 1,-5 0-147,5 0 0,-2-2 102,1-2 1,2 2-40,-5-7 1,3 7-61,-4-2 1,1 2-118,-5 2 0,0 2 102,1 2 0,-1 3-292,0 5 0,1 0-58,-1 0 1,0-3-20,1-1 1,0-5 86,4 1 0,-2-3 31,5-1 1,-3-11 137,3-5 1,-3-6-99,3-3 1,-3-5 330,3-3 1,-5-2-78,1-2 1,-3-1 233,-5-3 1,2 1-89,-6-5 1,0 5-21,-4-1 1,0-1-127,0 1 1,0 1-48,0 7 0,0 7-146,0 6 0,0 9 133,0-1-12,-6 7 0,-1 5-25,-5 9 1,4 3-203,0 4 0,0 5 7,-5 8 1,1-1 7,0 9 0,-1-1 78,1 9 0,1-4-30,3 4 0,-2-4-199,6 4 0,0-5 21,4 1 1,1-3 221,4-1 0,5-7-53,7-5 0,1-2 133,-2-7 1,3-5-101,6-7 1,-1-2-31,1-2 0,0-2 61,-1-2 0,1-3 15,0-5 0,-5-4 56,1-1 1,-6 0-34,1 0 1,-2 3 15,-2-2 0,-4 2-57,0 2 0,-4 0 232,5-1-66,-7 7 40,4-5 1,-6 11-132,0 0 0,0 1 9,0 7 0,-1 2-36,-4 6 1,4-2 31,-3 2 1,3-2-263,1-2 0,0 1 74,0-1 0,5 0-312,3 1 1,3-3-45,1-1 501,1-4 0,21-16 0,6-2 0</inkml:trace>
  <inkml:trace contextRef="#ctx0" brushRef="#br0">4221 8959 8086,'-12'-11'0,"-2"3"308,-2-9 1,3 4-83,1 0 0,1 5-112,7 0-157,0 5 30,4-2-93,0 5 0,1 4-256,3 0 0,-1 6-809,5-2 1171,-5 3 0,13 12 0,-2 3 0</inkml:trace>
  <inkml:trace contextRef="#ctx0" brushRef="#br0">4726 9463 8111,'0'-12'0,"0"0"5,0 0 0,-2-1 72,-2 1 0,3 0 50,-3-1 0,2 1 81,2 0 0,0-1-165,0 1 0,2 1 108,2 3 0,-2-3-167,7 3 1,-2 1 62,1-1 0,3 5 57,-3-1 0,3 3-117,1 1 1,-1 1-72,-3 3 0,2 3-125,-6 5 0,0 6 81,-4 2 0,0 4-65,0 0 0,-5 1 26,-4 0 0,-3-1-18,-4 1 1,2-2 197,-2-2 0,6-4-17,2-4 1,1-1 44,-1 0 1,-2-4 436,6 1 56,0-7-338,4 4 1,1-6-74,3 0 0,3-4-7,6 0 0,3 0-216,0 4 0,5-2 22,-5-2 1,5 3-94,-5-3 1,5 2-134,-5 2 0,5 0 304,-5 0 0,11-5 0,-1-2 0</inkml:trace>
  <inkml:trace contextRef="#ctx0" brushRef="#br0">4603 9451 8111,'-13'-5'144,"6"2"-603,3-5-138,3 5 0,6-7 929,4 6 0,3-1-132,4 1 1,5 2-176,8-2 1,-3 3-296,2 1 0,2 0 270,-1 0 0,17-2 0,8-2 0,3 1 0,-1 0 0</inkml:trace>
  <inkml:trace contextRef="#ctx0" brushRef="#br0">5156 9439 8111,'-8'0'113,"0"0"0,0 0-1016,1 0 188,1 0 1564,6-6 0,6 4-380,2-7 0,3 3-244,1-3 0,1-2-173,-1 3 0,4-1-9,1 0 1,-1-1-67,-4 1 0,1-2-201,-1-1 0,-1-4 48,-3-1 1,2 1 10,-6 4 0,0-1 78,-4 1 1,0 0 23,0-1 1,0 5 96,0 0 1,-1 5-57,-3-1 0,-3 3 20,-6 1 1,0 0-8,-4 0 0,2 7-7,-5 5 0,3 2-58,-3 6 1,5-1 49,-2 2 1,5 2-203,4-3 0,2 0 122,6 0 1,0-3 50,0 3 0,6-5 13,2 1 0,8-3-2,5-5 1,4-1 19,3-3 0,0-3 14,4 3 1,-3-2-45,4-2 1,0-6 24,4-2 1,-4-3 15,-1-1 1,-3-6-25,4-2 0,-8-4 126,3 0 0,-10-1-68,3 0 0,-11 2 13,-1 3 0,-7-2 134,2 5 0,-2 1 2,-2 4-13,-6-1 1,0 5-93,-7 0 1,1 5-30,0-1 0,-5 3 28,1 1 1,-1 4-59,5 0 0,0 4-18,-1-4 0,1 6-142,0-2 0,4 3 48,-1 1 0,5 1-177,-4-1 1,5 4 110,-1 1 0,3 1 55,1-2 0,5-2 115,4 2 0,45 9 0,-20-12 0,-1 0 0</inkml:trace>
  <inkml:trace contextRef="#ctx0" brushRef="#br0">5735 9328 8111,'0'-8'-1040,"0"0"0,0 4 2227,0-5-881,0 1 0,0-4-516,0 0 1,-2 3 216,-2 1 0,1 1 53,-5-1 0,4-3 166,-4 3 0,4 3-73,-4 0 1,-1 0 35,-3 1 0,0 0-71,0 4 1,-1 0-58,1 0 0,0 4 13,-1 0 0,-3 7-22,0 1 1,-2 2 14,1 6 1,4-3-132,-4 3 1,4-1-29,0 2 1,1 2 131,0-2 1,5-4-234,3 0 219,2 2 1,2-5-90,0 2 1,6-8 32,2-4 1,4-2-94,5-2 0,-2 0 33,5 0 1,-3-6-16,3-2 0,-1-4 66,2-5 0,1-2-6,-6-5 0,5-2 89,-5-3 1,0-3-79,-3-4 1,-1-3 52,0-2 1,-1-2 27,-2-7 0,0 5 18,-5 0 0,0 5-15,-4-1 0,0 10 236,0 6 510,0 6-498,0 12 1,-1 7-269,-3 9 0,-2 8 100,-2 8 1,-3 1-28,3 7 1,1 0-5,-1 3 1,1 5-14,-1 0 1,-2 2-100,6-2 0,-4-3-203,4 3 0,0-4-37,4-4 1,1 1 85,3-5 0,-1-2-273,5-6 0,2-4 132,6-4 1,-1-6-412,6-3 719,-1-3 0,32-28 0,7-7 0</inkml:trace>
  <inkml:trace contextRef="#ctx0" brushRef="#br0">6891 9008 8098,'5'-14'-180,"-1"-2"1,1 2 119,-1-2 1,-2-2 590,2 2-318,-3-1 1,-1 5 863,0 0-306,0 5-398,0 1-212,0 23 0,0-2-153,0 14 1,1 1 33,4-2 0,-4 11 96,3-2 0,-3 4-379,-1 0 1,0-3 11,0 3 1,0-1-90,0 1 1,0-4-16,0-1 1,0 0-168,0-7 1,0-5-41,0-3 1,0-6 539,0 1 0,-11-35 0,-2-10 0</inkml:trace>
  <inkml:trace contextRef="#ctx0" brushRef="#br0">6695 9303 8098,'0'-6'-419,"5"-4"-62,3 6 1,5-6 482,3 2 0,3 1 465,6-1 0,6 0-464,6-4 0,1-1 27,7 1 0,-5 0-86,1-1 1,-7-3 122,-1 0 0,-5-6-150,0 1 1,-7-2 120,-5-2 1,-4 2 19,-3 3 0,0-2 71,-5 5 1,0 1 223,-4 4 0,0-1 82,0 1 1,0 4 233,0 0-324,-5 5 0,2-3-82,-5 6 0,4 6-190,-4 2 0,4 4 14,-5 5 0,3-1-120,-3 9 1,3-3 114,1 6 0,3 2-179,-7-1 0,7 5-252,-2-1 1,2-1 157,2 0 0,0 0-189,0 1 1,0 1 99,0-5 1,2-2-365,2-7 0,3 2 61,5-5 0,4-6 583,1-7 0,17-20 0,8-11 0,2 0 0,0 0 0</inkml:trace>
  <inkml:trace contextRef="#ctx0" brushRef="#br0">7433 9230 8106,'-12'12'-698,"-1"0"1,2 1 684,3-1 0,-1 0 206,5 0 0,-1 1-102,5-1 0,0 5 40,0-1 0,2 0-37,2-3 0,-1-5 5,5 0 1,1-4 10,8 4 0,-2-5 121,5 1 1,-3-4-14,3-4 1,-3-3-108,3-5 0,-5 0 117,2-1 0,-4-4-77,0-4 0,-5-2 78,0-2 1,-5 1-141,1-1 0,-4 0-155,-4 1 0,-2 5 21,-2 2 0,-3 4-253,3 0 0,-7 6-524,-2 3 0,0 3 354,0 1 0,4 1-425,-4 3 893,4 3 0,11 27 0,4 6 0</inkml:trace>
  <inkml:trace contextRef="#ctx0" brushRef="#br0">7716 9254 8106,'-7'13'-296,"3"-1"0,-1 0-349,0 0 1,1 1 768,4-1 1,0 0 785,0 1-683,0-1 0,2 0-176,2 1 0,3-5 83,5 0 0,0-5-60,1 1 0,0-3 48,4-1 0,0-4-15,4 0 0,1-7 29,-6-1 1,5-2-10,-5-6 0,1-1 121,-5-4 1,-1 5-231,-3-1 0,2 1 98,-6-5 1,0 2-150,-4 3 0,-2 2 148,-2 6 1,-4 1-508,-8 2 0,1 4-20,-6 5 1,1 1-194,-5 3 0,5 3 115,-1 6 490,1-1 0,-11 33 0,0 8 0</inkml:trace>
  <inkml:trace contextRef="#ctx0" brushRef="#br0">8085 8971 8106,'0'-19'0,"0"1"412,0 6 0,0 4 237,0 0-461,6 5 1,-5 0-24,3 11 0,2 2-124,-2 10 0,0 1-71,-4 4 1,4 5 180,0 2 1,0 4-431,-4 1 1,-1 0 200,-3 0 1,1 0-400,-5 0 1,5-6 216,-1-2 0,2-7 67,2-2 1,0-9 182,0 1 0,2-8 189,2 1 1,3-5-130,5-5 1,0-5-45,1-7 0,3-3 9,1 3 0,-1-5 40,-4 2 0,1-3-170,-1-2 1,0 0 55,0 1 1,-3 3 27,-1 1 1,-5 5 131,1-2 335,-3 4-195,-1 6 1,-1 1-122,-3 6 1,1 2-1,-5 2 1,-1 3 4,-3 5 0,0 2-162,0 2 1,3-2 61,1 2 1,4-1-147,-4 2 0,5-4-81,-1 4 0,3-4-218,1 0 1,0 0 73,0 4 0,5-6 102,3 5 0,3-9-624,2 5 868,4-8 0,23-7 0,11-5 0,5-2 0,1 0 0</inkml:trace>
  <inkml:trace contextRef="#ctx0" brushRef="#br0">8614 9267 8106,'7'6'-1499,"-1"5"2210,-6-9 1,1 3-124,3-5-687,-3 0 68,10 0 1,-5-1 186,2-3 1,3 1-245,-3-5 121,3 0 0,1-5 49,1 1 1,-1-4-10,0-1 0,-1-1 16,-2 2 0,0 2-68,-5-2 1,2 1 18,-2-2 0,-3 8-137,3-3 126,-2 2 1,-2 2-160,0 0 75,-6 5 1,-1-1-138,-5 8 1,0 4 26,-1 8 1,5-1 79,0 6 0,1-5-166,-1 5 1,1-5-7,3 5 0,3-5 110,-3 5 0,2-6 64,2 1 0,6-2 125,2-2 1,3-1-50,1-3 1,6-2 154,2-6 1,5 0 95,4 0 0,-2-6-85,6-2 1,-4-4-42,3-5 1,0 2-39,1-5 0,-3 3-165,-6-3 0,-4 5-2,-4-2 0,-4 4-395,-4 1 328,-2-1 0,-7 6-87,-4 3 0,3 4 9,-7 4 1,-3 3 91,-4 6 0,1 3 134,7 0 0,-3 1-85,2-5 1,4 0 202,1 1 1,2-1-117,2 0 0,0-4 209,0 1 1,6-5 56,2 4 0,7-5 16,2 1 1,0 1-25,0-1 1,-4 0 111,4-4 1,-5 2 217,-4 2-212,3-3-200,-9 5 0,3-5 22,-5 3 0,-7-2-278,-5 2 0,0 1-89,-5-1 1,2 0-91,-1-4 0,2 0 56,-2 0 0,2 0-47,2 0 1,-1 0 253,1 0 0,-7-26 0,-2-13 0,-2-2 0,0 0 0</inkml:trace>
  <inkml:trace contextRef="#ctx0" brushRef="#br0">8971 8885 8106,'0'-12'0,"-4"-1"184,0 1 364,0 5-163,4 2-301,0 5 0,0 9-276,0 4 0,-4 7 114,0 1 1,0 2 77,4 2 0,-6 32 0,-1 9 0</inkml:trace>
  <inkml:trace contextRef="#ctx0" brushRef="#br0">9857 8959 8106,'0'-18'0,"0"-2"0,0 0-11,0 0 1,-4 5 185,0-1 0,0 2 576,4 2-171,0 5-513,0 1 0,0 8 9,0 2 0,0 8-122,0 9 1,0 3 133,0 5 1,0 0-97,0 7 1,-1-5-26,-4 5 1,4-1-82,-3 2 1,-1 1-18,0 3 0,1-8 104,4 0 0,0-6-64,0-3 0,0-3 44,0 0 0,2-8-10,2-1 0,3-1-81,5-6 0,6-1-154,2-4 1,3 0 21,2 0 0,5-2-178,3-2 1,4 3 108,4-3 1,-3-2 338,3 2 0,14-11 0,2 1 0</inkml:trace>
  <inkml:trace contextRef="#ctx0" brushRef="#br0">10460 9217 8106,'0'-12'-2,"0"0"0,0-5 57,0 1 1,0-2 147,0 2 1,-1 2-88,-3-2 1,-3 2 249,-5 2 0,-2 1-119,-2 3 0,-2-2 0,-3 6 0,-2 0-94,3 4 0,-5 1-143,-4 3 0,3 3 44,-2 5 0,3 5-199,4-1 1,0 6 112,4-1 1,1 2-24,3 1 0,7-3-221,1-1 1,4-5 104,1 2 1,1-3-2,4-2 1,1-1 71,7-3 1,4-3-34,4-5 0,2 0 25,2 0 1,1 0-4,3 0 1,-3-5 68,2-3 0,-2-3-4,-1-1 1,-5-2 162,1-3 0,-5 2-109,5-5 1,-8 4 116,0-5 0,-1 6-72,-4-1 0,-2 2 90,-2 2 0,-3 3 107,-1 1-25,0 5 1,-5-1-215,-3 8 0,-2 3 13,2 6 1,-2-1-157,6 0 1,-4 5 110,4-1 0,0 0-480,4-3 313,0 5 0,0-5-106,0 4 0,1-5-15,3-4 1,4-2 116,9-6 0,-2 0 36,5 0 1,1-2-9,3-2 0,1-4 226,0-9 0,-1 2-110,1-5 0,-2 1 234,-2-2 0,-4 4-58,-4 4 1,-2 1 107,-3 0 1,-3 3 177,-5 1-136,0 5 0,0 12-167,0 7 1,0 3-174,0-6 1,-4 0 126,0 4 1,0-8-17,4 3 1,0-2 64,0 2 1,4-3-1,0-1 1,6-6-62,-2 3 1,7-4 11,1-1 1,5-1-41,-5-4 0,6-1 5,-1-7 0,-2 1-51,1 0 1,0-1 76,0 1 1,2 0-213,-6 0 1,1-1 101,-5 1 0,-4 5-262,0 3 273,-5 3 0,3 2-9,-6 3 1,1 3 44,3 5 0,-2 5-36,2-1 0,-2 2 30,2-2 0,-1-2-16,5 2 1,1-2 176,3-2 0,0-5-92,1-3 0,0-2 301,4-2 0,-4 0-61,4 0 0,-2-10-83,1-2 0,-2-5-38,2 1 1,-6-3 154,-2-6 1,-5 5-330,1-1 1,-3 1 100,-1-5 1,0 4-458,0 1 0,-1 6 196,-3 2 1,1 1-1701,-5 7 1015,0 0 844,-5 4 0,1 27 0,0 7 0</inkml:trace>
  <inkml:trace contextRef="#ctx0" brushRef="#br0">11580 9119 8106,'7'-1'0,"-3"-4"215,3 4-131,0-4 0,5 5 149,0 0 1,1 0-156,-1 0 0,2 0-93,2 0 0,-2 0-107,2 0 1,2 0-315,-2 0 0,1 0 436,-5 0 0,6 5 0,1 2 0</inkml:trace>
  <inkml:trace contextRef="#ctx0" brushRef="#br0">4381 9796 6179,'-7'0'649,"-4"0"-775,10 0 175,-10 0 1,8 0 7,-5 0 1,4 0 66,-4 0-15,5 0-38,-8 0 1,8 0 46,-5 0-82,5 0 0,-4 0 68,3 0-264,3 0 242,-4 0-39,5 0 13,0 0-43,5 5 1,6-3-16,5 2 1,2-3 0,-1-1 1,3 4 18,9 0 1,2 0 1,6-4 1,6 0-13,2 0 1,5 0 9,8 0 0,-5 0-274,9 0 1,-4 0 266,4 0 0,-1 0 1,1 0 1,-2 0-17,-2 0 0,2 2-5,-3 2 1,1-3 2,3 3 0,-6-2-2,6-2 1,-3 0 0,-1 0 0,5 0 9,-1 0 0,-1 0-6,2 0 0,1 0 3,-2 0 0,2-2 0,-28 0 0,0 0 0,29 1 1,2-3 0,-7 2 0,-2 2 0,-2 0 16,6 0 0,-6-4 1,7 0 1,-8 0 73,4 4 1,-1 0-78,5 0 0,-2 0 8,-3 0 1,7-1 0,-2-3 1,4 2-20,-1-2 0,-2 3-4,3 1 0,-3-2-7,-2-2 1,6 3-14,-32-1 1,0 0 0,33 0 20,2 2 0,-6-1-18,2-3 1,-2 3 14,2-4 0,-3 4 28,2 1 1,-2 0-25,-1 0 1,-3 0 56,2 0 1,-2-4 17,7 0 0,-6 0 15,1 4 1,-2 0-66,7 0 0,-3-4 6,-2 0 1,-1 0-63,-2 4 1,3 0 61,1 0 1,-6 0-7,1 0 0,1-5-18,-1 1 0,-1 0-110,2 4 1,-5 0 76,4 0 1,-5 0 5,2 0 0,-2 0 15,1 0 1,-1 0 1,5 0 0,-5-4 3,2 0 0,-2 0-1,1 4 0,-2-1 68,2-4 1,-7 4-113,-1-3 0,-1 1 147,1-1 0,-2 3-32,-6-3 1,-6 1 124,-2-1 0,-2 2-93,2-2 0,-9-1 354,1 1-126,-6 0 339,-3 4-319,1-6-187,-7 5 0,0-6 243,-6 3-254,0 3-3,0-5-57,0 6-2185,0 0 1285,0-5-207,0 3-285,0-3 561,0 5 737,0 0 0,-6 11 0,0 2 0</inkml:trace>
  <inkml:trace contextRef="#ctx0" brushRef="#br0">3778 10645 9790,'4'-8'-86,"0"-1"1,4 5-107,-3-4 79,4 5 0,-6-6 169,5 5-201,-5-6 138,2 3 0,-6-4-5,-3 3 1,-3-1-17,-5 5 0,-2-2 1,-2 2 0,-4 3-9,-4-4 1,-2 5-12,-3 5 0,-2 1 23,-6 7 1,0 3 2,0 1 1,4 4 19,0 0 0,5-2-16,-5 2 0,11-1 57,1 5 0,8-6-22,4-3 1,4-2 8,5-2 0,1 1-18,3-1 1,5-5-4,7-3 0,0-1 12,9 1 1,-3-3-11,7 3 0,-3-3-9,-2-1 1,1 0-33,-1 0 1,1-4-7,0 0 0,-2 0-11,-3 4 0,-2-4-62,-5 0 162,-1 0-22,-5-2 0,-3 5-7,-8-3 1,-3 3-31,-5 1 0,-6 0 24,-3 0 1,-2 5 22,-2 3 1,1 3 70,-1 1 1,1 1-2,-1-1 1,0 0 4,1 1 1,0 0-64,4 4 0,-1-4 4,9 4 1,-2-3-13,10-2-33,0 0 1,6-1-14,2-3 0,4 2 39,8-6 0,4 1-135,4 0 1,2-4 100,3 3 1,2-3-442,6-1 1,-4 0-9,0 0 1,-4 4-159,3 1 0,-3-1 606,4-4 0,-6 11 0,3 2 0</inkml:trace>
  <inkml:trace contextRef="#ctx0" brushRef="#br0">3778 11002 8131,'12'-7'0,"-5"-4"0,-3 3 0,2 1 165,-2-1 0,1 4 84,-1-5 1,-1 7-73,5-2 1,-4 2-38,5 2 1,-1 2-184,4 2 0,0 3 129,1 5 1,-5 2-89,0 2 1,-5 2-146,1 2 1,1 3 26,0-2 0,-1 1-186,-4-2 1,-2 2 105,-2-5 1,3-1-17,-3-4 1,1 1 183,-1-1 327,3-5-281,-5-2 1,6-6 155,0-3 0,1-3-128,4-5 1,-3-2 22,6-2 1,1-2-199,3-3 0,0-2 121,1 3 1,-1-2-138,0 1 1,1-1 104,-1 6 0,-1-1 152,-3 5 1,-1 4 22,-3 0 430,-3 5-256,5-2 1,-12 10-105,-2 3 0,1 5-60,-1 3 0,1-2 27,-1 2 0,-2 2 11,6-2 1,0 1-261,4-5 1,0 0-393,0 1 0,0-1 171,0 0 1,6-4-124,2 1 1,4-7 26,5 2 0,3-1-50,9 1 448,-3-2 0,8-9 0,6-3 0,-1-4 0,1 1 0</inkml:trace>
  <inkml:trace contextRef="#ctx0" brushRef="#br0">4578 10817 8131,'0'-12'-22,"0"0"1,0-1-165,0 1 0,1 4 194,3 0 0,3 5 357,6-1 0,-1 2-181,0 2 0,2 0-136,2 0 1,-2 0-584,2 0 1,-2 6 77,-2 2 1,5-1 456,-1 1 0,1 11 0,-5 7 0</inkml:trace>
  <inkml:trace contextRef="#ctx0" brushRef="#br0">4578 10965 8131,'-12'0'0,"-1"0"0,1 0 761,0 0-27,5 0-231,1 0-361,17 0 0,2 0-164,7 0 1,2 0-108,-6 0 1,6 0-402,-1 0 1,2 0-326,2 0 855,-1 0 0,39-17 0,-27 7 0,1 0 0</inkml:trace>
  <inkml:trace contextRef="#ctx0" brushRef="#br0">6916 10534 8131,'0'-12'0,"0"4"0,0-1 560,0 1-302,0-4 0,0 4 529,0-1-527,0 7-243,0 7 1,0 5-64,0 10 0,-1 1 110,-3 3 1,2 1-271,-2 0 0,3-1-90,1 1 0,0-1-69,0 1 0,0 0-33,0-1 1,0-3-189,0-1 0,1-3 586,3 3 0,3-5 0,5 3 0</inkml:trace>
  <inkml:trace contextRef="#ctx0" brushRef="#br0">6498 10989 8131,'-13'0'11,"1"0"146,0 0 425,-1-5-208,1 4 0,5-6-279,3 3 1,10 2 102,6-2 0,6 3-215,6 1 0,11-4 86,1 0 0,11-5-141,2 5 1,5-4-215,3 4 0,7-4 233,-2 4 1,3-4 70,1 3 1,-4-3-172,-1 4 1,-6-4 2,-10 4 1,-1-2 108,-3 2 1,-10 3-459,-2-3 131,-9 2-212,-13 2 279,-1 0 0,-8 0-48,-2 0 0,-3 2 109,-5 2 335,0 3 1,-33 32-1,18-15 1,0-1 0</inkml:trace>
  <inkml:trace contextRef="#ctx0" brushRef="#br0">6781 11457 8122,'-7'-12'0,"-3"2"-747,6-2 1,0 5 564,4-9 1,0 5 521,0-6 1,0 4-188,0 0 0,0 1-44,0 0 0,4-1 220,0 1 0,0 4 105,-4 0 352,6 5-527,-5-8 1,5 11-261,-6 0 1,0 3 74,0 9 1,-4-1 57,0 10 0,-5-1-33,5 5 0,-5-1-187,0 1 0,3-1-66,-3 1 0,5 4 68,-4 0 1,5-1-22,-1-3 0,3-2 85,1-2 0,0 0 78,0-4 0,5-1-7,4-3 0,3-5 3,4 0 0,3-5-23,6 1 0,0-3 15,-1-1 1,1 0-136,-1 0 0,2-4 80,3 0 0,-3-4-328,3 4 0,-7-5 87,-2 5 0,-3-1-344,3 1 0,-5 2-9,2-2 605,-4 3 0,-6-21 0,-1-5 0</inkml:trace>
  <inkml:trace contextRef="#ctx0" brushRef="#br0">6855 11285 8113,'0'-13'0,"0"1"0,0 0 0,0 4 84,0-1 92,0 1 0,5-3-343,3 3 0,2 1 103,-2 3 0,4 3-368,1-3 1,-1 2 91,4 2 340,-2 6 0,4 23 0,1 10 0</inkml:trace>
  <inkml:trace contextRef="#ctx0" brushRef="#br0">6818 11457 8113,'-13'0'0,"1"0"-225,0 0 1,4 0-1003,-1 0 2809,7 0-660,-4 0-762,6-5 1,6 3-57,2-2 1,7 3-146,1 1 0,6-4-95,-1 0 1,2-1-314,1 5 0,2-1 449,3-3 0,24-3 0,12-5 0</inkml:trace>
  <inkml:trace contextRef="#ctx0" brushRef="#br0">8688 10300 8113,'7'-5'0,"3"-2"-34,-6-5 0,4-1 41,-4 1 1,0 0-98,-4-1 1,0 5 160,0 0 27,0 0 61,-5-4 0,-6 5-133,-6 3 0,1 2 43,4 2 0,-6 0-157,-3 0 0,-1 6 135,2 2 1,-3 3-155,2 1 0,2 0 12,-2 1 0,5-1 113,-4 0 1,5 1-38,-2-1 0,3 0 34,2 1 1,1-5 196,3 0-139,-3 0 0,10 0 101,-3 1-65,2-7 0,2 5 17,0-3 1,6-2 20,2 2 0,-1 3-60,1 1 0,-4 1-20,4 0 1,-1 6 15,1-3 0,2 4-43,-6 1 0,4 3 15,-4 9 1,2-2-12,-2 6 0,-3 5 9,3 8 1,-2 1-4,-2 3 0,0 4-219,0 4 0,-4 3 234,-1 5 0,-3-3-75,4 2 0,-4-6 36,4-1 0,0-6-9,4 1 1,0-8-33,0-4 1,0-8-20,0-4 1,0-3 109,0-2 1,4-5 79,0-2-143,6-4 0,-4-6 65,7-3 67,-6 3-255,3-5 1,-3 3-77,6-5 1,-1 0-48,0 0 0,5-1-174,-1-3 1,7 2-29,2-2 1,4-1-505,3 1 939,9-6 0,-4 4 0,3 0 0,9-4 0,-1 1 0</inkml:trace>
  <inkml:trace contextRef="#ctx0" brushRef="#br0">9550 10571 8113,'0'-12'0,"0"-1"0,0 5-89,0 0 1,0 4-198,0-4 1,1 5 410,3-1 1,3 1 318,5-1 1,6 3-178,3-3 1,2 2-180,1 2 0,5 0-126,0 0 0,5 0 19,-1 0 1,-7 4-54,-2 0 0,-7 0 70,-1-4-430,-2 0 359,-7 0 0,-3 0 34,-8 0 1,-3 0 85,-5 0 0,-6 0-74,-3 0 1,-2 0 148,-2 0 1,-5 0-103,-2 0 1,0 0 15,-1 0 0,5 6-21,-5 2 1,-1-1-7,-7 1 1,4 2-1,0 6 0,1-1-2,7 6 0,1-5-45,3 5 1,3-1 42,6 5 1,1-2-105,11-2 0,1 0 87,7-4 0,4-2 0,9-7 1,2-2-2,5-6 1,5 0 16,0 0 1,0 0 12,-5 0 0,1 0 11,-1 0 0,-3-2 126,-1-2 1,-5-1 8,2-4 19,-3-2 1,-8 5 43,-2-7-147,-2 1 1,-8 1-7,-2 3 0,-7-2-140,-1 6 0,-5 0-38,5 4 0,-6 0-178,1 0 1,0 0-32,0 0 0,-1 6-291,6 2 0,-1 3 605,5 1 0,22 22 0,5 6 0</inkml:trace>
  <inkml:trace contextRef="#ctx0" brushRef="#br0">9759 10805 8113,'12'-12'120,"5"-1"-60,-1 1 0,2 0-341,-2-1 0,3 6 52,6 3 1,-1 3 807,1 1 1,-4 1-216,-1 3 0,-9 3-323,1 6 0,-8 4-8,1 4 1,-5 1-127,-5-2 1,-1 4 162,-7-4 1,1-1-1,0 2 0,-5-5-157,1 5 1,-1-8-10,5 0 0,0-2 76,0-7 115,-1 5-27,1-7 0,5 2-93,3-8 1,3 1 6,1-5 0,5-1-22,3-3 0,5-4-176,3-1 0,-1-5 42,6 2 0,-5 1 91,5-2 0,-6 5 34,1-5 0,-2 6-191,-2-1 585,0 2 0,-4 7 23,1 3 53,-7 3 1,2 2-111,-8 3 0,2 5-22,-7 7 1,5-1-130,-4 6 0,5-6-247,-1 1 1,3-1-9,1 1 0,0-2 85,0 3 1,5-5-451,4-4 1,3 2 150,4-6 0,-1 4-426,6-4 0,-1 2-31,5-2 766,5-3 0,5-7 0,5-4 0,6-4 0,0 0 0</inkml:trace>
  <inkml:trace contextRef="#ctx0" brushRef="#br0">10719 10682 8113,'0'-13'0,"0"1"-68,0 0 0,0 0-124,0-1 0,5 5 1191,3 0 1,-1 5-381,1-1 1,1 3-499,3 1 0,4 0-49,1 0 1,3 1-387,-3 3 1,-1-1-104,-4 5 0,2-4-218,2 4 1,-6-4 152,2 5 1,-3-5-740,-1 4 1221,3-5 0,1-9 0,7-7 0</inkml:trace>
  <inkml:trace contextRef="#ctx0" brushRef="#br0">11962 10522 8113,'0'-18'0,"1"4"-205,3-2 0,-3 2 258,4 2 1,1 5 451,3 3 0,-3 3-283,3 1 1,-1 1-62,4 3 1,-2 4-114,2 9 1,-6 2 70,6 5 1,-4 1-218,0 0 1,-2-1 78,-6 1 0,0-2-126,0-2 1,0 2-76,0-3 0,-2 0-85,-2 0 0,1-6 137,-5-2 0,4 0 69,-4-3 0,4-4 28,-4-1-77,5-2 66,-3-2 0,8-2 71,2-2 1,3-1 214,5-4 0,4-4-107,1 5 1,1-10-68,-2 5 1,2-2-28,2 3 0,4-4-4,-4-1 1,-1-5-25,2 2 0,-1-3 26,5-2 0,-6 5-42,-3-1 0,-2 2 26,-2-2 0,-1 4 277,-2 4-177,-4 1 0,-5 4 379,0 0-347,-5 5 1,-2-3-32,-6 6 0,0 0 0,-4 0 1,4 4 1,-4 1 1,4 0-143,0-1 1,5-1 120,0 5 1,4-4-235,-4 4 90,5-5-121,-3 8 1,6-8-65,0 5 1,2-5-177,2 1 0,4 1-16,8-1 454,-2 0 0,23-7 0,10-4 0,0 0 0,0 0 0</inkml:trace>
  <inkml:trace contextRef="#ctx0" brushRef="#br0">13032 10177 8113,'0'-12'0,"-1"0"0,-3-1 0,2 1 60,-2 0 1,3-1 435,1 1-118,-6 0 1,4 1-88,-6 3 1,3 1-177,-3 3 1,0 4 17,-4 0 0,-2 7-102,-2 9 0,1 4 155,-6 9 0,5 3-93,-5 5 1,2 5-52,-1 3 1,-4 6-193,4 6 1,2 0 22,2 9 1,3-3-52,5-1 1,3-1-57,5 1 1,5-12 46,3-5 1,9-6-21,3-7 1,5 0 55,4-3 1,2-9-150,6 1 1,0-10-172,0-3 0,5-5 116,3 1 0,3-3-502,1-1 857,-5-5 0,4-1 0,-3-2 0,3 4 0,1 2 0,0 2 0</inkml:trace>
  <inkml:trace contextRef="#ctx0" brushRef="#br0">13598 10386 8113,'-4'-12'0,"0"0"0,0 0-1097,4-1 927,0 1 0,7 4 654,5-1 1,2 7-275,6-2 0,2 2 11,7 2 1,-2 4-195,6 0 0,-4 2-21,4-2 1,-7 2-207,-2 2 0,1-1 102,-5-3 0,-2-3 68,-1 3 214,-9-2-100,-3-2-72,-5 0 0,-1-5 24,-3 1 0,-4-4 7,-9 4 1,2-4 144,-5 4 0,-1-2-147,-4 2 0,-3 3 25,-1-3 1,-5 2-88,1 2 0,-1 0 57,1 0 0,-4 4-52,0 0 1,0 10 33,-4-2 0,4 4 0,5-4 1,0 1-15,3 4 0,9-3 1,-1 2 1,6 2-28,3-2 1,5 1 38,3-5 1,4-4-117,4 0 1,4-4 98,9 5 0,-2-7 96,5 2 0,1-2-86,3-2 0,0 0 5,-4 0 1,3 0 34,-2 0 0,-3-4 12,-2 0 0,-6-5 153,-2 5 0,-4-4-41,4 4 1,-5-6-97,1 2 1,-3 1 7,-1-1 0,-5 4-361,-3-4 1,-3 5-29,-1-1 1,-2-1-5,-3 0 1,4 3 35,-4 6 271,4-3 0,0 37 0,1 3 0</inkml:trace>
  <inkml:trace contextRef="#ctx0" brushRef="#br0">13758 10633 8875,'-7'0'349,"2"5"0,5-2-423,0 5 1,5-5 87,4 1 0,2 1-125,1-1 0,2 0 18,2-4 1,-1 0-36,6 0 1,-5 0 226,4 0 0,-4-4 157,0 0 0,2-9-164,-2 0 1,-4-2 121,-3 3 1,-3 0 95,3-1 1,-4 1 260,-5 0 4,0-1-150,0 1-544,0 5 1,-1 3-16,-3 8 0,2 3-23,-2 5 1,3 6 106,1 3 0,0 6-149,0 2 1,0 6 107,0 2 0,0 2-166,0 6 1,0-4 268,0 4 1,1-4-76,3 4 0,-2-5 163,2 1 0,-3-7-77,-1-1 0,0-10 306,0 1 1,0-11 208,0-1-430,0-8 1,-5 0 59,-4-8 1,3-3 159,-3-5 1,-3 0-280,-4-1 1,-1 0 90,5-4 0,0 4-389,-1-4 1,2-1 84,3 2 0,-1-2-676,5 2 0,-1 2 205,5-2 0,0 1-60,0-2 0,10 2 695,2-5 0,19-5 0,8-4 0,1-3 0,1-1 0</inkml:trace>
  <inkml:trace contextRef="#ctx0" brushRef="#br0">14435 10325 8125,'0'-18'0,"0"0"15,0-2 1,4 1-46,0 2 1,2 5 403,-2 0 0,-1 3 1723,5 5-1738,-5 3 0,6 1-176,-5 8 1,0 7-245,-4 2 1,0 5 93,0-2 1,0 7-148,0 2 1,0 1 87,0-1 0,0-2-122,0 6 0,0-4-250,0 4 1,0-6-218,0 2 1,0-6 82,0 2 1,0-8 531,0 8 0,0-20 0,0-1 0</inkml:trace>
  <inkml:trace contextRef="#ctx0" brushRef="#br0">14288 10546 8145,'-7'-11'0,"-4"2"0,3-12 0,2 6-40,2-1 1,4 6-189,4 2 1,3 1 278,5-1 1,6 3 462,2 5 1,4 0-713,0 0 0,1 0-145,0 0 343,5 5 0,23 18 0,-21-6 0,0-1 0</inkml:trace>
  <inkml:trace contextRef="#ctx0" brushRef="#br0">15518 10350 8145,'12'0'0,"2"-2"-23,3-2 1,-2 3 60,5-3 1,-4-2-81,5 2 1,4-4 114,3 4 0,5-5 127,-4 5 0,4 0-1,-5 4 1,2-4-293,-1 0 1,-8 0-99,-1 4 94,-5 0 1,-7 0 106,1 0 1,-8 0 9,-1 0 0,-5-1-55,-8-3 1,-5 2 68,-2-2 0,-3-1 131,-2 0 0,-1 1-56,-3 4 0,2-4-85,-6 0 0,0 0 13,-4 4 0,1 0-13,-1 0 1,0 0 13,0 0 1,1 4-5,3 0 0,-2 6-75,2-2 1,3 7 75,1 1 0,5 5-123,3-5 0,3 6 108,6-1 1,5 2-147,3 2 0,6-5 81,6 1 1,1-6-118,12 1 1,1-2 103,6-2 1,-2-5-11,3-3 1,1-3 90,-1-1 1,1 0-68,-1 0 0,-9 0 61,1 0 1,-6-1-34,-3-3 1,-5-3 159,-3-5 0,-3-1-52,-1 1 1,-5 0 52,-3 0 0,-9 3-118,-3 1 0,1 1 5,-2-1 1,1 1-58,-5 3 1,0 3-148,1-3 1,5 2-23,2 2 0,-1 6-84,2 2 278,5 3 0,33 45 0,-5-22 0,0-1 0</inkml:trace>
  <inkml:trace contextRef="#ctx0" brushRef="#br0">15727 10608 8145,'13'-16'0,"-1"-1"0,0-3-34,1 3 0,3 1 34,0 3 0,8 7 696,0 2 1,-3 2-351,3 2 0,-7 7-232,-1 5 0,-6 2-86,-2 7 0,-5-1-269,1 5 1,-8-5-86,-5 1 0,-1-1 183,-3 5 0,0-6 17,-4-3 1,2 2 54,-5-1 1,0-1-32,0-4 0,-2 1 196,6-1 1,3-5 251,5-3 1,1-1 97,-1 1-131,3-3 0,10 4-362,3-5 1,9-1 109,3-3 0,3 3-222,2-3 1,4 1 56,0-1 0,3 2-483,-3-2 0,0 3 26,-5 1 0,0-4-560,-4 0 1121,-2 0 0,-6-7 0,1-3 0</inkml:trace>
  <inkml:trace contextRef="#ctx0" brushRef="#br0">15801 10682 8145,'-8'-11'0,"0"3"0,5-3 0,-1 2 0,3 3-436,1-3 1,1 3 347,3-3 1,3 4 585,5 5 0,6 0-420,2 0 1,5 0-372,4 0 1,-2 0 292,6 0 0,33 11 0,-27-4 0,0 0 0</inkml:trace>
  <inkml:trace contextRef="#ctx0" brushRef="#br0">16367 10140 8145,'-7'0'-223,"2"0"199,5-5 296,0-2 0,0-1 433,0 0 0,5 5-294,4-1 0,-3 2-150,3 2 1,-1 0-126,4 0 1,0 10 76,1 2 1,-1 6-95,0 3 1,1 0 92,-1 12 0,-5 3-208,-3 9 0,-3 3-155,-1 13 0,-5-3-498,-3 3 1,-9-1 196,-3-6 0,-4-6 190,0-7 1,-5-9-443,0-3 1,5-8-76,3-5 779,1-8 0,-5-19 0,1-9 0</inkml:trace>
  <inkml:trace contextRef="#ctx0" brushRef="#br0">16859 9747 8145,'-12'0'-176,"1"-2"501,3-2-105,-3 3 0,8-9 127,-5 6-182,5-6 1,-2 8-80,5-7 0,0 5 136,0-4 0,5 4 0,4-4 1,6 5-1,1-1 0,7-1-290,2 0 0,0 0-59,3 1 0,2 3-26,-1-4 1,4 4 104,-4 1 1,-1-4 118,-3 0 0,-2 0-156,-2 4 1,-2 0 72,-3 0 1,-6 4-58,2 0 1,-8 1 79,0 0 0,-2 1 75,-2 7 1,0-1-32,0 0 1,0 1 13,0-1 1,-4 2 23,-1 2 0,0-1-40,1 6 0,3-1 10,-4 5 0,0 1-1,1 2 1,-6 4 123,2 5 0,1 0-118,-1 0 0,1 6 71,-1 7 1,-2-3-97,6 3 1,-4 3-247,4-4 1,0 4 216,4 1 0,0-4-17,0 4 0,4-5-51,0-4 1,6 3 60,-2-3 0,3 2 59,1-2 1,0-3-64,1-5 1,-1-4 9,0 0 1,-1-11-14,-2-2 0,0-5-7,-5-3 0,0-3 35,-4-1-29,0-5 217,0 2 1,-1-4-211,-3 3 1,1-2 78,-5 2 1,0-3-58,-5-1 1,1 0-72,0 0 1,-1 4-6,1 0 0,-4 1-143,-1-5 0,1 0 49,4 0 1,-1 0-130,1 0 0,0 0-429,-1 0 0,1 0 225,0 0 1,5-2-332,3-2 0,-2 1 806,2-5 0,22-33 0,9-12 0</inkml:trace>
  <inkml:trace contextRef="#ctx0" brushRef="#br0">18952 10153 8145,'-6'-13'0,"5"1"-35,-3 0 1,-2-1 90,2 1 1,0 0 282,4-1 0,-4 5 995,0 0-584,0 5-499,4-2 0,0 10-175,0 4 1,0 3 115,0 4 1,0 5-171,0 7 1,0-2-93,0 3 1,0 1-140,0-1 0,0 4 54,0-5 1,1 5-191,3-4 0,-3 0-425,4-5 0,-4 2 364,-1 3 1,1-8-399,3-1 0,-2-1 804,2-2 0,3-23 0,0-9 0</inkml:trace>
  <inkml:trace contextRef="#ctx0" brushRef="#br0">18767 10411 8137,'-4'-12'0,"0"-1"0,0 1 136,4 0 0,0 4 334,0-1 1,0 5-323,0-4 0,5 5 102,3-1 1,5 3-577,3 1 1,3 0-19,6 0 0,2 1-227,6 3 1,0 2 226,8 2 344,3 3 0,16-9 0,11-3 0,-18 3 0,0 0 0,-1 0 0</inkml:trace>
  <inkml:trace contextRef="#ctx0" brushRef="#br0">19936 10128 8137,'7'-12'0,"2"-5"503,-4 1 1,-1-1 376,-4 5-360,0 0-380,0 5 1,-2 2-165,-2 5 0,-3 5 153,-5 3 1,-6 9 54,-2 3 1,1 3-214,-2 2 0,1 0 90,-5-1 1,-1 5-260,-3 0 1,3 1 45,-2-2 0,0-2-55,0 3 1,3-4 78,0-5 0,1-2 62,3-6 1,3-1 29,2-3-33,2-2 54,2-6 1,5-6 12,3-2 1,3-3 19,1-1 1,1-2-19,3-2 1,3 2-138,5-2 0,2 2 74,2 2 0,-2 0 143,2-1 0,2 6-37,-1 3 0,0 3 139,0 1 0,-2 0-77,5 0 1,-3 5 201,3 4 0,1 6-383,3 1 1,0 6 105,-4-2 1,2 4-604,-6 0 0,5 1 274,-5 0 0,2-2-552,-1-3 0,-2 2 851,5-5 0,1-12 0,3-6 0</inkml:trace>
  <inkml:trace contextRef="#ctx0" brushRef="#br0">21277 10116 8137,'13'-13'0,"-1"1"77,0 0 1,-5-1 186,-3 1 1,-2 0 277,-2 0-292,0 5 1,-2 1-184,-2 6 0,1 2 122,-5 2 0,0 4-155,-4 8 1,-5 3 131,1 6 1,-2 0-67,2-1 1,2 5-9,-2 0 1,-2-1-226,1-3 0,0 1 115,0 3 1,2-3-102,-5 2 0,5-3 33,-2-4 1,4-2 190,0-3-326,6-8 235,2 3 0,5-16-13,0-3 0,5-9-59,4-3 1,3-4-137,4 0 0,-1-6 107,6-3 1,-5-3-176,5-1 0,-2 1 50,2-1 1,0 0 111,-4 0 1,1 5 145,-2 4 0,-6 3-145,2 4 0,-7 8 192,4 5 0,-7 6-20,2 2 1,2 6 135,-2 6 0,1 7-143,0 6 1,0-1 121,3 5 1,2-3-209,-6-1 1,5-1 67,0 1 1,0-2-150,-1-2 1,3 1 62,-2-6 1,1 2-21,3-2 1,-2-2 39,-3 2 0,3-2-10,-3-2 0,-1-4-160,1 1-5,-5-1 150,2 4-24,-5 0 173,0-5 0,-1-1-131,-3-6 1,-4 0 99,-9 0 0,2 0-30,-5 0 1,-2 0 26,-7 0 1,2 0 3,-6 0 0,0 0 6,-4 0 0,2 0-112,2 0 1,-3 0 62,3 0 1,3 0-218,2 0 1,7 0 50,5 0-157,2 0 1,9 0-110,5 0 399,11 0 0,32-7 0,15-3 0,5 0 0,1 0 0</inkml:trace>
  <inkml:trace contextRef="#ctx0" brushRef="#br0">21708 10054 8137,'0'-12'48,"0"0"0,0 3 0,0 1 0,0 0 148,0-4 1,6 3 318,2 1 1,4 5-449,5-1 0,2-1 81,5 1 1,2 0 0,3 4 0,-2 1-1,6 3 1,-4-1-690,4 5 1,-7-5 64,-2 1 0,0 1-166,-8 0 0,4 3 248,-3-4 1,-5 1-348,-4-1 741,-5-2 0,-14 3 0,-9-5 0</inkml:trace>
  <inkml:trace contextRef="#ctx0" brushRef="#br0">22016 10030 8137,'-13'0'-1144,"1"0"1932,0 0-60,0 0-401,-1 0 1,5 4-71,0 0 0,4 5-159,-4 0 0,5-1 65,-1 4 0,1-2 22,-1 6 0,3-1-71,-4 1 1,4 2-143,1 3 1,-1-2-261,-3-3 1,2-1 184,-2 6 1,3-6-147,1 1 0,0-6 110,0-2 0,4 0-519,0 5 0,1-5-45,0 0 703,-4-5 0,21-9 0,-2-7 0</inkml:trace>
  <inkml:trace contextRef="#ctx0" brushRef="#br0">22483 9796 8137,'0'-8'0,"0"-1"0,0 5 227,0-4 0,0 4 376,0-4 1,0 5-419,0-8 0,2 8-76,2-5-128,-3 5 278,5-2-126,-1 5 0,2 5-89,5 4 0,-2 7 79,2 4 0,-2 5-67,6 4 0,-2 6 41,-2 6 0,-4 11-150,1 2 0,-7 2-542,2 5 1,-9-1 421,0-25 0,-2 0 0,-4 0 0,-2 0-130,-2 2 0,-2 0 1,-1-5-1,0 0-95,0-1 0,-1 0 1,-23 22 61,20-26 1,-1-1 335,-31 14 0,4 4 0,-4-12 0,4-2 0,1-2 0</inkml:trace>
  <inkml:trace contextRef="#ctx0" brushRef="#br0">20884 9808 8137,'-9'0'-1786,"1"0"2251,0 0 1,-4 4-229,-1 0 1,1 2-63,0-2 0,-1 3-42,1 5 1,-6 7 36,-2 6 0,-3 6 48,-2 10 1,0 4-48,1 9 0,-1 7-297,12-26 1,2 0 0,1-1-1,0 0 200,2 1 1,0 0 0,0 29-34,4 2 1,2-7-124,2-2 1,7-10-66,6-2 1,4-12-116,8-9 0,0-1 135,-1-6 0,5-2-1077,0-7 1204,5 3 0,-4-10 0,3 3 0,-5-2 0,-2-2 0</inkml:trace>
  <inkml:trace contextRef="#ctx0" brushRef="#br0">14780 10989 8104,'-8'0'306,"-1"0"-59,1 0-309,-4 0 0,4 0 9,-1 0-239,7-5 1,3 0 120,11-4 0,2-3 169,7 0 0,-1-2 99,5-6 1,5-1 33,3-4 0,3-5 116,6-3 0,1-8-434,6-4 0,-21 21 0,-1-1 319,2-1 0,0-1 0,3-2 1,1 0-97,2-3 0,0-1 0,-1 1 0,-1 1-230,0-2 0,0 0 0,-1 0 0,0-1 150,1 1 1,0 1 0,-2-2 0,2 1 28,2-1 1,0 2 0,-3 1-1,0 0-103,1 1 1,-1-1 0,-2 1 0,-2 0-94,-1 3 0,-1 0 1,-1 1-1,-1-1-82,22-22 0,-10 6 37,-7 7 1,-8 8 5,-5 8 802,-8 5-586,-2-3 1,-8 10 557,-2-1 0,-3 7-584,-5-2 0,0 1 239,0-1 1,-1 2-217,1-2 0,0-1-33,-1 1 0,1-2 21,0 2 16,-1 3 0,1-6 119,0 3 380,-1 2-95,7-8 1,-4 7 153,6-5-293,0 5 1,9-7-89,4 6 0,3-4 64,4 4 1,-2-4-63,2 4 0,2-1-6,-2 5 0,2 0-77,-1 0 0,-4 6-16,4 2 0,-8 7-129,0 2 0,-5 4 108,4 0 1,-5-2-204,1 2 1,-3-2-110,-1 1 1,-5 4-125,-4-4 1,1-1 96,-4 2 1,2-6-262,-6 1 574,2-2 0,-20-13 0,-6-2 0</inkml:trace>
  <inkml:trace contextRef="#ctx0" brushRef="#br0">16638 8984 8104,'0'-18'0,"-4"4"-378,0-2-188,-6 7 0,3 4 496,-5 5 0,4 3 387,0 5 0,1 2 108,-1 10 1,-2 2-252,6 7 1,0-3-3,4 2 1,0-2-140,0-1 1,1-5 103,3 1 0,3-6-16,5 1 1,2-3-25,3-5 1,-2-3-94,5-5 0,-5 0 9,2 0 0,0-5 74,0-3 0,-1-7-42,-4-2 0,-5-5 29,-3 2 1,-2-8-30,-2 0 0,-2-5-125,-2 4 0,-4 1 86,-8 3 1,1 6-8,-6 2 0,1 8-123,-5 1 1,0 6-220,1 2 1,-1 11-874,1 10 1216,4 7 0,13 5 0,2 4 0,2 6 0,1-1 0</inkml:trace>
  <inkml:trace contextRef="#ctx0" brushRef="#br0">21007 10706 8054,'-9'6'-53,"1"2"0,4-2-264,-4-2-118,5 2-132,-2-4 1,6 3 710,3-5 0,3-4-43,5 0 1,1-4-103,-1 4 0,2-6-48,2 2 1,-2-3 66,2-1 1,2-1-8,-2 1 0,6-6 141,-1-2 1,2-5 61,2-3 1,5-5-132,2-8 0,11-10-349,-19 21 0,1-1 1,3-6-1,0 0 297,4-6 0,2 0 1,2-1-1,0 0-417,3-3 0,0 0 1,2 0-1,0 1 386,-2-2 1,0 1 0,1 3 0,-1 1-14,1 1 0,-2 2 0,-5 7 0,-1 2-101,-1 1 1,-1 2 0,18-17 87,-7 12 0,-8-1 20,-4 5 1,-5 5 9,-3 3 0,-3 5 508,-6-5 1,0 5-496,0-5 0,1 6 729,-1-1 0,0 0-735,1 3 0,-5-2 423,0 7-342,-5 3 38,2-1 0,-6 6-139,-3 0 1,-3 1 4,-5 4 1,-1 1-101,1 7 0,-4-1 75,-1 0 0,1-4-242,4 1 229,-1-1-59,1 4 67,5-5 17,2-2 7,5-5 0,0-1-10,0-3 0,0-3 59,0-5 0,0 0-48,0-1 0,0 1 19,0 0 0,0-5 22,0 1 0,0-2 81,0 2 0,4 1-43,0-6 1,4 6 149,-4-1 0,6 3 24,-2 5 1,-1-1 52,1 4-113,0 1 1,4 4-65,1 0 0,-1 6-35,0 2 0,-3 4-20,-1 5 1,-5-2-124,1 5 0,-3-1 54,-1 2 1,0 1-169,0-6 0,-4 5-85,0-5 0,-4 5 94,3-5 0,0 0-172,1-3 1,1-2-373,-5-3 154,5 3 553,-8-4 0,15-28 0,-2-8 0</inkml:trace>
  <inkml:trace contextRef="#ctx0" brushRef="#br0">23062 8774 8054,'0'-12'1,"0"0"1,-4-1-778,0 1-1,-6 5 791,2 3 0,-3 3 218,-1 1 0,-2 5-51,-2 3 1,2 5 18,-3 3 1,0 7-105,0 6 0,2 1-77,7-1 1,-2-3 27,6 3 0,0-3-24,4-2 1,2-1 62,2-2 1,3 1-62,5-6 1,6-3 10,2-5 0,-1-5 1,2 1 1,-1-3-3,5-1 1,0-1 135,-1-3 0,1-3-125,-1-6 0,0 0 108,-4-4 1,-2-2-85,-6-5 1,0-1 128,1 0 1,-2 1-56,-3-1 1,-3 0 11,-5 1 0,-5 3-77,-3 1 1,-7 9-111,-2-1 1,-6 7-439,-2 1 1,-5 3 220,-7 1 0,5 5-257,-1 4 0,0 3 505,-4 4 0,-11 25 0,23-15 0,0 0 0</inkml:trace>
  <inkml:trace contextRef="#ctx0" brushRef="#br0">4036 12589 8127,'-17'0'-323,"3"-5"-671,-4 3 648,11-3 421,2 5 0,6 0 475,3 0 1,3 0-307,6 0 0,4 0 47,4 0 0,-2 0-125,1 0 0,5 0-127,4 0 0,-2 0 115,-6 0 1,1 0-259,-6 0 0,2 0 20,-2 0 0,-6-4 7,2 0-13,-8 0 1,2 2 56,-6-2 1,-11 3-44,-6-3 1,-6 2 92,-6 2 0,-2 0 12,-6 0 1,-4 6 11,0 2 1,-6 3 124,2 1 0,0 2-27,-4 2 1,8 3-99,-4 6 1,2-2-15,6-2 1,-2 3 9,6 1 1,8-2-20,5 2 0,5-2-32,2-6 0,7 3-17,2-4 0,4 0 22,4-8 1,2 1-108,7-5 1,3 5 70,1-5 0,4 1 36,0-1 0,-2-2 2,2 2 0,1-3-14,6-1 1,-3 0 37,-1 0 0,1 0-31,-4 0 0,0 0-2,0 0 1,-3-4 45,-6 0 1,-1-2 36,-3 2-19,-2 3 0,-8-6 106,-2 3 0,0 3-62,-8-3 1,1 2 5,-10 2 1,5 0 112,-5 0 0,5 2-132,-4 2 1,3-2 19,-3 7 1,5-1-55,-2 4 0,3-1-103,2-3 0,4 3 88,0-3-117,5 9 0,-2-4-291,5 4 0,1-3 129,3-2 0,4 0-408,9 0 1,-1-3 257,9-1 0,-2-5-200,10 1 1,0-3 598,3-1 0,10-13 0,6-7 0,4 0 0,0-1 0</inkml:trace>
  <inkml:trace contextRef="#ctx0" brushRef="#br0">4172 13008 8115,'-7'0'-147,"0"0"2,3 0-319,3 0 404,-10 0 1,9 1-1,-2 3 1,3 3 989,1 5-657,0 1 1,0-1-288,0 0 0,0 0 32,0 1 0,1-2 14,3-3 0,-1 2-9,5-6 0,0 4-134,5-4 0,-1 0 78,0-4 1,1 0 31,-1 0 0,0-4 227,1 0 0,-1-6-126,0 2 1,1-7 127,-1-1 1,-1-1 1,-3 5 1,2 0-79,-6-1 0,1 5 170,-1 0 32,-2 0-472,3 1 161,-5 1 0,0 9-160,0 5 1,0 2 100,0 10 0,0 2-141,0 7 1,-4 2 76,0 6 1,0 6 34,4 2 0,0 8-23,0 5 1,4-4-135,0 0 0,1-4 238,0-1 1,-4-3-62,3-1 1,-1-11 167,1-1 1,-3-6-88,3-2 1,-2-6 148,-2-3 0,-2-8 243,-2-4-305,3-2 0,-9-4 98,6-2 0,-5 2 350,0-7 0,-2 1-380,-1-4 1,0 0-21,0-1 0,1 1-254,2 0 1,-2-1 72,3 1 1,1-4-633,-1-1 0,5 1 135,-1 4 1,3-2-94,1-3 1,0 4-101,0-4 1,1 2 679,3-1 0,42-14 0,-16 11 0,0 0 0</inkml:trace>
  <inkml:trace contextRef="#ctx0" brushRef="#br0">5070 12934 8115,'0'-12'0,"0"-1"0,0 1 0,0 4-189,0-1 0,2 5-59,2-4 0,-2 5 656,7-1 1,0-1-248,8 1 1,-4 0-372,4 4 0,-4 0-40,0 0 0,-1 0-98,0 0 1,1 5 347,-1 3 0,0 14 0,0 4 0</inkml:trace>
  <inkml:trace contextRef="#ctx0" brushRef="#br0">5070 13106 8115,'-12'0'143,"0"0"1,1-1 758,2-3-845,-2 2-5,10-3-4,-4 5 0,10 0-54,3 0 0,3 0-681,2 0 687,4 0 0,41 0 0,-22 0 0,0 0 0</inkml:trace>
  <inkml:trace contextRef="#ctx0" brushRef="#br0">7814 12602 8082,'-12'-13'0,"0"1"0,4 1-149,-1 3 1,5-3-254,-4 3 0,5 1 977,-1-1 1488,3 5-1370,1-3-451,0 6 0,0 6-193,0 2 0,0 7 101,0 2 1,0 4-68,0 0 0,0 6-89,0 2 0,4 1-209,0-1 1,4 2-112,-4 6 1,5-4-253,-5 0 1,0-5-233,-4 5 1,4-4 330,0 4 1,0-6 478,-4 2 0,0-9 0,0-2 0</inkml:trace>
  <inkml:trace contextRef="#ctx0" brushRef="#br0">7384 13205 8096,'-17'0'387,"1"0"1,4 0 348,3 0-553,7 0 205,-4 0-263,23 0 1,-1 0 55,17 0 1,1 0-131,7 0 1,4 0 44,8 0 1,4-2-491,4-2 1,1 1 171,-1-5 1,2 1 84,3-1 0,-10-1-141,-3 4 1,-8 1 56,-8 4 0,-7-4-254,-5 0-239,-12 0 318,-7 9 0,-16 2-60,-2 6 456,-3-1 0,-30 11 0,-8 3 0</inkml:trace>
  <inkml:trace contextRef="#ctx0" brushRef="#br0">7593 13561 8093,'-1'-11'-385,"-4"3"-764,4-3 1234,-10 10 560,10-4 1,-6 7-356,3 6 1,2 2-146,-2 11 1,2 3 56,-2 5 0,2 4-89,-2-5 0,3 7-44,1-3 1,0 4-67,0 1 0,0-2 54,0-2 0,0-3 10,0-5 1,1 0-28,3-1 1,2-5 59,2-2 0,7-8-52,-3-1 0,5-3 75,-1 3 0,-1-5-35,6 1 1,0-3 10,8-1 0,-3-1-86,3-3 0,-3 1-155,-2-5 1,0 5-328,-4-1 0,3-2 213,-2 2 1,-3 0-148,-2 4 1,-6-4-38,-2 0 440,0 0 0,-1-29 0,-2-8 0</inkml:trace>
  <inkml:trace contextRef="#ctx0" brushRef="#br0">7605 13561 8093,'0'-12'0,"0"-2"494,0-2 0,0 6 117,0-2-749,0 3-40,6-4 1,5 6 172,5 3 1,6-1-468,-2 1 1,4 0 255,0 4 1,0 1-387,-4 3 602,3-2 0,-9 36 0,4 3 0</inkml:trace>
  <inkml:trace contextRef="#ctx0" brushRef="#br0">7630 13758 8093,'-12'0'224,"-1"4"568,1 1-602,0-1 0,3-4-34,1 0-44,5 5 1,-1-4 88,8 4 1,7-4-304,6-1 0,5 0 112,-2 0 1,5-1-547,4-4 1,-2 4 535,6-3 0,5-8 0,6-5 0,5 0 0,0 0 0</inkml:trace>
  <inkml:trace contextRef="#ctx0" brushRef="#br0">9463 12355 8059,'0'-12'-218,"0"0"1,2 1 87,2 3 0,-3-3-22,3 3 1,-2 1 195,-2-2 1,0 5 571,0-4-566,-6 5 0,-1-2-56,-5 5 0,-2 0-31,-2 0 1,1 4 73,-5 0 1,3 6-120,-3-2 0,5-1 126,-2 1 1,-2 0 69,-1 5 0,2-3-59,1-1 1,0 2 157,0-3 0,1 1-96,3 0 1,1 2 18,0-3 0,4-1-50,-1 1 1,5-1 26,-4 1 0,4 3-108,-4-3 1,5-1 75,-1 1 1,3 0-20,1 4 1,1 1 42,3-1 1,-1 2 9,5 2 0,-4-1 13,4 6 1,-4-1 19,5 5 0,-7-3-57,2 2 0,2-2 24,-2 7 0,0 1-154,-4-1 1,4 5 130,0-1 0,0 4-74,-4 4 1,-1 1 20,-3 3 1,3 4-2,-4 1 1,0-1-133,1 4 0,0-2 116,4-2 1,0-1 13,0-3 1,1-3 23,3-5 0,2-5 56,2-4 0,2-7-58,-6-5 1,4-2-123,-4-2 1,1-5 61,0-3 0,-4-1-184,3 1 119,3-3 1,-4 5-97,5-6 10,-6 0 0,5 0 4,-3 0-490,-2 5 365,9-3 0,-4 3-135,5-5 0,2 0-41,2 0 1,-1 0-126,6 0 1,4-5 574,8-3 0,12-12 0,6-4 0,5-3 0,0 1 0</inkml:trace>
  <inkml:trace contextRef="#ctx0" brushRef="#br0">10546 12675 8059,'-1'-8'22,"-3"0"1,1 4 102,-5-4 0,5 4 52,-1-5 1,1 7 307,-1-2-1,3-3-249,-5 5 1,6-5 6,0 3 1,7 3-505,6-3 0,0 3 160,8 1 0,1 0-13,6 0 0,-2 0 90,3 0 1,-3 0-99,-1 0 0,-1 0 7,1 0 1,-6 4 90,-3 0-347,-2 0 162,-2-4 170,-5 5 1,-4-3 22,-11 2 1,-2-3 19,-10-1 0,-2 0 11,-7 0 0,-1 2 95,-3 2 1,-4-2-34,0 7 1,0-5-48,-4 4 0,2 1 4,-2 8 1,-2-2-4,-2 5 0,0 0-55,8 0 1,3 3 22,9-2 1,8 2-11,4 2 1,7-6-16,6-3 1,5-2-6,3-2 0,10-4 22,7 1 0,-1-7 2,5 2 1,1-2 92,-1-2 1,4 0-84,-5 0 0,0-4 148,-8 0 1,-2-2-126,-6 2 0,-1 1 437,-3-5-348,-2 0 0,-12-4-64,-2-1 1,-7 5-38,-1 0 0,-6 5-167,1-1 0,2 3-322,-1 1 0,0 0 180,0 0 1,-2 1-405,6 3 0,3-1-60,5 5 760,5 0 0,58 10 0,-17-8 0,-1-1 0</inkml:trace>
  <inkml:trace contextRef="#ctx0" brushRef="#br0">10596 12958 8059,'6'13'-364,"-1"-1"1,0-4 328,-1 0 0,0 1 332,-4 3 1,0 0-60,0 1 0,2 3 119,2 0 0,-2 1-273,7-5 1,-5 0 72,4 1 0,0-5 0,4 0 1,1-5-1,-1 1 0,2-3-206,2-1 1,-2 0-68,2 0 0,-1-5-108,2-3 1,-4-7 215,4-2 0,-4-3 38,0 3 0,-2-3 139,-3 3 0,1-3-69,-4 3 0,-1 1 357,-4 4-150,0-1 285,0 1-425,0 5 1,-4 3-33,-1 8 0,-3 9-49,4 7 0,0 7-5,4 2 1,-4 9-212,0-1 1,0 8 65,4 1 0,1 3-308,3 4 1,-2-2 150,2 2 1,1-2 23,-1-2 0,0-1 140,-4-3 0,0-4-21,0-8 1,0-7 42,0-6 167,0-5 0,-5-2 123,-3-9 0,-3-3-52,-2-1 0,-3 0 14,0 0 1,-6-1 64,1-3 1,2-2-361,-1-2 0,5-3 8,-2 3 0,3-3-98,2-2 0,4 1-665,0 0 1,5 0 369,-1-1 0,8 0 463,4-4 0,23-9 0,9-5 0,4-5 0,0-1 0</inkml:trace>
  <inkml:trace contextRef="#ctx0" brushRef="#br0">11223 13131 8059,'0'-18'0,"0"4"0,0-2 0,2 2-67,2 2 1,7 1-182,5 3 1,6 2 677,-2 6 0,4 0-222,0 0 0,1 2-827,0 2 1,3 3 618,1 5 0,5 11 0,-2 3 0</inkml:trace>
  <inkml:trace contextRef="#ctx0" brushRef="#br0">12146 12872 8059,'0'-17'0,"0"-1"0,0-3 0,0-2-307,0 2 0,2 4 388,2 0 0,-2 5 618,7 4 1,3-3-275,4 3 0,6 2-23,-1 2 0,-2 4-202,1 4 1,5 3 13,4 5 1,-2 6-287,-6 3 0,0 2 113,-4 1 0,-1 7-19,-3 1 0,-7 4-114,-1 1 0,-4-2-96,-1-2 1,-6 4-12,-2 0 0,-3-1-88,-1 0 0,-4 0 47,-1-7 1,1-5-125,3-3 401,7-6 0,1-3-73,10-8 1,1-6 115,7-3 0,5-8-30,2 1 1,3-9 90,2 0 1,4-2-179,-1-1 0,2-5 2,-1 0 0,-3-5-228,3 1 0,-3-4 57,-2-4 1,0 7 49,-4-3 0,-8 4 42,-7 1 1,-4 0 132,-1 3 0,-1 9 85,-4-1 0,-1 10 198,-7 3 0,-3 1-77,-1-1 0,-3 3 72,4 5 1,-2 0-27,1 0 0,4 0-82,-4 0 0,4 5-226,0 3 0,2 3 81,3 2 1,-1-1-125,5 0 0,-1 5-64,5-1 0,2 2-167,2-2 0,4-2-46,8 2 1,4-2-197,4-2 1,1 1 552,-1-1 0,39-11 0,-26-1 0,-1-1 0</inkml:trace>
  <inkml:trace contextRef="#ctx0" brushRef="#br0">13820 12503 8059,'5'-12'0,"1"-5"0,2 1 0,-1 0 0,-3 3 0,-3 1 18,3 0 0,-2 3 351,-2 1-251,-6 6 1,-1-4 89,-5 6 0,0 6-132,0 2 0,-2 4 116,-3 4 0,2 9-1,-5 8 0,4 2-52,-5 2 0,0 6 4,-3 2 1,3 4-394,1 4 1,3 5 291,-3 7 1,10-2-109,2 3 1,7 0 37,5-5 0,8-2-318,9-10 1,9-6 8,7-7 0,1-10-180,7-9 1,-4-5 30,4-4 1,-1-2-555,1-6 1040,3 0 0,-8 4 0,2 0 0,-4-1 0,-3-2 0</inkml:trace>
  <inkml:trace contextRef="#ctx0" brushRef="#br0">14497 12712 8062,'0'-12'-640,"0"0"256,0-1 223,0 7 0,7-4 67,5 6 0,2 0 564,6 4 1,2 1-248,7 3 1,1-2-182,3 2 0,2 3-48,-2 1 1,1-3-160,-1-1 1,-4 2 57,-9-2 1,2 0 31,-6-4-30,1 5 52,-10-3 1,-3 2 231,-8-8 0,-5 2-39,-7-2 1,-3-1 86,-6 1 1,-1-4-59,-2 3 1,-4 1 125,-5 4 0,0 0-114,0 0 0,-5 4-46,-3 1 1,1 6-24,-1 1 1,5 2 19,-1 6 1,2 1-85,-2 3 1,9 2-8,3 3 0,10-3-136,11 3 0,3-3 14,5-2 1,5-5-111,3-2 0,10-5 42,7-4 1,1-2 122,7-6 0,-5 0-2,5 0 1,-6-2-26,2-2 0,-3 1-3,-1-5 0,-6 0 95,-3-4 0,-6-1 159,-2 1 0,-5 0-161,1 0 1,-4-4-18,-4 4 0,-7-3-159,-6 7 0,-3 2 98,4 2 1,-6 3-393,1 1 0,2 0 152,-2 0 1,5 1-849,-4 3 1129,10 3 0,5 27 0,11 6 0</inkml:trace>
  <inkml:trace contextRef="#ctx0" brushRef="#br0">14718 12958 8062,'13'-12'0,"0"0"-125,4 0 1,-2 3 82,5 1 1,1 5 617,3-1 1,-5 10-177,-2 6 1,-3 2-400,-2 6 1,-5 1-56,-3 3 0,-4-3-171,-4-1 0,1 1 143,-5 3 1,0-3-115,-5 0 0,1-6 91,0 1 1,3-2 33,1-2-140,5-5 74,-2-2 323,5-5 0,5-5-103,4-3 1,3-3-56,4-2 0,-1-3-33,6 0 1,-2-5-13,2 5 0,-2-5 9,-3 5 1,-6-2 13,2 1 1,-4 8 419,0-3-3,-2 8-26,-6-2 0,-6 7-134,-2 4 1,1 5-39,-1 7 1,1 1-129,-1-2 1,-1-2-194,4 2 0,1-2-34,4-2 0,0 0 82,0 1 1,7-1-686,5 0 1,2-5-40,7-3 772,-1-2 0,49-13 0,-30 4 0,1 0 0</inkml:trace>
  <inkml:trace contextRef="#ctx0" brushRef="#br0">15826 12552 8062,'0'-17'0,"0"-4"0,4-1-71,0 2 0,1-2-250,0 5 973,-4 1 0,6 5 314,-3 3-453,-3 2 1,6 8-186,-3 2 1,-2 7-204,2 5 1,1 10 18,-1-1 0,2 6-167,-2-2 0,-1 5-32,5-1 0,-6 2-352,3 2 0,-3 0-119,2 0 1,-2 0 228,2 0 1,-3-4-719,-1 0 0,-1-6-75,-3 2 1090,2-9 0,-30-24 0,-3-11 0</inkml:trace>
  <inkml:trace contextRef="#ctx0" brushRef="#br0">15703 12725 8106,'0'-13'0,"5"5"0,3 0 0,1 0-645,3-5 1,-1 7 233,9 1 1,2 4 491,7 1 0,-2 0-37,6 0-44,-6 0 0,36 22 0,-30-8 0,0-1 0</inkml:trace>
  <inkml:trace contextRef="#ctx0" brushRef="#br0">16687 12515 8106,'6'-6'0,"-4"-5"-325,7 2 0,-5 3 204,4-3 1,0 7 360,4-2 1,1 2-184,-1 2 0,0 0 7,1 0 1,3 0-181,0 0 0,6 0 107,-1 0 0,-2 0-141,2 0 1,-6 2 109,1 2 1,-2-3 6,-2 3 131,-5-3 148,-2-1-181,-5-5 1,-9 2 26,-4-5 0,-3 5 128,0-1 0,-5 3-65,-8 1 1,2 0 51,-6 0 0,4 0-89,-3 0 0,-1 5-12,-4 4 0,-4 1-43,0 3 0,0 5-8,4 2 1,-1 3-3,-3 2 0,8 1-16,0 3 0,7-3-130,5 2 1,9 2 78,8-1 0,4-4-94,4-5 1,8-6 62,9-2 0,4-1-101,3-7 1,-2 4 23,3-3 0,-2-1-41,2-4 1,-3 0 118,3 0 1,-9-4-6,-3-1 0,-4-4 148,0 1 1,-5-3-95,0-2 0,-5 1 145,1 0 1,-8 0-87,-4-1 1,-5 1-133,-3 0 0,1 1-83,-6 2 0,2 4-239,-1 5 1,-4 0 107,4 0 0,-2 1 282,2 3 0,-9 31 0,3 11 0</inkml:trace>
  <inkml:trace contextRef="#ctx0" brushRef="#br0">16872 12995 8106,'-7'-8'-710,"3"0"1,2 4 2402,2-4-1252,6-1 0,1-2-200,5 3 0,0-1-114,1 5 0,-1 0 80,0 4 0,-3 0-216,-1 0 0,-1 5 89,1 3 1,-1 4-207,-3 5 1,-3 1 7,3 2 1,-8 3-22,-4-2 1,-7 4 32,-2 3 0,-3-6-140,4 3 1,-1-9 229,5 1 0,-5 0-23,1 0 1,4-5 197,3-4 0,7-4-91,-2 5 0,4-7 23,4 2 1,4-2-77,8-2 0,3 0 19,6 0 0,0 0-151,-1 0 1,1 0-279,0 0 0,-1 0-289,1 0 0,-5-4 32,1 0 652,-6-1 0,-3-5 0,-6-4 0</inkml:trace>
  <inkml:trace contextRef="#ctx0" brushRef="#br0">16884 13143 8084,'-20'-1'212,"-1"-3"0,10-2-621,-1-2-316,8-3 0,0 10 676,8-4 0,3 0 705,5 1 1,4 0-787,1 4 1,9 0-52,-2 0 181,4 0 0,29 0 0,9 0 0</inkml:trace>
  <inkml:trace contextRef="#ctx0" brushRef="#br0">17303 12343 8074,'0'-12'68,"0"0"148,5-1 1,2 1-25,5 0 0,0 5 51,1 3 1,0 2 47,4 2 0,-2 0-48,5 0 1,1 7-22,4 5 0,-1 8-15,1 8 0,-2 4-73,-3 5 0,2 5-9,-5 3 0,-1 3-335,-4 1 0,-5 5-160,-3-1 0,-5 6 243,-7-2 0,-6 2-616,-10-2 0,-2-2 337,-3-6 0,2-5 18,-6-3 1,7-10-82,1-6 1,2-6 468,6-6 0,2-7 0,7-2 0,3-2 0</inkml:trace>
  <inkml:trace contextRef="#ctx0" brushRef="#br0">17918 11986 8074,'-7'-5'-723,"-3"2"290,6-5 508,0 5-54,4-8 255,0 4 0,2 0-23,2 3 0,-2 3 25,7 1-159,-1 0 1,4 0 5,0 0 0,1 0-69,-1 0 1,4 0 12,1 0 1,-1 0 0,-3 0 1,4 4-149,4 0 0,-2 2 105,2-2 1,-1-3 2,5 3 0,-5 2 60,1-2 0,-2 4-78,1-4 0,-2 4-5,-6-4 1,-1 6 40,-2-2 0,0 3 1,-5 1 1,0 2-36,-4 3 1,0-2 29,0 5 1,-4 1 29,0 3 0,-4 5-42,4 0 0,-6 6 150,2 2 1,-2 0-73,2 4 0,-3 3 4,3 1 0,-3 0 9,-1 4 0,4 2-165,-1 6 0,7 2-7,-2-6 0,-2 6 87,2-1 0,0-2-68,4 1 0,0-4 81,0 5 0,5-6-129,4 1 1,-3-8 8,3-4 0,-1-2 30,4-2 1,-5-5 72,-3 1 0,-3-10 122,-1 2 0,0-9-116,0 1 1,-1-8-4,-3 0 1,-1-5 142,-4 4 1,-2-5-132,3 1 0,-3-3-107,-1-1 1,-2 0-67,-2 0 0,2 0-229,-2 0 0,-3 0-13,-2 0 0,2 0-121,-2 0 0,2-1-358,-1-3 1,1 1 844,2-5 0,4-17 0,-5-8 0</inkml:trace>
  <inkml:trace contextRef="#ctx0" brushRef="#br0">19272 12614 8098,'-9'-8'0,"1"-1"0,5 7-105,-2-9 1,6 9 88,3-2 0,5 3 328,7 1 1,4 0-77,9 0 0,4 0-152,8 0 1,-3 1-76,3 3 1,2-2-148,-2 2 1,0-3-250,-4-1 1,-2 2 188,-2 2 1,-7-3-192,-5 3 1,-11-2 388,3-2 0,-47-28 0,-9-6 0</inkml:trace>
  <inkml:trace contextRef="#ctx0" brushRef="#br0">19579 12380 8098,'-12'0'0,"0"0"0,-1-4 0,1 0 0,-4-6 186,-1 2 1,5-2 114,4 2 1,4 3-1,-5 5 0,5 0-127,-4 0 1,5 1-145,-1 3 0,3 9 57,1 7 1,0 3 86,0 2 0,1 5-190,3 3 1,3 0 4,5 4 1,1-3-204,-1 7 1,-1-3-134,-3-1 1,3-1-289,-3-4 0,-1-2 246,1-5 389,-5 0 0,-3-12 0,-7-2 0</inkml:trace>
  <inkml:trace contextRef="#ctx0" brushRef="#br0">21093 12257 8098,'-12'-5'0,"-1"-4"0,1 0 197,0 1 1,3-2 48,1 6 0,0 0-130,-4 4 0,-1 7 50,1 5 1,-2 7-123,-2 10 0,-3-2 8,-6 6 1,5-6-210,-1 2 1,2 1 113,-1-1 1,-4-1 143,4-3 0,1-2-200,-2-2 0,5-3 23,-5-6 0,5-5 150,-5-3 1,6-3-66,-1-1 0,2 0 8,2 0 0,1-5-2,3-3 0,-2-3-109,6-2 0,0-3 60,4 0 0,0-6 43,0 1 0,1 2-94,3-2 0,3 6 56,6-1 1,-1 2 170,0 2 1,5 5 53,-1 3 1,5 3 213,-5 1 0,6 7-181,-2 5 0,4 6 38,0 6 0,1 1-251,-1-1 1,2 1 169,3 0 1,-4-1-751,-1 1 1,1 0 316,-5-1 1,0 1-725,0-1 1,-1-4-59,2-4 1029,-3-8 0,10-13 0,5-9 0</inkml:trace>
  <inkml:trace contextRef="#ctx0" brushRef="#br0">22237 12294 8098,'-13'-17'0,"-4"1"0,4 4 0,-4 4 0,8 6 361,0 2 0,1 6-126,-4 6 0,-2 7 14,-2 6 1,2-1-158,-2 5 1,2-2-194,2 2 0,-1-2 115,1 6 1,1-5-11,3 0 0,-2-3-168,6-5 1,-1-2 7,1-5-112,2-1 253,-3-5 218,5-2 0,1-10-161,3-4 0,-1-3-22,5-4 1,-4-3-32,5-6 0,0-1 11,8-3 0,-4 2-181,4-6 0,0 0 59,0-4 1,3 2-34,-3 2 1,-1-1 71,-4 5 0,1 5 200,-1 3 1,-4 7 23,0 2 27,-5 5 1,3 9-106,-6 2 1,1 7 25,3 5 0,-2 6 20,2-2 1,-2 4-25,2 0 1,-1 1-147,5 0 0,-5-2 96,1-3 0,3 4-195,1-4 1,-1-1 33,1 2 0,-4-6-62,5 1 0,-5 2 111,4-2 0,-5 1-115,1-5 96,-3 0-54,-1 1 318,0-7-212,0 0 0,-5-6 129,-4 0 1,-3 0-35,-4 0 0,1 0-16,-6 0 1,5 0-24,-5 0 0,1 0-5,-5 0 0,5 0 5,-1 0 1,2 0 4,-2 0-208,-2 0 1,10 0-132,-4 0 322,9 0 0,57-11 0,20-3 0</inkml:trace>
  <inkml:trace contextRef="#ctx0" brushRef="#br0">22545 12306 8098,'1'-16'106,"3"-1"0,-1 1-106,5 4 0,2-1 225,6 1 1,3 1-122,6 3 0,1-2-52,3 6 1,-6 0-234,6 4 1,-10 2-375,6 2 1,-9-2-91,0 7 0,-6-3 645,-2 3 0,-5 2 0,-3-5 0,-7 7 0</inkml:trace>
  <inkml:trace contextRef="#ctx0" brushRef="#br0">22754 12245 8098,'-12'-6'-399,"1"3"633,3-5 380,2 6 1,2 2-304,0 8 0,0 3-136,4 1 0,0 6-190,0 2 1,0 4 122,0 0 0,0 1-349,0-1 1,0 5 173,0 0 0,0 1-484,0-1 0,4-5 161,0 1 1,2-2-292,-2-7 681,3 6 0,16-13 0,3 1 0</inkml:trace>
  <inkml:trace contextRef="#ctx0" brushRef="#br0">23185 12011 8098,'0'-18'87,"0"-2"1,0 2 350,0 1 291,0 9 1,5 3-235,4 5 1,1 1-443,3 3 1,0 8 78,4 9 1,1 8-85,2 4 0,2 3 90,-6 5 0,1 2-102,-5 2 1,0 4-173,1 0 1,-6 2-66,-3 6 1,-10-3-409,-6 3 1,-7 1 24,-10 3 0,-2-5 47,-6-2 0,-6-5 180,-2-4 0,-3-3-180,-1-5 0,-4-5 164,-1-4 0,-3-7 373,4-5 0,-5-2 0,5-2 0,0 1 0,3-2 0,1-3 0,0-4 0,0-3 0,0-1 0</inkml:trace>
  <inkml:trace contextRef="#ctx0" brushRef="#br0">21954 12060 8098,'-5'-20'-246,"-3"-1"0,1 6 98,-1-1 0,-1 7 555,-3 5 1,0 3-83,-1 1 1,-4 11-259,-4 5 0,-2 8 69,-2 4 1,-1 9-2,-2 8 0,2 10-273,-3 7 1,3-1 226,13-29 0,1 2 0,2 2 0,1 0-153,0 1 0,2 0 1,1 4-1,2 0 47,0 0 1,0 0 0,3-3 0,1-1-269,-1 1 1,2-2 0,4 26-27,7-1 0,6-8-9,3 1 1,2-15-74,2-6 1,1-7 392,2-5 0,2-5 0,3-8 0,-4-4 0,-3-2 0</inkml:trace>
  <inkml:trace contextRef="#ctx0" brushRef="#br0">21757 13008 8098,'-12'4'0,"0"0"0,-5 4-270,1-4 0,-6 0-423,2-4 1,2 4 1124,1 0 1,4 1 155,0-5-442,7 0 1,1 0-123,10 0 0,3-5-3,8 1 0,9-7 24,8-1 0,4-4-1,4-5 1,4-3 113,8-1 0,0-1-414,9-7 0,-30 14 0,1 0 345,6-3 1,0-1-1,3-2 1,0-1-448,4-2 1,2-1-1,5-3 1,1-1 379,-14 8 1,2-1-1,-1 0 1,0 0-1,0 1 1,0 0-43,1-1 1,1 0 0,-1 0-1,-1 1 1,0 0 0,0 0-92,-1 1 1,0-1 0,-1 0 0,20-11 0,0-1 8,-1-1 1,-1 2-1,-8 4 1,-1 1-46,0 1 0,-2 2 0,-8 5 0,-1 0-134,-1 2 1,-2 1-1,23-18 15,-7 1 0,-13 9 168,-13 4 0,-9 6-55,-7-3 1,-5 6 561,1-1 1,-4 2-303,-4 2 0,-3 0 886,-5-1 0,-2 5-958,-2 0 0,2 4 408,-2-4 1,1 5-335,-2-1 1,4 1-41,-4-1-25,-2 3 1,5-5-7,-2 6 0,6 0 80,2 0 66,6 0 22,-4 0 0,6-1-124,0-3 0,1 2 16,4-2 1,1 3 120,7 1 1,3 0-121,1 0 0,3 0 28,-4 0 1,5 1-12,-5 3 1,1-1-56,-5 5 1,0 2-6,1 6 1,-6-1-88,-3 6 1,-3-1 58,-1 5 0,0 0-130,0-1 1,-5 1-295,-4-1 0,-2-2 166,-1 3 0,-4-7-115,-1 6 0,-3-7 101,3-1 0,0-2-719,0-2 963,9-5 0,-8-18 0,9-10 0</inkml:trace>
  <inkml:trace contextRef="#ctx0" brushRef="#br0">24268 11506 8098,'4'-19'190,"0"3"0,0 6-190,-4 2 9,0 5 169,0-2 1,-1 14-108,-3 4 1,-3 7 5,-5 1 1,-1 2-89,1 2 1,0-1-14,-1 1 1,6-1 10,3 1 1,3 0 52,1-1 0,0-5 145,0-2 1,10-4-140,2 0 0,8-2 68,1-3 1,2-3 13,2-5 0,3-2 18,1-7 1,-4 0 14,-5-12 0,-5 1 126,2-5 0,-8-4-286,0 1 0,-7-2 118,2 1 1,-6 7-144,-2-3 0,-10 9 134,2 0 1,-9 2-607,1 2 0,-5 5-57,-4 3 0,-1 8-288,-3 4 0,-2 4 841,2 5 0,-19 29 0,23-16 0,1-1 0</inkml:trace>
  <inkml:trace contextRef="#ctx0" brushRef="#br0">16158 13463 8148,'-12'7'0,"-1"-3"16,1-3 175,0-1 0,4-1-82,-1-3 1,7 1-19,-2-5 1,8-2-144,4-6 0,4 1 148,5-6 0,2 1-53,5-5 0,6-5-39,3-3 1,10-4 57,6-4 1,-22 19-1,1-1-298,2-3 1,1-1-1,5-1 1,1-1 288,1-4 1,1 0 0,6-1 0,1 0-402,3-3 0,0 0 0,-2 0 0,-1 1 375,2 1 1,-1 0 0,-3 2 0,-1-1 23,-2 3 1,0 1 0,-1 1-1,-1 1-204,-1-1 1,-2 0 0,-4 4 0,-2-1-26,-3 2 1,-1-1 0,23-23-170,-8 7 0,-5-4 36,-7 4 1,-9 4 529,-3 5 0,-9 8-306,-4 0 1,-3 7 817,-1 1 0,0 6-685,0 2 0,0 4 331,0-4 1,-1 4-404,-3-5 0,1 7 182,-5-2 0,4 2-261,-5 2 0,5 0 67,-4 0-296,5 0 227,-8 0 0,9 0-264,-6 0 204,5 0 100,-3 0 31,6 0 0,0-1 10,0-3 0,4 1 127,1-5 0,4 1-73,-1-1 0,-1-3 376,1 3-295,1-3 0,3-2 105,0 1 1,-4 5-14,1 3 1,-5 3-55,4 1 1,-4 0-40,4 0 0,-5 1 7,1 3 1,-1 4-27,1 9 0,-3-2-18,3 5 0,-2 1-111,-2 4 0,0-1 66,0 1 0,-4-5-164,0 1 1,-5-5 20,5 5 0,-1-6-87,1 1 1,1-2 119,-5-2 0,4-1-347,-5-3-469,7 3 396,-9-9 504,9 3 0,24-38 0,12-8 0</inkml:trace>
  <inkml:trace contextRef="#ctx0" brushRef="#br0">18164 11519 8148,'0'-9'2,"0"1"187,0 5 1,0-3 216,0 2-193,-6 2-193,0 2 1,-5 11 67,3 6 1,-2 0-106,6 0 0,-4-2 13,4 5 1,-1-1 2,5 2 1,5-2 91,-1-3 0,7-6-119,1 2 1,2-3-26,6-1 0,1-3 112,3-5 0,1 0-153,-1 0 0,5-5 135,0-3 1,-5-9 97,-3-3 1,-6 0-19,1 0 0,-3-1 9,-5-3 1,-3-2 63,-5-3 1,-1 3-98,-3-3 1,-3 8-147,-5 0 1,-2 6 152,-2-1 1,-3 7-282,-6 5 1,-1 3 65,-3 1 0,2 5-455,-6 4 0,0 7 115,-4 5 0,6 2-46,2 1 1,5 1 496,3 0 0,25 10 0,11 3 0</inkml:trace>
  <inkml:trace contextRef="#ctx0" brushRef="#br0">6079 15297 8215,'0'-18'-96,"0"3"-48,0-6 1,0 6-20,0-1 0,0-3 119,0-2 0,0 3 794,0 2-479,0 2 1,2 2 475,2 0 4,-3-1-258,5 7-387,-6 0 0,0 13-133,0 5 1,0 6 62,0 7 0,-6 5 95,-2 3 1,-7 3-93,-2 5 0,0-1 51,0 5 1,4 0-226,-4 5 0,5-7 59,4-2 0,-2-2-9,6-2 1,1-5 165,7 1 0,5-10 75,7 2 0,3-13-137,6 1 1,1-8 25,2 3 1,0-5-48,5 1 1,-5-2 67,5-2 1,-4 0-225,4 0 1,-6-5-88,2 1 0,-7-4-148,-2 4 0,-3-1 27,3 0 1,-5 3-158,1-6 1,-2 3-121,-2-3 1,1 4-73,-1-4 715,0 0 0,-5-43 0,-1-9 0</inkml:trace>
  <inkml:trace contextRef="#ctx0" brushRef="#br0">6128 15198 8215,'-12'-12'0,"0"4"0,0-1 0,3 1 332,1-4 1,5 4-130,-1 0 1,4 5-1,4-1 1,3-2-69,6 2 1,0-1-203,4 1 1,2 2-213,5-2 0,1 3 190,0 1 0,-1 0-127,1 0 0,-1 0 3,1 0 0,0 1 213,-1 3 0,-5 19 0,-1 10 0</inkml:trace>
  <inkml:trace contextRef="#ctx0" brushRef="#br0">6055 15457 8221,'-13'0'-36,"1"0"1,0 0-956,-1 0 176,1-6 1671,5 5 1,7-5-387,8 6 1,5 0-119,3 0 1,5 0-331,7 0 0,3-1-300,1-3 1,4 2-51,-3-2 1,2 2-749,2-2 1076,-5 2 0,0-5 0,4-2 0,0 2 0,0 0 0</inkml:trace>
  <inkml:trace contextRef="#ctx0" brushRef="#br0">6781 15420 8221,'-8'0'0,"-1"0"222,7 0 0,-5 0 937,3 0-880,2 0-526,-9 5 1,9-2-146,-7 5 0,7-4 392,-2 4 0,35-10 0,10 0 0</inkml:trace>
  <inkml:trace contextRef="#ctx0" brushRef="#br0">8368 15198 8298,'-12'0'0,"0"0"0,3 0 350,1 0 74,5 0-322,-2 0 1,6 0 96,3 0 0,9 0-140,7 0 0,4 0 17,0 0 0,5 0 96,0 0 1,3 0-330,-3 0 0,1 0 120,-1 0 1,-3 0-297,3 0 1,-9-1-88,-3-3 202,-4 2 1,-2-5 120,-3 3 1,-4 3 21,-8-3 0,-8-2 111,-8 2 1,-5 0-74,-4 4 1,2 0 16,-6 0 1,0 0 51,-4 0 1,-4 2 131,0 2 1,-4 0-40,4 8 1,-1-2 42,1 6 0,2-1-82,-2 2 0,6 2 17,6 5 1,2-3-19,10-1 1,5-1-2,4 2 1,6-3-169,2-6 0,7 0 145,10 1 1,2-5-170,5 0 1,1-5 43,0 1 1,3-3-16,1-1 0,1 0-5,-1 0 1,-4 0-13,-1 0 0,-1 0-91,-6 0 1,-1 0-41,-3 0-24,-1 0 238,-5 0 0,-3 0 16,-8 0 1,-7 2-12,-6 2 0,-5-2 151,2 7 1,-7-1-105,-2 4 0,-4 1 123,4-1 0,-3 1 94,3 4 1,-4-2-99,4 5 0,2 1 51,6 4 1,4-1-50,4 1 1,7-5-72,1 1 0,10-8 29,3 0 0,8-2-24,5-7 1,7 1-114,5-1 0,0-2 109,4 2 1,-3-3-489,7-1 1,1-1 191,0-3 0,3 2-555,-4-2 1,0-1 760,-4 1 0,21-11 0,7 1 0</inkml:trace>
  <inkml:trace contextRef="#ctx0" brushRef="#br0">8565 15678 8298,'0'-8'-446,"0"0"1,1 4 222,4-5 0,-4 1 841,3-4 0,3 4-91,1-1 0,-1 3-31,1-3 1,2 0-187,6 5 0,-2 0-46,2 4 0,-2 0-213,-2 0 0,0 5 140,1 3 0,-2 5-351,-3 3 0,-3-1 118,-5 6 0,0-2-134,0 1 1,-1 3-45,-3-2 0,-2-3-31,-2-2 0,-3 2 122,3-2 0,-1 1 25,0-5 1,0-4-65,5 0 68,-6-5 147,9 3-89,-5-6 1,12-6-53,2-2 1,4-4 14,5-5 1,-2-2 1,5-5 0,1-1-7,3 0 1,-3 1-117,-1-1 1,-5 0 196,2 1 1,-5 3-175,-4 1 889,3 5-326,-9-3 68,-2 11 0,-11 7-158,-6 8 0,1 7 42,4 2 1,-1 1-200,1-2 0,1-2-85,3 2 0,2-2-335,6-2 0,0 0 141,0 1 0,6-1-576,2 0 0,7-5 318,1-3 1,10 2-1129,-1-2 1526,8 0 0,12-19 0,7-8 0,7-1 0,1 0 0</inkml:trace>
  <inkml:trace contextRef="#ctx0" brushRef="#br0">9747 15235 8298,'-6'-8'0,"-2"0"0,1 5 823,-1-1-148,5-3-565,-2 6 0,6-5 61,3 6 1,7 0-34,5 0 1,6 0-120,-1 0 0,2 4-355,2 0 0,-1 0-491,1-4 0,-1 5 219,1-1 608,-6 5 0,-1 9 0,-6 8 0</inkml:trace>
  <inkml:trace contextRef="#ctx0" brushRef="#br0">9660 15407 8298,'-12'0'0,"0"0"-520,-1 0-183,1 6 0,4-5 1140,0 3 994,5-2-1132,-2-2 0,14 4-233,3 0 1,13 0-402,0-4 0,7 0-77,1 0 412,8 0 0,5-2 0,7-1 0,6-1 0,-1 1 0</inkml:trace>
  <inkml:trace contextRef="#ctx0" brushRef="#br0">11654 15100 8298,'5'-7'0,"-3"0"-171,2 3 1,3 3-297,1-4 1,3 4 556,1 1 0,2 0 486,2 0 1,3 0-215,6 0 0,5 1-182,3 4 1,-3-4-68,-1 3 1,1 2-1,-1-2 0,-5 0-87,-3-4 0,-8 1-29,0 3-437,-7-2 309,-6 3 0,-9-5 92,-3 0 1,-10 0-14,-3 0 1,-1 0 52,-7 0 0,0-4 168,-3 0 0,3 0-144,0 4 1,-1 0 59,-7 0 1,2 4 0,-2 0 0,3 7 12,1 1 1,-1 2-95,-3 6 1,7-3-1,-3 3 1,12 1-132,1 3 1,13 1 88,2 0 0,7-2-84,2-3 0,11-3 101,5-9 0,7-1 149,6-3 0,-2-3-115,6 3 1,-4-4 130,4-4 1,-6 2-84,2-7 0,-9 5 93,-3-4 1,-5 4 91,-4-4 0,2 0-104,-6-5 0,-1 1-109,-7 0 1,-7 3-66,-6 1 1,-6 4-221,-2-4 1,1 5-29,-5-1 0,2 4-305,-2 4 0,3 3 77,-3 5 0,3 1-912,2-1 1420,4 6 0,30 17 0,12 10 0</inkml:trace>
  <inkml:trace contextRef="#ctx0" brushRef="#br0">11716 15395 8298,'12'-12'0,"0"-1"0,0 1-376,1 0 0,3 5 474,1 3 1,0-2 781,0 2 1,-2 2-480,5 6 1,-5 7-223,2 5 0,-9 6-291,-4-2 0,-3 4 98,-1 0 1,-1 1 2,-3 0 1,1-1 91,-5 1 1,-4-1-426,-5 1 1,1-6 67,4-2 1,1-4-301,2-1 324,-2 1 316,10-6 0,-4-3 18,5-8 1,5-3-75,3-6 0,5-3-81,3 0 1,3-6 97,6 1 0,-5-2-188,1-2 0,-1 1 122,5-1 0,-2 2-30,-2 2 0,1 0 105,-6 4 354,0 6-24,-9 6 0,-1 6-141,-6 3 0,-6 4 58,-2 9 0,-3-2-62,-1 5 1,-3-3-171,2 3 1,-2-3 43,7 3 0,3-5-203,1 2 0,2-4-194,2 0-129,0-1 1,6-1-67,2-3 0,8-1-40,5-3 539,2-3 0,40-17 0,-27 2 0,0 1 0</inkml:trace>
  <inkml:trace contextRef="#ctx0" brushRef="#br0">12503 15395 8298,'-12'-5'1604,"-1"-2"-1460,7-6 0,2 3 59,8 1 1,8 4-32,8 5 1,0 0 94,0 0 1,5 0-770,3 0 1,1 0 501,-4 0 0,9-2 0,6-2 0,3 1 0,0 0 0</inkml:trace>
  <inkml:trace contextRef="#ctx0" brushRef="#br0">13611 15050 8298,'0'-24'0,"1"3"-334,3 1 1,3 5 375,5-2 1,5 5 604,-1 4 1,7-2-201,2 6 1,0-4-112,3 4 0,-2 1-95,-1 7 0,-2 4 26,-2 9 0,-5 2-339,-8 6 1,2-1 111,-6 1 0,0 4-190,-4-1 0,-1 5 11,-3-4 1,-3 4-119,-6-5 0,5 2 46,0-1 0,1-7 16,-1 3 1,2-9 125,6 0 0,0-6 9,0-2 1,6-5 258,2 1 0,9-4-75,3-4 0,5-3-3,3-5 0,0 0-147,5-1 1,-5-5-5,5-2 0,-1-3 10,0-2 1,3 0-168,-7 1 1,-3-5 15,-5 0 1,-5-5 99,2 1 0,-5 2 128,-4-2 1,-4 7 2,-8 2 1,-2 3 229,-7 5 1,0 6-119,-4-2 1,-2 8 91,-6 0 0,1 2-82,-1 2 0,1 0-51,-1 0 0,4 6-84,1 2 1,5-1 80,-2 1 0,9 0-289,4 4 1,3 1 46,1-1 0,5 0-256,3 1 1,9-5-99,3 0 0,5-1-244,4 1 0,-2 3 148,6-3 564,0-2 0,7-3 0,6-1 0,3-2 0,0 0 0</inkml:trace>
  <inkml:trace contextRef="#ctx0" brushRef="#br0">15075 14878 8736,'6'-7'310,"2"3"0,4 3-394,4 1 0,4 0-4,4 0 1,2 0 0,3 0 1,2 0 132,6 0 1,-5 0-64,-4 0 0,-3 4-120,-4 0 1,-4 0-59,-4-4 223,-1 0 0,-7 0-16,-5 0 1,-10 0 69,-11 0 1,-4 0 26,-3 0 0,-1 0 18,-8 0 1,3 0-53,-7 0 1,3 4 8,1 0 0,0 6 12,0-2 1,-1 3-14,-4 1 0,8 5-171,-3-1 0,9 6 151,-1-1 0,4-2-18,5 1 1,3-1-108,9 2 1,4-1-152,8-7 0,3 2 239,5-7 0,8-3-31,4 0 0,1-4 167,3-1 1,3-1-86,-3-4 0,1 0 98,-4-3 0,-6-2-65,-3 6 0,-2-5 96,-2 0 1,-5 3-218,-3-3 1,-3 5-131,-1-4 1,0 4 43,0-4 1,-5 5-185,-3-1 1,-3 2-557,-2 2 1,1 0 364,0 0 1,4 2 471,-1 2 0,34 8 0,4 7 0</inkml:trace>
  <inkml:trace contextRef="#ctx0" brushRef="#br0">15174 15112 8298,'0'7'-1777,"0"4"2453,0-3 0,0-1-223,0 1 0,0 0-246,0 5 1,0 0-114,0 4 1,0-4-148,0 4 1,4-2 32,0 1 1,5-2 88,0 2 0,6-3-187,1-5 0,4 1 101,-3-5 0,5 1-127,-2-5 0,2-2 158,-1-2 0,1-3 52,-6-5 0,4-4 30,-3-1 0,-1-3 182,-3 3 0,-2 1-2,-3 3 1,-1 1 86,-3 0 292,-3 0-356,5 5 0,-8 1-255,-2 6 0,1 6 7,-5 2 1,4 8 29,-4 5 0,5 8-29,-1 3 1,3 4-164,1 1 0,0 5-115,0 3 1,4 3 84,0 1 0,4 5-131,-4-1 0,2 0 251,-2-3 0,-2-1 157,7 0 1,-5-9-45,4-3 1,-5-13 66,1 1 1,-3-9 54,-1 1 105,0-9 0,-5-3-74,-4-5 0,-1-5-105,-3-3 1,-5-3-63,-2-2 0,-5-3-30,-3 0 0,0-6-279,-5 1 0,6-1-63,-2 2 1,7-2-44,2 6 1,5-2-680,-1 1 141,7 4 1,7-5-941,10 6 1815,0-1 0,28 8 0,11 3 0,1 0 0,-1-1 0</inkml:trace>
  <inkml:trace contextRef="#ctx0" brushRef="#br0">16921 15050 8298,'-19'0'0,"2"0"0,8-4 328,1 0-61,5-5 0,-1 6 94,8-5 0,4 5-151,9-1 1,7 3-113,9 1 1,9 0-157,8 0 1,4 0 103,8 0 0,-1 0-371,1 0 1,-27 0-1,1 0 273,1 0 0,0 0 0,1 0 0,0 0-175,-1 0 1,0 0 0,0 0-1,0 0 86,0 0 0,0 0 1,33 0-107,-1 0 1,-10-2 1,-1-2 1,-12 3-3,-5-3 1,-4-2 52,-4 2 0,-4 0-1,-9 4 0,-2 0-27,-6 0 1,0 0 221,1 0 0,-1 0 0,0 0 0</inkml:trace>
  <inkml:trace contextRef="#ctx0" brushRef="#br0">19616 14718 8298,'0'-24'0,"0"-1"0,0 6 398,0 2-298,0 4 1,1 6 1020,4 3-789,-4 2 0,4 8-421,-5 2 0,0 7 137,0 2 1,0 4-58,0 0 0,4 6-46,1 2 0,-1 4 98,-4-4 1,0 3-217,0-3 0,0 4 39,0-4 0,0 1-64,0-2 1,0-2-42,0 3 1,-4-7-196,-1-1 0,0-5-27,1 4 1,1-9-58,-5 2 1,0-5 517,-5 0 0,-4-24 0,-2-12 0</inkml:trace>
  <inkml:trace contextRef="#ctx0" brushRef="#br0">19481 14632 8298,'-13'-12'0,"0"-1"-341,-4 1 1,4 0-368,-4 0 0,4 5 1033,0 3 1,0 2-51,-4 2 1,4 2 24,-4 2 0,-1 7-181,2 5 0,-5 10 173,5-1 1,-5 7-99,5 1 1,0 8-60,3 4 1,1 9-290,0 3 0,5 3 141,3 2 0,4-2-123,4-3 0,8 4 115,9-4 0,2-4-13,2-3 0,5-8 33,2-9 0,5-4-126,4-9 1,-1-4 187,5-7 1,0-4 16,5-5 1,0-1 17,3-3 0,-1-9-192,6-7 0,-5-3 391,5-2 0,-5-6-133,4-6 1,-9-6 27,1-6 1,-8-6-292,-19 27 1,-3-1-1,-1-3 1,-1-2 81,0 0 0,-2-1 0,-5-1 0,-3-1 67,0 0 1,-2 0 0,-2 0 0,-3 0 24,-1 0 1,-2 1 0,-5 0 0,-2 2 48,-3-2 0,-3 2 0,-18-23 233,-3 3 1,-5 15-395,-3 10 1,-3 8 109,-1 5 1,-1 8-224,1 4 0,0 2 155,0 2 1,-2 7-872,-2 5 1,4 6 31,-1 7 836,1 5 0,5 3 0,-5 8 0,0 4 0,0 3 0</inkml:trace>
  <inkml:trace contextRef="#ctx0" brushRef="#br0">7002 17093 8209,'0'-12'302,"0"4"-57,0 0-60,0-1 0,0 1 316,0 0-313,0 0 0,0 0-27,0-1 0,0 5-167,0-4 235,0 5-404,0-2 148,0 16 0,-1-2 114,-3 12 0,1 4-102,-5 3 0,4 6 69,-4-1 1,3 7-172,-3 1 0,5 0 48,-1-4 1,3-4 60,1-1 1,1-4 88,3 1 0,3-9-8,6-4 0,4-7 26,4-5 0,8-2-74,3 3 0,4-4-109,1 3 1,0-7 5,0-1 0,4-4-233,0 4 0,-6-4 16,-6 4 1,-3-2-253,-1 2 0,-5 3-365,1-3 912,-6-3 0,-3-27 0,-7-13 0</inkml:trace>
  <inkml:trace contextRef="#ctx0" brushRef="#br0">7088 17056 8298,'-4'-8'0,"0"0"0,-1 4-117,1-4 0,2 4 45,-2-5 0,3 5 531,1-4 0,5 5-319,3-1 1,3 1-252,2-1 0,3 3 36,0-3 1,6 3-290,-1 1-1,1 0 164,-2 0 201,4 0 0,17 16 0,10 4 0</inkml:trace>
  <inkml:trace contextRef="#ctx0" brushRef="#br0">7064 17266 8298,'-13'0'0,"1"0"0,0 0-1404,0 0 1065,5 0 831,1 0 0,8 0-290,2 0 1,3 0-7,5 0 0,6 4-216,2 0 1,5 0 34,3-4 0,-2 0-914,3 0 899,-3 0 0,42-6 0,-28 3 0,0 0 0</inkml:trace>
  <inkml:trace contextRef="#ctx0" brushRef="#br0">7778 17339 8298,'0'-6'301,"-2"0"650,-2 6-460,3-5-413,-5 3 0,5-3-897,-3 5 597,2 0 222,-3 5 0,5 19 0,0 8 0</inkml:trace>
  <inkml:trace contextRef="#ctx0" brushRef="#br0">8947 17106 8298,'-13'0'34,"1"-4"202,0-1-30,-1-4 0,7 6-38,1-5 67,4 5 1,7-6 0,2 5 0,7-2-273,1 2 1,6 1 96,-1-5 1,-2 5-225,1-1 1,-3-1 118,3 1 0,-5-1-111,2 5 0,-8-4-262,-1 0 292,-5 0 54,3 4 1,-16 0-100,-2 0 0,-9 0 150,1 0 0,-9 6 7,-4 2 1,2 3 133,-2 1 1,0 2-83,-4 2 0,-1 3 167,-3 6 0,7-5-99,-3 1 0,9-2-39,4 2 1,5 0 4,6-4 1,7-1-1,1-3 0,7-2 0,6-3 1,2-3-11,10-5 1,2 0-110,7 0 1,-3 0 85,2 0 1,2 0-199,-1 0 0,0 0 73,-5 0 0,0 0-47,-4 0 0,-2 0-1,-6 0-272,1 0 335,-7 0-3,0 0 121,-22 0 0,5 0-91,-14 0 0,3 6 208,-3 2 0,1 3-97,-1 1 0,5 0-41,-1 1 1,1 0 39,-5 4 1,6-3 103,3 2 0,6 2-37,2-2 1,5 1-46,-1-5 0,8-4-28,4 0 1,9-5-3,3 1 0,5-3-302,3-1 0,0 0-8,5 0 0,-1 0-13,5 0 0,0 0-56,0 0 1,0 0 320,0 0 0,5-5 0,2-2 0</inkml:trace>
  <inkml:trace contextRef="#ctx0" brushRef="#br0">9279 17389 8298,'-19'0'0,"1"0"-253,6 0 0,-1 1 101,1 3 0,1 3 745,3 5 1,-2 1-246,6-1 1,0 2-195,4 2 0,0-2-75,0 2 1,6-4-189,2-3 0,3 0 167,1-5 1,6 4-147,2-3 1,-1-1-79,2-4 0,-2 0 27,2 0 1,2-6 33,-3-2 1,0-3 67,0-1 0,-5-1-9,1 1 1,0 0 221,0 0 0,-6-1-117,2 1 0,-7-5 144,3 1 1,-5 4 330,1 4 201,-2-1-162,-2 3-506,-6 0 0,-1 9 23,-5 5 1,0 2-20,-1 10 0,3 5 12,1 3 0,-2 7-146,3-3 0,3 8 102,1 1 1,2 7-116,2 1 0,0 4 26,0 5 1,0-3 154,0-6 0,2 0 12,2 0 1,-2-6 30,7-6 1,-3-10 24,3-7 1,-2-9-48,-3 2-55,-3-9 1,3 1 75,-8-5 1,-3-5-47,-5-3 0,-5-3-4,1-2 0,-6 1-73,2 0 0,1-1-106,-2 1 1,5-4-107,-5-1 0,6 1-229,-1 4 1,3-5-9,5 1 0,-1-5-222,4 5 1,3-6-43,6 1 1,3 1-211,5-5 1,6 8 898,2-8 0,11 8 0,5 1 0,4-3 0,0 0 0</inkml:trace>
  <inkml:trace contextRef="#ctx0" brushRef="#br0">10165 17143 8247,'-1'-13'0,"-4"1"0,4 0-148,-3-1 1,3 5-319,1 0 0,4 4 439,0-4 0,5 5 457,0-1 1,6 2-465,1 2 0,2 0-571,-2 0 605,-2 0 0,15 28 0,-3 6 0</inkml:trace>
  <inkml:trace contextRef="#ctx0" brushRef="#br0">10054 17352 8247,'-12'-2'0,"0"-2"0,-1 2-126,1-7 65,5 7 1,3-4 334,8 6 1,8 0-58,9 0 0,4 0-285,3 0 1,0 0-136,4 0 1,-3 0 202,4 0 0,16 0 0,9 0 0</inkml:trace>
  <inkml:trace contextRef="#ctx0" brushRef="#br0">12171 16946 8247,'0'-9'149,"0"1"112,5 5 1,2-2-120,5 5 1,1 0 25,-1 0 1,2 0-151,2 0 1,3 0 25,6 0 1,4 0-198,-1 0 1,2 4 124,-1 0 1,-3 2-152,3-2 1,-5-3-17,-3 3 0,-3 2 74,-6-2 0,-4 0-206,0-4 299,-5 0 1,1 0 12,-8 0 1,-7 0 30,-5 0 1,-6 0 18,1 0 1,-3 0-42,-5 0 0,-2 1 25,-6 3 0,4-1 112,0 5 0,0-4-96,-4 5 1,0-1 110,1 4 0,-1 0-87,0 1 0,4 3 3,0 1 1,10 4-105,-2 0 0,10-3 81,3-2 1,5 2-26,7-2 1,7-3-10,5-5 0,2-5 55,6 1 1,5-3-48,4-1 1,-1 0 113,-3 0 0,0 0-51,-1 0 0,-1-4 99,-2 0 0,-2-6-48,-2 2 1,-8-1 106,3 0 1,-7-2-137,-1 3 1,-8-4 17,-5-5 0,-3 8-183,-4-3 1,-4 3 103,-4 1 0,-1 3-394,1 5 1,-1 0-61,0 0 1,1 0-232,-1 0 0,6 5 143,3 3 0,7 3 505,5 2 0,69 10 0,-24-10 0,0 0 0</inkml:trace>
  <inkml:trace contextRef="#ctx0" brushRef="#br0">12405 17229 8247,'6'1'-780,"-1"3"0,-3-2 385,2 2 0,-2 2 1304,2 3 1,-1 2-344,1 1 1,-3 0-194,3 1 0,-1 3-236,1 0 0,-1 5-153,5-5 0,-1 2-13,1-2 1,3-2 145,-3 3 0,3-5-215,1-4 1,1-1-1,-1-3 0,0-3-46,1 3 0,-1-4 83,0-4 1,1-2 69,-1-7 1,0 1 28,0 0 0,-1-1 123,-2 1 0,0-4-17,-5-1 0,4 1-87,-3 3 0,-1 5 466,-4 0-171,0 5-154,0-2-72,0 5 0,-4 7-111,-1 5 1,-3 6 24,4 6 1,0 2-135,4 3 1,-1-2 97,-3 6 0,2 1-24,-2 7 0,3-2-87,1 2 1,0-3 106,0-1 1,4 0 150,0 0 0,4-10-78,-4-2 0,2-9 137,-2 1 0,-3-8-21,3-1-86,-2-5 0,-8 3-23,-2-6 1,-4-2 18,-5-2 0,2 1-251,-5-5 0,1 4 61,-2-4 0,-1 0-460,6-5 0,-1 2-55,5 3 1,1-3-254,3 3 1,-2-4 145,6-5 713,0 4 0,42-32 0,10-2 0</inkml:trace>
  <inkml:trace contextRef="#ctx0" brushRef="#br0">13045 17303 8247,'0'-20'82,"0"4"41,0 2 1,1 3 156,3 3 1,-1 3 446,5 5 1,0 1-585,4 3 0,6-1-532,3 5 1,-2 0-1256,1 5 1644,1-1 0,15-5 0,7-2 0,4 1 0,-1 1 0</inkml:trace>
  <inkml:trace contextRef="#ctx0" brushRef="#br0">14238 16995 8247,'4'-12'-268,"0"-1"0,2 1-1047,-2 0 1799,3-1 1,5 2-142,1 3 0,-1 3 52,0 5 0,0 0-162,1 0 1,-1 1-65,0 3 1,1 8-55,-1 9 1,-1 0-86,-3 3 0,-2-2-130,-6 7 1,0 2 142,0 2 1,0-2-164,0 2 1,-6-4 25,-2 4 0,-2-4-98,2 3 0,-3-8 69,3 0 111,3-7 1,-1 0 34,6-4 0,1-6 108,4-3 1,3-3-51,8-1 0,3 0 178,6 0 1,1-1-135,3-3 0,-3-2-31,2-2 1,0-3-112,0 3 0,-3-2 59,0 2 0,-1-3-12,-3 3 0,-2-7-100,1-2 1,-5-3 94,2 3 1,-4-4-149,0 0 0,-1-4 81,0-3 1,-5 0-91,-3-4 1,-2 3 109,-2-4 0,-2 6 43,-2-2 1,-3 4-29,-5 5 0,-4 2-1,-1 6 1,-3 1 30,3 3 1,0-2 19,0 6 0,3 0-28,-2 4 1,2 1 8,2 3 1,4-1-291,0 5 0,5 0 77,-1 5 1,2-1-202,2 0 0,6 1 20,2-1 0,4 0 3,5 1 1,-2-1 108,5 0 1,1-1 257,4-3 0,20-6 0,11-4 0,4-1 0,0-1 0</inkml:trace>
  <inkml:trace contextRef="#ctx0" brushRef="#br0">15321 17266 8007,'-5'6'2115,"3"1"-2653,-2-3 463,3-2 0,1 5-390,0-3-253,-6-3 718,5 5 0,17-6 0,12 0 0</inkml:trace>
  <inkml:trace contextRef="#ctx0" brushRef="#br0">16170 16958 8247,'4'-12'-265,"1"-1"0,3 5 318,-4 0 0,5 4 505,0-4 0,6 5-295,1-1 0,6 2-222,-2 2 1,8 0 6,1 0 0,5 0-208,-1 0 0,-3 2-30,-2 2 0,1-1 130,-4 5 1,2-4-30,-6 4 1,-8-5-79,-1 1-193,-7-3 347,0-1 19,-16 0 0,-3 0 106,-10 0 0,-1 0-118,1 0 0,-5 0 162,0 0 0,-5 0-127,1 0 0,-2 0 40,-2 0 0,0 0 14,0 0 0,0 6 1,0 2 1,0 4-51,0 5 0,2-2-9,2 5 1,8-3-54,9 3 0,8-1-22,4 2 0,4 1-5,4-6 1,8 1 68,8-5 1,9-4-44,4 0 1,3-5 82,0 1 0,1-3 22,0-1 1,-4 0-25,0 0 0,-7-1 249,-2-3-202,-4-3 1,-14-5 110,-1 0 1,-11-1-188,-6 1 0,-7 0 68,-10-1 0,2 1-367,-6 0 0,4 5-108,-4 3 1,6 2-106,-2 2 1,5 0 66,3 0 1,3 2 421,6 2 0,38 25 0,10 10 0</inkml:trace>
  <inkml:trace contextRef="#ctx0" brushRef="#br0">16540 17229 8247,'6'-6'0,"0"3"17,-6-5 0,4 4 217,0-4 49,6 5 1,-8-6-22,7 5 0,-5-1 231,4 5-231,0 0 0,4 0-267,1 0 0,-6 6-53,-3 2 0,1 7-88,-1 2 0,0 3 57,-4-3 0,0 3-62,0-4 1,0 5-64,0-5 1,-1 5 141,-3-5 1,2 1-152,-2-5 164,3 0 33,1 1 64,0-7 0,1 0 137,3-6 1,3-1-161,6-4 0,-1-1 10,0-7 1,1 0-92,-1-4 1,4-2 91,1-6 1,3 1-51,-3-1 1,-1 2 31,-4 2 1,1 0-14,-1 4 1,-4 1 205,0 3 131,-5 1 1,1 5-139,-8 3 0,-3 3-30,-5 1 1,4 5-81,-1 4 1,3 3 6,-3 4 1,0-2-206,5 2 1,0-2 75,4-2 1,1-3-210,3-1 1,3 0-110,5 4 1,1-5-207,-1-3 0,6 2 124,2-2 1,2 0-590,-1-4 1027,2 0 0,18-38 0,-15 14 0,0 0 0</inkml:trace>
  <inkml:trace contextRef="#ctx0" brushRef="#br0">15001 15026 8264,'2'-8'0,"2"-1"0,-3 5-662,3-4 1,2 4 289,-2-4 0,0 4 719,-4-4 1,1 5 1,3-1 0,-2 1-61,2-1-240,-3 3 0,-1-4 38,0 10-78,0 1 0,-1 7 66,-3-1 1,2 2-135,-2 2 1,3-2-52,1 2 0,1-2-195,3-2 1,-1 5 305,5-1 0,28 6 0,10-3 0</inkml:trace>
  <inkml:trace contextRef="#ctx0" brushRef="#br0">17844 16749 8313,'-12'-2'0,"-1"-2"0,5 3 37,0-3 1,4 2 441,-4 2-438,5 0 112,-3 0 1,16 5-21,2-1 0,14 4 41,3-4 1,8 0-6,8-4 0,6 0-55,10 0 0,8 0-324,-33 0 0,1 0 1,3 2-1,1 0 183,4 0 0,0 0 1,2 1-1,1-2 70,3 0 0,0-2 0,-1 1 0,0 0-98,1 0 0,1 0 1,-5 2-1,0 0 57,-2 0 0,0 1 0,-1-1 0,0 1-151,-1-1 1,0 0-1,27-1-168,-9 4 0,-10-4 124,-10-1 1,-6 0 25,-10 0-230,-11 0 160,-4 0 1,-11 0 85,-3 0 0,1 1 237,-5 3 0,0-2-391,-4 2 0,-1-1 371,1 1 0,-6 3 0,-1 5 0</inkml:trace>
  <inkml:trace contextRef="#ctx0" brushRef="#br0">16589 17303 8247,'-13'0'-2335,"1"0"2647,0 0 1,4 0-66,-1 0 0,5 0-320,-4 0 0,4-2 351,-4-2-129,5 3 0,-4-6 139,3 3-63,3 2-160,-5-9 1,8 9 37,2-6 0,3 3-1,5-3 0,0 5 27,1-1 0,0 2-14,4-2 1,-4 2-55,4-2 1,-4 3-97,0 1 1,-2 1-9,-3 3 0,3-1 74,-3 5 1,-3 0-116,0 5 1,0-1 110,-1 0 0,0 6-75,-4 3 1,0 2-16,0 1 0,-5 1-7,-3 0 1,-3-5 24,-2 1 1,1-2-17,0 1 0,-1-2 12,1-6 1,0-1 22,-1-3 1,5 2-6,0-6-29,5 0 83,-2-4 0,5-1-17,0-3 1,0 1 9,0-5 1,5 0 28,4-5 0,1 0 6,3-4 0,3 4-29,1-4 0,3-2 8,-4-1 1,5 0 6,-5 0 1,2 3-15,-1-3 0,-2-1 4,5-3 0,-5 5 40,2 2 1,-8 0-6,-1 0 0,-4 5 38,5 4 7,-7-1 9,4-3-29,-6 5-76,-6 2 1,0 5 31,-7 0 0,1 4-27,0 0 0,-1 6 32,1-2 0,0 3 2,-1 1 1,1 2-3,0 2 1,1-2 3,3 2 1,-2-1 18,6 2 1,0-4 5,4 4 1,0-4 7,0 0 1,7-1-26,5 0 0,6-4-9,6 1 0,1-5-58,0 4 1,1-5-149,2 1 1,-2-3 83,3-1 0,-3 0-187,-1 0 0,-2 0-76,-3 0 0,-2-4 94,-6 0 0,-1-1-261,-2 0 49,-4 4 452,-5-4 0,-11-1 0,-3-1 0</inkml:trace>
  <inkml:trace contextRef="#ctx0" brushRef="#br0">20564 16663 8218,'0'-9'-146,"0"1"351,0 0 0,0-4 317,0-1-327,0 1 0,5 0 63,3-1 1,2 1-133,-2 0 0,7 0 84,-3-1 0,9 1-205,-1 0 0,0 3 2,0 1 1,-1 5-36,2-1 0,-2 3 20,-3 1 0,-7 1-102,-1 3 0,-6 9 68,-2 7 0,-1 4 23,-3 0 0,-4 2-74,-9 3 1,2-2 54,-5 6 0,-1-4-68,-3 4 1,-1-6 46,1 2 0,3-3 46,0-2 1,8-3 97,1-1 245,-1-5-254,12 3 1,5-7-45,8-3 1,9 2 11,-1-6 1,9 0 14,4-4 0,0 4-291,4 0 1,-3 4-161,7-4 1,-4 1-207,-5-5 0,3 0 151,-7 0 447,1 0 0,-4-11 0,-1-3 0</inkml:trace>
  <inkml:trace contextRef="#ctx0" brushRef="#br0">20761 16355 8218,'-13'-21'0,"1"1"0,0 4-343,-1-5 0,0 6-343,-4-1 1,4 7 913,-4 5 1,-2 3-22,-1 1 0,-4 0 147,0 0 0,-2 7-64,-3 5 0,3 2-141,-3 6 1,2-2 9,-2 7 0,3-2-62,-2 10 0,0-1 149,-1 5 1,3 7-300,-2 5 1,2 2 104,1 6 1,2 5 10,2 4 1,8 2-116,8-33 1,2 0-1,1 23 100,2 4 0,11-10-130,10-7 0,7-1 164,5-3 0,7-10-52,1-2 1,7-4 122,1-9 1,2 0-69,6-3 1,-1-6-10,1-3 0,4-4-70,-4-4 1,3-3-99,2-6 0,-5-6 110,1-5 0,-6-8-18,1-9 1,-3-4-238,-24 19 0,-2-1 0,19-27 222,-21 24 0,-3-1 0,14-29-10,-18 26 1,-1-2-1,-2-1 1,-2-1-73,1-3 1,-2 0 0,-4 0 0,-1 1 56,-1-1 1,-2 0-1,-3 3 1,-2 1 26,-3 0 0,-2 0 0,-4 2 0,-3 2 121,-1 1 1,-3 2 0,-25-20-238,0 4 0,-4 16 269,-5 6 0,1 11-139,-8 1 0,6 8 27,-7 0 0,3 4-177,-2 4 0,4 8-298,-1 9 1,8 3-356,0 5 0,12 3 307,9 4 0,10 1 495,7 0 0,1 6 0,7-1 0,1-2 0,2-5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2031 972 7751,'-13'6'-962,"1"2"975,0 8 0,3-1 147,1 6 0,1 1 247,-1 6 1,1 4-200,3 5 0,-1 5-47,-3 3 1,1 2-246,3-2 0,2-4 69,-2-8 0,3-3 16,1-6 0,0-9 120,0-2-51,0-9-42,5-15 1,-2-4-4,5-14 0,0-2-29,5-2 1,-5-4 11,0-4 0,0-3-73,5-5 0,-1-2-114,0-2 0,1 0 70,-1-9 1,0 5 83,0-5 0,-1 3 28,-2 10 1,0 8 91,-5 13 83,0 12 1,-4 14 42,0 18 0,0 14-44,0 15 1,0 5-107,0 3 1,0-1-170,0 5 1,0-2 145,0 7 0,0-9-31,0 4 1,0-5-154,0-3 0,2-5 264,2-3 1,3-13-313,5-8 0,0-6 101,1-6 1,3-4 24,0-8 1,2-8 138,-1-9 1,-4-3-107,4-5 0,0-3 45,0-5 0,-1-4-22,-3 0 1,-1-5 10,0 1 0,2-9-31,2-3 0,-2 2-40,2 2 0,-2 4 78,-2 4 1,-1 8 1,-3 8 135,-2 9 1,-6 9-48,0 11 0,0 11-23,0 9 0,-1 9 2,-4 4 0,3 2 122,-6 2 0,5 5-190,-1 4 0,-2-3-12,2 2 0,0-1-170,4 1 1,0 3 48,0-3 1,4-2-130,0-2 0,7-8 227,1-5 1,1-7-51,3-5 0,3-8-84,2-4 1,-2-4-1,1-4 0,1-7-4,4-5 0,-2-6-2,-3 2 0,4-5 40,-4-4 1,-1 2-1,2-6 1,-5-1 119,5-7 0,-6 3-76,1-3 0,-2 1 99,-2-1 0,-1 8 5,-3 0 1,-2 11 367,-6 6-155,0 2 1,-2 9 161,-2 5 1,2 7-128,-7 9 1,1 7 17,-4 6 0,0 5-270,-1-1 1,5 3 79,0 1 0,4 1-99,-5 3 0,7-3-37,-2 3 1,2-7-122,2-1 0,6-5-1,2 0 0,0-7-80,4-5 0,-2-8 91,6-4 0,2-2 29,-1-2 0,5-7 20,-2-5 1,2-6 27,-2-7 0,4-5 16,-4-3 1,-1 2 10,2-2 1,-5 0 10,5-4 1,-6-1 22,1-3 0,-2 8 3,-2 0 1,-5 7 267,-3 6-94,-3 2 117,-1 11 1,-5 13-66,-3 10 0,-3 7-83,-1 6 1,3-1-83,1 4 0,1 0-66,-1 1 0,1 1 24,3-5 0,3-1-158,-3-3 0,2-1-52,2 1 1,6-6 51,2-2 0,3-8 35,1-1 1,5-5 50,-1 1 0,6-8-11,-2-4 1,4-4 29,0-5 0,-3-2 6,-1-6 1,1-3-46,3-1 1,1-5 1,0 1 1,-5-7 6,1-1 1,-1-5-13,5 1 0,-6-2 72,-3 2 1,-3 3-53,-5 5 0,-3 7 469,-5 5-135,0 6 0,-1 12 75,-3 3 0,-3 8-82,-5 4 0,-2 3 47,-2 2 0,2 4-171,-2 4 0,-2 3-136,1 5 1,1-1 2,4 4 0,3-3 90,1 4 0,4 0-183,-4 4 1,5-2 40,-1-2 0,4 1-70,4-5 0,4 4 80,9-5 0,-2 0-1,5-8 0,-3-2-188,3-6 1,2-3 63,7-1 1,-3-5-150,3 1 1,-3-8 39,-2-5 0,1-3 262,-1-4 0,-1-15 0,1-7 0,2-5 0,0 0 0</inkml:trace>
  <inkml:trace contextRef="#ctx0" brushRef="#br0">3753 1071 7802,'9'-4'-643,"-1"-1"1,-5 0 321,1 1 0,-2 2 1826,2-2-356,-2-2-234,3 4-395,-5-3-309,-5 5 1,2 1-118,-5 3 0,5 4 81,-1 9 0,-1 2-57,0 6 0,1-1-67,4 1 1,0-1-177,0 1 1,0 0-37,0-1 0,0 1-230,0-1 1,2-3-161,2-1 0,1-9 222,4 2 1,1-9-81,-1 0 0,6-3 88,1-1 0,2-7 321,-2-5 0,9-38 0,-9 17 0,-1 0 0</inkml:trace>
  <inkml:trace contextRef="#ctx0" brushRef="#br0">3852 837 7809,'0'-8'0,"0"-1"0,0 5 0,0-4 439,0 5-223,-6-8 1,4 10 4,-7-3 0,7 4-41,-2 4 1,-2 3-72,2 5 1,-1 6 17,0 2 1,3 8-145,-6 1 0,5 5-42,-1-1 0,-2 2 37,2 2 1,0-4-563,4 0 1,0-6 280,0 2 0,0-3-1096,0-2 1399,0-5 0,11-23 0,3-11 0</inkml:trace>
  <inkml:trace contextRef="#ctx0" brushRef="#br0">4049 1058 7809,'-13'7'0,"5"4"324,0-3 1,4 3 7,-4 2 1,5-1 6,-1 0 0,1 5-215,-1-1 0,3 4-170,-3-3 0,2-1-171,2-3 1,0-1-895,0 0 1111,0 1 0,22-34 0,5-8 0</inkml:trace>
  <inkml:trace contextRef="#ctx0" brushRef="#br0">4110 800 7809,'-13'-8'587,"-4"-1"0,4 5-1020,-4-4-1339,3 5 1804,2-2-59,0 5-310,5 5 1,2 2 336,5 6 0,5 21 0,2 5 0</inkml:trace>
  <inkml:trace contextRef="#ctx0" brushRef="#br0">3729 1034 7809,'-7'0'572,"-4"0"903,4 0-1307,0-6 0,7 4 13,9-7 0,7 5-912,4-4 0,11 5 731,5-1 0,7-2 0,6 0 0,6-1 0,1 0 0</inkml:trace>
  <inkml:trace contextRef="#ctx0" brushRef="#br0">4467 1058 7805,'-12'-7'0,"4"-2"-187,-1 5 1,1-4-296,-4 4 0,0-1 1204,-1 5 0,1 2-272,0 2 1,3 8-207,1 9 0,1 7-104,-1 5 0,1 6 178,3 6 0,3 1-208,-3 12 1,2-1-481,2 5 1,0-1 360,0 1 1,0-8-102,0-4 1,0-12-21,0-9 1,0-9-263,0-4 350,0-7 1,0-7 18,0-10 1,0-1 35,0-12 1,0 1-13,0-5 1,0-5 251,0-3 0,0-8-254,0-4 1,0-4 6,0-5 1,2 2-366,2-5 0,3-6 170,-2 28 1,2 0 0,7-28-36,2 2 1,-1 9 137,6 3 0,-5 9 131,5 7 0,-5 17-26,5 4 1,-6 9 63,1 7 0,-2 3-29,-2 5 0,-1 6 174,-3 2 1,-2 4-48,-6 0 0,0 2 206,0 3 1,-7-2-457,-6 6 1,0-4 73,-8 4 1,1-6-233,-5 2 0,2-3 19,2-2 0,2-5-193,3-2 17,2-4 12,2-6 1,6-8-41,6-11 412,11-6 0,19-25 0,9-10 0,-8 15 0,0 0 0,0 1 0</inkml:trace>
  <inkml:trace contextRef="#ctx0" brushRef="#br0">4738 911 7805,'0'8'-236,"0"0"0,0 2 587,0 6 1,-4-1-43,0 6 1,0-1-47,4 5 1,0 3-123,0 1 1,0 0-42,0-5 0,0 1-25,0 0 0,5-6-143,3-3 1,3-3 156,2-5 0,3-3 32,0-5 1,6-1-515,-1-3 1,1-3 192,-2-5 1,2-6 30,-6-3 1,5-1 62,-5 2 1,1-3 32,-5 2 1,0-2 68,1-2 1,-5 6 88,0 3 1,-5 6-126,1 2 38,-3 5 1,-1-1 265,0 8 1,-5 4-30,-3 9 0,-2-1-26,2 9 1,-3-3-152,3 6 0,2-2-48,2-1 0,-1 1 14,1 3 0,-1-7-126,5 2 1,2-7-10,2-1 0,0-2 112,8-2 1,-2-5-181,6-3 1,-1-4 98,2-4 1,-2-4-56,5-9 1,-5 2 70,2-5 1,-4 3-13,0-3 0,-2 1 42,-3-2 0,1-1 3,-4 6 1,3-2 53,-4 2 1,0 6 329,-4-2 288,0 2-409,0 3 1,-1 2-131,-4 5 1,3 10 26,-6 2 1,3 8 17,-3 1 0,4 8-67,-4 3 1,4 9-89,-4 5 1,3 3-109,-3 4 0,4 4-292,-4 9 0,1 3 335,3-33 0,0 1 1,-1 0-1,0-1-1,3-1 1,0 0-1,-6 30 1,4-7 0,0-9 111,4-8 0,-4-10 125,0-6 1,0-10 95,4-7 10,-6-5 0,-1 1 73,-5-8 0,0-3-86,-1-5 1,0-1 66,-4 1 1,4-6-226,-4-2 1,3-5-137,2-3 1,1 0-125,3-5 1,3 5-233,5-5 1,0 0-15,0-4 0,5 4-200,3 0 1,3 6-294,1-2 1,1-1 45,-1 2 855,6-1 0,6-7 0,8-2 0</inkml:trace>
  <inkml:trace contextRef="#ctx0" brushRef="#br0">4750 997 7567,'-7'0'147,"2"-2"-54,5-2 0,0-3-6,0-5 1,1-6-8,3-2 0,-1-5-34,5-3 1,-1 0-117,1-5 0,3 2 24,-3-2 0,2-1-39,-2 5 0,2 1 162,-6 3-64,0 6 155,-4 1 0,-1 13-130,-3 5 0,-2 10-26,-2 11 0,-3 2-14,3 2 0,-3 4-153,-1-1 0,5 6-42,3-1 0,1 3 197,-1 1 0,30 22 0,-12-27 0,0 0 0</inkml:trace>
  <inkml:trace contextRef="#ctx0" brushRef="#br0">6645 1108 7808,'-6'-2'-649,"1"-2"1,0 1 538,1-5 0,-4 0 545,4-4 0,-1-1-242,5 1 1,0-4-73,0-1 1,0-3 85,0 3 0,2-3 10,2 3 0,-1 0 65,5 0 1,-1 8-69,1-4 0,3 5 53,-3 0 1,3 2-136,1 6 0,-4 0 21,1 0 0,-5 6-48,4 2 0,-5 9-186,1 3 0,-3 3 100,-1 2 0,-5 5-59,-3 3 0,-3-2-164,-2 2 1,1-6 91,0 2 1,-1-2-81,1 2 1,0-4 12,-1-1 0,7 0 111,1-8 1,4 0-39,1-3 0,1-6 3,4-3 1,3-2-23,8 3 0,-1-4 63,6 3 0,-1-3-190,5-1 1,1-1 43,3-3 0,-3 1-285,2-5 0,-2 4-74,-1-4 567,-6-1 0,10-30 0,-3-8 0</inkml:trace>
  <inkml:trace contextRef="#ctx0" brushRef="#br0">6682 738 7808,'-18'0'0,"-1"-4"0,-5 0 0,-1 1 0,1 8 0,-1 3-118,0 8 0,1 1 271,-1 7 0,0 1 99,1 12 1,-1 0-31,1 12 1,3 4-477,1 13 0,9-32 0,1 2 289,-2 2 1,-1 1 0,4-2 0,1 0-131,1 0 0,1 0 0,0 32-144,6-8 0,6-9 101,7-3 1,6-13 55,10-3 1,2-12 213,6-4 0,1-5-118,3-4 1,-1-2 129,5-6 1,-4-1-80,4-4 1,-4-7 4,4-8 0,-5-4-100,1 0 1,-4-8 99,-4-5 1,1-5-321,-5-7 1,-1-2 255,-3-2 0,-7-3 53,-6-6 0,-1-5-28,-8 33 1,-2-2-1,-1 0 1,-1 0 3,-2-1 0,-3 0 0,-1 1 0,-2 0 26,0 1 0,-2 0 1,-3 1-1,-1 1 214,-18-29 0,-3 17 74,0 8 1,-3 16-170,-2 8 1,3 6-421,-3 7 1,7 11-91,1 6 0,10 6-98,-2 6 0,10-2 39,3 6 389,5 0 0,7 6 0,0 1 0,0 0 0,0 1 0</inkml:trace>
  <inkml:trace contextRef="#ctx0" brushRef="#br0">8491 788 7808,'0'-13'-848,"0"6"475,0 2 0,-1 6 866,-3 3 1,1 13-141,-5 7 0,0 11 17,-5 2 0,2 5-164,3 7 0,-3 5-295,3-1 0,-1 6 104,0-2 1,0-2-1,5-2 1,0-13-10,4-7 114,0-12-21,0-8 1,0-13-78,0-8 0,1-8-13,3 0 1,3-6 10,5 2 0,0-4 207,1 0 0,0-1-230,4 1 0,-2-2-132,5-3 0,-3 7-1,3-3 1,-3 9 60,3 0 1,-5 3 162,2 5 0,-4 3-74,0 5 0,-2 11 87,-3 5 1,-3 6-50,-5 2 0,0 1 32,0 0 0,-1-1-80,-3 1 0,-3 0 52,-5-1 1,-2-1-127,-2-2 1,1 1 90,-6-6 0,1-1-232,-5-7 1,4 2-19,1-6 1,5 0-17,-2-4 1,8 0-45,1 0 1,5-5-230,-1-3 1,8-8-31,4 0 548,3-6 0,23-7 0,10-5 0,3-5 0,0-1 0</inkml:trace>
  <inkml:trace contextRef="#ctx0" brushRef="#br0">8737 1169 7808,'13'12'-81,"-6"-3"-39,-3-1 0,1 0-39,-1 4 1,4-3 119,-3-1 1,3 0 575,-4 4 1,5-4-194,0 1 1,2-5-84,1 4 0,0-5-182,0 1 1,1-3-6,-1-1 1,4 0-27,1 0 1,-1-5-120,-3-4 1,0-1 89,4-3 1,-8-3-141,4-1 1,-5-3 189,0 3 0,2-3 11,-6 4 0,4-6 103,-4 1 1,0 3-73,-4 2 0,0 2 374,0 2-296,0 5 1,-1 2 147,-3 5 0,-2 7-169,-2 5 0,-3 6-39,3 6 1,2 6-180,2 3 0,-1 4 58,1 4 0,0 3-153,4 5 1,0 2-162,0 2 0,0-1 138,0 5 0,0-5 124,0 2 1,4-5-14,0-4 1,0-8 49,-4-8 0,4-5 19,0-3-20,0-3 3,-4-12-49,0 0 39,0-6 1,-1-2 153,-3-2 1,1 3-289,-5-3 1,4 1-196,-5-1 1,5 1-57,-4-5 1,4 0-222,-4-4 1,5-6-167,-1-3 1,4-2 786,4-2 0,19-18 0,10-9 0,4-5 0,0 0 0</inkml:trace>
  <inkml:trace contextRef="#ctx0" brushRef="#br0">9783 911 7814,'9'-9'-156,"-1"1"0,-4 6-326,4-3 1,-4 4 936,4 1 1,-1 1-235,1 4 1,-2 3 207,-6 8 0,0-1-182,0 6 1,0-1 14,0 5 1,-4 4-226,0-1 1,-4 5 0,3-4 1,-3-1 19,4-3 1,-4 0-4,4-1 0,-2-3-151,2-1 1,3-9 119,-3 2-86,2-9 11,2 1-84,0-5 1,2-1 55,2-3 1,-1-2-154,5-2 0,1-3 106,8 3 0,-2-7-73,5-2 1,-3 0 93,3 0 1,1 2 3,3-5 0,1-1 60,0-3 1,-5-1 9,1 0 0,-2 1 138,1-1 1,-2 0-84,-6 1 1,-1 3 150,-2 1 1,0 5 77,-5-2 0,-1 4-59,-7 0 1,1 7 104,-5 1 1,0 4-50,-5 1 1,1 0-75,0 0 0,-2 0-38,-2 0 0,2 6 4,-2 2 0,2 1-70,2 0 0,3 2-151,1-3 0,5-1-101,-1 1 0,2-4-811,-2 4 95,2-5 1,2 6 78,8-5 817,3 1 0,21-11 0,9-5 0,3 1 0,-1 0 0</inkml:trace>
  <inkml:trace contextRef="#ctx0" brushRef="#br0">11888 1132 7497,'0'-8'-59,"0"0"1,-4 4 371,0-5 102,-6 1 0,7-4-224,-5 0 1,4-1-68,-4 1 1,0-2-34,-5-2 1,5 2 29,0-2 0,-2 6-45,-6 2 1,2 1 22,-2-1 1,1 3-59,-2 5 0,0 0-11,-4 0 1,-2 9-107,2 3 0,-1 9 101,2-1 1,1 4-90,2 0 0,5 1-21,0 0 0,1-1 48,7 1 1,0-5-223,4 1 1,1-2 26,3 1 0,7-7-58,5-9 1,6-3 110,-1-1 1,2-1 45,2-3 1,-1-3 58,1-5 0,-2-5 172,-2 1 0,1-5-37,-6 5 1,0-5-53,-3 5 1,-1-5 407,0 5 26,-5 0 191,-1 3-520,-6 6 1,-6 6-75,-2 5 0,2 10-57,2-2 1,-1 5-207,1-1 0,0-2-27,4 2 0,1-1 82,3 2 1,0-8-731,9 3 898,-4-2 0,23-16 0,9-9 0,-1 1 0,0 0 0</inkml:trace>
  <inkml:trace contextRef="#ctx0" brushRef="#br0">12122 1157 7859,'-13'12'-72,"1"0"-36,0 1 1,3-5-147,1 0 0,4-5-776,-4 1 2667,5-3-615,-2-1-528,5 0 1,4-5-224,0-3 1,10-3-306,-2-2 0,4-3 88,1 0 0,-2-5-107,5 5 1,-1-5 182,2 5 0,2-5-178,-2 5 1,-3-1-166,-2 5 0,-1 1 91,1 3 0,-2 1-42,2 3 1,-2 4-11,-2 0 1,-3 7-137,-1 9 0,0-1 64,4 6 0,1-1-113,-1 5 0,0-6 80,1-3 1,4 2 21,4-1 1,-2-5 256,2-4 0,3-5 0,5 1 0,16-30 0,0-8 0</inkml:trace>
  <inkml:trace contextRef="#ctx0" brushRef="#br0">12749 1046 7884,'0'-12'18,"6"-6"0,-5 0 92,3-2 1,-7 6 237,-1 6 0,-5 1-124,1-1 0,-7 1 49,-2 3 1,-3 2-92,3-2 1,-5 8-85,2 5 1,-3 3 33,-2 4 0,6-1-143,2 6 1,1-1 42,4 5 0,-2 0-60,10-1 0,0-3 8,4-1 1,0-5 5,0 2 0,7-8-504,5-1 0,2-5 166,6 1 0,1-2 36,3-2 1,1-10 189,-1-2 1,1-9 155,0 1 1,-1-5-3,1-4 1,0-3-73,-1-9 1,-3-3 258,-1-5 0,-1-1-101,2 1 1,-3 0 244,-6 0 1,-5 12 385,-3 8 148,-3 3-539,-1 18 0,-5-2-14,-3 14 0,-3 9-230,-2 7 1,1 5 142,0 4 0,-5 2-260,1 6 0,-1 0 1,5 0 0,0 0-381,0 0 0,5-5 2,3 1 1,-2-5-151,2 0 1,0-3 166,4-5 1,5-2-99,4-5 1,2-7-46,1-2 511,6-2 0,39-35 0,-21 13 0,1-1 0</inkml:trace>
  <inkml:trace contextRef="#ctx0" brushRef="#br0">14767 1058 7778,'13'-1'0,"-1"-3"0,4 1 0,1-5 0,-1 1-706,-3-1 1,-5-2 705,0 6 0,-4-1 0,4 1-175,-5 2 7,3-3 206,-6-1 0,-2 4 200,-2-7 0,1 3-31,-5-3 1,0-6 463,-4 3 1,-1-3-173,1 3 1,-4-5-142,-1 1 1,-3-2-17,3 2 0,-3 6-106,3-2 1,-5 4-119,2-1 0,-3 0 20,-2 5 1,5 0-16,-1 4 1,1 6-51,-5 7 1,4 5-214,1 6 0,5 2-57,-2 3 1,8 1 123,1 3 1,5 1-271,-1-5 0,2 3 100,2-3 1,6-4-2,2-5 0,7-5 73,2 2 0,4-8 36,0-1 0,2-5 38,2 1 0,-1-8 109,1-4 0,0-3 67,-1-1 0,0-2-65,-4-2 0,3-3 58,-2-6 1,1 0 16,-2 1 0,-2 0 98,-6 4 1,1 1-20,-1 2 134,-5 9-223,-2-8 0,-5 16 15,0 0 1,0 5-359,0 8 0,0 3 105,0 0 1,0 5-414,0-5 0,7 5 149,5-5 0,2 1 0,7-5 0,0-1 40,8-3 1,3-2 382,4-6 0,10-14 0,6-5 0,4-2 0,0 1 0</inkml:trace>
  <inkml:trace contextRef="#ctx0" brushRef="#br0">15395 886 7847,'-4'-12'-76,"0"-1"0,-6 1-119,2 0 1,-3 4 373,-1-1 0,-5 7 389,1-2 0,-6 2-81,2 2 0,0 2-127,0 2 1,-1 4-241,-3 8 1,1-1 21,2 6 1,3-5-58,6 5 1,0-1-1,-1 5 0,7-5-186,1 1 0,4-5 11,1 5 1,1-6-148,4 1 0,6-6-122,5-2 0,4-5 146,-3 1 0,5-3-81,-2-1 0,3-1 84,2-3 0,0-4 97,-1-9 0,1 2-21,0-5 1,-5-1-19,1-4 0,-5 0-17,4-4 1,-3-4 511,3-8 0,-5 3 81,2-3 1,-8 4-210,0 4 1,-7 3 169,2 5 1,-2 6 282,-2 3-411,0 7 1,-2 4-149,-2 5 1,2 5-59,-7 4 0,5 6-315,-4 1 0,4 6 149,-4-1 0,1 2-248,-1 1 1,-2 5 65,6 0 0,0 5-77,4-1 1,0-3 66,0-1 1,0 1-33,0-2 0,7 1-225,5-4 0,7-6 564,10-3 0,17-17 0,11-6 0,5 0 0,1-1 0</inkml:trace>
  <inkml:trace contextRef="#ctx0" brushRef="#br0">15973 849 7862,'0'-12'-30,"0"0"0,-4-2 0,0-3 1,-5 8 585,0-3 0,-1 7-150,-3 1 0,-5 3 17,-2 1 1,1 0-183,-2 0 0,1 7-54,-5 5 0,1 2-25,-1 6 1,0 1-130,1 3 0,5 1 67,2 0 0,3 3-199,2 1 1,5 0-127,3-5 1,3-3 84,1-1 1,5-5-23,4 2 1,3-8-125,4 0 1,-1-7-142,6 2 1,-1-4 94,5-4 0,4-2-15,-1-7 1,-3 0 137,-5-4 1,1-2 186,4-6 1,-2-1 89,-3-2 0,2-1-41,-5-8 0,3 2 31,-3-11 0,-1 5 88,-4-4 1,-1 7 184,-3 1 1,-2 6 63,-6 6 0,-1 7 809,-4 6-832,-1 5 1,-11 13 66,1 2 1,-1 8-351,5 5 1,-4 3 89,-1 5 0,1 0-126,4 8 1,-1-7-140,1 7 0,4-5-199,0 1 0,5 3-60,-1-3 1,2-5-195,2-3 1,6-2-298,2-6 0,8-1 344,5-4 1,2-1 491,2-3 0,9-15 0,6-7 0,3-3 0,0-1 0</inkml:trace>
  <inkml:trace contextRef="#ctx0" brushRef="#br0">17819 665 7855,'7'-13'-1383,"-1"1"2297,-6 0 1,-2 5-355,-2 3 1,-7 2-180,-5 2 0,-1 6 29,5 2 1,-4 4-190,-1 5 1,1 6-63,4 6 1,-1 5-31,1-1 0,5 2-144,3 2 0,3 1-37,1 3 1,0-1-326,0 5 0,0-9-105,0 1 0,5-9 202,3 1 1,3-8-571,2-5 1,-1-4-78,0-3 927,1 1 0,4-30 0,2-2 0</inkml:trace>
  <inkml:trace contextRef="#ctx0" brushRef="#br0">17610 1046 7866,'-5'-8'0,"-3"0"0,-2 4-166,2-5-132,2 1 344,6-4 0,11-1 234,6 1 1,6 4-200,6 0 1,2 1-72,6-1 0,5-2-14,3 6 1,-2 0 3,-2 4 1,-7 0-2,-1 0 1,-10 5 26,2 4 0,-10 6-33,-3 1 1,-1 6 26,-7-2 0,0 0 10,-4 0 0,0-3-7,0 3 0,0-5-7,0 1 1,0-6 88,0-2-95,6-5 1,1 2-5,5-5 1,1-6 70,4-7 1,-3 1 113,2-4 1,-4-4-156,-4 0 0,-1-3 1,-3-2 1,-2 5 245,2-1 1,-8 2-33,-4-2 1,-7 0-53,-2 4 1,-3 2-228,3 7 0,-1 2-275,2 6 1,2 0-132,-2 0 1,4 6-1006,3 2 1439,4 9 0,38 34 0,-13-18 0,1 0 0</inkml:trace>
  <inkml:trace contextRef="#ctx0" brushRef="#br0">19825 738 7840,'0'-12'0,"0"0"0,0 4 566,0-1 1,0 5 431,0-4-482,0 5 1,0-1-232,0 8 1,-5 9-61,-3 7 1,1 5-60,-1 3 0,3 3-107,-3 1 0,6 4-349,-3-3 1,0-3 138,1-1 0,0-4-692,4 0 0,0-6 59,0-2 1,1-4-793,3 0 1576,3-7 0,16-22 0,3-11 0</inkml:trace>
  <inkml:trace contextRef="#ctx0" brushRef="#br0">19751 603 7863,'-12'-12'0,"0"-1"-137,0 1 1,-5 1 225,1 3 0,-2 2 297,2 6 0,0 2-67,-4 2 1,-1 8 188,-3 9 0,-2 3-225,-3 5 0,3 8-57,-3 8 0,3 3-355,2 1 1,5 0 142,2 1 1,9-1-156,4 0 0,4-5 125,4-3 0,4-3-165,9-1 0,7-5 76,9-4 1,3-3-15,1-5 0,0-6-19,-1-6 1,7-5-63,2 1 1,-3-4 5,-1-4 1,-2-7 124,-2-5 1,-3-8 31,3 0 0,-9-2-29,5-7 0,-5-1 10,-4-7 1,-5-4-142,-2-9 0,-4 2 264,0-5 1,-6 4-33,-3-5 0,-3 2 90,-1-1 0,-3 5 46,-5 11 1,-6 7-28,-10 13 1,-2 3-136,-3 6 1,2 5 42,-6 3 0,-4 8-386,-4 4 1,0 7 88,4 2 0,3 5-87,5-2 0,2 7-36,10 2 368,1 5 0,9-4 0,3 3 0,3-4 0,1-3 0</inkml:trace>
  <inkml:trace contextRef="#ctx0" brushRef="#br0">20650 911 7863,'0'-7'603,"1"-3"-422,3 6 0,-2-1-692,2 1 1,3 2 438,1-2 1,7 3 570,1 1 0,7 0-259,2 0 1,5 0-179,7 0 0,5 0 6,4 0 0,6 0 2,1 0 0,4 0-232,-3 0 1,-5-2 225,-4-2 0,-5 3 28,1-3 1,-9 2-106,-3 2 0,-12-4-11,-5 0 16,-8 0 0,-4 4 42,-8 0 0,-4-4-561,-5 0 1,2 0 66,-5 4 518,-1 0 0,-31 0 0,-7 0 0</inkml:trace>
  <inkml:trace contextRef="#ctx0" brushRef="#br0">2953 3064 7814,'0'-12'5,"-1"-6"81,-3-2 0,3 2 90,-3 1 0,2 4-95,2 0 1,0 1 458,0 0-187,0 0 1,2 1 120,2 2-238,-3 4 0,6 5-86,-3 0 24,-3 0 0,5 10-36,-6 2 0,0 10-36,0 2 0,-6 4-131,-2 9 1,-3-2 30,-1 10 1,0-1-130,-1 1 1,5 2 73,0-6 0,1 1-111,-1-1 1,2-7 14,6 3 0,0-9 144,0-4 0,0-3 14,0-5 1,2-8-15,2 0 0,-1-5 8,5-3 1,0 0 0,4 0 0,-4 0 10,1 0 1,0 0-12,8 0 1,-2 0-9,5 0 1,1-1-69,3-3 1,1 2 66,0-2 0,-1-1-151,1 1 1,-1-5-59,1 5 1,-2-4-168,-2 4 1,2-4 1,-2 4 0,-4-4-146,0 3 0,-4-3 91,0 4 1,-5-5 434,0 0 0,-11-7 0,2-3 0</inkml:trace>
  <inkml:trace contextRef="#ctx0" brushRef="#br0">2990 3052 7881,'-12'-6'0,"0"-2"0,1-3 58,3-1 1,1 0 1,3-1 1,4 2 565,0 3 1,1-1-190,7 5 0,5-5-337,3 5 1,6 0 34,-2 4 0,4-4-280,0 0 0,5 0-127,0 4 1,-1 0-147,-3 0 1,0 0 268,-1 0 1,1 0 73,-1 0 0,-3 1-1124,-1 3 1199,-4-2 0,-21 52 0,-10 8 0</inkml:trace>
  <inkml:trace contextRef="#ctx0" brushRef="#br0">3113 3224 7881,'-12'7'-45,"0"-3"0,1-1-91,3 1 1,-3-3 327,3 3 0,1-1 818,-1 1-568,5-2-267,-3 3 1,12-5-205,2 0 0,3 0 112,1 0 1,6 0-502,3 0 0,0 0-35,0 0 1,6-4-765,-2 0 1217,2-6 0,36-7 0,-27 4 0,1 0 0</inkml:trace>
  <inkml:trace contextRef="#ctx0" brushRef="#br0">3569 3249 7881,'-6'7'426,"1"0"728,-3-3-660,-3-3-271,9 4 1,-7-3 560,5 2-706,0-3-715,4 5 611,0-6 26,0 0 0,5-17 0,2-3 0</inkml:trace>
  <inkml:trace contextRef="#ctx0" brushRef="#br0">4369 2929 7841,'5'-7'677,"-3"2"-407,8 5 1,-3-5-131,6 1 1,4 0-60,4 4 0,-2-4-93,2 0 1,-1-1-102,5 0 0,-5 3 70,1-6 1,-6 3-31,1-3 0,-2 6 26,-2-3 164,-5-1 0,-2 3-58,-5-5 0,-1 5 133,-3-1 0,-3 2-134,-5 2 0,-6 0 15,-2 0 0,-4 6-139,0 2 1,-5 4 139,0 5 0,-4-2-137,5 5 1,-1 1 38,4 3 0,1-3-9,-1 0 1,6-1 10,3 5 1,3-6 7,5-3 1,3-2-65,5-2 0,5 0 79,3 1 1,3-6-144,2-3 1,0-3 65,4-1 0,0 0-76,4 0 0,1 0 92,-6 0 0,5 0 0,-5 0 0,5-1 43,-5-3 0,0 1 16,-3-5-9,-1 5 1,-4-7 13,0 6 338,-5 0-266,-3 4 0,-11 0 30,-5 0 0,-5 2-16,5 2 1,-6 7 0,2 5 0,-8 2 14,-1-2 0,2 2 106,7 2 0,-2 4-149,5-4 1,-3 3-2,3 2 0,5-4 32,4-1 0,5-5 1,-1 2 1,4-4-198,4 0 0,4-3-19,9-1 1,-2 0-153,5-5 0,6 0 0,7-4 0,-1 0-187,0 0 0,3 0 129,6 0 0,-2-1-437,6-3 769,-5-3 0,-4-12 0,3-7 0,0-1 0,0 1 0</inkml:trace>
  <inkml:trace contextRef="#ctx0" brushRef="#br0">4738 3224 7841,'0'-8'-223,"0"0"0,-1 4 223,-4-4 0,4-1 374,-4 2 580,5 2-869,5 5 1,-2 1 27,5 3 0,-5 5-194,1 7 1,1-1 8,-1 6 0,1-5-8,-5 5 0,0-1 79,0 5 1,0-6-46,0-3 0,0 2-50,0-2 65,-6 1 1,5-5 12,-3 0 18,2-5 0,2-1 0,6-8-56,2-2 0,3-7-118,1-5 0,2-6 111,2 2 1,-1-4-12,6 0 1,-6-1 40,1 0 1,-2 1-18,-2-1 1,-1 6 360,-3 3 0,2 6 23,-6 2 181,0 5 1,-9-2-208,-4 5 1,-2 5 2,-1 3 1,0 5-136,0 3 0,1-2-21,2 2 0,0-2-81,5-2 0,-4 0-228,3 1 1,1-1-348,4 0 1,0 1 241,0-1 0,6-4-477,2 0 0,4-5 139,5 1 1,2 2 596,5-2 0,18-13 0,7-5 0,4-4 0,0 1 0</inkml:trace>
  <inkml:trace contextRef="#ctx0" brushRef="#br0">5661 2794 7841,'-6'-13'0,"4"2"-139,-7 3-328,7 3 602,-4 5 1,5 2 505,-3 7 1,2 0-93,-2 12 1,3 0-278,1 8 1,-4-1-124,0 4 0,0 0-79,4 1 0,0 1 5,0-5 0,0 5-174,0-1 1,0-5-520,0-3 1,0-2 100,0-6 1,0 3 516,0-4 0,0-21 0,0-10 0</inkml:trace>
  <inkml:trace contextRef="#ctx0" brushRef="#br0">5415 3138 7841,'0'-12'-204,"0"4"-328,0-1 624,0 7 332,0-9 0,5 9-254,3-2 0,5-1-166,3 1 0,5 0-961,7 4 957,-2 0 0,20-3 0,10 0 0,0 0 0,1-1 0</inkml:trace>
  <inkml:trace contextRef="#ctx0" brushRef="#br0">7507 2830 7841,'0'-12'0,"0"0"0,0 0 0,0-1 0,0 5-624,0 0 737,0 5 540,0-8 1,1 10-419,3-3 1,3 2-123,5 2 1,5 6-192,-1 2 1,2 4 112,-2 5 0,-1-1-36,6 9 1,-6-3 62,1 6 1,-2 2-160,-2-1 1,-5 4 6,-3-4 0,2 3-163,-2-3 1,0-2 173,-4-6 1,0 1-7,0-6 250,0 1-167,-5-10 4,3-2 18,-3-5 1,6 0 36,3 0 0,-1-1-35,5-3 0,0 1-11,5-5 0,-1-1-9,0-3 1,6 0-7,2-1 1,0-4 25,0-4 0,1 1-19,3-5 1,1 2 7,0-10 0,-5 4 37,1-4 0,-6 5 6,1-5 1,-2 6 33,-2-2 1,-5 8 153,-3 5 1,-3 2-145,-1 2 1,-1 4 112,-3 0 1,1 5-80,-5-1 1,0 2-21,-5 2 0,1 0-139,0 0 62,-1 6 1,1 1-123,0 5 0,1 0 34,3 1 0,-2-5-192,6 0 25,-6 0 51,9 5-293,-4-1 284,5 0 0,1-4-79,3 1 0,-1-7-78,5 2 1,0-2-171,5-2 0,0 0 505,4 0 0,45-17 0,-22 7 0,0 0 0</inkml:trace>
  <inkml:trace contextRef="#ctx0" brushRef="#br0">8270 2867 7841,'-7'-5'471,"-4"4"-412,10-5-762,-5 6 703,6 0 0,11 6 0,3 0 0</inkml:trace>
  <inkml:trace contextRef="#ctx0" brushRef="#br0">9168 2560 7858,'0'-13'0,"0"1"34,0 0 0,0-1 199,0 1 1,0 4 1011,0 0-536,0 5-266,0-8-233,0 10 1,-4 1-1,0 8 1,-2 4-254,2 5 0,2 3 90,-7 9 1,1-2-90,-4 6 1,0 4-51,-1 4 1,2 0-36,3-4 0,-1 1 23,4 3 0,-3-7 67,4 3 0,0-8 70,4 0 0,1-7-5,4-2 0,-3-6-47,6-2 1,1-1 28,3-7 1,0 0-68,1-4 0,-1 0 1,0 0 1,1 0-145,-1 0 0,4 0 64,1 0 0,5 0-195,-2 0 0,3-1 103,2-3 0,-3 1-61,2-5 1,-3 4-173,3-4 1,1 3 101,-4-3 1,0 1 13,0-1 1,1-3 344,-6 3 0,-10-25 0,-8-6 0</inkml:trace>
  <inkml:trace contextRef="#ctx0" brushRef="#br0">9168 2609 7863,'-12'-6'57,"0"-2"1,3 1 166,1-1 0,1 4-104,-1-4 1,3 4-182,5-4 119,0 5 0,5-3-143,3 6 0,5-4 132,3 0 0,-1 0-81,6 4 0,-1 0-189,5 0 1,-1 0 110,1 0 0,-1 0 112,1 0 0,11 6 0,2 0 0</inkml:trace>
  <inkml:trace contextRef="#ctx0" brushRef="#br0">9131 2830 7889,'-7'0'-1399,"-4"0"1751,10 0 0,-3 0-171,8 0 1,4 0-19,9 0 1,2 0-290,5 0 0,2-1-154,3-3 1,-2 3 279,6-4 0,33-7 0,-27 5 0,0 1 0</inkml:trace>
  <inkml:trace contextRef="#ctx0" brushRef="#br0">9845 2904 7328,'0'8'277,"0"1"0,-1-7 304,-4 3-382,4 1 1,-6-3-280,3 5 0,1-5-139,-5 1 1,4-1 107,-4 1 111,5-3 0,-2 5 0,5-6 0</inkml:trace>
  <inkml:trace contextRef="#ctx0" brushRef="#br0">10608 2609 7900,'-8'-1'-930,"0"-4"715,5 4 1,-3-6 872,6 3-115,0 3-182,0-5 0,2 6-289,2 0 1,3 0-66,5 0 1,0 0-71,1 0 0,3-4 99,0 0 1,1 0-71,-5 4 0,0 0 96,1 0-57,-1 0 0,-1-1 313,-3-3-156,-2 2-97,-6-3 1,-2 5 15,-2 0 1,-8 0-121,-9 0 1,-3 0 98,-5 0 0,-2 5-56,-6 3 0,-2 5 23,-2 3 0,3-1-16,-3 6 0,1-1-31,-1 5 0,9-2-1,-1-2 1,11 0 7,5-4 1,9 3-17,4-3-73,3-1 1,8-5 95,5-3 1,0 3-51,5-3 0,2-2 34,1-2 0,2 1 15,-1 0 0,2-1-57,-3-4 1,4 4-4,0 0 0,-5 0 44,-2-4 1,1 0-19,-2 0 142,0 0-146,-3-6 629,-6 5-378,-2-10 1,-10 10-32,-4-3 0,-2 2-59,-1 2 1,-2 0 22,-2 0 0,2 2-76,-2 2 0,1-1-104,-2 5 1,5 0-132,0 4 1,0 1 39,3-1 1,4 0-302,1 0 0,2 1 116,2-1 0,3 0 0,5 1 0,2-1-48,10 0 1,2-3-112,7-1 0,4-4 476,8 4 0,-1-5 0,5 1 0,22-14 0,-29 3 0,0 1 0</inkml:trace>
  <inkml:trace contextRef="#ctx0" brushRef="#br0">10965 3003 7900,'0'-8'-91,"0"-1"0,-2 7-363,-2-3 1450,3 4-244,-10 1-589,4 0 0,-4 1 2,3 4 1,-1 1-1,4 7 1,-3 0-101,4 4 0,0-4-164,4 4 1,0-3 61,0-2 1,0 0-147,0 0 0,5-1 18,4-2 0,2 0 129,1-5 0,2 0 10,2-4 0,-1 0 47,6 0 0,-6-1 65,1-3 1,-1-3-15,1-5 1,-6-1 118,2 1 0,-3 0-71,-1 0 0,1-1 138,-5 1 1,5 0 59,-5-1 0,0 5 187,-4 0-172,0 5-181,0-2-224,0 5 1,-2 1 65,-2 3 1,3 7-140,-3 6 1,1 4 82,-1 0 1,3 4-108,-3 3 0,-2 5 64,2 8 1,-1 4 79,0 9 1,3-1-197,-7 8 1,5-6 275,-4 7 1,1-9 145,-1 0 1,-1-4-177,4-3 1,-3-9 50,4-9-81,0-7-6,4-9 1,-1-6 88,-3-6 1,2-2-39,-2-2 286,-3-3 0,-1-5-225,-8 0 1,2-2 164,-2-2 0,1 0-68,-2-4 1,3 1 115,-2-2 0,4-2-203,4 3 1,-2-4-176,6 0 0,-4 0-391,4 4 1,-1-2 241,5 6 0,6-5-298,2 5 0,4-1-117,5 5 0,-2 0-327,5-1 0,-3 1 360,3 0 0,-1 4-424,2-1 1019,2 7 0,18 2 0,11 7 0</inkml:trace>
  <inkml:trace contextRef="#ctx0" brushRef="#br0">12786 2855 7872,'8'0'421,"1"0"1,-5 0-328,4 0 1,-4 0 127,4 0 1,0 0-281,5 0 0,0 0-93,4 0 1,-2 0-112,5 0 1,1 0-17,3 0 0,1 0 278,0 0 0,21 6 0,6 0 0</inkml:trace>
  <inkml:trace contextRef="#ctx0" brushRef="#br0">12786 3077 7872,'-12'0'-612,"0"-6"587,5 5 0,3-5 36,8 6 0,8 0 256,9 0 1,2 2-247,1 2 1,6-3-22,3 3 0,12-3 0,6 0 0,5-1 0,0 0 0</inkml:trace>
  <inkml:trace contextRef="#ctx0" brushRef="#br0">15383 2547 7845,'5'-12'468,"-3"0"0,4 1-401,-1 3 1,-3 2 139,6 6 0,1-4 0,3 0 0,6 0-164,2 4 0,4 1 65,0 3 0,6 2-171,3 2 0,3 3-18,0-3 0,0-1-94,-3 1 0,-2-4 139,-2 4 0,-8-5-64,-1 1 1,-5-2 115,-3-2-4,-5 0 0,-3 0 176,-8 0 1,-3-2-94,-5-2 1,-6 1-51,-2-5 0,-3 4 14,-2-4 0,-5 5-7,-3-1 0,0 3-19,-4 1 1,3 0-18,-7 0 0,1 0-52,-1 0 1,2 5-23,-6 3 1,1 3 43,-1 2 1,2 4 24,6 4 1,1-1-84,-1 5 0,11-4 68,5 3 1,7 1-181,6-5 0,3-1 49,5 2 0,5-10 39,3 1 1,8-4 44,0 1 0,6-3-23,-2-1 0,4-4 154,0 3 1,1-3-85,-1-1 0,0 0 133,-4 0 1,-2-4 2,-6 0 1,-4-4 220,1 4-219,-7-6 0,4 4-24,-6-7 0,-6 5-122,-2 0 0,-7 4 83,-1-5 0,-5 5-359,5-4 1,-5 5-75,5-1 1,-5 3-237,5 1 0,-3 1 153,7 3 445,-4 3 0,42 33 0,3 6 0</inkml:trace>
  <inkml:trace contextRef="#ctx0" brushRef="#br0">15678 2806 7889,'6'-12'0,"-4"5"0,7 3 187,-1-3 1,4 5-27,0-2 0,5 4 127,-1 4 1,1 0-166,-5 9 0,-1-4-42,-3 8 1,2 1-131,-6-2 1,0 6-214,-4-2 1,0-1 119,0 2 0,-2-6 123,-2 1 0,-1-1-104,-3 2 1,-3-8 135,2 4 1,3-9 248,-3 0-186,1 3 57,-4-6-108,5 5-117,2-12 0,5-1-153,0-5 1,5 0 70,3-1 0,5-3 1,3 0 1,-1-2 77,6 1 1,-2 4 11,1-4 1,-1 4 147,-2 0 1,-8 2 265,4 3 0,-5 1 124,0 3 1,-1 3-185,-3-3 0,-3 4 15,3 4 1,-2 3-64,-2 5 0,0 0-352,0 1 0,0-1-17,0 0 0,0 1 2,0-1 0,1-1-141,3-3 1,3 2-264,5-6 1,2 4 111,3-4 0,2 0 436,5-4 0,20-18 0,8-8 0,5-1 0,-1 0 0</inkml:trace>
  <inkml:trace contextRef="#ctx0" brushRef="#br0">16466 2683 7898,'-13'-6'0,"1"4"0,0-7 0,4 5 579,-1-4 921,7 5-1436,-4-2 0,12 5 21,2 0 0,4 0-919,5 0 1,2 0 131,5 0 702,1 0 0,27 0 0,7 0 0</inkml:trace>
  <inkml:trace contextRef="#ctx0" brushRef="#br0">17672 2572 7908,'0'-12'0,"0"-1"0,1 1-250,3 0 0,-2-1 152,2 1 0,1 0 264,-1 0 0,6-1 244,-2 1 1,3 0-92,1-1 0,2 5-175,2 0 0,-1 5 0,6-1 0,-5 3 184,5 1 1,-5 7-102,5 5 1,-6 3-170,1 10 0,-6-2-24,-2 10 0,-5-5-149,1 5 1,-3-1 7,-1 0 0,0 4-89,0-3 1,-5-3-106,-4-1 1,3-5 84,-3-3 0,7-4 71,-2-4 123,2-6 139,2-2 0,6-9-90,2 0 1,3-10 165,1 2 1,5-5-168,-1 1 0,6-3 24,-2-6 0,4 1-254,0-1 0,1-1 63,-1-3 0,1 2-6,0-6 0,-6 6 36,-3-2 1,-2-1 8,-2 1 0,-1 1 93,-3 3 1,-2 6 143,-6 2 1,0 8-22,0 1 0,-6 5 165,-2-1 0,-3 2-46,-1 2 0,0 2-36,-1 2 1,0-1-69,-4 5 0,4 0-2,-4 4 0,8 5-185,0-1 1,2 1-4,-1-5 0,1 0-112,3 1 1,3-1 12,-3 0 0,4 0-160,4 1 1,-1-5-34,5 0 0,4-4 49,5 4 1,5-5-286,-2 1 0,5-1 589,3 1 0,21-14 0,10-6 0,8 2 0,-1-1 0</inkml:trace>
  <inkml:trace contextRef="#ctx0" brushRef="#br0">18755 2474 7908,'-7'-13'318,"1"5"648,6 0-729,0 5 0,2-2-51,2 5 0,4 0-131,8 0 0,4 0-237,4 0 1,1 0-21,-1 0 1,5 1 146,0 3 0,0-3-228,-5 4 1,-1-4-25,-2-1 1,1 0 147,-6 0 0,-3 0 112,-5 0 443,-6 0-161,4 0 0,-17-6 0,-3 5-52,-10-3 1,-1 3-74,0 1 1,-5 0 29,-2 0 1,-4 5-33,-1 3 1,-4 5-118,0 3 1,-5-1 29,0 6 1,0-1-114,1 5 1,8-2 1,8-3 1,9 4 117,3-4 1,9-2-129,4-2 1,4-6 91,4-2 0,3-1-110,5 1 1,6 2 31,3-6 0,-2 0 41,1-4 0,1 4 20,3 0 1,-3 0 2,-1-4 1,-5-1 39,2-3 1,-4 1 126,0-5 1,-2 4 102,-3-4-178,-3-1 1,-5-3 146,0 0 1,-1-1-133,-3 1 0,-3 4-186,-5 0 0,-1 1-71,1-1 1,-2 2-379,-2 6 0,6 0-531,-2 0 1081,3 0 0,7 22 0,4 5 0</inkml:trace>
  <inkml:trace contextRef="#ctx0" brushRef="#br0">19001 2757 7908,'-8'0'161,"-1"0"0,5 0-103,-4 0-93,5 5 1,-6-2 203,5 5 1,0-4 747,4 4-681,0 1 0,0 3-112,0 0 1,5-4-319,3 1 1,7-5 104,2 4 0,3-5-84,-3 1 0,4-3 24,0-1 0,-2 0 60,2 0 1,-5-5 83,5-4 1,-6 0 182,1 1 0,-2-5-123,-2 1 0,0 0 140,1-5 0,-5 4 273,0 0 1,-5 1-122,1 0 1,-3 3 748,-1 1-543,0 6-527,0-4 2,-5 6 0,-1 7-251,-2 5 1,3 6 38,5 7 1,-5 1 71,1 2 1,0 5-90,4 8 0,6 4 20,2 9 1,3 2 1,1 5 0,-1-1 221,-3-2 1,2-5 73,-6-8 0,0-2-33,-4-6 0,0-10 2,0-3 1,0-11-19,0-1 1,-5-8-5,-4 0 0,-1-2 212,-3-2 0,1-6-70,0-2 1,-2 1 52,-2-1 0,0 0-308,-4-5 0,5 1-233,-1 0 0,-2-5-116,1 1 1,5 0-371,4 3 0,1 5 240,-1 0 1,1 0 528,3-5 0,19-10 0,0-3 0</inkml:trace>
  <inkml:trace contextRef="#ctx0" brushRef="#br0">20625 2424 7816,'0'-12'10,"0"4"-119,0 0 1,4 4 34,0-5 1675,1 7-455,-5-4-173,0 6-716,0 0 1,0 6-55,0 2 0,0 8-184,0 5 1,0-2 80,0 1 1,0 1-381,0 3 1,1 1 160,3 0 0,-3-5-506,3 1 1,2-2-29,-2 1 0,6 0-146,-2-4 0,-1-2 267,1 2 532,0-2 0,21-18 0,4-5 0</inkml:trace>
  <inkml:trace contextRef="#ctx0" brushRef="#br0">20539 2670 7885,'-12'-5'0,"-1"2"1545,1-5-492,0 0-484,5-4-548,2-1 1,10 6-254,3 3 1,10-1 44,7 1 0,5 0-216,7 4 0,0 0-1009,-1 0 1412,7 0 0,12 0 0,10 0 0,-17 0 0,1 0 0,-1 0 0</inkml:trace>
  <inkml:trace contextRef="#ctx0" brushRef="#br0">21524 2387 7885,'0'-12'1079,"0"0"-1104,0-1-359,5 7 1,-2 0 689,5 6 0,-5 3-96,1 5 0,1 2-287,-1 10 1,0 1 67,-4 3 1,0 2-7,0 3 1,-1-2 4,-3 6 1,1-5 15,-5 0 0,1-6-20,-1-1 0,-2-5-52,6 5 0,-1-8 230,1 0-87,2-1-25,-3-11-40,5 5 0,5-6 0,4 0 0,3 0-12,4 0 0,-1-6-4,6-2 0,-1 1-35,5-1 1,0-2-115,-1-6 1,1 1 33,-1-6 0,1 5 81,0-4 0,-2-1 115,-3-4 0,-2 5-48,-5-1 0,-3 2 132,-1-1 0,-4-2 3,-5 5 1,0 1 691,0 4-510,-5-1 1,-2 2 430,-5 3-579,-1 3 129,1 5-433,0 0 0,1 1-256,2 3 0,0-1-335,5 5 0,0 0 160,4 5 1,1-5-308,3 0 1,3 0 116,5 5 727,6-7 0,15 3 0,8-1 0,5-1 0,1 0 0</inkml:trace>
  <inkml:trace contextRef="#ctx0" brushRef="#br0">22680 2264 7868,'0'-9'58,"0"-4"1,0 8 59,0-7-1,0 2-37,6-2 0,1 5 63,5 3 0,0 3-78,1 1 1,-1 0-136,0 0 0,2 0 26,2 0 1,-2 4-157,2 0 1,-2 4 130,-2-4 0,1 1-17,-1 0 60,0-4-43,-5 4 225,-1-5 0,-6-1-90,0-3 0,-6 1 93,-2-5 0,-4 4-26,-5-4 1,-2 4 154,-6-5 1,-1 7-115,-2-2 0,-4 2 64,-5 2 0,0 2-46,0 2 1,-5 3 9,-3 5 0,1 6-220,-1 2 1,7 7 95,1 2 0,1 1-87,8-1 0,4-3 49,8 3 0,8-5-148,4-3 1,4 1-40,4-6 1,3 0-66,5-3 0,2-6 105,2-3 0,-1 1-59,6-1 0,-6 0 136,1-4 1,-2 0-24,-2 0 1,2 0 105,2 0 0,-6-4-20,2 0 1,-4-5 144,0 0 0,2 3-83,-6-3 0,0 1-12,-4-4 0,0 0-183,0-1 1,-1 5-515,-3 0 162,-3 0 0,-5 1 177,-1 3 1,1 2 274,0 2 0,-12 17 0,-2 3 0</inkml:trace>
  <inkml:trace contextRef="#ctx0" brushRef="#br0">22606 2523 8087,'-10'1'163,"1"3"1,4-1-663,5 5 0,0 0 579,0 5 1,-4-1 664,0 0 1,0 1-391,4-1 0,0 0-193,0 1 0,4-1-203,0 0 0,4 0 89,-4 1 1,6-6-181,-2-3 0,3 1 88,1-1 0,0 0-92,1-4 1,3-1 197,1-3 1,-1 1-75,-4-5 1,1-2 88,-1-6 1,0 2-58,0-2 1,1-2 231,-1 2 1,-1-1 56,-3 5 1,2 0 342,-6-1-255,0 1-98,-4 5-200,0 2 1,0 6-136,0 3 0,-4 7-1,0 6 1,-4 4 78,3 0 0,-4 8-183,1 4 0,1 3 81,-1 5 0,5 3 73,-1 5 0,-2 1 24,2-1 1,0-1 118,4-3 1,2-4-142,2-8 0,-2-3 29,7-6 2,-7-4 73,4-3 65,-6-10 1,0-3-34,0-8 0,0 1 94,0-5 0,-6 4-243,-2-4 1,1 4-250,-1-4 1,0 3-100,-4-3 1,3 1-494,1-1 1,4-3-39,-4 3 1,5-3-66,-1-1 942,3 0 0,33-23 0,9-4 0</inkml:trace>
  <inkml:trace contextRef="#ctx0" brushRef="#br0">23308 2732 7843,'7'-12'510,"4"1"161,-3 3 0,-1-2-344,1 6 1,2-4-237,6 4 1,-1-5 141,6 5 1,-5 0-14,4 4 0,0-4-473,0 0 0,3 0-131,-2 4 0,-2 0-399,1 0 1,-3 0 782,3 0 0,1 0 0,4 0 0</inkml:trace>
  <inkml:trace contextRef="#ctx0" brushRef="#br0">25203 2277 9259,'14'-4'285,"2"-1"0,7 1-65,6 4 1,11 0-189,1 0 0,1 0-66,3 0 1,-1 0-113,1 0 0,-2 0 27,-6 0 1,-7 0-61,-6 0-70,-10 0 171,-9 0 0,-16 0 137,-5 0 1,-7 0-78,-6 0 0,-2 0 208,-6 0 1,-2 0-24,-2 0 1,3 0 52,-3 0 0,1 0-79,-1 0 0,-1 6-29,-3 2 1,-2 3-26,6 1 1,-1 6-96,1 3 1,10-2-56,2 1 1,10-5 68,10 2 1,4 0-163,5 0 0,7-1-26,5-3 0,6-5 5,7 0 1,-1-4 87,1 4 0,1-4-15,2 5 0,-2-7 8,3 2 1,-3-2-41,-1-2 0,-6 0 37,-3 0 1,-2-4 15,-2 0 0,-5-6 160,-3 2 1,-4-3 15,-4-1 1,-3-1 76,-5 1 0,-6 4-134,-2 0 0,-8 1-23,0-2 0,-1 4-245,4 5 1,2 0 65,3 0 0,2 0-481,5 0 0,7 5 647,1 4 0,53 24 0,-17-14 0,0 1 0</inkml:trace>
  <inkml:trace contextRef="#ctx0" brushRef="#br0">24157 2301 7862,'0'-12'281,"0"0"153,0-1 0,1 5-196,4 0 0,-3 0-43,6-5 0,2 5 72,6 0 0,-2 5-45,3-1 0,0 4-169,0 4 0,-1 4 60,-4 9 0,-1 2-51,-2 6 1,-3 1-27,-1 2 0,-4 4-280,3 5 0,-7-2 65,-1-2 0,-5 1-114,0-5 1,3 0 58,-3-5 0,3-3 53,-3-1 1,4-9 255,5 2-97,0-9 102,0 1 0,4-6-45,0-3 1,6-3 159,-2-5 1,3-1-135,1 1 1,4-2 14,1-2 1,1 1-148,-2-6 0,-1 5 107,6-5 1,-2-1-154,1-6 1,2 2 65,-5-3 1,0-1 12,0 1 0,-5-5 70,0 1 1,-1 5 5,-7 3 0,0 2-2,-4 6 1,-5 1 20,-3 4 1,-3 5-110,-1 3 1,-5 2 73,1 2 1,-2 4-181,2 0 1,2 6-147,-3-2 1,8 2-200,1-2 0,5 3-417,-1-3 447,3-2 0,6 3 473,3-5 0,47-11 0,12-6 0</inkml:trace>
  <inkml:trace contextRef="#ctx0" brushRef="#br0">24834 1895 7862,'0'-12'0,"0"0"0,0-1-65,0 1 0,0 0-127,0-1 0,0 5 497,0 0 1,1 1 1259,3-1-1183,3 2 1,6 6 76,-1 0-356,-5 0 1,-2 6-5,-5 2 1,0 3-197,0 1 1,-5 6 112,-4 3 0,-1-2-120,-3 1 0,-3-5 26,-1 2 0,2 0-178,7 0 546,-3-1-136,10-3-7,-5-1 1,12-5-87,2-3 0,8-3 16,5-1 1,4 0-139,3 0 1,0-4-214,4 0 0,1-4-555,4 4 0,0 0 370,0 4 0,0-4 459,0-1 0,22 18 0,5 7 0</inkml:trace>
  <inkml:trace contextRef="#ctx0" brushRef="#br0">25486 2843 7619,'0'-7'-731,"0"-4"1,0 8 1104,0-5 1,2 4-1,2-4 1,-3 4 287,3-5-272,3 7-230,0-9 1,5 9 155,0-2 14,1 3-150,-1 1 0,-1 5-32,-3 4 1,-2 6-184,-6 1 1,-2 6-27,-2-2 1,-3 4-29,-5 0 1,0 1 56,-1-1 0,1 0-84,0-4 1,-1-2 95,1-6 1,0 1-11,0-1 0,5-4-71,3 0 86,2-5 48,2 3 0,6-8-37,2-2 0,3-3-1,1-5 0,5 0-55,-1-1 1,6 0-142,-2-4 0,4-1 141,0-2 1,1-5-16,-1 1 0,0 3 107,-4-3 1,2 3-94,-6 1 0,1 2 569,-5 6 82,-5-1-238,-2 6 0,-10 3-120,-3 8 0,-7-1 16,-2 5 0,0 5-101,0 3 1,4 0-6,-4-3 0,5-1-211,4 0 1,-2 1 46,6-1 0,0 0-373,4 1 144,0-1 1,1-1-137,3-3 1,4-1 55,9-3 1,-2-3-181,5 3 0,-3-2 80,3-2 1,1 0 80,3 0 1,0 0-432,-4 0 781,3-6 0,13-6 0,9-7 0</inkml:trace>
  <inkml:trace contextRef="#ctx0" brushRef="#br0">7076 4812 7818,'0'-13'0,"-5"0"251,-4-4 0,4 2-34,1-5 0,-2 5 148,2-2-250,0 4 1,6 0-59,2 1 1,-2 5 110,7 3 0,-1 3-190,4 1 0,0 0 12,1 0 1,-1 0 115,0 0 0,1 1-16,-1 3 0,-1 4-169,-3 9 0,3 2 178,-3 6 0,-2 1-3,-2 2 1,-3 5-105,-1 8 1,0-1 104,0 5 0,-1-5-286,-3 1 1,2-3 30,-2-1 0,3-6 128,1-2 1,0-4-20,0-5 1,1-4-29,3-7 1,-1 0 146,5-5 0,5-1-59,3-7 0,2-3 50,-2-5 0,2 0-38,2-1 1,4 1-14,-4 0 0,-2-1-6,-2 1 0,2-4-8,-1-1 1,-1-1-38,-4 2 1,1-2-18,-1-2 1,-1-4 30,-3 4 1,2-3-4,-6-2 0,4-4 60,-4 1 1,0 0-45,-4 8 1,-1-3 179,-3 2 1,1 3-46,-5 2 0,-1 2-40,-3 2 1,0 4-41,0-1 1,-1 7 7,1-2 1,0 2-36,-1 2 0,1 4-93,0 0 0,-1 6-468,1-2 337,5 3 0,2 2-637,5-1 499,0 0 0,9-1-36,4-3 0,7 2 2,1-6 1,2 0 381,2-4 0,6-7 0,6-2 0,3-2 0,-1 1 0</inkml:trace>
  <inkml:trace contextRef="#ctx0" brushRef="#br0">7753 4590 7844,'-7'-5'-660,"3"-3"1,-2 1 132,2-2 1343,0 1 0,4-4-216,0 0 0,0-1-178,0 1 1,2 4-253,2 0 0,-2 1-64,7-1 24,-1-3 0,4 9-172,1-2 100,-1-3-65,0 6-8,0 1 1,-5 8-20,-3 9 0,-2-2 74,-2 5 1,-2 1-15,-2 3 0,-3 1-85,-5 0 1,0-1 70,0 1 1,-1-5-97,1 1 1,1-2 102,3 1 1,-2-2-16,6-5 1,-4-5-146,4 0 221,0-5 352,4 2-340,0-5 0,1 0-33,3 0 0,3 0-168,5 0 1,1 0 99,-1 0 1,2 0-157,2 0 1,-2-4 32,2 0 1,-1 0-535,2 4 0,-4 0-40,4 0 706,-4 0 0,5-6 0,1 0 0</inkml:trace>
  <inkml:trace contextRef="#ctx0" brushRef="#br0">8860 4898 7858,'-8'0'-246,"0"0"1,1-1-86,-1-4 981,3 4-95,5-4-431,0 5 1,5-5-53,3 1 1,7 0-1,2 4 0,5 0-98,-2 0 1,3 0 65,2 0 0,4 0-28,-1 0 1,1 0-15,-4 0 1,3 0-25,1 0 0,-4 0 11,-5 0 1,-1 0-6,2 0 0,-7 0 63,-6 0 0,-6 0 247,4 0-263,-17 0 0,-3 0-53,-10 0 0,-1 0 36,1 0 0,-2 0-6,-3 0 0,-3 0 31,-5 0 1,5 0-7,-1 0 0,0 0-2,-4 0 1,0 2-7,0 2 1,2-2 66,2 7 0,-1-1-49,5 4 0,0 0-64,5 1 0,6 0 23,6 4 1,1-2-89,7 5 0,-1-3 65,5 3 1,0-5-18,0 2 1,7-5 11,6-4 0,0 3 2,8-3 1,-5-2 214,5-2 1,-5-3-116,5-1 1,-1 0 117,5 0 1,-6 0-71,-3 0 1,-2-1-1,-2-3 0,-4 1-14,1-5 0,-7 4-1,2-4 0,-2 4-119,-2-5 0,-7 5 79,-5-4 1,-1 5-206,-3-1 1,-2-1 49,2 1 0,-5 0-482,5 4 0,-5 0-31,5 0 1,0 5-239,3 3 1,5-1 840,0 1 0,16 22 0,0 10 0</inkml:trace>
  <inkml:trace contextRef="#ctx0" brushRef="#br0">9082 5181 7858,'5'-12'334,"-2"5"-279,5 3 1,-4-2-222,5 2 1,-1 0 311,4 4 0,1 0 419,-1 0 1,0 7-328,0 5 1,-1 2-145,-2 6 1,0-3-40,-5 3 0,4 1-126,-3 3 0,-1-3-64,-4-1 0,0-3 167,0 3 1,-2-3-100,-2 3 0,-1-9-59,-3 1 1,-2-6 74,6 2 0,-2-5 32,2 1 12,3-3 0,-5-2 2,6-3 1,0-3 5,0-5 0,6-1-12,2 1 1,3-4 10,1-1 1,1-5-176,-1 2 1,2-2 101,2 2 1,-2-2 41,2 5 1,-6 1 119,-2 4 258,0-1-203,-1 6 0,-2 3 147,-5 8 1,-1 3-43,-3 6 0,-3 3-114,-5 0 0,4 6-205,-1-1 1,7-2 98,-2 1 0,2-5-156,2 2 1,0-3-94,0-2 1,7-1-314,5-3 1,2 2 62,7-6 0,3 0 470,5-4 0,19-18 0,9-8 0,3-1 0,0-1 0</inkml:trace>
  <inkml:trace contextRef="#ctx0" brushRef="#br0">10313 4775 7924,'-6'-12'0,"3"-1"-117,-5 1 0,4 4-157,-4-1 1,5 5 573,-1-4 1,1 5 1886,-1-1-1759,3 3 0,-5 8-57,6 5 0,-4 2-302,0 6 0,-1 1 75,1 3 1,2 2-193,-2 3 1,3-3 22,1 3 1,0-2-16,0 2 0,0-3-68,0 3 1,5-3-285,3-2 0,-1-3 21,1-1 0,-3-5-151,3 2 1,-4-4-251,4 0 1,-5-5 7,1 0 764,-3-5 0,-12-3 0,-2-7 0</inkml:trace>
  <inkml:trace contextRef="#ctx0" brushRef="#br0">10066 5070 7965,'0'-12'0,"0"4"-164,0-1 1,0 5-829,0-4 1577,0 5 0,2-6-219,2 5 1,4 0-270,9 4 0,-2 0-117,5 0 1,2 0-3,7 0 0,-2 0-21,6 0 0,-4 0-11,3 0 0,-4 0 22,0 0 1,-2 0-117,-1 0 1,-6 0-238,-2 0 286,-4 0 1,-5 0-105,1 0 1,-7 1-210,3 3 412,-4-3 0,-23-1 0,-5-6 0</inkml:trace>
  <inkml:trace contextRef="#ctx0" brushRef="#br0">12011 4873 7358,'0'-8'160,"0"0"0,1 4 150,3-4 0,-2 3-59,2-3 0,1 4-95,-1-4 1,6 4-13,-2-4 0,-1 4 83,1-5-114,0 7 1,5-4 8,-1 6 1,0 0-31,1 0 1,-1 7-166,0 5 0,-4 2 98,1 6 0,-3-2-143,3 7 1,0-3 90,-5 6 1,0 3-214,-4-3 0,5 5 79,-1-4 1,0-1 7,-4-3 0,0-4 105,0-1 1,0-9-1,0 1 1,0-6 20,0 2 51,0-5 110,0 2-130,0-5 0,1 0 86,3 0 1,-1-4-36,5 0 1,0-6 10,5 2 1,0 0-19,4-4 0,-2 2 3,5-6 1,-3 2-21,3 2 1,-3-6 5,3-3 1,-5-2-40,2-1 1,0 3 36,0 1 0,-2-1 6,-7-4 1,2 2-19,-6 3 1,0 2 410,-4 6-319,-6-1 0,-1 2-44,-5 3 0,0 3-45,0 5 1,-2 0 1,-3 0 0,4 0-123,-4 0 108,4 0 0,0 1-108,1 3 1,4-2 26,0 2-244,5 3 159,-2-1 66,5 7 0,1-5-82,3 0 0,-1-5-200,5 1 1,4-1-333,5 1 1,3-3 5,-3 3 695,4-2 0,37-24 0,-22 8 0,0 0 0</inkml:trace>
  <inkml:trace contextRef="#ctx0" brushRef="#br0">13500 4738 7962,'0'-8'0,"0"-1"0,4 5-38,0-4 0,0 4 21,-4-4 1,4 4 206,0-4 1,2 1 273,-2-1 124,-3-3-147,5 4-47,-1-6-231,-3 1 1,4 5-92,-1 3 197,-4 3-263,4 1 0,-5 1 111,0 3 1,0 7-21,0 6 1,-4 6 11,0 2 0,-5 0 13,0 8 1,-1 1-171,-3 8 1,2-4 9,3 3 1,3-4-102,5-4 0,0-2 96,0-2 1,5-7-83,3 2 0,5-9 73,3-2 1,3-3 6,6-5 1,3-1 20,1-4 0,0 0 4,-5 0 1,5-2 20,0-2 1,-4 3-32,-5-3 1,-5-2-96,1 2 0,-2 0-31,-2 4-242,1-5 254,-6 3 1,-1-5-420,-1 3 253,-4 3 0,6-9 99,-3 6 0,-3-5-297,3 0 0,2-1-98,-2-3 606,0 6 0,-9-42 0,-2-6 0</inkml:trace>
  <inkml:trace contextRef="#ctx0" brushRef="#br0">13549 4664 7962,'-12'-12'0,"0"-1"0,3 5-1006,1 0 636,5 0 758,-2 1 1,10 2-216,4 5 1,3 0 8,4 0 0,2 0-174,3 0 1,2 0-35,-3 0 0,4 0-159,0 0 1,1 1 112,-1 3 0,1-3-634,0 3 706,-1-2 0,6 14 0,2 5 0</inkml:trace>
  <inkml:trace contextRef="#ctx0" brushRef="#br0">13598 4787 7962,'-12'0'0,"0"0"0,-1 0 0,1 0-570,5 0 73,-4 0 998,10 0 0,1 0-220,8 0 1,4 0-199,5 0 0,-2 1-237,5 4 0,1-4-254,4 3 1,-1-1 119,1 1 288,-1-3 0,34 10 0,7-4 0</inkml:trace>
  <inkml:trace contextRef="#ctx0" brushRef="#br0">14201 4947 7962,'-11'-1'189,"3"-3"272,-3 2-177,4-3 0,-1 5-36,0 0-1033,5 0 364,-8 0-683,10 0 1104,-4 0 0,37 0 0,9 0 0</inkml:trace>
  <inkml:trace contextRef="#ctx0" brushRef="#br0">14952 4726 7962,'0'-13'98,"0"1"1,0 4 146,0 0 1,0 3-403,0-3-201,0 6 0,4-5 712,0 3 1,6 2-112,-2-2 0,-1 3-253,1 1 0,0 0 52,5 0 1,-1 0-135,0 0 0,0 0 40,1 0 171,-6 0-117,4 0 0,-10-2 422,3-2-212,-3 3 1,-6-9-19,-3 6 0,-7 0-132,-2 4 0,-5 0-9,2 0 1,-7 1 1,-2 4 1,-1 1 14,1 7 1,-1-1-19,-3 0 0,3 5-43,5-1 1,1 2-128,-1-2 1,6-2-17,3 2 1,3-2 90,5-2 1,3 1-97,5-1 1,1-1 36,3-3 1,3 2 27,5-6 0,2 1 36,2-1 0,-1-2-7,6 2 0,-5-3 7,5-1 1,-2 0 7,2 0 0,0 0 23,-4 0 1,-1 0-52,-3 0 238,-1 0-28,0 0 87,-5 0 1,-3-1-127,-8-3 1,-4 2 74,-9-2 0,2 3-57,-5 1 0,-1 4 155,-3 0 0,-1 6-44,0-2 0,2 4-92,3 5 1,-4-4-198,4 4 1,2 1-78,2-2 0,8 0-83,3-3 0,4 3 64,1 0 1,3-1-56,5-6 1,2 2-136,10-3 1,2 1-245,7 0 1,-2 0-270,6-5 1,-4 0 319,3-4 0,3 0 526,6 0 0,-3 0 0,3 0 0,-2-11 0,4-5 0,3-1 0,0 0 0</inkml:trace>
  <inkml:trace contextRef="#ctx0" brushRef="#br0">15210 5046 7962,'0'-7'1123,"0"-4"-693,0 9 0,-1-7 125,-3 5-343,3 0 0,-5 5-76,6 3 1,-4-1-146,0 5 1,0 0 31,4 5 0,1-1-183,3 0 1,-1-4-56,5 1 1,0-1 113,5 4 0,-1-4-107,0 0 1,2-3 33,2 3 1,-2-5 123,3 1 0,0-3 60,0-1 0,-1 0 4,-4 0 1,3-5 153,-2-4 1,2-2-52,-7-1 0,-1 0 159,1-1 0,-5 1-51,1 0 1,-3 0 149,-1-1 0,0 5-52,0 0 0,-1 4 12,-3-4 0,1 5-202,-5-1 1,4 4-136,-4 4 0,5 0 68,-1 8 1,-2-2-192,2 6 1,-4 3 111,4 2 0,-2 3 26,2 5 0,3 4-315,-3 8 1,1 3 85,-1 5 0,3 6-257,-3 2 0,2 5 447,2 3 0,0-7 10,0-1 0,0-6 19,0-6 0,0-7 26,0-5 159,0-11-60,-5-4 0,2-13 569,-5-5-524,0-5 0,-5-2 224,1-6 1,-4 0-250,-1-4 1,1 4 126,3-4 0,1 2-175,0-1 0,4 2 1,-1-2 0,3-2-532,-3 2 0,4-2 238,5 1 0,0 4-611,0-4 0,0 4 177,0 0 1,1 1-60,3 0 0,3-1 40,5 1 0,2 4 646,3 0 0,35-6 0,13-5 0</inkml:trace>
  <inkml:trace contextRef="#ctx0" brushRef="#br0">16872 4689 7827,'7'-6'-1243,"2"3"2538,-5-5-852,0 6 1,-2-4 502,2 6-604,-3 0 1,5 6 84,-6 2 1,0 7-132,0 1 1,1 7-232,3 2 0,-2 0 46,2 3 1,-3 2-168,-1-1 0,4 4-299,0-4 1,4-1 195,-3-3 0,0-4-72,-1-1 1,-1-5-397,5 1 136,-5-2 0,6-6-271,-5 1-228,1-7 590,-5 4 0,0-8 400,0-2 0,0 3 0,-17-43 0,-3-4 0</inkml:trace>
  <inkml:trace contextRef="#ctx0" brushRef="#br0">16835 4898 7867,'-7'-12'304,"-3"3"159,6 1 0,0 4-11,4-4-364,0 5 1,7-2 23,5 5 1,3-4-180,10-1 0,-2 1 53,10 4 1,-1 0 126,0 0 1,4 0-371,-3 0 1,-3 0-118,-1 0 0,-3 0-23,-2 0 1,-5 0-71,-2 0 164,-4 0 0,-2 2-225,-2 2 100,-4-3 428,-5 5 0,0-6 0,-11 0 0,-3 0 0</inkml:trace>
  <inkml:trace contextRef="#ctx0" brushRef="#br1">18275 4627 8168,'0'-12'0,"1"-5"-385,3 1 0,-2 0 315,2 3 1,-3 5 528,-1 0 1,1 1 66,3-1-16,-2 2-519,3 6 1,-5 2 84,0 2 1,-4 3 73,0 5 0,-4 2-33,4 2 0,-6 2-26,2 2 0,-2 8-24,2-4 0,-3 5-36,3 0 0,1-3 1,-1 2 0,4 3-80,-4-3 1,5 1 122,-1-4 0,3-1-17,1 1 0,1-2-24,3-2 1,3-4 16,5-4 0,6-1 14,2 0 0,0-5-36,0-3 0,1-2 5,3-2 1,5-2-29,0-2 1,-1 1-133,-3-5 0,0 4-166,-1-4 0,-1 4 80,-2-4 1,1 3-296,-6-3 0,1 5-143,-5-1 29,6-2 0,-5 0-49,4-2 670,-9-3 0,-8-18 0,-7-10 0</inkml:trace>
  <inkml:trace contextRef="#ctx0" brushRef="#br1">18324 4578 8168,'-6'-12'0,"5"-2"-238,-3-2 0,3 6-407,1-2 0,1 2 324,3-2 0,3 5 321,5 3 0,2-2 762,2 2 0,-1 0-409,6 4 1,-1 0-531,5 0 1,-4 0 38,-1 0 0,1 2-343,3 2 1,-5-2 480,-2 7 0,-15 21 0,-3 9 0</inkml:trace>
  <inkml:trace contextRef="#ctx0" brushRef="#br1">18312 4750 8168,'-18'0'0,"8"-4"54,-2 0 1,4-1-98,0 0 1051,2 4-740,6-4 1,3 5-175,5 0 1,2 0-118,10 0 0,1 0-251,3 0 0,1 0-72,-1 0 1,1 0-984,0 0 1329,-1 0 0,39 0 0,-27 0 0,1 0 0</inkml:trace>
  <inkml:trace contextRef="#ctx0" brushRef="#br1">19345 4541 8168,'7'-7'234,"4"-4"1,-4 10-33,5-3 0,-4 2-110,1 2 1,-1-1-210,4-3 0,0 3 95,1-4 1,3 4-75,1 1 1,3 0 13,-3 0 0,-1 0 117,-4 0 0,1-1-50,-1-3 0,-4 2 256,0-2-172,-5-3 0,1 2 52,-8-3 1,-3 1-18,-5 3 1,-6 2-27,-2-2 0,-8 3 43,0 1 0,-7 4-19,3 0 0,-7 6-24,2-2 0,-2 7-30,6 1 1,-1 2-6,1-2 0,-1-1-15,5 6 1,7-6-84,10 1 0,1-2-128,7-2 214,0 1 1,9-2-20,3-3 1,9-3-4,3-5 0,3 0-51,2 0 1,0 0-18,-1 0 1,1 0-117,0 0 0,-1 0 94,1 0 0,-6-1-154,-3-3 1,-2 3 239,-2-4 0,-4 4-146,1 1 290,-7-5-173,-2 3 1,-12-3 207,-8 5 0,-4 5 9,0 3 0,-2-1 101,-3 1 0,2 2-72,-6 6 0,6-2-60,-2 3 0,7 0-186,1 0 0,6 3 87,-1-3 1,4 0-81,3 0 1,4-4 97,5 4 0,1-3-246,3-2 0,3-1-35,6-3 1,4 2-131,4-6 0,2 4 2,2-4 1,1 4-184,2-4 0,0 0-266,5-4 1,-5 2-13,5 2 789,-6-3 0,25-6 0,0-9 0</inkml:trace>
  <inkml:trace contextRef="#ctx0" brushRef="#br1">19542 4873 8148,'0'-7'1215,"0"-4"-765,0 10-268,0-4 1,6 5-102,2 0 1,1 1 113,0 3 0,0 3-365,-5 5 1,2 5 127,-2-1 1,-3 2-80,3-2 1,-2-1-90,-2 6 1,0-5 10,0 5 0,-4-6 63,0 1 1,-1-2 4,5-2 163,-5 0-86,4 1 175,1-6 1,11-7-128,5-9 0,4-3-143,-3-4 1,5-2 78,-2-3 0,4-2 28,0 3 1,-1-2 86,-2 1 0,-3 3 148,-6 6 0,-1 4 251,-3 0-140,3 5 35,-10-2 0,-1 6-56,-8 3 0,-3 7 44,-1 5 0,-4 2-160,-1-1 0,1-2-242,3 5 0,5-5-4,0 2 0,4 0-259,-4 0 1,5-1 41,-1-4 1,3 1 106,1-1 1,5-4-380,3 0 0,9-5 1,3 1 0,5-2-614,3-2 1181,4 0 0,8-12 0,6-4 0,3-1 0,0 0 0</inkml:trace>
  <inkml:trace contextRef="#ctx0" brushRef="#br1">20465 4763 8079,'-7'-13'243,"2"6"1,5 1 156,0 1 1,5 4-47,4-3 1,3 3-157,4 1 1,2 0-223,3 0 0,2 0 64,-3 0 0,8 0-6,0 0 0,1 0-108,-4 0 0,-1 0 84,1 0 1,-5 0-202,1 0 0,-10 0-270,1 0-50,-2 0 18,-3 0 73,-2 0 1,-6 1-269,-3 3 688,-3-3 0,-27 10 0,-6-4 0</inkml:trace>
  <inkml:trace contextRef="#ctx0" brushRef="#br1">22127 4492 8004,'-13'0'2,"5"0"-163,0 0-18,5 0 0,-4 0 340,3 0 362,3 0-571,-5 0 0,8 0 88,2 0 0,-1 0-51,5 0 0,1 0 42,8 0 1,-2 0-8,5 0 0,1 0-1,3 0 1,1 0-16,0 0 0,-1 0-3,1 0 0,-1 0-4,1 0 1,-2 0-166,-2 0 141,2 0 1,-9 0 56,2 0-35,-8 0 133,-2 0-88,-17-6 0,-1 5 9,-9-3 0,-6 2 16,2 2 0,-6 0 16,2 0 1,-7 0 115,-1 0 0,-1 2-82,-7 2 0,4 0 33,-4 8 1,4-1-62,-4 10 1,5-1-99,-1 5 1,8 0 42,5-1 1,7 1-118,5-1 0,7 0 87,5-4 0,4 2-26,4-6 1,5-3-57,7-5 0,-1-1 71,6 1 0,-1-3 96,5-5 0,-1 0-86,1 0 0,4 0 31,-1 0 0,-3-1 28,-4-3 0,-6 1 81,1-5-62,-2 0 1,-8-4 9,-1-1 0,-4 1-35,-1 0 1,-7-1-5,-5 1 1,-2 0-186,-6-1 0,-2 2 114,-7 3 1,3 1-448,-3 3 1,3 3 84,2-3 1,3 4-61,1 4 1,5 0-58,-2 8 496,4-2 0,28 30 0,7-1 0</inkml:trace>
  <inkml:trace contextRef="#ctx0" brushRef="#br1">22348 4787 8022,'6'-12'74,"2"0"1,1 3-269,0 1 0,1 5-370,-1-1 1,2-1 651,1 1 1,-4 1 647,0 7 1,-4 3-578,5 5 1,-7 5-109,2-1 0,-2 5-153,-2-5 0,0 4 136,0-3 1,0 5-206,0-2 1,0-2 79,0-2 1,-4-1-194,0 2 118,0-3 80,4 3 1,0-8 327,0-1-230,0-6 1,0 3 153,0-10 0,5-1-81,3-7 0,-1 1-38,1 0 1,0-2 2,5-2 0,-1 2 9,0-2 1,-1-2 42,-3 1 1,2 1 97,-6 4 1,4 3 263,-4 1-191,1 6-59,-5-4-96,0 6 0,0 6-18,0 2 1,-5 3-47,1 1 0,-4 0-16,4 1 1,-1-1-97,0 0-151,4 0 1,-3 1-217,8-1 1,0-4 174,9 1 0,-3-7-343,11 2 0,1-2 159,7-2 1,2-2 97,6-2 0,1-3 336,3-5 0,-7-6 0,3-4 0,5-1 0,0 0 0</inkml:trace>
  <inkml:trace contextRef="#ctx0" brushRef="#br1">23283 4541 7412,'-6'0'3215,"0"0"-2738,6 0-431,0 0-49,6 0 1,0 0-217,7 0 1,3 0-310,0 0 0,6 0 95,-1 0 0,-2 0-296,2 0 0,-5 0 132,4 0 1,-3 0 596,3 0 0,-10 5 0,-10 13 0,-14 8 0</inkml:trace>
  <inkml:trace contextRef="#ctx0" brushRef="#br1">23283 4701 8022,'-12'0'616,"0"0"-321,-1-5 1,5 3 210,0-2-353,5 3 1,-1 1-128,8 0 1,3 0-30,5 0 0,2 0-244,3 0 1,2 0-404,5 0 0,6 0 360,3 0 1,3 0-445,1 0 734,0 0 0,5-5 0,7-1 0,4-1 0,-1 0 0</inkml:trace>
  <inkml:trace contextRef="#ctx0" brushRef="#br1">24329 4504 8022,'-12'-4'-860,"0"0"0,-1 0 849,1 4 1,0 5-92,0 3 0,-1 3 805,1 2 1,0-1-301,-1 0 1,2 5-128,3-1 0,-1 2-158,4-2 0,3-2-38,6 2 1,4-2-11,8-2 1,4-3 64,4-1 1,2-5-146,3 1 1,-2-3 66,6-1 1,-6-1 18,2-3 1,0-3 18,-5-6 0,4-4 12,-8-4 0,-2-2 7,-1-2 0,-9-4 93,-4 1 1,-3-2 12,-1 1 1,-3 3-60,-5-3 0,-4 9-93,-9 3 1,-6 5 68,2 4 1,-7-2-406,-1 6 1,-1 1-139,1 8 1,-3 1-356,3 7 1,-1 0 140,1 4 1,3-2 619,6 5 0,-6-10 0,-2 1 0</inkml:trace>
  <inkml:trace contextRef="#ctx0" brushRef="#br1">6916 7728 7993,'0'-12'-60,"0"0"1,0-1-123,0 1 0,0-4 232,0-1 0,6 5 17,2 4 1,3 1 209,1-1 1,4-2-59,1 6 0,3 0-150,-3 4 1,1 0 32,-2 0 0,-2 5-94,2 4 0,-2 7 86,-2 5 1,-4 2 6,0 1 1,-5 8-54,1 5 0,-2 0-133,-2 4 1,0-3-5,0-1 1,0 0 78,0 0 0,0-6 152,0-2 0,0-7-72,0-2 0,5-6 20,3-2-60,3-5 1,6-7 10,-1 0 0,0 0-37,-3 0 0,3-1-4,1-3 1,4-3-86,0-6 0,-2 1 56,2 0 0,-2 0-85,1-1 1,2-3 93,-5-1 0,3-9-4,-4 2 1,-1-5 10,-6 0 1,0 2 0,-5-6 0,0 0 21,-4-3 0,0 3 8,0 0 1,-5 6 196,-3-2 0,-3 4-121,-1 5 1,-1 2 83,1 6 1,0 5-70,-1 3 1,1 2-21,0 2 1,-1 0-45,1 0 0,4 2 52,0 2-97,-1 3 0,3 5-160,2 0 0,2 1-89,2-1 1,2 0 82,2 0 1,-2-3-189,7-1 1,3-1 65,4 1 1,1 3-31,-5-3 1,4-2-152,1-2 470,5 2 0,24-15 0,13 1 0</inkml:trace>
  <inkml:trace contextRef="#ctx0" brushRef="#br1">7716 7334 8073,'-4'-17'0,"0"-4"0,0 3-93,4 2-48,0 2 1,1 3 341,3 3 1,-1 3 320,5 5 1,-4 0-485,4 0 1,-1 1 83,1 3 1,2 3-207,-6 5 1,4 6 113,-4 3 0,1 2-62,-5 1 0,-2 1 45,-2 0 1,1-1-162,-5 1 1,4-2 165,-4-2 1,5-4 141,-1-4 0,-2-1 65,2 0 1,0-3 109,4-1-114,0-5 1,2 2-59,2-5 1,-2 0-79,7 0 1,-1-4 3,4 0 1,5-2-178,-1 2 0,2 3 101,-2-3 0,-2-2-159,2 2 0,2 0-260,-2 4 1,1 0 179,-5 0 0,1 0-301,-1 0 1,-4 0-241,0 0-42,-5 0 58,8 0 751,-10 0 0,5 0 0,-23-5 0,-3-2 0</inkml:trace>
  <inkml:trace contextRef="#ctx0" brushRef="#br1">8774 7851 8058,'-12'0'-945,"0"0"1,-1 0 1262,1 0 1,4 0 17,0 0 1,-1 0-27,-3 0 0,4 0-67,0 0 1,4 0 93,-5 0 1,7-1-32,-2-3-11,2 3-323,2-5 0,2 6 80,2 0 0,7 0-99,5 0 1,7 0 109,2 0 1,1-1-99,7-3 0,0 2-51,3-2 1,1-1 49,0 1 1,-1-1 5,-3 5 0,1-4-82,-5 0 0,-1 0-187,-3 4 0,-2-4 114,-2 0 1,-8 0-777,-4 4 654,-7 0 0,4 1-55,-6 3 1,-2-2 361,-2 2 0,-24 8 0,-12 2 0</inkml:trace>
  <inkml:trace contextRef="#ctx0" brushRef="#br1">8959 7630 8058,'-6'-19'-210,"4"1"246,-6 6 0,5 3 690,-1 1-173,2 5-243,2-7-178,0 8 0,0-2-154,0 8 0,-4 0 194,0 9 1,0-4 37,4 8 0,0 2-69,0 1 0,0 8 28,0 0 0,0 2-110,0-1 1,0-3 75,0 3 0,0 1-182,0-1 1,4-1 0,0-3 1,6-2-161,-2-2 0,-1 1 0,1-6 1,-1 0-170,1-3 1,2-1-185,-6 0 0,4-4-160,-4 1 291,0-7 1,-2 4 427,2-6 0,-8-22 0,2-5 0</inkml:trace>
  <inkml:trace contextRef="#ctx0" brushRef="#br1">10940 7765 8005,'0'-12'-496,"0"0"0,0-1 548,0 1 1,0 4 461,0 0 1,0-1-145,0-3 0,4 4-174,0 0-110,6-1 0,-3-3-68,5 0 1,0 4 87,1-1 0,-1 7-98,0-2 0,1 2 47,-1 2 1,0 0 17,1 0 1,-5 0 13,0 0 0,-1 7-16,1 5 0,2 6 74,-6 7 1,0 1-116,-4 2 0,0 4-129,0 5 1,0 0 107,0 0 0,0 0-16,0 0 0,0-6-76,0-2 1,0-1 53,0-3 0,4-3-49,0-10 1,6-4 50,-2 1 0,3-7 19,1 2 0,0-2 8,1-2 1,0-6 7,4-2 1,-2-3-5,5-1 0,-3 0-2,3-1 0,1 0-2,3-4 0,0 2 0,-4-5 0,2-1 81,-6-3 1,5-1-74,-5 0 0,1-3 63,-5-1 0,-5-1 0,-3 1 0,-3 2 9,-1-6 1,0 6-14,0-2 0,-5 4 11,-3 5 1,-3 2-18,-2 6 1,2-1-6,3 1 1,-3 5-7,3 3 0,1 3 65,-1 1-225,0 0 113,-4 0 1,-1 5-13,1 3 0,4 3 26,0 2 1,3-1-5,-3 0 0,5 1-27,-1-1 0,3 0 25,1 0 0,0 1-38,0-1 1,0-4 36,0 0 0,1-1-158,3 2 1,2-3 88,2-2 0,3-2 36,-3 2 1,3-3-219,2-1 0,0 0-309,4 0 0,-4 0-110,4 0 1,-4 0 238,0 0 0,-5 0-376,0 0 797,0-5 0,10-18 0,1-10 0</inkml:trace>
  <inkml:trace contextRef="#ctx0" brushRef="#br1">13278 7433 8037,'0'-12'0,"0"-5"-345,0 1 1,4-2 137,1 2 0,-1 2 556,-4-2 1,4 2 16,0 2 0,1 3 9,-1 1 1,-1 1-82,5-1-98,-5 3-278,8-1 161,-10 5 1,5-3-60,-6 8 1,0 3 87,0 5 0,0 2-33,0 2 1,-6 5-28,-2 7 0,-3 0 23,-1 4 0,0 4-56,-1 1 1,2 3-132,3-8 1,1 0 51,3 1 1,3-2 107,-3 2 0,4-7 84,4-6 1,4-5-107,9 2 0,0-1 44,4-3 1,3-4-59,1-9 0,0 4 12,3 0 1,0 0-15,0-4 0,-2 0-14,3 0 0,-4-4-180,-5 0 0,4 0 118,-4 4 0,-1 0-77,2 0 0,-6-4 40,1 0 1,-2 0-182,-2 4 0,0-4-53,1 0 0,-1-5-6,0 5 0,-1-5 11,-3 1 1,3-3-362,-2-2 697,-4 1 0,-5-22 0,-7-6 0</inkml:trace>
  <inkml:trace contextRef="#ctx0" brushRef="#br1">13426 7347 8037,'-12'-18'-92,"1"0"0,3-2 177,-3-4 0,15 11 190,0-4 1,5 9-310,4 4 0,0-1 106,4 1 1,-2-1-110,5 5 0,1 0 94,4 0 1,-1 0-248,1 0 0,-2 0-136,-3 0 1,2 0-533,-5 0 858,5 6 0,-14 23 0,3 10 0</inkml:trace>
  <inkml:trace contextRef="#ctx0" brushRef="#br1">13389 7544 8040,'-12'0'0,"4"-4"0,-1-1-576,7 1-59,-4 4 0,8 0 786,2 0 1,4 0 274,8 0 1,3 0-508,6 0 0,0 0-42,-1 0 123,6 0 0,40 0 0,-28 0 0,1 0 0</inkml:trace>
  <inkml:trace contextRef="#ctx0" brushRef="#br1">13943 7618 8066,'-8'0'0,"0"0"0,3 0-609,-3 0-35,5 0 0,-3 0 2136,2 0-568,2 0-1483,-9 0 346,10 0 1,-5 1 212,6 3 0,11-3 0,3 5 0</inkml:trace>
  <inkml:trace contextRef="#ctx0" brushRef="#br1">14644 7371 8093,'-6'-5'-489,"-5"4"1,9-6 407,-2 3 412,3 2 0,6-3 91,3 5 0,5 0-153,3 0 0,-1 0-175,6 0 1,-1-2-12,5-2 1,-2 3-148,-2-3 0,-2-2 18,-3 2 0,-2-1 32,2 1 0,-3 1 20,-5-5 1,-3 4-25,-5-5 1,0 5-53,0-4 0,-3 4 61,-5-4 1,-5 5 22,-12-1 0,-1 3-8,-3 1 0,-2 1 80,-6 3 0,-1 3-33,-3 5 1,1 2 8,-5 2 0,5 2-33,-1 3 1,4 2 6,4-3 1,9-2 23,7-1 1,5 0-19,4 0 1,2-5-91,6-4 1,7-4 76,6 5 0,0-7-38,8 2 1,3-2-26,5-2 0,4 4-7,-4 0 0,3 0 11,-3-4 0,0 0-12,-5 0 1,1 0-265,0 0 251,-1 0 23,-5 0-51,-6 0 242,-8 0 0,-12 0-67,-5 0 1,-6 0 52,-6 0 0,-6 6-21,-3 2 0,-1 3 183,1 1 0,-1 0-45,5 1 0,-3 3-130,8 0 1,-2 1-121,9-5 1,5 5 62,4-1 0,5 0-200,-1-3 1,4-5 77,4 0 1,7-4-67,6 4 0,6-1-78,1 1 1,2-2-297,7-6 1,0 4-379,4 0 1,3 0 346,-3-4 0,6 0 112,-6 0 0,3-1 406,-3-3 0,-4-11 0,3-4 0,3-5 0,0 1 0</inkml:trace>
  <inkml:trace contextRef="#ctx0" brushRef="#br1">15026 7630 7707,'7'-2'1093,"-3"-2"-124,-3 3-920,-1-4 0,-1 5-11,-3 0 91,2 0 0,-7 5-42,5 3 1,-5-1-211,5 1 162,0 0 0,4 5-105,0-1 1,0-4 4,0 0 0,0-3 62,0 3 1,6-5-97,2 1 1,3-3 100,1-1 0,2 0-9,2 0 1,-2-4 37,2 0 0,2-6-5,-1 2 0,-1-4 113,-4-5 1,1 4-70,-1-4 0,-4 4 164,0 0 1,-5 1-45,1 0 1,-3 3 572,-1 1-202,0 5-419,0-7 1,-1 8-59,-3-2 0,1 8-156,-5 4 0,1 5-80,-1 3 1,-3 3 88,3 6 0,1 1-124,-1 3 1,5 2 23,-1 6 0,-1 4-39,0 0 1,1 4 169,4-4 1,0 4 53,0-4 0,0 3 2,0-7 1,0 1 169,0-9 1,0-6-44,0-6-87,0-4 304,0-6 1,-1-1-76,-3-6 0,-3 0-34,-5 0 0,-5-2-175,1-2 0,-2 3-2,2-3 0,2-2-142,-2 2 1,-2-1-302,1 0 1,1 4-756,4-3 0,-1 3 535,1 1 1,0-4-724,0-1 0,-1 1 1300,1 4 0,-6-16 0,-1-5 0</inkml:trace>
  <inkml:trace contextRef="#ctx0" brushRef="#br1">13500 8110 8093,'-21'-8'-379,"1"-1"1,3 5 67,-3-4 0,9 5 425,-1-1 535,8-3 792,-7 6-1162,9-4 0,2 5-207,9 0 0,3 1 151,4 3 0,10-3-129,11 4 1,8-4 23,13-1 0,6 0-295,-26 0 0,2 0 0,3 0 0,1 0 135,5 0 1,1 0 0,3 0-1,1 0-365,5 0 1,0 0 0,1 0 0,1 1 343,4 1 1,1 0 0,0-1 0,1 0 46,-1 1 1,-1 0 0,-5-1 0,-1-1-73,-9 0 1,-2 0 0,-1 2 0,-1 0-156,-2 0 0,-2 0 1,-2 1-1,-2-2 70,32-1 1,-15 0 130,-18 0 1,-7 0-132,-10 0 1291,-2 0-1150,-11 0 1,-3 0 715,-8 0 1,-3 0-905,-5 0 1,-2 0 34,-2 0 0,1 0 185,-6 0 0,-27-5 0,-10-2 0</inkml:trace>
  <inkml:trace contextRef="#ctx0" brushRef="#br1">14091 8541 8073,'-7'-6'-1400,"1"5"1662,6-5 0,2 6-68,2 0 1,8 0 68,9 0 0,2 2-70,1 2 0,7-3-54,1 3 1,4-1-112,1 1 0,0-3-2,0 3 1,-2-2 64,-2-2 1,-7 0-283,-5 0 413,-6 0-188,-3 0 1,-12-2-53,-8-2 1,-9 3 51,-3-3 1,-9-2-57,-4 2 1,-2 0 109,-2 4 1,-2 0 7,-2 0 1,2 0-45,-6 0 1,4 6 4,-4 2 0,5 3-15,-1 1 1,-2 6 8,2 2 1,4 4-81,5 0 1,8 1 82,0-1 0,9 1-129,2 0 1,7-5 62,6 1 1,0-6-100,0 1 1,5-4 89,3-3 0,7 0-9,2-5 1,3 0 18,-3-4 0,3 0-8,-3 0 0,-1 0 221,-4 0-208,1 0 379,-1-5-135,-5-2-75,-2-5-128,-5 0 0,-5 1 6,-3 2 1,-3 0-356,-2 5 1,-3 0 103,-1 4 1,1-2-296,4-2 0,-1 3-133,1-3-509,0 2 1147,5 2 0,18 17 0,9 3 0</inkml:trace>
  <inkml:trace contextRef="#ctx0" brushRef="#br1">14300 8824 8073,'12'-11'-54,"0"2"1,2 0 53,3 5 0,2 0 547,5 4 1,1 1-191,-1 3 0,-3 3-154,0 5 0,-6 2-45,1 2 0,-8-1-95,-4 6 1,-2-1-188,-2 5 1,-2-4 93,-2-1 0,-7 1-102,-5 3 0,-6-3 65,1-1 0,2-5-100,-1 2 1,6-4-63,2 0 241,-1-7 48,12 0 105,-4-6 1,6-6-126,3-2 0,4-7-2,9-1 0,2-2 28,5 2 1,2-4 32,3-4 0,1-1-337,3 1 1,-3-1-53,-5 0 1,-2 6-21,-2 3 0,-1 2 341,-8 2 257,3 5 0,-15 2 170,0 5 1,-5 5-204,-7 3 1,-5 7 132,1 2 0,-5 3-26,5-3 1,-5 3-311,5-3 0,1 3 30,7-4 1,-2 1-39,6-5 18,0 0-238,4 1 1,7-6-423,5-3 1,6-3 303,6-1 1,1-5-732,0-4 0,3-2 33,1-1 992,5 0 0,14-22 0,-19 14 0,0 0 0</inkml:trace>
  <inkml:trace contextRef="#ctx0" brushRef="#br1">17106 7051 8040,'0'-12'-188,"0"0"1,0 0-289,0-1 0,0 5 1151,0 0 1,0 0 287,0-5-108,0 1-582,0 0 1,0 3 47,0 1 1,1 6-123,3-3 1,-1 4-83,5 1 0,-4 6 69,4 2 0,-4 3-78,5 1 1,-7 6-131,2 2 0,2 8 39,-2 0 1,0 5-50,-4-4 0,4 5 11,0-1 1,5 1-405,-5-1 1,1 1 60,-1-5 1,-1-2-68,5-6 1,-1 1 60,1-6 0,-1 0-687,-3-3 556,-2-1 1,7-4-103,-5 0 603,0-5 0,-20-30 0,-5-14 0</inkml:trace>
  <inkml:trace contextRef="#ctx0" brushRef="#br1">16970 7285 8040,'-7'-19'-249,"-2"5"-186,5 6 1,0 0 584,4-4 0,6 5 628,7 3 1,5 1-567,6-1 0,6 3-135,3-4 0,4 0-185,4 1 1,3 0 102,5 4 0,0 0-548,0 0 1,-3 0 552,-1 0 0,-8-7 0,4-3 0,4 0 0,0 0 0</inkml:trace>
  <inkml:trace contextRef="#ctx0" brushRef="#br1">18595 6855 8664,'-7'-18'1353,"0"4"-3152,3-2 601,3 2 2239,-5 7-803,6 2 0,0 6 384,0 3 1,4 7-296,0 6 1,4 6-84,-3 1 1,3 1-194,-4 4 1,1 1-77,-1-1 0,-2 1-337,2-2 0,-3-2 166,-1 3 1,4-3-325,0-1 1,1-1 197,-5 1 0,0-2-421,0-2 1,4-2 742,0-3 0,5-13 0,-2 1 0</inkml:trace>
  <inkml:trace contextRef="#ctx0" brushRef="#br1">18275 7445 8062,'-13'-7'-237,"1"3"0,4-1-1041,0 1 1761,5 0-356,-3 4 255,6 0 1,7 0-223,6 0 1,4 0 140,8 0 0,5 0-67,3 0 0,8 0-24,4 0 0,8 0-77,5 0 0,7 0-301,5 0 0,-31-1 1,0 0 155,2-1 1,0 0 0,1 1 0,1 1 63,0-2 0,0 0 1,-2 0-1,-1 1-110,-1-1 1,0 0 0,30 0-175,-3-2 1,-2 3 49,-6 1 0,-6 0-12,-15 0 1,-11 0-245,-6 0 246,-5 5 1,-9-2-124,-6 5 1,-6-3 246,-6 3 0,0-4-560,-1 4 755,-5 0 0,-17 5 0,-10-1 1</inkml:trace>
  <inkml:trace contextRef="#ctx0" brushRef="#br1">18595 7827 8062,'-13'-7'-1541,"7"0"1447,1 3 323,4 3 1,2-5-109,4 6 1,3 0-67,8 0 0,-1 0 111,6 0 0,3-1 1,5-3 0,4 2-116,-4-2 0,3 3 101,-3 1 1,4-4-62,-4 0 1,2 0-116,-6 4 1,1 0 51,-10 0 1,-4 0 14,-3 0-19,-7 0 0,2 0-15,-8 0 0,-7 0-30,-5 0 0,-6 0 42,2 0 0,-4 0 90,0 0 0,-5 0-79,0 0 0,-4 0 63,5 0 1,-6 1-5,1 3 0,-3-1 9,-1 5 0,0-1-10,0 1 0,2 3 2,2-3 1,-1 7-143,5 2 0,0 0 113,5 0 0,5-2-144,2 5 0,9-3 73,4 3 0,3-1-98,1 2 0,5-3 26,3-6 0,7-1 37,2-3 1,5 2 54,-2-6 1,3 0 16,2-4 0,0 0 101,-1 0 0,1-1-76,-1-4 0,-4 3 77,-4-7 1,-4 5-88,-3-4 0,0 0 140,-5-4 0,-1 3-125,-7 1 1,-3 1 0,-5-1 0,-6-1-41,-3 5 0,-2-5-132,-1 5 0,3 0-255,1 4 0,-1 0 160,-4 0 1,6 0-576,3 0 0,4 6 14,3 2 769,-2 3 0,43 23 0,3 6 0</inkml:trace>
  <inkml:trace contextRef="#ctx0" brushRef="#br1">18804 8085 8062,'5'-16'0,"4"-1"0,6 1-387,1 4 1,6 3 20,-2 1 1,2 6 929,-1-3 0,1 4-215,-6 1 0,-1 6 11,-7 2 0,2 7-198,-6 1 0,0 6-106,-4-1 0,-1-2-20,-3 1 1,-7 1-17,-6 3 0,1 0 74,4-4 0,-5-1-101,1-2 1,-1-4 4,5 4 0,1-8 66,3-1 0,1-5 93,3 1 26,3-2-79,-5-2 1,12-2-145,2-2 1,4-4 94,4-8 0,4 2-116,4-2 1,5-4 96,0 0 1,3-3-240,-3-2 1,0 0 26,-4 1 1,-2 1 120,-3 2 1,1-1 232,-9 6 488,-2-1-343,-10 11 1,-6 0-92,-2 6 1,-4 1-11,-5 4 1,-2 1 8,-5 7 0,0 0 42,4 4 1,-2-4-90,5 4 1,1 1-205,4-2 0,1 2 59,3-2 1,2-2-156,6 2 1,0-2-105,0-2 1,7-1 105,5-3 1,3 2-160,10-6 1,-3 0 70,7-4 0,-2 0-594,2 0 0,-3 0 48,2 0 1,-2-4-124,-1 0 1,0-6 870,-1 2 0,1-25 0,-1-6 0</inkml:trace>
  <inkml:trace contextRef="#ctx0" brushRef="#br1">20502 6572 7833,'-7'0'-504,"2"0"1,5-2 750,0-2-54,0 3 315,0-10-135,0 9 23,0-9-52,0 5 36,0-1-305,0-4 79,0 9 1,0-4-114,0 2 217,0 2-228,0-3 0,-6 10 120,-2 3 0,0 3 10,-4 2 1,1 8-67,-10 4 0,1 13 9,-5 3 0,0 9-5,1 7 1,1 6-208,12-27 0,1 2 0,1-2 0,0 0 59,3-1 1,0 0-1,2 1 1,1-1 8,-1 31 0,4-2-184,4-7 0,3-7 225,5-9 0,6-7 75,3-1 0,-2-2-10,1 2 0,-5-3 17,2-5 1,0-1 54,0 1 1,3-5 283,-3 1 0,1-10-391,-2 1 1,-1-4 169,6 1 1,3 0-272,5-5 1,0 0 48,-5-4 0,-3 0-284,-1 0 201,1 0-22,-2 0 331,-7 0-228,-6 0 0,-6-1 159,0-3-138,0 2 0,-2-3-368,-2 5-7,3 0-366,-10 0 119,4 0 128,0 0 1,0-4-310,3 0 1,3-2-40,-3 2 845,2 3 0,30-43 0,6-4 0</inkml:trace>
  <inkml:trace contextRef="#ctx0" brushRef="#br1">21154 6830 8120,'0'-16'0,"0"-1"0,0 1-277,0 3 1,4 1 0,1 0 941,-1-1 1,-4 5 54,0 0-423,5 5-112,-3-2-279,3 5 1,-5 1 144,0 3 0,0 3 94,0 5 1,0 2-31,0 3 1,-5 2-26,-4 5 1,-2 5-68,-1 0 0,4 5 31,0-1 1,-1-2-97,-3 2 0,4-4 151,0 4 1,5-6 0,-1 2 1,3-3-82,1-2 0,1 1 31,3-1 0,4-4-104,9-4 0,-2-4 97,5-4 1,1 2-111,3-6 0,1 0 40,0-4 0,-1 0-142,1 0 0,3 0 123,1 0 0,0-1-131,-5-3 1,-3 1-111,0-5 1,-2 4 51,1-4 0,2 3-111,-6-3 1,1 4 42,-5-4 0,0 4-252,1-4 0,-1 4-50,0-5 595,-5 1 0,-7-32 0,-7-6 0</inkml:trace>
  <inkml:trace contextRef="#ctx0" brushRef="#br1">21142 6805 8120,'0'-12'-81,"0"0"-160,0-1 243,0 1 1,7 1 0,5 3 1,2 2 49,6 6 1,1 0-30,4 0 1,-1 0-64,1 0 1,3 0 55,1 0 1,0 2-323,-5 2 1,0-3-46,-4 3 0,-2 2-286,-6-2 636,1 6 0,-28 7 0,-7 9 0</inkml:trace>
  <inkml:trace contextRef="#ctx0" brushRef="#br1">21179 6965 8120,'-12'-5'-550,"5"3"502,-4-8 867,10 8-683,1-3 0,10 5-216,7 0 1,1 0-238,-2 0 1,-1 1 113,6 3 1,-1-2-673,5 2 875,-1-3 0,45-1 0,-30 0 0,1 0 0</inkml:trace>
  <inkml:trace contextRef="#ctx0" brushRef="#br1">21794 7002 7234,'0'-12'0</inkml:trace>
  <inkml:trace contextRef="#ctx0" brushRef="#br1">22791 6805 8062,'-7'0'0,"2"0"0</inkml:trace>
  <inkml:trace contextRef="#ctx0" brushRef="#br1">22680 6744 8062,'-12'-6'-238,"0"-1"1,4 1 882,-1 2-442,7 2 1,2 2 78,8 0 1,4 0-137,4 0 1,8 0 0,4 0 0,7 0 115,-3 0 1,0 0-99,1 0 1,-2-1-219,2-3 1,-4 2-6,-9-2 1,1 2-74,-9-3 1,3 4 54,-7-3-21,-2 3 1,-2-1-21,-8-2 1,-4 3 60,-9-3 0,2 2 5,-5 2 1,-5 0 39,-4 0 0,-1 0 56,1 0 1,2 4-33,-6 0 1,0 6 3,-3-2 0,-1 3 12,0 1 0,0 5 7,0-1 1,5 2-31,4-2 0,3 0 16,5 4 0,7-5-36,9 1 0,3-2 25,1-2 1,5 1-91,3-1 0,9-1 72,3-3 1,4-1-1,0-3 0,5-2-27,0 2 1,-1-3-1,-3-1 1,0 0-32,-1 0 0,-1 0 30,-2 0 34,-3 0 0,-7-1-35,-3-3 301,-3 2-183,-5-9 1,-1 10-31,-3-3 0,-4 1 3,-9-1 1,0 3 4,-4-4 1,-2 4 191,2 1 1,-2 1-118,-2 4 0,5-3 3,-1 6 1,6-3-56,-1 3 1,2 0-156,2 4 1,5 1 117,3-1 1,4 0-110,4 1 0,3-1 47,5 0 0,6 0-142,3 1 0,2-1-106,1 0 0,0-3 61,-4-1 1,2-1-273,-6 1 1,5 1 133,-5-5 0,2 5-267,-1-5 1,-4 4-92,4-4 700,-4 0 0,16-20 0,4-5 0</inkml:trace>
  <inkml:trace contextRef="#ctx0" brushRef="#br1">23074 7064 8062,'6'-7'0,"-4"-3"0,7 6 0,-5-4 155,4 4-208,0 0 1,4 4 482,1 0 1,-1 0-215,0 0 1,-1 5-158,-3 4 1,2 1-31,-6 3 1,4 0-104,-4 4 0,0-2 55,-4 5 0,0-3 104,0 3 0,-4-3-240,0 3 0,-5-5 61,1 2 0,1-4 107,-2 0 1,7-5 40,-2 0 33,2-5-92,2 2 1,2-5 4,2 0 1,3-4-108,5 0 0,4-7 114,1-1 0,5 0-152,-2-5 1,-1-1 122,2 2 0,-6 0 30,1 3 1,-2 1 188,-2 0 455,-5-1-458,4 1 0,-11 5 214,0 3-256,-6 3 0,-10 6-10,0 3 0,-1 5-138,5 3 0,1-2 117,3 2 1,-3-2-198,3-2 1,2-4-65,2 1 0,3-1-83,1 4 1,0-4 92,0 0 1,1-3-97,3 3 0,4-6-350,9 3 1,-2-4 232,5-1 0,2 0 343,7 0 0,30-11 0,-24 4 0,1 0 0</inkml:trace>
  <inkml:trace contextRef="#ctx0" brushRef="#br1">24403 6855 8062,'-12'0'-199,"0"-6"0,-1 5 1559,1-3-377,5-3-806,2 5-72,5-3 1,1 5 109,3 0 1,8 0-96,9 0 1,8 0-163,3 0 1,4 0-2,1 0 1,0 0-204,0 0 1,0 0-518,0 0 0,-2 0 357,-2 0 1,-3 0-766,-5 0 1171,-1 0 0,12-11 0,2-3 0</inkml:trace>
  <inkml:trace contextRef="#ctx0" brushRef="#br1">25289 6658 8062,'4'-13'0,"0"1"0,2 1-460,-2 3 0,3-2 50,5 6 1,2-4 1067,2 4 0,-1 0-375,6 4 1,1 1-287,6 3 1,-2-1-52,3 5 1,1-4-162,-1 5 1,4-7 221,-5 2 1,4-1-31,-8 1 0,4-2 92,-8 2-112,-2-3 1,-1-2 121,-9-3 0,-3 1 85,-5-5 75,0-1 0,-5-2-76,-3 3 0,-5-1 52,-3 5 1,-3 0-46,-6 4 1,-5 0-65,-3 0 0,-2 0 6,-2 0 1,-4 5-2,0 3 1,-9 7-52,5 2 0,-5 5-151,5-2 0,1 3 16,-1 2 1,6 4 58,2-1 1,7 1-130,10-4 0,8-6 15,7-3 1,4-2 122,1-2 0,6-1-34,2-3 0,7-2 17,1-6 0,6 0 35,-1 0 0,2 0 176,1 0 0,0-2-109,-4-2 0,3 2-26,-2-7 0,-3 1 2,-2-4 0,-6 4 51,-2-1 1,-5 1-67,1-4 0,-3 0-142,-1-1 1,-5 2 89,-4 3 1,-3-1-165,-4 5 0,1-1-135,-6 5 1,1 0-148,-5 0 1,2 0 9,2 0 0,2 6-491,3 2 940,2 3 0,18 29 0,11 6 0</inkml:trace>
  <inkml:trace contextRef="#ctx0" brushRef="#br1">25462 6891 8062,'12'-5'0,"0"-3"0,0-2 516,1 2 1,-1-2-132,0 6 1,5 0-202,-1 4 0,2 2-35,-2 2 1,-2 3-141,2 5 1,-2 4-166,-2 1 1,-1 3 160,-2-3 0,0 3-28,-5-3 1,0 0 65,-4 0 1,-1-4-355,-3 4 1,1-4 112,-5 0 1,4-6-195,-4-3 404,-1 3 1,1-6 279,0 3-162,5-3 0,-2-2-64,5-3 0,1-3-99,3-5 0,3-1 90,5 1 0,5-4-158,-1-1 1,1 1 126,-5 4 1,0-1 27,1 1 0,-5 0 21,0-1 1,-5 5 380,1 0-309,-3 5 31,-1-2-135,0 16 1,-4-3 62,0 8 1,-4 2-202,4-1 0,0-1-19,4-4 0,0 1-402,0-1 281,0 0 1,5-1-144,3-3 1,9-2-208,3-6 0,8 0 208,0 0 0,6-6-287,-1-2 664,8-3 0,-9-11 0,2-6 0,4-3 0,0 1 0</inkml:trace>
  <inkml:trace contextRef="#ctx0" brushRef="#br1">26237 6510 8089,'0'-12'-166,"0"-1"0,0 1 698,0 0 297,0-1 0,0 1-339,0 0 0,1 4 299,3-1-658,-2 7 1,4-4 113,-1 6 1,-3 0-193,7 0 1,-1 2 127,4 2 0,0 7-142,1 5 0,0 7-9,4 2 0,-2 5-92,5 7 0,-5 9 63,2 4 1,-5 3-361,-4 0 0,-2 2 31,-6 2 1,-3 6 150,-5-5 1,0-2-295,-9-11 0,-1-3 176,2-5 0,-6-5-364,2-4 0,-4-7 76,0-5 1,0-6-46,4-2 0,-6-5 628,5 1 0,-4-3 0,5-1 0</inkml:trace>
  <inkml:trace contextRef="#ctx0" brushRef="#br1">27714 6682 8052,'0'-8'-223,"0"0"0,0 4 97,0-4 1,1 1 465,3-1 0,3-2-85,5 6 1,3-4-182,6 4 1,1-5-104,10 5 0,-3 0-154,4 4 1,0 0-43,4 0 1,-6 0-624,-2 0 848,-3 0 0,-23 6 0,-6 0 0</inkml:trace>
  <inkml:trace contextRef="#ctx0" brushRef="#br1">27714 6855 8247,'13'0'124,"4"0"0,2 0-539,5 0 1,6 0 190,3 0 0,7-5 224,1 1 0,-3-3 0,3-1 0,2 1 0,-1 1 0</inkml:trace>
  <inkml:trace contextRef="#ctx0" brushRef="#br1">28981 6535 7982,'-5'-7'-632,"2"1"960,-5 6 1,-1 2-48,-3 2 0,0 4-122,0 8 0,-1 4-82,1 4 1,4 1-13,0-1 1,1 1-73,-1 0 1,2 3 75,6 1 0,6-2 18,2-6 1,9 1 6,8-6 1,1-1 10,7-7 1,4-2-29,4-6 1,1-2 14,-1-2 0,-1-2 70,5-7 0,-5-5 13,1-2 1,-8-7-74,-5-2 1,-3-4 16,-5 4 0,-3-1-55,-9 2 0,-4-3 49,-8-1 0,-4-1-120,-9 8 1,-3-1-40,-9 10 0,-2 1-217,-6 7 1,-2-2-102,-2 6 0,3 0-258,-3 4 1,-1 5 112,1 4 1,1 1-812,7 3 1320,-2 5 0,14 12 0,-2 8 0</inkml:trace>
  <inkml:trace contextRef="#ctx0" brushRef="#br1">3286 11272 8047,'-2'-12'-80,"-2"0"0,3 0-119,-3-1 0,-2 1 633,2 0 1,0-1-55,4 1 1,-1-4-332,-3-1 0,1 1 29,-5 4 0,4-5-53,-5 1 1,1-1 63,-4 5 0,4 1-102,0 3 0,-5 2-19,-3 6 0,-2 2 118,2 2 0,1 8-1,-6 9 1,2 3-29,-2 5 1,0 2-85,4 6 1,1 2 40,3 2 0,5-3-10,0 3 1,5 0-52,-1-4 0,4 1-173,4-9 0,4-4 106,9-5 1,-2-6 74,5-2 1,2-5 141,7-7 0,-3-7-83,3-5 0,1-2 26,-1-6 0,-1-2-47,-3-7 0,-2 2 20,-2-6 0,0 0-22,-4-4 0,-1 1-16,-3 4 0,-2 2 39,-3 5 1,-3 2-30,-5 2 1,0 8 213,0 4 1,-1 7-56,-3-3 1,1 11-114,-5 6 1,0 6 84,-5 7 0,5 1 20,0 2 1,1 2-107,-1 3 1,2 1-106,6-5 1,0 4-214,0-4 0,2-2 73,2-6 0,7-4-135,5-4 1,6-2 66,-1-3 1,6-3 13,2-5 1,5-5-149,-1-3 1,-2-9-466,2-3 876,-6 2 0,-3-17 0,-1-8 0,-1-1 0,1 0 0</inkml:trace>
  <inkml:trace contextRef="#ctx0" brushRef="#br1">3729 10854 8047,'-13'-12'0,"3"-1"270,1 1-39,-2 0 878,5 0-703,-1 5 1,1 4-208,6 11 1,6 2 23,2 10 0,3 2 0,1 7 1,2-2-314,2 6 1,-1 4 108,6 4 0,-8 4-382,0-4 0,-2 7 205,-7 1 1,0 6-497,-4 6 0,-7 1 320,-5-1 1,-7 1-80,-10 0 1,-3-4 61,-4-4 0,-1-6-81,0-12 0,0-4 53,0-3 1,1-9 378,4-3 0,0-5 0,3-4 0,3 2 0,-2-6 0,2 0 0</inkml:trace>
  <inkml:trace contextRef="#ctx0" brushRef="#br1">2474 10756 8047,'-17'-4'-148,"1"-1"0,-5 1-313,5 4 1,-5 0 483,5 0 0,-1 7 493,5 5 0,0 12 112,0 9 1,-1 9-291,1 7 1,1 7-454,3 10 1,2 2 161,6-31 1,0 0-1,1-1 1,1 1-105,1-2 0,2-1 0,9 33-49,11-5 1,5-6-101,2-3 0,5-5-49,4-7 0,-2-3-384,2-13 1,2 1-11,3-10 1,6 1-30,1-5 678,0-5 0,5-2 0,-1-7 0,-2-7 0,-3-4 0</inkml:trace>
  <inkml:trace contextRef="#ctx0" brushRef="#br1">6645 11248 8064,'0'-12'-491,"0"-1"0,4 1 474,1 0 1,3-1 46,-4 1 0,5 0 495,0-1 0,6 7-156,1 1 0,2 4-252,-2 1 0,-2 1-11,2 4 1,2 3-129,-1 8 0,-1 3 120,-4 6 1,-5 5-92,-3 3 0,-2 2-115,-2 2 1,0 4 29,0 0 0,-5-4-58,1-4 0,-5-6 33,1 2 0,1-4-41,-1-5 158,5-2-6,-3-11 0,12-2 25,2-5 0,4-5 11,5-3 1,2-7 15,5-2 1,1-5-34,0 2 0,1 1-35,2-2 0,-2 1 34,3-5 1,-3-4 34,-1 1 0,-6-1-11,-3 4 1,-2-3-3,-2-1 1,-1-4 30,-3 4 1,-2 2 16,-6 7 1,0-2 88,0 5 1,-6 1-69,-2 4 1,-3 1 70,-1 2 0,0 0-89,-1 5 0,1 0 10,0 4 0,-5 0-42,1 0 0,-1 4-5,5 0 0,0 5-57,0 0 0,1-3-173,2 3 1,0-1 6,5 4 0,-4 0 115,3 1 0,1-5-134,4 0 1,2-1 94,2 1 0,-1 3-224,5-3 0,0-1-1,4 1 1,1-4-13,-1 5 0,2-7-32,2 3 1,-1-4-588,5-1 941,-4 0 0,34-11 0,3-3 0</inkml:trace>
  <inkml:trace contextRef="#ctx0" brushRef="#br1">7691 11125 8064,'7'-12'-842,"4"-1"1,-4 2 1677,5 3 0,1 1-382,-1 3 1,0 3-579,1-3 0,3-2-109,0 2 1,1 0-106,-5 4 1,0 0 337,1 0 0,-6 16 0,-2 5 0</inkml:trace>
  <inkml:trace contextRef="#ctx0" brushRef="#br1">7716 11272 8064,'-8'-4'-208,"0"0"208,-1 0 894,3-1-317,0 3-494,6-3 0,7 5-78,5 0 0,1 0-246,3 0 0,2 0-527,-2 0 1,2-4 767,-2 0 0,14-6 0,9 3 0</inkml:trace>
  <inkml:trace contextRef="#ctx0" brushRef="#br1">10559 11186 8064,'-13'0'-165,"1"0"-271,0 0 761,5 0 243,-4 0 0,11 0-142,0 0 0,11 0-172,9 0 0,9 0-85,4 0 1,8-4 19,4 0 1,4-4-133,5 4 1,-4-2 18,4 2 0,-5 3-166,-4-3 1,-4-2 5,-8 2 1,-4 0-389,-9 4-55,-8 0 338,-6 0 1,-8 0 122,-2 0 1,-2 0-26,-7 0 0,1 0-53,0 0 1,-1 0 8,1 0 1,0 0-124,-1 0 1,5 1-181,0 4-486,5-4 924,-2 4 0,38-5 0,8 0 0</inkml:trace>
  <inkml:trace contextRef="#ctx0" brushRef="#br1">13525 10460 8057,'0'-12'-324,"0"4"-15,0 0 0,0-1 362,0-3 0,0 4 308,0 0 1,0-1 4,0-3 0,1 1 3,3 3-197,-3-3 1,9 4 25,-6-5 1,1 4-62,0-1-14,-4 7 0,6-4-186,-3 6 199,-3 0 1,5 2-27,-6 2 0,0 3 2,0 5 1,0 6 2,0 2 0,-6 3-57,-2 2 0,1 5 56,-1 3 0,1 2-147,-1 2 0,-2 0 41,6 0 1,-1-4 35,1 0 0,2 0 10,-2 4 0,4-6-24,4-2 1,3-5-31,6-3 0,0 1 43,4-6 1,-2-1 11,5-7 0,-3 2 1,3-6 1,-1 0-21,2-4 0,1 0 48,-6 0 1,6-4-1,-2 0 0,0-6-20,0 2 1,-4 1 7,5-1 0,-2 4-111,2-4 0,0 4 97,-4-4 0,3 3-280,-3-3 1,3 4 76,-3-4 1,3 4-216,-3-4 1,-1 5-365,-4-1 119,1-3 249,-1 6 1,-5-6-400,-3 3 785,-3 2 0,-17-20 0,-5 2 0</inkml:trace>
  <inkml:trace contextRef="#ctx0" brushRef="#br1">13623 10399 8057,'-4'-13'0,"0"1"0,0 0-256,4 0 0,0-1 87,0 1 1,1 5 490,3 3 0,3-2-78,5 2 1,5 0-367,-1 4 1,5 0 47,-5 0 0,5 0-72,-5 0 0,4 0-238,-3 0 384,-1 0 0,-9 17 0,-1 3 0</inkml:trace>
  <inkml:trace contextRef="#ctx0" brushRef="#br1">13561 10571 8057,'-12'-1'0,"0"-3"0,4 1 160,-1-5 92,7 5 10,-4-3 1,8 6 320,2 0 1,4 0-565,8 0 0,3 0 78,6 0 0,4 0-508,-1 0 1,3 0 231,-3 0 1,-2 0-197,3 0 0,1 0-94,-1 0 0,-1 0 469,-3 0 0,16 11 0,4 3 0</inkml:trace>
  <inkml:trace contextRef="#ctx0" brushRef="#br1">14164 10645 8057,'-6'-7'2069,"0"2"-1751,6 5-2006,0 0 287,6 0 1401,-5 0 0,26 0 0,1 0 0</inkml:trace>
  <inkml:trace contextRef="#ctx0" brushRef="#br1">15087 10337 8057,'-6'-12'0,"-5"4"-201,2-1-477,4 7 1241,-1-4 0,8 6-218,2 0 1,3 0-73,5 0 0,0 0-173,1 0 0,3 0-114,1 0 0,3 0 57,-4 0 1,5-4-196,-5 0 260,6 0 1,-8 0-343,2 0 249,-2-6 1,-7 7 4,-3-5 1,-4 1 7,-4-1 0,-8 1-2,-9 3 1,-2 3 73,-2-3 1,-5 2-81,-3 2 0,-2 2-7,-2 2 1,-4 3-3,0 5 0,-2 6-13,2 2 1,3-1-21,-3 2 1,5 0 39,8 3 1,5-5 72,10-2-83,6-4 1,3 0-29,8-1 0,3-5 35,6-3 0,4-3 0,4-1 1,1 0-24,-2 0 0,3 0-3,-2 0 0,2 0-48,2 0 0,-5 0 55,1 0 0,-6 0-195,1 0 164,-2 0-53,-2 0 124,-5 0 0,-3 0 13,-8 0 0,0 2-21,-8 2 1,1-2 100,-10 7 1,1-1-10,-5 4 0,5 2-75,-1 2 0,2-2 129,-2 2 0,4-1-54,4 2 0,1-4-58,0 4 0,5 1-12,3-2-153,2 0 0,8 0 30,2-4 1,7 1-213,2-8 0,9 3 194,-2-4 0,8 0 17,-4-4 1,7 0-872,-3 0 0,0 0 347,1 0 0,-2 0 177,2 0 1,-3 0 420,-5 0 0,-1-5 0,1-4 0,-6 2 0,-3-1 0,-2 0 0,-2-4 0,-1-1 0,-3 1 0,2 0 0,-6 0 0,0 3 219,-4 1 1,0 4 248,0-4 712,0 5-758,0-2 1,-4 6-32,0 3 0,-1 3-194,0 5 0,4 1-184,-3-1 0,3 0 28,1 0 1,0 1 62,0-1 1,0 0-280,0 1 109,0-1 1,5-1-28,3-3 0,3 2 57,2-6 0,-1 0-49,0-4 1,5 0 67,-1 0 0,2-6-1,-2-2 1,-2-4 33,2-4 1,2 2-10,-2-3 0,-1 0 158,-6 0 0,0-1-17,-5 2 105,6 2 0,-9-3 294,3 4 53,-2 6-358,-2 2-138,0 5 0,-2 3-94,-2 5 1,3 0 72,-3 9 1,-2 0-125,2 0 1,0 9 67,4-2 0,-1 9-42,-3 0 1,2 4 55,-2 4 0,-1 3 0,1 5 0,0 4-125,4 1 1,0-5 103,0-4 1,-2-5 25,-2 1 0,3-9 49,-3-3-233,2-8 198,2-9 146,-5-7 0,-2-6-102,-5-3 1,3-8-43,1-9 1,0 2 117,-4-2 0,-1 1-97,1-5 1,1 1-92,3-1 1,-2 1 89,6-1 0,0 4-492,4 1 0,0 5 172,0-2 1,0 0-883,0 0 0,4 5 166,0 4 1,6 5-897,-2-1 1850,3 3 0,23 22 0,6 7 0</inkml:trace>
  <inkml:trace contextRef="#ctx0" brushRef="#br1">13537 11297 8057,'-12'0'-245,"-1"-4"259,1 0 1,4-4 194,-1 4-40,1-1 0,-3 4-151,3-3 183,-3 3 143,4-5-229,1 6 0,-1 0 215,3 0-270,2 0-9,-3 0 1,6 0 32,3 0 0,4 0-44,9 0 0,2 0 7,6 0 0,6 0-59,6 0 0,7 0 49,9 0 0,11-1-338,-26-1 1,2 0 0,4 1 0,2 0 331,9-1 0,1 0 0,4 1 0,1 1-445,8 0 1,1 0 0,-1 0-1,0 0 403,-21 0 1,0 0 0,0 0-1,20-1 1,0 1-63,0-3 0,0 1 1,0 2-1,-1-1-227,-5-1 1,-1 0 0,-1 1 0,-2 1 192,-8 0 0,-2 0 1,-1-2-1,-1-1-1,0 1 1,-1 0 0,-5 0 0,0 0 76,-2 2 0,-2 0 1,27-4 531,-10 0 0,-5 0-412,-7 4 0,-3-4 782,-13 0 1,-3-2-764,-10 2 603,-5 3 1,-1-6-669,-6 3 1,-6 3 232,-2-4 1,-3 4-722,-1 1 0,-5 0 270,1 0 1,-5 0-419,5 0 1,-5 0 199,5 0 1,-2 4 49,2 0 0,2 6 343,-2-2 0,-9 3 0,-1 1 0</inkml:trace>
  <inkml:trace contextRef="#ctx0" brushRef="#br1">14460 11568 8057,'-13'-6'-809,"1"5"1,7-4 808,5 5 0,5 0 454,7 0 1,2 0-5,3 0 0,2 0-293,5 0 0,6 0-120,3 0 1,-1-2-7,0-2 0,0 3-100,1-3 0,1 2 86,-5 2 0,-2 0-35,-6 0 0,-4-1 12,-4-3-45,-7 2 0,-1-7 50,-10 5 1,-3 0 3,-8 4 0,-3-4 59,-6-1 0,-4 1 147,1 4 1,-7 0 9,3 0 1,-5 2-90,-4 2 1,2 3 50,-2 5 1,3 0-67,1 1 1,-2 0-45,2 4 0,-2-2-11,11 5 0,3 1-165,4 3 0,8 1 78,1 0 1,5-5-172,7 1 1,7-6 89,5 1 1,6-4 73,6-4 0,2-2 114,3-6 1,-2 0-114,6 0 0,-6 0 139,2 0 1,-3-4-41,-1 0 0,-6-6 126,-3 2 1,-2 1-72,-2-1 1,-5 4 2,-3-4 1,-8-1-119,-4-3 1,-7 4 67,-2 0 1,-4 5-277,0-1 1,-6 3 80,-2 1 0,-1 0-334,1 0 1,5 0-34,-1 0 0,2 4-178,6 0 0,-2 5 76,7-1 590,2 3 0,38 13 0,6 2 0</inkml:trace>
  <inkml:trace contextRef="#ctx0" brushRef="#br1">14681 11740 8057,'13'-12'0,"-1"1"0,0 3 0,2-2 184,2 6 0,-2 0-64,2 4 0,2 0 386,-1 0 1,-1 5-199,-4 4 0,-1 6-356,-3 1 0,2 5 61,-6-5 0,0 6-138,-4-2 1,-4-1 0,0 2 1,-6-2 153,2 2 0,1-4-452,-1-4-16,5-1 351,-7 0 111,8-5 1,2-5 14,8-7 1,3-6-44,2-1 1,3-1 17,0-8 1,6 2 70,-1-2 0,-2-5-54,1 6 0,-5-6 178,2 5 1,-3 4-17,-2 0 623,-5 4-464,-2 6 1,-6 1-171,-3 6 0,-3 6-19,-5 2 0,-1 7 24,1 1 1,1 2-211,3-1 1,-2-4 56,6 4 0,0-4-243,4 0 127,0-1 0,7-1-362,5-3 1,2-3 79,6-5 0,5-1-77,4-3 0,4-3-124,-5-5 1,5 0 564,-4-1 0,21-21 0,2-6 0</inkml:trace>
  <inkml:trace contextRef="#ctx0" brushRef="#br1">17339 10362 7999,'0'-12'0,"0"3"173,0 1-19,0 0 1,0-4 1182,0-1-512,0 6-362,0 2-209,0 5 1,0 10 0,0 2 0,0 8-199,0 1 1,0 6 119,0 2 0,0 5-282,0-1 0,2-2 42,2 2 0,-3-1-83,3 0 1,2-1-120,-2-7 0,1 1-128,0-1 0,-4-4-29,3-4 0,-1-4-738,1-4-213,-3 3 451,5-9 923,-6 3 0,0-10 0,-28-29 0,-6-13 0</inkml:trace>
  <inkml:trace contextRef="#ctx0" brushRef="#br1">17143 10571 7999,'-2'-12'-52,"-2"-1"1,3 1-270,-3 0 575,8-1 0,8 3 442,9 1 1,2 0-666,1 5 1,6 0 51,3 4 0,3 0-438,1 0 0,0 0 200,0 0 0,-2 0-173,-2 0 0,-7 1-49,-6 3 0,-5-1-162,2 5 1,-8-4 538,0 4 0,-18 6 0,1 5 0</inkml:trace>
  <inkml:trace contextRef="#ctx0" brushRef="#br1">17155 10928 7999,'-12'0'0,"-1"0"0,1 4-31,0 0 78,5 0 287,1-4 1,16 0-79,2 0 0,13 0-289,-1 0 0,8 0 6,-3 0 0,9-4-90,-1 0 1,7-6 63,-3 2 0,0 1-97,-4-1 0,-5 1-251,1-1 0,-6-1 160,2 4 0,-8-3-406,-5 4 266,-8 0 381,-2 4 0,-28 0 0,-5 0 0</inkml:trace>
  <inkml:trace contextRef="#ctx0" brushRef="#br1">19173 9648 8046,'0'-12'0,"0"-1"-193,0 1 255,0 0 1,4 0-11,0-1 0,0 5 89,-4 0 62,0 5 10,0-8-199,0 10-46,0-5 0,0 8 94,0 2 41,0 3 0,0 9-28,0 0 1,0 6 77,0-1 0,0 3-16,0 5 1,-1 3 16,-3 5 0,1 5-28,-5 3 0,4 6-267,-4 6 1,4 6 187,-1-27 1,1 2-1,2 3 1,0 1-224,-2 1 0,0 0 1,2 4-1,1 1 167,-1-1 1,0 0 0,1 0 0,1-1 35,0 1 1,0 0 0,0 2 0,1-1-32,1 2 1,0-1-1,2-1 1,1-2 27,2-4 0,2-2 1,-2 0-1,1-2-116,2-3 0,0 0 0,0 0 0,0 0 107,10 26 0,2-3-151,-6-13 0,-1-3 53,-6-5 0,0-1 304,-5-4 1,0-3-356,-4-8 1,0-4 950,0-4-965,0-6 0,-1-3 420,-3-8 0,0-5-252,-8-7 0,2 1 12,-6-6 1,1 1-62,-2-5 0,2 1-213,-5-1 1,0 2 73,0 2 1,1-2-265,2 3 1,2-4 97,-5 0 1,1-1-129,-2 0 0,2 5 462,3-1 0,2-15 0,-4-10 0</inkml:trace>
  <inkml:trace contextRef="#ctx0" brushRef="#br1">19124 9587 8046,'-7'0'-1554,"2"-6"1373,-1 5 542,5-5-346,-5 6 1,12 0-9,2 0 1,-1 0 5,1 0 0,0 2 54,4 2 1,5-3-62,-1 3 0,2-2 71,-2-2 0,4 0-53,4 0 0,5 4-29,0 0 1,5 0 6,-1-4 1,4 0 2,4 0 0,4-4 55,8 0 1,-1-5-241,5 5 1,2-4 249,7 4 1,-31 0 0,1 0-56,1 2 0,0 0 1,1-2-1,0 0-8,-3 1 1,0 1 0,3-2 0,1 0 13,-1 2 0,2 0 0,1-1 0,0 1-199,-2-1 1,0 2 0,2 0 0,0 0 173,-2-1 0,0 0 1,2 1-1,1 1-62,-1 0 0,0 0 0,3-2 0,0 0 31,-1 0 0,0-1 1,1 1-1,1 0-9,-4 2 1,0 0 0,1 0 0,0-1 37,1-1 1,1 0-1,2 1 1,0 1-12,0-2 0,-1-1 0,1 3 0,1-1 72,-6 1 0,0 0 0,1 0 0,1 0-63,-1 0 0,2 0 0,1 0 0,0 0 27,0 0 1,0 0-1,-2 0 1,0 0-10,-2 0 0,0 0 1,0 0-1,0 0 2,2 0 1,1 0 0,1 0 0,0 0-230,0 0 1,0 0 0,1 0-1,0 0 210,-1 0 1,0 0 0,-1 0 0,1 0 1,2 0 0,0 0 1,2 0-1,-1 0 6,1 0 1,1 0-1,0 0 1,-1 0 50,-3 0 0,-1 0 1,0 1-1,0-1-49,-2 3 0,0-1 0,2-2 0,0 1 27,0 1 1,1 0-1,-1 1 1,0-1 10,-2 1 1,0-1 0,-1 0-1,1 1 7,-2-1 0,0 0 0,3 1 0,-1 0-42,-2 0 1,0 2 0,1 0 0,0-1-5,-3-1 0,0-1 0,-1 2 0,0 0-26,3-2 0,0 0 0,2 2 0,0 0 40,2-2 0,1 0 0,-1 2 0,0 0-42,-2-2 1,0 0-1,0 3 1,0-1 30,0-2 0,0 0 0,2 2 1,1 0-16,-1-2 1,0 0 0,-2 1 0,0 0 6,-2-1 1,0 0 0,-2-2-1,0 1-150,2 1 1,0 0 0,-1 1 0,1 0 180,0-2 0,0 2 1,-1 1-1,-1 0 59,-2-2 1,0 0-1,0 1 1,1-1-92,1 0 0,0 1 0,-1-1 1,-1 1 20,2 1 0,0 0 0,-1 1 0,-1 0-30,0-3 1,0 0 0,1 2 0,-1 0 32,2-2 0,0 0 0,1 1 0,0 0-67,1-1 0,0 0 1,-1-2-1,-1 1 20,-2 1 0,0 0 1,0 0-1,0-1 12,0 1 0,0 0 1,1-1-1,0-1 3,-1 2 0,0 1 0,1-3 0,1 1 6,30-1 1,-33 0 0,-1 0 36,35 0 1,-34 0 0,-1 0-36,31 0 1,-1 4 32,-3 0 1,0 0-18,-1-4 1,1 0 46,-1 0 0,1 0-24,-1 0 0,1 4 3,-1 0 0,1 1-13,-1-5 1,1 1-2,-1 3 0,-3-3 24,-1 3 0,-1-2-22,2-2 0,-4 4-2,-4 0 0,-1 1 237,0 0 1,-1-4-282,-3 3 1,2 2 25,-6-2 1,1 0-4,-1-4 1,-3 4 434,3 0 1,-4 0-430,-4-4 1,3 4 446,-4 0 0,3 0-437,-3-4 0,-2 0 319,-5 0 1,-2 0-304,-2 0 1,1 0 482,-6 0-175,1 0-76,-5 0 6,-5 0 2,-2 0-339,-5 0 258,0-5-240,0 4 117,0-5 0,-1 6 42,-3 0-446,2 0-136,-9 0 0,3 0 469,-8 0 0,-31 6 0,-12 0 0</inkml:trace>
  <inkml:trace contextRef="#ctx0" brushRef="#br1">20625 10017 8041,'0'-12'0,"0"0"0,0-5-78,0 1 1,0-1-272,0 5 1234,0 0-106,0-1-503,0 7-27,6 0-255,-5 6 0,5 6 142,-6 2 1,0 3-13,0 1 1,0 6-52,0 2 0,-2 8 43,-2 0 1,1 1-160,-5-4 1,4 3 91,-4 1 0,5 4-82,-1-4 0,3-2 126,1-6 1,0 2-15,0-3 1,1 2-27,3-1 1,4-3-1,9-6 1,-2-4-127,5 0 1,1-5 87,3 1 0,1 2-261,0-2 0,-1 0 79,1-4 1,-1 0-234,1 0 0,-4-4 87,-1 0 1,-5-2-13,1 2 1,-2 1-58,-2-5 1,-1 4-594,-2-4 975,2 0 0,-10-59 0,2 26 0,-1 1 0</inkml:trace>
  <inkml:trace contextRef="#ctx0" brushRef="#br1">20711 9968 8041,'0'-12'-1350,"-5"-1"1353,4 1 0,1 5 353,8 3 0,3 3-291,1 1 1,4 0-70,1 0 0,5 0-183,-2 0 0,2 0 69,-1 0 1,0 0-498,-4 0 615,-1 0 0,2 11 0,1 2 0</inkml:trace>
  <inkml:trace contextRef="#ctx0" brushRef="#br1">20674 10116 8041,'-8'-2'0,"0"-2"-48,5 3-114,-2-5 505,5 6 0,7 0-95,5 0 1,2 0-255,6 0 1,1 4-125,3 1 0,1 3-256,-1-4 1,1 1 35,0-1 1,-1-1-563,1 5 912,0-5 0,32-8 0,9-9 0</inkml:trace>
  <inkml:trace contextRef="#ctx0" brushRef="#br1">21364 10190 8041,'0'-7'-870,"0"1"1746,0 1-444,0 3-243,0-3-218,0 5 1,-2 4-777,-2 0 288,3 0 517,-10-4 0,20 0 0,0 0 0</inkml:trace>
  <inkml:trace contextRef="#ctx0" brushRef="#br1">21917 10005 8041,'0'-12'-346,"0"-1"-699,0 1 1105,0 0 1127,0 5-953,6 1 1,1 6-172,5 0 0,0 5-34,1-1 1,-1 0-64,0-4 1,5 4-6,-1 0 0,0 0 42,-3-4 1,-1 0 28,0 0 0,-3 0 151,-1 0-181,-6-5 129,4 3 0,-12-7-56,-2 5 0,-8-1 79,-5 5 0,-2 0-78,-2 0 0,0 0 18,-4 0 0,-3 6 53,-5 2 1,5 3-20,-1 1 1,1 5-144,0-1 0,1 6 93,7-1 1,5-4-175,2 0 0,5 0 77,4 0-68,2-1 1,13-5 39,5-3 0,6-1 44,7-3 0,-1-2-11,1 2 0,4-3 11,-1-1 1,1 0-55,-4 0 0,-1-1 64,1-3-174,-6 2 139,-1-9 140,-6 10 0,-6-8-113,-6 4 1,-7 1 9,-10 4 1,2 0 40,-5 0 1,-5 0 102,-3 0 1,-2 4 15,1 1 1,3 4-110,-3-1 0,3 3 137,2 2 1,0-1-71,4 0 0,-2 0-187,5 1 1,7-1 79,5 0-143,4 1 0,2-1 21,4 0 1,3-1-234,8-3 0,3 2-74,6-6 0,1 4 156,3-4 1,-3 1-482,2-5 1,0 4 242,0 0 0,-2 0 491,3-4 0,13-11 0,4-3 0</inkml:trace>
  <inkml:trace contextRef="#ctx0" brushRef="#br1">22127 10251 8041,'-2'-11'95,"-2"3"189,3 2 515,-5 6-700,6 0 0,-4 2 14,0 2 1,0 3-181,4 5 0,0 0 99,0 1 1,0-1-101,0 0 0,1-1 39,3-3 1,-1 2-61,5-6 1,-4 4 46,5-4 1,-1 2-26,4-2 0,0-3 11,1 3 0,-1-2 36,0-2 1,1-6 66,-1-2 1,0 0-65,1-4 1,-1 2 1,0-6 0,-1 2 140,-3 2 1,-1-1 202,-3 1 1,-2 0-24,2-1 0,-3 5 508,-1 0-401,0 5-231,0-2 0,-1 6-231,-3 3 1,1 3 116,-5 5 0,4 5-121,-5-1 0,5 8 29,-4 0 0,4 2-99,-4 7 0,5 0 104,-1 4 0,-1 1-11,0 3 1,1-3-6,4 3 1,0-2 49,0-3 0,0-4-47,0-3 0,0-9 23,0-3 17,0 2 1,2-11 21,2 0 9,-3-5 151,5-3 57,-6-6 0,0 0-359,0-7 1,-4 5 39,-1 0 1,-4 1-1226,1-1 945,-3-3 1,-3 8-543,-2-5 1,2 5-8,-2-1 902,2-3 0,-20 6 0,-6-5 0</inkml:trace>
  <inkml:trace contextRef="#ctx0" brushRef="#br1">20785 10805 8041,'-13'-4'0,"-4"0"0,3 0-19,-2 4 0,2 0 164,2 0 69,5 0-89,2 0 1,6 1-158,3 3 0,3-1 35,5 5 0,6-5-56,3 1 1,7 1 132,5-1 1,8 0-4,4-4 0,10 0 137,7 0 0,5 0-392,-31 1 0,1-2 0,3 1 0,1-1 299,2-1 1,0 0 0,3 1 0,0 1-44,3-2 1,0 0 0,2-1 0,-1 0-39,0 1 0,-1 0 0,-1-2 0,0 0 0,-5 2 0,0 0 1,-3-1-1,-1 0-90,-2 1 1,0 0 0,29 1 33,-13-3 1,-11-2-149,-13 2 1,-9 0-189,-3 4 222,-3-6-314,-8 5 202,0-4 769,-12 5-1246,0 0-286,-7 0 1005,1 0 0,-6 0 0,-1 0 0</inkml:trace>
  <inkml:trace contextRef="#ctx0" brushRef="#br1">21290 11309 7581,'0'-12'-607,"0"0"0,5 5 1159,3 3 0,7 2-252,2 2 0,10 0-212,2 0 1,5 0-71,3 0 1,0 0-10,0 0 1,0 0-137,0 0 1,-7 0 93,-6 0-14,-4 0 26,-8 0 1,-7-5 174,-5-3 0,-11 1-80,-9-1 1,-3 5 19,-2-1 1,-5-2 11,-3 2 0,-2 0 157,-2 4 0,0 0-137,0 0 0,-4 2-14,0 2 0,-4 3 12,4 5 0,0 6-19,4 2 0,1 3-160,3 2 1,9 0-13,7-1 1,5 5-133,4 0 1,2 3 84,6-3 1,6-4-61,2-5 0,8-6 91,5-2 1,8-1 10,3-7 0,0 0 114,1-4 0,-5 0-99,5 0 1,-5-4 191,0 0 0,-7-5-6,-5 0 0,-2-1 66,-2-3 1,-5 1-79,-3 0 0,-4-5-32,-4 1 1,-4-1-91,-9 5 1,2 4 75,-5 0 1,-5 5-343,-3-1 0,-3 2 89,3 2 1,-2 0-263,-3 0 0,3 2-12,5 2 0,6 3-127,3 5 1,3 0 582,5 1 0,52 21 0,-13-14 0,-1 0 0</inkml:trace>
  <inkml:trace contextRef="#ctx0" brushRef="#br1">21524 11506 8053,'13'-16'0,"4"-1"0,-2 1-81,5 4 0,1 5 135,3 3 1,1 2 671,0 2 1,-6 3-398,-3 5 0,-6 2-427,-2 10 1,-5 1 132,1 4 1,-8-1-88,-5 1 1,-2-1-209,-1 1 0,0-2 146,0-2 0,-1 1-24,1-6 0,1-4-44,3-3 1,-2-5 442,6 4-148,0-5 1,5-3 110,3-9 0,3-1-186,6-3 1,4 0 32,4-4 0,-2-1-150,2-2 0,-1-3 96,5 2 1,-1-2-164,1-2 1,-6 1 83,-3-1 0,1 2-40,-5 2 93,3 3 26,-13 12 1,2 0 98,-8 6 0,-3 6 235,-6 2 1,1 7-180,0 1 0,4 5-96,-1-5 0,7 5-309,-2-5 221,2 1 1,8-5-265,2 0 1,7-5-32,1-3 0,8-3 12,0-1 1,2 0-97,7 0 1,-2-5-621,2-3 1011,3-9 0,12-24 0,-20 15 0,1 0 0</inkml:trace>
  <inkml:trace contextRef="#ctx0" brushRef="#br1">22606 10128 8135,'0'-12'0,"0"-1"0,0 5 57,0 0 0,0 0 179,0-5 0,2 5 637,2 0-66,-3 5-517,10-8 0,-8 10-86,5-3 1,-4 3 0,5 1 0,-5 4-81,4 0 1,0 7 125,4 1 0,1 2-158,-1 6 1,0 1 54,1 3 0,-1 2-63,0 3 0,0 4 40,1 8 0,-2 4-10,-3 8 1,-3 5-321,-5 7 1,0-28 0,-2 0 161,-2 4 1,-1 0 0,1 4 0,-2 0-377,-6 2 1,-1 1 0,2 2 0,-1 1 351,-4 0 0,-1 1 0,1-1 0,-1 0-191,-1-1 0,-1-1 1,1-3-1,-1-1 119,1-1 0,-1-2 0,1 0 0,1-2-146,1-4 0,-1-2 0,0-2 0,-2-2-100,-13 11 0,-4-2-102,-1-10 1,-4-2 116,0-6 0,-10-2-198,2-3 0,-4-2-301,0 3 870,-4-4 0,-5-2 0,-1 0 0,1 1 0,3 3 0</inkml:trace>
  <inkml:trace contextRef="#ctx0" brushRef="#br1">20244 10042 8135,'0'-18'0,"0"-2"0,0-2 38,0 1 0,0 3 187,0 6 1,0 4 72,0 0-48,0 5 1,-2-3-228,-2 6 0,-3 2 129,-5 2 0,-2 4 24,-2 9 1,-3 2 32,-6 5 0,1 6-4,-1 3 1,-1 8-63,-3 4 0,3 3-187,-2 1 1,2 8 173,1 4 0,13-26 0,1 1-233,0 3 1,1 0 0,1 3 0,1 1 143,1 0 1,1 0 0,2 0 0,1 2 57,1 1 0,0 2 0,1 0 0,1 1-114,-1 0 0,2 0 1,3-3-1,1-1-16,1-6 1,1 0 0,3-4 0,2-1-105,-1-1 0,2 0 0,16 28-171,4-3 0,6-5 159,-2-8 1,7 2 133,-3-6 1,4-1-32,-4-8 1,2-6-427,-2-5 1,-2-7 178,6-2 0,-1-1-756,1-7 0,3 0 282,-3-4 1,-2-1 764,-2-4 0,0 0 0,-2-3 0,-2 1 0,-1-3 0,-3-3 0</inkml:trace>
  <inkml:trace contextRef="#ctx0" brushRef="#br1">23123 10017 8142,'-6'-8'-12,"1"0"1,3 1 67,-2-1 289,2-3 157,-3 4-399,5-5 0,0-1 79,0 1 0,0 4-121,0 0 1,5 1 106,3-1 0,5-2-8,3 6 0,-1-4-47,6 4 0,-1-5 28,5 5 1,-5 0-141,1 4 0,-6 0 141,1 0 1,-3 6-239,-5 2 0,-3 7-23,-5 1 0,-7 6-35,-5-1 1,-2 6 100,-6 2 0,-1 1-121,-3-1 1,1-7 82,2 2 1,-1-3-25,6-1 0,-1-3 464,5-9-126,0 3 163,5-10-189,1 5 0,12-8-73,2-2 1,4 3-67,5-3 0,-2-2 2,5 2 0,0-4-174,0 4 1,3-2 37,-2 2 0,2 1-241,2-5 1,-5 5 74,1-1 1,-2 2-233,1-2 1,-2 2-40,-6-2 1,-3 3-667,-1 1 1179,-5 0 0,-14 11 0,-10 2 0</inkml:trace>
  <inkml:trace contextRef="#ctx0" brushRef="#br1">23763 11026 8142,'-12'-4'-199,"0"0"-364,-1 0 1097,7 4 0,1 0-160,10 0 0,3 0-288,8 0 0,3 0 36,6 0 0,5 0-161,3 0 0,-2 0 26,2 0 1,-4 0-194,4 0 0,-6-4 25,2 0 1,-5 0-239,-3 4 1,-3-4-529,-6 0 947,-5-1 0,-18-5 0,-10-4 0</inkml:trace>
  <inkml:trace contextRef="#ctx0" brushRef="#br1">25338 10325 8142,'6'-18'0,"-3"4"-54,5-2 1,-4 0-251,4 3 711,-5-2 107,2 14 1,-5-3-493,0 8 0,-5 4 49,-3 9 1,-7 3-71,-2 9 0,-5-2 62,2 6 1,-3-4-8,-2 3 0,0 1-17,1 4 1,3-4-144,1 0 0,5-6 299,-2 2 1,4-5 31,0-3 73,7-3-229,0-11 1,12 2 147,2-5 0,8 0-159,5-4 1,3-4 5,5 0 1,-2-1-16,6 1 0,-6 2-160,2-2 0,-3 3-77,-1 1 0,-1 0-239,1 0 1,-6 0-13,-2 0 0,-4 0 134,0 0 0,-1 4-1073,0 0 593,0 0 783,1 2 0,-17-11 0,-5 4 0</inkml:trace>
  <inkml:trace contextRef="#ctx0" brushRef="#br1">25560 10509 8142,'-1'-16'-70,"-3"0"1,1-1-371,-5 5 1100,5 0 266,-8-1 0,8 7-541,-5 1 1,5 10-136,-1 3 1,-1 7-134,1 1 0,-1 7 33,5 2 1,-4 0-150,0 3 0,0 0 31,4 0 0,0-2-191,0 3 0,2-3-57,2-1 0,-3 3 121,3 1 1,2-4-322,-2-5 1,1-3 144,-1 3 0,-2-5-348,2 2 0,-3-8-559,-1-1 85,0-5 1093,0 8 0,-16-26 0,-5 0 0</inkml:trace>
  <inkml:trace contextRef="#ctx0" brushRef="#br1">26446 9919 8109,'-1'-13'0,"-3"1"221,2 0 0,-5 4 990,3-1-978,3 7 1,-5-2-352,6 8 1,-4 3 167,0 5 1,-4 4 91,4 1 1,-2 6 116,2 2 0,2-1-108,-7 5 0,7 1 9,-2-1 1,2-1-85,2-3 1,0 0-140,0-1 0,0 4 52,0-4 0,0 2-134,0-9 0,6-1-148,2-4 1,3-1 147,1-3 0,0 2-119,1-6 0,4 0 52,4-4 0,2 0 19,2 0 1,-2-1-99,-2-3 0,6-3-151,-2-5 0,1-1 71,-6 1 0,-2 0-10,-6-1 1,0 1 380,1 0 0,-34-44 0,7 22 0,0 1 0</inkml:trace>
  <inkml:trace contextRef="#ctx0" brushRef="#br1">26421 9894 8109,'-5'-12'0,"-5"-5"-93,-2 1 1,-2 0 434,10 3 146,0 1 1,6 5-389,2 3 1,3 3-278,5 1 0,0 0 72,0 0 0,5 0-187,-1 0 1,5 4-15,-5 0 1,5 4 146,-5-4 1,5 4 158,-5-3 0,0 15 0,-3 1 0</inkml:trace>
  <inkml:trace contextRef="#ctx0" brushRef="#br1">26384 9993 8109,'-10'-9'-79,"1"1"1029,-2 5-165,5-7-849,-1 8 96,1-3 1,12 5-185,2 0 0,4 1-122,5 3 0,-2-1-142,5 5 1,1-4 22,3 4 1,1-3 392,0 3 0,11-6 0,7-2 0,3 3 0,1 0 0</inkml:trace>
  <inkml:trace contextRef="#ctx0" brushRef="#br1">26852 10140 8109,'0'-7'390,"-5"-3"-469,3 8 1,-5-7-112,3 4-168,3 1-345,-4 4 703,5 0 0,10 11 0,4 3 0</inkml:trace>
  <inkml:trace contextRef="#ctx0" brushRef="#br1">27209 9993 8109,'1'-13'313,"3"1"0,-1 0-125,5-1 0,1 2-578,3 3 1,0-1 193,1 5 0,-1-1 379,0 5 0,2 0-242,2 0 0,-2 2-52,2 2 1,-2-3 84,-2 3 1,3-1-18,-2 1 0,2-2 97,-7 2 1,-1-3-63,1-1 0,-5-1 476,1-3-330,-3 2 0,-2-7 93,-3 5 1,-3-5-84,-5 5 0,-6 0-5,-3 4 1,-2 0 67,-2 0 1,-5 0-86,-3 0 1,3 2-62,2 2 1,-2 2 45,1 7 0,2-1-190,6 0 0,1 1 24,7-1 1,0 4-118,8 1 0,-3-1 141,4-3 0,6-1-30,6 0 0,4-4-84,4 1 0,2-3 106,3 3 0,2-4-158,-3-5 1,2 0 88,-1 0 1,1 0-105,-6 0 171,1 0 192,-5 0-111,-5 0 27,-2 0 116,-21 0 0,5 4-96,-14 0 1,3 6 93,-2-2 1,-1 3-68,0 1 1,2 1-135,3-1 1,-2 0 22,5 1 1,2-1-15,7 0 0,-1 0 20,5 1 1,1-2-15,7-3 0,3 1-37,5-4 0,6 3-140,2-4 0,4 1-219,0-1 1,5-2 140,0 2 1,3-3-350,-3-1 0,4 0 192,-4 0 0,-1 0 417,-3 0 0,5-5 0,2-2 0</inkml:trace>
  <inkml:trace contextRef="#ctx0" brushRef="#br1">27529 10177 8109,'0'-12'-67,"0"0"47,0-1 1131,0 6-727,5 2 1,-2 6-357,5 3 0,-5 3 7,1 6 0,2 3-51,-2 0 0,0 5 50,-4-5 1,0 6-172,0-1 0,0-2 159,0 1 1,-4-5-164,0 2 0,-2-3 60,2-2 1,3 0 74,-3 0 0,2-3 186,2-1-157,0-5 1,6 2 7,2-5 1,7-5-88,1-4 0,6-3-5,-1-4 0,2 1-148,2-6 1,-1 5 115,1-5 0,-2 5 50,-2-5 0,-4 6-78,-4-1 710,-6 2-365,-2 7 1,-6 2-82,-3 5 1,-7 0-58,-6 0 1,-3 5 77,3 4 0,-3-3 2,3 3 0,1-1-36,4 4 0,-1 0-275,1 1 151,0-1 1,4 0-550,-1 1 282,7-1 0,2-1 20,8-3 1,3 2-77,1-6 1,4 4-283,1-4 1,5 0-513,-2-4 1111,3 0 0,40-22 0,-26 9 0,-1-1 0</inkml:trace>
  <inkml:trace contextRef="#ctx0" brushRef="#br1">28120 10214 8109,'-2'-8'0,"-2"0"0,1 1 764,-5-1-62,6-3-236,-4 9-230,6-3-312,0 5 0,6 0-499,2 0 1,4 1 357,4 3 1,-2-2-481,3 2 1,-2-3 696,1-1 0,30 0 0,13 0 0</inkml:trace>
  <inkml:trace contextRef="#ctx0" brushRef="#br1">28587 10017 8109,'0'-12'-148,"0"0"-315,0-1 533,0 1 1,6 5 191,2 3 1,3 3-365,1 1 0,6 0 60,3 0 0,2 5-13,1 3 0,2-2 58,3-2 0,-3 1-94,3 0 1,1-1 97,-1-4 0,-2 0-12,-7 0 0,2 0 68,-5 0 328,-1 0 176,-9-6-431,-2-1 1,-11-4-26,-7 3 0,-5 3 2,-6 5 1,-2 0-54,-3 0 1,-2 0 59,-6 0 1,0 5-16,0 3 0,0 3-87,0 2 0,2 0-8,2 4 0,-1-2-50,5 5 0,-3-3 98,8 3 0,3-3-27,13 3 1,3-5 66,5 2-132,0-4 1,9-2 24,4-3 1,7 2-2,1-6 1,2 0-20,1-4 0,1 0-6,0 0 0,-1 0 3,1 0 1,-2-4 29,-2 0 1,-4-6-11,-4 2 0,-2 1 1,-3-1 0,-3 0 49,-5-4 0,-2-1-83,-7 1 0,0 4-85,-12 0 1,1 3-3,-5-3 1,1 6-210,-1-3 1,0 4-12,1 1 0,0 4-242,4 0 0,-2 6 594,6-2 0,10 14 0,8 4 0</inkml:trace>
  <inkml:trace contextRef="#ctx0" brushRef="#br1">28772 10202 7997,'0'-7'944,"5"2"-873,-3 5 0,3 1 17,-5 3 0,2-1-182,2 5 1,-3-4 118,3 4 0,-1-4-79,1 5 1,-3-5 65,3 4 1,3-5-8,1 1 46,3 3 1,2-6 4,-1 3 1,0-3 48,1-1 1,-1-1-58,0-3 0,1 1 4,-1-5 1,0 1 11,0-1 0,-1-3 122,-2 3 0,0 1 261,-5-1 319,6 0-506,-9-5-308,5 6 152,-6-4-25,0 10-197,-6 1 1,-1 7 99,-5 5 1,4 1-34,0-1 1,1 2 70,-1 2 0,-2-1-4,6 5 0,-6 1 46,2 4 0,1 1 19,-1 2 0,5 0 263,-1 4 1,3 5-74,1 4 0,0 0-250,0-4 0,5-1 105,4-3 0,-3 0-239,3-9 0,-5 1-83,4-13-6,-5 3 363,2-14-33,-5 5 1,-1-12 46,-3-2 1,-3-3-69,-5-1 1,-5 0 67,1-1 0,-1 1-65,5 0 1,0-1-358,-1 1 1,1 4-269,0 0 0,4 5-349,-1-1 0,5 3-354,-4 1 1218,5 0 0,9 10 0,8 4 0</inkml:trace>
  <inkml:trace contextRef="#ctx0" brushRef="#br1">28747 10251 8109,'0'-12'-544,"0"-1"1,0 5 748,0 0-141,0 0 0,0-4 286,0-1 1,0 5 110,0 0-290,0 0-106,0-5 1,2 2 39,2 3 29,3 3 1,5 5-1,0 0 0,1 0-31,-1 0 1,-4 0-15,0 0 0,0 5 17,5 3 0,-5 3-24,0 2 0,-4 4-1,4 4 1,-5 6-34,1 2 1,-2 5-153,-2-1 0,0-2-35,0 2 0,0 4 48,0 4 0,-2-1-40,-2-7 0,-3-1 52,-5-7 1,0 5-42,-1-9 0,5-1 49,0-8 1,4-5-114,-4-3 184,5 3 192,-8-5 0,10 2 20,-3-8 1,2 1-127,2-5 1,2 4-53,2-5 1,1 1 15,3-4 0,3 0-87,-3-1 1,8 1 34,0 0 0,0-1-14,-3 1 1,3-6 1,0-2 1,5 1-8,-5-2 0,5 1-3,-5-5 0,1 0 20,-5 1 0,0-1 4,1 1 0,-2 3 0,-3 0 0,-3 2 90,-5-1 0,0 2-34,0 6 0,0 4 106,0-1 1,-1 7-150,-3-2 1,1 2 1,-5 2 1,0 4 11,-5 0 1,1 7-4,0 2 1,-1-1 1,1 4 0,4 3 5,0 2 0,1-2-6,-1 2 1,2-5 29,6 5 1,0-5 12,0 4 0,0-5 9,0 2 1,6 1 4,2-2 0,4-1-78,5-7 0,2 3 50,5-3 0,1-2-244,0-2 1,-1-3 66,1-1 0,3 0-312,1 0 1,0 0 10,-4 0 1,-5-1-111,1-3 0,-6 1-402,1-5 936,-2 5 0,-24-8 0,-5 4 0</inkml:trace>
  <inkml:trace contextRef="#ctx0" brushRef="#br1">29190 10251 8109,'0'-12'-525,"0"-1"477,-5 1-60,-2 0 0,-5 5 100,-1 3 0,5 3-32,0 1 1,-2 0 121,-6 0 1,2 5-4,-2 3 0,-2 3-45,2 1 1,-5 6-24,5 3 0,-2-2-84,2 1 1,2 0-182,-2 0 0,2 2-373,2-6 627,-1 1 0,12 6 0,2 3 0</inkml:trace>
  <inkml:trace contextRef="#ctx0" brushRef="#br1">28809 10694 8109,'0'-7'-462,"0"0"-607,0 3 556,0 3 328,0-5 185,0 6 0,0 6 0,0 1 0</inkml:trace>
  <inkml:trace contextRef="#ctx0" brushRef="#br1">26680 11014 6641,'-7'0'434,"2"0"-197,5 0-85,-6 0-8,5 0-35,-5 0-27,6 0-44,-5 0 72,3-5 42,-3 3 3,5-3 7,0 5-131,5 0 1,6 0-2,6 0 0,9 0-54,-2 0 0,15 0 75,2 0 1,7 0 30,5 0 1,8 0-310,9 0 0,-32 0 0,1 0 232,0 0 0,0 0 0,0-2 0,0 0-7,-3 0 1,1 0 0,2-1 0,0 1 0,0 2 0,0 0 1,3 0-1,0-1-11,-1-1 0,0 0 1,-2 1-1,1 1-5,-1-2 1,0 0 0,1-1-1,1 0 3,0 1 1,0 0-1,0-2 1,1 0-56,-1 2 0,0 0 1,1-2-1,0-1 30,-3 3 1,-1 0-1,1 0 1,-1-1 13,-3 1 1,0 0 0,35 0-98,-9-2 0,-8 2 132,-12-3 1,-8 4 110,-4-3 0,-3 3-105,-1 1 1,-6-2 13,-3-2 0,-1 3-17,2-3 775,-4 2-786,5 2 161,-11 0 1,-3 0-260,-8 0 1,-3 0-4,-5 0 0,-2 0-136,-2 0 1,-2 0 29,-3 0 0,-2 0-149,3 0 0,0 6 354,0 2 0,-12 14 0,-6 4 0</inkml:trace>
  <inkml:trace contextRef="#ctx0" brushRef="#br1">27529 11322 8093,'-7'-2'0,"3"-2"-456,-3 3 366,6-5 0,1 2 339,8 0 1,4 0-132,5 4 0,2 0-71,6 0 1,5 0 26,2 0 1,4 0 3,1 0 1,1 0-52,3 0 1,-3 0 29,3 0 0,-9 0-188,-7 0 116,-1 0 12,-10 0-7,-2 0 1,-16-1-8,-8-3 1,-9 2 36,1-2 0,-4 3 9,0 1 0,-5 0 43,0 0 0,-7 0-47,3 0 1,-6 0 121,7 0 1,0 0-107,-1 0 0,1 5 101,-5 3 0,1 5-133,3 3 0,-1-1 4,5 6 0,-3-1 4,3 5 1,6 4-96,6-1 0,8 0 61,0-8 0,7 3-20,-2-2 0,8-5-23,4-3 0,7-2 40,1-7 0,6 4 101,-1-4 1,6 0-73,2-4 0,4 0 9,-5 0 1,1 0-11,-4 0 1,-6-1 8,-3-3 0,-6 1 156,-2-5 1,-5 4-145,1-5 0,-4 1 4,-4-4 0,-9 1 2,-7 3 1,-3-3-73,-2 3 0,0 1-39,1-1 0,1 5-176,2-1 0,-2 2 80,2 2 0,3 0-130,2 0 0,2 2-14,2 2 316,0-3 0,27 37 0,7 3 0</inkml:trace>
  <inkml:trace contextRef="#ctx0" brushRef="#br1">27800 11556 8092,'12'-11'-258,"2"2"-55,2-7 1,2 4 333,2 3 0,0 4 422,-4 5 0,-2 1-1,2 3 1,-6 7-164,-2 6 1,-5 5-448,1-2 0,-4 3 135,-4 2 1,-3 0-107,-6-1 0,1-3 86,0-1 0,-1-5 56,1 2 1,4-4 32,0 0 1,1-5-44,-1 0 414,2-5-236,6 2 1,0-6-25,0-3 1,6-2-61,2-2 1,8-4-146,5 0 1,-1-1 60,5-3 0,-3-2-151,7 2 1,-3-6 121,-2 1 1,1-1-34,-1 2 1,0 1 116,-4 2-31,-2 4 0,-11-1 294,-3 6 1,-4 5-84,-4-1 0,-3 8-27,-5 4 0,-5 0-55,1 5 0,-5-4-10,5 8 1,-1-2-71,5 1 1,1-2-158,3 2 0,-2-2-50,6-2 1,0-4-81,4 1 33,0-1 1,7 0 45,5 0 0,2-5-396,7 1 0,-1-2 107,5-2 1,1-2-32,2-2 0,-2-3-63,3-5 515,-3 0 0,26-28 0,-23 17 0,1-1 0</inkml:trace>
  <inkml:trace contextRef="#ctx0" brushRef="#br1">29350 9808 8127,'0'-12'0,"0"4"-460,0-1-578,0 7 907,0-9 734,0 9-418,0-3 1,6 5-30,2 0 1,7 0-104,1 0 0,10 1 43,-1 3 1,12 2-46,0 2 0,7 2 47,-3-6 1,5 5-43,-1-1 0,6-2-14,-2-2 1,0-3-1,-12-1 0,1 0-165,-9 0 143,0 0-14,-15 0 1,-3-1 30,-11-3 0,-2 3-117,-2-4 0,-3 4-89,-5 1 1,-4 0-190,-1 0 1,1 0 88,3 0 1,1 6-559,0 2 827,-1 3 0,7 1 0,6 17 0,6 3 0</inkml:trace>
  <inkml:trace contextRef="#ctx0" brushRef="#br1">29646 10251 8142,'-6'-12'0,"3"4"-108,-5-1 1,5 5-134,-1-4 1,-1 4 372,1-4 1,0 4 273,4-5 1,-4 5 316,0-4-350,-1 5 382,5-8-289,0 10-368,0-10 1,2 10 81,2-3 0,-1 2-202,5 2 1,-4 6 105,4 2 0,0 3-86,5 1 0,-1 6-39,0 3 1,2 2 43,2 1 0,-2 5 48,2 0 0,-6 9-57,-2-1 1,-5 8 10,1 0 0,-4 10-350,-4 6 0,-14 6 335,5-30 1,-3 0-1,-3 1 1,-1 0-236,-2 0 0,-1 1 1,-1 1-1,0 0 155,-1 1 0,1 0 1,0-2-1,0 0-59,1-4 1,1-1 0,0 0-1,1-2-216,-16 26 0,2-5-125,2-8 1,3-4 85,5-8 1,-3-3-57,-1-5 0,-4-5 53,4 1 1,-5-8 700,1 0 0,-2-1-294,-2-4 0,1 2 0,3-2 0,2-1 0,-3 2 0,-4 5 0</inkml:trace>
  <inkml:trace contextRef="#ctx0" brushRef="#br1">26225 10017 8142,'0'-7'-1650,"0"-4"1759,0 5 0,0-3 442,0 1-533,0 5 1,0-3-7,0 2 73,0 2 45,0-3 66,-6 5 0,3 0-97,-5 0 0,4 4 2,-4 0 0,0 5 42,-5 0 1,1 3 24,0 4 1,-2 1-10,-2 7 1,-4 0 11,-4 8 0,3 3-187,1 6 1,-5 8 91,-4 8 0,15-25 1,0 1-276,1-1 0,1 1 0,0 3 0,1-1 179,0 0 0,1 0 0,1 1 0,2-1 19,2 0 0,2 0 1,0 0-1,2 0-22,5 26 0,9-2-25,12-10 1,2 0 116,10 1 0,-2-2 139,6-3 1,-5-7-337,-3-5 0,1-6 177,-5 2 1,-1-5-220,-8-3 0,-2-3 58,-6-6 1,0-4 91,1 0-310,-1-5 144,6 3-307,1-6 1,0-2-152,-2-2 141,-4 3 503,0-10 0,-12-7 0,-3-8 0</inkml:trace>
  <inkml:trace contextRef="#ctx0" brushRef="#br1">15481 12565 8009,'-42'0'-248,"2"-4"-63,-5-1 1,5 1 182,-1 4 0,9 0-85,3 0 0,3 0 290,1 0 0,6 0-49,3 0 206,7 0-231,4 0 0,6 0 90,3 0 0,3-4-131,6 0 0,0 0-4,4 4 0,2 0 38,5 0 0,1 0-140,0 0 1,3 0 85,1 0 1,5-1-19,-1-3 1,3 2 47,1-2 1,1 3-32,3 1 1,3 0 207,5 0 0,1-4-279,4 0 1,3-1 244,9 5 1,-28-1 0,0-2-297,3 1 0,0 0 1,3 0-1,0 0 209,-3 2 1,0 0 0,2 0 0,0 0-12,2 0 0,0 0 0,1 0 0,0 0 1,1 0 0,0 0 0,-1 0 0,0 0-40,-3 0 1,0 0 0,0 0 0,0 0 33,0 0 1,0 0 0,2 0 0,1 0-44,-1 0 0,0 0 0,0 0 1,0 0 37,-2 0 0,0 0 0,3-2 0,0 0-2,1 0 1,0 0 0,4 0 0,-1 0-260,2 2 1,-1 0 0,-1 0 0,0 0 259,-1 0 1,0 0-1,0-2 1,-1 0 13,5 0 0,1 0 1,1-1-1,-1 1 4,2 2 0,-1 0 0,0 0 0,0 0-28,-4 0 1,0 0 0,1 0-1,1 0 15,3 0 1,-1 0 0,1 0 0,-1 0-26,0 0 1,1 0-1,-3 0 1,0 0 15,1 0 0,-1 0 1,0 0-1,1 0-3,1 0 0,0 0 0,0 0 0,0 0 8,-2 0 1,0 0 0,2 0 0,-2 0-2,-1 0 0,-1 0 1,3 0-1,0 0 32,-1 0 1,1 0 0,2 0 0,1 0-307,1 0 0,-1 0 1,1 0-1,-1 0 330,-2 0 1,1 0-1,0 0 1,0 0-46,1 0 0,1 0 0,0 0 0,0 0 36,1 0 1,1 0 0,-2 0 0,-1 0-46,-4 0 0,0 0 0,2 1 0,0 0 0,-2 1 0,0 0 0,3-1 0,0-1 2,0 2 0,-1 0 0,2 1 0,-2 0-3,-3-1 0,-1 0 0,2 1 0,1-1-9,-3 1 1,0-1 0,4-2 0,1 1-46,-3 1 0,0 0 0,4-1 0,-1 1 22,-3 0 1,0 0-1,2-1 1,1-1 20,1 2 0,1 0 0,0-1 0,0 0 23,2-1 0,-1 0 1,-1 0-1,0 0 15,-2-1 0,-1 2 0,0 1 1,1 0 5,-1 0 0,1 0 1,1 1-1,0-1-27,1 1 0,-1-2 0,-1 0 0,-1 0 6,-2 1 1,1 0-1,-1-1 1,0-1-5,3 0 0,-1 0 0,2 2 0,0 0 1,-2 0 1,0 1 0,0-1 0,0 0-38,-4-2 0,0 0 0,2 1 0,0 2 35,2-1 0,0 0 0,2 0 1,0 0-43,-2-2 0,1 0 0,-1 2 0,-1 0 23,-3 0 0,1 0 1,2 1-1,1 0-4,2-1 1,1 0 0,1-1 0,-1 0 6,-2 3 1,-1 1-1,2-3 1,0 0-2,-4 2 0,0 0 0,2-2 0,0 0 1,0 2 0,0 0 0,3 0 1,-1-1 0,1 1 1,-1 0-1,-2 2 1,-1-1-1,-2 0 1,-1-2 0,1 1 0,0-1 1,-1 1 0,1 0 0,1 0 1,0-1-1,-1 1 0,-1 1 0,0 0 0,0-1-108,-1-2 0,-1 0 1,1 2-1,0 0 184,1-2 1,0 1 0,0 1-1,1 1-41,-1-1 1,0 0 0,1 0 0,-1-1 7,-4 1 0,0 0 0,2-2 1,-1 0 45,1 3 0,1-1 0,0-3 0,1 0-55,-2 1 0,0 0 0,0 1 1,-2 0 29,-4-1 1,0 0 0,0 1-1,-1 0 7,-1-1 1,0 0-1,0-1 1,-1 0-56,-5 3 1,-1 1 0,29-1 415,-18 4 1,-4-4-410,-8 4 0,-4-5 1012,-9 1-1283,-7 3 1,-13-6 509,-8 3 1,-10-2-762,-7-2 1,-1 4 159,-7 0 1,-1 0-328,-7-4 665,3 0 0,-6-4 0,3 0 0,-3 0 0</inkml:trace>
  <inkml:trace contextRef="#ctx0" brushRef="#br1">21450 13672 8009,'0'-12'-107,"0"-2"-53,0-2 0,4 2 404,0-2 0,4 2-99,-4 2 1,6-1 95,-2 1 0,7 4-140,1 0 0,6 4-47,-1-5 1,3 7 32,5-2 0,1 2-9,3 2 1,1 2-19,-5 2 0,0 3-104,-5 5 0,-9 1 21,-2 4 0,-9 2 57,0 6 1,-4 3-124,-4 1 0,-7 4-5,-6-4 0,-4 8-75,0-5 0,-4 11 50,-3-6 0,0 1-76,-4-5 0,4 1 298,-1-5 0,3-2-104,2-6 0,5-4 151,2-4 1,8-7-72,1-1 350,5-4-278,-3-1 1,8 0-66,2 0 1,3-1-23,5-4 1,0 4-30,1-3 1,4 3-15,4 1 1,6 0-110,2 0 1,5 0 48,-1 0 0,2-4 46,2-1 0,4 0 35,0 1 1,2 2 30,-2-2 1,-3-1 141,3 1 1,0-2-128,-4 2 1,-3 3 16,-9-3 0,-6-2-90,-3 2 142,-7 0 3,-4 4 1,-6 0-78,-3 0 0,-3-1-416,-6-3 0,0 2-8,-4-2 1,4 3-143,-4 1 0,0-4 136,0 0 1,1-1-135,3 5 1,1 0 64,0 0 1,4 0-316,-1 0 731,7 0 0,13-5 0,9-2 0</inkml:trace>
  <inkml:trace contextRef="#ctx0" brushRef="#br1">17573 9820 8235,'-8'0'0,"0"0"0,0-4-1240,-5 0 992,1 0 1,0 4 179,-1 0 0,1 0 62,0 0 0,0 0-14,-1 0 1,1 4 64,0 0 0,-1 2-2,1-2 1,-4 3 120,-1 5 1,-1 0-121,2 1 0,-3 0 58,-6 4 0,-1-2-17,-2 5 0,0 6 4,-5 7 1,2 3-43,-2 0 1,-1 5-201,5 1 0,-4 5 181,5 3 0,-5 4-19,4 8 0,-1 1-239,15-31 0,1 1 0,-12 32 248,12-31 0,0 1 0,-1 0 0,0 0 40,0 2 0,1 0 0,2-3 0,1 0-27,-6 32 0,5-3-196,4-2 0,2 0 178,6-4 0,6-6-7,2-6 0,10-10 75,6 2 1,6-8-39,7 0 0,6-9 75,2-4 1,3-2-76,1-2 1,6-1-81,2-2 0,3-4 72,2-5 0,1 0 0,2 0 1,2-9-37,-32 3 0,0-1 0,28-12-19,-6 3 1,1-10 21,3 1 0,-1-8-9,-2 0 1,-3-2 83,-6-2 1,-1-1-60,-3-3 1,-3-7 13,-5-6 1,-10 0 27,-2 0 0,-10-2 9,-3-5 0,-1-5-62,-7 1 1,-5-1-9,-7 4 1,-10-5-5,6 33 0,-1-1 0,1-1 0,-2 1 6,-1-1 0,-2 2 0,0 2 0,-1 1 9,-1 1 1,-3 3 0,-21-20-11,-7 2 0,1 8-125,0 8 0,0 6-113,0 11 0,-5 1-215,1 3 1,-5 2 79,5 6 1,5 10-114,7 2 0,4 10 486,5 2 0,-3 0 0,9 9 0,7 6 0,10 6 0,6 5 0</inkml:trace>
  <inkml:trace contextRef="#ctx0" brushRef="#br1">16921 11679 8247,'0'-24'0,"0"4"0,1-3-233,3 2 1,-1-1-296,5 2 0,-3 2 633,3 6 1,-4-1 84,4 1-128,0 0 1,0 1-31,1 3-22,-7 2 1,4 7-19,-6 4 0,0 1-9,0 7 1,-6 3 26,-2 1 1,-7 4-24,-1 0 1,-10 8-46,1 3 1,-9 4 54,-3 1 1,-7 5-165,18-19 1,-1-1 0,-1 3 0,0 0 182,-2 1 1,-2 1 0,-1 1 0,-2 1-299,-1 4 1,-2 0 0,-3 2-1,-1 1 302,-3 1 1,0 0 0,-3 3-1,0 1-327,1-4 0,-1-1 1,0 5-1,-1-1 322,0-1 1,0 0 0,-4 4 0,-1 0-1,1-2 1,0 0 0,-2 2 0,2 0-279,1-4 0,1 0 0,-1 3 0,-1 0 277,-2-1 0,-1 0 1,17-13-1,-1 0 0,0 1 28,0-1 1,1 1 0,-1 0 0,0-2 0,0 0 0,0 1-9,1-1 1,1 1-1,0-1 1,-2 0-1,-1 0 1,0 1 1,-1 0 1,0 1-1,-1 0 1,-2 1 0,-1 0-1,0 0-157,1 0 0,0 0 1,0 0-1,-1 1 0,0-1 1,0 0 142,1-1 0,0-1 1,-1 1-1,1 0 1,0-1-1,0 1-21,0 0 1,0-1 0,0 1 0,0 1 0,0 0 0,1 0 18,0 0 1,0 1 0,0-1 0,0 0 0,0 0 0,0 0-14,1-1 1,1-1-1,0 1 1,-2 0-1,-1 0 1,1 1 7,0-1 1,1 1 0,-1 1 0,-2 0 0,1 1 0,-1 1-49,1-1 0,0 1 1,0 0-1,0-1 0,1 0 1,0 0 39,3-3 0,0 0 0,0-1 0,0-1 0,1 1 0,-1-1-51,2 0 0,-1 1 0,0-1 0,0-1 0,0-1 1,0 0 46,-18 14 1,1 0 0,1-1 0,1 0-5,2-1 0,0-1 0,3-3 0,0-1 38,1-1 0,-1-1 0,2-3 1,1-2-49,3 0 0,2-1 0,0-2 1,2-1 171,4-4 0,2-1 1,1-1-1,0 0-164,-24 9 1,2-5 611,6-2 1,6-5-691,7-4 1,4 2 745,7-6 1,2-1-738,3-7 0,7-3 586,9-5 0,3-6-612,1-3 1,0-1 161,0 2 1,1-5-136,3 1 1,2-1 26,2-4 1,3 3 102,-3 2 1,-1-1-41,1 1 1,-4 3 53,5 0 0,-7 6-75,2-1 22,-2 2 1,-4 8 36,-2 1 0,-4 7 135,-8 6 1,1 6-6,-6 10 1,1 6-143,-5 3 0,-2 10 138,2 6 1,-2 0-303,6 4 0,3 2 196,2-2 1,4-1-24,3-7 1,5-4-8,8-8 1,10-8-26,11-9 1,2-7 34,10-5 0,0-4-137,12-4 0,-1-9 116,9-7 1,5-4-460,-29 12 1,0 0-1,28-11-1,-3 2 1,-2-2-53,1 2 1,5-2 475,-9-2 0,3 5 0,-11-1 0,3 2 0,1 4 0,0 4 0</inkml:trace>
  <inkml:trace contextRef="#ctx0" brushRef="#br1">6165 16503 8247,'-5'-25'-467,"-2"0"-59,-5 1 0,1 1 534,3 2 1,-2 3 512,6 6 0,-1 1 43,0 3-122,4-3-422,-4 9 1,0 4 144,1 10 0,-1 7 30,1 10 0,1 4-54,-5 8 0,4 8-2,-4 9 0,3 2-345,-3 1 1,6 5 142,-3-1 0,3-29 1,-1 0-50,1-2 0,0 1 0,0 1 0,0-1-28,2 35 0,-4-4-36,0-9 0,-1-5-115,5-11 131,0-5 116,6-23 1,1-7 33,5-14 0,2-10 10,2-7 0,1-5 156,7-7 0,-2-5-193,7-3 1,1-3 77,-1-1 1,1-1-201,-2 1 1,-6 1 89,3 3 0,-5 0 14,1 8 0,-5 3 12,-8 9 23,-2 12 0,-7-2-3,-4 11 0,-1 4 144,-7 4 0,0 9-125,-4 0 1,2 3 213,-5 1 0,3-2-97,-3 5 0,1 1-100,-2 3 1,1 5 121,7 0 0,-2-1 15,7-3 1,3 4 108,0-1 1,4 5-110,1-4 1,11 0-19,5-5 0,6-1-51,3-2 0,5 1-137,3-6 1,2-1-13,2-6 1,4-4 68,0-5 1,4 0-660,-4 0 0,1-3 272,-6-5 1,1 0 385,0-9 0,-5-20 0,1-10 0,2-4 0,1 0 0</inkml:trace>
  <inkml:trace contextRef="#ctx0" brushRef="#br1">6867 16958 8247,'-14'-6'-178,"-2"4"-394,8-6 1198,2 5-171,1-3-313,5 6 1,1-4-112,3 0 1,4-5-95,9 0 0,-4-3 62,4-4 0,-2 1-117,1-6 0,-2 1 80,2-5 0,-3 0-22,-5 1 1,1-1 15,-4 1 0,-1 0 8,-4 4 1,-2-1 132,-2 9 1,-3 2-42,-5 10 1,-2 2 160,-2 2 0,1 4-101,-6 8 1,2 9 130,-1 8 0,2 2-128,6 2 1,-1 3-37,1-3 0,5 3-81,3-8 0,3-2 105,1-1 1,5-3-410,3-1 0,9-6-71,3-3 1,5-3-229,4-5 1,-2-3 183,6-5 1,0-2-20,4-7 0,4-4 436,0-12 0,5-5 0,-6-7 0,2-7 0,7-5 0,-1 0 0</inkml:trace>
  <inkml:trace contextRef="#ctx0" brushRef="#br1">7359 16786 8247,'-1'-11'-328,"-3"3"-36,2-3 1,-3 8 334,5-5 0,-4 4 595,0-5-320,-1 1 1,7-4-137,2 0 1,-1-1-104,5 1 1,0-2 48,4-2 0,1 2-10,-1-2 0,-1 1 158,-3-2-103,3 4 1,-10-5 25,4 6 0,-4 3 28,-1 1-19,0 5 1,-6-1-40,-2 8 1,-7 7 131,-1 6 0,-5 6-45,5 2 0,-6 3 10,2 5 0,-2 7-121,1-3 1,5 1-117,8-5 0,-2 2 80,6-2 1,0-3-150,4-1 1,5-4-454,3-5 0,9-4 286,3-7 0,8-4-417,0-5 0,7-1 128,-3-3 0,0-7-309,1-6 877,5-10 0,4-17 0,3-9 0,-10 11 0,0 0 0,-1 0 0</inkml:trace>
  <inkml:trace contextRef="#ctx0" brushRef="#br1">7839 16441 8247,'0'-25'43,"-1"5"86,-3-1 1,2 2 166,-2-1 1,3 6 297,1 6 78,0 5 299,0-2-821,-6 16 0,5 4 112,-3 13 0,2 4-125,2 5 0,0 1-40,0 3 0,0 4-169,0 9 0,0-3-59,0 7 0,5-1 80,-1 5 0,5 1 23,-1 2 1,3 1-187,2 0 0,0-6-25,4-11 1,-2-7 57,5-5 1,-5-8 116,2-12 0,1-2-16,-2-11 1,-4-2-3,-4-6 1,-5-3 1,1-5 0,-2-2-2,-2-2 0,0-4 48,0-9 0,-6-3-3,-2-5 0,-3-5-63,-1-3 1,-1-8-21,1-5 0,-3-3 77,3-5 1,-2-2-20,11 31 1,2 0 0,-1-3 0,0 1-190,2-2 1,0-1-1,0 1 1,1-1 231,1 1 0,0 0 0,-1 4 0,1 2-30,6-27 0,1 13 86,3 12 1,0 12 194,0 13 0,-3 5 26,-1 7 1,0 10-156,4 2 0,1 9 367,-1-1 1,-4 9-412,0 4 0,-5 3 15,1 5 0,-4 3-59,-4 5 1,-4-3-190,-9-1 0,-2-4 33,-5 4 0,-2 4-88,-3 4 1,2 1-618,-6-5 1,0-5 55,-4-3 790,6-3 0,-4-7 0,7-2 0,0-3 0,2-1 0</inkml:trace>
  <inkml:trace contextRef="#ctx0" brushRef="#br1">7531 18029 8247,'-12'-25'-485,"-6"2"339,-2 2 0,2 1-66,2 7 0,6 4 332,2 9 1,5 3 439,-1 5 1,-1 11-223,0 14 0,1 5 16,4 7 1,2 2-305,2 10 0,-1 0-139,5 5 1,0 0-1,4-1 0,2 2 147,2 3 0,-2-3-51,2 2 0,-2-7-72,-2-5 0,1-13-132,-1-8 0,-4-6-52,0-5 61,-5-9 0,3-12 136,-6-8 0,0-4-9,0-5 1,-4-3-90,-1-9 1,0-8 99,1-8 0,-2-8-13,-2-5 0,1-3-146,3-5 1,3-4 161,-1 32 0,0-2 0,1 0 0,0 0 12,1-3 0,0 0 0,0 0 0,0 1 0,0 1 0,0 0 0,3 1 0,0 0 147,1 3 0,0 1 0,3-26-69,1 9 214,0 19 1,3 17-68,-3 17 1,3 7-135,-2 9 1,0 8 52,-1 4 1,3 7-4,-2-3 1,-3 4 326,3 1 0,-7 0-480,2 0 1,-2 0-46,-2 0 0,-2-1 59,-2 1 0,-3-4-98,-5 0 1,-2-6 130,-2 2 1,1-3-207,-5-1 0,3-10-37,-3-3 0,5-8-140,-2 0 0,9-5 44,4-7 1,2-6-358,2-11 696,11-5 0,17-26 0,7-12 0,-6 17 0,0 0 0,-1 0 0</inkml:trace>
  <inkml:trace contextRef="#ctx0" brushRef="#br1">7864 17832 8247,'-7'12'-281,"1"0"-80,6 1 0,0 6 545,0 5 1,0 2 0,0 7 1,4-1 70,1 0 0,6-1-116,1-7 1,1-1-53,8-2 0,-5-3-55,5-6 0,-1-5-8,5-3 0,0-10-65,-1-6 0,5-6 106,0-6 1,-1-6-79,-3-3 0,-6-3 44,-2-1 1,-5-1-108,-4-3 1,-2 7 24,-6-3 0,-10 8-137,-2 1 1,-10 3 91,-3 4 0,-1 9-144,-7 8 1,5 9 28,-5 8 1,3 5-115,1 6 0,0 1 27,9-1 0,2 5 109,2 0 1,7-2 187,5-6 0,3-4 0,30-15 0,13-8 0,3 2 0,-1 0 0</inkml:trace>
  <inkml:trace contextRef="#ctx0" brushRef="#br1">8590 17536 8247,'0'-12'0,"0"0"0,0 4-54,0-1 0,-2 7-29,-2-3 1,2 10 235,-7 3 0,1 4 62,-4 5 1,-5 2-220,1 5 1,0 5 151,3 0 1,2-1-164,3-3 1,-1 0 33,4-1 0,0-1-72,1-2 1,3 1 79,-4-6 0,10 1-135,3-5 1,4-5 127,4-3 1,-1 1-1,6 0 1,0-1-15,3-4 1,-1 0 10,-2 0 0,2 5 67,-2 3 0,-4-1-12,0 1 1,-8 2 13,0 6 1,-7-1-88,2 6 1,-4-5 3,-4 5 0,-3-5-140,-5 5 1,-4-1 104,-1 5 0,0-6-497,0-3 0,2-2 226,-5-2 0,5-1 303,-2-3 0,9-62 0,5 16 0,1 1 0</inkml:trace>
  <inkml:trace contextRef="#ctx0" brushRef="#br1">8922 17536 8247,'0'-12'-13,"0"0"0,0-1 193,0 7 1,-4 7 326,0 11 1,0 6-110,4 7 1,0 3-150,0 1 0,0 4-420,0-4 0,0 1-108,0-2 1,0-2-118,0 3 1,0-4 151,0-5 1,5-2-82,3-6 1,-1-1 324,1-3 0,22-46 0,10-17 0</inkml:trace>
  <inkml:trace contextRef="#ctx0" brushRef="#br1">8959 17339 8247,'-30'-12'0,"4"5"0,-3 3 0,5 3-735,3 1 1,3 1 365,6 3 0,4-1 475,0 5-175,5 0 1,3 3 68,8-2 0,19 2 0,6-5 0</inkml:trace>
  <inkml:trace contextRef="#ctx0" brushRef="#br1">9353 17056 8247,'-4'-12'-563,"0"0"1,-5-1-272,5 1 1154,0 5 0,0 3 8,0 8 1,-4 9 106,4 7 1,-5 10-159,5 7 1,-4 1 52,4 8 0,-4 0-207,4 7 0,0 2-174,4 3 0,0 0-23,0-4 1,1 3 158,3-4 1,2 5-162,2-5 1,3-5-78,-3-7 0,1-8-483,0-4 285,7-3 0,-4-9-98,9-4 1,-2-8 185,-3-9 1,4-4-15,4-9 0,1-3 277,-1-9 0,1-2 0,0-6 0</inkml:trace>
  <inkml:trace contextRef="#ctx0" brushRef="#br1">9759 17327 8247,'0'-24'0,"0"-1"0,0 6-622,0 2 0,-2 5-235,-2 4 1632,3 2 1,-9 9-259,6 5 0,-5 2-149,1 10 1,1 5-239,-2 4 0,5 4-49,-4-5 0,5 5-179,-1-4 0,3 4 138,1-5 1,0 5-173,0-4 1,0-5 89,0-3 1,1-6-447,3 1 0,3-3 8,6-5 1,-1-3-551,0-5 1030,1 0 0,1-33 0,0-16 0,3-2 0,-1 0 0</inkml:trace>
  <inkml:trace contextRef="#ctx0" brushRef="#br1">9734 16921 8247,'-30'-18'-759,"0"5"531,-3-4 0,9 8 228,7 0 0,4 7 0,0-2 111,1 2 0,5 4-234,3 2 1,3-2-247,1 7 1,0-1 368,0 4 0,11 6 0,2 1 0</inkml:trace>
  <inkml:trace contextRef="#ctx0" brushRef="#br1">9340 17216 8247,'-23'-4'-199,"3"0"0,-2-4-39,5 4 691,1 0-411,9 4 0,3 0-78,8 0 0,7 0-24,5 0 1,8 4-170,0 0 0,2 0 104,7-4 0,4-4-116,4 0 1,4-4 240,-4 4 0,-3-8 0,4-2 0,0 0 0,0 0 0</inkml:trace>
  <inkml:trace contextRef="#ctx0" brushRef="#br1">10190 17118 8247,'-13'0'-536,"5"0"-669,0 0 939,0 0 283,-5 0 0,5 0 615,0 0-159,5 5-135,-2-3 0,5 9-71,0-3 1,0 3 57,0 1 1,1 5-160,3-1 1,2 7 32,2 2 1,3-1-46,-3 5 0,3-3-143,1-1 1,-1-1-83,-3 1 0,3-6 47,-2-2 0,-3-5-43,3-4 0,-1-2 89,4-6 1,-1-6-17,-3-2 1,7-6-14,-2-6 1,2-2-5,-3-11 1,-1 0-120,-3-4 1,3-4-239,-3 0 1,3 0-345,1 4 0,1 2 297,-1 2 0,-1 0 73,-3 8 0,3 5 342,-3 12 0,3 2 0,7 34 0,1 6 0</inkml:trace>
  <inkml:trace contextRef="#ctx0" brushRef="#br1">10571 17118 8247,'0'-7'-907,"5"-4"1192,2 4 1,6-5-111,-1 0 1,0-5 86,1 1 1,-1-2-218,0 2 1,-1 1 68,-3-6 0,2 6-72,-6-1 0,0 2 159,-4 2-107,0-1 0,-1 7-28,-3 1 1,-3 5-11,-6 5 0,-3 1 64,0 7 1,-5 4-32,5 4 1,-5 6-99,5 2 0,1 1 95,7-1 0,-2-3-243,6 3 0,0-1-15,4-3 1,5 2-30,3-6 1,9-3-58,3-2 0,9-6-271,4-2 0,8-7 50,4-1 1,4-3 478,5-9 0,-8-9 0,10-8 0,2-2 0,-11 5 0,1-1 0,0 0 0,0 1 0</inkml:trace>
  <inkml:trace contextRef="#ctx0" brushRef="#br1">11863 17069 8247,'-24'0'-92,"0"0"-171,4 0 1,2 0-1149,6 0 1641,5 0 150,1 0 1,6-6-168,0-2 0,6-3-9,2-1 0,4-5-80,5 1 0,-2-10-94,5 1 1,4-7 15,0-1 1,4-3-18,-8-1 1,3 2 47,2 2 0,-6-1-53,-3 5 0,-2 6 39,-2 6-8,-5 9 1,-1 4 5,-6 8 1,-2 6 120,-2 10 1,2 2-126,-7 11 1,7 0-35,-2 4 1,2 0-23,2-1 1,0-3-14,0 0 0,2-6 0,2 2 1,2-4-150,7-5 0,3-3 119,1-9 0,4-3-10,0-5 1,2-6 31,2-7 0,-1-5-6,1-6 1,4-6-9,-1-3 0,0-1-12,-8 1 1,2-3 0,-5 4 1,3-8-35,-3-1 1,-1 5-17,-4 8 1,-5 3 273,-3 5-173,-2 2 156,-2 11 0,-2 8-105,-2 12 0,1 2 85,-5 9 0,4-2-99,-4 7 1,5-3 6,-1-2 1,3 4-41,1-4 0,1 2-29,3-9 1,-1-1 0,5-3 1,2-3-25,6-1 1,-1-4 11,6-5 1,-5-1 21,5-3 1,2-7-16,1-6 1,4-5 19,-8 2 1,-1-5 4,2-3 0,-6 0-55,1-5 1,-7 5-7,-5-5 0,-3 4 41,-1-4 1,-5 6-6,-4-2 1,-7 9 18,-5 3 0,-3 5-21,-5 4 0,2 2 51,-6 6 1,4 2 10,-4 2 0,2 7 12,-2 5 0,-1 7 31,5 2 0,2 0 7,6 3 0,1 2-43,8-1 0,-2 4 2,10-4 1,5-1-41,7-3 1,9-2 36,3-2 0,9-3 22,4-6 1,6-5-53,2-3 1,6-3-3,-2-1 0,3-5-36,1-3 0,0-5-212,1-3 0,-5 1 114,0-6 0,-5-3 68,1-5 1,-9 0-15,-3 5 1,-4-5 17,-5 0 1,1 0 62,-9 5 0,2 1-11,-10 2 0,-1 3 126,-8 6 0,3 4-54,-7 0 1,1 5 134,-4-1 1,4 4-27,0 4 1,-1 3-153,-3 5 1,4 0 37,0 1 0,5 3-1,-1 0 1,2 5-113,2-5 1,0 1 34,0-5 1,6 0-19,2 1 0,3-2-2,1-3 1,2 1 4,2-5 1,-1 1-17,6-5 1,-1-2-14,5-2 1,-4-3-99,-1-5 1,-1-6 116,2-2 1,1-4-49,-6 0 0,0-1 60,-3 1 0,-6-1 6,-3 0 1,-3-3 18,-1-1 1,-7 0 14,-5 5 1,-2 4-15,-6 4 1,-1 4 5,-3 4 1,-1 2 24,0 6 0,-3 1-32,-1 4 0,-1 7 124,1 8 1,5 1-66,-1 4 1,2-2 4,6 10 1,1-5-39,4 5 0,5-4 7,3 4 0,4-6-15,4 2 1,4-5 1,8-3 1,5-5-72,8-8 1,-2 2 68,6-6 1,0-1-169,3-7 0,0-3 87,-3-5 1,2-6-14,-2-3 1,3-7 35,1-5 0,-6-3-5,-2-1 1,1-6-242,-1-7 1,3-4 252,-3-8 0,-4-1 127,-5-2 0,-5 2-116,2-3 0,-4 0 203,0 5 1,-6 13 65,-3 15 1,-8 9 96,-5 7 1,-2 2-160,-1 11 0,0 5 90,0 8 0,-2 8-177,-3 8 1,2 5 7,-5 7 0,5 4 66,-2 0 0,4 6-27,0-2 0,3 5-170,1-1 1,0 2 54,5-10 0,0 4-163,4-4 0,5 3 85,3-7 0,7-3-122,2-9 1,5-6 233,-2-3 1,7-8-604,2-3 0,-4-4-224,-5-1 1,1-1 284,3-4 0,1-1-744,0-7 1220,-1-4 0,6-24 0,2-11 0</inkml:trace>
  <inkml:trace contextRef="#ctx0" brushRef="#br1">13463 16146 8247,'-18'-13'0,"0"1"-129,-2 0 0,8 4-325,8-1 1,4 7 880,4-2 1,8-2-252,8 2 1,15-6 102,6 2 0,6-3-194,7-1 0,2 0-467,5-1 1,-2-2 238,-5 3 0,-3-3-193,-9 7 1,-7 2 134,-6 2 201,-9 3 0,-24 1 0,-11 0 0</inkml:trace>
  <inkml:trace contextRef="#ctx0" brushRef="#br1">16847 15506 8148,'0'-12'0,"-1"-1"0,-3 1 0,2 0-332,-2-1 1,-1-3 349,1-1 0,-2 1 203,2 4 1,3-1 225,-3 1-206,-3 5 0,4-2 8,-5 5-130,5 0 0,-4 9-180,3 3 0,3 9 77,-3 3 0,2 9-7,2 4 0,0 2-27,0 2 0,0 6-81,0 2 0,0 1 91,0-1 1,4 3-144,1-3 1,-1-2 115,-4-2 1,4 0-10,0-4 1,0-5-87,-4-11 1,4-3-26,0-6 89,0-5 61,-4-2 1,0-6 7,0-3 1,-1 1 8,-3-5 7,2 0 0,-3-5-25,5 1 0,0-4 7,0-1 0,1-1 15,3 2 1,3-3-18,6-6 1,3 1 17,0-1 1,5 2 28,-5 2 0,5 4 102,-5 4 0,5 2-90,-5 3 1,5 3 15,-5 5 0,5 9-19,-5 4 1,0 11 13,-3 1 1,-1 3-139,0 1 1,-5-1 118,-3 4 0,2-4-182,-2 0 0,-1-3 52,-8-4 0,-1 0 31,-7-4 0,0-1 24,-4-3 1,2-7-7,-5-2 1,-1-2 26,-3-2 0,-1 0 10,0 0 1,5-4-72,-1 0 1,2-6 56,-1 2 1,-2 1-320,5-1 0,1 4-478,4-5 9,5 7 796,1-9 0,34-1 0,6-8 0</inkml:trace>
  <inkml:trace contextRef="#ctx0" brushRef="#br1">17303 15530 8125,'5'-17'-106,"3"-4"0,-1 3 106,1 2 0,0 4 596,5 3 0,-1 4-227,0 5 0,-3 5-185,-1 4 0,-1 7-33,1 5 0,-3 7-108,-5 5 0,0 4 38,0 4 1,0 7-160,0 5 0,-4 5-366,0-5 1,-5 6 332,0-2 1,-2 2-267,-1-2 0,0-7 63,-1-9 0,0-9-39,-4-3 0,4-3 67,-4-1 0,-2-10-93,-1-3 1,-1-4 93,-4 1 285,4 1 0,-15-3 0,5 6 0</inkml:trace>
  <inkml:trace contextRef="#ctx0" brushRef="#br1">16552 15469 8125,'-12'-12'-408,"-1"-1"1,1 1 203,0 0 1,-5 1 428,1 3 1,-2 5 47,2 11 0,1 7-96,-6 14 0,2 8 0,-2 8 0,4 8 110,4 5 1,2 7-449,7-30 1,0 0 0,1 3-1,1 0 129,1 2 1,2-2-1,3-1 1,3-1-377,9 30 0,10-5 30,3-4 0,9-5-241,-1-11 0,7-5 619,-3-11 0,5-1 0,-1-2 0,3-5 0,1-7 0</inkml:trace>
  <inkml:trace contextRef="#ctx0" brushRef="#br1">19124 15407 8114,'0'-6'-1422,"-2"-4"1346,-2 6 434,3-6 0,-4 3-153,5-5 1,0 4-79,0 0 1,0 0-5,0-5 1,0-3 26,0-1 0,0 0 2,0 0 1,-5-1 18,1-2 0,-4 2 4,4 6 1,-6 0 28,2-1 1,-1 1 209,0 0-395,-1 5 1,3 1 142,-6 6 0,5 7-208,0 5 0,4 6 88,-4 7 0,1 6 49,-1 6 1,-3 7 52,2 9 0,4 1-287,1 7 0,-2 3 190,4-27 1,0 0 0,0 3 0,-1 0 12,1 1 0,0 0 1,1-2-1,0 0-58,-1-2 1,0-1 0,1 0 0,1-1 130,0 27 1,0 1-290,0-10 0,0-6 16,0-10 0,0-6-207,0-6 162,-6-1 1,4-5-454,-6-2-155,5-9 40,-8-2 134,9-6 0,-7-6 645,5-2 0,-11-52 0,8 23 0,0 0 0</inkml:trace>
  <inkml:trace contextRef="#ctx0" brushRef="#br1">18693 15900 8110,'-7'-18'-61,"-2"4"30,5-2 0,0-2 89,4 2 1,2 3 130,6 5 1,2 5-159,11-1 1,-1-1-2,5 1 1,1 0-332,2 4 0,2 1 108,3 3 0,6-1 183,-7 5 10,7-5 0,8 13 0,11-2 0</inkml:trace>
  <inkml:trace contextRef="#ctx0" brushRef="#br1">19358 15617 8110,'0'-18'173,"0"-3"1,0 4 330,0 0 1,0 3 172,0 2 246,0 5-909,5 2 0,2 14 133,5 4 0,-4 7-236,1 1 0,-5 6-7,4 2 1,-5 5-5,1-1 1,1 5 38,-1-1 1,0 3-156,-4-8 1,0 3 59,0-3 1,0-1-89,0-7 0,0-5 151,0-2 16,0-9 1,0-4 320,0-8 0,5-8 4,-1-9 1,1-8-6,-1-3 0,-1-4-128,5-1 1,-4 0 7,5 0 0,-5 0-80,4 0 0,-1-2-178,1 2 0,1 4-26,-4 13 1,3 2-112,-4 5-972,0 7 697,1 0 1,2 10-122,6 0 1,3 6 667,0-2 0,28 19 0,3 6 0</inkml:trace>
  <inkml:trace contextRef="#ctx0" brushRef="#br1">19924 15703 8110,'-6'7'-302,"-1"9"1,1-8 614,1 9 1,4 0-30,1 0 0,0-1-182,0-4 0,1 1-30,4-1 0,1 0-125,7 1 1,-1-6 120,0-3 0,5-3-8,-1-1 1,5-1 19,-5-3 0,5-3-13,-5-6 0,5-4 122,-5-4 1,-1-4-119,-7-3 0,2 0-126,-6-4 1,0 4-8,-4 0 1,-6 2-111,-2 1 1,-3 2 74,-1 2 0,-6 8-140,-2 4 0,-4 7-65,0-3 0,-1 10-690,1 3 992,5 3 0,1 34 0,5 8 0</inkml:trace>
  <inkml:trace contextRef="#ctx0" brushRef="#br1">20231 15764 7721,'0'7'1477,"-1"3"-1004,-3-6-255,3 0-238,-5-4 196,6 5-355,0-3 106,6-8 0,4-3 94,7-12 0,5 2 11,-2-2 1,4-2-24,0 3 0,4-2 90,-4 1 1,3 1 436,-6 8-364,-3 2 1,-2 13-62,-8 5 0,-2 1-158,-6 12 0,0 4 47,0 3 1,-4 1-53,0-4 0,0-1 24,4 1 0,0-6-190,0-3 0,1-3 102,3-5 0,4 1 26,9-4 0,-2-7 64,5-6 1,1-4-18,3-5 0,1 2 86,0-5 1,-5-5-85,1-4 1,-2 1 9,1 3 0,2-2 67,-6 2 0,0 3 232,-8 10-62,3 0 68,-10 5 1,4 7-24,-5 8 1,-4 4-102,0 5 1,-4-2-143,4 5 1,-4-5 12,4 2 1,0-4-205,4 0 0,1-1-118,3 0-42,3-5 1,9-1-83,1-6 0,5 0-327,-2 0 0,3-6 752,2-2 0,-2-18 0,0-8 0,3-3 0,0 0 0</inkml:trace>
  <inkml:trace contextRef="#ctx0" brushRef="#br1">22053 14952 8110,'0'-12'-161,"0"4"-42,0-1 1,4 1 731,0-4 1059,5 0-1015,-7 5-326,3 1 1,-5 12-235,0 2 1,-5 10 58,-3 6 1,-3 6 111,-2 7 1,1 2 7,0 2 1,1-2-1,3 6 0,-2 0-141,6 5 0,-4-1-17,4 0 0,1-5-226,7-3 1,7-8 96,5-5 1,6-3-51,-1-4 1,6-5-198,2-8 1,4-2-153,-5-6 0,7-2 108,-3-2 1,0-3-187,1-5 0,-6-6 111,2-2 1,-3 1 18,-2-2 0,-5 1 442,-2-5 0,-16-9 0,-5-6 0,0-3 0,0 0 0</inkml:trace>
  <inkml:trace contextRef="#ctx0" brushRef="#br1">22003 15001 8110,'-5'-18'-81,"0"1"40,-4-4 1,4 3 121,5 6 1,9 1 182,4 3 1,9 3-202,2 5 1,2 0-1,7 0 1,0 0-212,4 0 0,-4 0 126,-1 0 0,-4 1-552,0 3 1,-3 3 157,-4 5 0,-5-4-224,-8 1 640,3-1 0,-31 10 0,-2 1 0</inkml:trace>
  <inkml:trace contextRef="#ctx0" brushRef="#br1">21954 15235 8110,'-12'-4'-382,"0"0"849,-1-6 791,7 9-1001,0-10 0,7 10-36,4-3 1,7 2-546,8 2 1,5 0-133,4 0 1,6 4-981,6 0 1436,6 0 0,-3 4 0,5 1 0,6 1 0,0 0 0</inkml:trace>
  <inkml:trace contextRef="#ctx0" brushRef="#br1">22742 15309 8110,'-12'-14'-11,"-1"-2"1,1 2 46,0-2 1,-1 3 226,1 5 0,-4 3 324,-1 5 0,1 1-358,3 3 0,0-1-322,-4 5 1,4 2-90,-4 6 1,8-2 139,1 2 0,1 2-136,-1-2 0,1 1-3,3-5 0,2 5-22,-2-1 1,4 0 101,4-3 1,3-6-79,5-3 1,2 1 118,2-1 0,4-1-4,4-7 1,1-4 144,-1-9 1,2 2-79,3-5 0,-3-1 213,3-3 0,-7 0 47,-2 4 0,-5-3 69,2 2 0,-4-1-130,0 2 1,-7 2 446,-1 6-459,-4 5 1,-2 1 117,-4 6 0,-1 6-241,-7 2 0,1 10 71,0 6 1,1 6-173,3 7 1,-2 2 8,6 2 1,0 0-119,4 8 0,-4-1-105,0 9 1,-1 1 211,5 3 0,0-1-2,0-2 1,0 5-11,0-6 1,5-4 62,-1-8 0,1-6-1,-1-2 1,2-3-21,2-10 0,1 2 246,-4-9-182,4-6 31,-7-6 0,3-6 110,-5-3 0,-5-3 105,-4-5 1,-6-1-80,-1 1 0,-6-4-83,1-1 0,4-3 17,0 3 0,0-3-276,0 3 1,5-3-52,4 3 1,5 0-61,-1 0 0,2 2-231,2-5 0,2 5-474,2-2 1,4 4 201,8 0 0,0 1-991,4 0 1722,1-1 0,12 2 0,7-1 0,3-1 0,1 0 0</inkml:trace>
  <inkml:trace contextRef="#ctx0" brushRef="#br1">22754 15420 8110,'0'-9'-665,"0"1"1,0 4 587,0-4 1,0 4 325,0-4 1,0 4 50,0-5 343,0 7-435,0-4-80,-5 6 0,2 6 92,-5 2 1,5 8-56,-1 5 0,-2 3 6,2 5 0,-4 7-70,4 5 1,0 1-29,4-1 1,0 3-15,0 5 0,0-1-127,0-3 1,0 1 18,0-4 1,1-3 67,3-6 1,-1 0-105,5-9 1,-5-2-42,1-9 116,3-1 65,-6-5 46,10-2 67,-9-5 34,3-5 0,-1-2-100,0-5 0,6 2-29,-2-2 1,3 2-3,1-6 1,5-2-49,-1 2 0,5-6-143,-5 1 1,6-1 9,-1 2 0,2-3-247,1 2 1,-3-1-33,-1 2 0,1-2-168,4 5 1,-5 0 51,1 0 1,-5 5 504,4 0 0,17-6 0,8 4 0</inkml:trace>
  <inkml:trace contextRef="#ctx0" brushRef="#br1">23972 15001 8110,'6'-12'0,"-1"-4"-29,4-1 1,2-3-28,-3 3 0,4 1 330,4 4 1,4-5 276,4 1 1,1 1-172,-1 6 1,2 0-134,3 5 1,-7 0-193,3 4 0,-10 2-31,-3 7 0,-5 0-192,-7 12 1,-2-1 125,-2 5 0,-4 4-157,-8-1 0,1 2 100,-6-1 0,1 1-86,-5 3 0,0 1-24,1-5 1,5-2 82,2-6 0,1 1 275,4-6 0,-2-4 95,10-4-39,0-5 0,9 3-158,3-6 1,7 0-16,2 0 1,6-2-51,2-2 1,-1 3-145,5-3 1,-3 2-336,-1 2 0,-1 0 208,1 0 1,-2 0-387,-2 0 1,0 0-29,-4 0 703,5-5 0,-9-7 0,5-8 0</inkml:trace>
  <inkml:trace contextRef="#ctx0" brushRef="#br1">24342 14706 8110,'-21'-16'-153,"1"-1"0,-1-3-193,-3 3 1,3 6 547,1 7 1,0-1-54,0 1 1,-3 1-32,2 7 0,2 0 38,-2 8 0,-3-1 10,-5 10 0,-4 1-17,5 6 1,-7 4 5,3 5 0,0 5-269,-1 3 1,1 9 273,-5 3 1,7-1-192,5 2 0,7-2 100,10 1 0,2 2-1,6-6 0,7-5 5,6-7 1,6-4 24,9-4 0,4 1 31,5-5 1,1-2 2,3-7 1,3-2-81,5-5 0,4-2-73,1-3 0,3-3-290,-3-5 0,4-7 253,0-5 0,2-7-86,1-10 0,-5-4-1,-2-8 0,-4-4-114,-24 19 1,-2-1 0,-2-3-1,-2-2 224,-1-2 0,-1-1 1,-3 1-1,-1-1-6,-5 1 0,-2-1 0,0-2 0,-3 0 13,-2-2 1,-4 0 0,-4-2 0,-3 1-1,0 2 1,-3 2 0,-5 2 0,-2 3 153,-22-23 1,-11 11-104,-6 6 1,-5 11-91,2 9 0,-2 9 1,9 4 1,-3 9 4,4 8 1,2 2-111,10 9 0,6-2-274,10 7 1,6 4 12,2 4 0,9 1 432,4 7 0,3-4 0,1 4 0,0 2 0,0 1 0</inkml:trace>
  <inkml:trace contextRef="#ctx0" brushRef="#br1">25166 15247 8110,'-5'-12'0,"3"0"185,-2-1 1,3 1-60,1 0-213,0 0 0,5 1 316,4 2 1,7 4 488,4 5 0,9-1-500,4-4 0,8 4-369,4-3 1,3 3 24,1 1 1,5 0-319,-1 0 1,-4 0 214,-4 0 1,-6 0 155,-3 0 1,-5 0 206,-11 0-53,-2 0 159,-11 0 0,-3 0-243,-8 0 0,1 0-167,-5 0 0,4 0 85,-5 0 0,3 1-950,-3 3 1035,-7-3 0,-9 21 0,-13-1 0</inkml:trace>
  <inkml:trace contextRef="#ctx0" brushRef="#br1">18484 17364 8110,'0'-12'0,"0"-1"0,0 1-16,0 0 1,0 4-36,0-1 312,0 7 1,7-5-84,5 3 1,7 2 95,10-2 1,2 2-158,6-3 1,6 4-3,2-3 1,5 1 4,0-1 1,0 3 6,-9-3 1,-1 2-51,-7 2 0,-5 0-238,-7 0-91,-3 0 193,-11 0 0,-3 0 86,-8 0 0,-3-1-50,-6-3 1,-4 2-139,-4-2 0,-6-1 152,-2 1 1,-5 0-8,1 4 1,-7 0 3,-1 0 1,-5 0-7,1 0 0,-4 5-151,-5 3 0,-2 3 148,-5 2 0,-5 4 101,0 4 0,2 2-68,7 2 0,2 1 10,6 2 0,6-2-17,6 3 1,16-3-5,8-1 0,11-5-27,2 1 0,6-6-89,11 1 1,2-6 129,6-2 1,6-5-36,6 1 0,4-3 150,4-1 0,2 0-91,-6 0 1,0-5 210,-5-3 1,0-2-177,-3 2 0,-4-3 138,-9 3 1,-8-3-143,-8-2 0,-2-3 4,-2 0 1,-7-1-210,-5 5 0,-7 1 58,-10 3 1,-1-2-293,-3 6 1,-3 0 79,4 4 0,-4 1-35,-1 3 1,2 3-64,2 6 1,8-1-146,9 0 0,2 2 532,2 2 0,27 14 0,7 9 0</inkml:trace>
  <inkml:trace contextRef="#ctx0" brushRef="#br1">18669 17684 7640,'0'8'315,"0"0"-26,0 1 1,0 3-110,0 0 0,0 1-87,0-1 0,0 0-6,0 0 0,1 1-7,3-1 0,-1 0-106,5 1 0,-4-5-97,4 0 160,0-5 1,5 2-57,-1-5 1,0 0 35,1 0 1,-1-5 10,0-3 0,1-7 53,-1-2 0,-4-3 133,0 3 1,-1-3-76,1 3 0,-2-3 137,-6 3 1,4 1 83,0 4 1,0 4 96,-4-1-425,0 7 0,0-3 42,0 10 0,-4 3-137,0 8 0,-4 9 120,4 8 0,-5 8-140,5 4 0,0 4 76,4 4 0,0 3-335,0 6 1,0-5 222,0 1 1,2-6 121,2 1 0,1-8 10,3-4 0,2-9-39,-6-8-12,0-5 85,-4-6 0,-5-6 18,-4-3 0,-2-3-12,-1-1 1,-4-1 222,-1-3 1,0 1-260,0-5 0,4-1 16,-4-3 1,-1 0-129,2-1 0,4 1-31,3 0 1,5 0-230,-4-1 1,5-3-107,-1-1 0,3 1-299,1 4 1,5-1 141,4 1 618,7-6 0,21-6 0,11-4 0,5-4 0,0-1 0</inkml:trace>
  <inkml:trace contextRef="#ctx0" brushRef="#br1">20010 17315 8110,'1'-12'42,"3"-1"1,-1 1 84,5 0 1,-4 1 129,5 2 0,3 0 410,4 5 1,2-4-433,-2 3 0,0 1-38,4 4 1,1 0-752,3 0 1,-3 0-13,-1 0 0,-5 2-273,2 2 0,-4 1 839,0 4 0,-23 18 0,-5 0 0</inkml:trace>
  <inkml:trace contextRef="#ctx0" brushRef="#br1">19887 17438 8110,'-12'0'0,"3"-4"0,1 0 978,5 0-574,-2 4 0,14 0-203,4 0 1,7 1-55,1 3 0,8-3-8,3 4 0,4 0 147,1-1-286,0 0 0,3-6 0,6-1 0,3-1 0,0 1 0</inkml:trace>
  <inkml:trace contextRef="#ctx0" brushRef="#br1">22213 17118 8066,'0'-16'0,"0"-1"0,4-3 138,0 3 1,4 1 299,-4 3 1,4 1 610,-3 0-272,4 5-484,-8-4-156,5 10 0,-6-3-161,0 8 0,0 3 164,0 5 0,0 4-49,0 1 0,0 6 60,0 2 1,-4 1-190,0 6 1,-6-3-43,2 4 1,-3 0 162,-1 4 0,3 2-153,1-2 0,1 3 138,-1-7 1,1-3 44,3-2 1,3 3-62,-3-3 0,4-5-17,4-6 0,3-3-21,5-2 0,6-1-78,2-3 0,4 2-97,0-6 1,1 0 65,-1-4 0,2 0-174,3 0 1,-3 0-4,3 0 1,-2-4-37,2 0 1,-3-2 26,3 2 1,-3 1-241,-2-5 0,-1 4 8,-2-4 0,1 1-90,-6-1 0,3-3 603,-6 3 0,-9-31 0,-11-7 0</inkml:trace>
  <inkml:trace contextRef="#ctx0" brushRef="#br1">22225 17118 8067,'-11'-12'-106,"3"-1"-211,-3 1 659,10 0 1,1 1-67,8 3 0,4 2-312,4 6 1,4 0 17,4 0 1,1 0 33,-1 0 0,5 0-113,0 0 0,1 1-249,-1 4 0,-3-3 128,2 7 218,-2-1 0,-1 4 0,0 0 0</inkml:trace>
  <inkml:trace contextRef="#ctx0" brushRef="#br1">22262 17204 8067,'-12'-8'-54,"-1"0"259,1 5 86,5-3 1,3 8-190,8 2 1,3-1-41,5 5 1,5-1-553,-1 1 1,6 3 227,-1-3 1,6-1-422,2 1 683,5-5 0,8-5 0,7-2 0,7-2 0,0-1 0</inkml:trace>
  <inkml:trace contextRef="#ctx0" brushRef="#br1">22902 17253 9988,'0'9'-410,"0"-1"1,0-4-200,0 4 0,4-4 609,0 4 0,17 6 0,-1 5 0</inkml:trace>
  <inkml:trace contextRef="#ctx0" brushRef="#br1">23813 17032 8332,'-7'-13'-1013,"-4"1"1081,9 0 0,-3 4 418,5-1 1,5 7-311,4-2 1,3 2-100,4 2 0,-1 0-94,6 0 1,-2 4 36,1 0 1,4 1-103,-4-5 0,-1 0 71,2 0 0,-6 0-13,1 0 0,-3-2 124,-5-2-30,-3-3 0,-5-5-25,0 0 1,-7 3-26,-5 1 1,-1 5 5,-8-1 0,-1 3 36,-7 1 0,2 0-2,-6 0 1,2 1-23,-2 3 0,-3 3-7,4 6 1,0 4-24,-1 4 0,2 1-3,-2-2 1,7 4-213,6-4 0,9 3 69,-2 2 1,11-2-103,2-2 0,6-4 116,11-4 0,3-5 70,9 0 1,-3-5-36,3 1 1,1-3 19,-1-1 0,-5 0-9,-3 0 0,-6 0 23,1 0 0,-4-1 81,-3-3 0,0 1-107,-5-5 144,0 5 0,-10-4-55,-7 3 1,0 3 120,-8-3 0,1 7-28,-5 1 1,-4 9 174,1 0 1,-1 3-123,4 0 1,2 4-11,2 4 0,4-3-37,4-1 1,7-1 6,1 2 0,5 1-138,5-6 1,3 1-4,8-5 0,5-1-131,7-3 1,2 2 13,3-6 1,3 4-275,-3-4 1,2 0 91,2-4 0,-1 1 326,-4 4 0,20-4 0,0 4 0</inkml:trace>
  <inkml:trace contextRef="#ctx0" brushRef="#br1">24096 17290 8161,'-6'-12'-230,"5"-6"0,-5 4-398,6-2 0,2 8 619,2 4 0,3 2 672,5 2 0,2 2-142,2 2 1,-2 4-259,2 8 1,-2 0-166,-2 4 1,-5-1-172,-3 2 0,1 2-208,0-3 0,-1 4 173,-4 0 0,-4 0 24,-1-4 1,-4-1-18,1-2 1,1-5-155,-1 0 0,3-1 426,-3-7-191,6 0 178,-9-4 0,11-5-6,0-3 1,5-5-5,7-3 0,2 1-105,2-6 1,0 1 21,4-5 1,-5 1-52,1-1 1,2 5-25,-1-1 1,-2 6 272,-7-1 1,1 2-23,-4 2 68,-1 5 1,-6 1-21,-2 6 0,-3 2-24,-5 2 1,-4 7-155,-1 5 1,1 5 19,4-5 0,-1 2-60,1-2 1,5-2-362,3 2-100,-3 3 0,6-5 218,-3 3 1,8-4-368,4 0 1,8-5 220,5 0 1,2-5-530,2 1 1,3-3-12,1-1 858,5 0 0,-5-16 0,1-6 0,6-2 0,-1 0 0</inkml:trace>
  <inkml:trace contextRef="#ctx0" brushRef="#br1">25055 16983 8144,'-6'-6'0,"0"3"21,6-5 36,-5 5 100,3-8 0,2 10 237,8-3 1,9 3-170,3 1 0,9 0-38,4 0 0,8 1-130,4 3 1,3-1 82,1 5 0,4-4-461,1 4 1,-2-4-5,-7 5 0,-8-5-213,-8 4 0,-5-5 102,-3 1 0,-10 1-255,-11-1 1,-7 0 690,-10-4 0,-2 0 0,-14-13 0,-8-6 0,-2-2 0,0 1 0</inkml:trace>
  <inkml:trace contextRef="#ctx0" brushRef="#br1">25400 16798 8124,'-5'-16'0,"-4"-1"0,0 1-294,1 3 294,-3 1 1669,4 0-1182,-6 5 0,7 3-271,2 8 0,2 8-9,2 9 1,0 3-5,0 5 0,0 4 16,0 8 1,0-1 0,0 5 0,0-4-517,0 4 0,0-4 171,0 4 0,0-1-561,0 1 1,0-4 146,0-8 1,0-3-72,0-6 1,0-4-326,0-4-132,0-2 1068,6-7 0,17-24 0,10-10 0</inkml:trace>
  <inkml:trace contextRef="#ctx0" brushRef="#br1">26348 16896 8318,'0'-12'-65,"0"0"1,1 4-126,3-1 0,-1 1 360,5-4 0,-4 4 280,4-1 0,1 7-129,3-2 1,4-2 158,1 2 0,3 1-394,-3 7 1,-1 5 57,-4 7 0,-1 3-188,-3 6 0,-2 1-35,-6 2 1,0 0-76,0 5 1,-6 2 89,-2 2 0,-3 3-115,-1-7 0,-2 1-33,-2-1 1,4-1-362,-1-7 401,1 2-15,11-13 398,-5 4 1,13-13-27,5-5 1,2-1-22,6-7 1,1-2-119,4-6 0,3 1 35,1-6 0,1 5-73,-1-5 1,-2 2-39,6-1 1,-6-4-125,2 4 1,-2-5 90,2-3 1,-3 0-82,3-5 1,-7 6 190,-2-2 1,-5-1 3,2 2 1,-9 0-7,-4 8 1,-3 2 135,-1 6 1,-1-1-62,-3 1 0,-3 5 213,-5 3 0,-5 3-195,1 1 1,-6 0-5,1 0 0,-2 5-170,-1 3 0,3 3 22,1 2 0,5 3 22,-2 0 1,5 5-34,4-5 0,2 5-194,6-5 0,0 5 116,0-5 1,7 2-164,5-2 1,6-3-342,7-1 1,1 0 227,2-4 1,2-1-477,3 2 0,3-7 855,-3 2 0,-3-2 0,7-22 0,5-10 0,1 0 0,0-1 0</inkml:trace>
  <inkml:trace contextRef="#ctx0" brushRef="#br1">27935 16786 8366,'-1'-13'0,"-3"1"0,2 4 120,-2 0 428,3 5-462,1-3 0,5 6 30,3 0 1,5 6 33,3 2 0,3-1-64,6 1 0,4 0-243,-1 5 1,1-5 128,-4 0 0,3-1-149,1 1 0,-4 2-55,-5-6 0,-5 0-13,2-4 115,-4 0 107,-6 0 1,-3-1 7,-8-4 1,-7 0 47,-5-3 1,-6-2 139,1 6 1,-6-4-84,-2 4 0,-5-2 158,1 2 0,2 3-188,-2-3 1,0 2 18,-4 2 1,-4 6-75,0 2 1,0 3 34,4 1 1,5 5-116,-1-1 0,5 6 62,0-2 0,7 0-113,5 0 1,3-1 77,5 2 0,3-3 2,5-6 1,5 0 52,3 0 1,5-3-20,3-1 0,3-5 89,6 1 1,0-3-29,-1-1 1,-3 0 12,-1 0 1,-1 0 46,2 0 1,-3-4 13,-6 0 0,-5-6 27,-3 2-69,-3-3 0,-3-1-245,-7 0 1,-4 1 78,-12 2 1,-1 0-112,-3 5 1,2 0-146,-6 4 1,6 0-159,-2 0 1,0 5 70,5 3 0,-1 3-451,13 2 879,-3 4 0,52 8 0,5 6 0</inkml:trace>
  <inkml:trace contextRef="#ctx0" brushRef="#br1">28144 17081 8150,'4'-12'-30,"0"-1"0,5 5 155,-5 0 274,5 5-30,-2-2 1,1 5-327,1 0 0,-7 5 77,2 3 0,-2 5-188,-2 3 1,0-1 17,0 6 1,0-1 11,0 5 0,0-1 83,0 1 1,0 0-128,0-1 1,-2 1 38,-2 0 1,3-2-86,-3-3 0,-2-2 74,2-6 0,-4 1 48,4-1 1,0-4-317,4 0 333,0-5 0,0 1 121,0-8 1,0-3-100,0-5 0,7 0 23,5-1 0,2-4-43,6-4 0,1-2 6,3-2 1,1 1-73,0-1 1,1-4 83,2 1 0,-3-1-16,-1 4 1,0 2-44,-8 2 861,-5-2-514,-5 10 0,-12 0 51,-2 9 1,-9 4-135,-3 4 0,-3 3-24,-2 5 1,5 5-263,-1-1 0,6 5 161,-1-5 0,2 5-269,2-5 0,5 2-21,3-2 0,2-2-131,2 2 0,6-2 105,2-2 1,8-1-184,5-3 1,4 2 76,3-6 1,0 0-29,4-4 0,0 0-163,1 0 0,1 0 63,-5 0 0,3 0-193,-3 0 632,0 0 0,-15-11 0,-4-2 0</inkml:trace>
  <inkml:trace contextRef="#ctx0" brushRef="#br1">18004 16896 7651,'0'-17'-790,"0"3"651,0-2 1,-1 6 119,-3 2 17,2 0 1,-3-5-36,-1 6 32,5 2 1,-9 6 1,6 3 0,-4-1 55,4 5 0,-2 1 4,2 3 1,2 0 5,-7 1 0,3 0 132,-3 4 0,-2 2-101,3 5 1,-3 5 21,-1 0 0,0 9 79,-1-1 1,1 15-96,0 5 1,-2 10-349,6-28 1,0 0 0,1 4 0,0 2 272,-1 4 0,0 0 0,1 1 1,1 0-59,2 3 0,0 1 0,-1 0 0,0 1 47,3 1 1,0-1 0,-2-1 0,0 0-11,2-5 0,0 0 0,0 0 0,0-1-3,2 0 1,0-1 0,0 0-1,0 0-47,0-3 1,0-2 0,0-2 0,0-2-159,0 28 1,5-5 199,4-3 0,2-5-11,1-8 1,-4-4-67,0-8 1,0-3-129,5-5 0,-1-2 64,0-2 1,-7-17 59</inkml:trace>
  <inkml:trace contextRef="#ctx0" brushRef="#br1">17925 19049 6155,'23'-21'0,"21"-19"0</inkml:trace>
  <inkml:trace contextRef="#ctx0" brushRef="#br1">17955 16626 7946,'0'-13'0,"0"1"6,0 0 1,7 1 70,5 3 1,2-2-279,6 6 0,7-4 106,10 4 0,7-2-27,9 2 1,5 1-149,7-5 1,-29 6-1,1 0 274,2-2 1,0 0 0,4 2 0,0 0-13,-2-2 0,0 0 0,5 1 0,0 1-7,-3-1 1,0-2 0,3 1 0,1 0-286,-2-2 1,0 0 0,5 1 0,0 1 302,-1 0 1,0 0 0,2 0 0,1 0-9,-1-2 0,0 0 0,2 0 0,0-1-304,2 1 1,0 0 0,5 0 0,-1 0 363,1 0 1,-1 0-1,1-1 1,-1 1-40,-3 0 1,-1 0 0,2 0 0,1 0 3,-1-1 0,1 1 0,3 2 1,1 0-13,-3 0 0,1 0 0,2 2 0,0 0 1,-2-2 1,-1 0 0,2 0 0,0 1-8,0-1 0,1 0 1,1-1-1,0 0-3,-2 3 0,1 0 0,1-2 0,0 0-59,-4 2 1,1 0 0,2-3 0,1 1 38,1 2 1,0 0-1,3-2 1,1 0-358,-2 2 0,-1 0 0,2-2 0,-1 0 358,-2 2 1,-1 0 0,2-2 0,0-1-4,2 3 1,1 0 0,-1-2 0,0-1 12,-1 1 1,0 0 0,1 0-1,0 1 4,-2-2 0,1 2 1,0 1-1,0-1 14,0-1 1,0 0 0,2 3 0,0 0 68,-2-2 1,0 1 0,2 1 0,0 1-28,-2 0 1,0 0 0,1 0 0,0 0-41,0 0 1,1 0-1,1 0 1,0 0 0,-1 0 1,0 0 0,1 0-1,0 0-4,-4 0 0,1 0 0,1 0 0,1 0-7,2 0 1,0 0 0,-23 0-1,1 0 1,0 0-9,0 0 0,0 0 0,0 0 0,1 0 0,1 0 0,-1 0-9,18 0 0,1 0 1,-21 0-1,2 0 1,-1 0 5,-1 0 1,1 0-1,0 0 1,1 1-1,1 1 1,-1-1-2,-1 0 0,0 1 1,-1-1-1,1 1 0,1 0 1,-2 0 10,19 0 1,-1 0-1,3-1 1,0 1-4,-22 0 0,1 1 0,-1 0 0,22-1 0,-1 0-2,1 2 0,0 0 0,-2-2 1,-1 0-1,-1 2 0,-1 0 0,-1 0 0,1 1 1,0 1 0,1 0 1,-1-2-1,1 0 31,-2 0 0,-1 0 0,1 0 1,0 0-73,-4 3 1,-1-1 0,3-2 0,-1 0 42,-1 0 0,-1 0 0,3-2 0,-1 0-12,-1 2 1,-1 1-1,-1-3 1,-1 0 3,-2 2 1,0 0 0,-1-2 0,-1 0 4,2 2 1,1 0-1,-4-2 1,-1 0 4,1 2 1,-1 0 0,-3-2 0,-1 1 125,-3 1 1,-2 0 0,2-2 0,0 0-103,-3 2 0,0 0 0,-1-2 0,-1 0 504,29 6 0,-2-1-486,-11 1 1,-1 2-35,-7-6 0,0 4 589,-8-4 1,2 5-622,-11-5 0,1 4 559,-4-4 0,-2 4-493,-3-4 0,-2 4 394,-5-3 0,-1 4-300,0-1 103,0 3 0,-3 2-160,-1-1 0,-5 4-3,1 1 0,-3 3 3,-1-3 1,0 5 8,0-2 1,-5 9-27,-4 4 0,-2 6 32,-1 2 1,-2 7-7,-2 1 1,1 6-247,-5 7 0,9-28 0,1 1 184,-2 0 0,-1 0 1,3 3-1,0-1-1,0-2 1,-1 0 0,2 3 0,-1 1-8,0-1 1,0 1 0,0 2-1,2-1-44,1-3 1,2 0 0,0 1-1,1-1 72,-4 29 1,7-1-8,1-3 0,1 2 42,7-2 0,5-3-201,3-10 0,1-1 114,-5-3 1,-5 0-57,-3-8 0,-3 1-152,-1-9 1,-5 0-20,-4-5 0,-11-1-226,-5-2 1,-3-3 20,-1-6 0,2-4-67,-6 0 506,-6 1 0,4-3 0,-3-1 0,2-4 0,3-1 0</inkml:trace>
  <inkml:trace contextRef="#ctx0" brushRef="#br1">17918 18422 7890,'-12'0'-1028,"3"0"605,1 0 331,0 0 0,-4 0 158,-1 0 1,5 0 6,0 0 1,4 0-30,-4 0-26,5 0 0,-7 2-19,6 2-15,0-3 219,4 5-129,6-6-31,0 0 1,3 1-6,-1 3 0,-4-2 50,4 2-39,0-3 0,5-1 4,-1 0 1,0 4-18,1 0 1,0 0-11,4-4 1,2 0-1,5 0 1,2 0 10,3 0 0,4 0-59,8 0 0,4-1 53,8-3 1,8 1-322,4-5 1,-27 6 0,1 0 291,0-2 1,0 0 0,0 2 0,1-1-4,1-1 0,0 0 0,0 2 0,1 0-16,3-2 1,1 0 0,-1 1 0,1-1-218,1 0 1,1 0-1,0 0 1,-1 1 227,-2 1 0,1 0 0,1 1 0,1 1 4,-1-2 1,1 0 0,2 0 0,1 1 1,0-1 0,0 0 0,-1 1 1,-1 0-2,-2-1 1,0 0 0,0 1 0,1 1-1,1 0 1,0 0 0,2 0 0,-1 0-9,-1 0 1,1 0 0,0 0 0,1 0-2,-4 0 1,0 0 0,2-1-1,-1 0 9,1-1 0,1 0 0,2 2 0,1-1-1,-2-1 1,1 0-1,2-1 1,1 0-251,-6 1 0,0 0 0,4 0 0,0 0 249,-2 2 1,0 0-1,5-2 1,0 0 7,0 0 1,-1 0 0,2 0-1,0 0 2,-2 2 0,0 0 0,1 0 0,-1 0 2,0 0 0,1 0 0,2-2 0,1 0-268,-1 0 0,-1 0 0,3-1 0,-1 2 270,-3 0 0,-1 2 0,0-1 0,1 0-10,1 0 0,1 0 0,1 0 0,1 0 0,-3 0 0,0 0 1,2 0-1,-1 0-7,-7 0 1,0 0-1,3 0 1,0 0 8,0-1 1,-1 2-1,1 0 1,0 2-10,-1-1 0,1 0 1,-2 0-1,-1 0-62,-1-2 1,-1 0-1,2 0 1,0 0 69,1 0 0,-1 0 0,4 0 0,-1 1 14,-2 1 0,-1 0 1,4-1-1,-1 0 5,-4 1 0,-1 0 0,2-1 0,0-1-1,0 0 1,1 0 0,2 1-1,0 0 3,1 1 1,1 0 0,-1-2 0,-1 1 0,-2 1 0,-1 0 0,-1 1 0,1 0-10,2-1 1,0 0-1,0 0 1,0 1-26,0-1 0,0 0 0,0-1 0,-2 1 17,-1 2 0,-1 0 0,1 0 0,0-1-3,1 1 1,0 0 0,0 2-1,1-1-27,-1 0 1,0-2 0,1 1 0,-1-1-68,-4 1 1,0 0 0,2 0 0,-1-1 53,1 1 0,1 1 0,0 0 0,1-1-62,-2-2 1,0 0-1,0 2 1,-2 0 103,-4-2 1,0 1 0,3 1-1,0 0-35,1-2 0,0 0 0,0 0 1,0 0 74,-1-2 0,-1 0 0,0 0 0,0 1-50,-4 1 1,0 0 0,1-1 0,1 0 6,0 1 1,0 0-1,-1-1 1,1-1 18,-2 0 1,0 0 0,-1 0 0,-1 0 232,-2 0 1,0 0 0,33 0-191,-1 0 1,0 0-1,0 0 0,-3 0-85,-8 0 1,0 0 51,-4 0 1,3 0 339,-4 0 0,5-1-416,-5-3 0,0 1-21,-3-5 1,-1 5 43,0-1 0,-4-1 460,0 0 1,-4 1-400,5 4 0,-7-4 16,2 0 1,-4-4 494,-4 4 0,1-2-484,-5 2 0,0-1 339,-5-3 0,-1-2-308,-2 6 0,1-6 176,-6 2 1,2 1-208,-2-1 0,-2 4 34,2-4 1,2 5-83,-1-1 1,5-2-17,-2 2 0,-1-1-85,2 1 1,-6 2 114,1-2 0,-2 2-211,-2-3 77,-5 4-70,4-4 0,-10 3-37,3-2-229,-2 3 209,-2-5 0,-2 6-144,-2 0 1,3-1 372,-3-3 0,24-19 0,8-10 0</inkml:trace>
  <inkml:trace contextRef="#ctx0" brushRef="#br1">29707 18189 7890,'-5'-13'0,"-4"1"0,-7 0 0,-3-1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8518 4272 8234,'-7'0'-2094,"-5"0"2050,11 0 1,-10 0 267,2 0 1,3 0-118,-5 0-31,10 0 0,-7 0 147,4 0-186,3 0 0,-6 0 1,2 0 25,4 0 0,-3 0-37,8 0 1,-1 0 0,5 0-18,2 0 1,2 0 24,0 0-29,1 0 0,4 4 0,0 0 1,0 0-1,0 1 0,2-1 0,0-1-3,4-2 0,-3-1 25,1 0 1,-1 0 0,3 0-1,-3 0 26,-2 0 0,-1 0-45,-4 0 1,-1 0-10,1 0 0,0 0 1,0 0-1,-2-1-5,-2-4 0,-2 4 34,-3-3-79,-3 2 39,5 2 28,0-5 15,-5 3 11,5-3 1,-8 5-13,-2 0-16,3 0 0,-5-2-46,6-2 71,-6 3 23,5-5-34,-5 6 0,5 0 26,-3 0 5,2 0 66,-4 0 12,6 0-164,0 0-14,0-6 37,0 5 1,0-6 1,0 2 0,5 3 1,0-7-1,2-2 2,3-5 0,6 1 0,1-7 0,6 1 0,-2-4 0,3-1 0,-3 2 0,-1 1 0,0 2 1,-2 0-38,1 1 0,-4 2 27,-6 5 0,1 4-11,-6 1 9,0 5 12,-4-3 1,-1 6-122,-3 0 113,-4 0 0,0 5-456,-1-1 116,7 0 0,-8-3-249,5 4 597,1-4 0,4 5 0,-22 11 0,-7 4 0</inkml:trace>
  <inkml:trace contextRef="#ctx0" brushRef="#br0">8416 4323 8234,'0'-9'-1354,"0"1"1350,0 5 0,0-4 29,0 2 1,0 3-2,0-7 0,0 5 17,0-5-35,0 7-5,0-10 0,5 5 0,2-6 0,2 1-64,-1-1 70,1-6 1,4 4-1,-1-5 1,1 0-1,0 2 1,0-2-1,-1 1-10,1 1 1,-1 1 17,-4 4-18,3 1 0,-5-1 1,4 0-5,-2 0 1,0 5 0,1 1-16,0 1 15,-6 2 7,8 4 0,-9 0 6,3 0 17,1 0-57,-5 0 35,5 0-175,-6 0-142,0 0 164,6 0 139,-5 0 29,5 0 39,-6 0 1,0-2-1,1 0 353,3-3-248,-2 1 229,3 4-151,-5-6-193,0 5 0,2-5-25,2 6 19,-2 0 0,5 0 0,-3 0-66,4 0 59,4 0 1,2 0-51,3 0 0,-3 5 1,4 0-1,1 2-29,2 3 1,-1-3-15,1 2 1,0-5-94,5 5 141,-1-7 1,1 5 0,-2-4-1,-1 2 1,-3-3-132,-2 0 0,-1-2 49,-4 0-281,-1 0-132,1 0 508,-6 0 0,-29 0 0,-14 0 0</inkml:trace>
  <inkml:trace contextRef="#ctx0" brushRef="#br0">9104 3953 8234,'-8'0'-281,"-1"0"0,5 0 140,-5 0-814,7 0 360,-4 0 595,6 0 0,28-6 0,8-1 0</inkml:trace>
  <inkml:trace contextRef="#ctx0" brushRef="#br1">29072 6796 12084,'9'5'-1376,"-2"0"0,0 1 1276,0 0 0,-4 9 1,3-1-1</inkml:trace>
  <inkml:trace contextRef="#ctx0" brushRef="#br1">29072 6771 11827,'0'-9'-1825,"-1"1"264,-3-2 1520,2-1 1,-8 2 0,5 1 0,-2-2 193,-3-2-423,4 5 343,0-4 1,5 9 0,-2-3 228,-1-1-771,0 5 365,4-5 0,0 7 0,1 2 0,2 3 27,1 1 0,2 2 0,-3 3 123,1 1 0,1 4 151,0 0-155,-4 0 0,6-4 1,-4 0-1,1-1 0,-1 1 1,0 0 47,1 0 0,-2-1 12,2 1 0,3 0-8,1 0 0,0-6 4,0-3 0,2-4 103,7-4 0,4-9 0,9-10 0,5-5 64,6-6 1,10-4-117,-21 17 0,0-1 0,3-2 0,1-1-125,-1-3 1,2 0-1,1-2 1,1-1 0,0 1-1,0-1 1,1 0-1,0-1 135,1-1 1,-1 2 0,-1 2 0,0 3 13,-5 4 0,-1 1 1,27-17-5,-2 4 0,-11 4 1,-8 9-1,-10 4 488,-9 3-750,-9 7 148,-4-5-197,-5 11 0,-1-5-276,-3 6 1,1 0 56,-6 0 1,1 0 502,-5 0-278,0 6 0,-1 1 0,-1 7 1,-2 2-1,0 2-309,-2 2 0,5 0 277,-3 1 0,-1 3 105,1-3 75,0 3 1,-19 36 0,16-26 0,-1 0-1</inkml:trace>
  <inkml:trace contextRef="#ctx0" brushRef="#br1">28422 7893 12449,'1'-7'-1394,"2"1"1573,1 0-61,1 5 0,-4-5 1,2 5-1,3-2 1,1-1-1,3 0 1,1-1-1,3 0 248,3-2 0,3 2-92,5-3-252,12 5 1,0-8 0,13 4 0,4-2 0,1 2 0,2 0 0,-4 1 42,0 1-97,-8 0 1,-2 5 0,-9 0-1,-6 0 1,-5 0 292,-6 0-221,-9 0 1,-4 0 0,-8 0 0,-4 0 0,-5 2 0,-4 1 0,-3 2-133,0 2 1,-4 0 0,3 3 0,-3-1 64,-2 1 1,-33 1 0,-9 2 0</inkml:trace>
  <inkml:trace contextRef="#ctx0" brushRef="#br1">28537 7867 15317,'-13'0'0,"4"0"-1527,1 0 1094,-1 0 1,-3 0-1,-1 0 204,0 0 253,0 0 1,5 0 0,-1-1 239,0-3-503,3 2 122,0-3 0,8 5 0,2 0 294,4 0-153,4 0 1,6 0 0,5 0-1,4 0 1,5 0 13,5 0 1,0 0 0,11-2-1,3-1-53,3-1 1,1-4 83,-4 3 1,-1-3-40,-3 4 0,-1-1 0,-7 4 0,-8-2 72,-7-1 1,-6 0 347,-5 4-494,-6 0 0,-7 0 22,-8 0 0,-4 0-205,0 0 219,-1 0 1,0 4 0,0 0-1,1 0 34,-1 2 0,-6-5 0,0 5 0</inkml:trace>
  <inkml:trace contextRef="#ctx0" brushRef="#br1">26089 6095 22386,'0'-9'-1933,"0"1"1,-2-1-1813,-2 2 2971,2 2 0,-3-1 14,5-2 1037,0 2-98,0 0 193,0 6 1,0 2 0,1 0 0,3 4-980,5 1 0,-2-4 694,2 1 17,5 3 1,0-5 0,4 2-1,1-3 1,2-1 0,3 0-1,0 0 593,-3 0 1,3 0 633,-2 0-1187,-4 0 1,1 0 0,-7 0-1,0 2-103,-4 2 1,-2-1-1091,-6 5 0,-6 1 2648,-2 4-1305,-9-6 1,1 4-1,-4-4 1,0 2-1,1-2 76,-4-2 1,0 4-272,2-5 0,-3 2 0,4-3 0,-1 1 44,0-1 1,1 0-5,-2 1 1,0-3 489,5 4-213,0-4 0,4-1 0,0 0 0,1 0-550,-1 0-635,6 0 313,1 0 274,6 0 1,1 0 47,4 0 0,3-4 323,9-1 1,-3-3 638,3 4-754,3-6 0,0 7 0,4-4 0,-1 0 0,-3 1 164,-2 0 0,3-2-121,-4 4 1,5-2-1,-4 3 1,0-1 31,1 1 0,-6 0 93,-5-1 0,-4 3-25,5-4 0,-8 4 1,-1 2-94,-7 4 0,-6-3-272,-4 7 0,-2-5 27,-7 5 133,1-1 1,-2 4 0,0-3-1,0-1 1,4-1 42,3 0 1,3-4-98,5 1-13,-1-3-142,6 5 1,8-5-1944,12 4 1434,0-4 0,12-1 679,1 0 0,9-5 0,6-1 0,7-1 0,-1-1 0</inkml:trace>
  <inkml:trace contextRef="#ctx0" brushRef="#br1">26344 9538 17530,'-13'0'-597,"-11"-12"0,-3-2 0</inkml:trace>
  <inkml:trace contextRef="#ctx0" brushRef="#br1">25999 9512 13841,'-8'-5'-2801,"-1"-4"2408,-1-2 1,3-2 0,0 0 275,2 0 0,2 2 585,7 3 1,9-4 0,8 5 0,4-1-66,5-1 1,3 5-80,5-5-305,6 7 1,-4-8 0,4 5 0,-2 3 0,-1 0 0,-3 2 0,-4 2-156,-2 2 0,-8-1 1,-7 4 81,-3-2 0,-7 5 1,-3-1 280,-2 2 0,-9-2 1,-6-1-1,-6 2-49,0 1 1,-16 4 0,-6 0-1,0 2 1,-1 0 0</inkml:trace>
  <inkml:trace contextRef="#ctx0" brushRef="#br1">26012 9640 15060,'-38'5'524,"5"-2"-892,3 6 1,4-6 0,0 1-516,1-3 871,5-1 0,8-5 0,14-4 335,9-2 1,8-2-161,6 0 0,10-1-87,4-3 0,7-1 1,3-5-1,3 2 152,3-2 0,1 3-98,-5-1 1,2 5-989,-2-1 838,-2 3 1,-11 3-1,-1 2 1,-3 5-116,-5 3 0,-36 18 1,-10 4-1</inkml:trace>
  <inkml:trace contextRef="#ctx0" brushRef="#br1">24189 4246 11908,'-7'-8'-2166,"1"-1"2219,0-1 0,5 3 131,-3-1 1,2 3 0,2-3 308,0-2 1,-1 4-239,-4 2-770,4 3 380,-5 1 0,2 1 448,0 3 1,0-1 245,4 6 0,0-5 13,0 4-463,0-5 0,0 8 0,-2-3 83,-2-1 1,3 0 293,-4-3 780,4-3-773,1 5 0,-2-6-1092,-2 0-264,3 0 371,-5 0-26,6 0-335,0 0 311,6 6 0,-3-5-148,5 3 1,-4-1-608,5 2 1233,-6-4 1,8 5 0,-2-5 0,2 2 0,3 1-36,3-1 0,-3-2 104,3-1 0,3 0 0,1 0 0,3 0 1,2 0-1,-1 0-2,1 0 1,4 0 93,-1 0 1,3-1 0,-4-2-1,2-3 272,-2-1 0,-1 3 44,-2-4 0,0 5 106,-4-1-434,3 2 1,-9-2 0,5 0 0,-1 1 0,-4 1-36,-1 2 0,1 0-50,2 0 0,-3 0 0,3 0-8,-3 0 0,0 0 0,2 0 0,1 0 0,-2 0-103,-1 0 0,3 0-21,0 0 0,0 0 61,-4 0-2,0 6 1,1-5-1,2 4 1,1-4-1,-2-1 62,-1 0 1,3 0 20,0 0 0,0 0 6,-4 0-14,0 0 1,4 0-1,0 0 1,-1 0-1,-2 0-6,-2 0 1,3 0-14,2 0 22,-3 0 11,4 0 1,-5 2 0,0 0 0,-1 3 0,1-3-85,0 0 1,-5-2 82,1 0 0,0 0 15,3 0-25,1 0 1,0 0 0,0 0 0,-1-2 0,1 0 168,0-3 1,0-3 85,-1 4 0,1-5-88,0 5 0,-2-2 0,-1 3 91,-1-1 1,-7-2 986,3 2-327,2 3-461,-6-5 1,3 6-440,-8 0 0,1 0-164,-5 0 0,4 0-116,-5 0 1,5 0-305,-5 0 209,1 0 0,-1 4-193,1 1 1,5 0 498,-1-1 133,2-2 1,-9 21-1,-3-2 1</inkml:trace>
  <inkml:trace contextRef="#ctx0" brushRef="#br1">25272 4017 16254,'-5'-8'-3973,"-4"4"3395,-2-3 1,2 6 0,1-4-113,-2 4 998,4 1 1,-1 0 56,3 0 1,1 0 188,-5 0-301,5 6-7,-3-5 0,6 6 1,0-3-1,2 4 0,0 0-223,3 1 1,3-5 0,-2 4-1,1 1-2,3-2 0,1 4 198,2-2-346,0 2 1,1 2 0,1 0-1,4-2 1,-1-1-48,1-2 0,2-1 0,-3 3 0,1-3-103,-1-1 0,4 3 21,-5-5 0,4 1-111,-4 0 0,4-4 0,-4 3 0,-1-1 343,-2 1 154,-1-2 1,-1 8-328,1-6 206,-6 0 0,0 1 0,-4 0 293,1 2 1,1-2-272,-5 3 1281,0-5-175,0 3-25,-6-6-967,4 0 1,-5 0 0,3 1 1163,-4 3-947,-4-2 1,0 8 0,-1-6 0,0 0 28,0 2 0,1 1 434,-1 6 1,0-1-272,0 1-469,-5 0 0,4 0 0,-3-1 0,3 3 0,2 0 379,4 2 0,-4 0 964,4-4-1173,2 0 1,-1-1-1,4 1-253,-1 0 1,1 0-55,7-1-446,-2-5 1,9 1 0,-2-6 408,2 3 0,19-29 0,4-12 0</inkml:trace>
  <inkml:trace contextRef="#ctx0" brushRef="#br1">24061 4374 15465,'7'-6'3203,"-1"3"-2695,-6-5-758,0 5 114,0-3 72,0 6-228,-6 0 1,3 0 354,-5 0 0,4 4 0,-3 2 0,-1 0 223,1-1 1,-1 5 0,-5-1 0,0 2-235,1 2 0,-3 4 1,-2 1-1,-2 2 85,-1 3 1,-9 1 0,4 1 0,-3 1 219,-4-1 0,4 5 508,-6 0-690,6 5 1,-3-6 0,4 3-1,-2 1 1,0-2 176,0 0 0,7-1 0,2-6 0,1-1 51,4-2 1,-2-6-328,4 2-62,-3-2 1,9-3 0,-5 1 0,-1 0 0,2 0 93,2-1 0,-2 1 117,2 0-201,4 0 0,-7-5 0,4 2 0,-4 1 1,0 4 11,-1 0 1,0-6-485,0 8 415,1-6 0,0 3 0,2-5 1,2-1 146,-2-1-450,-1 5 161,-2-11-167,6 5 1,1-8-1401,6-2-641,0 3 1,0-7 2267,0 4 0,1 3 498,4-3-389,-4 2 1,6-2-1,-4-2 194,1-1 0,23-35 1,2-14-1</inkml:trace>
  <inkml:trace contextRef="#ctx0" brushRef="#br1">23398 4680 13131,'-7'0'-1357,"0"0"1407,3 0 9,2 0 0,-5 0-20,3 0 1,3 1 2028,-4 3-1811,4-2 1,-3 5 0,-2-4-1,0 2 1,-1 2 0,2 3 73,-1 2 1,-4 2 0,1 3 0,-2 4 31,-2 3 0,1 7 1,-1 3-1,-1 3-13,-3 1 1,2 1 0,-2-3-1,3 0-13,2-2 1,-1-2 0,1 1 0,3-6-27,0-4 0,5-6 1,-3 2-1,1 1 172,3 0 0,-2-4-748,0 1 94,1-3 0,4-1 0,0-1 0,0 1-846,0 0 741,0-6 1,0 0 0,1-4-772,4 1 1,-2 0-693,5-4 533,1 0 1086,3 0 1,1-4 0,0 0 0,0 0-115,-1-2 1,1 0 322,0-2 0,4-3 20,0 2 1,5-1 0,-2 0-1,2 2 32,-1-2 1,0 0 570,5 1 0,-2-1 654,-3 6-1298,-3 0 1,-1 2 0,0 0 0,-1-3-33,-2 3-420,-7 0-329,5 2-429,-11 0-70,5 6 1,-5-5-551,3 3 2025,3-2 1,17-42 0,3-9-1</inkml:trace>
  <inkml:trace contextRef="#ctx0" brushRef="#br1">8938 14460 13740,'0'-7'-164,"0"-1"120,0 4 51,0-3 0,0-1 38,0-1 124,0 1-112,0 1 0,0-1 116,0 4-125,0 3 0,2-3 1,1 8-125,1 4 0,0 4 1,-4 0-1,0 3 102,0 2 0,0-2 0,0 6 0,0 2 30,0 1 1,0 2 13,0-1-60,0-5 0,0 4 1,0-3-1,0 3 1,0 2-1,0-2 1,0-3 50,0-4-74,0 3 1,0-6-1,0 3 1,0-3-210,0-1 339,0-6 1,0 0 0,2-4-381,2 1 1,-3 2 0,5-3-551,0 1 374,-5 0 1,6-4 216,-3 0 0,-1 2 104,6 2 0,11 3 0,6 6 0</inkml:trace>
  <inkml:trace contextRef="#ctx0" brushRef="#br1">8977 14498 14890,'-5'-9'-2140,"1"1"1,0-2 1532,-2-1 616,5-2 0,-5 4-503,6 1 968,0 5-370,0-3 1,6 6 0,2 2 0,4 2 0,0 3-102,1 0 1,4 0 0,0-4-1,0 1-35,2-1 1,-4 3-1,5-2 1,0 0 95,0 2 1,0-5 0,2 4 0,-2-4-9,-2-1 0,5 4 0,-3 1 1,1-3 21,0 0 1,-4-2 490,5 0-577,-7 0 0,4 0 0,-7 0 0,1 0 0,0 0 0,0 0-414,-1 0 515,-4 0 0,1 1-257,-4 4 1,-1 2 364,-4 5 0,-23 7 0,-5 1 0</inkml:trace>
  <inkml:trace contextRef="#ctx0" brushRef="#br1">9385 14498 12811,'-7'0'-260,"0"0"312,2 0-23,4 0 0,-6 0 87,3 0 10,2 0-83,-4 6-17,6 6 0,0 2 0,0 5 1,0-1-1,0 4 0,0 3 0,2 3-53,2 2 1,-2 4 0,2-3-1,-1 0-10,1 1 0,-3-4 0,4-5 1,-4-3 20,-1-2 1,0-1 8,0-4-300,0-6-227,0 4 473,0-9-21,0 3 1,-6-27-1,-1-7 1</inkml:trace>
  <inkml:trace contextRef="#ctx0" brushRef="#br1">8977 14944 15163,'-9'0'-2493,"1"0"2529,-2 0 1,3 0 0,0-1-256,1-3-132,2 2 0,4-5 530,0 3 1,1 2 877,3-2-1015,3 3 1,8 1 0,0 0 0,4 0 0,0-2 0,6-1 0,3-2 25,6-2 0,-2 2 0,2-3 0,2-2 13,1-1 1,1-2 0,-1 2 0,-2 1 9,-1 1 1,-5 2-29,0-1 96,-2-4 1,-7 11 0,-3-3-241,-3 2-256,-7 2 1,-1 6 0,-7 2-1,-2 4 409,-1 0 1,-6 0 0,2-2 0,0-2 429,-1 2-427,7 1 1,-27 2 0,1 0 0</inkml:trace>
  <inkml:trace contextRef="#ctx0" brushRef="#br1">17494 17673 11676,'0'-9'-229,"0"1"1,0-2-1,0-1 1,0-2 0,0 0-1,0 0 6,0 1 0,0-1 1,2 0-1,1 0 1,1 1 308,-1-1 1,-2 4 0,-1 1-116,0-2 68,0 4 1,2-1 103,2 3-83,-3 3-39,5 1 1,-6 2 0,0 8-1,-2 3 1,0 4 0,-4 4-1,0 6 313,1 6 1,-5 5 23,1 5-321,-2 2 0,0 12 1,1 3-1,3 8 1,3-30-1,2 0-13,0 1 1,1 1-1,0 0 1,1 1 0,0-4-1,1 1 1,1-2-1,0 0-39,7 32 1,2-6-183,2-6 1,4-7 64,0-11 1,-2 1-1,-5-1 1,-1-3-44,1-5 0,-5 0 105,0-9 1,-4 3-4,-1 2 0,-4-2 0,-2-2 0,-1-2-142,-3-1 0,0 2 171,2-4 1,-4 0-245,4-4 289,2-6 1,2-3-1,8-10 378,5-6-342,2-7 0,11-32 0,3-14 0,-7 19 0,1 0 0,-1-1 0</inkml:trace>
  <inkml:trace contextRef="#ctx0" brushRef="#br1">17494 17545 10725,'-7'-8'-784,"2"-1"1,0-1 459,1-1 0,1 4 0,8 3 509,3 2 0,3 2 0,4 0 0,2 0 25,4 0 1,4 2-136,5 2 1,4-3-1,10 4 1,8-4 0,11-1 1,-26 0 0,1 0 8,4 0 0,1 0-120,3 0 1,1 0-1,4-2 1,2 0-1,2 0 1,2 0 0,0 0-1,0 1 1,0 0-1,0 0 1,-1 1-1,1 0 1,0 0 0,1 0 37,1 0 0,1 0 0,-1 0 0,1 0 0,0 0 0,-1 0 0,-3 0 0,-2 0-39,-1 0 1,-1 0-1,-1 0 1,-1 0-1,0 0 1,-1 0 0,-1 0-1,-1 0-35,-1 0 0,-1 0 0,-2 1 0,0 0-634,-4 1 0,-1 0 696,32-1 1,-32 2-1,-1 0 1,33-3-1,-3 2 1,-8 0-38,-5 3 0,-5-1 0,0-4 0,-5 0 16,-5 0 0,-3 1-15,-11 4 0,-5-4 25,-3 3 1,-3-2-1,-3-1 251,-2 3-430,2-2 1452,-9 3-1644,3 1-48,-5-5 280,0 5 1,6-6 172,3 0 0,2 0-5,2 0 1,22 0 0,6 0 0</inkml:trace>
  <inkml:trace contextRef="#ctx0" brushRef="#br0">20695 17494 8508,'-7'-5'0,"1"2"0,6-6-362,-6 7 1,5-10 0,-3 4-79,2-4 1,2 4 621,0-1 43,0 7-189,0-4 29,0 6 1,0 1 0,0 4-1,0 3 1,0 3 39,0 2 0,0 1 0,0 3 1,0 3-13,0 0 0,2 8 176,2-2-211,-3 8 1,5-2 0,-6 7 0,0 0 0,-1 5 253,-4 7-281,-2 6 1,-5 2-1,-1 1 1,0 1-1,0 0 23,1-2 0,-1 2-46,0-6 1,5-4 0,1-5-1,-1-2-87,1-3 1,3 1 50,-4-3 1,3 2-255,-3-7 204,-1 2 1,-3 0-1,-1-1 1,2 1-1,1-5-252,1-3 0,6-2 96,-1-1 1,4-1-309,4-2 212,-2-4 330,9-5 0,-10-12 0,5-2 0</inkml:trace>
  <inkml:trace contextRef="#ctx0" brushRef="#br0">17494 18884 8173,'-12'0'-600,"0"-1"543,4-3 30,2 2 0,5-4 160,-4 6 1,5 0 92,0 0-147,6 0-63,13 0 1,-4 0 0,6 0 0,2 2 0,3 1 0,3 2-1,7 1-53,5 0 1,10 2 0,10-2-1,5 0-20,-30-4 0,1 1 0,3 2 0,0-1 0,3-1 0,1-1 0,0 1 0,1 0-4,0 0 0,-1 0 0,0 1 0,0 0 0,-3-1 0,-1-2 0,2 1 0,1-1-185,1 0 0,0 0 0,0-1 0,1 0 354,0 0 0,-1 0-110,1 0 0,-1 0 0,1 0 1,0 0-1,-1 0 0,0 0 1,0 0-1,-1 0 0,1 0 1,-1 0 94,0 0 1,0 0-72,0 0 0,-1 0 0,31 0 0,-1 0 0,-35 0 1,-1 0-1,37 0 80,-5 0-70,0 0 0,-16 0 1,3 0-1,-2 0 0,-4 0 66,-2 0 1,-4 0-73,-9 0 1,1 0 30,-5 0 0,0 0 0,-6 0 0,-3 0-56,-4 0 1,-3 0 16,-1 0 0,-2-2-22,-2-2 1,1 1 374,-6-5 1,0 3-626,-4-3 0,-1 5 45,-4-1 1,-2-2 0,-7 2 208,-3 1 0,-37-10 0,-14-1 0</inkml:trace>
  <inkml:trace contextRef="#ctx0" brushRef="#br0">20504 18068 8508,'-7'26'-111,"-3"5"0,5 1 0,3 1 0,0-3 0,2-3-1678,0-2 1613,0 1 1,4-2 175,1-3 0,16 9 0,0-3 0</inkml:trace>
  <inkml:trace contextRef="#ctx0" brushRef="#br1">17494 15454 16582,'-1'-8'-3230,"-3"-1"2235,2 6 0,-5-4 678,3 3 1,3 1-257,-4-5 185,4 5 668,1-3 1,1 6 0,4 0 0,3 0-61,3 0 0,4 0 0,2 0 0,4 0-176,3 0 1,7-4 0,3 0 0,4-1 194,5 0 0,2 2 0,6-4 0,0 0 84,0 0 1,-4 2 0,-3-2 0,-3 0-11,-4 0 1,-9 3-1,-2-3 1,-8 1 1082,-4 3 21,-7 2-1545,-1 7 0,-7-4 1,-4 6-1,-3-1 1,-5 0 280,-4 3 0,1 1 1,-3 2-1,-1-1 103,0 1 1,0 0-27,-1 0 1,-3 4 247,3 0-404,-4 0 0,-17-5 0,-5 1 0</inkml:trace>
  <inkml:trace contextRef="#ctx0" brushRef="#br1">17545 15531 22806,'-1'-7'-7484,"-3"2"6209,2-2 1,-5 6 2373,3-3-1972,3-3 629,-5 5 692,6-4 0,1 6 1,4 0-1,4 0 0,6 0-213,2 0 1,11 0 0,2 0-1,7 0-165,5 0 0,1-1 1129,8-3-921,-3-3 1,14-7-1,-4-2 1,0-1-1,-4 1 1,-6 2 0,-7 1 510,-5 1 906,-5 5-934,-17-5 0,-10 12-1223,-16 0 1,-3 5 580,-6 3 0,0 3 1,-5-1-1,2 3 192,3 0 0,3 2-12,5-6 1,0-2 18,0 1 70,6 1-428,2-2 1,67-24 0,-23 3-1,0 0 1</inkml:trace>
  <inkml:trace contextRef="#ctx0" brushRef="#br1">17558 17137 22519,'-8'-11'-9041,"1"1"7012,1 2 2404,2 5 1,5-7-1,3 4 1,5 1 0,4-1-1,2 2 1776,2-2-1928,6-1 0,-3-2 0,7 1 0,1-1 1,3 1-1,2 1 0,1 0-59,-2 0 0,4 4 1,-5-1-1,0 2-70,0 2 0,-2 0-88,-8 0 183,-3 0 0,-5 0 0,0 2 0,-2 2 1,-2 4-201,-5 4 0,-4-4 0,-4-1 264,-5-1 1,2 2-210,-2-3 71,1 5 1,-9-5-1,0 5-112,1-1 0,-43-7 0,-11 4 0</inkml:trace>
  <inkml:trace contextRef="#ctx0" brushRef="#br1">17533 17265 21267,'-5'-9'-3698,"1"1"0,1 4 4060,8-5 0,2 6 1770,5-1-1970,7-3 1,1 4 0,7-4 0,2 0 0,5 0 0,5-2 0,2 1 92,1-1 0,1 5 64,-5-4-352,-6 5 1,4-3 0,-8 5 0,-4-2-1,-5-1 1,-5 1-93,-1 1 0,-6 4 0,-4 1 5,-6 1 346,-4 6 1,-17-9 0,-3 5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114" units="cm"/>
      <inkml:brushProperty name="height" value="0.12114" units="cm"/>
      <inkml:brushProperty name="color" value="#FF0000"/>
    </inkml:brush>
    <inkml:brush xml:id="br1">
      <inkml:brushProperty name="width" value="0.09086" units="cm"/>
      <inkml:brushProperty name="height" value="0.09086" units="cm"/>
      <inkml:brushProperty name="color" value="#FF0000"/>
    </inkml:brush>
  </inkml:definitions>
  <inkml:trace contextRef="#ctx0" brushRef="#br0">24176 14727 17900,'0'-12'-2007,"1"0"1,2 2-681,1 2 2676,1-1 0,-5 1-413,0-1-1,0 7 134,0-4 97,0 6 206,0 0 0,5 0 0,4 0 0,4 0 0,4 0 0,4 0 251,3 0 0,7 0 0,5 0 0,5 0 110,5 0 1,14 0 166,4 0-444,2-6 1,4 5-1,0-3 1,-33 3 0,0 0-1,0 1 1,0 0 0,0 0-1,-1 0 1,34 0 339,-4 0 1,-2 4-238,0 1 1,3 5-1,-2-3 1,-4 1 190,-3 1 0,-3-7-414,-4 3 1,-1 0 15,-4 0 0,-2-1 1,-7-4-1,-1 0 44,-2 0 0,-2 0 5,2 0 0,-7 0-10,-6 0-11,-5 0 1,7 0 0,-6 0-1,-2 0 1,-1 0 177,-1 0-1,-6-6 1,-1 3-169,-6-5-334,0 5 1,0-4 0,-2 4-63,-2-1 1,-3-5 90,-6 5 0,1 0-379,-1 4 649,0 0 0,0 0 0,1 0 0,-1 0 0,0 0-218,0 0 1,5 4 46,-1 0 93,6 1 1,-8-17 0,4-2 0</inkml:trace>
  <inkml:trace contextRef="#ctx0" brushRef="#br0">25719 14319 27198,'-4'-12'-4916,"-1"-1"1,-3 4 3927,4 1 1,-2 5 1706,2-1-964,2 2 463,-3 2 0,5 2 0,1 2 0,3 5-224,5 2 0,2-3 0,3 1 1,3 1 200,4 1 0,4 0-976,0-2 1107,1 2 1,5-5 0,3 4-1,3-2 1,1 1 861,0-2-1155,0 4 1,1-5-1,-1 4 1,-1-3-1,-3 0 1,-6-1-1,-5-1 333,-6-2 1,-7 3-524,-2-2 1,-5 2-404,1-2 123,-8 3 453,-3 6 0,-6-5 0,-1 1 1,-2 1-1,-2 3 43,-2 4 0,-5 1-34,-5 3 1,-6 8-2,2-4 1,-2 5-1,-4 0 1,0 2-6,2 1 1,1 2 115,7-5 0,8 0 761,-4-5-826,9 1 0,0-5 0,7-1 0,3-2 0,2-2-559,2-2 1,-3-1-379,2-1 634,0 1 0,-1-4 1,0-1-1,-1 2 1,-1 1-590,0 2 1,4-4 186,-1-1 0,-2 1 552,2 3 0,11-27 0,7-8 0</inkml:trace>
  <inkml:trace contextRef="#ctx0" brushRef="#br0">22251 10813 14197,'4'-13'-667,"0"0"1,-1 1-1,-2-1 1,1 0-1912,2 0 2572,-3 1 0,5-5 0,-6 0 0,0 1 0,0 2 0,0 1 0,0 0-20,0 1 55,0-1 1,4 0 0,1 0 0,-3 1-1,0-1 1,-2 0 0,1 0 95,3 1 0,-2 3 6,2 1-159,-2-1 0,-2 1 1,0-1 139,0-1-85,0-1-1,0 5-28,0 6 1169,0 6-1197,0 7 0,0-5 0,0 1 0,0 0 0,0 3-14,0 1 0,0 1 0,0 1 0,0 4-9,0 1 0,0 1 32,0 4 0,0 1 1,0-1-1,0 2 92,0 3 0,0 4-39,0 9 0,0 2 6,0 6 1,0 1 0,0 2 0,0 3-517,0 1 0,0 1 497,0 5 1,0 4-1311,0 0 1302,0-6 0,0-2 0,0-8 0,0-2 0,0-2 59,0-2 1,0-3-31,0-4 1,5-5-150,4 0 94,-4 0 0,5 4 1,-4 0-1,0 0 1,1 1-96,0-1 1,-4 0 94,1 0 0,-1-4-188,1 0 181,-3-5 0,5 3 1,-6-5-1,0 0 1,0-4-8,0-3 0,0-3-50,0-5 0,-4 1 1802,0 0-1555,-1-6 575,5-1-811,0-6 0,0-2 0,0-2 1,2-4 347,2-4-213,-3-6 0,14-26 1,4-11-1,-1-8 1,0 1-1</inkml:trace>
  <inkml:trace contextRef="#ctx0" brushRef="#br0">22251 10507 19750,'-13'-4'-473,"0"-1"0,0 2 0,0 3 155,1 5 0,-5 6 0,0 7 0,0 2 0,0 4 0,0 3 141,1 3 1,-2 4 0,2-4-1,3-2-146,3-1 1,3-3-176,-1-3 451,-3-2 1,9-6-1,-4-2 1,2-1 37,0-2 1,0-6 428,4-2-59,0 0-519,0-12 0,0 5 0,0-5 0,0-1 1,0 0-1,1 0 132,3 1 0,3-1 1,6-1-1,0-2 85,0-1 1,-1 0-1,1 4 1,1-1 284,3-3 0,3 3 246,6-3-389,-1 3 0,1-2 0,1 2 1,1 3-1,2 1-153,-2 3 0,-2 1 0,-5 6 1,-4 1-131,-3 4 0,3 6 185,0 6 1,-4 6-261,-5-2 0,-1-1 1,3 1-1,-1 0-309,1-1 1,0 3-44,-2-6 1,3-4-326,-2-5 734,8 1 1,-1-2-1,5-3 1,1-3-1,3-1-329,0 0 1,1 5 391,-1-1 0,6 11 0,2 0 0</inkml:trace>
  <inkml:trace contextRef="#ctx0" brushRef="#br0">21116 15773 18572,'7'-13'-617,"3"5"1,-5-1 0,1-1-1,1-1 1,0-2-92,3 0 0,0 5 1070,-1-1-278,-4 1-271,1 1 355,-5 1-144,5 1 0,-7 3-95,-4-2 1,2 2 0,-5 4 0,-2 1 177,-1 1 1,-2 6-1,0-2 1,0 4 6,1 0 0,-3 1-139,-2 0 55,-2 5 1,-7 2-1,1 6 1,-2 1 0,-2 2 176,0 5-179,-12 3 1,7 6 0,-10-1 0,1 1 0,-1-1 45,-1 1 1,4-1 0,-2-5 0,4-1 100,0-2 1,5-5-240,0 5 0,2-1 93,-2 1 0,3-3 0,5-5 1,1-1-46,-1 1 0,1-1 6,-1 1 0,1-1 29,-1 1 0,-4-1 0,-1 1 0,0-1 49,0 1 1,2-5-30,8 0 0,-3-5 9,3 1 0,2 0 0,2-3 0,3-3 43,2 0 1,-1-1 129,0-1-105,0 2 0,2-4 123,2 6-390,-2-6 64,10-1 1,-4-6 0,10 0-36,3 0 1,4 0-71,0 0 1,2-6 152,3-2 0,2 1 0,4-2 0,-4 1 7,0 0 1,2-3 42,-4 3 1,11-15-1,-1-4 1</inkml:trace>
  <inkml:trace contextRef="#ctx0" brushRef="#br0">20287 16245 15421,'6'-13'-976,"-5"5"1,5-1 1019,-1-1 1,-2 0 0,4 0 232,-1 2-255,-2-1 1,-2 1-500,2-1 495,-3 6 0,3-2 121,-8 5-115,3 0 0,-6 5 0,2 4 1,-4 4-1,-6 5 0,-3 6 1,-2 6 528,-3 3-503,-1 1 1,-1 9-1,-2 4 1,-3 4-1,-2 3 1,-2 1-1,1-2 14,2-5 0,2 0 158,8-5-144,-3-1 1,10-14-1,-2-4 1,5-4 0,4-4-1,1-2 1,3-1-165,2 0 0,1-5-525,0 1-218,0-7 250,0 10 242,0-11 0,1 5 0,4-6 0,2 0 451,6 0 0,-1 0-36,1 0 1,5 0 0,4-2 0,3-2 356,5-4 1,3-4 119,5 0 1,6-5-244,3 0 1,2-6-1,4 2 1,2-3 328,4-2 1,4 1-5,0-1 1,-5 5-343,-2 0 1,-5 5 0,-7 0-1,-10 6-68,-12 6-136,-6 3-380,-9 1 1,-7 4 0,-7 2 0,-3-1 110,-3 1 1,8 3 39,-8-5 0,3 4-115,-3-3 1,5 3 0,1-2-55,1 1 1,13-10 0,7 2 0</inkml:trace>
  <inkml:trace contextRef="#ctx0" brushRef="#br0">24660 14141 16914,'-1'-7'-5168,"-2"1"2579,-1 0 2629,0 5 0,5-6-38,3 3 630,-2 2-278,9-3 1,-8 5-326,5 0 0,-27 22 0,-4 7 0</inkml:trace>
  <inkml:trace contextRef="#ctx0" brushRef="#br0">23832 16207 18521,'0'-9'-5939,"0"1"5140,-6 5 0,5-4 114,-4 2 732,4 4-7,1-5-42,0 6 1704,0 0-1711,0 6-13,0-5 239,0 5-290,0-6-527,0 0 837,6 0 1,29-23-1,13-5 1</inkml:trace>
  <inkml:trace contextRef="#ctx0" brushRef="#br0">24010 12381 25490,'0'-13'-4916,"0"1"1,0 3 1113,0 1 2431,0 5 659,0-3 224,0 6 1493,0 0 1,0 6-1148,0 2 1,0-1-1657,0 2 1763,0-6 0,0 4-35,0-3 37,0-2 0,0 5-13,0-3 43,0-3-1978,0 5 1875,0-6 1917,0 0 68,0 6-1760,0-5 1,-6 22 0,-1-2 0</inkml:trace>
  <inkml:trace contextRef="#ctx0" brushRef="#br0">24074 12343 22202,'0'-9'-7975,"0"1"8127,0 5 0,-6 3 0,-1 7 1</inkml:trace>
  <inkml:trace contextRef="#ctx0" brushRef="#br0">21715 13146 15415,'-9'0'0,"2"2"515,2 2-680,0-3 0,5 6 1,-1-4-1,-2 3-488,-1 1 618,0-4 0,-8 14 0,-2-3 1</inkml:trace>
  <inkml:trace contextRef="#ctx0" brushRef="#br0">21651 13223 16738,'-8'0'-2827,"-1"0"3002,6 0 1,-4 0 30,3 0-92,3 0-123,-5 0-106,6 0 0,1 0-198,4 0 351,-4 0 1,44-6 0,5-1 0</inkml:trace>
  <inkml:trace contextRef="#ctx0" brushRef="#br0">22161 16487 22873,'2'-8'-6324,"0"-1"5765,3-1 1,0 4 1506,0 2-376,-4 3-62,5 1 127,-6 0 126,0 0-831,0 5-106,0-3-116,0 4 0,1-6 311,3 0-225,-2 0 0,5 0-105,-3 0 349,-2 0 1,-36 22 0,-16 7 0</inkml:trace>
  <inkml:trace contextRef="#ctx0" brushRef="#br0">21600 15008 22272,'4'-9'-4807,"2"2"4188,1 2 1283,-4-5-1617,3 8 1868,-1-3-517,-3 5 140,3 0-463,-5 0 1,0 1-672,0 3-338,0-2-707,0 3 942,0-5 510,0 0 0,17 6 1,5 1-1</inkml:trace>
  <inkml:trace contextRef="#ctx0" brushRef="#br1">26101 727 7977,'0'-9'-1589,"2"1"1589,2-2 0,-3 3 0,4-2 0,-4 6 0,0-6 0,2 3 0,2-1 0,-1 3 0,-4-5-107,0 6 0,4-4 0,0 3 226,-1-5 1,3 2-10,-2-1 0,2 1 105,-2-2-150,-3 4 1,5-1-1,-5-1 1,2-2-1,2 1 146,-3-2 1,1 3-129,1-2 1,-2 5-1,2-4 0,-2-2 1,-2 3-8,0-2 0,0 5-21,0-5 1,-2 5 25,-2-4 0,-3 5-18,-6-2 0,0 4 32,1 1-45,-1 6 1,-6 2-1,-2 9 1,-3 6 0,-1 7 147,-1 8 1,-5 7-120,-3 10 0,-2 5-132,19-27 1,0 2 0,1 2 0,1 1 0,2 3 0,1 0 0,0 0 0,0-1 54,0-1 0,2 0 0,-2 29 4,7-13 1,5-14-223,5-7 197,2-5 0,7-10 0,3-3 0,4-6 0,3-6-47,2-2 1,-1-2 48,1 0 1,2-2 156,-2-2-86,2-9 0,-8-7 0,4-5 0,-3-2 0,-4-3 60,-3-4 1,-7-1-37,-2 1 1,-4-3 14,-1 3 30,0 8 0,-10-2 1,-4 11-1,-6 3 1,-5 4 54,-4 6 0,-2 8-299,1 4 1,3 9-14,-2 5-278,-4 2 1,12 1 0,0 1 0,6 1 411,7 3 0,7-4 0,5 4 0,-1-3 0,-2-1 0</inkml:trace>
  <inkml:trace contextRef="#ctx0" brushRef="#br1">26586 1097 7977,'-4'-13'-143,"-1"-1"0,3-2 1,0-1-1,2 1 1,2 2-1,0 2 283,3-1 0,9 1 0,-1 4 0,1 2 178,0 1 0,0 3 1,2-1-1,1 6 26,-2 6 1,4 3 111,-2 5-454,0 3 0,-9 11 0,-1 2 1,-1 1-1,-3-1 0,-2-1 1,-1-1-104,0 1 1,0 2 0,0-6 0,0-4-66,0-6 1,-4-3 0,-2-3 116,-1 1 0,4-7 109,-1-6-55,-3 0 1,6-16-1,-4 1 1,4-7 0,1-6-1,1-3 1,4-5-20,3 0 1,3-3 0,2 3-1,0 2 44,0 4 1,-1 4 55,1 5-53,0 3 1,0 10-1,-1 4 1,1 4-1,1 4 31,3 5 1,-3 8 0,3 4 0,-2 2-73,-3-2 0,0 3-56,-4-2 1,2 2-136,-6 1 0,5-4 0,-3 1 1,-1-1-440,1-1 0,0 2-155,-2-5 793,-3 0 0,16-27 0,-3-5 0</inkml:trace>
  <inkml:trace contextRef="#ctx0" brushRef="#br1">27274 1046 7977,'-12'0'0,"-1"0"-50,0 0 0,5 5 217,-1 4 0,6 6 1,-1 4-1,1 1 244,-1 2 0,3 4-150,-4 4-233,4-4 0,7 6 0,2-7 0,3-1 0,2-3-135,0-4 76,0 3 1,4-10-1,0 2 1,0-5 0,0-6-454,0-4 445,0-4 1,-9-7-1,-1-3 1,0-6 0,-1-5 49,0-6 1,-2 1-1,-6 1 1,0 1 171,-3 2 1,-5 2-37,2 2 1,-2 5-161,2 3 0,-9 8 0,1 5-370,-2 3 0,1 2-149,8 3 0,-2 4 179,2 4 353,4 7 0,-1 23 0,6 12 0</inkml:trace>
  <inkml:trace contextRef="#ctx0" brushRef="#br1">27517 1058 7994,'8'6'811,"1"3"0,-5 2-678,4 2 1,-5 4 0,3 1 0,-2 0-75,0 1 1,5 2-171,-5-4 1,0 2-1,-2-4 153,2 2-247,-2 0 195,3-10 1,-1-3-1,1-8 1,-2-6-1,-1-7 1,1-7 277,1-4-209,6-8 1,-7 4-1,4-5 1,0 2 0,0 2-1,3 2 1,0 4 6,-1 4 0,1 5 0,-5 6 0,2 4-975,3 4-9,2 2 614,0 2 1,1 6 0,0 2 0,0 4 303,-1 1 0,7 28 0,1 7 0</inkml:trace>
  <inkml:trace contextRef="#ctx0" brushRef="#br1">27912 1109 7972,'-13'6'34,"5"-3"56,-1 5 0,6-3 1,-1 3-1,3 2 978,1 1-724,0 2 1,0 0-83,0 0-367,0-6 0,1 3 34,3-6 0,-1-1 1,6-8-1,1-3 89,1-3 0,3-8-170,3-2 0,-3-5 58,3-3 1,2 2 0,-2-2-1,-2 5 93,-1 3 1,-1 5 34,0-1 1,-5 8-46,1 0 53,-6 6 0,7-1 1,-6 10-1,-1 5 0,0 6 14,1 3 0,-3 0-101,4 1 1,-4 3 33,-1-3 1,4-2 0,0-2-1,1-3-7,0-1 1,-2-2 10,6-3 0,-5-2 36,4-6 0,1-1 0,4-5 0,-1-5 207,1-5 1,1-8-127,3-1 1,-2-1-12,2-4 1,1 3 0,-1 2-1,-1 1 105,-2 2 1,-6 4-116,1 5-298,-1 6 191,5 2 0,-5 6 1,0 3-1,-1 5 1,-2 3-622,1 5 0,4-1 296,-2 5 1,-1-5-707,2 1 763,-1-3 1,5-1-1,1-2 1,2-2 285,1-5 0,23-14 0,1-4 0</inkml:trace>
  <inkml:trace contextRef="#ctx0" brushRef="#br1">28805 816 7972,'-5'-20'95,"1"3"1,-4 7 149,3 2 1,-5 5 0,2-1-1,-3 2 169,-2 2 1,0 6-267,0 2 1,-1 9 0,-3 5-1,-3 3 166,0 5 0,-2 3-303,5 5 1,0-4-1,3 1 1,-1 2-209,3 0 1,0 0-31,8-7 0,3-8-14,-4 4 1,10-9 0,3-2 0,3-5-77,2-6 0,6-4 53,2-4 1,-1-4-116,1-9 341,0-3 1,9-7 0,1-3 0,0-4 0,2-3 96,0-1 0,-9 1 19,1 3 0,-8 3 445,0 6-369,-3 5 0,-7 6 1,-2 8-1,-5 4 343,-5 8 0,0 10-221,-4 5 1,-2 3-268,2 2-38,4-1 0,-5 5 0,6 0 0,1-2 1,1-1-143,2-2 1,0-1-103,0-2 0,2 0 37,2-5 116,3 0 0,6-10 0,1-2 0,2-5 0,2-5-111,2-3 0,0-10 328,1-8 1,3-7 15,-3-9-60,3-9 0,-2-7 1,-3-6-1,1-1 1,-3-3 101,-10 32 0,0 0 0,8-32 55,-11 4 1,0 13 164,-4 13 20,0 11 0,-1 14 0,-4 10 0,-2 6 184,0 5 0,-4 5-452,2 4 0,-1 4-265,2 9 149,-3 3 1,4 5 0,-5 0 0,2 2 0,3 1-360,2 2 1,0 0-365,5 0 0,0-3-155,0 2 1,6 2 0,2-3 866,4-4 0,2 4 0,3-7 0,4-3 0,3-2 0,2-4 0</inkml:trace>
  <inkml:trace contextRef="#ctx0" brushRef="#br1">30029 956 7974,'0'-17'-73,"-2"0"1,-2 2-1,-5-1-291,-2-1 605,-2 3 0,-4 0 1,-1 7-1,-2 1 1,-3 5-1,-1 2 1,-1 6 315,-1 4-579,1-1 1,1 10 0,1-4 0,5 2 0,2 1-1,6 0 1,3 0-61,4-1 0,2-1 171,1-4-199,0 0 1,7-2-1,4-1 1,6-1-1,2-1 1,1-1-1,-1-3-117,4-2 256,1-2 0,2 4 0,-1 0 0,1-1 0,-2 0 0,-3 0 0,-4 1 184,-3-1 1,-3 4 0,-2 2 85,-5 2 0,-2 2-351,-2-1 8,-6 1 0,-5 0 1,-8 0-1,-1-1 0,-1 1-310,1 0 1,-4 0 0,4-1 0,1 0-224,2-4 1,2-1-21,3-2 597,5-4 0,29-35 0,14-16 0</inkml:trace>
  <inkml:trace contextRef="#ctx0" brushRef="#br1">30347 676 7974,'0'-9'-132,"0"1"214,0 5 1,0-1 0,0 9 772,0 8 1,-1 7-533,-3 10 1,1 2-1,-4 7 1,0 0 196,0 4 0,2 2-188,-3 6-611,-1 0 1,2-1-1,2-4 1,0-3-1,1-3-1331,1-2 864,2-11 0,1 1 746,0-11 0,-11-45 0,-4-16 0</inkml:trace>
  <inkml:trace contextRef="#ctx0" brushRef="#br1">30080 1148 7974,'-6'-9'0,"-3"1"0,2 3 24,-1-3 1,5 4 0,-1-5 0,4 1 239,4 1 0,9-3-74,8 5 1,3 0-174,2 0-83,-1 4 1,6-6-1,3 4 1,3-1-1,1 1-416,1 2 482,-1 1 0,28 0 0,-29 0 0,0 0 0</inkml:trace>
  <inkml:trace contextRef="#ctx0" brushRef="#br1">30641 905 7974,'-6'-8'197,"-3"-1"93,-2-1-718,4 5 502,1-1 0,8 7 0,1 4 1,2 5-1,2 4 588,3 3-629,-4 5 1,5-2-1,-4 6 1,1 1 0,-3 1-1,-1 2 1,1-3-109,-2-5 0,-2 1 0,-1-4 79,0 0 200,0-3 0,0-5-190,0-11 46,0-11 1,0-9 0,0-5 0,0-2-1,0-3-81,0-4 0,6 1 1,2 1-1,3 1-289,2 2 1,1-2 79,3 1 1,-1 5-129,5 4 0,0 6 0,5 1 358,-1 4 0,18 19 0,4-1 0</inkml:trace>
  <inkml:trace contextRef="#ctx0" brushRef="#br1">31100 982 7974,'-6'-7'0,"3"-3"342,-5 6 0,5-6 0,-1 1 40,2-2 0,2-2-243,0 0 1,4 1 0,2-3 0,0 0 136,-1-2 0,4-2-242,-5 2 0,0 3 1,-4-3-1,0 3 52,0 1-134,0 1-48,0-1 1,0 7 0,-1 6-1,-3 9-137,-5 6 1,-2 6-1,-2 9 1,0 4-115,1 3 0,-1 0 88,0-3 1,5 1 176,-1-5 0,6 0 0,-1-6 0,3-3-112,1-4 0,1-4 181,3-5 0,3-2 359,6-6-264,0 0 1,4-7-1,1-6 1,2-7-1,3-5 189,1-5 1,1-1-153,1-3 1,-1-6-103,1 6 1,2-8 0,-1 9 0,-3 5 98,0 4-71,-5 8 1,-1 3-7,-5 9-68,-6 8 0,-1 9 1,-6 8-1,0 4 1,-2 1-350,-2 4 0,-3-1 147,-6 5 0,0-5-160,1 5 340,-1-5 0,2 0 1,2-7-1,5-5-26,2-3 254,2-7 1,10-4-139,3-12 120,8-5 0,-1-13 1,7-3-1,1-4 0,4-4 43,0-4 0,-2-4-250,4-5 0,-1 2-796,1 2 859,-9 3 0,-4 11 0,-7 5 0,-4 5 182,-3 6 0,-4 9-119,-7 4 0,1 7 30,-5 1-202,-1 6 0,-2 1 0,1 7 1,3 2-1,0 3-639,0 1 0,4 2 451,-1-1 1,2 1 861,2-1-675,0-5 1,0 0 0,2-5 0,2 2 0,4-1 29,4-2 1,5-1 338,0 0 1,0-5-171,-5 1 622,1-7 0,0 4 0,-2-5 358,-2 4 1,-3-2-734,-6 5 1,-10-4 0,-5 5 0,-3-1 13,-5-1 0,-1 5-428,-1-4 1,-1-1-771,1 2 805,-1-6 0,1 7 28,-1-6 0,-45-6 0,30-1 0,0-1 0</inkml:trace>
  <inkml:trace contextRef="#ctx0" brushRef="#br1">24979 2053 7924,'-13'-4'0,"-1"-2"0,-1 0 0,-2 1-253,1 2 374,8-4 1,-1 5 0,9-2 0,6 3 0,5 1-1,8 0 1,5 0 101,4 0 0,7-5 0,1 1 0,3 1-207,4 2 1,-1 1 103,-3 0-259,-7-6 0,4 5 1,-7-3-1,0 2 1,-4 1-89,-3-4 1,-11 3 250,-11-7 0,-11 6 1,-11-1-1,-3 3 77,-5 1 0,-1 0 1,-6 1-1,0 3 4,-2 5 0,-4 2 0,1 2 0,-4 1-34,1 3 1,-5 4 17,4 9-99,2-3 1,0 10-1,7-3 1,4 3-1,9 1-115,10 0 1,3-4 0,6 0 0,4-1-46,4-5 1,5 0-16,9-11 0,-1-1 131,5-7 0,0-4 0,5-5 0,-2 0 43,-3 0 0,3-7 211,-2-6 1,-4 1-85,-1-5 1,-3-2 0,-1 1 0,-2-1 230,-2 1 1,-4-3-250,-5 4 1,-1-3 225,-3 7-319,-3-2 0,-7 9 0,-3-3 0,-5 5 0,-2 4-253,-1 4 0,-1 5-533,1 8 603,-1-3 0,6 10 0,3-3 0,5 5 0,3 2 178,5 2 0,31 22 0,8 2 0</inkml:trace>
  <inkml:trace contextRef="#ctx0" brushRef="#br1">25221 2423 7924,'0'-20'323,"0"3"166,6 3 1,-3 7-254,5 2 0,1 4 1,4 1-1,-2 1-57,-2 4 1,2 6-1,-4 7 1,1 2-309,1 3 1,-6 1 0,1 1 0,-3 1-165,-1-1 1,0-3 0,-1-1 0,-2 0-83,-1-1 1,-5-2 0,4-6 204,-2-4 1,4-3 129,-1-10 1,8-7 124,4-10-43,4-7 0,2 0 0,1-5 0,4-1 1,-1-2 41,1-1 120,-2 5 0,-4 3 0,-2 9 1,-3 4 649,-3 3-711,-4 7 1,-1 8-1,-1 12 1,-4 8 0,-2 6 52,0 3 0,-3 5-220,6-1 0,-2-1 0,4 0 0,-3-2-555,2-3 1,6-2-83,2-5 0,9-3 173,-2-5 0,10-6 488,-1-3 0,9-19 0,4-8 0,3-2 0,1 0 0</inkml:trace>
  <inkml:trace contextRef="#ctx0" brushRef="#br1">25859 2499 8004,'-7'6'783,"1"1"-566,6 6 1,0 4-66,0 0 0,0 4 0,0-3 0,0 4-156,0 5 0,0-2 176,0 5-373,-5 2 1,-2-3 0,-6 3 0,0-1 0,2-4-666,2-4 866,-2 1 0,15-44 0,-2-4 0</inkml:trace>
  <inkml:trace contextRef="#ctx0" brushRef="#br1">26484 2206 7924,'-4'-13'46,"-1"0"0,3 1 229,0-1 0,8 4-26,2 1-232,9-1 1,3 1-1,6-1 1,-1 1 0,1 1 112,-1 3-171,1-4 0,-2 7 0,-2-3 0,-2 2 0,-1 2-223,-4 0 105,-1 0 1,-1 0-1,0 0 1,-2-1-265,-2-3 0,-9 2 471,-9-2 34,-2 3 0,-8 1 1,0 0-1,-4 0 1,-1 1 331,-3 3-284,-7-2 0,6 9 0,-6-2 0,0 3 1,0 4 271,0 1 1,1 6-316,-1-2 0,-1 4 0,6 4 0,5 0-107,6 0 1,5-2-93,4-2 1,0 1 16,4-1 0,7-5 1,8-3-1,5-4-18,6-5 1,4-2 40,0-6 1,1 0-235,-1 0 259,-5-6 1,4 2 0,-4-7 0,0-3-1,-5-1-58,-5 1 0,0 0 161,-6-3 0,1 1 325,-5-5-326,-6 6 0,-5-4 1,-8 8-1,-1 1 0,-2 3-58,-2 1 0,-1 2-146,4 4 0,-1 1-137,5 4 0,0 2 1,5 7-1,4 1 286,3 2 0,49 17 0,13 0 0</inkml:trace>
  <inkml:trace contextRef="#ctx0" brushRef="#br1">26713 2410 7924,'-5'7'232,"-2"4"14,-6-2 1,0 2-1,2 2 1,2 0-79,5-1 0,-2 1 115,2 0 1,0 0-148,4-1 0,6 0-126,2-4 1,3-2 0,2-6 0,0 0-286,0 0 0,1-6 60,3-2 0,-3-5 1,4-3-1,-1-2-73,0-2 1,0 3 214,-4-4 1,0 4 105,0-4 0,-5 5 1,-1-1-1,-1 3 582,-3 1 199,-2 0-435,-1 1-294,0 5 1,-1 7 0,-2 10-1,-1 5 1,-1 8 70,0 5 0,3 5-160,-2 5 1,-2 0-417,2 0 300,0 1 1,4 0 0,0 1-1,0 0 1,0-5-125,0-2 0,0-5 221,0-7 329,6 3-81,-5-9 1,3-1 0,-8-7 454,-5-2 0,-2 0-357,-2-5 1,1 0-807,-1 0 248,0 0 0,5-2 0,1-2 0,-1-3 0,3-2-2022,-1 1 2257,2-1 0,32-37 0,8-10 0</inkml:trace>
  <inkml:trace contextRef="#ctx0" brushRef="#br1">27172 2576 8028,'7'5'1238,"-2"4"0,-5 8-860,-5 4 0,-3 3-385,-9 2 0,1 3 0,-6 3 0,-4 0-640,-2 4 1,-2-1-348,5-1 994,-1-3 0,1-11 0,-1-2 0</inkml:trace>
  <inkml:trace contextRef="#ctx0" brushRef="#br1">27963 2066 7924,'0'-13'331,"0"0"0,0 0-169,0 1 1,10 0 0,4 2-1,4 3 1,5 0 0,3 2 23,3-1 0,5 0-344,9 2 137,-3 3 1,3-5-1,-6 4 1,-4 0-1,-6-3-369,-5 3 325,-6 0 0,-6 2 1,-13 0-1,-10 0-486,-5 0 538,-9 0 1,-6 2-1,-6 2 1,-4 4-1,-3 4 1,-4 2-1,0 3 193,4 4 0,-4 0 1,3 3-1,-1 5-89,1 2 1,5-1 0,8 2 0,6-1-72,5-2 0,10 1 0,9-4 1,4-3-113,4-3 0,7-3 1,9-6-1,3-2-149,4-5 1,3-3 135,-1-1 1,0 0 0,3-1 0,-1-3-82,-2-5 1,-4-2 148,-3-2 0,0-1 244,-5-3-159,-5 3 0,-7-6 1,-5 4-1,0-1 0,-1 2 301,-3 1 0,-8 2-319,-5 4 0,-5-2 0,0 6 1,-2 1-213,-1 1 1,3 8-222,1 3 1,6 3-1,-2 5 0,2-1 403,3 5 0,27 40 0,-3-23 0,-1-1 0</inkml:trace>
  <inkml:trace contextRef="#ctx0" brushRef="#br1">28294 2308 7924,'12'-13'-352,"-4"0"138,4-5 0,-5 5 415,5 1 0,1 4 1,1 8-1,2 0 617,1 0 1,0 2-313,-4 2-520,-1 3 0,1 7 0,-1 2 0,-4 2 0,-4 2-432,-2 3 355,-2 1 1,-2 3-1,-2 1 1,-4 2-1,-4-2 1,-1-1-1,-1-1-98,-3-1 1,3-1 292,-3-2 1,3-1 0,3-7 408,2-3-428,-2-1 0,11-3-146,0-2 0,5-8 1,10-3-1,3-1-276,8-3 1,0-3 71,8-4 0,-4 3-165,4-3 0,0-1 430,5 1 0,4-29 0,3-2 0</inkml:trace>
  <inkml:trace contextRef="#ctx0" brushRef="#br1">28409 2423 7924,'-13'-5'0,"1"1"0,0-1-156,4 0 26,-3 4 0,19-5 1,3 6-1,11 0-33,9 0 1,4 0 62,3 0 0,5-4 100,0 0 0,-7-6 0,4-2 0,0 2 0,1-1 0</inkml:trace>
  <inkml:trace contextRef="#ctx0" brushRef="#br1">29914 1976 7924,'-9'-8'-66,"2"-2"1,2 0 0,2-1 0,1-1 0,4 1 11,2 3 1,7 0 0,9 4 0,3-3 921,4 0-757,7-4 0,-2 8 1,7-6-1,-3 1 0,0-1 320,-2 1-455,0 5 1,-3-7-1,-5 6 1,-8 1-1,-4 2-9,-1 1 0,-7 0 0,-6 0 0,-9 0 19,-7 0 1,-3 0-1,-7 0 1,-1 1 53,-3 3 0,-2 2 1,-6 5-1,-2 1 25,-3 2 0,4 3 0,-5 0 0,1 4-42,1 3 0,-1 2 30,5-1-77,11 1 0,0-5 0,15-1 0,4-2 0,6-2 0,3-2 0,3-3-188,5-2 0,8 1 91,4-6 0,3 4 1,2-3-1,-2-2-66,-3-2 0,2-1 87,-6 0 0,0 0 72,-5 0 1,1 0 283,0 0-232,-6 0 1,-3-4 181,-8-1-306,-3 1 1,-2 3-1,1-2 1,-2-1-1,-1 1-413,-2 1 1,0 8 512,0 3 0,-5 25 0,-2 7 0</inkml:trace>
  <inkml:trace contextRef="#ctx0" brushRef="#br1">29200 2588 7924,'0'-12'58,"0"-1"1,-2 2 0,0 1 677,-3 1-373,1 1 1,5 1 0,4 2 0,3 4 0,4 2 159,0 4-604,-5 2 1,3 5 0,-5 3 0,-3 0 0,0 2-805,-2-1 403,0 4 0,-4-1 0,-2 7 0,0-1 482,1 1 0,-5 33 0,3 9 0</inkml:trace>
  <inkml:trace contextRef="#ctx0" brushRef="#br1">30284 2397 7924,'-6'-13'-162,"0"1"0,-4-1 0,3 0 0,2 0 163,2 1 0,1-1 0,4 2 342,2 2 0,3 2 0,6 4 1,0-1-4,-1 1 1,1 3-328,0 4-40,0 3 1,-1 6-1,0 0 1,-2 1-1,-3 2-76,-2 1 6,0 0 0,-5 0 0,0 1 0,0 2 0,0 1 0,0-1 0,0-3-418,0-3 350,0-7 1,1 2 71,3-9 1,3-9 77,6-12 0,0-4 0,1-5 1,2-3 181,1 1 0,0-4-22,-5 6 0,0 1 0,-4 5 0,-2 4 656,0 7-346,-5 0-425,5 12 1,-6-3-1,0 8 1,0 4 22,0 4 1,1 5-204,3 0 1,-2 0-353,2-5 335,3 7 1,-4-9-1,4 3 1,0-4-1,0-1-1159,3-4 921,1-3 0,4-1 405,2 0 0,1-25 0,0-12 0,6-2 0,-1 0 0</inkml:trace>
  <inkml:trace contextRef="#ctx0" brushRef="#br1">30704 1607 7924,'-5'-19'-23,"-2"-1"1,-2 1-121,1 2 0,5 7-6,-1 1 501,-4 6 0,7-1 0,-3 8 380,2 5-776,2 2 0,0 3 0,0 3 0,0 6 0,0 4 0,0 4 0,0 2-1177,0 2 1221,0 2 0,29 18 0,6 5 0</inkml:trace>
  <inkml:trace contextRef="#ctx0" brushRef="#br1">31316 1989 7924,'-11'-1'-266,"1"-2"458,2-1 1,6-2-1,2 3-114,7-1 1,9 0 0,2 4 0,2 0-18,3 0 1,1-2-78,1-2 1,1 3-1,-1-4 1,1 2 31,-1-1 0,1 3-107,-1-3 58,-5 2 1,-1 1 0,-7-2 43,1-1 0,-11-1 1,-8 4-1,-8-2-7,-7-1 0,-5 0 1,-2 4-1,-3 0 53,-2 0 0,0 5-90,-1 4 32,-2 2 1,7 2-1,-3 0 1,-1 1-1,2 3 1,0 4 0,4 3-38,4 2 0,6-5-37,9 0 1,-2-1-1,5 3 1,4-3-95,4-2 0,4-1 2,6-4 0,1-5 167,3 1 0,1-6 0,5 1 1,-3-3 62,-2-1 0,3 0-58,-4 0 0,0-5-41,-4-4 76,-6 3 0,3-5 0,-6 3 0,-1-4 0,-1-1 247,-2 1 0,0-1-80,0 0 0,-6 5-710,-2-1 327,-4 6 1,-1-7-1,1 6 1,-1 1 0,0 3 175,0 5 0,-5 47 0,-2 17 0</inkml:trace>
  <inkml:trace contextRef="#ctx0" brushRef="#br1">30908 2639 7924,'-8'-8'186,"1"-1"1,0 1 0,1-1 513,0 1 0,2 4-274,4-5-435,6 6 1,-3-2-1,5 5 1,2 0-1,1 1-27,2 3-24,-6 3 0,5 5 1,-5-2-1,0 0 0,-2 2 1,0 4-1,-1 0-827,-1-2 422,-2-2 1,-2 5-1,-3 0 465,-5-1 0,-19 10 0,-6 0 0</inkml:trace>
  <inkml:trace contextRef="#ctx0" brushRef="#br1">31635 2384 7924,'-8'2'-98,"-1"1"1,-1 1 0,-1 0 204,-2 2 0,5-5 0,1 5 69,1 0 1,2 1-126,4 5 1,1 0-48,3-4 1,3 2 0,6-6-1,0-1-99,0-1 0,4-2-80,0 0 117,5 0 1,-6-2 0,4-2 0,-2-4 0,-1-5 0,0-3 0,0-2 87,-1-2 1,-2 3 0,-3-3-1,-1 2 217,-1 2 0,-6-2 0,1 1 160,-3 1 1,-1 6 13,0 2-468,0 5 0,0-1 1,0 9-1,0 8-161,0 7 116,0 10 1,0 2-1,0 8 1,0 2-1,0 5-151,0 3 1,0 1 0,0 0 0,0 0 206,0 0 1,0-7 58,0-6 1,0-3 309,0-9-215,0-4 0,-1-10 0,-3-4 88,-5-3 1,-2-4-9,-2-1 0,0-4-137,1-1 1,-5 0 0,-2 1-1,-1-4 9,-2 1 0,2-3 20,-2 6-168,7-6 1,-4 5-1,8-5 1,1 1-458,2-1 1,5-1 118,-1-2 1,4-4-830,4 0 1245,9-5 0,22-21 0,12-8 0,-13 12 0,1 0 0,-1-1 0</inkml:trace>
  <inkml:trace contextRef="#ctx0" brushRef="#br1">32082 1849 7924,'-5'-17'0,"0"0"0,-2 1 1192,-3 2-1268,4 7 0,0 7 0,6 7 1,0 7-1,0 3 1,0 3-619,0 0 88,0 10 1,0-9 605,0 9 0,12 31 0,2 7 0</inkml:trace>
  <inkml:trace contextRef="#ctx0" brushRef="#br1">32439 2282 7927,'8'-8'411,"-1"-1"1111,-1 0-1319,-2 3 1,-3-4-1,2 7 1,2 5 529,-3 5-790,0 4 0,-2 6 0,0 1 0,0 1 0,0 1 0,0-1 0,-2 4-495,-2 1 1,-7 2-1,-8-1 1,0 1-1329,-4-1 1880,-1 1 0,-6-5 0,-5 0 0,-3 3 0,1-1 0</inkml:trace>
  <inkml:trace contextRef="#ctx0" brushRef="#br1">32834 1709 7953,'-9'0'-63,"1"0"135,5-6 0,-1 3 0,8-4 0,5 0 643,2 0-670,7 4 1,2-7 0,7 6 0,1 0 0,4-1 68,0 1-152,-4-6 1,4 9-1,-7-5 1,1 2 0,-2 0-1,-3 1 1,-4 0-957,-3-1 874,-7 2 1,-8-3 0,-12 5 0,-7 0 38,-4 0 0,-3 0 0,-3 0 0,-2 1 109,-1 3 0,-4 3 0,5 6 0,-2 0 129,0 0 1,-3 1 0,-3 1 0,5 2 22,2-1 1,5 2-45,7-1-132,-3 0 1,11 0 0,0 0 0,7-1 0,5-2-30,1-1 1,1 0-50,4-1 1,3 1-1,8 0 1,1 0-222,-2-1 0,0-3 236,-3-1 1,1-5 152,0 1 24,0-2 1,-1-2 0,1 0 0,-2-2 180,-2-2 0,-3 1-121,-6-5 1,0-1 0,0-3 8,0-1 0,-6 4-483,-3 1 1,-2 4 82,-2-5-65,-5 6 0,4-2 0,-5 6 0,2 3 278,0 5 0,-17 42 0,0 11 0</inkml:trace>
  <inkml:trace contextRef="#ctx0" brushRef="#br1">33012 1925 7953,'9'-12'0,"-1"-1"0,-5 0 392,1 0 1,2 5-1,0 1-189,1 1 0,-3 2-190,5 4 0,-1 0 25,5 0 0,-2 6 21,-2 2-78,2 3 1,-10 4 0,4 0 0,-4 2 0,-2 0 0,-4 2-1,-3 0-140,-3 1 1,-2 4 0,0-4 0,0 1 124,1 1 1,-1-7 0,0 2 0,2-3 14,2-1 1,-1 0 9,6 0-85,0-1 0,4-3 0,1-2-163,4-1 1,3-2 0,9-4 0,4 0-693,3 0 949,2 0 0,4-14 0,5-6 0,3-1 0,-1-1 0</inkml:trace>
  <inkml:trace contextRef="#ctx0" brushRef="#br1">32961 2078 7982,'-12'-8'135,"-1"-1"324,6 7-517,-5-4 39,11 6 1,-3 0-1,8 0 1,5 0-1,3 0-13,5 0 1,3 0-60,6 0 0,-1 0 0,1-2 1,1 0-973,2-3 1063,-2-5 0,7-7 0,3-7 0,1-3 0,-1-1 0</inkml:trace>
  <inkml:trace contextRef="#ctx0" brushRef="#br1">33433 1658 9054,'-1'-7'1322,"-4"2"-1008,4 4-216,-5 1 1,6 1-18,0 4 1,0 6-1612,0 6 788,0 6 742,0 2 0,-2 16 0,-1 7 0,-1 7 0,1-1 0</inkml:trace>
  <inkml:trace contextRef="#ctx0" brushRef="#br1">25081 3660 7972,'-1'-9'-838,"-2"1"1,-3-1 815,-1 2 1,4 0 0,-2 4 47,-1-1 0,-1-5-11,-6 5-111,6 0 89,-4 4 0,8 0 0,-6 0-40,0 0-16,3 0 51,0 0 388,6 0 42,0 0-29,0-6-216,0-1 1,0-1 0,0-1 0,0-1 0,0-1 440,0-2 1,2 2 336,2 2-669,-3 4 1,5 6-123,-6 3 0,0 9-37,0 8 1,-1 10 0,-2 8-1,-2 6 153,3 5 0,0 6-413,2 4 0,0 1-1242,0-2 1277,0 3 0,0-11 0,0 0 0,0-7 1,0-7-396,0-7 1,0-2 175,0-11 0,0-4-489,0-4 582,6-7 1,-3 4 0,5-6-1,2 0 1,0-1 227,-1-4 0,25-30 0,1-13 0</inkml:trace>
  <inkml:trace contextRef="#ctx0" brushRef="#br1">25323 3762 7943,'0'-33'0,"5"-2"0,-1 5 42,0-6 0,2 11 1,2-2-1,5 6 0,4 2 890,4 4-748,4 1 0,-4 6 0,0 4 0,0 3 1,-1 2-108,-3 3 1,2 8-1,-4 8 1,-4 2-65,-5 5 0,-4 9-73,-2 2 40,0 0 1,-8 10-1,-3-4 1,-6 2-1,-3 2-218,-2 1 0,-2 1 0,-2-3 0,2-6 225,3-6 1,-2-4-45,6-5 337,-6-1 1,13-11-128,-2-5 0,7-8-93,1-5 0,8 1 1,5-5 0,4 4 0,4-5 1,4 1 51,3 0 0,3-3-179,3 3 1,2-4 130,7 0-44,4-1 1,1 0-1,5 0 1,-4 1 0,-1-1 77,-3 0 1,3 2-66,-2 2 1,-5-1 12,-7 6-235,-9 0 1,-7 5-103,-14 3 0,-4-1 98,-17 6 0,-5-2-313,-3 1 366,4 4 1,3-7-1,5 5 1,1-1-1,2-1-316,1-1 1,6 0-310,3-2 764,8-4 0,37-12 0,15-10 0</inkml:trace>
  <inkml:trace contextRef="#ctx0" brushRef="#br1">27019 3749 7933,'9'-4'13,"-1"-2"1,1-1 0,-2-3 0,-3-1 0,-2-4-1,-2 0 90,0-2 1,4-4-1,0 2 1,-1 1 428,-2-1-446,5-3 0,-5 7 0,4-2 1,-5 5-1,-5 3 0,-3 5-150,-3 3 0,-2 6-122,0 4 144,-5 8 0,-1 4 0,-3 9 0,0 4 0,1 3 0,0-1 0,1 0-247,2-2 257,6-6 1,2 8 0,6-7 0,1-2 0,5-3 0,6-4 0,9-3 14,6-6 1,7 1 0,1-8 0,1-1-25,4-2 0,-1-1 1,1 0-1,-4 0 38,-1 0 1,-7 0-1,-7 0 114,-2 0 0,-8 6-106,-3 2 60,-8 4 0,-8 5 0,-6 0 0,-2 0 0,-3 0-39,-1 0-74,-1 0 1,-1-4 0,1-1 0,-1 1-1,1-2-2,-1-2 0,7-3-306,2-6 1,4-2-1,3-2 356,1-5 0,18-25 0,8-11 0,-2-4 0,0 0 0</inkml:trace>
  <inkml:trace contextRef="#ctx0" brushRef="#br1">27300 3417 7933,'7'-12'0,"3"-1"49,-6 0 0,5 7 357,-5 6 1,4 12-230,-3 9 0,-1 6 0,-4 5 1,0 7-36,0 0 0,0 7-215,0 0 68,0 4 1,0 1-1,0 0 1,0 0 0,0-1-22,0-4 1,0-7 0,0-11-206,0-5 148,0-5 81,0-11 0,6-8 0,2-11 0,3-6 1,2-5-5,0-4 1,0-2-3,-1-1 0,5 2 7,0-6 1,0 1 0,-4-1-1,0 6 8,0 5 0,-1 0 104,1 6 0,0 6 0,0 7-35,-1 2 1,-3 14-40,-1 5 0,0 5-26,0 4-57,3-1 0,-5 1 0,4-1 0,-2 1 0,2-1-309,2 1 1,-1-2-62,-2-3 1,2-2-605,-3-7 658,4 1 1,0-2 361,1-2 0,11-26 0,3-11 0</inkml:trace>
  <inkml:trace contextRef="#ctx0" brushRef="#br1">27912 3940 7933,'0'7'109,"0"-1"0,1-6 77,4 0 0,-3-6 70,7-2-170,-6-4 1,8-2 0,-2-3 0,2-4 0,2-3 84,-1-2-183,1 1 0,-1-1 1,-3 1-1,-1-1 1,-1 1-6,0-1 0,-4 1 1,1 1-1,-3 2 40,-1 5 1,-5 5 26,-4 3 1,2 4-3,-2 5-36,-5 5 1,0 4 0,-4 8-1,1 4 1,0 4-95,1 5 0,2-1-53,1 5 1,6-5 0,3 4 0,2-2-296,2-3 0,2 2 150,2-4 0,7-4 66,6-9 0,10-6 1,0-3-1,4-2-115,5-2 0,1-6 329,1-2 0,0-5 0,0-4 1,6-9 1,-8-1 0,1-4 0,-5 2 0,-5-1-41,-4 1 1,-6 0 143,-9 3 1,-2-1 472,-6 10-431,-6 0 1,-1 9 0,-7 1 0,-3 1 0,-3 3 445,0 2 1,-8 6-263,3 4 0,-4 7-119,4 1 1,-1 5 0,2-2 0,3 1-140,4 1 1,-2-1-46,2 4 0,5 1-247,3-1 154,6-5 0,-2 3 1,8-6-1,4-2 1,7-2-272,4-4 1,3-4 89,5-5 1,-1 0 72,1 0 0,-5-1 0,0-3 0,2-6 47,1-6 0,-3 1 116,1-7 1,-8 5-1,0-4 1,-4 0 104,0 1 0,-4-3-55,-2 6 346,-3 0-180,-1 10 1,-1 3 0,-2 8-99,-1 5 1,-2 3-96,2 5 1,2 2 0,-2 4 0,3-4-66,1 0 0,0-2-34,0-4 1,4-1 32,0 1-30,6-6 1,-3 3 0,6-6-1,0-2 1,-1-5-39,1-6 0,4-2 162,0-2 1,0-5 0,-4-3-1,0-3 90,-1-2 0,0 1 93,-4-1 0,2 6 161,-5 3-46,4-3 1,-7 10 69,2-2 1,-4 9-474,-4 3 1,2 7 275,-2 10-364,3 3 1,1 1 0,0 0 0,0 1 0,0-1-198,0 0 1,4-5-323,0 1 0,6-5 10,-1-3 661,2-3 0,36-35 0,8-6 0</inkml:trace>
  <inkml:trace contextRef="#ctx0" brushRef="#br1">29672 3519 7912,'0'-18'17,"0"4"1,-2-3 0,-2 3 0,-3 1 0,-2 1 36,1 4 0,4-2 0,-5 6 0,-2 2 0,-3 5 0,-5 7-300,-1 6 1,0 4 374,-1 5-108,-3 1 0,6-1 1,-4 1-1,5-1 1,5 1 114,3-1-161,-2-5 1,9-2-1,-2-5 1,4 0-1,4-2 1,5-2-1,4-5 37,4-3 0,3-1 1,5 0-1,1 2-19,-1 2 1,-4-3 0,-1 4 0,0-4 50,0-1 0,-5 4 0,2 2 135,-2 1 0,-8-3-32,-3 5-82,-3-6 1,-1 8 0,-1-3 0,-3 4 0,-6 1 15,-6-1-143,2 1 0,-9 0 0,6-2 1,2-1-1,1-3-717,1-1 0,0 2 398,0-3 0,9-8 108,8-10 273,9-5 0,21-20 0,9-7 0,1-3 0,1 0 0</inkml:trace>
  <inkml:trace contextRef="#ctx0" brushRef="#br1">29939 3379 7912,'7'-8'125,"-2"-1"1,-4 5 444,-1-5-299,0 6 0,0-1 0,0 8 93,0 5 0,-1 8-159,-4 4 0,4 3-147,-3 2 0,2 5 1,2 2-1,0 1-122,0 0 1,0-2-563,0 2 0,0 2 92,0-7-130,6 7 0,0-11 1,4 2 663,-2-4 0,1-36 0,3-4 0</inkml:trace>
  <inkml:trace contextRef="#ctx0" brushRef="#br1">29825 3698 7912,'-20'-7'-270,"1"-5"130,7 5 0,10-4 255,6 2 0,12 0 1,7 3-1,4 0-58,2 1 0,5 0-101,-4 5-206,6 0 1,-8-1 0,6-2 249,1-1 0,8 11 0,2 7 0</inkml:trace>
  <inkml:trace contextRef="#ctx0" brushRef="#br1">30220 3570 7912,'0'-8'141,"0"-1"843,-6 1-578,5 1-452,-5 1 0,8 6 1,2 1-1,4 5 1,4 5 90,0 5 0,1 8 1,-2 0-1,-1 5 106,-1-1 0,-2 3-396,1-1 157,-2 0 1,-4-5-1,0-1 1,3-3-1,-3-4-232,0-2 505,-2-8 0,-2 3 1,0-8-72,-3-3 0,1-6 1,4-10-1,0-6-54,0-5 1,2 0-264,2-6 0,3 0 32,6-5 1,-1 2 0,1 3 0,0 5-267,0 2 0,1 7-95,3 3 1,-3 4 156,3 5 1,1 2 374,-1 6 0,17 28 0,0 8 0</inkml:trace>
  <inkml:trace contextRef="#ctx0" brushRef="#br1">30666 3583 7912,'0'-8'100,"0"-1"1,0 5-512,0-5 471,0 1 1,-4-5 379,0 0-151,-1 1 0,5-1 0,-1 1 188,-3 4-535,2 2 56,-9 6 0,8 2 0,-4 2 0,0 6 0,1 5 19,1 7 1,-4 2 0,3 1 0,1 1-81,-1-1 1,2 1-64,4-1 0,0-3 0,0-3 1,0 0-148,0-4 1,1-2 119,4-4 1,-1-4 40,9-5 88,-4 0 1,10-1-1,-5-5 1,3-5 0,4-6-67,3-3 1,-2-3 77,-1-6 0,0 0 17,5-5 1,-1 6 0,1-2 0,-1 3 34,1 2 0,-2 5 43,-3 3 0,-3 4-91,-5 5 15,-6 2 0,3 12 1,-6 2-1,-1 4 0,-1 2 8,-2 3 1,-6-2-5,-2 7 1,-4-5 5,-1 4-26,1 0 1,0-1 0,2-3 0,3-3 0,0-3-49,0-2 47,4 2 124,-2-9 1,6 2-1,3-8 9,5-5 1,2-4-127,2-4 1,0 2-4,-1-6 1,1 4 0,-1-3-1,-3 0-9,0 0 0,-2 4 68,2-1 0,-2 5-29,-3 3-101,-3-2 41,5 9 1,-6-2 58,0 8-91,0 4 1,1 6 0,2 1-1,3 2 1,1-1-188,3-2 0,-3-1 161,1 0 1,1-2-31,4-3 156,-6 4 1,4-9 0,-2 4 547,2-2-158,-4 5 227,-1-8-608,-6 3 1,-7-5 0,-5 0-1,-5 0 1,-1 0-671,-1 0 0,-2 5 147,4-1 482,0 6 0,-1 2 0,-2 8 0</inkml:trace>
  <inkml:trace contextRef="#ctx0" brushRef="#br1">27453 4718 7960,'0'-9'-89,"-2"2"1,0 0-1,-4 0 1,0-3 484,1-1 1,-4 2 0,5 1-205,1-2 1,2-1-1,1-2 1,1 0 87,3 0 1,9-1 2,8-3-224,3-3 0,13-5 0,6-1 0,6 1 1,5-1-1,3 1 0,0 1-134,-1 3 1,-3 8 0,-11 9 0,-9 2-164,-9 2 1,-7 10 0,-9 4 0,-3 5-194,-4 3 0,-2 2 0,-4 2 1,-3-1 44,-4 1 1,0-1-1,-1-1 1,0-2 385,0-5 0,1-5 0,-1-2 0,0-3 0,0-1 0,1-2 0,-1-4-17,0 0 0,0-5 1,2-4-1,1-2 1,2-2 6,-2 0 1,3 1 0,-2-1 0,1 0 751,1 0-256,-5 1 0,9 0-135,-5 4 0,4-2 0,-5 6 86,-1 1 0,5 8-187,0 8 1,0 6 113,0 6-375,-4 6 1,7 6 0,-2 7 0,1 3 0,0 4-45,-1 3 0,0-3-320,4-5 1,1-5 49,3 2 132,-2-3 0,13-11 0,-2-6 0,3-10 0,2-6-556,3-4 1,3-2 267,2-1 481,-1-6 0,24-35 0,-22 14 0,-1-1 0</inkml:trace>
  <inkml:trace contextRef="#ctx0" brushRef="#br1">28116 4756 7960,'0'-20'0,"-1"2"258,-4 5 0,4 5 1,-3-1-1,4 1-43,4 1 1,3-3-124,6 5 0,-5 3 0,1 6 1,1 4-33,1 4 0,0 6-171,-2 3 1,1 5-1,-6 2 1,0 3-202,2 2 0,-5-3 49,4 4 0,-4-6 99,-1 2 1,-4-5 0,-1-4 0,3-4-62,0-2 0,1-4 187,-3-3 35,2-2 1,-4-7 0,6-5 0,2-5 77,2-5 1,3-11-91,6 2 1,0-5 4,-1 0 1,1 2-1,0-5 1,-2 2 1,-2 3 0,2 2 52,-2 5 0,-4 3 193,0 5 0,-4 7 70,-1 6 0,0 7-146,0 10 0,-1 3-108,-4 6 1,4-1-1,-3 1 1,2-2 17,2-3 0,0 2-157,0-6 1,0 0 47,0-5 1,6 0 0,2-4 0,4-4-121,0-2 1,5-2-36,0 0 0,5-6 85,-5-2 1,4-8 0,-4-2-1,0-1 32,1 1 0,-3-5 58,2 2 0,-3-2 12,-2 2 1,-3-3 0,-2 4 0,-1 0 200,-3 3-29,-2 3 54,-1 7 1,-6 3-1,-2 8-53,-4 5 0,4 6-92,0 2 0,3 4-63,-3-4 1,5 6 0,-1-3 0,2 0 18,2-3 0,0-3-180,0-1 81,0-1 1,2 0 0,2-4-1,4-4-230,4-2 0,0-2 196,1 0 1,4-6 60,0-2 1,5-5 0,-5-3-1,-2-2 28,-1-2 1,-1 3 7,0-4 0,0 1 97,-1-1 0,-3-3 0,-2 4 0,-1 0 188,-4 3 0,0 3 172,-2 1-197,0 0-121,0 6 0,-2 3 0,0 10-9,-3 6 1,1 5-69,4 5 0,-4 6-222,0-2 164,-1 8 1,5 0 0,0 7 0,0 1-1,0 1-112,0 1 1,0 1 115,0 6 0,0-2-62,0-2 0,-4-3 0,0-6 0,1-1 65,2-3 0,-4-8 41,1-9-6,0-9 1,2-3-4,-2-10 0,3 2-70,-4-5 0,0-1-111,1-3 0,-5 3 0,3 1-422,-1-2 1,4-2 14,-1 0 0,-1 3 550,0 1 0,18-12 0,8-7 0</inkml:trace>
  <inkml:trace contextRef="#ctx0" brushRef="#br1">29047 4986 7960,'0'-9'1369,"0"1"-839,0 5 0,1 0-71,3 11-534,-2 1 0,4 15 0,-6-3 1,0 3-1,0 2-203,0-1 44,0 1 1,-6 4 0,-3-1 0,-3 1 233,-5 1 0,-10-4 0,-6 2 0,-4 4 0,-1 0 0</inkml:trace>
  <inkml:trace contextRef="#ctx0" brushRef="#br1">29735 4501 6946,'-5'-7'-146,"3"-4"1,-2 2 0,3-2-1,1-2 1289,0 0-1015,0 1 0,1-1 0,3 0 0,5-1 0,4-2 0,4-2 0,4 0 227,3-1-348,1 2 0,7 6 0,2 1 0,2 3 1,1 1-86,-3 3 1,-3 2 0,-5 2 0,-2 4-464,-3 3 0,2 3 125,-6 2 243,-6 0 1,-1 4 0,-6 0 0,-1-2 172,-1 0 0,-25-8 0,-5-2 0</inkml:trace>
  <inkml:trace contextRef="#ctx0" brushRef="#br1">30105 4361 7946,'-13'-13'0,"1"0"-28,-1 1 0,0 3 1,0 2 373,1 1 0,-1 2-176,0 4 1,5 0 0,1 2 0,-1 2 140,1 4 0,0 9-33,-1 5-256,-4 7 1,10 5-1,-5 10 1,-1 6 0,3 4-134,-1-1 0,-2 4-49,3-2 0,1 5 32,4-5 0,2-10 0,2-8 0,4-6-117,4-6 1,6-7 64,3-10 0,-1-2-499,1-6 429,1-6 1,3-5 0,1-7 0,-1-2 249,1-3 0,0-13 0,1-9 0,4-3 0,-1 0 0</inkml:trace>
  <inkml:trace contextRef="#ctx0" brushRef="#br1">30411 4896 8045,'-7'-5'70,"1"2"1,5-4 0,-2 0 62,-1 0 0,-5 2 1,5-3-563,1-2 358,2 4 44,1 1 0,0 6-110,0 3 0,0-1 69,0 6 60,0-7 1,1 6-1,2-4-46,1 4 1,2-2-148,-2-2 34,-2-2 67,3-2 71,-5 0 1,2 0-9,2 0 70,-3-6-24,5 5 0,-4-5 42,2 6-29,-3 0-19,5 0 1,-6 0-146,0 0-386,0 6 335,0-5 193,0 5 0,6 5 0,1 3 0</inkml:trace>
  <inkml:trace contextRef="#ctx0" brushRef="#br1">30424 4960 8042,'-13'0'47,"0"0"0,1-1 0,-1-4 0,2-3 87,2-3 0,3 2 0,6 1 0,0-2-39,0-2-41,6 0 0,5-1 0,8 0 0,1 0 0,1 1 12,-1-1 1,2 2 0,-3 2-1,-1 5-81,1 2 1,-2 2 121,-5 0-129,1 12 1,-6-2 0,-3 11-1,-2 3 1,-2 4-248,0 6 193,0-3 0,-4 6 1,-2-3-1,-1 3 1,-3 0-1,-1-3 0,-2-4-197,0-3 256,0-8 0,5-2 0,1-9 74,1-8 1,3-6-70,8-7-29,2-5 0,5-4 0,1-6 0,1-3 0,2-2-51,1-2 1,4 0 42,-4 1 92,0-3 0,-8 10 0,-2-2 0,0 7 0,-2 5 205,1 3 202,-2 7-343,-4 1 1,-4 12 0,-2 3-1,1 7 1,-1 4 39,3 0 1,2 4-252,1-3 0,0 3 216,0 2-234,6-7 0,1 0 1,5-5-1,1 2 0,0-1-352,0-3 0,4-1-22,0-7 1,5 0-24,0-4 519,2 0 0,24-28 0,6-7 0</inkml:trace>
  <inkml:trace contextRef="#ctx0" brushRef="#br1">30998 4731 8025,'-5'-13'0,"1"0"0,-6 0 937,2 1-120,2-1-733,0 6 1,12 7 0,3 8 0,2 4-40,2 0 1,-1 5-389,1 0 302,-6 6 1,3-3-1,-6 5 1,-1 1-1,-1-1-397,-2 1 323,0-1 0,0-1 0,-2-1 1,-2-3-1,-3 0 118,0 0 1,-4-5 0,2 1 275,-2-6-244,4 1 0,2-10 1,10 2-16,3-6 1,3 1-399,2-7 0,6 5 43,2-5 7,3 1 1,1-3 327,1 2 0,4-9 0,5-4 0,3 1 0,-1 0 0</inkml:trace>
  <inkml:trace contextRef="#ctx0" brushRef="#br1">31010 4884 7993,'-17'-2'162,"0"-2"243,-5 3-457,8-11 0,2 11 0,12-3 0,7 1-139,5-2 0,6 4 119,3-3-458,9 2 0,-2-2 530,6 0 0,1-3 0,4-2 0,5 2 0,0 0 0</inkml:trace>
  <inkml:trace contextRef="#ctx0" brushRef="#br1">29136 5955 7997,'-6'-13'-16,"4"0"0,-6 0 1,3 1-1,2-1 0,2 0 47,1 0 1,7 1-1,5-2 1,10-2 0,6-1-1,7 1 199,6 2 0,1-1 1,3 0-1,0 4-208,1 0 0,-5 5 0,3 2 0,-3 2-244,-3 2 1,-7 2-537,-10 2 563,-11 3 0,7 6 0,-10 0 1,0-1-1,-2 1 0,-4 0 195,-1 0 0,-28 5 0,-8 2 0</inkml:trace>
  <inkml:trace contextRef="#ctx0" brushRef="#br1">29570 5827 7975,'-13'-13'-188,"0"5"0,0 1 0,1 0 0,-1 1 526,0 0 1,0 1 717,1 1-880,-1 2 1,1-2 0,3 7 0,0 4 0,1 3 121,0 4-286,-3 7 1,5 3-1,-2 7 1,2 2-1,2 2-133,0 2 1,-5 1 46,5 1 1,0-1 0,5-1 0,3-3-274,5-4 1,4-5 69,4-4 0,-2-4-291,7-8 326,-1-4 1,4-5 0,1 0 0,1-1 0,1-3 241,2-5 0,0-2 0,-5-2 0,23-39 0,-21 21 0,0-1 0</inkml:trace>
  <inkml:trace contextRef="#ctx0" brushRef="#br1">29837 6057 7700,'7'0'-460,"-1"0"689,-6 0 39,0 0 1,-4 1-1,-2 2 18,-1 1 0,3 6-197,-5-1 1,5 6-1,-3 4 1,0-1 17,0 0 0,4 5-100,-1-2 1,2-1 0,2 0 0,0-2-192,0-2-50,6-2 0,3-2 25,8-4 1,-3-2-1,4-6 1,-1-2-67,0-2 1,0-4 202,-4-9 1,4 1 13,0-5 43,-6 5 1,-1-7-1,-4 5 1,-1 0-1,1-1 108,-3 4 0,-2 0 365,-1 3-83,0-1 1,-1 2 79,-3 2-317,2 3-134,-3 6 1,3 0-1,-1 2-16,-1 2 0,0-1 19,4 5-129,0-5 1,0 9 51,0-4 41,0-2 17,0-1 8,0-5 97,0 0 37,6 0-105,-5 0 58,5-5-53,-6 3 1,0-5 72,0 3-38,0 3 86,0-5 0,4 7 47,0 4 1,0 3-142,-4 9 0,0 9-51,0 8 0,0 10 0,0 8 1,0 10-99,0 9 1,0-33 0,0-1 53,0 2 0,0-1 0,0-1 1,0 1-130,0 34 0,0-4 0,0-11 0,0-9 3,0-8 0,0-16 365,0-3-197,0-5 21,0-9 0,-1-3 1,-2-8-1,-3-5 149,-1-2 1,0-2-164,-1 0 0,-4-1-43,4-3 33,-9 3 0,3-9 0,-2 5 0,5-1 0,2 0-72,-1-1 0,5 0 66,1-1 1,-2 2-349,2 7 120,-1-7 1,7 4 0,1-5 0,2 1-1,4 2-979,5-1 1212,4 4 0,14-10 0,7-5 0,2 2 0,0-1 0</inkml:trace>
  <inkml:trace contextRef="#ctx0" brushRef="#br1">30194 6171 7966,'-5'-12'17,"2"-5"1,-4 0 0,1 0 40,3-2 0,2 5 1,1-3-1,1 4 220,4 5 0,3-2-161,9 6 1,-3-1-1,5 5 1,-2 2-118,0 2 0,0 5 113,-5 8-183,1-3 0,-2 10 0,-2-3 0,-5 3 0,-2 2 0,-2-1 0,0 1-111,0-1 1,0-5 0,0-2 18,0 1 0,0-5 182,0 3-24,0-8 1,0-9 0,1-10 0,2-6 22,1-5 0,6-5-16,-1-3 1,0 2 0,1-5 0,-3 4 127,-1 3 1,3-2 162,-5 10-174,0-6 1,-5 15 0,-2 2 182,-1 12 0,-5 3-207,5 13 1,-5-1-142,5 4 1,-4 5 0,3 0 0,3-2-268,0-1 0,4-7-178,2-3 0,-1-3 178,5-1 1,2-2 0,7-2 0,4-5 311,3-3 0,9-17 0,5-7 0,3-2 0,0 0 0</inkml:trace>
  <inkml:trace contextRef="#ctx0" brushRef="#br1">30819 6197 8464,'9'0'1728,"-2"1"-1131,-2 4 0,0 3-740,-5 9 0,0-1 0,0 5 0,0 2-477,0 1 1,-6 1 195,-2 1 0,-4-1 1,-1 2-1,1 0 424,-1-1 0,-5-15 0,-2-12 0</inkml:trace>
  <inkml:trace contextRef="#ctx0" brushRef="#br1">31495 5572 7943,'0'-8'-336,"1"-1"1,4-1-1,3-1 364,3-2 1,2 0-1,1 1 1,3-1 0,5 2-1,3 1 186,5 1 0,-2 2-199,6-1-48,0-4 0,-1 11 1,-5-3-1,-5 2 1,-6 4-525,-3 2 418,-1 3 0,-2 10 1,-2 1 138,-5 2 0,-37 30 0,12-20 0,0 1 0</inkml:trace>
  <inkml:trace contextRef="#ctx0" brushRef="#br1">31724 5572 7943,'-8'-5'-482,"-1"-4"0,7 2 573,-3-2 0,0 5 0,0-4 778,3-2 1,-1 4-606,-1 2 1,1 8 0,-4 5-1,0 3-206,-1 5 0,4 3 0,-3 7 1,0 3-125,0 4 0,4-2 1,-1 1-1,2 0-56,2-1 0,2-3 0,4 0 0,5-3-277,4-5 0,8-3 1,-2-5-1,3-1-269,2-4 0,4-2 668,0-6 0,10-14 0,6-6 0,2-2 0,0 1 0</inkml:trace>
  <inkml:trace contextRef="#ctx0" brushRef="#br1">32094 5865 7201,'-8'0'683,"-1"0"-442,6 6 1,-6 1 0,4 6-71,2 0 1,2-5-186,1 1 5,0-1 1,0 1-1,1-1 1,4 1 146,3-2-293,-2-2 1,5-5 0,-2 0-1,2 0 1,2-1-46,0-3 0,-2-3 148,-3-6 109,4 6 1,-9-3 0,4 4 0,-2-1 0,0-3 361,0-1-176,-3 4 0,3 0 14,-5 3-119,0 2-180,0-4 15,0 6 0,-1 0 19,-3 0-30,2 0 1,-5 0-97,3 0 37,2 0 80,-3 0 0,3 5-243,-2-1 105,3 0 41,-5-4 85,6 0 1,0-1 60,0-3 77,0 2 0,0-9 298,0 2-195,0 4 1,0-2 204,0 2-102,0 4-215,0 7 1,0 3-97,0 13 0,-1-5 0,-2 4 1,-1 2-54,1 1 0,1 1-93,2 1 0,0-2-14,0-3 0,6-3 1,2-5-1,4-1-136,1-4 0,1-2 156,3-6 1,-3-3-279,3-6 370,3 1 1,-5-16 0,5 3 0,-1-5 0,-4-2 68,-1-2 0,-2-4-55,-4 4 1,2 0 177,-6 5 81,1-1 0,-5 5 0,0 1 724,0 2-701,-6 7 0,0 6-9,-2 10-263,2 2 0,2 7 1,-2 1-1,0 4 1,-1 2 35,0 6 0,4 0-72,-1 7 0,-1 0 51,0 4 11,-5 6 0,3 1 0,-5 8 0,-1 2 1,0 5 91,0 2 1,-1 5-8,-3-4 0,3-2-840,-3-10 874,8-5 1,0-7-1,4-8 120,2-4-238,2-4-233,1-16 140,0-7 0,-1-6 1,-2-3-1,-3-1-339,-1-5 0,4 3-191,-1-5 1,1-3-105,-1-1 720,2-9 0,8-31 0,1 24 0,0 0 0</inkml:trace>
  <inkml:trace contextRef="#ctx0" brushRef="#br1">32694 5827 7933,'0'-13'0,"4"5"0,0-1 70,0 7 0,-2-4 0,1 7 383,1 4 0,0 3 0,-4 9 0,0 4-86,0 3 1,-1 3-528,-4 3 162,-7-3 1,-3 8 0,-3-3 0,1 0 0,-1 2 8,-2-1-58,4-2 0,-2-6 0,6 0 0,3-4 134,0-4-97,6-9 1,5-2 0,9-7 0,7-4 0,5-3-172,4-4 0,6-2 1,-2-1-1,1-4-561,4-1 1,-4 3 254,2-4 0,-7 6 487,-1-2 0,-6-3 0,-8 0 0</inkml:trace>
  <inkml:trace contextRef="#ctx0" brushRef="#br1">32643 6057 7949,'-13'-6'0,"-4"0"346,0-2 0,0-2 0,5 4 608,4-1 1,9 4-852,12-1 1,6 3 0,7 1 0,6 0-577,6 0 0,2-2-126,6-2 1,1 1 0,4-4 598,0 1 0,-10-1 0,3-1 0,3 1 0,0 0 0</inkml:trace>
  <inkml:trace contextRef="#ctx0" brushRef="#br1">29404 7676 7929,'-13'-6'98,"0"-1"0,1-5 0,-1-1 0,1 0 0,4 0 217,4 1 0,2-5 1,2-2-1,3 1 24,6-1-235,5-3 0,13 2 1,2-4-1,7 1 0,4 2 87,2-2-304,6 5 0,-2-5 0,3 6 0,-2 3 0,-5 4-533,-2 6 413,-7 2 0,-6 8 0,-9 2 1,-4 5-1,-7 3 0,-4 2 1,-3 2-776,0 3 1,-6 1 1007,-2 1 0,-37 18 0,17-20 0,0 1 0</inkml:trace>
  <inkml:trace contextRef="#ctx0" brushRef="#br1">29748 7536 7929,'-4'-13'0,"0"0"108,-6 1 1,4-1 0,-4 0 0,3 0 320,1 1 0,-2 3-86,4 1-157,-1 5 1,0-3 0,-4 8 35,-2 2 0,2 9-181,1 8-25,-1 3 0,-3 7 0,-1 4 1,2 5-1,1 4 2,1 1 1,2 2-179,-2 4 0,0-6 1,4-2-1,2-3-261,2-2 0,2-6 223,4-2 0,2-9-25,6-4 1,1-4 0,3-4 0,4-5-312,3-3 0,2-1 139,-1 0 1,5-7 394,0-5 0,11-1 0,-7-11 0,8-9 0,5-5 0,0-7 0,1 1 0</inkml:trace>
  <inkml:trace contextRef="#ctx0" brushRef="#br1">29914 8059 7929,'-11'-13'186,"1"2"12,1 2 0,6-2-12,-1 2 0,3 2 0,1-1-1,0-2 1,1-2-174,3 0 0,3 0 1,6 2-1,0 2 86,0-2 1,4 4 0,0 2 0,-2 3-212,-1 1 1,-1 0 0,0 1 0,0 3-29,-1 5 1,-5 6 0,-1 4 0,-2 1 69,1 2 0,-1-2 0,-6 1 0,0 2 11,-3 1 1,-3-3-1,2-1 1,1-1 23,-1-4 1,-3-1 51,5-1-15,0-6-216,-2 5 59,5-11 1,-5 3 99,6-8 0,2-2 0,0-4 38,3 2 0,-1 4 34,-4-5 177,6 6-31,-5-2 0,5 3-76,-6-2-129,0 3 83,0-5-135,0 6 0,0-2-83,0-2 199,0 3-61,0-5 201,0 6 211,0 0-65,-6 0-256,5 0-69,-5 0 95,6 0-77,0 0 0,6 0-27,2 0 0,3 0 68,2 0-298,0 0 1,4 0 0,1-1 0,2-2 0,3-1-1075,1 1 1331,-4-4 0,21 5 0,0-3 0</inkml:trace>
  <inkml:trace contextRef="#ctx0" brushRef="#br1">29990 8059 7929,'-12'-5'388,"-1"0"718,0-2-1362,0 4 251,6-3 0,3 2 1,8 0-1,6-1 0,4 1-170,3 0 0,7-5 1,2 4-1,5-2-243,2-3 0,2 3-245,-5-2 663,5 1 0,21-11 0,10-1 0</inkml:trace>
  <inkml:trace contextRef="#ctx0" brushRef="#br1">30347 7880 7929,'2'-11'227,"2"2"342,-3-2-407,5 4 1,-4-4 0,0 1-143,3 1-31,5 6-39,-3-2 1,1 5 0,1 1-1,1 2-361,1 1 347,-4 6 0,3-1 0,-6 6 0,0 2 0,1-1-414,-1-2 378,0-1 0,-4-1 0,2 1 0,0 0-109,3 0 210,-1-6 0,-3-2 0,4-6-35,3-3 0,3-3 45,2-6 0,-4-6 0,-1-2 0,2-3 59,1-1 0,1 1 101,-4 2 1,-1 0 1006,-2 5-497,-4 0-576,-1 10 1,-6 8-188,-2 12 70,-4-1 0,10 13 0,-5-6 1,1 3-1,3-1-298,2 2 0,1-5-59,0-1 1,0-3 3,0-1 1,5 0 0,4-1-1,2 0-71,2-4 1,4-2 435,0-6 0,34-28 0,4-8 0</inkml:trace>
  <inkml:trace contextRef="#ctx0" brushRef="#br1">30908 7842 10135,'0'13'-165,"0"-1"0,0 5 61,0 0 0,-5 6 0,-4-2 1,-2 3-350,-2 2 453,-5 5 0,-4 1 0,-4 3 0,-5 5 0,1 0 0</inkml:trace>
  <inkml:trace contextRef="#ctx0" brushRef="#br1">31801 7281 7929,'0'-19'-64,"0"4"0,0-6 1,0-2-1,0 0 1,1 1 56,4 0 72,2 1 1,11-4-1,3 0 1,5 3 0,4 2-1,4 2 1,3 2 60,1 2-176,0 7 1,-5 1 0,-4 6 0,-3 0 0,-5 1 0,-4 4 0,-3 3-233,-1 4 0,-6 2 1,-3 1-1,-2 2 30,-2-1 0,-2 2 0,-2 1 252,-4 1 0,-32 1 0,-8 4 0</inkml:trace>
  <inkml:trace contextRef="#ctx0" brushRef="#br1">32082 7128 7929,'-6'-13'0,"0"0"-22,-2 1 0,-2 3 1,4 2-1,0 0 302,1 0 1,-1 4 62,2-1-209,2 2 1,-9 2 0,4 2 0,-1 3 0,-1 8 217,-1 7-271,-1 4 1,2 9 0,1 3-1,-1 7 1,2 1-53,3 0-107,3 4 0,1-8 1,1 2-1,3-2 0,6-3-275,6-3 1,-1-3 68,7-6 0,3-2 10,5-6 0,0-1 0,-5-12 1,2-1-391,3-2 1,1-7 663,3-2 0,-2-19 0,1-8 0,1-4 0,0 1 0</inkml:trace>
  <inkml:trace contextRef="#ctx0" brushRef="#br1">32324 7549 7916,'0'-13'0,"0"0"49,0 0 0,4 1 0,2 0 0,-1 2 306,1 2 1,3-1-238,-5-3 0,6 0 0,-2 2 0,4 3 93,0 2 1,-3 0-245,-1 5 65,1 0 0,-2 6 0,-1 4 0,-2 6 0,0 5 0,-1 3 0,-3 3-12,-4 3 0,1-2 0,-6 4 0,1 0-220,1-4 0,-5 3 0,5-1 0,0-3-6,3-5 1,3 1 67,1-6 60,0 0 0,1-6 1,3-2-1,6-5 0,4-2 1,5-4-507,1-2 0,2-3-154,8-6 738,-3-5 0,4-14 0,3-7 0,0-6 0,0 1 0</inkml:trace>
  <inkml:trace contextRef="#ctx0" brushRef="#br1">32337 7676 7916,'-13'0'314,"-4"0"272,0 0 1,0-1-427,4-4 0,7 3-190,6-7 0,7 6 1,10-1-1,5 1-367,2-1 0,3 1 107,2-5 10,4 5 1,5-9 0,1 4 0,-1-3 0,1-2-492,4 0 647,-3 0 0,4 1 0,-8-1 124,-2 0 0,3-8 0,-11 0 0,-2 4 58,-20 8 1,5 1 746,-5-5-518,0 6 1,-5 1 187,-4 6-307,-2 0 0,-1 2 1,1 2-1,0 4 1,1 4 21,0 0 0,2 5-112,4 0 0,-4 2-156,0-2 0,-1-3 0,5 3 1,2-3-112,2-1 0,-1 0 161,5-1-4,1-5 1,4 1-1,-1-6 1,1 3 0,0-4-9,0-4 1,-1-10 48,1-8 1,4-3-5,0-1 55,0-7 0,-4 0 1,-2-6-1,-1-1 1,-3 1 230,-1 0 1,-2 5-56,-4 3 1,0 5 154,0 4-193,0 2 0,-1 14 0,-2 6 265,-1 10 0,-5 8-380,5 6 0,0 6 1,4 5-1,0 5-222,0 6 0,0 2-19,0 2 1,4 2 98,0 2 0,6 3 0,-1 7 0,2 2 32,2 1 0,-5-4-137,1-5 1,-2-1 286,1 2 1,-2-1 0,-6-9 0,0-9 57,0-9 1,0-10-19,0-5 14,-6-3-125,-7-1 1,-2-6 0,-5-3-1,-1-3 1,-2-2 38,-4-3 0,-1-3-101,2-6 0,-3 0 0,-3-1 0,1-3 187,0-4 1,-3-3-567,4-2 1,2 1 51,7-1 8,2 1 0,8 5 0,2 3 0,5 3 0,3 1-571,1 0 0,7 0 535,6 1 1,2-1 0,9 2 0,5 1 364,2 1 0,6-5 0,5-3 0,6-4 0,-1 1 0</inkml:trace>
  <inkml:trace contextRef="#ctx0" brushRef="#br0">8390 2142 7744,'-8'0'73,"-1"0"-28,6 0 0,-4 0-4,3 0 0,3 2 121,-4 2 123,4-3-175,1 5-199,0-6 124,0 0-99,0 6 0,1-5 0,4 3 50,3-2 1,-1 2 0,3 0-1,3 0 31,2 2 0,8-4 1,-2 2-1,3-1-7,2 1 0,5-3 0,3 4 1,3-4-12,1-1 1,0 0 0,2 0 0,1 0 4,2 0 0,-1-6 0,-4-2 1,1-4 61,-1 0 0,-1-1 0,-2 2 0,-4 1-38,-4 1 1,0 2 0,-8-3 0,-1 3 119,0 1 1,-1 2-137,-4 4 1,-6 2-212,-2 2 0,-5 1 177,-5 4 0,-3 2 1,-8-2-1,-2 1-34,-2-2 0,3 4 37,-4-4 1,4 2-1,-5 0 16,0-2 0,-25 1 0,-7 4 1</inkml:trace>
  <inkml:trace contextRef="#ctx0" brushRef="#br0">8250 2333 15351,'0'-8'-2182,"-2"1"-535,-2 1 2590,3 2 1,-3 0 0,8-1-1,4 3 1,4 2 251,0 4 1,3-3-1,0 4 1,4-3-6,0 3 1,3-4 0,3 3 0,2-2 6,3-2 1,2 0 0,7 0-1,-1 0-19,0 0 1,5-6 0,-1-2-1,-1-4-40,-1-1 1,-6 1 0,-1 0 0,-4 2 178,-5 2 0,0 1 0,-8-3 648,-5 1-554,2 7 1,-10-4-232,5 6 1,-5 6-587,2 2 1,0-1 130,-1 2 1,1-5-1,-5 4-28,0 2 0,0-3 199,0 2 1,0-6-1,0 2 1</inkml:trace>
  <inkml:trace contextRef="#ctx0" brushRef="#br0">15097 2002 9051,'6'-7'-739,"1"1"1,1 2 286,1 0 1,-5-1 0,5 5 450,1 0 1,-5-1 0,1-2 44,0-1 2,-5 0 1,5 2-1,-5-1 21,3-1-52,-2 0-15,3 4 1,-6 0 0,-3 0-11,-5 0 1,2 1 0,-1 2-1,-2 1 0,-2 6 1,0-3 11,-1 0 0,0 1 1,0-4-1,1 3 22,-1 0 1,2 0-1,-1-4 1,2 3-1,0 1 1,-7-3 0,8 3-1,-1-1-12,-2-4 0,5 4 0,-1-2 0,-1 1 27,2 0 2,1-3 1,8 3-21,2-5 1,7 0-1,8 0 1,2 0 5,6 0 1,0-1 0,8-2 0,4-3-8,2-1 0,8 0 0,1-3 0,5 3-19,3 2 1,2-4 0,3 5 0,1 0-10,0-2 1,0 5-1,-2-5 1,-2 2-10,-5-1 1,-4 1 0,-4 4 1,-9 0-1,-8-1 1,-3-2-4,-2-1 0,-1-1 1,-3 5-1,-4 0-32,-2 0-71,-8 0 50,4 0 1,-11 5 3,0-1 1,-1 2 0,-9-2-90,-5 4 159,3-2 0,-22 9 0,-7 4 1,-1-1-1,0-1 0</inkml:trace>
  <inkml:trace contextRef="#ctx0" brushRef="#br1">14906 2193 8550,'-13'-4'-671,"0"-2"1,1-1-513,-1-3 1338,6 5 0,1-2 1,8 4-183,2-2 0,4 3 0,8 4 0,2 3-17,2-2 45,1-2 0,5 3 0,-1 0 0,2-1 0,2-1 0,2-2 1,1 0 59,4 0-50,1 0 0,2 0 0,2 0 0,3 0 0,0 0 1,0-2-1,-3-1 54,-1-1 0,2-4-21,1 3-42,-1-4 1,-5 6-1,-1-4 1,-4 1 0,-1 3-1,-2 0 1,-4 0-2,-3-1 0,-4 0-57,-5 4 52,-1 0-57,1 0 57,-6 0-243,-1 0 0,-6 1 247,0 4 0,-6 7 0,-1 8 0</inkml:trace>
  <inkml:trace contextRef="#ctx0" brushRef="#br1">16015 2104 8550,'-1'-14'-786,"-2"-2"-628,-1-1 1512,0 0-98,4 10 0,22 35 0,7 15 0</inkml:trace>
  <inkml:trace contextRef="#ctx0" brushRef="#br0">8479 3315 14970,'-1'-7'-4176,"-3"3"4019,2 3 1,-3-1 879,5-2-1053,0 2 0,0-5-166,0 3 1,-2 3 478,-2-4 144,3 4 0,-7 1 0,6-1-464,-3-4 511,1 4 0,-2-5 0,-2 6 0,-3 0 528,-2 0-450,0 0 76,0 0 1,5 0-1,-1 0 189,-1 0 1,3 0 148,-1 0-281,5 0-188,-8 0 1,8 0 155,-6 0-368,7 0-1,-4 0 11,6 0 210,0 0-157,0 6-906,0-5-42,0 5-3,0-6 853,0 0 27,6 0 21,-5 0-11,5-6-241,-6 5 253,0-5 1,0 6 0,1 0 916,3 0-916,-2 0 0,3-1 203,-5-3-329,6 2 0,-3-3 172,5 5 1,-3 0 0,3 0 105,2 0 0,6 0 330,1 0 0,5 0-232,0 0 0,2-2 0,1-1 0,1-1-180,-1 1 0,5-2 12,0 0 1,4 1-119,-5 4 1,1-4 0,-4 0 0,-1 1 196,1 1 0,-1 2-224,1 0 1,-2 0 54,-3 0 6,3 0 1,-3 0 0,8 0 0,0 0 0,0 0-20,-2 0 0,0 0-37,2 0 0,3 0-85,2 0 128,2 0 1,-3 0 0,5 0 0,0 0 0,1 0-11,-1 0 0,0 0 30,0 0 0,-4-4 100,1 0-86,4 0 1,-3-1 0,0 1-1,-2 1 1,-2 0 29,-1-1 1,4 3-21,-1-4 0,-1 3 44,1-3-64,-6 4 1,9-5 0,-3 6 0,1 0-1,1 0-10,-2 0 1,0-1 33,4-3 0,3 2-108,-3-2 69,3 2 0,-8 1 1,4-2-1,0-1 0,-2 1-17,1 2 1,2-4 40,-8 1 0,5 0 10,-1 4-40,3 0 1,0 0 0,-2 0 0,-1 0-1,2 0 12,0 0 0,3 0-33,-1 0 0,0 0 4,0 0 16,1 0 1,0 0-1,2 0 1,2 0 0,-2 0-9,-1 0 1,-1 0-28,4 0 0,1 0-50,2 0 102,4 0 1,-9 0 0,4-1-1,1-2 1,-1-2 31,3 3 0,-2 0-30,0 2 0,-3 0 1,4 0 1,-1 0 1,1-4 0,-1 0 0,-3 1-1,-1 1 2,-3 2 1,4 0-7,-1 0 1,1 0 7,-5 0-13,0 0 0,2 0 1,1 0-1,1 0 1,1 2-54,1 2 0,-4-2 24,2 2 1,2-3 14,-2-1 9,1 0 0,0 0 0,-1 0 1,1 0-1,-1 0 5,1 0 0,-1 0 6,-4 0 1,1 0 6,-1 0-7,6 0 0,-6 0 1,2 0-1,-5 0 0,0 0 41,2 0 1,2-1 54,-1-3 0,-1 2-20,-3-2-47,2 2 1,-3 2 0,5 0-1,1 0 1,-1-1 22,0-3 0,0 2-34,1-2 0,-1 3 43,0 1-67,-5 0 0,4 0 0,-5 0 0,2 0 0,0 0-12,2 0 1,-4 0-17,2 0 0,-4 0-1,4 0 12,0 5 1,0-3 0,-2 2 0,0-3-1,-3 1-56,3 2 0,-1-2 11,3 2 1,-2-1-32,-2 1 76,-3-3 0,10 5 0,-5-5 0,1 2 1,-2 1-42,0-1 0,2-1 49,5-2 0,-1 1-18,-3 3 32,3-2 1,-6 3-1,4-5 1,1 0-1,2 2 9,3 2 1,2-2 4,-5 2 1,0-3 30,0-1-29,6 0 1,-4 0 0,3 0-1,-2 0 1,0 0 35,1 0 0,1 0-41,-5 0 0,0 0-4,0 0 0,1 0 0,0 0 0,1 0 23,-2 0 0,3 0 1,-7 0 1,3 0 35,2 0-65,4 0 0,-7 0 0,2 0 0,-2 0 0,-2 0-3,0 0 1,0 0-2,4 0 0,-4 0 2,0 0-4,0 0 1,4 0 0,0 0-1,1 0 1,-3 0-4,-2 0 0,3 0 6,-3 0 0,2 0 11,-2 0-12,2 0 0,-7 0 1,3 0-1,1 0 1,0 0 2,2 0 1,-4 0-1,-1 0 0,1 0 12,-1 0-15,5 0 0,-4 0 0,5 0 0,-4 0 1,1 0 3,0 0 0,-4 0 1,5 0 0,-5 0 4,0 0 5,4-5 0,-5 3 0,5-2 1,-2 2-1,-3 2-11,-1 0 1,3 0-1,0 0 1,4-4 110,-4 0-103,5 0 0,-8 4 0,4 0 0,0-2 0,2-1 38,-1-1 0,4 0-13,-6 4 0,1-1 21,-1-4-59,2 4 1,2-5 0,-1 6 0,-2 0-1,-1 0 5,1 0 1,-3-1 39,6-3 0,-5 2-101,0-2 59,-2 2 0,0 2 0,1 0 1,2-1-1,-1-2 22,-3-1 1,0 0 4,-1 4 0,1-2-3,-1-2-11,1 3 1,-1-5 0,1 6 0,1-1-1,1-2 35,2-2 1,0 1-61,-5 4 1,1 0-12,-1 0 26,6-5 0,-5 3 0,2-2 0,-2 2 0,1 1-7,0-3 0,-1 2 6,0-2 1,4 3-8,-1 1 0,1 0 0,0-5 1,0 1-1,-2 1 0,-1 2-20,-1 1 0,-1 0-5,1 0 0,-1 0 20,1 0-12,-1 0 0,1 0 0,-1 0 0,1 0 0,-1 0-26,1 0 0,-5 0 10,0 0 0,-1 0 15,1 0 10,3 0 0,-5 0 0,3 0 0,0-1 1,0-2 8,2-2 0,2 1 74,-1 4 0,-3-4-93,-1 0 36,0-1 1,5 4 0,-2-2-1,-2-1 1,-2 1 69,-1 2 0,2-1-80,-4-2 1,0 3 80,-4-4-97,5 4 0,-8 0 0,3-2 0,-2-2 1,0 3 17,2 0 1,-4 1-80,-1-3 1,-4 2 24,5-2-82,-6 2 0,8-2-35,-3 0-14,4-6 0,-4 9 83,1-4 1,-5 4 0,3 0 11,-1-4 1,4 4 1,-7-5-600,5 6 690,-5 0 1,8 0-130,-2 0 186,-4 0 1,1 2 76,-6 2-382,6-3 1,-5 6 0,3-2-1,-2 3 76,-2 3 1,-23 14 0,-5 1-1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114" units="cm"/>
      <inkml:brushProperty name="height" value="0.12114" units="cm"/>
      <inkml:brushProperty name="color" value="#FF0000"/>
    </inkml:brush>
  </inkml:definitions>
  <inkml:trace contextRef="#ctx0" brushRef="#br0">10086 2168 18979,'-18'0'-291,"-4"0"0,-2 0 1,0 0-1,2-2 1,2-1-1,1-1-91,4 1 0,-4 1 1,2-1-1,3-3 1,3 0-347,2 1 513,1-5 1,-1 4 0,2-4-1,2 2-295,2-2 0,-3-2 326,2 0 0,-2-1 0,3 0 0,-1 0-391,1 1 210,-4-1 1,4 0 0,-4 0-526,2 1-10,0 5 287,5 1 326,0 6 331,0 0 1,0 6 0,0 2 61,0 3 1,2 2-80,2 0 0,-1-5 70,5 1 1,1-1 0,4 4 0,-1-2 130,1-2 1,5-1 198,4 2 0,2 2 237,1-2-499,6-4 0,3 5 1,9-4-1,5 1 1,6 1 291,5 0 1,0 3-57,0-3 0,1 2-726,3-1 470,1 2 1,-4-5 0,-1 4 0,2-3 0,1-2-86,2-2 0,4 3 118,0-2 0,0 2 227,-4-2-383,5-2 0,-33 0 1,1 1-1,2-3 0,1 0 1,0 1-1,1 0 0,-2 0 1,0 0-1,-3 1 1,1 1-1,3 0 1,0-1 5,-2 1 0,0-1 0,2-1 0,-1 0 26,0 4 1,-1-1-56,0-3 0,0 1 0,-1 3 1,-1 0-1,35 0 0,-1 1 1,0 1-30,-1 0 1,-1-4 31,-4 1 1,-2-2 55,-2-2-51,2 0 0,-15 0 1,0 0-1,-8 0 0,-5 0 21,-4 0 1,-4 0-3,-5 0 0,-7 0 50,-5 0-101,-7 0 0,3 0 501,-10 0 1,-2 4-376,-5 0 1,-7 5-191,-2-5 248,-9 6-159,-2-3 0,-7 11 0,1 2 0</inkml:trace>
  <inkml:trace contextRef="#ctx0" brushRef="#br0">9716 2295 14477,'-24'-20'-455,"2"2"1,2 1-1,1 1 1,5 4-405,4 2 1,5 5 299,5-3 1,1 5 357,3-1 231,3 8 1,6-1 0,0 4-1,1 0 1,2 0-136,1 3 102,5 1 1,-6-2-1,6-1 1,4 1-1,2-1 1,1 0-1,-1-1-64,2 0 1,4-3-1,7 3 1,4-1 241,5-3 1,1-2 219,12-1-319,4 0 0,-29 0 0,1 0 0,-1 0 0,1 0 1,1 0-1,0 0 0,1 0 0,0 0 0,1 0 1,1 0-1,1 0 0,0 0 56,0 0 1,0 0-1,0 0 1,0 0-132,-4 0 1,0 0 0,-2 2 0,-1 0 0,3 1 0,0 0 0,-1 0 0,1 1 53,-1 1 0,0 0 0,1 0 0,-1 0-186,2-1 0,-1 0 0,-1 1 0,0 0 173,1-3 0,1 0-46,3 4 0,1-2 0,-5-3 0,1 0 0,3 1 0,0 0 0,-2-1 0,1-1 0,-2 1 0,1-2 10,1 1 0,1 0 0,1 0 0,2 0-5,-1 0 1,1 0 0,0 1 0,0-2 0,-3 1 0,1-1 0,0 0 0,-1-1 42,1 0 1,-1 0 0,3-3 0,-1 0-5,-2 1 0,1 0 0,-1-1 0,0 0 64,-4 0 0,0 1-69,-1-2 1,0 1-1,1 1 1,-2 1-1,33-9 1,-3 2 0,-6 2 124,-5-2 0,-6 3-64,-4-2 0,0 7 67,-9-3-146,-3-2 0,-9 6 1,-2-3-1,-3 2 1,-4 2-95,-3 0-44,-7 0-147,5 6 0,-11-3-194,3 5-381,-2-5-160,-2 8 645,0-9 1,-6 9 347,-2-2 0,-21 2 1,-5 2-1</inkml:trace>
  <inkml:trace contextRef="#ctx0" brushRef="#br0">5904 4858 19122,'-9'-4'-931,"1"-2"0,-1-1 1,1-3-1,-1-1-2467,-1-2 3236,5 6 1,-2-4 0,4 2-1,-3-2 1,0-2 0,1 0-1,0 1-773,0-1 637,3 0 1,-3 0-32,5 1 337,0 5 1,0-1 0,0 4-900,0-4 865,0 2 1,1-4-1,2 4 1,3 1 840,1-1 224,1 2-776,5 4 1,0 0 0,-1 0-1,1 0 1,0 0 35,0 0 0,-1 0 0,1 0 0,0 0 277,0 0 1,4 0-112,0 0 1,4 0 486,-4 0-794,6 0 1,-4 0-1,7 0 1,1 0 0,1 0-86,2 0 1,4 0-32,-4 0-54,11 0 1,-7 0-1,8 0 1,-2 0-1,-2 0 18,1 0 0,3 0-5,1 0 1,-1 0 32,-4 0-29,6 0 0,-3 0 0,5 0 0,-2 0 0,-3 1-21,-2 4 1,0-4-27,-1 3 0,4-2 19,1-2 8,-1 0 1,-3 4 0,-1 0 0,1-1 0,3 0-28,0 1 0,5-3 4,-5 4 1,2-2-30,-1 1 53,2-3 1,5 5-1,-2-5 1,-3 2 0,1 1 14,-1-1 0,4 3-9,2-2 0,6 0-25,-10-4 29,11 6 1,-10-3 0,10 4-1,-1-1 1,-2-2 74,2 2 0,1-5-54,6 3 0,4 2-22,0-2 1,-2 5-1,-5-4 1,-1 1-9,1 0 1,1 2-239,2-4 0,-1 5 255,1-5 1,0 5-1,1-5 1,2 0-26,1 2 1,0-5 34,-5 3 0,6-1 30,-1 2-46,-29-5 1,1 1 0,26 6-1,-29-5 1,0-1 0,33 3 0,-1 0 10,2 2 1,-34-5 0,1-1 1,0 2 0,0 1 0,2 0 0,0-1 5,-4 1 0,0-1-11,1 0 0,1 0 0,1 0 0,0 0 0,1 0 0,-1 0 0,2 0 0,-1-1 0,0 0 0,1 0 11,0-1 1,0 0 0,-1 0 0,-1 0-7,4 0 1,-1 0 0,1 0 0,-1 0-790,3 0 1,0 0 786,-4 0 0,1 0 1,2 0-1,0 0 1,-1 0-1,-1 0 1,3 0-1,-1 0 0,2 0 1,-1 0 12,0 0 0,-1 0 1,2 0-1,0 0-166,-3 0 1,-1 0 0,2 0 0,-1 0 180,-1 0 1,1 0-33,4 0 1,-1 0 0,-4 0-1,0 0 1,3 0 0,1 0-1,-3 0 1,0 0 0,0 0 0,-1 0-5,0 0 1,0 0 0,1 0 0,0 0 26,-2 0 0,-1 0 0,0 0 0,1 0-23,-3 0 1,0 0 13,0 0 1,1 0-1,1 0 1,0 0 0,0-1-1,0 0 1,-3 0-1,1-1 1,31-2 80,-4 1 1,-1-2-190,0 0 1,-2-5 317,-2 2-189,-4 2 1,-10-4 0,-4 5-1,-2-1 1,-3 0 193,-3 4 0,-3-4-140,-6 2 1,-5-1 694,-3 5 1,-7 0-841,-1 0 0,-7-1 878,3-3-973,-10 2 0,3-3 0,-7 5 1,-1 0-1,-3 0 91,-4 0 0,-4 0-371,-9 0 433,-2 5 1,-15 1 0,-7 1 0,-4 3 0,0 0 0</inkml:trace>
  <inkml:trace contextRef="#ctx0" brushRef="#br0">6860 4922 13749,'-13'0'-887,"5"-4"1,1-2-1,0 0 526,0 1 0,4-1 0,0 3 0,6-1 571,5 1 1,5 2-153,4 1 0,-3 0 1,5 0-1,-2 0 23,0 0 1,5 0 32,-1 0-114,4 0 1,0 0 0,1 1 0,-1 2 0,2 1-1,1 0 1,3 2-33,2 3 1,5-2 0,6 0-1,2 0 56,2 0 1,1-4 0,5 1 0,3-3 68,2-1 1,5 0 0,-6 0 0,3 0-96,4 0 1,2 0-1362,-3 0 1373,-1 0 1,1 0-1,0 0 1,1 0-1,2 0 1,1 0-1,0 0-274,1 0 1,2 0 298,-33 0 1,0 0-25,3 3 0,1 0 0,-3-2 1,0-1-1,1 3 0,0-1 0,0-1 1,0-1-1,-1 0 0,1 0 3,0 0 0,1 0 1,1 0-1,1 0 1,-3 0-1,0 0 1,0 0-1,0 0-14,-1 0 1,0 0 0,2 0 0,0 0-1,1 0 1,1 0 0,0 0 0,0 0 0,1 0 0,-1 0 0,-1 0 0,-1 0-5,0 0 1,1 0 0,1 0-1,0 0 4,-1 0 0,1 0 0,3 0 0,0 0-721,1 0 0,0 0 718,-3 0 1,-1 0 0,2 0 0,0 0 0,-2 0 0,1-1-1,4-1 1,-1-1 0,2 0 0,0-1 14,1 1 0,-1-1 1,1-1-1,-2-1-150,-3 1 1,-1 1-1,2 1 1,-1-1 158,2 0 1,0 0-13,1 0 1,0-1 0,-2 0 0,0-1 0,-1 1 0,-1 0 0,0 1 0,0 1 0,-1 0-1,1-1 6,-2 0 0,1 1 0,2 1 0,0 0 3,-2-3 1,-1 1 0,1 2 0,-1 1 9,-3-1 0,-1 0-24,0-2 1,0 1 0,3 2-1,0 1 1,1-3 0,-1 0 0,-1 1-1,0 0 1,-1-1 0,-1 1 0,-1 1 1,1 0 0,-1-2 0,1 0 104,0 1 1,1 0 0,0-3-1,1 1 1,-2 1 0,0 0 0,-1 0-1,-1-1-64,34-6 1,-4 3-17,2-1 0,-5 1-334,-3-2 328,-3-2 0,-11 5 1,0-4-1,-1 2 1,-3-2 792,-2-1 1,0 2-724,-10 1 1,-5 3 840,-4-3-905,-5-1 0,2 1 0,-5-1 0,0 1 75,0 1 1,-5-5-183,1 4 1,-5 1 981,4-2-1002,-5 7 1,3-6-463,-6 4-51,0 3-438,0-5 876,0 6 1,0 2 0,0 2-1,-2 3-240,-2 0 458,3 4 1,-45 2-1,-3 7 1</inkml:trace>
  <inkml:trace contextRef="#ctx0" brushRef="#br0">7268 6694 13679,'-8'-8'-1063,"0"-1"1,1-1 163,0-1 0,4 3 0,-1-1 263,3-1 303,1 4 249,0 1 1,5 10 129,4 4 0,36 14 0,11 4 1</inkml:trace>
  <inkml:trace contextRef="#ctx0" brushRef="#br0">8658 6478 13659,'-18'-6'-470,"2"-1"1,-4-6 0,2 2-1,2 1 1,2 1 82,1-1-259,6 5 1,3-5-44,8 6 732,3-1 1,6 5-1,-2 2 1,-1 1-1,-1 2-314,1 2 303,1 2 1,2 4-132,-1-1 0,18 18 0,4 4 0</inkml:trace>
  <inkml:trace contextRef="#ctx0" brushRef="#br0">9780 6478 10486,'-1'-9'-418,"-2"1"0,-1-2 0,-1-2-274,0 0 1,3 3 230,-2 1 174,3 5 0,1-2 87,0 10-20,0 2 220,0 6 1,0 33 0,0 10 0</inkml:trace>
  <inkml:trace contextRef="#ctx0" brushRef="#br0">15926 9627 28610,'0'-13'-1967,"0"1"1,0-1 0,0 0 0,0 0 0,1 2-1985,4 2 4097,-4-2 1,10 5 0,-3-3 0,0 1-1,1 3 1,0 2 0,3 0 0,1 0 797,-1-1 0,-3 0-413,-1 4 0,-3 0 0,3 0-64,2 0 0,3 0 222,4 0-672,-3 0 0,10 0 0,-1 0 0,5 0 0,7 0 0,8 0 0,8-2 403,7-2 1,10-3 0,-32 1-1,2-1 1,1 1 0,1 1 138,2 1 0,1-1 0,1 0 0,1-1-1154,2 2 0,0 0 609,4-2 1,0 0-1,-2 2 1,1 0 0,0 0-1,1 1 1,-2-1 0,-1 1-1,0 0 1,-1 0-14,0 0 0,1 0 0,3-1 1,0 0-1,-2 1 0,-2 0 1,0 0-1,-1-1-153,-2-1 0,-1 0 0,2 1 0,0 1 195,1-1 0,1-1 0,1 2 0,1-2-16,-5-1 1,1-1 0,0 1 0,0-1 0,-4 1 0,-1 0 0,-1-1 0,0 1-39,-2-1 1,0 1-1,34-2-63,-12-1 0,-5 1 37,-16-5 0,-5 4 0,-3 1 0,-4-1-43,0 2 0,-6 0-30,-3 3 0,-3 3 2057,-1-4-2319,-1-2 503,-4 6 0,-4-5-326,-8 6 0,-9 0 0,-10 0 0,-5 2-191,-6 2 386,-9 3 0,-2 0 0,-6-1 0</inkml:trace>
  <inkml:trace contextRef="#ctx0" brushRef="#br0">15964 9295 27815,'0'-12'-3277,"-1"0"0,-2 2 0,-1 2 2037,1-2 1,2 3-1,2 0 1,5 1 2449,6 3 0,8 2-664,10 1 0,5 0 0,14 0 1,10-1-47,10-4 1,-26 5 0,2-1 29,4-1 0,0 0-506,3 1 1,2 0-1,7-1 1,0 0 0,2-1-1,0 0 1,4 0 0,-1-1-1,2 0 1,0 0 0,1-1-1,0 1 1,-2 1 0,0-1 5,1 1 1,-1 0 0,-5 1-1,-1 0 1,2 2 0,-1 0-1,-2 0 1,-1 0 248,-1 0 0,-1 0 0,-4 0 1,-1 0-1,-7 0 0,-1 0 0,-3 0 1,0 0 133,-2 0 0,0 0 0,30 0 1,-5 0-1,-9 0-315,-6 0 0,-7-4 0,-7-2 1,-3 1-103,-5-1 1,-5 0-41,-9 2 53,0 3 0,-5-11-1088,1 4 630,-6 2 1,1 0 0,-8 6 417,-5 0-262,-2 6 0,-3 5 0,-3 6 65,-5-1 0,-7 10 1,-4 0-1</inkml:trace>
  <inkml:trace contextRef="#ctx0" brushRef="#br0">18782 9206 29738,'0'-25'-4916,"0"-1"1,-1 6-2673,-3 3 6260,2 3 1,-4 9 1571,6 5 0,0 1-936,0 7 1,0-3 2170,0 3 0,0 1-2267,0 3 616,0-4 0,12-20 0,2-9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689 3723 7790,'0'9'-506,"-2"-1"1,-1 2 495,-1 2 1,-2-4-1,4 1 141,-3 0 32,-5-3 0,9 5 0,-5-3 1,2 0 89,0 1 1,-2-1 0,3 5 232,-1 0-205,0-6-157,4 4 1,1-10 0,3 4 60,5-4-179,-3-1 0,5 0 0,-3-1 0,5-4 0,3-3-35,1-3 0,0-2 0,-4-1 1,-1-3-50,1-5 1,-2 3 57,-2-3 4,2 1 0,-8 0 0,4 0 0,-1-1 0,-3 1 2,-2 0 1,-1 5 32,0-1 0,-1 3 150,-4 1-118,4 6 1,-10 2-1,2 5 1,-2 0-1,-2 0 29,0 0 0,1 5-37,-1 4 0,-4 6 32,0 2-55,0 6 0,4 1 0,2 7 0,1 2 1,1 2 9,-1 2 0,5 6-148,0-1 121,4 1 0,1-5 1,1-1-1,4-3 0,3-5-12,4-2 1,2-8 17,3-7 1,3 0 39,5-8 0,1 0 1,-1-7-1,1-4 17,-1-5 0,5-11-26,0-3 1,-1-5-99,-3-7 65,-1 0 1,-3-8-1,-3-3 1,0-8-1,-4-4-35,0-4 0,-9 29 1,-1 0 7,0 0 1,-2 0 0,1-1 0,-2 0-1,-2-35 0,0 4 1,0 11-1,0 12 361,0 14 1,-6 11-26,-2 11-154,-3 3 0,-2 9 0,0 6 0,0 8 0,2 6 19,2 2 1,0 6-118,4 3 0,-3 7-65,4 2 0,-1 5 1,5 0-1,0 5-399,0 2 1,2 0 175,2-4-184,3 0 0,11-1 0,4-4 0,2-6 0,3-7-363,3-8 0,-2-14 469,6-2 0,0-6-19,4-3 240,0-12 1,-4-2-1,-1-13 1,0-2-1,-2-7-287,0-5 1,-6-1 388,-3-9 1,-5 2-46,4-6 1,-7-1-1,0 2 1,-5 6 23,-4 8 0,-2 9 149,-7 9 0,-5 5-66,-8 9 490,-2 8 0,-3 8 0,0 9 0,-4 6 0,-1 4 285,3 3 1,0 5-604,7-1 1,0-1-232,4 1-81,1 0 1,0 0 0,4-2 0,4 0 0,4-4-179,4-1 0,4-3 29,9-3 0,-1-4-3,5-8 1,0 1-1,5-8 1,-1-3-110,1-6 1,-5-7 193,0-8 0,-1 0 198,1-12-75,4 0 1,-11-4 0,3-1-1,-5 1 1,-2 1 56,-1 3 0,-6 3 184,1 6 32,-3 10 0,-1 5 0,-1 16-26,-3 7 0,1 4-246,-6 4 1,7 3-1,-3-3 1,4 4-19,1 0 1,0-5 55,0-3-129,0 3-11,6-6 0,1 3 0,5-9 1,3-5-111,2-6 0,-3-4 127,3-5 1,-3-7-8,-1-2 53,-1-3 0,1-3 1,-2-3-1,-1-2 1,-3-1-105,-1 3 1,0 3 151,-2 2 1,-3 5 38,4 3 1,-5 10-23,-5 7 0,3 7-52,-7 10 0,5 3 21,-5 5-19,1 1 1,1-1 0,3 1 0,2-1 0,2-1-22,0-2 1,0-3-1,0-2 1,6-2 25,2 2 1,5-5-1,3-3 1,1-3 102,-2-1 0,4-3 43,-2 2 0,0-3 0,-5-1 125,1 0 1,-4-1 375,-1-3-161,-5 2-416,3-3 0,-8 5 1,-2 1-1,-3 3-278,0 5 0,-5-2-24,4 1 0,-5-3 0,-2 2 0,-2-2-532,1-2 0,6-1 23,2-2 0,1-8 760,-2-4 0,3-7 0,15-17 0,9-15 0,1-1 0,0-3 0,0-1 0,-1 0 0</inkml:trace>
  <inkml:trace contextRef="#ctx0" brushRef="#br0">2078 2996 7790,'0'-7'759,"0"-4"1,2 11 36,2 0 1,-3 6-78,4 6-540,-4 7 0,3 2 0,1 9 1,-3 4-1,0 4 0,-1 5 1,2 3-148,1 4 0,1 1-65,-5 0-330,5 0 1,-2-4 0,4-3 0,0-5 0,0-7-2663,3-8 2784,-4-6 0,5-7 0,-2-2 1,1-6-1,0-8 0,-3-7 241,-2-8 0,5-12 0,2-6 0,-2-3 0,1 0 0</inkml:trace>
  <inkml:trace contextRef="#ctx0" brushRef="#br0">2359 3226 7937,'-6'-7'379,"5"1"1,-5 8 12,6 2 1,0 3-1,0 7 1,0 3-192,0 4 0,4-1 0,1 2 1,-1 0-317,2 2 1,-4 0-140,7-2 1,-5 2 0,5-4 0,-1 1-598,-1 0 1,3-10 417,-6 2 433,6-9 0,-8-43 0,3-18 0</inkml:trace>
  <inkml:trace contextRef="#ctx0" brushRef="#br0">2346 2907 7837,'-18'-5'3,"-2"-3"12,-6-4 1,7 5 0,2 2 0,2 4-2,3 1-93,5 0 0,-3 1-644,5 4 0,1-3 723,4 7 0,0 33 0,0 14 0</inkml:trace>
  <inkml:trace contextRef="#ctx0" brushRef="#br0">2104 3290 7851,'-13'-4'0,"0"-1"0,5 1 158,-1 4-107,7-6 1,-1 1-188,11-4 1,6-2 0,13 2-1,3-2-333,4-2 1,9-1 183,3-3 190,-2 3 0,6-5 1,7-3-1,1 1 1,0 1-1</inkml:trace>
  <inkml:trace contextRef="#ctx0" brushRef="#br0">2818 2958 7851,'-13'2'145,"0"2"1,-4 7 299,0 6 0,-5 10 170,1-1-478,-4 8 0,-3 0 1,1 7-1,5 1 0,2-2 76,4-5 0,8-3 0,3-8 1,5-3-65,5-4 1,3-4-426,9-5 186,-3-2 0,10-8 1,-1-2-1,4-4 0,4-5 90,2-4 0,-3-15 0,2-7 0,5-6 0,0 1 0</inkml:trace>
  <inkml:trace contextRef="#ctx0" brushRef="#br0">1403 5024 7810,'-6'-38'9,"-3"-1"1,-2 1 0,-2-2-1,1-2 177,-1-5 1,2-7 0,1-1 0,3 3 0,1 2 0,3 6 252,2 5 0,-1 0-208,-2 14 0,3 9-17,-4 16 0,0 7 9,0 10-161,1 9 0,4 6 0,0 8 0,0 3 0,0 5 235,0 6-471,0-2 1,0 9 0,2-6-1,0 0 1,4-1 0,1-1 0,3-7-197,1-5 0,6-1 46,0-10 293,6 0 0,-3-16 1,5-6-1,1-6 1,-1-8-1,1-8 0,-1-10-180,1-9 0,-2-5 21,-3-5 147,3-2 0,-10-6 1,3 0-1,-4 2 1,-4 2-43,-5 4 1,-3 5 190,-1 4 0,0 9 215,0 8 0,-1 8 0,-2 6 0,-3 6 263,-1 6 1,5 6-338,-3 2 0,4 6-139,1-2 1,0 3 0,0 2 0,0-1 10,0 1 1,1-5-143,4 0 1,0-5-546,4 1 249,2-3 0,-4-7 0,7-3 1,2-2-1,1-2-945,-2 0 1,4-7 379,-2-6 754,6 0 0,-9-15 1,3 1 129,-3-4 0,-11-14 0,-5-7 0,2-6 0,-1 0 0</inkml:trace>
  <inkml:trace contextRef="#ctx0" brushRef="#br0">1785 4463 7813,'-13'-7'0,"-4"-5"123,0 4 1,-4-2 223,4 2 0,0 2 0,4 4 372,1-2-602,5 3-354,1-5 0,12 6 0,2 2 0,5 0-361,4 3 0,3 0 63,5 0 1,1 2 96,-1 5 352,1 1 0,-1 6 0,1 0 0,1 14 86,2 22 0,-7-22 0,-1 26 0,-7-26 73,-6-12 0,2-5 1,-5 1-1,-1-3 656,2-1 452,-5-6-303,5-2 0,-1-6-185,4-3 0,-2-3-496,1-6 1,-3-6-141,3-2 0,-1-3 1,3-3-1,-1-3-248,1-4 1,-1 3 166,0 2 1,2 2-170,-2 1 0,-2 2 0,1 3-287,2 4 421,2 8 1,0 9 32,1 9 0,-4 8 1,-1 4-1,1 3-53,-2 2 1,3-1 63,-6 1 0,6-5-8,-2 0 27,-2-5 1,5 1 0,-2-7 0,2-3 0,2-2-27,0-2 0,1-8 32,3-8 1,1-7 31,4-10-29,2 3 1,-10-11 0,4 1 0,-1-5 0,0-2 19,-1 0 0,-3 1-29,-5 5 1,2 7 469,-6 5 1,5 7-135,-5 6 1,0 11-192,-4 7 0,2 10-23,2 7 1,-3 3 0,5 3 0,-2 2-90,0-2 0,5 4-322,-5-3 0,6 1 151,-1-4 1,1-7 0,1-2 0,0-2-252,3-3 0,2-5 168,-3-2 0,1-10 47,3-3 60,-3-3 1,9-9-1,-6-4 1,0-6 0,0-3 73,0-2 1,0-6 81,-5-2 1,1 1 7,0 4 1,-6 5 0,-3 3 0,-2 5 778,-2 3-291,0 10-258,0 6-175,-6 12 1,5 2 0,-4 9 0,3 4 0,-1 5 502,-2 4 0,1-3-1065,4 2 1,2-3 83,2-5 166,-3 3 1,11-10 0,-4 3-1,3-4 1,2-3-404,0-1 1,4-7 201,0 3 1,4-10 38,-4-3 0,4-9 0,-2-4 0,-1-3-281,1-2 0,-2-5 646,-5-3 0,0-4 0,-4-5 0,-2 3 0,-6-3 0,-1 6 0,-4 4 0,-5 8 0,-5 6 0,-6 6-133,-9 5 0,-3 2 133,-5 6 42,0 0 0,-5 0 0,1 2 0,1 1 0,2 1 624,5-1 1,3-2-332,6-1 1,9 0 214,3 0-370,9 0 0,0-1 0,8-2 0,5-3 117,2-1 0,6-1-132,0-5 1,4 0 129,-4 0-186,0 1 1,-4-3 0,0 0 0,-1-1 0,0 3 295,-4 4 1,-1 4-457,-2-3 181,-4 5-267,-1-3 1,-3 12 0,-5 4 0,-2 4 0,-2 4-928,0 2 1,0 2 411,4 3 0,2-4-1004,6 1 1656,0-7 0,34-8 0,9-8 0</inkml:trace>
  <inkml:trace contextRef="#ctx0" brushRef="#br0">3252 3634 7825,'0'-13'689,"-6"-5"1,3 5 352,-5 0-481,5 1 0,-4 10 1,4-1 45,-1 6 0,-1 1-347,5 9 0,0-1 1,2 9-1,1 3 85,1 4 0,4 1-87,-3 5-191,4 0 0,-6 5 1,4 1-1,0 0 1,-1-4-55,0 1 1,2-1 0,-2-1-1,1-2-2073,3-2 0,-3-3 1053,2-7 1,-5-4-809,4-8 1815,1 2 0,9-72 0,-8 25 0,0 0 0</inkml:trace>
  <inkml:trace contextRef="#ctx0" brushRef="#br0">3201 3978 7863,'-26'0'869,"0"0"0,2-1-331,3-3 1,8 1-424,9-6 1,4 1-1,6-5 1,7 0-79,6 1 1,7-3-157,4-2 0,7 2 0,5-5 1,-1 2-483,-1 2 0,-2-2 601,0 1 0,18-6 0,3 3 0</inkml:trace>
  <inkml:trace contextRef="#ctx0" brushRef="#br0">1020 5878 7814,'-11'9'38,"-8"-1"0,-6 1 1,-5-1-1,2 1 0,1-1 1,3-1 416,2-2 1,4-4 173,5-1-553,12 0 0,14-7 1,16-4-1,7-6 0,5-3 1,4-3 91,6-1 0,14-6-290,-31 16 0,0-2 72,3-1 1,0-1-1,6-1 1,2 0 0,3-5-1,2 0 1,6-4 0,2 0-1,-14 8 1,1-1 0,1 0-1,4-2 1,0 0 0,2 0-1,1-2 1,1 1 0,0-1 20,2-1 1,-1 0 0,1 0-68,2-2 0,0-1 0,1 1 0,-2 0 0,1 0 0,-1 0 0,2-1 0,-1 0 0,0 0 0,-2 0 0,-1 1 0,-1 0 0,-2 1 0,-2 0 0,0 0 0,-3 1 0,0 1 0,-1-1 0,-2 2 1,0 0-1,-1 0-55,19-11 1,0 2 0,-3 3-1,-1 2 1,-7 2 0,-2 1-1,-6 3 1,-2 1 96,-6 3 0,-2 1 0,22-14 0,-11 7 0,-7 3 109,-5 4 0,-8 2-102,-7 3 90,-8-1 0,-3 4 0,-9 2 0,-4 2 0,-9 2-115,-7 1 0,-5 9 16,-10 6 0,-2 3 1,-2 8-1,-7 4-762,-4 3 818,-5 3 0,24-14 0,1 0 0,1 1 0,0 1 0,2 0 0,-1 1 0</inkml:trace>
  <inkml:trace contextRef="#ctx0" brushRef="#br0">1403 5776 7814,'-19'0'-28,"-1"0"1,-1 0-13,0 0 1,5 0 0,-1 0-7,3 0 0,8 4 96,6 1 1,8-1 26,9-4 1,8-4 0,9-3 0,4-3-68,5-4 1,8-9 35,8-3-81,4-5 1,-28 12 0,0 0 0,4-1-1,0 0 1,5-1 0,2-2 0,3-1-1,1-1 1,3-3 0,1 1 0,2-2 0,0-1 130,2 0 1,1 0 0,1 0-1,1 1-1479,-1-1 0,-1 1 1382,4 2 1,-1 0 0,-6 1 0,-1 0 0,0 3 0,0 0 0,-3 1 0,0 0 0,-3 2-1,-1-1-36,-1 2 0,0-1 1,2-3 1,-2 2-1,-7 3 1,0 2 0,-2-1-1,0 0 1,-4 2-1,-1 1 1,25-10-43,-7 3 0,-7-2 1,-12 6-1,-6 3 71,-8 4 0,-8 0 74,-1 6 390,-7-6 0,3 9-235,-10-3 0,-2 2 1207,-5 2 1,3 0-1920,1 0 342,-1 0 0,1 2 1,-1 0 147,-1 3 0,-1 10 0,-2-1 0</inkml:trace>
  <inkml:trace contextRef="#ctx0" brushRef="#br0">3927 4552 6518,'-12'-25'0</inkml:trace>
  <inkml:trace contextRef="#ctx0" brushRef="#br0">612 7255 8001,'0'9'-964,"0"-1"964,0-5 0,0 4 0,0-3 0,0-1 0,0 6 0,0-6-458,0 8 0,0-8 102,0 5 356,0-5 1,0 4-1,0-3 0,-1-2-6,-4 2 3,4 3 3,-5-5 0,1 3 0,3-5 0,-15 0 0,3 0 0</inkml:trace>
  <inkml:trace contextRef="#ctx0" brushRef="#br0">561 7370 5757,'-13'13'0</inkml:trace>
  <inkml:trace contextRef="#ctx0" brushRef="#br0">523 7408 5973,'0'-8'-32,"0"-1"27,0 6 0,-4-4 6,-1 3 0,1 1 102,4-5-41,0 5 0,-1-4 1,-2 3-1,-3-5 0,0-2 175,1-2 0,1 5 0,2-1 1,-1-1-35,-1-1 1,0 2-1,4 1 1,0-2 368,0-1 0,-4 2-205,-1 1 1,1 6-311,4 2 1,6 11 0,2 11 0,4 5-1,0 7 0,1 1-252,0 12 42,0 0 1,4 1-1,0 1 1,-2 2 0,-2-1-1,-3-2 1,-2-3-822,2-3 1,-4-7-50,-2-14 1023,-2-2 0,-31-46 0,-6-10 0</inkml:trace>
  <inkml:trace contextRef="#ctx0" brushRef="#br0">306 7625 8001,'-13'0'-59,"1"0"0,3 0-60,1 0 1,5 0 0,-2-4-404,10 0 571,7-6 0,8 3 1,7-6-1,2 0 1,2-1 598,1-3-674,2 3 0,5-12 0,-1 2 0,-1-4 0,-2-2-110,-1-1 58,-6 4 0,2-10 0,-9 3 1,-4-1-1,-4-1-57,-4 2 1,-4 6 192,-5-2-9,0-2 0,-5 10 0,-4 1 0,-2 7 0,-2 5 416,0 5 1,5-1-282,-1 0 0,5 5 0,-3 7 0,1 5 290,3 6 1,2 5-434,1 2 0,1 5 105,4 0-162,-4 5 0,10 2 0,-2 6 0,4-1 0,2 1-341,2-1 0,2 1 112,-2-5 111,-3 6 1,6-12-1,-5-2 1,2-10-1,-1-7-142,-2-5 0,-1-8 410,0-8 0,-1-15-100,1-7 1,-2-11-1,-1-6 1,-1-2 174,1-2 1,0 1-137,-2 3 0,3 4 8,-2 4 0,2 8 0,1 6 0,-2 8 38,-2 7 1,-4 4-44,5 6-88,-1 0 1,5 7-1,0 4 1,0 5-1,-1 0-42,1-2 0,4 3 9,0 0 0,2-2-73,-2-6 1,-2-3-1,5-6 1,0 0 3,0 0 0,-3-6 110,4-3 0,-4-8 25,4-4 1,-5-7-1,-1-3 1,-5-1-5,-6 1 0,-2-3 85,-2 5 1,0-5-42,0 4 0,-6 1 0,-2 8 0,-4 6 270,0 5 0,-1 0-88,0 6 1,2 1-118,2 7 1,-2 4 0,2 9 0,0 5 78,0 2 0,-1 3-61,6 2 0,0 0-214,4 5 1,0-6 0,1 2 0,3-3-252,5-2 1,4-1 136,4-2 0,2-4-166,7-5 145,-1-6 1,5-3 0,1-8-1,2-6 1,2-6-841,2-5 0,-3-9 331,0-4 714,-6-2 0,-11 1 0,-2-3 0,-3-2 0,1 0 0</inkml:trace>
  <inkml:trace contextRef="#ctx0" brushRef="#br0">1632 6733 8001,'-8'-5'522,"-1"1"1,5 0-278,-5 4 1,7-2 422,-3-2-518,4 3 1,2-4-64,4 10 1,2 2-1,7 6 1,1 1-116,2 3 1,5 3-89,-5 5 1,5-4 0,-2 1 0,0 0-40,-3 2 1,1 0 58,-1-2 0,-4-1 0,-6-7 0,0-4-324,0-3 582,-4-3 1,3-9-103,-6-4 1,-4-8 0,-2-6 0,0-5-22,1-6 0,-4 2-1,5-2 0,-5 1-27,5-1 1,0-1-1,2 5 1,0 1 12,-3 3 1,1 6-54,4 3 0,4 3-1095,1 1 825,5 6 0,-2 1 1,8 6-1,2 0 0,0 0 299,1 0 0,26 11 0,3 4 0</inkml:trace>
  <inkml:trace contextRef="#ctx0" brushRef="#br0">2053 6554 8001,'-7'6'-169,"0"-3"134,2 5 1,4 1 0,-3 3 0,2 2 596,2 3 1,0-1-391,0 5 0,5-4 0,0 3 0,1 0 1,0 0-95,4-5 1,-3 4-111,5-6 1,0-8 59,-4-5-43,-2-11 1,-2-5 0,0-6-1,-1-4 1,-1-4-82,-2-2 0,1-2 57,3-4 0,-2 1 340,2 3-187,-3 3 1,-1 6-1,0 4 1,2 6 170,2 5 1,-1 5-144,5 10 1,1 7 15,4 10-167,-1 2 0,-2 1 0,0 1 0,2-1 0,-1 1-115,5-1 1,-4-5-60,5-3 1,-3-4-27,-1-5 164,0-2 0,1-6 1,2-3-1,2-5 1,1-11-56,-1-8 0,0-5 98,-1-6 1,-1-6 11,5-3 0,-5-3 0,1 1 0,-4 2 37,-5 4 0,2 7 394,-6 6-304,0 6 1,-2 19-158,2 10 0,-2 6 15,2 10 0,1 5 88,0-1-406,5 1 0,-3 5 0,5-6 0,1 0 1,0-4-637,0-4 1,4-3 397,0-1 0,5-6 561,0-3 0,2-8 0,1-9 0,1-8 0,-1-5 0,1-3 0,-1-5 0,-5-3 0,-3-2 0,-3-3-13,-1-1 1,-6 1 0,-3 5 0,-2 3-61,-2 4 0,-6 3 1332,-2 2-945,-4 11 1,-1-2 0,1 12 0,-1 3 359,0 3 0,5 1-239,-1 6 0,2 1-335,-1 7 1,-4 1 0,5 5 0,-1-2-31,-1 2 1,6 2-194,-1 5 0,-2-3-52,2 3 1,0-5 0,4-2-1,0-3-36,0-2 1,1 3 61,4-4 0,2-5 25,5-8 0,1-3 0,1-1 0,2-1-39,1-3 1,1-5 147,-1-8 0,-2-3 38,2-5 1,-3-5 0,-2 0 0,0 3-7,-4 5 0,-1-1 155,-2 6 7,-4 0 1,5 11-23,-6 6 1,0 7-92,0 10 0,0-2-68,0 2 0,4 1 0,2-1 0,-1-1-152,1-2 0,4-3 102,-2-2 0,1 0 21,4-4 0,-3-2 0,7-9 1,-2-7 17,2-7 1,-3-9 15,3-5 0,2-9 22,-2-4 1,-4-8-1,-6-4 1,-2-5 73,-2-4 0,-1-3-25,-2 33 1,0-1 0,-2-30-53,-2 5 1,-2 8-1,-4 10 1,2 9 287,-2 11 5,-2 6 0,4 14 99,-1 6 1,7 3 0,-3 10-1,4 5 273,1 5 0,0 12-701,0 3 0,0 13-15,0 0 0,0 7 1,1-1-1,4 0-203,3-1 1,8 0-110,1-5 1,5-7-19,0-6 1,0-7 0,2-8-1,1-5-412,1-4 0,3-5 254,-4-13 517,1-9 0,-7-18 0,-1-9 0,1-5 0,1 1 0</inkml:trace>
  <inkml:trace contextRef="#ctx0" brushRef="#br0">4093 5100 7893,'0'-14'33,"0"-1"0,0-2 0,-1 1 0,-2 2 577,-1 1 0,-2 7-551,2 6 0,1 6 0,-4 8 1,1 2-218,3 1 0,-2 4-197,0-4 284,1 6 0,4-9 0,0 3 1,0-3-1,1-3 0,4-1 54,3-1 1,4-6-1,2 1 1,1-3 154,2-1 0,2 0 0,-4 0 0,4 0 1,1 0 1,-5 0-1,4 0 1,-2 0-27,0 0 1,-5 0 0,-3 2 0,-1 2 21,-1 5 1,-1 2-30,-6 2-144,0 5 0,-3 2 0,-4 4 0,-7-1 0,-4-2-513,-5 2 345,-1 1 0,-2 0 1,1-3-1,-1-4 0,1-3-700,-1-1 1,6-6 905,3-3 0,26-65 0,-1 22 0,0 0 0</inkml:trace>
  <inkml:trace contextRef="#ctx0" brushRef="#br0">4310 4769 7928,'0'-26'0,"0"1"0,0 1 349,0 3 1,0 6 739,0 7 1,0 6-627,0 2 0,6 6-284,2 7 0,3 5 0,2 4 0,1 3-38,3 5 1,-3-2-144,3 6 1,2 4 0,-1 5 0,1-2-621,-1-1 0,-1-2 44,-4 0 0,0 0 0,-1-1 0,1-3-1461,0-4 2039,-6-9 0,-7-31 0,-7-12 0</inkml:trace>
  <inkml:trace contextRef="#ctx0" brushRef="#br0">4323 5062 7996,'-7'-6'0,"-5"-1"-97,4-5 0,2-1 1,5 0-138,8 0 1,3-4 143,11 0 1,4 0 0,7 5 0,0 0-170,4 4 1,-4-4 258,2 4 0,0 2 0,16 1 0,2 5 0</inkml:trace>
  <inkml:trace contextRef="#ctx0" brushRef="#br0">4731 4807 7996,'-13'-13'506,"-6"1"0,5 0 360,-3 4-227,9-4-460,2 11 0,8-5 0,2 6 0,6 0 0,4 2 455,3 2-617,6 3 0,-5 7 1,5 2-1,-2 2 1,0 1 207,-1-1-386,4 5 1,-10-9-1,3 4 1,-3-1-1,-1 2 1,0-1 0,-2 1-1391,-2-4 1439,-4-1 0,-5-8 363,0-6 0,-5-7-194,-4-10 0,-2-4 1,0-9-1,1-4 27,1-3 0,6 3-9,-1 0 1,-2 4-580,2-4 204,0 6 0,5-2 0,2 8 0,4 2 1,3 1-668,4 4 1,8 1 620,-1 1 1,7 4 345,2 1 0,20-11 0,9-5 0,3-3 0,1-1 0</inkml:trace>
  <inkml:trace contextRef="#ctx0" brushRef="#br0">5355 4386 7996,'0'-12'0,"-1"3"34,-3 1 0,1 3 0,-6-2 274,0 2 0,-3 0 751,-1 5 1,-1 2-691,-3 2 0,3 5 1,-4 6-1,1 4-118,0 0 0,0 4-306,4 7 0,0-2 41,0 6 0,5-6 0,1 2 0,1-3-301,3-1 1,5-2-341,6-3 0,1-3-380,8-5 788,3-6 1,-2-1 0,5-8-1,-1-3 1,2-7-151,1-3 0,3-9 387,-7-2 0,-2-1-282,-2-7 328,-3 0 1,-3-4 0,-2 0 0,-5 1 0,-3 3 305,-1 4 0,0 9 1059,0 4-783,-5 3-368,-3 7 0,-4 3 0,0 8 1,2 6-70,2 5 0,5 1-116,-1 5 1,2-1-121,2 1 1,0 2-1,2-5 1,1 1-426,1-1 1,6-1 33,-2-4 0,4 0 26,0-1 245,1-5 1,6-1-1,0-6 1,3-3 0,-1-4-109,2-6 1,-4-8 169,3 0 1,-7-9 134,2-4-14,-3 3 1,-5-6 0,-2 3 0,-1-1 0,-3 1 659,-2 4 0,-1 4-391,0 5 0,-4 7 811,-1 6-711,-4 5 0,6-3 0,-4 7-223,1 4 1,2 2-183,4 6 1,0 1 254,0 3-645,5-3 0,2 4 0,6-3 0,0 0 0,0 2-719,-1-1 1,5-6 1136,0-2 0,51-16 0,-29 3 0,-1 1 0</inkml:trace>
  <inkml:trace contextRef="#ctx0" brushRef="#br0">6006 4246 7973,'-13'0'-113,"0"0"-228,0 0 341,1 0 519,-1 0 1,4-4 0,2-2 0,2-1 0,0-3 725,0-1-1174,3-8 1,-3 2-1,6-7 1,3-3-1,5 0 1,2-1-1,3 0 242,3-2 0,-1 2-406,5 6 65,-5 4 0,6 7 0,-5 2 0,0 5 0,0 4-142,0 4 0,0 5 0,-4 6 1,-1 4-236,-4 1 1,3 1 150,-2 4 1,-2-5 40,1-3 1,-3-3 0,2-1 0,0-2-309,0-2 0,-3-3 132,5-6 1,-6-2-292,1-2 367,-3-3 0,-1-12 313,0-2 0,-25-28 0,-12-11 0,11 16 0,0 0 0,0 0 0</inkml:trace>
  <inkml:trace contextRef="#ctx0" brushRef="#br0">5508 3800 7975,'-25'0'138,"-1"0"1,7 0-207,2 0-174,8 5 162,3-3 388,6 4 1,6-6-1,3 0 1,3-2 0,4-4 400,1-6 1,6-1-368,-2-4 0,-3-3 0,-1 0 0,-4-1 17,-4 0 1,-4 1-191,-5-1 0,-1 2-163,-3 7-71,-4-1 1,-10 6 0,-5 2 0,-4 8 0,-4 10-780,-1 13 0,3 10-1162,0 11 2006,2 6 0,27 8 0,8 9 0,-2-20 0,0-1 0,-1 1 0</inkml:trace>
  <inkml:trace contextRef="#ctx0" brushRef="#br0">1109 8632 7467,'0'-8'-1155,"0"-1"1202,0 7-141,0-10 38,0 11 0,0-6 56,0 3-25,0 2 0,0-5-35,0 3 60,0 2 0,-5 2 0,-2 7 0</inkml:trace>
  <inkml:trace contextRef="#ctx0" brushRef="#br0">1135 8416 6637,'7'-9'-297,"-1"1"0,-2-2 778,0-2 0,0 0 49,-4-1-410,0 6 1,0-5 0,-1 5 277,-3 0-311,2 2 0,-3 7 0,3 6-7,-2 4 1,1 11 0,-4 4 0,0 8-70,0 6 1,3 8-1,-3-1 1,-1 6-39,1 5 0,0 2 1,-1-1-1,4-7-18,2-4 1,2-11 76,0-8-27,0-4 1,0-13 0,0-9 102,0-9 1,0-12-97,0-4 1,0-4-1,0-1 1,0-4-22,0-4 0,0-3-121,0-1 0,0-2 80,0-2 0,0-2 0,0-3 0,0 3-23,0 0 1,-4 4 72,0-2 0,-1 5 283,5 7-151,0 0 0,0 16 1,2-1 38,2 5 0,-1 6-106,5 8 0,-3-1 92,3 5-188,1-5 0,5 8 1,1-2-1,4 4 0,1 2-9,2 2 1,2 4-54,2-4 1,1 6 73,3-2-35,-4 3 0,6 2 0,-7-1 0,1 0 1,-1-4-177,1-4 1,-2 1 125,-3-1 1,2-1-101,-6-8 41,0 4 1,-9-11 166,1 3 1,-8 2-16,-1-2 1,-6 2 56,-6-2 0,-3 3 0,-2 6 0,-4 0 156,-3-1 0,-1 5 8,-1 0 0,-5 6-88,-3-2 0,-1 2 0,-1 0 0,2-2 49,-1 2 0,-1-1-165,2 0 0,3-4 65,6-5 0,5-2 0,4-1-545,6-2-274,5-5 0,6 2 303,3-10 445,9-2 0,9-18 0,4-8 0,5-2 0,-1 1 0</inkml:trace>
  <inkml:trace contextRef="#ctx0" brushRef="#br0">1594 8301 8100,'-9'0'-1006,"1"0"1006,5 0 0,-3-2-246,6-2 0,0-3 0,0-6 298,0 1 1,0-1 25,0 0 1,0 0 0,0-1-1,0-1 330,0-2 0,0 0 169,0 4-394,0 0 0,0 0 1,0 1-1,2-1 4,2 0 1,3 2-1,4 5-11,-2 10 0,2 5-153,-2 12-10,2 0 1,-2 11 0,-1 3-1,1 5 1,-1 4 0,1 1 0,1 2-117,1-2 1,3-1 80,3-6 1,-3-5 0,3-3 0,-3-6-35,-1-7 1,4-2 43,0-11 0,0-1 23,-4-7-9,0 3 0,-1-12 0,1 2 1,0-5-1,0-1 9,-1-1 0,5 2-26,0-5 1,0 5-1,-4-1 1,0 3-94,0 1 1,-1-4-80,1 0 1,0 0 37,0 4 0,-1 2 1,1 0-1,0 1-448,0 0 0,-1-4-218,1 5 815,-6-2 0,5-2 0,-5 0 0</inkml:trace>
  <inkml:trace contextRef="#ctx0" brushRef="#br0">1148 9563 7111,'0'-7'900,"0"2"-643,0 5 342,0 0-479,0-6-32,0 4-103,5-3 0,2-1 1,8-2-1,3-4 1,7-2-13,8-3 41,15-8 1,6-14-1,-21 16 1,2 0 0,2-2-1,0 0 1,1-1 0,2 0-1,1-2 1,0 0 0,0-1-1,1 0 63,1 0 0,1 0-84,3-2 1,-1 0 0,-4 4 0,0 1-1,-1-1 1,0 1 0,-4 0 0,0 2 0,-2 1-1,-1 1 1,0-1 0,0 0 0,0 1 0,-1 0-22,-1 0 0,0 0 0,0 1 0,1 1 0,22-14 0,-3 5 7,-3 2 0,-7 3-3,-8 2 11,-8 4 0,-8 7 45,-5 2 13,-6 3 1,-3 6-15,-8 0 0,1 0-140,-6 0 0,1 2 44,-5 2 1,0-1-282,1 5 206,-1 1 0,4-1 0,1 1 0,-2-1 0,0 1-421,2-1 1,-4 0 331,4 0 229,2 3 0,-17 13 0,2 10 0</inkml:trace>
  <inkml:trace contextRef="#ctx0" brushRef="#br0">1887 9602 8035,'-1'-8'-118,"-2"3"1,-3-1 154,-1-2 0,3-2 1,-3 0-1,1 1 0,2 1 1,0-1 278,-1 1 0,1 4-99,4-5-95,0 6 1,-1-7 0,-2 5 239,-1-3-367,-1 6 1,7-8 0,1 7 101,1 4 1,6 5 0,-3 8-1,1 3 28,1 4 0,-1 5 0,5 4 0,-2 2-68,-2 1 0,2 4 109,-2-3-206,2 8 1,2-2 0,0 1 0,-1-4-1,1-5-282,0 0 321,0-3 0,-5-9 1,-1-3-1,0-4 20,0-5 1,-2-2 75,3-6 1,-1-6-43,2-2 1,2-2 59,-2 1-106,2-2 1,3 0 0,2-6 0,1 0 0,0 0-13,1 0 0,-4 0 34,3 4 0,-1 0-161,1 1 1,-3-1 0,3 1 0,-3 3-359,-1 0 1,0 5 121,-1-5 1,4 5-625,-3-4 733,2 5 1,-8-4 258,6 2 0,0 4 0,0-5 0</inkml:trace>
  <inkml:trace contextRef="#ctx0" brushRef="#br0">2576 9614 8017,'-13'2'0,"0"2"0,0 3-103,1 6 0,-1 0 0,2-1 0,2 1 128,5 0 1,2 0 917,2-1-816,6 1 1,1 0 0,7-2-1,2-1 1,2-3 21,2-1-148,1-2 0,5-4 0,-1-1 0,1-4 0,-1-5 0,1-5 1,-1-5-68,1 0 0,-6-4 0,-3 1 0,-3-3 88,-1-4 1,-6-4-1,-3 4 1,-4 2 143,-4 1 0,-9 1 308,-8 1-315,-3 5 0,-3 6 1,-2 7-1,0 2 1,0 7 15,2 5 0,-1 4 0,1 3 0,5 3-215,2 5 1,4-3-189,8 3 1,-2-2-786,5 1 1,3 2 1012,6-6 0,43-17 0,15-9 0</inkml:trace>
  <inkml:trace contextRef="#ctx0" brushRef="#br0">3213 7944 6155,'7'-6'0,"-1"5"0,-5-5 0,4 6 0,-4-1 0,3-4 0,-2 4 0,-1-5 0,3 6 0,-2 0 0,9 0 0,-9 0 0,5 0 0,-3 0 0,-3 0 0,5 0 0,-6 0-40,0 0 0,-1 5 1,-2 0 13,-1 2 0,-2-4 84,2 1 0,2-1 0,-3 0 279,-1 1-112,4 6 0,-5-8 301,3 2-216,3 3 1,-9-4 320,6 5-258,-1-5 1,7 3-24,2-6 0,3 0-191,6 0 0,1-6-113,3-2 1,3-4-1,7-2 1,1-1-135,2-2 0,5-6 140,-1 2 0,2 2-230,-2 2 0,0-1 0,-7 1 1,-5 3-1688,-2 4 459,-3 4 1406,-10 6 0,-24 17 0,-11 4 0</inkml:trace>
  <inkml:trace contextRef="#ctx0" brushRef="#br0">3417 8275 8046,'-7'0'956,"2"0"-576,5 0 0,0-1-272,0-3 1,1 1 0,5-6 0,5-1-81,5-1 0,6-6-443,-1 0 300,4 0 1,0 0 0,-1 0 0,-1 2 0,-3 0 0,-2 3 0,-2 0-584,-2 4 1,-3 1 0,-1 4 697,-1-1 0,-24 22 0,0 10 0</inkml:trace>
  <inkml:trace contextRef="#ctx0" brushRef="#br0">4871 6784 7987,'0'-13'-95,"0"0"0,0 0 1,1 1-1,2-1 1,1 0 369,-1 0 1,-1 1-1,-2-1 280,0 0-427,5 0 0,-3 5-57,2-1-36,-3 6 0,-1-1 0,0 10 0,0 7 0,0 6 0,0 7 0,0 4-18,0 4 1,0 7 0,-1 3-1,-3 0-27,-5 0 0,-2 4 0,-2-2 0,0 4-24,1 1 0,-3-1 0,-2-2 0,-2-3-51,-1-1 1,-4-7 0,2-7 0,0-3-88,1-2 1,-2-6 129,6-7 41,0-5 0,4-7 0,0-1 0,2-3 0,1-6-89,2-6 50,5-4 1,-3-5 0,6-2-1,0-1 1,0-4 21,0 0 0,6 2 0,2-3 0,4 2 126,0 3 1,1 2-74,0 5 1,0 3 52,-1 5 1,3 2 0,0 2 0,4 5 16,0 3 0,-2 6-11,5 4 1,-1 3-46,4 5 1,5-1-1,0 5 1,0 1 5,1-3 0,-3 4-2,6-6 1,-4 0-67,4-4 1,-6-2 0,2-1 0,-3-3-143,-2-1 0,-3-2-38,-1-4 0,-7-1 52,-1-4 0,-2-2 1,-7-5-644,-1-1 335,-1 0-445,-2 0 894,0 1 0,-23-1 0,-5 0 0</inkml:trace>
  <inkml:trace contextRef="#ctx0" brushRef="#br0">5942 6184 6157,'0'0'0</inkml:trace>
  <inkml:trace contextRef="#ctx0" brushRef="#br0">5916 6171 7991,'0'-8'-799,"0"-1"799,0 1 0,0-1 0,0 1 0,0 5 0,0-3 0,0 6 0,0 0 0,0 6 0,0-3 0,0 5-177,0-5 0,0 4-883,0-2 1168,0-4-40,0 5 44,0-1-19,0-3 0,-1 3 84,-3-5 1,2-1-25,-2-3 0,3 1 46,1-6 1,0 5-102,0-4 1,0-1-1,0-4 273,0 1-192,0-1-82,0 0 0,0 0 0,0 1 163,0-1-387,0 6 149,0 1 1,0 8-1,0 2 1,-2 7 0,-1 8 46,-1 6 0,0 11-88,4 2 0,-4 7 3,-1 10 1,1-1-1,4 6 1,0-1-105,0-1 1,0-2 132,0-10-62,0-2 1,0-11 0,0-5 3,0-5 0,0-12 76,0-11 0,0-1-48,0-8 101,0 1 1,0-6 0,0-2 0,0-2 0,0-4-28,0-5 0,0 1-76,0-8 0,-4-2-60,0-6 63,-1 2 0,1-8 1,-1 4-1,-1 0 0,0 0-71,3 3 1,2 3 117,1 4 1,0 2 0,0 8 89,0 3-70,0 3 0,1 11-15,4 2-38,2 4 1,5 2 0,1 2 0,0 3 0,1 0 33,3-1 0,3 5-186,5-1 138,1-4 1,-1 7-1,1-4 1,-1 3 0,1 2-75,-1 0 1,2 1-9,3 3 1,-6-3 0,5 2-1,-3-5-71,-3-2 0,3-1 55,-5 5 1,-3-5-9,-1 1 12,-2-6 0,-3 7 63,1-6 0,-7 2-53,-6-2 214,0-3 0,-13 6 0,2-2 0,-6 3 0,-3 5 154,-3 4 1,-7-1-12,-4 5-165,3 0 1,-4 0 0,4 1 0,-2 0 0,-1 1 199,1-2 1,2 2-147,6-6-161,-1 0 0,5 0 0,1 0-553,2-2 122,6-6 0,8 1 0,8-6-520,5-1 966,2-2 0,19-23 0,4-7 0</inkml:trace>
  <inkml:trace contextRef="#ctx0" brushRef="#br0">6516 5789 8052,'-13'0'-334,"0"0"1,1 0 596,-1 0 0,7 0 0,6-1 60,7-4 1,6-2 0,5-7 0,8-3-220,6-4 0,5-3 0,3-3 0,1-3 42,2-4 0,0 3 102,0 1-556,-3-2 1,-1 5-1,-6-2 1,-3 7-1,-6 6-407,-6 6 0,-11 4 0,-7 8 715,-7 2 0,-4 5 0,-2 6 0,0 2 0,1-1 0,-1-2 0,0-1 0,-17 11 0,-4 3 0</inkml:trace>
  <inkml:trace contextRef="#ctx0" brushRef="#br0">6835 5559 8052,'-8'8'-509,"1"-3"0,5-3 0,-4 0 1112,-1 3-319,4-1 1,-4-4-1,4 1 577,-1 4-561,0 2 0,4 5-174,0 1 1,4 4-1,1 2 1,3 0 135,1 4 1,3 1-246,1 2 0,-1 3 139,1 1-172,5 6 0,-2-14 0,4 4 0,0-2 1,-2-1-203,1-2 0,-2 0-137,-5-8 1,0 2-52,-4-6 1,3-3-721,-2-2 743,-3-3 1,-2-1 44,-8 0 338,2 0 0,-32-22 0,-1-7 0</inkml:trace>
  <inkml:trace contextRef="#ctx0" brushRef="#br0">1594 7727 8213,'-14'2'-221,"-3"2"1,-2-3-4,-2 3 0,-3 4 0,3-1 0,-2 1 0,0 1 0,2 1 196,-2 1 1,-1 6-1,-1 1 1,-1 2 0,1 3-1,-1 1 186,1 1 0,-1 5 0,1 0-139,-1 0 1,2 1 0,2 1 0,0 2 0,1-1 0,1 0 0,3-1 28,3 4 0,1-4 0,1 2 0,-1 2-31,0 0 0,2-2 0,1 2 0,1 2-10,-1 3 0,3 7 1,0-1-1,2 3-14,2 1 0,-3 0 0,0 3 0,1 2-11,-1 4 0,2 1 1,4-8-1,0 4-26,0 1 1,0 0 43,0 2-4,5 2 0,3-9 0,4 2 1,1-1-1,1 0 0,2 1 0,2-3-1,2-4 1,-3 2-1,4-3 0,1 5 0,2 1 0,-2-5-8,0-3 0,-1-2 16,4-5 1,1 4-10,-1 1 33,1-1 0,4-8 0,1 0 1,1 2-1,4-1-8,1-1 1,-1-3-5,-2-5 1,8-1 4,-4 1 1,3-2 0,-3-1 0,0-4 17,1 0 1,3-2 6,1-4 1,5-2-16,-1-3 60,-4-2 0,7-6 0,-5-1 0,4-4 0,-1-4 82,0-7 1,4-4-48,-5-5 0,7-1-1197,1 1 1127,6-1 0,-8-4 1,2 1-1,-3 0 1,-1 1-159,0-2 1,-1 3 177,-3-3 0,-4 2-35,-4-2 0,-2 3 0,-2-2 1,-2 0 9,-2 0 0,-3 2 24,-7-3 1,3 2 62,-2-2-99,-4-3 0,5-5 0,-6 0 0,0-2 0,0-2 21,0-5 1,0-3-20,-4-1 0,-2 0-790,-3 0 781,4 0 1,-9-1-1,4-2 1,0-1 0,-2 2 553,1 5 0,-2 0-567,-4 5 1,0-3-30,0 3 0,-4 1 1,-2 3-1,-1 1 164,-3 0 1,-1-5-177,-2 1 1,1-2 21,-1 2 1,-1 2-1,-2-4 1,-2 1 90,-2 1 0,-2-1-107,-3 5 0,1 4-27,3 0 52,-9 0 0,9 2 1,-9 2-1,3 3 0,0 1-82,-3 1 1,2-5 477,-6 0 0,6 1-535,-2 3 75,-3 1 0,5-5 1,-6 0-1,0 0 0,0 1-20,0-1 0,0 0 78,-4 5 0,-5 1 167,1 2-100,-1-2 0,4 10 0,-3-3 0,-1 3 0,-1 1-13,0 0 0,5 1-29,5-1 0,5 0 24,-5 0-63,0 1 0,1 3 1,2 2-1,0 0 1,-3 1-17,-3 1 0,-1-4 188,-1 5 0,3 0-29,2 4-109,-3 0 1,8 0-1,-3 0 1,-1 1 0,2 2 25,0 1 1,5 5-118,5-5 1,0 6-381,-5-2 255,7 4 1,0 0-1,6 3 1,2 0 0,3 2-846,3-1 0,4 2 558,1-1 0,6 0 481,2-4 0,26 5 0,7 2 0</inkml:trace>
  <inkml:trace contextRef="#ctx0" brushRef="#br0">281 9920 8069,'-8'6'10,"1"-5"0,3 4 1,1-4 0,-4 0 0,0 2-217,0 2 448,4-1-109,-2-4-72,10 0 0,4-6 0,6-2 0,4-5 64,1-4-99,-5 3 0,8-6 0,-5 4 1,2-2-1,1-1 0,1 0 1,-3 0-59,0 1 0,-2 1 115,-4 4-159,-1 0 0,-5 1 17,-2-1 0,-10 6 1,-3 2-1,-5 4-37,-4 1 0,2 6 74,-7 2 1,1-1 19,-4 2 0,-1 4 1,1 4-1,-1 0 2,1 1 1,-1 2 3,1 5 1,-5 5 278,0 0-254,0 5 1,6-6 0,2 5-1,2 1 1,3 0 85,5-1 1,1-2-86,7-7 0,1-1-14,7-3 0,3 2 0,6-7 1,0-4-16,0-2 0,4-5-54,0 3 37,5-5 1,-3 3 0,3-6 0,0 0 0,0 0-50,2 0 0,0-2 60,-2-2 1,0 1 0,-5-5 1,5-2 0,-4-6 0,0-1-2,1 1 0,-4 2 13,-6 2 1,1-1 68,-6 0 1,0 0 48,-4 1 1,-1 4-128,-3 4 0,-3 3 1,-6 1 0,0 5 0,-1 4 0,-2 2 10,-1 2 0,-5 5-5,0 4 1,4 2-16,1 1 0,3 1 0,1 1 1,2 1-24,2 2 1,4 0 28,5-5 1,0-1-5,0-3 0,1 2 0,3-7 0,5-4 47,2-2 0,3-7-25,3 1 1,3-4 18,6-4-31,-1-3 1,1-11 0,0-4 0,3-2 0,1-1-90,-2-1 1,-1 1 91,-2-1 0,-5 1-213,-3-1 157,-3 1 0,-1 5-50,0 3 1,-8 8 26,-5 5 1,-1 3-122,-7 1 0,-1 5 1,-4 4-1,2 2-1074,2 2 1269,-2 0 0,15 17 0,-2 4 0</inkml:trace>
  <inkml:trace contextRef="#ctx0" brushRef="#br0">778 10392 8142,'-13'4'904,"0"1"-754,6-1 0,3-4 0,8-2 272,5-2-485,2-3 1,3-4 0,2 1 0,2 1 0,1-1-215,-1-1 84,5-2 1,-5 2 0,5 1 0,-3 2 0,-2-1 0,-1 1-656,1-1 1,-3 2 847,2-2 0,-32 15 0,-7 8 0</inkml:trace>
  <inkml:trace contextRef="#ctx0" brushRef="#br0">905 10265 8112,'-8'0'-200,"-1"0"1,1-2 257,1-2 0,0 2 181,2-2 0,4 4 0,-3 6 0,4 5-40,4 5 1,2 11-1,4 0 1,-2 4-92,2 4 0,1 3 0,2 4 1,1 0-167,3-1 0,-3-1 180,3-2-379,-2 0 0,-3-6 0,1-7 0,0-7 0,0-5 257,-1-4 0,-16-66 0,0 18 0,0 0 0</inkml:trace>
  <inkml:trace contextRef="#ctx0" brushRef="#br0">816 9869 8055,'0'-8'-1210,"-1"-1"1904,-4-1-429,4-1 0,-5 3 0,6-1 0,0-1 0,2-1 22,2-2 0,3 5-364,6-1 35,0 1 1,1-5-1,1 0 1,4 2-1,1 1 1,1 1 0,0-1-412,0-1 1,-4 3 0,3 0 0,-1 3-717,-4 2 1169,-1 2 0,-24 29 0,-5 7 0</inkml:trace>
  <inkml:trace contextRef="#ctx0" brushRef="#br0">842 10022 8120,'-13'0'609,"1"-1"-676,4-3 1,2 1-1042,6-6 951,0 6 1,6-8 0,2 3 0,5-4-1,4-2 1,4-1 0,5-4 230,4-1 0,1 0 0,4-2 0,-2 1-74,-2-2 0,16-30 0,-24 23 0,1 0 0</inkml:trace>
  <inkml:trace contextRef="#ctx0" brushRef="#br0">20249 14013 6617,'-6'-7'168,"5"0"1,-5 4-1,0-2 1,-2-2 53,-4-3 0,4 4 0,-1 0-54,-1 1-154,5 3 0,-2-3-23,2 5 1,10 0 89,-1 0-45,6 0 0,4 0 0,4 0 0,8 0 0,7 0 0,6 0 0,7 0 235,5 0-265,14 0 1,0-2 0,-27 1 0,2-1 0,1 0 0,0 0 0,2 0 0,0 1 0,2 0 0,0 1 0,-2 0 0,0 0-58,-1 0 1,0 0 0,-2-2 0,-1 0 0,-2-1 0,-2 1 0,30 0-218,-8 0 1,-4-2 64,-15 0 166,-3-6 0,-15 8 0,-3-3-114,-3-1 140,-7 5 0,-7-5 0,-8 6 0,-4 1 0,-2 4-90,-3 3 1,2-1-61,-7 2 1,1-1 0,-6 5-1,-1 1-222,-2 3 1,-4-3 382,4 3 0,-10-2 0,-6 1 0,-2 1 0,0 0 0</inkml:trace>
  <inkml:trace contextRef="#ctx0" brushRef="#br0">20312 14256 8120,'-12'0'-90,"-5"0"1,0 0-1,2-2 125,6-2 0,-3 3 113,4-4 63,2 4-228,0 1 1,22 0 0,5 0-1,6 0 1,4 0 80,3 0 0,13-4 0,5-2 0,5-1-43,4-3 1,3 3 0,5-2-1,-32 5 1,1 0-23,2 0 1,0 1 0,-1-2 0,1 0 0,-3 2 0,0 0 0,33-2 3,0-1 0,-3-3 0,-9 5 0,-7 0 29,-7-2 0,-12 5 1,-6-3 48,-8 2 1,-9 1 71,-5-4 0,-4 4 202,-4-3-358,2 2 0,-5 2 0,3 0-638,-5 0 1,2 5 233,-1-1 0,1 6 407,-2-2 0,-25 26 0,-1 7 0</inkml:trace>
  <inkml:trace contextRef="#ctx0" brushRef="#br0">21638 14205 8120,'0'-13'0,"0"0"0,0 0-821,0 1 0,0 3 187,0 1 634,0 5 0,-17 25 0,-4 14 0</inkml:trace>
  <inkml:trace contextRef="#ctx0" brushRef="#br0">15467 15276 8449,'-7'-2'-718,"1"-1"1,1-1-1,-4 1 660,-2 2 0,2 1 0,1 0 67,-2 0-7,4 0 1,-1 0 0,3 0-1,-3 1 1,-2 2 17,1 1 0,3 1 155,-3-5-102,5 0 1,-8 0 0,2 0 194,-2 0-256,4 0-27,-4 0 1,9 1 0,-1 2 1,6 1 1,0 0-1,4-2 1,0 1 6,0 1 1,2 4 0,3-2-1,3 0 16,2-1 0,-2 1 21,6-2-26,6-2 0,2 5 1,5-4-1,3 1 0,4-1-8,5-2 4,10-1 0,-4 0 1,3 2-1,-2 0 1,-1 3-28,3-2 0,2-2 1,3-1 0,-4 0 20,-5 0 0,-1 0 0,-1 0 0,1 0 5,2 0 0,-2 4-6,-3 0 0,-2 1 53,2-5-43,8 0 0,-8 0 0,8 0 0,-1 0 0,0 0 39,1 0 0,5 0 9,-5 0-42,0 0 0,-4 1 0,2 2 0,2 1 0,3-1 23,0-2 1,-1-1-17,-6 0 0,4 0-25,0 0 0,9 5 0,-3-1 1,0-1 10,1-2 1,0-1 7,2 0-23,6 6 0,-9-5 1,2 4-1,0-4 0,-1-1-24,2 0 1,4 0 21,0 0 0,0 0 12,-5 0 0,5 0 1,2 0-1,-1 0 1,1 0 1,-2 0-1489,-5 0 1489,7 0 0,-2-1 1,-31-1-1,0 1 1,0-1-1,-1-1 0,35 1 9,0 0 0,-4 1-209,-32-1 0,2 0 1,35 0 202,-34 0 0,1 0 1,31 0-1,0 2 1,-1 0-4,3 0 1,-35-1 0,0-2-1,-1 1 0,0 0 1,1 0-1,0 0-16,31 2 1,-31 0 0,0 0 0,0 0 0,-1 0 0,3-1 0,-1 0 14,0-1 0,0 0 0,2 1 1,0 1-2,-4-2 0,0-1 1,1 2-1,1 1 1,0 0 0,1 0 0,0-2 0,1 0 0,-1 0 0,0-1 0,-1 2 0,-1 0 0,1 0 0,-1 0 1,0 1-1,0 0-135,35 0 0,-33 0 0,0 0 150,33 0 0,0 0 0,-6 0 0,0 0 25,2 0 1,4 0-27,-4 0 1,-4 0-8,-4 0 1,1 0 0,7 0-1,2-1 30,1-3 0,-1 2-24,-6-2 0,-1-2 29,1 2 0,0-5 0,-2 4 0,-2-1 618,-5 0 0,-8-2-596,-5 4 0,1-5 62,-5 5-106,-3 0 0,-15 2 0,-3-1 458,-3-1-426,-7 0-79,-1 4-90,-6 0 1,-1 0 0,-4 0 0,-3 0-1,-5 1 22,-4 4 96,-3-4 0,-33 4 0,-16 1 0,21-3 0,-1-1 0,1 0 0</inkml:trace>
  <inkml:trace contextRef="#ctx0" brushRef="#br0">16092 15378 8377,'-20'-12'-304,"3"2"1,3 2-1,1-2 185,0-1 0,2 2 0,1 2 1,3 0 87,1 0 64,-4 4 0,8-3-206,-7 6 37,6 0 119,-2 0 0,5 2 0,1 1 0,3 2-5,5 2 1,2-4-1,2 2 1,1-4 61,3-1 1,3 0 0,7 0 0,2 0 4,5 0 1,3 0 0,3 0 0,2 0 16,5 0 0,8 0-6,5 0-43,2-6 0,6 5 1,2-3-1,1 2 0,1 2 23,-1 0-42,-31-3 0,0 1 0,31 0 1,-32 0-1,0 0 0,33 0 1,-1 2 17,0 0-16,-32 0 1,0 0-1,-1 2 1,1 1-1,0-1 1,-1 0-1,-1 0 1,0 0-1,-1 0 1,0 0-10,35 3 1,-31-3 0,0 0-148,-2-2 0,0 0 0,2 2 1,-1 0 152,0 0 1,-1 0 5,0 1 1,0-1 0,1-1-1,0-1 1,0 1 0,0 1-1,1 0 1,0 0 0,-1 0 0,0-1-1,0 0 0,1-1 0,0 2 0,-1 1 1,-1-1 0,1 0 0,1 0 0,0 0 0,1-2 0,-1 0 1,1 0 1,-1 0 0,-1 2 0,0 0 0,0 1 0,1-1 0,1-1 0,0 1 0,1-1 0,-1 0 6,0 2 0,0-1 0,-1-2 0,-1 1-1,-3 1 1,0 0 0,4 0 0,0-1-5,-2 1 0,0 0-1,5-1 0,-1 0 0,-5 2 0,0-1 0,2-1 1,0 0-1,0 0 0,0 1 0,0 0 0,1 0 2,0-1 0,-1 1 0,4-1 0,1 1-9,-2 0 1,1 0 0,0-1 0,-1-1 7,-4 2 1,0 1-6,3-2 1,1-1 0,0 0 0,1 0-1,2 0 1,0 1 0,1 1 0,-1-1-1,-2 1 1,0 0-2,-1 0 0,0-1 0,1 0 0,0 0 2,0-1 1,-1 0-1,4 0 1,-1 0-797,0 0 1,-1 0 796,0 0 0,-1 0 0,-3 0 0,0 0 0,1 0 0,1 0 0,-1 0 0,1 0 0,0 0 0,0 0 0,-2 0 0,-1 0 0,2 0 0,-1 0-213,32 0 1,-1 0 266,1 0-43,0 0 1,-34 0 0,0 0 0,-1 0 0,-1 0 0,37 0 0,-1 0 27,-1 0 1,-34 0 0,-1 0-3,32 0 0,-1 0-9,-8 0-9,4 0 0,-9-2 1,4-1-1,-2-1 1,0 1 36,0 2 0,-2 0-38,6-4 1,-1 4 19,5-3-46,-6 2 1,-1 2 0,-6 0-1,0 0 1,0 0-25,0 0 0,-6 0 28,-3 0 0,-2-1-17,-2-3 41,6 2 1,-10-4 0,0 6 0,-7-1-1,-4-2 356,-2-1 1,-5-2-328,1 2 817,-3 3 1,-6-6-832,1 2 0,-5 4 481,5-3-670,-7 2 0,6 2 0,-4 0-295,4 0 200,-2 0 0,1 2-64,-3 2 1,-2-1 131,2 5 1,-3 1 180,-1 3 0,0-4 0,0-3 0,0-5 0</inkml:trace>
  <inkml:trace contextRef="#ctx0" brushRef="#br0">24354 15365 8355,'6'-13'0,"-3"5"-475,5-1 1,-3 1 771,3-5-198,-5 0 0,7 5 56,-6-1-411,0 6-33,-4-2 1,0 6 288,0 3 0,12 26 0,2 11 0</inkml:trace>
  <inkml:trace contextRef="#ctx0" brushRef="#br0">22850 15403 8315,'-7'-5'-343,"-5"-1"0,5-4 0,-1 1 161,-1 0 0,6 1 50,-1 0 0,8 5 145,5-1 0,4 2 0,4 2 0,3 2-27,-1 2 1,10-2-19,-4 2 35,4-3 1,2-1-1,4 0 1,5 0 0,5 0-1,3 0 1,6 0 54,3 0 0,7 0 0,5 0 0,2 0-37,-34 0 0,0 0 0,33-4 0,-33 1 0,0 0 0,1 0 0,-1 1-1,1-1 1,-1 0-1,2 0 1,0 0 0,29 0-1,-1-1-9,-2 1 1,1 2 0,-2 1 0,-7 0-20,-7 0 0,-5 0-29,-3 0 36,-2 0 1,-3 0 0,-10 0 0,-6 1 0,-3 2-1,-3 3-49,-5 1-15,-5-4 1,-5 4-12,0-3 70,0-2-28,0 3 0,-5-5 1,-4 0-33,-2 0 1,-2 0-80,0 0 1,-1 4 97,-3 1 21,3 5 26,-5-9 0,-39 10 0,-11-4 0</inkml:trace>
  <inkml:trace contextRef="#ctx0" brushRef="#br0">24342 15403 8315,'-5'-13'0,"1"1"0,-1 0-891,0 4 1,4-3 766,-3 2 0,1 3 124,-2 2 0,4 3 0,-10 6 0,-19 25 0,-11 11 0</inkml:trace>
  <inkml:trace contextRef="#ctx0" brushRef="#br0">29187 3609 7960,'0'-13'-47,"0"4"0,0 1 1,0-2-1,0-1 1,0-2-1,0 0 58,0 0 1,-1 2-1,-2 1 1,-1 2 232,1-2-225,1-2 1,-2 4 0,-2 1 0,1 0 0,-2 1 0,0 0-18,-3 3 1,-2 3 27,0 5-31,-1 7 1,-1 10-1,-2 9 1,-2 7 0,-2 9-1,-3 7 1,0 7 5,2 5 1,10-31-1,0 0 1,1 2-1,1 1 1,0-2-1,1 0-55,-6 33 0,4 1 0,10-16 0,0-6-32,0-8 0,7-9 0,4-10 0,5-5 26,0-7 0,3-3 1,3-6-1,0 0 0,0 0 1,2-6 1,-3-2-15,-3-3 0,6-4 0,-2-2 1,0-4-1,1-4 0,-3-4 1,-2-2-81,-2-1 1,2-2 167,-1-5 0,-1 2 226,-8 3-125,4 3 0,-9 7 0,4 3 0,-2 4 223,-2 3 0,-3 7 112,-4 2-385,2 10 0,-7 3 1,3 9-1,0 4 1,1 4-48,2 0 1,-3 2 11,2 3 1,0-3-118,4 2 0,0-3 0,0-3 0,0-4-76,0 0 1,4-2 89,0-4 0,6-2-57,-2-3 108,4-2 0,1-6 0,-1 0 0,1-1 0,0-4-102,0-3 0,-1-9 91,1-4 1,0-5-54,0-4 0,-1-1 1,1-6-1,-2 2 8,-2 0 1,1-4 92,-6 10 1,5 4 321,-5 8 0,-1 5 56,-8 3 0,3 15-260,-7 11 1,5 6 30,-5 2-92,6 6 1,-4-4 0,5 4 0,-3-1-1,2 0-22,2-2 1,2-5-110,4-2 1,0-5-435,4 1 275,8-9 1,-9 2 0,11-6 0,-1-2 0,3-7-1134,4-7 1346,0-7 0,4-31 0,2-16 0,-9 20 0,1 0 0,0-1 0</inkml:trace>
  <inkml:trace contextRef="#ctx0" brushRef="#br0">30794 3417 8111,'7'-1'-2119,"-3"-3"2236,-3 2 52,-1-3-51,0 5-29,0 0-75,0-6 0,2 4 21,2-2 26,-2 3 0,3-1 63,-5-2 1,0 1 0,2-4-8,2 2 0,-3-1 0,4 2 5,-4-5 0,-1 2-57,0-1 1,0 3-16,0-3 1,0 4-124,0-5 230,6 6 32,-5-2-98,5 10 1,-6 4 0,0 8 0,0 5 0,0 7 97,0 5 0,0 8-163,0 5 1,0 7 0,0 2 0,0 1-28,0 0 0,4 1 24,0-7 0,2-4-64,-2-13 0,-1-5 0,4-7 1,-1-5 55,-3-3-152,4-7-170,-6-1 0,5-8-240,-6-2 0,0 1 547,0-5 0,-12-41 0,-2-13 0</inkml:trace>
  <inkml:trace contextRef="#ctx0" brushRef="#br0">31240 3456 8111,'-6'-13'-291,"5"4"1,-5 2 0,2 0 0,-2 1 434,-1 1 0,3 1 0,-3 5 0,0 3 1,1 5-1,0 2 0,-2 7 0,4 4 0,1 2-24,1 1 0,2 6-144,0 3 26,0 3 1,2-3-1,2-1 1,5-1-1,2 0 35,2-1-13,-1-1 1,7-11 0,1-2-1,1-4 1,-1-4 0,0-5-1,-1-3 297,4-1-291,-4-5 1,3-8 0,-5-10 0,-1-5-1,-2-6 1,-3-3 0,-2-1 103,-5 0 0,-3-2-141,-1-3 0,0 4 1,-1-2-1,-5 4 17,-6 3 0,-3 10 3,-6-2-41,0 9 0,0 4 0,-1 9 1,1 3-1,0 1-813,0 0 651,5 5 1,-2 4 0,6 8-1,4 6 1,4 4 189,2 2 0,8 29 0,1 3 0</inkml:trace>
  <inkml:trace contextRef="#ctx0" brushRef="#br0">31750 3609 6236,'-7'-2'339,"3"-2"61,2-5-317,2 4 1,0-2 0,2 2-1,1-3 1,1-3 401,-1-2-368,-2 0 1,-1 5 0,0-1 0,1 1 300,4 0-275,-4-3 0,5 8-178,-6-5 1,0 6 52,0 2 0,0 12 0,0 9 0,0 4-47,0 5 1,0 4 0,0 9 0,0 3 2,0 4 0,4 7-228,0 2 249,1 4 1,-1-7 0,1-5 0,1-8 0,1-8-45,0-5 26,-4-3 1,3-12 37,-6-2 1,0-10 0,0-3 4,0-7 1,-2 0-169,-2-2 0,-2 1 138,-2-5-37,-3-5 0,4 2 0,-5-5 0,2-2 0,2-2-185,-2-5 1,-1 2 216,-2-6 1,4 0 23,1-5 22,-1-5 0,2 3 0,3-4 0,2 0 0,2 1 100,0 0 0,6-3-80,3 5 1,3 5-26,5 7 1,-1 4 0,4 5 0,-2 6 7,-2 5 1,2 4 5,-1 6 0,0 0-30,-4 0 0,0 1 0,-2 4 1,-1 5-19,-1 5 0,-7 1-98,3 5 0,-4 0 91,-1 5 0,0-1 0,-1 1 1,-2-1-111,-1 1 1,-6 4 17,1-1 0,-2 0 17,-2-8-68,0 3 0,2-8 0,1 3 0,2 0 0,-2-4-682,-2 0 840,5-8 0,-4-19 0,4-9 0</inkml:trace>
  <inkml:trace contextRef="#ctx0" brushRef="#br0">31992 3507 8150,'13'0'104,"-6"0"0,0 0 648,-3 0-694,-2 0 0,4 1 0,-5 3 0,2 6 69,1 6 0,0 4-109,-4 5 1,5 6-1,-1 3 1,0 4-29,2 5 0,-5 2-213,3 6 115,-2 0 1,-1-7 0,2-4-1,1-6 1,-1-4 0,-1-6-296,-2-6 364,0-9 1,0-5 0,-2-8 113,-2-5 1,-3-6 2,-6-2-145,0-6 1,5 3-1,-1-5 1,-1-2-1,-1-2-136,-2 0 0,1-11 184,-1 2 1,4-3-65,1 2 103,5-5 0,-4-1 1,4-6-1,-1 1 0,1 4 212,2 3 0,5 5-110,0 4 1,6 8-63,-2 9 1,4 5-1,1 3 1,1 5 17,3 3 1,-3 1-43,3 0 1,-2 7 39,2 5-73,-2 1 0,3 11 0,-7-4 0,-2 3 0,-3 1-154,-1 3 1,-3 1 19,2-2 0,-3 3-333,-1 1 367,-5 5 1,2-8 0,-6 3-1,1-4 1,-1-4-474,1 0 0,4-11 19,-5 2 551,6-9 0,15-55 0,-2 15 0,1 1 0</inkml:trace>
  <inkml:trace contextRef="#ctx0" brushRef="#br0">32273 3456 8150,'-2'8'-336,"-2"1"0,3-5 201,-4 4 1,4 1 208,1 4 1,0-1 0,0 1 0,0 0 251,0 0 0,0-1-257,0 1 0,0 0 0,0 0-62,0-1 1,4-3 26,1-1 1,0-5-1,-1 0 1,4-6 37,-1-5 0,4-5-142,-3-4 0,4-3 50,1-5 1,-5-2 0,1-2 0,0 0 3,3 0 1,-5 8 33,-3 4 1,2 3 62,-2 1-104,6 0 0,-9 12 35,4 5 0,-4 7 2,-1 6-4,0 3 1,4 2 0,1-3-1,-3 1 1,1-3 64,1-3 0,-2 2-52,2-8 165,3 4-122,0-5 0,2-1 0,-1-8 0,2-2 0,0-6-12,-1-6 1,2-3-50,-3-7 0,2 1 66,-1-1-73,2 6 0,-8-4 0,4 4 0,-1 0 214,-3 3-264,-2 3 50,5 7 1,-5 3 0,3 8 0,-2 6-36,-2 6 1,1-2 18,3 3 1,-1 1-53,6-1 1,-5 0-1,5-4-245,0 0 1,3-2 96,1-2 0,-1-4-246,1-5 1,1-1 463,3-3 0,4-28 0,1-11 0,5-6 0,0 0 0</inkml:trace>
  <inkml:trace contextRef="#ctx0" brushRef="#br0">32936 2958 8433,'0'-14'-193,"0"-2"0,0-1 1,1 0-1,2 0 924,1 0-363,1 0 0,-5 5 1,1 0-1,3 4-136,5 4 1,1 9-82,-2 8-44,-2 5 0,-6 15 0,0 5 0,0 8 0,0 6 401,0 8-496,-6-1 0,3-21 0,-1 1 0,-2-1 0,-2 0 1,0 4-1,-1 1 0,-1 2 0,0 1 0,-1 1 0,1-1 1,0 0-1,0-1-53,1-1 0,0-2 0,0-3 0,1-1 0,-1 26 0,2-12 1,1-9-1,4-14 0,0-9 0,4-7-407,2-5 13,-3 4-77,5-11 1,-2 3-167,0-8 1,2-4 0,-2-9 677,5-5 0,8-47 0,-7 28 0,0 0 0</inkml:trace>
  <inkml:trace contextRef="#ctx0" brushRef="#br0">33076 3149 6225,'7'0'2129,"-1"6"-2007,-6 1 1,0 6-134,0 0 1,0 0 0,1-1 0,2 1 30,1 0 1,5 0 63,-5-1-148,6-5 0,-7-1 0,5-6 0,2-1 0,0-4 0,0-5 77,-1-5 0,-5-5 0,3-5 0,-1-1 39,-4 0 0,0 5 0,-2 1 0,0 2-19,0 2 1,-2 4 0,-2 2-200,-4 1 0,-4 8 1,0 2-1,-1 9-361,0 6 0,0 6-190,1 0 717,5 2 0,18 35 0,10 9 0</inkml:trace>
  <inkml:trace contextRef="#ctx0" brushRef="#br0">33344 3226 8295,'1'-8'48,"4"-1"0,-3 5 100,7-5 0,-5 5-10,5-4 0,-1 0 1,5-2-1,-2 2-30,-2-2 1,2-1-112,-2-2 0,-2 2 1,0 1-1,-2 1 205,-2-1 52,-1-1-283,-2 4 0,-2 1 0,-2 6 0,-5 0 0,-3 3-8,-5 6 0,-3 5 1,-6 13-1,1 1 172,-1 2 0,5 8-167,0-4 1,5 4 74,-1-8 0,3 5 0,3-2 0,2 0 16,5-4 1,3-3-40,1-5 0,5-2 59,4-7-167,8-5 1,-2-1 0,7-6 0,2-1 0,3-4-205,2-3 0,5-8-314,-4-1 1,0-5 54,-5 0 238,1-2 313,-6 4 0,-8-9 0,-6 2 0</inkml:trace>
  <inkml:trace contextRef="#ctx0" brushRef="#br0">31240 4552 8295,'-13'-1'-995,"0"-2"1100,1-1 1,5-1 1,1 4 0,7-2 0,5-1 0,7 0 0,8-2 11,7-3 0,6 1 0,9-5-104,8-2 0,13-8 0,-28 11 0,1 0 0,3-2 0,1 0 0,4-2 0,1-1 0,5-2 0,1-2 0,6-1 1,0 0-94,5 0 0,0-1 0,0-1 0,-1 0 0,-2 2 1,-1 1-1,-1 1 0,0-1 71,0 1 1,-1 1 0,-1-2 0,0 0 0,-2 2 0,-2 0 0,-3 3 0,-1 0-14,-4 1 0,-1 1 1,-2 3-1,-1 1 0,-3 0 1,0 0-1,32-8-21,-4 2 1,-9 6 0,-14 3 0,-5 0-170,-7 0 1,-6 4-40,-11-1 0,-8 3 318,-5 1-169,-5 0 0,-8 0 1,-1 0-1,-5 1 0,-6 3-155,-8 5 0,-11 6 1,-5 4-1,-7 1 256,-2 2 0,-1 2 0,-5 2 0</inkml:trace>
  <inkml:trace contextRef="#ctx0" brushRef="#br0">31622 4616 8295,'-38'13'0,"0"-1"0,0 0-670,-1-4 0,-2 4-21,3-4 859,3 3 0,11 2 0,2-2 1,5-1 879,3-1-925,7-6 1,7 2 0,11-5 0,9 0 0,11-1 0,11-5 0,9-6 144,7-8 0,-22 8 0,1 0-292,3-1 0,1 0-26,5-2 1,0-1-1,2 0 1,1-1-1,2-1 1,1-2 0,1 0-1,0 0 1,3-1-1,0 0 62,2-2 0,2-1 1,5-1-1,1 1 0,-19 6 1,-1 1-1,0-1 1,0 0-1,0 0 0,0 0-390,21-9 0,-1-1 0,-3 0 0,0 1 326,-3 1 1,-1 1 0,-1 0 0,-1 2 30,-7 1 0,-2 1 0,-5 3 0,-1 1 1,18-5-1,-11 7-466,-14 5 204,-12-1 1,-12 9-358,-11-2 462,-6 8 1,-8-1 0,-4 7 0,-8 3 177,-6 2 0,-5 8 0,-1-3 0</inkml:trace>
  <inkml:trace contextRef="#ctx0" brushRef="#br0">29927 6006 8295,'-9'-19'196,"1"-1"0,-2 1 0,-2 2 1142,0 2-1316,-1 3 1,6 6 0,3 6-1,2 7 1,2 6 0,0 4 0,0 6-1,2 5 68,2 6 1,-3 3-172,3 1-4,-2 6 0,2-3 0,2 4 0,-1 2 0,3 0 1,-1 1-1,1-4-450,-1-3 0,5-4 1,-4-3-1,3-6 78,2-5 1,0-6 0,0-9 456,-1-3 0,18-44 0,4-10 0</inkml:trace>
  <inkml:trace contextRef="#ctx0" brushRef="#br0">30296 5967 8189,'-12'0'-119,"-1"0"-64,0 0 0,5 2 637,-1 2-382,6 9 0,-7 7 1,6 5-1,1 2 1,2 1-1,1 2 1,0 0-39,0 1 0,6-4 59,2 3-136,3-3 1,4-7 0,0-3 0,4-5 0,0-3 0,4-5-1,1-4 35,2-4 0,-5-9 103,0-8 1,-5-5-1,1-3 1,-5-7 9,-3-5 1,-3 1-97,-6-2 0,-6 4 0,-3 2 0,-3 5 27,-5 4 1,-5 2 10,-7 12 1,2-1-2,-3 9-219,3 1 1,2 6 0,1 0 0,2 6-1,5 0-942,3 2 875,1 10 0,6-12 240,3 9 0,65-20 0,-22-1 0,0 0 0</inkml:trace>
  <inkml:trace contextRef="#ctx0" brushRef="#br0">30449 5687 8189,'-12'0'0,"-5"-6"0,0-1 272,1 0 172,8-4 1,-1 9-75,9-2 0,7 1-544,10-1 1,6 3-1,-2-4 1,3 4-314,2 1 1,-1-4-73,1-1 425,5 1 0,-3 0 0,5-2 134,-2-1 0,21-35 0,-25 14 0,0 0 0</inkml:trace>
  <inkml:trace contextRef="#ctx0" brushRef="#br0">30972 5215 8189,'-5'-8'-322,"-4"-1"0,2 6 276,-2-1 0,1 3 46,-5 1 179,0 11 0,1 5 0,-1 12 0,0 4 0,0 4 306,1 4-462,-1 6 0,0 0 0,2 5 0,2-2 0,5-1 0,4-2 1,4-4 111,5-5 0,4-4-320,4-8 1,1-6-1,5-7 1,-2-6 195,2-5 0,4-3-57,-2-7 131,3 1 1,-9-18 0,2 2 0,-4-6 0,-4-1 234,-5 0 0,-2 1-184,-6 5 1,0 3 161,0 1-257,-6 6 0,-1-2 1,-7 7-1,-2 3 0,-2 2-247,-2 7 1,-1 3 72,-5 8 1,1 6-879,-1 2 642,7 3 1,-1 6-1,6 1 369,1 1 0,31 8 0,18 5 0</inkml:trace>
  <inkml:trace contextRef="#ctx0" brushRef="#br0">31278 5266 8151,'-1'-8'-707,"-2"-1"1,-3-1 597,-1-1 1,3 4 0,-3 1 430,1 0-281,-4 5 1,7-6 0,-5 4 0,-2-3 335,-1-1-317,-2 5 0,-4-8 1,-1 5-1,-1 1 1,-1 0-1,-1-2 1,-4 1 7,-4-1 0,-6 2 0,-1 4 0,-5 0-57,-5 0 0,-5 4 0,-5 2 1,-3 2-26,-4 6 1,-5 0 0,34-3 0,-1 0-1,0 0 1,1 0 6,-1 1 0,0 0 0,-33 10 0,3-1 0,0 2 87,1 1 0,-1-3-1298,10 0 1218,-1 0 1,4 1 0,-2-1 0,0 2 0,3 1 2,3 1 0,6 1 0,-5-1 0,1 1 1,5-1 0,-1 1-32,8-1 1,1-4 31,-1 1 0,7-7 1,0 2-1,6-4 3,3-4 0,5 2-3,5-3 1,0-1 129,0 2 199,2-6 1,6 8 0,-1-4 0,-2 2-261,-1-1 1,0-4-41,4 5 0,0-5-11,0 5 1,0 1 0,0 5 1,0 2 1,4 2-11,0-2 0,5 2-25,-5 7 0,6-1 0,-3 2 0,1 3-12,1 4 0,-5 4 98,5 5 0,-7 2-42,3 6 1,-3 4 0,1 4 0,2 0-63,-3 2 1,0 3 37,-2-9 1,0 0-830,0-4 779,0-5 1,0-8-1,0-8 1,0-5-1,0-2-24,0-2 0,1-5 23,3 1 64,-2-3 0,8-1 0,-5-2 0,3-3-19,1-3 0,-1 0 26,0 0 1,2-1 35,7-4 124,-3 0 0,10 0 1,-3 0-1,5 0 1,4-2-273,4-2 0,8 1 47,5-5 0,4-2 47,4-7 1,9 1 0,-27 5-1,1 0 1,2-2 0,1 0-246,1-1 1,1 0-1,4-3 1,1 0 254,-4 2 0,1 0 1,4-2-1,0 0 124,-1 2 0,2 0-117,3-3 0,0 1 0,-3 3 0,-1 0 0,1-2 1,1-1-1,-3 1 0,0-1 0,-2 2 0,0-1 39,-1 1 0,1-1 0,0-1 1,0 0-35,-1 2 0,-1 0 0,-1-2 0,-1 0-44,-5 2 1,-2 1-1,0-2 1,0 2 0,28-12-1,-2 2-54,-5 3 1,-8-2 43,-14 6 1,-3 0-46,-6 4-178,-5 6 0,-7-4-133,-9 3 1,-4 2 111,-4 2 1,-3 2 539,-6 2-453,1 0 0,-3 0 1,-2 0 223,-4 0 0,-9-5 1,-2-3-1</inkml:trace>
  <inkml:trace contextRef="#ctx0" brushRef="#br0">30730 5164 8167,'-4'-8'-2417,"-1"-1"2415,-4 6 1,6-2 1,-6 5 0,5 0 0,-5 0 0,5 0 0,-4 0 4,5 0 1,-9 1-1,4 2 1,-3 1-1,-2-1 71,0-2 1,5 4 0,-1-1 0,-1 0 21,-1 2 0,2-5 1,1 3 93,-2-2 1,4-1-98,2 4 0,4-5 0,4 1-48,5-4 1,9-7 0,8 2 0,8-4 21,7 0 0,4-3 25,6-2-68,6 3 0,7-10 1,-29 13-1,2 1 1,0-1-1,1-1 1,0 1-1,0 0 0,1 0 1,-1 0-1,0 1 1,-1-1 50,0 1 1,-2 0-1,29-8-87,-9 5 1,-8 2 0,-6 1 0,-7 3-44,-8 1-100,-12 2 0,-10 8 71,-8 0 0,1 5 1,-7-3-1,-3 1-128,-2 3 1,-4 1 77,2 2 0,3-1-113,-3 1 184,-3 0 1,6-5 0,-3 1-1,3 1 62,1 1 0,0 2 0,12-12 0,2-2 0</inkml:trace>
  <inkml:trace contextRef="#ctx0" brushRef="#br0">31482 4998 8179,'0'-7'-911,"0"-4"1,0 8 1551,0-5-369,6 5 1,-5-9-31,4 4 0,-3 2-219,3 2 1,-4 1 124,3-1-344,-2 3 228,3-5 1,-3 7 0,2 4 0,-3 3 0,-1 5 22,0 4 0,0 3-34,0 5 9,0 6 1,0 6-1,0 7 1,0 3-1,0 7-2,0 8 0,0 7 1,0-30-1,0 0 1,0 1-1,0 0-16,0 0 0,0 0 0,1 3 0,0-1-183,1-1 0,0-1 1,-1 2-1,0 0 170,0-4 0,2 0 0,0-1 1,1-1-1,4 22 0,2-7 136,-1-7 1,2-6-110,-2-4 0,1-3 42,-2-6 1,-1-5 0,-4-3 0,1-3-139,-1-1 49,-2 0 0,-1-4-68,0-1 0,0-4 654,0 5-1090,0-6 156,0 2-224,0-5 368,0 0 1,0-11-1,0-3 1</inkml:trace>
  <inkml:trace contextRef="#ctx0" brushRef="#br0">29021 8326 8179,'0'-19'-100,"0"-6"0,0 6 0,0-3 0,0 1 0,0-2 318,0-1 1,0 3 0,0 1 354,0 2-562,0 1 0,0 8 0,-1 2 0,-2 3 0,-4 7 0,-3 8-128,-4 9 1,-3 6-55,0 3 134,3 4 1,-9 5-1,6 0 1,1-1 0,2-1-1,3-4 1,2-1-84,5-2 1,3-4 0,1-3 0,0-5 144,0-3 1,10-6 0,4-1-1,4-1 40,5-3 0,2-2 0,4-1 0,1 0 17,-2 0 0,3 0 38,-1 0-104,0 0 1,-5 6 0,-1 2 0,-1 5 0,-3 3 31,-2 1 1,-5 4 0,-6-3 0,-1 1 35,-4-1 1,-6 5-46,-4-2 30,-9-2 1,-3 3 0,-6-5-1,1 0 1,-1 0 89,1 0 1,4-4 2,-1-5-368,7-5 1,-4 7 0,7-6-702,-1-1 0,6-8 138,2-8 504,15 0 1,5-12 264,10-1 0,5-6 0,7-9 0,1-2 0,3-5 0,1 0 0,0-1 0</inkml:trace>
  <inkml:trace contextRef="#ctx0" brushRef="#br0">29391 8441 8179,'1'-8'-997,"4"-1"1804,-4 6-481,5-8 1,-6 11-1,0 0-66,0 7 1,0 10-311,0 4 0,0 3 195,0 2-310,0-1 1,0 1-1,1-1 1,2 1-1,1-1-320,-1 1 1,-1-5 114,-2 0 0,4-5 370,0 1 0,17-71 0,-10 18 0,0 0 0</inkml:trace>
  <inkml:trace contextRef="#ctx0" brushRef="#br0">29468 8250 8179,'-13'-13'0,"0"0"0,0 2-328,1 3-546,4-4 606,3 11 0,5 1 268,0 8 0,22 15 0,7 4 0</inkml:trace>
  <inkml:trace contextRef="#ctx0" brushRef="#br0">30998 7625 6375,'-9'7'372,"1"-3"0,-2-2-202,-2-2 1,4-4 0,1-2 0,0 0 0,1-1 0,0 0 165,4-3 1,0-3-288,2-4 0,0 2 0,0-5 0,2 0 38,2 0 1,4 1-61,9-3 5,-2-2 0,9 9 1,-5-5-1,3 3 0,-2 5 1,-1 7-1,0 3-70,-1 2 1,-1 6 0,-5 5 0,-4 9-39,-4 10 1,-2 11 0,-4 7 0,-2 6-111,-4 6 0,-9 2 1,-5 3-1,-2 0 12,-1-1 1,1 0-874,2-13 1154,4-9 0,5-16 478,0-9-453,6-9 1,2-8 0,6-8-1,3-2 77,5 1 1,2-2 0,2 4 0,1-2-131,3 1 0,2-1 30,2-3 0,1-1-228,-5 0 1,5 0 0,-4 1-1,1-1 112,-1 0 1,-1 5-291,-4-1 1,4 5-50,0-5 0,0 2 1,-5-3-1,1 2 346,0-2 0,5-30 0,2-8 0</inkml:trace>
  <inkml:trace contextRef="#ctx0" brushRef="#br0">31482 7638 8291,'-8'-7'219,"-1"3"0,5 2 105,-5 2-331,7 0 154,-4 0 0,6 2 188,0 2-606,0-3 0,0 11 0,0-4-2044,0 3 2315,0-4 0,23-18 0,5-10 0</inkml:trace>
  <inkml:trace contextRef="#ctx0" brushRef="#br0">31610 7243 8291,'-7'1'-1072,"1"2"500,0 1 1706,-1 0-1018,0-9 0,1-2 1,8-6-1,2 0 92,5 0 1,2 1-106,2-1 1,1 0 0,1 0 0,4 1-12,1-1 1,0 1 66,1 4-233,-3-3 1,-1 9-1,0-2 1,-1 3-1,-3 2-603,-5 3 588,-2 3 1,-6 7 0,0 2 0,0 2 0,0 2 0,-2 3 0,-2 1-205,-4 2 0,1-5 261,-2 0 1,5-5 0,-5 1 141,-1-3-75,5-7-83,-1-1 50,6-6 1,6 0 0,2 0 0,4 0 0,0 0 347,1 0 0,4 0-110,0 0 0,6 0-213,-2 0 0,-1 1 0,0 2 0,-1 2 54,1 3 1,-4 0-88,1 5 0,-4 0-40,-5-1 87,-2 7 1,-6-5 0,-2 3 0,-2-3 0,-6-1 56,-5 0 1,-7-2-55,-7-3 1,0 4-154,-5-4 104,0 4 0,2-4 0,1-1 1,1-1-1,1-3-48,5-2 1,0 3-548,7 1 200,6-1 60,5-4 1,8 0 339,2 0 0,60-28 0,-23 10 0,1 0 0</inkml:trace>
  <inkml:trace contextRef="#ctx0" brushRef="#br0">32247 7166 8291,'0'-8'-228,"-1"0"0,-2 1 0,-1 0 255,1-3 0,-3-1 0,2-2 0,0 1 1240,-2-1-1341,5 6 93,-5 1 25,6 6 0,0 6 0,1 4 0,4 5 0,2 8 0,1 5 0,1 8-28,1 5 1,0 4 0,1 7-1,-1 2-26,0 2 0,4-1 1,-6-4-1,2-2 0,-1-2 0,2 0 0,-4-9 1,0-7-32,-2-7 1,-4-5-306,-1-6 318,0-6-109,0-2 1,0-6 0,0-3 0,0-5 9,0-2 0,-1-3 1,-2-2-1,-3-2-55,-1-2 0,0 3 140,-2-4 1,-2-5 0,3-5-1,-4 0 46,0 0 1,-1-9-1,0 2 0,2-5 322,2 1-285,-2-4 0,9-3 0,-2 1 0,3 2 0,2 2 89,3 3 0,4 3-84,4 4 0,2 7 127,3 6-136,-2 11 1,3-6 0,-5 12 0,0 1 0,-1 2 41,1 1 1,-2 5-62,-2 4 1,1 4-63,-6 4 1,0 1 0,-4 6 0,-1 0-6,-3 3 1,-3 6 57,-6-3 0,0 4-129,0-5 0,1 1 0,-3-3 1,0 0 0,-2-2 0,0 2-14,4-10 1,0 5-311,1-5 443,-1-6 0,34-68 0,-6 18 0,0 0 0</inkml:trace>
  <inkml:trace contextRef="#ctx0" brushRef="#br0">32451 7128 8291,'-7'0'-1010,"2"1"885,5 3 1,-5-1 603,1 6-374,0-1 1,4 9 0,1 2 0,2 1 0,3 2-38,1 2 1,-3 2 0,5-1 0,-1 1-50,-1-1 0,4-1-16,-2-2 1,-3-4-1,-1-5-298,1 0-24,-5-1 283,5-5 1,-6-7-39,0-8 1,-1-8 21,-4-1 43,-2-5 1,-1 6 0,-1-5-1,-1 0 1,0-1 116,2 1 1,-2 1 2,6-1 0,-6-3 7,1 3 0,4 1 1,-1 0-1,2 2 14,0 2 0,-1-2-102,5 1 1,2-5-9,2 5 1,3 2-1,6 3 1,0 2-59,-1 1 1,5-1-65,0 5 1,0 4 41,-4-3 0,4 2 0,0 4-9,-1 2 0,-4 7 34,-3 6 0,1 2 21,-6-2 0,0-2 1,-4 7-1,0 0 24,0 2 0,-5 0-28,-4-2 0,-2 0 14,-2-5 1,0 2 0,-1-4 0,-1 2-189,-2-1 1,0-3 25,4-5 0,0 3-247,0-2 0,1-3 411,-1-2 0,6-31 0,1-8 0</inkml:trace>
  <inkml:trace contextRef="#ctx0" brushRef="#br0">32783 6886 8291,'0'-13'-1516,"0"0"1364,0 6 0,0 8 0,0 12 1,0 7 340,0 4 0,-4 2 163,-1-1-250,-5 1 1,9-1 0,-5 1 0,2-1 0,0-1 80,1-3 12,2-2 0,1-9-155,0-6 1,1-11 2,3-14-67,-2-3 1,8-2-1,-6 1 1,0-1 0,0 1-97,1-1 114,-1 1 1,0 0-1,0 4 1,-1 4 0,-1 3 52,-2 1-60,5 6 43,-3 7 0,3 7 1,-3 7-1,1 3 1,1 5 43,-1 2 1,2 1-37,0 1 1,5-2-1,-2-3 1,2-4 36,-2-3 0,4-5-25,-4-1 1,4-5-24,0 1 1,1-9-1,0-8 1,0-7-65,-1-4 0,1-3 65,0-3 1,0 2-103,-1-6 0,-5 6 0,-1-2 0,-2 3 22,1 2 1,0 6 22,0 6 20,-4 6 1,5 9-1,-6 2 1,0 6-1,0 5 1,4 5-140,0 6 1,5-2 79,-5-3 0,4-1 1,-2-6-1,1 0-211,3-2 0,1-4 163,2 1 0,0-4-17,0-5 133,-1-5 0,18-53 0,-13 19 0,0 1 0</inkml:trace>
  <inkml:trace contextRef="#ctx0" brushRef="#br0">33165 6299 8368,'-19'-13'-819,"0"6"649,6 1 0,6 12 331,3 3 0,4 3 0,3 5 0,3 3-26,1 0 0,1 3-246,5-6 129,0 0 0,-1-4 0,1-1 0,0 0-7,0-4-9,-1-2 1,1-8-1,0-2 1,0-4-1,-1-4 1,0-2-1,-4-3 0,-4-4 1,2-3-36,-2-2 47,1-5 1,-5 6-1,0-2 1,-2 5-1,-1 3 274,-1-1-232,0 4 0,0 2 0,-2 7 1,-1 1-117,-3 3 0,3 8 38,-2 3 1,2 5 0,-3 2 0,3 2-209,2-1 1,-1 2-387,2-1 328,2 0-7,-3-4 0,5 0-396,0 0 691,5-6 0,25-36 0,11-13 0</inkml:trace>
  <inkml:trace contextRef="#ctx0" brushRef="#br0">33242 6273 8368,'-2'-7'-180,"-2"3"0,3 1 34,-3-1 180,2 3 0,2-6 0,-1 4 76,-4-2 1,4 0-84,-3 1-78,2 2 0,1-4-40,-3 6-101,2 0 104,-3 0 0,0 2-53,1 2 1,0-1-354,4 5 351,0-5 1,0 9 0,0-4 142,0 3 0,0-3 0,17 9 0,4-3 0</inkml:trace>
  <inkml:trace contextRef="#ctx0" brushRef="#br0">33267 6120 8234,'0'-12'-37,"-1"3"199,-3 1 108,2-1 1,-3 1-152,5-1 1,0 12 108,0 1-173,0 12 1,-6 5 0,-3 9 0,-2 5 0,0 8 0,1 8 0,0 8 56,-4 8 0,8-29 0,0 0 0,-1 5 0,0 1 0,2 2 0,2 0-103,0 3 0,0 0 1,1-2-1,0 1 0,2-1 1,0 1-1,0-3 0,1 0-2,1-2 1,1-1 0,-1-4 0,3-2-1,6 19 1,-1-4-61,-2-4 0,-3-5 0,2-8 0,-2-4 27,-2-3 1,-1-7 0,-2-2 0,0-1-20,0 0 0,0-4-613,0-4-34,0-7 1,-2 8 130,-2-5 0,1-1 0,-4-6 561,1-2 0,2-20 0,4-10 0</inkml:trace>
  <inkml:trace contextRef="#ctx0" brushRef="#br0">33420 7064 8387,'-8'0'157,"-1"0"141,7 0-373,-10 0 0,11 1 183,-3 4 1,2-2-201,2 5 139,0-5 0,2 3 0,2-6 0,4 0-56,4 0 0,-1-6 0,-1-4 1,-3-4 53,-1-3 0,2-2 49,-4 2-112,1 3 1,-1-8 0,0 5-1,-1 1 54,-2 2-207,-1 1 1,-1 6-1,-3 4 1,-5 6-586,-2 5 1,2 5 755,1 4 0,11 43 0,-3-23 0,1 1 0</inkml:trace>
  <inkml:trace contextRef="#ctx0" brushRef="#br0">33650 7128 8387,'-13'-2'0,"0"-2"-320,1 3 0,0-6 890,4 2-556,2 4 1,8-5 0,2 6-253,4 0 289,4-5-68,0-2 1,-3-5-1,-1 2 1,1 2-1,-1-2-112,1-1 111,-6 3 1,4-3 0,-4 3 3,1-4 0,-1 5 63,-8 3 1,-2 4 0,-7 6-1,-1 6 205,-2 8 0,-5 4-132,5 2 0,-4 1-11,4 2 1,0 0-1,6 3 1,1 0-4,1-4 1,7-1-88,-3-2 0,5-5-52,5-3 16,7-3 1,4-2 0,5-4 0,2-4 0,2-4-289,5-4 0,3-7 90,5-6 1,-1-6-400,-3 2 0,1-3 612,-5-2 0,-1-9 0</inkml:trace>
  <inkml:trace contextRef="#ctx0" brushRef="#br0">28817 10239 8244,'-5'-13'-99,"2"-4"1,-6 0 0,1 2 0,-1 1 0,2 1 142,2 0 76,0 6 0,4 0 0,-2 5 0,-1 4 0,1 6-249,2 7 138,1 13 0,4-5 0,0 11 0,0 2 1,1 4-1,-1 3 0,0-1 7,2 2 1,-3-3-227,5 6 132,-5 0 0,8-1 1,-4 0-1,0-4 0,-1-4 1,-2-4-1,2-4-554,1-6 574,-4-4 1,3-18 0,-6-8 0,0-8-20,0-8 0,-6-3 0,-3-5 0,-2-4 25,-2-3 1,1-5-1,-1-2 1,0-1 128,0-4 1,-4 0 74,0-2 0,0 0 0,6 1 0,2 2 154,5 1 1,3 9-61,1 4 0,1 4-141,3 13 1,5 5-1,8 4 1,4 3 137,3 2 0,2 2-192,-1 1 0,5 5 136,0 4-295,0 2 1,-6 3 0,-3 3 0,-4 4 0,-4 4-194,-5 0 0,2 2 131,-6 3 0,-1-3 106,-7 2 0,-3-2 0,-6-1 0,-1-2-104,-3-3 0,1 2-86,-5-6 173,5 0 0,-6-9 1,5-1-1,1-1 0,2-3-162,1-2 1,6-11 242,3-2 0,3-10 0,8 3 0,4-7 0,7 1 0,5-1 0,4 1 0,1-1 0,-2 1 0,-1 5 0,1 1 0,-2 8 0,-1 2 0,-4 5 0,0 3 0,-2 6 24,-4 4 1,-1 8 0,0 4-1,-2 3 277,-2 2 0,-4-1-3,5 1 0,-2-2-3,1-3-232,4 3 0,-7-5 0,5 2 0,-1-6 0,1-5 129,1-5 1,2-4 25,0-1-168,-1 0 1,2-10 0,2-4 0,1-6 0,-1-5-22,-2-4 0,-3 0-4,-2 3 1,-4-4 0,-5 1 0,0 2-60,0 4 0,-3 5-201,-5 5 0,-2 6-76,-11 2 149,0 4 0,-6 2 0,-2 5 0,0 7 0,0 7-412,2 4 0,2 0 574,-1-3 0,6 3 0,25-4 0,10 6 0</inkml:trace>
  <inkml:trace contextRef="#ctx0" brushRef="#br0">29506 9755 8218,'-13'-6'0,"0"4"0,1-2-394,-1-3 1,4 6-1,1-2 1,-1 6 502,2 5 0,2 9 0,5 6 1,0 4 224,0 3 1,1 5-136,3-1-211,3 3 0,6 2 0,1 3 0,2-1 0,1-5 0,-2-4 0,1-7-52,1-4 1,-3 1-235,3-10 184,-3 4 1,1-15 0,0 4 0,2-5 0,-1-5-259,-2-3 334,-1-3 1,-2-8-1,-1-2 1,-2-3-1,1-2-16,-2 1 0,0 1 1,-4 1-1,1 3 280,-1 2 163,-2 1-208,-1 4 0,0 7 0,0 8-7,0 9 0,-4 3-189,0 8 40,0-7 1,4 9 0,1-4 0,2 0-1,1-3-14,-1-3 0,4-3-81,2-2 87,-4 2 1,7-9 0,-3 2 0,6-4 0,2-6-3,-2-7 0,-1-5 13,-1-7 6,0-1 1,0-4 0,-2-1 0,-3 0 0,-2 0 32,0 2 0,-5 4-13,3 4 146,-2-3 0,-2 14 0,0 0-78,0 7 0,0 13-112,0 15 20,0 1 1,1 11 0,4-2-1,2 5 1,1 4-34,1 1 0,2 6-49,2 4 32,2 6 1,-5-8 0,4 2 0,-2-3-1,-1-2 59,0-3 0,-4-11 6,-2-10-71,-4-6-17,-1-7 1,-4-8-70,0-5 0,-6-1-144,1-8 0,-2 1 1,0-6-1,1-3-1331,1-5 1587,1-2 0,-1-16 0,-1-8 0,0-3 0,0-1 0</inkml:trace>
  <inkml:trace contextRef="#ctx0" brushRef="#br0">30169 9818 8218,'1'9'-1096,"4"-1"1,-4-3 1344,3 3 1,-2-4-26,-2 5 1,0-1 0,0 6 0,1 2 53,3 1 0,-2 4-303,2-4 1,-3 5 0,-1-5-7,0-2 0,2-2-33,2-5 66,-3-2 0,7-7 0,-6-4 0,4-5 1,1-5-120,3-6 64,1-3 0,1-6 0,-2 0 1,-3 3-1,0 4 206,0 6 73,1-2-144,5 10 1,0-1-1,-2 14 33,-2 5 1,1 7 61,-6 1 0,4 4-22,-3-4-110,5 5 1,-8-7 0,5 2 0,1-5 273,-1-3-275,1-3 0,5-9-14,0-6 1,1-5 0,1-13 0,2-1 22,-1-2 1,-2-5-151,-1 1 0,0-2 100,-1 2 1,1 3-1,-2 7 1,-1 4-35,-1 7 19,-6 6 0,7 9 2,-6 2 1,4 4 0,-2 8-1,0 2-24,-1 2 1,5 0 40,-1 1 0,1 2-156,-2-6 0,4 0 1,-4-4-1,3 0-279,2-1 1,-4-5 130,-1-2 0,1-4-420,3-1 717,1 0 0,17-57 0,-13 22 0,0 0 0</inkml:trace>
  <inkml:trace contextRef="#ctx0" brushRef="#br0">30870 9563 8218,'0'-12'0,"-1"-1"-418,-3 0 1,2 0 0,-2-1 0,1-2 728,-1-1 1,2-1-44,-2 1 0,1 3 275,-1-3-458,3-3 1,-6 6-1,4-3 120,-2 3 1,0 7-1,2 4-193,-1 6 0,-5 8 41,5 6 0,-2 10-85,2-2 1,1 5-1,-4 0 1,1 2-10,4 1 0,0 3 8,2-7 1,0 4 24,0-8 0,4 2 0,2-8 0,1-1-1,3 1 0,6-8 14,1-7 1,5-2-8,0-2-79,2-6 1,1-7-1,1-8 1,-1-5-1,1-3-88,-1-5 1,-1-3 152,-2-1 1,-4-1-72,-5 1 88,-1 0 0,-3-1 0,-2 1 1,-1 3-1,-3 4 152,-2 5 1,-1 9 302,0 0-241,-6 9 0,3 2 0,-4 9-11,2 5 0,0 1-192,5 8 1,0 3-78,0 1 1,0-1 0,0 1 0,0 0 22,0-1 0,2 3-116,2-6 0,-1 0-64,5-5 56,-5 7 1,7-9 0,-4 1 0,1-2 0,4-4-271,5 1 0,-1-2-401,7-4 837,-1-5 0,19-22 0,8-10 0,4-5 0,-1 0 0</inkml:trace>
  <inkml:trace contextRef="#ctx0" brushRef="#br0">31546 9155 8218,'-6'-8'-75,"-2"-1"0,-4 2-93,0-1 1,3 2 328,1 6 0,-1 0 1,-4 0-1,1 1-3,-1 4 0,4 2-130,1 5-46,-1 7 0,1-5 0,1 3 1,1-3-1,3-1-281,2 0 230,1-1 0,1 1 1,2 0-1,3-2 0,2-1 1,5-3-1,3 0-85,-1 0 1,4-4 146,-2 2 0,0 0 0,-5-1 0,1-1 148,0-1 0,0-2-17,-1 0 67,-4 5 0,1-2 0,-4 6 0,-4-1 58,-4-1 0,-5 6-228,-9 0 0,-4 1-315,-9 7 106,3-5 0,-6 6 1,5-3 187,-2 1 0,-11 1 0,1 5 0</inkml:trace>
  <inkml:trace contextRef="#ctx0" brushRef="#br0">29978 10851 8223,'0'-13'-141,"0"1"-946,0-1 1082,0 0 0,1 2 1,2 1-1,1 1 1,-1-1-1,-2-1 255,-1-2 1,0 5-187,0-1-8,6 7 1,-5-6-1,5 6-46,0-3 36,-5 1 0,5 10 0,-6 4 0,0 7 0,0 8 0,0 8 0,0 5-55,0 5 0,0 2 80,0 6-88,0 0 1,0 0 0,0 0 0,0 0 0,0-2-6,0-2 9,0-9 0,4-12 1,2-9-1,1-4 48,3-5 1,1-4 0,3-8 0,2-4 23,1-4 1,6-5-34,-2 0 0,4-1-113,5 1 94,-3-3 0,10-1 0,-3 0 0,3-2 0,2 0-13,4 2 0,-4-2-17,4 6 0,1-4-93,-2 4 0,-3 4 1,-7 6-1,-2 2-153,-6 2 1,-4 1 16,-7 2-170,-6 0 343,-2 0 1,-6 5 0,-2 0 0,-2 1-38,-3 0 0,0-2 103,-5-4 0,0 0 85,1 0-28,-1 0 1,-4 0 0,0 0 0,0-2 0,0-2 154,0-4 1,0-4-16,4 0 0,-4-1-35,0 0-49,0-5 0,4 4 0,2-3 1,1 1-1,3 0 233,1-1 0,2 0-102,4 5-64,0-1-127,11 6 1,-1 1 0,12 6 0,0 0-1,1 0-48,-2 0 1,3 7-38,-2 6 0,-4 1 26,-1 7 1,-3 1-1,-1 3 1,-2 1-247,-2-1 0,-4 1-27,-5-1 0,0 2 112,0 3 1,-1-3 0,-3 2-1,-5-2-706,-2-1 886,4-1 0,-10-10 0,3-4 0</inkml:trace>
  <inkml:trace contextRef="#ctx0" brushRef="#br0">31036 10494 8190,'0'-13'-106,"0"-4"0,0 0 1,0 2-1,0 1 176,0 1 0,0 4 0,0 4 0,0 3 181,0 8 1,-4 5-207,-1 6 1,-4 7 0,0 6 0,-1 0 7,2 1 0,-2 0 99,5 3-163,-4-3 0,7-5 0,-2-2 1,2-1-1,2-4 0,0 0-7,0-4 1,2-6 49,2-5-30,3-2 1,10-4-1,2-2 1,-1-5 0,2-2-1,0-3 1,2-2-162,2-1 161,2 0 1,-2 6 0,-1 1-1,-3 3 1,-1 1 0,0 4 0,-1 0-28,-2 2 0,-6 4 2,-2 1 57,-5 10 1,7-6 0,-6 9 0,-1-1 0,-2 2-36,-1 0 1,0 1-1,0 1 1,-1-2-3,-3-1 1,1-4-133,-6 3 0,2 2 45,-1-2 1,-3-2 0,2-5-1,-2-1-269,-2 1 1,-4 0 26,0-2 1,-1 2 159,1-6 1,2 5 0,-3-5 171,0-1 0,-19-24 0,-10-8 0</inkml:trace>
  <inkml:trace contextRef="#ctx0" brushRef="#br0">31112 10481 8190,'0'-12'0,"0"-1"0,2 0-136,2 0 0,-1 1 171,5-1 1,1 0-1,4-1 1,-1-2 53,1-1 0,1 0-8,3 5-40,-2-1 0,7 1 1,-5 3-1,0 1 1,0 3-182,0 2 134,0 2 1,-4 2 0,0 3 0,-2 6-1,-2 4 1,-5 6 0,-3 3-410,-1 4 356,0 7 0,0-6 1,0 6-1,0 0 0,0 0 1,0-1-1,2-2-99,2-3 0,-1-5 263,5-2-67,1-11 1,9 6-1,3-12 1,3-3-1,3-4-5,3-5 0,-3-9 1,3-4-1,-3-3-7,-2-2 0,1-1-1,-1-3 1,-6 3 0,-7-2 38,-5 2 0,-7-4 0,0-2 0,-2 0 0,-7 4 53,-8 2 0,-6 3-11,-2 2 0,-5 5-95,0 9 0,-4 2 1,3 8-1,0 2-150,0 4 0,-2 8-183,8 1 0,-2 6 85,10-2-41,6 3 1,4 2 277,2-1 0,38 12 0,4 3 0</inkml:trace>
  <inkml:trace contextRef="#ctx0" brushRef="#br0">31903 10099 8196,'0'-13'-17,"-4"-4"0,0 0 0,-1 1 1,1 2-1,-2 3-142,-1 2 339,4-2 0,-2 11 1,5 2-1,0 9 0,0 9 1,0 5-1,1 4 201,3 0 1,-1 11-341,6-2-27,-1 3 0,1 2 1,-1 1-1,1 0 0,-1 1-179,1 0 111,-1 2 1,1-2 0,-2-2 0,0-5 0,-1-4-1,1-4 1,-2-5-433,1-3 467,-2-10 0,-4-7 1,0-10-1,-1-4-80,-3-7 1,1-4 67,-6-5-26,1-1 0,-5-5 0,-1-2 0,-2-2 0,-1-2 1,2-4-1,1-3-84,1-4 1,1-2 126,4-1 0,2 0 0,6-1 0,0-1 42,0 2 1,2 9 68,2 12 0,7 9-30,6 4 0,0 4 0,-3 5 1,2 3 34,1 4 1,4 1 72,-4 0 0,0 6-16,-4 2-143,0 4 1,-2 2-1,-2 3 1,-4 4-1,0 3 19,-1 2 1,-4 3-108,-4 1 0,-8 5 23,-1-1-167,1 3 1,-8-4 0,4-3-1,-1-3 1,2-3-725,1-3 183,1-3 349,6-11 408,1-7 0,22-25 0,13-13 0,0-4 0,-1 0 0</inkml:trace>
  <inkml:trace contextRef="#ctx0" brushRef="#br0">32247 9997 8196,'-12'1'-394,"-1"3"0,4 4 265,1 4 1,5 5 0,-1 2-1,2 1 495,2 2 1,0 2-274,0 2 1,0-1 0,0 1 0,0-2 55,0-3 0,5-2-89,-1-7 0,1 0 59,0-4-67,2-2 1,4-13 0,-1-5 0,-1-5-84,0-2 0,-1-4 29,0-7 1,-4 3-79,5-3 0,-6-1 1,2 2-1,0 2-25,-1 4 1,1 0 127,0 6 1,-4 0-60,3 5 24,-2 4 0,-2 4 0,0 8 0,0 5 28,0 2 1,-2 8-6,-2 2 0,3 2 17,-4-2-25,4 3 0,1-10 0,0 3 0,0-3 0,0-1-1,0 0 0,0-5-10,0 1-131,0-6 1,1 2-1,2-6-305,2-3 0,0-3 220,-1-6 0,-1 0-266,6 0 490,-6 1 0,8-1 0,-10-17 0,5-4 0</inkml:trace>
  <inkml:trace contextRef="#ctx0" brushRef="#br0">32286 10022 8196,'-13'-12'0,"0"0"51,0 4 1,5-4 0,-1 5 573,-1 0-390,5-4 1,-1 11 149,6 0-379,0 6 0,0 12 0,0 3 0,1 5 1,2 3 107,2 5 0,4-1 0,0 2 0,2 4 3,2 2 1,-4 3-201,-1-2 0,1-2-83,3 2 75,1 4 0,-4-11 1,-2 1-1,-2-7 1,0-7-293,0-7 330,-3 1-1,3-15 35,-5-1 1,-5-7-1,-4-7 1,-2-3-1,-2-4-206,0-3 1,1-3 58,-1-3 1,1-3 83,4-5 1,-3 0 0,2-2-1,-1-1-14,2-1 1,1-7 39,2 3 0,4-4-23,-3-1 101,2 6 0,8 1 0,2 7 0,4 3 0,2 6 206,3 5 0,-3 5-75,3 5 1,3 1-16,1 4 1,-2 2 0,-1 6 0,-1 0 191,0 0 1,0 6-248,-4 2 0,-2 5 101,-2 4-187,-4 3 1,-5 6-1,0-1 1,-1 2-1,-3 1-200,-5 2 0,-6 4-130,-2-4 0,0 4 40,4-4 0,-4-1 0,1-5 1,3-1-793,4-2 351,0-5 734,-4 2 0,23-45 0,6-9 0</inkml:trace>
  <inkml:trace contextRef="#ctx0" brushRef="#br0">32553 9908 8208,'-12'0'-687,"0"5"640,4 4 0,-2 2 0,6 2 0,1 1 310,1 3 0,-2-1-188,0 5 0,0-4 0,4 3 0,0-2 72,0-2 0,0-2-130,0-1 83,0-1 1,5-6-81,4-6 1,-2-7 0,1-9 0,2-2-116,2-2 1,5-5-77,0-5 1,0 0 190,-5 5-55,-5-1 1,5 2 0,-5 3 0,1 5-1,-1 5-70,-1 2 198,-2 6 1,-4 5-42,0 11 0,0 1 0,0 7 0,0 2 88,0 1 0,-4-3-75,0 0 0,0-5 0,4 1 0,0-3 77,0-1 1,0-5 131,0 1-241,0-6 0,4 1 0,1-8 1,3-6 26,1-6 0,7 1-213,1-7 0,0 1-37,-4-4 124,5-1 1,-4 2 0,2 3 0,-5 5 0,-4 5-135,-1 2 170,4 6 1,-9 3 5,4 9 0,0 2 0,0 3 0,-3 2 6,0 1 1,-2 0-73,0-4 1,4 0 0,0-1-1,1 0-24,0-4 0,-2-2-13,6-6 0,-5 0-416,4 0 462,1-6 0,2-1 81,-2-6 0,8-50 0,-10 24 0,0 1 0</inkml:trace>
  <inkml:trace contextRef="#ctx0" brushRef="#br0">33012 9193 8328,'0'-18'0,"-1"-2"0,-3-5-164,2 5 0,-8 1 486,6 7 0,0 6 7,4 6 1,0 7-169,0 10-86,0-3 0,0 12 0,0-2 0,0 7 0,0 4 111,0 5-199,0-4 1,-2 0 0,0-2 0,-3 3 0,3 0-360,0-3 0,2-3 0,0-7 0,0-1-284,0-2 0,0-5-12,0 1 668,0-3 0,28-35 0,8-9 0</inkml:trace>
  <inkml:trace contextRef="#ctx0" brushRef="#br0">33038 9232 8328,'-9'-14'-183,"2"-2"1,2-1 0,0 3-495,0 4 1032,3-1 0,-3 15 0,3 1 0,-1 10-58,-1 6 0,-2 3-121,2 1-63,3 7 0,-9 2 1,6 10-1,-1 5 1,1 6-1,0 5 1,0 7-35,1-30 1,0 1 0,2 2 0,1 2 0,-3 2 0,1 1 0,1 0 0,1-1-36,0 1 0,0 0 1,0-1-1,0-1 0,0 1 1,1-1-1,0-2 1,1-1-45,0-3 1,0-1 0,7 29 0,-5-18-1,-1-6-51,-2-5 1,-1-7 0,0-7 0,0-5-239,0-3 0,-1-7-368,-3-3 1,2-8 167,-2-5 0,3-8 489,1-4 0,2-23 0,1-10 0,1-4 0,-1-1 0</inkml:trace>
  <inkml:trace contextRef="#ctx0" brushRef="#br0">33127 9627 8328,'-13'0'-1689,"1"0"1550,-1 0 155,6 0 1,1 6 0,8 1 0,0 1 350,3 1 0,5-5 38,-2 5-352,-2-7 1,5 4 0,-2-6 0,2-1 0,2-2 0,-1-4-1,1-3 255,0-4 1,-5-6-88,1 3-195,-6-6 0,2 5 0,-5-4 0,0 4 1,-1 2 25,-3 4-102,-3-4 0,-10 15 0,-2-4 0,1 5 0,-2 6-413,0 7 1,5 5 224,-2 8 0,8-1 0,5 1 238,2-1 0,25 29 0,5 7 0</inkml:trace>
  <inkml:trace contextRef="#ctx0" brushRef="#br0">33522 9742 8328,'0'-13'0,"0"0"-80,0 1 1,5 3 0,-1 1 377,-1-2 0,-2-2 107,-1 0-316,0 4 1,0-3-1,-1 3 1,-4-2 227,-3 1-274,-9 4 1,1 6 0,-5 5 0,-3 6 0,-3 8-1,-3 6 1,2 3 121,1 5 1,7 5-300,3 3 151,3-2 1,3 2 0,2-6 0,6-4 0,6-2-99,6-6 1,8 0 63,4-7 1,3-5 0,3-8 0,1-4-175,2-4 0,4-5-64,-4-8 1,4 2-87,-4-7 0,5 1 1,-7-4 340,6-1 0,-5-11 0,2-2 0</inkml:trace>
  <inkml:trace contextRef="#ctx0" brushRef="#br0">31865 11323 8253,'-17'0'-33,"-2"0"0,1 0 1,0 0-1,2 0 306,2 0 1,7-6 0,5-2-1,9-4 1,12-2 0,9-4-197,10-8 0,13-1 0,-19 10 1,2-1-1,2-1 0,3 0-52,2-2 0,1 1 0,4-4 0,2-1-169,0 2 1,1 0 0,9-5 0,1 0 0,1 0 0,1-2 0,2 1 0,-1-1 67,1 0 0,-1 0 0,-1 1 0,0-1 1,1-2-1,-1 0 0,-2 1 0,-2 0-91,-2 1 0,-2 0 0,-8 5 1,-2 1-1,-8 4 0,-2 1 0,20-10-618,-13 6 0,-10 10 505,-26 9 1,-8 12 279,-22 5 0,-6 8 0,-6 1 0,-6 2 0</inkml:trace>
  <inkml:trace contextRef="#ctx0" brushRef="#br0">31750 11527 8253,'-13'6'0,"1"-5"-355,-1 3 1,17-4 0,10-5 0,13-8 668,11-7 0,12-11 0,11-6 0,-27 15 0,1 0-88,5-2 0,1-2 0,4-1 0,1-1 1,6-5-1,2 0 0,1-1 0,0 0-264,2 0 0,0 1 1,-2 0-1,-1 1 1,-1 0-1,0 0 0,-2 0 1,0 0-8,-2 1 0,0-1 0,0-2 0,-2 1 0,-4 1 0,-1 2 0,-4 2 0,-1 2-178,-2 2 0,-2 3 1,18-12-1,-10 7-21,-12 8 1,-16 9 0,-13 5-102,-8 3 0,-4 6 1,-7 4-1,-5 2 345,-4 2 0,-2-6 0,5-1 0</inkml:trace>
  <inkml:trace contextRef="#ctx0" brushRef="#br1">14906 17074 28201,'-7'-9'-4543,"1"2"1,2 0 1988,0 0 1305,-1 4 2001,5-3-837,0 6 577,0 0 0,6 0 1,4 0-1,4 0-107,3 0 0,4 0 0,-2 0 0,1 0-318,2 0 0,1-1 0,0-2 1,-2-3 456,2-1 0,-4 3 0,1-3 0,-1 0 761,-4 0 0,-6 3 1105,-5-5-2524,-3 6 0,-2-7 1,-3 6-1,-6 1 1220,-6 2-1090,-4 1 0,-6 0 0,-3 0 0,-2 1 0,-2 4 137,-2 3 0,-2 5 0,-1 2 0,1 4 30,3 1 1,-3-3-223,3 4 0,3 0 0,3 5 0,4-1-254,2 1 1,11-5-251,-2 0 1,9-4 1054,0 4-828,2-5 0,8 2 0,4-5 0,4-2-204,3-2 1,2 1-82,-2-6 1,-3 0 484,3-4 1,1 0 0,1 0-1,-1 0-5,0 0 0,-1 0 270,-4 0 1,0 0 166,0 0 0,-1-4 0,0-2 1387,-4-1-589,-2 5 0,-7-4-911,-4 6 0,-2 0 1,-6 0-1,-1 0 220,-3 0 0,-3 1-79,-5 4-212,-1 2 0,2 7 0,2 1 0,-1 4 0,-3 1-5,-2 2 1,3 2-328,3 2 56,7-1 0,-4 1 1,7-1-1,0 1 1,2-2-247,2-3 0,5-1 29,-1-3 1,4-3-122,4 3 0,3-4 1,7-3-1,3-2 104,5 2 0,2-4-437,1-2 679,1-2 1,1-2 0,2 0 0,5 0 0,3-2-47,1-2 0,-4 1 60,0-5 1,0 3 138,5-3 0,-2 4 1,-3-3-1,-6 1 177,-5 3 1,-5 2 409,-5 1 0,-18 0 0,-3 0 0</inkml:trace>
  <inkml:trace contextRef="#ctx0" brushRef="#br1">15199 17660 28201,'0'-20'-6633,"0"-4"3412,0 3 3255,0 3 1,6-2 0,2 4 0,4-1 0,0 2 883,1 0 0,0 3 0,0 0 0,1 4 505,3 4 0,-3 2-36,3 2-1353,-3 0 1,-1 2-1,0 3 1,-1 7-1,0 5-1961,-4 2 1855,4 3 1,-11 5-1,3 1 1,-4 3 0,-4 2-45,-4 2-110,-9-4 0,2 5 0,-2-7 0,3 0 0,1-2-1444,1-2 1189,5-5 0,-3-6 0,5-8 354,3-5 1,6-5 21,4-13 0,8-7 482,1-6 0,6-5 0,-2 1 1,2-3 250,-2-1 0,1 1-118,-5 3 0,5-2-402,-5 7 1,-6 5 0,-5 8 0,-2 5 325,0 2 0,-1 6-521,-7-1 0,-3 14 370,-6 7 0,-4 1 0,-1 5 0,-1 3 367,1 2 0,1 2-490,4-5 0,2-4-345,2 1 1,3-3 0,6 3 0,2-5-607,2-3 0,5-1 273,8-1 0,4-5-127,9-2 1,-2-4 0,7-1 1067,5 0 0,5-26 1,5-10-1,7-3 0,1 0 1</inkml:trace>
  <inkml:trace contextRef="#ctx0" brushRef="#br0">16870 17227 8563,'-8'1'-2261,"3"2"2177,-1 1 1,3 0 664,-5-4-76,-1 0 196,2 0-474,2-5 37,5 3 0,0-5 0,1 4-141,3-1 1,3 0 0,7 2 0,2 0-268,1-3 0,6 1 88,-2 4-7,3 0 0,2-4 0,1 0 0,1 1 0,2 1 0,-2 2 0,-1 0-557,-2 0 1,-5 0 307,-3 0 0,-3 0 0,-2 2 312,-4 2 0,-42 14 0,-15 9 0</inkml:trace>
  <inkml:trace contextRef="#ctx0" brushRef="#br0">16742 17533 8501,'-13'0'-1160,"6"0"1497,2 0 0,12-5-183,5 1-22,1-6 1,15 7 0,-1-5-1,5-1 1,3 1-167,2-1-121,1 1 1,0 1-1,1 1 1,-3 2 0,-2 0 154,-4 1 0,-26 13 0,-6 4 0</inkml:trace>
  <inkml:trace contextRef="#ctx0" brushRef="#br1">18795 17150 5918,'6'-7'153,"-5"0"1,5 4 0,-2-3 26,0-1-106,6-1 1,-8-1 0,3 2-1,-1 0 1,2 2 0,0-3 98,-1 1-148,5 5 0,-8-10 0,3 5-62,1 0-62,-4 1 55,3 6 35,-5 0 1,0 2 3,0 2 1,-4-1-37,0 5-9,-1-5 60,5 3 14,0-6-213,0 0 52,0 6 135,0-5 1,0 10 0,0-4-1</inkml:trace>
  <inkml:trace contextRef="#ctx0" brushRef="#br0">18502 16806 8581,'-9'-4'-79,"2"-2"1,0 0 0,1-1 100,1 0 0,0 3 1,7-3-1,2 0 0,5 1 1,3-1-1,5 1 1,6 1 360,5 2 1,5-3-115,5 2-220,0 0 1,5-1-1,1 0 1,1-1 0,3-1-23,2 0-90,-5 4 1,-1-4 0,-7 4-1,-1-1 1,-5 0 0,-4-1-355,-8 1 394,-9-6 0,-5 9 0,-10-4 0,-5 4 0,-5 1 0,-6 0-57,-3 0 0,-8 0 0,-2 1 1,-4 4-6,-4 3 0,0 4 3,-4 0 78,-1 1 1,-3 5-1,1 4 1,-1 3 0,-2 4 46,-1 0-35,-5 12 1,12-7 0,-1 9 0,7-3 0,8-2 45,6 0 1,3-5 0,11-5-1,6-5 27,7-6 1,6-3-36,6-1 1,10-6 0,2-3 0,4-3 178,2-1 1,6-1-176,5-3 0,5-3 28,-5-6-76,1 0 0,-10-5 0,-4-2 0,-2-3 0,-3-1-42,-2-3 1,-10-1 29,-7 2 0,-5 5-45,-5 0 24,-7 5 1,-10-1-1,-7 9 1,-7 4-1,-5 2-203,-6 2 1,-1 10 149,1 3 0,3 4-103,6 0 1,6 3 0,2 7-1,4 1-279,5 2 0,8 4 99,9-5 1,3 5 366,1-4 0,32-6 0,15-1 0,3 0 0,-1 1 0</inkml:trace>
  <inkml:trace contextRef="#ctx0" brushRef="#br0">18769 17265 8581,'0'-13'-280,"0"-1"0,0-2 1,0-1-1,0 2 281,0 1 182,0 1 1,0 0-1,2 0 1,2 1 0,3-1-1,3 0 1,1 0 0,4 2-1,0 1 97,4 2 0,-4 5-11,6-1-255,1 2 0,-2 2 0,-3 2 0,-2 2 1,-1 4-143,-1 4 78,3 6 1,-15 2 0,3 5 0,-4 2 0,-4 2 0,-6 2 0,-4 0-200,-3 0 0,0-1 1,4-5-1,2-1-48,2-2 1,-2-4 274,3-5 211,2 0 0,2-9-10,8-8 1,3-5-145,6-12 0,4-5 0,1-3 0,1-1 57,-1-1 0,5 0-186,-2-3 0,3-2 44,2 6 57,-7 1 1,0 5 0,-6 2-1,-1 4 487,1-1-381,-6 11 1,-7-2-56,-8 14 23,-4 3 0,0 6 0,-1 1 1,0 2-1,0 2 71,1 2 1,0-4-56,4 1 0,1 1-201,2-1 122,4 0 0,-3-4 0,9 0 1,7-2-70,3-3 0,9 0 18,2-4 0,1-3-226,7 3 0,-4-2 0,2-2 0,-1-2-882,-2-2 0,-4 3 1141,-4-3 0,-19 13 0,-11 6 0</inkml:trace>
  <inkml:trace contextRef="#ctx0" brushRef="#br0">18004 17635 8547,'-8'0'-373,"-1"-2"1,0-1-209,-3-1 1658,-1 0-323,6-2-648,2 5 0,12-5 0,6 6 0,8 0 1,9 0-1,8 0 0,10-1-7,10-4 0,9 3 1,-26-2-1,3-1 1,4 1-1,1 0-102,7 0 0,2 1 1,4-3-1,2 0 1,3 2-1,0 0 1,3-2-1,1 0-132,0 0 0,-1 0 0,0-3 0,-2 1 0,-4-1 0,-1 1 0,-5 0 0,-1 0 77,-3 1 1,-2 0-1,-5 1 1,-2-1-1,0 0 1,-2 0-1,-2-1 1,-1 0-67,-4 0 1,-1-1-1,27-9 1,-17 2-1,-8-1 226,-10 2 0,-8 1 0,-12 1 35,-7 0 1,-2 2-1,-6 1 1,-2 3-81,-1 1 0,-2 2 107,0 4-393,-5 0 1,-1 0-1,-3 0 1,2 0 0,1 0-289,4 0 1,1 4 0,1 2 0,0 1 736,0 3 1,1 7 0,-1 3-1</inkml:trace>
  <inkml:trace contextRef="#ctx0" brushRef="#br0">18871 18017 8412,'0'-8'-823,"0"-1"0,2-1 865,2-1 1,-2-2-1,3 2 145,1 2-124,-5-2 0,9 8 1,-4-5-1,0-2 172,-1-2-151,5 5 0,-7-3 1,4 5-1,0-1 251,0 0-273,-4 2 0,4 0 1,-4 1 6,1 4 0,0 5-1,-4 7 9,-5 5 0,-2 2 1,-6 7-1,0 3 0,0 4 1,1 3 0,-1 1 0,2 0 1,2 0-37,5 1 1,-2-5 49,2 0-58,0-6 0,5 3 0,3-7 0,5-2 0,2-5 28,2-3 0,4-3-91,0-2 0,4 0 84,-4-4-78,6-1 0,-3-4 0,5-1 0,1-4 0,1-2 2,2 0 0,-2-4-3,3 2 0,1-2-13,-1-2 0,-4 5 0,-7 1 1,0 1-48,-4 3 1,0 2-177,-3 1 0,-3 0-202,-1 0 1,-3 0-411,3 0 631,-5 0 1,8-2 61,-2-2 1,-2 1 0,0-5 178,-1-2 0,-14-41 0,-6-12 0</inkml:trace>
  <inkml:trace contextRef="#ctx0" brushRef="#br0">19012 17941 8499,'0'-13'-451,"-5"-4"-450,1 0 962,0 0 0,4 4 0,1 0 0,4 2 0,3 1 218,3 2 0,8 1 1,4-3-1,4 1-195,2-1 0,7 5-139,-2 0 0,1 4 0,1 1 0,-4 0-223,-1 0 1,-7 1-100,-7 4 1,-2-3 0,-4 8 376,-3 4 0,-19 5 0,-10 6 0</inkml:trace>
  <inkml:trace contextRef="#ctx0" brushRef="#br0">18973 18106 8499,'-15'0'10,"2"0"1,5-1 197,-1-3-51,-2 2 0,11-3 1,0 5-1,8 0-2,8 0 0,4 0-101,5 0 0,2 0 0,3 0 1,4 0-175,3 0 0,1-5-1017,0 1 1137,-5 0 0,38-2 0,-34 3 0,1-1 0</inkml:trace>
  <inkml:trace contextRef="#ctx0" brushRef="#br1">21842 17380 9873,'-12'-2'-195,"-1"-1"1,0-1 0,0 0 0,1 0-1,-1-2-541,0-1 0,5 4 675,-1-1 18,6 2 1,-2 1 2,5-3-56,0 2-220,0-3 319,0 5 0,-23 17 0,-5 4 0</inkml:trace>
  <inkml:trace contextRef="#ctx0" brushRef="#br0">21473 17418 8575,'-9'0'-371,"1"0"0,-2 0 0,-2 0-1048,0 0 1620,5 0 1,-3 1 556,5 4-708,7-4 0,5 6 0,7-4 0,2 1 0,2-1 0,2-2 0,4-1 79,4 0 0,5 0 0,5 0 0,2-1-48,2-3 0,5-3 0,8-6 0,5 0-48,2 0 1,2-1 0,0-1 0,-2-2-27,-2 1 1,-7 2-1,-10 1 1,-10 0-61,-9 1 1,-7 3 16,-9 1 1,-8 5-1,-8-1 1,-4 2-154,0 2 0,-5 0 168,0 0-141,-6 0 1,7 0 0,-4 0 0,1 0 0,0 0-282,1 0 318,-5 0 0,9 2 1,-5 0-1,2 3 125,0-3 0,-22-6 0,-2-3 0</inkml:trace>
  <inkml:trace contextRef="#ctx0" brushRef="#br0">21944 17125 8575,'-5'-26'0,"2"1"-161,-6-1 0,7 5 0,-3 1 1,4 2 366,1 2 0,0 6 549,0 2-454,0 5-200,0-3 1,1 8 0,2 3 0,3 7-46,1 3 1,0 8 44,2-2 0,0 9 1,-3 4-1,0 3 37,-1 1 0,0 0-253,-5 0 1,0 5-13,0-1 59,0-5 0,0 0 1,0-4-1,0 1 1,0-2-280,0-1 0,0-5-164,0-5 101,0-5 0,0 2-760,0-5 1170,0-6 0,5-35 0,2-15 0</inkml:trace>
  <inkml:trace contextRef="#ctx0" brushRef="#br1">24201 17048 8696,'0'-13'-105,"2"-4"0,1 0 1,1 2-1,-1 1 1,-2 1-1,-1 0-3,0 0 280,0 6-170,0 2 0,-6 10 0,-2 4 0,-5 4 0,-2 4 449,-2 4-430,-6 3 1,2 7-1,-8 2 1,0 1-1,-1 0 1,0 0-1,0 0 12,2 0 0,-3-2 0,0 2 0,0-4-99,-1-3 1,1-7 0,3-2 0,-2-2-7,2-4 0,1 3-31,1-11 72,7 0 0,-1-4 0,4-1 0,1-4 0,3-3 0,5-5 0,3-2-125,0-2 0,1-6-259,7 2 402,3 2 1,6-5 0,1 4-1,2-1 1,2 3 31,2 4 0,-3-2 132,4 7 1,-5 4 0,2 1-1,-1 2 60,0 2 1,2 7 160,-2 6 1,-3 1 65,3 7-311,-3-5 0,-1 8 0,1-3 1,1 5-1,2 2-99,-1 2 1,-2 0-50,-1-5 0,-2 1-214,-2-1 1,6-4-1,-2-1 1,3-1-152,2-4 0,-2-1-771,5-1 1158,0-6 1,33-18-1,7-10 1</inkml:trace>
  <inkml:trace contextRef="#ctx0" brushRef="#br0">25400 17112 8566,'6'-19'-220,"-3"1"1,5-3 0,1 4 0,-2 3 238,-3 1 1,-4 6 0,-4 4 189,-5 6-127,-2 10 0,-8 2 0,-1 6 0,-1 2 0,0 1 112,-2 2-175,-1 5 1,-1-3-1,-1 6 1,1 0-1,-1 0 1,1-1-1,1-1-33,2 1 0,1-5 0,7 1 0,4-7-458,3-5 417,-3-3 1,10-7 0,-1-4-1,5-7 30,3-9 1,1-5 0,5-8 0,0 1-95,0-1 1,-1-5-48,1-3 142,6-3 1,-5 3-1,4 0 1,-1-1-1,0 0 11,-1 1 27,4-3 0,-6 7 0,3-1 1,-4 7-1,-4 4 242,0 4 0,-5 8 0,5 5 34,1 6 1,-3 8-133,1 6 1,-4 6-73,5-2 1,0 7-1,3 2 1,0-2-56,-4-1 1,8 3 2,-4 0 0,1 0-82,0-5 1,-3 1 0,7-2-1,-3-2-113,-1 0 1,0-7 101,-1 2 0,0-3-22,-4-1 1,3 0 0,-3 0-369,-1-1 380,-2-5 0,-5 1 51,0-4 0,-11-3 0,-6 3 1,-6-1-6,-2 2 0,-5-4 103,0 3 1,-5 2-93,1-2 1,1 0 0,-1-2 0,-1 1-56,-2 1 0,4 0-8,4-4 0,2 0-42,1 0 1,2 0 0,3 0 0,5-1-575,6-4 256,-1 4 435,10-5 0,40-5 0,18-3 0</inkml:trace>
  <inkml:trace contextRef="#ctx0" brushRef="#br0">25834 17150 8566,'-8'-13'-103,"-1"5"1,4-1 76,2-1 0,5 5 0,5 1 0,7 2 440,5 2-344,7-6 1,8 4-1,9-5 1,4-1 0,2 3 7,2-1-55,12-4 1,-8 5 0,6-5 0,-6 3 0,-8-1 0,-5 3 0,-8-1-1829,-5 3 1491,-12 2 0,-19 2 0,-9 2 0,-6 1 314,-3-1 0,-41-1 0,24-2 0,-1 0 0</inkml:trace>
  <inkml:trace contextRef="#ctx0" brushRef="#br0">26191 17023 8566,'-13'0'-1593,"0"-2"955,0-2 1084,6 3 77,-4-5 0,9 7 0,-2 4-140,3 3 0,2 5-206,3 4 0,-2-2 134,2 7-260,3-1 1,-5 0-1,3 2 1,0 2 0,0 5 35,2 3 0,-4-4-134,1 5 1,2-5-105,-2 0 1,2 3-1,-3-4 1,1-3-340,-1-2 1,-2-3 265,-1 1 1,5-2 78,-1-7 1,1 1 144,0 0 0,2-23 0,6-6 0</inkml:trace>
  <inkml:trace contextRef="#ctx0" brushRef="#br0">26841 16882 8466,'-6'-18'-556,"5"4"0,-3-5 363,2 1 1,4-1 907,2-2 1,-1 8-331,5 9-301,1-3 0,-1 6 0,1-4 0,-1 5 0,1 5 0,-1 3 0,2 4 68,1 0 0,2 7 0,-2 2 1,-1 4-44,-1 5 0,-2 3 1,1 7-1,-3 2-4,-4 5 0,-1 2 1,0 5-1,-1 6-156,-4 8 0,-3 1 1,0-33-1,-1 0 0,-2 1 1,-1-1-90,-1-1 0,-2 0 0,-1 2 0,-2-1 0,-2-4 0,-3-2 0,0-2 0,-2-1-83,-1-1 1,-2-2-1,-3-3 1,-1-1-1,-4 2 1,-1-2 0,0 0-1,-1-1-341,0-2 0,0 0 0,0 1 0,-1-1 564,1-2 0,0 0 0,-1 2 0,0 0 0,1-2 0,1 0 0,1-1 0,1 0 0,0-1 0,1 1 0</inkml:trace>
  <inkml:trace contextRef="#ctx0" brushRef="#br0">25247 16793 8466,'0'-13'-538,"0"1"0,0-1 0,-1 0 651,-4 0 0,2 2 1,-5 2-1,-2 5 75,-1 3 1,-2 2-139,0 3 1,-1 9 0,-3 8 0,-6 5 177,-5 4 0,1 2-102,-3 7 0,-1 9 1,-1 6-1,-2 5-28,16-27 1,0 1 0,-1 6 0,0 0-928,4 1 1,0 1 841,0 2 0,0 0 0,5 2 0,1 1 1,0-1-1,2 1 0,1-2 0,2 0 1,2-4-1,1-1 0,4 29 0,7-10-925,6-7 904,3-3 1,7-8-1,-1-6 1,2-6-1,3-2 1,4-1-1,3-1-133,1-2 0,0-5 209,1-9-92,-7 3 0,4-9 0,-7 2 0,-2-3 0,-4-1-147,-6 0 0,-7-1 0,-3-3 157,-1-5 1700,-2-2-1516,-4-2 1,0 0 458,0 1 0,0 3-551,0 1 0,-1 5-12,-4-1-35,4 2 1,-5 1-634,6-3-206,0 2-6,0-4 512,0 6 302,0 6 0,0 18 0,0 10 0</inkml:trace>
  <inkml:trace contextRef="#ctx0" brushRef="#br1">20070 18400 19945,'0'-9'-3621,"0"1"2274,0-2 1319,0 4 1,0-1-1,0 3 1,1-3 407,4 0 565,-4 1-349,5 6 0,-5-4-433,4-1 1,-4 3 20,3 6-4,-2 3 0,-19 17 1,-5 3-1</inkml:trace>
  <inkml:trace contextRef="#ctx0" brushRef="#br1">24558 17979 18362,'-8'0'717,"-1"0"0,1 17 1,-5 4-1</inkml:trace>
  <inkml:trace contextRef="#ctx0" brushRef="#br1">24291 18170 12360,'-9'0'-494,"1"0"1,3 0 708,-3 0-93,5 0-52,-8 0 0,9-1-403,-2-3 0,4-2 460,4-3 1,-1-1 7,6 6-60,-1 0 1,1 0 0,-1-1 0,2 1 0,3 0 210,4 0-275,-3-1 0,12 1 1,-2 0-1,7 1 1,4 0-1,8 0 1,5-1-24,9 1 1,15 2 19,-32 1 1,1 0-6,4-3 1,2 0 0,3 2 0,2-1 0,2-1 0,2-1 0,1 1 0,1-1 0,1 1 0,1-1 1,1 0 1,1-2-1,1-1 1,-1-1 0,-1-1-1,0 1 1,-3 0 0,-2 0-265,-1 1 1,-2 0 0,-1 0 0,0 1 228,-1 0 0,0-1 0,-1 0 1,0-1 15,0 2 1,-2-1-1,-5-1 1,-1 0-1,-4 5 1,-1-1 0,34-3-177,-5 3 0,-2 3 126,-4 1 0,-11 0 101,-10 0-127,-7 0 1,-8 0 0,-3 0 26,-4 0 1,-9 0-19,-8 0 475,-6 0-401,-7 0 0,-1 0 1,-3 0-1,-6 1 0,-4 2 484,-2 1 0,-7 7-400,2 2 1,-3 0-78,-1 4 0,-2-1 0,-2 1 0,-3 2 0</inkml:trace>
  <inkml:trace contextRef="#ctx0" brushRef="#br1">24444 18451 14663,'-7'-6'-870,"0"5"0,4-5 455,-2 0 1,3 5 0,6-3 0,4 2 0,5 2 788,4 0 0,4 0-170,9 0 0,4 0 155,9 0-297,2 0 1,13-5-1,7-4 1,-27 4-1,2-1 1,5-1 0,1 1 149,4 0 1,0-1-223,3 1 0,-1-1 0,2-1 1,0-1-1,1 1 0,0-1 1,2 2-1,0-1 0,0 0 1,-1 0-1,-1 1 0,-1 0 0,-3 0 1,-1 0 72,-5 1 1,0 1-1,0 0 1,0 0-1,-3-2 1,1 1-1,0 0 1,0-1 30,0 1 1,-1-1 0,-3 3-1,-1 0-1085,30-5 1019,-3 1 0,-6-1 1,-2 1-1,-5-1 0,-8 2-147,-7 3 130,-6-3 0,-7 6 1,-4-5 160,-7 0 1,-6 3-1,-7-5-314,0-2-20,-6-1 0,1-2-131,-4 0 1,2 5 0,3 1 517,-5 1-1333,4 2 409,-1 4 324,0 0 321,5 0 0,-16 34 0,3 8 0</inkml:trace>
  <inkml:trace contextRef="#ctx0" brushRef="#br1">26892 18145 15760,'-2'-13'-1905,"-2"0"1344,3 0 0,-5 1 299,6-1 0,0 4-233,0 1 418,0 5-215,0-3 0,0 8-199,0 2 607,0-2 0,-34 26 0,-8 0 0</inkml:trace>
  <inkml:trace contextRef="#ctx0" brushRef="#br1">28358 17392 9188,'-5'-7'-1321,"3"0"1,-4 4 1330,1-1 85,3 0-4,-3 4 1,-1 0 213,-2 0-163,2 0 16,0 0 1,5 0 16,-3 0 1,1 0 84,-6 0-316,6 0 87,-2 0 0,3 0 59,-2 0-37,3 0 0,-6 0 18,2 0-38,4 0-78,-5 0 106,6 0 1,2 0 26,2 0 1,3 0-24,6 0 0,5 0 0,5 0 0,5-2 41,6-2 1,7 3-77,2-3 0,3 2-2,-3 2-15,5-6 0,-10 5 0,2-3 0,-6 2 0,-3 2-201,-2 0 100,-8 0-26,-8 0 92,-8 0 0,-10 0-99,-4 0 1,-8 0 82,-4 0 0,-3 2 1,-2 1-1,-1 2-47,-2 2 1,-3 0-98,-2 2 1,-1 2 136,5-2 0,-5-2 1,1 0-1,-3 0 16,-1 0 1,-1-4 51,1 1 0,6-2 75,2-2 0,3 0 1,3 0 488,3 0-488,2 0 6,12 0 0,3 0 1,8 0-1,5-2-59,2-2 0,3 3-52,3-4 1,-1 0-19,5 0 0,2-3 0,5 4 0,2 1-173,-2 1 1,-1-2-36,-2 0 1,-3 0 100,-1 4 0,0 0 126,5 0 0,22 22 0,6 7 0</inkml:trace>
  <inkml:trace contextRef="#ctx0" brushRef="#br1">29404 16946 8847,'0'-13'-513,"0"1"0,0-1 0,0 0 361,0 0 0,1 5 0,2-1 0,3-1 385,1-1 1,-3 4 0,3 1 0,0 2-93,0 0 1,-2 0-32,3 4-55,1 0 1,3 0-1,1 0 1,0 1 146,0 3-172,-1 3 0,-3 2 1,-1 1-1,2 2 1,0 5-1,-1 3 1,-4 3 67,1 1 1,-5 3-294,4 3 183,-4-3 1,-1 10 0,0-5-1,-1 1 1,-2-2 0,-3-1 0,1-1-98,-1 0 0,-3-4 58,5-4 0,-4 2 1,3-6-37,2-1 64,-4 4 0,6-6 1,-5 4 161,6-5-134,0-6-1,0-1 1,6-6 1,-3 0-1,5 0 1,2 0-1,2 0 33,0 0 1,3-6 5,1-3 1,0-2 29,5-2-67,1 1 0,-1-7 0,0-1 0,2-1 0,1 0 4,1-2 0,1-5 4,-1-2 1,4-1-7,-4 1 1,2 2 0,-10-5-1,-3 2 57,-4 3 0,0 1 5,-6 1 0,1 2 26,-5 3 0,-2 3 0,-2 5-95,-5 0 1,-2 2 23,-2 2 0,1 4-10,-1 5 1,0 0 0,0 0-1,1 0-35,-1 0 1,0 1 19,0 3 1,1 3 0,-1 6 0,2-4 1,2-1-1,3 2 10,1 1 0,3 2 9,-2 0 1,3 0 4,1-1 1,5-3 0,4-1-1,2 1-11,2-2 1,1 0-28,3-3 1,-1-2-155,5 2 0,-4-1 0,4 0 1,0 1-694,-1-1 1,3-2 858,-6-1 0,17-6 0,0-1 0</inkml:trace>
  <inkml:trace contextRef="#ctx0" brushRef="#br1">30449 16857 10799,'-4'-9'-793,"-2"2"0,1 0 494,-1 0 0,3 4 1,9-1 550,7 3 1,1 1 0,7 0 0,2 0-116,1 0 0,1 0-29,1 0-83,5 0 0,-3 0 0,5 0 0,-2 0 0,-2 0 0,-3 0 0,-1 0-46,-4 0 0,-4-2 58,-9-2 0,-3-2 0,-10-4-11,-3 2 1,-9 5-1,-4-3 1,-5 2 17,-4 0 1,-2 0 0,-5 4-1,0 0-51,-1 0 0,2 4 0,-6 1 0,2 3 113,2 1 0,0 7 162,-1 1-244,1 6 1,6-8 0,2 8 0,4 3 0,5 2-14,4 0-47,9-1 0,2-1 1,7-2-1,4-3 1,4-4-35,7-3 0,2-5-49,4-1 103,2-5 0,-4 3 0,5-6 0,1 0 1,-1 0 45,1 0 1,-5-6 45,0-3 0,-5 2 4,1-1 1,-5-2 0,-3-6 0,-5-1 101,-2 2 0,-2-4-177,0 2 1,-6 0-10,-3 5 1,-3 0 0,-5 2-1,-5 3-344,-2 2 1,0 0 80,3 5 0,-2 2-63,6 2 0,0 5 0,6 6 0,3 2-758,3-1 1054,4 4 1,26 0 0,12 2-1,2 5 1,0 0 0</inkml:trace>
  <inkml:trace contextRef="#ctx0" brushRef="#br1">30628 17163 10839,'-7'-2'-1195,"3"-2"1695,2 3-350,2-5 1,2 6 118,2 0 1,0 4-279,9 1 0,-3 5 1,7-3-1,-2 1-133,2 1 0,-1-7-241,5 3 216,-5 2 0,6-6 1,-3 3-1,-1-2 1,1-4-104,-4-2 1,-1 1 325,-1-5 1,-1-1-37,-4-3 1,-2-5 0,-6 0-1,0 1 246,0 2 0,-2 1-51,-2 0 0,-2 1 36,-2-1 1,-2 4 0,4 2 0,-1 2-27,-3 2 1,5 3-83,0 4 0,4 5-232,1 8 1,0 2 0,0 8 0,0 3-41,0 4 1,0 4-92,0 5 0,-1 2 83,-4 6 0,4 4 0,-3 1 1,1-3-141,-1 0 1,2-4 179,-2-2 1,-2-6 39,2-11 1,0-2-272,4-11 299,0 0 0,-2-11 547,-2-6-371,3 0 0,-11-11 1,4 1-1,-2-4 1,0-5 186,1-1 0,2 3-252,-1-4 0,1 0-5,3-5-153,2 1 0,-2-5 1,8 0-1,3 2 0,2 1-143,-1 2 0,5 5-327,4 3 0,0 3 137,-4 1 299,5 6 129,-4 1 0,10 46 1,-4 9-1</inkml:trace>
  <inkml:trace contextRef="#ctx0" brushRef="#br1">29710 17890 10839,'0'-13'-746,"-4"0"302,-1 0 481,1 1 1,10 3 0,2 1 0,6-1 0,8 1 0,9-1 0,9 1 474,6 1 1,17-5-389,-28 8 0,2 0-82,3-1 1,1-2 0,1-1-1,1-1 1,-1 1 0,-1-1 0,0 1-1,0 1 1,-1 0 0,0 0 0,-1 0-1,0 1 1,-2 0 0,-1-1-45,32-6 1,-7 1 0,-14 0-1,-7 4-398,-9 4 1,-4 4-59,-14 4 0,-5 3 0,-12 6 1,-6-1 509,-6 1 1,-15 4 0,-9 2 0,-4 1 0,-1 1 0</inkml:trace>
  <inkml:trace contextRef="#ctx0" brushRef="#br1">30143 18068 10833,'-4'-13'-538,"-2"1"0,1-1 351,-1 0 443,2 0-63,4 6 0,-4 3 0,-1 8 0,1 6 0,-2 6 0,-2 7 0,-3 5-25,-2 6 0,0 3 178,0 1-362,1 0 0,-4 5 0,2-1 0,4-2 0,3-3 0,4-3 0,2 0-165,1-2 0,5-6 185,4-9 26,8-3 0,3-7 1,5-3-1,1-2 1,1-2-14,2 0-49,4-6 0,1-1 0,0-6 0,0-1 0,0-2-220,0-1 0,-6 0 0,2 5 0,-5-1-112,-3 0 0,-4 5-161,-5-1 0,-6 5 520,-3-5 1,-31-10 0,-8-8 0</inkml:trace>
  <inkml:trace contextRef="#ctx0" brushRef="#br0">30041 18132 8567,'-18'-18'0,"4"-1"100,-3-2 0,8-2 1,5 6-1,4 3 406,4 4 1,8 3-418,5 3 1,10 2 0,-2-3 0,3 0-346,4 1 1,-4 0 46,6 4 1,0 0 0,3 0 0,-2 0-1406,-1 0 1614,-6 6 0,-19 18 0,-12 10 0</inkml:trace>
  <inkml:trace contextRef="#ctx0" brushRef="#br0">30029 18259 8567,'-13'-12'0,"6"-1"0,3 0-172,2 6 1,4-3-1,3 6 1,9 1-1,9 2 463,5 1 1,9 0 0,1 0-1,8 0-576,3 0 285,2 0 0,8-5 0,7-2 0,6 0 0,-1 0 0</inkml:trace>
  <inkml:trace contextRef="#ctx0" brushRef="#br1">31584 17558 12229,'-4'-13'-2307,"0"1"2797,1-1 1,7 4-1,6 2 1,6 2 986,5 2-1285,9-4 0,2 4 0,7-4 1,-1 1-1,1 2 0,3 0 0,1-1 152,3 3 0,-5 0-909,1 2 385,-8 0 1,-4 0 0,-9 0 0,-4 0-560,-2 0 0,-14 6 0,-7 1 444,-8 0 1,-1 3-1,-5-4 1,0-1 72,0 1 1,4 2-1,-1-3 90,3-3 0,24-11 0,6-6 0</inkml:trace>
  <inkml:trace contextRef="#ctx0" brushRef="#br1">32375 16870 10042,'0'-13'-127,"0"-1"1,0-2-1,0-1 1,1 1-1,2 2 175,1 2 0,6-5 1,-1 0-1,2 1 1,2 3 93,0 5 0,-1-2 0,1 6 1,0 1-52,0 1 0,4 2 0,0 2 0,-2 2 0,-1 4 1,-2 5 0,-2 4 0,-3 4-161,-2 4 0,0 6 0,-5 3 0,-2 3-74,-2 1 1,-3 4-1,-6 1 1,0-3 32,1-5 1,4-1 0,3-7 0,1-4 62,-1-4 0,2-2 1,8-5 59,3-4 0,5-4 1,3-6-1,2-5 70,2-5 0,2 2 0,7-8 0,1 1-17,-2 0 0,-1-6 107,-2 2-146,-5-3 1,4-2 0,-4 1 0,0-2 0,-4-1-241,-7-2 1,1-4 131,-5 4 1,3-4-1,-4 4 1,-2 2-2,-5 1 1,0 7 32,-5 3 0,-1 0-260,-4 4 302,1-2 1,-3 13 0,0-2-1,-2 3 1,1 1 91,2 0 1,6 5 0,-1 4-102,1 2 1,0 2 0,4 0 0,3 0 0,1 1-160,0 3 1,0-3-168,0 3 278,5 3 0,3-6 1,4 3-1,3-3 1,0-3-146,2-2 1,6 2-387,-2-2 590,3-4 0,30 1 1,7-6-1</inkml:trace>
  <inkml:trace contextRef="#ctx0" brushRef="#br1">33242 16742 14079,'0'-8'-3199,"1"0"3664,4 3 0,-3 1-169,7 4 0,-1 0 0,7 0 0,0 0 137,2 0 1,6 0-19,-2 0-490,3 0 0,2 0 0,-1 0 1,-1 0-1,-1 0-476,-2 0 565,-5 0 1,2-2-1,-5-1 1,-2-2 0,-2-2 391,-5-3-458,-3-2 0,-6 4 0,-4 1 1,-4 1-1,-4 3 0,-4 2 1,-3 1 4,-1 0 1,-2 1 81,-3 3-4,-3-2 0,1 11 0,1-2 1,-1 5-1,0 1 0,-2 1 1,1 3 44,2 3 0,6 6-114,3 0 1,8-5 0,1-3 0,8-1-183,3-1 1,4-2-126,2-5 1,5-2 175,8-2 191,2-4 0,7-5 0,-1 0 0,1 0 0,-1 0 159,1 0 1,-1-5-55,1-4-61,-6 4 1,-2-7-1,-7 4 1,-1-4 0,-3 0-46,-1-1 1,-2 0 174,-4 0-211,-5 1 0,-2 0 0,-8 4 0,-2 3 0,-4 4-44,-3 1 1,-1 1-102,-1 4 0,2 2-96,3 6 0,-2 1 1,6 1 146,2 2 1,12 34 0,4 5 0</inkml:trace>
  <inkml:trace contextRef="#ctx0" brushRef="#br1">33433 17163 14673,'6'-20'-1557,"1"-7"178,6 6 1682,-1-6 0,3 13 0,0-3 1,2 3-1,-1 1 1212,-2 0-1192,-1 6 1,-1-3 0,0 7 577,-4 5-1134,-2 3 0,-6 10 0,0 0 1,0 4-1,-2 0-546,-2 4 684,-3 1 0,-6 2 0,-1-1 0,-1 1 0,-2-1-30,1 1 0,3-5 0,3-1 0,3-2-133,2-2 0,-4-2 206,5-1 0,0-5 1,6-1-172,7-1 1,1-2 195,11-4 1,0-6 141,5-2 0,-1-3 0,2-1 0,0 2-95,-1 2 1,2 1-151,-7-2 1,-2 4-521,-2 5 627,-3-6 0,-24-1 1,-6-6-1</inkml:trace>
  <inkml:trace contextRef="#ctx0" brushRef="#br1">33433 17188 14673,'0'-17'-1457,"0"0"0,2 5 1389,2 3 1,3 5 2034,6-5-1780,5 7 1,-2-4 0,6 6 0,4 0 0,4 0-360,2 0 1,-2 0 0,2 1 0,0 4 136,-4 3 1,5 3-1,-1 2 1</inkml:trace>
  <inkml:trace contextRef="#ctx0" brushRef="#br1">32694 17647 17082,'-8'-5'-1542,"-3"3"0,15-3 1968,1 5 1,10 0-1,8 0 1,5 0 485,6 0-716,9 0 1,4 0 0,8-2 0,4-2 0,5-5 474,4-2-659,-3-2 0,5 1 0,-7-1 1,1 0-1,-3 2-217,-6 2 1,-5-1-1,-15 6 1,-5 1-509,-9 2 247,-5 1 54,-9 0 1,-4 6-1,-10 2 493,-6 3 1,-31 8 0,-4 1 0</inkml:trace>
  <inkml:trace contextRef="#ctx0" brushRef="#br1">32885 17826 16581,'0'-13'-1400,"4"0"0,2 2 1770,1 3 132,-4 2 0,2 7 0,-5 5 1,0 5-536,0 5 1,-1 8-236,-3 1 319,-3 1 1,-8 11-1,0-3 1,-2 1 0,1 1-1,2-2 1,3 0-111,2-2 1,-1-1-1,6-5 1,1-2-211,2-3 1,6-4-67,4-8 344,2-4 0,8-5 0,2 0 0,5 0 0,2-1 0,3-3 0,0-5-428,0-2 0,3 0 315,-4 2 0,-2-1 0,-5 5 0,-3-1-496,-2 0 739,-1-4 1,-15 9 0,-4-5-1</inkml:trace>
  <inkml:trace contextRef="#ctx0" brushRef="#br1">32872 17928 12925,'-13'-17'-1586,"1"0"1,5-4 1149,2 4 964,4 0 1,7 4-1,3 2 1,6 1 124,2 1 1,5 5-569,0-5-144,2 7 1,5-4 0,3 4 0,-1 0 0,1-3 0,-1 3 0,1 2-784,-4 4 1,-7 3 724,-4 6 0,-20 16 1,-5 5-1</inkml:trace>
  <inkml:trace contextRef="#ctx0" brushRef="#br1">32898 18043 12132,'-6'-19'-848,"5"5"949,-5-4 0,12 6 167,2 4 0,9 2 1,4 6-1,5 0-460,4 0 1,2 0-1,6 0 1,1 0 216,-1 0 0,1 0 0,5 0 0,4 0 1,-1 0-1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114" units="cm"/>
      <inkml:brushProperty name="height" value="0.12114" units="cm"/>
      <inkml:brushProperty name="color" value="#FF0000"/>
    </inkml:brush>
  </inkml:definitions>
  <inkml:trace contextRef="#ctx0" brushRef="#br0">11081 14829 12461,'-9'0'190,"1"0"-167,-1 0 0,1 0 4,-1 0 9,6 0 0,-4 0 0,4-1-276,-1-3 1,-2 2 164,2-2-119,3 3 1,-3 1 255,8 0 0,4-5 1,9 1-1,6 0-5,5-2 1,11 3-1,10-5 1,9-2-25,10-1 1,-31 4 0,1 1 0,2-1 0,1 1 0,1 0 0,1-1-4,1 1 0,0 0 0,2-3 0,0 1 0,-1-1 1,-1 1-1,-2 0 0,-2 1-1,-2 2 1,0 1 0,-2-2 0,0 0 0,30-1 0,-3-1 203,-5-1 1,-6 6-13,-14-1-143,-5 3 1,-2 1 0,-7 0-1,-2-2 1,-5-1-181,-3-1 87,-7 0 0,0 2-24,-3-2 1,-2 1-413,2-5 14,-8 5 0,1-3 348,-6 6 1,1 0 0,-5 2 0,0 2 20,0 5 0,-4 0-16,0 0 1,-1 2-6,1-2 0,3 1 0,-5 0 1,2-2 23,0 2 80,-5 1 1,-32 8-1,-14 1 1</inkml:trace>
  <inkml:trace contextRef="#ctx0" brushRef="#br0">12509 13401 25155,'-2'-11'-4632,"-1"1"0,-1 2 3981,1-2 1,2-2 0,1 0 0,0-1 0,-1 0-350,-4 0 0,4 1 412,-3-1 514,2 0 0,2 0 0,-1-1 0,-2-1 0,-1-2-277,1 1 347,-4 2 1,1 0 0,-4-2 0,2-1 0,-1 1 0,1 2 0,-1 0-751,-1-3 1,0 3 1208,2-3-375,-3 3 0,3 1 1,-4 0-1,-1 1 1,0-1-1,0 1 0,-1 3 252,-3 0 0,2 5 1,-7-3-1,0 1 71,-2 3 0,2 2 0,1 1 1,0 0 515,1 0 0,2 1 1203,5 3-1754,0-2 0,-4 9 0,0-4 0,2 2 1,0-1 1170,3 2-1295,-1 2 0,0 0 1,0 1-1,-1 0 1,-1 0 47,-2-1 1,0 1 0,4 0-1,-1 0-64,-3-1 0,1 5-349,-5 0 0,4 5-457,-4-5 476,-1 11 0,-3-11 0,1 8 1,1 1-1,3 1-317,2 3 0,-3-1 113,4-3 1,0-1 168,4 1 1,4-1 0,1 1 0,-1-1-248,2 1 1,0-1-96,3 1 0,3-1-646,-4 1 959,4-1 1,-3 5 0,-1 1 0,1 0 0,0 2-352,0 0 0,-5 5 181,5 4 1,-5 1-307,5-5 531,0 0 0,4 1 1,0-3-1,0 0 0,0-4-86,0 0 0,0-3 37,0-3 1,4 4 119,0-1 0,5 3 1,-5-4-1,0 2-150,2-2 0,-3 7-27,5-1 1,-3 6 103,3-6 1,-5 3 0,3 1 0,-1 0-176,4 1 1,-4-5 203,0 0 0,2-6 32,1 2 1,-1-5 0,2-2 0,1-3 157,1-2 1,2-1 249,0-4 1,4-2-5,0-2 1,4 1 0,-3-5-1,2 2 353,3 3 1,0-3-26,-2 2 1,3-2 753,-3 2-1164,3 2 1,2-5 0,-2 3 0,-2-1 0,0-3 525,0-2 1,-2 3-172,1-2 1,-1 0 345,2-4-757,2 0 1,-9-1 0,6-3-1,2-4 1,1 0 219,2-1 1,3 1-69,1-5 1,1 0-226,-1 1 1,-3-1 0,3 0 0,-3 0 118,-2 1 1,1-5-209,-1 0 0,-4-2-77,1 2 1,-7 2-1,1-7 1,-5 0-342,-2-2 0,-5-2-360,4 1 1,-5-1 286,2 1 1,-4-5 0,-1-1 0,-1-2-681,-4-2 1,4-1 168,-3 2 0,2-1 514,2 5 1,0-5 0,0 1 0,0-2-309,0 2 0,0-4 154,0 0 1,0-5 442,0-3 1,-1-4-1,-2 3 1,-1-2-77,1-2 0,-3-3 152,2 3 1,-2-2 71,2 11 0,3-2 0,-4 3 1,3-2-18,-3 2 0,2 2-105,-5 0 1,1 1 23,-2 0 1,-2 1 0,3 2 0,-4 2-10,-1 2 0,1 0 44,-1 1 0,2 3 59,2-3 1,-2 9 0,4 4-1,-2 3 138,1 1 18,5 0-892,-8 1 690,9 4 1,-5 8 516,3 9 1,2 4-357,-2 4 0,-3 20 0,0 9 0</inkml:trace>
  <inkml:trace contextRef="#ctx0" brushRef="#br0">12164 14919 13924,'0'-7'-3214,"0"1"2126,0 6 1373,0 0 1,12-6-1,2-1 1</inkml:trace>
  <inkml:trace contextRef="#ctx0" brushRef="#br0">13618 13771 20477,'13'-13'-1742,"0"2"1,-2 1 1341,-3 2 269,-2 5 1,-5-7-1,2 4 1,2-1-1,-1-1-488,1 0 398,-3 3 0,2 5 29,-8 0 1,2 22-1,-3 7 1</inkml:trace>
  <inkml:trace contextRef="#ctx0" brushRef="#br0">14166 14434 19081,'-8'0'-3152,"-1"0"3152,7 0 0,-6 0 0,4 0 0,3 0 0,-6 0-213,2 0 1,10 6-1,-4 1 1</inkml:trace>
  <inkml:trace contextRef="#ctx0" brushRef="#br0">13325 14855 11336,'0'-9'-2091,"0"1"1394,0 5 366,0-3 123,0 6 775,0-5-883,0 3 259,0-3 1,5 22-1,3 4 1</inkml:trace>
  <inkml:trace contextRef="#ctx0" brushRef="#br0">16168 14447 21269,'-8'0'-3250,"-1"0"3182,6 0 1,-2-2 0,3 0-1042,-2-3 1,3 0-378,-4 0 802,4 4 356,1-5 1,-1 6 611,-4 0 0,5 0 0,2-1-149,9-3 1,5 1-1,9-4 1,6 0-30,5 0 0,9-2 0,6-4 0,7 1-9,5-1 0,5 0 1,-2 0-1,-4 2 237,-5 3 0,-6 2 0,-4 6 1,-7 0 193,-9 0 1,-7 6 185,-11 2-749,-6-2 1,-2 5-1,-6-4 1,-5 0-1,-5-3 1,-6-1 112,-3 2 0,3-4-184,-4 3 1,0-1-64,-5 1 140,1-2 0,-1 5 0,1-4 0,-1 1 0,1 0 30,-1 2 0,-16-5 1,-5 5-1</inkml:trace>
  <inkml:trace contextRef="#ctx0" brushRef="#br0">16270 14625 20663,'-7'0'-3267,"-4"0"3267,9 0 166,-3 0-99,5 0 0,1 0 0,3 0 1,5 0-1,4 0 278,4 0-271,3 0 0,11-4 0,3-2 1,3-1-1,1-3 376,0-1-410,6-2 1,-3 1 0,4-1 0,1 0 0,-4 2 0,-2 1 0,-8 1 14,-3-1 0,-9 5 1,-5-1 292,-5 0-132,-4 5 1,-12-5-582,-2 6 1,1 0 334,-2 0 13,1 6 0,-1-3 1,1 5-226,-2 2-17,4 2 0,6 0 0,7 1 0</inkml:trace>
  <inkml:trace contextRef="#ctx0" brushRef="#br0">16984 14498 23652,'0'-9'-5484,"0"1"1901,0 5 2822,0-8 1218,-5 9 1,-8 8 0,-7 8 0</inkml:trace>
  <inkml:trace contextRef="#ctx0" brushRef="#br0">18514 14651 13104,'-12'-2'-587,"-1"0"0,2-4 0,1 0-188,1 1 1,5-4-1,-3 3 509,1-1 189,2-1 1,0-1-1,-1 1 1,3-2 0,0-1-9,2-2 1,-4 4 0,0 1 23,1-2 1,-4 3 0,-2 0 132,-2 1 0,2 2 0,1 4 79,-2 0 1,-1 0 62,-2 0 0,4 0 419,1 0-416,5 0 1,-7 1 0,6 4-130,1 3 0,-4 15 0,0 4 1</inkml:trace>
  <inkml:trace contextRef="#ctx0" brushRef="#br0">17584 14829 11802,'7'0'-1053,"-2"0"552,-5 6 1,0-3-148,0 5 559,0-5 0,-1 3 0,-2-5 615,-1 4-357,0-4 0,2 5-190,-2-6 152,3 0-77,-5 0 154,6 0 0,0-2-215,0-2-19,6 3 25,1-5 0,1 2 0,1-1 0,1 1 0,2 0 0,4 0 0,1-1 54,-2 0 0,4 3 322,-2-2-358,6 3 0,-8-4 0,5 1 1,-2 1-1,-3 0 60,-6-1-47,3 3 419,-5-5-299,-6 6 1,-2 0-286,-12 0 0,0 2 3,1 2 1,27-3-1,8 5 1</inkml:trace>
  <inkml:trace contextRef="#ctx0" brushRef="#br0">18323 14676 13930,'-13'0'-778,"1"0"0,-1 0 339,0 0 0,0 0 0,1 0 570,-1 0 0,6-1 18,3-3-606,-3 2 380,5-3 0,-2 0 0,8 1 0,5 1 1,2 0 173,2-1 1,4 3-1,3-5 1,2 2-44,5 0 0,11-5 0,1 3 0,2 1-5,3-1 1,-3-4 0,5 2 0,1-4 7,-1 0 1,-4 5 73,-8 2-161,-3-2 1,-11 6 67,-3-3 0,-14 4 0,-9 2 0,-8 4 199,-7 1 0,-5 0-231,-3 2 0,0 2-9,-5-2 0,0 0 0,-3 1 1,2-1 4,1 1 0,1 0 44,-1-2 1,-2 4-31,2-4 1,1-1 0,0 0-1,4 0 9,5 0 1,-1-4-6,8 1-26,6-2 0,7-2 1,8 0-1,5 0-58,2 0 1,7 0-9,4 0 0,3-2 50,5-2 0,1 3 0,4-3 0,-2 2-45,-2 2 0,3-4-50,-4 0 0,4-1 78,-4 5 1,33 6-1,5 1 1</inkml:trace>
  <inkml:trace contextRef="#ctx0" brushRef="#br0">19892 14727 13705,'-12'-12'-1685,"2"0"1,3 2 968,2 2 0,0 4 540,5-5 150,0 6 0,2-2 1,2 3 359,4-2 1,0 3 122,0-4-404,1 4 1,-1 1 0,1 0 0,0 0 0,3 0 0,1-2 0,-1 0-9,1-3 1,4 1-1,1 4 1,2 0 173,3 0 0,-2-4 335,5 0-493,-4-1 1,11 5-1,-3-1 1,4-2 0,3-1-1,2 1 1,2 2 50,2 1 1,5 0 0,-1-2-1,4-1-140,4-1 1,3 0-47,6 4 69,0 0 0,-1 0 1,1 0-1,1 0 1,2 0-8,1 0 0,-4 0 1,-6-2-1,-2 0 40,-2-3 1,0 1-58,-7 4 1,-2-1 33,-15-4 1,-2 4 0,-5-3 0,-3 1 73,-2-1 19,-6 2-84,-1-3-5,-10 5 1,4 0-97,-10 0 0,-2 0-1,-6 0 1,-4 1-26,0 3 90,-5-2 0,2 9 1,-6-4-1,1 2 0,-1-2-111,1-2 0,-1 5 132,1-1 1,-23 8-1,-6 3 1</inkml:trace>
  <inkml:trace contextRef="#ctx0" brushRef="#br0">19968 14855 12484,'0'-9'-4358,"0"1"4220,0 5 0,0-4 0,1 4 531,4-1 0,2 0 299,6 4-606,5 0 1,3 0 0,8 0 0,3 0-1,5 0 1,7-2 0,6-1 257,5-1 0,7 0-76,6 4-218,0 0 0,-3-4 1,2-1-1,1 3 0,-3 0 1,-4 2-1,-6 0 107,-2 0 0,-7 0 1,1 0-1,0 0 0,-2 0 0,-5 0 1,-6-1-1,0-2 54,-1-1 1,2-5 298,-5 5-439,-6 0 1,-4-1 0,-5 0 0,2-1 0,-3-1 161,-4 0-202,2 4 0,-10-4 0,7 4 0,-1-3-22,0-1 1,-1 5-2,-3-3 0,-3 2-338,4-1 155,-4 3-168,-1-5 0,0 5-415,0-4 14,0 4-252,0-5-80,0 6 509,0 6 1,-1 1 286,-4 6 230,4 0 1,-22 22 0,2 6-1</inkml:trace>
  <inkml:trace contextRef="#ctx0" brushRef="#br0">6171 10188 27831,'0'-8'-2444,"0"-1"1,-11 1 0,-3-5 0</inkml:trace>
  <inkml:trace contextRef="#ctx0" brushRef="#br0">6006 10214 27831,'-13'0'-3567,"0"0"3619,0 0-27,6 0-27,2 0 1,6-5-430,3 1 1,-1 0-192,6 4 794,-6 0-198,2 0 21,-5 0-16,6 0-92,1 0 1,11 5-1,2 3 1</inkml:trace>
  <inkml:trace contextRef="#ctx0" brushRef="#br0">6044 10188 27382,'-13'-7'-3640,"6"-4"10,-4 9 3185,4-9-2848,-6 9 4376,0-3-941,6 5 779,1 0-897,6 0 818,0 0 974,6 5-3002,-4-3 1548,9 4 0,-4-6 0,7 0 0,2 0-313,1 0 1,5 0 0,1 0 0,5-2 439,6-2 0,5 1-427,3-5 1,9 3 0,9-3-1,2-2 102,2-1 1,-6-1-4,-3 4 1,-8 1-117,-5 2 1,-1 4 0,-5-3 0,-9 2 674,-6 2 0,-5-1-183,-8-3-482,3 2 1,-9-5-1,1 4-871,-6-1 1,0 0-1153,-5 4 1698,5 0-32,-9-6-1000,5 5 790,0-5-1012,2 6 1318,5 0 1747,0 0 211,-6 0-2193,4 0 0,-9-17 0,4-4 1</inkml:trace>
  <inkml:trace contextRef="#ctx0" brushRef="#br0">17380 3940 20816,'-9'-4'-1349,"2"-2"1,0-1-2110,0-3 1645,4 4 812,-3 1 943,6 5 0,2 0 950,2 0-792,-3 0 0,11 0 1,-4 0-1,4 0 1,2 0-1,3 0 0,4 0-5,3 0 3,2 0 0,5 0 0,4 0 0,6 0 0,7 0 1,8 0-1,7 0 821,8 0-841,-31 0 1,1 0 0,2 0 0,1 0 0,3 0 0,0 0 0,3 0 0,0 0 0,-1 0 0,1 0 0,0 0 0,0 0-1,0 0 1,0 0-12,-2 0 0,1 0 0,0 0 1,0 0 75,-4 0 0,-1 0 0,-1-2 1,-2 0-1,27-3 0,-9 1-95,-5-2 1,-10 5-18,-6-3 0,-11-2 59,-10 2 0,-7-2-223,-1 2 71,-6-3-241,2 0 0,-6 1 1,-3 6 124,-5 0 0,-2 0 629,-2 0 0,-5 0-682,-4 0 239,-2 6 0,-5-1-28,-1 4 0,-25-5 0,-11-2 1,-3-2-1,-1 0 0</inkml:trace>
  <inkml:trace contextRef="#ctx0" brushRef="#br0">17494 4093 25477,'2'-7'-7657,"3"3"6614,8 2 1326,6 2 1,9 0 0,6 0 0,10 0 0,8-1 0,11-2 0,6-3 502,-31 3 0,1-1-701,3 0 1,1 0 0,-2 0 0,0-1 0,2 1 0,0 0 0,-1-1-1,0 0 1,-2 0 0,1 0 0,-4 1 0,1-1 0,30 0 83,-7-1 1,-8 5-1,-9-5 1,-7 2-26,-4 0 0,-9-1 0,-9 4 51,-5-3 1708,2 2-2131,-11-9 1,5 11 6,-6 0 0,0 1-2297,0 8 1865,0-1 0,-2 1 0,-1-1 0,-1 2 158,1 2 0,2-5 0,1-2 0</inkml:trace>
  <inkml:trace contextRef="#ctx0" brushRef="#br0">24125 4004 23434,'0'-9'-7368,"0"1"5092,0-2 1,0 3 1164,0-2 1295,0 6 0,1-2 1,4 3-1,3 0 1,3-3-1,4 2 1,3 2 275,7 1 0,9-4 0,13 0 0,11 1-277,12 1 1,-29 0 0,3 0 0,7-1 0,1 0 0,5 0 0,1-1-68,4-1 1,2 0 0,4 2 0,0-1 0,3 1-1,0-1 1,-2 1 0,-1-1-199,0 0 1,-1 1 0,-4 1-1,-2 1 1,-3-1 0,-1 0 0,-4 1-1,-1-1 365,-4 0 1,-1 0 0,-6 1-1,-1 0 1,22-3 0,-10 3 124,-8 1 0,-7 0 0,-6 0 0,-7-2 455,-4-2 1,-3 3-248,-4-4-928,-6-2 1,-3 6 221,-8-3 1,-4 4 0,-9 3 0,-5 2-117,-2 2 1,-7 2 0,-3 4 0,-7-1 367,-1 1 0,-8 0 0,0-2-149,-3-2 0,-10-6 1,-9-1-1,22-2 1,0 0-1,0 0 1</inkml:trace>
  <inkml:trace contextRef="#ctx0" brushRef="#br0">24252 4131 23622,'2'-7'-3786,"2"3"0,9 3 4035,8 1 1,10 0 0,8 1 0,7 2 0,11 1-1,10-1-21,-31-2 1,3-1-1,3 0 1,2 0-129,0 0 1,1 0 0,2 0-1,1 0 1,4 0 0,1-1-1,1-1 1,0 0-348,1-2 1,0-1 0,1 0 0,-1-1 413,-4-1 1,0 1-108,0 2 0,0 1 0,-3-3 1,0 1-1,-3 1 0,-1 1 0,-4-1 1,-2 0-1,26-1 0,-12 1 1,-9-1-47,-9 2 0,-3-2 1,-5 1-1,-7 1 551,-3 1 1,-3 2-583,0 0 48,-6 0-350,-2 0 1223,-5 0-1554,0 6 0,0-3 0,0 5 197,0 2 1,0 19-1,0 5 1</inkml:trace>
  <inkml:trace contextRef="#ctx0" brushRef="#br0">24533 13593 12669,'8'-5'-311,"0"0"1,-1-1 0,-2-1 0,2 0-352,0-3 1,-4 3 453,2-2 178,-4 6 55,-1-8-324,0 10 77,0-5 40,0 6 518,0 0-41,0-6-295,0 5 1,1-6 0,4 4 270,3-1 1,-1-5-171,2 5 1,-5 0 0,4 2 0,2 0 295,2-3 1,0 1-56,1 4 1,0-4-159,0 0 1,-1-1-1,1 5 1,0-1-89,0-3 0,-1 2 6,1-2 1,0 3 9,0 1 0,-1 1 1,1 2-1,0 2-351,0 3 0,-2-4-37,-2 4 0,0 2 31,-4 7 0,3-3 0,-4 5 0,-1-1-112,-1 3 0,-2 4 5,0 0 1,-5 2 219,1 3 1,-6-2-1,0 6 1,-4 0-62,-3-1 1,0 2 91,4-5 0,1 4 135,-1-4 0,-3 5 0,2-2 0,3 1 42,0 0 1,1-6 162,1 2 1,3 1-197,6-1 1,0 4 0,0-3 0,0 0-11,0 0 0,0 7-112,0-4 0,0 7 30,0-2 1,0 0 0,0 10-1,0 2-53,0 2 1,0 3-25,0-5 1,0 4 59,0 0 1,6 0-1,4-5 1,4-3-174,3-5 1,2-2 112,-2-2 1,-2-1 114,6-3 0,-1-3 0,3-7 0,-2-1 171,2-2 0,5-7-3,2-1 1,0-6-1,-5-7 0,1 0 0,-1 0 0,-1 0 159,-2 0 0,-4-4 14,-5 0 0,-5-1 699,1 5-566,-6-5 1,2 2-226,-5-6 0,-1 2-397,-3-1-314,-4 2 425,-10 1 1,4 3-1,-3-2 1,1 2 0,1 2-35,-2 0 0,0 0-20,4 0 1,-4 5 86,0-1 1,-4 4-1,2-2 1,1 0-9,-1-1 1,-2 5 245,4-1 1,-1 4-52,1 4 1,3-2 0,-3 6 0,4 2 96,4 1 0,-1 2-353,6-1 1,-1 6-19,0 3 1,4 3 0,-3 1 0,4 1-156,4-1 0,-1 6-95,5 3 1,-4 2 174,5 2 0,-6 5 0,2 0 0,0 1-169,-1 0 0,2 8 98,-2-2 1,-3 4 166,4-3 1,-4 0-1,-1-1 1,0 1 11,0 0 0,0-5-172,0 1 0,0-1 300,0 5 1,0 0-1,0-2 1,0-1 62,0-1 0,0-7-67,0 3 1,0-1-26,0-4 1,-4 1-1,-2-9 1,0-2 75,1-1 0,-1-4-92,2-2 0,1-2 22,-6-7 0,7-5 0,-3-2-114,4 1-61,1-5 279,0-1 1,-1-8 0,-4-6-39,-3-3 0,-5 1 24,-4-6 0,-3 1-121,-5-5 0,-5 5 1,-1-1-1,0-1-43,-1-1 1,3 2 32,3 1 0,2 4-197,3-5 1,4 5 144,8-5 1,4-33 0,5-13-1</inkml:trace>
  <inkml:trace contextRef="#ctx0" brushRef="#br0">9372 13682 23123,'0'-30'-1924,"0"-1"1,0 1 0,1 2-1,2 5 1193,1 3 987,6 3 1,-10 10 0,0 3 0,-7 3 3329,-4 1-3400,-2 5 0,0-2 0,1 4 0,-2 0 0,-2 0 1063,-1 3-1138,-6-4 0,8 7 1,-7-2-1,0 6 0,-2 3 1,-2 1-1,2 0-35,3 1 0,2-5 1301,7 4-1258,-7-6 1,9 4-1,-2-5 1,2 2-1,1 1 1,2-2-1,1-1-87,4-1 1,0 4-279,2 0 1,2 2 0,2-4 0,3 4-959,0 0 1,4 3-143,-2 3 1,2 6 772,2 3 0,0 5 0,-1 3 0,0 5-302,-4 2 1,2 4 42,-6 2 1,5 0-1439,-5 1 2164,0-1 1,-4-11-1,0 2 1,0-2-1,-1-1 290,-3-1 1,-8-3 523,-5-5 0,-5 0 1064,1 4-1420,-4 0 1,0-4-1,-2 0 1,-1 0-1,-2 0 490,2 0 1,-2-5-15,4 0 0,-1-3-260,10-5 1,0-4 0,5-7 1189,-1-2-351,6-5 0,-3 2-182,6-10-1459,-1 4 1,5-10 0,2 2 0,2-4 0,5-2 161,2-2 1,6-6 8,0 2 0,6 1 119,-2-1 0,3 4 0,1-3 1,1 1 147,-1 4 1,-3 1-116,-1 1 1,-5 6-279,1 3 1,0 4 0,-3 5 0,-4 9-1062,-3 11 1,1 7 1185,-4 11 0,1 9-1036,-5 12 992,0 0 1,-2-25 0,-1 1 0,1-1 0,-1 0 0,-1 2 0,1 0 0,-2 2 0,1 0-170,1 1 1,-1 0 0,-1 0-1,-1 0-313,1-1 1,1-1 0,1 2 0,-1 0-173,0-2 0,0 1 661,2 1 1,1 0 0,-4-4 0,0-1 0,3-1 0,0-1 0,-3 34 0,1-4 658,0-2 1,0 1-456,4-2 0,0-7 73,0-10-203,5-1 1,-2 5 0,4-1 0,0-2 0,0-1-214,3 1 0,-3-3-10,2 2 1,-1-2-154,5 2 277,0-3 0,-5-7 0,1-2 0,2-1 1,3 2-279,3 1 1,2-6-122,-2-6 0,-2-1 591,7-7 1,-5-1-1,3-8 1,-2-3 254,-2-4 0,-1-2 603,2-4 0,-3-2 990,3-5-1536,3-7 0,-6 4 0,5-7 0,-2 0 0,1-2 477,2-2 1,0-1 11,1-3 0,3 5 952,-3-1-1341,4 1 1,-1 7 0,-3-2-309,-4 7 0,-20 6 0,-5 7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114" units="cm"/>
      <inkml:brushProperty name="height" value="0.12114" units="cm"/>
      <inkml:brushProperty name="color" value="#FF0000"/>
    </inkml:brush>
  </inkml:definitions>
  <inkml:trace contextRef="#ctx0" brushRef="#br0">16296 4093 12126,'-6'-7'-770,"5"0"1,-5 4 0,2-3 637,0-1 0,-1-7 1,5-6-1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12152 6350 8428,'-9'-4'-975,"1"-1"1,3-3 1043,-3 4 1,4-5 0,-3 4 0,0-1 325,-1 0-170,6-4 1,-5 9-154,2-3 40,10 2-125,-4 2 1,16 0 0,1 0 0,4 0 0,5 0-1,5 0 1,6 0 116,5 0-92,2 0 1,12-1-1,2-3 1,5-5 0,3-2-1,1-2 1,-3 0-19,-4 0 0,-4 2 1,-9 3-1,-6 2-44,-8 0 0,-11 5-47,-6-3-148,-9 2 161,-2 2 0,-17 0-71,-6 0 46,0 0 0,-3 4 1,4 2-1,-2 1 1,-2 2-288,-3-2 361,-1 4 0,-1-4 0,-2 6 35,-3 0 0,-25 16 0,22-12 0,-1 0 0</inkml:trace>
  <inkml:trace contextRef="#ctx0" brushRef="#br0">11884 6592 8372,'-13'-8'0,"0"-1"0,1 1-624,-1 1-65,6 1 1,4 6 941,12 0 1,0 0 39,13 0-193,5 0 1,7 0 0,7 0 0,4 0 0,5-1 54,6-4-119,5-2 0,-24 1 0,1-2 1,2 0-1,1-1 0,2-1 1,0-1-1,2 0 0,0-1 1,-1 1-1,0 0 0,-2 0 1,1 0 92,-3 0 1,0 0 0,-4 1 0,-1 1-132,29-8 1,-17 9-1,-15 2 1,-8 2-213,-7-1 26,-2 1-108,-8 4 0,-6 2-43,-5 2-16,0-3 0,2 5-326,-2-6 681,2 6 0,8 6 0,8 8 0</inkml:trace>
  <inkml:trace contextRef="#ctx0" brushRef="#br0">14026 6299 8307,'-13'-4'-375,"1"-2"1,-1 0 244,0 1 0,0-4 1,1 5-1,-1 0 495,0-2 0,0 5-105,1-4-211,-1 4-68,6 1 0,4 0 24,11 0 1,2 0 0,13 0 0,5 0-19,9 0 1,9 0-1,9 0 1,6-1 6,5-4 1,-30 4 0,1-1 0,3-1 0,0-1 0,2 1 0,0-1-29,0 1 1,-1-1-1,1 3 1,-1-1-1,-3 0 1,-1-1-1,34-2-92,-8 1 0,-2-1-868,-10 0 958,-3 4 1,-15-9 0,-5 6 0,-4-1-18,-2 0-15,-7-2 115,-2 0 0,-7 0-81,-6 2 1,-6 4 0,-2-3-135,-4 2 0,-2 6 103,-3 1 0,1 5 166,-5-2 1,-1 3 0,-7 4-102,-1 2 0,0 0 0,-3 2 0,-1 5 0,0-1 0</inkml:trace>
  <inkml:trace contextRef="#ctx0" brushRef="#br0">14039 6478 8310,'-23'-6'0,"-1"-3"0,1-1-864,5 2 1,5 1 659,5 3 0,2 4 147,6 0 0,6 1 266,2 8 0,9-5 1,5 3-1,4-1 127,8-4 1,2 0-358,11-2 62,5 0 0,2-2 0,4 0 0,0-4 0,2 0 698,5 1-714,4-5 0,1 4 1,-5-4-1,-7 2 0,-4-1 1,-6 1-1,-4 0-75,-7 3 0,-5-4 27,-6 5 1,-6-4 0,-3 2 15,-3-1 19,-7 4-17,-2-3 0,-6 6-234,-3 0-445,2 0-11,-9 0 441,10 0 0,-5 6 254,6 2 0,11 21 0,3 5 0</inkml:trace>
  <inkml:trace contextRef="#ctx0" brushRef="#br1">17443 14982 10689,'0'-8'-3531,"0"-1"3358,0 7 165,0-10 0,-5 11 319,3-5-285,-3 6 164,5 0-656,0 0 490,0 6 1,11 1-1,3 6 1</inkml:trace>
  <inkml:trace contextRef="#ctx0" brushRef="#br1">17456 14957 9412,'-1'-9'-387,"-2"1"-205,-1-2-396,-1-1 625,5 4 119,0 1 0,0 7 246,0 4 1,17 13 0,5 9 0</inkml:trace>
  <inkml:trace contextRef="#ctx0" brushRef="#br0">17686 6554 7942,'7'-1'-1880,"-2"-2"1559,1-1 411,-5-1 8,5 5-112,-6 0 42,0 0-2,0-5 1,2 2 60,2-6 0,-3 5 305,3-4 1,-2 3 247,-2-3-245,0-1-104,0-3 1,0 3 0,0 1 754,0-2-596,0 4-477,0 0 1,0 8 53,0 2-28,6 3 1,-5 13 0,3 4 0,-2 7 0,-2 5-144,0 3 0,0 8 62,0 0 0,0-2 0,0 0 0,0-1-62,0-3 0,0-4 95,0-7 1,0-2-62,0-11 29,0-5 0,0-5 0,0-6-101,0-1 72,0-3 1,0-14-98,0 0 174,0-5 0,0 2 0,0-7 0,0-1 0,0-5-44,0-4 0,0 2 52,0-8 0,0-1 153,0 2-68,0-6 1,1 2-1,3-3 1,3 2-1,2 6 205,-1 5 0,2 2-228,7 9 1,-3 2-55,3 10 0,-1 6 0,0 3 0,1 3 26,-2 1 1,4 0 22,-2 0 1,1 5-1505,-1 4 618,-3 2 854,5 2 0,-18 45 0,-2 12 0</inkml:trace>
  <inkml:trace contextRef="#ctx0" brushRef="#br0">17813 6656 7942,'-13'0'221,"1"0"315,-1 0-772,0 0 0,7 0 455,6 0 0,6 0 0,8 0 0,3 0-253,5 0 1,6 0-143,2 0-630,5 0 0,-7-4 806,6 0 0,29-1 0,-26 5 0,-1 0 0</inkml:trace>
  <inkml:trace contextRef="#ctx0" brushRef="#br0">18387 7039 7942,'0'-13'-236,"0"0"240,0 0 0,0 5 182,0-1-59,0 1 0,-1-1 0,-4 2 0,-3 0 0,-4 1 607,0 1-648,-1 1 0,-1 4 0,-2 0 0,-2 1 1,-1 3 336,1 5-398,1 8 1,4-2 0,0 7-1,2 0 1,3 1 0,3 0-1,4-2-140,1 1 0,6-3 0,2-1 0,5-2-130,4-3 0,-2 2-22,7-6 21,-1-4 0,4 1 1,1-6-1,-2 0 0,-1-1-765,-2-4 1011,0-2 0,7-18 0,4-8 0,2-1 0,0-1 0</inkml:trace>
  <inkml:trace contextRef="#ctx0" brushRef="#br0">19139 6529 7932,'0'-13'-37,"0"4"0,0 1 0,0-2 1,0-1-1,0-2-662,0 0 911,6 6 0,-3-4 0,4 2 0,0-1 0,0 0 0,3 3 0,0 0 0,0 1 0,-2 1 319,2 2 0,2 2-356,0 1-118,1 0 1,0 7 0,-2 4 0,-1 6-1,-3 3 1,-1 2 0,-3 4-136,-2 4 0,-2-2 0,-4 5 0,-5-1-128,-5 1 1,1-5 0,-5 2 0,2-3-121,0-2 0,0-3-10,5-1 62,-1-6 0,1 4 0,4-6 0,4-1 274,2 1 0,8-6 0,35 10 0,14-3 0</inkml:trace>
  <inkml:trace contextRef="#ctx0" brushRef="#br0">19292 7179 7932,'-1'13'0,"-3"-1"0,1 1-98,-6 0 0,5 0 1,-3-1-1,0 1 608,0 0 45,-2 0-484,2-1 1,-3-3-1,5-2 217,-2-1-244,-2-2 0,2-10-52,3-2 0,4-4 1,4 0-1,4-1-81,4 0 0,1 0 116,-1 1 0,1 3 23,0 1-54,0 5 1,-5-3-1,1 6-14,0 0 0,1 1 7,-1 4 30,-3 2 1,-6 6 0,-2-1 0,-2 2 0,-5 2 200,-2 1 0,-3 0-71,-3-4 75,3-6 1,-6 3 0,4-6-1,-2-1 1,-1-2 569,1-1 1,1-5-260,4-4-603,1-2 0,4-2 0,4 0 0,3 1 0,1-1-709,0 0 1,1 0-507,3 1 1283,9-1 0,58 6 0,-26 4 0,-1 0 0</inkml:trace>
  <inkml:trace contextRef="#ctx0" brushRef="#br0">21447 6541 7894,'-1'-12'-14,"-2"-1"1,-3 1 0,1 3 519,-1 0-355,2 6 0,-1 3 0,0 12 0,-1 6 0,-1 9 0,1 4 0,-1 4 204,0 2-326,4 7 0,-7-4 0,5 1 0,-1-4 0,0-3 0,4 0 0,0-2-16,2-2 1,0-9 45,0-4-16,0-8 1,2-3 0,0-8 0,4-2 0,1-7 0,3-8-21,1-6 0,2-9 0,0 0 0,0-5-76,-1-3 1,5-2 0,0-4 0,0 2-64,2 3 0,-5 1 0,2 10 1,-5 6 105,-3 8 28,1 4 20,4 12 1,-5 9 0,-1 16 0,0 5 0,-1 6 299,0 3-314,-2 2 0,0 3 0,0 1 1,1-2-1,-1-3 28,0-4-100,6-3 1,-4-5 0,4-2 0,-2-3 0,2-6-66,1-5 1,2-5 157,0-10 0,1-3-21,3-9 0,-1-7 0,4-7 1,-1-3 5,1-6 0,0-4-7,1-7 0,3-4-1043,-2 0 1078,-4 5 1,0 6 0,-6 7 0,-2 3 630,-2 4-607,-5 15 1,3 6-54,-6 18 0,0 1 1,0 11-1,0 3-5,0 4 0,4 4-145,0 2 0,5 5-23,-5-5 0,2 6 1,-2-6-1,3 1-7,0-1 1,3 3-479,-6-3 0,6-4 263,-1-5 1,2 0-1,2-7 1,-1 0 365,1 1 0,17-14 0,4-6 0</inkml:trace>
  <inkml:trace contextRef="#ctx0" brushRef="#br0">22518 6975 7894,'0'-13'-345,"0"0"0,0 1 201,0-1 325,-5 0 0,-2 5 0,-6 0 0,0 3 371,0 2 0,-4 3 161,0 4-608,-5 3 0,6 7 1,-5 3-1,0 5 0,1 3 1,3 4-1,4 0-148,4 0 1,4 0 0,5-2 0,0-3-75,0 0 1,3-4-1,4 0 1,7-1-212,4-4 0,5-6-347,7-5 512,2-3 0,2-1 1,0-1-1,2-5 163,1-7 0,5-21 0,5-12 0,-13 11 0,0 1 0,0-1 0</inkml:trace>
  <inkml:trace contextRef="#ctx0" brushRef="#br0">23067 6478 7894,'0'-20'-113,"-5"-4"1,1 4-1,1-1 1,2 1-1,2 0 327,3 0 21,4 4 1,6-2 0,1 5 0,4 0 0,1 1 0,4 0 0,3 2 395,2 2 0,-3 5-404,-5-1-181,-5 2 0,2 8 0,-5 3 0,-2 3 0,-2 5 37,-5 5-206,-3 2 0,-6 5 1,-5 3-1,-4 0 1,-5 4-1,-1 1 1,-1 1-596,1 0 1,-2-1 71,5-3 480,0 3 1,8-10-1,2 2 1,1 0-1,3-2 1,2-2-1,2-5 166,4-4 0,2-4 0,6 1 0,33 17 0,10 4 0</inkml:trace>
  <inkml:trace contextRef="#ctx0" brushRef="#br0">23309 7051 7894,'-7'2'-158,"3"2"0,-2-1 56,2 5 1,-1-3 759,5 3-339,0-5 1,0 8 0,0-2 365,0 2-670,0-4 0,0 4 1,0-2-63,0 2-61,0-4 0,0 5-33,0-4 1,-1-2 51,-3-2 247,2-2 32,-9-2 0,10-2 1,-5-1-27,0-1 1,5-2-17,-4 2-35,4 3-99,1-5 0,1 6 0,4 0-8,3 0 1,-1 0-57,2 0 0,-5 0-107,5 0 1,-5 0 0,3 1-215,-1 4 303,4-4 89,-9 10 1,5-8 320,-6 6-171,0-6 0,-6 2 15,-3-5 0,0-1 0,-1-2 0,1-3 281,-1-1 1,3-1-202,-1-5 0,5 0-333,-2 1 0,4-1 0,1 0 0,0 0-423,0 1 0,1 0 59,4 4 0,-2-2-518,5 6 949,-5-1 0,20 45 0,-2 10 0</inkml:trace>
  <inkml:trace contextRef="#ctx0" brushRef="#br0">4565 4335 7762,'0'-12'93,"0"-1"0,0 0 0,0 0 1,0 1-1,0-1 1987,0 0-1797,0 6 1,0 17 0,0 13 0,0 6 0,0 5-144,0-1 1,-2 5-563,-2 0 236,3 1 0,-5 6 1,6-4-1,0 0 1,0-3-1,0-2 1,0-2-560,0-2 0,0 0 0,0-8-1271,0-3 2016,0-3 0,-17-56 0,-4-13 0</inkml:trace>
  <inkml:trace contextRef="#ctx0" brushRef="#br0">4399 4578 7762,'-13'0'155,"1"0"1,3 0-68,1 0 0,6-5-103,2 1 0,7 0 312,10 4-255,3 0 0,7-4 1,3-2-1,5-1 1,5-2-1,2 1 1,-1-2-268,-1-4 1,-2 1 76,1-4 1,2-3 0,-2-1 0,-5-3-256,-5-2 0,-2-3 272,-10-1 1,-2 0 294,-6 5 1,-4 5 0,-6 4 419,-3 6 1,-3 5-293,-6 5 0,-4 1-13,0 3 1,-2 3-1,4 8 1,-2 0 311,1 2 0,2 6-449,1-2 1,5 2-74,-1-2 1,7 3 0,-3-3 0,4 3-208,1 2 1,0-1 51,0 1 0,1-1-156,4 1 0,3-2 0,8-3 0,1-4-501,-2-3 1,4-2 434,-2-4 1,4-2 13,-4-6 211,6-6 1,-4-2 0,5-9 0,-2-6 0,-4-4 83,1-3 1,-5 2 71,3 7 1,-3-2 259,-1 6 0,-5 2 911,1 6-1001,-1 3 0,-1 16-122,-3 3 0,2 8 1,0 1-1,-1 2-219,1 1 1,4-4-115,-1 1 0,-2-5-1,1 4 0,5-6 0,4 1 0,0-6-668,1-6 0,2-2 448,6-2 0,-1-7 433,1-6 0,-1-6 0,1-6 0,-8-10 0,1-7 0,0-2 0,1-1 0</inkml:trace>
  <inkml:trace contextRef="#ctx0" brushRef="#br0">5496 4425 7762,'11'-13'164,"-2"0"0,-4 7 326,-5 6 0,0 6-162,0 7 1,-4 1 0,0 3 0,1 3 53,1 0 0,2 4-171,0-3 0,0 3-224,0 2 0,0-5 1,2-1-1,1 0-12,1-1 0,6-3-306,-2 1 0,8-9-448,1-3 1,1-4 0,-1-2 778,5-4 0,3-37 0,2-19 0,-7 17 0,1-1 0,-1 1 0</inkml:trace>
  <inkml:trace contextRef="#ctx0" brushRef="#br0">5636 4208 7762,'-18'0'0,"2"0"-28,-5 0 1,4-4-1,-3-1 249,1 2-237,2 2 1,10 2 0,5 4-290,4 3 0,7 4-523,8 0 828,-3 7 0,22-4 0,9 1 0,0 4 0,0 0 0</inkml:trace>
  <inkml:trace contextRef="#ctx0" brushRef="#br0">5955 4246 9159,'-13'-7'944,"0"3"1,5 2-615,-1 2 0,1 7-115,-5 6 0,0 3 1,0 8-1,1 3 95,-1 0 0,2 5-250,2 2 0,-1 2 1,6-1-1,1-2-408,2-2 0,6 1 113,4-6 0,6 1 0,4-10 0,-1-3-484,1-4 1,3-4 227,0-6 1,-3-2-122,3-2 385,-1-3 1,0-13 0,0-5-1,1-8 1,-1-5 19,0-5 0,-5-6 235,1-7 0,1-2 0,-2 6 0,-3 4 448,-4 2 1,-6 11 0,2 9-168,-4 1 1,-2 16 0,-2 2 0,-3 10 342,-1 10 1,-2 1-413,-3 7 1,-1 5-222,0 4 1,0 5 0,1-1-1,-1 3-101,0 1 1,2-1-229,2-3 1,-1 1 159,6-5 1,0 4 0,4-6 0,0-3-153,0-7 1,6-5 75,2-5 0,5-2 177,4-6 0,-2-2 0,7-3 0,-1-8 87,-1-7 0,4-8-56,-3-2 1,-2-4 185,-2 4-92,-3-5 0,-2 8 0,0-1 0,-4 5 0,-3 6 875,-4 3-510,-1 7 0,-6 1-244,-2 6 0,-4 7 0,0 5 0,-1 5-180,0 2 1,0 3-13,1 3 0,-1 1-126,0-1 0,6-1 0,3-1 0,2-3-811,2-2 0,0 3 140,0-4 1,6 0-698,3-4 971,8 0 518,2-6 0,47-18 0,-29 0 0,1 0 0</inkml:trace>
  <inkml:trace contextRef="#ctx0" brushRef="#br0">6592 4412 7762,'-12'0'0,"-1"0"341,0 0 0,5 4-64,-1 0 1,5 6 0,-5-1 0,1 2 246,1 2 0,0 0 1,4-1-226,-1 1 1,-1 0-519,5 0-5,0-6 0,5-9 1,0-9-1,2-6 232,3-3 1,6 0 0,1-2 0,0 2 225,1 1 0,-4 1-78,3 1-60,3 8 1,-6-6-1,3 11 1,-1 1-1,0 1 1,2 4 0,0 3-106,1 8 0,-2 1-204,-4 8 0,-1-1 1,1 4-1,0-1-950,0-2 0,-1 2-576,1-3 1739,0-3 0,11-10 0,3-10 0</inkml:trace>
  <inkml:trace contextRef="#ctx0" brushRef="#br0">7064 4450 8785,'-7'-6'1971,"1"5"-1471,6-5 0,0 5-319,0-3 0,0 1 1,0-6-1,0-1 30,0-1 0,6-3-158,2-3 21,-2-3 0,4-1 0,-4 0 0,-1-1 0,1 3 237,-3 2-232,-2 8 1,-2 3-1,-5 9 12,-7 6-150,1 11 1,-12 14-1,4 7 1,-1 3-1,1-1-560,1 1 441,2 5 1,5-6 0,0 4-1,4-6 1,3-5-337,4-7 0,2-7 0,4-7 0,3-5 244,4-6 0,6-4 212,3-4 1,5-9 435,3-8-399,-2-9 0,6-2 1,-5-6-1,3-1 1,1 1 316,-1 0 1,-1 1-99,-5 3 0,-1 9 166,-3 8-291,-2 2 0,-6 8 0,-1 3 1,0 4-1,-4 4-42,-4 5 0,-2 4-99,-2 4 0,0-2-9,0 6 1,-6 1 0,-2 3-1,-5 1-111,-4-1 0,1 1-2,-5-1 0,5 1-55,-1-1 0,3-1 1,3-3-1,1-4-114,2-2 339,5-3 1,4-5 299,12-2-205,5-10 1,9-7 0,3-11 0,5-5 0,5-6 223,3-3 1,5-6-189,-1 1 1,-8 1-615,-1 7 640,-2-3 1,-4 11 0,-5 1 0,-7 8 55,-7 7 0,-10 4-43,-3 6 1,-6 6-117,-7 3 0,1 3 0,-1 4 1,0 2-83,0 2 0,-4 1 58,0 5 0,0-5-153,5 0 0,0-4 0,2 3 0,3 0 308,2 0 0,-4-5-359,5 2 1,0-2 146,4-3 1,1 0 0,2-2 0,3-3 122,1-2 1,1 4 326,5-5 0,-2 2-145,-2-2 1,2-3 0,-4 5 221,0 0 1,-1-3-680,-6 5 0,-2-4-171,-2 5 1,-4-5 369,-9 5 0,-29 0 0,-13 1 0,-7 4 0,0-1 0</inkml:trace>
  <inkml:trace contextRef="#ctx0" brushRef="#br0">9040 4386 7727,'-5'-7'-131,"2"2"0,-6 5 1,0 1-1,-1 3 959,1 5-684,-2 2 0,5 8 0,-4 2 0,3 3 1,1 1-1,4 2 0,0 2 169,2 0-278,0 1 1,2-6 0,2-1 0,4-3-1,4-3 1,0-6 0,3-5-74,2-5 1,-2-2 0,6-5 0,1-7-100,-2-7 1,2-4 0,-3-1 0,-1-1 85,0 1 0,-1-1 0,-4 2 1,-1 3 172,-4 4 1,2 3 18,-6 1 1,0 7-117,-4 6 88,0 6 0,-1 13 0,-2 0 0,-1 3 0,0-1 1,-1 0-1,1-1-7,1-3 0,2-3-72,1-1 0,1-2-104,4-2 1,2-4 50,5-5 1,5-2 10,0-7 1,6-1 0,-3-11 0,1 0-22,0 1 0,-1-4-7,2 2 1,-4 4 27,-5 1 0,-1 7 1,1 3 48,0 1 1,-5 4 11,1 6 1,-5 4-33,5 9 1,-6-3-1,2 5 1,0-2-83,-1 0 1,4 0-82,-3-4 1,0-2 64,-1-3 0,2 0 1,4-6-1,-1 3-126,0-3 1,3-6 92,1-4 0,-1-5 83,1-4 0,0-3 0,0-7 1,-1-3 51,1-4 1,0-2 201,0-3 0,-1-3 115,1-1 1,0-2-1,-2 7 1,-2 7 1295,-5 6-790,-3 7-618,-1 11 0,0 4 1,0 12-1,-1 8-106,-3 5 1,-2 9-54,-3 4 1,0 3-167,4 4-33,-5-2 1,9 1-1,-3-6 1,2 2 0,2-3-399,0-1 1,0-3 304,0-5 1,6-1-35,2-3 0,4-4 0,1-8 0,-1-5-596,1-2 0,4-4 404,0-2 1,6-5-304,-2-8 561,-3-8 1,6-3-1,-4-5 1,0 2 0,-3 3 6,-3 1 0,-2 5 115,-4 1 0,2 10 167,-6-2 0,-1 10 472,-7 3 1,2 6-282,-2 7 1,-1 4 377,0 0-506,1 5 1,4-3 0,0 2 0,0-4 0,0-3 202,0-1 1,1 0-190,4-1 0,-2 0-475,5-4 252,1-2 1,8-2-1,0 0 1,0-2-1,0-4 156,0-2 1,1-10 144,-1 1 0,-4-2-62,-1 2 0,0-4 1,-8 0-1,-1 0 129,-2-2 0,-1 10-98,0-4 0,-5 4-294,-4 1 1,-8 2-1,-4 6 1,-5 0-711,-3 0 0,-3 2 88,-2 2 1,-2 1 691,2 4 0,-5-1 0,-5 1 0,-3-2 0,0 0 0</inkml:trace>
  <inkml:trace contextRef="#ctx0" brushRef="#br0">9806 4323 7765,'0'-9'0,"0"1"0,0 3 57,0-3 0,5 4 196,4-5 0,2 5 0,2-5 0,1 1-71,3 1 0,3-5-943,5 4 1,1 1 760,-1-2 0,6-11 0,2-6 0</inkml:trace>
  <inkml:trace contextRef="#ctx0" brushRef="#br0">9219 4182 7796,'-41'5'0,"3"-1"0,2 6 412,11-2 1,6-1 1343,7 2-1621,4-6 1,10 2-1,2-3 1,6 1-1,6 1 1,6 0-1,5 0-217,3 1 1,5-1-1,-1-6 1,2 0 30,-2-3 0,0-5 0,-7 2 1,-5-3-168,-2-2 0,-4 0 0,-8 0-180,-3 1 0,-11 0-378,-7 4 544,-5 2 1,-13 9 0,-2 4 231,0 6 0,4 14 0,-1 7 0,-1 0 0,1 1 0</inkml:trace>
  <inkml:trace contextRef="#ctx0" brushRef="#br0">11412 4246 7796,'-31'6'0,"-19"1"0,-9 6 0</inkml:trace>
  <inkml:trace contextRef="#ctx0" brushRef="#br0">11132 4131 7796,'0'-20'113,"0"3"0,1 3 279,3 2 0,-2-1-70,2 0 230,3 0 1,-6 8-1,4 6 1,-4 10-131,-1 9 1,0 6 0,-1 3 0,-2 5-414,-1 3 0,-1-3 1,4 0-1,-2 2 70,-1 1 1,0 1 0,2-1 0,-1-2-686,-1-1 1,-4-1 0,2 2 0,-1-2-799,-3-2 0,3-3 0,-2-8 1404,-1-7 0,-18-57 0,-6-20 0</inkml:trace>
  <inkml:trace contextRef="#ctx0" brushRef="#br0">10953 4437 7796,'-7'-1'194,"3"-3"0,1 2 61,-1-2 0,2 1 0,-1 0 0,6-1-238,6 1 0,4-4 0,4 0 1,5-1 11,7-1 1,3 1-61,6-5-27,6 0 0,-3-5 0,5-2 0,-4-1 0,-4-1 0,-4 0 0,-4-1-406,-6 2 0,-5-2 492,-11 6 0,-2 4 240,-6 5 1,-6 6 0,-2 2 1,-8 7-178,-1 10 0,0 3 1,3 6-1,-2 1 75,-1 3 1,0-2-208,5 6 1,3-2 30,1 2 0,1 2 0,-2-6 1,5-2-191,2-1 0,2-3 14,0-3 0,6-4 142,3-8 0,2-4 1,3-5-1,3-1 16,4-3 0,-1-8-16,1-5 0,1-10 67,3 2 1,-1-3-1,-1 2 1,-3 1 123,-2-1 1,-1 8 96,-4 5-102,0 0-58,-1 12 0,0-3 0,-2 8 0,-2 6 0,1 4 177,-2 3 1,4 4-164,-2-4 1,2 4-134,2-4 0,4 0 0,0-4 0,0 0-127,1 0 0,-2-6-16,5-3 0,-4-4 51,4-4 1,-1-3 0,1-8 0,-2 0-13,-1-2 0,-8-6 52,3 2 1,-5-3-22,1-2 156,2 1 1,-9 1 0,2 3 0,-4 4 0,-4 4 571,-5 4 1,-2 4-280,-2 5 0,-1 1 86,-3 3-291,3 3 1,-5 6 0,6 0 0,1 1 0,-1 2 129,0 1 1,5 4-388,-1-4-83,6 6 0,-2-9 0,5 3 0,0-3 0,3-1-869,5-1 0,2 0 450,11-4 1,6-2 621,7-6 0,3-17 0,8-11 0,1-1 0,4-2 0,1 1 0,-1-1 0</inkml:trace>
  <inkml:trace contextRef="#ctx0" brushRef="#br0">13044 4182 7714,'0'-12'242,"0"-1"0,0 0 0,0 0 211,0 1 0,-1 4 0,-2 7 0,-1 8 1,1 10-143,2 6 1,1 12 0,0 5-1,0 5-137,0 8 0,-5 2 27,1 4-145,0-2 1,0 0-1,-2 1 1,0 1-1,-1-2 1,1-5-1,1-8-199,2-7 0,-3-11 37,2-9 0,0-17 1,4-12-1,0-12-48,0-7 0,1-7 1,2-6-1,3-3-65,1-5 0,-3-1 0,5-6 0,0-1 35,3 2 0,1-3 0,-1 6 0,2 1 177,3 2 1,-1 8 1,5 6 0,-4 8 0,3 13 0,0 8 114,0 7 1,-5 7 49,2 4-64,-2 8 0,-4-2 1,-3 7-1,-3 2 1,-4 3 40,-1 2 0,-6 1-139,-2-4 0,-9 1-135,-4 2 0,-3-2 1,-2 3-1,1-3-656,-1-2 1,2-1 430,3-2 0,-2-1-306,6-8-156,0-3 825,10-10 0,44-27 0,28-14 0,-20 12 0,0 1 0,0 0 0</inkml:trace>
  <inkml:trace contextRef="#ctx0" brushRef="#br0">13631 4221 7735,'4'-9'0,"0"1"476,6 5 13,-8-9 0,2 11 0,-8-3 0,-6 2 310,-6 2 0,-4 6-240,-5 2-460,-1 4 0,-3 6 0,-3 4 0,1 2 0,0 1 16,3 1 0,1-1-145,1 1 0,6 2 0,3-1 0,5-4-362,3-4 0,5 3-329,8-5 1,5-5 47,8-3 469,3-6 1,5 1 0,1-8-1,0-5 1,3-4-402,1-4 0,-1-2 451,-3-7 1,-1 1 154,1-1 0,-2 1 1,-3-1-1,-5 2 312,-6 3 1,0 2 938,-6 7-880,0-1 1,-8 11-151,0 7 0,-5 5-123,5 2 0,0 7 0,4 1 0,0 1-108,0 0 0,0-5 23,0 1 0,1 1-159,3-1 1,3-4-1,6-5 1,1 1-166,3-2 1,3-1 114,6-6 0,-1-2-35,1-2 154,5-9 1,-3-2 0,5-7-1,-2-2 1,-4-3 39,-5-2 0,1-5-9,-6 4 1,-6 0 150,-6 5 1,-4 0-1,-1 4 1,-1 6 162,-4 5 1,-3 4-194,-9 6 0,-3 6 0,-5 2 0,-1 4-153,1 0 0,1 5 16,2 0 0,0 6-261,5-2 276,-6-2 1,13-1 0,-1-5 0,4 0 0,4-1-217,1 1 1,4-2 221,2-2 1,7-3 0,8-6-1,1 0-29,2 0 1,2-2 161,2-2 1,-5 1 41,0-5 1,-5 5 0,1-1 0,-3 2 248,-1 2 0,-2 2 14,-2 2 0,-4 9-58,-5 8-91,0 9 1,0 2 0,-1 9 0,-3 5 0,-5 6 410,-2 5 0,-2 1-543,0 1 1,1 1 0,-1-9 0,2-6-20,2-4 0,-2-4 43,2-3-448,4-9-67,-1-6 1,2-13-897,-1-6 1,1-6 635,4-7 1,0-4-448,0 0 1,0-10 1080,0 2 0,12-14 0,4-7 0,2-2 0,0-1 0</inkml:trace>
  <inkml:trace contextRef="#ctx0" brushRef="#br0">14103 4578 7752,'8'-15'110,"1"-2"0,-1 6 273,5-6 1,4 6-127,0-6 0,4-2-58,-4 2 1,6-1 0,-2 1-1,2-4 60,-2-3 0,-3 2-233,-5 1 1,0 6 68,0-2 44,-6-3 1,-2 10 0,-6-2 69,-3 5 1,-3 3 19,-6 4-140,-6 6 0,0 5 0,-7 8 1,1 0-1,-1 5 331,1 5 0,3-2 11,1 2-341,6 4 1,-5-6 0,6 3-1,-1-3 1,5-2-151,3 1 1,3-2-147,4-3 1,2 2-1,3-6 1,8-3-750,7-4 1,11-5 165,7-5 1,5-1 788,3-3 0,-7-16 0,6-10 0,0-1 0,4-4 0,-1 0 0,0 0 0</inkml:trace>
  <inkml:trace contextRef="#ctx0" brushRef="#br0">15531 4348 7694,'-19'-1'-62,"-2"-4"0,3-2 1,-1-5-1</inkml:trace>
  <inkml:trace contextRef="#ctx0" brushRef="#br0">15441 4272 7793,'0'-9'349,"2"2"0,1 0 11,1 0 0,6 4 0,-2-1 0,5 2 1,4 2-1,6 0-343,5 0 0,5 0 1,5 0-1,-1 0-725,-3 0 0,1 0 1,-5 2-1,-3 1-674,-4 1 1382,-5 6 0,-34 14 0,-6 10 0</inkml:trace>
  <inkml:trace contextRef="#ctx0" brushRef="#br0">15467 4488 7793,'-14'6'263,"-6"-3"731,11 5 1,2-5-788,12 1 0,3-2 0,9-2 0,6 0-385,5 0 0,5-4 1,6-2-1,2-1-340,2-3 1,5 3-1,-1-2 518,2-1 0,5-10 0,6-5 0,4-3 0,1 1 0</inkml:trace>
  <inkml:trace contextRef="#ctx0" brushRef="#br0">16423 4017 7793,'0'-13'0,"-1"1"1156,-3 4 0,2 1-503,-2 3 1,-2 4-1,1 1-387,-2 10 0,2 4 1,-3 7-1,-1 4-93,2 2 1,-4 7 0,4 1 0,-2 4-89,1 2 1,5 1 0,-1-5 0,2 0-226,2 0 1,0-1 0,2-3-1,2-5-412,4-7 0,4-3-39,1-7 263,-1 1 1,2-6-1,2-3 1,2-4-1,2-4-2415,3-4 1994,1-4 749,2-6 0,2-16 0,3-9 0,3-5 0,0 0 0</inkml:trace>
  <inkml:trace contextRef="#ctx0" brushRef="#br0">16449 4195 7793,'-13'-13'0,"5"2"1108,-1 2 0,6 2-29,-1 3-950,3 3 1,2-5-1,5 6-223,6 0 1,7 0-1,8 0 1,2 0-1029,5 0 1122,-2 0 0,9-12 0,5-4 0,3-2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9/5/25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10</a:t>
            </a:fld>
            <a:endParaRPr lang="en-US"/>
          </a:p>
        </p:txBody>
      </p:sp>
    </p:spTree>
    <p:extLst>
      <p:ext uri="{BB962C8B-B14F-4D97-AF65-F5344CB8AC3E}">
        <p14:creationId xmlns:p14="http://schemas.microsoft.com/office/powerpoint/2010/main" val="2101215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3445D-C183-1180-FBB5-511E381116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D360FF-1336-6A13-0B30-07E240017C7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098026D-D39B-3DAE-E883-7076B79E3B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18E2AF1-DEF4-1083-F3E5-2C6C122CB648}"/>
              </a:ext>
            </a:extLst>
          </p:cNvPr>
          <p:cNvSpPr>
            <a:spLocks noGrp="1"/>
          </p:cNvSpPr>
          <p:nvPr>
            <p:ph type="sldNum" sz="quarter" idx="5"/>
          </p:nvPr>
        </p:nvSpPr>
        <p:spPr/>
        <p:txBody>
          <a:bodyPr/>
          <a:lstStyle/>
          <a:p>
            <a:fld id="{988F3A2B-14A6-8F47-B753-A658CA12576A}" type="slidenum">
              <a:rPr lang="en-US" smtClean="0"/>
              <a:t>13</a:t>
            </a:fld>
            <a:endParaRPr lang="en-US"/>
          </a:p>
        </p:txBody>
      </p:sp>
    </p:spTree>
    <p:extLst>
      <p:ext uri="{BB962C8B-B14F-4D97-AF65-F5344CB8AC3E}">
        <p14:creationId xmlns:p14="http://schemas.microsoft.com/office/powerpoint/2010/main" val="628443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16</a:t>
            </a:fld>
            <a:endParaRPr lang="en-US"/>
          </a:p>
        </p:txBody>
      </p:sp>
    </p:spTree>
    <p:extLst>
      <p:ext uri="{BB962C8B-B14F-4D97-AF65-F5344CB8AC3E}">
        <p14:creationId xmlns:p14="http://schemas.microsoft.com/office/powerpoint/2010/main" val="1709203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19</a:t>
            </a:fld>
            <a:endParaRPr lang="en-US"/>
          </a:p>
        </p:txBody>
      </p:sp>
    </p:spTree>
    <p:extLst>
      <p:ext uri="{BB962C8B-B14F-4D97-AF65-F5344CB8AC3E}">
        <p14:creationId xmlns:p14="http://schemas.microsoft.com/office/powerpoint/2010/main" val="2740144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22</a:t>
            </a:fld>
            <a:endParaRPr lang="en-US"/>
          </a:p>
        </p:txBody>
      </p:sp>
    </p:spTree>
    <p:extLst>
      <p:ext uri="{BB962C8B-B14F-4D97-AF65-F5344CB8AC3E}">
        <p14:creationId xmlns:p14="http://schemas.microsoft.com/office/powerpoint/2010/main" val="1614174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5962A-13B9-6777-5ABA-28565D6F78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CDA4CD-D7E8-DC3C-AAFA-663EA7B1186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56D4BD9-76C4-2A0C-4A84-AA11EAB5C5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468689D-82A8-753E-BA45-A58EC4591707}"/>
              </a:ext>
            </a:extLst>
          </p:cNvPr>
          <p:cNvSpPr>
            <a:spLocks noGrp="1"/>
          </p:cNvSpPr>
          <p:nvPr>
            <p:ph type="sldNum" sz="quarter" idx="5"/>
          </p:nvPr>
        </p:nvSpPr>
        <p:spPr/>
        <p:txBody>
          <a:bodyPr/>
          <a:lstStyle/>
          <a:p>
            <a:fld id="{988F3A2B-14A6-8F47-B753-A658CA12576A}" type="slidenum">
              <a:rPr lang="en-US" smtClean="0"/>
              <a:t>25</a:t>
            </a:fld>
            <a:endParaRPr lang="en-US"/>
          </a:p>
        </p:txBody>
      </p:sp>
    </p:spTree>
    <p:extLst>
      <p:ext uri="{BB962C8B-B14F-4D97-AF65-F5344CB8AC3E}">
        <p14:creationId xmlns:p14="http://schemas.microsoft.com/office/powerpoint/2010/main" val="3636502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E7DDF-7913-D9C9-47AF-EA86C9E1D7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A5A3FF-804F-44E4-D351-9FBAE2415C4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89F69B9-A0FE-BAF8-0FCF-D95B3B46846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C5C189A-2BF8-CF63-0329-B83FEC48890D}"/>
              </a:ext>
            </a:extLst>
          </p:cNvPr>
          <p:cNvSpPr>
            <a:spLocks noGrp="1"/>
          </p:cNvSpPr>
          <p:nvPr>
            <p:ph type="sldNum" sz="quarter" idx="5"/>
          </p:nvPr>
        </p:nvSpPr>
        <p:spPr/>
        <p:txBody>
          <a:bodyPr/>
          <a:lstStyle/>
          <a:p>
            <a:fld id="{988F3A2B-14A6-8F47-B753-A658CA12576A}" type="slidenum">
              <a:rPr lang="en-US" smtClean="0"/>
              <a:t>28</a:t>
            </a:fld>
            <a:endParaRPr lang="en-US"/>
          </a:p>
        </p:txBody>
      </p:sp>
    </p:spTree>
    <p:extLst>
      <p:ext uri="{BB962C8B-B14F-4D97-AF65-F5344CB8AC3E}">
        <p14:creationId xmlns:p14="http://schemas.microsoft.com/office/powerpoint/2010/main" val="3162757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29</a:t>
            </a:fld>
            <a:endParaRPr lang="en-US"/>
          </a:p>
        </p:txBody>
      </p:sp>
    </p:spTree>
    <p:extLst>
      <p:ext uri="{BB962C8B-B14F-4D97-AF65-F5344CB8AC3E}">
        <p14:creationId xmlns:p14="http://schemas.microsoft.com/office/powerpoint/2010/main" val="2692634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2</a:t>
            </a:fld>
            <a:endParaRPr lang="en-US"/>
          </a:p>
        </p:txBody>
      </p:sp>
    </p:spTree>
    <p:extLst>
      <p:ext uri="{BB962C8B-B14F-4D97-AF65-F5344CB8AC3E}">
        <p14:creationId xmlns:p14="http://schemas.microsoft.com/office/powerpoint/2010/main" val="532024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3</a:t>
            </a:fld>
            <a:endParaRPr lang="en-US"/>
          </a:p>
        </p:txBody>
      </p:sp>
    </p:spTree>
    <p:extLst>
      <p:ext uri="{BB962C8B-B14F-4D97-AF65-F5344CB8AC3E}">
        <p14:creationId xmlns:p14="http://schemas.microsoft.com/office/powerpoint/2010/main" val="620354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4</a:t>
            </a:fld>
            <a:endParaRPr lang="en-US"/>
          </a:p>
        </p:txBody>
      </p:sp>
    </p:spTree>
    <p:extLst>
      <p:ext uri="{BB962C8B-B14F-4D97-AF65-F5344CB8AC3E}">
        <p14:creationId xmlns:p14="http://schemas.microsoft.com/office/powerpoint/2010/main" val="532024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5</a:t>
            </a:fld>
            <a:endParaRPr lang="en-US"/>
          </a:p>
        </p:txBody>
      </p:sp>
    </p:spTree>
    <p:extLst>
      <p:ext uri="{BB962C8B-B14F-4D97-AF65-F5344CB8AC3E}">
        <p14:creationId xmlns:p14="http://schemas.microsoft.com/office/powerpoint/2010/main" val="1757038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6</a:t>
            </a:fld>
            <a:endParaRPr lang="en-US"/>
          </a:p>
        </p:txBody>
      </p:sp>
    </p:spTree>
    <p:extLst>
      <p:ext uri="{BB962C8B-B14F-4D97-AF65-F5344CB8AC3E}">
        <p14:creationId xmlns:p14="http://schemas.microsoft.com/office/powerpoint/2010/main" val="929695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7</a:t>
            </a:fld>
            <a:endParaRPr lang="en-US"/>
          </a:p>
        </p:txBody>
      </p:sp>
    </p:spTree>
    <p:extLst>
      <p:ext uri="{BB962C8B-B14F-4D97-AF65-F5344CB8AC3E}">
        <p14:creationId xmlns:p14="http://schemas.microsoft.com/office/powerpoint/2010/main" val="2536339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8</a:t>
            </a:fld>
            <a:endParaRPr lang="en-US"/>
          </a:p>
        </p:txBody>
      </p:sp>
    </p:spTree>
    <p:extLst>
      <p:ext uri="{BB962C8B-B14F-4D97-AF65-F5344CB8AC3E}">
        <p14:creationId xmlns:p14="http://schemas.microsoft.com/office/powerpoint/2010/main" val="2448905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9</a:t>
            </a:fld>
            <a:endParaRPr lang="en-US"/>
          </a:p>
        </p:txBody>
      </p:sp>
    </p:spTree>
    <p:extLst>
      <p:ext uri="{BB962C8B-B14F-4D97-AF65-F5344CB8AC3E}">
        <p14:creationId xmlns:p14="http://schemas.microsoft.com/office/powerpoint/2010/main" val="345988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2082801" y="1597306"/>
            <a:ext cx="7991193" cy="1384995"/>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2082800" y="3813008"/>
            <a:ext cx="7560675"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9" name="Slide Number"/>
          <p:cNvSpPr>
            <a:spLocks noGrp="1"/>
          </p:cNvSpPr>
          <p:nvPr>
            <p:ph type="sldNum" sz="quarter" idx="12"/>
          </p:nvPr>
        </p:nvSpPr>
        <p:spPr>
          <a:xfrm>
            <a:off x="11704320" y="6487976"/>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AFAF54A-EC96-2F41-A977-A3D6CF985E61}"/>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3_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11704320" y="648045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82621" y="6612532"/>
            <a:ext cx="2166969" cy="172082"/>
          </a:xfrm>
          <a:prstGeom prst="rect">
            <a:avLst/>
          </a:prstGeom>
        </p:spPr>
      </p:pic>
    </p:spTree>
    <p:extLst>
      <p:ext uri="{BB962C8B-B14F-4D97-AF65-F5344CB8AC3E}">
        <p14:creationId xmlns:p14="http://schemas.microsoft.com/office/powerpoint/2010/main" val="325275474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114272" y="1501742"/>
            <a:ext cx="7911945"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2114271" y="3937834"/>
            <a:ext cx="7096269"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9109166" y="6226694"/>
            <a:ext cx="1161231" cy="323968"/>
          </a:xfrm>
        </p:spPr>
        <p:txBody>
          <a:bodyPr/>
          <a:lstStyle>
            <a:lvl1pPr>
              <a:defRPr>
                <a:solidFill>
                  <a:schemeClr val="accent4">
                    <a:alpha val="70000"/>
                  </a:schemeClr>
                </a:solidFill>
              </a:defRPr>
            </a:lvl1pPr>
          </a:lstStyle>
          <a:p>
            <a:fld id="{049DC8E1-D369-0F48-9062-BB068AFD07CE}" type="datetime1">
              <a:rPr lang="en-US" smtClean="0"/>
              <a:pPr/>
              <a:t>9/5/25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1"/>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1086814" y="6466411"/>
            <a:ext cx="3007204" cy="306407"/>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userDrawn="1"/>
        </p:nvSpPr>
        <p:spPr>
          <a:xfrm>
            <a:off x="5" y="11277"/>
            <a:ext cx="12191995"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340887" y="26605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504669" y="1345167"/>
            <a:ext cx="9234308"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082800" y="1917389"/>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11704320" y="6489974"/>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pic>
        <p:nvPicPr>
          <p:cNvPr id="26" name="Picture 25">
            <a:extLst>
              <a:ext uri="{FF2B5EF4-FFF2-40B4-BE49-F238E27FC236}">
                <a16:creationId xmlns:a16="http://schemas.microsoft.com/office/drawing/2014/main" id="{B18495E4-5FC5-4B4B-9A4E-6B275F6C1D32}"/>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1149751" y="0"/>
            <a:ext cx="9900212"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504669" y="437030"/>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504668" y="1345166"/>
            <a:ext cx="9234304"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504669"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354234" y="1920876"/>
            <a:ext cx="5287433"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11619505" y="641940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A4869B1-8FB7-B955-8CBC-32DBEBCA8FFA}"/>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Picture">
    <p:bg>
      <p:bgPr>
        <a:solidFill>
          <a:schemeClr val="accent4"/>
        </a:solidFill>
        <a:effectLst/>
      </p:bgPr>
    </p:bg>
    <p:spTree>
      <p:nvGrpSpPr>
        <p:cNvPr id="1" name=""/>
        <p:cNvGrpSpPr/>
        <p:nvPr/>
      </p:nvGrpSpPr>
      <p:grpSpPr>
        <a:xfrm>
          <a:off x="0" y="0"/>
          <a:ext cx="0" cy="0"/>
          <a:chOff x="0" y="0"/>
          <a:chExt cx="0" cy="0"/>
        </a:xfrm>
      </p:grpSpPr>
      <p:sp>
        <p:nvSpPr>
          <p:cNvPr id="9" name="Slide Number"/>
          <p:cNvSpPr>
            <a:spLocks noGrp="1"/>
          </p:cNvSpPr>
          <p:nvPr>
            <p:ph type="sldNum" sz="quarter" idx="12"/>
          </p:nvPr>
        </p:nvSpPr>
        <p:spPr>
          <a:xfrm>
            <a:off x="11704320" y="648045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pic>
        <p:nvPicPr>
          <p:cNvPr id="4" name="Picture 3">
            <a:extLst>
              <a:ext uri="{FF2B5EF4-FFF2-40B4-BE49-F238E27FC236}">
                <a16:creationId xmlns:a16="http://schemas.microsoft.com/office/drawing/2014/main" id="{06DCCD0E-B7F8-3B27-6A44-584398A64FDF}"/>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head"/>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9178836" y="6220740"/>
            <a:ext cx="1091561" cy="323968"/>
          </a:xfrm>
        </p:spPr>
        <p:txBody>
          <a:bodyPr/>
          <a:lstStyle>
            <a:lvl1pPr>
              <a:defRPr>
                <a:solidFill>
                  <a:schemeClr val="bg1">
                    <a:alpha val="70000"/>
                  </a:schemeClr>
                </a:solidFill>
              </a:defRPr>
            </a:lvl1pPr>
          </a:lstStyle>
          <a:p>
            <a:fld id="{FAD1387E-80EC-0440-B45B-53847462FAF4}" type="datetime1">
              <a:rPr lang="en-US" smtClean="0"/>
              <a:t>9/5/25</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9050116"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92CB174-8C54-904F-99E9-970B9BCB1301}"/>
              </a:ext>
            </a:extLst>
          </p:cNvPr>
          <p:cNvPicPr>
            <a:picLocks noChangeAspect="1"/>
          </p:cNvPicPr>
          <p:nvPr userDrawn="1"/>
        </p:nvPicPr>
        <p:blipFill>
          <a:blip r:embed="rId2"/>
          <a:stretch>
            <a:fillRect/>
          </a:stretch>
        </p:blipFill>
        <p:spPr>
          <a:xfrm>
            <a:off x="1086813" y="6489368"/>
            <a:ext cx="3454014" cy="300771"/>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114271" y="1521334"/>
            <a:ext cx="7334529"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2114270" y="2548210"/>
            <a:ext cx="733452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9109166" y="6226694"/>
            <a:ext cx="1161231" cy="323968"/>
          </a:xfrm>
        </p:spPr>
        <p:txBody>
          <a:bodyPr/>
          <a:lstStyle>
            <a:lvl1pPr>
              <a:defRPr>
                <a:solidFill>
                  <a:schemeClr val="accent4">
                    <a:alpha val="70000"/>
                  </a:schemeClr>
                </a:solidFill>
              </a:defRPr>
            </a:lvl1pPr>
          </a:lstStyle>
          <a:p>
            <a:fld id="{69E19CAC-2325-1047-B0FD-9C1EACA0A0AE}" type="datetime1">
              <a:rPr lang="en-US" smtClean="0"/>
              <a:pPr/>
              <a:t>9/5/25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1"/>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9050116"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1086813" y="6464462"/>
            <a:ext cx="2955251" cy="29968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11704320" y="648045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82621" y="6567055"/>
            <a:ext cx="2166969" cy="217559"/>
          </a:xfrm>
          <a:prstGeom prst="rect">
            <a:avLst/>
          </a:prstGeom>
        </p:spPr>
      </p:pic>
    </p:spTree>
    <p:extLst>
      <p:ext uri="{BB962C8B-B14F-4D97-AF65-F5344CB8AC3E}">
        <p14:creationId xmlns:p14="http://schemas.microsoft.com/office/powerpoint/2010/main" val="32436118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11704320" y="648045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82621" y="6612532"/>
            <a:ext cx="2166969" cy="172082"/>
          </a:xfrm>
          <a:prstGeom prst="rect">
            <a:avLst/>
          </a:prstGeom>
        </p:spPr>
      </p:pic>
    </p:spTree>
    <p:extLst>
      <p:ext uri="{BB962C8B-B14F-4D97-AF65-F5344CB8AC3E}">
        <p14:creationId xmlns:p14="http://schemas.microsoft.com/office/powerpoint/2010/main" val="19266442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109166" y="6227670"/>
            <a:ext cx="1161231"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9/5/25</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454381" y="6200875"/>
            <a:ext cx="48768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 id="2147483726" r:id="rId8"/>
    <p:sldLayoutId id="2147483727" r:id="rId9"/>
    <p:sldLayoutId id="2147483728" r:id="rId10"/>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customXml" Target="../ink/ink9.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customXml" Target="../ink/ink10.xml"/><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customXml" Target="../ink/ink11.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ustomXml" Target="../ink/ink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customXml" Target="../ink/ink13.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customXml" Target="../ink/ink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customXml" Target="../ink/ink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customXml" Target="../ink/ink16.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customXml" Target="../ink/ink18.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customXml" Target="../ink/ink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customXml" Target="../ink/ink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customXml" Target="../ink/ink21.xml"/><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customXml" Target="../ink/ink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customXml" Target="../ink/ink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customXml" Target="../ink/ink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customXml" Target="../ink/ink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customXml" Target="../ink/ink2.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8.png"/><Relationship Id="rId11" Type="http://schemas.openxmlformats.org/officeDocument/2006/relationships/customXml" Target="../ink/ink3.xml"/><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customXml" Target="../ink/ink4.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28.png"/><Relationship Id="rId4" Type="http://schemas.openxmlformats.org/officeDocument/2006/relationships/customXml" Target="../ink/ink5.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customXml" Target="../ink/ink6.xml"/><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customXml" Target="../ink/ink7.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customXml" Target="../ink/ink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031656" y="597062"/>
            <a:ext cx="9268482" cy="747897"/>
          </a:xfrm>
        </p:spPr>
        <p:txBody>
          <a:bodyPr/>
          <a:lstStyle/>
          <a:p>
            <a:r>
              <a:rPr lang="en-US" sz="5400" dirty="0">
                <a:latin typeface="Arial Narrow" panose="020B0604020202020204" pitchFamily="34" charset="0"/>
                <a:cs typeface="Arial Narrow" panose="020B0604020202020204" pitchFamily="34" charset="0"/>
              </a:rPr>
              <a:t>MECHANICS OF MATERIALS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398009" y="2425255"/>
            <a:ext cx="5386639" cy="2108269"/>
          </a:xfrm>
        </p:spPr>
        <p:txBody>
          <a:bodyPr/>
          <a:lstStyle/>
          <a:p>
            <a:r>
              <a:rPr lang="nn-NO" sz="2800" dirty="0">
                <a:latin typeface="Arial Narrow" panose="020B0604020202020204" pitchFamily="34" charset="0"/>
                <a:cs typeface="Arial Narrow" panose="020B0604020202020204" pitchFamily="34" charset="0"/>
              </a:rPr>
              <a:t>Fall 2025</a:t>
            </a:r>
          </a:p>
          <a:p>
            <a:r>
              <a:rPr lang="nn-NO" sz="2800" dirty="0">
                <a:latin typeface="Arial Narrow" panose="020B0604020202020204" pitchFamily="34" charset="0"/>
                <a:cs typeface="Arial Narrow" panose="020B0604020202020204" pitchFamily="34" charset="0"/>
              </a:rPr>
              <a:t>ME 323- 002</a:t>
            </a:r>
          </a:p>
          <a:p>
            <a:r>
              <a:rPr lang="nn-NO" sz="2800" dirty="0">
                <a:latin typeface="Arial Narrow" panose="020B0604020202020204" pitchFamily="34" charset="0"/>
                <a:cs typeface="Arial Narrow" panose="020B0604020202020204" pitchFamily="34" charset="0"/>
              </a:rPr>
              <a:t>Instructor: Shubhra Bansal</a:t>
            </a:r>
          </a:p>
          <a:p>
            <a:endParaRPr lang="en-US" sz="2800" dirty="0">
              <a:latin typeface="Arial Narrow" panose="020B0604020202020204" pitchFamily="34" charset="0"/>
              <a:cs typeface="Arial Narrow" panose="020B0604020202020204" pitchFamily="34" charset="0"/>
            </a:endParaRPr>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8355875" y="6226694"/>
            <a:ext cx="870923" cy="323968"/>
          </a:xfrm>
        </p:spPr>
        <p:txBody>
          <a:bodyPr/>
          <a:lstStyle/>
          <a:p>
            <a:fld id="{049DC8E1-D369-0F48-9062-BB068AFD07CE}" type="datetime1">
              <a:rPr lang="en-US" smtClean="0"/>
              <a:pPr/>
              <a:t>9/5/25</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8" name="Subtitle">
            <a:extLst>
              <a:ext uri="{FF2B5EF4-FFF2-40B4-BE49-F238E27FC236}">
                <a16:creationId xmlns:a16="http://schemas.microsoft.com/office/drawing/2014/main" id="{3552D90E-DCB0-8F71-06FD-42272DF15528}"/>
              </a:ext>
            </a:extLst>
          </p:cNvPr>
          <p:cNvSpPr txBox="1">
            <a:spLocks/>
          </p:cNvSpPr>
          <p:nvPr/>
        </p:nvSpPr>
        <p:spPr>
          <a:xfrm>
            <a:off x="1398007" y="4792572"/>
            <a:ext cx="8482971" cy="430887"/>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4"/>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nn-NO" sz="2800" dirty="0" err="1">
                <a:latin typeface="Arial Narrow" panose="020B0604020202020204" pitchFamily="34" charset="0"/>
                <a:cs typeface="Arial Narrow" panose="020B0604020202020204" pitchFamily="34" charset="0"/>
              </a:rPr>
              <a:t>Lecture</a:t>
            </a:r>
            <a:r>
              <a:rPr lang="nn-NO" sz="2800" dirty="0">
                <a:latin typeface="Arial Narrow" panose="020B0604020202020204" pitchFamily="34" charset="0"/>
                <a:cs typeface="Arial Narrow" panose="020B0604020202020204" pitchFamily="34" charset="0"/>
              </a:rPr>
              <a:t> 5: Stress and </a:t>
            </a:r>
            <a:r>
              <a:rPr lang="nn-NO" sz="2800" dirty="0" err="1">
                <a:latin typeface="Arial Narrow" panose="020B0604020202020204" pitchFamily="34" charset="0"/>
                <a:cs typeface="Arial Narrow" panose="020B0604020202020204" pitchFamily="34" charset="0"/>
              </a:rPr>
              <a:t>Strain</a:t>
            </a:r>
            <a:r>
              <a:rPr lang="nn-NO" sz="2800" dirty="0">
                <a:latin typeface="Arial Narrow" panose="020B0604020202020204" pitchFamily="34" charset="0"/>
                <a:cs typeface="Arial Narrow" panose="020B0604020202020204" pitchFamily="34" charset="0"/>
              </a:rPr>
              <a:t>- </a:t>
            </a:r>
            <a:r>
              <a:rPr lang="nn-NO" sz="2800" dirty="0" err="1">
                <a:latin typeface="Arial Narrow" panose="020B0604020202020204" pitchFamily="34" charset="0"/>
                <a:cs typeface="Arial Narrow" panose="020B0604020202020204" pitchFamily="34" charset="0"/>
              </a:rPr>
              <a:t>Generalized</a:t>
            </a:r>
            <a:r>
              <a:rPr lang="nn-NO" sz="2800" dirty="0">
                <a:latin typeface="Arial Narrow" panose="020B0604020202020204" pitchFamily="34" charset="0"/>
                <a:cs typeface="Arial Narrow" panose="020B0604020202020204" pitchFamily="34" charset="0"/>
              </a:rPr>
              <a:t> </a:t>
            </a:r>
            <a:r>
              <a:rPr lang="nn-NO" sz="2800" dirty="0" err="1">
                <a:latin typeface="Arial Narrow" panose="020B0604020202020204" pitchFamily="34" charset="0"/>
                <a:cs typeface="Arial Narrow" panose="020B0604020202020204" pitchFamily="34" charset="0"/>
              </a:rPr>
              <a:t>Concepts</a:t>
            </a:r>
            <a:endParaRPr lang="nn-NO" sz="2800"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404693" y="244052"/>
            <a:ext cx="6925732" cy="569387"/>
          </a:xfrm>
        </p:spPr>
        <p:txBody>
          <a:bodyPr/>
          <a:lstStyle/>
          <a:p>
            <a:r>
              <a:rPr lang="en-US" sz="4000" dirty="0">
                <a:latin typeface="Arial Narrow" panose="020B0604020202020204" pitchFamily="34" charset="0"/>
                <a:cs typeface="Arial Narrow" panose="020B0604020202020204" pitchFamily="34" charset="0"/>
              </a:rPr>
              <a:t>Example 5.1 from Lecture Book</a:t>
            </a:r>
          </a:p>
        </p:txBody>
      </p:sp>
      <p:sp>
        <p:nvSpPr>
          <p:cNvPr id="8" name="Slide Number">
            <a:extLst>
              <a:ext uri="{FF2B5EF4-FFF2-40B4-BE49-F238E27FC236}">
                <a16:creationId xmlns:a16="http://schemas.microsoft.com/office/drawing/2014/main" id="{B328365F-715F-5CAE-7BFD-E507E7F8A650}"/>
              </a:ext>
            </a:extLst>
          </p:cNvPr>
          <p:cNvSpPr>
            <a:spLocks noGrp="1"/>
          </p:cNvSpPr>
          <p:nvPr>
            <p:ph type="sldNum" sz="quarter" idx="12"/>
          </p:nvPr>
        </p:nvSpPr>
        <p:spPr>
          <a:xfrm>
            <a:off x="11826240" y="6492240"/>
            <a:ext cx="365760" cy="365760"/>
          </a:xfrm>
        </p:spPr>
        <p:txBody>
          <a:bodyPr/>
          <a:lstStyle/>
          <a:p>
            <a:fld id="{8A7A6979-0714-4377-B894-6BE4C2D6E202}" type="slidenum">
              <a:rPr lang="en-US" smtClean="0"/>
              <a:pPr/>
              <a:t>10</a:t>
            </a:fld>
            <a:endParaRPr lang="en-US" dirty="0"/>
          </a:p>
        </p:txBody>
      </p:sp>
      <p:pic>
        <p:nvPicPr>
          <p:cNvPr id="5" name="Picture 4">
            <a:extLst>
              <a:ext uri="{FF2B5EF4-FFF2-40B4-BE49-F238E27FC236}">
                <a16:creationId xmlns:a16="http://schemas.microsoft.com/office/drawing/2014/main" id="{532A3545-D9CA-F956-1DAA-A6F70EC05410}"/>
              </a:ext>
            </a:extLst>
          </p:cNvPr>
          <p:cNvPicPr>
            <a:picLocks noChangeAspect="1"/>
          </p:cNvPicPr>
          <p:nvPr/>
        </p:nvPicPr>
        <p:blipFill>
          <a:blip r:embed="rId3"/>
          <a:stretch>
            <a:fillRect/>
          </a:stretch>
        </p:blipFill>
        <p:spPr>
          <a:xfrm>
            <a:off x="404692" y="952030"/>
            <a:ext cx="10394427" cy="2476970"/>
          </a:xfrm>
          <a:prstGeom prst="rect">
            <a:avLst/>
          </a:prstGeom>
        </p:spPr>
      </p:pic>
      <p:grpSp>
        <p:nvGrpSpPr>
          <p:cNvPr id="6" name="Group 5">
            <a:extLst>
              <a:ext uri="{FF2B5EF4-FFF2-40B4-BE49-F238E27FC236}">
                <a16:creationId xmlns:a16="http://schemas.microsoft.com/office/drawing/2014/main" id="{F9395A5C-18E2-0256-910D-2B52ABCD9B13}"/>
              </a:ext>
            </a:extLst>
          </p:cNvPr>
          <p:cNvGrpSpPr/>
          <p:nvPr/>
        </p:nvGrpSpPr>
        <p:grpSpPr>
          <a:xfrm>
            <a:off x="4246033" y="3047337"/>
            <a:ext cx="4931834" cy="3709065"/>
            <a:chOff x="2349500" y="3182917"/>
            <a:chExt cx="4513755" cy="3343305"/>
          </a:xfrm>
        </p:grpSpPr>
        <p:pic>
          <p:nvPicPr>
            <p:cNvPr id="9" name="Picture 8">
              <a:extLst>
                <a:ext uri="{FF2B5EF4-FFF2-40B4-BE49-F238E27FC236}">
                  <a16:creationId xmlns:a16="http://schemas.microsoft.com/office/drawing/2014/main" id="{791F24B5-1AA2-84C0-BB0F-65D88F4BA4D4}"/>
                </a:ext>
              </a:extLst>
            </p:cNvPr>
            <p:cNvPicPr>
              <a:picLocks noChangeAspect="1"/>
            </p:cNvPicPr>
            <p:nvPr/>
          </p:nvPicPr>
          <p:blipFill>
            <a:blip r:embed="rId4"/>
            <a:stretch>
              <a:fillRect/>
            </a:stretch>
          </p:blipFill>
          <p:spPr>
            <a:xfrm>
              <a:off x="2349500" y="3182917"/>
              <a:ext cx="4051299" cy="3343305"/>
            </a:xfrm>
            <a:prstGeom prst="rect">
              <a:avLst/>
            </a:prstGeom>
          </p:spPr>
        </p:pic>
        <p:sp>
          <p:nvSpPr>
            <p:cNvPr id="10" name="Rectangle 9">
              <a:extLst>
                <a:ext uri="{FF2B5EF4-FFF2-40B4-BE49-F238E27FC236}">
                  <a16:creationId xmlns:a16="http://schemas.microsoft.com/office/drawing/2014/main" id="{69D74DD6-2757-36BB-A8F5-9D983DDC654E}"/>
                </a:ext>
              </a:extLst>
            </p:cNvPr>
            <p:cNvSpPr/>
            <p:nvPr/>
          </p:nvSpPr>
          <p:spPr>
            <a:xfrm>
              <a:off x="6032938" y="4214648"/>
              <a:ext cx="830317" cy="133481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941E62D3-A5F9-4CF7-9F26-B5F9F78A535B}"/>
                  </a:ext>
                </a:extLst>
              </p14:cNvPr>
              <p14:cNvContentPartPr/>
              <p14:nvPr/>
            </p14:nvContentPartPr>
            <p14:xfrm>
              <a:off x="1567800" y="1430280"/>
              <a:ext cx="6832800" cy="3963600"/>
            </p14:xfrm>
          </p:contentPart>
        </mc:Choice>
        <mc:Fallback>
          <p:pic>
            <p:nvPicPr>
              <p:cNvPr id="3" name="Ink 2">
                <a:extLst>
                  <a:ext uri="{FF2B5EF4-FFF2-40B4-BE49-F238E27FC236}">
                    <a16:creationId xmlns:a16="http://schemas.microsoft.com/office/drawing/2014/main" id="{941E62D3-A5F9-4CF7-9F26-B5F9F78A535B}"/>
                  </a:ext>
                </a:extLst>
              </p:cNvPr>
              <p:cNvPicPr/>
              <p:nvPr/>
            </p:nvPicPr>
            <p:blipFill>
              <a:blip r:embed="rId6"/>
              <a:stretch>
                <a:fillRect/>
              </a:stretch>
            </p:blipFill>
            <p:spPr>
              <a:xfrm>
                <a:off x="1551600" y="1414080"/>
                <a:ext cx="6865200" cy="4001400"/>
              </a:xfrm>
              <a:prstGeom prst="rect">
                <a:avLst/>
              </a:prstGeom>
            </p:spPr>
          </p:pic>
        </mc:Fallback>
      </mc:AlternateContent>
    </p:spTree>
    <p:extLst>
      <p:ext uri="{BB962C8B-B14F-4D97-AF65-F5344CB8AC3E}">
        <p14:creationId xmlns:p14="http://schemas.microsoft.com/office/powerpoint/2010/main" val="3832612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F75A5-EED3-D1D6-6CE7-ED23DED4DB5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3404D7-F8D0-1B5D-75FF-9F033EAD73CF}"/>
              </a:ext>
            </a:extLst>
          </p:cNvPr>
          <p:cNvSpPr>
            <a:spLocks noGrp="1"/>
          </p:cNvSpPr>
          <p:nvPr>
            <p:ph type="sldNum" sz="quarter" idx="12"/>
          </p:nvPr>
        </p:nvSpPr>
        <p:spPr/>
        <p:txBody>
          <a:bodyPr/>
          <a:lstStyle/>
          <a:p>
            <a:fld id="{8A7A6979-0714-4377-B894-6BE4C2D6E202}" type="slidenum">
              <a:rPr lang="en-US" smtClean="0"/>
              <a:pPr/>
              <a:t>11</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957E82C7-8C14-0B93-6EDC-2E4661E765B2}"/>
                  </a:ext>
                </a:extLst>
              </p14:cNvPr>
              <p14:cNvContentPartPr/>
              <p14:nvPr/>
            </p14:nvContentPartPr>
            <p14:xfrm>
              <a:off x="504720" y="64440"/>
              <a:ext cx="11572920" cy="4122360"/>
            </p14:xfrm>
          </p:contentPart>
        </mc:Choice>
        <mc:Fallback>
          <p:pic>
            <p:nvPicPr>
              <p:cNvPr id="2" name="Ink 1">
                <a:extLst>
                  <a:ext uri="{FF2B5EF4-FFF2-40B4-BE49-F238E27FC236}">
                    <a16:creationId xmlns:a16="http://schemas.microsoft.com/office/drawing/2014/main" id="{957E82C7-8C14-0B93-6EDC-2E4661E765B2}"/>
                  </a:ext>
                </a:extLst>
              </p:cNvPr>
              <p:cNvPicPr/>
              <p:nvPr/>
            </p:nvPicPr>
            <p:blipFill>
              <a:blip r:embed="rId3"/>
              <a:stretch>
                <a:fillRect/>
              </a:stretch>
            </p:blipFill>
            <p:spPr>
              <a:xfrm>
                <a:off x="488520" y="48240"/>
                <a:ext cx="11605320" cy="41547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A9BF9C27-A7FF-B681-8BE8-DD368DB873AC}"/>
                  </a:ext>
                </a:extLst>
              </p14:cNvPr>
              <p14:cNvContentPartPr/>
              <p14:nvPr/>
            </p14:nvContentPartPr>
            <p14:xfrm>
              <a:off x="821520" y="3006720"/>
              <a:ext cx="11347920" cy="3309840"/>
            </p14:xfrm>
          </p:contentPart>
        </mc:Choice>
        <mc:Fallback>
          <p:pic>
            <p:nvPicPr>
              <p:cNvPr id="3" name="Ink 2">
                <a:extLst>
                  <a:ext uri="{FF2B5EF4-FFF2-40B4-BE49-F238E27FC236}">
                    <a16:creationId xmlns:a16="http://schemas.microsoft.com/office/drawing/2014/main" id="{A9BF9C27-A7FF-B681-8BE8-DD368DB873AC}"/>
                  </a:ext>
                </a:extLst>
              </p:cNvPr>
              <p:cNvPicPr/>
              <p:nvPr/>
            </p:nvPicPr>
            <p:blipFill>
              <a:blip r:embed="rId5"/>
              <a:stretch>
                <a:fillRect/>
              </a:stretch>
            </p:blipFill>
            <p:spPr>
              <a:xfrm>
                <a:off x="805320" y="2990520"/>
                <a:ext cx="11380320" cy="3342240"/>
              </a:xfrm>
              <a:prstGeom prst="rect">
                <a:avLst/>
              </a:prstGeom>
            </p:spPr>
          </p:pic>
        </mc:Fallback>
      </mc:AlternateContent>
    </p:spTree>
    <p:extLst>
      <p:ext uri="{BB962C8B-B14F-4D97-AF65-F5344CB8AC3E}">
        <p14:creationId xmlns:p14="http://schemas.microsoft.com/office/powerpoint/2010/main" val="2142834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EF7BD-50A4-58F4-1B97-1406DCB7CA4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DD3A17-0849-3868-DEAE-5DA8FCAFEF83}"/>
              </a:ext>
            </a:extLst>
          </p:cNvPr>
          <p:cNvSpPr>
            <a:spLocks noGrp="1"/>
          </p:cNvSpPr>
          <p:nvPr>
            <p:ph type="sldNum" sz="quarter" idx="12"/>
          </p:nvPr>
        </p:nvSpPr>
        <p:spPr/>
        <p:txBody>
          <a:bodyPr/>
          <a:lstStyle/>
          <a:p>
            <a:fld id="{8A7A6979-0714-4377-B894-6BE4C2D6E202}" type="slidenum">
              <a:rPr lang="en-US" smtClean="0"/>
              <a:pPr/>
              <a:t>12</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57E9E467-C32F-ADFD-6062-E2B17A0E6473}"/>
                  </a:ext>
                </a:extLst>
              </p14:cNvPr>
              <p14:cNvContentPartPr/>
              <p14:nvPr/>
            </p14:nvContentPartPr>
            <p14:xfrm>
              <a:off x="2024280" y="123840"/>
              <a:ext cx="4260240" cy="2373840"/>
            </p14:xfrm>
          </p:contentPart>
        </mc:Choice>
        <mc:Fallback>
          <p:pic>
            <p:nvPicPr>
              <p:cNvPr id="2" name="Ink 1">
                <a:extLst>
                  <a:ext uri="{FF2B5EF4-FFF2-40B4-BE49-F238E27FC236}">
                    <a16:creationId xmlns:a16="http://schemas.microsoft.com/office/drawing/2014/main" id="{57E9E467-C32F-ADFD-6062-E2B17A0E6473}"/>
                  </a:ext>
                </a:extLst>
              </p:cNvPr>
              <p:cNvPicPr/>
              <p:nvPr/>
            </p:nvPicPr>
            <p:blipFill>
              <a:blip r:embed="rId3"/>
              <a:stretch>
                <a:fillRect/>
              </a:stretch>
            </p:blipFill>
            <p:spPr>
              <a:xfrm>
                <a:off x="2008080" y="107640"/>
                <a:ext cx="4292640" cy="2406240"/>
              </a:xfrm>
              <a:prstGeom prst="rect">
                <a:avLst/>
              </a:prstGeom>
            </p:spPr>
          </p:pic>
        </mc:Fallback>
      </mc:AlternateContent>
    </p:spTree>
    <p:extLst>
      <p:ext uri="{BB962C8B-B14F-4D97-AF65-F5344CB8AC3E}">
        <p14:creationId xmlns:p14="http://schemas.microsoft.com/office/powerpoint/2010/main" val="1638923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50062-271F-0094-9220-4FD4DD050C8D}"/>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E94AADEB-5009-C8F3-BC73-EF03590EC1E3}"/>
              </a:ext>
            </a:extLst>
          </p:cNvPr>
          <p:cNvSpPr>
            <a:spLocks noGrp="1"/>
          </p:cNvSpPr>
          <p:nvPr>
            <p:ph type="ctrTitle"/>
          </p:nvPr>
        </p:nvSpPr>
        <p:spPr>
          <a:xfrm>
            <a:off x="404693" y="244052"/>
            <a:ext cx="6925732" cy="569387"/>
          </a:xfrm>
        </p:spPr>
        <p:txBody>
          <a:bodyPr/>
          <a:lstStyle/>
          <a:p>
            <a:r>
              <a:rPr lang="en-US" sz="4000" dirty="0">
                <a:latin typeface="Arial Narrow" panose="020B0604020202020204" pitchFamily="34" charset="0"/>
                <a:cs typeface="Arial Narrow" panose="020B0604020202020204" pitchFamily="34" charset="0"/>
              </a:rPr>
              <a:t>Example 5.3 from Lecture Book</a:t>
            </a:r>
          </a:p>
        </p:txBody>
      </p:sp>
      <p:sp>
        <p:nvSpPr>
          <p:cNvPr id="8" name="Slide Number">
            <a:extLst>
              <a:ext uri="{FF2B5EF4-FFF2-40B4-BE49-F238E27FC236}">
                <a16:creationId xmlns:a16="http://schemas.microsoft.com/office/drawing/2014/main" id="{595ECD4D-F2E3-2BCC-598A-0A9F4B47F5BE}"/>
              </a:ext>
            </a:extLst>
          </p:cNvPr>
          <p:cNvSpPr>
            <a:spLocks noGrp="1"/>
          </p:cNvSpPr>
          <p:nvPr>
            <p:ph type="sldNum" sz="quarter" idx="12"/>
          </p:nvPr>
        </p:nvSpPr>
        <p:spPr>
          <a:xfrm>
            <a:off x="11826240" y="6492240"/>
            <a:ext cx="365760" cy="365760"/>
          </a:xfrm>
        </p:spPr>
        <p:txBody>
          <a:bodyPr/>
          <a:lstStyle/>
          <a:p>
            <a:fld id="{8A7A6979-0714-4377-B894-6BE4C2D6E202}" type="slidenum">
              <a:rPr lang="en-US" smtClean="0"/>
              <a:pPr/>
              <a:t>13</a:t>
            </a:fld>
            <a:endParaRPr lang="en-US" dirty="0"/>
          </a:p>
        </p:txBody>
      </p:sp>
      <p:pic>
        <p:nvPicPr>
          <p:cNvPr id="3" name="Picture 2">
            <a:extLst>
              <a:ext uri="{FF2B5EF4-FFF2-40B4-BE49-F238E27FC236}">
                <a16:creationId xmlns:a16="http://schemas.microsoft.com/office/drawing/2014/main" id="{B890C350-0EA0-4ACA-5E47-FD7F9FABBCF8}"/>
              </a:ext>
            </a:extLst>
          </p:cNvPr>
          <p:cNvPicPr>
            <a:picLocks noChangeAspect="1"/>
          </p:cNvPicPr>
          <p:nvPr/>
        </p:nvPicPr>
        <p:blipFill>
          <a:blip r:embed="rId3"/>
          <a:stretch>
            <a:fillRect/>
          </a:stretch>
        </p:blipFill>
        <p:spPr>
          <a:xfrm>
            <a:off x="404693" y="1146523"/>
            <a:ext cx="11341340" cy="2883609"/>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18BB7E49-171C-8E58-A929-BFDC3436E15E}"/>
                  </a:ext>
                </a:extLst>
              </p14:cNvPr>
              <p14:cNvContentPartPr/>
              <p14:nvPr/>
            </p14:nvContentPartPr>
            <p14:xfrm>
              <a:off x="1331280" y="3158280"/>
              <a:ext cx="9566640" cy="3530160"/>
            </p14:xfrm>
          </p:contentPart>
        </mc:Choice>
        <mc:Fallback>
          <p:pic>
            <p:nvPicPr>
              <p:cNvPr id="4" name="Ink 3">
                <a:extLst>
                  <a:ext uri="{FF2B5EF4-FFF2-40B4-BE49-F238E27FC236}">
                    <a16:creationId xmlns:a16="http://schemas.microsoft.com/office/drawing/2014/main" id="{18BB7E49-171C-8E58-A929-BFDC3436E15E}"/>
                  </a:ext>
                </a:extLst>
              </p:cNvPr>
              <p:cNvPicPr/>
              <p:nvPr/>
            </p:nvPicPr>
            <p:blipFill>
              <a:blip r:embed="rId5"/>
              <a:stretch>
                <a:fillRect/>
              </a:stretch>
            </p:blipFill>
            <p:spPr>
              <a:xfrm>
                <a:off x="1309680" y="3136680"/>
                <a:ext cx="9604440" cy="3567960"/>
              </a:xfrm>
              <a:prstGeom prst="rect">
                <a:avLst/>
              </a:prstGeom>
            </p:spPr>
          </p:pic>
        </mc:Fallback>
      </mc:AlternateContent>
    </p:spTree>
    <p:extLst>
      <p:ext uri="{BB962C8B-B14F-4D97-AF65-F5344CB8AC3E}">
        <p14:creationId xmlns:p14="http://schemas.microsoft.com/office/powerpoint/2010/main" val="1942157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1DC78-63C9-F62B-C3F3-1257C4DD9E4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C9CE1-110C-6F38-501E-595E03A36764}"/>
              </a:ext>
            </a:extLst>
          </p:cNvPr>
          <p:cNvSpPr>
            <a:spLocks noGrp="1"/>
          </p:cNvSpPr>
          <p:nvPr>
            <p:ph type="sldNum" sz="quarter" idx="12"/>
          </p:nvPr>
        </p:nvSpPr>
        <p:spPr/>
        <p:txBody>
          <a:bodyPr/>
          <a:lstStyle/>
          <a:p>
            <a:fld id="{8A7A6979-0714-4377-B894-6BE4C2D6E202}" type="slidenum">
              <a:rPr lang="en-US" smtClean="0"/>
              <a:pPr/>
              <a:t>14</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276EF6F8-B3ED-3FCD-D1FD-07B329005341}"/>
                  </a:ext>
                </a:extLst>
              </p14:cNvPr>
              <p14:cNvContentPartPr/>
              <p14:nvPr/>
            </p14:nvContentPartPr>
            <p14:xfrm>
              <a:off x="1538280" y="64440"/>
              <a:ext cx="10626480" cy="5563080"/>
            </p14:xfrm>
          </p:contentPart>
        </mc:Choice>
        <mc:Fallback>
          <p:pic>
            <p:nvPicPr>
              <p:cNvPr id="2" name="Ink 1">
                <a:extLst>
                  <a:ext uri="{FF2B5EF4-FFF2-40B4-BE49-F238E27FC236}">
                    <a16:creationId xmlns:a16="http://schemas.microsoft.com/office/drawing/2014/main" id="{276EF6F8-B3ED-3FCD-D1FD-07B329005341}"/>
                  </a:ext>
                </a:extLst>
              </p:cNvPr>
              <p:cNvPicPr/>
              <p:nvPr/>
            </p:nvPicPr>
            <p:blipFill>
              <a:blip r:embed="rId3"/>
              <a:stretch>
                <a:fillRect/>
              </a:stretch>
            </p:blipFill>
            <p:spPr>
              <a:xfrm>
                <a:off x="1522080" y="48240"/>
                <a:ext cx="10658880" cy="5595480"/>
              </a:xfrm>
              <a:prstGeom prst="rect">
                <a:avLst/>
              </a:prstGeom>
            </p:spPr>
          </p:pic>
        </mc:Fallback>
      </mc:AlternateContent>
    </p:spTree>
    <p:extLst>
      <p:ext uri="{BB962C8B-B14F-4D97-AF65-F5344CB8AC3E}">
        <p14:creationId xmlns:p14="http://schemas.microsoft.com/office/powerpoint/2010/main" val="697244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0D09C-8BB4-60C8-109C-CDE26DCDD4F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CF52E3-869D-2D29-649D-C49A955033EA}"/>
              </a:ext>
            </a:extLst>
          </p:cNvPr>
          <p:cNvSpPr>
            <a:spLocks noGrp="1"/>
          </p:cNvSpPr>
          <p:nvPr>
            <p:ph type="sldNum" sz="quarter" idx="12"/>
          </p:nvPr>
        </p:nvSpPr>
        <p:spPr/>
        <p:txBody>
          <a:bodyPr/>
          <a:lstStyle/>
          <a:p>
            <a:fld id="{8A7A6979-0714-4377-B894-6BE4C2D6E202}" type="slidenum">
              <a:rPr lang="en-US" smtClean="0"/>
              <a:pPr/>
              <a:t>15</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6173ADF3-DADB-BDD3-AD0F-13163F38CC71}"/>
                  </a:ext>
                </a:extLst>
              </p14:cNvPr>
              <p14:cNvContentPartPr/>
              <p14:nvPr/>
            </p14:nvContentPartPr>
            <p14:xfrm>
              <a:off x="2037960" y="110160"/>
              <a:ext cx="3449880" cy="3424680"/>
            </p14:xfrm>
          </p:contentPart>
        </mc:Choice>
        <mc:Fallback>
          <p:pic>
            <p:nvPicPr>
              <p:cNvPr id="2" name="Ink 1">
                <a:extLst>
                  <a:ext uri="{FF2B5EF4-FFF2-40B4-BE49-F238E27FC236}">
                    <a16:creationId xmlns:a16="http://schemas.microsoft.com/office/drawing/2014/main" id="{6173ADF3-DADB-BDD3-AD0F-13163F38CC71}"/>
                  </a:ext>
                </a:extLst>
              </p:cNvPr>
              <p:cNvPicPr/>
              <p:nvPr/>
            </p:nvPicPr>
            <p:blipFill>
              <a:blip r:embed="rId3"/>
              <a:stretch>
                <a:fillRect/>
              </a:stretch>
            </p:blipFill>
            <p:spPr>
              <a:xfrm>
                <a:off x="2021760" y="93960"/>
                <a:ext cx="3482280" cy="3457080"/>
              </a:xfrm>
              <a:prstGeom prst="rect">
                <a:avLst/>
              </a:prstGeom>
            </p:spPr>
          </p:pic>
        </mc:Fallback>
      </mc:AlternateContent>
    </p:spTree>
    <p:extLst>
      <p:ext uri="{BB962C8B-B14F-4D97-AF65-F5344CB8AC3E}">
        <p14:creationId xmlns:p14="http://schemas.microsoft.com/office/powerpoint/2010/main" val="1321523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278569" y="223032"/>
            <a:ext cx="6925732" cy="569387"/>
          </a:xfrm>
        </p:spPr>
        <p:txBody>
          <a:bodyPr/>
          <a:lstStyle/>
          <a:p>
            <a:r>
              <a:rPr lang="en-US" sz="4000" dirty="0">
                <a:latin typeface="Arial Narrow" panose="020B0604020202020204" pitchFamily="34" charset="0"/>
                <a:cs typeface="Arial Narrow" panose="020B0604020202020204" pitchFamily="34" charset="0"/>
              </a:rPr>
              <a:t>Example 5.4 from Lecture Book</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16</a:t>
            </a:fld>
            <a:endParaRPr lang="en-US" dirty="0"/>
          </a:p>
        </p:txBody>
      </p:sp>
      <p:pic>
        <p:nvPicPr>
          <p:cNvPr id="7" name="Picture 6">
            <a:extLst>
              <a:ext uri="{FF2B5EF4-FFF2-40B4-BE49-F238E27FC236}">
                <a16:creationId xmlns:a16="http://schemas.microsoft.com/office/drawing/2014/main" id="{53F19C7D-FC32-D03C-3446-2D9D36CE621D}"/>
              </a:ext>
            </a:extLst>
          </p:cNvPr>
          <p:cNvPicPr>
            <a:picLocks noChangeAspect="1"/>
          </p:cNvPicPr>
          <p:nvPr/>
        </p:nvPicPr>
        <p:blipFill>
          <a:blip r:embed="rId3"/>
          <a:stretch>
            <a:fillRect/>
          </a:stretch>
        </p:blipFill>
        <p:spPr>
          <a:xfrm>
            <a:off x="952669" y="1162835"/>
            <a:ext cx="10048827" cy="4970645"/>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3BCD56AA-2BC0-7E06-106D-33100B90B451}"/>
                  </a:ext>
                </a:extLst>
              </p14:cNvPr>
              <p14:cNvContentPartPr/>
              <p14:nvPr/>
            </p14:nvContentPartPr>
            <p14:xfrm>
              <a:off x="237240" y="1753560"/>
              <a:ext cx="7709040" cy="4010400"/>
            </p14:xfrm>
          </p:contentPart>
        </mc:Choice>
        <mc:Fallback>
          <p:pic>
            <p:nvPicPr>
              <p:cNvPr id="3" name="Ink 2">
                <a:extLst>
                  <a:ext uri="{FF2B5EF4-FFF2-40B4-BE49-F238E27FC236}">
                    <a16:creationId xmlns:a16="http://schemas.microsoft.com/office/drawing/2014/main" id="{3BCD56AA-2BC0-7E06-106D-33100B90B451}"/>
                  </a:ext>
                </a:extLst>
              </p:cNvPr>
              <p:cNvPicPr/>
              <p:nvPr/>
            </p:nvPicPr>
            <p:blipFill>
              <a:blip r:embed="rId5"/>
              <a:stretch>
                <a:fillRect/>
              </a:stretch>
            </p:blipFill>
            <p:spPr>
              <a:xfrm>
                <a:off x="221040" y="1737360"/>
                <a:ext cx="7741440" cy="4042800"/>
              </a:xfrm>
              <a:prstGeom prst="rect">
                <a:avLst/>
              </a:prstGeom>
            </p:spPr>
          </p:pic>
        </mc:Fallback>
      </mc:AlternateContent>
    </p:spTree>
    <p:extLst>
      <p:ext uri="{BB962C8B-B14F-4D97-AF65-F5344CB8AC3E}">
        <p14:creationId xmlns:p14="http://schemas.microsoft.com/office/powerpoint/2010/main" val="358819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17</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ABD0F761-A5C2-C37F-A429-A8BACA746BEF}"/>
                  </a:ext>
                </a:extLst>
              </p14:cNvPr>
              <p14:cNvContentPartPr/>
              <p14:nvPr/>
            </p14:nvContentPartPr>
            <p14:xfrm>
              <a:off x="918720" y="275400"/>
              <a:ext cx="9974160" cy="4838760"/>
            </p14:xfrm>
          </p:contentPart>
        </mc:Choice>
        <mc:Fallback>
          <p:pic>
            <p:nvPicPr>
              <p:cNvPr id="2" name="Ink 1">
                <a:extLst>
                  <a:ext uri="{FF2B5EF4-FFF2-40B4-BE49-F238E27FC236}">
                    <a16:creationId xmlns:a16="http://schemas.microsoft.com/office/drawing/2014/main" id="{ABD0F761-A5C2-C37F-A429-A8BACA746BEF}"/>
                  </a:ext>
                </a:extLst>
              </p:cNvPr>
              <p:cNvPicPr/>
              <p:nvPr/>
            </p:nvPicPr>
            <p:blipFill>
              <a:blip r:embed="rId3"/>
              <a:stretch>
                <a:fillRect/>
              </a:stretch>
            </p:blipFill>
            <p:spPr>
              <a:xfrm>
                <a:off x="902520" y="259200"/>
                <a:ext cx="10006560" cy="4871160"/>
              </a:xfrm>
              <a:prstGeom prst="rect">
                <a:avLst/>
              </a:prstGeom>
            </p:spPr>
          </p:pic>
        </mc:Fallback>
      </mc:AlternateContent>
    </p:spTree>
    <p:extLst>
      <p:ext uri="{BB962C8B-B14F-4D97-AF65-F5344CB8AC3E}">
        <p14:creationId xmlns:p14="http://schemas.microsoft.com/office/powerpoint/2010/main" val="1228354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18</a:t>
            </a:fld>
            <a:endParaRPr lang="en-US" dirty="0"/>
          </a:p>
        </p:txBody>
      </p:sp>
    </p:spTree>
    <p:extLst>
      <p:ext uri="{BB962C8B-B14F-4D97-AF65-F5344CB8AC3E}">
        <p14:creationId xmlns:p14="http://schemas.microsoft.com/office/powerpoint/2010/main" val="3270269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362652" y="289620"/>
            <a:ext cx="6925732" cy="569387"/>
          </a:xfrm>
        </p:spPr>
        <p:txBody>
          <a:bodyPr/>
          <a:lstStyle/>
          <a:p>
            <a:r>
              <a:rPr lang="en-US" sz="4000" dirty="0">
                <a:latin typeface="Arial Narrow" panose="020B0604020202020204" pitchFamily="34" charset="0"/>
                <a:cs typeface="Arial Narrow" panose="020B0604020202020204" pitchFamily="34" charset="0"/>
              </a:rPr>
              <a:t>Example 5.6 from Lecture Book</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19</a:t>
            </a:fld>
            <a:endParaRPr lang="en-US" dirty="0"/>
          </a:p>
        </p:txBody>
      </p:sp>
      <p:pic>
        <p:nvPicPr>
          <p:cNvPr id="7" name="Picture 6">
            <a:extLst>
              <a:ext uri="{FF2B5EF4-FFF2-40B4-BE49-F238E27FC236}">
                <a16:creationId xmlns:a16="http://schemas.microsoft.com/office/drawing/2014/main" id="{C1CB6F3A-C7AD-B981-D700-FC57ADD9B413}"/>
              </a:ext>
            </a:extLst>
          </p:cNvPr>
          <p:cNvPicPr>
            <a:picLocks noChangeAspect="1"/>
          </p:cNvPicPr>
          <p:nvPr/>
        </p:nvPicPr>
        <p:blipFill>
          <a:blip r:embed="rId3"/>
          <a:stretch>
            <a:fillRect/>
          </a:stretch>
        </p:blipFill>
        <p:spPr>
          <a:xfrm>
            <a:off x="918800" y="1062706"/>
            <a:ext cx="10090684" cy="3136761"/>
          </a:xfrm>
          <a:prstGeom prst="rect">
            <a:avLst/>
          </a:prstGeom>
        </p:spPr>
      </p:pic>
      <p:pic>
        <p:nvPicPr>
          <p:cNvPr id="8" name="Picture 7">
            <a:extLst>
              <a:ext uri="{FF2B5EF4-FFF2-40B4-BE49-F238E27FC236}">
                <a16:creationId xmlns:a16="http://schemas.microsoft.com/office/drawing/2014/main" id="{92B9A0A9-222D-7D32-C7BB-3852803BA980}"/>
              </a:ext>
            </a:extLst>
          </p:cNvPr>
          <p:cNvPicPr>
            <a:picLocks noChangeAspect="1"/>
          </p:cNvPicPr>
          <p:nvPr/>
        </p:nvPicPr>
        <p:blipFill>
          <a:blip r:embed="rId4"/>
          <a:stretch>
            <a:fillRect/>
          </a:stretch>
        </p:blipFill>
        <p:spPr>
          <a:xfrm>
            <a:off x="6096000" y="2810283"/>
            <a:ext cx="4064000" cy="4003703"/>
          </a:xfrm>
          <a:prstGeom prst="rect">
            <a:avLst/>
          </a:prstGeom>
        </p:spPr>
      </p:pic>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195AD848-0F3E-0B79-BDBB-CAEE96F25D33}"/>
                  </a:ext>
                </a:extLst>
              </p14:cNvPr>
              <p14:cNvContentPartPr/>
              <p14:nvPr/>
            </p14:nvContentPartPr>
            <p14:xfrm>
              <a:off x="1055880" y="2065680"/>
              <a:ext cx="5843880" cy="2286360"/>
            </p14:xfrm>
          </p:contentPart>
        </mc:Choice>
        <mc:Fallback>
          <p:pic>
            <p:nvPicPr>
              <p:cNvPr id="3" name="Ink 2">
                <a:extLst>
                  <a:ext uri="{FF2B5EF4-FFF2-40B4-BE49-F238E27FC236}">
                    <a16:creationId xmlns:a16="http://schemas.microsoft.com/office/drawing/2014/main" id="{195AD848-0F3E-0B79-BDBB-CAEE96F25D33}"/>
                  </a:ext>
                </a:extLst>
              </p:cNvPr>
              <p:cNvPicPr/>
              <p:nvPr/>
            </p:nvPicPr>
            <p:blipFill>
              <a:blip r:embed="rId6"/>
              <a:stretch>
                <a:fillRect/>
              </a:stretch>
            </p:blipFill>
            <p:spPr>
              <a:xfrm>
                <a:off x="1034280" y="2044080"/>
                <a:ext cx="5881680" cy="2329560"/>
              </a:xfrm>
              <a:prstGeom prst="rect">
                <a:avLst/>
              </a:prstGeom>
            </p:spPr>
          </p:pic>
        </mc:Fallback>
      </mc:AlternateContent>
    </p:spTree>
    <p:extLst>
      <p:ext uri="{BB962C8B-B14F-4D97-AF65-F5344CB8AC3E}">
        <p14:creationId xmlns:p14="http://schemas.microsoft.com/office/powerpoint/2010/main" val="3001997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394183" y="211388"/>
            <a:ext cx="10536576" cy="553998"/>
          </a:xfrm>
        </p:spPr>
        <p:txBody>
          <a:bodyPr/>
          <a:lstStyle/>
          <a:p>
            <a:r>
              <a:rPr lang="en-US" sz="4000" dirty="0">
                <a:latin typeface="Arial Narrow" panose="020B0604020202020204" pitchFamily="34" charset="0"/>
                <a:cs typeface="Arial Narrow" panose="020B0604020202020204" pitchFamily="34" charset="0"/>
              </a:rPr>
              <a:t>Stress and Strain: Generalized Concept</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2</a:t>
            </a:fld>
            <a:endParaRPr lang="en-US" dirty="0"/>
          </a:p>
        </p:txBody>
      </p:sp>
      <p:sp>
        <p:nvSpPr>
          <p:cNvPr id="13" name="TextBox 12">
            <a:extLst>
              <a:ext uri="{FF2B5EF4-FFF2-40B4-BE49-F238E27FC236}">
                <a16:creationId xmlns:a16="http://schemas.microsoft.com/office/drawing/2014/main" id="{0E066884-330B-3731-8000-9200E1917B55}"/>
              </a:ext>
            </a:extLst>
          </p:cNvPr>
          <p:cNvSpPr txBox="1"/>
          <p:nvPr/>
        </p:nvSpPr>
        <p:spPr>
          <a:xfrm>
            <a:off x="727840" y="991418"/>
            <a:ext cx="9204436" cy="830997"/>
          </a:xfrm>
          <a:prstGeom prst="rect">
            <a:avLst/>
          </a:prstGeom>
          <a:noFill/>
        </p:spPr>
        <p:txBody>
          <a:bodyPr wrap="square">
            <a:spAutoFit/>
          </a:bodyPr>
          <a:lstStyle/>
          <a:p>
            <a:r>
              <a:rPr lang="en-US" sz="2400" b="1" i="1" dirty="0">
                <a:effectLst/>
                <a:latin typeface="Arial Narrow" panose="020B0604020202020204" pitchFamily="34" charset="0"/>
                <a:cs typeface="Arial Narrow" panose="020B0604020202020204" pitchFamily="34" charset="0"/>
              </a:rPr>
              <a:t>Objective: To study the relationships between stress and strain due to a three-dimensional loading of a</a:t>
            </a:r>
            <a:r>
              <a:rPr lang="en-US" sz="2400" b="1" i="1" dirty="0">
                <a:latin typeface="Arial Narrow" panose="020B0604020202020204" pitchFamily="34" charset="0"/>
                <a:cs typeface="Arial Narrow" panose="020B0604020202020204" pitchFamily="34" charset="0"/>
              </a:rPr>
              <a:t> </a:t>
            </a:r>
            <a:r>
              <a:rPr lang="en-US" sz="2400" b="1" i="1" dirty="0">
                <a:effectLst/>
                <a:latin typeface="Arial Narrow" panose="020B0604020202020204" pitchFamily="34" charset="0"/>
                <a:cs typeface="Arial Narrow" panose="020B0604020202020204" pitchFamily="34" charset="0"/>
              </a:rPr>
              <a:t>body.</a:t>
            </a:r>
          </a:p>
        </p:txBody>
      </p:sp>
      <p:pic>
        <p:nvPicPr>
          <p:cNvPr id="14" name="Picture 13">
            <a:extLst>
              <a:ext uri="{FF2B5EF4-FFF2-40B4-BE49-F238E27FC236}">
                <a16:creationId xmlns:a16="http://schemas.microsoft.com/office/drawing/2014/main" id="{6DD4F8C6-4A53-FF6A-4529-41F4A5AA6F0F}"/>
              </a:ext>
            </a:extLst>
          </p:cNvPr>
          <p:cNvPicPr>
            <a:picLocks noChangeAspect="1"/>
          </p:cNvPicPr>
          <p:nvPr/>
        </p:nvPicPr>
        <p:blipFill>
          <a:blip r:embed="rId3"/>
          <a:stretch>
            <a:fillRect/>
          </a:stretch>
        </p:blipFill>
        <p:spPr>
          <a:xfrm>
            <a:off x="2011871" y="2048447"/>
            <a:ext cx="3537591" cy="1984502"/>
          </a:xfrm>
          <a:prstGeom prst="rect">
            <a:avLst/>
          </a:prstGeom>
        </p:spPr>
      </p:pic>
      <p:pic>
        <p:nvPicPr>
          <p:cNvPr id="15" name="Picture 14">
            <a:extLst>
              <a:ext uri="{FF2B5EF4-FFF2-40B4-BE49-F238E27FC236}">
                <a16:creationId xmlns:a16="http://schemas.microsoft.com/office/drawing/2014/main" id="{1FE54012-98A3-5B83-25A4-B8BFFB883E60}"/>
              </a:ext>
            </a:extLst>
          </p:cNvPr>
          <p:cNvPicPr>
            <a:picLocks noChangeAspect="1"/>
          </p:cNvPicPr>
          <p:nvPr/>
        </p:nvPicPr>
        <p:blipFill>
          <a:blip r:embed="rId4"/>
          <a:stretch>
            <a:fillRect/>
          </a:stretch>
        </p:blipFill>
        <p:spPr>
          <a:xfrm>
            <a:off x="7337496" y="2164040"/>
            <a:ext cx="2390650" cy="1861422"/>
          </a:xfrm>
          <a:prstGeom prst="rect">
            <a:avLst/>
          </a:prstGeom>
        </p:spPr>
      </p:pic>
      <p:pic>
        <p:nvPicPr>
          <p:cNvPr id="16" name="Picture 15">
            <a:extLst>
              <a:ext uri="{FF2B5EF4-FFF2-40B4-BE49-F238E27FC236}">
                <a16:creationId xmlns:a16="http://schemas.microsoft.com/office/drawing/2014/main" id="{C12B9B67-8839-E16D-A1F1-49B73379A5ED}"/>
              </a:ext>
            </a:extLst>
          </p:cNvPr>
          <p:cNvPicPr>
            <a:picLocks noChangeAspect="1"/>
          </p:cNvPicPr>
          <p:nvPr/>
        </p:nvPicPr>
        <p:blipFill>
          <a:blip r:embed="rId5"/>
          <a:stretch>
            <a:fillRect/>
          </a:stretch>
        </p:blipFill>
        <p:spPr>
          <a:xfrm>
            <a:off x="2729976" y="4032949"/>
            <a:ext cx="2600082" cy="2225296"/>
          </a:xfrm>
          <a:prstGeom prst="rect">
            <a:avLst/>
          </a:prstGeom>
        </p:spPr>
      </p:pic>
      <p:pic>
        <p:nvPicPr>
          <p:cNvPr id="17" name="Picture 16">
            <a:extLst>
              <a:ext uri="{FF2B5EF4-FFF2-40B4-BE49-F238E27FC236}">
                <a16:creationId xmlns:a16="http://schemas.microsoft.com/office/drawing/2014/main" id="{9F32AD4C-2852-5162-E858-BB38CE54A13F}"/>
              </a:ext>
            </a:extLst>
          </p:cNvPr>
          <p:cNvPicPr>
            <a:picLocks noChangeAspect="1"/>
          </p:cNvPicPr>
          <p:nvPr/>
        </p:nvPicPr>
        <p:blipFill>
          <a:blip r:embed="rId6"/>
          <a:stretch>
            <a:fillRect/>
          </a:stretch>
        </p:blipFill>
        <p:spPr>
          <a:xfrm>
            <a:off x="7337496" y="4367087"/>
            <a:ext cx="1949344" cy="1499495"/>
          </a:xfrm>
          <a:prstGeom prst="rect">
            <a:avLst/>
          </a:prstGeom>
        </p:spPr>
      </p:pic>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42B86D4A-9B69-A64F-3072-0E15C2B74062}"/>
                  </a:ext>
                </a:extLst>
              </p14:cNvPr>
              <p14:cNvContentPartPr/>
              <p14:nvPr/>
            </p14:nvContentPartPr>
            <p14:xfrm>
              <a:off x="560160" y="1266840"/>
              <a:ext cx="11631960" cy="4535640"/>
            </p14:xfrm>
          </p:contentPart>
        </mc:Choice>
        <mc:Fallback>
          <p:pic>
            <p:nvPicPr>
              <p:cNvPr id="3" name="Ink 2">
                <a:extLst>
                  <a:ext uri="{FF2B5EF4-FFF2-40B4-BE49-F238E27FC236}">
                    <a16:creationId xmlns:a16="http://schemas.microsoft.com/office/drawing/2014/main" id="{42B86D4A-9B69-A64F-3072-0E15C2B74062}"/>
                  </a:ext>
                </a:extLst>
              </p:cNvPr>
              <p:cNvPicPr/>
              <p:nvPr/>
            </p:nvPicPr>
            <p:blipFill>
              <a:blip r:embed="rId8"/>
              <a:stretch>
                <a:fillRect/>
              </a:stretch>
            </p:blipFill>
            <p:spPr>
              <a:xfrm>
                <a:off x="543960" y="1250640"/>
                <a:ext cx="11664360" cy="4568040"/>
              </a:xfrm>
              <a:prstGeom prst="rect">
                <a:avLst/>
              </a:prstGeom>
            </p:spPr>
          </p:pic>
        </mc:Fallback>
      </mc:AlternateContent>
    </p:spTree>
    <p:extLst>
      <p:ext uri="{BB962C8B-B14F-4D97-AF65-F5344CB8AC3E}">
        <p14:creationId xmlns:p14="http://schemas.microsoft.com/office/powerpoint/2010/main" val="3724849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20</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0B785F0A-0C9F-544C-D5CE-058DFBD042B9}"/>
                  </a:ext>
                </a:extLst>
              </p14:cNvPr>
              <p14:cNvContentPartPr/>
              <p14:nvPr/>
            </p14:nvContentPartPr>
            <p14:xfrm>
              <a:off x="918000" y="55440"/>
              <a:ext cx="10976040" cy="6568920"/>
            </p14:xfrm>
          </p:contentPart>
        </mc:Choice>
        <mc:Fallback>
          <p:pic>
            <p:nvPicPr>
              <p:cNvPr id="2" name="Ink 1">
                <a:extLst>
                  <a:ext uri="{FF2B5EF4-FFF2-40B4-BE49-F238E27FC236}">
                    <a16:creationId xmlns:a16="http://schemas.microsoft.com/office/drawing/2014/main" id="{0B785F0A-0C9F-544C-D5CE-058DFBD042B9}"/>
                  </a:ext>
                </a:extLst>
              </p:cNvPr>
              <p:cNvPicPr/>
              <p:nvPr/>
            </p:nvPicPr>
            <p:blipFill>
              <a:blip r:embed="rId3"/>
              <a:stretch>
                <a:fillRect/>
              </a:stretch>
            </p:blipFill>
            <p:spPr>
              <a:xfrm>
                <a:off x="901800" y="39240"/>
                <a:ext cx="11008440" cy="6601320"/>
              </a:xfrm>
              <a:prstGeom prst="rect">
                <a:avLst/>
              </a:prstGeom>
            </p:spPr>
          </p:pic>
        </mc:Fallback>
      </mc:AlternateContent>
    </p:spTree>
    <p:extLst>
      <p:ext uri="{BB962C8B-B14F-4D97-AF65-F5344CB8AC3E}">
        <p14:creationId xmlns:p14="http://schemas.microsoft.com/office/powerpoint/2010/main" val="940842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21</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E42286E4-4E7F-B0F8-DC55-A3BC06D75480}"/>
                  </a:ext>
                </a:extLst>
              </p14:cNvPr>
              <p14:cNvContentPartPr/>
              <p14:nvPr/>
            </p14:nvContentPartPr>
            <p14:xfrm>
              <a:off x="1115280" y="188280"/>
              <a:ext cx="9681480" cy="4740120"/>
            </p14:xfrm>
          </p:contentPart>
        </mc:Choice>
        <mc:Fallback>
          <p:pic>
            <p:nvPicPr>
              <p:cNvPr id="2" name="Ink 1">
                <a:extLst>
                  <a:ext uri="{FF2B5EF4-FFF2-40B4-BE49-F238E27FC236}">
                    <a16:creationId xmlns:a16="http://schemas.microsoft.com/office/drawing/2014/main" id="{E42286E4-4E7F-B0F8-DC55-A3BC06D75480}"/>
                  </a:ext>
                </a:extLst>
              </p:cNvPr>
              <p:cNvPicPr/>
              <p:nvPr/>
            </p:nvPicPr>
            <p:blipFill>
              <a:blip r:embed="rId3"/>
              <a:stretch>
                <a:fillRect/>
              </a:stretch>
            </p:blipFill>
            <p:spPr>
              <a:xfrm>
                <a:off x="1099080" y="172080"/>
                <a:ext cx="9713880" cy="4772520"/>
              </a:xfrm>
              <a:prstGeom prst="rect">
                <a:avLst/>
              </a:prstGeom>
            </p:spPr>
          </p:pic>
        </mc:Fallback>
      </mc:AlternateContent>
    </p:spTree>
    <p:extLst>
      <p:ext uri="{BB962C8B-B14F-4D97-AF65-F5344CB8AC3E}">
        <p14:creationId xmlns:p14="http://schemas.microsoft.com/office/powerpoint/2010/main" val="3694575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425714" y="296604"/>
            <a:ext cx="6925732" cy="569387"/>
          </a:xfrm>
        </p:spPr>
        <p:txBody>
          <a:bodyPr/>
          <a:lstStyle/>
          <a:p>
            <a:r>
              <a:rPr lang="en-US" sz="4000" dirty="0">
                <a:latin typeface="Arial Narrow" panose="020B0604020202020204" pitchFamily="34" charset="0"/>
                <a:cs typeface="Arial Narrow" panose="020B0604020202020204" pitchFamily="34" charset="0"/>
              </a:rPr>
              <a:t>Example 5.8 from Lecture Book</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22</a:t>
            </a:fld>
            <a:endParaRPr lang="en-US" dirty="0"/>
          </a:p>
        </p:txBody>
      </p:sp>
      <p:pic>
        <p:nvPicPr>
          <p:cNvPr id="7" name="Picture 6">
            <a:extLst>
              <a:ext uri="{FF2B5EF4-FFF2-40B4-BE49-F238E27FC236}">
                <a16:creationId xmlns:a16="http://schemas.microsoft.com/office/drawing/2014/main" id="{57E591F6-E49F-0DCD-78AD-3D5589FC51D0}"/>
              </a:ext>
            </a:extLst>
          </p:cNvPr>
          <p:cNvPicPr>
            <a:picLocks noChangeAspect="1"/>
          </p:cNvPicPr>
          <p:nvPr/>
        </p:nvPicPr>
        <p:blipFill>
          <a:blip r:embed="rId3"/>
          <a:stretch>
            <a:fillRect/>
          </a:stretch>
        </p:blipFill>
        <p:spPr>
          <a:xfrm>
            <a:off x="1332000" y="1073329"/>
            <a:ext cx="9637824" cy="2555400"/>
          </a:xfrm>
          <a:prstGeom prst="rect">
            <a:avLst/>
          </a:prstGeom>
        </p:spPr>
      </p:pic>
      <p:pic>
        <p:nvPicPr>
          <p:cNvPr id="8" name="Picture 7">
            <a:extLst>
              <a:ext uri="{FF2B5EF4-FFF2-40B4-BE49-F238E27FC236}">
                <a16:creationId xmlns:a16="http://schemas.microsoft.com/office/drawing/2014/main" id="{BF42CBE0-4313-1BAF-79A2-C0F45B454F0A}"/>
              </a:ext>
            </a:extLst>
          </p:cNvPr>
          <p:cNvPicPr>
            <a:picLocks noChangeAspect="1"/>
          </p:cNvPicPr>
          <p:nvPr/>
        </p:nvPicPr>
        <p:blipFill>
          <a:blip r:embed="rId4"/>
          <a:stretch>
            <a:fillRect/>
          </a:stretch>
        </p:blipFill>
        <p:spPr>
          <a:xfrm>
            <a:off x="2470572" y="3628729"/>
            <a:ext cx="8768735" cy="3219049"/>
          </a:xfrm>
          <a:prstGeom prst="rect">
            <a:avLst/>
          </a:prstGeom>
        </p:spPr>
      </p:pic>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8559B0AD-4000-06CE-6BAE-0A1F4152D80F}"/>
                  </a:ext>
                </a:extLst>
              </p14:cNvPr>
              <p14:cNvContentPartPr/>
              <p14:nvPr/>
            </p14:nvContentPartPr>
            <p14:xfrm>
              <a:off x="5223960" y="918000"/>
              <a:ext cx="2175480" cy="5839200"/>
            </p14:xfrm>
          </p:contentPart>
        </mc:Choice>
        <mc:Fallback>
          <p:pic>
            <p:nvPicPr>
              <p:cNvPr id="3" name="Ink 2">
                <a:extLst>
                  <a:ext uri="{FF2B5EF4-FFF2-40B4-BE49-F238E27FC236}">
                    <a16:creationId xmlns:a16="http://schemas.microsoft.com/office/drawing/2014/main" id="{8559B0AD-4000-06CE-6BAE-0A1F4152D80F}"/>
                  </a:ext>
                </a:extLst>
              </p:cNvPr>
              <p:cNvPicPr/>
              <p:nvPr/>
            </p:nvPicPr>
            <p:blipFill>
              <a:blip r:embed="rId6"/>
              <a:stretch>
                <a:fillRect/>
              </a:stretch>
            </p:blipFill>
            <p:spPr>
              <a:xfrm>
                <a:off x="5202360" y="896400"/>
                <a:ext cx="2213280" cy="5882400"/>
              </a:xfrm>
              <a:prstGeom prst="rect">
                <a:avLst/>
              </a:prstGeom>
            </p:spPr>
          </p:pic>
        </mc:Fallback>
      </mc:AlternateContent>
    </p:spTree>
    <p:extLst>
      <p:ext uri="{BB962C8B-B14F-4D97-AF65-F5344CB8AC3E}">
        <p14:creationId xmlns:p14="http://schemas.microsoft.com/office/powerpoint/2010/main" val="460549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AA9E4-4587-7F69-62AB-EDB49FADACE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7BF860-0230-6FB0-5C41-D2D3468EB6B9}"/>
              </a:ext>
            </a:extLst>
          </p:cNvPr>
          <p:cNvSpPr>
            <a:spLocks noGrp="1"/>
          </p:cNvSpPr>
          <p:nvPr>
            <p:ph type="sldNum" sz="quarter" idx="12"/>
          </p:nvPr>
        </p:nvSpPr>
        <p:spPr/>
        <p:txBody>
          <a:bodyPr/>
          <a:lstStyle/>
          <a:p>
            <a:fld id="{8A7A6979-0714-4377-B894-6BE4C2D6E202}" type="slidenum">
              <a:rPr lang="en-US" smtClean="0"/>
              <a:pPr/>
              <a:t>23</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44F15585-311F-8568-C1B4-8A72A57792F3}"/>
                  </a:ext>
                </a:extLst>
              </p14:cNvPr>
              <p14:cNvContentPartPr/>
              <p14:nvPr/>
            </p14:nvContentPartPr>
            <p14:xfrm>
              <a:off x="312120" y="78120"/>
              <a:ext cx="11614680" cy="6054840"/>
            </p14:xfrm>
          </p:contentPart>
        </mc:Choice>
        <mc:Fallback>
          <p:pic>
            <p:nvPicPr>
              <p:cNvPr id="2" name="Ink 1">
                <a:extLst>
                  <a:ext uri="{FF2B5EF4-FFF2-40B4-BE49-F238E27FC236}">
                    <a16:creationId xmlns:a16="http://schemas.microsoft.com/office/drawing/2014/main" id="{44F15585-311F-8568-C1B4-8A72A57792F3}"/>
                  </a:ext>
                </a:extLst>
              </p:cNvPr>
              <p:cNvPicPr/>
              <p:nvPr/>
            </p:nvPicPr>
            <p:blipFill>
              <a:blip r:embed="rId3"/>
              <a:stretch>
                <a:fillRect/>
              </a:stretch>
            </p:blipFill>
            <p:spPr>
              <a:xfrm>
                <a:off x="295920" y="61920"/>
                <a:ext cx="11647080" cy="6087240"/>
              </a:xfrm>
              <a:prstGeom prst="rect">
                <a:avLst/>
              </a:prstGeom>
            </p:spPr>
          </p:pic>
        </mc:Fallback>
      </mc:AlternateContent>
    </p:spTree>
    <p:extLst>
      <p:ext uri="{BB962C8B-B14F-4D97-AF65-F5344CB8AC3E}">
        <p14:creationId xmlns:p14="http://schemas.microsoft.com/office/powerpoint/2010/main" val="907615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24</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198E6AD2-EDBC-D94F-57EA-EDC5C5AA4BA6}"/>
                  </a:ext>
                </a:extLst>
              </p14:cNvPr>
              <p14:cNvContentPartPr/>
              <p14:nvPr/>
            </p14:nvContentPartPr>
            <p14:xfrm>
              <a:off x="803880" y="178920"/>
              <a:ext cx="10950480" cy="6600960"/>
            </p14:xfrm>
          </p:contentPart>
        </mc:Choice>
        <mc:Fallback>
          <p:pic>
            <p:nvPicPr>
              <p:cNvPr id="2" name="Ink 1">
                <a:extLst>
                  <a:ext uri="{FF2B5EF4-FFF2-40B4-BE49-F238E27FC236}">
                    <a16:creationId xmlns:a16="http://schemas.microsoft.com/office/drawing/2014/main" id="{198E6AD2-EDBC-D94F-57EA-EDC5C5AA4BA6}"/>
                  </a:ext>
                </a:extLst>
              </p:cNvPr>
              <p:cNvPicPr/>
              <p:nvPr/>
            </p:nvPicPr>
            <p:blipFill>
              <a:blip r:embed="rId3"/>
              <a:stretch>
                <a:fillRect/>
              </a:stretch>
            </p:blipFill>
            <p:spPr>
              <a:xfrm>
                <a:off x="787680" y="162720"/>
                <a:ext cx="10982880" cy="6633360"/>
              </a:xfrm>
              <a:prstGeom prst="rect">
                <a:avLst/>
              </a:prstGeom>
            </p:spPr>
          </p:pic>
        </mc:Fallback>
      </mc:AlternateContent>
    </p:spTree>
    <p:extLst>
      <p:ext uri="{BB962C8B-B14F-4D97-AF65-F5344CB8AC3E}">
        <p14:creationId xmlns:p14="http://schemas.microsoft.com/office/powerpoint/2010/main" val="2293447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201BA-5B1D-C7E1-A8AE-399243B7C42D}"/>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52D21D7E-7484-3B39-740B-B615FE234C51}"/>
              </a:ext>
            </a:extLst>
          </p:cNvPr>
          <p:cNvSpPr>
            <a:spLocks noGrp="1"/>
          </p:cNvSpPr>
          <p:nvPr>
            <p:ph type="ctrTitle"/>
          </p:nvPr>
        </p:nvSpPr>
        <p:spPr>
          <a:xfrm>
            <a:off x="425714" y="296604"/>
            <a:ext cx="6925732" cy="569387"/>
          </a:xfrm>
        </p:spPr>
        <p:txBody>
          <a:bodyPr/>
          <a:lstStyle/>
          <a:p>
            <a:r>
              <a:rPr lang="en-US" sz="4000" dirty="0">
                <a:latin typeface="Arial Narrow" panose="020B0604020202020204" pitchFamily="34" charset="0"/>
                <a:cs typeface="Arial Narrow" panose="020B0604020202020204" pitchFamily="34" charset="0"/>
              </a:rPr>
              <a:t>Example 5.9 from Lecture Book</a:t>
            </a:r>
          </a:p>
        </p:txBody>
      </p:sp>
      <p:sp>
        <p:nvSpPr>
          <p:cNvPr id="6" name="Slide Number">
            <a:extLst>
              <a:ext uri="{FF2B5EF4-FFF2-40B4-BE49-F238E27FC236}">
                <a16:creationId xmlns:a16="http://schemas.microsoft.com/office/drawing/2014/main" id="{EDA411B8-9835-148A-02FA-1CD69D6A20CF}"/>
              </a:ext>
            </a:extLst>
          </p:cNvPr>
          <p:cNvSpPr>
            <a:spLocks noGrp="1"/>
          </p:cNvSpPr>
          <p:nvPr>
            <p:ph type="sldNum" sz="quarter" idx="12"/>
          </p:nvPr>
        </p:nvSpPr>
        <p:spPr/>
        <p:txBody>
          <a:bodyPr/>
          <a:lstStyle/>
          <a:p>
            <a:fld id="{8A7A6979-0714-4377-B894-6BE4C2D6E202}" type="slidenum">
              <a:rPr lang="en-US" smtClean="0"/>
              <a:pPr/>
              <a:t>25</a:t>
            </a:fld>
            <a:endParaRPr lang="en-US" dirty="0"/>
          </a:p>
        </p:txBody>
      </p:sp>
      <p:pic>
        <p:nvPicPr>
          <p:cNvPr id="3" name="Picture 2">
            <a:extLst>
              <a:ext uri="{FF2B5EF4-FFF2-40B4-BE49-F238E27FC236}">
                <a16:creationId xmlns:a16="http://schemas.microsoft.com/office/drawing/2014/main" id="{FF832E09-34DE-BAF9-FB17-D194B7474141}"/>
              </a:ext>
            </a:extLst>
          </p:cNvPr>
          <p:cNvPicPr>
            <a:picLocks noChangeAspect="1"/>
          </p:cNvPicPr>
          <p:nvPr/>
        </p:nvPicPr>
        <p:blipFill>
          <a:blip r:embed="rId3"/>
          <a:stretch>
            <a:fillRect/>
          </a:stretch>
        </p:blipFill>
        <p:spPr>
          <a:xfrm>
            <a:off x="1763267" y="1020888"/>
            <a:ext cx="8665465" cy="2352480"/>
          </a:xfrm>
          <a:prstGeom prst="rect">
            <a:avLst/>
          </a:prstGeom>
        </p:spPr>
      </p:pic>
      <p:pic>
        <p:nvPicPr>
          <p:cNvPr id="4" name="Picture 3">
            <a:extLst>
              <a:ext uri="{FF2B5EF4-FFF2-40B4-BE49-F238E27FC236}">
                <a16:creationId xmlns:a16="http://schemas.microsoft.com/office/drawing/2014/main" id="{6AB23E30-0D14-A1AF-36C9-C2CCE1273239}"/>
              </a:ext>
            </a:extLst>
          </p:cNvPr>
          <p:cNvPicPr>
            <a:picLocks noChangeAspect="1"/>
          </p:cNvPicPr>
          <p:nvPr/>
        </p:nvPicPr>
        <p:blipFill>
          <a:blip r:embed="rId4"/>
          <a:stretch>
            <a:fillRect/>
          </a:stretch>
        </p:blipFill>
        <p:spPr>
          <a:xfrm>
            <a:off x="2778081" y="3373368"/>
            <a:ext cx="7985623" cy="3482366"/>
          </a:xfrm>
          <a:prstGeom prst="rect">
            <a:avLst/>
          </a:prstGeom>
        </p:spPr>
      </p:pic>
    </p:spTree>
    <p:extLst>
      <p:ext uri="{BB962C8B-B14F-4D97-AF65-F5344CB8AC3E}">
        <p14:creationId xmlns:p14="http://schemas.microsoft.com/office/powerpoint/2010/main" val="4089847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26</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93C9D459-B4C4-86DC-DCC4-B32189CAF38A}"/>
                  </a:ext>
                </a:extLst>
              </p14:cNvPr>
              <p14:cNvContentPartPr/>
              <p14:nvPr/>
            </p14:nvContentPartPr>
            <p14:xfrm>
              <a:off x="510120" y="70920"/>
              <a:ext cx="8296920" cy="6472800"/>
            </p14:xfrm>
          </p:contentPart>
        </mc:Choice>
        <mc:Fallback>
          <p:pic>
            <p:nvPicPr>
              <p:cNvPr id="2" name="Ink 1">
                <a:extLst>
                  <a:ext uri="{FF2B5EF4-FFF2-40B4-BE49-F238E27FC236}">
                    <a16:creationId xmlns:a16="http://schemas.microsoft.com/office/drawing/2014/main" id="{93C9D459-B4C4-86DC-DCC4-B32189CAF38A}"/>
                  </a:ext>
                </a:extLst>
              </p:cNvPr>
              <p:cNvPicPr/>
              <p:nvPr/>
            </p:nvPicPr>
            <p:blipFill>
              <a:blip r:embed="rId3"/>
              <a:stretch>
                <a:fillRect/>
              </a:stretch>
            </p:blipFill>
            <p:spPr>
              <a:xfrm>
                <a:off x="493920" y="54720"/>
                <a:ext cx="8329320" cy="6505200"/>
              </a:xfrm>
              <a:prstGeom prst="rect">
                <a:avLst/>
              </a:prstGeom>
            </p:spPr>
          </p:pic>
        </mc:Fallback>
      </mc:AlternateContent>
    </p:spTree>
    <p:extLst>
      <p:ext uri="{BB962C8B-B14F-4D97-AF65-F5344CB8AC3E}">
        <p14:creationId xmlns:p14="http://schemas.microsoft.com/office/powerpoint/2010/main" val="3331006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27</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6E4DE07A-EA6E-7E4C-736E-A4D307550388}"/>
                  </a:ext>
                </a:extLst>
              </p14:cNvPr>
              <p14:cNvContentPartPr/>
              <p14:nvPr/>
            </p14:nvContentPartPr>
            <p14:xfrm>
              <a:off x="691200" y="168840"/>
              <a:ext cx="10132200" cy="6689160"/>
            </p14:xfrm>
          </p:contentPart>
        </mc:Choice>
        <mc:Fallback>
          <p:pic>
            <p:nvPicPr>
              <p:cNvPr id="2" name="Ink 1">
                <a:extLst>
                  <a:ext uri="{FF2B5EF4-FFF2-40B4-BE49-F238E27FC236}">
                    <a16:creationId xmlns:a16="http://schemas.microsoft.com/office/drawing/2014/main" id="{6E4DE07A-EA6E-7E4C-736E-A4D307550388}"/>
                  </a:ext>
                </a:extLst>
              </p:cNvPr>
              <p:cNvPicPr/>
              <p:nvPr/>
            </p:nvPicPr>
            <p:blipFill>
              <a:blip r:embed="rId3"/>
              <a:stretch>
                <a:fillRect/>
              </a:stretch>
            </p:blipFill>
            <p:spPr>
              <a:xfrm>
                <a:off x="675000" y="152640"/>
                <a:ext cx="10164600" cy="6721560"/>
              </a:xfrm>
              <a:prstGeom prst="rect">
                <a:avLst/>
              </a:prstGeom>
            </p:spPr>
          </p:pic>
        </mc:Fallback>
      </mc:AlternateContent>
    </p:spTree>
    <p:extLst>
      <p:ext uri="{BB962C8B-B14F-4D97-AF65-F5344CB8AC3E}">
        <p14:creationId xmlns:p14="http://schemas.microsoft.com/office/powerpoint/2010/main" val="3131419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CB448-7CDD-D496-7121-25DB526BB584}"/>
            </a:ext>
          </a:extLst>
        </p:cNvPr>
        <p:cNvGrpSpPr/>
        <p:nvPr/>
      </p:nvGrpSpPr>
      <p:grpSpPr>
        <a:xfrm>
          <a:off x="0" y="0"/>
          <a:ext cx="0" cy="0"/>
          <a:chOff x="0" y="0"/>
          <a:chExt cx="0" cy="0"/>
        </a:xfrm>
      </p:grpSpPr>
      <p:sp>
        <p:nvSpPr>
          <p:cNvPr id="6" name="Slide Number">
            <a:extLst>
              <a:ext uri="{FF2B5EF4-FFF2-40B4-BE49-F238E27FC236}">
                <a16:creationId xmlns:a16="http://schemas.microsoft.com/office/drawing/2014/main" id="{074D01C4-BD8D-9E6C-368B-F8ABC726110B}"/>
              </a:ext>
            </a:extLst>
          </p:cNvPr>
          <p:cNvSpPr>
            <a:spLocks noGrp="1"/>
          </p:cNvSpPr>
          <p:nvPr>
            <p:ph type="sldNum" sz="quarter" idx="12"/>
          </p:nvPr>
        </p:nvSpPr>
        <p:spPr/>
        <p:txBody>
          <a:bodyPr/>
          <a:lstStyle/>
          <a:p>
            <a:fld id="{8A7A6979-0714-4377-B894-6BE4C2D6E202}" type="slidenum">
              <a:rPr lang="en-US" smtClean="0"/>
              <a:pPr/>
              <a:t>28</a:t>
            </a:fld>
            <a:endParaRPr lang="en-US" dirty="0"/>
          </a:p>
        </p:txBody>
      </p:sp>
      <p:pic>
        <p:nvPicPr>
          <p:cNvPr id="7" name="Picture 6">
            <a:extLst>
              <a:ext uri="{FF2B5EF4-FFF2-40B4-BE49-F238E27FC236}">
                <a16:creationId xmlns:a16="http://schemas.microsoft.com/office/drawing/2014/main" id="{9AAC76D7-6C5F-184F-0FB8-E9642EE77CA6}"/>
              </a:ext>
            </a:extLst>
          </p:cNvPr>
          <p:cNvPicPr>
            <a:picLocks noChangeAspect="1"/>
          </p:cNvPicPr>
          <p:nvPr/>
        </p:nvPicPr>
        <p:blipFill>
          <a:blip r:embed="rId3"/>
          <a:stretch>
            <a:fillRect/>
          </a:stretch>
        </p:blipFill>
        <p:spPr>
          <a:xfrm>
            <a:off x="2370082" y="11788"/>
            <a:ext cx="9008173" cy="6846212"/>
          </a:xfrm>
          <a:prstGeom prst="rect">
            <a:avLst/>
          </a:prstGeom>
        </p:spPr>
      </p:pic>
    </p:spTree>
    <p:extLst>
      <p:ext uri="{BB962C8B-B14F-4D97-AF65-F5344CB8AC3E}">
        <p14:creationId xmlns:p14="http://schemas.microsoft.com/office/powerpoint/2010/main" val="3059971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p:txBody>
          <a:bodyPr/>
          <a:lstStyle/>
          <a:p>
            <a:r>
              <a:rPr lang="en-US" dirty="0">
                <a:latin typeface="Arial Narrow" panose="020B0604020202020204" pitchFamily="34" charset="0"/>
                <a:cs typeface="Arial Narrow" panose="020B0604020202020204" pitchFamily="34" charset="0"/>
              </a:rPr>
              <a:t>Thank You</a:t>
            </a: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10"/>
          </p:nvPr>
        </p:nvSpPr>
        <p:spPr>
          <a:xfrm>
            <a:off x="8355875" y="6227631"/>
            <a:ext cx="870923" cy="323968"/>
          </a:xfrm>
        </p:spPr>
        <p:txBody>
          <a:bodyPr/>
          <a:lstStyle/>
          <a:p>
            <a:fld id="{69E19CAC-2325-1047-B0FD-9C1EACA0A0AE}" type="datetime1">
              <a:rPr lang="en-US" smtClean="0"/>
              <a:pPr/>
              <a:t>9/5/25</a:t>
            </a:fld>
            <a:endParaRPr lang="en-US" dirty="0"/>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29</a:t>
            </a:fld>
            <a:endParaRPr lang="en-US" dirty="0"/>
          </a:p>
        </p:txBody>
      </p:sp>
    </p:spTree>
    <p:extLst>
      <p:ext uri="{BB962C8B-B14F-4D97-AF65-F5344CB8AC3E}">
        <p14:creationId xmlns:p14="http://schemas.microsoft.com/office/powerpoint/2010/main" val="2425730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279638" y="217205"/>
            <a:ext cx="6925732" cy="569387"/>
          </a:xfrm>
        </p:spPr>
        <p:txBody>
          <a:bodyPr/>
          <a:lstStyle/>
          <a:p>
            <a:r>
              <a:rPr lang="en-US" sz="4000" dirty="0">
                <a:latin typeface="Arial Narrow" panose="020B0604020202020204" pitchFamily="34" charset="0"/>
                <a:cs typeface="Arial Narrow" panose="020B0604020202020204" pitchFamily="34" charset="0"/>
              </a:rPr>
              <a:t>Resolution of Internal Force</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3" name="Picture 2">
            <a:extLst>
              <a:ext uri="{FF2B5EF4-FFF2-40B4-BE49-F238E27FC236}">
                <a16:creationId xmlns:a16="http://schemas.microsoft.com/office/drawing/2014/main" id="{A5106546-45FB-5DD2-9BC2-E3D3CA6DBE18}"/>
              </a:ext>
            </a:extLst>
          </p:cNvPr>
          <p:cNvPicPr>
            <a:picLocks noChangeAspect="1"/>
          </p:cNvPicPr>
          <p:nvPr/>
        </p:nvPicPr>
        <p:blipFill>
          <a:blip r:embed="rId3"/>
          <a:stretch>
            <a:fillRect/>
          </a:stretch>
        </p:blipFill>
        <p:spPr>
          <a:xfrm>
            <a:off x="7319010" y="810892"/>
            <a:ext cx="3223300" cy="2044889"/>
          </a:xfrm>
          <a:prstGeom prst="rect">
            <a:avLst/>
          </a:prstGeom>
        </p:spPr>
      </p:pic>
      <p:pic>
        <p:nvPicPr>
          <p:cNvPr id="4" name="Picture 3">
            <a:extLst>
              <a:ext uri="{FF2B5EF4-FFF2-40B4-BE49-F238E27FC236}">
                <a16:creationId xmlns:a16="http://schemas.microsoft.com/office/drawing/2014/main" id="{23F351B5-27BB-F90C-6328-013430744D54}"/>
              </a:ext>
            </a:extLst>
          </p:cNvPr>
          <p:cNvPicPr>
            <a:picLocks noChangeAspect="1"/>
          </p:cNvPicPr>
          <p:nvPr/>
        </p:nvPicPr>
        <p:blipFill>
          <a:blip r:embed="rId4"/>
          <a:stretch>
            <a:fillRect/>
          </a:stretch>
        </p:blipFill>
        <p:spPr>
          <a:xfrm>
            <a:off x="2510030" y="1111789"/>
            <a:ext cx="4158995" cy="465807"/>
          </a:xfrm>
          <a:prstGeom prst="rect">
            <a:avLst/>
          </a:prstGeom>
        </p:spPr>
      </p:pic>
      <p:grpSp>
        <p:nvGrpSpPr>
          <p:cNvPr id="11" name="Group 10">
            <a:extLst>
              <a:ext uri="{FF2B5EF4-FFF2-40B4-BE49-F238E27FC236}">
                <a16:creationId xmlns:a16="http://schemas.microsoft.com/office/drawing/2014/main" id="{5A635960-63CF-3D86-7567-0CAC6F9E511B}"/>
              </a:ext>
            </a:extLst>
          </p:cNvPr>
          <p:cNvGrpSpPr/>
          <p:nvPr/>
        </p:nvGrpSpPr>
        <p:grpSpPr>
          <a:xfrm>
            <a:off x="1649690" y="2746578"/>
            <a:ext cx="8644190" cy="3743397"/>
            <a:chOff x="49530" y="3112337"/>
            <a:chExt cx="8644190" cy="3743397"/>
          </a:xfrm>
        </p:grpSpPr>
        <p:pic>
          <p:nvPicPr>
            <p:cNvPr id="8" name="Picture 7">
              <a:extLst>
                <a:ext uri="{FF2B5EF4-FFF2-40B4-BE49-F238E27FC236}">
                  <a16:creationId xmlns:a16="http://schemas.microsoft.com/office/drawing/2014/main" id="{8229654C-40DE-1A70-AA98-D385852A5B02}"/>
                </a:ext>
              </a:extLst>
            </p:cNvPr>
            <p:cNvPicPr>
              <a:picLocks noChangeAspect="1"/>
            </p:cNvPicPr>
            <p:nvPr/>
          </p:nvPicPr>
          <p:blipFill>
            <a:blip r:embed="rId5"/>
            <a:stretch>
              <a:fillRect/>
            </a:stretch>
          </p:blipFill>
          <p:spPr>
            <a:xfrm>
              <a:off x="49530" y="3245108"/>
              <a:ext cx="5471160" cy="3610626"/>
            </a:xfrm>
            <a:prstGeom prst="rect">
              <a:avLst/>
            </a:prstGeom>
          </p:spPr>
        </p:pic>
        <p:pic>
          <p:nvPicPr>
            <p:cNvPr id="9" name="Picture 8">
              <a:extLst>
                <a:ext uri="{FF2B5EF4-FFF2-40B4-BE49-F238E27FC236}">
                  <a16:creationId xmlns:a16="http://schemas.microsoft.com/office/drawing/2014/main" id="{6F231945-B233-D525-D3E3-FEBE22C08B44}"/>
                </a:ext>
              </a:extLst>
            </p:cNvPr>
            <p:cNvPicPr>
              <a:picLocks noChangeAspect="1"/>
            </p:cNvPicPr>
            <p:nvPr/>
          </p:nvPicPr>
          <p:blipFill>
            <a:blip r:embed="rId6"/>
            <a:stretch>
              <a:fillRect/>
            </a:stretch>
          </p:blipFill>
          <p:spPr>
            <a:xfrm>
              <a:off x="5605210" y="3180314"/>
              <a:ext cx="3088510" cy="2631948"/>
            </a:xfrm>
            <a:prstGeom prst="rect">
              <a:avLst/>
            </a:prstGeom>
          </p:spPr>
        </p:pic>
        <p:pic>
          <p:nvPicPr>
            <p:cNvPr id="5" name="Picture 4">
              <a:extLst>
                <a:ext uri="{FF2B5EF4-FFF2-40B4-BE49-F238E27FC236}">
                  <a16:creationId xmlns:a16="http://schemas.microsoft.com/office/drawing/2014/main" id="{027BF3E8-BDB2-F602-9072-5817FE86C276}"/>
                </a:ext>
              </a:extLst>
            </p:cNvPr>
            <p:cNvPicPr>
              <a:picLocks noChangeAspect="1"/>
            </p:cNvPicPr>
            <p:nvPr/>
          </p:nvPicPr>
          <p:blipFill>
            <a:blip r:embed="rId7"/>
            <a:stretch>
              <a:fillRect/>
            </a:stretch>
          </p:blipFill>
          <p:spPr>
            <a:xfrm>
              <a:off x="496062" y="3112337"/>
              <a:ext cx="4960366" cy="419808"/>
            </a:xfrm>
            <a:prstGeom prst="rect">
              <a:avLst/>
            </a:prstGeom>
          </p:spPr>
        </p:pic>
      </p:grpSp>
      <p:pic>
        <p:nvPicPr>
          <p:cNvPr id="10" name="Picture 9">
            <a:extLst>
              <a:ext uri="{FF2B5EF4-FFF2-40B4-BE49-F238E27FC236}">
                <a16:creationId xmlns:a16="http://schemas.microsoft.com/office/drawing/2014/main" id="{3B573662-2A36-0959-5D44-A6F87F8FFCD1}"/>
              </a:ext>
            </a:extLst>
          </p:cNvPr>
          <p:cNvPicPr>
            <a:picLocks noChangeAspect="1"/>
          </p:cNvPicPr>
          <p:nvPr/>
        </p:nvPicPr>
        <p:blipFill>
          <a:blip r:embed="rId8"/>
          <a:stretch>
            <a:fillRect/>
          </a:stretch>
        </p:blipFill>
        <p:spPr>
          <a:xfrm>
            <a:off x="6510212" y="4948768"/>
            <a:ext cx="1237996" cy="1816800"/>
          </a:xfrm>
          <a:prstGeom prst="rect">
            <a:avLst/>
          </a:prstGeom>
          <a:ln>
            <a:solidFill>
              <a:schemeClr val="tx1"/>
            </a:solidFill>
          </a:ln>
        </p:spPr>
      </p:pic>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E0C21F49-5D71-C97A-9D3C-AC5DE0B4839D}"/>
                  </a:ext>
                </a:extLst>
              </p14:cNvPr>
              <p14:cNvContentPartPr/>
              <p14:nvPr/>
            </p14:nvContentPartPr>
            <p14:xfrm>
              <a:off x="3382920" y="5072400"/>
              <a:ext cx="8389080" cy="1689480"/>
            </p14:xfrm>
          </p:contentPart>
        </mc:Choice>
        <mc:Fallback>
          <p:pic>
            <p:nvPicPr>
              <p:cNvPr id="7" name="Ink 6">
                <a:extLst>
                  <a:ext uri="{FF2B5EF4-FFF2-40B4-BE49-F238E27FC236}">
                    <a16:creationId xmlns:a16="http://schemas.microsoft.com/office/drawing/2014/main" id="{E0C21F49-5D71-C97A-9D3C-AC5DE0B4839D}"/>
                  </a:ext>
                </a:extLst>
              </p:cNvPr>
              <p:cNvPicPr/>
              <p:nvPr/>
            </p:nvPicPr>
            <p:blipFill>
              <a:blip r:embed="rId10"/>
              <a:stretch>
                <a:fillRect/>
              </a:stretch>
            </p:blipFill>
            <p:spPr>
              <a:xfrm>
                <a:off x="3360960" y="5050440"/>
                <a:ext cx="8426880" cy="1732680"/>
              </a:xfrm>
              <a:prstGeom prst="rect">
                <a:avLst/>
              </a:prstGeom>
            </p:spPr>
          </p:pic>
        </mc:Fallback>
      </mc:AlternateContent>
    </p:spTree>
    <p:extLst>
      <p:ext uri="{BB962C8B-B14F-4D97-AF65-F5344CB8AC3E}">
        <p14:creationId xmlns:p14="http://schemas.microsoft.com/office/powerpoint/2010/main" val="1630291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4</a:t>
            </a:fld>
            <a:endParaRPr lang="en-US" dirty="0"/>
          </a:p>
        </p:txBody>
      </p:sp>
      <p:grpSp>
        <p:nvGrpSpPr>
          <p:cNvPr id="7" name="Group 6">
            <a:extLst>
              <a:ext uri="{FF2B5EF4-FFF2-40B4-BE49-F238E27FC236}">
                <a16:creationId xmlns:a16="http://schemas.microsoft.com/office/drawing/2014/main" id="{1C1292D5-5A39-1A87-0380-80A492118EB0}"/>
              </a:ext>
            </a:extLst>
          </p:cNvPr>
          <p:cNvGrpSpPr/>
          <p:nvPr/>
        </p:nvGrpSpPr>
        <p:grpSpPr>
          <a:xfrm>
            <a:off x="1612392" y="468103"/>
            <a:ext cx="8244840" cy="2243364"/>
            <a:chOff x="222504" y="1036284"/>
            <a:chExt cx="8891016" cy="2468786"/>
          </a:xfrm>
        </p:grpSpPr>
        <p:pic>
          <p:nvPicPr>
            <p:cNvPr id="3" name="Picture 2">
              <a:extLst>
                <a:ext uri="{FF2B5EF4-FFF2-40B4-BE49-F238E27FC236}">
                  <a16:creationId xmlns:a16="http://schemas.microsoft.com/office/drawing/2014/main" id="{D179378F-C7D9-D5ED-8E62-0180BAB6F5DA}"/>
                </a:ext>
              </a:extLst>
            </p:cNvPr>
            <p:cNvPicPr>
              <a:picLocks noChangeAspect="1"/>
            </p:cNvPicPr>
            <p:nvPr/>
          </p:nvPicPr>
          <p:blipFill>
            <a:blip r:embed="rId3"/>
            <a:stretch>
              <a:fillRect/>
            </a:stretch>
          </p:blipFill>
          <p:spPr>
            <a:xfrm>
              <a:off x="222504" y="1036284"/>
              <a:ext cx="5911844" cy="2468786"/>
            </a:xfrm>
            <a:prstGeom prst="rect">
              <a:avLst/>
            </a:prstGeom>
          </p:spPr>
        </p:pic>
        <p:pic>
          <p:nvPicPr>
            <p:cNvPr id="4" name="Picture 3">
              <a:extLst>
                <a:ext uri="{FF2B5EF4-FFF2-40B4-BE49-F238E27FC236}">
                  <a16:creationId xmlns:a16="http://schemas.microsoft.com/office/drawing/2014/main" id="{25126F5D-9979-1683-A818-4A869B75BF22}"/>
                </a:ext>
              </a:extLst>
            </p:cNvPr>
            <p:cNvPicPr>
              <a:picLocks noChangeAspect="1"/>
            </p:cNvPicPr>
            <p:nvPr/>
          </p:nvPicPr>
          <p:blipFill>
            <a:blip r:embed="rId4"/>
            <a:stretch>
              <a:fillRect/>
            </a:stretch>
          </p:blipFill>
          <p:spPr>
            <a:xfrm>
              <a:off x="6140444" y="1091438"/>
              <a:ext cx="2973076" cy="2163103"/>
            </a:xfrm>
            <a:prstGeom prst="rect">
              <a:avLst/>
            </a:prstGeom>
          </p:spPr>
        </p:pic>
      </p:grpSp>
      <p:pic>
        <p:nvPicPr>
          <p:cNvPr id="10" name="Picture 9">
            <a:extLst>
              <a:ext uri="{FF2B5EF4-FFF2-40B4-BE49-F238E27FC236}">
                <a16:creationId xmlns:a16="http://schemas.microsoft.com/office/drawing/2014/main" id="{E9EA55C6-4831-8863-3ECB-7AF48874EF35}"/>
              </a:ext>
            </a:extLst>
          </p:cNvPr>
          <p:cNvPicPr>
            <a:picLocks noChangeAspect="1"/>
          </p:cNvPicPr>
          <p:nvPr/>
        </p:nvPicPr>
        <p:blipFill>
          <a:blip r:embed="rId5"/>
          <a:stretch>
            <a:fillRect/>
          </a:stretch>
        </p:blipFill>
        <p:spPr>
          <a:xfrm>
            <a:off x="2246122" y="11799"/>
            <a:ext cx="4593590" cy="350971"/>
          </a:xfrm>
          <a:prstGeom prst="rect">
            <a:avLst/>
          </a:prstGeom>
        </p:spPr>
      </p:pic>
      <p:pic>
        <p:nvPicPr>
          <p:cNvPr id="13" name="Picture 12">
            <a:extLst>
              <a:ext uri="{FF2B5EF4-FFF2-40B4-BE49-F238E27FC236}">
                <a16:creationId xmlns:a16="http://schemas.microsoft.com/office/drawing/2014/main" id="{B4488E06-200A-03D7-7C8F-E484EB46E0B0}"/>
              </a:ext>
            </a:extLst>
          </p:cNvPr>
          <p:cNvPicPr>
            <a:picLocks noChangeAspect="1"/>
          </p:cNvPicPr>
          <p:nvPr/>
        </p:nvPicPr>
        <p:blipFill>
          <a:blip r:embed="rId6"/>
          <a:stretch>
            <a:fillRect/>
          </a:stretch>
        </p:blipFill>
        <p:spPr>
          <a:xfrm>
            <a:off x="1694105" y="3429000"/>
            <a:ext cx="5318760" cy="2688422"/>
          </a:xfrm>
          <a:prstGeom prst="rect">
            <a:avLst/>
          </a:prstGeom>
        </p:spPr>
      </p:pic>
      <p:pic>
        <p:nvPicPr>
          <p:cNvPr id="14" name="Picture 13">
            <a:extLst>
              <a:ext uri="{FF2B5EF4-FFF2-40B4-BE49-F238E27FC236}">
                <a16:creationId xmlns:a16="http://schemas.microsoft.com/office/drawing/2014/main" id="{0F9E5C78-51A6-A581-37AE-EDF458D64C93}"/>
              </a:ext>
            </a:extLst>
          </p:cNvPr>
          <p:cNvPicPr>
            <a:picLocks noChangeAspect="1"/>
          </p:cNvPicPr>
          <p:nvPr/>
        </p:nvPicPr>
        <p:blipFill>
          <a:blip r:embed="rId7"/>
          <a:stretch>
            <a:fillRect/>
          </a:stretch>
        </p:blipFill>
        <p:spPr>
          <a:xfrm>
            <a:off x="7012865" y="3511071"/>
            <a:ext cx="2674112" cy="1961602"/>
          </a:xfrm>
          <a:prstGeom prst="rect">
            <a:avLst/>
          </a:prstGeom>
        </p:spPr>
      </p:pic>
      <p:pic>
        <p:nvPicPr>
          <p:cNvPr id="5" name="Picture 4">
            <a:extLst>
              <a:ext uri="{FF2B5EF4-FFF2-40B4-BE49-F238E27FC236}">
                <a16:creationId xmlns:a16="http://schemas.microsoft.com/office/drawing/2014/main" id="{EEC14285-FC50-744B-910D-DAEB9528A1B0}"/>
              </a:ext>
            </a:extLst>
          </p:cNvPr>
          <p:cNvPicPr>
            <a:picLocks noChangeAspect="1"/>
          </p:cNvPicPr>
          <p:nvPr/>
        </p:nvPicPr>
        <p:blipFill>
          <a:blip r:embed="rId8"/>
          <a:stretch>
            <a:fillRect/>
          </a:stretch>
        </p:blipFill>
        <p:spPr>
          <a:xfrm>
            <a:off x="9261641" y="1702095"/>
            <a:ext cx="1258173" cy="1726906"/>
          </a:xfrm>
          <a:prstGeom prst="rect">
            <a:avLst/>
          </a:prstGeom>
          <a:ln>
            <a:solidFill>
              <a:schemeClr val="tx1"/>
            </a:solidFill>
          </a:ln>
        </p:spPr>
      </p:pic>
      <p:pic>
        <p:nvPicPr>
          <p:cNvPr id="15" name="Picture 14">
            <a:extLst>
              <a:ext uri="{FF2B5EF4-FFF2-40B4-BE49-F238E27FC236}">
                <a16:creationId xmlns:a16="http://schemas.microsoft.com/office/drawing/2014/main" id="{D214191D-1E20-D96E-315E-14E184409F65}"/>
              </a:ext>
            </a:extLst>
          </p:cNvPr>
          <p:cNvPicPr>
            <a:picLocks noChangeAspect="1"/>
          </p:cNvPicPr>
          <p:nvPr/>
        </p:nvPicPr>
        <p:blipFill>
          <a:blip r:embed="rId9"/>
          <a:stretch>
            <a:fillRect/>
          </a:stretch>
        </p:blipFill>
        <p:spPr>
          <a:xfrm>
            <a:off x="6243947" y="5096579"/>
            <a:ext cx="1215234" cy="1707896"/>
          </a:xfrm>
          <a:prstGeom prst="rect">
            <a:avLst/>
          </a:prstGeom>
          <a:ln>
            <a:solidFill>
              <a:schemeClr val="tx1"/>
            </a:solidFill>
          </a:ln>
        </p:spPr>
      </p:pic>
      <p:pic>
        <p:nvPicPr>
          <p:cNvPr id="16" name="Picture 15">
            <a:extLst>
              <a:ext uri="{FF2B5EF4-FFF2-40B4-BE49-F238E27FC236}">
                <a16:creationId xmlns:a16="http://schemas.microsoft.com/office/drawing/2014/main" id="{C0BC5FB3-1394-FE1F-6198-A83BE2D5D915}"/>
              </a:ext>
            </a:extLst>
          </p:cNvPr>
          <p:cNvPicPr>
            <a:picLocks noChangeAspect="1"/>
          </p:cNvPicPr>
          <p:nvPr/>
        </p:nvPicPr>
        <p:blipFill>
          <a:blip r:embed="rId10"/>
          <a:stretch>
            <a:fillRect/>
          </a:stretch>
        </p:blipFill>
        <p:spPr>
          <a:xfrm>
            <a:off x="1959281" y="3272622"/>
            <a:ext cx="4788408" cy="312756"/>
          </a:xfrm>
          <a:prstGeom prst="rect">
            <a:avLst/>
          </a:prstGeom>
        </p:spPr>
      </p:pic>
      <mc:AlternateContent xmlns:mc="http://schemas.openxmlformats.org/markup-compatibility/2006">
        <mc:Choice xmlns:p14="http://schemas.microsoft.com/office/powerpoint/2010/main" Requires="p14">
          <p:contentPart p14:bwMode="auto" r:id="rId11">
            <p14:nvContentPartPr>
              <p14:cNvPr id="2" name="Ink 1">
                <a:extLst>
                  <a:ext uri="{FF2B5EF4-FFF2-40B4-BE49-F238E27FC236}">
                    <a16:creationId xmlns:a16="http://schemas.microsoft.com/office/drawing/2014/main" id="{8080835D-F2EA-796D-9007-43517565D0E9}"/>
                  </a:ext>
                </a:extLst>
              </p14:cNvPr>
              <p14:cNvContentPartPr/>
              <p14:nvPr/>
            </p14:nvContentPartPr>
            <p14:xfrm>
              <a:off x="3029760" y="1413720"/>
              <a:ext cx="7840440" cy="5416560"/>
            </p14:xfrm>
          </p:contentPart>
        </mc:Choice>
        <mc:Fallback>
          <p:pic>
            <p:nvPicPr>
              <p:cNvPr id="2" name="Ink 1">
                <a:extLst>
                  <a:ext uri="{FF2B5EF4-FFF2-40B4-BE49-F238E27FC236}">
                    <a16:creationId xmlns:a16="http://schemas.microsoft.com/office/drawing/2014/main" id="{8080835D-F2EA-796D-9007-43517565D0E9}"/>
                  </a:ext>
                </a:extLst>
              </p:cNvPr>
              <p:cNvPicPr/>
              <p:nvPr/>
            </p:nvPicPr>
            <p:blipFill>
              <a:blip r:embed="rId12"/>
              <a:stretch>
                <a:fillRect/>
              </a:stretch>
            </p:blipFill>
            <p:spPr>
              <a:xfrm>
                <a:off x="3013560" y="1397520"/>
                <a:ext cx="7878240" cy="5454360"/>
              </a:xfrm>
              <a:prstGeom prst="rect">
                <a:avLst/>
              </a:prstGeom>
            </p:spPr>
          </p:pic>
        </mc:Fallback>
      </mc:AlternateContent>
    </p:spTree>
    <p:extLst>
      <p:ext uri="{BB962C8B-B14F-4D97-AF65-F5344CB8AC3E}">
        <p14:creationId xmlns:p14="http://schemas.microsoft.com/office/powerpoint/2010/main" val="2338868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5</a:t>
            </a:fld>
            <a:endParaRPr lang="en-US" dirty="0"/>
          </a:p>
        </p:txBody>
      </p:sp>
      <p:pic>
        <p:nvPicPr>
          <p:cNvPr id="2" name="Picture 1">
            <a:extLst>
              <a:ext uri="{FF2B5EF4-FFF2-40B4-BE49-F238E27FC236}">
                <a16:creationId xmlns:a16="http://schemas.microsoft.com/office/drawing/2014/main" id="{AF5ECB0B-6165-1740-9346-891F220DACF1}"/>
              </a:ext>
            </a:extLst>
          </p:cNvPr>
          <p:cNvPicPr>
            <a:picLocks noChangeAspect="1"/>
          </p:cNvPicPr>
          <p:nvPr/>
        </p:nvPicPr>
        <p:blipFill>
          <a:blip r:embed="rId3"/>
          <a:stretch>
            <a:fillRect/>
          </a:stretch>
        </p:blipFill>
        <p:spPr>
          <a:xfrm>
            <a:off x="2234184" y="149618"/>
            <a:ext cx="8418463" cy="3617710"/>
          </a:xfrm>
          <a:prstGeom prst="rect">
            <a:avLst/>
          </a:prstGeom>
        </p:spPr>
      </p:pic>
      <p:pic>
        <p:nvPicPr>
          <p:cNvPr id="8" name="Picture 7">
            <a:extLst>
              <a:ext uri="{FF2B5EF4-FFF2-40B4-BE49-F238E27FC236}">
                <a16:creationId xmlns:a16="http://schemas.microsoft.com/office/drawing/2014/main" id="{F67A2A04-736F-A694-137A-02460DAECB52}"/>
              </a:ext>
            </a:extLst>
          </p:cNvPr>
          <p:cNvPicPr>
            <a:picLocks noChangeAspect="1"/>
          </p:cNvPicPr>
          <p:nvPr/>
        </p:nvPicPr>
        <p:blipFill>
          <a:blip r:embed="rId4"/>
          <a:stretch>
            <a:fillRect/>
          </a:stretch>
        </p:blipFill>
        <p:spPr>
          <a:xfrm>
            <a:off x="6186874" y="3563262"/>
            <a:ext cx="3683000" cy="3282950"/>
          </a:xfrm>
          <a:prstGeom prst="rect">
            <a:avLst/>
          </a:prstGeom>
        </p:spPr>
      </p:pic>
      <p:sp>
        <p:nvSpPr>
          <p:cNvPr id="11" name="TextBox 10">
            <a:extLst>
              <a:ext uri="{FF2B5EF4-FFF2-40B4-BE49-F238E27FC236}">
                <a16:creationId xmlns:a16="http://schemas.microsoft.com/office/drawing/2014/main" id="{6044E0DA-7F3F-E0FA-CA89-F5673E95D1B3}"/>
              </a:ext>
            </a:extLst>
          </p:cNvPr>
          <p:cNvSpPr txBox="1"/>
          <p:nvPr/>
        </p:nvSpPr>
        <p:spPr>
          <a:xfrm>
            <a:off x="2424401" y="4554997"/>
            <a:ext cx="3572256" cy="1169551"/>
          </a:xfrm>
          <a:prstGeom prst="rect">
            <a:avLst/>
          </a:prstGeom>
          <a:noFill/>
        </p:spPr>
        <p:txBody>
          <a:bodyPr wrap="square">
            <a:spAutoFit/>
          </a:bodyPr>
          <a:lstStyle/>
          <a:p>
            <a:r>
              <a:rPr lang="en-US" sz="1400" i="1" dirty="0">
                <a:latin typeface="Helvetica" pitchFamily="2" charset="0"/>
              </a:rPr>
              <a:t>These components on</a:t>
            </a:r>
            <a:r>
              <a:rPr lang="en-US" sz="1400" dirty="0">
                <a:latin typeface="Helvetica" pitchFamily="2" charset="0"/>
              </a:rPr>
              <a:t> </a:t>
            </a:r>
            <a:r>
              <a:rPr lang="en-US" sz="1400" i="1" dirty="0">
                <a:latin typeface="Helvetica" pitchFamily="2" charset="0"/>
              </a:rPr>
              <a:t>the positive faces, along with those on the negative faces, are shown on the stress cube, where a “primed” quantities (e.g., </a:t>
            </a:r>
            <a:r>
              <a:rPr lang="el-GR" sz="1400" i="1" dirty="0">
                <a:latin typeface="Helvetica" pitchFamily="2" charset="0"/>
              </a:rPr>
              <a:t>σ</a:t>
            </a:r>
            <a:r>
              <a:rPr lang="en-US" sz="1400" i="1" baseline="-25000" dirty="0">
                <a:latin typeface="Helvetica" pitchFamily="2" charset="0"/>
              </a:rPr>
              <a:t>x</a:t>
            </a:r>
            <a:r>
              <a:rPr lang="en-US" sz="1400" i="1" dirty="0">
                <a:latin typeface="Helvetica" pitchFamily="2" charset="0"/>
              </a:rPr>
              <a:t>′ and </a:t>
            </a:r>
            <a:r>
              <a:rPr lang="el-GR" sz="1400" i="1" dirty="0">
                <a:latin typeface="Helvetica" pitchFamily="2" charset="0"/>
              </a:rPr>
              <a:t>τ</a:t>
            </a:r>
            <a:r>
              <a:rPr lang="en-US" sz="1400" i="1" dirty="0">
                <a:latin typeface="Helvetica" pitchFamily="2" charset="0"/>
              </a:rPr>
              <a:t>′</a:t>
            </a:r>
            <a:r>
              <a:rPr lang="en-US" sz="1400" i="1" baseline="-25000" dirty="0" err="1">
                <a:latin typeface="Helvetica" pitchFamily="2" charset="0"/>
              </a:rPr>
              <a:t>xy</a:t>
            </a:r>
            <a:r>
              <a:rPr lang="en-US" sz="1400" i="1" dirty="0">
                <a:latin typeface="Helvetica" pitchFamily="2" charset="0"/>
              </a:rPr>
              <a:t> ) are those components on the</a:t>
            </a:r>
            <a:r>
              <a:rPr lang="en-US" sz="1400" dirty="0">
                <a:latin typeface="Helvetica" pitchFamily="2" charset="0"/>
              </a:rPr>
              <a:t> </a:t>
            </a:r>
            <a:r>
              <a:rPr lang="en-US" sz="1400" i="1" dirty="0">
                <a:latin typeface="Helvetica" pitchFamily="2" charset="0"/>
              </a:rPr>
              <a:t>negative faces.</a:t>
            </a:r>
            <a:endParaRPr lang="en-US" sz="1400" dirty="0">
              <a:latin typeface="Helvetica" pitchFamily="2" charset="0"/>
            </a:endParaRPr>
          </a:p>
        </p:txBody>
      </p:sp>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2CD51E64-60D1-98FD-39F2-A698375336DD}"/>
                  </a:ext>
                </a:extLst>
              </p14:cNvPr>
              <p14:cNvContentPartPr/>
              <p14:nvPr/>
            </p14:nvContentPartPr>
            <p14:xfrm>
              <a:off x="2966040" y="161640"/>
              <a:ext cx="9070200" cy="5943960"/>
            </p14:xfrm>
          </p:contentPart>
        </mc:Choice>
        <mc:Fallback>
          <p:pic>
            <p:nvPicPr>
              <p:cNvPr id="3" name="Ink 2">
                <a:extLst>
                  <a:ext uri="{FF2B5EF4-FFF2-40B4-BE49-F238E27FC236}">
                    <a16:creationId xmlns:a16="http://schemas.microsoft.com/office/drawing/2014/main" id="{2CD51E64-60D1-98FD-39F2-A698375336DD}"/>
                  </a:ext>
                </a:extLst>
              </p:cNvPr>
              <p:cNvPicPr/>
              <p:nvPr/>
            </p:nvPicPr>
            <p:blipFill>
              <a:blip r:embed="rId6"/>
              <a:stretch>
                <a:fillRect/>
              </a:stretch>
            </p:blipFill>
            <p:spPr>
              <a:xfrm>
                <a:off x="2944080" y="145440"/>
                <a:ext cx="9108000" cy="5981760"/>
              </a:xfrm>
              <a:prstGeom prst="rect">
                <a:avLst/>
              </a:prstGeom>
            </p:spPr>
          </p:pic>
        </mc:Fallback>
      </mc:AlternateContent>
    </p:spTree>
    <p:extLst>
      <p:ext uri="{BB962C8B-B14F-4D97-AF65-F5344CB8AC3E}">
        <p14:creationId xmlns:p14="http://schemas.microsoft.com/office/powerpoint/2010/main" val="2894558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6</a:t>
            </a:fld>
            <a:endParaRPr lang="en-US" dirty="0"/>
          </a:p>
        </p:txBody>
      </p:sp>
      <p:pic>
        <p:nvPicPr>
          <p:cNvPr id="3" name="Picture 2">
            <a:extLst>
              <a:ext uri="{FF2B5EF4-FFF2-40B4-BE49-F238E27FC236}">
                <a16:creationId xmlns:a16="http://schemas.microsoft.com/office/drawing/2014/main" id="{589E88C4-18B0-43BE-040C-456B4581CB4A}"/>
              </a:ext>
            </a:extLst>
          </p:cNvPr>
          <p:cNvPicPr>
            <a:picLocks noChangeAspect="1"/>
          </p:cNvPicPr>
          <p:nvPr/>
        </p:nvPicPr>
        <p:blipFill>
          <a:blip r:embed="rId3"/>
          <a:stretch>
            <a:fillRect/>
          </a:stretch>
        </p:blipFill>
        <p:spPr>
          <a:xfrm>
            <a:off x="1237826" y="346773"/>
            <a:ext cx="10111477" cy="4699360"/>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108E63B-8956-227D-F949-D862B40B50EA}"/>
                  </a:ext>
                </a:extLst>
              </p14:cNvPr>
              <p14:cNvContentPartPr/>
              <p14:nvPr/>
            </p14:nvContentPartPr>
            <p14:xfrm>
              <a:off x="2088720" y="702360"/>
              <a:ext cx="4727880" cy="2763720"/>
            </p14:xfrm>
          </p:contentPart>
        </mc:Choice>
        <mc:Fallback>
          <p:pic>
            <p:nvPicPr>
              <p:cNvPr id="2" name="Ink 1">
                <a:extLst>
                  <a:ext uri="{FF2B5EF4-FFF2-40B4-BE49-F238E27FC236}">
                    <a16:creationId xmlns:a16="http://schemas.microsoft.com/office/drawing/2014/main" id="{3108E63B-8956-227D-F949-D862B40B50EA}"/>
                  </a:ext>
                </a:extLst>
              </p:cNvPr>
              <p:cNvPicPr/>
              <p:nvPr/>
            </p:nvPicPr>
            <p:blipFill>
              <a:blip r:embed="rId5"/>
              <a:stretch>
                <a:fillRect/>
              </a:stretch>
            </p:blipFill>
            <p:spPr>
              <a:xfrm>
                <a:off x="2066760" y="680400"/>
                <a:ext cx="4771080" cy="2806920"/>
              </a:xfrm>
              <a:prstGeom prst="rect">
                <a:avLst/>
              </a:prstGeom>
            </p:spPr>
          </p:pic>
        </mc:Fallback>
      </mc:AlternateContent>
    </p:spTree>
    <p:extLst>
      <p:ext uri="{BB962C8B-B14F-4D97-AF65-F5344CB8AC3E}">
        <p14:creationId xmlns:p14="http://schemas.microsoft.com/office/powerpoint/2010/main" val="1056588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257548" y="233672"/>
            <a:ext cx="6925732" cy="569387"/>
          </a:xfrm>
        </p:spPr>
        <p:txBody>
          <a:bodyPr/>
          <a:lstStyle/>
          <a:p>
            <a:r>
              <a:rPr lang="en-US" sz="4000" dirty="0">
                <a:latin typeface="Arial Narrow" panose="020B0604020202020204" pitchFamily="34" charset="0"/>
                <a:cs typeface="Arial Narrow" panose="020B0604020202020204" pitchFamily="34" charset="0"/>
              </a:rPr>
              <a:t>Thermal Strains</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7</a:t>
            </a:fld>
            <a:endParaRPr lang="en-US" dirty="0"/>
          </a:p>
        </p:txBody>
      </p:sp>
      <p:pic>
        <p:nvPicPr>
          <p:cNvPr id="3" name="Picture 2">
            <a:extLst>
              <a:ext uri="{FF2B5EF4-FFF2-40B4-BE49-F238E27FC236}">
                <a16:creationId xmlns:a16="http://schemas.microsoft.com/office/drawing/2014/main" id="{6049DB99-A0FE-5EA9-4259-DF94783EB656}"/>
              </a:ext>
            </a:extLst>
          </p:cNvPr>
          <p:cNvPicPr>
            <a:picLocks noChangeAspect="1"/>
          </p:cNvPicPr>
          <p:nvPr/>
        </p:nvPicPr>
        <p:blipFill>
          <a:blip r:embed="rId3"/>
          <a:stretch>
            <a:fillRect/>
          </a:stretch>
        </p:blipFill>
        <p:spPr>
          <a:xfrm>
            <a:off x="2435352" y="940384"/>
            <a:ext cx="7772400" cy="2941169"/>
          </a:xfrm>
          <a:prstGeom prst="rect">
            <a:avLst/>
          </a:prstGeom>
        </p:spPr>
      </p:pic>
      <p:pic>
        <p:nvPicPr>
          <p:cNvPr id="4" name="Picture 3">
            <a:extLst>
              <a:ext uri="{FF2B5EF4-FFF2-40B4-BE49-F238E27FC236}">
                <a16:creationId xmlns:a16="http://schemas.microsoft.com/office/drawing/2014/main" id="{48853851-2425-05FA-C00E-F68A2AF9E967}"/>
              </a:ext>
            </a:extLst>
          </p:cNvPr>
          <p:cNvPicPr>
            <a:picLocks noChangeAspect="1"/>
          </p:cNvPicPr>
          <p:nvPr/>
        </p:nvPicPr>
        <p:blipFill>
          <a:blip r:embed="rId4"/>
          <a:stretch>
            <a:fillRect/>
          </a:stretch>
        </p:blipFill>
        <p:spPr>
          <a:xfrm>
            <a:off x="1805583" y="3996369"/>
            <a:ext cx="2348064" cy="2493605"/>
          </a:xfrm>
          <a:prstGeom prst="rect">
            <a:avLst/>
          </a:prstGeom>
        </p:spPr>
      </p:pic>
      <p:pic>
        <p:nvPicPr>
          <p:cNvPr id="5" name="Picture 4">
            <a:extLst>
              <a:ext uri="{FF2B5EF4-FFF2-40B4-BE49-F238E27FC236}">
                <a16:creationId xmlns:a16="http://schemas.microsoft.com/office/drawing/2014/main" id="{17CEC8B5-69F7-6A65-FC5A-E31E9887407C}"/>
              </a:ext>
            </a:extLst>
          </p:cNvPr>
          <p:cNvPicPr>
            <a:picLocks noChangeAspect="1"/>
          </p:cNvPicPr>
          <p:nvPr/>
        </p:nvPicPr>
        <p:blipFill>
          <a:blip r:embed="rId5"/>
          <a:stretch>
            <a:fillRect/>
          </a:stretch>
        </p:blipFill>
        <p:spPr>
          <a:xfrm>
            <a:off x="4767834" y="4320657"/>
            <a:ext cx="7424166" cy="1695920"/>
          </a:xfrm>
          <a:prstGeom prst="rect">
            <a:avLst/>
          </a:prstGeom>
        </p:spPr>
      </p:pic>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AA4972CC-0241-5C8A-9FF6-65F8E1A6DB50}"/>
                  </a:ext>
                </a:extLst>
              </p14:cNvPr>
              <p14:cNvContentPartPr/>
              <p14:nvPr/>
            </p14:nvContentPartPr>
            <p14:xfrm>
              <a:off x="9720" y="1010520"/>
              <a:ext cx="12182400" cy="5668920"/>
            </p14:xfrm>
          </p:contentPart>
        </mc:Choice>
        <mc:Fallback>
          <p:pic>
            <p:nvPicPr>
              <p:cNvPr id="7" name="Ink 6">
                <a:extLst>
                  <a:ext uri="{FF2B5EF4-FFF2-40B4-BE49-F238E27FC236}">
                    <a16:creationId xmlns:a16="http://schemas.microsoft.com/office/drawing/2014/main" id="{AA4972CC-0241-5C8A-9FF6-65F8E1A6DB50}"/>
                  </a:ext>
                </a:extLst>
              </p:cNvPr>
              <p:cNvPicPr/>
              <p:nvPr/>
            </p:nvPicPr>
            <p:blipFill>
              <a:blip r:embed="rId7"/>
              <a:stretch>
                <a:fillRect/>
              </a:stretch>
            </p:blipFill>
            <p:spPr>
              <a:xfrm>
                <a:off x="-6480" y="994320"/>
                <a:ext cx="12214800" cy="5706720"/>
              </a:xfrm>
              <a:prstGeom prst="rect">
                <a:avLst/>
              </a:prstGeom>
            </p:spPr>
          </p:pic>
        </mc:Fallback>
      </mc:AlternateContent>
    </p:spTree>
    <p:extLst>
      <p:ext uri="{BB962C8B-B14F-4D97-AF65-F5344CB8AC3E}">
        <p14:creationId xmlns:p14="http://schemas.microsoft.com/office/powerpoint/2010/main" val="2636856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67580" y="218827"/>
            <a:ext cx="10500420" cy="1107996"/>
          </a:xfrm>
        </p:spPr>
        <p:txBody>
          <a:bodyPr/>
          <a:lstStyle/>
          <a:p>
            <a:r>
              <a:rPr lang="en-US" sz="4000" dirty="0">
                <a:latin typeface="Arial Narrow" panose="020B0604020202020204" pitchFamily="34" charset="0"/>
                <a:cs typeface="Arial Narrow" panose="020B0604020202020204" pitchFamily="34" charset="0"/>
              </a:rPr>
              <a:t>Generalized Hooke’s Law (Normal Stress/Strain)</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8</a:t>
            </a:fld>
            <a:endParaRPr lang="en-US" dirty="0"/>
          </a:p>
        </p:txBody>
      </p:sp>
      <p:pic>
        <p:nvPicPr>
          <p:cNvPr id="7" name="Picture 6">
            <a:extLst>
              <a:ext uri="{FF2B5EF4-FFF2-40B4-BE49-F238E27FC236}">
                <a16:creationId xmlns:a16="http://schemas.microsoft.com/office/drawing/2014/main" id="{499DDADE-84A2-96F8-927C-70D929E466D6}"/>
              </a:ext>
            </a:extLst>
          </p:cNvPr>
          <p:cNvPicPr>
            <a:picLocks noChangeAspect="1"/>
          </p:cNvPicPr>
          <p:nvPr/>
        </p:nvPicPr>
        <p:blipFill>
          <a:blip r:embed="rId3"/>
          <a:stretch>
            <a:fillRect/>
          </a:stretch>
        </p:blipFill>
        <p:spPr>
          <a:xfrm>
            <a:off x="2510028" y="984335"/>
            <a:ext cx="7171944" cy="3757848"/>
          </a:xfrm>
          <a:prstGeom prst="rect">
            <a:avLst/>
          </a:prstGeom>
        </p:spPr>
      </p:pic>
      <p:pic>
        <p:nvPicPr>
          <p:cNvPr id="8" name="Picture 7">
            <a:extLst>
              <a:ext uri="{FF2B5EF4-FFF2-40B4-BE49-F238E27FC236}">
                <a16:creationId xmlns:a16="http://schemas.microsoft.com/office/drawing/2014/main" id="{2EE1DE5B-0CF9-5F21-F32D-0C9F247EA493}"/>
              </a:ext>
            </a:extLst>
          </p:cNvPr>
          <p:cNvPicPr>
            <a:picLocks noChangeAspect="1"/>
          </p:cNvPicPr>
          <p:nvPr/>
        </p:nvPicPr>
        <p:blipFill>
          <a:blip r:embed="rId4"/>
          <a:stretch>
            <a:fillRect/>
          </a:stretch>
        </p:blipFill>
        <p:spPr>
          <a:xfrm>
            <a:off x="3314610" y="4765134"/>
            <a:ext cx="6634062" cy="2041833"/>
          </a:xfrm>
          <a:prstGeom prst="rect">
            <a:avLst/>
          </a:prstGeom>
        </p:spPr>
      </p:pic>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F99E779E-5EE8-8DB6-C591-22784F981521}"/>
                  </a:ext>
                </a:extLst>
              </p14:cNvPr>
              <p14:cNvContentPartPr/>
              <p14:nvPr/>
            </p14:nvContentPartPr>
            <p14:xfrm>
              <a:off x="2143800" y="1377720"/>
              <a:ext cx="7298280" cy="5012280"/>
            </p14:xfrm>
          </p:contentPart>
        </mc:Choice>
        <mc:Fallback>
          <p:pic>
            <p:nvPicPr>
              <p:cNvPr id="3" name="Ink 2">
                <a:extLst>
                  <a:ext uri="{FF2B5EF4-FFF2-40B4-BE49-F238E27FC236}">
                    <a16:creationId xmlns:a16="http://schemas.microsoft.com/office/drawing/2014/main" id="{F99E779E-5EE8-8DB6-C591-22784F981521}"/>
                  </a:ext>
                </a:extLst>
              </p:cNvPr>
              <p:cNvPicPr/>
              <p:nvPr/>
            </p:nvPicPr>
            <p:blipFill>
              <a:blip r:embed="rId6"/>
              <a:stretch>
                <a:fillRect/>
              </a:stretch>
            </p:blipFill>
            <p:spPr>
              <a:xfrm>
                <a:off x="2121840" y="1355760"/>
                <a:ext cx="7341480" cy="5055480"/>
              </a:xfrm>
              <a:prstGeom prst="rect">
                <a:avLst/>
              </a:prstGeom>
            </p:spPr>
          </p:pic>
        </mc:Fallback>
      </mc:AlternateContent>
    </p:spTree>
    <p:extLst>
      <p:ext uri="{BB962C8B-B14F-4D97-AF65-F5344CB8AC3E}">
        <p14:creationId xmlns:p14="http://schemas.microsoft.com/office/powerpoint/2010/main" val="310708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335744" y="218827"/>
            <a:ext cx="10447869" cy="1107996"/>
          </a:xfrm>
        </p:spPr>
        <p:txBody>
          <a:bodyPr/>
          <a:lstStyle/>
          <a:p>
            <a:r>
              <a:rPr lang="en-US" sz="4000" dirty="0">
                <a:latin typeface="Arial Narrow" panose="020B0604020202020204" pitchFamily="34" charset="0"/>
                <a:cs typeface="Arial Narrow" panose="020B0604020202020204" pitchFamily="34" charset="0"/>
              </a:rPr>
              <a:t>Generalized Hooke’s Law (Shear Stress/Strain)</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9</a:t>
            </a:fld>
            <a:endParaRPr lang="en-US" dirty="0"/>
          </a:p>
        </p:txBody>
      </p:sp>
      <p:pic>
        <p:nvPicPr>
          <p:cNvPr id="3" name="Picture 2">
            <a:extLst>
              <a:ext uri="{FF2B5EF4-FFF2-40B4-BE49-F238E27FC236}">
                <a16:creationId xmlns:a16="http://schemas.microsoft.com/office/drawing/2014/main" id="{0E8B64FE-1818-4A3A-8545-56E023B4E231}"/>
              </a:ext>
            </a:extLst>
          </p:cNvPr>
          <p:cNvPicPr>
            <a:picLocks noChangeAspect="1"/>
          </p:cNvPicPr>
          <p:nvPr/>
        </p:nvPicPr>
        <p:blipFill>
          <a:blip r:embed="rId3"/>
          <a:stretch>
            <a:fillRect/>
          </a:stretch>
        </p:blipFill>
        <p:spPr>
          <a:xfrm>
            <a:off x="2727172" y="1127759"/>
            <a:ext cx="6737655" cy="4036907"/>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72A8425A-2E57-CCC0-6121-28EA28D5231B}"/>
                  </a:ext>
                </a:extLst>
              </p14:cNvPr>
              <p14:cNvContentPartPr/>
              <p14:nvPr/>
            </p14:nvContentPartPr>
            <p14:xfrm>
              <a:off x="5857200" y="1450440"/>
              <a:ext cx="9720" cy="23400"/>
            </p14:xfrm>
          </p:contentPart>
        </mc:Choice>
        <mc:Fallback>
          <p:pic>
            <p:nvPicPr>
              <p:cNvPr id="4" name="Ink 3">
                <a:extLst>
                  <a:ext uri="{FF2B5EF4-FFF2-40B4-BE49-F238E27FC236}">
                    <a16:creationId xmlns:a16="http://schemas.microsoft.com/office/drawing/2014/main" id="{72A8425A-2E57-CCC0-6121-28EA28D5231B}"/>
                  </a:ext>
                </a:extLst>
              </p:cNvPr>
              <p:cNvPicPr/>
              <p:nvPr/>
            </p:nvPicPr>
            <p:blipFill>
              <a:blip r:embed="rId5"/>
              <a:stretch>
                <a:fillRect/>
              </a:stretch>
            </p:blipFill>
            <p:spPr>
              <a:xfrm>
                <a:off x="5835240" y="1428480"/>
                <a:ext cx="52920" cy="66600"/>
              </a:xfrm>
              <a:prstGeom prst="rect">
                <a:avLst/>
              </a:prstGeom>
            </p:spPr>
          </p:pic>
        </mc:Fallback>
      </mc:AlternateContent>
    </p:spTree>
    <p:extLst>
      <p:ext uri="{BB962C8B-B14F-4D97-AF65-F5344CB8AC3E}">
        <p14:creationId xmlns:p14="http://schemas.microsoft.com/office/powerpoint/2010/main" val="2604372897"/>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IE-Template_Black_StandardScreen" id="{E89C3307-748B-AB41-927F-A1C98E8C6764}" vid="{73600533-07C5-D24B-8F18-B75773583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PU-ME-Template_Black_StandardScreen</Template>
  <TotalTime>19907</TotalTime>
  <Words>198</Words>
  <Application>Microsoft Office PowerPoint</Application>
  <PresentationFormat>Widescreen</PresentationFormat>
  <Paragraphs>67</Paragraphs>
  <Slides>29</Slides>
  <Notes>17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Purdue2</vt:lpstr>
      <vt:lpstr>MECHANICS OF MATERIALS</vt:lpstr>
      <vt:lpstr>Stress and Strain: Generalized Concept</vt:lpstr>
      <vt:lpstr>Resolution of Internal Force</vt:lpstr>
      <vt:lpstr>PowerPoint Presentation</vt:lpstr>
      <vt:lpstr>PowerPoint Presentation</vt:lpstr>
      <vt:lpstr>PowerPoint Presentation</vt:lpstr>
      <vt:lpstr>Thermal Strains</vt:lpstr>
      <vt:lpstr>Generalized Hooke’s Law (Normal Stress/Strain)</vt:lpstr>
      <vt:lpstr>Generalized Hooke’s Law (Shear Stress/Strain)</vt:lpstr>
      <vt:lpstr>Example 5.1 from Lecture Book</vt:lpstr>
      <vt:lpstr>PowerPoint Presentation</vt:lpstr>
      <vt:lpstr>PowerPoint Presentation</vt:lpstr>
      <vt:lpstr>Example 5.3 from Lecture Book</vt:lpstr>
      <vt:lpstr>PowerPoint Presentation</vt:lpstr>
      <vt:lpstr>PowerPoint Presentation</vt:lpstr>
      <vt:lpstr>Example 5.4 from Lecture Book</vt:lpstr>
      <vt:lpstr>PowerPoint Presentation</vt:lpstr>
      <vt:lpstr>PowerPoint Presentation</vt:lpstr>
      <vt:lpstr>Example 5.6 from Lecture Book</vt:lpstr>
      <vt:lpstr>PowerPoint Presentation</vt:lpstr>
      <vt:lpstr>PowerPoint Presentation</vt:lpstr>
      <vt:lpstr>Example 5.8 from Lecture Book</vt:lpstr>
      <vt:lpstr>PowerPoint Presentation</vt:lpstr>
      <vt:lpstr>PowerPoint Presentation</vt:lpstr>
      <vt:lpstr>Example 5.9 from Lecture Book</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Shubhra</dc:creator>
  <cp:lastModifiedBy>Shubhra Bansal</cp:lastModifiedBy>
  <cp:revision>31</cp:revision>
  <dcterms:created xsi:type="dcterms:W3CDTF">2023-01-09T07:57:13Z</dcterms:created>
  <dcterms:modified xsi:type="dcterms:W3CDTF">2025-09-08T11:51:34Z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2023-08-09T17:42:03Z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e471e669-3334-4b1d-88bc-7ec9afa950f9</vt:lpwstr>
  </property>
  <property fmtid="{D5CDD505-2E9C-101B-9397-08002B2CF9AE}" pid="8" name="MSIP_Label_4044bd30-2ed7-4c9d-9d12-46200872a97b_ContentBits">
    <vt:lpwstr>0</vt:lpwstr>
  </property>
</Properties>
</file>