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6.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4"/>
  </p:notesMasterIdLst>
  <p:sldIdLst>
    <p:sldId id="257" r:id="rId2"/>
    <p:sldId id="258" r:id="rId3"/>
    <p:sldId id="303" r:id="rId4"/>
    <p:sldId id="315" r:id="rId5"/>
    <p:sldId id="314" r:id="rId6"/>
    <p:sldId id="321" r:id="rId7"/>
    <p:sldId id="317" r:id="rId8"/>
    <p:sldId id="318" r:id="rId9"/>
    <p:sldId id="300" r:id="rId10"/>
    <p:sldId id="311" r:id="rId11"/>
    <p:sldId id="307" r:id="rId12"/>
    <p:sldId id="322" r:id="rId13"/>
    <p:sldId id="301" r:id="rId14"/>
    <p:sldId id="309" r:id="rId15"/>
    <p:sldId id="308" r:id="rId16"/>
    <p:sldId id="316" r:id="rId17"/>
    <p:sldId id="302" r:id="rId18"/>
    <p:sldId id="305" r:id="rId19"/>
    <p:sldId id="310" r:id="rId20"/>
    <p:sldId id="313" r:id="rId21"/>
    <p:sldId id="320" r:id="rId22"/>
    <p:sldId id="262" r:id="rId23"/>
  </p:sldIdLst>
  <p:sldSz cx="12192000" cy="6858000"/>
  <p:notesSz cx="6858000" cy="9144000"/>
  <p:embeddedFontLst>
    <p:embeddedFont>
      <p:font typeface="Acumin Pro" panose="020B0504020202020204"/>
      <p:regular r:id="rId25"/>
      <p:bold r:id="rId26"/>
      <p:italic r:id="rId27"/>
      <p:boldItalic r:id="rId28"/>
    </p:embeddedFont>
    <p:embeddedFont>
      <p:font typeface="Acumin Pro ExtraCondensed" panose="020B0508020202020204" pitchFamily="34" charset="77"/>
      <p:regular r:id="rId29"/>
      <p:bold r:id="rId30"/>
      <p:italic r:id="rId31"/>
      <p:boldItalic r:id="rId32"/>
    </p:embeddedFont>
    <p:embeddedFont>
      <p:font typeface="Acumin Pro ExtraCondensed Smbd" panose="020B0708020202020204" pitchFamily="34" charset="77"/>
      <p:regular r:id="rId33"/>
      <p:bold r:id="rId34"/>
      <p:italic r:id="rId35"/>
      <p:boldItalic r:id="rId36"/>
    </p:embeddedFont>
    <p:embeddedFont>
      <p:font typeface="Acumin Pro Medium" panose="020B0604020202020204" pitchFamily="34" charset="77"/>
      <p:regular r:id="rId37"/>
      <p:italic r:id="rId38"/>
    </p:embeddedFont>
    <p:embeddedFont>
      <p:font typeface="Acumin Pro Semibold" panose="020B0704020202020204"/>
      <p:regular r:id="rId39"/>
      <p:bold r:id="rId40"/>
      <p:italic r:id="rId41"/>
      <p:boldItalic r:id="rId42"/>
    </p:embeddedFont>
    <p:embeddedFont>
      <p:font typeface="Acumin Pro SemiCondensed" panose="020B0506020202020204" pitchFamily="34" charset="77"/>
      <p:regular r:id="rId43"/>
      <p:bold r:id="rId44"/>
      <p:italic r:id="rId45"/>
      <p:boldItalic r:id="rId46"/>
    </p:embeddedFont>
    <p:embeddedFont>
      <p:font typeface="Arial Narrow" panose="020B0606020202030204" pitchFamily="34" charset="0"/>
      <p:regular r:id="rId47"/>
      <p:bold r:id="rId48"/>
      <p:italic r:id="rId49"/>
      <p:boldItalic r:id="rId50"/>
    </p:embeddedFont>
    <p:embeddedFont>
      <p:font typeface="Cambria Math" panose="02040503050406030204" pitchFamily="18" charset="0"/>
      <p:regular r:id="rId51"/>
    </p:embeddedFont>
    <p:embeddedFont>
      <p:font typeface="United Sans Cd Md" pitchFamily="2" charset="77"/>
      <p:regular r:id="rId52"/>
    </p:embeddedFont>
    <p:embeddedFont>
      <p:font typeface="United Sans Reg Medium" pitchFamily="2" charset="77"/>
      <p:regular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6" autoAdjust="0"/>
    <p:restoredTop sz="86401"/>
  </p:normalViewPr>
  <p:slideViewPr>
    <p:cSldViewPr snapToGrid="0" snapToObjects="1">
      <p:cViewPr varScale="1">
        <p:scale>
          <a:sx n="123" d="100"/>
          <a:sy n="123" d="100"/>
        </p:scale>
        <p:origin x="81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40.204"/>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brush xml:id="br2">
      <inkml:brushProperty name="width" value="0.09071" units="cm"/>
      <inkml:brushProperty name="height" value="0.09071" units="cm"/>
      <inkml:brushProperty name="color" value="#57D200"/>
    </inkml:brush>
    <inkml:brush xml:id="br3">
      <inkml:brushProperty name="width" value="0.09071" units="cm"/>
      <inkml:brushProperty name="height" value="0.09071" units="cm"/>
      <inkml:brushProperty name="color" value="#FF0000"/>
    </inkml:brush>
  </inkml:definitions>
  <inkml:trace contextRef="#ctx0" brushRef="#br0">5470 11068 10399,'13'-6'-828,"-6"5"461,4-5 713,-4 0 91,1 5-559,3-10 450,-10 9-71,5-9 462,-6 10-558,0-5 143,0 6-440,0 0 0,-1-4-30,-4-1 162,4 1 0,-6 4-434,3 0 208,-4 0 1,0 0-464,-1 0 562,7 0 0,-10 2 0,5 2 164,0 4 0,-3-1 390,6 2-344,-6-6 1,7 7 0,-4-5 0,0 2 170,0 3 1,3 0 60,-5-1 1,5 2 361,-5-2-546,7-4 1,-5 5 0,4-4-1,-3-1 1,0 3 173,1-1 0,-4-3-233,5 4 1,-5-3-150,5 3 153,0-5 0,0 4 1,-2-4-262,-1 1-77,4 0 80,-3-4 1,5 0-140,-3 0 0,2-1-13,-2-3 0,4 1 409,4-6 1,-2 5 255,2-4-309,-3-1 1,4 1 0,0-1-1,1-1 1,0-1 155,-3-2 1,4 0-18,1 1 1,-1-1 234,2 0-271,-1 0 0,5 1 0,-2-3 1,-1 0-1,-1-2 238,1 1 1,1 2-449,2 1 1,-1 1-54,1-1 93,0 0 1,0-4 0,-1 0 0,0 2 35,-4 0 0,2 1 46,-6-3 1,5 3-43,-5-3 1,5 3 41,-5 1 1,4-1-1,-2-2 1,0-1-45,-1 2 0,4-4 68,-5 2 1,5 0 153,-5 5-186,6-1 1,-4 0 0,3-1 0,0-2 0,-1-1 26,0 2 1,3 1-104,-3 1 0,-1 0 72,2 0-28,-6 1 0,8-1 0,-4 0 0,2 0 0,-1 1-5,2-1 1,-3-1 42,2-3 0,-1 2-73,5-2 42,0 3 0,-5-3 0,1-1 0,1-1 0,0 1 0,-2 2 0,3-2 83,-2 1 0,-2-1-72,1 1 1,0 1 41,0-5-29,3 5 0,-8-2 0,6 4 0,1-2 0,0-1-43,-2 1 0,3 2-18,-2 2 0,2-3-3,2-2 1,-5 3 8,1-3 21,-1 3 0,4 1 1,-2-1-1,-2-1 1,2-4 0,1-1 0,2 0-17,0-1 0,0-3 6,-1 3 1,1-3 37,0-2-1,0 1 0,-1-1 0,3 1 0,-1 1 0,0 2 4,-3 5 1,-2 3-30,-1 2 1,2-1 26,-6 0 0,1 0-67,-5 0 36,5 6 1,-3-4 0,2 3 0,-1-4-22,1-1 0,-1 1 34,5-1 1,-5-4-72,2 0 1,2-1 103,1 1-30,-2 2 0,4-7 1,-5 3-1,1 1 1,1-1-6,0 4 1,0-4 38,2 2 1,1 0 24,-6 5 0,6-5-39,-2 0 0,0 0 0,0 4 0,2-1-57,1-3 1,-2 1 105,-1-5 1,1 5-56,4-1-15,-1-2 1,0 0-1,-2-2 1,-2 2-1,1 2-4,-2 0 1,3 0-12,-6 5 4,6-1 1,-9 0-208,3 0 203,-2 1 1,-1 0-1,2 2 1,1 2-1,-1-2-68,-1-1 1,2-2 39,0 0 0,2 0 24,-2 1 0,-3-1-196,4 0 203,2 0 1,-4-4-1,4 0 1,0 2-1,-2 1-8,1 1 1,4-1 118,-2-3 1,-2 3-89,-2-3 1,2 2 95,-2 3-97,6-1 0,-7 0 0,4 0 0,-1 1 0,-2-1-19,2 0 0,-3 3 115,5-3 1,-5 8-113,1-8 0,-1 3-85,1-3 76,-2 1 0,8-1 0,-6 0 0,0 0 0,0 1 12,1-1 0,0 4 38,-1 1 0,-2-1-201,2-3 158,3-1 1,-4 0 0,4 0 2,-1 1 1,2-1 27,-3 0 1,0 5 67,-1-1-78,-2 1 1,8-1 0,-5 1 0,1-2 107,0-2-124,4 0 0,-5-1 119,4 0 0,1 5-201,-6-1 92,6 1 0,-9-1 1,5 2-1,-2 0 40,1 0 0,3-2-135,-4-3-18,1 5 55,-5-5 0,1 7 0,2-5 0,1 1-3,-1-1 1,-2 3-178,-1-1 86,0 5 24,0-9 0,2 11 0,1-5-39,1 1 16,0 3-216,-4-3 137,0 5 116,0 0 0,-17 5 1,-4 2-1</inkml:trace>
  <inkml:trace contextRef="#ctx0" brushRef="#br1" timeOffset="1">5993 9959 7696,'-1'8'-1800,"-4"1"1892,4-7-1,-5 4 42,6-6 0,2 0 213,2 0-287,-3 0 0,5-1 65,-6-4-69,-6 4 0,3-5 1,-5 6-1,-1-1 1,1-2-1,-2-1 39,-4 1 1,1 2-1,-5-1 1,-1-1-7,-2-1 0,-3-2 0,-3 4 0,-3-3 34,-4 2 0,-8 1-184,-5-3 67,-3 4 1,-12-5 0,-6 8 0,32-1-1,-2 2 1,0 1 0,-1 0-5,-2 2 1,1 0 0,0 2 0,-1 1 0,-2 0 0,0 0 0,-1 0 0,1 1-159,2-1 0,0 0 0,4 0 0,0-1 105,-31 5 147,3 0 0,10-2 0,8-3 0,12-3 0,8-4 485,6-1-572,2 0 0,6 0-79,1 0 0,3 1 0,1 2 50,-2 2-132,4-1 329,0-4 1,6-2-218,0-2 0,-4 1-398,0-5 206,0 5 1,5-8 232,3 2 0,37-31 0,-13 16 0,0 0 0</inkml:trace>
  <inkml:trace contextRef="#ctx0" brushRef="#br1" timeOffset="2">497 10634 8429,'0'-12'-27,"0"-3"1,0 0-1,-1-2-102,-3 1 1,2 1 0,-3-1 0,0-2 0,1-2-1,0-1 157,-2 1 1,5-3-1,-5 5 1,2-1 181,0 1 0,-2 1-27,2 4-36,2 6 1,-3 0-155,5 11 1,0 2 0,1 16 0,2 5-16,1 6 1,5 9 0,-4 7 0,1 4 3,0 7 0,-1 2 0,-2 2 0,1-2 35,-1-2 1,0-5 0,0-9 0,1-7 81,-1-3 0,0-18-53,1-1 45,-3-11 1,6-2-1,-2-10 1,3-5-1,5-6 1,3-1 70,1-1 1,5-8-49,-1 2-110,4-4 0,-3 0 0,1-1 0,1 2 0,0 1-238,4 1 0,-6 6 31,3 3 0,-6 3 0,0 3 1,0 2-614,-4 5 0,0 3 514,-3 1 1,1 0 301,0 0 0,-5-6 0,1-3 0,-18-25 0,1-7 0</inkml:trace>
  <inkml:trace contextRef="#ctx0" brushRef="#br1" timeOffset="3">969 10469 8414,'-11'-13'-468,"2"0"1,-2 5 512,2-1 1,2 5 442,-1-5 0,4 6-39,-5-1 0,6 4-507,-1 4 1,4 9 177,4 8-79,-2 4 1,9 6 0,-3 3 0,4 3 0,1 1-30,-1 0 0,2 2-106,3 2 0,-2-6 0,0 1 0,-3-5-328,-4-4 0,1-8-152,3-7-371,-5 0 168,5-12 777,-11-6 0,5-10 0,-6-12 0,0-2 0,-7-22 0,-3-10 0,-1-8 0,1 0 0</inkml:trace>
  <inkml:trace contextRef="#ctx0" brushRef="#br1" timeOffset="4">816 10099 8414,'-6'13'18,"-1"-6"1,-5-2 349,-1 1 0,1-3-210,4 5 0,2 1-469,6 4 256,0-1 0,0 5 0,0 2 0,2-1 1,2 2-268,4 0-10,4-5 0,1 4 0,-1-6 0,1-2 0,0-1 332,0-2 0,16-56 0,5-10 0</inkml:trace>
  <inkml:trace contextRef="#ctx0" brushRef="#br1" timeOffset="5">1084 10163 8414,'13'12'99,"-5"0"1,-1-2 0,-1-2-432,-3 2 1,0 1 0,-1 2 0,4 1 317,1 3 1,2 3 182,3 6 1,0-1 0,-2 1-1,-2-1-15,2 1 0,0-2-142,-2-3 0,0 0 1,-6-7-91,3-2 170,-1-8 1,-4 0-198,0-8 0,0-10 0,0-12 0,-2-6-57,-2-5 1,3-6-2,-3 1 0,2-6 102,2 1 0,0 4 50,0 5 63,0 6 1,2 7-1,0 4 1,4 6-1,1 5 262,3 5 0,3 10-72,4 3 1,-2 8 144,7 1-339,-1 5 0,3-2 0,-1 6 0,-2-1 0,0 1 7,-1-1 1,3 1-227,-6-1 1,0-1 144,-5-2 1,-3 0-6,-1-5-376,1 0 0,-1-5 407,1-4 0,-6-36 0,-3-18 0,3-3 0,-1-1 0</inkml:trace>
  <inkml:trace contextRef="#ctx0" brushRef="#br1" timeOffset="6">1658 10150 8436,'5'13'0,"-3"-5"-1042,2 1 1,-4-7 1737,-4 3 0,2-5-170,-2-5 0,-2-2-500,2-5-17,0-1 1,4-1 0,0-5 0,1-5-1,2-7-210,1-6 0,2 2 0,-3-8 0,1 2 79,-1-1 1,3 2 87,-2-3 1,0 9 94,-4 5-6,0 7 1,-1 10 0,-4 7 0,-2 5 0,-1 6 214,-1 7 0,1 7-150,-5 9 1,0 5-237,1 9 170,-1-3 0,2 4 1,2-6-74,5 0 0,2 0 0,2 1 0,2-3-362,2-2 1,5-4 45,8-9 1,2-4-244,7-8 457,-1-3 1,7-14-1,3-6 1,5-11-1,4-13 121,1-12 0,-22 24 0,1-5 0,7-28 0,0-8 0,-9 20 0,-1 0 0,1 0 0</inkml:trace>
  <inkml:trace contextRef="#ctx0" brushRef="#br1" timeOffset="7">2078 9653 8436,'12'-39'0,"-4"1"0,-2 5-29,-6 4 1,-2 7 61,-2 5 1,-3 5 92,-6 3 0,-1-1 0,-1 6 0,-2 1-21,1 2 0,0 1 36,-1 0 0,3 5-92,-3 4 1,2 6 239,-2 2-351,3 6 0,-3-2 0,7 9 0,3 3 0,-1 2-237,1 3 1,5-6 82,-3 6 1,5-3-386,5 4 410,-4-7 0,10 2 0,-1-8 0,4-7 0,3-3-90,-1-3 1,2-6 183,-1-3 1,5-14 185,-5-7 1,0-7-58,-5-6 0,1 1 0,-2-7 0,-2-1 182,-5 2 1,-2 1 10,-2 0 1,0 3 255,0 5-328,0 6 0,0 6 1,-2 7-1,-1 3 30,-1 5 0,0 6-158,4 10 0,0 0 32,0 9 1,0-6-101,0 10 0,0-8 0,0 5 0,0-6-138,0-2 0,6-2 63,2-4 0,-1-2 38,2-3 45,-1-2 1,6-12-1,2-5 1,2-9-1,1-10-77,-1-5 1,-1-10 86,-4-6 0,0-6-241,-1-7 0,1 0 343,0 1 0,-6 6 0,-3 7 0,-2 11 530,-2 8-505,0 15 1,-2 5 462,-2 11-414,3 11 1,-6 5 0,4 13 0,-2 5-1,3 3 81,0 1 1,2 6-364,0 3 1,2-3 55,2-1 1,3-8-193,6-1 1,1-10 0,1 0-1,4-5-131,1-8 0,1-5 88,4-11 0,5-9 310,0-11 0,-6-20 0,-1-9 0,0-8 0,0 0 0</inkml:trace>
  <inkml:trace contextRef="#ctx0" brushRef="#br1" timeOffset="8">1403 11489 8395,'-9'0'-151,"2"-2"0,0-1 0,1-2 1,1-2-729,2-3 938,1-2 1,2 0 0,0-3 0,0-2-1,0-4 1,0-4 0,0-4 174,0 0 0,0-1-166,0 4 38,-5 1 0,3 5 1,-3 3-1,0 3 0,0 3 337,-2 2-412,-2 3 1,1 13-1,-1 6 1,1 7 0,-1 6-1,2 3 1,1 5 48,4 3 1,0 6 0,2 1 0,0-2-91,0-2 0,6-1-85,2-9 82,4 0 1,2-6 0,1-3-1,4-5 1,1-6 0,2-9-1,2-8-51,2-10 1,1-11-79,3-6 88,-4-14 1,4-5-1,-7-11 1,-3 1 0,-2-1-256,-2 0 267,-8-5 1,-2 4 0,-6-3 0,0 5 0,-2 8-26,-2 8 0,-3 13 400,-6 9 0,1 1 7,-1 7 0,4 5 190,1 8-156,5 3 0,-7 2-130,6 3 1,0 5-371,4 8 0,0 8 196,0 9 0,0 5-8,0 3-218,5 3 1,2 11 0,6 2 0,0 1 0,1 4-688,3-3 0,-1-4 399,5-1 1,2-4-1135,6-4 1349,-2-9 0,9-18 0,-5-13 101,1-9 0,2-16 0,5-13 0,-3-10 128,-2-10 0,-2 0 0,-7-13 0,1 0 0,-13 29 0,-1-1 0,1-1 0,0-1 0</inkml:trace>
  <inkml:trace contextRef="#ctx0" brushRef="#br1" timeOffset="9">2078 10991 8366,'0'-31'-95,"0"-3"1,0-1-39,0 1 0,-4 8 284,0 9 0,-6 5 1,1 3-1,-2 5 428,-2 2-316,1 2 1,-1 6-255,0 3 1,2 3 176,2 5-216,-2 3 1,8 6 0,-4 1-1,1 1 1,4 3-91,0 2 1,2-4 96,0 5 0,0-5-115,0 0 1,4-2-362,1-1 361,5-6 1,-8-2 0,7-7 0,1-2 0,1-5-107,2-2 1,0-9 288,-1-6 1,0-11-44,-4-10 0,4-9 64,-4-4-68,-2 4 0,4-6 0,-6 8 0,0 3 0,0 4 416,1 3-248,-1 7 13,-4 11 0,0 13-146,0 9 0,0 8 0,1 5 0,2 5-6,1 3 0,2 0-29,-2-5 1,-1 1 74,6-1-101,-6-5 1,4-3-1,-3-7 1,4-3-19,4-1 0,-1-9 65,-2-10 1,2-11-16,-3-10 0,2-4-24,-1-5 1,1-6 0,-5-8 0,1-1-200,0-3 1,-2 6 178,-4 4 0,0 8-16,0 13 1,-6 8 70,-2 13-44,2 4 0,-4 12 0,5 5 0,-1 10 0,-1 6 3,0 6 0,4 3 39,-1 1 0,2 0-18,2 1 1,0-5 20,0 0-33,6 0 0,1-3 1,6-6-1,-1-6 0,3-7 23,2-3 1,1-3-20,3-6 0,3-6 225,-2-3-197,2-8 1,0 2-1,-3-5 1,-4 2-1,-4 2 331,-5 2 215,-2 7-383,-6-5-137,-6 17 0,-1-7 1,-6 14-1,-1 3 0,-3 4-23,-4 3 0,1 1-316,-1-2 1,5 2-59,-1-6 0,3 0-323,1-4 298,1-1 381,5-5 0,24-69 0,-3 20 0,0-1 0</inkml:trace>
  <inkml:trace contextRef="#ctx0" brushRef="#br1" timeOffset="10">2435 10265 8366,'-1'-19'0,"-3"-2"0,1-2 251,-6 2 1,2 3 159,-1 5-17,2 6 0,6 2 0,0 11-49,0 7 0,0 7-357,0 9 0,4 4 0,2 5 0,1 2 70,3 2 1,0 0-53,-1 4 1,2 1-979,-3 4 669,4-6 1,0 4-1,1-7 1,0-2 0,1-5-1457,3-5 1573,-3-9 1,5-15-1,-7-16 1,1-13 185,0-9 0,-9-4 0,-1-5 0,0-3 0,0 0 0</inkml:trace>
  <inkml:trace contextRef="#ctx0" brushRef="#br1" timeOffset="11">2639 10418 8366,'2'-26'0,"2"1"0,-2-1-367,2 1 464,-3 5 329,-1 7-299,0 19 0,4 5 1,2 14-1,0 5 1,1 3 182,0 1 1,-3-2-233,5 2 1,-1 3-221,5-3 1,-2-3 7,-2-1 43,2-3 0,-4-3 0,5-3 0,-3-4 0,0-4-577,1-4 1,1-5 241,2-8 1,-5-6-387,1-11 812,-1-1 0,-3-27 0,-2-12 0,-1-2 0,1 1 0</inkml:trace>
  <inkml:trace contextRef="#ctx0" brushRef="#br1" timeOffset="12">2754 10022 8365,'-24'-5'0,"7"2"-279,-8-6 1,8 5-72,0-4 0,1 3 1,0-2 1171,-1 2-729,0-5 9,5 8-177,5-3 1,-3 10 0,5 5-1,3 4 75,0 3 0,-3 17 0,-1 6 0,-1 2 0,0 0 0</inkml:trace>
  <inkml:trace contextRef="#ctx0" brushRef="#br1" timeOffset="13">2423 10379 8359,'-19'0'0,"-2"0"0,1 0 800,-1 0-176,11 0-650,-1 0-21,11 0 0,11 0 0,6-1 0,7-3-246,6-5 1,2-8-1,8-4 1,1-3 292,2-2 0,6-14 0,7-8 0,-18 14 0,1 0 0,0-1 0</inkml:trace>
  <inkml:trace contextRef="#ctx0" brushRef="#br1" timeOffset="14">3060 9971 8359,'-13'-7'-58,"1"3"0,3 3-280,1 1 444,-1 0 0,-4 7 138,1 5-128,-1 1 0,2 11 1,1-3-1,1 5 1,-1 4 853,-1 4-916,4-3 1,1 1-1,6-3 1,0-1-1,0-2-16,0-4-91,6-6 0,2 1 0,8-9 0,1-3 0,0-4-246,1-1 169,2-6 0,4-6 1,-1-10-1,-2-2 1,2-1-804,1-1 0,-4-3 933,-3-1 0,-7-10 0,0-7 0,0-1 0,0 0 0</inkml:trace>
  <inkml:trace contextRef="#ctx0" brushRef="#br1" timeOffset="15">5547 8122 6062,'7'0'0,"0"0"0,-3 0 0,-2 0 0,3 0 0,1 0 0,-5 0 0,-12 6 0,1-5 0,-8 11 0,11-11 0,2 3-299,-2-2 399,0-2 1,1-2 143,6-2-192,0 3 42,0-5 0,2 5-49,2-4 0,-2 3 0,3-5-8,1 1 1,-3 2-102,5 4 0,-5-2-2,1-2 1,3 3-178,2-4 1,-2 4 242,1 1 0,18 6 0,8 1 0</inkml:trace>
  <inkml:trace contextRef="#ctx0" brushRef="#br1" timeOffset="16">5381 8212 6731,'0'7'-218,"0"-2"1,0-5 0</inkml:trace>
  <inkml:trace contextRef="#ctx0" brushRef="#br1" timeOffset="17">5419 8212 7708,'9'0'-965,"-1"0"0,-5-2 965,1-2 1,-1 3-4,1-4 1,-2 4 1,5 1 1,-3 0 0,9 0 0,7 0 0</inkml:trace>
  <inkml:trace contextRef="#ctx0" brushRef="#br1" timeOffset="18">7753 7000 6035,'7'0'-134,"-2"0"128,-5 0 1,0-1 287,0-3-179,0 2-7,0-3 1,0-1 39,0-3-99,0 4 1,0-2 0,-1 4 28,-3-1 0,2-2-22,-2 2 1,3 1-11,1-6 0,-2 6 6,-2-1-10,3-3 1,-7 4 0,4-5 30,-4-2-112,2 4 48,-5 1 1,8 0 0,-6 0 1,-1-2 0,-1 4 0,0-3 1,1 2-7,1 0 1,1-1 3,-5 5 0,0 0 0,1 0 0,-1 0 2,0 0 0,0 0-3,1 0 1,-1 0 6,0 0 14,0 0 1,-1 2-1,-3 1 1,-3 2 47,1 2 0,0-2-52,6 3 6,1-5 0,-1 7 0,0-5 1,0 3-1,1 0 6,-1-1 0,-1 3-73,-3-6 53,2 6 0,-3-7 0,4 4 0,-2 0 1,-1-1 2,2 0 0,1 2-3,1-4 0,0 6-2,0-1 1,1-2-1,-1 0 1,0 0 5,0 0 0,1 0 0,-1 2 0,0 2 33,0-3-37,1-2 0,-1 5 0,0-3 1,0 0-1,2 1 14,2 0 1,-2-1 10,3 0 20,-4 1 0,0 3 1,0 1 125,4 0-147,-4 0 0,10-1-5,-7 1-13,6 0 0,-2 0 0,3-1 1,-1 1-8,-1 0 0,0 1 18,4 3-25,0-3 0,0 6 0,0-4 0,-2 1 0,0 0 16,-3 1 1,1-4-6,4 3 0,0-3 18,0-1 0,0 1 1,0 2-1,0 1 1,0-2 0,-4 0 0,0-3-28,-1 1 1,5 0 0,0 0 0,0 1 0,0 1 38,0 2 1,0 0-68,0-4 31,0 0 0,0 0 0,2-1 0,1 1 1,1 0-3,-1 0 0,-2-1-8,-1 1 18,0 0 0,4 0 0,1-1 0,-3 1 26,0 0 0,2 0 17,0-1-40,1 1 0,-4-2 0,2-1 1,1-1-1,0 1 17,2 1 1,-3-2-12,5-1 1,-3 1 0,2 3 0,0 1 5,0 0 0,-3-2-14,5-2 1,-2 2-13,1-2 1,3 2 0,-3 2 0,0-1-13,1 1 0,-1-4 23,5-1 0,-2 1-8,-2 3 3,2-5 0,-4 5 1,6-5-1,-2 1 1,-1-1 10,-1-1 1,-1 4-12,5-1 1,-2-2-13,-2 1 0,2-4 0,-3 3 1,4-1-14,1-3 1,-1 3 19,1-2 0,-4 2-7,-1-2 1,2-3 0,6 3-2,1-2 1,1-2 8,-1 0 1,-3 4 3,3 0-4,-3 1 1,-1-5-1,0 0 1,0 0 0,1-2 0,3-2 1,-3 3-3,3-4 0,-3 2-35,-1-1 33,0 3 0,-1-5 0,1 5 0,0-2 1,0-1-10,-1 1 1,1 0 1,0-1 1,0 2 3,-1-2 0,1-2 1,0 1-1,0-1 7,-1 0 0,1 1-6,0 0 0,1 3 42,3-7 1,-3 5 0,3-5-1,-3 1-29,-1 1 0,4-5 11,0 4 1,2 1 17,-2-2 1,-3 1 0,4-5 0,-5 0 1,0 1-1,-1-1 92,1 0 1,0-1-95,0-3 1,-1 3-100,1-3 72,0-3 0,0 6 0,-1-5 0,0 2 0,-2-1-22,-2-2 1,-4 5 10,5-2 0,-5-2 10,5 2 11,-7 0 1,8 3-1,-4-2 1,0-1 0,1 0 1,0-1 1,-4 4 6,1-3 0,2 1-1,-2-1 14,0 3 0,0-4 0,1 5 0,-3-1 0,0-2 43,-2-1 0,1-1-75,4 1 1,-4 3-2,3-3-12,-2-3 1,-2 4-1,0-4 1,1 0-1,2 2-37,1 0 1,0-5 51,-4 2 1,0 1 3,0-1-5,0 5 0,0-7 0,0 5 0,0-2 0,0-1 13,0 1 0,0 0-16,0 3 1,0 2-41,0-7 38,0 7 1,-1-5 0,-2 4 0,-1-1 0,1 0 1,2-1 1,-4 4-11,1-3 0,-2 3 4,2 1-7,3 0 1,-6-3 0,4 2 0,-3 3 0,-1 0 3,-3-1 1,3 0-5,-1-1 0,3 1 7,-3 4-4,-1-3 0,1 8 0,-1-6 0,-1-1 0,-1-1-15,-2 4 1,1-3-19,-1 6 6,0-6 0,5 7 0,-1-4 0,-1 0-33,-1 0 1,-2 3 39,0-5 0,2 5 70,3-5-54,-4 6 0,5-6 0,-6 3 0,1 0 0,-1 1 10,0 2 0,0 0 29,1-1-34,-1 2 6,-6-3 1,5 5 0,-3 0 0,3 0 0,1 0-11,1 0 0,-3 0 2,-2 0 1,3 0-1,-3 0 0,3 0 1,-3 1 0,-1 2 0,-1 2 0,-1 3-7,1 1 1,3-1 9,-1 0 0,1 1 2,-1 3 2,3 1 0,-4 0 0,5 0 0,0-1 1,1 1-133,-1 0 0,0 0 57,0-1 1,5 1-76,-1 0 37,1 0 0,-4-1 0,3 2 0,0 2 0,1 1-403,0-1 0,-1-2 99,4-1 0,-3 1 412,4 3 0,-1 3 0,5 5 0</inkml:trace>
  <inkml:trace contextRef="#ctx0" brushRef="#br1" timeOffset="19">7918 6835 6545,'0'7'-487,"0"0"476,0-3 1,0-1 46,0 5 1,-4-3 0,-2 3 351,-1 2-272,5-4 0,-6 4 68,4-6-56,3 0-74,-5 2 1,5-5 51,-4 3-31,4-2 0,-6-2 112,3 0-173,2 0 1,-8-2 41,6-2-45,0 3 1,4-11 0,0 4 0,0-3 0,0-2 0,1-1 0,2-2-62,1-1 0,6-10 27,-1 2 1,2-9 25,2 0 50,5-9 1,-2-4 0,5-8 0,2-3 0,1-1 108,1-1-134,1 6 1,-5-4 0,0 3 0,2-3 0,0-2-7,-2 1 1,3 3 16,-3-3 1,3-1-1356,2-3 1324,-1 5 0,5-3 1,0 5-1,0 3 1,1-1-251,3-1 0,-2 5 263,2-5 0,-1 5-193,1-5 172,3-3 1,0 0 0,-17 27 0,1-1 0,17-29 0,-3 3 20,1 2 1,1 5 1,1 4 1,-5 7-30,-4 2 43,-2 5 1,2 4 0,-3-1 0,-1 2-1,-3 2 7,-2 5 1,-2 1-102,-5 3 0,-4 3 84,-1-3-41,1 8 1,-2-2 1271,-3 2-1272,-3 4 499,-1-1-650,0 6 0,-1 2-152,-3 2 1,2-1-53,-2 5-34,-3-5 299,0 8 0,-2-8 104,1 6 0,-1-18 0,-3 1 0</inkml:trace>
  <inkml:trace contextRef="#ctx0" brushRef="#br1" timeOffset="20">8964 4463 7977,'-13'-7'265,"0"-5"-144,1 5 0,5-1-237,2-1 94,-2 7 86,6-4 138,-5 6-286,6 0 0,6 0 0,2 0-257,4 0 342,-5 0 1,4 0 0,-1 0 0,4 0 0,3 0-9,-1 0-25,-2 0 1,3-2 0,0 0 0,0-4 0,0-1 40,0-3 0,0 3 77,-4-2 0,4 1 0,0-5 1,-2 2-4,-1 2 1,-1-1-1,0 6 0,-5-2 256,1 2-237,-6 3 1,2-3 0,-5 8 0,0 4 0,0 5 358,0 4 0,-5 9-326,-4 8 0,-2 2-150,-2 3 21,0 5 1,-4-1 0,0 4-1,3-4 1,3-5-186,2-4 1,2-1-209,-1-4 0,2-7 145,6-1-505,0-11 1,2 0 0,2-6 746,4-1 0,9-13 0,3-4 0</inkml:trace>
  <inkml:trace contextRef="#ctx0" brushRef="#br1" timeOffset="21">9474 3634 7784,'0'-8'0,"0"-1"-445,0 6 0,1-7 1,2 5 229,1-2 137,1-2 1,-5 1 204,0-1-67,0 6 0,0-8 97,0 2-40,0 4 1,0-7 0,0 4 0,0-3 406,0-2 1,0 4-47,0 1-294,0-1 34,0 2 1,0 3-75,0 8 0,0 5 0,0 9 1,0 8-29,0 6 1,0 6-182,0 5 1,0 2 99,0 6-55,0-5 0,4 2 1,2-6-1,1-2 0,3-6 16,1-9 1,6-5 0,0-7 1,0-6-1,-3-3 1,2-2 41,1-2 0,0-6-40,-4-2 0,-1-4-437,1 0 271,0-1 1,0-1 0,-1-2 0,1-1 0,0 0-616,0-1 0,-1 2 328,1-5 0,-2 5 454,-2-1 0,14-25 0,-2-6 0</inkml:trace>
  <inkml:trace contextRef="#ctx0" brushRef="#br1" timeOffset="22">9895 3596 7784,'13'-6'-666,"-6"5"1,-2-4 1526,-5 10 0,0-2-254,0 5-482,0 6 1,0 0-1,0 5 1,0-2 0,0 0-28,0-2 1,2 4 0,2-2 0,3-2-104,0 0 1,4-7-178,-2 1 0,2-7 79,2 3-13,0-4 1,0-1 0,1-3 0,1-4-1,1-7-13,-5-4 0,1-4 187,-8-3 0,0-5 1,-4-1-1,0 0 67,0 0 1,-6 2-70,-2 8 1,-3-2 24,-2 6-5,-6 6 0,1 5 1,-5 6-35,2 0 0,0 7 1,-3 5-1,2 3-456,5 1 1,3 4-301,2 1 0,4 3 313,4 2 0,3-5 401,1 0 0,34-11 0,8 1 0</inkml:trace>
  <inkml:trace contextRef="#ctx0" brushRef="#br1" timeOffset="23">10239 3494 7784,'-1'8'0,"-4"1"0,4-5 107,-3 5 1,2-1-1,1 5 1,-2 0 482,-1-1 0,0 1-657,4 0 1,0 0 70,0-1 0,-5 1-171,1 0-42,0-6 1,5-3 0,2-8-48,1-5 1,5-8 275,-5-4 0,5-7 30,-5-2 0,4 0 0,-2 6 0,0 2 280,-1 0 1,1 7-158,-2-2 0,-1 4 108,6 4-171,-7 4 1,10 5-1,-5 1 1,1 5-24,1 7 1,-5 4-184,5 4 63,-7 3 0,8-6 1,-4 4-1,0-5 0,1-3-282,0-1 163,-4-1 109,8 1 15,-4-6 1,6-8-1,-2-12 1,-1-7 0,-1-5 6,0-5 1,7-7-7,1-5 0,0-4-12,-4 8 154,0-3 1,-1 14 0,1-1 0,0 6 113,0 10 1,-6 6-145,-3 10 25,-3 3 1,4 12 0,-1 2 0,-1 3 0,0 2-175,1-1 0,-3 1-256,3-1 1,2-4 50,-2 1 84,1-7 1,-1 4-1,0-7 1,0 1-224,2 0 0,1-6-37,6-3 0,4-12-642,0-5 1087,0-8 0,13-45 0,-13 25 0,0 0 0</inkml:trace>
  <inkml:trace contextRef="#ctx0" brushRef="#br1" timeOffset="24">10902 3315 8242,'0'7'625,"0"-1"-412,0-6 1,0-1-444,0-4 174,0 4 1,2-12 0,0 0-1,4-5 1,0-3 26,-1 0 1,4-1-1,-3-3 1,-1-1 68,1 1 0,-2 5 418,-4 3-175,0 3 0,-1 2 290,-4 4-540,-2 8 0,-5 13 0,-1 8 0,0 3 0,0 3 123,1 3-232,5 2 0,-5 2 0,5 0 1,0 0-1,3-1-125,2-3 1,2-9 133,0-4 1,2-3 0,3-3 0,7-2-190,3-5 0,4-2 19,-2-2 1,3-8 99,5-4 1,1-7-31,-1-6 138,1-6 0,-5-6 0,0-6 0,0 2 1,-1 2 35,-3 0 1,-3 7 158,-1 2 1,-6 9 83,-3 4 738,-2 2-716,-2 8 0,-2 6 0,0 8 1,-4 3-1,-1 6 273,-3 2 1,3 2-540,-2 1 0,5 3-216,-4-3 0,5 2 119,-1-2-30,2 3 1,2-9 0,0 2 0,2-3 0,2-3-840,4-2 1,4-4 264,0-5 0,8-5-584,6-4 1279,-1-14 0,4-11 0,6-12 0,0-3 0,2-6 0,0 0 0,0 0 0</inkml:trace>
  <inkml:trace contextRef="#ctx0" brushRef="#br1" timeOffset="25">10583 4004 7784,'-12'-7'-171,"-1"-3"1,0 6 0,0 1 0,1 1 297,-1 2 0,1 2 1,3 2-1,0 6 1,1 4-1,-1 4 362,1 2 0,5 6-433,-2 4 1,4 5 0,1-2 0,0 1-54,0 0 1,6-6-1,2 2 1,4-5-50,0-4 1,5-2-215,0-6 177,6-6 1,-7-2 0,5-6 0,2-3-1,1-6 1,1-7 0,-1-7-255,-3-5 0,2-6 238,-6 1 79,6-3 0,-13 0 0,2 3 1,-2 4-1,-1 5 0,-2 4 430,-1 4-167,-2 8-112,-4 9 0,0 13 1,0 8-1,0 3 1,0 2-43,0-1 0,1 1 0,2-1 0,3-1 3,1-2 0,1-4-157,5-5 0,0-2 27,0-2 0,1-4 0,1-5 0,4-1-177,1-3 1,-3-9 106,4-8 95,-6-3 1,4-8-1,-6-2 12,-1-2 1,-5-4 0,-2 0-1,-4 1-2,-1 2 0,-1 11 149,-4 1 1,-3 9-81,-9 3 1,1 6 86,-5 7-211,0 12 1,-5 2-1,1 11 1,-1 2-1,2 2-244,3 0 0,-2 1 63,6-4 1,0-1-293,5 1 0,0-7 29,4-2 502,2-2 0,6-8 0,34-24 0,9-12 0</inkml:trace>
  <inkml:trace contextRef="#ctx0" brushRef="#br1" timeOffset="26">11221 3723 7784,'0'-12'0,"-4"-1"0,-1 0 179,-5 0 1,8 2 0,-5 1 0,-1 3 1144,1 1-733,5 2-477,-4 4 1,6 7 0,0 4 0,0 6 0,0 3 31,0 3 0,0 5 0,1 3 0,2 1-15,1-1 1,6 4-121,-1-1 0,-2 3-536,1 1 419,-5-5 1,9-2-1,-4-4 1,2 0-1,0-2-1206,-2-5 0,1-6 470,4-5 589,-1-3 0,1-8 0,0-4 0,0-6 253,-1-8 0,-4-33 0,-3-15 0,-1 20 0,1-1 0,-1 1 0</inkml:trace>
  <inkml:trace contextRef="#ctx0" brushRef="#br1" timeOffset="27">11412 3507 7784,'-6'-8'0,"4"-1"715,-7 4-229,6 1-254,-8 4 1,10 1-1,-4 4 1,4 5-1,1 5 60,0 6 1,0 4 0,0 1 0,0 4-136,0 4 0,4 3-181,0 1 0,6-1 1,-1-1-1,1-2-740,-2 1 0,4-4 435,-4-1 1,3-9-772,2-4 452,-6-3 1,5-2 647,-4-4 0,-2-8 0,-23-35 0,-12-13 0</inkml:trace>
  <inkml:trace contextRef="#ctx0" brushRef="#br1" timeOffset="28">11144 3889 8044,'-8'-8'637,"-1"-1"-656,7 6 1,-3-7 162,10 6-159,7-6 0,5 3 0,7-6 0,5 1 1,2-1-344,4 0 1,2 0-1,3-1 1,1-1-356,1-2 713,-5 5 0,11-5 0,-1 3 0</inkml:trace>
  <inkml:trace contextRef="#ctx0" brushRef="#br1" timeOffset="29">11667 3532 7790,'0'-7'363,"0"0"-213,0 3 235,-5 2-278,3-3 0,-2 5 0,8 1 0,3 3 0,3 6 0,1 4 1,4 5-134,-1 1 0,0 1 0,-1 3 0,-2-1-142,-2-2 1,2-1 0,-4 1 0,1-4-81,1-3 0,-5-1 288,5 0-49,-6-6 1,2-3 0,-5-8 38,0-5 45,0-8 1,0-7 0,0-7 0,0-2-1,0-2 1,0-2 0,4 4-138,1 4 0,-1 2 0,-3 1 1,2 2-387,1 3 1,2 7 82,-2 5 0,-1 5-325,6-4 690,-1 5 0,22 14 0,4 10 0</inkml:trace>
  <inkml:trace contextRef="#ctx0" brushRef="#br1" timeOffset="30">12075 3468 7492,'0'-8'250,"0"-1"0,0 5-216,0-4 1,0-1-1,0-4 1,0 1 0,0-1 1,0 0-1,0 0 1,0 1 147,0-1 1,0 4-68,0 1 1,0 4 272,0-5-234,-5 6 0,2-2 0,-6 6 0,1 5 0,-1 5 50,1 5 1,5 6 0,-3-1 0,2 5-111,0 4 1,-1-3-112,5 2 0,0-2 0,2-1 0,2-2-509,5-3 0,2 2 305,2-6 1,4-4-870,0-5 782,5-5 0,2 1 0,6-10 0,0-6 307,1-8 0,2-35 0,1-16 0,-7 20 0,0 0 0,-1 0 0</inkml:trace>
  <inkml:trace contextRef="#ctx0" brushRef="#br1" timeOffset="31">12381 3022 7790,'-4'-13'212,"0"0"1,-6 5 358,1-1 1,2 2 236,-1-1-3,5 2-591,-3 6 0,6 2-44,0 2-90,0 3 0,0 11 0,2 4 0,0 3 0,4 5 75,1 4 0,-3 3-616,5 1 305,-6-5 1,7 2 0,-5-4 0,1 0 0,1 1-557,0-4 1,2-3 147,3-3 1,-3-1-467,-1-8 786,1 2 0,4-13 1,-1 2-1,1-4 244,0-4 0,5-60 0,-8 22 0,0 0 0</inkml:trace>
  <inkml:trace contextRef="#ctx0" brushRef="#br1" timeOffset="32">12572 2894 7790,'-5'-12'300,"-2"-1"-97,-6 6 0,2 3 188,2 8 0,3 4 0,6 11 0,0 6-173,0 8 1,2 4 289,2 1 0,-1 4 48,5 1-651,-5 5 0,9-8 1,-4 2-1,3-2 1,2-2-2328,0 1 2422,0-7 0,11-23 0,3-12 0</inkml:trace>
  <inkml:trace contextRef="#ctx0" brushRef="#br1" timeOffset="33">13312 2933 7768,'0'-13'132,"0"0"0,-1 0-88,-4 1 123,4-1 1,-6 6-1,3 3 1,-3 4 0,-1 5-1,4 8 258,3 7 1,1 5-267,0 5-159,0 3 1,0 5 0,0 0 0,0 0 0,0-1-133,0-3 60,0 3 0,1-10 1,2 3-1,1-5 1,-1-3-1,0-5-191,1-3 255,-2-7 1,8-9 0,-5-9 0,1-6-24,0-3 1,3-1 0,0-4-1,2-1-79,2 1 0,1-1 15,3 0 79,-3 1 0,5 5 0,-5 3 0,2 4 0,1 5 35,-2 4 1,-1 2 0,-1 4 0,0 3 148,0 8 0,-5 5-110,1 8 1,-7-1-13,3 1 0,-4 0 0,-1-2 0,-1-2 87,-4 0 0,-2-3-97,-5 3 1,-5-4 9,0-5-113,-6 0 1,3-1-1,-5 0 1,-1-4-1,1-4-710,-1-2 1,5-2 392,0 0 0,5-2-490,-1-2 874,8-9 0,43-40 0,-9 19 0,0 0 0</inkml:trace>
  <inkml:trace contextRef="#ctx0" brushRef="#br1" timeOffset="34">13682 3201 7770,'8'-9'0,"1"1"31,-6-1 1,7-4-31,-6 0 0,4 1 213,-3-1 1,-1 0-1,-3 0 1,2 1-92,1-1 1,1 0-98,-5 0 1,0 1 0,0-1 1,0 0 0,-2 6 61,-2 3-67,2 2 1,-5 2 0,5 2-1,-4 2 33,-1 5 1,0 3 8,-2 5 1,-1-1-71,6 5 0,-4 0 9,3 5 1,0-5 0,2-1 0,-1-1-101,1-4 1,1 1-40,2 1 1,0-3 21,0 3 0,2-9-124,2-3 1,4 0-1,9 0 1,5-4-277,2-4 1,3-10 220,3-8 1,2-4 78,6-5 1,1-7 213,-1-6 0,-6-3 0,-2 2 0,-4-2 0,-5-2 0,-4 9 0,-9 0 0,-2 14 0,-6-1 0,-1 11 449,-4 2-252,-2 0 0,-5 12 0,-1-3 0,0 2 1002,0 2-614,6 0-299,-4 0-215,10 6 1,-7 1 0,6 7 0,-3 2-156,3 1 0,0 5-104,2 0 0,0 2 59,0 1 1,0 2 39,0 3 0,0-3 0,0 3 1,0-5 25,0-4 1,0 2 47,0-6 0,2 0-9,2-4-3,-3-1 22,11-4 1,-10-3 0,7-6 0,-1-3 0,1-6 80,-1-6 0,1-4-63,4-5 1,-1 3-9,1 1 1,0 0 57,0-5 1,-1 7 0,1 2 0,0 2 7,0 3 11,-1-1 0,1 6 3,0 3 0,0 2-115,-1 2 0,-3 6 1,-1 2-1,1 4-426,-2 0 1,4 1 205,-2 0 1,2-5-309,2 1 1,0-5 557,-1 5 0,41-40 0,-22 12 0,0 1 0</inkml:trace>
  <inkml:trace contextRef="#ctx0" brushRef="#br1" timeOffset="35">14523 2792 7770,'-12'-7'0,"-1"-3"272,0 6 1,0-1 0,1 2 396,-1-2 0,0 1-405,0 4 1,1 2-16,-1 2-161,0-3 1,5 15 0,-1-3 0,1 2 0,1 4-62,2 2 0,0-1-38,0 1-67,1-5 1,4 6 0,0-5 0,0-1 0,2-2-782,2-1 645,3-1-114,6-4 1,-1-3-1,3-5 1,0-1-1,2-3-200,-1-5 0,-1-4 383,2-4 0,-3-4 113,3-9 1,-2 3 104,-3-2 1,0 6 0,-2 2 0,-2-1 563,2 3 0,-4 0-28,-2 6 264,-3 6-425,-1 2-302,0 5 1,0 5-1,0 5 1,0 4 0,0 5-14,0 1 1,0-5-67,0 2 0,0 2-223,0-2 1,0 0-728,0-5 591,0 1 1,2-4-1,2-2 1,6-2-487,6-2 1,-2-3 312,3-4 1,1-4 178,-1-9 1,6-5 285,-2-7 0,-6-3 0,0-3 0,1-5 0,0-1 0</inkml:trace>
  <inkml:trace contextRef="#ctx0" brushRef="#br1" timeOffset="36">14804 2639 7770,'4'-12'-1862,"0"-1"3216,1 6-350,-5 1-801,0 6 1,0 2 0,0 2-1,0 4 108,0 4 0,0 0-141,0 1 1,-5 1-84,1 3 0,0-2-32,4 2-38,0-3 0,0 3 0,0 0 0,0-2 0,0-1-165,0-1 1,4-4 87,0-1 0,2-5-23,-2 1 0,-1-2-191,6-2 226,-1 0 0,5-6 1,0-4-1,-1-5 1,1-7 14,0-2 1,-2-1 4,-2-1 1,1 1 44,-6-1 0,4 5-24,-3 0-131,-1 5 1,-4-2 0,0 5 137,0 0 0,6 12 0,1 2 0</inkml:trace>
  <inkml:trace contextRef="#ctx0" brushRef="#br1" timeOffset="37">15174 2486 8030,'-13'6'583,"4"-3"-185,1 5 0,4-3 0,-3 3 0,1 4 211,3 3 1,-3-1-347,2 3 0,-4 2-130,3-2-250,1 5 0,4-7 0,0 2 0,0-3 1,0-2-482,0 1 1,0-4-1,2-2 1,2-2 597,4-2 0,38-47 0,-19 16 0,1 0 0</inkml:trace>
  <inkml:trace contextRef="#ctx0" brushRef="#br1" timeOffset="38">15186 2397 7770,'-17'-1'538,"0"-3"0,-4 1-137,4-6 1,0 6-223,4-1-116,1-3 0,0 4 1,2-4-709,2 1-477,5-3 900,3 7 0,9-8 0,6 6 222,2 1 0,34-10 0,4-1 0</inkml:trace>
  <inkml:trace contextRef="#ctx0" brushRef="#br1" timeOffset="39">15288 2359 7780,'-1'13'0,"-3"-1"0,2 5 62,-2 0 1,1 5 28,-1-5 0,3 5 213,-4 0 0,4 0 1,1 0-1,0-4 27,0 0 0,1-3-167,4 2 0,-3-5-67,7-3 0,-1 1 1,5-6-1,0-1-175,0-2 1,-1-2-19,1-3 0,4-5-419,0-8 0,2-4 206,-2-9 301,-3 3 0,4-10 0,-6 3 0,-4-3 1,-4-1 44,-2 0 1,-2 10 307,0 2 0,0 9-100,0 0 0,-10 4-190,-3 5 0,-4 2 0,1 8 0,-2 2-429,-2 4 0,5 5-512,-2 4 0,2-1 84,3 5 802,-1 0 0,17 39 0,5 8 0</inkml:trace>
  <inkml:trace contextRef="#ctx0" brushRef="#br1" timeOffset="40">15569 2346 7800,'1'-20'144,"4"3"0,-4 3 254,3 1 1,-1 1-68,1-1 0,-1 6 557,6 3-736,-6 2 1,8-2-1,-3 1 1,2 5-40,-1 5 0,2 8 1,-2 4-1,1 0-204,-2 4 1,2 1-89,-6 2 1,5-5-216,-5 0 309,0-5 1,0 6 0,1-5 0,-2-1-103,-2-2 309,-1-1 1,1-6 0,2-4-1,1-7 45,-1-9 0,0-6-2,1-6 0,-1-6-29,6-3 0,-1-4-85,5-5 1,0 8 0,-1-4 0,1 4-125,0 2 0,0 4-66,-1 7 1,1 5 22,0 9 0,0-2-1226,0 6 623,-1-1 719,1 11 0,0 41 0,0 15 0</inkml:trace>
  <inkml:trace contextRef="#ctx0" brushRef="#br1" timeOffset="41">11578 7013 7939,'0'-8'0,"0"-1"80,0 1 0,-2 2 0,0 6 0,-4 8 0,0 8 117,1 5 0,-4 9 1,3 4-1,1 4-237,-1 5 0,-4 2-96,2 6 119,2 6 0,-4-9 1,6 2-1,0-5 1,-1-4-1,1-4 1,1-7-5,2-9 1,-1-7 83,-2-6 0,1-9 0,-4-12 0,2-7-38,2-4 0,-3-7 0,0-3 0,1-4-79,-1-5 1,2-3 0,4-10-1,0-3-73,0-3 0,1-6 0,4-2 0,4 1 9,7-1 1,0 7 0,5 6 0,0 6 211,-1 10 1,0 14-45,-3 14 77,-3 6 1,4 8 0,-5 4-1,0 5 1,0 5 0,-2 6 0,-2 5 67,-5 4 0,-3 2-107,-1 7 0,0-1-96,0 0 1,-5 2 0,-4 1 0,-2 0-130,-2-4 0,-4 0 27,0-8 0,-2 2 34,2-1-6,3-9 0,-8 4 0,5-14 1,0-3-594,-2-3 333,5-4 1,-3-7-242,9-2 443,2-3 0,12-8 0,2-2 0,5-3 140,4-2 0,12-16 0,7-9 0,5-4 0,0-1 0</inkml:trace>
  <inkml:trace contextRef="#ctx0" brushRef="#br1" timeOffset="42">11833 6605 7939,'0'-13'0,"0"-4"86,0 0 0,0 0 676,0 5 6,0 4-522,0 20 1,0 8 187,0 14-366,0 2 1,0 3-1,0 7 1,0 5 0,0 3-141,0 2 1,0 4-196,0 0 1,-4-2-273,-1 2 0,1-8 315,4-1-116,0-11 1,4-9 0,2-7 0,1-4-306,3-8 1,3-7 344,4-14 0,-2-5 300,7-11 0,-7-7 0,2 1 0,2-4 0,-2-6 0,0 1 0</inkml:trace>
  <inkml:trace contextRef="#ctx0" brushRef="#br1" timeOffset="43">12152 6898 7951,'0'-12'0,"0"-1"765,0 0-429,0 6 0,-2 1-141,-2 6 0,1 2-181,-5 2 1,1 3-1,-3 7 1,1 3 123,-1 4 0,-1 4-274,-2 0 0,5 1 19,-1-1 0,2 1 1,-1-1-1,3 1-283,4-1 0,1-4-102,0 1 369,0-7 0,6-2 18,2-9 1,3-2-1,2-4 1,1-4 16,3-6 1,-1-8 163,5-10 0,-4-1-74,4-3 56,-5-3 1,2 10 0,-5-3-1,-1 5 1,-3 4 497,0 4-477,-6 3 0,2 8 111,-5 6 1,0 10-152,0 7 1,0 5 0,0-2-1,0 2-52,0-1 1,0-4 130,0 4-257,0-5 141,6 2 0,1-11 1,6-3-1,1-5-37,3-8 0,-1-5 11,5-11 1,-4-6 20,4-3 0,-5-5-30,1-3 1,0 1 0,-3-5 0,-3 1-98,1 0 1,-7 9 79,0 2 8,-4 12 77,-1 3 0,0 14 0,-1 5 1,-2 8-1,-3 8-40,-1 5 1,0 4-49,-2 5 1,-2-1 58,3 5 0,2-2-24,2 2 1,2-3-1,2-5 1,0-2 33,0-3 0,2 0 29,2-8 1,3 1 56,6-9-77,-1-1 1,3-4 0,0 0 0,2 0 0,-1 0 176,-2 0-116,-1-6 0,-2 3 273,-2-5-248,-4 5 0,-6-3 1,-3 8-1,-5 2-91,-2 4 0,-2 5-184,0 4 1,-4-3 87,0 3 1,-4 2-1,4-2 1,0-2-438,-1 0 0,3-4 264,-2-3 1,7 2-403,2-5 661,5-7 0,-3-6 0,6-9 0,17-18 0,6-7 0,2-6 0,0 0 0</inkml:trace>
  <inkml:trace contextRef="#ctx0" brushRef="#br1" timeOffset="44">12687 6452 7951,'0'-13'0,"0"5"116,0-1 1,0 5 146,0-4 0,0 6 230,0 2 0,0 10-215,0 7 0,5 6 0,-1-1 0,-1 7-189,-2 5 0,-1 3-68,0 1 0,4 0-793,1 0 547,-1 1 1,0-1 0,2 0 0,1-1 0,1-3-749,-1-4 0,5-9 476,-4-4 0,5-9 497,4-3 0,-1-7 0,5-6 0,-4-12 0,4-14 0,-5-12 0,1-7 0,2-5 0,1 0 0</inkml:trace>
  <inkml:trace contextRef="#ctx0" brushRef="#br1" timeOffset="45">12981 6618 7951,'-2'-12'198,"-2"4"157,2 2 0,-5 6-93,3 0 0,3 6 85,-4 2-278,4 4 1,1 6-1,0 3 1,0 4-1,0 0-100,0 1 0,4-2-66,1-3 1,3 3 50,-4-3 0,5-1 198,-5 1-616,6-5 1,-7 1 0,5-7 0,2-3-1300,2-1 1763,0-14 0,1-26 0,-2-14 0,3-7 0,-1 0 0</inkml:trace>
  <inkml:trace contextRef="#ctx0" brushRef="#br1" timeOffset="46">13095 6299 7951,'-18'0'0,"-2"-4"343,-5-1 1,3-3-199,1 4 0,5-1 0,-1 5 0,3 0-107,2 0 1,3 0 72,1 0 235,-1 0-716,2 0 1,-3 2 0,6 2 369,1 5 0,-15 47 0,7-21 0,0 0 0</inkml:trace>
  <inkml:trace contextRef="#ctx0" brushRef="#br1" timeOffset="47">12751 6541 7951,'-13'0'0,"1"0"0,-1 0 0,4 0 0,1 0-62,5 0 1,-1 0 0,8 0 0,6 0 30,5 0 1,5 0-113,6 0 1,5 0-1,3-1 1,4-5-349,5-7 0,2 1 332,6-5 1,0-3-109,0-1 0,-15 1 1,2-1-1,1-3 0,1 1 1</inkml:trace>
  <inkml:trace contextRef="#ctx0" brushRef="#br1" timeOffset="48">13389 6286 7951,'21'0'0,"0"0"187,-5-5 44,-4 3 0,-13-4-8,-12 6 0,-1 6 0,-7 4 0,-2 6 190,-1 5 1,3 3-222,0 2 1,5 0-78,-1 4-28,3-3 1,1 6 0,2-5 0,2 2 0,5-2-45,3-1 0,1-3-220,0-3 1,9-4-909,4-8 762,8-3 1,1-8-1,6-4 1,3-6 322,2-8 0,-3-16 0,2-9 0,5-3 0,0 0 0</inkml:trace>
  <inkml:trace contextRef="#ctx0" brushRef="#br1" timeOffset="49">11642 8250 7974,'0'8'224,"0"1"1,0-8-137,0-1 1,0-7 0,1-10 0,3-4 262,5-3-348,2-7 0,6-6 0,0-7 0,0-1 0,0-4 1,0 0-1,-1-2-93,-2 0 0,-3 7-151,-2 6 1,1 11 7,-6 10 1,-4 11 123,-4 10 40,-6 3 0,4 18 0,-4-3 0,3 5 0,0 3-101,0-2 153,4 5 1,-3-6 0,6 4-1,0-3 1,0-1 0,0-4-1,2-3-6,2-5 0,3-2 18,6-5 1,1-2 0,2-6 0,2-1-18,2-4 1,1-2-24,5-5 0,-1-3-75,1-2 0,-1 2 0,1-5 1,-1 2-247,1 2 0,-5 2 366,0 1 0,-5 2 0,1 2 0,-4-2 8,-5 2 0,2 2 97,-6-1 0,0 4 147,-4-5 77,0 6 0,-4-8 31,0 2-199,0 4 0,4-7 0,0 4 25,0-3 1,0-2-183,0 0 0,0 5 120,0-1 3,0 6 2,0-8-94,0 10 1,-2-4 28,-2 10 0,-2 2-47,-2 5 0,-3 1 0,3 0 0,0 1 68,-1 3 1,2-1-73,-1 5 0,-2-4-14,6 4 12,-6-5 1,8 4 0,-2-5-1,3 2-169,1-1 0,5-2 97,4-1 0,4-6-271,4-3 185,2-3 1,8-8-1,3-5 1,4-8-1,2-6-186,-2-4 1,1-2 247,-5-6 0,-1-5-124,-3 1 243,-6-1 1,-3 6 0,-9 3 0,-3 6-1,-4 5 180,-1 6 1,-6 9 167,-2 4 0,-4 2-119,0 2 1,-5 7-19,0 6-222,0 0 0,4 9 1,0-3-1,0 1 1,1 2 0,-1 2 0,0-2-99,0-1 1,6-4-68,3 4 1,-2-5 24,2 1 1,0-7-1,5-3 1,4-2-1,3-2 0,3-3 80,2-4 0,4-5-29,0-8 91,0-2 1,0-5-1,0 1 1,-1 2-1,-2-2 31,-1-1 1,-1 3 172,1-1 1,-4 11 79,-1-2-104,-5 3 0,3 6 1,-6 7 102,0 8 0,0 12-192,0 2 0,1 4 29,3 9-102,-2-3 0,3 15 1,-3-3-1,1 4 1,2 3-245,2 1 1,-4 6 34,2-2 1,0-2-765,-1-2 946,1-8 0,-5-5 0,0-6 0,0-4 0,0-2 231,0-6 0,0-8-162,0-8 0,0-3 93,0 3-51,-6-5 0,3 1 0,-5-8 1,-2-3 12,-2 0 0,0-9-389,-1 4 1,0-10 824,0 1-921,1-3 0,-1-7 0,2-3 0,2-5 0,5-3-410,2-5 0,2-2 146,0-2 1,3-5 573,6 1 0,14-3 0,8-7 0,-6 20 0,0-1 0,0 1 0</inkml:trace>
  <inkml:trace contextRef="#ctx0" brushRef="#br1" timeOffset="50">12687 7549 9369,'0'12'965,"0"3"-770,0 2 1,0 2 0,0 7 0,0-1-219,0 1 1,0 4-16,0-1 0,0 1-229,0-4 0,5-2 1,-1-3-1,0-5-906,2-7 0,1-3 658,6-6 1,-1-7-119,1-6 633,0-5 0,1-24 0,2-10 0,1-3 0,0 0 0</inkml:trace>
  <inkml:trace contextRef="#ctx0" brushRef="#br1" timeOffset="51">12751 7370 7974,'-13'0'-480,"1"0"228,-1 0 0,0 0-375,0 0 500,6 0 0,-3 1 127,6 4 0,34-4 0,12 5 0</inkml:trace>
  <inkml:trace contextRef="#ctx0" brushRef="#br1" timeOffset="52">12904 7523 7974,'0'13'0,"0"0"0,0 5-96,0 3 1,0-1-256,0 1 517,0-5 1,0 2-1,0-3 1,0 0 427,0 2 1,0-4-100,0-5-376,0-5 1,0 1-1,0-8 1,0-6-198,0-5 0,1-5 46,4-6 1,2-5-311,6-3 209,-1-3 0,1 1 0,1 0 1,2 4-1,1 0-170,-2 4 1,0 7 231,-3 4 0,1 4 207,0 4-144,0 4 1,-1 10 0,0 5 75,-4 6 0,-2 8 0,-5 7 1,2 0-83,1 1 1,1 2-12,-5-5 1,0 0 29,0-8 0,0-3 252,0-5-205,0 0 0,0-9 40,0-8 0,1-5-10,3-12 0,3-6-51,6-7 1,0-3-2,0-1-50,-1 6 0,2-5 0,3 4 1,3 0-1,0 5 150,-3 5 1,-3 6-23,-1 9 0,0 2 11,0 6-95,-1 0 1,1 10-1,-2 4 65,-2 5-83,2 2 0,-5 5 0,2-1 0,-2 1 0,-2-1 6,1 1 1,3-5 1,-4 0 0,2-5-647,-2 1 157,-2-3 1,5-7 0,-3-3 475,4-2 0,21-36 0,5-9 0</inkml:trace>
  <inkml:trace contextRef="#ctx0" brushRef="#br1" timeOffset="53">13631 7357 7971,'-9'7'162,"1"-2"350,5-4-309,-8-1 59,9 0-201,-3-6 0,5 4 0,0-7 0,1-2 0,3-3 158,5-3-182,-4-6 1,7 7 0,-4-5-1,4-2 1,0-2-92,1-5 0,-4 5-27,-1-1 1,-1 2 0,2 7-1,-5 1 284,-3 2 69,-1 2-197,0 4 0,-5 10 0,-4 11 0,-4 8 37,-4 7 1,2 5-58,-6 5 0,4 0 136,-5 1-235,7-1 1,-2-1 0,7-2-1,3-2 1,1-2 29,3-3 1,3-8-19,4-7 0,9-2 43,8-7-219,4 1 0,1-7 1,3-3-85,1-8 1,5-7-1,-1-10 1,3-4 291,1-3 0,-15-9 0,-2-8 0,2-4 0,-1 0 0</inkml:trace>
  <inkml:trace contextRef="#ctx0" brushRef="#br2" timeOffset="54">5508 10940 6686,'0'9'-748,"0"-1"717,0-5 0,-4 9 0,-1-4-44,-3 3 91,6-4 1,-4 1-1,5-6 1,-2 4 168,-2 1-111,-4-4-22,7 3-75,-4-6 23,6 0 0,6-17 0,1-5 0</inkml:trace>
  <inkml:trace contextRef="#ctx0" brushRef="#br2" timeOffset="55">5534 10928 8280,'-7'0'-1073,"-4"0"651,9-6 422,-4 5 0,29-28 0,5 1 0</inkml:trace>
  <inkml:trace contextRef="#ctx0" brushRef="#br2" timeOffset="56">5712 10634 8280,'-12'-1'-1347,"-1"-3"976,0 2 1,2-5 296,2 3 0,4 1-19,5-5 90,5 5 1,2-9-1,6 3 1,0-6 0,0-2-1,-1 0 1,1 0 2,0 0 0,0-1 0,-1 2 0,0-1-30,-4 2 0,4 1-42,-4 1 103,-2 6 1,1-3-1,-4 4 1,2-1-34,2-3 1,-4 3 0,3 0-38,0 1 1,-4-2 0,6 2 12,-3-1 0,1 0 54,-2-2 1,-2-2 89,2 3 0,-1-4-43,1 0 1,-3 3-24,4 1 1,0 3-1,-1-3 1,1-2 87,0-1-249,2-2 0,6-4 61,0 0 48,-6 0 0,21-24 0,1-7 0</inkml:trace>
  <inkml:trace contextRef="#ctx0" brushRef="#br2" timeOffset="57">6044 10010 8273,'-6'-13'-464,"5"4"-62,-3 1 0,1 1 231,-1-2 365,2-2-113,-4 4 0,8-5 0,1 3 43,1 0 0,29-11 0,2-7 0</inkml:trace>
  <inkml:trace contextRef="#ctx0" brushRef="#br2" timeOffset="58">6273 9627 8262,'-12'-1'-340,"-1"-4"1,0 4-341,0-3 0,6 1 680,3-1 0,-3 2 0,23-26 0,-1 0 0</inkml:trace>
  <inkml:trace contextRef="#ctx0" brushRef="#br2" timeOffset="59">6465 9283 8262,'-9'-6'0,"1"-2"0,-1 0 0,-3 0 0,3 5-1396,1-1 698,5-3 698,-9 5 0,34-20 0,0 0 0</inkml:trace>
  <inkml:trace contextRef="#ctx0" brushRef="#br2" timeOffset="60">6567 8989 8245,'0'-8'-609,"0"-1"0,0 5 243,0-4 0,0-1 569,0-4-189,0 6 1,0-4 0,0 1-1,1-3 1,2-1 0,3 3 0,1 0-186,3-1 1,1-1 0,0 1 0,-1-1 83,-1 0 1,-1 0 86,5 1 4,0-1 0,0 0 1,-2 0-1,-1 1 0,-3-1 1,0 0-1,-1 0 211,-1 1 1,0 3 141,-5 1-308,0-1 13,0 2 0,-5-4-20,1 2 0,1 2-241,7-1 172,-2-1 0,9 1 1,-2-1-1,2-1 0,2-1-75,0-2 1,-1 0 72,1 1 16,0-1 0,0 0 0,-2 0 0,-1 1 0,-3-1 133,-1 0 0,-1 0-125,-1 1 1,-2-1 129,2 0-127,-2 0 1,-2 1-1,1-1-22,3 0 1,-2 0 0,3 1-111,1-1 0,-3 0 95,5 0 1,-5 5-79,1-1 72,3 1 26,1-5 1,-1 5 0,-2 1-1,0-1 66,-1 1-30,0-1 1,-4-1-11,0 1 1,0 4 16,0-5 30,0 6 0,4-8 0,1 2 120,-3-2 1,4-2-147,-2 1 0,5-1-17,-5 0-28,6 0 1,-7 1-1,4-1 1,0 0-1,-1 0-88,-1 1 105,5 5 0,-3-22 0,6 1 0</inkml:trace>
  <inkml:trace contextRef="#ctx0" brushRef="#br2" timeOffset="61">7153 7791 8317,'-11'-2'0,"2"-2"-1234,-2 3 661,4-11 410,0 11 1,-3-6 162,6 3 0,34-15 0,12-8 0</inkml:trace>
  <inkml:trace contextRef="#ctx0" brushRef="#br2" timeOffset="62">6682 8454 8317,'-13'6'-254,"0"-5"0,0 3 210,1-2 0,4-4 0,4-2 0,3-5 0,2-2 1,3-3 35,5-3 0,7-3-123,1-5 0,5-5 1,-1-1-1,4-2-130,0-2 0,1-2-110,-1-1 312,1-1 0,-3 2 1,2-4-1,2-2 0,0-1 1</inkml:trace>
  <inkml:trace contextRef="#ctx0" brushRef="#br2" timeOffset="63">7051 7702 8281,'0'-13'0,"0"0"-547,0 0 501,-5 1 0,3 3 0,-2 1 0,1-1 0,0 1 0,-1-1-32,1-1 0,2 3 0,1-1-40,0-2 1,1-2-1,3 0 1,5-1-390,2 0 507,2 0 0,28-22 0,7-6 0</inkml:trace>
  <inkml:trace contextRef="#ctx0" brushRef="#br2" timeOffset="64">7281 7179 8322,'-13'-13'-1718,"5"0"1678,-1 1 0,6 3 8,-1 1 65,3-1 0,1 1 0,1-1 0,3 1 1,5-1-551,2 1 517,2-1 0,34-26 0,8-6 0</inkml:trace>
  <inkml:trace contextRef="#ctx0" brushRef="#br2" timeOffset="65">7549 6720 8322,'-13'-6'-139,"4"-1"96,1-6 0,4 2 0,-3 1 1,1 2-288,3-2 1,2 3 193,1-2 1,0 5-1,1-3 1,2 0-547,1 0 682,6 4 0,31-26 0,14 1 0</inkml:trace>
  <inkml:trace contextRef="#ctx0" brushRef="#br2" timeOffset="66">7753 6337 8354,'-12'-8'-192,"4"-1"0,-2 5 155,6-5-495,-6 7 409,8-4 1,-8 0-1,8-1-456,3 0 487,5-4 0,6 4 0,3-6 92,2 0 0,25-17 0,12-4 0</inkml:trace>
  <inkml:trace contextRef="#ctx0" brushRef="#br2" timeOffset="67">7982 6069 8354,'0'-12'-2,"0"-1"0,0 4 121,0 1 0,-1 5 259,-4-1-614,4-3 0,-6 5-254,3-2 51,2 3 439,-3-5 0,33 10 0,7-2 0</inkml:trace>
  <inkml:trace contextRef="#ctx0" brushRef="#br2" timeOffset="68">8377 6133 8354,'-11'-8'-638,"3"-1"0,2 1 638,0 1 0,-1-16 0,-6 2 0</inkml:trace>
  <inkml:trace contextRef="#ctx0" brushRef="#br2" timeOffset="69">4986 6222 8383,'4'-8'-1327,"0"-1"926,-1 0 326,4 3 0,-4 0 1,4 5-1,0-2 75,0-1 0,19 5 0,8 6 0</inkml:trace>
  <inkml:trace contextRef="#ctx0" brushRef="#br2" timeOffset="70">5279 6146 8013,'-7'0'-1514,"1"0"1533,0 0 1,6 0-121,0 0 0,2 0 56,6 0-163,1 0 1,5 0 207,3 0 0,43-6 0,-23 3 0,1-1 0</inkml:trace>
  <inkml:trace contextRef="#ctx0" brushRef="#br2" timeOffset="71">5598 6133 8383,'7'0'-871,"0"0"499,-3 0-48,-2 0 523,3 0-194,-5 0 0,6 0 1,2 0-1,4 0 91,0 0 0,22-4 0,8-3 0,3 0 0,0 0 0</inkml:trace>
  <inkml:trace contextRef="#ctx0" brushRef="#br2" timeOffset="72">5062 6235 8085,'0'-8'-614,"0"-1"667,0 1 0,0-1-420,0 1 266,0 5 0,6-3 1,2 6-1,4 0-163,0 0 1,7 0 10,2 0 1,9 0 252,4 0 0,3 0 0,14-2 0,10-1 0,4-1 0,0 0 0</inkml:trace>
  <inkml:trace contextRef="#ctx0" brushRef="#br2" timeOffset="73">5738 6146 8383,'13'0'-449,"-1"0"1,5 0 239,0 0 0,-4 0 302,-4 0 0,-5 0 1,4 0-157,2 0 1,2 0-58,0 0 1,3 0 37,2 0 0,-2 0 0,6 0 1,2 0-138,1 0 1,2 0 90,-1 0 1,5 0 127,0 0 0,5-6 0,-2 5 0,5-3-10,0 2 0,-5-2 1,-3 0-1,-4 1-76,0 1 0,-2 1 186,-3-3 63,-2 2 1,-11-3-144,1 5 65,-6 0 1,4 0-1,-3 0-10,4 0 0,0 1-113,0 3 0,1-2 5,3 2 0,5-3-64,0-1 63,6 0 0,-3 0 0,5 0 1,1 0-1,1-1-113,2-3 1,3 2 88,2-2 1,1 1 57,-5-1 0,15 3 0,-7-4 0,-1 4 15,-20 1 1,-3 0-15,3 0-27,-2 0 95,-3 0 1,1 0 0,0 0 0,0 0-1,-1 0-5,1 0 1,0 0-89,0 0 1,1 0 56,3 0 0,-2 0-310,7 0 250,-1 0 0,0 0 0,2 0 0,2 0 0,4 0-43,-1 0 1,-1 0 69,-2 0 0,1 0 0,-1 0 0,-3 0 0,-1 0 72,-6 0 0,4 0 1,-6-1-1,-1-2 176,1-2 0,0 1-223,0 4 1,-1 0 7,1 0 0,0 0 49,0 0-109,-1 0 1,3 0-1,0 0 1,4 0-1,-1 0-350,0 0 377,5 0 0,20-11 0,10-3 0</inkml:trace>
  <inkml:trace contextRef="#ctx0" brushRef="#br2" timeOffset="74">7982 6057 8373,'13'0'0,"0"0"0,-1 0-265,1 0 1,0 0-309,0 0 0,-5 0 449,1 0 0,-1 0 0,5 0 52,0 0 0,-1 0 37,1 0 1,0 0-59,0 0 81,-1 0 1,1 0 0,0 0 11,0 0 0,39-12 0,10-2 0</inkml:trace>
  <inkml:trace contextRef="#ctx0" brushRef="#br2" timeOffset="75">8671 6057 8347,'0'-13'-1334,"0"4"1026,0 1 308,0 5 0,1-3-148,3 6 0,3 0 0,8 0 0,2 0 148,4 0 0,13 3 0,7 0 0,4 1 0,-1-1 0</inkml:trace>
  <inkml:trace contextRef="#ctx0" brushRef="#br2" timeOffset="76">9295 6031 8347,'13'-4'-694,"0"0"-88,0-6 1,-1 8 781,1-2 0,-4 3 1,-1 1-1,2 0 9,1 0 0,-2 0-46,-1 0 0,1 0 1,4 1-1,1 2-67,3 1 104,-3 0 0,22-3 0,9-2 0,0 1 0,1 0 0</inkml:trace>
  <inkml:trace contextRef="#ctx0" brushRef="#br2" timeOffset="77">9882 6031 8347,'21'0'0,"1"0"0,-7 0-255,2 0 0,-7 0-765,-1 0 894,-7 0 1,5 0 0,-2 0 115,3 0 0,4 0 0,0 0-136,1 0 0,0 0 126,0 0 0,1 0-20,3 0 9,-3 0 1,9 0 0,-5 0 0,2 0 30,2 0 0,37-11 0,9-3 0</inkml:trace>
  <inkml:trace contextRef="#ctx0" brushRef="#br2" timeOffset="78">10736 6006 8347,'20'0'-626,"-3"0"0,2-5 309,-2 1 0,4 0 329,-4 4 1,4 0 0,-2 0-1,0 0-8,4 0 1,0 0-18,-2 0 0,3 0 0,-1 0 1,4 0-39,2 0 1,3 0-42,-3 0 25,-2 0 1,10 1 0,-3 2 0,3 1 66,1-1 0,2-2 0,4 0 0,3-1 0,1 0 0</inkml:trace>
  <inkml:trace contextRef="#ctx0" brushRef="#br2" timeOffset="79">11591 6006 8260,'12'0'0,"1"0"0,-4 0-1142,-1 0 907,1 0 0,2-2 243,-2-2 15,2 3 0,-8-6 0,5 4 0,2-2-9,1 3 0,-2-1-19,-1-1 0,-3 2 12,3-2 0,1 2-26,3 2 1,-3-1 0,-1-2 0,2-1-21,2 1-66,0 2 1,1 1 90,0 0-87,-6 0 1,4 0 0,-2 0 100,2 0 0,13-6 0,3-1 0</inkml:trace>
  <inkml:trace contextRef="#ctx0" brushRef="#br2" timeOffset="80">11948 5942 8247,'-13'0'-127,"2"-1"297,2-4-295,3 4-17,6-5 0,2 6 0,2 0 0,5 0-27,2 0 0,7 0 19,4 0 0,2 4-381,1 1 531,1-1 0,39 7 0,-28-4 0,1 0 0</inkml:trace>
  <inkml:trace contextRef="#ctx0" brushRef="#br2" timeOffset="81">12305 5955 8249,'-13'0'-1721,"0"0"1721,6 0 0,52-6 0,19-1 0</inkml:trace>
  <inkml:trace contextRef="#ctx0" brushRef="#br2" timeOffset="82">12470 6057 8198,'0'-9'-639,"2"2"1,1 0 638,1 0 0,6 4 0,-3-3 0</inkml:trace>
  <inkml:trace contextRef="#ctx0" brushRef="#br2" timeOffset="83">12496 6031 6647,'-7'0'-582,"0"0"701,3 0-20,2 0-49,-4 0-38,6-5 119,0 3 33,0-4-115,0 6-41,0 0-108,-5 0 111,3 0 55,-3 0-11,5 0 1,-2 0 16,-2 0-62,3 0 82,-5 0-55,6 0 1,1 0 51,4 0-62,-4 0 0,5 2-26,-6 2 1,0-1-12,0 5 44,0-5 0,0 9 0,0-4 243,0 3-251,0 2 1,-5-4-93,1-1 78,0-5 0,3 3 0,-2-8-42,-2-2 0,1 1-19,4-5 0,4-1 26,1-4 1,3 1-1,-2 0 18,1 4-18,-4-3 48,8 9 1,-8-4-1,5 6 22,-5 0-14,3 6 1,-6 1 32,0 6-90,0-6 44,-6 4 1,-1-9 16,-6 2-20,6-3-23,-4-1 1,10-1 1,-4-3 0,4 1 6,1-6 90,0 7 1,1-8 0,2 4-15,1-1 0,2 4-58,-2-1 1,-1 2 20,6 2-50,-6 0 0,4 0-15,-3 0 0,-1 0-20,5 0 24,-5 0 12,3 0-138,-6 6-256,0-4 368,-6 3-582,5-5 616,-5 6 0,6 1 0,0 6 0</inkml:trace>
  <inkml:trace contextRef="#ctx0" brushRef="#br2" timeOffset="84">12509 6133 6060,'7'-1'376,"-3"-3"-180,-3 2-18,5-4 1,-4 5 42,2-3-89,-3 2-85,-1-3-52,0 5 0,0-2 172,0-2 122,0 3-93,0-5-261,0 6 113,0 0 1,-4 1 0,-2 4-87,-1 3 1,-1 3 58,-5 2-23,6 6 1,-4-5-1,2 4 1,-2 1 0,-2 2 16,0 3 0,0 1-3,1 1 1,-1-1 1,-4 5 0,0 0 0,1-2 0,4-1 30,3-1 1,-2-1 37,2 1-71,-2-1 0,0 1 0,1-2 0,3-1 0,0-2 9,-1 1 0,1 3 5,-1 0 0,-3 1 13,2-1 1,-2 2-9,-2 3-29,0-3 0,0 5 1,1-2-1,-2 3 1,-2 2-10,-1 3 1,-1-7 4,1 8 0,2-5-4,-2 0 0,3 2 22,1-2-22,1-2 0,-1 3 1,2-5-1,1-2 0,1-1-3,-1-1 0,3-1 160,-1 1 1,-1-1-115,-4 1 1,1 1-14,-1 2 1,0 0-1,0 3 1,1 1-17,-1-1 1,0 2 6,0 5 0,-1-1-5,-3 0-23,3-5 0,-4 4 1,5-3-1,0 1 1,0-1-27,1-4 1,-1-3 88,0-2 1,5 2 55,-1 3-100,1-9 0,-5 9 0,0-9 0,0 3 0,1 2 77,-1-1 0,0 1 4,0-1 0,1 2-74,-1 3 4,0-3 0,-2 8 0,0-4 0,4 1 0,0 0-7,-1 1 0,0 1-6,-1 4 1,0-1 22,0-3-24,1 3 0,-1-6 0,0 4 0,0-1 0,1 0 73,-1-1 0,0-1-61,0-2 0,5-2 10,-1 6 0,1-5-11,-5 1 0,0 1 0,1 0 1,-1 1-8,0 4 0,0-1 1,1-1 1,-3 3-6,-2-3-2,3-3 0,-4 6 0,5-4 0,0 1 0,1-2-96,-1 0 0,-1 3 94,-3-1 0,7-3 108,-3-1-122,3-3 1,-3 3 0,1-1 0,0 0 0,2-2-18,2-2 0,4-1 26,-5-3 0,5 2-9,-5-6 20,7 6 1,-8-8-1,4 5 1,0 0-1,-1 0-7,0 2 1,0 1 9,-1-2 0,-4 3-8,4-2 18,-4 2 0,0 6 1,-1-1-1,2 0 1,1-2-14,1-2 0,1 5-2,-5 0 1,0-1 0,0-3-3,6-1 1,-4 1 0,2-1 0,-2 1 0,-2 1 42,1 3 0,0-4-22,4 4 0,-4-3 21,4-1-14,-3-1 1,-2 1-1,0-2 1,0-2 0,1 0 94,-1 0 0,1-2-41,4 1 1,-3-4 9,2 5-74,-2-7 0,2 8 0,2-6 1,0-2-1,1 0-8,1-3 0,-4 1 7,5 0 29,-6 0-32,9-1 1,-5-3-1,5-2 1,-2 0 50,-1 0-28,-1-4 1,5 4-4,0-3-14,-5-2 0,3 5 0,-2-3 0,3 5 0,1-2-114,0 1-20,0-5 103,0 3-905,0-1 338,0-3-244,0 3 223,0-5 1,0-1 26,0-3 1,0-3 571,0-6 0,0 0 0,5-39 0,2-11 0</inkml:trace>
  <inkml:trace contextRef="#ctx0" brushRef="#br2" timeOffset="85">10418 10736 8122,'0'-12'-285,"0"-1"-18,0 0 486,0 0 1,0 5 270,0-1-234,0 1-85,0 1-131,0 1 127,0 6 1,0 2 0,1 3 6,3 8 0,-2 1 1,2 7-1,-3 3-53,-1 5 0,2 3-78,2 7 21,-3 5 1,5-5 0,-6 5-1,0-1 1,1 1 107,4 1-176,-4-4 0,5-3 1,-6-8-1,0-5 0,1-3 51,3-5 0,-1-9 9,6-4 0,-5-2-7,5-2 1,-5-6-3,4-2 43,1-4 1,-1-5 0,2-1 0,3-2 0,3-1 0,-1 1 1,5-4-155,1 3 1,1-5 78,3-4 1,-7 4-158,8-4 81,2 3 1,-1-3-1,4-1 1,-1 0-1,0-2-126,-2 1 1,-1 3 144,-1 0 1,-1 6-88,1 2 121,-7 5 0,-2-2 1,-7 6-1,-3 2 67,-1 2 244,-2 5-163,-4-3 266,0 6 0,-1 0-98,-3 0 1,-2 2-205,-2 2 0,0-3-23,4 4 1,1-2-131,-5 1 50,5 3 0,-8 6 0,2-1 0,-2 3 1,-2 0-257,0 2 0,1 4-98,-1-4 1,0 5 76,0-5 311,1 5 0,-29 21 0,-8 11 0</inkml:trace>
  <inkml:trace contextRef="#ctx0" brushRef="#br2" timeOffset="86">5470 11578 8218,'9'0'-290,"-1"0"-125,2 0 0,-4-2 563,-2-2 85,-3 3-10,-1-5-137,0 6-32,0 0 1,0 6 0,0 2-1,0 4-15,0 0 0,5-3 43,-1-1-106,0 1 0,-2-2 1,0-1-1,4-2 1,1 0 39,3-1-46,1 4 0,8-5 1,4 2-1,5-4 1,7-4-45,6-5 1,5 1 68,5-5-9,5 3 1,-2-9-1,6 8 1,1 1-1,1 2 59,2-2 1,-5 4 248,1 2-287,-6 2 0,7 2 0,-8 0 0,-3 2 1,-6 2-11,-4 5 0,-1-2-67,4 1 49,-9 1 0,8 3 0,-9 0 0,1-2 1,-2-2-58,0 2 0,-3 0 0,-3-1 73,-1 2 0,-3-8 1,-3 4-1,0 0 0,-4-1-3,0-1 0,-7-1-7,1-4-245,-7 0-47,4 6 238,-6-4 53,0 3 0,-1-5-53,-4 0 113,4 0-64,-5 0 0,5 0 0,-2-1 13,-1-3 1,0 1 6,4-6-5,0 6 1,-5-4-1,1 3 36,1-4-44,2 2 1,2-4 21,3 6 0,4-5 0,4 4 0,1-1 31,0 0 1,4 0-32,0 2-3,5 3 1,0-6-1,7 4 1,5-1 0,3-1 42,2 0 0,3 3 192,1-2-227,10 3 0,-4 1 0,9 0 0,0 0 0,1 0 60,6 0 1,2 0-25,-29 0 1,1 0-43,29 0 0,-29 1 0,1 2 0,28 3 0,0-1 0,1 2 2,-33-3 1,1-1 0,-1-1 0,1 1-631,0 1 1,-2 0 621,35-1 0,-6 4 0,1-4 1,1 1-1,2-1-210,-1-2 1,-2-1 216,-1 0 1,5 0 7,4 0-24,-36 1 0,1-2 0,-2 0 0,0-2 0,35-1 0,-2 0 0,-1-1-23,2 1 0,-7-4 18,1 3 1,-7-3-5,-10 4 37,-3-6 1,-3 4 0,-2-4 0,-3 2 0,-2-2 74,-2-2 0,-3-5 238,0 0-200,-2 0 1,-7 0 0,-1 0-1,-4 0 1,-1 0 90,-2 0 0,-4 0-92,1 5 176,-4-1 1,-10 0 0,-2 0 0,-3 2-692,-3 3 0,3-2 240,-7 5 0,-1 1-808,1 4 950,-6 0 0,-20 6 0,-10 1 0</inkml:trace>
  <inkml:trace contextRef="#ctx0" brushRef="#br2" timeOffset="87">7447 12050 8218,'-5'-13'-72,"0"0"1,-1 0-1,-1 1 1,1-1 72,1 0 1,-1 5-1,3-1 1,-1-1 418,1-1 0,2-2-149,1 0-226,0 6 0,0 3 0,0 8 1,1 5-163,3 2 0,-1 8 61,6 2 0,-7 9 0,3 4 1,-4 2 25,-1 3 0,4 0 56,1 4-97,-1-3 1,-3-1-1,2-6 1,1-1-1,1 0 1,-1-3-1,0-5 151,-1-5-90,-2-11 108,-1-2 1,0-9-1,0-4 1,0-9-47,0-6 1,0-1 0,0-8 0,-1 0-229,-3-3 1,2 1 85,-2-1 1,3-1 57,1-8 1,0 4 0,0-4 0,0 2-35,0-1 0,1 2 48,3-3 1,3 9 27,6 5 1,1 2 39,3 1-7,3 6 1,1 3-1,1 9 1,-1 4 0,-1 4 55,-3 4 0,0 3-67,-5 6 0,3 4-108,-11 0 1,0 5 0,-5 0 0,-4 3 25,-3 5 1,-9-2 23,-4 6 0,-2-4-25,2 4-6,-3-6 1,4 2 0,-4-7 0,3-3 0,4-2-187,2-2 0,3-4 64,-1-3-452,6 2 255,1-9 376,6 3 0,51-33 0,-19 10 0,0 0 0</inkml:trace>
  <inkml:trace contextRef="#ctx0" brushRef="#br2" timeOffset="88">7765 12164 8243,'13'-12'0,"0"-1"0,-5-4-140,1 0 1,-1-1-440,5 1 616,0 2 1,0-4 0,-1 3 0,0-2 0,-2-1 80,-2 1 0,-4-4-94,5 5 1,-6-4 21,1 4 1,-3 0 113,-1 4-96,0 6 1,-5 2 33,-4 5-41,4 5 1,-7 4 0,2 8 0,-4 4 0,-3 3 123,2 2 1,0-1-147,3 1 0,3-1-10,1 1 1,1-1 0,-2-1 0,5-2-101,2-5 0,2 1 24,0-1 0,6-1-268,3-8 122,8 3 1,4-9 0,9 2 0,4-4 0,1-4-202,-1-5 0,3-2 105,-3-2 293,-3 6 0,11-33 0,-2-2 0</inkml:trace>
  <inkml:trace contextRef="#ctx0" brushRef="#br2" timeOffset="89">8135 12075 8240,'0'-13'-651,"0"1"0,0-1 592,0 0 0,0-1 375,0-3 0,-4 3-154,0-3 1,-2 3 0,3 1 0,-1 0 164,1 0 0,2 5-88,1-1-99,0 7-97,0-4 1,1 6-1,3 1 1,3 4-1,2 3 49,-1 3 0,1 8 67,4 2 0,-5 3-321,1 2 0,-5 1 14,4 2 1,-5-2-1,1 3 1,-2-4-152,-2-5 1,0-3 202,0-5 1,0 0 22,0-1 299,0-4 1,0-4-1,0-10 1,0-7-73,0-6 0,1-7-176,4-4 0,-3 2-3,7-6 1,-1 4-141,5-4 1,0 6-1,0 0 1,-1 5-285,1 6 1,0 4-242,0 5-28,-1 2 294,1 6 424,0 6 0,17 35 0,4 14 0</inkml:trace>
  <inkml:trace contextRef="#ctx0" brushRef="#br2" timeOffset="90">8556 11999 8240,'-7'0'-193,"1"0"0,6 1 391,0 3 1,0-1 92,0 6 1,0-5 14,0 4-322,0 1 0,0-1 1,0 1-1,0 1-70,0 1 1,0-2-49,0-1 137,6-5 1,-3 3-59,5-6 1,-4-3 0,4-4 0,-1-6-96,0-1 0,1-6 66,5-1 0,0-2 48,-1 2 0,1-2 64,0 6 1,0 0 0,-1 4-36,1 1 0,-4 5-11,-1 2 1,-5 11 209,1 7-132,3 5 1,-5 3 0,2 1 0,-3 0-1,1 2 2,2 2 1,-2-6-47,2-3 0,1-3 18,0-1-18,5-1 1,-8-4 0,7-4 0,2-4 0,3-4 0,3-5 1,5-8-40,-5-4 0,5-8 22,0 0 0,2-7-22,1 2 4,1 3 1,-5 1 0,-1 8-1,-2 3 1,-2 4-135,-2 3 111,-1 8 1,-6 8 22,-3 9 0,-3 10-16,-1 2-69,6 1 1,-4 5 0,3-7 0,-1-1 0,2-2-296,1 2 0,3-9 247,7-1 1,-1-5-17,5 1 0,0-4-46,5-5 173,-1 0 0,1-10 0,-1-4 0,1-4 1,-1-5-80,1-1 0,-6-3 278,-3-3 1,-3 3 65,-2-2 0,-4 2 265,-4 1-264,-3 6 1,-1 2 0,-1 5 0,-3 2 375,-5 2 0,-2 4-358,-2 5 0,-1 5-161,-3 4 1,3 4 237,-3 4-328,-3 2 1,6 7 0,-3-1 0,2 1 0,3-1-287,-1 1 1,2-1 66,2 1 0,-1-2-235,6-3 369,0 3 0,4-9 1,3 0-1,4-4 0,5-3 16,3-3 0,4-2-3,3-7 1,2-5 143,1-8 1,1-3-36,-1-5 1,1-2-1,-1-1 1,-1-2 41,-2 2 0,-4 1-58,-5 1 1,0 2 121,-1 3 233,-5 2-346,-1 12 1,-6 3 0,0 8-27,0 5 0,-4 6 46,0 2 0,-1 6-296,5-2 0,0 3-63,0 2 65,0-1 0,0-3 0,0-1 0,2 0 1,2-1-598,4-3 848,9-3 0,49-24 0,-25 2 0,0 1 0</inkml:trace>
  <inkml:trace contextRef="#ctx0" brushRef="#br2" timeOffset="91">9831 12024 8217,'-13'0'-694,"1"0"277,-1 0 399,0 0 0,5 2 12,-1 2 394,6-3 1,-7 11 278,6-4-428,0 3-114,4-3 0,1-3-147,3-5 31,4-5 0,4-4 0,2-7 0,2-2 0,2-2-14,2-2 1,0-3 34,1 0 0,3 4 55,-2-1 1,-4 7-23,-1-2 0,-1 4 0,-1 5-20,2 3 0,-4 5 1,-4 5 0,-7 7 22,3 10 1,-4 2-338,-1 1 166,0 6 0,-4-4 1,0 3-1,1-4 1,1-4-412,2-1 1,0-5 219,0 1 1,6-7 43,2-2 22,9-5 1,3-3 0,6-8 229,-1-4 0,6-6 0,-4-11 0,2-7 0,4-5 0,0 0 0</inkml:trace>
  <inkml:trace contextRef="#ctx0" brushRef="#br2" timeOffset="92">10379 11897 8181,'-11'8'0,"2"1"0,0-5-12,4 4 1,-3 1 144,4 4 1,-5-5-109,5 1 0,0-1 395,4 5-52,0-6-86,0-1-202,0-6 1,1-6-1,3-2-129,5-4 0,-2-2 0,1-3 0,1-4 61,-2-3 0,3 0-34,-6 2 1,2 0 126,-2 5 1,-3 0 66,4 4-129,-4 0 1,-2 2 11,-4 2 1,-2 11-120,-5 11 1,-1 6-163,0 11 1,0 3-64,1 5 104,4 0 0,-1-4 1,4 0-1,2 0 1,2-1-356,1-3 1,6-5 413,2-4 1,5-7-41,4-5 44,-3-6 1,10 1 0,-3-8-1,4-6 1,0-6-31,1-5 0,-1-7 82,1-2 0,-5-4 188,0 4 0,-5 0-13,1 5 0,-7 5 0,-3 3 247,-2 3-133,0 7 1,-11 3-30,-3 8 1,-2 7 315,-2 6-394,1 6 0,-1-8 0,0 5 1,0-1-1,2-4 9,2-1 0,0-1-36,4 0 0,1-5 128,4 1-82,0-6-92,0 2 0,1-6 1,4-3-1,5-5 1,5-3-10,6-5 0,4 1-88,0-5 1,1 1 77,-1-1 1,-5-1-151,-3 10 1,1-4-1,-1 9 29,-1 0 0,-3 3 42,-5 8 0,2 3-38,-6 6 47,1-1 1,-5 5 0,0 0 0,1-1-1,2-2-41,1-1 1,2 0 6,-2-1 208,3-4-144,6-3 1,4-6 0,0-5 0,0-7 0,0-6 52,0-6 0,4-1 170,-4-4 0,4 0-97,-4-8 28,0 2 1,-4-8 0,0 6-1,-2 1 1,-1 3 287,-1 5 0,-7 7 380,3 5-523,-4 9 0,-1 4-120,0 8-100,-6 3 0,-1 13 0,-5 5 0,-1 8 0,0 4-22,0 1 1,2 0-214,3 0 1,-4 1-272,4-1 1,2 0 216,2 0 0,2-5 0,2-3 0,2-5-396,2-3 1,3-4 203,6-5 0,5-6-110,4-3 532,2-8 0,4-27 0,3-13 0,3-5 0,0 0 0</inkml:trace>
  <inkml:trace contextRef="#ctx0" brushRef="#br2" timeOffset="93">10991 11820 8181,'-17'-5'112,"0"-4"1,0-1 494,5 2 302,-1-4-690,6 11 1,3-5 0,8 6-101,4 0 1,11-4-88,6 0 1,6-1 82,8 5-955,-1 0 1,4-1 839,1-3 0,4-4 0,5-3 0,3-2 0,-1-1 0</inkml:trace>
  <inkml:trace contextRef="#ctx0" brushRef="#br2" timeOffset="94">11820 11960 8181,'-13'-12'-275,"5"3"0,1 1 0,0-1 0,1 1 0,-1-1 411,0-1 1,3 3 0,-5 0 0,1 0 461,1 0 0,-5 4-454,4-1-182,2 8 1,-5-1 0,2 7 0,-2 3 0,-2 4-77,0 2 99,1-3 0,3 8 0,1-3 0,-1 2 0,1 0-207,-1-2 167,6-5 1,-2 2-1,5-5 1,1-2-1,5-2 122,6-5 1,3-8-85,6-5 58,0-8 1,9-3 0,0-7-1,-2-2 1,-1-7 23,-2-5 1,0 1-1,-3-2 1,-2 1 83,-2-2 1,-5 2-70,-4-6 1,-6 13 94,1 5 1,-3 3 0,-2 11 103,-3 3 1,1 5-161,-6 7 0,6 6-181,-1 2 1,-2 9 131,2 5-158,-6 2 0,9 1 0,-3 1 0,2 1 0,2 1-467,0 2 1,0-1 243,0-3 0,0-2-178,0-3 335,0 3 1,6-9 0,2 2 0,5-5 0,4-3-137,4-5 1,3-3 139,2-1 1,1-9 149,3-4 0,-3-8 0,4 6 0,-7-3 0,-3 1 0,-4 1 0,-3 5 0,-1-2 91,-6 6-28,-1 0 30,-6 1 0,-2 6 396,-2 0-223,-3-5-125,0 3-84,-4-3 1,8 0 92,-6 1-91,1 0 1,-1 4-81,1 0 31,5 0 0,-4 0 0,4 1 0,-1 4 0,1 3-101,1 3 1,2 2-144,0 0 0,0 0 146,0-1-223,6 1 0,1 0 311,6 0 0,45 5 0,11 2 0</inkml:trace>
  <inkml:trace contextRef="#ctx0" brushRef="#br2" timeOffset="95">12445 11680 8181,'-1'-26'-712,"-4"1"0,2-1 823,-5 1 0,4 1 456,-5 3 1,5-2-1,-5 6 1,1 1 1255,1 2-1378,-4 7 1,8 1-359,-6 6 1,6 2 0,-1 3 0,1 8 10,-1 7 1,3 4-61,-4 2 0,3 6 258,-3 6-357,4 6 1,-5 5 0,6 0 0,0 4 0,0 0-254,0 4 1,0-4-104,0 2 0,0 1-857,0 0 1011,6-7 1,-3-1 0,4-6-1,-2-7 1,-2-8-1268,-1-9 723,3-4 354,-3-6 1,3-4 452,-5-8 0,0-9 0,-5-47 0,1 23 0,1-1 0</inkml:trace>
  <inkml:trace contextRef="#ctx0" brushRef="#br2" timeOffset="96">12215 12011 8181,'0'-19'0,"0"2"0,0 2-311,0 3 1,10-1 192,3 0 1,8 0 50,1 1 0,7 0 1,4 2-1,1 3 86,0 2 1,0-4 57,4 5 1,-7 1 32,-5 7-96,-6-2 0,-12 13 0,-1-2 0,-1 3 1,-3 2 81,-2 3 0,-2-1-43,-3 1 1,2-4 23,-2 5-40,-3-7 0,5 4 1,-2-7 18,3 1 1,6-6-18,4-2 1,2-10-94,2-3 1,4-9 104,0-4-48,0-4 1,0 0 0,-1-2-1,-4-1 1,-3-3 16,-3-2 0,-2 5-12,-4-2 1,-2 9-3,-2 4-25,3 2 1,-11 4 0,4 3-88,-4 3 0,-5 4 0,0 2 0,2 4-259,1 3 1,1 8-285,0 1 649,0 5 0,6 32 0,2 14 0</inkml:trace>
  <inkml:trace contextRef="#ctx0" brushRef="#br2" timeOffset="97">12777 11897 7890,'7'-6'-754,"4"5"947,-4-5 1,2 6 137,-1 0 0,-4 0 924,5 0-1144,-6 6 1,7 1-1,-5 5 1,1 1 0,0 0-184,-4 0 0,4-1 0,0 1-334,1 0 366,-4 0 0,4-6-57,-3-3 0,-1-8 25,5-5 1,-3-8 58,3-4 1,-4-3-1,5-2 1,1 1-141,1-1 1,0 1 84,-2-1 0,2 7-281,-2 2 157,-4 2 0,5 7 0,-4 1 0,1 3-953,3 5 1145,-4 5 0,11 40 0,-3 10 0</inkml:trace>
  <inkml:trace contextRef="#ctx0" brushRef="#br2" timeOffset="98">13185 11871 8003,'-8'0'-387,"-3"0"1,10 6 724,-4 2 0,4-1-98,1 2 0,0-5-135,0 5-74,0-1 0,0 1 0,0-1-74,0 2 1,6-4 0,4-2-121,5-3 0,-1-2 109,3-3 1,-1-5 20,1-8 1,3-1 0,4-5 0,-1 2-34,-2-2 1,-1 5 88,1 1 0,-3 3 82,-5 1-80,0 6 0,-5-3 0,-1 7 0,-1 6 48,-3 8 0,-6 3-52,-1 8 0,-2-7-35,2 2 0,2-1 43,-2 1-26,3-9 1,1 9-1,0-8 1,1 1 40,3-2 1,5-2-40,8-6 1,-1-6 0,5-2 1,-1-5-98,1-4 75,3 3 0,-4-10 0,4 4 0,-1-1 0,-4 1-64,0 1 0,-2 2-113,-4 5 131,-1-1-9,1 6 0,-6 3 34,-3 8 1,-2 4-1,-2 8 1,0 2-186,0 2 1,0-3 112,0 4 0,0-5-2,0 1 0,5-4 1,4-5 97,-3 4 1,9-11 0,-2 3 0,3-2 0,2-4-51,3-2 1,3-3 50,2-6 0,-5-1 147,0-3 1,-4-3 146,5-5-196,-7 5 0,4-4 1,-8 4-1,-3-1 1,-3 1 400,-4 1-240,-1 2 0,-1 6 24,-4 3-222,-2 2 1,-7 7 0,-3 4 0,-4 5 0,-2 5-84,2 6 1,-3-1-78,3 1 0,-2 1 47,2 3 32,-3 1 1,10-1-1,-2-1 1,5-1-1,4-3-399,1-2 453,2-1 0,5-5 23,3-4 1,3-2-89,6-6 100,6 0 1,0-6 0,7-4 0,-1-4-1,1-4-41,-1-2 1,-1 4-113,-2-1 0,0 3 145,-5 1-153,0 0 0,0 2 27,0 3 0,-5 3 62,-8 10 0,-3-3 26,-1 7 28,0-1 0,0 5 115,0 0-101,6-6 1,3-7 5,8-8 1,-2-5-25,6-4 92,-5-3 1,8-7 0,-4-3 0,1-4-1,0-3 253,2-1 0,-5-4-136,-1-1 0,-2 1-17,-3 3-2,-5 7 1,3 2 223,-5 9-340,-1 2 1,-6 12 0,0 4 0,-4 8-307,-1 7 0,-2 4 182,-3 10-124,-1-4 0,4 14 0,1-5 0,-1 1 1,1 4-199,-1 1 1,5-1 25,-4-1 1,5 0-96,-1-5 239,2-1 0,4-3 0,2-2 0,4-3 0,4-5-26,0-6 0,3 0 116,2-6 0,-2-1 166,6-7 1,1-4 22,3-4-74,1-7 1,-2-1-1,-3-4 1,-4 2 0,-1 2 184,1 1 1,-6-2-189,6 4 1,-10 0 11,6 4 0,-9 5 15,0-1-100,3 7 1,-7-4-1,2 7-23,-5 4 1,-7 6 47,1 6 1,2 1-4,-1-1 1,4-2-9,-5 2-54,6-3 0,-4 3 0,4 0 0,-1-2-157,1-1 232,8-1 1,2-1 6,5-4 1,3-2 85,2-6-83,2 0 1,5-6 0,-1-4-1,-2-4 1,2-4 44,1-2 1,-3 4-78,1-1 1,-4 3 9,-1 1 1,0 5-49,-8-1 23,-4 6 1,1-1 0,-6 8-16,0 5 0,0 6 16,0 2 0,-4 5-18,-1-5 0,0 0 13,0-5 92,4 1 1,-5 0-1,6 0 1,2-2 170,2-2 1,3-4-145,6-5 0,1 0 92,3 0 0,-1-5 287,5-4-336,-5-8 0,6 1 0,-3-5 0,-1-1 0,0-1-63,-2 2 1,-2-3-242,-1 2 0,-6 4 30,-3 1 1,-2 7-491,-2 1 466,-6 7 0,-1-4 0,-6 6 1,-1 1-1,-2 4-1100,-1 3 1280,-5 3 0,-4 14 0,-6 1 0</inkml:trace>
  <inkml:trace contextRef="#ctx0" brushRef="#br2" timeOffset="99">14995 11705 8181,'13'0'-758,"0"0"977,-1 0 0,0 2 43,-4 2 1,2-1 0,-6 5 305,-1 2 0,3 2-434,-2 0 1,0 1-27,-4 0 1,0 0-308,0-1 267,0 1 1,5-4 0,0-2 0,2-2-81,3-2 1,3-3 18,4-4 0,3 0-38,5-9 0,1 3 106,-1-7-123,1 3 1,-1-2 0,0 2 0,-4 4 0,-4 2-98,-3 1 123,-1 4 0,-6 3-21,-3 8 0,-5 5-179,-8 4 121,1 3 0,-15 5 0,6 0 0,1-4 0,2-4-273,1-3 1,1-3 95,-1-2 1,4-4 87,1-5 1,5-1-20,-1-3 52,-3-3 0,5-12 157,-2-2 0,0-18 0,1-8 0,-1-5 0,1 0 0</inkml:trace>
  <inkml:trace contextRef="#ctx0" brushRef="#br2" timeOffset="100">15072 11438 8181,'-31'-13'0,"-1"0"0,-2 0 0,-2 7 0,-4 0 0,-1-1 0,0 1 0</inkml:trace>
  <inkml:trace contextRef="#ctx0" brushRef="#br2" timeOffset="101">14052 11591 8181,'-13'-17'304,"0"0"133,0 0 1,12 5-278,5 4 0,12 2-54,5 6-217,9 0 1,7 0 0,7-1 0,2-2 0,7-1-1838,5 1 1948,10 1 0,-20-3 0,8-4 0,1 1 0,7-2 0,-1 1 0,0-1 0</inkml:trace>
  <inkml:trace contextRef="#ctx0" brushRef="#br2" timeOffset="102">15786 11731 8181,'-9'0'120,"2"-1"1,3-2 626,5-2-642,5-4 1,8 3 0,2-4 0,1 3 0,0 0 0,1 1 0,2 0 89,0 4-327,4-5 1,-6 5 0,5-2 0,-2 2 0,2 2 0,0 0 0,-1 0-613,0 0 0,-7 0 180,2 0 327,-3 0 0,-7 2 237,-2 2 0,-38 9 0,-9 7 0</inkml:trace>
  <inkml:trace contextRef="#ctx0" brushRef="#br2" timeOffset="103">15798 11884 8181,'-12'0'-798,"-1"0"726,6 0 333,1 0 1,20 0-1,5-1 1,1-2-1,1-2-63,-1 3 1,1-4-413,5 2 90,5-6 1,-4 8 0,1-3 123,-5-1 0,29-12 0,3-9 0</inkml:trace>
  <inkml:trace contextRef="#ctx0" brushRef="#br2" timeOffset="104">16959 11450 8181,'13'-12'-219,"-5"3"0,1 1-39,1-2 0,1-2 0,0 0 421,-2-1 1,1 0 0,-6 0 109,-1 1 1,-3 5-82,-5 2-100,-2-2 1,-5 4-1,-3-4 1,0 2-1,-4 2 1,0 1 0,-4 2 242,-1 0 0,-2 6-106,1 3-188,-1 2 0,-3 2 0,-1 1 1,1 3-1,1 4 0,0 5 1,-2 2 90,2 2 0,6 1 1,5-3-1,3 3-98,2 2 1,0-1 0,4 3 0,5-6-158,6-2 1,4-1-61,6-1 155,-1-5 0,8-2 0,4-5 0,6-1 0,3-3-82,2 0 0,-2-6-24,1 1 1,-2-3 0,2-2-1,-4-2-157,-3-1 0,-7-6 188,-3 2 1,-7 0 5,-2 0-9,-5 5 1,3-4 0,-6 3-155,0-5 0,0 2-66,0-1 222,0 5-712,-6-3 816,5 6 0,-5-5 0,6-3 0</inkml:trace>
  <inkml:trace contextRef="#ctx0" brushRef="#br2" timeOffset="105">16831 11463 7579,'-11'-1'-376,"1"-2"1,3-3 0,0 1 1331,0-1-751,-2 2 1,2 2 174,3-2-331,3 3 0,2-5 1,3 6 38,5 0 0,2 0-280,2 0 194,0 0 0,5 0 1,2 0-1,1 0 1,0-2-1,2 0 1,1-3-71,2 3 0,-5-4-63,0 2 134,-5-6 0,2 4 0,-7-4 0,-1 3 1,-3 0-1,-1 0 38,-3-3 1,-7 0-20,-5 2 1,-6-2-1,-4 5 1,-2 3 64,-6 0 1,0 2-60,-7 0 1,6 0 25,-2 0 1,-1 0 0,1 2 0,0 2 52,-1 4 1,8-1-23,-2 2 1,2-1 72,-2 5-114,-1 0 0,5 1 1,1 2-1,2 1 1,2 0 36,2 1 0,3-2-15,2 5 1,-1-4-194,6 4 147,0-5 1,4 4 0,1-5-10,3 2 1,4-1 0,6-6-1,1-3 13,2-2 1,6 4-20,-2-5 0,8 0 1,0-4 0,5 0-185,-4 0 156,5 0 0,-2-4 1,4 0-1,-2 0 0,-2-2-194,-2-3 0,-1 2 140,-5-1 0,-5 1 1,-3-2 1,-4 2-59,-5 3 115,-2 3 1,-7-7-1,-4 6 1,-4-3 100,-7 3 0,0 0-106,-5 2 1,0 0 88,-5 0 0,1 4-82,-1 1 66,1 5 1,-1-8 0,1 5 0,1 1 0,1-1-7,2 3 0,0 1 1,-5 2 0,1 1 7,-1 3 0,5-2-32,0 7 0,5-5 1,-1 4-1,3 0 14,1-1 1,6 3-23,3-6 1,2 1-8,2-1 20,6-3 1,-2 0-1,8-6 1,3-3-1,4-1 59,3 2 0,4-4-27,3 2 0,0-3-132,5-1 71,0-5 1,4-3 0,0-4 0,1-1 0,-1 0-168,0 0 1,-4 1-64,0-1 0,-10 0 196,2 0-213,-9 6 0,-3-3 1,-7 5-362,-1-2 0,-4 4-189,-6-1 802,-3 8 0,-23 14 0,-4 9 0</inkml:trace>
  <inkml:trace contextRef="#ctx0" brushRef="#br2" timeOffset="106">17227 11846 8181,'5'-13'-337,"-3"0"0,8 0 135,-6 1 0,4-1 958,-3 0 0,0 2 0,-2 1 629,1 1-1174,1 1 0,-5 2-5,0 6 1,0 12-199,0 9 1,-5 3 0,1 3-1,0 3-20,-2 4 1,5-2-235,-3 2 145,2 0 1,-2 4-1,0 1 1,1-2-1,1-2-173,2-1 1,0-6 0,0 2 0,0-4-325,0-5 1,2 0-506,2-8-133,-3 2 1236,11-13 0,-16-48 0,2-17 0</inkml:trace>
  <inkml:trace contextRef="#ctx0" brushRef="#br2" timeOffset="107">17265 11948 8181,'0'-24'-412,"0"2"343,0-7 0,0 0 134,0 0 1,0 3 0,1 1 0,4 6 744,3 5 0,5 1-481,4 0 1,-3 6-89,3 3-189,3 3 1,-2 1-1,3 1 1,-2 3-1,-2 5 2,0 2 1,-2 3-37,-6 3 0,1 3 31,-6 6-52,0-1 1,-5-4 0,-3 1 0,-6 0 0,-4 2-144,-3 2 1,-7-6-16,-2-3 0,1 1-330,-5-1 326,3 0 1,1-5 0,1-3-1,1 0 1,1-1 164,2 0 0,28-25 0,3-12 0</inkml:trace>
  <inkml:trace contextRef="#ctx0" brushRef="#br2" timeOffset="108">15250 5100 7776,'-8'0'-771,"-1"0"698,-1 0 0,5-1 327,0-3-132,4-3 1,1-2-1,0 1 162,0-2-175,0 4-106,0-5 1,0 8-190,0-6 213,0 7 0,-6-4 0,-2 6 7,-4 0 1,4 1-1,-1 2 1,0 3 36,-3 1 1,-5-3 89,0 5-117,-5-1 1,6 5 0,-4 0 0,0-1 0,2 1 0,-2 0 0,0 1 182,-2 3 0,3-3-158,2 3 1,4 2 39,5-2-82,-3 5 0,5-6 1,-4 5-1,3 3 1,0 3-56,0 3 36,4 5 1,-7 2 0,6 6-1,1-2 1,1-2-29,2 0 0,2-1-38,2 0 0,0-7 80,9-5 11,-3-1 1,14-10 0,-3 0 0,3-4 0,3-3 91,3-3 1,1-1-95,3-4 1,3-1 19,-3-3-70,3-3 1,1-7 0,-1-3-1,-2-5 1,-2-2-35,-2-1 1,-1-1 51,-5 1 0,1-5-14,-1 0 35,-5-5 1,3-2 0,-7-6 0,-4 1 0,-3-3 165,-4-6 0,0-3-106,-5-10 0,-6 7-917,-2-6 986,-9 7 0,1 5 1,-7 9-1,-2 4 1,-5 5 161,-3 7 1,-1 8-196,-4 10 1,0 2 99,0 6-474,-1 6 1,1 2-1,0 9 1,1 4-1,3 3-623,4 2 1,11-1-670,6 1 1550,6-6 0,7 5 0,0-8 0,0-3 0</inkml:trace>
  <inkml:trace contextRef="#ctx0" brushRef="#br2" timeOffset="109">16423 5062 6117,'-7'0'0,"0"0"0,3 0 0,2 0 0,-5 0 0,3 0 0,3 0 0,-5 0 0,5 0 0,-4 0-37,4 0 0,-6 0 150,3 0 371,2 0-16,-3 0-362,5 0 160,0 0 0,0-6 191,0-2-271,0-3 1,0 2 0,1 1 393,3-2-470,-2 4 0,3 2-45,-5 8 0,-4 3-6,0 6-75,0 5 1,-1 4 0,1 6 0,1 3 0,2 0-194,1 0 0,0 3 51,0-4 1,1 0-102,3-5 220,4 1 0,4-10 0,2-5 1,2-4-1,2-4-76,2-2 0,-3-6 56,5-4 0,-3-8 34,3-4 17,2-9 0,-6 2 1,3-6-1,-4-2 1,-2-2 48,-3-5 0,0 4-9,-4-4 0,2 9 2,-6 5 1,1 3 246,-5 5-162,0 2 1,-6 12 0,-3 4 0,-2 8 298,-2 7 1,-4 8-307,0 10 1,2-2-146,6 6 21,-2-5 0,5 6 1,-2-4-1,3 0 1,4 1-159,1-4 0,1-1 40,4-2 1,6-3 105,6-1-72,6-11 0,-2 5 0,7-10 0,3-4 1,1-4-76,-1-5 0,3-5 8,-4-4 1,-1-4 96,-3-9 0,-1 0-35,1-8 63,-6 3 1,2-9 0,-5 4 0,-2-3 0,-4-3-30,-3-4 1,-3 5 167,3 2 1,-5 9 270,1 5-219,-2 2 1,-8 7 0,-3 4-1,-2 6 256,-2 6 1,5 3-189,-1 1 1,2 5-136,-1 4 1,-4 4-21,4 4 1,1 2 0,-2 7 0,1 1-89,1 3 1,-3-2-66,6 6 1,-2 0 76,2 4 0,2-1-199,-2-3 162,3 3 1,2-6-1,3 4 1,5-2 0,2-3-167,2-6 0,5-4-28,4-8 1,3 0 81,5-4-226,-3-2 1,5-8 0,-3-3 0,2-8 0,1-7 384,4-4 0,-14-8 0,-2-7 0,3-2 0,0 0 0</inkml:trace>
  <inkml:trace contextRef="#ctx0" brushRef="#br2" timeOffset="110">17392 4680 7783,'-4'-15'-6,"0"-2"1,-5 3 194,5-3 0,-4 3 658,3 1 201,1 6-548,-2 2 1,5 10-358,-3 4 1,2 9 0,2 6 0,0 6 121,0 3 1,0 1-322,0 4 0,2 2 44,2 2-96,-3-2 0,5 8 0,-6-6 0,2-1 0,0-2-753,3-5 0,0 3 331,0-3 1,-4-8-805,3 0 1334,-2-9 0,3-33 0,2-13 0</inkml:trace>
  <inkml:trace contextRef="#ctx0" brushRef="#br2" timeOffset="111">17227 5024 7845,'-13'-9'1007,"0"1"-1276,6-1 0,3-3 0,9 0-252,8 4 1,6-2 793,6 6 0,5-5-181,0 5-146,5-6 0,2 7 0,4-4 0,-3 1 1,-2 2 53,-1-2 0,30-12 0,-28 5 0,0-1 0</inkml:trace>
  <inkml:trace contextRef="#ctx0" brushRef="#br2" timeOffset="112">17749 4807 7845,'-12'0'454,"-1"0"0,0 0-144,0 0 1,2 6-1,1 2 1,3 5 26,1 4 1,1-1-181,0 5 0,4 0-90,-3 5 0,2-1 0,2 1 0,0-1-449,0 1 1,0-5 288,0 0 0,6-5-618,3 1 368,2-9 0,2-2 0,1-6 0,1-2 0,4-3 343,1-8 0,1-34 0,4-14 0</inkml:trace>
  <inkml:trace contextRef="#ctx0" brushRef="#br2" timeOffset="113">17788 4705 7845,'-12'-13'0,"4"1"-271,-9-1 0,3 4-75,1 1 0,4 5 173,1-1 1,6 2 108,2 2 0,6 6 0,7 3 64,0 2 0,1 7 0,3 4 0,14 33 0,3 4 0,-7-2 0,-19-27 74,-5-3 0,3-6 1,-6 0-1,1 0 0,2-1 540,1-3 1,1-3 671,-5-1-595,0 0-160,0 0 0,0-8-248,0-5 0,0-5-213,0-8 0,1-6-129,3-2 0,3-3 188,6-1-316,0-7 1,1 4-1,2-4 1,2 0 0,2 4-167,3 1 0,-1 7 237,0 3 0,-3 5 82,-2 3 1,-4 5 36,0 8 2,0 9 0,-12 11 1,3 7-1,-2 2 1,-2 1 30,0-2 0,0-1-21,0-5 0,0-2 8,0-3 0,0-2-20,0-7 6,5-5 1,-2-1 0,6-7 0,1-4-1,2-4-36,5-7 0,-1-4-28,5-5 0,-1-7-115,1-2 1,3-4 135,-2-4-41,2 2 0,5 0 0,0 8 1,-4 2-1,-2 6-110,0 6 342,-5 9 1,-1 6-18,-8 12 0,-4 5 148,-5 11-364,0 7 0,0-6 0,0 4 0,0-1 0,0-1-306,0 2 1,0-5 19,0-4 0,6-5 56,2 1 1,5-9-121,4-3 355,3-4 1,1-2 0,2-5 0,2-7 0,4-7 70,-1-4 0,3-3-113,-1-2 1,0 0 112,-5-5 0,-4 2 0,1-2 132,-7-3 1,2 11 0,-8 1 0,-5 7 0,-4 5 356,-4 4 0,-8 4 68,-5 5 1,-1 0-163,1 0 1,1 7 215,-5 5-545,0 1 1,-3 11-1,3-2 1,2 2 0,2 1-69,0 1 0,0-1-179,4 1 0,2-2 52,3-3 1,2 2 40,6-6-5,0 0 0,1-6 0,4-3 0,5-3-154,5-4 0,-1-2 168,3-4 1,2-2 33,-2-5 1,4-7-15,-4-2 70,6 3 1,-9-5 0,3 4 0,-3 1 0,-1 0-45,-1 2 1,-3 6 294,-1 2-157,-5 5 1,3 3 261,-6 8-352,0 4 1,-1 2 0,-2 1 0,-2 4 0,3-1-25,0 1 0,2 2-322,0-4 298,0 0 1,2-6 40,2-2-66,3-4 0,10-6 0,1-3 0,2-6 1,3-6-34,1-5 0,6-7 91,0-2 0,4-10 11,-5 2 1,7-13-1401,-2 0 1409,-3-9 1,-1 9-1,-9 0 1,-4 8 0,-4 4 218,-5 5 1,-2 9 510,-6 8-471,0 8 0,-4 5 270,-1 8-508,-5 3 1,3 8-1,-5 0 1,-3 5-1,0 3 52,-2 4 1,0 5 586,4-2 1,0 4-785,1-4 1,3 4-60,1-5 109,-1 7 0,2-9 0,3 2 0,2-2 0,2-1-75,0-1 1,6-1 14,2-2 1,5-5-172,4-9 1,2-1 122,2-2 69,3-4 0,-4 3 0,5-9 0,1-7 1,1-6-70,2-6 0,-2 0-67,3-10 0,-7 4 100,-2-4 0,-1 0 88,1-4 68,-2-1 0,-8 8 0,-1 6 0,-3 6 176,-1 5 0,-4 7 209,-6 3 1,-3 4 112,-6 4-340,1 9 0,-5 2 0,0 7-67,1 0 1,2 7 0,1 0 0,2 0-127,2-2 0,-1 1 77,6-3 1,0 4-121,4-8 0,0 2 115,0-2-263,5 3 0,3-14 0,6 1 1,1-2-1,5-4-419,4 1 1,-1-4-125,7-11 1,1-1 741,-1-11 0,11-29 0,-22 20 0,1-1 0</inkml:trace>
  <inkml:trace contextRef="#ctx0" brushRef="#br2" timeOffset="114">19241 4374 7846,'-18'-6'0,"-3"-3"85,2 4 0,9-5 326,15 6 1,4-5-159,17 5-440,-3-6 1,15 7-1,-1-5 1,5-2-1,4 0 187,2 1 0,-13 1 0,2-1 0,3 2 0,-1 0 0</inkml:trace>
  <inkml:trace contextRef="#ctx0" brushRef="#br2" timeOffset="115">17724 5496 7843,'-7'1'-230,"3"3"1,2 5 503,2 2 1,0 12-1,0 4 1,0 4 15,0 4-481,0 2 0,0 6 0,0-1 0,0-1 1,0-1-949,0-2 1139,0-5 0,-17-8 0,-4-6 0</inkml:trace>
  <inkml:trace contextRef="#ctx0" brushRef="#br2" timeOffset="116">17545 5814 7843,'-7'0'305,"2"0"-421,5-5 1,1 3 433,3-2-274,9-3 0,7 4 1,7-4-1,3 0 0,4 1 1,4-1-1,3 0-1425,1-3 1381,7-1 0,-1-10 0,6-5 0,7-1 0,-1-1 0</inkml:trace>
  <inkml:trace contextRef="#ctx0" brushRef="#br2" timeOffset="117">18094 5802 7843,'0'-13'-187,"0"4"0,1 2 0,2 0 134,1 0 1,0-1-1,-4-5 1,2 0 372,2 0 0,-2 1 1,2-1-1,-3-1-175,-1-3 1,0 3 0,0-3 0,0 2 83,0 3-99,0-1-116,-5 6 0,2 1 0,-4 8 0,0 2 0,-1 6 1,0 5-1,-1 7-147,1 2 1,5 3 0,-1 1 0,1 3-27,-1 2 0,2-5 0,-2 2 0,4-5-64,4-3 1,3-3-1,6-4 1,1-3 26,3-5 0,3-4 0,7-4 0,3-5-170,4-7 1,-2-5 365,2-8 0,-1-5 0,1-1 0,-3-2 0,0 0 0,-9 7 0,-1 1 0,-6 6 0,-9 16 0,-7 8 221,-11 12 1,0 7-50,-5 2 0,2 5 308,3 0-335,-1-1 0,0-4 1,2-4-1,1-4 0,3-3 692,1-1-425,2-1-155,4-4-208,0-3 1,7-12 0,4-4-1,6-6 1,2-4-48,-1-6 1,5 0-88,-2-7 0,3 1-48,2-1 5,-1-3 0,-1 15 1,-1-2-1,-3 4 1,-2 6-78,-2 4 1,-8 5 176,-3 10 1,0 3-45,-1 9 71,1 3 0,-5 5 0,0 0 1,0-3-1,0-1-20,0 2 1,0-4 37,0-2 0,1-5 13,3-3-30,-2 2 0,9-9 0,-1 2 0,4-4 1,5-6 3,0-7 1,-2-5-12,5-8 0,-1 0 95,4-4-84,1-3 1,-1-5 0,1-2-1,-1 1 1,0-1 18,-4 3 0,-4 9-7,-9 2 0,-2 6-4,-6 8 7,0 5 1,-3 4 0,-4 11-1,-7 9 1,-5 7 64,-3 6 0,3 1-250,2 3 0,2 3 57,-2-3 0,7-1 15,-3 1 1,9-7 0,0 0 0,2-6 34,2-3 0,6-2 63,2-8 1,5 2 253,4-6-188,-3 1 1,9-7 0,-5-1-1,1-2 1,-1-2 193,-2-3 0,-3 3-67,-5-2 0,2 5 221,-6-5-301,1 7 1,-7-4-1,-2 6-186,-5 0 1,-6 0-145,-2 0 1,-2 4-823,2 0 784,3 6 1,-4-8 0,6 3 250,4 1 0,14-27 0,8-2 0</inkml:trace>
  <inkml:trace contextRef="#ctx0" brushRef="#br2" timeOffset="118">19229 5445 7843,'7'0'506,"-2"5"134,-5 4 1,0 4-432,0 4 0,0 2 1,0 7-1,-1-1-217,-3 1 1,2 4-103,-2-1 1,3 1 0,1-4 0,0-2-527,0-3 0,1-3-491,3-5 890,3 0 0,3-6 237,3-3 0,3-34 0,1-18 0,6-1 0,0-1 0</inkml:trace>
  <inkml:trace contextRef="#ctx0" brushRef="#br2" timeOffset="119">19318 5228 7854,'-13'-19'0,"-1"4"-106,-3-6 0,3 6-108,-3 3 0,7 0 0,3 7 322,1-2-256,2 4 1,5-3 3,3 6 0,4 0-386,4 0 530,1 0 0,39 6 0,11 1 0</inkml:trace>
  <inkml:trace contextRef="#ctx0" brushRef="#br2" timeOffset="120">19535 5088 8385,'-8'5'1957,"-1"2"-1752,4 6 1,1 6-42,4 2 0,-4 4 0,0 5 0,-1 5-129,0 7 1,2 2-354,-6 2 1,6 4-832,-1-3 946,-3-3 0,6-6 0,-4-8 0,5-5 1,5-4-877,3-4 1079,4-3 0,23-35 0,6-9 0</inkml:trace>
  <inkml:trace contextRef="#ctx0" brushRef="#br2" timeOffset="121">19688 5572 6809,'8'-7'310,"1"3"1,-5-3-108,4-2 0,2 1-108,7-5 0,-1 2 46,5-11-102,-5 1 1,6-6 0,-5-2-1,-1-4 1,-2-1 24,-1 0 0,-2 6 0,-2-2 0,-5 4 50,-3 5 1,-6 4 54,-4 9 0,-2 2 0,-3 7 0,-2 4 236,-1 3 0,-6 5-58,2 4 0,1 4-251,-1 9 1,4-3 0,-3 4 0,2-1-100,2-1 0,6 3-23,2-3 1,5-2-154,-1 3 1,8-9 0,4-4-1,5-3-163,4-1 1,4-6-151,9-2 1,3-4 491,5-1 0,-6-17 0,3-6 0,1-2 0,1 1 0</inkml:trace>
  <inkml:trace contextRef="#ctx0" brushRef="#br2" timeOffset="122">19101 6031 7820,'-13'0'-83,"1"0"1,-1 0-1,0 0 1,0 2-1170,1 2 1284,-1 3 1,-4 3-1,0 1 1,1 3 0,2 2-1,3 1 1,1 1 595,1 2-536,6 1 1,-2-1 0,5-1 0,1-2 0,3 0 53,5-2-106,2-1 1,8-5 0,2-1-1,3 1 1,2-1 0,-1 1-1,-1-1 117,-3 0 0,2 1 119,-6-4-161,0 5 1,-6-7 0,-2 5-1,-5 2 1,-2 1 0,-4 2 82,-2 0 1,-5-2-1,-8-1 1,-4-1-252,-3 0 0,-1 3-582,-1 1 455,1-1 1,-1-5-1,0-1 1,2-2-1,2 1-247,0-3 0,8-6 0,2-6 0,6-5 427,4-7 0,8-2 0,15-12 0,11-12 0,2-1 0,3-4 0,0-1 0,1 1 0</inkml:trace>
  <inkml:trace contextRef="#ctx0" brushRef="#br2" timeOffset="123">19394 5891 7820,'6'-7'-389,"-5"1"1,5 8 825,-6 2 1,0 3-105,0 6 0,0 5-109,0 3 1,0 9-1,0 4 1,0 4-187,0 5 1,0-2 3,0 6 1,0-2-51,0 2 0,0-3 0,0-7 0,0-5-109,0-6 1,6-5 116,2-4 0,9-31 0,3-3 0</inkml:trace>
  <inkml:trace contextRef="#ctx0" brushRef="#br2" timeOffset="124">19229 6363 7820,'-9'-9'0,"1"1"0,5 3 0,-2-3 150,4 5-126,1-8 0,10 8 0,4-4 1,6 1-1,5 2 8,4-2 1,6 5-363,-1-3 1,3 1 0,1 0 329,1-1 0,0-3 0,5-2 0,4 2 0,-1 0 0</inkml:trace>
  <inkml:trace contextRef="#ctx0" brushRef="#br2" timeOffset="125">19700 6133 7820,'-8'-7'388,"-1"3"0,5-2-586,-4 2 103,5 0 338,-3 4-152,6 0 0,0 5 1,1 4-1,4 4 1,2 2-51,0 2 1,4 4-64,-2-4 1,-2 6 0,0-3 0,0 1-2,0 0 0,-3-5-42,5 1 0,-6-3 77,1-1 123,-3 0 43,5-6 0,0-3-216,2-8 1,-1-5-113,-3-8 1,4-3 186,4-5-211,1-6 0,0 4 1,1-4-1,2 1 1,2 0-465,2 2 0,-3 2 638,4 5 0,6 8 0,6 8 0</inkml:trace>
  <inkml:trace contextRef="#ctx0" brushRef="#br2" timeOffset="126">20172 6159 7820,'0'-9'58,"0"1"0,0 3 121,0-3 0,0 4-57,0-5 1,0 5 127,0-5 1,0 1 0,0-5-68,0 0 1,0 1-148,0-1 0,-1 4 1,-2 1-12,-1-2 27,-6 4 0,3 1-82,-6 5 0,0 1 0,0 5 1,1 7-166,-1 6 0,1 5-67,4 2 0,-2-1 87,6 1 0,0-1 41,4 1 0,0-5 0,0-1 0,1-2-8,3-2 1,5-6 36,8-2 0,-2-5 0,7 2 1,-1-10-37,4-3 124,1-4 1,1-6-1,1-3 1,2-5 0,-2-2-33,-1-2 1,-1-1 137,-1 1 1,-4 5-90,1-1 0,-11 2 360,2 7-144,-9 6 1,2 7 0,-6 8 60,0 4 0,-2 5-46,-2 4 1,1-1-299,-5 5-1,5-4 66,-1 4 1,1-5 0,0 1-121,-1-3 119,-1-1 0,7-6 21,2-3 1,-1-3-13,5-1 1,5-5-1,4-4 1,0-3 17,2-5 1,0-3-55,7-6 1,-1 1 55,1-1 1,-2 2-48,-3 3 0,2 2 0,-6 8 0,-2 3-30,0 3 44,-3 4 0,0 7 0,-4 2 1,2 3-3,-6 2 0,1 4 0,-4 0 0,2-1-115,1-2 0,2-6 69,-2 1 0,-1-2 28,5 2 0,1-4-5,4-5 1,1-5-1,1-4 1,4-2 6,1-2 1,-3-5 119,4-4 0,-4-3-126,4-5 140,-5 3 0,2-8 0,-7 5 0,-1 2 0,-3 1 61,-1 1 0,-2 6 29,-4 3 1,-1 5-95,-3 3 0,-3 3-67,-6 6 1,-4 3-1,-2 4 1,0 6-144,-4 1 0,3 6 33,-1 1 0,5-1-134,-1 1 1,7-4 26,2 5 1,4-7 0,-3 2 57,1-3 50,2-1 0,9-6 82,4-2 1,6-4-88,2-1 144,6 0 1,-5-4 0,5-2 0,-3 0 0,0 1 160,0 2 1,-5 1-64,2 2 1,-3 0-102,-1 0 18,0 6 0,-2 3 0,-1 8 0,-3 4 0,-1 4 79,-3 5 1,2 3-35,0 5 0,-3 6 81,-6 3-179,3 2 1,-11 1 0,4-3 0,-2-6 0,0-6 133,2-5 1,5-3 115,-1-2-390,-4-5 122,7-1-269,-5-12 1,6-3 0,2-8-514,2-5 0,-3-4 184,4-4 1,-2 2 585,1-6 0,4-32 0,2-12 0,-1 16 0,0 1 0,0-1 0</inkml:trace>
  <inkml:trace contextRef="#ctx0" brushRef="#br2" timeOffset="127">21345 5534 7872,'0'-20'283,"0"-3"-189,0 6 827,0 0-619,0 10 1,0 3 0,0 8-1,0 5 121,0 2 1,0 8-182,0 2 1,0 3 91,0 1-323,0 7 0,0-4 0,2 6 0,0 1 0,3 4 293,-2 3 1,-2-4-940,-1 1 1,4-1 285,0-4 1,1 3 348,-5 1 0,-17-22 0,-5-7 0</inkml:trace>
  <inkml:trace contextRef="#ctx0" brushRef="#br2" timeOffset="128">21205 5865 7875,'-11'-1'-161,"2"-3"0,-1 1 71,6-6 1,0 5 161,4-4 0,3-1 0,4-4 0,7 1 122,4-1 0,5-5-109,7-4 0,1-2 0,4-1 0,-1-2 86,2-3 1,0 3 96,3-3-207,-7 3 0,-2 3 0,-7 3 49,-2 4 0,-13 10 0,-3 8 133,-11 11 0,-10 6-220,-1 8 1,-4 3-72,4 1 1,-5 7-1,2-2 1,0 4-257,3-2 1,3-3 93,1 0 0,2-2 61,2-2 1,3-9 136,6 0 0,2-6 0,4-7 1,6-4 12,8-2 0,4-9 38,2-6 1,3-6 104,1-6 0,6-2-78,-2-3 35,-3 3 0,0 0 1,-7 8-1,-1 0 1,-3 4 198,-2 0-24,-1 8 1,-9 3 25,1 8 0,-6 9 30,1 8-301,-3-2 1,-1 5 0,0-4 0,-1 1-1,-2-1-42,-1-2 1,0-1-181,4-4 1,0-5-160,0 1 218,5-6 0,2 2 0,6-6 0,0-3 0,1-5-531,3-2 1,-1-7-37,5-4 1,-1-2 698,1-1 0,14-35 0,-18 26 0,0 0 0</inkml:trace>
  <inkml:trace contextRef="#ctx0" brushRef="#br2" timeOffset="129">27695 5496 8022,'-7'-13'-619,"1"0"666,6 0 1,2 1-1,2 0 1,6 4 333,6 4-360,3 2 0,11-2 1,3 0-1,2-1 0,5 1 1,0 0-1,1 0 85,1-2-122,-8 5 1,7-5-1,-11 6 1,-3 0-1,-4 0 1,-6 0 0,-3 0-123,-2 0 0,-4 1 70,-4 4 89,-3-4 1,-2 5 0,-3-6 0,-5 0 0,-2 0 0,-3 0 24,-3 0 1,1-2 0,-5-1 0,-2-2 44,-1-2 1,-6 4 0,-1-1 0,-2 1-15,-2-1 1,-2 2 0,-2-2 0,-3 4 9,0 4 0,-6-1-7,1 5-57,3 7 0,2 0 0,8 5 1,4 0-1,3 1-7,1 6-21,7-1 1,2 3 0,8-6-1,5-3 1,2 0-34,2-1 1,6-3-1,3 0 1,2-5-13,2-3 0,5-5 43,3 2 1,3-4 54,2-1 1,-1-1-51,1-4 40,-1-2 0,1-6 1,-2 1-1,-3-1 1,-4 0 110,-3 0 0,-6 1-87,-4-1 1,-3 0 45,-1 0-148,-5 1 1,-4 5 0,-8 2-1,-4 4 1,-3 1-164,-2 0 0,2 1 130,3 4 1,-3 2-657,3 5 435,2 1 0,2 1 0,9 2 0,3 2 294,4 2 0,63 13 0,-23-13 0,0-1 0</inkml:trace>
  <inkml:trace contextRef="#ctx0" brushRef="#br2" timeOffset="130">28078 5712 7509,'-7'0'509,"1"0"0,5 0-520,-4 0 38,4 0 1,-5 2-38,6 2 0,0-1-84,0 5 0,2 1 145,2 4-41,-3-6 0,11 4 0,-4-4 77,3 0-31,2 5 1,0-11-1,0 3 1,-1-2 0,1-2 128,0 0 1,-2-6 0,-1-2 0,-3-4-24,-1-1 0,2 5 127,-3-1-99,-1 1 0,-4-5 1,1 0 303,4 1-666,-4 5 1,5 2 101,-6 10 0,1 3 0,2 9 0,1 6 27,-1 5 1,0 2-80,1 8 1,-2-1-42,2 10 153,-3-1 0,-1 10 1,0-1-1,0-1 1,-1-2-13,-3-1 1,2-4-1,-2 0 1,-2-12-13,2-1 28,0-5 1,-1-8 0,1-1-1,0-3 87,-2-6 1,3-4-88,-5-7 1,4-4 229,-5 0 0,2-8 101,-1-1-230,-4 1 0,5-14 0,-6 2 0,2-6 0,1-1-18,2 0 0,5-3-71,-1 4 1,4-5 78,4 1 1,3 3-411,6 1 161,-1 3 1,7 1 0,2 1 0,3 1 0,3 3-805,3 4 0,-2 7 156,6 1 1,-4 6 811,4-1 0,0 25 0,4 8 0</inkml:trace>
  <inkml:trace contextRef="#ctx0" brushRef="#br2" timeOffset="131">26981 6631 8042,'-8'0'-333,"-1"0"0,-1 0 531,-1 0 0,2 0 0,1 0 367,-2 0-440,4 0 61,1 0 166,5 0-318,5 0 0,8 0 1,10 0-1,6-2 1,11-1-1,11-2 0,11-1 8,9 0 0,-28 1 0,1 0 0,3 1 0,2 0 0,4-2 0,2 1-48,4-2 1,1 1 0,3 1 0,1 1 0,2 0 0,0 0 0,1-1 0,-1 0-144,-1-1 1,-1 1 0,-1-1-1,-1 0 1,0 1 0,-1 0 0,-1 1-1,0-2 102,1-1 1,-1 0 0,-5 3 0,-1 0 0,-1-2 0,-1-1 0,-5 1 0,-2 1-50,-3-1 1,-2 0 0,-3 0 0,-2 1 41,33-4 74,-8-2 0,-11 8 1,-9-4-1,-6 0 0,-3 1 228,-2 1 162,-8 1-134,-3-2 1,-11 3 126,-2-5 0,-4 3-29,-1-3-374,0 5 198,0-3 0,-1 2-253,-4 0-596,4-1 0,-10 5 0,4 2-1198,-1 2 1125,-3-2 724,4 9 0,-11-10 0,-2 5 0</inkml:trace>
  <inkml:trace contextRef="#ctx0" brushRef="#br2" timeOffset="132">27937 7051 8042,'0'-8'-1168,"0"-1"1505,0-1-241,0 5 1,2-5 0,2 6 0,5 1 0,3 0-1,5 0 1,6-1 162,5 1 0,1 2-119,5 1-130,5 0 1,1 0 0,4 0 0,-3 0 0,-1 0-43,-3 0 0,-8 0 0,0 0 0,-7 0-162,-5 0 145,-3 0 44,-6 0 1,-4 0 0,-8 0 0,-6 0 0,-5-2 43,-2-2 0,-5 2-5,1-2 0,-5 1 0,-2 1 1,-3-3 47,-2 2 0,-2 2 7,-8 1 1,3 0-65,-2 0 0,1 6 1,0 2-1,-3 4 33,-2 0 1,5 7 2,-1 2 1,6 4-223,2 5 153,6-3 1,-2 10 0,11-3 0,6 3 0,7 0-116,5-3 1,2-3-2,3-6 1,5-5 92,8-3 0,3-4-23,5-5 71,1-2 1,3-6 0,3 0 0,-1-1-1,1-4 254,1-3 1,-5-3-181,2-2 0,-7-6 214,-2-2 1,-10 0 111,2-5-347,-9 4 0,2-9 1,-6 5-1,-1 1 0,-5 0-23,-7 4 0,-1 3-41,-7 5 1,-1 2-184,-3 2 0,-5 4-102,0 5 1,1 4 0,3 3 0,2 3-507,3 4 0,2 7 101,7 0 684,5 4 0,29 11 0,14 4 0</inkml:trace>
  <inkml:trace contextRef="#ctx0" brushRef="#br2" timeOffset="133">28371 7612 6807,'-7'-5'831,"3"-4"-710,2-2 1,6-2-1,1 0-4,-2 1 1,-2-1 0,-1 0 0,0 0 17,0 1 0,0 3-116,0 1 0,-1 3 0,-4-2 0,-3 2 0,-4 2 0,0 1 10,-1 2 0,-4 2 1,-1 2-1,-1 6-2,1 6 1,-5 1-184,2 8 134,2-2 0,1 6 0,5-6 0,2-2 0,2 2 0,5 0 1,3-1-70,1 0 0,1-8 0,5 0 0,5-6 29,5-2 0,5-2 93,-4-4 1,6-1-1,-2-3 1,3-5 127,1-2 0,-5-2-142,-3 0 0,2 1 201,-2-1-140,0-6 1,-5 5-1,0-3 1,-2 5-1,-3 2 267,-2 1-148,0 6-226,-5-8 1,0 11 0,0 0-167,0 7 142,0 4 0,4 2-69,0 0 1,6-2 103,-1-2-225,2 2 0,2-10 0,1 4 1,1-4-1,4-1-1038,1 0 1281,1 0 0,33-34 0,-24 13 0,1 0 0</inkml:trace>
  <inkml:trace contextRef="#ctx0" brushRef="#br2" timeOffset="134">30437 6095 7717,'-9'-9'-403,"2"1"1,0-1 976,0 2-455,4 2 0,-3 3 0,5-1 195,-3-1 0,4 0-307,0 4 0,7 1 40,10 4 0,-2-3 0,7 6 1,2-1-10,4 0 0,5-3 60,5 4-111,0 1 1,5 2-1,1-1 1,0-1-1,1-1 1,-1 1 0,0-1-126,-3 2 1,-3-3 53,-4 2 1,-3-1 0,-7 4 0,-2-3 8,-5 0 1,-5-5 54,-3 5 1,-4-5-1,-6 4 100,-3 2 1,-8-3-57,-5 2 1,-5-1 52,1 5 0,-8 1 1,-2 2-1,-3 2 127,-6 2 1,1 2-123,-8 3 1,2 2-132,-2 3 0,-1-2 84,5 6 33,1-6 1,1 6 0,2-7 0,8-4 0,8-3 156,11-5 1,0-5-208,8-1 144,0-6-616,4 2 249,6-5 0,-4 0 1,5 2-1,1 1-468,-1 1 0,1 0 62,5-4 611,0 0 0,28-23 0,7-5 0</inkml:trace>
  <inkml:trace contextRef="#ctx0" brushRef="#br2" timeOffset="135">31635 5955 8092,'0'-14'-27,"0"-2"0,0-1 1,0 0-1,0 0-334,0 0 1009,0 0 0,0 4 1,0 0 132,0 1 1,0 6-725,0 6 1,0 11 131,0 11-143,0 7 0,0 5 0,0 9 0,0 4 0,0 4 0,0 2 0,2 3-171,2-2 1,3-2-126,6-1 109,-1 6 0,0-5 1,-2 2-1,-2-6 1,1-5-1,-1-7 1,1-3-940,1-3 1,-5-12-311,0 3 1390,-4-11 0,10-38 0,4-14 0</inkml:trace>
  <inkml:trace contextRef="#ctx0" brushRef="#br2" timeOffset="136">32502 5355 8092,'13'-12'41,"-2"-1"0,-1 0 1,-3 0-114,-1 1 1,-7 0 0,-8 4 0,-4 2-10,-4 0 0,2 5 0,-6-3 0,-4 1 130,-3-1 1,-4 1-88,-7-6 0,0 5 1,-5-3-1,-7 0-123,-7 0 1,-8 3 116,31 0 0,-2-1 53,2 1 1,-2 0-1,-7-1 1,0 1-1,2 1 1,-1-1-1,-1 0 1,0 1-1,-1 0 1,0 0-1,-1 0 1,-1 1-1,1 0 1,-1-1 8,1 0 0,0 1 1,-2 1-1,0 0 1,-1-1-1,0 0 1,-2 1-1,0 1-107,-2 0 0,0 0 0,-2 0 0,0 0 0,-2 0 1,0 0-1,-1 0 0,-1 0 88,0-1 1,-1 2 0,-3 1 0,-2 0-1409,-5 0 1,-1 0 1402,4 3 1,0 0-1,-6-3 1,1-1-1,4 2 1,0 1-1,-1 0 1,-1-1-1,-1 1 1,-1-1-1,24 0 1,0 0-1,0 0 1,-1-1-1,1 1 1,0 0-13,-21 2 0,1-1 0,2-3 0,0 0-65,2 1 0,1 1 0,-2 0 0,1-1 0,0 1 0,0-1 0,1-1 0,0 0 55,2 0 0,0 0 1,4 1-1,-1 0 15,-1 0 0,-1 0 0,2 1 0,-1 0 12,-1-1 0,1 0 0,1 0 0,0-1 0,-1 3 1,0-1-1,2 0 0,1 0 29,0-2 1,1 1 0,0 0 0,0 1-33,-3 0 1,1-1-1,5 0 1,2 0 27,3-2 1,0 0-1,2 0 1,1 0-16,3 0 1,1 0 22,0 0 0,0 0 0,2 0 0,2 0 146,-32 0 0,6 0 1,13 0-6,7 0 0,1-4 68,11-1 648,0-5-492,10 3 1111,2 0 0,12 2-1384,6 5 0,2 5 366,6 4-690,1 2 50,-2 8 0,3-4-271,-6 6 315,6 1 1,-4 3 0,4 2 0,-3 1 0,0 4-58,0 0 0,0 2 63,1 4 0,2 2 185,-5 3 0,-1 2-9,-4 6-28,0 0 1,0 10-1,0 4 1,-2 6-1,0-33 1,-1 0 49,-3 2 0,-1 0 0,1 3 1,-1 2-322,-1-1 0,-1 1 0,0-1 0,0 1 229,0 2 0,1 0-2,-1-2 0,1 0 0,1 2 0,1 0 0,-1 0 0,0 1 0,0-1 0,0 1 0,-1-1 1,2 1-22,0-2 1,0 0-1,2-3 1,0 0 15,0 0 1,-1-1-36,-1-2 1,1-1 0,4 6-1,0 0 1,-1-4 0,0 0-1,1-3 1,1 0 0,0 35-157,0-7 0,0-1 125,0-1 52,0-6 0,1-7 1,3-8-1,5-5 1,2-3-55,2-1 1,1-5 249,3 0-197,-3-7 1,15 0 0,-2-3 74,4 1 0,8-5 1,10 1-1,5-6 171,5-6 0,10 2-222,-31-4 0,1 0 0,2 0 1,0 0-857,3-2 0,1 0 853,3 0 0,-1 0 1,1 0-1,1 0 0,2 0 1,1 0-1,0 0 1,1 0-1,0 0 0,0 0-51,-1 0 1,1 0 0,2 0-1,1 0-58,1 0 0,0 0 0,2 0 0,0 0 41,5 0 0,-1 0 58,-3 0 0,-1 0 1,9 0-1,0 0 1,-3 0-1,-1 0 1,3 0-1,1 0 1,3 0-1,1-1-4,-22-1 0,1 1 0,0-1 1,-2 2-1,0 0 0,0-1 8,0 0 0,1-1 0,0 1 0,0-1 0,0 0 0,0 0-706,1 1 0,0 0 1,0-1 711,0-1 1,-1-1-1,2 1 1,3 2 0,1 0-1,0 0 1,-1-1 0,-1 0-1,0-1 1,0 1 0,0-1-1,0 1 1,-1 0 0,1 0-1,0 0 20,-1 0 0,1 1 0,-1-1 0,1 0 0,0 0 0,0 0-144,1 0 1,0 1 0,0 0 0,-1 0 0,-1 0 0,-1 0 133,-1-2 1,0 0 0,0 0 0,0 2 0,-1 0 0,1-1-1,-2 0 1,-1 0 0,1-1 0,0 1 0,0-1 0,0 1 41,1 0 1,1-1 0,-2 1-1,20 0 1,-2 0-6,0-3 0,-2 1-33,-5 3 1,0-1 0,1-2 0,-1-2 0,-3 3-1,1 1-3,-1-2 1,0 1 0,-7 1 0,-2 1 0,-3-2 0,-2 0-1,-4 1 1,-2 0 290,31-2 0,-8-2-471,-5 2 0,-9 2-39,-8-2-64,-6-3 0,-8 4 0,-2-5 711,-5-2 0,-3-3 0,-3-3-444,-2-1 0,-9 0 0,-7 5 0</inkml:trace>
  <inkml:trace contextRef="#ctx0" brushRef="#br2" timeOffset="137">32579 5381 8174,'4'-13'-180,"0"0"1,1 1 0,-1-1-1,1 0-622,3 0 1110,-6 1 0,5 3-125,-2 1-159,-4 5-16,5-3 0,-5 12 0,2 2 0,1 4 0,-1 2 97,-1 3 1,-2 3 0,0 7-1,0 4 48,0 7 0,-2 2 36,-2 6-154,2 7 0,-9 2 1,3 10-1,3-28 1,0 0-1,0 4 1,0 0-1,1 3 1,1 1-1,-1 2 1,1 0 73,-1 1 1,1 2-1,1 1 1,1 1-1168,-1 3 1,-1 1 1054,3-7 0,-1 1 1,1 6-1,0 0 0,0-7 1,0-1 24,0 3 1,0-1-1,2 2 1,2 1-62,0 2 1,0 0 0,2-4 0,0-1-1,0 3 1,0 0 0,1-2 0,-1-1 66,0-2 0,1 0 1,1 0-1,1-1-54,-1-2 1,1-1-452,2-4 1,0-2 500,-4 0 0,1-1 39,16 27 0,-9-6 0,5-3 0,-1-4 0,-4-4 42,-1-4 0,-1-8 33,0-1 1,-5-4 128,1 4-312,-1-11 0,1 5 0,-2-11 0,0-2 1548,0 0-2048,-4-8 353,3-2 0,-6-6-252,0-3 542,0-3 0,0-6-98,0 0 0,-6-22 0,-1-6 0</inkml:trace>
  <inkml:trace contextRef="#ctx0" brushRef="#br3" timeOffset="138">23837 9109 7170,'7'6'-263,"-1"-5"803,-6 5-36,0-6 311,0 0-697,-6 0 1,5-2-186,-3-2 77,2 3-33,2-5 1,6 1-1,2-3 75,3-3 0,6-5 49,4 0 0,4-7 96,8-2-135,-1-4 1,21-8 0,-1 1 0,7-1 0,-29 19 0,2 1 15,0 0 0,1 2 0,23-14-54,1 9 1,-8 4-1,-9 8 1,-7 5-1,-6 6 1,-8 3-36,-3 7 1,-4 0-483,-4 3 321,-2-2 0,-2 7 0,0-4 0,-2-3 0,0 0-427,-2-2 0,0 0 40,0 0 1,0 1 558,0-1 0,-6-5 0,-6-2 0,-7-5 0</inkml:trace>
  <inkml:trace contextRef="#ctx0" brushRef="#br3" timeOffset="139">24360 8878 7928,'0'-15'-278,"0"3"0,0 3 57,0-3 1,-4 4 1499,0-1-633,0 7-500,4-4 1,-2 12 0,-1 3-1,-2 6 1,-2 7 373,-2 5 1,-3 5-355,-5 9 1,4 2-97,-3 6 1,-2-1-1,3 2 1,3 3-74,3 4 1,5-2-238,-4 2 0,6-11-565,2-2 724,6-4 1,6-11-1,1-3 1,2-7-1,3-6-238,1-6 1,-5-4 89,3-3 0,2-6-374,1-2 302,3-2 1,-3-8 0,0-4 0,2-3 300,1-4 0,-4-5 0,-2 3 0</inkml:trace>
  <inkml:trace contextRef="#ctx0" brushRef="#br3" timeOffset="140">24798 9474 7916,'0'-12'-473,"0"0"453,0 0 0,0 4 720,0 0-50,0 5-499,0-8 1,0 15-15,0 0 1,-4 7-89,0 5 0,-4 3 1,2 5-1,1 1-52,-1-1 1,1 4 40,1 1 0,3-1-88,-3-4 1,4-1 0,2-1 0,4-3 55,0-1 1,2-2 31,5-4 1,4-4-30,3 0 0,1-5 0,2 0 0,2-6 22,1-5 0,0-8 8,-2-5 1,4-7-13,1-5 0,-2 2 0,-6-1 0,-2-2 47,-1-1 0,-2 3-19,-4-1 0,-1 7 252,-3 2-218,-2 5 1,-6 11 0,-2 1-1,-2 3 313,-4 6 0,1 4-349,-1 11 1,0 2 163,-4 5-238,0 0 0,1 1 0,2-1 0,2 0 0,0 2-65,0 2 1,5-6-99,-2 2 0,4-8 49,4 1 1,-2-4-1,8-1 1,2-1-466,3-3 0,6-2-29,0-6 0,2-6 104,1-2 525,0-3 0,1-13 0,2-7 0,2-2 0,0 0 0</inkml:trace>
  <inkml:trace contextRef="#ctx0" brushRef="#br3" timeOffset="141">23618 10180 7903,'-8'0'-1226,"0"0"1257,-2 0 673,5 0 0,-6 0 105,3 0-569,3 0 0,-1-2 107,6-2-259,0 3 1,2-5-74,2 6 0,2 0 1,8 0-1,4 0-29,6 0 1,12 0-47,13 0 49,5-5 1,-18 4 0,2 1-1,4-2 1,2 0 0,5 0-1,2 1 1,5 0 0,1-1-1,4 0 1,1 0 0,2 1-1,0-1-162,0 2 0,-1-1 0,-2 1 0,-1 0 0,-2 0 0,0 0 1,-1 0-1,1 0 47,-2 0 0,0 0 0,-4 0 0,0-1 25,-3-1 1,-1 0 0,-1-1 0,-2-1 63,-2-2 0,-1 0 0,1 1 0,-1 2 0,0-1 1,-1 0-1,-2-1 0,-1 1 10,-3 1 1,-1 0 0,28-7-191,-5 6 1,-7 0 331,-6 4 0,-10 0 0,-2 0 0,-6 0 713,-6 0-65,-2 0-83,-6 0-569,-5 0 1,-3 0 322,-8 0 1,1 0-217,-5 0-399,5 0 1,-7 0 0,1 0 0,-3 0 0,-3 0-998,-1 0 0,0 4 1178,4 0 0,-11 11 0,-3-1 0</inkml:trace>
  <inkml:trace contextRef="#ctx0" brushRef="#br3" timeOffset="142">24214 10739 7443,'0'-13'508,"1"-2"0,3-2 1,5 1-211,1-1 1,4-2 0,2-6 0,6 1 294,5 0-538,-2-1 0,11 2 1,-4 2-1,2 3 1,0 3 24,-2 5 0,-4 6 0,3 0 0,-1 2-251,-3 2 0,-2 6-19,-5 2 1,-3 2 0,-4 3-1,-3-1-68,-2 0 0,-2 0 1,-6 0-1,0 0-296,0 1 1,0-1-1,-2-1 1,-2-3 553,-4-4 0,-2 1 0,-3-1 0,5 0 0,0-4 0,-1-1 0,-2-3 0,-1-3 0,0-5 0,-1 0 0,1 0 0,0-1-201,0 1 0,0 0 318,0 0 0,1 0 0,1 1 1,2 2 541,-1 0 1,-2 5-197,-1-4 0,4 6 178,0-2-505,-1 8 1,-3 4-1,0 9 42,0 8 1,-2 6 0,0 9 0,-4 6 11,-1 5 0,3 6-293,-4 8 0,5 1-872,6-31 1,2-1 893,-2 32 0,4-10 0,5-5 0,1-6 0,5-9-17,6-6 0,1-10 112,8-4 0,-1-7-10,4-5-54,1-3 1,-1-1 0,0-3-1,1-3 1,-1-8-420,0-4 1,1-2 292,-1-4 0,-1 0 73,-3-1 103,3 1 0,-12 4 0,5-1 0,0 1 0</inkml:trace>
  <inkml:trace contextRef="#ctx0" brushRef="#br3" timeOffset="143">25102 11213 8483,'1'-8'264,"2"0"1,2-3-1,1-2-100,-1-3 0,1-1 0,-4 5 0,2-1 0,-1-2 1,-2-1-27,-1 1 0,0 1 1,0 2-1,-1 0 176,-3 0-145,-3 0-186,-5 5 0,0 1 0,-2 6 0,-1 3 0,-1 4 0,0 8 0,-2 5-86,-2 6 0,1 6 0,0 1 0,2 0 19,2 0 1,1 2 0,4-4 0,2 0-49,3-3 1,4-7-1,1-5 1,1-3 115,4 0 1,3-7 0,6-2-1,4-2 28,1-2 1,-3-2 0,4-2 0,2-5 99,1-6 1,-3 0-69,1-5 1,-1 5 0,3-8 0,-3 3 0,-4-2 1,-2 2 70,-2 4 0,-4 2 0,-1 2 232,-2 0-250,-1 5 0,-4 7 9,0 8-64,0 3 1,0 3 0,-1 2 0,-2 4 0,-1 2-144,1-2 1,2 2-86,1-6 0,4 0 124,0-4 0,6-1-402,-2-3 230,-3 3 0,10-10 0,-3 3 1,3-4-1,3-4-668,2-4 0,3-4 901,1-4 0,-4-12 0,1-6 0,1-6 0,0 1 0</inkml:trace>
  <inkml:trace contextRef="#ctx0" brushRef="#br3" timeOffset="144">26726 9589 8002,'0'-13'-942,"-4"0"1799,0 1 1,-2 3-583,2 1 0,4 6 0,0 1 128,7 4-313,4 6 1,8-3 0,2 4 0,3-1 0,1 0-81,1 3-50,5 1 1,2-1 0,5 1-1,0-2 1,0-1 0,1-3-1,-1 0-65,0 1 1,0-6-1,-1 4 1,-3-2-121,-4 1 1,-5 0-1,-3-2 21,-5 1 0,-7 1 24,-2-5 110,-5 5 0,1-3 0,-8 2 169,-5-3-161,4-1 170,-7 0 0,10 0 0,-7 0 0,1 2 1,-2 1-1,-3 1 1,3 1-1,-8 0 1,-1 3 12,-2 4 0,0 5-63,-5 0 1,4 5 25,-8-1-79,-3 4 0,5 1 0,-6 4 0,-2 4 0,0 3 37,-3 1 1,7 1-115,2-1 0,9-4 98,4 0 1,3-10-159,1 1 63,6-8 1,1 2-206,6-6 1,2-6-176,2-3 0,1-4 5,4-4 1,7 1 443,-4-6 0,21-16 0,1-9 0</inkml:trace>
  <inkml:trace contextRef="#ctx0" brushRef="#br3" timeOffset="145">27861 9499 8002,'0'-12'-19,"0"-5"1,1 0 0,2 1 5,1 2 0,2 1 1,-3 0-1,1 1 2080,-1-1-1008,-2 6-436,-1 1-266,0 6 0,0 2 63,0 2-355,0 9 0,0 4 1,0 7-1,0 4 0,0 3 451,0 5-570,0 1 1,-1 6 0,-2 3 0,-1 1 0,0-1-73,-2 2 0,5 3 0,-5 3 0,2 0-95,-1-4 1,1-5-102,4-7 0,0 1 50,0-1 1,0-10 0,0-4 0,0-4-494,0-4 0,4-6-772,1-2 1537,-1-5 0,-4-9 0,0-8 0</inkml:trace>
  <inkml:trace contextRef="#ctx0" brushRef="#br3" timeOffset="146">29136 9806 8069,'0'-13'-484,"0"6"1,-6 7-1,-1 7 1</inkml:trace>
  <inkml:trace contextRef="#ctx0" brushRef="#br3" timeOffset="147">20746 10124 8069,'-6'-25'-6,"-2"-1"0,-4 2 0,1 2 0,3 2 0,2 1 1,2 4 856,-1 1 0,1 1-411,4 0-459,0 6 1,2 1 0,2 8-1,3 2 280,0 4-204,4 9 0,-8 9 0,4 8 0,-1 4 0,-3 5 1,-2 5-1,-1 4-127,0 4 1,0 0-1,0-3 1,0-1-108,0-2 1,0-9 0,0-3 0,0-7 16,0-4 51,0-7 163,0-7 1,0-9-1,0-8 1,-1-6-1,-2-6 1,-3-6-1,1-7 414,-1-5-450,-4-8 0,7-5 0,-4-7 0,1-3 0,4-1-9,0-3 1,4-7 0,0 32 0,1 0-1,2-1 1,2 0-90,0 1 1,1 0 0,3 0 0,1 0-114,9-28 1,3 3 191,2 10 0,-2 13 0,-2 10 0,-2 12 15,-1 10 0,2 5-129,-4 1 1,6 1 105,-2 4 0,-1-2-137,1 5 1,-4 1-1,3 3 1,-2 2-431,-2 3 1,-4 0 169,-3 9 0,-3-1 66,-6 14 1,-3-2 339,-6 9 0,-7-14 0,-5 0 0,-5 4 0,-1 0 0</inkml:trace>
  <inkml:trace contextRef="#ctx0" brushRef="#br3" timeOffset="148">20759 10265 8088,'-13'0'0,"-4"0"-393,0 0 0,1-2-216,8-2 793,2 2 0,8-3 0,2 5 0,4 0 272,4 0 0,6 0-382,3 0 0,9 0-27,4 0 1,3-6-114,1-2 1,6-4 0,3-2 0,4-3-257,4-4 0,-1-9 252,5-4 0,1-4-235,-28 17 1,0-1 0,24-17 281,-5-4 1,-7 4 0,-13 2-1,-8 3 49,-9 4 0,-11 10 256,-3 7 0,-7 6-118,-10 7 1,-3 0 218,-5 0-261,-1 6 1,-4 1-1,1 7 1,0 2-1,2 2 93,2 2 1,1-3 217,3 4 1,2 1-481,6 3 1,5-4 34,-1 1-47,7-1 0,2 3 0,10-3 0,5-2 0,8-2-15,5 0 0,5 0 21,5-5 0,0-3 49,0-1 0,1-1 31,-1 2-28,0 2 1,-5-4 0,-5 6-1,-7 0 1,-6 1 50,-6 3 0,-7-3 3,-2 3 1,-7-1-9,-10 1 0,-4-2 52,-9 7-151,3-1 0,-9-1 0,7-3 0,0-3 0,2-1-137,2-1 0,5 0-219,3-4-401,3-2 459,7-6-478,1-6 830,6-7 0,36-35 0,19-14 0,-17 16 0,-1-1 0,1 1 0</inkml:trace>
  <inkml:trace contextRef="#ctx0" brushRef="#br3" timeOffset="149">21944 9997 8125,'0'-14'0,"0"-3"0,2 2-379,2-2 1,-1 8 13,5 0 1,-3 5 1335,3-5-785,1 6 1,8-4-1,0 5 1,-2-3-1,1 2-390,1 2 1,-3 1-1,3 1-637,-3 4 841,-1 2 0,-40 45 0,9-21 0,-1 1 0</inkml:trace>
  <inkml:trace contextRef="#ctx0" brushRef="#br3" timeOffset="150">21906 10226 8125,'-5'-18'0,"3"8"-48,-2-3 0,2 3 35,2-2 1,6 0 0,4 2-1,6 2 400,5-2 1,4 3-100,5-2 1,3 1-492,5-5 1,0 5 0,0-1-1,2 1 203,3 0 0,2-9 0,6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40.598"/>
    </inkml:context>
    <inkml:brush xml:id="br0">
      <inkml:brushProperty name="width" value="0.09071" units="cm"/>
      <inkml:brushProperty name="height" value="0.09071" units="cm"/>
      <inkml:brushProperty name="color" value="#FF0000"/>
    </inkml:brush>
  </inkml:definitions>
  <inkml:trace contextRef="#ctx0" brushRef="#br0">2971 1097 7369,'-4'-9'-1092,"-1"1"1392,3-2-107,0 4 702,2 0 0,0 6-1067,0 0 65,-5 0 217,3 0 1,-5 0-102,3 0 1,1 0 691,-6 0 706,1 0-1240,-5 0 0,6-1-86,3-3 0,8 2 1,6-2-1,7 3-53,9 1 0,10-5 0,13 0 0,6-1-27,9 0 1,1-4 0,-29 7 0,0-1 0,0 1 0,0-1-60,35 0 0,-7-2-1090,-9 2 927,-14 0 1,-5 4-1,-15 0-318,-4 0 483,-14 0 0,-5 0 0,-12 0 0,-1 0 0,-4 1 3,-1 3 1,-5-2 246,-5 2-156,-5 3 1,-2-4 0,-6 4-1,2 0 1,0 0 394,-1 3 1,-1 2-228,-8 0 1,3 3-911,-7 2 801,2-3 0,2 10 0,0-3 0,3 3 0,6 2 477,8-1 1,12-1-590,10-3 1,6 2 172,10-6-299,3 0 0,13-3 0,4 2 0,6-1 0,1-2-65,0-3 0,3-3 49,-4 2 0,0-4-70,-5-5 231,1 0 1,-2 0-1,-3-1 1,-4-2-1,-3-3 706,-1-1 0,-6-3-588,-3-7 0,-4 3 159,-4-3-218,-3 3 0,-11 1 0,-2-1 1,-2 0-1,1 0-131,-1 3 1,-1 2-245,2 1 0,1 0-272,3 4 0,3 3 0,-2-2-1727,6 6 2311,4 4 0,63 34 0,-21-17 0,-1 0 0</inkml:trace>
  <inkml:trace contextRef="#ctx0" brushRef="#br0" timeOffset="1">3583 1530 7797,'-6'-7'178,"5"-4"1,-3 2-1,2-2 286,2-2 0,5 0 0,0 1 0,4-1 0,3 0 0,5 2-148,3 2 1,-3-1-224,5 6 1,-3 0 0,3 4-1,-5 1-29,-3 4 1,-3 2-150,-2 5 11,-4 7 1,-5 5-1,-1 7 1,-3 0 0,-5 2-352,-2-1 425,-2 2 0,-4-1 0,0-3 0,1-3 0,4-3 0,2-3 0,3-4-83,1-3 179,2-7-93,9-1 1,4-6 0,8 0-1,3 0 1,1 0 46,0 0-23,1-6 0,-1 5 0,-1-3 1,-2 2-1,-2 2 65,-2 0 0,-3 6 0,-2 2 0,-5 4 186,-3 0 1,-2 1-28,-3 0 0,-5 1-74,-8 3-100,3-3 1,-14 6-1,1-4 1,-4 1-1,-3-2-53,1-1 1,-2-1-123,5 0 1,-4-2-51,4-2-212,0-4 0,10-5 1,3 0-1,5-1-1084,3-3 0,6-5 734,12-8 1,5-3-640,12-5 1349,5-6 0,7-6 0,7-4 0,6-7 0,0 1 0</inkml:trace>
  <inkml:trace contextRef="#ctx0" brushRef="#br0" timeOffset="2">4310 1352 7797,'6'-13'0,"-4"0"29,7 0 1,-1 5 0,5 1-1,1 0 713,3 0 0,-3 4-548,3-1 1,-1-2-869,1 2 277,-3-1 0,5 7 397,-7 2 0,-5 14 0,-1 9 0</inkml:trace>
  <inkml:trace contextRef="#ctx0" brushRef="#br0" timeOffset="3">4335 1568 7797,'-12'0'0,"3"0"546,1 0-118,5 0 1,-1 0-29,8 0 1,4-4-1,9 0 1,6 0-536,5-2 0,5 3-163,5-5 298,0 5 0,14-17 0,8-6 0,5 2 0,1-1 0</inkml:trace>
  <inkml:trace contextRef="#ctx0" brushRef="#br0" timeOffset="4">6656 816 7841,'-6'-13'-33,"4"1"1,-7-1 0,-1 1 0,-1 4 22,-2 4 1,5 4 0,0 5 0,3 7 1754,2 3-1438,2 14 0,-4-2 0,1 12 0,1 2 0,2 3 372,1 2-624,0-5 1,0 8 0,1-2 0,2 1 0,1-2-1,1-7 1,-1-5-369,0-3 1,0-7-81,-4-7 307,6-2 0,-5-10 0,4-6 0,-4-9 0,-1-7 68,0-3 0,-1-5 0,-2-7 1,-1-2 46,1-5 0,1-5 35,2-7-42,0 0 0,0-2 0,2-2 0,2-4 0,3-2 90,0 1-83,4 4 1,-2 6 0,7 3 0,1 8 0,-2 7-157,-1 11 1,3 11-41,0 6 1,2 8 0,-4 5-1,2 3-315,-1 5 1,-3 3-174,-5 6 0,-1-1 109,-3 1 546,-2 5 0,-16 10 0,-6 7 0,-5 7 0,0-1 0</inkml:trace>
  <inkml:trace contextRef="#ctx0" brushRef="#br0" timeOffset="5">6618 1135 7845,'-13'0'1608,"0"0"-2619,1-6 1115,4 5 1,4-5-1,8 6 1086,5 0 1,9 0-1180,8 0 1,2 0 0,9-1 0,3-2-1033,-1-1 1,1-1 1020,-2 5 0,2 0 0,4 0 0,3 0 0,1 0 0</inkml:trace>
  <inkml:trace contextRef="#ctx0" brushRef="#br0" timeOffset="6">7077 1199 7845,'-6'-13'0,"5"4"0,-4 1 258,4 5 1,2-7 0,4 6 0,3 1 122,4 2 1,5 2 0,0 3-1,-2 5-305,-1 2 1,-1 2-277,0 0 80,0 5 0,-6-2 0,-3 3 0,-3 1 0,-1-1-434,0-1 477,0 5 0,-4-9 0,-2 3 0,1-3 0,-2-1 287,0 0-122,4-6 1,-3 4 0,7-4 273,4 0 0,-2-1-186,5-6 1,2 1 0,6 2 0,1 1 120,-2-1 1,-1 3 11,-1-2 0,0 6-97,0-1-31,-6 2 1,3-3 0,-6 1 0,-1 1 0,-2 1 144,-1 2 0,-6 0-319,-2-1 1,-11-3 178,-6-1-335,-1 1 0,-10 4 1,2-2-1,-3-1 0,0-3-733,3-1 0,-3-1 248,3 0 1,3-4-1088,1 3 1052,9-8 669,3 3 0,33-28 0,8 1 0</inkml:trace>
  <inkml:trace contextRef="#ctx0" brushRef="#br0" timeOffset="7">8059 867 7816,'0'-18'1135,"0"-2"1,0 0 28,0 3-1463,0 8 0,-6 5 0,-3 10 895,-2 7 0,-3 11-60,-3 10 1,-4 8-1,-10 6 1,-8 9-237,17-23 0,-1 0 1,-2 2-1,-1 0-97,-1 6 1,-1 1-385,-4-1 0,0 1 0,-3 6 0,1 2 0,-3-1 0,0 2 1,1-1-1,1 0 0,1-3 0,0 0-150,2-5 0,2-1 85,3-3 1,1-2 0,4-7 0,0-2-1,-15 28 1,5-7 0,6-8-1727,8-11 1535,9-3 0,4-17 0,5 3 1,1-3-976,3-3 881,4-2 531,10-5 0,41-34 0,-21 13 0,0 0 0</inkml:trace>
  <inkml:trace contextRef="#ctx0" brushRef="#br0" timeOffset="8">7957 1594 7806,'0'-7'1527,"0"1"-1217,0 6 0,0 6 484,0 2 0,-3 9-43,-6 5-584,1 7 1,-15 4-1,5 5 1,-2 0 0,-3 2 139,-1 3-311,-7-4 0,4 9 0,-3-7 0,3-4 0,3-7 0,4-7 0,6-6-584,4-3 390,8-7 0,-4-3 0,7-8 0,4-6-348,3-6 1,3-1 253,2-8 1,6 1 91,2-10 0,4-6 1,4-7-1,0-2-220,0-2 1,2 0 523,-1 0 1,-1 4-954,-3 0 1274,-1 6 0,-5 9 0,-4 10 576,-6 7 0,-5 13-655,-5 7 0,0 10 260,0 7-446,0 2 1,2 7-1,1 1 1,1 2-1,-1 0-145,-2 2 1,3 1-20,1 1 0,0-1-628,0-3 434,-4-3 0,6-6 1,-4 2-1,3 0 1,-1-1-157,1-6 1,2-9-594,-3-3 0,5-5 203,-2 1 744,-2-2 0,-1-19 0,-5-4 0</inkml:trace>
  <inkml:trace contextRef="#ctx0" brushRef="#br0" timeOffset="9">7778 1951 7764,'-7'-2'1405,"3"-2"-1749,2 3 1,4-9 377,2 6 0,5-2 1,8 3-1,4-1-13,3 1 0,7-3-779,3 2 758,3 0 0,2 3 0,5 2 0,4-1 0,-1 0 0</inkml:trace>
  <inkml:trace contextRef="#ctx0" brushRef="#br0" timeOffset="10">8352 1925 7764,'-6'-12'879,"5"5"1734,-5-5-2361,6 11 1,6-3-1,2 8 1,5 3-177,4 0 1,-3 4 0,3-2 0,-3 2-161,-1 2 0,0-2 0,-2-1 0,-1-1-378,-1 1 0,-5-1 1,3 1 225,-1-1 0,2-1 0,-4 5 258,-1 0 1,3-5 0,0-1 0,-1 1 47,1-1 1,4-3 161,-2 4 1,2-3 0,0 2 303,-1-2 1,-1 1-214,5-2 1,-6-1 0,-1 4-1,-2 0 213,0 0 1,0-2-102,-4 3-153,6 1 0,-4-1 0,2 1 0,-4 1 769,-4 1-1020,-4-4 1,-6 3-1,-3-4 1,-5-1-1,-7 1-775,-5-3 1,2-2 0,-2-1 0,-2 0 743,-1 0 0,-12-17 0,-4-4 0</inkml:trace>
  <inkml:trace contextRef="#ctx0" brushRef="#br0" timeOffset="11">11922 1186 7802,'-5'-13'180,"2"-4"0,-4 0 0,2 2 0,8 2 604,9 4 1,6 2 0,9 4 0,4-1 478,7 1-1372,6 2 1,9 1-1,2 0 1,3 0-1,-1 0 1,-6 0-1,-9 0-2002,-6 0 1,-7 1 2110,-7 4 0,-78 36 0,17-14 0,-1 1 0</inkml:trace>
  <inkml:trace contextRef="#ctx0" brushRef="#br0" timeOffset="12">11897 1428 7811,'-9'-4'0,"1"0"111,-2 1 1,6-3 0,5 2 0,10 1 49,9 2 1,11 1 0,8 0-1,6 0-98,4 0 0,2-2 1,0-1-1,2-2-63,2-2 0,-8-14 0,4-7 0,6-3 0,-1 0 0</inkml:trace>
  <inkml:trace contextRef="#ctx0" brushRef="#br0" timeOffset="13">12343 969 7811,'-20'-18'0,"-3"-2"0,-2 1 1227,1 7-715,7-1 0,6 11 0,12-2 0,10 4-313,9 4 0,7 4 1,4 6-1,6 1-178,3 2 0,-8 6 1,7-2-1,-3 3-7,1 2 0,-4-1 0,-3 1 0,-5 1-167,-4 3 1,-8 2 0,-9 6 0,-5 1-90,-8-1 0,-5 0 105,-11 0-33,-6 1 1,-1-1 0,-3-1 0,2-3 0,1-5 0,1-3 0,-2-3 169,0-2 0,5-17 0,-3 0 0</inkml:trace>
  <inkml:trace contextRef="#ctx0" brushRef="#br0" timeOffset="14">15352 880 7788,'0'-9'434,"0"1"1,-1-1 1035,-3 2-1097,2 2 0,-8 12 0,3 5 0,-3 10 1,-4 7-1,0 8 0,-2 6 126,-1 2 1,2 2-266,-7 4-359,7 6 0,-8-2 1,6 1-1,2-6 1,0-5-1,3-5 1,0-5-649,4-5 0,1-10 227,3-7 416,2-6 0,-4-9 1,8-2-1,1-4 0,2-5 1,2-5 43,3-8 1,2-5 0,2-9 0,1-2 32,2-5 1,5-8 0,-4-5 0,2-4-23,3-4 0,-1 3 157,0-3 1,0 9 0,-3 6 0,-1 8 729,0 7-191,-6 19 1,-7 4-48,-5 19-395,0 3 0,0 11 0,0 5 0,2 5 0,1 6 172,1 3 1,2 3-1,-2 2-390,-3 4 0,6-1 0,-4-1 0,3-1 1,0-1-179,-1-1 0,5-1-140,-1-2 1,-2-5 0,1-4 0,1-2-744,-2-1 1,4-8-585,-2-5 74,2 0 1610,2-12 0,-23-23 0,-6-14 0</inkml:trace>
  <inkml:trace contextRef="#ctx0" brushRef="#br0" timeOffset="15">15250 1352 7788,'0'-13'113,"0"0"-155,0 0 1,3 5 0,4-1 0,7 1 9,5 1 1,6 0 0,6 4-1,3-1-291,6 1 323,4 1 0,-9 7 0,4 2 0,0 0 0,1 0 0</inkml:trace>
  <inkml:trace contextRef="#ctx0" brushRef="#br0" timeOffset="16">15722 1403 7788,'0'-13'925,"0"0"1,1 5-723,4-1 0,2 6 1,7 0-1,1 5 171,2 2 0,6 6 1,-3 0-1,0 4-483,-3 3 0,0 0 0,-3-3 0,-4 2 28,-3 1 1,-1 0-1,-3-4 1,1-1-358,-1 1 0,-3-2 1,-3-1-1,-3-3 348,-1-1 1,4 0-1,-2-3 1007,-1 1-632,4 0-163,-3-4 1,6 0-1,3 0 1,5 0 0,2 0 26,2 0 0,4 4 1,0 2-1,-1 0 160,-2-1 0,-1 5 0,-2-1 6,-3 2 0,-2-2 0,-6-1 1,0 2-183,0 1 0,-6-2 0,-2-1 1,-5 2-118,-4 2 0,-4-4 1,-7-1-1,-2 0-520,1 0 0,1-4 288,-2 1-447,9-2 0,-9-2 0,10 0 1,1 0-1,3-2 663,6-2 0,26-20 0,13-10 0,3-4 0,0 0 0</inkml:trace>
  <inkml:trace contextRef="#ctx0" brushRef="#br0" timeOffset="17">16602 1211 7788,'5'-19'927,"4"2"0,-1 4-473,5 4 0,-1-1-338,9 6 0,0-2 0,3 4 0,-1-3-108,-2 3 0,-4 0-1760,4 2 1124,-5 0 1,7 4 627,-6 1 0,-23 27 0,-10 4 0</inkml:trace>
  <inkml:trace contextRef="#ctx0" brushRef="#br0" timeOffset="18">16564 1479 7788,'-8'-6'0,"-3"5"1219,3-3 1,2 1-402,2-1 0,4 2-557,4-2 1,9 3 0,9 1-1,7 0-316,5 0 0,4 0-823,4 0 1,2-5 877,3 1 0,-2-8 0,5-3 0,1 1 0,0 0 0</inkml:trace>
  <inkml:trace contextRef="#ctx0" brushRef="#br0" timeOffset="19">19802 842 7808,'0'-9'241,"0"1"225,0-2 0,-4 5 0,0 7 0,0 9 0,-1 10 1,1 8 420,1 5 0,0 7-764,-1 1-104,3 6 0,-6-6 1,4 3-1,-1-3 1,1-3-280,1-4-13,2-7 0,0 2 0,-1-9 73,-3-4 0,-2-14 0,-4-7 1,3-7 243,1-6 0,1-9 1,2-6-1,-1-4 233,1-2 0,1 1 85,2-10-311,0 1 0,2-11 0,2-3 0,4-2 0,4-2 171,1 1-138,-1 4 0,1 4 0,0 10 0,0 8 0,-1 10 128,1 9-298,5 9 1,-2-1 0,4 6 0,0 3 0,0 5-482,2 9 0,2 1-813,2 7 982,-6-5 1,-1 8 0,-4-3 0,-1 3 0,-4 4 397,-3 6 0,-23 6 0,-9 5 0,-4 9 0,1 0 0</inkml:trace>
  <inkml:trace contextRef="#ctx0" brushRef="#br0" timeOffset="20">19739 1058 7808,'-13'-5'2498,"0"3"-2200,6-3 1,3 5-140,8 0 0,4 0 0,9 0 0,6 0-108,5 0 0,6 0-420,9 0 1,-3 0-1,2 0 1,-1 0 368,2 0 0,25 5 0,-29-1 0,1-1 0</inkml:trace>
  <inkml:trace contextRef="#ctx0" brushRef="#br0" timeOffset="21">20338 1071 7808,'0'-7'1795,"1"-3"-2238,4 6 0,-3 0 882,7 4 1,-5 0 0,5 0 0,1 1 541,1 3 0,-3 3-1114,1 6-81,-1 0 1,4 1 0,-2 3 0,-3 3-1,-4-7 82</inkml:trace>
  <inkml:trace contextRef="#ctx0" brushRef="#br0" timeOffset="22">18833 1823 7778,'-13'-8'97,"2"-1"1,3-1 150,3-1 1,15 3-1,10 1 1,11-1 1229,12 1-1294,11 5 0,12-8 1,-25 6-1,2 2 0,7-1 1,3-1-1,9 0 0,2-1-1305,-16 3 0,1 0 0,0-1 1133,5-1 1,0 0 0,1 1 0,6 2-1,0 1 1,1 0 0,4-2 0,0 1-1,-5-1-1</inkml:trace>
  <inkml:trace contextRef="#ctx0" brushRef="#br0" timeOffset="23">22160 1696 4933,'54'0'-32,"1"0"-5,-3 0 1,-8 0-1,-3 0 0,26-2 0,-16-2 1,-14-3-1,-10-1 331,-9-1 0,-5 5 0,-5-5 67,-3-1 0,-5 3-7,-5-1-455,-2 5 1,-5-4 0,-3 4-1,-3-1 1,-8 1 100,-6 2 0,-5 1 0,-1 0 0</inkml:trace>
  <inkml:trace contextRef="#ctx0" brushRef="#br0" timeOffset="24">19904 2448 7825,'-8'-13'264,"1"1"0,1-1 1,5 0 427,3 0-601,11 6 0,13 2 1,9 5-1,1 0-11</inkml:trace>
  <inkml:trace contextRef="#ctx0" brushRef="#br0" timeOffset="25">19994 2495 10137,'-56'13'148,"-10"7"32,2-1 0,6 1 617,5 3-779,11 1 1,12 1 0,10 0 0,9-3-1,10-2-45,8-2 1,10-1-1,5-4 1,5 0-196,3 0 1,5-1 88,-1 1 0,-1-6 69,1-2-18,-6-4 1,4-1-1,-8 0 1,-3-1-1,-4-4 160,-3-3 1,-3-5 82,-2-4 0,-5 1 156,-8-5-289,-3 6 0,-7-9 0,-3 4 0,-5 0 0,-2 3-625,-1 3 1,-1 5 312,1 1 0,-1 5-1131,1-1 882,-1 2 0,6 9 533,3 6 0,49 45 0,-10-20 0,0-1 0</inkml:trace>
  <inkml:trace contextRef="#ctx0" brushRef="#br0" timeOffset="26">20261 1275 7968,'-5'-13'0,"3"1"26,-2-1 1,-2 0-1,2 0 1,1 1 0,2-1 876,1 0-782,6 0 0,1 1 1,7-3-1,1 0 1,4-2-1,1 1 0,2 2 537,2 1-586,2 6 0,-1-3 1,-1 6-1,-2 1 1,-5 2-48,-3 1-81,-1 5 1,-6 7 0,-3 6 0,-4 4 0,-4 3 0,-5 3 0,-2 1-99,-2-2 0,-1-2 1,-2-1-1,-1-1 147,2-2 0,1-5 1,2 1-1,2-5 200,2-3 1,4 1 65,-5-6-155,6 0 1,-1-4 68,8 0-136,9 0 0,1-4 0,5 0 0,-2 1 0,0 2-190,-2 1 165,-1 5 0,-1 1 0,0 4 0,-2-2 1,-2 2-28,-5 2 0,-3 2-87,-1 3 1,0-7 104,0 2 75,-11-2 0,1 2 1,-11-2-1,-2-3 0,-1-2 206,-1-2 1,-5-1-223,0-2 1,-1 0 47,1 0-40,3 0 1,-4 0 0,6 0 0,1 0 0,2-2-412,5-2 0,3 3-1187,1-4-806,6 4 2334,2 1 0,39 11 0,8 3 0</inkml:trace>
  <inkml:trace contextRef="#ctx0" brushRef="#br0" timeOffset="27">19127 1721 7942,'-15'-8'-28,"0"1"0,-2 1 0,3 2-472,4-2 592,4 5 1,3-5 0,3 6 0,6 0 156,4 0 1,8 0 28,3 0-257,4 0 0,7 0 0,8 0 1,9 0-1,9 0 0,8-1 0,-30-1 1,1-1 49,5 0 0,1-2 0,8-1 0,2-1 0,7 0 0,2-1 0,4-1 0,2 1-30,2 0 1,0 0 0,-20 3-1,1 0 1,0-1 0,0 2 0,1-1-1,-1 0 1,2 0 0,0 1-1,0-1-141,1 1 0,1 0 0,-1 1 0,-3 0 0,0 0 0,-1 0 0,-1 0 0,-1 0 0,1-1 0,20 1 0,0-1 54,0 2 0,0-1 0,1-2 1,0 0-1,0 0 0,0 1 1,-1-1-1,0 0-79,-3 1 0,-2 0 1,-5-1-1,-2 0 32,1 2 1,-1 2 103,-6-1 0,-1-1 0,-1 1 0,-1 0 1,-7 0-1,-2 0 0,27-2 0,-12-1 411,-10 1-328,-10-6 1,-8 5 0,-11-5 0,-5 1 58,-6-1 0,-2 3 1,-4 0-1,0 0-68,-3 0 1,-5 3-380,2-5 1,-5 6 105,-4-1-385,-3 3 0,-5 2 0,-1 3 573,1 5 0,-1 8 0,1 3 0</inkml:trace>
  <inkml:trace contextRef="#ctx0" brushRef="#br0" timeOffset="28">19892 2486 7914,'-6'-8'243,"-3"-1"1,4 5-73,0-4 0,10 5 0,5-1 0,5 2 49,6 2 0,11 0 7,6 0-223,0-5 1,12 3 0,-3-2 0,4 1 0,2 0 45,3-1-83,-1 0 0,-6 4 0,-3 0 0,-8 0 0,-8 0 1,-8 0-178,-5 0 0,-14 0 0,-7 1 0,-7 2 182,-6 1 1,-5 5 0,-7-5-1,-5 0 34,-3 2 0,-3-3 0,-1 4 0,-1 0 114,1 0 1,1 0 0,2 3 0,-2-2 195,-3 2 0,4 2-157,-4 0 1,4 1 0,2 1 0,1 3-59,2 5 0,12 2-195,0 1 0,7 2-189,2 3 210,6-3 0,1 3 1,8-8-1,3-2 1,7-2-217,3-2 0,9-3 235,2-5 1,-1 2-1,5-6 1,-3-1-7,-1-1 0,-5-2 109,0 0 1,-1-2 313,1-2-153,-2-3 1,-8-6-1,-3-1 1,-3-3-1,-4-3 329,-1 0 0,-1-4-382,-4 3 1,-6 1-204,-6-1 1,-4 5 0,2-1 0,0 5-181,-4 3 1,3-1-138,-1 6 0,5 0-1136,-1 4 945,9 5 554,2 2 0,51 46 0,-16-22 0,-1 0 0</inkml:trace>
  <inkml:trace contextRef="#ctx0" brushRef="#br0" timeOffset="29">20567 3086 7117,'0'-9'1960,"0"1"-1623,0-2 1,0 3 0,0-2 0,-1 1 0,-3 1 90,-5 2 1,-2 0-323,-2 0 0,-1 1 0,-3 4 0,-6 2-32,-5 2 1,1 7-121,-3 6-58,3 6 0,6 1 1,1 6-1,3-2 1,6-1-1,5-1 1,5-1-163,1 1 0,7-2 0,6-2 0,8-3 96,7-5 0,5 0 0,5-10 0,0-1-194,1-1 0,0-4 0,2-2 0,2-6-1156,-2-6 1520,-1 2 0,-8-21 0,2-11 0,3 1 0,0 0 0</inkml:trace>
  <inkml:trace contextRef="#ctx0" brushRef="#br0" timeOffset="30">21103 2346 7917,'-4'-18'0,"-2"-3"0,0-4 103,1 0 128,0 5 1,5 2 0,2 5 0,1 0 0,2 0 0,2 2 1656,3 3-1650,2 2 0,0 6 0,1 0 0,1 1 27,3 4 1,2 7 75,2 10-314,3 7 1,-4 10 0,5 7 0,0 5 0,-4 6 0,-6 7 0,-3 7-44,-7-34 1,-2 1 0,-2 2 0,-2 0 0,0 2 0,-2 0 0,-4 1 0,-3 0-385,-2 3 0,-3-1 1,-3 1-1,-2 0-960,-3-1 0,-1-1 1275,0-1 0,-2-2 0,1-2 1,-1-3-1,1-4 0,-1-1 0,1-4 1,-1-2-1,-26 19-1630,-3-4 1190,8-8 0,-8-6 1,8-9 524,-3-3 0,4 0 0,-1 0 0,-1-1 0,-2-3 0</inkml:trace>
  <inkml:trace contextRef="#ctx0" brushRef="#br0" timeOffset="31">19445 2282 7936,'-18'-18'132,"-3"0"1,-2 2 595,2 8 0,2 8-1486,7 8 620,-1 12 1,-4 12 0,0 10 0,0 3 0,0 7 325,0 5 0,1 10 1,11-30-1,2 1 1,0 1-1,1 1-105,1 0 0,1-1 0,1 0 0,1 0-934,1 0 0,2-1 760,1 0 1,3 0 0,7 0 0,3-1 0,0-1 0,2-1 0,0-3 0,2-1 0,26 21 0,5-8 0,-24-24-1,1 0-747,2-1 1,0 0 837,0-2 0,0-2 0,4 0 0,1-3 0,-2-1 0,0 0 0,1 0 0,1 0 0,0 1 0,1 0 0</inkml:trace>
  <inkml:trace contextRef="#ctx0" brushRef="#br0" timeOffset="32">22059 3354 7897,'-13'-13'126,"1"0"1,0 0 0,4 1-202,4-1 0,-2 4-586,2 1 1,-6-1 0,0-3 585,-6-1 0,2 1 20,-3 4 1,2-2 0,-1 6 0,-2 1 1142,-2 2 1,4 1-130,-1 0-865,-3 5 0,2 2 0,-3 6 0,4 1 0,2 2 0,3 1 1,-1 0-106,0 1 0,6-4 1,3 3-1,2-2-191,2-3 1,0 1-1,0 0 1,2-2 95,2-2 0,3 1 48,6-6 85,0 0 0,1-4 0,1 0 1,2 0-1,0 0 0,0-1 0,0-4 162,-1-3 1,-2-2-37,-1 1 0,0-2 127,-1 3-264,1 2 0,-4-4 0,-2 4 0,0 1-82,0-1-32,-4 2 7,2 4 1,1 5 0,1 5-1,2 5-382,-1 2 0,2 0-305,7-5 448,-3 1 1,10-6 329,-2-3 0,12-18 0,7-10 0,3-1 0,1 1 0</inkml:trace>
  <inkml:trace contextRef="#ctx0" brushRef="#br0" timeOffset="33">22276 3047 7897,'-8'-15'146,"-1"2"0,6 3 271,-1-3 1,1 2 295,-1 3 186,2-4-393,-3 11 1,6-9-319,3 6 0,-1 5 0,4 8 0,0 3 23,1 5 1,-4 3 126,4 6-480,-5 5 1,8 0 0,-3 4 0,0-1 0,-1 2-668,-1 1 0,2-3 426,-3 0 0,3-4 0,-4 2 1,-1-2-633,-1-6 0,-1 0 1015,3-7 0,3-23 0,6-9 0</inkml:trace>
  <inkml:trace contextRef="#ctx0" brushRef="#br0" timeOffset="34">22531 3035 8244,'-7'-13'454,"0"2"1,4 1-241,-1 1 0,-2 6 162,2-1 1,2 8-76,-2 5-293,3 8 0,1 3 1,0 7-1,0 2 1,1 5-1,2 2 1,3-1-390,1-1 0,-3-1 0,5 1 0,0-3-51,3 0 0,1-5 0,1 1 432,3-5 0,42-40 0,-21 6 0,-1 0 0</inkml:trace>
  <inkml:trace contextRef="#ctx0" brushRef="#br0" timeOffset="35">22824 3341 7897,'-8'1'-1203,"-1"3"1027,6-2 460,-8 9 435,10-9 0,-5 5 583,6-3-1100,6-3 1,1 5 0,6-6 0,-1 0 399,1 0-502,0-6 1,-2-1 0,-1-5 0,-3-1 0,0 0 4,0 0 0,-4 1 45,1-1-376,-2-6 0,-4 7 0,0-3 1,-4 6-1,-1 0-493,-3 2 0,-1 1 106,-2 6 1,0 0 0,0 0-104,1 0 1,4 6 715,4 2 0,20 21 0,5 5 0</inkml:trace>
  <inkml:trace contextRef="#ctx0" brushRef="#br0" timeOffset="36">23079 3252 7897,'-12'0'128,"-1"4"-175,0 0 0,5 6 404,-1-2 0,6 4 0,-1 1 112,3-1 0,1 1-372,0 0 1,0-5 0,1 1-1,3-1 12,5-1 0,6-1-172,2-6 0,6 0 0,-2 0 0,5-1 28,3-4 1,0-2-89,5-5 1,-4-7 59,4-2 0,-2-5 0,2-2 1,-4 0-62,-3 4 0,-9 0 103,-5 6 223,0 1-149,-12 10 0,-1 2 0,-10 6 0,-4 5 0,-4 7 33,-2 6 0,4 1-157,-1 2 1,3-3 32,1 3 1,6 0 0,3-3 0,3-1-108,1 1 0,1-4 97,3-6 1,3 1 36,6-6 0,6 0 0,2-4 0,4-1 190,5-4 0,-3-3-50,3-9 1,-3-3 53,-2-5 1,-4-5 0,-1-1-1,-3-2 14,-5-2 1,-5 2-56,-7-1 1,0 7-54,0 2 1,-10 0 0,-4 10 0,-5 4-141,-4 5 0,-1 4-683,-1 2 1,-2 0 79,-3 0 474,9 6 180,-9 1 0,27 0 0,-1-1 0</inkml:trace>
  <inkml:trace contextRef="#ctx0" brushRef="#br0" timeOffset="37">24431 357 8098,'0'-24'0,"4"7"0,0-9 0,1 4 0,-1 2 0,0 3 190,-1 3 0,3 1 339,-2 0-98,0 1 1,-5 4 284,-3 4-727,2 3 0,-4 2-11,6 3 127,0 4-63,0 10 1,0-2 0,0 5 0,0 1 0,2 4-22,2 4-53,-2 2 1,7 8-1,-3 2 1,1 7-1,2 4 10,-2 7 0,-2-23 1,1 1-1,-2 4 0,1 2 1,0 6-1,1 1 26,0 5 1,1 1 0,-1 6 0,0 2-1608,1 4 1,-1 2 1614,-1-23 0,-1 1 0,0 0 0,-1 3 1,0 1-1,-1 1 0,1 0 0,-1 0 1,1 1-1,-1 0 0,0-1 0,1 1 1,-1-1-1,-1-1 0,1 0 140,0-3 0,0-1 1,0 0-1,0 19 1,0 0-211,-2-6 0,0-1 0,0-3 1,0 0 360,0-2 1,0-2-181,0-6 0,0-2 1,0 1-1,0-1 1,0-7-1,0-2 1,0 35-1,-1-4 308,-3-3 0,2-11-277,-2-3 1,1-10-106,-1-3 1,2 0 0,-2-5 0,3-2-173,1-5 0,-2-6-68,-2-8 1769,3 1-2899,-5-6 0,5-1 236,-4-6 1085,4-6 0,-7-25 0,-1-13 0,2-5 0,0 0 0</inkml:trace>
  <inkml:trace contextRef="#ctx0" brushRef="#br0" timeOffset="38">18247 599 8159,'0'-18'0,"17"-19"0,4-10 0</inkml:trace>
  <inkml:trace contextRef="#ctx0" brushRef="#br0" timeOffset="39">18323 395 8159,'-4'-14'0,"0"-1"0,1-4-172,1-1 0,2 5 1,0-2-1,0 1 253,0-1 1,0 3 0,0-3 0,0 3 414,0 1 1,0 0 0,2 1-35,2-1 0,-2 0 38,2 0-95,3 6-456,-6 2 1,5 6-1,-6 3 1,0 5 0,0 5-1,0 6 1,0 8 32,0 7 1,0 8 0,-1 12 0,-2 5 48,-2 2 0,1 9 1,4-33-1,0 0 1,0 5-1,0 1 11,0 3 1,0 2-1,0 2 1,0 2 0,0 3-1,0 2 1,1 1-1,0 0-386,0 2 1,2 1-1,0 1 1,2 0 402,4 7 0,-1 1 35,-1-3 0,1 1 0,3 2 1,0 0-1,-1-4 0,-1 0 0,0 0 1,0-1-1,1 0 0,0-1-45,0 0 0,0-1 1,-2-6-1,-1 0 1,2-3-1,-1-1 1,0-3-1,0-1-157,0-3 1,1-1-1,-2-3 1,0-1 54,1-1 1,1-1-1,-2-4 1,0 0 85,6 32 1,-2-7-1,-1-3 1,-1 0 133,1 0 1,-5-10 127,0-1 1,0-1 109,-1-4-298,6 6 1,-7-5-1,4 1 1,-1-6 0,-2-3 356,2-2 1,-5-2 209,4-5 0,0-2-776,-1-3 162,1 3 1,-5-14-678,0 3-88,0-9 597,0 2 1,1-6-63,3 0 164,-2 0 1,3-2 0,-5-2-442,0-5 3,0-2 1,5-6-1149,-1 0 1167,0 0 1,-2 0 0,2 0 424,4 1 0,26-32 0,7-7 0</inkml:trace>
  <inkml:trace contextRef="#ctx0" brushRef="#br0" timeOffset="40">9806 5687 7935,'0'-17'31,"0"0"1,0 0-1,0 0 1,0 0 564,0 1-432,0 2 0,0 6 1,0 2-1,-2 6 282,-2 10 1,-3 13-223,-6 11-206,-5 2 0,2 8 0,-4 3 0,0 4 0,1 4 0,-4 3 0,-1 2-88,-2-1 1,5-5-1,0 2 1,0-5-145,1-5 0,1-9 247,6-11 0,6-15 1,3-14-1,4-11-74,4-9 1,5-5-16,8-10 31,-3-6 1,9-2 0,-5-6 0,2-3-1,1-5-78,-1-2 1,-7 28 0,0-1 0,-2-1 0,0 1 0,2-1 0,0 1-109,11-33 0,-1 8 154,2 5 1,-5 14 198,-3 7 1,-4 18 0,-3 14 97,-2 12 1,-5 9-26,1 11 1,-2 1 57,-2 3-90,5 3 1,-3 0-1,3 7 1,0 0 0,-1 0 87,-1-3 0,2 3-200,0-2 1,0 2-241,-1-1 132,4-4 0,0 5 1,1-7-1,-1-3 1,1-4-545,-1-3-165,1-7-258,3-2 380,-5-11 1,3-3 623,-5-8 0,-18-14 0,-8-9 0</inkml:trace>
  <inkml:trace contextRef="#ctx0" brushRef="#br0" timeOffset="41">9627 6120 7938,'0'-12'0,"-1"3"-135,-4 1 0,4 3 0,-2-3-135,6-2 0,4 4 826,6 2 0,5 3-176,3 1-433,4 0 0,0 0 0,1 0 0,0 0 0,4 0-1272,4 0 1325,-3 0 0,35 0 0,2 0 0</inkml:trace>
  <inkml:trace contextRef="#ctx0" brushRef="#br0" timeOffset="42">10494 5967 8336,'0'-12'894,"0"3"-596,0 1-354,0 5 1,0-1 0,0 9 0,-1 8 490,-4 7 0,4 5 0,-3 5 0,2 4 201,2 3 1,-1 3-738,-3 2-36,2-2 1,-3 5 0,5-5-1,0-1 1,0-2-640,0 0 227,0-11 1,0 2-1,1-12 1,5-5-985,6-5 1533,1-5 0,16-28 0,6-14 0,0-1 0,-1-1 0</inkml:trace>
  <inkml:trace contextRef="#ctx0" brushRef="#br0" timeOffset="43">11170 5827 7951,'0'-13'0,"0"-4"-65,0 0 1,0 0-1,1 6 1,5 1-129,7 2 1,1 1 322,7-2 1,0-1 274,5 6-432,-1 0 1,-3 4 0,-1 0 0,0 0-1,-1 0-1043,-3 0 1070,-3 0 0,-18 28 0,-5 7 0</inkml:trace>
  <inkml:trace contextRef="#ctx0" brushRef="#br0" timeOffset="44">11234 5967 7972,'-13'-5'1062,"0"3"-537,0-3 92,6 5-375,2 0 0,15 0 0,2 0 1,4 0-339,2 0 1,-2 0-198,5 0 1,0 0-521,5 0 813,-1-6 0,8-7 0,5-4 0,3-3 0,0-1 0</inkml:trace>
  <inkml:trace contextRef="#ctx0" brushRef="#br0" timeOffset="45">12700 5355 7987,'-21'8'-12,"1"3"1,1 6 0,2 4 0,0 6-284,0 6 410,0 9 0,6-2 1,1 4-1,3-2 1,1 1-1,5-4 1,4-5 44,5-8 1,9-6 0,5-9 0,3-2-10,5-5 0,-2-4-78,6-4 1,-1-9 0,2-8 0,-2-4-99,-2 0 0,-1-5 0,-6-1 1,-4-2 25,-8-2 0,-3-2 0,-6-1 0,0 1-42,-5 3 1,-3-1 0,-10 6 0,0 4-23,-2 2 1,-10 13-183,1 2 149,-8 5 1,6 6 0,-5 4 0,2 7-1,3 4 1,2 5 0,5 3-479,4 3 1,9-2 573,3 3 0,27 14 0,6 3 0</inkml:trace>
  <inkml:trace contextRef="#ctx0" brushRef="#br0" timeOffset="46">13197 5534 6515,'-7'6'-40,"2"-4"598,5 7-491,0-6 1,-2 8 0,-1-2-834,-1 2 766,0 2 0,21-12 0,4-2 0</inkml:trace>
  <inkml:trace contextRef="#ctx0" brushRef="#br0" timeOffset="47">13478 5457 7987,'-20'6'-194,"3"3"1,4 2-379,5 2 0,1 4 919,2 0-220,4 5 1,-5-2-1,6 6 1,2-1-1,1-1 746,1-2-829,6 2 0,-3-10 0,7 3 0,2-4 1,2-5-1,0-4 0,2-2-80,0-2 1,1-6 0,3-2-1,-1-5-49,-2-4 1,-4-3 0,3-6-1,-1 0 75,-4-4 1,-6 3 0,-5-4 0,-3 1 139,-1 0 0,-1 0-153,-3 5 48,-3 5 0,-8 2 1,-2 5-1,-4 2 0,-3 2-297,-1 5 134,5 2 0,-3 8 0,6 3 0,1 2 0,4 2 138,3-1 0,32 18 0,12 4 0</inkml:trace>
  <inkml:trace contextRef="#ctx0" brushRef="#br0" timeOffset="48">13911 5445 7827,'-5'7'-353,"2"4"246,-6-2 1,7 3-32,-3 5 258,4-2 0,-3 9 1,-1-3-1,3 3 0,0 0 555,2-3 1,0 2-331,0-6-285,6 0 1,1-1-1,7-2 1,2-4-1,2-3-209,2-4 176,1-2 1,5-7 0,-1-4 0,1-5 0,-1-6-66,1-4 0,-5-4-94,0-1 0,-10-4 269,2 4-115,-9 0 0,2 6 0,-7 2 0,-2 2 0,-4 1 158,-5 4 1,1 5-134,-10 1 0,4 7 44,-4-3-215,5 4 0,-7 5 0,6 2 0,2 1 0,1 3-607,1 1 0,6 2-605,3 0 1336,2-1 0,36 13 0,9 1 0</inkml:trace>
  <inkml:trace contextRef="#ctx0" brushRef="#br0" timeOffset="49">14370 5496 8005,'-7'5'-1621,"0"2"1678,3 6 1,3 0 436,-4 0 1,4-1 0,1 1 0,0 1 15,0 3 0,0-2-493,0 2 1,6-3-1,2-2 1,5 0-81,4-4 0,-2-2 68,7-6 1,-1 0 1,4 0 0,1-1 0,-2-5 0,-1-5 32,-2-5 0,-6-7 0,1 2 0,-5-4 229,-2-5 0,-6 3-192,1-3 0,-10 5 70,-6 3 1,-3 0 0,-6 5-1,-2 3 179,-1 4 0,-3 4-471,-2 6 0,2 1 219,-3 4-560,9 2 1,0 7 0,6 3 0,4 4 486,0 3 0,28 19 0,5 3 0</inkml:trace>
  <inkml:trace contextRef="#ctx0" brushRef="#br0" timeOffset="50">15135 5279 7987,'0'-13'22,"0"0"0,0 1 0,0-1 1,2 0-1,2 2 377,5 2-239,2-2 1,2 5 0,1-2 0,1 4 0,4 2-1,-1 2 1,2 2 528,0 2-667,-10 3 0,7 7 0,-10 3 0,0 4 0,-3 3-227,-2 2 119,-8-1 1,0 0-1,-4-3 1,2-2-1,-2-2 1,0-2 0,0 0-501,2 1 524,5-9 0,-7 9 1,7-10-1,5 0 89,5-2 1,5-4-1,4-1 1,2 0 50,2 0 1,-3 1-1,4 2 1,1 3 30,-2 1 0,2 1-75,-5 5 89,0 0 1,-4 0-1,-2 1 1,-2 1 0,-4 2 106,1-1 0,-4-2-42,2-1-162,-8 0 1,-4-5 0,-6 1 0,-3-1 0,-4-1-236,-3-2 0,-2 0-152,1-1 115,-1 1 0,-2-5 0,1 0 0,3 0 0,0 0 246,0 0 0,4-29 0,2-6 0</inkml:trace>
  <inkml:trace contextRef="#ctx0" brushRef="#br0" timeOffset="51">15671 5241 7987,'6'-7'0,"1"-5"-12,5 4 0,-3 2 0,1 0 1,3 2 625,2 0 0,6 0-199,-4 4 1,5 1 450,-5 3-747,0 3 0,-6 6 1,-2 1-1,-5 3 1,-3 3-351,-1 0 1,-5 4 0,-4-3 0,-2 3-107,-2 2 1,0-5 197,0 0 1,5-5 8,-1 1-127,7-3 0,-4-1 0,7-2-516,4-2 863,2-4 0,10 0 1,0-1-1,-2-1 1,-1 0 187,-1 1 1,4-1-92,0 5 0,0-4 30,-4 5 46,-6-6 1,3 8 0,-6-2 0,-1 2 381,-1 2 1,-8-2-389,-3-2 1,-8 2 43,-4-3-405,-9 4 0,2-4 0,-5-1 1,2 0-1,1-1-444,-1 0 1,6-1-98,-1 0 1,6-4 644,8 3 0,22-31 0,5-8 0</inkml:trace>
  <inkml:trace contextRef="#ctx0" brushRef="#br0" timeOffset="52">16895 5521 7937,'-8'0'-367,"-1"2"1,1 2 674,0 4 0,-1 4 0,3-1 1,0-1-1,1-2 214,2 2 0,3-4-534,4-2 0,3-4 49,6-4-24,5-9 0,1-2 1,3-7-1,0 0 1,0-2-1,1-2 1,0 2-190,-2 3 1,-6 2-1,1 7 1,-5 0 169,-2 4 1,-5 2 0,3 9 0,-1 6 74,-3 8 1,-2 5-1,-1 5 1,0 1-36,0 2 1,0 1 0,0-4 0,0 0 99,0-3 1,0-2-81,0-1 52,6-3 0,1-11 0,7-2 1,2-5-1,2-5 111,2-3-213,1-9 1,3 0 0,-1-7 0,-2-3 0,0-2 15,-1-2-44,-1-1 1,-7-1 0,1 5-1,-2 5 1,-1 6 63,-1 3-13,-6 1 0,2 8-4,-5 5-8,0 5 0,0 14 1,0 2-1,0 3 1,-1 1 128,-3 1 1,2-1-189,-2 1 1,3-2 95,1-3-84,5 3 1,-2-11 0,6 1 0,1-4-1,1-1-178,2-2 1,1-2-98,3-5 0,-2 0-707,7 0 619,-1-5 395,4-2 0,-3-32 0,-1-14 0,2-3 0,1 0 0</inkml:trace>
  <inkml:trace contextRef="#ctx0" brushRef="#br0" timeOffset="53">17622 4896 7998,'-2'-24'331,"-2"3"1,3-2-296,-3 6 1,2 5 0,4 5 217,2 1 0,-1 2 170,5 4 0,1 5 0,3 4 0,1 4 41,0 4 1,0-2-436,-1 6-52,-5 1 0,-1 3 0,-6 1 0,0-1 0,-1 1 26,-4-1-4,-2 1 0,-4-2 0,1-3 0,3-4 1,0-3 597,0-1-6,-2 0-507,2-6 0,12-2 1,9-6-1,4-2-106,5-1 1,7-6-156,4 1 0,2 2-912,3-1 652,-1 5 1,0-3-1,0 6 1,-1 0 435,-3 0 0,-3 6 0,-5 1 0</inkml:trace>
  <inkml:trace contextRef="#ctx0" brushRef="#br0" timeOffset="54">10086 8097 7948,'0'-13'166,"-1"0"0,-2 3-321,-1 6 1,-1 11 0,5 16 0,-1 5 2051,-3 6-1678,-3 3 0,-8 7 0,-2 3 0,-2 2 0,-3 2 35,1 0-289,0 0 0,-5-1 1,2-3-1,3-6 0,5-7-64,6-9 1,5-12 0,5-14 52,0-11 1,5-6-1,4-9 1,2-3-67,2-4 1,0-4 0,1-4-1,2-5-45,1-3 0,4-4 1,-3-2-1,1-5-5,-1 0 1,3 1-42,-4 1 321,0 2 0,0 9 0,-1 7 1,-3 11-1,-3 12 307,-1 8 1,-1 10 0,-1 10 0,-2 5 90,-2 7 1,3 7-196,-2 5 0,5 9-163,-5 4 1,4-2-1,-2 2 1,0-1 111,-1 0 1,4 3-424,-5-2 0,5 1 73,-5-1-129,6-3 1,-3-7 0,6-2-1,-1-4 1,1-4-549,0-7 1,0-6 366,-1-5 0,1-4-556,0-5-528,0 0 1474,-6 0 0,-19-34 0,-9-8 0</inkml:trace>
  <inkml:trace contextRef="#ctx0" brushRef="#br0" timeOffset="55">9971 8518 7993,'-12'-13'0,"-4"0"236,3 0-53,-2 1 1,15-1-1,1 2 1,10 1 355,9 1 1,6 6-380,3-1 1,5 1-126,9-1-168,-3 3 0,5-5 0,-3 6 0,5 0 0,3 0-1920,1 0 2053,-6 6 0,22 12 0,-1 9 0</inkml:trace>
  <inkml:trace contextRef="#ctx0" brushRef="#br0" timeOffset="56">10787 8645 7993,'0'-13'0,"0"1"52,0-1 1,0 4 0,2 2 0,2 2 11,5 2 1,8 1 468,4 2 0,-1 6-200,1 3-205,-6 2 0,4 6 0,-6 1 0,-2 2 1,-3 3-142,-3 1 1,-4 1 0,-2 1 0,-4-1-178,-3 1 1,-8-2 75,-1-3 0,-5 2 0,2-6 1,0-1-115,3-2 0,3-3 266,1-2 0,5-4 502,-1-5-257,6 0 1,-1-1 0,10-3 0,6-5 435,8-2 0,4-2-514,2 0-224,-1 6 1,5-4-1,1 2 1,2-1 0,2 0-1029,2 2 1,1-1 290,1-3-45,-1 5 1,0-5 0,0 4 800,1-4 0,-5-6 0,4-5 0,2-1 0,1 0 0</inkml:trace>
  <inkml:trace contextRef="#ctx0" brushRef="#br0" timeOffset="57">11897 8237 7993,'-5'-13'326,"1"1"0,1-1 48,2 0 1,1 0-693,0 1 0,6 3 0,2 2 0,5 1 622,4 4 1,-2-1-130,7-2-479,-1 4 1,3-5 0,-1 6 0,-3 0 303,-2 0 0,-7 23 0,-5 5 0</inkml:trace>
  <inkml:trace contextRef="#ctx0" brushRef="#br0" timeOffset="58">11807 8428 7993,'-12'0'331,"-1"-5"5,6 3-22,1-3 1,8 5-1,2 0 1,6 0 352,5 0 1,2 0-1171,9 0 316,-3 0 0,9 0 0,-2 0 1,4 0 186,3 0 0,7-19 0,7-8 0,3-1 0,1 0 0</inkml:trace>
  <inkml:trace contextRef="#ctx0" brushRef="#br0" timeOffset="59">14778 7918 7926,'-11'2'0,"0"2"0,-1 5 0,-2 3 0,-1 5-887,-4 5 1041,-1 2 0,-5-3 0,-1 0 1,1 2-1,-1 1 0,4 0 0,5-3 1,8-4-1,6-3 708,3-1 1,6-6-957,3-3 106,8-2 0,2-2 1,7 0-1,-1-2 0,2-2 1,2-4-1,0-4-216,0 0 1,-7-1-1,-2 0 1,-1-1-31,-4-3 1,-2 3-1,-4-5 1,-5 2 138,-3 0 1,-2-5 0,-3 0 0,-6-2 60,-6-1 0,-4-1 0,-5 1 0,-1-1 219,1 1 0,-1-1 0,2 1 0,1-1 304,2 1 0,10-2-271,-2-3 1,9 8-1,0-3 1,4 4 151,4 1 0,4 6-254,9 1 0,3 2 0,6 7 0,1 1 75,2 2 1,-2 6-158,3 4 1,-4 4-65,-5 4 1,-7 7 0,-7 7-1,-1 1-162,-3 4 0,-3-4-118,-5 2 1,-3-4-17,-9 4 47,3 0 0,-6-1 0,4-4 1,-1-2-1,2-3-679,0-2 0,8-4-84,3-5 628,3-6 414,1-1 0,22-40 0,7-9 0</inkml:trace>
  <inkml:trace contextRef="#ctx0" brushRef="#br0" timeOffset="60">15135 7880 7946,'-8'-1'91,"-1"-4"1125,7 4-862,-4-5 0,6 8-319,0 2 1,0-1-1132,0 5 560,0-5 1,1 4 0,4-4 535,3 1 0,49-22 0,-23 4 0,1 0 0</inkml:trace>
  <inkml:trace contextRef="#ctx0" brushRef="#br0" timeOffset="61">15518 7612 7946,'1'-12'0,"4"-1"0,0 4 58,4 1 0,4 4 289,-1-5-78,1 6 0,5-2 0,-5 6 0,-1 3 0,-3 6 109,0 6 1,-6-1-474,1 7 0,-3-5 20,-1 4 0,-1 0 0,-3 5 0,-5-2 193,-2-3 0,-2 2-116,0-6 0,1 4-253,-1-4 31,6 0 1,-3-4-1,6-1 148,1 1 0,1-4-23,2-1 0,8-5-234,4 1 230,7-2 0,6-8 0,2-3 0,3-2 0,4-2-318,3 1 1,1-5-62,0 0 0,-1-5-29,-3 5 502,3-5 1,-10 6-1,3-4 1,-5 2 0,-4 2 37,-4 2 46,-8 1-221,-3 1 501,-12 5 0,-1 1 0,-7 6 1,-2 0-1,-1 0 437,1 0 1,2 6-554,2 2 1,0 3 115,4 2-303,-4 0 1,11 0 0,-3-1 0,2 1-1,2 0 50,0 0 1,6 1-79,2 3 1,4-3-159,1 3 107,-1-3 1,5 0 0,2 2 0,-1 1 0,1-2 50,-4 0 1,-5-3 20,-1 1 1,-7 4-408,3 0 197,-4 0 0,-7 0 0,-4 0 0,-5-1 0,-8-2-511,-5-1 1,1-2 671,-3-3 0,-19-25 0,-5-11 0</inkml:trace>
  <inkml:trace contextRef="#ctx0" brushRef="#br0" timeOffset="62">16041 7651 7946,'5'-19'487,"-3"5"-347,2-3 1,5 3 0,3 3 0,8 2-846,4 5 0,7-2 698,3 2 0,-1 0 18,1 4-195,-6 0 1,5 0 0,-3 0 183,4 0 0,20 11 0,5 3 0</inkml:trace>
  <inkml:trace contextRef="#ctx0" brushRef="#br0" timeOffset="63">16589 7638 7946,'0'-13'-267,"0"0"0,0 1 699,0-1 1,4 0 265,1 0-301,4 6 1,0-3-1,7 6 1,1 1-11,-2 2 1,5 4-1,1 4 1,3 7-230,2 4 1,4 4-1,1 3 1,0 1-175,0-1 1,0 5 0,-4 0 0,0-2-137,-3-1 0,-3-2 0,1 1 1,-5-2-691,-3-3 0,-6-4 1,-1-7-479,-1-1 1,-3-8 1319,-7-1 0,-15-51 0,6 16 0,-1 1 0</inkml:trace>
  <inkml:trace contextRef="#ctx0" brushRef="#br0" timeOffset="64">16997 7523 7946,'-6'-13'258,"-2"1"45,-9-1 1,7 2-1,-3 2-48,2 5 1,0 4-135,-2 4 1,-1 7 0,-2 8 0,-2 1 785,-2 2 1,3 7-820,-4 0 1,4 7-1,-3-2 1,1 1-192,4-1 0,-1 4-72,-1 1 1,7-7-388,-3 2 0,9-5 1,0-5-1,3-3-603,1-4 0,5-9 168,4-3 997,8-4 0,20-26 0,8-12 0,7-2 0,-1 0 0</inkml:trace>
  <inkml:trace contextRef="#ctx0" brushRef="#br0" timeOffset="65">17316 7447 7959,'0'-13'187,"0"0"1,0 5 725,0-1-283,0 6 1,0-1 125,0 8 1,4 5-582,0 8 0,1 3 0,-4 5 0,2 1-137,1-1 1,0 6-284,-4 3 1,2-1-151,2 1 1,-3-2 0,4 2-1,-2-4-449,1-3 0,-1-6 227,5 1 0,1-8-671,3-1 1288,1-6 0,20-29 0,9-13 0,4 0 0,-1-1 0</inkml:trace>
  <inkml:trace contextRef="#ctx0" brushRef="#br0" timeOffset="66">17698 7600 7959,'-12'4'0,"-1"0"0,0 6-335,0-1 1,6 6-167,3 2 754,3 6 1,1-8 0,0 7 0,0 0 0,0 1 103,0-2 1,2-2-196,7-7 0,-1 1 78,9 0 0,3-6 0,2-3 0,2-2 40,1-2 0,1-6-215,-1-3 0,1-3-25,-1-5 1,-4-3-59,1-6 0,-7-5 0,1-1 0,-6-2-3,-6 0 1,-3 5 11,-1 0 0,-5 2-268,-4 1 275,-2 6 1,-8 3-1,-3 9 1,-7 4-1,-3 2-504,-1 2 1,-2 0-148,5 0 0,0 6 653,5 2 0,-6 21 0,-2 5 0</inkml:trace>
  <inkml:trace contextRef="#ctx0" brushRef="#br0" timeOffset="67">17928 7319 7959,'0'-13'0,"0"1"-237,0-1 183,0 6 0,1 0 0,5 4 0,5-1 0,5-1 22,0 0-701,3 3 733,1-3 0,28 5 0,6 0 0</inkml:trace>
  <inkml:trace contextRef="#ctx0" brushRef="#br0" timeOffset="68">18272 7102 7959,'-18'0'0,"4"0"-248,-3 0 1,2 0-1,3 0 306,-1 0 0,2 2 67,2 2-19,3-3 1,8 11 0,2-5 0,5 1-1,3 1 301,5 1-325,9 1 1,2 2 0,6 0 0,0-1 0,-1 1 521,-3 0-494,-4 0 1,0-1 0,-2 1 0,-3 0 0,-4 0 364,-3-1-625,-6 1 0,-4-4 0,-10-1 1,-8 2-1,-10 1-1345,-9 2 1204,-9 0 291,-4 0 0,-6-11 0,-9-3 0,-3 0 0,-1 1 0</inkml:trace>
  <inkml:trace contextRef="#ctx0" brushRef="#br0" timeOffset="69">18132 7166 7980,'6'-18'0,"-4"2"0,7-5 0,1 5 188,7-1 1,3 9 0,5 2 0,2 2-212,3 0 1,2-1-155,7 5 1,-1 0-596,0 0 772,6 0 0,-9-4 0,4-3 0,4 0 0,0 0 0</inkml:trace>
  <inkml:trace contextRef="#ctx0" brushRef="#br0" timeOffset="70">19190 7676 8606,'7'6'-163,"-2"4"0,-4 5 0,-1 5 1,0 1 836,0 1-632,0-1 1,4-1 0,1-3 0,-3-3 0,1-3 0,0-1 0,3-3-43,1-1 1,1-3 36,5-8-45,0-2 0,1-10 0,2-1 0,1-2 0,-2-4 7,-1-4 20,-1 1 1,0-3-1,0 7 1,-1 4-1,0 0 1,-2 5 110,-2 4 0,-5 10 1,1 10-1,-2 6 16,-2 5 0,0 4-49,0 5-83,0-3 0,0 4 0,0-4 0,0 0 0,0 0-194,0-3 200,5-7 0,2-3 0,7-7 0,2-1 0,2-5-17,2-4 0,2-9 0,3-10 1,1-2-14,-1-1 0,1-2 18,-1-3 1,-4 2 20,1-6-15,-7 6 0,8-8 0,-6 6 0,-3 3 0,-3 5 192,-2 5 104,-6 8-170,2 4-66,-5 10 1,0 8-1,0 8 1,0 3 0,0 2 56,0-1 1,0 1-93,0-1 1,0-3-105,0-1 1,5-4 0,0 1 0,2-2-109,3-5 0,6-2-334,1-1 1,1-2 48,-1-6 0,-1 0 1,4-2-1,-1 0 458,1-3 0,-1-25 0,1-12 0,3 0 0,0-1 0</inkml:trace>
  <inkml:trace contextRef="#ctx0" brushRef="#br0" timeOffset="71">19994 7090 8019,'-5'-32'119,"1"0"1,1-1 191,2 3 1,2 9-206,3 4 1,8 3 0,5 3 0,0 2 707,1 5 0,-4 4-684,3 4 1,-4 3 0,-4 6-1,-5 1-313,-3 3 0,-2 3 52,-3 6 56,-3 5 0,-10 0 0,-2 4 0,-1-2 0,-1-3-387,1-6 489,-4 1 0,10-6 1,-3 2-1,4-4 0,3-3 379,2-1 1,6-6 33,2-3 0,7-4-199,10-4 1,5-3-253,7-6 1,4 2 0,5 1 0,2 1 46,3-1 0,2 3 23,6-1 0,0 5-7,0-1-28,-6-3 0,2 5 1,-7-2-1,-5 3 0,-4 1 3,-7 0 92,-10 5-130,-8-3 0,-7 3 0,-4-5 0,-3 0-27,-3 0 1,-6 0-183,0 0 1,-5 0-179,5 0 0,-4 0 0,4 0 0,0 0-639,-1 0 0,8-4-663,-3 0 1700,3 0 0,-8-8 0,-2-2 0</inkml:trace>
  <inkml:trace contextRef="#ctx0" brushRef="#br0" timeOffset="72">12713 10073 7985,'0'-14'-102,"0"-1"1,0-2 0,0 1 0,0 2 162,0 1 0,0 0 1,0 1-1,0-1 0,0 0 1581,0 0-1133,5 6-359,-3 2 1,2 12 0,-8 7 0,-5 8 0,-3 10 443,-5 4-580,2 6 1,-10 7 0,1 1-1,-5-1 1,0 4 0,-1-1 0,0 1-230,2-2 0,2-6 52,5-3 66,3-8 0,6 0 0,4-11 1,5-12-1,6-12-365,5-9 0,8-10 341,1-5 16,6-6 1,-4-8-1,7 0 1,-1-4 0,0-4-99,-4-2 1,3-4-1,-3-2 1,5-6 148,-11 28 1,-1 0 0,12-28-92,-1-3 1,0 14 462,-8 4 1,0 12 50,-5 8 1,-5 25-52,-2 18 0,-4 8 396,-1 13-535,0-2 0,0 9 1,0-4-1,0 2 1,1-1-38,4 2 1,-2 0-313,5 3 1,-5 1-34,1-5 0,2-1 1,-1-4-1,3-1-50,1-3 0,-3-4-40,-2-9 1,2-2-478,-2-7 318,6 1 0,-7-6 537,6-3 0,-1-19 0,5-6 1</inkml:trace>
  <inkml:trace contextRef="#ctx0" brushRef="#br0" timeOffset="73">12509 10469 7985,'-13'-19'0,"0"6"0,6 1 0,3 3 0,2 2 78,2-1 0,3 5 0,6-3 0,8 2 133,5 0 0,10-1-414,2 5 0,4-4 0,4 0 0,5 1-855,3 2 1058,1 1 0,-8 2 0,4 1 0,4 1 0,-1-1 0</inkml:trace>
  <inkml:trace contextRef="#ctx0" brushRef="#br0" timeOffset="74">13223 10583 7985,'0'-12'968,"0"-5"-581,0 0-488,5 0 1,8 4-1,10 0 1,4 0 0,4 2-1,0 1 1,0 3 1237,-2 1 0,-2 2-807,-2 4-395,-5 0 1,-3 6 0,-9 2 0,-3 4 0,-4 0 0,-2 1-75,-4 0 0,-2 0 0,-5-1 0,-1 1-194,0 0 1,0 0 0,1-1 202,-1 1 0,4-2 0,2-1 623,2-1-207,0-6-215,5 2 1,2-5 0,1 2 0,2 1 0,2 1 556,3-1-580,7-2 0,-3 3 0,3 2 0,-2 0 0,-3 1 86,1 0 1,0 1-98,0 5 1,-5 0 0,-1 0 14,-1-1 0,-3 1 22,-8 0 1,-7 0 1,-10-1-104,-2-5 1,-5 3 0,-3-4 0,0 0-1,-4-1-167,0-2 1,3-1-66,3-2 1,5-2-672,3-2 441,4-9 1,11-1 0,3-4 489,2-1 0,27-13 0,13-7 0,1-5 0,0-1 0</inkml:trace>
  <inkml:trace contextRef="#ctx0" brushRef="#br0" timeOffset="75">14115 10150 7985,'0'-19'608,"0"1"608,0-3-1144,0 2 0,6 8 0,4 1 0,4 3 0,5 1 29,0 3 0,-2 2 0,5 1 0,0 0-278,2 0 1,-2 1-337,-1 4 1,-6-2 0,2 5 512,-2 2 0,-14 13 0,-2 4 0</inkml:trace>
  <inkml:trace contextRef="#ctx0" brushRef="#br0" timeOffset="76">14090 10341 7985,'-14'-4'0,"-3"0"-92,3-1 174,1 5 1,9 0 0,8 0-1,4 0 624,4 0 1,6 0-770,3 0 1,8 0-1,2 0 1,1 0-1785,4 0 1847,1 0 0,2-14 0,5-6 0,4-1 0,-1 0 0</inkml:trace>
  <inkml:trace contextRef="#ctx0" brushRef="#br0" timeOffset="77">15824 9984 7893,'-13'-6'-497,"0"5"1,1-3 442,-1 2 1,6 8 0,3 2 0,1 4-554,-1 1 905,-4 5 1,-4 0 0,-2 6 0,-2 1 0,-1 3 0,1 3 0,2 3 546,1-1 0,6 2-962,3-5 208,3 5 1,1-8 0,1 1 0,5-5 0,5-7 0,6-6 0,3-6-188,3-3 1,2-2 0,3-3 0,4-6-37,0-6 0,-2-5 0,1-7 0,-2-4 7,-5 0 1,-7 2 70,0-4 39,-3-6 1,-7 1 0,-3-4 0,-4 4 0,-4 2 0,-6 1 0,-6 4-25,-5 1 0,-3 2-65,-1 8 1,-2 8-1,-2 9 1,-1 3-432,2 1 0,5 2 139,2 7 1,7 1 395,1 11 0,46 29 0,-8-20 0,-1 1 0</inkml:trace>
  <inkml:trace contextRef="#ctx0" brushRef="#br0" timeOffset="78">16347 10137 7910,'-13'0'-386,"0"0"0,5 1 696,-1 4 0,1 2 0,-4 6-87,4-1 1,1 1-532,3 0 0,2-5 1,-2 1 307,3 1 0,57-22 0,-20 5 0,-1-1 0</inkml:trace>
  <inkml:trace contextRef="#ctx0" brushRef="#br0" timeOffset="79">16691 9997 7910,'-13'0'-150,"1"0"0,-1 4-64,0 0 0,5 8 0,0 0 1,3 8 599,2 4 0,2 3 0,1 3 0,0 3-217,0-1 1,0-1 0,1-5 0,5-2-110,6-3 0,1-2 0,6-8 0,-1-3-11,3-3 0,3-5 0,2-5 0,-1-3-101,1-3 1,-2-8-1,-3-2 1,-4-3-18,-3-2 1,-5-1-1,-2-2 1,-1-4 35,-4 0 1,-6 2 0,-4 6 0,-5-1 50,-4 1 1,-3 1 0,-5 4 0,-1 6-57,1 4 1,3 7 0,2-1 0,1 4-337,-1 4 1,8 0 179,0 9-396,7-3 0,0 8 590,5-5 0,56 5 0,-20-8 0,-1 0 0</inkml:trace>
  <inkml:trace contextRef="#ctx0" brushRef="#br0" timeOffset="80">17112 9984 7139,'0'10'631,"0"3"0,0-3-326,0 7 0,0 2-70,0 3 1,0-2 0,0 1 0,0 1-133,0 3 0,1-4-119,4 0 37,-4-5 0,12 1 0,-2-7 0,6-3 1,3-2-1,3-2 0,1-4-200,1-8 0,2-1 151,3-11 4,-3 0 1,-2-9 0,-8-1 0,-3 0 0,-2-2 68,-4 1 1,-2 3-1,-8-1 1,-2 5 83,-4 4 0,-9-2-27,-5 6 1,-2 4-18,-1 5-208,-1 5 1,1-3 0,-1 6-1,1 2 1,1 2-500,3 4 0,2 2 295,6-1 13,1 8 0,5-9 1,2 9-1,4-2 314,1-3 0,57 1 0,13 0 0</inkml:trace>
  <inkml:trace contextRef="#ctx0" brushRef="#br0" timeOffset="81">17813 9946 7877,'0'-9'-358,"0"1"241,0 5 1,-1-3 899,-4 6 0,4 2-195,-3 2 0,1 4 13,-1 9-472,2 3 0,-3 2 0,5 0 1,0 2-1,0 2-15,0-2 0,0-1 0,0 1 0,1-2-120,3 0 0,3-7-71,6 2 1,0-7 23,0-1 28,5-7 1,2 4-1,5-7 1,1-5-1,-2-5 79,-3-5 1,3-8 3,-2-2 0,-5-3 0,-5-7 0,-6 2 59,-5-1 1,-2 2-41,-3-1 0,-9 6 24,-8-2-117,-9 3 0,2 7 0,-5 5 1,2 5-1,3 6-557,1 2 1,3 2-579,2 0 857,4 6 0,7 1 0,2 7 0,5 2 0,2 2 294,2 2 0,51 13 0,-19-14 0,0 1 0</inkml:trace>
  <inkml:trace contextRef="#ctx0" brushRef="#br0" timeOffset="82">18438 9908 7910,'-1'-9'16,"-4"1"1,4 3 73,-3-3 0,1 5 150,-1-1 1,1 4 67,-6 4 0,6 3 0,-2 6 1,0 0 0,1-1 0,0 1-410,4 0 128,0 5 1,1-2-1,4 2 1,2-2 5,0-5-58,10-1 0,-9 3 0,11 0 0,-2-2 0,1-1 0,1-2 0,0 2-18,1 2 0,-4 2 53,1 3 1,-3-3-24,-1 3 8,-6-3 0,-2-1 0,-6 0 1,-3-1-1,-6 1-48,-6 0-88,-4 0 0,-9-5 0,-2-1 0,-1 0 0,0-1-607,-1 0 1,5-2 203,-2-4 544,3 0 0,-10-17 0,-2-4 0</inkml:trace>
  <inkml:trace contextRef="#ctx0" brushRef="#br0" timeOffset="83">18476 9946 7910,'0'-13'744,"0"0"1,2 1-722,2-1 1,3 6 30,6 2 1,1 3-1,3-1 1,4-1-148,3 1 0,6 1-855,0 2 772,5 0 176,-8 0 0,21 12 0,-1 2 0</inkml:trace>
  <inkml:trace contextRef="#ctx0" brushRef="#br0" timeOffset="84">19305 9691 7912,'-6'-13'372,"-2"0"0,1 5-590,-2-1 1,-1 6 583,-7-1 1,-2 13-1,-7 5 1,1 6 192,-1 7 1,-4 4 0,1 8 0,0 3-376,2 0 0,6 6 1,3-2-1,3-1-152,8-3 0,4-2 1,5-3-1,4-5-167,6-6 1,7-6-64,6-7 75,1-6 0,4-2 0,1-6 1,1-3-1,2-5 0,-1-2 1,-3-3-62,-3-3 0,-6 1 193,0-5 1,-11 0-1,-2-5 1,-6 2-5,-6 3 0,-5-2 39,-8 6 1,-4 1 0,-9 8 0,-4 4-242,-3 2 1,-1 2 1,0 0 0,0 6-658,-1 2 510,7 9 1,-4 3 0,6 6-1,4-2 343,3-3 0,21 20 0,11 0 0</inkml:trace>
  <inkml:trace contextRef="#ctx0" brushRef="#br0" timeOffset="85">20198 9971 7912,'-13'2'110,"2"2"1,1 4 0,1 5 203,-1 4 0,-1-1 1,-2 5-1,2 3-143,2 4 1,-2-1 0,4 2-1,0-5 107,2-3 1,4-5-154,1 1 0,1-9 0,4-4 0,5-2 51,5-2 0,5-10 0,6-4 0,1-5-218,2-3 0,-2-7 0,3 0 0,-3 0-300,-2 2 1,-3-2 208,-1-1 79,0 0 1,-2 6-1,-5 3 1,-6 4 0,-2 5 49,-3 8 0,-6 11 20,-1 14-16,-6 4 1,3 1 0,-5 3 0,2 1 0,3-2-125,2-1 124,0-2 0,5-1 0,0-1 0,2-5 0,2-2-8,5-5 1,3-6-4,5-1 0,3-4 0,6-6 0,1-5-11,2-5 1,0-8 9,5-1 1,-5-1 1,5-4 14,-5-2 0,0 5 0,-6-4 0,-3 2 0,-3 4-14,-6 5 140,2 5 288,-12 7-367,-1 8 1,-2 13-1,-7 8 1,1 4 0,1 0-62,2 1 1,0-1-140,0 1 0,1-1-431,4 1 444,6-7 0,-1 4 1,7-7-1,-1-4 0,3-3-482,0-3 0,2-2-431,1-4 567,-3 0 482,10-6 0,7-46 0,-11 17 0,0 0 0</inkml:trace>
  <inkml:trace contextRef="#ctx0" brushRef="#br0" timeOffset="86">21090 9499 7929,'-1'-17'0,"-4"0"0,4 0 276,-3 5-13,2-1 0,7 7 0,-1 6 0,0 7 402,2 5 0,-5 2-558,3 3 0,-2 3 1,-2 5-1,0 2-139,0 3 1,-6-3-95,-2 3 110,2-3 0,-5-3 0,4-2 0,-2 0 0,2-1 0,1-1 0,2-3-123,-2-3 0,5-6 223,-3 1 0,8-6 0,5 1 0,2-4 479,2-4 0,6-2-706,7-3 1,-1-2 7,5 3 0,-1-4 1,-1 1-1,2 1-273,-2 2 0,-2 5-309,-5-2 1,-3 4 716,-5 1 0,-17 11 0,-5 4 0</inkml:trace>
  <inkml:trace contextRef="#ctx0" brushRef="#br0" timeOffset="87">8760 4960 8066,'-11'-25'-47,"2"3"0,-9 3 0,1 0 0,0 5 0,1 4-262,2 6 395,-4 2 0,3 5 0,-2 4 0,3 7 0,3 5 0,1 4 0,3 2 1,1 5-1,3 5-34,2 6 1,1 2-65,0 8 1,0-2-1,1 11 1,2 2 39,1 5 0,1-31 1,-1 2-5,-2 4 1,0 1-55,3-1 0,0 1 0,-3 4 0,-1 2 0,3-2 1,0 1-1,1 2 0,-1 2 0,0 3 0,0 2 0,0 2 1,0 1-1,-1 2 0,-1 0 81,0 1 1,-1-1 0,2 1 0,1 0 0,0 3 0,-1 0-1,1 2 1,1 1-439,-1 3 1,0-1 0,0-2 0,1-2 422,0 2 1,2-2-28,3 1 0,-1 0 1,-2 0-1,0 1 0,-1-22 1,-1 2-1,1-1 1,-1 1-1,0 0 0,-1 0 1,1 1-1,-1 0 0,0-1-8,0 1 1,0-1 0,1 1-1,-1 0 1,0 0 0,0 0 0,1 2-1,-1 0 1,0 0 0,0 1-1,1 1 1,-1 0-11,0 3 0,0-1 0,1 0 0,-1-4 0,0 0 1,0 0 50,1 3 1,-1 0-1,0 1 1,0-3 0,1 0-1,-1 1-30,0 1 1,0 0 0,1 0 0,0 2 0,2-1 0,-1 0 0,1 1 0,-1-1 0,1 1 0,0 0 0,0-1 0,0 0 25,0-3 0,0 0 1,0-1-1,0-1 0,0-1 1,-1 0 58,5 20 0,0 0 0,1 0 1,0 0-49,-1 1 1,-1-2-75,-1-4 0,0-1 1,3 0-1,-1-2 1,-2-4-1,0-1 1,1-1-1,0 0 1,1-2-1,-1 0 48,0-3 0,0 0 0,2-5 0,-1 0-275,-2-1 0,-1-1 0,1 0 0,-1-2 185,-2-3 0,1-1 1,0-1-1,1 0 1,6 24-1,-2-6-234,-1-8 0,-1-12-82,-1-5 0,2-9 342,-3-4-254,4-8 0,-4-7 0,1-10 0,-1-9 295,-1-6 0,5-8 0,-5-2 0</inkml:trace>
  <inkml:trace contextRef="#ctx0" brushRef="#br0" timeOffset="88">8505 5024 8002,'-7'-6'-272,"4"-1"85,6 0 0,10-3 0,9 6 1,7 1 639,5 2-455,8 1 0,9 0 0,11 0 0,8 0 1,-31 0-1,1 0 2,3 0 0,1 0 0,-1 0 1,1 0-1,5-1 0,0 0 1,2 0-1,0-1 8,4 1 0,-1-2 1,-1-1-1,-1 0-1594,3 1 0,1 1 1580,-1 0 1,0 0-1,0 0 1,-1 0-1,4 0 1,0 0 0,1 0-1,0-1 1,1 1-1,-1 0 1,0-1 0,0 0-1,-1 1 1,1-1-7,1 0 1,-1 0 0,3-1 0,0 0 0,2 1-1,0 0 1,1 0 0,-1 0-8,-1 1 1,0-1 0,2-2 0,1 0 0,1 1 0,2 1 0,1-2 0,0 1 24,-22 1 1,0 0-1,1 1 1,22-2 0,1 1-3,-23 0 1,1 0 0,-1 0-4,3-1 1,-1 0 0,1 1 0,1 1 0,0 0 0,1 0 0,1-1-1,1-1 1,0 1 0,0 1 0,0-1 0,-1 1 0,1 0 0,0 0 0,0 0-12,-2 1 1,1 0 0,0 1 0,-1-1 0,0 0-1,-1 1 1,2 0 0,-1 0 0,0 0 0,1 0-1,0 0 1,0 0-254,2 0 1,0 0 0,0 0-1,-4 0 1,-1-1 0,0 1 252,2-2 1,0 1 0,0-1 0,-1 2 0,0 0 0,0-1 0,0 0 0,0-1 0,1 1 0,0 0 0,0 1 0,1-1-1,0 1 1,0 0-1,0 0 1,-2 0 0,-1 0-1,1-1 16,0 0 0,1-1 0,0 1 0,0 0 0,0 1 0,0-1-17,-1 0 0,1 0 0,0-1 15,1 0 0,-1-1 0,1 1 0,3 0 0,0 0 0,-1 0 0,1-1 0,-1 0 1,0-1-1,-1 1 0,-1 1 0,1-1 0,-1 0 0,0 0 0,1 0 13,-2 1 1,1 0-1,0-1 1,2 0-1,0-1 1,0 0-5,1 1 1,1 0-1,-1 0 1,-1 0-1,0-1 1,0 0-606,0 0 1,0-1 0,-1 1 605,0 2 1,0 0 0,-1-1-1,0 0 1,0-1 0,0 1 0,-1 1-1,0 0 1,1 1 0,-2-1-1,0 0 1,-1 0 0,0 0 0,0-1-1,0 1 51,-1-1 0,0 1 0,-1 0 0,22 0 0,0 1-9,0-1 0,1 0 0,-24 1 0,0 1 0,0-1-88,1 1 0,0 0 0,-1 0 31,21 0 0,0 0 0,2 0 0,1 0 0,-5 0 0,1 0 0,2 0 0,0-1 0,-22 0 0,0 0 0,0 0-11,2 0 0,-1-1 0,1 1 0,-3-1 0,0 0 1,0 0-3,2 1 1,-1-1 0,1 1 0,22 0 0,0-1 14,-23 0 0,-1-1 0,0 0-3,23-2 0,0 1 0,-22 1 0,1 0 0,-1 1 0,22-2 0,-1 1 0,-3-1 0,0 0 0,-2 2 0,-1-1 67,-2 0 0,-1 0 0,3-1 0,-1 0-52,-1 1 1,-1 1-1,-3 0 1,-1 0 4,-2 2 1,0 0-32,1 0 0,-1 0 0,-4 0 0,1 0 1,2 0-1,0 0 0,-2 1 0,1 0 1,-2 0-1,0 0-19,-3 1 0,0 1 0,0-1 1,0 1 138,-1 0 0,0-1 0,0-1 0,-1 0-332,-1 4 0,-1-1 195,-1-3 1,-2 1-1,-2 1 1,-1-1-1,30-2 1,-3 0-1,-1 2 890,-1 2 1,-10-3-812,-7 4 1,-6-4 379,-6-1-324,-3 0 0,-7 0 0,-2 0 0,-5 0 822,-3 0 0,-1 0-814,-1 0 1,-3 2 1165,-1 2-1252,-5-3 0,8 11 0,-3-4 0,0 5 417,1 4 0,-5-2-445,4 7 1,-3-1 308,3 4-361,1 1 0,-2-1 1,-2 2-1,0 3 1,-1 4-41,-1 3 0,2 1 84,0 0 0,-1 6-13,-4 3 53,0 8 1,-2 3 0,0 8-1,-4 2 1,3-32 0,-1 1-12,-1 3 0,0 0 1,0 2-1,0 1-256,1 3 0,-1 1 0,0 1 0,-1 0 307,2 3 1,0 0-1,-1 3 1,0 0-39,1 1 0,-1 1 0,-1 1 0,1 2 0,1 1 0,1 0 0,-1 2 0,-1 1 17,1-1 1,0 1 0,0-1-1,1 0-19,-1 2 0,-1 0 0,0 2 0,-1 1-1394,1 1 1,1 0 1371,2-1 0,-1-1 0,-2 1 0,0-1 1,2-2-1,0 0 0,0 0 0,0-1 1,0 2-1,1-1 52,0 2 1,1 0-1,-2-2 1,0 0-261,1-1 1,0 1-1,0 0 1,0 0 249,2-3 0,0 1 0,0 1 0,0 1 0,0 1 0,0-1 1,0 0-1,0 0 33,0-3 1,0 0 0,0 0 0,0-1-41,0 0 1,0-1 0,0 4 0,1 1 14,1 0 1,0-1-1,0-2 1,-1-2-1,3 2 1,1-1 0,0-4-1,0 0-162,0-2 0,1 0 1,0-1-1,-1 1 102,0 0 0,-1-2 0,2-4 0,-1-2-8,-1 1 0,1-1 1,0-1-1,1-2 0,0 2 1,1 0-1,-1-1 0,-1-1-193,-1 0 1,1-1 0,0-3 0,1-2-307,2 26 1,0-2 235,0-10 0,-4 2 0,3-12 0,-1-4 646,-3-6 1,-3-4-375,-4-2 0,-2-4 0,-3 1 0,4-1 0</inkml:trace>
  <inkml:trace contextRef="#ctx0" brushRef="#br0" timeOffset="89">9742 12011 7915,'-26'-12'-91,"2"-5"0,3-2 1,4 1-1,3-1 1,2 4-50,4 1 0,-2 1 0,6 0 1,1 0-1,2 1 224,1-1-252,0 0 0,4 0 141,0 1 1,0 3 26,-4 1-3,0 5 12,0-3-177,0 6 0,0 0 177,0 6 1,0-3 25,0 5 7,0-5 1,0 4 0,2-4 0,2 1 174,4-1-146,4 4 0,5-5 0,1 2 1,3-3-1,5 1-13,2 2 1,13-3-1,3 4 1,10-4-73,10-1 0,7 0 7,-31 0 0,0 0 0,3 0 1,-1 0-963,5 0 0,0 0 959,1 0 0,0 0 0,3 0 1,0 0-1,0 0 0,0 0 1,1-1-1,0 1 0,1-2 1,1 1 12,4-1 0,-1-1 0,-2-1 0,1 0-240,1 2 0,0 0 0,1-3 0,1 0 247,0 1 0,1-1 3,2 0 0,0-1 1,1 1-1,-1 1 0,2 0 1,0 0-1,-3 0 1,1-1-1,-1 1 0,0 0-3,0-1 1,1 1 0,1 2-1,1 0 10,2-2 0,0 0 1,-3 2-1,-1-1-959,2-1 0,-1 0 952,0 0 1,-1-1 0,2 1 0,0 0 0,1 0 0,0-1 0,1 1 0,0 0 0,0 0-1,1-1 6,-2 1 1,-1 0 0,-2 2 0,0 0-209,0-3 1,0 1 0,1 2 0,1 1 192,0-1 1,0 0 0,-3 1-1,1-1 1,2 1 0,-1-1-1,1 0 1,-1 0 9,-1 1 0,2-1 0,1 1 0,0-1-10,3 0 0,0 0 1,-5 2-1,0-1-4,3-1 0,0 0-2,-3 1 0,0 0 0,1 1 0,-1-1 1,2 0-1,-1-1 0,1-1 0,-1 0 0,1 0 1,-1 1-16,0-1 1,-2 0 0,-2 0 0,-1 0 18,1 1 1,-1 0 0,2 1 0,0 1-19,1-3 0,-1 1 18,-3 2 0,-1-1 0,3-1 0,-1 0 0,-3 0 0,-1-1 0,1 1 0,1 0 0,1 0 0,0 0 13,2 0 0,-1 0 0,-1-1 0,-1 1 82,0 2 1,1 0 0,-1 0 0,1-1-93,-3-1 1,0 0-9,1 1 0,1 0 0,3-2 1,-1 1-1,0 1 0,0 2 0,-1-1 1,-1 0-1,-1 0 0,0 0-7,0 0 1,0 0 0,0 0-1,1 0-53,0 0 0,1 0 0,-4 0 1,1 0 14,-2 0 0,0 0 17,-1 0 1,-1 0-1,1 0 1,0 0-1,0-1 1,1 0-1,0 0 1,0-1 0,-1 0-1,1 0 2,-1 1 0,-1-1 0,1 1 0,0-1 30,1 0 0,0 0 1,-1 2-1,1-1 121,2-1 1,0 0-97,-5 1 0,-1 0 1,3-1-1,-2 0 1,-3 0-1,-1 0 1,1 0-1,0 1 1,2 0-1,-1 0 47,1 1 0,1 0 0,-2 0 0,-1 0 7,0 0 0,-1 0 0,0 0 1,-1 0-63,0 0 0,-1 0-16,1 0 1,0 0 0,-1 0 0,1-1 0,-1 0 0,0-1 0,-2 0 0,1 0 0,-3 0 0,0 1-32,0 0 0,-2 1 0,1-2 0,0-1 352,2 1 1,-1 0 0,-1-1 0,0 0-345,1 1 0,1 0 18,-2 2 0,0-1 0,-1-3 0,0 1 0,0 1 0,1 1 0,-2-1 0,1 0 0,-2 0 0,0-1 7,32-2 0,1 3 1,-1-2 1,2-2-13,-2 2 47,-3-6 1,4 5 0,-6-5 0,-4 1 0,-2 1 652,0 1 1,-11-5-547,1 4 1,-10 2 505,-3 2 0,-10-2-462,2 2 0,-9-2 884,0 2-982,-9 3 467,-2-5-643,-6 6 1,-2 1 0,-2 2-467,-4 1 1,1 5-8,-2-5-332,6 6 453,-2-9 435,5 5 0,11-23 0,3-4 0</inkml:trace>
  <inkml:trace contextRef="#ctx0" brushRef="#br0" timeOffset="90">22722 11208 7928,'0'-13'0,"-5"2"84,-4 3 0,2-2 43,-1 5 1,-1 1 0,-4 4 0,1 3-128,-1 5 0,-28 46 0,17-16 0,0-1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57D200"/>
    </inkml:brush>
  </inkml:definitions>
  <inkml:trace contextRef="#ctx0" brushRef="#br0">20244 3175 7910,'0'7'-1017,"0"-2"795,-6-5 156,5 0 1,-9-1-81,6-3 175,0 2 0,3-3-101,-3 5 1,2-1 28,-2-3 8,3 2 0,-1-3 24,-2 5-14,3-6 16,-5 5 6,1-5 47,4 6 0,-6 0 61,3 0-47,2 0 0,-5 0-19,3 0-8,3 0 1,-6 0 13,3 0 3,3 0-8,-10 0-12,9 0 24,-9 0 0,9 0 64,-6 0 60,5 0-138,-8 0 0,8 0 45,-5 0 1,5-1-31,-1-3 0,1 3-42,-1-4-32,3 4-30,-5 1-8,6 0 86,0 0 30,6 0 1,2 0-49,8 0 1,-2 0 32,3 0 1,2-4 15,1 0 1,3 0 12,2 4 1,1-4 4,3 0 1,2-2 7,6 2 1,0 1-51,0-5 1,4 4-3,0-4 0,1 4-41,-1-5 1,-4 5-11,0-4 0,-1 5-1,-7-1 0,1-1 32,-2 1 0,-7 0-127,-1 4 1,-5-2 55,-2-2 0,-5 3-80,0-3 100,-5 2 18,2 2 1,-6 0-264,-3 0 249,2 0 1,-4 0-91,2 0 0,1 4 24,-5 1 1,1 0-124,-1-1 0,-3-1 104,2 5 0,0-4-22,1 4 0,-3-1 142,3 1 0,1-1 0,-2-3 0,1 3 0,-4 4 0,0-3 0,-1 3 0,1-3 0,4-1 0,0 1 0,-1-3 0,-3 3 0,0-5 0,0 1 0,-1 1 0,1-1 0,4 0-37,-1-4 0,1 0 284,-4 0-229,0 0 1,5-1 39,3-3 1,2 1-9,2-5 1,0 4 0,0-4 0,2 1-32,2-1-11,-3-3 1,6 4 40,-3-6 0,-2 5-3,2 0 1,-3 4 68,-1-4 0,0 4-79,0-5 1,0 5 70,0-4 0,0 4 78,0-4 25,0 5-118,0-8-56,0 10 1,0-6 27,0 3-170,0 2-39,0-3 189,0 5-52,0 0 69,-5 5 0,3 2 31,-2 6-35,-3-1 1,4 4 20,-5 1 1,4 1-40,-4-2 1,4 3-63,-4 6 1,4 5 60,-5 3 1,1 4-50,-4 4 0,0 2-1,-1 7 1,1-1-159,0 0 0,-1 4 175,1 1 1,0-5-12,-1-4 1,5-7-25,0-1 0,4-5 11,-4-8 0,5-5 35,-1-2 1,1-8-13,-1 0 115,3-7-112,-5 4 299,6-6-401,0 0-267,0-6-62,0 5 311,0-5 1,2 2-95,2 0 0,-2-4 46,7 4 1,-1-4-209,4 4 369,0-6 0,23-24 0,4-13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40.689"/>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17724 2882 8291,'0'-13'-203,"-4"-4"1,-1 0 0,3 1 0,0 2 0,2 1-68,0 1 0,0-1 0,2 0 365,2 0-63,3 1 0,6 0 0,-2 2 52,-3 2 0,2 4 48,-5-5-81,-1 6 1,2-2 0,2 6-1,2 5 82,-2 7 1,-2 6-1,-6 11 1,0 7-49,0 8 1,0 9 0,-1 14-1,-1-31 1,-1 1-77,0 3 1,-2 2-1,-1 3 1,1 1 0,-1 7-1,0 1 1,1 3 0,0 1-395,1 1 1,0 0 0,2 2 0,1 1 303,-1 3 0,0-1 83,1-5 0,0-2 0,1 0 0,0-3 0,0-8 0,0-3 0,0-2 0,0-2 0,1-2 0,0-2 0,3 31 0,3-8 15,0-9 1,3-8-15,-6-4 0,6-4 1,-3-1-1,2-3 18,-1-6 0,-3 0-67,3-7 0,-5 0-724,1-4 308,3-6 1,-5-4 253,2-12 1,-3-2 406,-1-15 1,-8-13-1,-8-14 1,1-2-1,-2-7 1,1-1-1,-1 1 1</inkml:trace>
  <inkml:trace contextRef="#ctx0" brushRef="#br0" timeOffset="1">17826 2703 8286,'0'-13'0,"0"1"0,0-1 0,0 0-297,0 0 0,7 6 0,4 3 0,8 3 70,5 1 0,0 0 259,10 0-43,6 0 0,5 0 1,7 0-1,5 0 1,7 0 20,7 0 1,-33 0 0,0 0-1,2 0 1,-1 0 0,3-1 0,0 0-11,2-1 1,0 0-1,0-1 1,1 0-1233,6-1 0,0 0 1243,-2-2 1,1 1-1,6 3 1,0 1-1,-1-3 1,-1 1-1,2-1 1,0 1-1,3 0 1,1 0 15,2 0 0,1 0 0,-2 1 0,1 0 1,3 1-1,1 1 0,-2-2 0,0 1-205,3-1 0,0-1 0,2-1 0,1 0 190,2 2 0,0 0 0,-1-1 0,0 0 0,1 2 0,0-1 0,0 0 1,-1 0 6,2 1 0,-1-1 0,-24 0 1,0 0-1,0 0-39,3 1 0,1 0 1,-2-1-797,17 0 1,0 0 809,5 2 1,-1 0 0,-13 0 0,0 0 0,1 0 0,-1 0 0,-1 0 0,0 0-4,-1 0 1,-2 0 0,-6 0-1,-1 0-88,0 0 0,0 0 0,-6 0 0,-2 0 94,0 0 0,-1 0 0,0-1 1,-1 1-1,30-3 0,-5-2 583,-5 3 1,-5 0-576,-1 2 1,-6-1 30,-2-3-34,-9 2 1,0-4 0,-7 6 0,-3 0 0,-1 0 573,-4 0 0,0 0-735,-6 0 1,-5 0 2464,1 0-2615,-7 0 1,4 2 271,-6 2 1,-1-1 36,-4 5 0,3-5 146,-7 2 0,5-4-146,-5-1 0,6-1 0,-1-4 0,3 2 0,1-5 29,0 5 0,0-8 1,0 2-1,0-2 465,0-2 2,0 0-151,0 1-38,0-1 1,0 4 126,0 1-364,0 5 0,1-3-264,3 6 203,-2 0 0,5 6 0,-4 3 0,2 3 0,3 5 37,1 5 0,-3 2 45,-2 1 0,2 6-32,-2 3 1,5 9 0,-5 5 0,-1 6 22,-2 5 1,-1 9-30,0 5 1,0-35 0,0 0-769,0 2 0,0 1 710,0-2 0,0 0 1,0 3-1,0-1 1,0-1-1,0-2 1,0 1-1,0 0 35,0-1 1,0-1-182,0 0 1,0 0 0,5 34 139,-1-3 0,4-9-36,-3-3 53,4-4 1,-7-7 0,2-4 0,-2-5 0,-2-6-16,0-3 0,0-6-21,0 0 1,-2-4-334,-2 4 222,-3-5 1,-2 2 0,2-5-1,0-2 1,1-1 180,1-1 1,-5-5-358,1 5 1,-3-5 810,-5 4-494,2-5 0,-37-3 0,-3-7 0</inkml:trace>
  <inkml:trace contextRef="#ctx0" brushRef="#br0" timeOffset="2">17839 4552 8286,'-13'-6'-267,"0"4"0,0-5 0,1 1 1,-1 2-327,0-2 655,0 5 0,1-7 1,-1 6-1,0-3 0,2 1 297,2-2-275,4 5 1,5-6 8,0 3-86,0 2 0,1-3 0,2 3 0,4-1 0,3-1 0,4 1 1,2 2 16,2 1 0,2 0 0,7 0 0,3-2 0,4-2 1,4 3 0,4-3-1,7 2-13,4 2 1,14 0 0,-28 0 0,1 0 0,4 0 0,2 0-10,1 0 0,0 0 0,2 0 0,0-1 0,3-1 0,0 1 0,1-1 0,1 0-354,4 0 1,-1 1 0,-2 0 0,1 0 332,1 1 0,0 0 21,-3 0 1,-1 0-1,3 0 1,1 0-1,-2 0 1,0 0 0,2 0-1,0-1 1,0 0-1,-1-1 36,-1 0 1,1 0-38,3-3 1,1 0 0,-5 4 0,0 1 0,6-3 0,0 0 0,-1 1 0,0 0 0,1-1 0,0 0-1,0-1 1,-1 1 0,-2 1-1,0 0 1,3-2 0,1 1 0,1-1-1,0 0 5,2 1 0,1-1 0,-4 1 1,0-1-3,2 0 1,0 0-1,-4-2 1,-1 0-7,0 2 1,1 0 0,1-2 0,0 1 0,-2-1-1,1 0 1,-3 1 0,-1 0-2,-4 1 0,-2 0 1,-3 2-1,-1 0-191,-1-3 0,0 1 1,-1 2-1,1 0 199,0-3 0,-1 1 0,-4 3 0,-2 0 1,33-9-1,-13 5 0,-1 3 1,-5 0 74,-4 2 0,-5 0 5,-9 0 1,1 0-39,-5 0-23,-6 0 0,0 0 0,-4 0 1,0 0 33,-3 0 0,-3-4 26,-1 0 1163,0-1-1319,-1 5 1,-3 0 233,-1 0-720,-5 0-286,3 0 568,-6-5 276,0 3 0,5-49 0,3-5 0</inkml:trace>
  <inkml:trace contextRef="#ctx0" brushRef="#br0" timeOffset="3">22965 4195 8498,'-6'-13'0,"0"1"-614,-2-1 0,1 1 614,2 4 0,15-9 0,-1 3 0</inkml:trace>
  <inkml:trace contextRef="#ctx0" brushRef="#br0" timeOffset="4">9206 4284 8351,'0'-12'-150,"0"-1"1,2-1 0,0-2 0,4-1 0,0 1 0,1 2-192,0 2 1,1-1 0,5 0 0,0 0 360,0 1-26,5-1 0,-2 4 0,4 1 1,-1-2-1,1-1 0,3-2 0,1 1-27,1 4 1,-3-3 30,-1 2 12,-5-2 1,2-1 0,-5 3 0,-2 0 0,-1 1 265,-1 0 1,-7 1-135,3 3 0,-5 3-3,-5-4-94,4 4 0,-5 2 0,5 4 1,-2 3-1,-1 4 75,1 0 1,-3 7-66,2 2 0,-6 6 0,3 7 0,-1 8 87,-1 7 0,0 9-99,-3 5 1,3-25 0,1 2-94,-1 6 1,1 2 0,-1 0-1,1 2 1,2 5 0,0 2-1,1 0 1,0 0 123,1 2 0,0 0 0,2 1 1,1 0-350,-1 0 0,0-1 0,1-4 1,0-2 269,1-2 1,0 0 2,3-2 1,0-2 0,-2-10-1,1-1 1,2 0 0,0 0-1,5 28 1,-1-9-150,1-8 1,-6-11 109,1-2 0,2-5-50,-2 1 1,0-5-1,-4-4 282,0-4-552,6-3 1050,-5-6-789,5-3 0,0-15 1,2-5-1,5-8 1,4-8 99,4-5 0,-1 0 0,1-5 0,3-3 0,-1 0 0</inkml:trace>
  <inkml:trace contextRef="#ctx0" brushRef="#br0" timeOffset="5">9538 4029 8421,'-6'-20'-365,"0"-2"1,-2 5 0,4 1 273,2 2 1,8 6 0,4 0-1,4 3 152,3 2 1,10 2 0,0 1 0,5 0-92,8 0 1,0 1 31,7 3 0,4-2 0,5 3 0,4 0-25,5-1 0,4 0 36,-31-4 0,1 0-8,-1 0 0,0 0 1,3 0-1,0 0 0,2 0 1,1-1-1,0-1 0,1 1 1,1-2-1,0 0 0,0 0 1,-1 0-1,2 0 0,-1-1 21,2 1 1,-1-1 0,3 0 0,1 0 0,2-2 0,2-1 0,0 1 0,2-1-89,-1 1 1,-1 0 0,1-1 0,0 1 0,2-1 0,-1 1 0,1 0 0,0-1 104,2 1 0,-1 0 1,-1 0-1,1 0-1182,0 2 1,1 0 1143,-2-2 0,0 0 1,1 3-1,1 1 1,1-3-1,0 0 1,0 1-1,1 1 0,0-1 1,0 1-4,-1-1 0,-1 1 0,1 1 0,0 1 0,-2-2 0,1 0 0,-1 1 0,1 0-282,0 0 1,0 0-1,-4-3 1,0 1 280,2 2 1,-1 0 0,-3-1 0,0 0-15,1 1 0,0 0 1,-2-1-1,0 0 1,1-2-1,0 0 0,-1 1 1,-1 0-147,-1-1 0,-2 0 0,-2 1 0,0 1 157,0-1 0,-1-1 1,1 2-1,-1-1 4,1 0 1,-1 0-3,-3-2 0,-1 0 0,4 3 0,0 1 0,-5-3 0,-1 0 0,-1 1 0,0 1 0,-1 0 0,-1 0 4,0 2 1,-2-1-1,26-3 150,-1 0 0,-11 1-211,-2 4 32,-6 0 1,2 0 0,-9 0 0,-5 0 0,-2 0 893,-1 0 0,-2 0-998,-3 0 474,-3 0 1,-1 1-1,0 2-567,-1 2 1206,-2-1-941,-7-4 210,-1 0-189,-6 0-28,0 0-38,6 0 136,-5 0 13,5 0 341,-6 0 85,0 0-500,0 5-265,0-3 222,0 9 0,-5-2 1,1 6-1,0 4 1,0 2 35,-1 6 1,-3 5-31,4 11 0,-6 4 4,1 8-46,-2 3 0,2 7 1,2 5-1,4-33 0,-1 1 1,1 1-1,1 1 21,-1 0 0,0-1 0,0 0 0,2-1-233,1 34 1,0-2 247,0-7 59,5-5 0,1 8 1,4-7-1,-3-2 1,-1-3 127,-3-3 0,-2 0-201,-1 0 1,0-6-7,0-3 18,-6-2 0,-1-2 0,-4 1 0,1-3 1,1-1-188,0-6 0,-3-2 28,-1-1 0,5-1-465,-1 1 478,1-6 0,-5-2 1,0-5-1,1-1 0,-1 1-1091,0 0 1209,0 0 0,-22-12 0,-6-2 0</inkml:trace>
  <inkml:trace contextRef="#ctx0" brushRef="#br0" timeOffset="6">9448 5789 8421,'-7'-6'-346,"-3"-1"1,6-6-1,0 2 1,0 1 388,-1 2 1,3 5 0,6-1-175,4 2 142,9 2 0,-1-4 0,5 0 0,2 1 0,1 1 0,2 2 0,0 0 58,4 0 0,3 0-45,5 0-9,0-5 0,2 3 1,2-2-1,5 3 1,3 1-1,2 0 1,3 0 21,5 0 1,-1-5-1,4 1 1,2 1-32,0 2 0,5 1 1,-1 0-1,3 0-8,-33 0 1,0 0 0,-2-1-1,0 1 1,2-2 0,1 1-1,0-2 1,1 0-211,0-1 1,0 1 0,3 1 0,0 0 250,5-3 0,0 1-38,-3 3 1,0-1-1,5-3 1,0 0 0,-4 3-1,-1 0 1,3 0-1,0 0 1,2 0 0,0 0-1,1-1 1,0 1-1,-1 1 1,1 0 13,-2 0 1,1 0 0,-4-1 0,0 0-20,2 0 1,0 0 0,1-1 0,-1 0 0,4 2 0,-1-1 0,1 0 0,0 0-4,0 1 1,-1-1 0,1-1 0,-1 0 5,1 2 0,0-2-3,-1-2 0,0 0 1,6 2-1,0 1 0,-3-3 1,1 0-1,-2 0 0,1 1 1,-1-1-1,-1 0 3,0 0 0,1-1 0,-1 2 1,1-1-3,-1 1 1,0 0 2,-1 0 0,0-1 1,-1 0-1,0-1 1,-3 1-1,-1 0 1,0 1-1,-1 0 1,1-1-1,0 0 25,-1-1 0,0 0 1,-4 2-1,0 0-1,-4-1 1,0 1-1,0 2 1,-1 0-1,31-5 1,-1 0-123,-2 0 0,-11 3 154,-3-5 1,-13 6-9,0-1-11,-8-3 1,0 4 0,-9-4 0,-4 1 261,-3 4-277,-1-5-65,-6 5-317,-1-4 849,-6 6-624,5 0 0,-2 0 1,6 2 223,1 2 0,24 15 0,7 7 1</inkml:trace>
  <inkml:trace contextRef="#ctx0" brushRef="#br1" timeOffset="7">12215 7855 30623,'-8'-2'-2709,"-1"-1"1,1-2 0,-1-1 691,1 0 1,5 1-1076,-1 0 4732,2 4 1,1-5-3582,-3 6 3426,2 0-451,-9 0-1179,10 0 494,-5 0 1,7 0-45,4 0 1,-3 0-1,7 0 1,2 0 805,5 0 0,4 0-653,5 0 0,6-5 0,5-2 0,6-2 1088,9 1 0,7-1-1344,10-4 1,3-1-934,-33 6 1,1-1 761,2 2 0,0 0 0,1-2 1,0 1-1,1 2 0,1 2 1,-1 0-1,-1 1 0,-2 0 1,0 0-3,-3 2 0,-1 0 0,2 0 0,-1 0-1050,36 1 1009,-4 0 0,1 0 0,-5 0 1,1 0-1,5 0-249,-33 0 0,-1 0 1,33 0 94,-32 0 0,0 0 135,-1 0 0,0 0 1,2 0-1,0 0 0,2 0 1,0 0-1,3 0 1,0 0-1,2 0 0,0 0-57,0 0 1,0 0 0,0-2 0,0 0 3,1 0 1,0 0 94,0-1 1,2 1 0,4 0 0,0 0 0,0 0 0,0 0 0,0 0 0,-1 1 0,0 0 0,0-1 16,-1 0 0,0 0 1,-2 1-1,1 1-12,1-3 0,0 1 0,-4 1 0,-1 1-634,3-1 0,0 2 614,-3 2 0,0 0 0,1-3 0,1 1 1,1 1-1,1 0 0,2-1 0,0 0 1,1-1-1,1 0-15,1 0 1,0 0-1,0 0 1,1 0 43,4 0 1,-1 0 0,0 0 0,0 0-171,3 0 0,-1 0 117,-5 0 1,0 0 0,3-2 0,0-1 0,-6 1-1,0 0 1,0 0 0,-1 0 0,0 0 0,-1 0-55,1 0 1,-2-1-1,-4 1 1,-1-1-74,-2 0 0,-1 1 97,-5 2 0,0-1 1,32-9-1,-7 4 1,-3 1-1,-10-1 301,-9 3 0,-8 0-455,-6-1 0,-6 3 122,-3-3-124,-9 2 1,-5 2 803,-11 0 0,-2 0-715,-12 0 0,-5 0 0,-9 2 115,-10 2 1,-5-2 0,-14 0 0,-1 1 0,9 0 0,0 0 0,1 0 0,-1 1 0</inkml:trace>
  <inkml:trace contextRef="#ctx0" brushRef="#br1" timeOffset="8">13248 7982 16938,'0'-13'-1304,"0"5"1,2-1-1,2-1 1,4 1 1287,4 0 0,2-1 0,2 6 0,2 1 0,2 2 0,2 1 448,3 0 0,1 0-285,4 0 1,-1 0-1,6 0 1,3 0 8,3 0 0,7 0 0,1 0 0,4 1-62,7 3 0,4-2 0,5 2 1,-30-3-1,0-1-78,4 0 1,2 0 0,2 2 0,1 1 0,4-1-1,1 0 1,2-1 0,0 1-135,4-1 0,1-1 1,4 0-1,0-1 1,2 0-1,1-1 1,1-1-1,0 0 215,-1 0 0,-1-1 1,1 2-1,1 0 1,-2-2-1,1-1 1,1 1-1,1-2-84,-20 3 1,0-1 0,-1 0 0,21 0 0,0 0 0,-21 1 0,0 0 0,0 0 0,22-1 0,0 0 4,0 0 0,-1 1 0,2-3 0,0 0-923,-23 3 1,1 0 0,-2 1 912,19-1 1,-1 0 0,1-3 0,0 1 0,-10 1 0,-1 1 0,-1-2 0,-1 1 0,-4 0 0,0 1 0,-4 0 0,-1 0 0,-4 1-1,-1 0 90,29-4 1,-8 5-90,-9-3 0,-5 2 82,1 2-88,-11 0 0,-1 0 0,-12 0 0,-4 0 0,0 0 17,-4 0 18,-6 0 349,-3 0-517,-6 0 0,-6 0 1525,-3 0 0,-2 0-1851,-2 0 494,-5 0 0,-25 6 0,-10 1 0</inkml:trace>
  <inkml:trace contextRef="#ctx0" brushRef="#br1" timeOffset="9">2831 8709 16132,'-20'-7'-425,"1"-3"0,8 4 1,1 1-1,2-1 1,-1 2-612,2-2 1,-3 3 1203,6-5-254,0 5 0,5-3 1,3 8-1,5 0 1,4 3 131,4-2 1,-2 2 0,8-1-1,4 1 51,5 0 1,7-3-1,5 2 1,7-3-28,7-1 1,11 0 0,-31 1-1,2-2 1,5 1 0,1-1-51,5-1 0,3 0 0,0 1 0,2-1 0,5-2 0,1-1 0,1 1 0,-1 0-97,1 0 1,0 1 0,3-2 0,1 0 0,1 2 0,-1 2 0,0-1 0,-1-1 113,-2 0 1,0 1-1,-2 1 1,-1 0-1,-3-1 1,0 0-1,1 1 1,0 1-37,0 0 0,-1 0 0,-6 0 0,-2 0 0,1 0 0,-1 0 0,-4 0 0,-2 0-59,-1 0 1,-1 0 0,-2-2 0,-2-1 143,1 2 1,-1-2-72,27-7 0,-10 9 0,-9-5 0,-8 2 1,-7-2-7,-4-1-3,-7 4 0,-13-2-324,-11 5 1,-11 0 260,-2 0 336,-11 5 0,5 1 1,-12 4-280,-5-2 0,-4 1 0,-7 4 0</inkml:trace>
  <inkml:trace contextRef="#ctx0" brushRef="#br1" timeOffset="10">2716 9066 18607,'1'-7'-1045,"4"1"0,5 2 0,5 0 1252,6 1 0,9 0 0,6 0 0,6-1 226,9 1-396,6-4 1,12 6-1,-32-2 1,0 0-1,2 0 1,1 0-1,3 0 1,1-1 74,1 1 0,2-1-144,1-2 1,0 1-1,3 1 1,1 1 0,1-3-1,1-1 1,1 1-1,2-1 1,1 1 0,1-1-1,3 1 1,-1 0 0,2-1-1,-1 1 46,0 0 1,-1-1-1,0 1 1,-1 1-1,-3 0 1,1 0-1,-1 1 1,0-1-14,1 0 0,-1 1 0,-5 0 0,-2 0 0,-3 1 0,0-1 0,-5 1 0,-1-1 77,-1 1 0,-2-1 1,33 0-1,-4-5 1,-8 1-38,-8 1 0,-7-3 1,-10 4-1,-6 1 30,-5-1 0,-9-3-172,-5 5-20,-6 0 0,1 4-132,-8 0 0,1 1 36,-6 4 0,5-3 315,-5 7 1,-16-1-1,-9 5 1</inkml:trace>
  <inkml:trace contextRef="#ctx0" brushRef="#br1" timeOffset="11">5802 8747 19248,'0'-31'-2857,"0"-3"0,0 9 722,0 3 1771,0 12 0,0 8 277,0 10 1,0 57-1,0-20 1,0-1 0</inkml:trace>
  <inkml:trace contextRef="#ctx0" brushRef="#br0" timeOffset="12">4068 10889 7817,'0'-7'-240,"-6"-4"377,4 10 0,-5-5 0,3 6 329,-4 0 202,2 0 75,0 0-755,6-6 54,0-1 1,7-1-1,5-2 1,6-4 0,5-6-1,5-3 1,3 0-72,5 2 0,1 0 1,1-3-1,0 1 30,0 2 1,-1 11 0,-3 1 0,-5 7-126,-7 2 1,-3 1-1,-7 3 1,0 5-222,-4 2 1,-1 6-434,-2 0 476,-4 6 1,5-5 0,-8 5 0,-1-2 301,-1 2 0,-28 18 0,-4 6 0</inkml:trace>
  <inkml:trace contextRef="#ctx0" brushRef="#br0" timeOffset="13">4412 10787 8006,'-4'-12'-139,"-1"-1"0,-3-4-555,4 0 1471,-6 0-326,8 4 1,-5 6-1,3 3 495,-5 2-885,4 8 0,-7 3 0,4 8 0,-2 5 1,0 7 17,2 5 1,-1 8-1,-5 5 1,-2 4 18,-1 4 1,0-3-301,5 4 1,4 0 98,4 0 1,3-5-1,1-6 1,1-3-43,3-5 1,5-4-58,8-8 0,-1-5 1,5-3-1,2-4-203,1-5 0,5-2 46,1-6 0,6 0 359,-2 0 0,19-11 0,7-3 0</inkml:trace>
  <inkml:trace contextRef="#ctx0" brushRef="#br0" timeOffset="14">4871 11399 8006,'-13'-7'0,"0"3"0,1 3 66,-1 1 1,0 0 10,0 0 0,5 10 1,-1 4-1,-1 4 453,-1 5 1,3 1-449,-1 1 0,1 5 1,-4 0-1,2 0-91,2 1 0,5-6 0,-1 2 0,2-5-17,2-4 1,0-5-20,0-5 1,2-8-1,2-3 1,5-9-12,2-7 1,2-2-1,-1-6 1,3-3-15,2-4 1,-3-3 0,3-1 0,-2 0 42,2 0 0,-3-1 0,3 3 0,-2 2 452,-3 4 1,0 9-204,-4 4 1,-2 11-80,-6 10 0,0 9 0,0 12 0,0 2 144,0 3 1,0 3-311,0 5 0,-2-1 245,-2-3-349,3 3 0,-5-11 1,6 4-1,0-3 1,0-3 32,0-2 1,0-4-667,0-5 375,6-1 1,-3 0 0,5-4-1,2-3-1038,1-4 1423,-4-1 0,5-34 0,-5-9 0</inkml:trace>
  <inkml:trace contextRef="#ctx0" brushRef="#br0" timeOffset="15">4807 11565 8006,'-18'-6'0,"4"4"-7,-3-7 0,4 5 1119,4-5-720,4 7 0,15-4-281,2 6-246,10 0 1,-3-4 0,8-1 0,2 3-1,2-1 135,1-2 0,31-13 0,-26 5 0,-1-1 0</inkml:trace>
  <inkml:trace contextRef="#ctx0" brushRef="#br0" timeOffset="16">4182 12764 7983,'-12'-6'-104,"3"3"0,1-4 0,-1 0 412,2 0 0,1-1 0,8-5 0,2 0 0,6-1-37,5-3 1,10 1-1,6-5 1,1-2-154,4-1 0,1 3 0,1 0 1,2-1-12,2 3 1,-4-4 36,1 6-267,-7 6 0,-6 1 0,-1 5 0,-1 4 0,-3 4 1,-5 5-299,-6 4 1,-4 2 0,-6 1 0,0 4-29,0 1 0,0-5 0,-2 4 0,-2-2 449,-5 0 0,-2 0 0,-13-5 0,-3 1 0</inkml:trace>
  <inkml:trace contextRef="#ctx0" brushRef="#br0" timeOffset="17">4565 12560 7995,'-13'-13'-497,"0"0"1,2 0 516,3 1 1,-4 3-1,4 2 496,-4 1 0,0 2 0,0 7 0,2 4-190,2 6 0,-2 10 1,-4 2-1,0 8-93,2 3 1,2 8 0,-2 3 0,-1 4-180,0 4 1,6-2-37,3 2-49,2-2 1,4-4 0,2-2 0,6-6 0,4-7-246,3-9 173,6-5 0,-8-8 1,5-2-1,0-3 1,0-2-398,3-2 1,-1-3-1,1-3 1,0-4-1408,3-4 1907,0 1 0,16-37 0,-2-1 0</inkml:trace>
  <inkml:trace contextRef="#ctx0" brushRef="#br0" timeOffset="18">4922 13223 8003,'-4'-21'38,"-1"-1"0,1 1 0,0 1 990,0 3-616,-1 9 0,5 5 0,0 10 0,0 7 749,0 5-1147,0 7 1,5 1-1,-1 5 1,-1-3-1,-2 2-258,-1 2-12,6 1 1,-5-1-1,3-2 1,-2-1-1,-2-1 1,0 0-1,1-4-594,4-4 0,-4 2 1,5-7-1,-2-4 850,0-2 0,6-35 0,-3-5 0</inkml:trace>
  <inkml:trace contextRef="#ctx0" brushRef="#br0" timeOffset="19">4986 13299 7995,'0'-18'0,"0"-1"0,0-2-17,0-3 0,0 6 0,1-4 1,3 4-1,5 2 0,2 2 1,2 3 477,0 0 1,1 1-1,1 1 1,2 5-326,-1 3 0,-2 2 32,-1 3-217,0 3 1,-6 6 0,-2 0 0,0 1-1,-1 2-320,-1 1 331,-2 5 1,-5-8 0,-2 5 0,1-2 0,-3 0-229,1-2 1,5 0 0,-4-4 145,0-3 256,5 4 155,-5-5-187,12 0 1,1-1-1,6-6 1,-1 0 143,1 0 1,0 1-135,0 3 1,-1-1 46,1 6-131,0-1 1,-5 5 0,-1 0 0,1-1 0,-3 2-60,1 3 1,-2-1 32,-4 5 1,0-5 51,0 1 74,-6-3 1,-2-1 0,-8-2 0,-2-2 0,0-4 202,-1 1 0,-2-5-175,4 4 1,-4-4 61,4-1-230,-6 0 1,9 0-1,-3-1 1,3-4-1196,1-3-11,6 2 1216,1-5 0,46-8 0,9-7 0</inkml:trace>
  <inkml:trace contextRef="#ctx0" brushRef="#br0" timeOffset="20">4845 13376 7626,'0'-9'-849,"0"1"1098,0-2-209,0 4 1,0-5 0,0 2 0,0-2 0,2 0 97,2 2 0,-1-2-55,5 2-24,-5-2 0,9-2 1,-4 1-1,3-1 0,2 0 30,0 0 0,0-1 1,-1-1-1,3-2 20,2 1 0,-2 3-148,6 5 60,-5-4 0,2 7 1,-5-4-1,1 5 1,2 3-51,1 1 1,-4 0 0,-5 1 0,1 3-8,-2 5 0,3 6 4,-6 2 0,0 6 25,-4-2 1,0 3 0,0 2 0,0-1-31,0 1 0,-1-1 30,-4 1 1,0-2 9,-4-3-3,-2 3 0,4-10 0,-6 3 0,0-2 0,1-3 66,-1 1 1,2-4 79,2-1-60,-2-5-2,9 3 0,-8-8 52,6-2 1,1 1-67,8-5 0,-3-1 7,7-4-41,-1 1 0,9-1 0,2 0 0,-1 0 0,2 1 34,0-1 1,-3 1-25,4 4 0,-5 1 22,1 3-78,-3 2 0,3-3 0,0 6 0,-3 3 0,-3 5-47,-2 2 1,-6 2 46,1 0 1,-3 5-26,-1 3 23,-5-2 0,-2 5 0,-8-4 0,-2 1 0,-4-1-48,-3-2 0,-1-2 50,-1-8 0,-1 3 46,-3-2-64,4-3 1,-1-1-1,7-5 1,0 0 0,2 0-307,-1 0 0,4-5-125,6-4 1,3-2 458,6-2 0,29-34 0,6-8 0</inkml:trace>
  <inkml:trace contextRef="#ctx0" brushRef="#br0" timeOffset="21">6184 11195 8031,'-25'0'-155,"2"-1"1,0-2 0,1-1 0,3 1 203,4 2 0,9 1 398,6 0 1,11 0-169,11 0-141,2 0 0,7 0 0,4 0 0,6 0 0,6-2 219,3-2-349,1 3 0,5-9 0,3 4 0,0-1 0,1-2 0,-1 1 0,1-1-124,-1-1 0,-12 1 0,-5-1 0,-11 3-569,-8 1 176,-4-4 390,-12 3 1,-5-2 0,-9 1 0,-7-1 0,-4 1-1,-6 1 1,-3 0-161,-3 0 1,-1 4 256,1-1 110,3-4 0,-7 7 0,7-3 1,5 2-1,0 2 672,3 0 1,7 0-278,-1 0 1,11 0-190,2 0 1,7 6 63,10 3-274,3 2 0,6 6 1,3 0-1,1 0 1,-2 0-292,-1 0 0,-7 6-98,-3-2 1,-9 1-54,-4 0 0,-2 6 1,-4-2-1,-2 0-1591,-4 1 1949,-9-1 0,-43 11 0,23-17 0,-1-1 0</inkml:trace>
  <inkml:trace contextRef="#ctx0" brushRef="#br0" timeOffset="22">8352 10979 8013,'0'-13'-138,"0"0"0,0 0 0,0-1 0,-2-1 0,0-2 414,-3 1-116,1 2 1,3-3 0,-2 0 0,-1 1 0,-1 2-1,0 3 1,-4 2 299,-2 5 0,-2-2-356,0 2-67,1 0 1,-3 11-1,0 4 1,-4 8-1,0 3-84,-4 5 15,-1 7 1,4-3 0,2 5 0,1-2-1,1 1 1,3 1 0,5-2-26,2-5 0,2-6 0,5-3-17,4-2 1,6-2 96,6-8-12,6-2 1,-8-12 0,6-3 0,2-7 0,1-5-17,2-3 1,-7-2 1,4-5-1,-4-4 1,-1-5 0,2-4-34,0-1 1,-5-4-1,2-4 1,-4-3-73,-5 3 0,2 3 81,-5 7 1,-1 7 258,-4 10-101,0 6 1,-6 7 0,-2 12 0,-2 8 73,1 10 1,-2 7-119,2 6 1,2 3-53,-1 5-10,5 0 0,-7 0 1,4 2-1,1 1 1,-1 2-162,3-2 0,2-6-37,1-1 0,7-6 40,6 2 84,-1-3 0,11-8 0,-4-5 1,0-6-1,5-2-57,5-3 1,-2-8 49,3-3 0,-4-9-20,0-4 21,-1-3 0,1-3 1,-1-2-1,0 0 1,-4 0-4,-4 2 0,-3 2 43,-1-1 1,-6 11 174,-3 2-167,-3 9 1,-1 0-1,0 8 1,-1 6-1,-3 5 140,-5 7 0,2 3-68,-1 5 0,3-3 93,-3 2-116,5-2 0,-3-3 0,8-2 0,2-5 0,5-3 155,2-1 1,2-6-84,-1-3 0,3-3-30,2-1-33,-3-11 1,6 1 0,-5-11 0,1-2-1,-3-2 90,-4-5 0,-1 2-217,0-6 1,-2 4 70,-6-4-132,0 6 0,-2-2 1,-3 7-1,-7 5 1,-5 2-600,-3 5 1,1 7 406,-3-1 1,-2 8-195,3 1 381,-3 12 1,4-8 0,5 9 0,5-2 0,5-3 142,4 1 0,58 6 0,-22-10 0,0 1 0</inkml:trace>
  <inkml:trace contextRef="#ctx0" brushRef="#br0" timeOffset="23">9015 10775 8013,'7'0'-861,"0"1"1495,-3 3 0,-2 3 136,2 6-610,-3 6 0,-1-4 1,0 6-1,0 2 1,0 1 27,0 2 1,-4-1-1,0 1 1,1-1-132,2 1 0,1-7-42,0-2 1,5-4-292,4-4 161,-3-4 1,9-5-1,-1-1 1,5-3-1,3-6-229,2-6 0,3-8 85,3-6 191,-3-5 0,3 2 1,-8-5-1,-2 1 0,-1 3-94,-4 5 282,-6 2 296,-4 7-309,-5 7 1,-5 9-1,-4 9 1,-2 8 0,0 7-19,2 4 0,-2 2-50,2-1 0,4 1-1,0-1-65,4-5 0,1 3 1,0-5-1,1 0 0,4-1-419,3-5 1,5-1 220,4-7 0,-2 1-203,7-5 280,5-12 1,0 2 0,2-11 0,0-3 0,0-4-196,5-6 0,-2-5 163,-3-3 0,-3-5-1212,-5-8 1441,3 3 0,-10-8 0,2 8 0,-6 5 0,-6 4 307,-2 6 1,-2 9 323,0 3 1,-2 6-62,-2 11-313,2 2 0,-9 6 1,4 3-1,-1 4 388,-1 6 1,5 8-427,-5 0 1,5 5-208,-4 3-17,5 4 0,-4 5 0,4 1 0,-1-1 0,-1 2 24,0 2 1,3-2-277,-2 2 0,3-4-323,1-4 292,5 3 1,2-6-1,6 2 1,1-6-1,3-6-706,4-2 0,5-8 341,4-7 1,1-2 603,3-2 0,14-29 0,-1-6 0</inkml:trace>
  <inkml:trace contextRef="#ctx0" brushRef="#br0" timeOffset="24">9984 10889 8013,'0'-12'-133,"0"-1"1,-4 3 38,0-3 1,-1 8 0,5-8 0,0 1 514,0 1 0,0-3-115,0-3 1,0 3 37,0-3-267,0 3 1,0 1-1,0-1 1,0-2 114,0-1-103,0 0 1,0 11-34,0 6 1,-1 8-112,-3 9 0,-3 2-20,-6 7 56,6 5 0,-3-4 0,4 4 0,0-1 0,1 0-32,2-2 1,2-1-138,1-2 0,0-5 153,0-3-24,5-3 1,2-2 0,6-4-1,0-4 1,1-2-7,3-2 1,3-11 61,5-6 1,1-6-64,-1-3 90,6-5 1,-4-1 0,3-7 0,-3 3-1,-1 2 202,-1 4 1,-5 9 76,-3 4 276,3 2-420,-6 8 1,-1 7 0,-9 10 0,-3 6 0,-2 5 75,-3 3 1,1 2-61,-6-1 0,-3-1-183,-5-3-55,0 4 1,4-7 0,-1 3 0,-2-4 0,-1-3-395,1-1 0,-2 0-147,1 0 1,0-6-1060,4-3 1663,6-3 0,7-40 0,7-11 0</inkml:trace>
  <inkml:trace contextRef="#ctx0" brushRef="#br0" timeOffset="25">9742 10520 8013,'-12'-13'-65,"3"0"1,1 0-1,1 2 1,2 0-740,-1-2 991,2 9 0,4-13 0,0 8 0,0-2 0,0-2 815,0 0-892,0 6 0,0 4 0,0 10 153,0 6-208,-6 8 0,5 1 0,-5 7 1,2 5-1,-2 3 0,0 3 0,-1 1-14,0 2 0,4-1 0,-2-4 0,1 1-115,-1-1 0,1-7 0,4-4 0,0-6-97,0-2 197,0-2-16,0-10 1,1-3-1,4-8 1,2-6-1,1-4 1,1-5 5,1-1 0,1-1-21,2-4 1,0-1 0,1 1 0,1-1-46,2 1 0,2 5 30,-2 3 1,-3 3 51,3 1 1,-2 6 0,1 3-1,1 4 109,-1 4 0,-2 9-108,-1 8 1,-2 7 6,-3 2-33,4 5 0,-11-8 0,3 3 1,-2-3-1,-4-2-8,-2 1 0,-3-5-40,-6 0 1,1-6 55,-1-3-92,-6 1 1,4-12 0,-6 5-1,-1-2 1,1 1-206,0-3 1,5-2 55,-1-4 1,3-3-592,1-6 550,1 1 1,4-3 0,4 0 266,3-2 0,28-26 0,14-10 0,1-3 0,1 0 0</inkml:trace>
  <inkml:trace contextRef="#ctx0" brushRef="#br0" timeOffset="26">10086 10265 8013,'-6'-26'0,"4"6"539,-7 3 337,6 9 1,-2 8-477,5 8 0,-5 9-42,1 4-277,-6 9 0,7 3 0,-5 6 0,-1 4 0,1 4-190,-1 2 0,5 2 0,-3 0 0,1 0-136,3 0 1,2 0-58,1 0 0,1-10 0,4-4 0,3-6-432,4-6 0,2-1 93,3-7 1,1-6 640,3-7 0,37-31 0,5-8 0</inkml:trace>
  <inkml:trace contextRef="#ctx0" brushRef="#br0" timeOffset="27">10201 10864 8013,'-7'-6'-554,"1"5"648,6-11 0,1 7 331,4-4 0,2-2 0,6 2 0,1-3-137,3-5 1,4 1-20,9-5-264,-3 0 0,4-5 0,-6-1 0,-1-1 0,-2-2 0,-5 3 0,-5 3 49,-3 3-128,-3 5 131,-6 3 0,-12 8 1,-5 8-1,-5 5 1,-5 9 47,-3 6 1,-1 8-1,-3 2 1,4 1 6,3 0 1,3 0-113,3 4 0,4-6 9,8-2 0,4-3 0,5-3 0,2-1-335,7-2 1,5-5-6,12 1 1,5-9-17,3-4-50,3-2 1,2-2 0,2-2 0,5-2 0,2-6 396,4-5 0,-4-14 0,8-11 0,2-2 0,-12 7 0,1 1 0,-1-1 0,0 0 0</inkml:trace>
  <inkml:trace contextRef="#ctx0" brushRef="#br0" timeOffset="28">11119 10520 8013,'-2'-13'80,"-2"0"0,1 0-112,-5 1 1,4 0 359,-5 4 0,1-2 0,-7 6 0,0 2 67,-2 5 1,-4 0-374,4 5 0,-5 5 0,5 4 0,2-1-25,1-2 0,7 3-113,2 0 1,4 4 170,1-4-106,0 0 1,7-4 0,6 0 0,5-1 0,3 1-85,1 0 0,-1-2 230,4-2-37,1 2 1,-1-5-1,-1 4 1,-1-2-1,-3 2 251,-2 1 1,-2-2 72,-8-1-270,4 1 1,-11 4 0,2-1-1,-6 1 1,-7 0-90,-5 0 0,-5-1 33,-6 1-328,1 0 0,-1-2 0,1-1 0,1-3 1,3-1-1012,4-3 0,2-2 1283,3-1 0,16-28 0,4-8 0</inkml:trace>
  <inkml:trace contextRef="#ctx0" brushRef="#br0" timeOffset="29">11425 10494 8266,'-13'0'285,"0"0"0,5 1-592,-1 4 1,7 6 1209,-3 6 0,0 6 21,0-2-815,-5 3 0,9 2 0,-5 1 0,2 1 0,0 2-465,1-2 0,2-5 0,2-4-105,3 0 0,3-8 1,6-7 1,1-4 459,3-4 0,14-43 0,-11 16 0,0 0 0</inkml:trace>
  <inkml:trace contextRef="#ctx0" brushRef="#br0" timeOffset="30">11489 10303 8013,'-19'-6'0,"5"5"-431,-3-4 0,9 10 0,3 3 0,4 5 431,1 4 0,1 3 0,4 5 0,19 1 0,10 2 0,4 3 0,0-1 0</inkml:trace>
  <inkml:trace contextRef="#ctx0" brushRef="#br0" timeOffset="31">11756 10583 8013,'22'5'-315,"-1"-1"0,-1 0 368,1-4 1,3 0-1,-4-1 1,0-4 672,-3-3 1,-4-3-371,-5-2-235,3 0 0,-9-1 0,2-2 0,-4-2 0,-6-1 490,-6 1-583,-1 1 0,-11 6 1,3 1-1,-5 3 1,-2 2 52,-2 7 1,-1 5 0,2 10 0,0 4-43,0 3 1,4 2-79,4-1 0,-2 1 62,6-1 1,4 2 0,6 2 0,1 0-50,4 0 0,7-7-134,8 0 1,3-7-75,9 2 158,-2-8 0,12-4 0,-4-6 1,2-5-1,1-6-164,-1-8 0,2-6 180,-5-4 1,1-8 28,-1-9 1,-3-4 0,1-4-1,-4-4 19,-3-4 0,-7 1 26,-1 2 1,-2 8 281,-6 5 1,-1 13-1,-5 6 311,-4 12 0,0 11-278,-4 9 0,-2 4-211,2 9 0,-2 8 0,-2 7 0,0 4-46,1 3 0,-1 7-463,0-4 0,2 5 107,2-5 5,4 6 0,5-4 0,0 2 0,0-7 1,1-3-831,3-1 1,5-4 550,8-1 1,3-9-216,5-4 550,1-8 0,1-3 223,2-6 0,8-17 0,4-6 0,7-2 0,-1 0 0</inkml:trace>
  <inkml:trace contextRef="#ctx0" brushRef="#br0" timeOffset="32">12305 10673 8013,'-7'-6'-381,"0"3"335,2-5 0,4 3 250,-3-3 1,2-1 0,2-3 206,0-1 1,0 4-282,0 1 1,4-1-25,1-3-104,5-1 0,-3-4 1,5-2-1,3 1 1,-1-2-34,-1 0 1,2 3 115,-6-4 1,-4 5 19,0-1-24,-4 3 0,-2 7 1,-4 3-1,-5 3 169,-5 1 0,-2 9-5,-9 4 1,4 8-246,-8 1 51,3 2 1,3 6-1,3-1 1,4 0 0,2-2-101,3-2 1,5-1-267,2-3 1,5-2 19,5-6 124,7-1 0,8 0 0,7-4 0,3-4 0,5-2-393,6-2 1,2-6 280,8-2 0,-7-9 15,7-5 203,3-2 0,-6-7 0,3-3 0,-3-3 0,-4-1 49,-6 0 0,-11 5 146,-10 3 1,-8 9 614,-5 4-551,-8 3 1,-9 7 0,-8 4 0,-5 7 0,-4 8 498,-4 3 0,2 8-396,-2-2 1,1 5-132,-1 3-84,-3-2 0,6 9 1,-1-6-1,6-2 1,8-1-204,3-2 1,8-1 2,3-2 0,4-4 30,4-5 30,9-6 0,7-1 0,7-6 0,1-2 0,3-2-46,2-5 0,-3-8 52,4-4 1,-5-10 24,6-7-67,-1-1 1,0-12 0,-2 0-1,-1-7 1,-2-5-8,-15 29 1,-1 0 0,6-32 206,-2-2 1,-4 15-149,-4 6 256,-4 6 1,-10 14 0,-4 7 0,-2 9 0,-3 9 561,-3 9 0,1 5-420,-5 13 0,1-1 43,-1 10-357,2 0 1,2 10-1,0 3 1,2 3 0,1 1-414,1 0 1,6-5-324,2 1 1,4 1-1160,1 7 1568,6-8 0,-1 7 1,5-11 284,-1-2 0,1-4 0,4-2 0,1 0 0,1-3 0,1-4 0</inkml:trace>
  <inkml:trace contextRef="#ctx0" brushRef="#br0" timeOffset="33">5904 12904 7995,'-13'0'-10,"0"0"1,17 0 276,9 0 1,10 0-1,7-1 1,5-4-25,6-3 1,6 1 0,7-2 0,2-1-166,2-1 0,3-3-54,7-3-96,-8 3 0,-3-5 0,-16 8 0,-7 1 0,-10 2 0,-10-2 0,-8-2-330,-5 0 0,-11 3 1,-4 1-1,-4-2 229,-5-2 1,-1-5 0,-2 0 0,1 2 232,-1 0 0,1 7 0,-1-1 0,1 1 202,-1 1 0,2 1 0,3 6 0,4 0 315,3 0 1,7 2 0,2 2 0,4 6-233,1 5 0,10 5 1,3 6-1,2-1-246,4 1 0,-5 4 160,3-1-317,-3 1 1,-3 1-1,-2 3 1,-5 2 0,-5-1-1477,-8-1 1267,1 0 0,-16 9 267,2-1 0,-7-15 0,-5 0 0,-4-1 0,0 0 0</inkml:trace>
  <inkml:trace contextRef="#ctx0" brushRef="#br0" timeOffset="34">8059 12674 7980,'-13'-12'0,"0"-1"0,0 2-259,1 2 1,-3 3 0,0 6 0,-2 0 258,1 0 0,-2 2-90,1 2 0,-6-2 0,3 2 0,-1-3 53,0-1 1,4 0 590,-4 0-355,5 0 0,-2-1 0,5-2 1,0-1-1,0 1 443,1 1 1,0 4-520,4 2 1,2 3 0,6 6 0,2 0-48,2-1 1,-1 1 0,5 0 0,2 0 64,1 0 1,2 4 15,0 0-123,0 0 1,-1-5-1,1 1 1,-2 1 0,-1 0-31,-1-1 0,-6 3 0,1-8 0,-3 4-187,-1 0 0,0-3 97,0-1 0,-4-3-88,0 3 1,-7-1 0,-1 2 0,-3-5-509,-1-3 1,2-1-292,1 0-43,0 0 1016,6-5 0,24-53 0,-3 19 0,1 1 0</inkml:trace>
  <inkml:trace contextRef="#ctx0" brushRef="#br0" timeOffset="35">8020 12623 8016,'0'13'959,"0"0"1,0 1-374,0 3 1,0-1-384,0 5 0,0 0 148,0 5-557,0-1 0,0-1 0,0-1 0,0-3 1,0-2-376,0-2 1,0-6-1,2-3 1,2-1 580,5-4 0,7-30 0,2-16 0,2-2 0,1 0 0</inkml:trace>
  <inkml:trace contextRef="#ctx0" brushRef="#br0" timeOffset="36">8046 12419 7980,'-13'-5'-596,"0"-4"1,1 4-88,-1 0 426,6 4 212,1 1 0,16 6 45,3 2 0,17 19 0,6 8 0,3 4 0,-1-1 0</inkml:trace>
  <inkml:trace contextRef="#ctx0" brushRef="#br0" timeOffset="37">8275 12815 7903,'0'7'1723,"0"-1"-1488,0-6 0,0-6 69,0-3-383,6-2 1,1-7 0,6-4 0,1-2 0,3-1 0,3 1 0,1 1-106,0 2 1,1 1-1,2-1 1,-3 5 114,-4 6 0,-1 4 1,-2 8-1,0 4 58,-3 6 0,-1 7 1,2 6-1,-3 1-48,0-1 1,-1 2-1,7 0 1,0-1-4,2-7 1,4-3 15,-4-3-77,6-6 1,-3-1 0,7-8 0,1-2 0,2-6-378,-2-6 472,-1 2 0,-1-14 0,-2 2 0,-2-2 1,-2-3 45,-1-3 0,-7-3 0,-4 0 0,-3 3 131,-2 4 0,-3 9-31,-4 4 1,-5 4 388,-8 5-382,-3 2 1,-5 8-1,-1 2 1,1 6 0,-1 5 138,1 7 1,-1 2-132,1 1 1,5 1-188,3-1 17,3 1 0,1-5 0,2-1 0,2-2 0,5-2-92,3-2 0,8-5 98,6-1 1,5-5-10,7 1 25,1-8 1,-1-5 0,1-6 0,-1-4-1,1-1-16,-1-2 1,-5 2 27,-3-1 1,2 1 6,-2-1 293,-6 2 1,-1 6 25,-6 1 1,0 6-150,-4 6 1,-4 11 289,0 11-349,-6 7 1,7 4 0,-4 7 0,0 2 0,1 6 186,1 6 1,-1 6-300,2 8 0,1-2-974,-1-30 0,-1 1 965,3 29 1,-10 4 0,5-7 0,-1-2-1,1-6 99,1-8 0,2-11 22,4-7-213,-6-7 129,5-10 1,-6-6-1,4-7 1,-3-4-1,0-3-29,1-3 1,-5-4-319,1-2 0,-2-7 224,-2-5-118,6-7 0,-3-2 1,6-10-1,3-6 1,3-7-393,7-6 1,-1 31 0,1-1 307,1-5 0,1-1 1,2 0-1,1-1-373,3-4 0,0-1 626,-1 0 0,2 0 0,6-2 0,0 1 0,-2 1 0,0 0 0,0 3 1,0 2-1,-1 3 0,1 2-115,-4 7 0,0 1 0,9-20 306,-10 17 0,-4 8 344,-4 9 319,2 9 0,-11 2 511,0 6 1,-2 3-910,-6 5 1,-1 2 253,-3 11-116,-7 1 0,5 9 0,-3 3 1,3 3-1,1 1-331,0 0 1,5 2-227,-1 2 0,7-6 278,-3 2-564,4-3 0,1-1 0,3-1 0,4-2 0,7-4-531,4-4 1,8-6-303,4-9 1,5-2 1122,-1-6 0,20-23 0,5-5 0</inkml:trace>
  <inkml:trace contextRef="#ctx0" brushRef="#br0" timeOffset="38">9423 12623 7980,'-13'0'-381,"0"0"-116,1 0 1,5-1 983,2-3 1,5 1 0,6-6 155,7 0 0,1-1-516,7 1-159,0-8 0,4 7 0,-1-10 1,-2 1-1,2-1 11,-1-3 1,-6-1-1,0-2 1,-3 1 43,-1-1 0,-6 7 77,-3 2 1,-4 4 364,-4 4-265,-3 4 0,-10 5 0,-3 1 0,-2 5 0,-5 7 342,0 6 0,-5 7-262,3 4-190,-1-3 1,6 9-1,3-2 1,4 2-1,2-1-130,3-1 1,5-5-101,2 0 1,11-3-396,7-5 213,5 3 0,8-11 0,1 0 0,2-8 0,5-3-2296,3-2 2618,7 0 0,-11-12 0,2-5 0,5 0 0,0-1 0</inkml:trace>
  <inkml:trace contextRef="#ctx0" brushRef="#br0" timeOffset="39">11221 12356 7980,'-4'-30'-7,"-2"2"1,0 4-36,1 5 1,-5 5 0,1 3 0,-2 2 64,-2 5-131,0 2 1,-5 4 0,-3 2 0,-5 5 0,-2 2 129,-2 2 1,2-1-1,5 1 1,2 0 202,-2 0 1,9-1-185,1 1 197,9 0 0,-6-5 1,6 1-1,2-1 389,5 0-540,4 3 1,6-10 0,1 5-1,2-2 1,1 2 402,-2 1-418,5-4 1,-4 8 0,4-2-1,-2 2 1,-2 2 56,-2-1 0,-1 1 0,-1 0 0,0 0 10,-4-1 1,2 1-34,-6 0 1,1 0-106,-5-1 0,-2 1 0,-3 0 1,-7 0-124,-3-1 0,-8-3-101,2-1 0,-3-5-644,-2 2 449,6-4 0,-2-1 0,6-3 418,5-5 0,32-41 0,-3 15 0,-1 0 0</inkml:trace>
  <inkml:trace contextRef="#ctx0" brushRef="#br0" timeOffset="40">11374 12305 7980,'-4'8'0,"-1"1"0,1-5 251,4 4 1,-4 1 117,0 4 0,-2 4 750,2 0-966,2 0 1,-5 0-1,4 0 1,-1 0-1,1 0-357,2 0 1,-3-5-1,-1-3-579,3 1 0,2-4 560,4-2 0,-1-8 223,5-5 0,9-25 0,3-11 0,4-4 0,0 0 0</inkml:trace>
  <inkml:trace contextRef="#ctx0" brushRef="#br0" timeOffset="41">11425 12075 7980,'13'26'0</inkml:trace>
  <inkml:trace contextRef="#ctx0" brushRef="#br0" timeOffset="42">11756 12368 7980,'10'2'0,"3"2"0,-3-2 205,7 2 0,-3-3 732,-1-1-708,0 0 0,-1-1 0,0-3 1,-4-6 242,-3-6-405,-4 2 0,-1-5 0,-1 7 1,-5-1-1,-5 0 0,-6 0 0,-5 2-115,-5 3 1,0 2 0,-5 6 0,-1 1-22,1 4 1,-1 2 28,-1 5 40,3 1 1,11 6-1,2 2 1,2 2-1,3-1-41,6-1-28,4 1 1,5-1-1,3-1 1,8-2 0,8-4-1,6-4 1,5-5-262,0-4 0,2-2 172,4-4 0,-1-3 1,-3-9-1,-3-6-14,1-5 0,-5-6 215,2-9 0,-3 2-91,-5-6 113,-3 1 0,-6-5 0,-2 0 0,-3 1 0,-2 3 285,-2 5 1,-7 9 0,-4 8 0,-4 8 335,-1 7 0,5 4-353,-1 6 1,1 6-195,-5 2 0,0 11 1,1 5-1,-1 6-116,0 2 0,5 2-142,-1 4 1,5 1 145,-5-1-322,7 0 0,-4-1 0,6-2 0,0-2 0,1-2-473,4-2 0,2-4 334,5-4 0,7 1-310,2-10 292,3 4 1,2-10 0,-1 2 451,1-4 0,33-42 0,-25 13 0,0 0 0</inkml:trace>
  <inkml:trace contextRef="#ctx0" brushRef="#br0" timeOffset="43">12177 12356 7980,'0'-9'-362,"0"1"1,0 3 135,0-3 1,0 4 808,0-5-424,0 1 0,6-5 0,2 0 0,4 0 0,0 1 48,1-1 0,4-5-123,0-4 1,2 2 66,-2-1-54,-3 0 1,0 0 0,-7 1 0,0 1 224,0 4 1,-5 2-64,-2 5 1,-7 2-62,-10 6-149,-3 6 1,-6 2-1,1 8 1,-1 2 0,1 2 92,-1 3 1,2 1-131,3 1 1,2 1-355,7-1 143,5 1 1,1-2 0,7-2 0,5-2 0,7-3-463,7-5 1,9-1 288,5-7 1,7 0-342,2-4 552,5 0 1,2-1 0,6-5 0,1-6 0,0-8 53,-3-4 1,-3-6 106,-5 0 0,-2-5-641,-5 1 774,-13 3 1,-3-1 0,-14 8 0,-7 3 0,-6 4 631,-9 3 0,-5 7-340,-7 3 0,-2 2 112,-3 2-314,3 6 1,-10 1 0,4 7 0,1 2 0,2 2 31,3 2 0,2 1-332,-1 5 0,6-2-24,3-3 46,3 3 0,7-5 0,3 3 0,4-2 0,6-3-119,6-6 1,7 1 152,6-8 0,2 0-165,3-4 149,-3 0 1,8-10 0,-4-4 0,1-4 0,0-6-166,1-5 1,-5-9 128,2-9 1,-3-4 13,-2-4 1,-1-4-1,-2-7 1,-7 3 114,-5 5 0,-4 7 213,-6 8 0,-6 8 1537,-2 13-1552,-9 4 1,2 12 0,-2 8 0,2 9 0,-1 10 410,-1 8 0,-1 3-401,1 6 1,3 6-529,-3 3 150,3 3 0,2 4 0,2-2 0,3-2 0,2-1-577,2 1 0,1 1-293,2 0 1,5-7 278,-1-6 705,6 0 0,2-17 0,8 3 0</inkml:trace>
  <inkml:trace contextRef="#ctx0" brushRef="#br0" timeOffset="44">3392 14447 8210,'-9'-11'-222,"2"1"0,2 1 1,3 1-1,6-1 455,9 1 0,6 5 0,7-1 0,4 2 553,4 2-705,9-6 1,2 4 0,6-5 0,1-1-1,2 1-50,2-3 1,0 3 0,-2 0 0,0 0-9,-5 0 0,-9 4 76,-10-1-252,-3 3 0,-10 1 0,-10 0 87,-14 0 1,-6 0 0,-8 0 0,-2 0 4,-1 0 1,-9 0 38,-5 0 3,0 0 0,-12 0 1,4 0-1,-5 1 1,-5 2 113,-3 1-14,-3 6 1,-2-3 0,0 7 0,2 2 0,2 2 946,5 2-892,8 1 0,10 5 1,13-1-1,10 1 0,8-1 64,5 1 1,12-1-281,6 1 0,6-6 68,3-3 0,3-3 1,2-1-1,2-2-134,2-3 0,1-2-1,-2-6 1,3-1 101,-3-4 1,-3-2 0,-3-5 0,-4-1 29,-2 0 0,-11-5 49,2-4 1,-11-2-9,-2-1 0,-7-2 0,-10 0 0,-5-1-3,-7-1 0,1 11-67,-6-3 1,0 7-59,-4 5 0,5 3 0,-2 6 0,6 2 0,5 3 0,7 8-387,7 7 0,5 4-6,5 2 1,11 3 494,6 1 0,18 1 0,9 2 0,5 1 0,-1 0 0</inkml:trace>
  <inkml:trace contextRef="#ctx0" brushRef="#br0" timeOffset="45">4195 14868 8210,'-13'-6'-118,"1"3"0,-1-4 0,0 1 0,-1 4 0,-3 0 339,-4 2 0,-2 10 0,0 4 0,2 5 461,-2 3-603,-1 2 1,4 6 0,3 1-1,3 1 1,3-1 0,2-3 0,7-1-3,4-2 0,6-3-222,4-1 82,7-11 1,1 5 0,6-9 0,3 0-1,2-1 1,0-2 0,2-3-308,-1-4 1,2-3-1,3-6 1,-1 0-317,-2 1 0,-2-2 686,2-3 0,-12-10 0,-1-6 0,-1-5 0,-1 1 0</inkml:trace>
  <inkml:trace contextRef="#ctx0" brushRef="#br0" timeOffset="46">4463 14906 8210,'-6'-13'0,"5"0"-298,-3 1 650,-4 5 0,7-5 1159,-3 4-1448,2 2 0,2 3 1,0 10-1,2 8 0,1 3 39,1 5 0,4 1 1,-3 1-1,-1 2-152,2 3 1,-5 1-271,3 3 1,-2 1 108,-2-5 0,0 4 0,0-4 1,0-2-458,0-1 1,0-6-64,0 1 232,5-7 208,-3-2 1,8-9 290,-6-8 0,2-29 0,-2-15 0,-1-4 0,1-1 0</inkml:trace>
  <inkml:trace contextRef="#ctx0" brushRef="#br0" timeOffset="47">4437 15021 8207,'-12'-26'0,"0"5"-240,4 0 0,2 4 63,6-5 1,0 5 0,2-2-1,2 0 773,4 4 0,8 0-212,1 3 0,6-1-40,-2 0-231,-3 0 0,6 5 1,-2 1-1,0 1 0,1 3 119,-2 2 0,-5 2-161,1 4 0,-5 6-169,-3 6-37,-3 6 1,-2-5-1,0 5 1,-1-2 0,-3 2-293,-4 1 1,1-3 386,-6 0 1,2-1-34,-1 1 66,-4-2 1,11-7 0,-5 1 0,2 0 76,0 0 97,0-6 0,9-2 73,4-5-162,2 0 0,3 0 0,2 0 0,1 0 0,0 0-2,1 0 1,-2 0-62,5 0 0,-5 2 67,1 2-92,-9 3 1,2 6 0,-6 0 0,-1-1 0,-1 1-31,-2 0 1,-6 0 182,-3-1 0,-2-3-113,-2-1 39,-5-5 0,2 7 0,-5-6 1,0 1-1,0-1 75,-1 0 0,3 0-135,-3-4 0,4 0-40,5 0-89,0-5 1,1 3 0,0-3 0,2 0-2170,2 1 1779,5 0 1,-1 4 509,8 0 0,48-6 0,18-1 0</inkml:trace>
  <inkml:trace contextRef="#ctx0" brushRef="#br0" timeOffset="48">5126 15135 8207,'6'-12'0,"-5"3"0,3 1-1514,3 5 1514,-5-3 0,-19 35 0,-12 6 0</inkml:trace>
  <inkml:trace contextRef="#ctx0" brushRef="#br1" timeOffset="49">24737 12738 12079,'4'-12'-633,"0"-1"0,1 1 1,-1 3-1,2 1-616,1 3 1237,-4-5 1,2 3 0,-5-6-352,0 0 321,0 0 0,0 5 0,-1 1 0,-2 0 76,-1 0-20,-6-2 0,8 1 0,-3 1 0,-1 1 0,-1 2-106,0-2 120,-4 5 0,3-9 0,-4 5 0,-1 1 0,-1 0 85,-3 0-85,3-6 1,-10 8 0,2-2 0,-2 3 0,-1-1 0,-2-1 0,-2-1 134,0 1 1,-7 2 229,2 1-326,-3 0 0,-1 0 0,1 0 1,2 0-1,1 1 81,-2 4 0,2-3 45,-4 7-159,8-1 0,-13 1 1,6-1-1,-4 4 0,-2 2 43,-1 3 0,3 1-74,-6-1 0,5-1 49,-5 5-51,6 0 1,-7 5 0,5 0 0,4-1 0,2 2-8,3 3 0,4-2-136,-4 6 112,6 0 0,-8 6 0,5 1 0,-1 3 0,-4 2-40,-1 7 1,-1-2-52,0 4 77,0 3 1,4-4-1,1 6 1,2-1 0,4-1-106,4-3 1,6-2 32,9-2 1,-2-4 61,6-1 0,-1-5 1,8 2-1,4-5-21,6-4 1,4 3 107,0-3 1,4-1-2,9 1 1,-2-5 0,6 4-1,3 0 70,4-1 1,-1 1-83,2 1 12,4-3 1,-1-6 0,8 1 0,0-1 0,4-1 85,1-2 1,-3-8 180,5-6-233,-1-5 1,4 3-1,-4-6 1,-4 0-1,-2-2 93,-2-2 1,0-3-40,0-6 1,0 1-52,0-1 1,-2-4 0,0-2-1,-1 0 78,4-4 0,-5-3-95,4-3 0,-7 0-1074,3-5 1006,-6 0 1,8-8 0,-3-2-1,-1-1 1,-2-4-371,-4 0 0,-5-8 270,0-2 0,-7-4-237,-1 0 292,-7-1 0,-11-1 0,-4-3 1,-3-2-1,-4 2-73,-5 4 0,-6 8-56,-12-4 195,1 6 1,-5-2-1,0 8 1,0 4-1,1 7-15,-1 4 0,0 4 40,5 3 0,3 6-118,1 3 0,-4 9 0,-6 3 0,-2 7 173,-2 6 1,-1 2 276,2 12 1,-1-1-363,5 4 0,4 5 0,5 3 0,-1 3 0,-3 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40.739"/>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12095" units="cm"/>
      <inkml:brushProperty name="height" value="0.12095" units="cm"/>
      <inkml:brushProperty name="color" value="#FF0000"/>
    </inkml:brush>
  </inkml:definitions>
  <inkml:trace contextRef="#ctx0" brushRef="#br0">1658 752 7832,'0'-12'13,"-2"-1"1,-1 0-1,-2 0 791,-2 1 0,-2 6-653,-4 6 0,6 11 0,2 12 0,0 5-22,1 6 1,-2 3-125,2 1 1,3 2 217,-3 2-223,2-8 1,1 9 0,-2-9 0,-1 1 0,1-2-142,1-7 1,2-2 231,0-7-47,0-6 1,0-11-1,0-10 1,0-6-24,0-5 1,0-4-50,0-5 1,0-3-18,0-5 1,0-6-1,0-3 1,0-2-67,0-2 0,5 0 183,-1 0 1,6 4-88,-2 0 117,4 6 1,0 3-1,3 10 1,0 5 0,4 6 22,0 3 1,1 7-164,1 2 0,2 10-261,-6 3 65,0 4 1,0 0-1,0 2 1,-1 3-1,-4 3-847,-3 0 1,1 8 257,-6-2 823,0 8 0,-20-2 0,-7 3 0,-2 5 0,0 0 0</inkml:trace>
  <inkml:trace contextRef="#ctx0" brushRef="#br0" timeOffset="1">1594 931 7943,'-13'0'334,"5"0"-210,-1 0 0,5 0 605,-5 0 581,7 0-1224,7 0 1,9-4 0,12-2 0,1 0-649,3 1 1,6-5 90,7 1 1,1-2-450,-2-2 875,-2 0 0,0-1 0,4-1 0,-1-2 1,1 0-1</inkml:trace>
  <inkml:trace contextRef="#ctx0" brushRef="#br0" timeOffset="2">2206 638 7837,'-4'-9'157,"-1"1"3,1 5 1,0-2 1147,0 10-1066,-1 7 0,5 4 0,0 7 0,0 2 0,0 5-269,0 3 0,0 1-128,0 4 0,0 0 1,0 0-1,0 1-654,0-1 0,2-1 594,2-3 1,-1-5-116,5-7 330,-5-4 0,20-39 0,-2-9 0</inkml:trace>
  <inkml:trace contextRef="#ctx0" brushRef="#br0" timeOffset="3">2193 727 7837,'-7'-19'0,"-3"0"416,6-7 1,0 5 0,4 1 163,0 2 0,5 1-304,4 4 1,2 6 53,2 2-251,0-2 1,5 6-1,3-3 1,2 2 0,0 4-218,-2 2 1,-5 3 0,1 7-1,-3 3-620,-2 4 0,-4 5 491,-4 4 1,-3-2 30,-1 6 0,-5-6 0,-4 2 1,-2-3 25,-2-1 0,0-2 271,0-3 1,2-3 650,3-5 38,-4-6-227,5-1 0,6-8-335,5-2 0,12-2-139,5-2-2,3 2 0,1 6 0,1 0 0,1 0 0,1 2-166,2 2 1,0 3 137,-5 6 1,-5 4-10,-3 0 38,-8 5 0,-4-6 0,-5 4 0,-1 0 0,-3-2 134,-5 1 0,-8-2-169,-4-5 1,-5 0 106,-3-4-289,2 4 1,-5-7 0,6 4 0,-3-5 0,1-1-682,4 1 1,0-3 406,7 4 443,5-10 0,46-58 0,-9 21 0,0 0 0</inkml:trace>
  <inkml:trace contextRef="#ctx0" brushRef="#br0" timeOffset="4">2767 638 7837,'7'-9'0,"-3"1"0,-1 5 396,1-2 0,-1 4-53,6 1 1,-6 6 0,2 2 0,-1 5 741,1 4 0,0 4-915,0 9 1,-4 1-1,3 5 1,-2-2-461,-2 1 1,4 2-320,0 1 416,0-5 1,-2 2-1,1-5 1,1-3 0,0-3-2357,2-3 1956,1-11 0,6 0 1,-2-14 592,-2-5 0,-4-8 0,-16-42 0,4 21 0,0 1 0</inkml:trace>
  <inkml:trace contextRef="#ctx0" brushRef="#br0" timeOffset="5">2856 854 7837,'-5'-18'0,"-3"-2"-6,-4-5 0,3 3 0,2 1 0,1 0 977,4 1 0,0 2-517,2 5 1,6 0 271,2 0-561,9 6 1,-1 0-1,5 4 1,3-1-1,3 1 96,3 2 1,0 2-43,-5 3 0,1 5-217,-1 8-54,-5-3 1,1 10 0,-7-3-1,-4 5 1,-3 2-340,-4 2 1,-8 5-43,-8-1 1,-1-1 63,-8 1 162,1-6 1,-4 4-1,-2-7 1,-2-1 0,0-3-471,0-4 0,8-4-532,4-4 1209,3-4 0,18-39 0,5-8 0</inkml:trace>
  <inkml:trace contextRef="#ctx0" brushRef="#br0" timeOffset="6">3736 740 9668,'-1'21'449,"-4"0"1,0 5-101,-4 3 0,-2 7-179,2-2 0,4-3 0,0 0 1,4-1-83,1 0 0,6-1-411,2-3 267,4-6 1,2-3 0,3-9 0,3-4 0,2-4-646,4-4 556,-4-9 0,5-6 0,-7-8 1,-1-5-1,-4-6 0,-2-7 0,-5-3-171,-3 1 1,-5-1 0,-5 5 0,-5 2 257,-5 2 0,-9 12 109,-6 5 1,-4 12-1,3 6 1,0 3 114,0 1 1,2 11-182,8 6 1,3 6-959,5 2 622,6 1 0,1 4 351,6-1 0,57 12 0,-22-21 0,1 0 0</inkml:trace>
  <inkml:trace contextRef="#ctx0" brushRef="#br0" timeOffset="7">4195 523 7836,'-1'-14'0,"-4"-3"0,3 4 842,-7 0 114,6 0 1,-8 13 0,4 0-110,0 7 0,1 12-611,6 6 0,-4 8 1,0 8-1,1 3 17,1 1 0,2 6 76,0 5-298,0 4 1,5-1 0,-1 3 0,0-1-1,0-3-353,1-1-3,4-8 0,-6-1 0,4-7 1,-1-5-1,-2-8-1354,2-5 1,-5-8 424,4 2 1254,-4-8 0,-12-26 0,-3-11 0</inkml:trace>
  <inkml:trace contextRef="#ctx0" brushRef="#br0" timeOffset="8">4004 1109 7836,'0'-12'0,"0"-1"-10,0 0 1,5 0-49,4 1-74,8-1 1,4 0-1,10 0 1,6 1 0,7 0 131,6 4 0,-1-3 0,7-1 0,7 1 0,1 1 0</inkml:trace>
  <inkml:trace contextRef="#ctx0" brushRef="#br0" timeOffset="9">5445 689 7823,'-9'-8'-44,"2"6"1187,1 4-903,-3 6 0,6 6 0,-6 3 0,-1 5 0,-1 5 0,-2 4 0,0 1 291,1-1-508,-1 4 1,-4-6-1,0 3 1,1-2 0,4-6 124,3-6-245,-2-3 1,9-10 0,-2-6 0,4-12-30,4-11 1,5-7 0,6-9 0,4-1 12,1-1 1,-3-7 0,3 3 0,-1-5 79,1-5 0,-4 10-59,1-1 317,3 6 1,-10 10 0,2 5 0,0 9 0,-2 9 180,-2 8-262,3 11 1,-8 10 0,6 9 0,-1 4-1,1 3-3,-1 1 1,-4 5 0,5 0 0,-1 3-457,0 2 0,1-3-38,-4 2 0,-1-6-875,-4 2 920,6-9 0,-5 1 0,3-7 0,-1-3 1,0-7-1628,1-4 1935,0-7 0,-4-18 0,0-10 0</inkml:trace>
  <inkml:trace contextRef="#ctx0" brushRef="#br0" timeOffset="10">5330 956 7823,'-11'-5'504,"2"-4"1,-1 2-584,6-1 1,1 3-796,7-3 797,3 5 0,12-7 1,4 4-1,3 1 0,7-2-628,4 0 352,-2 4 353,15-9 0,1 1 0,6-2 0,7-4 0,0 0 0</inkml:trace>
  <inkml:trace contextRef="#ctx0" brushRef="#br0" timeOffset="11">6006 701 7860,'-20'0'211,"3"0"0,3 6 360,1 2 0,2 5-6,2 4-442,-2-3 0,8 10 0,-4-2 1,1 0-1,2 1 579,-2-2-711,5 1 0,-5 2 0,6-3 1,0-4-1,0-3 0,2-3 0,0-1-859,3-1 611,5-6 0,-5-3 0,5-10 0,-3-6-133,-1-5 1,4-9 131,-2-4 0,2-4-122,-1-5 368,2 4 1,-8-9-1,4 4 1,-1 0 0,-3 0 335,-2 3 0,3 2-158,0 5 176,1 3 0,-5 7 0,1 4 1,3 8 123,5 6 1,2 6-385,2 4 1,0 8 95,-1 5-223,1 5 0,-4-2 0,-1 6 0,1-1 0,-2 1-406,-3-1 1,-3 5 245,-1 0 1,0-1-156,0-3 290,0-6 0,0 2 0,0-5 0,-1-1 1,-2-2 462,-1-1-107,0-6 186,4-1-280,5-6 1,-2 0 0,6 0-1,1 0 1,1 1 400,2 3 0,4-1-228,0 6 1,0-2-81,-5 1-101,1 3 0,-6-3 0,-1 4 1,-2 1-1,0 0 239,-1 0 0,-8-5-443,-8 1 1,-6-1 43,-6 5-283,-6-6 0,2 3 1,-5-5-1,0 1 1,0 1-849,0 0 1,0-2 1106,-4 3 0,1-6 0,-4-1 0,-3 2 0,0 0 0</inkml:trace>
  <inkml:trace contextRef="#ctx0" brushRef="#br0" timeOffset="12">2193 1619 7783,'-18'0'-47,"2"-4"1,-5-2-1,0 1 1,-1-1 195,1 3 1,6 0 0,-2 1 1808,2-3-1663,8 1 1,3 4-46,8 0-208,3 0 1,10 0 0,3 0 0,4 0 0,8 0 0,4 0-1,8 0 1,7 0 1,12-1-1,-27-1 1,1 1 0,4-1-1,0 0-28,5 0 1,2 1 0,4-2-1,2 0 1,9 0 0,2 0 0,5 1-1,3-1-429,-21 1 0,0 0 0,1 0 1,0 0-1,1 1 0,-1 0 369,2 1 1,1 0-1,-1 0 1,0-1 0,0-1-1,-1 1-47,-1-1 0,-1 1 0,1-1 0,1-1 1,0 0-1,0-1-77,1 2 0,-1-1 0,-1 0-771,-2-1 0,0 1 0,0-1 892,1-1 1,1 1-1,-1 0 1,-2 0 0,-2-1-1,2 1 1,0 0-1,1 0 1,1 1 0,-1-1-1,1 0 1,0 0 0,0 1-1,0 0 1,0 0-1,0-1 1,0 0 0,-1 0-90,-2 1 0,-1-1 0,1 1 1,20-1-1,1 0 90,-2 0 1,0-1 0,-2 0 0,-1 0 0,-4 2 0,-1 1-1,-4-1 1,-2 0 143,-3 0 1,-3 0-1,-4 1 1,-3 0 84,-2 2 0,-1 0 0,33-4 112,-8 0 1,-10-1-1,-8 5 1,-8-1 271,-7-3 0,-9 2 40,-4-2 1183,-8 3-1553,-4 1 1,-5-2 2923,0-2-3479,0 3 1,-5-7-625,-4 4 543,-2 3 0,-2-6 0,-1 4 0,-2-1 0,-1-1-1556,2 0 1956,1 3 0,6-15 0,3 3 0</inkml:trace>
  <inkml:trace contextRef="#ctx0" brushRef="#br0" timeOffset="13">6631 1275 8206,'-8'-7'1295,"3"1"1,1 5-760,-1-3-356,1 2 0,3-3-1075,-4 5 427,4 0 0,-6 0 468,3 0 0,-15-12 0,-8-2 0</inkml:trace>
  <inkml:trace contextRef="#ctx0" brushRef="#br0" timeOffset="14">13070 1645 7885,'0'-13'-252,"-2"0"1,0 1 0,-3-1-199,2 0 535,2 0 1,1 1 0,1-1 0,2 0 0,3 0 70,1 1 1,-3-1 0,3 0-1,0 0 97,1 1 0,-4 0 229,4 4-181,-5-4 0,3 5 0,-5-4-93,3 3 1,-2 3 0,2 11-122,-2 7 0,-4 7 0,-1 9 1,-2 7 69,-2 5 0,-1 11 0,-1 12 0,1 7-126,6-34 1,-1 1 0,-2 3 0,1 1 0,2 2-1,0 0 1,0 3 0,1 0-22,0 1 1,1 0-1,0-1 1,0 0-1,0 0 1,1-1-1,1-2 1,0-1-169,2-5 0,1-1 1,6 28-102,2-10 134,0-5 1,-5-13 0,-1-5-1,0-6 1,-1-8-249,0-4 0,-2-5-207,-4-1 316,0-5 0,0 1 1,0-8-1,0-4-636,0-4 900,0-1 0,0-39 0,0-10 0</inkml:trace>
  <inkml:trace contextRef="#ctx0" brushRef="#br0" timeOffset="15">13108 1517 7923,'-8'-1'-112,"-1"-2"1,-1-1-1,0 0-129,2-2 1,1 5-1,4-5 285,-1 0 0,1 5 1,7-3-18,4 2 0,5-2 0,4 0 0,4-1 0,4 0 1,6 3-30,3-2 29,3-3 1,6 4-1,6-4 1,4 0-1,8 0 1,5-2-1,4 2 4,-32 5 0,-1 0 0,3-1 0,0 0 0,4 1 0,1-1 0,0 0 0,-1 0-22,1 0 1,0 0 0,-1 1 0,1 0 0,-1 2 0,1 0 0,0 0 0,1 0-71,1 0 0,-1 0 1,0 0-1,-1 0 1,2 0-1,-1 0 1,0 0-1,-1 0 48,0 0 1,-1 0-1,2 0 1,0 0-975,3 0 0,0 0 985,-3 0 1,0 0-1,5 0 1,0 0-1,-4 0 1,0 0-1,2 0 1,0 0-1,1 0 1,0 0-11,1 0 0,0 0 12,0 0 0,0 0 0,-2 0 0,-1 0 0,-1 0 0,0 0 0,1 0 0,-1 0 0,3 0 0,0 0 0,2 0 0,0 0 0,-2 0 0,-2 0-42,1 0 1,0 0 0,-1 0-1,0 0 1,0 0 0,-1 0 0,1 0-1,1 0 83,0 0 0,1 0 1,-3 0-1,1 0-6,-1 0 0,-1 0 1,0 0-1,-1 0-9,-1 0 0,1 0 0,0 2 0,1 0 0,0 1 0,0-1 0,0-1 0,0 0 6,-2 0 0,0 0 1,1-1-1,-1 0-83,-1 0 1,-1 0 0,2 0 0,1 0-624,2 0 0,0 0 656,-2 0 1,0 0-1,1-1 1,-1 0-1,-2 0 1,1 0-1,0-1 1,1-1-1,1 1 1,0 0 18,0-1 0,0 0 1,-3 3-1,0-1-410,0-1 0,-1 0 425,-2-2 1,0 1-1,1 2 1,0 0 0,-2-1-1,0 0 1,0 1 0,0-1-1,0 1 1,0-1 339,-1 0 1,-1 0 0,31-4-323,0 2-32,3 3 1,-6-9 0,1 6 0,-3-1 0,-4 1-10,2 0 0,-3-5-5,2 5 0,-2-4 10,1 3 1,-2-3 0,-6 2 0,0 1 196,0-1 0,-7 0-189,-6 2 0,-1 3 403,-7-4 1,0 0 0,-6 0 0,-3 1-304,-4-2 0,-3 5 700,-1-3 1,-5 2-767,1 2 1,-5-4 492,5 0-935,-7 0-217,4 4-472,-6 0 465,0 0 626,0 5 0,-6-3 0,-2 2 0,-3 3 0,4-6 0,1 5 0,6-6 1302,0 0-742,6 0-140,-5 0-126,10 0 66,-9 0 0,5-4 49,-3 0-288,-3-1 1,7 5-115,-4 0 54,-3 0 1,6 5-1,-4 0 1,1 2 0,1 3 81,0 2 0,1 6-41,2 3-41,4 9 1,-5 7 0,7 7-1,2 3 1,1 6 45,-2 10 0,-1 2-94,-7-29 1,-1 0-1,-1 0 1,-1 0-56,0 3 0,0-1 1,3 33-1,2-3 1,-5-3-46,-3-1 0,4-6 85,-1-3 1,0-8-20,-4-5 0,0-3 1,0-5-1,0-6-6,0-5 1,0-5-586,0-5-124,0-1-151,0-4 541,0-3 0,0-6-475,0-3 821,0-4 0,-28-33 0,-8-7 0</inkml:trace>
  <inkml:trace contextRef="#ctx0" brushRef="#br0" timeOffset="16">13083 2359 7896,'0'-13'-41,"-2"0"0,-1 1 0,-1-1-999,1 0 1376,-4 0 1,4 2-1,-4 4-59,2 7 0,0 10 0,5 8 1,0 4-58,0 5 0,0 4-34,0 7-211,0 6 1,2 0-1,1 4 1,1-1-1,0 1 1,0 1-1,2 2-307,1 0 1,-3-5 0,3-5 0,0-4 45,1-3 0,-1-12-92,1 0 45,-2-7 1,-1-3 332,4-4 0,2-25 0,2-11 0</inkml:trace>
  <inkml:trace contextRef="#ctx0" brushRef="#br0" timeOffset="17">13057 2958 7915,'-8'-4'-298,"-1"0"1,6-2-148,-1 2 368,3 2 0,2-3 1,3 5 252,5 0 1,2 0-146,2 0 59,5 0 1,2 0 0,6-2-1,0-1 1,4-1 0,6 0 0,5 0 183,5-1 0,10 0 104,3 1-383,9-4 1,-1 0 0,-31 4-1,1-1 1,1 1 0,1-1-1,2-1 1,0 2-12,3-1 0,0 1-13,-4-2 1,1 1 0,3 2-1,1 0 1,-5-2 0,-1 0 0,2 1-1,1 1 1,-1 0 0,1-1-3,1 1 1,1-1-1,-3 1 1,1-1-1,0-1 1,0 0 0,0 1-1,-1 1-4,1 0 1,0 0 0,-2-2 0,1 0-168,1 1 1,1 0 0,-2 0 0,1 1 203,1-2 1,-1 1 0,0 2 0,-2 0-1,-1-2 1,0-1 0,2 1 0,-1 0-1,2 0 1,1 1 0,0-2 0,1 0-1,-2 3 1,1 0-1,0-3 1,1 1 11,-1 2 0,-1 0-24,2 0 1,0 0 0,1 0 0,0-1 0,-1 1 0,-1 0 0,1 1 0,-1-1 0,-1 1 0,-1 1-5,0 0 0,1 0 0,-1 0 0,0 0 24,-1 0 1,0 0 0,33-1 11,-37-2 0,0 1-2,31 1 0,1-5 0,1 6 0,0 0 0,1 0-182,-4 0 1,0 0 224,-3 0 0,7-4 7,-34 2 1,0 0-57,33-3 0,-31 5 0,0 0 0,34 0 0,-35 0 0,1 0 0,1 0 1,0 0 6,1 1 1,1-2 0,-2 1 0,-1-1-18,3-1 1,-1 0 0,-1 1 0,-1 0-4,-2-1 1,0 0 0,35 1 0,-5 1-1,1 0 14,-5 0 1,1 0 2,-8 0 0,6-5-11,-2 1 1,2 0-1,0 4 1,-1-1 43,1-4 0,2 4-51,5-3 0,-7 2-1,3 2 1,-3-1-1,3-2 1,0-1-145,-1 1 0,-9 1 169,-3 2 0,-4-1 17,0-3-3,2 2 0,-5-3 0,3 3 0,-5-1 0,-1-1 155,2 1 0,-2 1-188,6-3 0,-2 4-13,2-3 152,-3-3 1,-6 5 0,0-4-1,-1 2 1,-3 0-149,-4 1 1,-9-3 259,-4 2 0,-3-1-9,-1 0 377,-6 4-689,5-5 45,-5 6 1,5 0-37,1 0-87,0 0-228,0 0-7,-6 0 1,-2-1-1,-6-2-577,-3-1 0,-2-2 955,-2 2 0,-9-9 0,2-7 0</inkml:trace>
  <inkml:trace contextRef="#ctx0" brushRef="#br0" timeOffset="18">20312 2499 8046,'0'-7'327,"-1"1"-425,-3 6 295,2-5 296,-3 3-865,5-3 0,-2 5 372,-2 0 0,-14 0 0,-9 0 0</inkml:trace>
  <inkml:trace contextRef="#ctx0" brushRef="#br0" timeOffset="19">11807 2270 7880,'-8'-7'-1091,"-1"1"1288,0 0-21,-3 5 1,1-6 0,1 4 0,1-1 0,0 1-1,-1 0 732,1-1-730,-2 2 0,4-3 0,-6 5 441,0 0-285,6 0-307,1 0 0,9 0 64,6 0-47,5-6 1,19 5 0,6-5-1,12 2 1,12-2 182,7-1-219,-30 3 0,1-1 1,4 1-1,1 0 1,4 0-1,2-1 1,1 1-1,1 0 1,1 0-1,0-1-76,-2 1 1,0 0 0,-4 2 0,-2 1 0,-2-1-1,-2 0 1,-3 0 0,-2 1-290,31-3 0,-15 2 130,-7-2 0,-17 3-116,-9 1-131,-5 0 192,-4 0 48,-10 0 362,-9 0-102,-13 0 1,-1 0 0,-1-2-1,0-1 1,-2-2 127,-2-2 0,1 2-134,-1-3 1,-1 4-56,-3-5 6,9 1 1,-9-4-1,11 2 1,-1 2-1,1-2 67,1-1 589,9-2-442,-2 0-125,11 0 1,6 6 0,4 3 0,5 3 0,6 1 205,4 0 0,4 0-164,1 0 1,0 5 110,-5 4-136,-5-4 1,4 11-1,-3-3 1,2 2 0,-3 4-58,-7 2 0,-2-1-89,-7 1 1,1 0-461,-5 5 421,-12-1 0,2-3 0,-12-2 0,-4-2 1,-2-1-732,-1 1 1,-3-3 838,-2 2 0,-7-9 0,-6-2 0,-4 0 0,0 0 0</inkml:trace>
  <inkml:trace contextRef="#ctx0" brushRef="#br0" timeOffset="20">10800 2231 7885,'-7'-12'71,"-3"-1"0,4 2 1,-1 2 844,-3 5-803,-1 14 0,3 4 1,-1 13-1,-1 3 0,-3 4 1,-2 4-1,-2 4 393,1 5-504,2-3 1,1 0 0,1-6 0,-1 0-1,0 1-69,0-1 0,5-11 1,1-6 57,1-5 19,2-9-18,4-2 1,0-7 0,0-5 0,0-9 0,1-5 0,3-9 0,5-4-171,2-6 1,4-6-1,0-3 1,2-4-21,-1-7 0,2-1 0,-1 2 0,-1 3 173,-2 4 1,-1 7 444,-1 2-189,1 9 0,-4 13 0,-2 11 30,-2 7 0,1 12 0,-3 12 1,3 3-137,1 1 0,-3 2-1,4 3 1,1 1-108,4 3 0,-5 3 0,1-4 0,1 2-166,1 3 1,-3-8 55,1 4 1,-2-6-156,1-2 1,2-1 0,-4 0 0,0-4-201,-1-4 0,1-3 282,-2-1 0,-2-5-186,2 1-856,-3-6 1208,-1 8 0,-17-10 0,-4 5 0</inkml:trace>
  <inkml:trace contextRef="#ctx0" brushRef="#br0" timeOffset="21">10647 2563 7895,'-7'-18'0,"1"8"186,6-3 1,0 3 0,2-3-1,2 2 118,5 2 0,3-1-144,5 6 1,7-1-221,6 0 1,4 4 0,-3-3-1,0 4-668,1 4 1,2-1 509,-5 5 218,1 1 0,1 20 0,2 5 0</inkml:trace>
  <inkml:trace contextRef="#ctx0" brushRef="#br0" timeOffset="22">11081 2525 7895,'0'-13'0,"-5"0"185,1 0 1,0 1 232,4-1 0,1 6-208,4 3 1,2 4 0,5 4 0,1 4-52,0 4 0,0 2-210,-1 3 1,1-2-1,-2 5 1,-2 0-200,-5 0 1,2 0 76,-2 1 0,0 2 0,-4-6 0,0-2-43,0-1 0,-1-1 137,-3 0 54,2 0 0,-5-6 0,4-4 66,-1-6 1,1-6-64,8-8 0,-3-3 18,7-5 0,-1-2 0,5-1 0,0-1 16,0 5 1,-2 0 163,-3 7 0,2 4 47,-5 5-60,-1 5 0,-4-1 0,0 8 1,0 6-1,-2 6 226,-2 5 0,1 4-296,-5 5 1,5-3-267,-1 3 141,2-3 1,2-3-1,0-2 1,2-2-1,2-3-588,5-5 0,3-1 284,5-7 0,9-1 336,8-7 0,15-23 0,7-10 0,-15 9 0,0 0 0,0 0 0</inkml:trace>
  <inkml:trace contextRef="#ctx0" brushRef="#br0" timeOffset="23">13095 3022 7680,'0'-13'-113,"0"0"0,0 1 1,0-1-1,0 0 1,0 0 938,0 1 0,0 3 0,0 1-172,0-2 1,2 4-584,2 2 0,-3 8 0,5 6 1,-2 7 127,1 9 0,0 0 128,-1 8-295,-2 6 1,4 5 0,-6 9-1,0 3 1,0 5 0,0 2-1,0 4-122,0 2 1,0-2 0,0 1-1,1-4-97,3-7 1,-2-5-350,2-7 183,3-7 0,-4-5 0,5-9-2147,2-5 1226,2-10 1042,-5-10 0,-2-7 0,-6-5 232,-3 4 0,-9-32 0,-7-2 0</inkml:trace>
  <inkml:trace contextRef="#ctx0" brushRef="#br0" timeOffset="24">13121 3213 7879,'-6'-18'0,"-1"4"-12,-6-3 1,1 4-206,-1 4 286,0 4 1,0 5-1,1 0 1,-1 1-1,0 3 192,0 5 0,1 6 0,0 4 0,2 1-67,2 2 1,4-2-144,-5 2 0,6-7 38,-1 2-40,-3-3 0,5-1 0,-2 0 148,3 0 1,1-8-116,0-5-84,5-5 0,1-10 1,4-2-1,-1-5 1,0-5 28,3-3 1,1-5-30,-1 1 0,1 1-34,0-1 86,0 11 0,-1-5 1,1 11-1,0 3 1,0 2 52,-1 4-64,1 5 0,0 5-144,0 10 79,5 7 0,-4 2 1,5 0-1,-2 2 1,0 0-262,-2-2 1,1 1-208,1-4 0,-3-1 119,3-5-792,-3-5 1167,-1 5 0,17-34 0,4 0 0</inkml:trace>
  <inkml:trace contextRef="#ctx0" brushRef="#br0" timeOffset="25">12942 4463 7876,'-5'-13'394,"-4"0"0,-1 8-153,2 5 0,1 7 0,2 10 0,-2 4-143,0 3 1,-4 3-1,2 3 1,-2 4 13,-2 3 0,5-3-106,-1 0 0,-2 0 1,-3 2-1,2-2-29,1-4 0,4-9 53,-1-4-4,5-2 0,-3-10 0,6-6 0,0-10 0,0-11-123,0-6 0,1-5 0,4-6 0,3-2-158,4-2 0,0-6-100,1-2 321,0 5 0,4-8 0,0 13 0,-2 4 1,0 5-1,-3 5 0,0 4 236,-4 8 0,3 10 1,-2 7 59,2 9 1,-2 8-186,-1 6 0,1 2 1,4 1-1,-1 4 95,1 0 0,-2-2-311,-2 4 1,2-4-55,-2 4 0,2-5 0,2 3 1,0-4-268,-1-4 1,-3-1 1,-1 2 1,-1-5-298,2-3 367,-3-3 388,-1-1 0,-20-12 0,-1-2 0</inkml:trace>
  <inkml:trace contextRef="#ctx0" brushRef="#br0" timeOffset="26">12840 4756 7876,'-7'-6'458,"-3"-1"-1,6-5 0,-4-1 1,5 0-627,4 0 1,10 6 80,11 3 0,2 1-248,1-1 233,6 3 0,1-5 0,3 6 0,-1 0 0,1 0-592,2 0 1,6 0 694,-1 0 0,29-6 0,-34 3 0,0-1 0</inkml:trace>
  <inkml:trace contextRef="#ctx0" brushRef="#br0" timeOffset="27">13350 4680 7876,'-12'0'0,"-1"0"-154,0 0 1,2 5 262,2 4 1,4-2-1,5 1 1,0 2 163,0 2 1,0 0-162,0 1 1,1 0-1,3-2 33,5-2 0,6 1-204,2-6 14,6 0 0,-7-4 1,5-1-1,0-4 1,0-3-42,1-3 0,-3-4 38,3-2 70,-4-2 1,-1-3-1,-1 3 1,-4-1 0,-2 1 339,0 1 1,-4 1 124,-2 4-68,-2 0 0,-2 5-125,0-1 0,-6 8-123,-3 1 1,-1 10-220,2 7 83,-3 6 1,9 1-1,-2 7 1,3 3-1,1 4-179,0 3 1,0 9-7,0 1 0,0 4-1233,0 4 1314,0 4 0,0-1 0,0 6 0,0-3 0,-2-4-84,-2-5 0,2-10 96,-2-3 0,1-9-26,-1-4 194,3-15 1,-6 1 0,2-12 67,-3-1 0,1-7 41,-2-5 0,5-4 1251,-4-4-1484,-1-3 0,1-5 0,0-3 0,1-5 1,2-7-127,-1-4 0,2-1 123,4-2 1,7-1-283,6 6 266,-1-1 0,8 2 0,-1 3 0,5 5 1,5 6-618,4 6 1,1 3 42,4 5 1,1 6-815,-1 3 1420,-6 2 0,22 25 0,0 5 0</inkml:trace>
  <inkml:trace contextRef="#ctx0" brushRef="#br0" timeOffset="28">17622 446 7999,'0'-12'-165,"0"-1"1,0 0 0,0 0 0,0 1 405,0-1 0,0 0 1,1 0 195,4 1-312,-4-1 0,5 0 0,-5 2 1,2 1-1,1 1 600,-1-1-460,-2 5-260,5-7 1,-5 12-1,4 0 1,-4 7 87,-1 5 1,0 6-1,0 3 1,0 5 32,0 4 0,0-1 0,0 8 0,0 4-84,0 3 0,-1 0 0,-2 6 0,-3 4 54,-1 2 1,4 0 59,-1 3-204,3-5 1,1 7 0,0-7-1,0-5 1,0-5-15,0-4 0,5-8 1,2-3-1,2-7-204,-1-5-22,-5-2-56,9-3 4,-11-5 162,5-1 72,-6-6 10,0 0 1,-6-4 0,-1-2 0,-2 1-353,1-1 359,-1-4 0,-3 3-50,-1-6 87,6 6 1,-5-3 0,5 4 0,-1-1-1,-1-3 3,-1-1 1,-1 3 17,-2-1 1,5 2 92,-1-1 1,5-2 0,-4 4 182,-2-1 0,3 4 182,-2-1-57,6-3-287,-2 5 0,5-2 1,0 8 82,0 5 0,5 2-95,4 2 0,2-3 15,2 3-96,0-4 1,1 8 0,1-7 0,2-1-1,0-1 67,2-1 0,-4 3-1,7-5 1,-5 3-156,4-4 0,-6 1 0,2-5 1,-1 0 7,1 0 0,-4-6 33,0-3 1,-2-2-57,-7-2-29,6 1 0,-9-3 1,4 0-1,-4-2 1,-1 1-623,0 2 1,2 1 191,2 1 573,-3-7 0,16-12 0,-3-9 0</inkml:trace>
  <inkml:trace contextRef="#ctx0" brushRef="#br0" timeOffset="29">18157 395 8068,'0'-17'26,"0"0"1,0 0-1,0 0 1,0 0 612,0 2 1,0 1 0,0 1-252,0 0 0,0 7-355,0 6 1,0 6 0,0 8 0,2 5-48,2 6 1,-2 2 9,2 7 0,-3 0 0,-1 3 0,0 0-267,0 1 0,4-7 12,1 7-37,-1-8 0,-4 1 0,0-5 0,0-2 0,1-1 0,2-4-1220,1 0 1378,1-8 1,-5-7 0,0-8 0,0-6 0,0-4 137,0-3 0,0-6 0,0 2-27,0-3 1,-5-1 0,1-1 0,1 1 0,1-1 50,-3 1 1,4-1-1,-5 1 1,2-2 417,0-3 1,-2 3-92,2-3 1,2 3-37,-2 2 1,3-1-1,1 2 1,0 3 225,0 4 1,7 3-308,6 1 0,1 5-118,7-1-3,6 6 1,1-2 0,5 5 0,-1 1 0,0 3 84,-1 5 1,-3 2-226,-7 2 1,-2 5 182,-7 3-270,-4 4 1,-3 0-1,-6-1 1,-3-1 0,-6-2-164,-6 2 0,-4-3 116,-5 1 1,-1-6 5,1 2 77,-6-2 1,4-4 0,-5-1 0,4-2-1,1 1-583,3-2 0,1 3 196,-2-6 465,-1 6 0,-5-9 0,-1 5 0</inkml:trace>
  <inkml:trace contextRef="#ctx0" brushRef="#br1" timeOffset="30">12993 944 8325,'-8'-8'-734,"-1"4"1,2 4 819,-1 4 1,1 9 0,4 8 0,-1 4 369,1 0-420,-4 1 1,5 1 0,-2 1-1,3 3 1,1 2 105,0 2-158,0-4 1,0 0 0,0-5 0,0-1 0,0 1-1,0-2 1,0-3-452,0-4 0,0-3-253,0-1 720,0-6 0,0-52 0,0-19 0</inkml:trace>
  <inkml:trace contextRef="#ctx0" brushRef="#br1" timeOffset="31">12993 1135 8325,'-8'0'-597,"-1"-2"1,-1 0 302,-1-3 396,4-5 1,3 5 0,9-4-44,8 5 1,1 3-26,8 1 1,4-2 0,8-1 0,3-2 63,2-2 0,4 2-146,4-3 57,8-1 1,9 1 0,-28 4 0,0-1-1,3 0 1,-1 0 0,2 0 0,-1 0 19,1 1 1,1 0-38,2-2 0,0 1 1,1 3-1,-1 1 0,2-3 1,1 1-1,-2 0 0,-1 0 1,1 1-1,0 0 0,1 0 1,0 0-1,1-1 0,1 1 2,2 1 0,0-1 0,-2 0 0,-1-1-885,-1 1 0,0 0 889,-1-1 1,1 1 0,-4 2 0,0 0 0,2 0-1,0 0 1,-1 0 0,0 0 0,0 0 0,0 0 4,0 0 0,-1 0 1,-1 0-1,0 0-25,0 0 0,0 0 1,0 0-1,0 0 1,-1 0-1,1 0 0,0 0 1,1 0 23,-2 0 0,1 0 1,-1 0-1,0 0-1,-1 0 1,0 0-1,1 0 1,-1 0-585,0 0 0,0 0 581,33 0 1,-34 0-1,0-1 1,32-2-1,1-3 1,-34 4-1,0-1-8,2 0 0,-1 0 0,31-5-130,-32 5 0,0 1 0,31-6 124,-3 4 28,0-1 1,2 1-1,-2-2 1,-7 1 0,-8-1 732,-6 3 0,-5 2-677,-4 1 1,-3-2-46,-5-2 27,-1 3 1,1-9 0,-1 6 0,1-1-1,-2 1 185,-3 0 1,-3 0-193,-5 4 609,0 0 1,-5 0-742,1 0 267,-6 0-333,2 0-65,-16 0 111,3 0 0,-11 0 1,6 1-1,-1 2 1,-1 1-322,-2-1 1,0 0 429,4 1 0,-11-8 0,-3 2 0</inkml:trace>
  <inkml:trace contextRef="#ctx0" brushRef="#br1" timeOffset="32">17010 778 8298,'-6'-19'0,"5"5"-12,-3-3 172,2 3-53,2 1 0,2 6 1,2 3-1,4 3 1,4 1 210,0 0 1,1 0-181,0 0 0,1 0 0,2 0 1,1 1-77,-2 3 0,-1 3-396,-1 6 1,-4 1 184,-1 3 209,-5 3 0,3 1 0,-6 1 1,0 0-1,-2 2 116,-2 2 0,-3-1-376,-6 1 1,-1-1-153,-3 1 61,-3-6 1,-10-1 0,-2-3 0,-5 1 290,-7-1 0,0-10 0,-11-2 0,-2 0 0,-5 0 0,0 0 0,1 1 0</inkml:trace>
  <inkml:trace contextRef="#ctx0" brushRef="#br1" timeOffset="33">13682 854 8305,'-6'-12'-288,"-1"-1"1,-1 1 0,-1 4-1,-1 2 389,-1 1-78,-2 3 1,-1-2-1,-3 8 1,-4 6-1,-3 6 1,-3 5-1,-3 3 1,-4 2-1,-4-1-35,-5 1 1,3 3 80,-2 1-61,2 0 1,-1 0 0,3-2-1,5-4 1,6-6 0,8-3 276,6-3 0,7-5-152,10-2 0,-1-8 0,7-3 0,4 1 28,6-1 1,6 0 0,2 3-1,5-1-83,3 1 1,0 2-1,6 1 1,-2 0-153,-2 0 0,1 0 0,-3 0 0,-2 1-364,-4 4 1,-3-3-487,-1 7 609,-1-6 1,5 7 314,0-6 0,28-28 0,3-12 0</inkml:trace>
  <inkml:trace contextRef="#ctx0" brushRef="#br1" timeOffset="34">14281 497 8305,'0'-31'-10,"0"4"0,0-1 0,0 4 89,0 3 1,10 5 0,3 0-1,1 6 363,0 6 0,0 3-513,3 1 45,-3 0 1,5 1-1,-8 5 1,-1 5 0,-3 6-155,-1 3 131,-2 7 1,-5 4 0,-4 5 0,-3-1 0,-5 3-437,-4 3 382,-3 2 1,-5-6 0,1-3 0,1-5 0,3-2 0,0-3 0,2-2 75,0-5 1,1-9 40,4-4 1,6-4 374,3-4-214,2-3 1,4-1-1,2 0 1,4 1-1,5 0-101,4-3 1,-1 5-1,5 0 1,2 4-534,1 1 1,1-4 124,1 0 1,-1-1 81,1 5 0,3-1 1,3-2-1,0-3 252,4-1 0,0 4 0,-6-14 0,1-5 0,3 1 0,-1-1 0</inkml:trace>
  <inkml:trace contextRef="#ctx0" brushRef="#br1" timeOffset="35">14791 421 8305,'0'-26'-344,"-6"1"-43,-2-1 1,2 6 728,2 3 0,-2 3 0,2 2 1028,1-1-882,2 6-649,1 1 1,0 16-1,0 4 144,0 5 1,-4 2 47,-1 4 0,0 2 39,0 3-82,4 3 0,-5 1 0,6-2 0,0-1 0,0-2-186,0-2 1,0-3 165,0-3 1,0 2 2,0-6 33,0-6 35,0 0 0,0-11 186,0 0 0,6-5-167,3-8-72,-4-6 1,7 5-1,-4-3 1,3 3-1,2 1 34,0 1 0,0-1-32,-1 0 0,-2 2 38,3 2-61,-9 4 1,13 5-1,-8 0 1,2 0-1,2 0-8,0 0 0,-1 5 30,1 4 1,-1 2-9,-4 2 0,-2 0 1,-2-1 0,0 1-1,-1 0 28,-2 0 1,-8-1-21,-5 1 1,-3-6 138,-6-3-190,0 3 0,-5-5 1,1 2-1,1-2 0,1-2-318,2 0 1,5 4-507,-1 0 888,-3 0 0,6 2 0,-4 1 0</inkml:trace>
  <inkml:trace contextRef="#ctx0" brushRef="#br1" timeOffset="36">20134 791 8315,'1'-12'-166,"2"2"0,1 2 0,1-2 31,0-1 1,-3-2-1,3 0 733,1 0 0,-5 1 310,4-1-824,2 0 1,-6 7-1,3 6-121,-2 7 0,-2 6 0,-2 6 1,0 6 48,-3 8 0,0-1 0,2 2 1,-1 3-256,1 4 0,0-1 0,0 2 1,-1-3-86,1-5 0,2 4 0,1-3 0,-2 2 328,-2-4 0,-31-16 0,-14-6 0</inkml:trace>
  <inkml:trace contextRef="#ctx0" brushRef="#br1" timeOffset="37">18043 1097 8360,'-6'-13'-313,"-2"0"1,-2 0 229,1 1 0,-2 3 0,2 1 537,-2-2-370,4 4 111,1 0-204,6 1-16,0 3 1,6-3-1,2 5 1,5 0-1,4-2 1,4-1-1,5-1 71,4 1 0,5 2 1,10 1-1,8-2-13,3-2 0,10 3 0,-31-1 0,2-1 1,1 3-1,2-1-31,2 1 0,1 0 0,-1 0 0,1 0-934,3 0 1,1 0 905,2 0 0,-1 0 1,-2 0-1,0 0 0,2 0 1,2 0-1,-2 0 0,1 0 1,0 0-1,-1 0 1,-1 0-1,-1 0 0,-1 0 1,-1 0-55,-1 0 0,-1 0 1,2 0-1,0 0 32,-1 0 1,-1 0 0,-3 0 0,-1 0 0,33 0 0,-9 0-177,-7 0 1,-7 0 122,-1 0 1,-13 0-71,-4 0 142,-9 0-38,-14 0 1,-7 0 146,-8 0 298,-4 0 0,-6 0 0,-2 0 1,-1 0-1,0 0-367,-2 0 0,-1-1-5,-2-4 0,6 4-21,3-3-4,-2 2 0,3-2 0,-4-2 0,2 1 0,1-1-19,-2 3 1,5-2 36,-3 0 1,2-5-40,-2 2 109,8 2 0,-8-5 0,9 4 0,-2-2 0,1 1 285,5-2 0,3-1-198,1-2 0,5 4 250,4 1-317,2 5 1,2-7 0,0 6 0,-1 1 0,2 2 94,3 1 0,-2 0-56,2 0 1,-3 5-212,-1 4 1,-6 2 1,3 2-1,-6 1 1,-3 3-1,-4 4-239,-5 3 0,-9 2-22,-4-1 0,-9 2-122,-4 3 344,-3-3 1,-7 4 0,-3-7-1,-2-3 1,-2-4 120,0-2 0,7-18 0,-3-4 0,-3-1 0,0 0 0</inkml:trace>
  <inkml:trace contextRef="#ctx0" brushRef="#br1" timeOffset="38">18272 867 8360,'0'-20'0,"0"3"-754,0 3 929,0 1-172,0 6 1,-1 2-1,-3 6 1,-5 5 0,-2 5 6,-2 5 1,-1 5-1,-3-3 1,-4 3-42,-4 6 0,4-3 70,0 2-49,0-1 1,1-6-1,3 4 1,3-4-1,2 0 1,4-4 53,4 0 1,4-8-1,5-3 26,8-3 0,5-1 23,8 0-116,-1 0 1,7 0-1,0-1 1,2-2-1,-1-1 1,-2 1 0,-1 2-393,1 1 0,-3 0-131,6 0 205,-5 0 341,7 0 0,25-12 0,-24 5 0,0 0 0</inkml:trace>
  <inkml:trace contextRef="#ctx0" brushRef="#br1" timeOffset="39">19139 485 8339,'-1'-27'0,"-2"-2"0,-1 1 149,1 4 0,2 4 269,1 7-242,0 6 0,0 3 0,0 10 88,0 6 1,-2 3-758,-2 6 444,2 0 0,-7 9 1,3 1-1,0 0 0,-1 0 1,1-2-1,1-2-3,2-2 0,0 1 0,0-1 0,-1-1 47,1-3 1,2-2-1,1-6 1,0-1 99,0 1 1,1-6-4,3-3 1,-1-8 28,6-4-118,-6-4 1,8-2-1,-3-1 1,4-4-1,1 1 1,-1-2-1,1 1-19,0 1 1,0 1-18,-1 4 1,1 1 0,1-1-1,2 1 5,1 4 1,0 2 24,-4 6 0,-1 0 6,1 0 1,0 2 0,0 3 0,-2 7 7,-3 3 0,2 4-101,-5-2 1,-1 1 86,-4 3 1,0 2-18,0-6 1,-6 0 0,-2-4-1,-4 0 6,0-1 0,-5 0-26,0-4 24,-6-2 0,-1-2 1,-6 0-1,3-1 1,3-1-270,3-2 1,0 0-179,-5 0 0,2 0-1,3 0 464,2 0 0,18 0 0,2 0 0</inkml:trace>
  <inkml:trace contextRef="#ctx0" brushRef="#br0" timeOffset="40">20516 1951 8083,'0'-9'-1716,"0"1"1869,0 5 9,-5-3 10,3 6 4,-3 0 11,5 0 840,0 0-824,-6 0-73,5 0-63,-5 0 1,4 0 124,-2 0-30,3 0-164,-5 0 0,5 0-88,-4 0 135,4 0-132,-5 0 23,6 0 46,-5 0 6,3 0 16,-3 0 1,3 0 12,-2 0 138,3 0 0,-7 0-134,4 0 357,3 0-129,-5 0-161,0 0 4,5 0-123,-5 0-258,6 0 88,0 0 99,-5 0-70,3 0 245,-3 0-136,5 0 228,0-5-116,5 3 1,-2-5-1,7 4 1,3-2 0,4-2 20,3-3 0,7-3-21,7-4 1,9 0 9,8-9-45,6-2 0,-24 9 0,1 0 0,1-1 1,2 0-1,2-1 0,1 0 0,1-2 1,0 0 7,0 1 1,-1-1-1,-1-1 1,0 0-242,0 2 1,-1 1 0,-2 0 0,0 0 246,0 2 0,0 0-70,25-20 0,-3 7 0,-12 2 0,-4 5 1,-4 2 14,-2 2 1,-5 5-3,-1-1 1,-1 3-21,-7 1 61,2 0 1,-3 1 0,-1-1 0,-2 0 0,-1 2 140,2 2 0,-5-2-146,3 2 0,-3 2 705,-1-1-746,-1 5 0,-3-7 0,-1 6-199,2 1 36,-4 2 65,0 1 0,-6 0 27,0 0 149,-6 0-46,5 0-2,-5 0-207,0-6 199,-1 4 0,-6-3 0,1 5 1,-1 0-26,0 0 1,0-4 43,1-1 0,-5 1-57,0 4 133,0 0 1,3-1 0,-2-2 0,-1-1 0,1 1 198,2 1 1,0 2-174,-3 0 0,3 0 66,-3 0 54,8 0 1,-2 0-1,3 0 133,-4 0-383,5 0 1,3 0-229,8 0 198,3 0 1,12 0 0,2 0 0,3 0-1,3 0-157,3 0 0,-2 0 123,6 0 1,-6 0-127,2 0 195,-3 0 1,1 0 0,-1 0 0,-4 0 0,-3 0 58,-5 0-18,-1 6 0,-6 2-76,-4 9 137,-3 3 0,-11 6 0,-4 1 0,-4 1 1,-5 3-31,-1 2 1,-2-3-9,1 4 0,-1-6-175,1 2 0,5-5 1,3-4-1,3-4-760,1-2 1,6-3-372,3 1 1258,2-6 0,53-29 0,-19 4 0,0 0 0</inkml:trace>
  <inkml:trace contextRef="#ctx0" brushRef="#br0" timeOffset="41">22722 963 10961,'-1'-32'18,"-2"-6"-1,-1-1 1,1 1-8,2 0 0,1 0 0,0-1 0,0 2 118,0 3 0,5 8-176,2 9 11</inkml:trace>
  <inkml:trace contextRef="#ctx0" brushRef="#br0" timeOffset="42">20363 2040 7991,'0'-13'-1293,"0"1"1375,0-1 1,6 2-1,3 2 1,2 5 0,3 1-1,2 0-89,1-1 1,1 0-1,-2 4 1,1 0-354,-2 0 1,4 1 359,-2 3 0,22 9 0,2 7 0</inkml:trace>
  <inkml:trace contextRef="#ctx0" brushRef="#br0" timeOffset="43">20746 2002 8010,'0'-9'-540,"0"1"1,0 4 605,0-5 0,1 6 0,4-2 15,3-1 1,3 5 0,4-4-1,0 4-276,2 1 0,4 0 0,-2 0 1,2 0-213,6 0 0,-2 1 407,5 4 0,25 2 0,6 5 0</inkml:trace>
  <inkml:trace contextRef="#ctx0" brushRef="#br0" timeOffset="44">21256 1989 8010,'13'0'0,"-1"0"-125,1 0 0,0 0 1,0 0-1,-1 0-27,1 0 0,0 0 0,0 0 1,-1 0-45,1 0 1,0 0 0,1 0 195,3 0 0,20 6 0,10 1 0</inkml:trace>
  <inkml:trace contextRef="#ctx0" brushRef="#br0" timeOffset="45">21919 2002 8010,'13'-7'0,"-1"1"0,1 6-199,0 0 0,0 0 1,1 0-1,1 0 1,4 0-1,1 0 1,2 0 198,2 0 0,3 0 0,3 0 0,-3 0 0,4 0 0,-4 0 0,0-1 0,0-2-660,-3-1 709,-7-1 0,6 5 1,-6 0-1,-2 0 0,0 0 720,-3 0-447,1-5 1,-4 3-1,-1-2 631,2 3-894,1 1 0,2 0 0,0 0-822,0 0 456,-1 0 307,1 0 0,-17-6 0,-5-1 0</inkml:trace>
  <inkml:trace contextRef="#ctx0" brushRef="#br0" timeOffset="46">21332 1619 8010,'0'-8'-30,"0"-1"0,0-1 0,-1-1 261,-3-2 62,2 6 1,-3-4-1,5 2 97,0-2 1,4 5-361,0 6 0,5 6 26,-5 7-49,6 0 1,-7 4-1,4 1 1,-2 2-1,0 3-70,0 1-3,-3 1 1,3 1 0,-5-1 0,0-1 0,0-1 0,0-2-1,0 0-507,0-1 1,-1 3-166,-3-6 434,2 0 1,-8-4 0,5-1 303,-2 1 0,-7-17 0,-6-5 0</inkml:trace>
  <inkml:trace contextRef="#ctx0" brushRef="#br0" timeOffset="47">21702 1581 8048,'0'-13'95,"0"5"0,-1 1 203,-3 1-59,2 2-182,-9 4 1,8 6 0,-6 2 0,1 5 0,-1 4-44,1 4 32,5-3 0,-3 7 0,6-4 0,0 1 0,0 1 0,0-2 0,0 1-16,0-3 1,6 0 0,4-6 0,4-2-43,3-3 1,2 2 0,-4-5 0,4-3-224,0 0 0,-2-4-91,5-2 308,-7-3 0,8-6 0,-6-1 1,-3-1-1,-3-4 0,-3-1 0,-3-2-64,-2-2 1,3 2 63,-2 1 16,0 0 0,-8 0 0,-2 1 0,-1 1 0,-4 4 57,-5 1-4,2 1 0,-9 4 0,5 2 1,0 2-1,-1 2 10,4 1 0,-4 2-34,2 0 0,0 6 1,4 3-13,1 2 0,5 2 11,2-1 0,4 1-6,1 0 0,1-5 1,2 1-1,3 1 86,1 1 1,3-2-138,7-1 1,-3-5-23,3 1 1,1-2 0,-1-2 0,0 0-64,2 0 1,-4 0-286,7 0 0,-5 0-14,4 0 171,-5 0 244,2-6 0,6-12 0,3-9 0</inkml:trace>
  <inkml:trace contextRef="#ctx0" brushRef="#br0" timeOffset="48">27364 765 8042,'0'-13'0,"0"5"0,0-1 0,0-1 0,0-1 0,0-2 0,0 1 653,0-1 1,0 4 0,0 1-124,0-2 1,4 16-462,0 6-16,0 10 1,1 9 0,-1 3 0,0 3-1,0 2 1,1 2 0,-3 3-351,0 2 0,2-5 0,0 1 0,-1-2-166,-1-2 0,-2-5 1,0-4-1,0-2-343,0-1 0,0-6 806,0-3 0,-6-31 0,-1-9 0</inkml:trace>
  <inkml:trace contextRef="#ctx0" brushRef="#br0" timeOffset="49">27172 1071 8031,'0'-13'552,"0"1"1,0-1-311,0 0 0,3 0-269,6 1 1,5-1 0,13 0-1,3 2 247,4 2 0,4 2-458,4 3 1,-1 2-1,5-2 1,-1 3-532,0 1 0,2 0 235,4 0-409,-5 0 943,-3 0 0,-10-12 0,1-5 0,3 0 0,0-1 0</inkml:trace>
  <inkml:trace contextRef="#ctx0" brushRef="#br0" timeOffset="50">27886 854 7988,'0'-12'-275,"0"-1"351,0 0 0,-1 2 0,-3 1 0,-5 3 0,-2 0 428,-2 0 1,-4 4 0,-1-2 0,-2 5-149,-3 5 1,-1 2-286,-1 6 0,3 4 282,1 0-372,6 5 0,-2-6 0,7 5 0,3 2 0,1 1-167,3 1 1,2-3-265,1-1 0,1-4 63,3 4 181,3-5 1,6-2 0,1-7 0,3-1 0,3-4-233,0 0 0,4-8 349,-3-2 1,-1-8 253,1-1-128,-5-6 0,2 8 0,-5-5 1,-1 2-1,-3 1 337,0-2 0,-6 5-144,1-3 1,-3 7 180,-1 2-279,0 5 0,0-2 1,-1 10-74,-3 3 0,2 5-105,-2 4 1,3-1-192,1 5 0,1-4 0,2 3 0,3-2-546,1-2 1,1-1 113,5 2 669,0-8 0,45-9 0,11-14 0</inkml:trace>
  <inkml:trace contextRef="#ctx0" brushRef="#br0" timeOffset="51">28129 956 7965,'-13'0'-148,"0"0"-82,0 0 1,5 5 428,-1-1 1,2 6-1,-3-2 897,2 4-510,5-5-402,-3 4 1,8-10-204,2 4 1,0-4-1,8-2 1,2-4 64,0-3 0,2-3-8,1-2 0,-3-4-280,3 0 281,3-6 0,-6 9 1,3-3-1,-3 4 1,-1 3-38,-1 2 0,-3 5 55,-1-1-102,1 2 1,-1 2 0,0 2 0,-3 2 0,-1 6-228,2 5 1,-4 1 243,2 5 1,-1-4-25,1 5-262,3-7 0,1 4 314,1-7 0,33-5 0,14-1 0</inkml:trace>
  <inkml:trace contextRef="#ctx0" brushRef="#br0" timeOffset="52">28652 740 7955,'-9'-20'177,"1"3"0,3 8 233,-3 5-130,-1-3 0,-3 7-93,-1 0 1,4 10 0,1 8-1,-1 3 15,2 6 1,-3 0-67,6 7 1,0-4-219,4 4 75,0-6 0,0 8 0,1-6 0,2-2 0,4-1-83,4-2 1,-1-3 0,9-3 0,-1-2-206,3-5 1,2-5 39,-2-7 1,3-6-91,-2-2 248,2-4 1,-3-6 0,-1-3 0,-2-5 0,-2-4-123,-2-4 1,-7 2 135,-3-2 0,-2 1-81,-2-1 210,0-3 1,-3 10-1,-4-2 1,-7 3-1,-3 5 164,-2 4 0,-3 3 48,0 1 1,-2 6 67,-1 3-263,-1 2 0,5 4 0,1 2 0,2 3 0,2 2 120,2-1 0,5 5-141,1 4 0,5 0-30,-1-4 1,2-1-1,4 1 1,2 0-13,5 0 1,6-1-107,2 1 1,6 0 23,-2 0-1,-2-1 0,5 0 1,-2-2-1,5-2 0,3 1-594,-2-2 0,4-2 92,-3-5 585,7 0 0,5-14 0,7-6 0,6-1 0,1 0 0</inkml:trace>
  <inkml:trace contextRef="#ctx0" brushRef="#br0" timeOffset="53">29442 714 7959,'1'-8'0,"4"-1"0,-2 5-549,5-5 373,-5 6 1,8-6-1,-2 4-18,2 2 1,-2 2 193,-1 1 0,6 17 0,6 4 0</inkml:trace>
  <inkml:trace contextRef="#ctx0" brushRef="#br0" timeOffset="54">29417 880 7959,'-9'0'634,"1"0"1,3 0 328,-3 0-338,5 0-484,-3 0 0,8 0 1,2 0-657,4 0 282,9 0 0,-1 0 233,5 0 0,52 0 0,-29 0 0,1 0 0</inkml:trace>
  <inkml:trace contextRef="#ctx0" brushRef="#br0" timeOffset="55">30475 663 7959,'0'-13'-4,"-2"-1"1,0-1 0,-3-4-1,3 1 1,0-1 215,2 4 1,6 1 0,2 2 0,4 2 0,2 2 0,1-1 374,2 2 1,10 0-600,-1 3 82,2 2 1,2-3 0,0 6 0,-3 3 0,-3 5-48,-3 2-100,-11 2 1,5 4 0,-10 1 0,-4 2 0,-4 3 0,-7 1 0,-4 2-207,-3-1 1,-5-1 0,2-1 0,-2-3 115,1-2 0,6 0 0,-1-2 213,6 1 1,0-4-17,6-5 18,0-5 0,9 3 0,4-6 0,2 0 0,3 0 1,2 0-1,1 1 457,-1 3-448,3-2 0,-4 8 1,2-5-1,-3 3 1,-3 1-1,-2 3 504,-5 1-522,-3-1 1,-6 1 0,-4 0-1,-4-2 20,-4-2 1,-3 1-40,-5-6 0,-2 1-109,-3 0 1,3-4 0,-2 3 0,2-2-509,1-2 1,1 0-27,-1 0-583,6-6 750,8-1 1,6-1 455,6-1 0,38-13 0,20-4 0,2-5 0,1 0 0</inkml:trace>
  <inkml:trace contextRef="#ctx0" brushRef="#br0" timeOffset="56">31176 612 7970,'6'-13'109,"0"5"1411,2-1-1153,-2 6 1,-6-1 0,0 8 0,0 5 117,0 2 1,-10 8-339,-3 2 1,-8 4-1,0 5 1,-5 4-35,-4 3 0,2 1-260,-6 1 1,0 3 0,-4 2-1,1 1-1021,3 3 1,3-4 288,5-1 527,6-3 0,6-9 0,7-4 0,1-6 0,5-4 352,4-6 0,38-32 0,14-14 0</inkml:trace>
  <inkml:trace contextRef="#ctx0" brushRef="#br0" timeOffset="57">31227 995 7949,'-1'-8'29,"-3"4"371,2 3 1,-8 2 154,6 3-477,0 4 1,2 4 0,-1 2 0,-1 2 0,1 2 34,2 2 1,1-4-163,0 1 1,0 1 0,1-1 0,4-2-126,3-6 0,3 1-115,2-5 0,1 3-45,3-4 256,3 1 1,1-11 0,1-3-1,0-2 1,2-3 23,2-3 1,-6-3 0,-2-5 0,-2-1 258,-3 1 0,2 3 114,-6 1 1,-4 5 23,0-1 1194,-4 3-1139,-1 7 1,-4 7-344,-1 9 1,-3 8 212,4 4-285,-6 3 1,7 2 0,-4 1-1,0 1 1,1 3-230,0 2 0,1-5 102,1 2 1,2-3-147,-2-2 238,2 1 0,2-1 1,0-1-1,0-3-1515,0-4 629,0-2 938,6-3 0,1-61 0,6-16 0</inkml:trace>
  <inkml:trace contextRef="#ctx0" brushRef="#br0" timeOffset="58">31839 293 7842,'0'-12'53,"0"3"0,0 1 0,2-2 297,2-2 1,-1 4 0,5 1 0,2 1 216,2 3 0,-4 2-348,1 1-86,-7 0 1,5 0-1,-2 1 1,2 3 364,0 5-442,-1 8 1,-2-1 0,1 6 0,3 5 0,0 6 0,1 5 0,-1 4 232,2 5-262,1 8 0,1 9 0,-8-27 0,0 0 0,-1 2 0,-2 1 0,0 3 0,0 1 0,-1 1 0,-2 0 1,0 3-1,-1-1-299,-3 2 0,-1-1 1,-2-5-1,-2-1 1,-3-1-1,-2-2 1,0-3-1,-3-2-98,-1-3 1,-1-1 0,-24 22 0,-8-8-1,-1-4-1076,-1-8 1446,-6 2 0,17-20 0,-8-2 0,-1 1 0,-6 2 0,0 0 0,0 0 0</inkml:trace>
  <inkml:trace contextRef="#ctx0" brushRef="#br0" timeOffset="59">30194 434 7985,'-7'-13'177,"-3"0"0,5 2 0,-2 2-29,-3 5 0,-2 14 0,0 7 0,-3 7 1,0 7-1,-4 7 429,0 8 0,-3 15-516,10-28 1,-1 2 0,0 2 0,0 1 0,1 2 0,0 0 0,1 3-1,1-1-342,1 2 0,1 0 0,3 1 1,2 1 274,0 1 0,1 0-26,1-5 0,1 1 0,4-2 1,3 0-1,12 27 0,6-5 1,6-2-1,2-4 0,2-5-661,2-6 1,1-11-1,1-6 693,-1-7 0,2-1 0,-1-8 0,-1-6 0,-2-4 0</inkml:trace>
  <inkml:trace contextRef="#ctx0" brushRef="#br0" timeOffset="60">27759 2525 7883,'-11'-9'-76,"1"2"0,1 1 0,-1 4 0,-1 0-566,-2 2 760,0 0 1,1 10-1,-1 6 1,0 5 0,2 7-1,1 2 1,3 3 0,0-1-1,1 5-66,0 4 0,2-3 208,4 1 1,6-3 0,2-6 0,4-1 7,0-3 0,7-6-282,2-3 0,-1-4-300,1-4 256,0-4 1,8-5-1,-2-1 1,-3-3-1,0-6 42,0-6 0,1-1 1,0-7-1,-4-4 13,-4-4 0,-3 1 1,-1-7 0,-5 1 0,-1-8 0,-1 0-27,-3-1 0,-3 4-1,-4-5 0,-8 6 199,-5-2-98,-5 9 1,0 5 0,-6 7 0,-3 5 0,-2 5 164,-2 3 0,4 5 37,1 8-235,-3 3 1,6 12 0,-1 2 0,5 3 0,6 3 50,3 3 0,7-3-90,3 2-20,2 4 1,4-6 0,2 3 0,5-4 0,3-1-148,5-4 0,0 1 104,9-5 1,-3 0-32,6-4 0,2-6 0,1-1 1,0-2-332,4 0 0,-1 1 51,-1-5 1,3-6-664,-3-2 1038,3-4 0,12-18 0,4-4 0</inkml:trace>
  <inkml:trace contextRef="#ctx0" brushRef="#br0" timeOffset="61">28486 2588 7897,'0'-8'0,"0"-1"0,0 1 11,0-5 0,1 5-40,3-1 0,-1 5 0,6-3 0,1 1 272,1 3 1,-1 1-671,3-3 242,-3 4 1,8-5 0,-4 6 0,2 2-1,2 0 185,2 3 0,1 33 0,5 4 0</inkml:trace>
  <inkml:trace contextRef="#ctx0" brushRef="#br0" timeOffset="62">28524 2780 7897,'-18'0'0,"2"1"0,-5 3 642,5-2 0,2 3 0,7-3 71,1 2 1,3 2-764,8 2 39,2-2 0,11-6 1,3 0-1,5 0 0,2 0-2019,2 0 2030,5 0 0,5-9 0,4-5 0,7 0 0,0 0 0</inkml:trace>
  <inkml:trace contextRef="#ctx0" brushRef="#br0" timeOffset="63">29850 2359 7918,'-6'-18'-19,"4"3"1,-5-2 0,-1 3-1,3 1 1,-2 2 614,0 3 1,2 2 0,-2 7-1,2 5 252,2 7 1,1 2-892,2 11-13,0-3 1,0 13 0,0 0-1,0 3 1,0 4-99,0-2 0,0-1 1,2-2-1,1 2-656,1 2 1,2-2 129,-2 2 313,-3-8 0,5 2 0,-6-7 0,0 0 367,0-2 0,-17-53 0,-4-12 0</inkml:trace>
  <inkml:trace contextRef="#ctx0" brushRef="#br0" timeOffset="64">29608 2716 7918,'-6'-13'98,"5"0"198,-3 1-390,2 5 0,4-5 0,3 5 0,7 0 0,6 3 0,5 1 98,4-1 1,7 2-108,0-2 1,8-2-1,5 1 1,2-1-149,2 0 0,0-3 195,0 0 0,-4-2 0,-4-2 1,-7 2-9,-7 2 177,-11-2 134,-5 9 1,-13-3 0,-10 5-1,-4 0 271,-3 0 1,-7 5-241,-2 4 1,1 2 198,-5 2-322,9 0 0,-3 1 0,4 1 0,0 2 0,3-1 107,3-2 0,1 3-359,0 0 0,6 0-544,3-4 479,3 0 0,3-1 0,7 0 0,8-2 0,7-3-409,6-2 1,-2 0 71,6-5 0,-1-6-24,1-2 383,3-4 0,-6-5 0,3-1 1,-5-2-1,-3-3 140,-5-1 0,-2 0-34,-7 3 1,0 2-86,-4 7 239,-2 5 1,-8-3 0,-2 5 0,-4 4 74,-4 4 0,4 4-99,-1 6 1,5 4 42,-4 0-161,5 0 1,-3-5 0,6 1 0,0 1 0,2 2-420,2 1 1,3-4 440,6-5 0,33-11 0,10 2 0</inkml:trace>
  <inkml:trace contextRef="#ctx0" brushRef="#br0" timeOffset="65">30500 2639 7918,'-12'-5'-959,"5"3"1403,-5-3 1,11 3-143,-3-2-137,2 3-170,2-5 1,0 5-60,0-4 189,0 4-204,0-5 1,2 5 0,2-2 92,4-1 92,-2-6 1,4 7-1,-4-4 1,1 0 235,3 0 1,1-2 54,2-4-139,-6 6-206,4 2 0,-8 5-38,5 0 0,-5 5 55,1 4 0,-1 2-132,2 2 44,-4 0 1,5 5-1,-6 2 1,0 1 0,0-1-31,0-2 1,0 4-55,0-5 0,0 0 103,0-5-163,0 1 1,0-4 12,0-1 299,0-5 1,0 1-47,0-8-96,0-9 0,1-2 0,2-7 1,1 0-1,0-2-2,2-2 0,0 1 60,2-1 0,4 5-26,-4 0 1,3 4 0,2-2 0,-1 4-11,-4 3 0,8 4-4,-4-1 1,4 4 30,-3 5 1,-1 5 0,1 4-1,0 4 40,0 4 1,-1-2-87,1 6 1,-4-1-70,-1 2 0,-4 0 1,4-3-1,-3-1-492,-2 0 0,-2 4 14,-1-5-22,0 0 0,0-5 559,0 1 0,-22-23 0,-7-5 0</inkml:trace>
  <inkml:trace contextRef="#ctx0" brushRef="#br0" timeOffset="66">30832 2295 7967,'-6'-7'59,"3"-4"0,-4 2 656,2-2-584,0 4 0,7 0 1,2 4-1,5-1-114,2 1 1,3 1-201,3 2 0,7 0 0,7 0 0,2 0-1162,2 0 1345,2 0 0,3-9 0,4-4 0,3-1 0,1-1 0</inkml:trace>
  <inkml:trace contextRef="#ctx0" brushRef="#br0" timeOffset="67">31291 2002 7967,'-4'-13'355,"-1"0"0,0 5 196,1-1 203,2 7-623,-4-4 1,6 7-1,0 4 1,0 3-161,0 3 1,0 8-459,0 2 223,6-3 1,-3 7 0,4-4-1,0 3 1,-1 1 0,1 0 263,0-4 0,18 9 0,9-4 0</inkml:trace>
  <inkml:trace contextRef="#ctx0" brushRef="#br0" timeOffset="68">31865 2117 7967,'5'-13'0,"-2"0"0,4-1 0,0-2 69,1-1 0,-4 2 0,4 5 0,2 1 472,2-1 1,2 1 0,1 0-1,4 5-160,1 2 0,-3 2-89,4 0-289,-6 0 0,8 2 1,-6 2-1,-1 5 1,-4 3-1,-2 4 1,-3 2-89,-1 2 1,-2-3-1,-5 3 1,-5 0-123,-7 0 1,1 0 0,-7 1 0,2-4 130,0-3 0,0-1 0,5-1 0,0 1 162,4 0 0,-4-6 0,5-1 23,0-1-81,2-3-5,5 9 0,5-9 0,4 3 0,2-1 0,2 2 16,0 1 1,5-3 0,2 4 0,1-1 1,0 0 1,-4 1 77,5 5 0,-7-2 0,1-1 1,-5-1 182,-2 1-59,-7 1 192,4 2-332,-6-1 0,-10-4 1,-3-3-1,-2-1 1,-4 1-85,-2-2 1,-3-1-45,-1 3 0,-1-4-757,1 3 522,5-2 0,-3-2 0,6 0 1,1 0-1,2 0-1788,2 0 2048,-1 0 0,34-23 0,9-5 0</inkml:trace>
  <inkml:trace contextRef="#ctx0" brushRef="#br0" timeOffset="69">32566 2142 7967,'0'-13'564,"0"1"379,0-1-278,0 6 0,0 3 0,-1 8-127,-4 4 0,-2 9-453,-5 5 1,-3 9 0,-2 7 0,-4 7-274,-3 5 0,-7 7 69,-3 2-15,16-28 1,-1 0 0,-19 29-1,1-2 1,3-3 0,4-4-1929,3-3 1593,7-12 1,3-1-1,9-13 1,4-5 468,2-3 0,14-7 0,24-24 0,18-12 0</inkml:trace>
  <inkml:trace contextRef="#ctx0" brushRef="#br0" timeOffset="70">32566 2627 7943,'-7'0'229,"0"1"-260,3 3 1,2-1 100,-2 6 1,-2-1 0,1 6 0,-1 2 1010,0 1 1,1 4-1042,0-4 1,4 2-1,-3-4 1,2 2-127,2-1 0,2-2-8,2-1 1,-1-5-1,5-1 1,4-1-356,3-3 0,1-3 130,5-4 1,-4-1-56,4-7 401,1 2 0,-3-13 1,0 5-1,-2-2 1,0-2 127,-2 3 0,0-4 67,-3 6 1,-3 0 15,-1 4 1476,-5 6-979,3-4 1,-12 15-486,-2 0 0,1 12 49,-2 5-298,1 3 0,-5 2 1,1-1-1,3 2 1,0 1-93,-1 2 1,4 1 65,2-1 1,-1-3-392,0 3 181,1-9 1,4 2-1,0-5 1,0 1 0,0-1-709,0-2 1,0-7-712,0 0 579,0-6 546,0 2 529,6-5 0,6-62 0,-2 23 0,0 0 0</inkml:trace>
  <inkml:trace contextRef="#ctx0" brushRef="#br0" timeOffset="71">33063 2078 7960,'0'-31'0,"0"0"0,2 1 1627,2 5-726,-3 8 1,11 0-240,-4 8 0,-1 4-486,2 5 1,-5 4 0,5 2-1,2 2 125,5 6 1,-2 5-138,3 6-107,3 6 0,-5 2 0,5 7 0,-2 2 0,-3 6-118,-6 6-36,3 4 1,-11 7 0,2 3 0,-5-31-1,-2 0 1,-3 2 0,-3 1-152,-2 3 0,-4-1 63,-3 2 0,-3 0 0,-2 2 1,-3-1-1,-2-2 0,-2-1 0,1-4 1,-2-1-1,0-3 0,-1-3-178,-1-2 0,0-3 0,1 0 0,-1-3 0,-1-6 0,-1-2 0,2-1 0,0-2-584,-28 6 0,0-5 947,7-5 0,-5 2 0,5-5 0,1-3 0,2 0 0</inkml:trace>
  <inkml:trace contextRef="#ctx0" brushRef="#br0" timeOffset="72">31878 1989 7951,'-8'-31'2,"-3"4"1,3-1-1,-2 5-772,1 6 822,-2 3 1,4 7 0,-6 5 846,0 9 1,3 9-554,-2 14 0,2 5 0,-7 12 0,3 10 131,1 8 0,0 3-359,7-30 1,-1 0-133,1 2 0,-1 0 0,2 4 0,-1 2 0,1 2 0,0 1 1,1 1-1,1 2 0,0 0 0,0 1 0,2-4 0,0-1 0,0-3 1,2 0-68,0-5 0,2 0 1,0-3-1,1-1 0,10 29 1,2-10-2535,1-12 2615,5-9 0,38-37 0,-23-2 0,1 0 0</inkml:trace>
  <inkml:trace contextRef="#ctx0" brushRef="#br0" timeOffset="73">20606 2882 7857,'0'-9'55,"0"1"1,0-2-1,0-2 1911,0 0-1650,0-1 1,0 7-1,0 6 7,0 7 0,0 10-188,0 5 1,4 2 0,0 3 0,-1 2-70,-2 5 0,-1-1 0,0 1 0,0 0-288,0-1 1,0 2 0,0-5 0,0-2-189,0-1 1,-1-1 0,-2-2 0,-1-3-1633,1-4 2042,2-3 0,18-35 0,4-9 0</inkml:trace>
  <inkml:trace contextRef="#ctx0" brushRef="#br0" timeOffset="74">20631 2933 7857,'0'-22'0,"0"1"0,2 1-73,2-1 0,0-3-252,9 3 534,-3-3 0,14 4 0,-2 3 0,5 3 1,5 2-1,0 4 0,2 4 812,-1 2 1,-8 4-997,-8 2 0,-3 3 1,-2 7-1,-4 3-193,-4 4 0,-8 3-44,-4 2 1,-4 1 121,0 3 1,-5-3-1,-2 2 1,1-3-176,-1-5 0,-2 3 153,4-3 0,0-2-79,4-2 425,6-3 1,-4-6-65,2 1 1,5-6 28,4 1 1,10-3-127,7-1 1,4 0-1,-2 0 1,1 0 59,2 0 0,2 2-41,2 2 0,-5 3 27,0 6-38,-5 0 1,-2-1-1,-7 3 1,-1 0-1,-5 2 67,-4-1 1,-5-2-71,-9-1 1,-3 0 65,-5-1-56,-7 1 1,4-4-1,-6-2 1,-1-2-1,-4-2 38,-3-1 0,7-2-354,-4 0 0,5-2-993,0-2 582,3-3 1,11-5 638,3 4 0,20-15 0,6 2 0</inkml:trace>
  <inkml:trace contextRef="#ctx0" brushRef="#br0" timeOffset="75">12203 3519 7691,'0'-12'-49,"0"-1"0,0 0 0,0 0 677,0 1 1,-2 4 103,-2 4-665,-3 8 0,-7 9 1,-2 8-1,-2 5 1,-1 4 384,1 4-447,-5 3 1,3 5 0,-5 1 0,1-2 0,1-2 0,3 0 0,2-1-178,2 0 1,4-11-1,2-6 25,1-5 0,8-11 0,1-5 39,7-7 1,8-10 0,4-4 0,1-4 4,2-5 0,-2-3 0,1-6 1,2-2-101,1-2 1,-3-5 276,1 1-64,-1-2 1,-1 3 0,-3 4 0,-3 3-1,-1 5 516,-1 5 1,-4 15-247,-4 9 1,-3 11-119,-1 11 0,0 4 0,0 8 0,0 2 2,0 1 1,0-2-91,0 4 1,2-1-164,2 1 0,-1 1 1,4-5-1,0 0-136,0 1 1,0-9-195,2 4 0,0-9 39,-4 0-243,5-3 1,-8-1 622,7 0 0,-18-23 0,1-6 0</inkml:trace>
  <inkml:trace contextRef="#ctx0" brushRef="#br0" timeOffset="76">11973 3774 7829,'-1'-11'0,"-3"2"0,2-2-34,-2 3 0,4 1-207,4-2 266,9 6 1,7-7 0,7 5 0,2-1 0,5 0-99,3 3 0,1 2 73,1 1 0,5-7 0,7-3 0,3-1 0,1 1 0</inkml:trace>
  <inkml:trace contextRef="#ctx0" brushRef="#br0" timeOffset="77">2142 6376 7889,'-13'0'9,"5"0"1,-1-2-1,-1-1 1734,-1-1-1540,4 0 1,3 4-1,8 1 1,6 2-9,6 1 1,9 1-50,9-5 1,7 4-1,3 0 1,3-1-393,5-2 1,1-1-16,6 0 130,-5 0 1,1 0 0,-7 0 0,-4 0 0,-4 0-1388,-7 0 1132,-11 0 1,-6 6-1,-12 2 386,-8 4 0,-40 3 0,-18 0 0,-5 2 0,0 0 0</inkml:trace>
  <inkml:trace contextRef="#ctx0" brushRef="#br0" timeOffset="78">2129 6452 7889,'-12'-13'199,"-1"1"-134,0-1 1,6 0 0,3 0 149,2 1 1,8 4 44,3 4 0,8 3 17,4 1-151,-3 0 1,6 0 0,-1 1-1,4 3 1,3 5-40,-2 2 0,-1 2-112,-2 0 0,0 4 0,-3 1 0,-2 3-227,-2 6 1,-6 0 139,-8 7 1,-4-4-134,-4 4 0,-9 1 1,-11 7-1,-7 0-245,-7-1 0,-8-1 377,4-2 0,-6-5 304,1-4 1,1-3-1,1-5 1,3-4 271,5-3 1,6-7-133,9-2 1,8-4-127,6-1 0,6 0 0,2 0 0,9 1 190,6 4 0,5-4-401,6 3 1,1 2-47,2-2 0,5 1 1,7-4-1,5 2-337,3 1 1,0 0-166,6-4 0,3-4-1567,1 0 1851,4-6 0,0 3 0,0-6 1,-4 0 269,-3 1 0,0-3 0,-3-2 0,-5-4 0,-4-3 0,-2-1 0</inkml:trace>
  <inkml:trace contextRef="#ctx0" brushRef="#br0" timeOffset="79">3213 6580 7894,'0'-13'106,"-5"-6"0,2 7 425,-6-1-251,6 6 1,-6 8-1,4 3 1,1 6 326,-2 6 1,3 5-516,-5 9 1,5-3-1,-3 4 1,2 0-140,0 3 1,-5-1-2,5 1 1,-1-2-1,2 2 1,-2-4-51,3-3 1,0-3-100,2-3 224,0-2-95,0-12 0,0-4 1,2-12-1,0-8-49,3-5 1,5-8 98,-2 0 1,-1-7 0,2 0 0,1-4-5,1 0 0,2 2 11,0 0 1,-5 1 86,1 0 1,-2 7 0,3 4 451,-2 4-326,1 13 0,-1 2-161,1 16 0,-7 8 0,4 13 0,-2 5-30,1 3 0,3 2-5,-4-1 0,5-4-47,-5 0 0,6-6 0,-4 6 1,4-7-1,-2-4 1,2-5-31,1-7 1,6 1 57,0-8 0,5-1 26,-5-7 4,5-3 0,-6-12 1,5-2-1,0-3 1,1-3 61,-1-3 0,-1-1-27,1-3 0,-1-1 20,-3 5 0,-5 0 1,3 6-1,-7 3 945,-2 4-426,-2 8-420,-4 4-135,0 16 0,0 3 0,0 12 0,0 0 0,0 3-2,0 1 1,0 1-106,0-2 0,4-2-714,1 3 529,4-3 1,-1-1-1,4-2 1,1-3 0,0-4-703,0-3 1,1-7 127,3-3 1,-2-2 41,7-2 284,-1 0 1,3-10 503,-3-3 0,20-42 0,-20 24 0,-1 0 0</inkml:trace>
  <inkml:trace contextRef="#ctx0" brushRef="#br0" timeOffset="80">4106 6363 7894,'0'-19'32,"-4"4"0,-1-5 0,2 0 1,1 2-1,-1-1 421,-1 4 0,-1 0 1,5 3-1,0-1 1,2 2-1,2 2 485,4 5 0,0 2-756,0 2 1,1 0 0,3 2 0,2 4 9,3 6 1,3 4-98,6 9 1,-1 4 0,1 12-1,-2 4-68,-3 6 0,2 12-53,-6 5-89,-6 2 1,-7-28 0,-4 0 0,-2-1 0,-3 0 0,-2 3 0,-3 0 0,-3 3 0,-2-1 0,-3 2 0,-2-2 0,-2 0 0,-2-1-573,0-3 0,-3-1 0,-2-4 0,-1-2-891,1-2 0,-2-2 1370,1-1 0,-2-2 0,-1-2 1,-2-2-1,1-1 0,0-1 208,1-2 0,-1-1 0,-1 1 0,0 1 0,0-4 0,0 0 0,2-2 0,0 1 0,-30 12 0</inkml:trace>
  <inkml:trace contextRef="#ctx0" brushRef="#br0" timeOffset="81">1658 6095 7958,'-6'-13'-20,"-3"0"1,-3 1 0,-4 0 0,-1 2-823,2 2 1025,0 5 0,-3-3 0,-3 9 0,-3 4 0,-2 9 0,1 5 0,-2 9 280,-3 5 1,3 8 0,-4 12 0,1 6-169,15-28 1,0 1 0,0 4-1,1 2-23,0 4 1,2 1-239,2-1 0,0 1 0,0 5 1,2 1-1,1-2 0,3-1 1,-1 1-1,2 0 0,3-2 1,2-2-1,2-4 0,3-1 1,3-4-1,1-3-332,18 28 1,3-8 0,7-8-1,0-2-25,4-7 0,1-3 0,4-9 0,-1-1-130,1-2 0,1-11 453,2-1 0,-5-14 0,5-5 0,3 0 0,-1-1 0</inkml:trace>
  <inkml:trace contextRef="#ctx0" brushRef="#br0" timeOffset="82">5062 7421 7890,'0'-13'-16,"-4"1"1,0-1 0,-1 1 501,0 4 0,2 2 0,-4 8 0,0 2 438,0 4-884,-2 9 0,-4 5 0,1 6 0,-1 3 0,0 2 0,0 1 0,1-2-50,-1-2 0,-3 1-188,4-1 90,-4 0 0,10-6 0,-4-4 1,3-6 8,2-4 0,0-9 0,5-2 0,2-9-72,2-6 1,3-11-1,7 1 1,2-4 98,1-1 0,6-6 0,-4 0 0,3-6 77,-1-2 0,0 4 1,3-3-1,-1 3 214,-2 3 1,-5 2 57,1 11-144,-3 5 0,-1 3 0,-2 10 0,-1 7 0,-2 8 164,2 8 0,-3 5 0,0 9 1,1 3-236,-1-1 0,-3 6 10,4 1 1,-3-5-131,3 4 1,-4-4 0,5 1-1,-1-1-143,-1 2 1,3-6 20,-5-5 0,3-1-598,-4-7 246,6 0 1,-8-4 0,3-2-1389,1-2 1920,-4-4 0,-25-33 0,-13-7 0</inkml:trace>
  <inkml:trace contextRef="#ctx0" brushRef="#br0" timeOffset="83">4998 7612 7890,'-11'-12'147,"3"-1"1,2 0 162,6 0 1,3 1-1,4 0 255,6 4 1,8-2-408,0 6 1,5-5-13,3 5-322,-2 0 0,10 4 1,-3 0-1,1 0 0,1 0 1,-3 0-1,-2 0 176,-3 0 0,22 0 0,3 0 0</inkml:trace>
  <inkml:trace contextRef="#ctx0" brushRef="#br0" timeOffset="84">6567 6949 7944,'-4'-12'344,"-1"-1"1,2 0 151,2 0 1,2 2 0,4 2 0,3 4 0,5 1 0,3-1-346,1 2 1,9 2 0,0 1 0,2 0-710,3 0 1,-2 0 270,5 0-208,-6 0 0,2 4 0,-7 2 0,-4 1 495,0 3 0,-25 18 0,-9 6 0</inkml:trace>
  <inkml:trace contextRef="#ctx0" brushRef="#br0" timeOffset="85">6541 7128 7944,'-12'0'0,"-1"0"0,0 0 176,0 0 0,6 1 0,4 2 231,6 1 1,9 5 0,6-4 0,2 1-170,2 0 0,7-1 1,2-2-1,0 2-238,0-3 0,5-5 0,3-4 0,2 0 0,1 0 0</inkml:trace>
  <inkml:trace contextRef="#ctx0" brushRef="#br0" timeOffset="86">9857 6669 7968,'0'-13'-9,"0"0"0,0 1 0,0-1 1,0 0 1220,0 0-808,0 1 0,1 0 0,2 2 0,1 5-94,-1 3 0,-2 6 0,-1 13 0,0 5-119,0 2 1,0 8-113,0 7 1,0 0-1,0 7 1,0-1-240,0 0 0,0-4-37,0 2 101,0-3 0,0-4 0,0-2 1,2-4-1,1-4 0,1-5 1,-1-4-1108,-2-3 706,5-7 448,-5-1 0,5-8 0,-6-2 1,0-6-1,0-4 45,0-3 1,-6-6-1,-1 2 1,-1-3-39,-1-1 0,2-5 162,-2 0 1,-2-7-74,3-1 1,1 0 0,-1-6 0,3 0 201,2-3 1,2 0-173,1-4 1,5 9 192,4-5-226,8 6 0,-2 10 0,7 4 0,2 7 0,3 6 83,2 7 0,7 4-54,-2 3-21,-3 6 0,6 2 0,-6 9 0,-1 4 0,-6 4-100,-4 0 1,-9 2 43,-7 3 1,-2-3-64,-2 2 0,-10 3 0,-5-3 0,-4 0-115,-8-2 1,0-2 99,-7 1 1,4-7-94,-4-2 73,-6-2 1,1-3-1,-4 0 1,4-4-1,2-4-622,3-2 0,7-2 81,6 0-84,11 0 349,-2 0 378,18 0 0,52-12 0,-20 5 0,1 0 0</inkml:trace>
  <inkml:trace contextRef="#ctx0" brushRef="#br0" timeOffset="87">9079 6924 7944,'-7'-6'-332,"0"5"1,2-4 0,-2 3-317,0-3 899,1 4 0,1-5 0,-4 6 221,-2 0 1,2 0-243,1 0 1,4-1 231,-5-3-73,6 2 1,-8-3 588,3 5-555,-4 0-166,5 0-204,1 0 1,16 0 0,5 0 0,3 0 0,5 0 0,2-2-76,5-2 1,2 2-82,7-2 46,-1-3 1,0 6-1,-1-4 1,-3 3-1,-4-1 1,-5-1-1,-2 1-379,-2 1 296,-11 2 0,0 0 0,-14 2 147,-5 2 0,-9-3 60,-8 4 1,-1 0-110,-7 0 103,0-1 0,-8 0 1,1 2-1,3-1 0,2 1-14,1-3 1,2-2-282,-1-1 0,7 0-241,2 0 1,5 0-201,7 0 0,8-4 675,5 0 0,45-17 0,17-1 0</inkml:trace>
  <inkml:trace contextRef="#ctx0" brushRef="#br0" timeOffset="88">11093 6401 7846,'0'-20'-31,"0"2"1,0 5-1,0 0 1127,0 0-866,0 1 0,-1 5 0,-3 2 0,-5 7 1,-4 5 559,-4 6-653,3 8 0,-6-1 0,5 7 0,-4 2 0,0 7 627,-4 5-685,-1 4 1,3 6 0,1 0-1,1 0 1,4 2 0,2 1 0,5 1-4,3-1 1,5-3 0,5-5 0,4-2-251,7 0 0,4-10 0,5 0 1,1-5-401,-1-4 0,2-5 0,2-3 1,0-4-254,0-5 1,5-2 0,3-6 826,4 0 0,-5-12 0,4-5 0,1 0 0,-1-1 0</inkml:trace>
  <inkml:trace contextRef="#ctx0" brushRef="#br0" timeOffset="89">11616 6643 7862,'-7'-18'-27,"-4"4"1,4-5-1,0 2 1,2 0-1,4 0 314,1-1 1,0 4-1,0-3 1,1 3-1,4 1 1,3 0 473,3 0 1,6 2-430,0 2-259,6-2 1,-3 10-1,5-4 1,1 4-1,-2 4 199,-3 5-363,-2 7 0,-11 11 1,-1 4-1,-2 4 1,-7 3-1,-6 1 1,-8 2-150,-5 2 1,-5 0 0,-2 3 0,-3-1 151,-2-3 0,5-7 0,-2-6 0,5-4 328,3-2 1,4-13 530,5 0-459,6-12-220,7-4 1,13-1-1,7-1 1,2 1-1,2-1 1,3 2-1,2 0-271,2 0 0,-3 4-22,6-1 33,-5-3 0,7 5 0,-3-2 0,0 3 0,-4-1-675,-2-2 1,-1 2-9,-1-2 0,-1 1 490,-2-1 1,0 1 0,-5-4 360,-1 2 0,-8-34 0,-2-3 0</inkml:trace>
  <inkml:trace contextRef="#ctx0" brushRef="#br0" timeOffset="90">12215 6427 7862,'0'-13'0,"-5"-4"281,-4 0 1,2-4 250,-1 3 0,3 7 568,-3 7-926,5 2 0,-3 5 0,6 6 0,0 8 0,0 6-37,0 2 1,0 6 0,0 3 0,0 2 31,0-2 1,0 2-46,0-2 0,0 3 1,0 0-1,0-3-106,0-4 1,0-3-270,0-2 0,0-1-876,0-2 651,0-4 0,2-11 360,2-3 0,-2-8 114,2-4-16,3-4 0,-4-6 0,5-3 0,1-3 0,-1-1 13,1 4 0,-1-3 4,5 3 6,0-3 1,4 0-1,0 2 1,-2 5-1,-1 5 117,-1 3 1,1 2-88,3 3 0,-2 4 1,2 0-1,-3 7 66,-2 4 1,1 8 45,0 2 1,-2-1-51,-2 1-91,-4 0 0,-5 1 1,0-3-1,-1 0 1,-2-4 49,-1 0 1,-10-3-108,1 1 50,-3 0 0,-2-5 0,-2-1 0,-1-1 0,1-3-232,2-2 0,-1-1-374,2 0 273,3 0 0,-4-1 0,5-2 1,0-3-1202,0-1 1535,6-1 0,30-45 0,12-9 0</inkml:trace>
  <inkml:trace contextRef="#ctx0" brushRef="#br0" timeOffset="91">12662 6312 7862,'0'-13'-220,"0"0"0,0 0 1,1 1 681,3-1 0,-2 0 1,3 0-1,0 1 79,-1-1 0,5 4 0,-4 2-250,2 2 1,-2 0 41,3 5-230,1 0 0,2 3 0,-1 4 0,-2 6 0,2 4 1,3 4-1,3 6 134,1 4 1,0 5 0,-5 6 0,1 5-129,0 3 0,-5 2 0,-1 3 1,-2 5-382,-7 2 0,-9 2 1,-12-2-1,-7-2-283,-8-5 0,-1-8 1,-7-6-1,2-6-258,3-5 0,1-4 274,2-5 167,6-3 1,2-5-1,9-2 372,4-2 0,-9-15 0,-1-8 0</inkml:trace>
  <inkml:trace contextRef="#ctx0" brushRef="#br0" timeOffset="92">15314 6427 7839,'18'0'0,"2"-5"0,6 1 0,28-12 0,6 2 0</inkml:trace>
  <inkml:trace contextRef="#ctx0" brushRef="#br0" timeOffset="93">15327 6299 7844,'0'-13'-57,"0"5"1,-2-1 0,-1-1 671,-1-1 1,0 2-1,4 4-315,0 3 0,0 5 0,0 11 0,0 3-20,0 5 1,-4 5-167,-1 7 1,1 0-1,4 8 1,-1-1-97,-3 2 0,2 1-300,-2 2 191,2 4 1,2-10-1,2 1 1,1-4 0,1-5-1,0-2 1,2-5-290,2-2 1,-2-12 13,-2 2 224,3-9 0,-5 1 1,2-10-1,-3-3 1,-1-5-135,0-4 1,0-3 129,0-5 159,0-6 0,-1 2 0,-2-5 1,-2-1-1,-1-2-85,0-1 1,1 0 131,0-1 1,4 0 0,-5-4 0,2-2 287,0-1 0,-1 2-97,5 6 0,2 0 200,2 0-360,3 11 1,6-2 0,1 14 0,3 2 0,4 5 42,3 2 0,2 2-214,-1 4 0,1 5-572,-1 4 430,1 2 1,-2 2-1,-4 0 1,-6 1 0,-4 1-761,0 2 0,-4 6 37,-2-2 945,-3-2 0,-29 45 0,10-30 0,0 1 0</inkml:trace>
  <inkml:trace contextRef="#ctx0" brushRef="#br0" timeOffset="94">15352 6567 7863,'-20'0'0,"3"0"261,3 0 1,6 0 492,-1 0 91,6 0-814,15 0 0,-1 0 0,15 1 1,-1 2-122,3 1 1,1 1 138,5-5-879,-6 0 1,5 0 829,-4 0 0,32 0 0,-24 0 0,0 0 0</inkml:trace>
  <inkml:trace contextRef="#ctx0" brushRef="#br0" timeOffset="95">17061 6388 7795,'0'-12'-51,"4"-3"0,2 0 0,-1-2 0,3 1 0,-1 1 1339,3-2-1010,-5 2 0,5-3 1,-6 5-1,-1 0 1,-1 1 664,-2-1-881,0 6 1,-2 1 0,-3 8 0,-7 2-159,-3 4 58,-8 4 1,3 0-1,-5 3 1,-1 0-1,-1 4 1,-1-1-1,-1 2-107,5 0 1,0-5-53,18-9 187</inkml:trace>
  <inkml:trace contextRef="#ctx0" brushRef="#br0" timeOffset="96">16933 6466 9808,'9'2'-38,"25"3"-76,1-2 0,2 3-6,1-2 168,1 0 0,-7-2 0,-2 1 0,-5 2 0,-2 2 177,-2 3 1,-11-3-1,-1 2-11,-6 1 0,-9 1-127,-3 2 1,-3-5 24,-5 1-189,3-1 1,-11 4 0,4-2 0,-3-3 0,-1 0-173,-1 0 0,1-4-301,-1 1 1,5 2 53,0-2-48,5 0 0,2-4 544,5 0 0,46-34 0,7-8 0</inkml:trace>
  <inkml:trace contextRef="#ctx0" brushRef="#br0" timeOffset="97">17533 6261 7822,'0'-13'0,"0"4"0,0 1 0,0 5 412,0-3 0,0 8 1,0 2-1,0 5 131,0 2 1,0 6-1,0 1 1,0 2-519,0 3 1,0 1-280,0 2 0,0-5 119,0 0 1,0-4 0,0 3 0,0-2-890,0-2 0,0 2 170,0-1 854,0-5 0,17-24 0,4-9 0</inkml:trace>
  <inkml:trace contextRef="#ctx0" brushRef="#br0" timeOffset="98">17494 6082 7822,'-12'-11'0,"-1"2"-698,0-8 275,6 3 0,1 9 351,6 5 0,2 1 72,2 7 0,3 1 0,34 26 0,7 6 0</inkml:trace>
  <inkml:trace contextRef="#ctx0" brushRef="#br0" timeOffset="99">17711 6299 7849,'-4'13'257,"0"-1"1,-1 1-62,5 0 0,0 0 1,0 0-1,0-1 290,0 1 1,0 0-409,0 0 1,0-1-1,0 1 1,0 0-255,0 0-184,0-6 175,0 4 1,2-10 114,2 4 37,3-10 0,2-6 0,-2-7 0,0-2 1,0-3-1,1-1 0,1-1 294,-1-1 0,1-1-126,4-3 0,-1 8 1,1-2-1,1 2 323,3 2 1,-1 5-192,5-2 0,-4 8 0,3 5 1,0 4 56,0 4 0,-3 5-230,4 8 0,-5 3-359,1 5 39,-9 1 1,2-1 0,-4 2 0,-1 0 0,1 0-445,-3-3 0,-2-3 103,-1 1 1,0-4-915,0-5 1107,0 0 1,0-5 373,0 1 0,17-24 0,4 0 0</inkml:trace>
  <inkml:trace contextRef="#ctx0" brushRef="#br0" timeOffset="100">18361 6171 7849,'-8'-7'-200,"-1"3"279,1 3 0,-5 1 0,0 1 0,2 3 710,3 5 0,-2 4-602,5 4 1,-3 1 0,4 5-1,1-2-30,1 2 0,2 1-144,0 1 10,6-5 0,-2 3 1,8-5-1,3-1 1,4-1-380,3-5 189,-3-7 0,5 2 0,-3-6 1,3 0-1,2-1 0,-2-5 0,-2-5-338,0-5 0,-7-8 389,2-2 1,-7-1-1,-3-7 1,-1 0 173,-3 2 1,-3-5 55,-4 3 1,-4 3 0,-6 1-1,-3 3 308,-4 2 1,-3 3-91,-2 1 1,0 10 60,-4-2-244,3 9 0,-4-2 0,4 6 0,0 2 0,0 3 90,3 8 0,7 0-196,0 4 0,4 1 146,5-1-144,2 6 0,7-8 0,4 5 0,3 0 0,5-1-181,4-1 0,3 2-9,5-7 1,1 2-187,-1-6 26,1-4 1,3 5 0,1-6 0,0-1 0,0-1-928,-1-2 1,3 0 1231,-3 0 0,-2-29 0,4-6 0</inkml:trace>
  <inkml:trace contextRef="#ctx0" brushRef="#br0" timeOffset="101">18795 5636 7862,'-7'-13'11,"-4"0"1,3 1 0,1-1 720,3 0 1,-2 0-1,2 1 962,1-1-1545,2 6 1,2 3-1,4 8 59,3 4 0,3 9 6,2 5-168,0 7 0,0 10 0,-1 7 1,1 5-1,0 5 0,-2 6 1,-2 9-119,-6-32 0,-2 3 1,0 4-1,-2 1 1,-1 3-1,-2 1 0,-2 2 1,-2 0-41,-3 2 1,-2-1 0,-2-4 0,-1-1 0,-3 0 0,0 0 0,-1-3 0,0-1-135,0-2 0,-2-1 1,-1-6-1,-1-3 1,-3-4-1,-1-3 0,-2-3 1,0-2-585,-32 15 0,29-18 0,-1-1-324,-2-2 0,0 0 1154,0 0 0,0 0 0,-5-2 0,-1-1 0,4 1 0,0 0 0,0-1 0,-1 1 0</inkml:trace>
  <inkml:trace contextRef="#ctx0" brushRef="#br0" timeOffset="102">15110 5904 7862,'-1'-13'-4,"-4"0"1,-3 0-33,-4 1 190,0 5 0,-1 2 0,0 11 1,0 7-1,1 8 0,-1 9 560,0 8 0,-4 6-548,0 7 0,0 11 1,4 6-1,7-30 0,0 1-56,-1 3 0,1 1 1,0-1-1,1 1-154,0 3 0,1 1 0,1-2 0,0 0 0,3-2 0,2 0 0,0-1 0,2 0-8,1-1 1,2 0 0,0-3-1,0-1-1600,15 31 1470,-1-3 0,10-7 0,3-3 1,4-4-1,3-5 0,3-7 1,3-5-863,6-2 1,0-4 1043,11-7 0,3 0 0,-29-12 0,0-2 0,0 1 0,1 0 0,-1 0 0,0 1 0</inkml:trace>
  <inkml:trace contextRef="#ctx0" brushRef="#br0" timeOffset="103">19904 5725 7869,'0'-13'4,"0"1"1,0-1-1,0 0 1150,0 0-890,0 1 1,-1 5 0,-2 4 0,-3 6 25,-1 5 0,-1 9 185,-5 4-315,-5 9 0,2 0 0,-5 7 1,-2 4-1,0 3 500,2 4-677,-3 7 1,4 2 0,-4 4 0,4-2-1,6 1 1,6-1 0,2-1-127,3-1 1,5-2 0,5-5-1,7-3-594,4-5 0,5-6 394,7-2 1,-2-12 0,6-1 0,1-5-596,2-3 1,7-6 937,3-3 0,-2-15 0,5-5 0,4-2 0,0 1 0</inkml:trace>
  <inkml:trace contextRef="#ctx0" brushRef="#br0" timeOffset="104">20427 5840 7869,'-4'-13'20,"-2"0"0,1 1 0,-1-1 0,3 0 232,2 0-85,1 1 1,1 3 0,3 1 0,5-1 0,4 1 0,4 1 0,4 0 0,3 1 0,1 0 497,1 3 0,-1 2-417,1 1-236,-1 6 1,-5 5-1,-4 7 1,-6 2 0,-6 4-1,-4 5 1,-4 3-17,-5 1 1,-8 4 0,-5-5-1,-5 2-295,-3 0 0,0-5 1,6-1-1,1-5 222,2-6 1,6-3-24,-2-2 248,2-4 1,8-4-1,4-8 1,6-4-1,7 0-83,6-1 1,-1 5 0,7-3 0,2 1-165,4 4 0,-1 0 131,3 2-75,-3 0 0,-2 0 1,1 0-1,-2 2 0,-3 2 28,-4 4 1,-4 8 0,-5 1 0,-4 0 2,-2 1 1,-2-2 60,0 5-46,-6-5 0,-2 2 1,-8-5-1,-2 0 0,-2-2 31,-3-2 0,-1-2-7,-1-3 1,-2-3-17,-3 4-72,3-4 1,-4-1 0,5 0-1,1 0 1,1-1-198,3-4 0,-2 4-308,6-3 1,4-3 34,5-2-966,5 3 1497,-3-5 0,28-10 0,13-5 0,0-5 0,1 0 0</inkml:trace>
  <inkml:trace contextRef="#ctx0" brushRef="#br0" timeOffset="105">20988 5674 7869,'7'-25'0,"3"-1"736,-6 1 0,5 5-407,-5 3 1,0 14-156,-4 7 1,0 8 150,0 5-249,0 8 0,-4 8 1,0 5-1,1 0 0,0 2 30,-1 2 1,3-2 0,-4 4 0,2-2-213,-1 1 1,3-1 55,-3-3 0,2-7-123,2-2 1,0-4 0,0-5 0,0-4-322,0-3 458,0-7 0,6-7 9,2-8 0,-1-5 0,2-4 0,1-3 22,1 0 1,-2-4 54,-1 3 0,1-8-64,3 0 45,1-1 1,0 9 0,0 1 0,-2 1 0,0 4 209,2 1 0,-6 7-171,10 2 1,-8 4 63,8 1-87,-6 11 1,7-1-1,-5 11 1,0 4-1,0 1 109,-1 4 0,0 1-52,-4-1 0,-2-3-185,-6 3 1,0-8 0,-1-2 0,-4-1-434,-3-4 0,-5-2 311,-4-4 1,1 0 93,-5-4 24,0-1 0,-5-4 1,1 0-1,-1 0 0,1 0-375,-1 0 0,1-1 193,-1-4 1,2 2-106,3-5 1,3 4 0,5-5 371,0-1 0,17-18 0,5-6 0</inkml:trace>
  <inkml:trace contextRef="#ctx0" brushRef="#br0" timeOffset="106">21524 5559 7877,'0'-8'-37,"0"-1"0,0 0-102,0-3 0,0 4 0,0-1 354,0-1 1,0 3 224,0-1 0,1 3 0,3-2 174,5 2 1,2 0-153,2 5-286,-6-5 1,4 3-1,-2-2 1,2 3-1,2 1 1,0 1 102,-1 3 0,1 3 0,0 6 0,1 0-91,3 0 1,-3 5 139,3 3-231,-3 3 1,2 3 0,-2 3 0,-2 6 0,-3 6 282,-1 9-359,-3 0 0,-6 11 0,-5-1 0,-7 6 0,4-31 0,-3 0-162,-1 2 1,-2-1 0,-1-2 0,-1 0 0,-2-2 0,-1-1 0,-23 26-948,-4-6 1,-2-2 624,-2-8 0,1-9 0,2-2 0,3-8-1339,1-5 1802,-4-1 0,-3-7 0,-6-1 0,-8 1 0,1 0 0</inkml:trace>
  <inkml:trace contextRef="#ctx0" brushRef="#br0" timeOffset="107">13720 6669 6428,'-6'-7'165,"-1"1"380,0 0 1,0 5 199,3-3-295,2 2-206,-3 2 1,6 0-145,3 0 0,4 0 0,6 0 0,3 0 247,4 0-352,9 0 1,2 0 0,8-1 0,3-2 0,5-1 0,3 0 0,1-1-36,-2 1 0,-4 0 0,0 4 0,-7 0-315,-3 0 1,-13 0 22,-2 0 0,-6 0-379,-2 0 449,-6 0 1,-7 0 98,-8 0 1,1 0 0,-2 0 0,-1 0-169,-1 0 0,-2 0 215,0 0 1,1 0 115,-1 0 0,-28-12 0,-7-2 0</inkml:trace>
  <inkml:trace contextRef="#ctx0" brushRef="#br0" timeOffset="108">14077 6478 7872,'-1'-13'0,"-2"0"-28,-1 0 0,-1 1 76,5-1 0,0 4 0,0 1 1136,0-2-981,0 4 1,2 1 0,2 5 31,5 0 1,-2 9-18,1 4-107,-5 8 0,3-1 1,-6 7-1,0 3 1,0 5 12,0 6 1,0 1-1,0 3 1,-2-1-236,-2-3 1,3 0 19,-4 1 0,0-3-390,0-1 348,1-5 1,4-8-1,0-1 1,0-3 0,2-5-717,2-6 0,-1-4 124,5-6 725,1 0 0,15-29 0,3-6 0</inkml:trace>
  <inkml:trace contextRef="#ctx0" brushRef="#br0" timeOffset="109">22671 5865 6087,'-7'0'-348,"2"0"348,5 0 0,5 12 0,2 2 0</inkml:trace>
  <inkml:trace contextRef="#ctx0" brushRef="#br0" timeOffset="110">22697 5904 7805,'-13'-7'-1,"2"0"1,1 4 0,3-3 310,1-1 1,2 3-1,5-3 1,3 1-1,6 2-34,6-2 0,-2 5 0,5-5 0,-1 2-271,3-1 0,8-3 30,0 4 0,7-5 1,-2 4-1,3-1-104,1 0 1,0 2-4,0 4-347,-5 0 1,-3 0-1,-9 0 1,-4 0-1,-3 0 1,-3 1-513,-2 4 1,-5-3 930,-8 7 0,-43 11 0,-15 7 0</inkml:trace>
  <inkml:trace contextRef="#ctx0" brushRef="#br0" timeOffset="111">22659 6044 7805,'-9'-4'110,"1"-1"234,5 1-302,-3 4 164,6 0 1,1 0 0,4 0 0,5 0 0,5 0 0,6 0 41,4 0 0,1 0-72,4 0-347,3 0 0,9 0 0,1 0 0,-1 0 0,1 0-727,-1 0 1,5 0 897,-4 0 0,10-17 0,0-4 0</inkml:trace>
  <inkml:trace contextRef="#ctx0" brushRef="#br0" timeOffset="112">24189 5585 7620,'0'-9'-144,"0"1"0,0-2 817,0-1 1,-2 4-1,-2 2-60,-5 4 1,-2 1-489,-2 0 1,-1 10 0,-3 5 0,-4 7 110,-3 5 1,3 7 83,-1 0-281,1 2 1,1 3 0,5-1 0,3-1 0,5-2-30,2-1-74,0-5 1,12 0 0,5-6 0,5-3-1,4-2 1,5-4 0,3-4-169,4-5 1,-2-4-1,4-1 1,2-1 102,-1-4 1,-1-3 81,3-9 104,-5-3 1,-2-10 0,-7-1 0,-4-2 0,-7-3 651,-7-5 1,-5 1-231,-1-3-299,-6 4 1,-8 2-1,-10 3 1,-4 4 0,-2 3 94,-1 2 0,4 6-491,-3 7 0,7 4 0,2 8 1,-2 2-823,-1 2 0,5 9 1038,2 8 0,4 11 0,0 6 0,0 3 0,-1 0 0</inkml:trace>
  <inkml:trace contextRef="#ctx0" brushRef="#br0" timeOffset="113">11450 8632 7851,'-1'-12'-21,"-2"-1"0,-1 0 1,1 0-1,2 1 1224,1-1 120,0 0-1267,0 6 0,0 9 1,0 9-1,0 6 1,0 4 94,0 6 1,0 4 0,0 6 0,0 0-194,0 1 1,0-5-96,0 9 75,0-11 1,-5 10-1,1-11 1,1-1-1,2-3 1,1-1 0,0-4-458,0-4 1,0-3-24,0-1 428,-6-6 96,5-2 0,-5-10 0,6-4 0,-1-2 0,-2-2-47,-1 0 107,-6-5 0,7-2 0,-4-5 1,0-2-1,0-2 211,-3 0-205,4-7 0,-4 4 0,4-8 0,1-1 0,-1-3 147,3-1 1,2 5-78,1 2 0,6 0 194,2 4-296,9 8 1,-1-2 0,5 12 0,3 3-1,3 5 6,3 2 1,1 2-163,-1 4 0,-4 6-637,4 2 567,-3 9 0,-6-3 1,-1 5-1,-3-2 1,-4 1-517,-3 2 1,-7-3-165,1 4 890,-3 0 0,-35 33 0,13-23 0,0-1 0</inkml:trace>
  <inkml:trace contextRef="#ctx0" brushRef="#br0" timeOffset="114">11387 8836 7851,'-13'0'203,"0"0"303,0 0-1266,6 0 703,2 0 0,6 2 0,3 1 1,6 1-1,6-1 486,5-2 0,3 1 1,2 0-1,-1 3-703,1-2 0,3-2-909,1-1 1183,0 0 0,3-7 0,5-3 0,3-1 0,0 1 0</inkml:trace>
  <inkml:trace contextRef="#ctx0" brushRef="#br0" timeOffset="115">22646 548 8021,'0'-8'-561,"0"-1"1,0 5 542,0-4 1,0 3 0,0-3 0,1-1 949,3 2-847,-2-4 0,4 11 0,-6 0 0,0 8 1,0 8 238,0 5 0,0 5-138,0 3-136,0 4 0,0 7 1,0 1-1,0 3 1,0 1-205,0 3 163,0-4 0,0 3 1,0-7-1,0-5 1,0-2-1,0-7-119,0-3 98,5-4 1,-2-12-2,6-3 60,-7-8 0,4-3 0,-6-8 0,-1 0 0,-2-4 0,-1 1-8,1 0 1,0-7-31,-1 0 1,2-1-1,-2-5 1,1 0-52,-1-3 1,2-3 51,-2-1 1,3 0-60,1 0 1,0-2 0,1 0 0,3-1 35,5 0 1,-2 10 25,2-3 0,-1 11 21,5 6-53,0 3 0,4 3 0,0 2 0,-2 5 1,-1 3-398,-1 1 1,-2 1 167,-2 3 0,2 3-502,-2 6 509,-4 0 0,5 0 1,-4 1 240,1 3 0,-21 42 0,6-21 0,0-1 0</inkml:trace>
  <inkml:trace contextRef="#ctx0" brushRef="#br0" timeOffset="116">22671 740 8096,'-12'-6'0,"-1"4"-607,0-2 1,5 3 1211,-1 1 55,6 0-146,9 0-446,8 0 0,9 0 0,1-2 0,3 0 1,1-3-195,3 2 1,0-2-1,5 1 1,-4-1-658,0 0 0,-1 3 286,-2-2 497,-2 3 0,5 6 0,-7 2 0</inkml:trace>
  <inkml:trace contextRef="#ctx0" brushRef="#br0" timeOffset="117">23130 880 8096,'-7'-6'-87,"0"5"1,4-5 582,-1 0 1,0 6-228,4 0 0,0 7-250,0 10 1,0-2 0,0 2-1,0-2-169,0 2 1,1-1 120,3 5 0,-2-5 0,2 1 0,-1-3-109,1-1 0,-2-1-89,2 1 110,-3 0 1,-1-5 118,0 1 1,0-8 0,0-1 165,0-7 1,0-8-118,0-2 0,0-6 62,0 2 0,0-3 0,0-2 0,0 1 76,0-1 0,0 2-75,0 3 1,2-2 247,2 6-334,-3 0 1,11 6-1,-5 1 1,1 3-150,1 1 1,-1 3 102,5 7 1,-4 4-194,-1 4 142,1 7 0,-2-4 0,-2 7 1,0-1-1,-1 0-53,-1 0 0,-2-4 52,-1 5 0,0-7-4,0 2 201,0-3 1,-4-1-1,0 0 201,1 0-256,-4-6 24,5-2-40,2-5 1,7 0 0,6 0-1,0 0 1,1 0 116,3 0 0,-3 0-174,3 0 1,2 5-52,-2-1 30,0 6 0,-9-7 1,-1 5-1,-1 2 1,-3 1-2,-2 2 0,-2 0 65,-4 0 1,-3-1 38,-9 1-128,-3 0 1,-5 1 0,-2 0 0,-2 0 0,-2-2-200,-1-1 0,5-4-97,1 2 1,2-7-543,7 3 555,0-4 1,10-8 0,4-4 329,6-5 0,23-13 0,12-4 0,4-2 0,-1 0 0</inkml:trace>
  <inkml:trace contextRef="#ctx0" brushRef="#br0" timeOffset="118">23679 765 8046,'5'-20'0,"-3"2"315,2 5 348,-3 6-356,-1-4 1,-1 11 0,-3 0 23,-5 7 1,-2 4-208,-2 2-55,-5 5 0,2 3 1,-4 8-1,2 2 1,2 0 1,2 0 1,1 3 141,1-4-296,5 0 1,1-5 0,6 1 0,0-2 0,1-3-109,4-4 1,3-7 63,9-1 0,3-7-40,5 3-56,7-4 0,0-7 1,6-3-1,1-7 1,-1-5 222,0-3 0,12-25 0,-24 22 0,0 1 0</inkml:trace>
  <inkml:trace contextRef="#ctx0" brushRef="#br0" timeOffset="119">15837 6937 7981,'0'-13'0,"0"0"0,-5 0 0,1 1 0,0 3 0,4 1 1,0-2 719,0-2-604,0 5 1,0 3 0,0 8 0,0 5 425,0 2-495,0 7 0,0 2 0,0 7 0,0 2 0,0 0 122,0 0-199,0-2 1,0-3 0,0-2 0,0 0 0,0-1 0,0-1 0,0-3-65,0-3 0,0-1 84,0-1-16,0-5 1,0-2-1,0-10-2,0-3 1,0-5-5,0-4 1,0 2 0,0-7 0,0 1-28,0 1 0,0-4 50,0 3 0,0-7 25,0-2 1,0 0 0,0 5 0,0-1 63,0 1 0,4-2 61,0-3 0,6 7-83,-1-2-11,2 8 0,2-2 0,1 8 0,2 2 1,1 5 28,-2 3 1,0 1-136,-3 0 1,1 5 103,0 4-90,-6 2 1,3 6 0,-6 2 0,-1 1-1,-2 2-137,-1 2 1,-5 2 112,-4-1 1,-2-1 23,-2-2 30,0 2 1,2-6 0,1 3 0,2-4 0,-1-2 124,2-3-136,-4-5 179,9-1-68,-3-6 1,6 0 0,3 0 0,5 0 0,2 0 102,2 0 0,4-4-106,0 0 0,4-1-7,-4 5-42,6 0 0,-9 2 0,3 2 1,-4 4-1,-3 4 39,-2 1 1,-5-1-98,1 1 1,-2 1 91,-2 3-101,-12-3 1,4 5 0,-11-6 0,1-1-1,-3 1-135,-3 0 0,-2-2 104,1-2 0,3 1-341,1-6 195,5 0 1,-2-4 0,5 0 0,2-1-1,2-4-794,5-3 1,8-8 642,5-1 0,8-5 362,4 0 0,20-7 0,10-5 0,5-4 0,-1 1 0</inkml:trace>
  <inkml:trace contextRef="#ctx0" brushRef="#br0" timeOffset="120">16283 6911 8006,'6'-13'-572,"-3"2"643,5 2 1,-5-2 1021,1 3 102,-2 2-760,-2 0 1,-6 12-247,-3 2 0,-6 9 7,-2 5-91,-6 2 0,5 3 1,-4 1-97,5 2 1,3 1-1,2-3 1,0 2-150,4-2 1,2-2 97,6-5 1,1 2-105,4-6 63,2 0 0,11-10 0,3-3 1,5-2-1,4-5-791,4-6 1,4-1 491,4-11 0,-2 0-818,3-5 1129,-4-5 1,-9-2-1,1-6 1,3-5-1,-1 0 1</inkml:trace>
  <inkml:trace contextRef="#ctx0" brushRef="#br0" timeOffset="121">16984 6261 8006,'2'-9'-30,"1"1"1,2-2 0,2-2 66,3 0 1,-4 3 241,-2 1 12,-2-1-209,-8 2 1,-1 3 0,-6 7-1,0 2 1,1 2 0,-1 3 0,0 2 226,0 0 0,1 5-184,-1 0-117,0 6 0,6-9 1,3 3-1,2-1 1,2-1-1,0 3 1,0-3-428,0-1 0,6-2 0,4-4 1,6-4 418,5-2 0,20-16 0,10-6 0,4-1 0,0-1 0</inkml:trace>
  <inkml:trace contextRef="#ctx0" brushRef="#br0" timeOffset="122">12024 9053 8006,'0'-13'-176,"-1"2"247,-3 3 1,2-4-1,-2 4 1110,2-4-1087,2 5 1,-1 2 0,-2 8 0,-1 4 0,1 7 0,2 4 0,-1 5 0,-1 2 169,-1 5 1,-1-2-336,0 6 36,4-5 1,-5 6 0,6-5 0,0-2 0,0-1 0,0-3 0,0-2 245,0-5-47,0-3 1,0-9 0,0-6 0,0-10-79,0-9 0,0-6 1,0-3-1,2-5-145,2-3 0,-1-2 0,5 0 0,2-4 1,1-3 0,-2 2 1,1 3-1,3 4-42,2 3 1,2 10 0,-4 0 0,0 5 92,-1 8 1,-3 4-12,-1 7 0,0 7 0,0 6 0,-2 5-60,-1 2 1,-3 5 10,2 1 0,-4-1 27,-4 5 1,-3-3 0,-5-3 0,2-1-49,2-2 1,-1-4 34,-3 4 0,3-9 232,1 0-149,5-7 0,-4 4 68,3-4 0,4-1 168,0-4-181,5 0 0,14 0 1,2 0-1,2 0 0,-1 0 96,-1 0 1,1 1-100,3 4 0,-1 2-173,-2 5 111,-4-4 1,-7 4 0,-1 0-1,-3 3 1,-1 1-11,-3-2 0,-3-3-9,-4-2 1,-4 2 0,-4-2-89,-7 2 0,-1-3 1,-5 1-1,-1-1 1,1 1-381,-1-1 0,5-5-107,0 2 0,5-4-1209,-1-1 1783,9 0 0,14-6 0,59-23 0,-21 8 0,1 0 0</inkml:trace>
  <inkml:trace contextRef="#ctx0" brushRef="#br0" timeOffset="123">12802 9002 8006,'11'-18'1,"-6"2"-247,7-5 473,-2 5 950,-3-2 1,-7 11-781,-8 3 0,-5 4 26,-4 4-387,-3 3 1,-9 10 0,-1 1-1,1 2 1,2 4 196,2 5 0,4-2-129,-1 2 0,8-2-162,2-1-20,4-1 0,8-4 0,0-1 0,2-1 1,4-4-157,6-1 1,8-6 122,10-4 1,4-3-369,8-1 135,-2 0 1,10-1 0,-4-3 0,4-6-1,2-6 344,4-5 0,-7-11 0,5-6 0,-14 11 0,0 0 0,1-1 0</inkml:trace>
  <inkml:trace contextRef="#ctx0" brushRef="#br0" timeOffset="124">13924 8696 8034,'-13'-11'1468,"1"2"-1436,5-9 1,2 11-206,10 3 1,3 2 0,8 2 0,1 0 301,-2 0 0,4 0-277,-2 0 1,5 0 0,0 0-1,2 0-1076,1 0 1224,-5 6 0,15 12 0,-1 9 0</inkml:trace>
  <inkml:trace contextRef="#ctx0" brushRef="#br0" timeOffset="125">13937 9002 8034,'-14'-11'152,"-2"1"0,1 1 884,3 0 1,7 3-918,9 2 1,4-2 0,8 2 0,2 1-247,2 1 1,6 1-1,5-2 1,1-1-398,4 1 524,1 2 0,9-9 0,8-3 0,4-1 0,0 0 0</inkml:trace>
  <inkml:trace contextRef="#ctx0" brushRef="#br0" timeOffset="126">16525 8199 8018,'-4'-13'-187,"-2"0"1,-1-1 0,-1-1 0,1-2 150,2 1 274,4 2 1,1 0-1,1-2 1,4-2 0,3-1-1,5-1 1,4 1 1267,4-4-1394,3 5 1,2-1 0,-1 6 0,2 1 0,2 0 121,0 4-184,1 2 0,0 8 0,-2 3 0,-4 8 0,-5 8 0,-5 8 0,-3 6-172,-2 6 1,-7 4 0,-10 6-1,-9 2-99,-6 2 0,-8-1 0,-3 4 0,-3-3-5,-1-5 1,0-6-591,0-10 944,11-3 1,-2-8 226,12-6 0,7-12 0,10-12 0,7-1 49,5-1 1,6 2-232,3-1 1,4-4-104,0 4 0,5 1 1,1 0-1,2 0-7,2-1 1,3 4-131,5-4 0,-4 5-524,4-1 494,-9 2 1,1 2 0,-3 0-1,-1 0 1,-2 0-1157,-4 0 1,-1 0 340,-7 0 0,5 0 912,0 0 0,13-40 0,5-9 0</inkml:trace>
  <inkml:trace contextRef="#ctx0" brushRef="#br0" timeOffset="127">17545 8020 8018,'-5'-18'55,"2"0"1,-6-4 1029,7 4 0,-6 7 359,4 2-1210,3 3 1,-5 12-140,6 3 1,0 8 0,0 4-1,0 4 223,0 5 0,0 4-181,0 9 0,0-2-201,0 5-68,0-5 0,0 3 0,0-4 0,0 1 0,0 0-273,0-4 0,2-4 205,2-8 1,-3-1 40,3-2-67,4-4 1,-7-12-22,3-6 1,-2-7 292,-2-10 0,0-3-356,0-6 283,0-5 0,0-2 0,0-5 0,0 0 0,0-2-16,0-2 0,1-4 6,3-5 1,-2 0-23,2 0 107,3 0 1,-4 0 0,5 0-1,1 2 1,-1 2 228,1 5 0,-1 9-39,5 7 0,4 7-178,0 6 1,4 2-1,-2 2 1,1 6 17,2 6 1,2 4-80,2 6 1,-2 1 105,-3 3-148,-2 3 0,-8 7 1,-3 3-1,-3 4 0,-7 2-108,-6 3 0,-2-1 56,-11 0 0,-1-4 73,-3 0 0,-5-7-7,0-1 0,-1-2 0,3-7 0,-2-2-118,2-1 0,1-2-93,1-4 0,7-2-669,2-6-32,8 0 941,-2 0 0,21-6 0,-2-1 0</inkml:trace>
  <inkml:trace contextRef="#ctx0" brushRef="#br0" timeOffset="128">15760 8951 8028,'-13'0'-166,"1"0"0,-2 0 1,-2 0-1,-1-1 1,1-2 232,2-1 1,1-1 0,2 4 0,1-2 1383,2-1-1248,5 0 1,-1-1 0,8 1-17,4 1 0,11 2-52,6 1-80,6 0 0,19-4 0,7-1 0,9 1 0,-27 2 0,0 0 0,5-1 0,2 0 0,5 0 0,2-1-12,7-1 0,2 0 1,6 2-1,2-1-1131,-18 1 1,3 1 0,-1-1 1077,1 0 1,1 0-1,0 0 1,5 1-1,0-1 1,0 1 0,1 0-1,-1 1 1,0 0-1,0 0 1,-1 1-1,-1-1 1,-1 1 0,-1 0-1,0 0 1,-5 0-1,-1 0 1,0 0-1,20 0 1,-2 0-41,-4 0 0,-2 0 0,-2 0 0,0 0 0,-5 0 0,0 0 0,-3 0 0,0 0-5,-4 1 0,0-2 0,-6 1 1,-1-1-1,-4 0 0,-1-1 0,28-3 50,-8-3 0,-14 4-24,-9-4 177,-8 5 0,-15-4-120,-2 3 0,-5 2 1,-8-2-119,-5 2 0,-2 2-569,-2 0 0,-1 0 202,-3 0 0,-1 6 0,-5 1 1,2 3 1291,-2 3 1,-29 8-1,-9 12 1</inkml:trace>
  <inkml:trace contextRef="#ctx0" brushRef="#br0" timeOffset="129">16678 9487 8028,'0'-31'-31,"0"4"1,0-3 0,2 2-1,2 1 1,6 1 277,5 6 1,1 5 0,4 2 0,0 2 0,-2 2 0,1 5 83,-4 2 1,-1 2-1,-1 3 1,0 4-296,0 6 0,-6 8-394,-3 1 280,-3 2 1,-4 5 0,-4 3 0,-5 0 0,-4 2 0,-1-1 0,0-2-209,1 0 1,2-4-1,2 1 1,0-3 244,4-4 1,2-6 0,6 2 269,0-2 0,7-7 283,6 1-382,5-7 1,8 4-1,1-5 1,2 2-1,4 3 1,0 1-1,-4 3 214,-2 1 1,-7 6-322,-3 0 1,-4 5 0,-5-4-1,-3 2 21,-4 2 0,-7-2 57,-2 2-141,-9-7 1,-7 4 0,-7-8 0,-1-1-1,-1-2-68,-4 2 1,5-4-7,-6-2 0,3-2-207,-3-2 0,-1 0-15,1 0 1,7-2 0,5-2-622,8-5 0,9-6 456,5-2 1,14-2 500,7 2 0,21-4 0,16-6 0,1-1 0,6-4 0,-1 0 0,1 0 0</inkml:trace>
  <inkml:trace contextRef="#ctx0" brushRef="#br0" timeOffset="130">17392 9551 8028,'13'-13'0,"0"-3"0,0 3 202,-6-2 0,-2 15 0,-7 0 534,-7 7 1,-7 6-504,-13 4 1,0 3-397,-5 5 108,6 1 0,-7-1 1,5 1-1,2-1 0,2 1 2,5-1 1,2 1 111,7-1 0,5-4-303,2 1 169,15-13 0,4 7 0,13-12 1,3-1-1,4-1-2,3-2 1,-3 0 80,0 0 1,-4-5 127,4 1 1,-6-2-70,2 2 0,-9 3 0,-4-4 0,-3 4 360,-1 1-317,-6 0 1,-3 4-41,-8 1 0,-9 4 32,-8 0-152,-3 8 0,-7-3 1,-2 3-1,1-1 1,2-1-439,3 2 1,1-1 137,1-8-771,5 4 507,7-11 229,8 5 389,10-6 0,29-16 0,13-8 0,5-1 0,1 1 0</inkml:trace>
  <inkml:trace contextRef="#ctx0" brushRef="#br0" timeOffset="131">17749 9691 8028,'0'-13'464,"0"0"639,0 6-644,0 2-239,0 22 1,0-6 0,0 14-1,0-1 656,0 1 1,0 0-1077,0 1 0,0-1-120,0 1 1,-1-5 0,-2-1 0,-1-2-476,1-2 0,2-2-1090,1-1 1885,5-6 0,14-30 0,8-12 0</inkml:trace>
  <inkml:trace contextRef="#ctx0" brushRef="#br0" timeOffset="132">17711 9499 8028,'-11'-12'0,"4"-1"-1007,-6 0 801,6 6 0,8 1 101,4 6 1,2 0 104,5 0 0,7 6 0,35 13 0,-20-6 0,0 0 0</inkml:trace>
  <inkml:trace contextRef="#ctx0" brushRef="#br0" timeOffset="133">18004 9742 8028,'-5'13'0,"3"-1"-142,-2 1 0,3 0 150,1 0 0,0-1 0,0 1 1,0 0 1897,0 0-1327,0-6-325,0 4 55,0-10 0,1 5 1,3-7-1,5-4 0,2-3 0,2-8-355,0-1 1,1-7-565,3-1 396,-3-1 1,10-6 0,-3 3-1,3 0 1,2 2-254,-1 4 0,-3 5 396,-1 5 1,-5 1 289,1 4-232,-9 2 1,2 9-1,-6 6 1,0 8-1,1 5-8,-1 4 1,0-1-10,-4 1 1,0-1-385,0 1 258,0-1 1,2-1 0,2-2 0,4-5 0,4-5-546,0-3 1,3 1 233,2-6 1,2-1 466,7-7 0,5-3 0,19-40 0,-21 19 0,1 1 0</inkml:trace>
  <inkml:trace contextRef="#ctx0" brushRef="#br0" timeOffset="134">18744 9551 8028,'0'-13'0,"0"0"328,0 0-164,0 6 390,0 1 1,-1 9 0,-2 4-61,-2 6 1,-4 8-396,0 1 1,2 6 258,-2 2-349,1 0 0,1-1 0,1 1 0,2-2 0,0-1 5,1-1 1,3-1 71,4 1 1,5-6-227,8-3 127,2-9 1,7 2-1,1-6 1,1-2 0,3-5-304,2-6 0,1-9 180,4-8 0,-5 0-315,-3-8 291,-9-6 1,-3-1-1,-5-5 1,-2 1-1,-2 1-102,-5 0 1,-10 7 196,-6 8 1,-7 2-144,-6 1 451,-1 6 1,-1 6-1,-1 7 1,-3 1-1,-2 5 298,-2 4 1,4 1-265,1 9 1,3-2-80,1 10 0,7 1 37,2 3-162,2 1 1,8-5 0,3 0 0,3 2-1,4 1 75,5 2 0,2-7-87,11-2 0,0-2-290,5-3 108,5 1 1,2-6 0,5-3-1,2-2 1,1-4-547,1-2 1,1 0 158,-5-9 0,-1 2-42,-3-10 550,-3 5 0,-34-53 0,-2 30 0,0 1 0</inkml:trace>
  <inkml:trace contextRef="#ctx0" brushRef="#br0" timeOffset="135">10889 8199 8204,'-4'-21'-105,"0"-1"0,1 1 0,2 1 0,1 3 1,0 3-1,1 1-33,3 1 0,3-1 0,6 0 298,0 0 1,-5 5 0,1 1 0,-1 0 58,-1 0 1,1 4-200,-4-1 1,-1 2 24,5 2 1,-5 10 89,1 3-99,-2 8 1,2 5 0,0 9-1,-1 7 1,-2 9 0,-1 9 0,0 8 24,0-30 1,0 0 0,0 4 0,0 2 0,0 4 0,-1 3 0,0 4 0,-1 2-50,0 4 1,0 2 0,-1-16 0,-1 2 0,1 0 0,0 2-1,1 1 1,0 1-939,0 0 0,-1 0 0,1-1 917,-2-2 0,0-1 0,0 0 1,3 22-1,0-1 14,-4-5 0,1-2 1,2-2-1,1-2 1,-1-5-1,0-1 1,1-4-1,1-1-150,-1-5 0,2-2 0,1-2 0,1 0 165,6 29 1,-2 1 0,1-4 0,2-1 20,2-6 1,-4-10-243,1-5 0,-1-8 129,5-1 1,-5-7 0,-1-1 0,1-8-218,-1-4 0,-3-5 2299,4-1-2353,-5-5 265,3-3 1,-2-13 77,0-8 0,4-15 0,0-9 0,-1-3 0,0 0 0</inkml:trace>
  <inkml:trace contextRef="#ctx0" brushRef="#br0" timeOffset="136">11195 8237 8214,'-18'-18'0,"2"2"0,-3-4-582,0 2 0,6 2 638,5 8 1,6 2 30,2 6-126,0 0 0,16 0 0,-2 0 0,3 0 0,4 0 39,4 0 0,-1 0 0,10 0 0,2 0-32,6 0 0,3-1 23,6-4 0,7-2 0,7-5 0,-28 5 0,1 1-2,3-1 0,2 1 0,4-1 0,2 0-83,4-1 1,0-1 0,0 1-1,1 0 1,4-2 0,1-1 0,1 0-1,-1 1 95,1 0 1,1 0 0,-1 0 0,0 2-2,4 1 1,0 1 0,-5 0-1,1-1 1,1 1 0,1-1-1,-2 1 1,-1 0-1,0-1 1,1 1 0,1-1-1,1 1-1343,4 0 0,0-1 1343,-2 1 0,1 0 0,2-1 0,0 1 0,-1-1 0,0 1 0,2 0 0,0-1 0,2 1 0,1 0-5,-23 1 0,0 1 1,0 0-1,23-3 1,0 1-219,-23 2 0,0 0 0,0-1 0,1 1 0,0 0 0,1 0 222,-1-1 0,1 1 0,-1 0 0,2 0 1,-1 0-1,1-1 1,2 0-1,1-1 1,-1 0-1,0 0 1,0 1-1,0-1 1,-2 1 0,1 0-1,-1 0 1,1 0-1,-1 0 1,1 0 5,-1 1 0,1 0 1,0 0-1,0-1 1,-1 0-1,1 0 2,0 0 0,1-1 0,-1 0 0,-2 2 0,0-1 0,-1 0 23,-1 0 0,1-1 0,-2 0 0,22-1 0,0 0 51,-1 1 0,0-1-64,-3 1 1,0 0-1,5-1 1,0 1 0,-3 0-1,0-1 1,-3 1 0,1-1-1,-1 1 1,0 0 40,2-1 1,-1 1 0,0-1 0,0 1-252,3-1 0,0 1 1,-5 2-1,0 0 179,1-1 0,0 1 0,-1 1 0,0-1 24,3 0 0,0 0 0,-1-1 0,0 0 0,2 2 0,1 0 0,-2 0 1,-1 0-21,-2 1 0,0-1 1,1-2-1,0 1-13,-2 2 0,-1 0 22,-1 0 0,1 0 0,0 0 0,1 0 1,-5-1-1,-1 1 0,-2 0 0,-2 0 1,-2 0-1,0 0-12,-3 0 0,1 0 0,-2-1 0,1 0 19,-2 1 0,-1 0 0,-2 1 0,-2-1 87,-1-2 1,-1-1-64,33 2 1,-7-6-1,-1 3 1,0 0 0,-4-1 911,-4 0 1,-2 3-864,-2-5 0,-6 5-12,-2-4-13,-4 5 1,-7-3 0,-6 6 0,-4-1-1,-4-2 796,-2-1 1,-6-1-876,-2 5 519,-5 0 1,3 2 0,-6 2-505,0 4 0,0 8 705,0 1-700,0 0 0,0 1 0,0 5 0,0 4 0,0 6 299,0 4 1,0-1-224,0 11 1,0 1 162,0 8-193,0-4 1,0 12 0,0-1 0,0 8 0,-1-33 0,0-1 15,-1 1 1,0 1 0,1 2 0,1 0-256,-2 1 1,-1 1 0,0 4 0,-1 1 237,0 3 1,0 0 0,-1-2-1,0 0 17,1 2 1,-1 0-63,-1-2 1,1 1-1,2 0 1,0 1 0,-1-1-1,0 0 1,1-1-1,0 0 1,1-1 0,0-1 79,0-4 0,0 0 0,-1-2 1,0-1-187,1-2 1,0 0 0,1 1 0,0-1 63,-1 1 0,0-2 0,1 29 126,1-7-82,0 1 0,-2-9 0,-1 1 1,-1-7-1,0-3-201,-2-6 1,5-7-262,-3-4 1,2-1 157,2-7 0,-1 5-291,-4-5 1,3 0-1,-8-5 733,-4 1 1,-36-12 0,-15-6-1,16 2 1,0 0 0,1 0 0</inkml:trace>
  <inkml:trace contextRef="#ctx0" brushRef="#br0" timeOffset="137">11195 10545 8214,'-12'0'-92,"-3"0"0,1-1 1,0-2-1,3-1-1152,-1 1 1314,7 1 0,-4 4 1,11 2-1,6 4-3,6 4 0,8 1 1,-4-2-1,3-1-72,6-2 0,4-1-23,8 2 31,-1 2 0,10-8 0,4 4 0,5-1 1,5-3-1,8-3 0,-30-2 0,1-1 19,4 0 1,2-2 0,2-1 0,1 1 0,1-2 0,1 1 0,1-1 0,1 0 29,1-2 0,0 1 0,2 0 0,1 0-1296,2-3 1,-1 1 1258,-4 2 1,0 0 0,5-1-1,-1 0 1,-3 3 0,-1 0 0,1 1-1,1 1 1,2-1 0,0 1 0,1-1-1,0 0 1,2 0 0,0 0-17,-2 1 0,0 0 1,1-1-1,0 0-92,-2 3 0,1 0 0,5-3 1,0 1-1,1 1 0,0 0 1,2 0-1,0-1 86,0-1 0,0 0 1,1 2-1,1-1 18,-2 0 0,0 0 0,2 0 1,0 1 17,-22 0 0,1 0 0,-1 0 0,20-2 1,0 0-1,0 2 0,1 1 0,-2-1 1,-1 0 10,0 0 0,0 0 0,3-1 1,1 0-320,0 2 0,0 0 0,-4-1 0,0 0 293,2 1 1,0 0 2,-4 1 1,-1 0-1,6-2 1,1 1-29,-2 1 1,0 2-1,-20-3 1,1 1 0,0-1-1,0 1 1,0-1-1,0 1 10,0 0 1,0 0-1,-1 0 1,23-2-1,0 1-8,-22 0 1,1 1 0,0-1 0,-1 1 0,1-1 0,0 1 0,0 0 0,1 1 0,-1 0 0,0-1 0,-1 0 0,0 0-31,21-1 1,0 0 0,0-1 0,0 0 17,-2 1 1,0 0 0,1 1 0,1 0 4,0-1 1,0 0 19,-2-2 0,-1 1 1,-3 2-1,-1-1 1,-2-1-1,-1-1 1,-1 0-1,1 1 1,0 0-1,0-1 45,1-1 0,0 0 0,-4 1 0,-1 1-49,2-2 1,-1 1 20,-4 3 1,0-1 0,3-2 0,0-1-1,-1 2 1,-1 0 0,1 0 0,-1-1-1,1 0 1,0-1 8,-3 2 1,-1-1 0,-1-1 0,-1 0 11,0 3 1,0 0-33,-4-3 1,-1 0 0,-1 4 0,-1 1 0,-3-2-1,-1-1 1,31 1 0,-8-1-14,-10-1 0,-7-2 76,-10 2-68,-9 2 0,-8-5 0,-9 4 936,-8-1 0,-6-4-948,-7 3 1,0-3-141,1 4 0,-7-2 0,-1 3 0,-1-1-1013,0 1 1599,0 2 0,-22-22 0,-4-5 0</inkml:trace>
  <inkml:trace contextRef="#ctx0" brushRef="#br0" timeOffset="138">1760 11769 8105,'0'-13'-45,"0"1"1,0-1 0,0 0 0,1 2-1,3 1-305,5 1 665,8 1 0,8-3 0,9 1 1,5 3-1,3 1 0,5 2 1,2-1 181,2 1-528,0 0 0,0 4 0,0 0 1,-1 0-1,-5 0-370,-6 0 218,-7 6 1,-12-4 0,-4 7 0,-6 1-1,-6 1 1,-6 2 0,-6 1 182,-9 3 0,-35-1 0,-15-1 0,18-2 0,1 1 0,-1-1 0</inkml:trace>
  <inkml:trace contextRef="#ctx0" brushRef="#br0" timeOffset="139">1772 11744 8105,'0'-26'0,"0"5"0,0 0-216,0 5 1,10-2-1,4 6 1,5 2-1,5 3-236,4 2 636,5 0 1,5 5 0,0 0 0,1 0 0,-1 2 1254,0 2-1426,-5 9 0,-3 2 0,-11 7 0,-6 2 0,-7 3-227,-5 2 0,-4 8 103,-5 2 0,-8-1 0,-13 4 1,-7-2-272,-5-2 0,-4 5 207,-6-1 0,1-5-47,3-7 0,-1-8 581,6 0 0,5-11 0,8 0 221,7-4 1,9-4-283,9-7 0,8 1-127,5-5 0,8 5 0,5-3 0,7 2-28,5 0 0,2-1-123,3 5 0,3 0-327,1 0 0,5-4 1,-1 0-1,2 1-338,2 2 0,0 1-149,0 0 794,0 0 0,0-5 0,0 1 0,0 1 0,0 2 0,0 1 0</inkml:trace>
  <inkml:trace contextRef="#ctx0" brushRef="#br0" timeOffset="140">2831 11795 8105,'0'-24'43,"-2"8"237,-2-5 0,3 5 1,-5 5 1625,0 2-1683,5 4 1,-5 6 146,6 3-358,0 9 0,0 7 0,0 5 1,0 2-1,0 2-67,0 0 1,0 8 0,0 0-1,0 4-194,0 0 0,0-5 112,0-2 0,0-5-118,0 5 211,6-5 0,-5-4 0,5-8 0,-2-3-289,0-1 300,1-6 0,-5-4 0,0-10 0,0-7 109,0-5 1,0-3-65,0-8 0,0 2-11,0-6 1,0-5 1,0-3 1,0-5 0,0 3-1,0-1 26,0-3 1,0 1 43,0-4 0,5 9-96,4-5 137,-3 6 0,5 9 0,-1 6 0,4 4 0,3 5-141,-1 6 1,2 4-133,-1 7 0,6 0 73,-2 0 0,-1 7-373,1 6 1,-5 1-1,1 7 1,-5 2-1508,-3 1 1966,-4 1 0,-22 29 0,-4 7 0</inkml:trace>
  <inkml:trace contextRef="#ctx0" brushRef="#br0" timeOffset="141">2792 11999 8105,'-12'-6'0,"3"5"125,1-4 409,5-2 0,-1 6 306,8-3 1,7 2-785,6 2 1,10 0 116,-1 0-354,8 0 0,-2 0 0,6 0 1,1 0-1,-1 0-2328,0 0 2509,0 6 0,29 12 0,-30-4 0,0-1 0</inkml:trace>
  <inkml:trace contextRef="#ctx0" brushRef="#br0" timeOffset="142">3239 12305 8105,'0'-13'0,"0"-4"0,0 0 361,0-6 0,1 9 0,3-3 1,5 3-1,2 3 402,2 2 1,0 3-538,0 6-180,5 0 0,-4 6 1,3 4-1,-3 6 1,-1 3-211,0 1 0,-2 9 0,-2-4 1,-5 2-84,-3 0 0,-1 3 27,0-1 0,-5 5-5,-4-4-101,3 0 1,-3-6 0,3-3 0,-1-4-255,-3-3 710,4-6 1,1-8 0,5-10 0,1-6-82,3-5 1,3-5-79,6-3 1,4 0-16,0-5 59,0 0 1,0-3 0,0 3 0,-1 6 0,-2 5 305,-1 6 0,-6 3 65,-3 1 132,-3 6-339,-1 7 0,-5 9 0,-4 8 0,-2 4 1,-1 3 116,4 2 1,-2 1-178,6 2 0,-5-2 165,5 3-490,0-3 0,4-3 0,1-1 0,5-3 0,5-2-345,5-2 0,6-4-76,0-3 1,7-4 26,5-5 39,3 0 1,2-7-1,0-4 561,4-5 0,-11-12 0,5-11 0,1-1 0,5-2 0,0 0 0,0 0 0</inkml:trace>
  <inkml:trace contextRef="#ctx0" brushRef="#br0" timeOffset="143">4323 11871 8105,'0'-18'0,"0"4"78,0-3 0,0 2 0,0 3 336,0-1 1,5 4 517,4 1 0,2 5-280,2-1-711,0 2 1,5 2 0,3 0 0,3 2 0,0 1-2285,-2 1 2017,2 6 0,-10-3 1,3 6 325,-3-1 0,-29 30 0,-8 6 0</inkml:trace>
  <inkml:trace contextRef="#ctx0" brushRef="#br0" timeOffset="144">4233 12088 8105,'-12'0'0,"-1"0"0,0 0 17,0 0 31,6 0 344,2 0 1,6 0 0,3 0 0,5 0 0,2 1 435,2 4 1,5-4-893,4 3 0,-1 2-265,4-2 0,-2 0 1,7-2-1,-3 1 329,-2 1 0,8-11 0,5-4 0,3-4 0,0 1 0</inkml:trace>
  <inkml:trace contextRef="#ctx0" brushRef="#br0" timeOffset="145">6937 11578 8007,'5'-17'-84,"2"0"1,2 1 0,-1 2 345,2 1 1,0 9-1,-1 8 1,-7 13 224,-4 10 0,-7 10 1,-6 7-1,-4 1-412,-1 4 0,3 0-143,-4 2 1,1 0 0,-1 0-1,3 0-120,-1 0 0,5-5 63,-3-4 62,8-8 0,0-8 0,4-12 88,2-9 0,6-12 1,3-14-1,1-3-13,3-2 1,6-5 22,1-3-110,0-3 1,0-2-1,1-4 1,2-3-1,2-4 1,3-2 0,0-2-227,1-2 0,0-5 144,4 2 179,-3 2 1,4 3 0,-7 12-1,-2 9 1,-5 11 205,-3 9 1,-6 7-1,-1 11 1,-1 4-3,-3 7 0,-2 5-33,-1 9 0,5 3 332,-1 5-420,0 0 0,-4 0 0,1 2 0,2 1 0,2 3-33,-3 1 0,0-2-122,-2 4 1,1-5-213,3 5 192,-2-6 0,8-1 0,-5-9 0,1-4 0,1-6-219,0-1 0,-2-12-499,3 1-351,-5-6 686,3-3 0,-2-6 1,0-4 452,-1-5 0,-24-11 0,-8-7 0</inkml:trace>
  <inkml:trace contextRef="#ctx0" brushRef="#br0" timeOffset="146">6924 11935 8007,'-9'-13'-55,"1"0"1,5 5-178,-1-1 0,2 5-123,2-4 852,6 5 1,2-3-1,9 6 1,6 0-1,5 0-30,6 0 0,-1 0-655,1 0 1,1 0-1,7 0 1,1 2-808,3 2 1,-5-1 994,1 5 0,-6-4 0,2 1 0,2 1 0,1 0 0</inkml:trace>
  <inkml:trace contextRef="#ctx0" brushRef="#br0" timeOffset="147">7625 11999 8007,'2'-17'31,"0"0"1,5 1 190,5 2 0,-1 3 102,10 2 0,-1 3 0,3 6 0,-3 2 227,-2 2 0,3 5-474,-4 8 1,-1 2-1,-8 8 1,-3 2-181,-4 0 1,-1 3 79,0-3-69,0 4 0,-7 1 0,-4-1 0,-5-1 0,-1-1-438,-1 0 342,4-1 0,-5-10 1,6-4-1,2-5 223,3-3 0,2-6 0,7-4 0,4-7 157,3-7 0,9-8-123,4-2 1,8-1-119,0-7 1,7 0-1,-2-5 1,3-2-229,1-2 0,-1 1 134,-3 3 1,-5 4 448,-7 5-210,-4 1 0,-8 16 1,-6 0-1,-8 10 368,-6 10 1,-8 3-59,-4 11 1,0 1-11,1 3-195,-4 6 0,7-4 0,-3 3 1,4-3-1,3-2 103,1 1 0,6-2-362,3-3 0,2 2-43,2-6 110,6 0 0,2-6 0,9-2 0,5-5 1,3-3-437,5-1 1,1 0-126,3 0 1,1-1-988,-5-3 1115,6-3 1,-10-5 0,3 2 0,-7 2 423,-5-2 0,-19-7 0,-7-3 0</inkml:trace>
  <inkml:trace contextRef="#ctx0" brushRef="#br0" timeOffset="148">9372 11846 8000,'-14'-6'56,"-2"-1"1,1-2 0,2 2 0,4 0 0,4 0 544,2-3 0,7 5 1,6-1-1,6 2 173,5-1-740,9 1 0,6 4 0,8-1 0,2-2 0,2-1 131,2 1-166,6 1 1,-3 2 0,2 0-1,-4 0 1,-6 0-1565,-7 0 1089,-5 0 0,-9 5 0,-3-1 0,-5 0 0,-8 0 476,-8 1 0,-5-1 0,-42-21 0,-8-4 0</inkml:trace>
  <inkml:trace contextRef="#ctx0" brushRef="#br0" timeOffset="149">9691 11565 8000,'-6'-21'0,"-2"0"0,-4 4-14,0-5 1,4 11 0,4-2 679,3 2-27,1 5 0,1 1 1,2 6-248,1 3 0,2 9-305,-2 8 1,-1 3 153,6 2-166,-7 5 0,4 2 0,-5 5 0,2 0 0,2 0-86,-3 1 1,1 3-658,1 1 490,-2-1 1,5-4 0,-4-1-1,1-1 1,-1-4-441,-2-1 1,4-2-98,-1-8 1,0-7-15,-4-5-96,0-6 825,6 2 0,1-33 0,6-8 0</inkml:trace>
  <inkml:trace contextRef="#ctx0" brushRef="#br0" timeOffset="150">11603 11272 7974,'-8'-13'-168,"1"0"0,1 1 0,2-1 691,-2 0 0,5 0 1,-3 1 812,2-1-888,2 6-349,0 7 1,0 8-1,0 11 1,0 5-1,0 7 219,0 6-254,0-2 0,0 11 0,0-4 1,0 3-1,0 1 0,0-4 1,0-1-126,0 2 1,4-6-1,2 2 1,0-3-630,-1-9 0,4-2 1,-3-8 256,1-1 1,-5-9-1,3-9 8,-4-9 0,-2-7 135,-4-8 262,4 1 1,-10-2 0,4-3 0,-2-4 0,2-4 115,1-5 1,-2 4-1,4-5 1,1 0 226,1-3 1,2 0-150,0-4 58,6 9 1,1-8 0,6 13-1,0 3 1,1 5 168,3 2 0,3 8-362,5 6 1,1 6 213,-1 7-432,1 0 0,3 6 1,1 4-1,-3 4 1,-3 5-653,-3 0 0,-5 1 453,1 1 1,-4 4 385,-5-4 0,-19 14 0,-10 5 0</inkml:trace>
  <inkml:trace contextRef="#ctx0" brushRef="#br0" timeOffset="151">11616 11463 8000,'-13'-7'952,"1"-4"-795,5 9 1,2-3-48,10 5 1,3 0 36,9 0 0,3 0 0,7 0 1,1 1-250,2 3 0,5-2-620,-1 2 1,5 2 93,3-2 628,-2 6 0,-1-6 0,5-1 0,0 3 0,0 1 0</inkml:trace>
  <inkml:trace contextRef="#ctx0" brushRef="#br0" timeOffset="152">12228 11629 8000,'-13'0'0,"5"0"-77,-1 0 1,7 1 0,-3 5-1,4 5 811,1 5 0,0 7-550,0-2 0,0 3 1,0 1-1,1 1-377,4-1 0,-4 2-216,3 3 0,-2-9 29,-2 1-149,0-7 0,0-2-556,0 0 1085,0-6 0,0-4 0,0-10 0,0-8 0,0-3-123,0-5 1,-2-1 271,-2-1 1,3-2 96,-4-3 0,4 2 1,1-5-1,0 2 236,0 3 1,4-4-44,0 3 1,6 0 519,-1 8-741,8 3 1,-3 6-1,4 2 1,1 3-1,2 2-53,3 2 1,0 7-111,-2 5 1,0 2-492,-5 2 316,0 5 0,-10 2 0,-2 5 0,-4 1 1,-1-1-229,0 1 1,-4-2 109,-1-3 1,-4 2 289,0-6-110,-2 6 0,-2-9 0,0 1 0,2-3 99,2-4 538,4-5-277,5 3-172,5-6 0,2-2 1,6-1-1,0-1 0,0 1-104,-1 2 1,1 1-107,0 0 1,0 4 50,-1 0-31,-4 6 0,1-7 1,-4 6-1,-2 1-22,-2 1 1,-7 0 69,-2-2 1,-8 1 7,-1-6-8,-5 6 1,2-9 0,-4 5 0,1-2 0,2 0-145,-2-1 1,5-1 92,1-2 1,2-2-1412,3-2 1016,5 3 1,1-11 0,9 4 457,5-4 0,46-23 0,-16 14 0,-1 1 0</inkml:trace>
  <inkml:trace contextRef="#ctx0" brushRef="#br0" timeOffset="153">12840 11680 8000,'0'-13'-64,"0"0"-142,0 1 1,-1 5 655,-3 2 1,-1 4 0,-6 2 0,-5 5 626,-2 7 0,1 1-919,-4 7 1,1 0-1,-1 5 1,4-1 52,2 1 1,8-1-593,3 1 235,3-1 1,1-3 0,1-2 0,3-3 0,5-5-302,2-2 1,8-3-1,2 2 1,4-5-757,5-3 1,3-6 279,5-4 923,0-2 0,-3-15 0,3-6 0,2-3 0,0 0 0</inkml:trace>
  <inkml:trace contextRef="#ctx0" brushRef="#br0" timeOffset="154">13784 11336 8000,'-2'-23'0,"0"-1"0,-4 0 285,-1 1 0,3 8 1,-5-1 477,-1 6 0,-3 4-383,-4 6 0,2 2-62,-6 2-209,-1 9 0,1 7 0,-2 7 0,-1 1 1,0 3 450,4 2-520,-1 1 0,8 4 1,-1 0-1,6 0 0,2-1 1,3-3-1,2-4-305,1-3 1,10-6 0,4-2-1,6-4 33,7-3 0,0-8-6,7 0 96,0-8 0,4-3 1,0-6-1,-1-1 0,-2-3-84,-1-4 1,0-5 0,3-2 0,-3-4 50,-4 0 0,-5 2 174,-3-4 1,-4 7-36,-5 2 1,-2 5-1,-4 9 265,-7 2 0,-1 5-65,-8 8 0,2 7-80,-1 6 0,-2 6-27,6-2 0,-2 2 1,3 0-1,-1-4 9,1 0 0,3 2-32,4-4 0,5 0 20,8-4-15,-3-6 1,10-1 0,-3-6-1,3-2 1,3-2 107,3-5 0,-7-3-32,2-5 0,-8 1 380,0-5-454,-3 0 0,-7-9 0,-2 0 1,-4 2-1,-2 1-46,-4 1 0,-4 1 36,-13-1 0,1 7-180,-9 2 1,-2 8 0,-2 5 0,-3 2-517,-1 2 1,1 0 109,3 0 0,8 2-610,9 2 852,9 3 0,2 10 0,9 0 313,5-1 0,46 4 0,-16-11 0,-1 1 0</inkml:trace>
  <inkml:trace contextRef="#ctx0" brushRef="#br0" timeOffset="155">14536 11323 8000,'-7'-7'897,"-4"1"0,4 6-567,-6 0 0,4 6-244,1 2 0,1-1 1,-3 3-1,3 3-5,1 3 0,2 1-92,4-5 0,0 1 0,1 0 0,5 0-263,7-1 0,1 1 86,7 0 141,0 0 1,5-2-1,-1-1 1,1-3-1,-2 0 151,-3 0 0,-2-3 0,-7 3 0,0 1 159,-4-1 0,-2-3-98,-6 4 1,-7-1 24,-6 2 1,-5 1 0,-8-4 0,-1-1-10,-3 1 0,4 2-593,-4-3 0,4 0 97,5 0-179,-3-4 1,10 5-1,-2-8 1,8-2-335,8-5 0,7-2 305,10-2 0,8-1 523,9-3 0,3-3 0,7-5 0,7-3 0,4-3 0,-1 1 0</inkml:trace>
  <inkml:trace contextRef="#ctx0" brushRef="#br0" timeOffset="156">14970 11285 7997,'0'-7'321,"-2"1"350,-2 6 0,-3 6-211,-6 2 1,0 9-191,1 4 1,-2 3-1,-2 3 1,-1 2 17,1 0 1,8 3-185,4-3 1,2-2-297,2 3 180,0-9 1,7 0 0,6-6 0,7-5 0,4-3-261,1-5 0,7-2 110,2-4 1,1-4-53,-1-9 145,3 3 1,-10-15 0,3 2 0,-4-4 0,-1-4-64,-4-2 1,-7-1 49,-6-1 1,-5 1 0,2 0 135,-10 0 0,-3 5 0,-9 5 1,-6 5-1,-5 6 248,-6 3 1,-2 7-292,2 3 1,-1 2 91,5 2 95,-5 6 0,8 7 0,-1 8 1,5 3-1,6 1 214,3 1 1,7-1-311,2 1 0,10-5-276,3 0 92,3 1 1,8-3-1,4 0 1,3-4-1,6 0-776,0-4 1,1-7 465,1 0 0,3-2-678,-3-2 517,2 0 553,3 0 0,-1-33 0,2-13 0,4-4 0,-1 0 0</inkml:trace>
  <inkml:trace contextRef="#ctx0" brushRef="#br0" timeOffset="157">16474 11297 7997,'2'-12'10,"1"-1"1,2 0 0,4 2 0,5 2 160,6 5 1,9 3-1,7 1 1,5 0 0,6 0-1,2 0-206,2 0 1,0 0 31,0 0 0,-5 1 0,-7 2 0,-7 3-1659,-11 1 1662,-11-5 0,-44 15 0,-16-2 0</inkml:trace>
  <inkml:trace contextRef="#ctx0" brushRef="#br0" timeOffset="158">16564 11501 7997,'-9'-4'1460,"1"0"-659,5 0-787,-3 4 56,6 0 0,7 0 1,6 0-1,7 1 1,5 2-1,6 1 0,8-1-131,6-2 0,6-1-1368,4 0 719,3 0 0,12-1 710,-36 0 0,4-2 0,15-10 0,8-6 0,2-2 0,5-2 0,0 0 0,0 0 0</inkml:trace>
  <inkml:trace contextRef="#ctx0" brushRef="#br0" timeOffset="159">17635 11272 7997,'-13'-6'-117,"-1"5"112,-3-3 1,1 4 0,-5 4 0,0 4 853,1 4 0,-3 6-433,6 3 0,0 3-198,4 2 1,2 4 0,1-1-1,3 1 99,1 1 1,8-4-369,6 3 1,6-5 91,8-3 0,2-5-105,14-9 1,-3 2 0,9-6 0,-1-2-130,-1-5 1,2-6 130,-1-8 1,-9-4 21,0-9 0,-7 2 1,-6-7-1,-4-4 6,-3-2 1,-8-1 122,-6 4 1,-7 4-82,-10 0 1,-9 7 58,-8 1 0,-3 8 0,-2 9 0,-2 5-29,-2 3 1,-5 2-221,1 3 1,8 5-311,0 8 0,14 3-622,-1 5 0,14 1 1114,-1-1 0,43 18 0,6 3 0</inkml:trace>
  <inkml:trace contextRef="#ctx0" brushRef="#br0" timeOffset="160">19828 11323 7985,'-9'-6'69,"2"-2"1,2-4-1,2 0 258,1-1 1,2 4-1,3 1 1,6-1 0,8 2 104,5 3 1,9 3-407,3 1 0,9-5 1,4 1-1,2 1-161,2 2 0,-1 2-179,-3 4 0,-8-4 1,-7 5-1,-4-1-162,-4 4 0,-11-2 123,-1 1 353,-7-5 0,-56 14 0,-20-3 0</inkml:trace>
  <inkml:trace contextRef="#ctx0" brushRef="#br0" timeOffset="161">19828 11463 7985,'-13'0'0,"-4"0"0,0 0 200,6 0 0,4 0 1256,11 0-1325,0 6 0,22-5 0,-1 5 0,6-2 1,5 0-264,2-1-35,-3-1 0,11-2 1,-5 0-1,1 0 0,-1 0-1374,-1 0 1541,-2 0 0,12-12 0,2-2 0</inkml:trace>
  <inkml:trace contextRef="#ctx0" brushRef="#br0" timeOffset="162">20274 11093 8011,'-18'-18'0,"-2"2"-321,-6-5 0,5 6 413,0-2 1,10 7 680,-2 1 1,14 6-513,3-1 1,13 8-188,9 5 0,2-2 0,11 1 0,4 2-7,6 2 1,2-1-40,0-3 1,-2 4-581,-2-4 390,3 9 1,-8-3-1,2 5 1,-7-2 0,-6 0-418,-7-2 0,-6 5 429,-9 2 0,-6 0-59,-12-1 298,-5 4 0,-18-6 1,-7 7-1,-5-1 1,-2 1 135,-1-1 0,2 1 255,-2-1 0,-3 1-984,3-1 629,4 1 1,4-2-1,11-1 1,5-4-1,6 0-366,3-4 1,7 0-90,3-3 0,4 1 330,4 0 0,0-2 0,9-2 0,3-4 0</inkml:trace>
  <inkml:trace contextRef="#ctx0" brushRef="#br0" timeOffset="163">22378 11042 8007,'0'-12'-10,"1"-1"1,2 0 0,2 0 331,-3 1 0,-2 7 0,-4 8 0,-6 11 148,-5 9-356,0 0 1,-7 9-1,3-2 1,0 4 0,-4 3-16,-1 1 0,3 0 0,-1 1 0,1-1 182,1 0 0,-3-5-840,6-4 398,0-2 1,9-7 0,-1-4-1,1-8 44,1-8 1,1-7-1,8-10 1,2-4-52,4-3 1,4-3 0,0-3 0,3-5-37,2-6 0,2-3-69,7-3 240,-1-3 0,1 1 0,1-8 0,1 1 0,2-1 0,-2 4 0,-1 5 202,-1 6 1,-2 8 73,-3 4 0,-2 14 0,-8 9 263,-3 9 0,-2 6-246,-6 9 1,0 3-104,0 6 0,0 5 1,0 3-1,0 3-14,0 1 0,0 0-36,0 0 1,0 2-131,0 3 0,0-2 143,0 5-203,0-5 1,0 3 0,1-7 0,4-1 0,3-4 79,4-1 1,0-2-450,1-8 0,0-7 139,0-5 0,-1-7-485,1 3 1,0-4 797,0-1 0,-29-28 0,-7-8 0</inkml:trace>
  <inkml:trace contextRef="#ctx0" brushRef="#br0" timeOffset="164">22238 11285 8007,'0'-15'0,"0"-2"0,0 3 0,0-3 0,1 3 209,3 1-160,9 6 0,7 2 0,7 5 1,3 0-1,4 0 104,3 0 0,5 5-500,1 4 1,-1-2 0,-5 1 346,-3 2 0,20 13 0,0 4 0</inkml:trace>
  <inkml:trace contextRef="#ctx0" brushRef="#br0" timeOffset="165">22824 11412 8007,'13'-20'106,"4"2"1,1 7 0,2 2 452,3 5 1,1 2-278,2 2 0,-1 12 1,-1 5-1,-3 5 86,-4 4 0,-4 1-754,-4 3 299,2-4 1,-10 10 0,2-6 0,-6-2-1,-7 0-401,-5 2 350,-5-3 0,-5 0 0,0-7 1,3-2-1,2-2-810,2-2 939,1-7 0,8-1 1,2-8-1,1-2 0,5-6 243,4-5-179,4 0 1,7-9-1,3 2 1,4-5 0,3-4-38,2-2 0,4-1 0,1-4 0,0-1-195,0 1 1,3 0 80,-4 0 1,-6 6 234,-7 7-35,-3 5 1,-8 14 0,-8 6 326,-9 8 1,-3 7-160,-7 2 0,4 6-59,-5-2-113,7 3 0,-4 2 0,8-1 0,1 1 1,3-1-16,1 1 0,2-1-245,4 1 1,1-7 49,4-2 0,3-2 166,9-3-215,3 1 0,6-6 0,0-2 0,4-4 1,4-1-949,3 0 1107,1 0 0,-5-14 0,1-6 0,3-1 0,0-1 0</inkml:trace>
  <inkml:trace contextRef="#ctx0" brushRef="#br0" timeOffset="166">23653 11208 8007,'-13'-21'-171,"1"0"0,5 9-346,2 0 1,5 7 1296,5 1-669,7 3 0,4 1 1,5 0-1,2 1 1,1 2-492,1 1 0,1 6 380,-1-1 0,18 13 0,4 5 0</inkml:trace>
  <inkml:trace contextRef="#ctx0" brushRef="#br0" timeOffset="167">23589 11438 8007,'-12'-13'0,"-1"0"0,0 2-69,0 2-191,6-2 576,2 10 1,6-9-1,3 5 1,6 3-1,6 0 1,6 2-324,7 0 0,-1 4 0,6 1 7,2-3 0,0-1 0,4 0 0,4-1 0,0 0 0</inkml:trace>
  <inkml:trace contextRef="#ctx0" brushRef="#br0" timeOffset="168">24775 11042 7982,'-13'-5'59,"5"3"1,1-3 0,3 0 0,5 1 259,6 1 1,12 2 0,6 1 0,8 0 0,5 0 0,4 0-133,5 0 1,8-2 0,5 0-1,2-3-52,2 3 0,-7 0 26,-6 2-769,-6 0 1,-14 0-907,-5 0 1347,-23 0 0,-8 0 0,-16 0 0,0 0 1,-1 0-1,1 0 0,0 0-290,1 0 1,2 0 0,5 0 456,0 0 0,6-6 0,47-18 0,16-10 0</inkml:trace>
  <inkml:trace contextRef="#ctx0" brushRef="#br0" timeOffset="169">25859 10698 7982,'0'-13'-288,"0"1"1,0-3 264,0-2 0,0 8 1,0-4 736,0 1-60,-6 7-299,-1-1-275,-5 6 0,3 2 0,2 2 81,1 4 0,2 4 0,3 0 296,-4 1-763,4-6 77,-5 5 228,6-11 140,0 10-69,0-9-261,0 3 170,0-5-10,-5 0 0,3-1 0,-2-3 95,3-5 0,1 2 0,0-1 0,0 3 72,0-3-75,0-1 1,0 1-1,1-1 1,2-1 306,1-1 0,5-2-164,-5 1 0,1 4 1,-2 3 215,2-1-301,-1 5 0,-4 1 78,0 8-132,0 4 1,0 7 0,0 7 0,0 7-1,0 3 98,0 3 0,0 5-240,0 2 7,-6 4 0,5 1 0,-4-2 1,4-2-1,2-6-311,4-5 1,-2-5-51,5-6 116,-5-5 0,8-3 58,-2-8 0,-4-5 99,0-8 131,-4-3 1,-5-8 0,-2 0 0,-1-4 0,-1 0 9,0-4 1,-3-3-44,3-3 0,-4 0 112,0-5 0,3 0 1,2-4-1,1 0 24,3 0 1,2-1-99,1 1 168,0 0 1,1 0 0,4-1 0,5 3 0,5 0 49,6 2 0,4 10-318,0-2 76,1 15 1,0-4 0,4 10 0,3 2 0,-1 3-414,-2 5 0,-7 2-618,-2 6 736,-5 5 1,1-2 0,-7 3 0,-3 1 340,-2 0 0,-29 24 0,-11 10 0</inkml:trace>
  <inkml:trace contextRef="#ctx0" brushRef="#br0" timeOffset="170">25872 10877 7999,'-6'-7'0,"3"-3"367,-5 5 1,5-5 253,-1 2 1,4 2-475,4 2 0,9 3-44,8 1-256,3 0 1,7 0 0,3 0-1,3 0 1,1 0-1841,1 0 1993,-1 5 0,-1 3 0,4 3 0,3 2 0,0 1 0</inkml:trace>
  <inkml:trace contextRef="#ctx0" brushRef="#br0" timeOffset="171">26446 11030 7999,'-6'-13'1010,"3"6"-720,-5 3 0,5 4 351,-2 4 0,4 7-6,1 6-595,0 6 1,0-3-1,0 5 1,0 1 0,0-1-287,0 1 1,0-1 0,0 1-1,0-2-477,0-3 0,0 2-17,0-6 0,0 0 0,-1-5-379,-4 1 1119,4-6 0,-10-46 0,4-18 0</inkml:trace>
  <inkml:trace contextRef="#ctx0" brushRef="#br0" timeOffset="172">26420 11068 7999,'4'-19'0,"1"-2"0,5-1 0,-2 0 0,5 0 631,4 5 1,-2 1 86,7 8-506,-1 2 1,0 6 0,0 0-1,2 1 1,0 4 118,-2 3 0,0 5-271,-8 4 0,1 3 171,-10 5-344,1 1 0,-7-5 1,-3 0-1,-7 2 1,-5 1-447,-3 1 0,-1-3 322,-4-1 0,-1-6-135,1 2 418,-1-2 1,5-3 0,1 0 512,2-4-472,6-2 0,12-6 78,9 0-117,8 0 0,3-4 1,7-1-1,1 3 0,2 0 47,-2 2 0,-1 2-275,-2 2 1,1-1-11,-1 5 127,-5 1 0,-1 3 0,-8 1 1,-3 0 71,-3 0 0,-10-2 190,-3-3 0,-9 2 111,-4-5-263,-3-1 0,-2 0 1,-1 0-1,-1-1 1,-2-1-159,2-2 1,1 0-115,1 0 1,1 0-728,-1 0 640,6 0 1,3-2 0,9-2 0,5-3 311,6 0 0,32-9 0,16-2 0,5 0 0,0 0 0</inkml:trace>
  <inkml:trace contextRef="#ctx0" brushRef="#br0" timeOffset="173">27096 11170 8004,'-13'-11'767,"0"2"1,1 3-438,-1 6 1,-1 2-92,-3 2 7,-3 3 1,-4 7-1,1 3 1,3 3 0,2 1 61,2 1 1,4-1-402,3 4 1,3 1 0,6-2 0,3-1-389,6-2 0,1-7 202,11-1 0,4-2 0,7-7 0,0-1-483,4-1 1,-1-2-739,-1 0 1500,3-6 0,18-35 0,-22 13 0,1 1 0</inkml:trace>
  <inkml:trace contextRef="#ctx0" brushRef="#br0" timeOffset="174">27631 10698 8004,'-12'-31'0,"-2"4"0,-3-3 53,2 9 0,-3 7 1,5 7-1,0 1 0,-1 5 1187,-3 3 0,3 7-1045,-3 8 1,3 3 0,1 7-1,0 3-162,1 4 1,0 1-56,4-1 1,2 3-65,6-3 75,0 3 0,2-1 0,2-3 0,6-6 0,5-6-335,7-2 0,3-7 206,5-3 1,2-6-1,7 0 1,-1-6-147,0-6 0,0-4 210,1-4 0,-1-2-36,0-7 104,-5 1 0,-2-7 0,-6 0-6,1-1 0,-6 2 0,-5 6 0,-5 1 307,-5 2 1,-10 8-77,-3 6 0,-5 6 77,-4 2-242,-3 6 0,-1 11 1,1 1-20,2 2 0,2 1 0,6 3 0,3-1-103,1-2 1,2-4 73,4 5 0,6-7-268,2 2 231,9-8 1,3 1 0,7-6 0,3-1 0,4-3 128,3-5 1,-3-2-101,0-5 1,-6-5 172,2 0-69,-3-6 1,-7 2 0,-3-8-1,-5-2 1,-3 0 128,-5 0 1,-4-2-147,-4 8 1,-9-2-120,-8 10-42,-9 0 0,-3 6 0,-6 1 0,-2 3 0,-2 1-560,2 3 1,1 3 273,2 4 1,10 3-50,2 6-60,15 6 1,0-5 0,12 4 0,6-1 472,10 0 0,22-9 0,10-5 0,9 0 0,0 0 0</inkml:trace>
  <inkml:trace contextRef="#ctx0" brushRef="#br0" timeOffset="175">28511 10634 8017,'0'-12'94,"0"3"186,0 1 57,0-1 1,-3 2 0,-4 3 0,-7 2 100,-4 2 1,-4 0-231,-3 0 0,-2 5-225,-3-1-17,9 6 0,-7-3 0,12 7 0,5 2 0,5 1-65,5-2 1,2-1 2,3-1 1,9 4-54,8 0 1,8 0 89,0-4 0,5 0 0,-2-1 0,-1 1-19,0 0 1,3 0 183,-4-1 1,-2 1 87,-7 0 238,-2 0-307,-12-1 1,-3 1 0,-10-2-1,-6-1 1,-10-1 61,-6 1 0,-6 0-106,-8-2 0,2 4-310,-3-4 80,9-2 1,-1 1-1,7-4 1,4 1-783,5-1 1,11-3 129,3-5 1,15 0 93,7-4 707,6-8 0,29-5 0,12-4 0,-18 3 0,1 1 0,-1-1 0</inkml:trace>
  <inkml:trace contextRef="#ctx0" brushRef="#br0" timeOffset="176">28945 10622 8017,'-4'-9'0,"-1"1"60,-5-1 1,3 2-116,-5 3 0,-3 2 725,-2 2 1,3 10 0,-3 4 0,2 5-123,-2 4 1,7 1-421,-3 1 1,9 5-184,-1 0 74,4-1 1,2-5-1,5-1 1,7-3-1,8-2-20,7-2 1,5-6 2,5-2 0,2-5-141,2 1 1,-2-5 55,3-7 1,-2-2-1,-2-13 1,0-4-13,-7-6 0,-9-3 49,-6-3 1,-3-5-5,-1-2 65,-6 2 1,-3 0-1,-10 7 1,-6 3 0,-10 4 125,-6 3 0,0 9 374,-6 5 1,0 2 12,-4 7-431,5 5 1,-2 2-1,6 7 1,5 2 0,6 5-95,4 3 1,2 0 68,4 1 0,3 3-235,10-2 9,2-4 1,11 5-1,3-6 1,4 0 0,1-2-1087,4-2 1,3 3 256,5-8 983,0 4 0,35-11 0,-33-2 0,0 1 0</inkml:trace>
  <inkml:trace contextRef="#ctx0" brushRef="#br0" timeOffset="177">23768 12726 8017,'-6'-13'0,"1"4"0,-5 1 722,1-2-612,12 4 0,-2 0 0,14 6 0,2 0 0,5 0 0,5 0 0,4 0-102,2 0-129,1 6 0,3-4 0,-3 3 0,-3 0 0,-1 0-1728,-1 2 1849,-5-4 0,-22 8 0,-11-3 0</inkml:trace>
  <inkml:trace contextRef="#ctx0" brushRef="#br0" timeOffset="178">23704 12955 8017,'-13'0'4,"-4"1"-118,0 4 108,0-4 1,10 6 0,4-4 103,6 1 150,10 1 1,8-4 0,9 2 0,4 1 0,3-1 0,1-2 0,0-1-908,1 0 0,-1 0 52,0 0 607,0 0 0,29-22 0,-30 7 0,0 1 0</inkml:trace>
  <inkml:trace contextRef="#ctx0" brushRef="#br0" timeOffset="179">25834 12726 8017,'-13'-5'-133,"0"0"1,0-1 0,1-1 329,-1 0-35,6 4 0,2-7 0,11 6 0,7 1 0,7 1 1,5 2-1,5 0 679,4 0-809,3 0 1,7-4-1,2 0 1,4 1-1,2 0 1,2 0-1,2-1 134,-3 1 1,-7 2-463,-8 1 139,-5 0 0,-12 0 0,-8 0-48,-13 0 1,-13 0 106,-4 0-28,-6 0 0,5 0 1,-5 0-1,3-1 1,0-2-1,2-2-669,0 3 283,1 0 512,9-3 0,76-3 0,-21 2 0,-1 0 0</inkml:trace>
  <inkml:trace contextRef="#ctx0" brushRef="#br0" timeOffset="180">26968 12470 8017,'-4'-8'-134,"0"-1"1,1 0-1,2-3 1,1-1 280,0 1 1,0-1 0,0 0 0,0 0 0,1-1 0,3-1 533,5-2 1,2-2-575,2 2 0,1 3 0,3-3 0,4 4 47,3 5 0,3-2-109,3 6-28,-3-1 0,4 5 1,-5 2-1,-2 4 1,-3 6-1,-5 8 0,-7 6-112,-4 3 1,-7 4 0,-5 5 0,-7 2-16,-4 2 0,-4-2 1,-3 3-1,-1-4-49,1-1 0,-5-4-31,0 1 206,1-7 0,5 2 1,1-11-1,3-6 300,2-7 0,6-6 0,9-3 1,8-3 47,7-1 1,3 3-324,6-4-29,0 5 1,6-3 0,1 6 0,2 0 0,0 0-212,1 0 0,-4 0 47,3 0 1,-6 0 0,-2 0 0,1 1-435,-4 4 0,-2-4-131,0 3 0,-8-1-176,4 1 476,-3-2 0,-1 4 417,-1-6 0,-11-34 0,2-9 0</inkml:trace>
  <inkml:trace contextRef="#ctx0" brushRef="#br0" timeOffset="181">27670 12317 8017,'0'-25'0,"0"1"297,0 3-124,0 2 1,0 6-1,0 1 441,0-1 0,0 7 0,-2 8-326,-2 9 1,3 3-311,-4 7 0,0 6 0,-1 7 0,0 3 97,1 1 1,-4 1-114,5-1 0,0 0 1,4 0-1,-2 2-45,-2 3 0,3-9-30,-4 0-3,4-6 1,1-2 0,1-2-1,2-3-237,1-4 1,1-10 206,-5-7 1,0-6 182,0-6 1,0-7-139,0-2 68,0-3 0,0-2 1,0-1-1,0-2 1,0-5-11,0-3 1,1-2 50,3 1 1,-1-4 22,6-1-19,-6-5 0,8 3 0,-3-6 0,4 0 0,0 3 102,1 5 1,0 2-54,0 11 1,-1 5 174,1 3-176,0 13 1,4-3-1,1 14 1,1 2-1,1 4 25,-1 4 1,1 5-32,2 0 0,-4 5-131,-5 0 0,-2 3 42,-2 5 14,-4-3 1,-6 4 0,-3-6-1,-5 1 1,-4 1-124,-4 3 0,-3-8 41,-5 4 1,-1-9-194,1 0 222,-1-3 0,-3-3 0,-1-1-473,2-1 368,1-6 1,5 6-1,3-4 1,0-2-1,5-1-1127,4 3 1306,4-4 0,29 16 0,5-3 0</inkml:trace>
  <inkml:trace contextRef="#ctx0" brushRef="#br0" timeOffset="182">26586 13338 8017,'-13'0'-59,"0"-2"1,1-1-1,-1-1 119,0 1 0,0 0 1,1 1-1,-1-3 171,0 2 0,6 1 0,1-1 288,1-1-283,3-1-212,-3 5 1,6 0 0,5 0 71,6 0 1,4 0 0,10-1 0,6-2 35,8-1 0,12-6-150,12 1-1,-27 7 0,1-1 0,4-3 1,2 0-1,5 2 0,2 0 1,3-2-1,2 1 0,5-2 0,1 1 1,4-1-1,0 1 0,2 0 1,-1 1 86,-3 0 0,1 1 0,-2 1 0,0 1-80,-5 1 0,-1 2 0,-2-3 0,-1-1 0,-5 1 0,-1 0 1,0 0-1,-2 1 5,-5 0 1,0 1 0,-2 0 0,0 0 10,29 0 0,0 0 1,-6 0-1,-4 0-160,-7 0 1,-5 0 120,-8 0 1,-5 0-114,-4 0 2,-7 0 0,-10-2 5,-7-2 1,-10 1-173,-3-5 249,-9 5 0,-3-3 0,-5 6 1,-1 0-1,1 0-641,-1 0 1,1 0 55,-1 0 649,6 0 0,-15 23 0,1 5 0</inkml:trace>
  <inkml:trace contextRef="#ctx0" brushRef="#br0" timeOffset="183">26752 13886 8015,'0'-20'-143,"0"-3"1,0 5 0,0-2 0,0-1 0,1 1 371,3 3 0,3-1 1,8 1-1,2 1 341,4 2 1,3 1 0,3 2 0,1 2-135,2 5 0,0 3-410,-5 1 0,-5 1 132,-3 3-263,-3 3 0,-7 6 1,-3 1-1,-4 3 1,-5 4-126,-8 4 76,0-6 0,-9 6 1,3-4-1,1 1 1,-1 1-323,4-2 444,1-5 0,1 2 0,2-5 0,1 0 0,3 0 137,1-1-49,2-5 0,5 3 0,3-4 0,6 0 1,4-1 90,3-2 1,6 3-1,-2 0 1,3-1-68,2 1 0,-2 4-139,-3-2 1,0 4 117,-8 0-55,3 1 1,-15 0-1,3 0 1,-4-1 105,-4 1 0,-9-2-71,-8-2 1,-3 1 45,-1-6-56,-1 0 1,-5-4 0,-3 0-1,-1 0 1,-1 0-188,2 0 0,4 0 38,-4 0 1,6-4-702,-2 0 361,9 0 0,10-1 0,12 0 460,10-2 0,29-1 0,13 1 0,5-2 0,1-1 0</inkml:trace>
  <inkml:trace contextRef="#ctx0" brushRef="#br0" timeOffset="184">27529 13835 8015,'0'-13'0,"0"0"0,-1 1 0,-3-1 0,-3 2 372,-6 2-263,0 3 1,0 6 0,-1 0 0,-1 2 0,-4 2 34,-1 5 1,5 2-1,-2 3 1,4 3-125,5 4 0,2 2-126,6-2 0,1 2 0,4-5 0,3 1-53,3-1 0,8-1 83,2-4 1,-1 0 1,1-1 68,-5-5 1,6 5-1,-5-4 1,-1 2 0,-2 0 249,-1-1 1,-2-5 110,-2 4 230,-4 1-426,-5-2 1,-2 3 0,-5-4-1,-8-1 1,-3 1-61,-5-3 1,-2 0-18,-5 1 1,3-3-233,-3 3-32,3-2 0,2-2 0,-1 1 1,2 2-1,3 1-1534,4-1 314,3-1 1402,7-2 0,41-23 0,15-5 0</inkml:trace>
  <inkml:trace contextRef="#ctx0" brushRef="#br0" timeOffset="185">27746 13924 8006,'6'-7'842,"-5"-4"-587,5 9 1,-6-2 94,0 8 1,0 3-1,0 6 1,0 1-215,0 3 0,-1-1-163,-4 5 0,2 0-545,-5 5 220,5-6 0,-7 0 0,5-5 0,-1 2 0,-1-1-1217,0-2 1569,4-1 0,-3-1 0</inkml:trace>
  <inkml:trace contextRef="#ctx0" brushRef="#br0" timeOffset="186">27733 13682 8006,'-5'-17'0,"-4"0"0,2-4-152,-1 4 0,5 4-795,-1 4 928,2 6 1,4 3-330,2 9 0,3 2 348,6 2 0,16 17 0,5 4 0</inkml:trace>
  <inkml:trace contextRef="#ctx0" brushRef="#br0" timeOffset="187">27925 13924 7990,'-5'13'112,"1"0"0,-1-1 251,0 1 0,4 0 151,-3 0 1,2-5-1,2 1 1,0 1-137,0 1 0,0-3-232,0 1 0,0-5-291,0 5 0,6-8 9,2-1 1,5-1 0,4-9-1,3-3-467,0-3 0,5-6 151,1 0 0,1-3 319,7-5 1,-5 5-1,4-2 1,-3 6 179,-6 2 1,1 2-3,-3 4 529,-4 6-415,0 2 0,-10 7 0,-4 6 0,-3 6 0,-1 4 195,0 5 1,-4 2-361,0 5 1,-1-3 182,5 3-445,0-3 0,0-6 1,2-1-1,2-2 0,5-2-277,2-2 0,6-3-337,0-2 1,7-4 881,2-5 0,4-18 0,5-9 0,5-1 0,0-1 0</inkml:trace>
  <inkml:trace contextRef="#ctx0" brushRef="#br0" timeOffset="188">28766 13809 7982,'-12'-4'123,"-1"0"1,0 0 249,0 4 1,1 1-65,-1 3 0,4-1 447,1 6-638,-1-1 0,-2 9 1,2 0-1,4 0 1,1 0-126,-1 0 0,2 0 1,8-4-1,5 0-185,5-1 1,2 0-64,9-4 0,-4-2 27,8-6 1,3 0-1,-1 0 1,1-3-129,-3-5 0,1-2 295,-1-12 0,-5 0-99,-4-8 158,-5 3 1,1-10 0,-9 3-1,-3-3 1,-4-1 304,-1 0 1,-11 5-56,-6 3 0,-6 9-8,-2 4 1,-5 3-1,-1 3 1,-1 2 436,1 5 1,-3 4-346,5 4 0,-3 3-205,3 6 0,6 5 1,0 4-1,6 2 26,6 1 1,7 2-208,-1 3 0,5-7-12,5 2 38,7-2 0,10-3 0,6-2 1,3-2-1,2-2-254,2-3 0,2-7-617,1 1 1,2-4 408,2-1 1,-6-7-325,2-6 1,-8-1-1,-2-9 814,-5-3 0,-7-24 0,-2-11 0,-1-8 0,1 1 0</inkml:trace>
  <inkml:trace contextRef="#ctx0" brushRef="#br0" timeOffset="189">29225 12802 8023,'0'-18'9,"0"-2"1,0-4-1,0 2 517,0 5 0,0 8 2163,0 0-2661,0 6 1,-4 3 0,0 9 0,1 2-196,2 2 1,1 4-293,0 0 1,1 4-1,3-3 1,5 1-905,2-1 1363,2-1 0,28-10 0,7-1 0</inkml:trace>
  <inkml:trace contextRef="#ctx0" brushRef="#br0" timeOffset="190">29697 12611 8023,'-4'-14'0,"0"-3"0,-6 7-171,1-3 1,-2 9 207,-2-1 0,-1 5 0,-2 5 0,-2 5 756,-2 5 0,-1 11-260,-5 8 1,5 0-77,0 4-456,5-8 1,-1 12 0,9-8 0,3 2-1,4-1 61,1-1 0,11-7-122,6-2 0,7-5 0,6-8 1,4-2-184,3-2 1,1-5-10,1 1 1,-1-8-358,0-5 438,0-8 0,1 0 0,-3-7 42,-2-3 1,-2-7-1,-7 2 1,1-2-8,-1 0 0,-5 5 168,-3 0 0,-9 7-69,-3 5 0,-5 5 508,-5 3-341,-7 3 1,-4 8 0,-4 2 0,0 6 0,2 6 112,0 5 1,2 2-215,8-2 0,-2 3-90,5-3 0,1-1 123,4 1-46,6-5 0,7 2 1,8-6-1,4-2 1,5-3 39,4-2 1,3 0 5,1-5 0,0-8 261,1-4-271,-7-1 1,4-11 0,-7 1 55,0-5 0,-8 0 0,-5-5 0,-5 0-44,-3 1 1,-6 3-73,-2 0 0,-12 2 80,-9 1 0,-4 6-340,-5 3 80,-8 9 1,-2 2 0,-2 6 0,2 0 0,3 0-519,3 0 1,4 6 124,9 2 0,4 5-381,9 4 831,8-3 1,9 6-1,13-6 131,7-1 0,28-6 0,13-4 0,-20-3 0,1 0 0,-1 0 0</inkml:trace>
  <inkml:trace contextRef="#ctx0" brushRef="#br0" timeOffset="191">30628 12598 8023,'6'-13'0,"-5"5"-230,3-1 1,-2 5 353,-2-5 1,-6 7 0,-3-3 0,-3 4 732,-5 1 1,1 0-656,-5 0 1,4 6 112,-4 2-397,5 3 0,2 2 0,7 0 0,1 1 0,3 2 192,2 1 1,8 4-159,6-4 0,7 4 98,9-4-58,-2 6 0,10-7 0,-3 3 0,3 0 0,1-4 262,0 0 1,-4 2-145,0 0 1,-11-2 309,-2-6-345,-11 2-24,-4-4 0,-17 2 0,-8-2 0,-8-2 0,-7-2 77,-3-1 0,-2-2-460,-4 0 1,5 0 8,0 0 1,5 0-468,8 0 545,5-6 0,1 4 0,8-3 0,4 1-775,7-1 0,7-3 214,10 4 806,3-6 0,34-9 0,14-3 0,-20 3 0,1 1 0,0-1 0</inkml:trace>
  <inkml:trace contextRef="#ctx0" brushRef="#br0" timeOffset="192">31202 12598 8026,'-2'-11'0,"-2"2"0,1-2-247,-5 2 0,3 4 336,-3 0 0,-2 4 320,-7 1 1,1 6 0,-3 4 0,-1 4-112,0 3 1,6 7-265,1 1 1,2 1 105,6 4-103,1-3 1,6-2 0,3-1 0,8-1-1,7-3-86,4-2 0,6-1-71,-1-4 0,7-5-51,-2 1 0,3-6 207,1 1-171,-5-8 1,2-3 0,-5-9-1,-2-4 1,-1-7-128,-2-4 0,-5-3 23,-3-4 1,-8-5 143,-5 1 1,-3-5 112,-1 4 22,0 1 1,-9 5 0,-6 3-1,-3 6 1,-5 5 214,-1 6 0,-1 9 248,-1 3 0,1 5-191,-1 5 1,-1 2 90,-2 5-326,7 1 1,-2 4-1,11 2 1,1-1-1,0 2 10,4 0 1,2 0-6,6 1 1,7 3-43,6-3 0,1-1 36,7 1-255,6 0 1,0-1-1,4-3 1,-1-3-1,1-2-450,2-4 1,0 2-167,1-5 0,1-1 795,-5-4 0,22-23 0,2-5 0</inkml:trace>
  <inkml:trace contextRef="#ctx0" brushRef="#br0" timeOffset="193">8046 13975 8029,'0'-13'-32,"0"-4"1,0 0 0,0 2 0,0 1 0,-2 2 218,-2 4 0,1 2 1,-5 9-1,-2 4 176,-1 6 0,-2 8-278,0 0 0,-1 9 0,-2 4 1,-1 3 122,2 1 1,-4 0 0,2 1-207,-5 5 1,8-5-1,-3 4 1,1-4-1,2 0 1,0-3-1,2-2-311,1-4 1,5-9 307,2-4 1,3-9 5,1-8-11,5-6 0,2-13 0,6-2 0,0-4 1,0-5-1,1-4 0,1-3-87,2-1 1,5-2 16,-5-2 0,4-4 0,-4-5 0,0 0-11,1 0 1,-8 0 122,3 0 1,-5 2 49,1 2 0,-3 10 0,-6 12 317,0 6 0,0 12-114,0 7 1,0 7-116,0 10 1,0 5-113,0 7 1,0 0 0,0 5 0,1 1 20,3 2 0,-1 0-94,6-3 1,-2 4 53,1 0-53,4-5 0,-5 8 0,5-11 0,1-2 0,1-1-33,3-2 1,-3-1-66,3-2 0,-2-4-432,-3-5 189,1-6 0,0 3 1,0-6-1331,-1-1 1303,-5-7 0,-2-2 378,-10-2 0,-30-21 0,-13 1 0</inkml:trace>
  <inkml:trace contextRef="#ctx0" brushRef="#br0" timeOffset="194">7867 14268 8029,'0'-14'0,"0"-3"0,0 3-75,0-3 1,0 3-34,0 1 424,6 6 1,1 1 0,7 5-1,3-2 1,5-1-34,2 1 0,5 2-376,1 1 1,6 0 105,-2 0-282,2 5 1,-2-2 0,0 6 0,0-1 0,-1 1 268,-3-1 0,8 6 0,2 6 0</inkml:trace>
  <inkml:trace contextRef="#ctx0" brushRef="#br0" timeOffset="195">8479 14256 8029,'0'-13'0,"0"0"0,2 0 55,2 1 1,-1-1-56,5 0 310,7 6 1,0 1-1,5 6 1,0 2-1,0 3-20,2 8 0,-3 1 1,-2 8-1,-4 0-249,-5 2 1,2 2 218,-6-1-417,0 1 1,-9-1 0,-4 1 0,-2-1 0,-3 1-607,-3-1 577,3-5 0,-5-1 0,6-8 1,1-1-136,-1-2 187,0-5 123,6-3 0,7-13 0,9-8 0,2-3 0,3-1 19,3-1 1,3-5-12,5-3 1,2 1-22,3-1 38,-3 0 1,0 2 0,-7 2 0,-2 5 0,-2 3 572,-2 5-338,-7 9 0,-3 4 78,-8 8-236,-3 9 1,-7 2-1,-2 6 1,-1 2-1,2 1 72,0 2 0,4-1-77,3 1 1,-2-2-213,5-3 64,1 3 0,4-8 1,2 3-1,2 0 1,4-5-312,4-4 1,6 0 135,3-6 1,5 0 61,4-4-286,-3 0 0,9-5 0,-2-4 461,3-2 0,18-19 0,5-4 0</inkml:trace>
  <inkml:trace contextRef="#ctx0" brushRef="#br0" timeOffset="196">9346 13950 8029,'-5'-19'264,"-2"1"103,-6-3 1,4 2-264,1 6-231,11 6 0,2 2 131,12 5-201,6 0 1,-3 1 0,5 2 0,1 3 0,-1 1 196,1 3 0,5 18 0,2 6 0</inkml:trace>
  <inkml:trace contextRef="#ctx0" brushRef="#br0" timeOffset="197">9244 14154 8029,'-12'-6'0,"-1"-3"0,0 2 1149,0-1-745,6 5 1,3-3-294,8 6 1,5 0-1,8 0 1,6 0-55,5 0 0,4 2-96,7 2 1,-1-3-1,0 4 39,0-4 0,9-10 0,7-5 0,4 0 0,0 0 0</inkml:trace>
  <inkml:trace contextRef="#ctx0" brushRef="#br0" timeOffset="198">11221 13822 8005,'-11'-8'18,"1"1"1,1 1 0,1 2 575,1-2 0,-1 5-412,4-4 0,8 4 1,1 2-1,6 2-66,6 1 0,3 2-38,5-2 1,8-2 0,4 2 0,5-3-30,4-1 1,0 0 0,5 0 0,0-1-112,0-3 0,-1 1 1,-3-4-1,-6 1-39,-6 3 0,-9 2 1,-11-1-80,-5-2 1,-5 3 66,-10-3 31,-2 2 1,-7 2 0,-2 0 0,-1-1 0,0-2-161,-1-1 0,4-1 0,-3 5 1,3 0-70,1 0 0,4-4-231,1 0-65,5 0 607,-3 4 0,63-17 0,-21 6 0,-1 0 0</inkml:trace>
  <inkml:trace contextRef="#ctx0" brushRef="#br0" timeOffset="199">12381 13478 8005,'-5'-26'-7,"2"1"0,-4-1 0,1 1 0,3 1 0,2 1 523,1 2 0,5 4 0,2-3 0,3 2 484,3 2-922,-3 2 0,10 2 1,-5 4-1,4 4 1,1 2-1,2 2 0,2 0-100,2 0 1,-2 10-268,-3 3 258,-2 8 0,-7 3 0,0 7 0,-4 2 0,-3 4 0,-7 3 0,-5 5-126,-6 4 0,-8-5 1,0 6-1,-3-5 6,-2-4 0,1-1 0,-1-3 1,1-3 246,-1-4 0,6-10 1,5-6-1,3-6 175,4-2 0,5-3 0,-1-8-58,2-3 1,8 1 18,3-2-200,2 7 1,3-8-1,2 5 1,2 1 0,3 0-102,6 0 0,-1-1 0,4 5 0,-4 0-552,0 0 0,1 0 360,3 0 0,-3 0 0,2 0 0,-2 0-297,-1 0 1,-1 0-720,1 0 1277,-1-5 0,1-14 0,-1-8 0</inkml:trace>
  <inkml:trace contextRef="#ctx0" brushRef="#br0" timeOffset="200">13159 13350 8049,'-6'-20'0,"-1"-4"159,-5 3 1,3 7 0,2 1 0,0 3 1421,0 3-1126,4 2 0,-3 7 19,6 7-424,-5-1 0,3 16 0,-2-1 0,3 5 1,1 6 62,0 3 0,0 2-155,0-1 39,0 6 1,0-5 0,0 4 0,0-3 0,0-4-270,0-2 1,0 2-88,0-6 88,0-6 0,0-6-135,0-5 362,0-6 0,0-17 1,0-11-41,0-5 0,0-2 152,0-2 1,-5-2-104,1-7 1,0 1 172,4 0-131,0-6 0,1 3 0,2-6 0,3-1 0,1-2 46,3-1 0,1 2 64,2 2 0,0 4 95,-1 9 0,2 3 81,3 6-256,-2 5 0,9 7 1,-3 9-1,3 3 1,2 3-29,-1 7 0,-4 1 62,1 11 1,-8 0 35,-2 5-130,-4-1 0,-4 2 0,-1 2 1,-5 0-1,-5 0-226,-4-2 0,-8 2 191,-2 1 1,-3 0-416,-1-5 301,-7 1 0,5-5 0,-2-1 0,2-2 1,3-2-535,2-2 0,4-3 323,5-2 0,6-2 383,3-3 0,48-8 0,13 3 0</inkml:trace>
  <inkml:trace contextRef="#ctx0" brushRef="#br0" timeOffset="201">14039 13465 8049,'-2'-17'38,"-2"0"1,-4 1 128,-4 2 0,-2 3 1,-1 2-1,-4 5 395,-1 3 0,3 8-9,-4 6-425,0 5 1,-5 9-1,2 1 1,3 3-1,4 2-35,3 2 0,3 2 1,2 2-1,5-3-262,2-2 1,8-2-6,3-7 106,8 1 0,2-7 0,7-3 1,-1-6-1,1-6 0,-1-2 1,2-4-515,3-2 0,-3-3 438,3-6 1,-5-1 0,-2-3 0,-2-4 50,2-3 0,-5-2 59,-1 1 1,-4-1 0,-3 2 0,-3 1 35,-1 2 0,-2 10 221,-4-2 0,-2 9 167,-2-1-302,-3 4 1,-6 8-1,1 6 1,-1 5-1,0 4 75,0-1 1,6 0-150,3 5 0,3-2 103,1-3-154,0 3 0,5-10 0,5 2 0,4-5 0,6-4-13,4-1 1,-1-2 79,7-4 0,1-6-18,-1-2 70,-1-9 1,-3 1 0,-1-6 0,-1-4 0,-2-4 133,-5-2 0,-5 2-97,-3-4-128,-3 0 0,-6 1 1,-3 4-1,-4 2 1,-7 4-18,-5 6 0,-4 2-276,-6 10 1,0 1 57,-5 4 1,6 1 0,-2 4 0,3 5-472,2 5 1,4-1 233,-1 3 1,12-2-90,2-3 570,5 1 0,71-12 0,-25-1 0,-1-1 0</inkml:trace>
  <inkml:trace contextRef="#ctx0" brushRef="#br0" timeOffset="202">14638 13274 8049,'6'-19'0,"-3"5"345,5-3 0,-5 3 42,1 1 1,-2 5 0,-1 1 331,3 1 0,-2 7-522,2 8 1,-3 4 0,-1 4 0,0 4 60,0 3 0,0 3-101,0 3 0,0-3-180,0 2 1,0 3-1,0-3 1,2 1-53,2 1 0,-1-4-89,5 3 1,-3-3 40,3-2-202,-5-5 0,4 1 1,-4-6-1,3-6 0,-1 0-2421,1-2 2024,-2-4 722,-4 3 0,-11-46 0,-3-10 0</inkml:trace>
  <inkml:trace contextRef="#ctx0" brushRef="#br0" timeOffset="203">14536 13529 8049,'0'-19'0,"0"1"31,0-3 71,6 2 0,1 7 1,7 0-1,2 2 0,2 3 559,2 2 1,3 0-805,6 5 1,4 0-89,5 0 0,-4 5 1,0 0-1,2 2-536,0 3 1,3-4 766,-1-2 0,9-7 0,7-4 0,4 0 0,0 0 0</inkml:trace>
  <inkml:trace contextRef="#ctx0" brushRef="#br0" timeOffset="204">15582 13261 8070,'0'-13'8,"0"1"0,0-1-8,0 0 1182,0 0-882,0 6 1,-6 2 0,-2 6 0,-4 3 49,-1 5 0,-1 8-120,-3 4 0,3 3-179,-3 2 1,3-1-1,3 2 1,1 1-56,1 2 0,6 0-85,-1-5 1,4 1-99,4-1 148,3-5 0,12 3 1,2-8-1,5-2 1,2-4-217,2-4 1,5 0 93,-1-5 1,-1-6-50,1-3 132,-6-2 1,3-9 0,-5-4 0,-1-6 0,-1-2-82,-2-4 0,-4 0 75,-5-3 0,-6 0 49,-3-4 0,-4 5 11,-4 0 150,-3-1 1,-10 14-1,-2-2 1,-1 7-1,-4 5 355,-4 3 1,0 8-234,-6 0 1,0 7-3,-5 1 0,7 10-56,2-1-150,3 8 1,2-5 0,1 5 0,4 1 0,7 3 54,7 0 0,5-5-187,1-3 1,1 1-36,4-1 55,7 0 0,8-4 0,7 0 0,3 0 0,5-2-605,6-3 0,-1-1 210,3-2 1,0-4-370,0 3 836,-1-2 0,14-36 0,-26 13 0,-1-1 0</inkml:trace>
  <inkml:trace contextRef="#ctx0" brushRef="#br0" timeOffset="205">11935 14536 8211,'0'-13'-1107,"6"2"1170,2 3 0,9 0 0,4 6 0,6-3 0,7 3 0,9-1 747,5-2-747,9 4 1,6-10-1,8 2 1,-35 4-1,0 0 1,35-5-1,-1 3 1,-5 0-1,-4 2 1,-9-3 265,-8 1 0,-4 5-372,-15-3-45,4 4 0,-18-3 116,-2-1 0,-5 1 1,-13 4 49,-1 0 8,-1 0-205,-2 0 1,5-4 0,-1 0-624,-1 1 326,5 1-39,-1 2 1,6 6 454,0 3 0,6 25 0,1 7 0</inkml:trace>
  <inkml:trace contextRef="#ctx0" brushRef="#br0" timeOffset="206">12521 14817 8211,'-12'0'4,"0"-6"0,4-3 1,4-2 308,2-2 0,2 5 0,2-1 0,2-1-35,4-1 1,5-2 0,3 1 0,2 0-203,2 4 1,1-2-111,5 6 55,-1-6 0,-4 8 0,1-2 1,-1 4-1,-1 6 0,-5 6 1,-5 8-138,-5 4 0,-4 6 1,-1 1-1,-3 2 27,-5 2 1,-2 2 0,-11 1 0,-1-1 73,2-3 0,-2-3 0,6-6 1,3-4 243,3-4 10,8-9 0,3-2-63,12-6-155,0 0 0,11-1 0,-3-2 1,3-2-1,2 3 0,-2 0 1,-3 2-12,-4 0 0,1 2 0,-1 2-16,0 3 1,-5 6 0,-4-1-1,-4 1 1,-2 1 27,-2 3 0,0-1 1,-3 4-1,-4-2 154,-6-2 0,-8-3-135,0-5 0,-3 2 270,-2-6-263,1 0 0,-1-4 0,0 0 0,1 0 0,-2 0 54,-3 0 1,8-4-162,-4 0 1,9-6-1,0 3 1,3-2-302,1 1 0,6 4-1026,3-5 971,2 6 0,4-7-1210,2 6 1625,3 0 0,51-13 0,-23 6 0,0 1 0</inkml:trace>
  <inkml:trace contextRef="#ctx0" brushRef="#br0" timeOffset="207">14128 15684 8211,'0'-31'26,"2"-1"0,0 0 1,4 5 567,1 4-488,2 13 1,-2 2 0,-3 15 0,-3 7-1,-1 4 1,-1 5 0,-3 3 0,-5 3 245,-2 5 1,-3 5-175,-3 3-186,3-2 1,-9 8-1,4-4 1,1 1 0,-2 2 154,0-2-212,5-1 0,-5-7 0,4-3 0,-1-4-102,2-3 0,6-14 0,5-9 0,3-11 191,1-9 0,5-4 0,4-7 1,4-2-3,4-5 1,-3-5-208,3-3 109,-3 2 1,3-9-1,1 0 1,1-3-1,-1-3-30,-2 1 1,-2 1-1,-1 4 1,-1 2 243,1 5 0,-2 9 640,-2 8-570,2 10 0,-8 15 0,6 10 0,-1 7 137,-1 9 0,5 5-145,-4 7 0,-1 5-125,2-1-33,-7 6 0,8-8 1,-4 4-1,0-2 1,1 1-91,0-2 1,-3-1-135,5-2 0,-7-5-28,3-4 0,2-7 0,0-5 1,1-3-354,1-1 1,-5-6 241,5-3 0,-5-3-393,4-1 287,-5 0 0,3-1 0,-8-2 427,-2-1 0,-48-34 0,17 16 0,0 1 0</inkml:trace>
  <inkml:trace contextRef="#ctx0" brushRef="#br0" timeOffset="208">13988 15952 8211,'-4'-13'0,"-1"0"34,1-5 0,4 3 77,0-2 1,2 9-1,2 4 1,6 2 315,5 2 1,1 0-512,5 0 1,2 4-71,7 1 0,2 5 0,6-2 0,1 2-340,-1-1 1,0 2 493,0-3 0,18 9 0,3 3 0</inkml:trace>
  <inkml:trace contextRef="#ctx0" brushRef="#br0" timeOffset="209">14587 15901 8211,'0'-19'0,"4"5"0,1-3 0,0 4 8,0 5 1,-3 2 0,7 7 0,1 4 583,1 3 1,-2 9-445,-1 4 1,-1 4 0,3 0 0,-3 1-90,-1-1 1,-2 2 20,-4 3 1,0-3-191,0 2 0,-1 0 0,-2-2 0,-3 0-474,-1-3 184,4-2 198,-2-2 171,5-7 1,1-15 0,3-10 0,5-8-74,2-4 0,6-7 66,0-3 0,4-3-328,-4-1 357,6-1 0,-7 2 0,4 2 0,-2 2 1,-4 4 260,-4 5 436,1-2-456,-9 18 10,3-4 1,-10 19-1,-4 6 1,-2 8 0,-2 6 268,0 3 0,1 1-407,-1-1 1,6-6 118,3 6-243,-4-12 0,7 12 0,-3-9 0,4 2 0,4-2-317,5-4 1,8-7 146,4-1 0,3-7-87,1 3 0,7-4-184,2-1 0,4-6 0,3-2 461,1-3 0,-4-13 0,1-5 0,1-2 0,1 0 0</inkml:trace>
  <inkml:trace contextRef="#ctx0" brushRef="#br0" timeOffset="210">15492 15798 8198,'2'-17'-85,"2"0"0,-1-2 53,5 6 1,-3-1-15,3 9 0,1 1 17,3 4-34,1 0 0,0 0 0,0 2 0,-2 2 63,-2 4 0,2 21 0,-4 5 0</inkml:trace>
  <inkml:trace contextRef="#ctx0" brushRef="#br0" timeOffset="211">15416 16015 8198,'-11'-12'783,"2"-1"-184,3 6-255,6 1 1,2 6 0,2 0-15,5 0 0,3 1-434,5 4 0,3-2-726,6 5 651,5-5 179,-4 3 0,21-12 0,9-5 0,1 0 0,1 0 0</inkml:trace>
  <inkml:trace contextRef="#ctx0" brushRef="#br0" timeOffset="212">17698 15735 8198,'-5'-13'72,"3"4"0,-2 1 0,3-2 239,1-1 0,1 4 1,5 1-1,6 2 1,8-1-1,4 1 311,2-1 0,5-1-872,3-3 165,3-2 1,7 4-1,1-4 1,1 1-1,-4 1-297,-2-1 136,-8 5 1,-6-5 0,-9 5 0,-6 3 0,-7 2-430,-8 4 0,-10-1 0,-4 5 0,-1 1 675,1-2 0,-11 4 0,2-4 0</inkml:trace>
  <inkml:trace contextRef="#ctx0" brushRef="#br0" timeOffset="213">18438 15263 8198,'13'-26'0,"-1"2"0,3 2 216,2 0 1,-2 8 0,5 2-1,-2 6 386,-2 4 0,-2 2 50,-1 0-566,0 6 1,-6 3-1,-3 8 1,-1 4 0,0 4-1,1 5 1,-1 4-116,-2 3 1,-6 7 0,-5 3 0,-6 2-121,-5 2 0,1 0 0,-1-1 1,-1-3-15,3-5 1,0-7-1,8-3 1,2-5-55,5-8-86,3-9 554,1-4 0,5-7 1,4-2-1,2-3 0,2-1 75,0-3 1,4 0-1,1 0 1,2 2-340,3-2 1,1 3-104,1-2 0,2 5-14,3-5 0,-3 7 0,3-4 0,-2 2-409,2-1 0,-3 1-366,2 4 0,-2-4 8,-1 0 897,-1-1 0,35-29 0,-26 13 0,0 0 0</inkml:trace>
  <inkml:trace contextRef="#ctx0" brushRef="#br0" timeOffset="214">19254 15288 8198,'-6'-25'0,"-1"1"-14,-5 3 366,-1 2 1,4 8 0,2 4 1483,2 7-1692,-5 5 0,8 14 1,-3 4-1,0 3 0,1 6 23,1 0 1,2 2-1,1 6 1,0 1-140,0 1 1,0 2-247,0-1 0,0-8 0,0 2 0,1-3-157,3-1 1,-1-9 20,6 1 1,-5-8-471,5 0 323,-7-8 0,5 1 0,-4-7-313,2-5 1,-1-5 813,-4-10 0,0 1 0,0-5 0,0-1 0,0-3 0,0-1 0,0-4 0,-2-3 0,-2-5 19,3 0 1,-6 4 0,4-2 0,-3-2 0,0-4 239,1-4 1,1 5 375,4-1 1,0 2-15,0 2-341,0-1 1,5 7-1,4 4 1,2 5-1,3 6 349,3 3 1,-1 7-424,5 2 0,0 4-181,5 1 1,-5 6 346,0 2-449,1 3 0,-3 6 0,-2 2 1,-2-1-1,-4 2-150,-3 0 0,-2 1 51,-6 5 0,0-1-41,0 1 86,-6-1 0,-5-4 1,-7 1-1,-2-1 0,-4-1-485,-5-3 0,2-2-679,-2 2 1295,2-2 0,-33 9 0,-8-5 0</inkml:trace>
  <inkml:trace contextRef="#ctx0" brushRef="#br0" timeOffset="215">18272 16207 8198,'-27'-5'0,"-1"1"0,0 1 43,4 2 86,4 1 28,13 0 1,1 1 0,7 2 0,5 1 0,7-1 661,7-1 1,11-2-240,7 0-575,6 0 0,11 0 1,2-2-1,1-1 0,4-2 1,2-2-1,1-3 6,-2-2 0,-3 4-507,4-1 420,-6 1 0,0-1 0,-11 2 0,-10 2-363,-7 2-763,-16 7 1202,-3 3 0,-45 23 0,-8 4 0</inkml:trace>
  <inkml:trace contextRef="#ctx0" brushRef="#br0" timeOffset="216">18757 16500 8164,'0'-13'0,"0"0"0,4 1 267,0-1 0,6 1-20,-1 4 81,2 2 0,3 6 0,2 0 0,1 2 1,0 1-120,1 1 1,-2 6-130,5-2 1,-5 4-171,1 0 0,-5 1 0,-3 1 0,-5 2 7,-3 1 0,-1 0-194,0-4 1,-4 4 69,0 0 1,-6 0 57,2-5 1,0 1-1,1 0 305,2 0 1,0-1 74,5 1 0,0-4 105,0-1-234,0-5 1,2 4 0,2-3 0,5 3 80,2 0 0,2 3-140,-1-5 1,3 4-57,2 0 22,-3-3 1,4 5-1,-5-4 1,0 2-47,0-1 0,-2 1-5,-3 3 103,-2-5-47,-6 5 0,-6-11 1,-4 5-1,-5-2 1,-8 0-96,-5-1 0,-1 3-235,-5-2 0,6 0 139,-2-4-199,-2 0 1,9 0 0,-1 0 0,4-1 375,5-3 0,26-30 0,14-13 0,1-6 0,-1 1 0</inkml:trace>
  <inkml:trace contextRef="#ctx0" brushRef="#br0" timeOffset="217">20198 15097 8164,'0'-32'0,"0"2"0,0 4 0,0 5 647,0-3 1,1 11 1576,3 1-2026,-2 4 1,5 8 0,-3 2 0,3 4 0,2 6 571,-1 8-671,6 4 1,0 12 0,5 3 0,-4 7 0,0 6 0,-5 8 0,-3 8-75,-6-31 1,0 2 0,0 0 0,-2 1 0,-1 5 0,-1 0 0,-3 2 0,-2 2-96,-3 2 0,-2 1 0,-3 5 0,-1 1-1709,-4 4 1,-1-1 1649,3-3 1,-1-1 0,-2 0 0,0 0 0,3-7 0,0-1 0,0-2 0,-1-1 0,1-3 0,0-2-427,0-3 0,0-1 302,-14 27 1,-8-13 0,0-9 0,-6-4 0,-8-2-161,-6-2 0,0-4 0,27-14 0,-1 0 0,1 0 0,0-1-222,0 0 0,0-1 635,-3-3 0,0-1 0,-29 14 0,30-13 0,-1-1 0,1 2 0,0 0 0</inkml:trace>
  <inkml:trace contextRef="#ctx0" brushRef="#br0" timeOffset="218">17188 15059 8188,'-5'-38'105,"-4"1"0,-4 4 245,-4 8-399,3 11 1,-4 11 0,5 11-1,0 12 1,-1 11 0,-1 13-1,-4 10 215,-1 10 1,12-29-1,1 1 1,-2 3-1,1 2 1,0 3-1,2 0 46,-1 4 1,1 1-1,0 5 1,1 2-312,0 7 0,1 2 0,1-1 0,0 0 1,3 4-1,0-1 0,1 0 0,0-1-5,0 0 1,2-1 0,0-3 0,3-1-1132,1-1 1,3-1 1152,-2-6 1,3-1 0,4-4 0,2-3 0,-1-6-1,3-1 1,1-3 0,2-1 0,3-1 0,3-2-1,2-1 1,2-2 0,3-2 0,1-1-706,1-2 1,1-2 786,0-3 0,1-2 0,1-2 0,0-1 0,1-2 0,-1-1 0,1 1 0,-1-1 0</inkml:trace>
  <inkml:trace contextRef="#ctx0" brushRef="#br0" timeOffset="219">21154 15161 8188,'-14'-4'-116,"-2"-2"1,-2 0 0,-2 1 0,-1 5-709,1 7 960,1 7 0,2 19 1,-1 6-1,-2 11 0,-3 9 1,-1 9-1,11-29 1,1 0-1,0 4 0,0 2 1,0 4-1,1 1 439,0 5 0,1-1 0,2-1 0,2-1-598,-1 4 0,1-1 1,2-5-1,1-1 0,2-3 1,2 0-1,-1-2 1,1-2-238,1-1 1,1-1-1,9 27 243,10-8-64,2-11 0,7-4 0,3-5 0,3-3 1,1-3-1,0-6 0,0-6-563,1-2 1,-1-8-1,0-7 1,-1-2 643,-3-2 0,0-5 0,-3-2 0,3-4 0,0-5 0</inkml:trace>
  <inkml:trace contextRef="#ctx0" brushRef="#br0" timeOffset="220">21766 15212 8188,'1'-34'-93,"2"3"1,1 4 30,-1 7 211,4 10 0,-4 4 0,4 8 0,-1 2 0,-5 6 62,-3 6 0,-6 5 0,-6 7 0,-3 3-46,-4 2 0,1-3-241,-1 4 1,0-5 103,-5 5-47,6-5 1,-2 6-1,5-5 1,1-2-1,3-2 1,5-5-1,4-4 180,2-3 0,8-5-103,2-1 0,11-5 1,5 1-1,4-2 3,1-2 1,3 0-176,2 0 1,-1-2-1,-1-1 1,-1-2-170,-2-2 1,2 2 162,-1-3 0,-2-1-71,-7-3 0,-2 3 0,-7 1 1,1-4-129,0-3 0,-6 1 300,-3-3 0,-2-2-70,-2 2 0,0-5 365,0 0-105,0 4 0,-2-5 0,-1 6 0,-2 2 0,-1 0 930,0 3-820,2-1 0,3 6 279,-3 3-25,2 2-406,-4 2 1,6 10-1,0 4 1,0 5 0,0 3-4,0 2 1,0 6-228,0 0 1,0 1-226,0-1 243,0-3 0,0 8 1,0-5-1,0-2 1,0-1-693,0-1 0,0-1 203,0 1 122,-5-1 1,3-5-1,-3-2 450,-1 1 0,-1-11 0,-6 4 0</inkml:trace>
  <inkml:trace contextRef="#ctx0" brushRef="#br0" timeOffset="221">21422 16117 8188,'-19'0'60,"4"-5"0,-5-2 0,1-1 101,4 4 1,8 3 0,7 2 132,7 3 1,10-2 423,4 2 1,9-1-496,4 1-177,8-2 1,8 3 0,7-6-1,1-2 1,4-3-48,5-1 1,-1-1 0,-30 2 0,0 0-1,35-3-119,-4 0 1,-5 2-1347,-11-2 984,-11-2 1,-5 10-1,-15-2-598,-7 6 0,-13 4 1080,-13 6 0,-15 3 0,-8 3 0,-5 1 0,0 1 0</inkml:trace>
  <inkml:trace contextRef="#ctx0" brushRef="#br0" timeOffset="222">21868 16360 8160,'0'-20'0,"0"1"169,0 7 0,1-1 633,4 0-562,2 0 0,5 2 0,1 1 0,0 3 0,1 1 198,3 3 1,-1 2-329,5 1 0,-1 0 0,1 0 0,-3 1 5,1 4 0,-9 2-148,3 6 1,-9-1-140,0 1 1,-4 1 0,-4 2-1,-5 1-121,-2-2 0,-2 0 96,0-3 1,1 1 137,-1 0 0,0 0 97,0-1-20,1-5 0,3 5 0,2-4 423,1 4-118,2-5-231,10-2 1,2 0 24,9-1-102,-2 0 0,4 0 0,-2 2 0,5 0 1,2 1 125,1 0 0,-4-3 49,1 5 1,-2-5-104,1 4-12,3-5 1,-10 7-1,2-4 1,-6 1 211,-6 3-235,-3-5 0,-11 5 1,-4-4-1,-6 0-44,-7-1 0,0 1-208,-7-2 0,5-2-88,-5 2 0,5 2 24,0-2 1,-3 0-1,3-4 1,2 0-719,4 0 0,5 0 399,5 0 1,6-6 0,3-2 582,2-3 0,33-27 0,18-11 0,0-3 0,1-1 0</inkml:trace>
  <inkml:trace contextRef="#ctx0" brushRef="#br0" timeOffset="223">23028 15072 8150,'0'-31'38,"2"-2"0,1 2 231,1 5 1,6 2 0,-2 9 730,4 3 1,-4 5-712,1 7 0,-5 6 0,4 4 0,2 5 228,2 7 0,0 7-140,1 5-227,0 3 0,4 13 1,0 5-1,-2 7 1,-2 6 178,-8-32 1,-1 1-279,-1 2 0,-1 2 0,-2 3 0,-1 2 0,-2 2 0,-1 1 0,-3 2 0,-3-1 0,-3 1 0,-3 0 0,-1 0 0,-1-1 0,-1-1 0,-2 1-65,0-1 0,0 0 0,1-8 0,0-2 0,-1 0 0,0-3 0,1-3 0,-1-3-462,-22 21 0,2-5 0,-3-6 0,3-2-359,4-5 0,2-5 391,-3-2 1,4-1 0,1 1 443,2-1 0,5 1 0,5-1 0,-2 1 0,-1-1 0</inkml:trace>
  <inkml:trace contextRef="#ctx0" brushRef="#br0" timeOffset="224">24431 15722 8233,'-1'-13'-30,"-2"0"1,-2 1 0,4 0 0,4 4 401,5 4 1,5 2 0,4 2 0,4 0-107,3 0 0,3 0 1,3 0-1,6 0-335,5 0 0,-2 2-62,4 2 1,-8-3 0,-2 5 0,-2-2-448,-3 0 1,-6 2 106,-5-2 172,-3-2 1,-7 9-1,-3-2 1,-4 1 298,-4-2 0,-49 15 0,19-13 0,-1 1 0</inkml:trace>
  <inkml:trace contextRef="#ctx0" brushRef="#br0" timeOffset="225">24405 15964 8233,'0'-12'133,"0"3"228,0 1 0,2 5-143,2-2 1,9 4 0,8 1 0,3 0 60,2 0 0,5 0-230,3 0 0,8 0 0,4 0 0,-1 0 193,-2 0 0,-5 0-277,-4 0 0,1 0 35,-5 0 0,-17 6 0,-9 1 0</inkml:trace>
  <inkml:trace contextRef="#ctx0" brushRef="#br0" timeOffset="226">26892 15480 8197,'-6'-19'53,"3"5"1,-4-3-1,3 3 224,5 1 1,5 6 0,7 3 0,1 2 0,3 2 0,6 0-54,5 0 1,5 0 0,5 0 0,0 2-31,0 2 1,6-2-237,3 2 1,-4-3-1,-4-1 1,-5 0-140,-3 0 0,-7 0-576,-7 0 415,-8 0 1,-5 0 0,-8 0-1,-5 0 1,-2 0-736,-2 0 1,-4 0 1076,0 0 0,0 0 0,16-17 0,2-4 0</inkml:trace>
  <inkml:trace contextRef="#ctx0" brushRef="#br0" timeOffset="227">27823 15250 8197,'-2'-11'-92,"-2"2"0,1 4 146,-5 5 0,-1 3 219,-4 5 1,1 5 0,-1 9 0,0 1 534,0 4 1,2-1-743,3 3 0,2-2 0,6-1 0,0 1-225,0 2 0,7-6-38,6 3 0,1-9 1,9-2-1,2-4-82,3-2 0,4-6 41,-3 1 1,0-4-21,5-4 1,-6-3 0,0-6 0,-5-1-60,-6-3 0,-7 1 155,-2-5 0,-5 0 97,2-5 90,-10 1 1,-7-1 0,-10 1 0,-2-1 0,-1 1 85,-1-1 1,-5 1 59,-3-1 0,-1 1-206,1-1 270,-3 1 0,6-1 0,-2 1 1,6-1-1,6-1 421,2-2 1,8 2-289,7-3 0,5 4-129,8 5 0,5 0-141,11 8 1,1-1-1,1 10 1,1 1 16,2 1 0,0 2-29,-5 0 1,1 6-194,-1 3 30,-5 8 0,-2 2 1,-6 7-1,-4 1 0,-3 3-349,-4 4 0,-8-2-33,-6 2 0,-4 0-516,-4 4 722,-3-5 0,5 2 0,-3-5 0,2-3 0,3-4-1075,6-6 1328,3-3 0,48-35 0,10-9 0</inkml:trace>
  <inkml:trace contextRef="#ctx0" brushRef="#br0" timeOffset="228">28486 15059 8197,'0'-18'0,"0"-1"202,0-2 1,0 11 697,0 14 1,-5 6-374,1 16 1,-4-2-273,3 10-161,-4 0 0,6 4 0,-4 2 1,1 1-1,3 0-242,2-4 122,1 7 0,1-15 0,3 10 0,5-4 1,2-2-184,2-4 0,-5-7 0,1-5-289,-6-3 0,7-9 228,-6-5 0,0-7 249,-4-10 1,-4-3-14,0-5 0,-6-5 16,1 0 0,2-6 1,0-1-1,1-6 16,4-2 0,-4-2 26,2-4 1,-1-1-802,5-3 773,0 2 0,5-4 0,0 8 0,2 2 0,3 5 576,2 2 0,2 13-191,3 6 0,-2 7-29,7 5-306,-1 3 0,3 12 0,0 4 0,-1 6 0,1 5 27,-1 3 0,-2 6-170,0-1 0,-8 5-346,-9-4 330,-2 0 1,-5 0 0,-6 1 0,-8 0 0,-7 0 280,-6-2 0,2-8-454,-6-4 1,-1 1-23,-8-1 71,9 0 1,-7-5 0,11-3 0,2-1-1,1-1-1482,1 0 1719,7 1 0,17 5 0,11 0 0</inkml:trace>
  <inkml:trace contextRef="#ctx0" brushRef="#br0" timeOffset="229">27415 16066 8197,'-19'-5'187,"1"-2"0,-3-6 10,4 0 1,11 5 113,10-1-140,9 6 0,18-2 0,4 5 0,7 0 0,6 0 832,6 0-988,4 0 1,7-2 0,6-1-1,-32 1 1,1-1 0,3 0 0,0 0-1,1-1 1,0 1 0,0-1 0,-1 1-69,0-2 1,0 0 0,-2 1 0,0 1-580,0-1 0,-1-1 531,-3 1 1,-2 0 0,28-5 0,-12 1 0,-10-1 0,-10 1-582,-10-1 528,-11 6 1,-10-6 0,-10 4 0,-5 2 0,-7 2 0,-2 2-1,-1 4-970,-1 3 0,1-1 566,-1 2 558,1-1 0,-1 5 0,1 0 0</inkml:trace>
  <inkml:trace contextRef="#ctx0" brushRef="#br0" timeOffset="230">27848 16806 8197,'2'-13'-7,"0"0"1,4 2 0,0 1-206,-1 2 356,0 5 1,-1-9-1,2 4 1,1-2 0,3 0-1,1 2 1,2-2 847,-1-2-929,1 0 0,0-5 0,-2 0 0,-2 0 1,-5-2-1,-3-1 0,-1-1 133,0 0 0,-5 1-129,-4-1-44,-8-3 0,-4 9 0,-7 0 0,-3 4 0,-1 3 0,0 3 1,1 3 57,-1 5 0,-2 4 1,5 7-1,2 3-35,4 5 1,5 2-83,5 1-8,6-5 0,1 7 1,6-4-1,2-1 0,2 1 1,6-3-1,4-2-340,3 1 0,6-9 129,-2 2 165,3-7 1,3 0 0,1-5 0,2 0 0,-2-1-96,-1-3 1,-1-3 248,-1-6 16,1-6 1,-1 4 0,-1-5-1,-2 0 1,-5 2 298,-3-1 1,-3 2 255,-2 5 602,-4-1-790,-5 0 1,-1 7-217,-3 6 1,1 12 93,-6 9-203,6 3 1,-7 6 0,5 1 0,-1 2-1,0 3 121,4 5 0,0-1-313,2 3 1,0-4 28,0 0 43,0-1 0,4-6 0,2-2 0,1-4 0,2-5-303,-2-4 0,4-4-54,-2-5 0,-2-1-45,1-2-315,-5-4 1,4 5-1,-4-8-708,1-2 0,0 1 364,-4-5 1059,0 5 0,-17-14 0,-4 3 0</inkml:trace>
  <inkml:trace contextRef="#ctx0" brushRef="#br2" timeOffset="231">21893 17507 23061,'-7'19'-362,"-4"2"1,1 10-1,-4 7 1,-4 8-1,-2 6 211,-3 7 0,0-3 0,1 7 0,2-2-91,1-2 1,2-8-1,6-10 1,1-9-821,2-11 1020,5-2 0,-4-18 0,4 2 1,-1-7-364,1-9 1,1-1-219,2-7 394,0-6 1,6-6 0,3-5-1,2-2 1,2-2 0,1-5 0,1-4-93,2-4 1,5 2 0,-4-3 0,1 0 255,-1 1 0,5 0 0,-4 5 0,1 5 554,-3 7 1,-3 12-1,-1 13 605,0 8 1,-2 12-1003,-2 10 1,2 8-1,-4 15 1,2 4 183,-1 7 0,-1 0-476,2 4 0,1-2 113,-6-2 0,2 1 0,-4 2 1,3 1-411,-2-1 1,-2-7-209,-1-5 1,0-2-414,0-2 310,0-5 1,0-8-1,1-9 1,4-6-1618,3-6 1119,-2-3 408,-1-6 898,-5-8 0,-28-35 0,-7-13 0</inkml:trace>
  <inkml:trace contextRef="#ctx0" brushRef="#br0" timeOffset="232">21779 18030 8294,'0'-13'-65,"-5"-1"32,1-3 0,0 6 356,4-6 0,1 10 0,4-5 0,3 5 307,3 4 1,4 2-805,2 1 0,2 0-111,7 0 145,5 0 1,-4 1 0,4 4 0,0 3 0,2 3 139,0 2 0,15 28 0,-2 7 0</inkml:trace>
  <inkml:trace contextRef="#ctx0" brushRef="#br0" timeOffset="233">22327 17992 8294,'9'-19'-12,"-1"-2"0,1 3 14,3 1 1,1 8 0,0 5 0,0 2 562,-1 2 1,1 6 605,0 3-941,0 8 1,-2 0 0,-1 7-1,-3 3 1,-1 1-178,-4 3-180,0-4 0,-2 6 0,-2-5 0,-2 2 0,-4-2-149,-4-1 0,-2-6 1,-1-1-1,-2-3-447,1-6 630,2-4 51,1-7 1,6-9 0,3-6-1,4-3 60,4-5 0,3-2-60,6-5 1,5-3-26,3-5 0,4 0-63,0 0 0,1 4 0,-1 3 0,-1 2 59,-3 5 0,-2 7 320,-6 0 0,-6 10 1,-5 7 140,-4 7 0,-10 6-46,-5 4 1,-4 7 221,4 6-424,0-1 0,0 1 0,0 0 0,3-2 0,3-2 144,2-5 0,6 3-324,-1-3 1,3-2-1,2-1 1,3-2-185,5-3 0,8 1-336,4-10 0,4 4 55,5-3-152,3-1 0,5-4 0,0-1 0,1-4 655,-1-3 0,-8-10 0,1-4 0,2-2 0,0 0 0</inkml:trace>
  <inkml:trace contextRef="#ctx0" brushRef="#br2" timeOffset="234">23156 17839 15353,'0'-26'-2546,"0"2"1618,0 3 1,0 2 867,0 7 1,5 3 0,4 2 0,2 1 1061,2 4 1,0 2-1346,0 4 0,4 4 23,0 9-247,0-3 1,-6 9 407,-3-6 0,-13 11 0,-9-1 0</inkml:trace>
  <inkml:trace contextRef="#ctx0" brushRef="#br2" timeOffset="235">23028 18043 15353,'-1'-14'-1502,"-3"-3"0,2 7 1854,-2-3 0,3 7 1,2-1 705,3 1 0,5 2-699,8 4 0,-2 0 0,7 0 0,2 2-586,4 2 1,3-1-792,3 5 0,3-1 1051,-3 2 1,20 8-1,5-3 1</inkml:trace>
  <inkml:trace contextRef="#ctx0" brushRef="#br0" timeOffset="236">24150 17673 8376,'0'-13'-11,"0"0"1,-1 1-1,-2-1 1,0 2 578,5 2 1,1 3 0,8 6 0,4 0-341,4 0 0,4 0 0,5 2 0,3 2-420,2 5 0,2-2-792,8 1 456,-4 1 1,9-1 0,-5-1 527,-2-1 0,-3-6 0,3-2 0,3-1 0,0-1 0</inkml:trace>
  <inkml:trace contextRef="#ctx0" brushRef="#br0" timeOffset="237">24941 17494 8376,'-13'-7'-272,"-4"-3"1,0 8 0,0 3 344,-1 6 0,4 6 0,-3 4 0,2 4 584,3 3 1,3 3 32,1 3-643,5-3 0,0 4 0,10-6 0,9 1 0,6-1 0,8-1 0,3-4-302,1-7 0,1-2 1,5-6-1,1-3-92,0 0 0,-11-5 0,1-4 0,-10-6-12,-7-1 0,-4-7 0,-11-3 0,-5-5 142,-7 1 0,-6 0 217,-11-2 9,-3 3 1,-9-4 0,-2 5 0,0 1-1,0-1 201,3 1 1,-3-1 0,3 1 0,4-1 375,6 1 1,10-1-236,4 1-22,8-1 0,3 1 1,9 1-1,6 3 0,8 4 351,5 2 0,4 4-310,-1 3-306,7 2 1,-5 6-1,4 0 1,-2 1 0,1 4-99,-1 3 1,-4 5-230,-4 4 208,-2-3 0,-8 10 0,-1-1 0,-3 4 0,-3 2-506,-5 0 1,-2 2 264,-10-1 0,2 4-812,-10-5 813,5 7 1,-7-14-1,5 3 1,1-6-1,1-3 295,5-2 0,13-24 0,-1-5 0</inkml:trace>
  <inkml:trace contextRef="#ctx0" brushRef="#br2" timeOffset="238">25387 17303 19728,'0'-13'-406,"0"1"639,6 5 0,-5 2-328,4 10 0,-4 7 0,-1 11 0,0 4 268,0 3 1,1 5-227,4-1 1,-4 3 0,3 1 0,-1 2-292,1 2 1,-1-6-22,6 2 0,-6-8 1,2-1-1,0-3-2162,-1-5 1807,0-2 415,-4-12 1,0-4 0,-1-12 0,-2-7 0,-3-3-238,-1-3 0,-1-3 260,-5-5 1,0-5 175,0 1 0,5-3 0,1-1 0,0-1-9,-1 1 0,6-2 217,-3-2 1,4 2-131,1-2 329,0 2 1,0 3 0,1 3 0,4 6 0,5 5 667,5 6 1,2 5 67,9 3 1,-4 3 672,8 6-1431,3 6 1,-5 1-1,5 7 1,-2 3-1,-3 5 175,-1 2 0,-7 3-361,-3 2 0,-9 0-741,-3 5 583,-4-6 0,-7 3 1,-4-4-1,-5 1 0,-8 2-324,-5-2 0,0-5-67,-6-2 1,4-5-427,-4 1 698,5-3 0,0-3 1,6-1-1,3-3 114,2-1 180,6-2 0,29-4 1,12 0-1</inkml:trace>
  <inkml:trace contextRef="#ctx0" brushRef="#br2" timeOffset="239">26165 17278 24293,'11'-30'-2170,"-1"0"1,-3 2 1515,-1 1 0,4 1 1450,-2 1 1137,-2 5-1359,5 7 0,-9 9-670,2 8 0,-2 9 0,-4 8 0,-2 5 434,-5 4 1,-8 6-915,-4 7 716,-3 5 0,-11-1 1,-5 9-1,18-25 1,0-1-1,-2 3 0,-2 0-24,0 0 0,-1 0 0,-2-1 0,0 0-964,-3 4 1,0 0 919,0 0 0,0 0 0,-1 1 0,1 0 0,2-2 1,0-2-1,5-3 0,1-2 0,-17 20-70,7-9 0,8-3 111,9-6 0,3 0 0,1-6 1,2-3-489,2-4 0,-2 2-677,3-2 0,1 0-1532,-2-5 1441,6-4 1,-2 3 0,6-4 801,3 0 0,9-7 0,7-7 0</inkml:trace>
  <inkml:trace contextRef="#ctx0" brushRef="#br0" timeOffset="240">26662 18094 8438,'0'-27'0,"0"0"0,0 0-412,0 3 0,0 1 0,0-1 0,0 1 751,0 2 1,-5 0-136,-4-5 0,-2 5 1,-3 1-1,-3 0 9,-5 1 1,-2 3-34,-1-1 1,-6 9-1,-3 3 1,-3 4 140,-1 1 0,4 6 108,0 2-348,5 9 1,-2-1 0,7 5 0,3 2 0,5-1 0,6 1 0,6-3-49,3-2 1,1 1-1,1-4 1,3 1-163,5-5 1,8 0 100,4-6 1,3 0 0,2-2-1,-1 1-192,1-1 1,3-3 116,1-4 1,0 1-1,-5-5 1,-1-2-149,-2-2 1,0 2 160,-5-2 1,0 2 135,-4-7 0,-2 3 0,-2 1 1,-5 0 102,-2 0 1,-4 5 111,-2-1 0,-3 7-119,-6-3 0,0 4 0,1 1 0,-1 1 141,0 4 0,0 0-126,1 4 1,5 2-41,2-2-68,-2 2 0,6-3 0,-3 1 0,2 1 0,2 1 111,0 2 1,2 0-37,2-1 1,-1 1 327,5 0-279,-5 5 1,8-2 0,-2 5 0,1 3-1,-2 3 305,-4 3 1,2 1-342,-2-1 0,1 4 168,-5 8-422,0-2 1,0 4 0,1-7-1,2-2 1,1-1-74,-1 2 0,-2-9-573,-1-2 0,5-8-128,-1 0 126,0-3 0,-5-7 1,-4-2-1,-3-4 765,-3-1 0,-42-34 0,22 13 0,0-1 0</inkml:trace>
  <inkml:trace contextRef="#ctx0" brushRef="#br0" timeOffset="241">27121 17061 8438,'-5'-21'-274,"-4"-1"0,-4 0 1,-2-1-1,-2 2 278,1 4 139,-4 3 1,-1 1 0,-9 2-1,-4 1 1,-4 2 0,-4 1 0,-5 2 169,-3-1 0,-6-4-457,-4 2 177,-2 2 0,-6-4 1,-2 4-1,35 3 1,-2-1-1,-1 0 1,-2-2 93,-1 1 1,-1-1-172,-2 2 0,0 1 0,-1-1 0,-1 1 0,-1 1 0,-1 1 0,-2-1 0,-2 0 0,-3 0 0,-2 1 0,-2 0 0,-1 1 0,-1-1 0,-1 2-8,2-1 0,0 0 0,1 0 0,0 0-1117,2 0 1,-1 0 1159,-2 0 1,0 0 0,0 0 0,-1 0 0,0 0-1,-1 0 1,2 0 0,1 0 0,1 0 0,0 0-1,0 0 1,0 0 0,-2 0 0,-1 0-8,-2 0 0,-1 0 1,2 0-1,1 0 9,-3-1 0,0 2 6,-1 1 0,0 1 1,0-1-1,-1-1 1,-3 3-1,0 1 1,-2-1-1,0 1 1,-1 1-1,1 0-62,2 0 1,0 1 0,3-2 0,-1 1 55,1-2 1,0 0-11,2 2 1,-1 0 0,-1-3 0,1-1 0,3 3 0,2 0 0,2-1 0,1-1 0,3 1 0,0-1-9,2 1 0,1 0 0,2-2 1,0 0-3,0 2 0,0 0 1,5 0-1,1 1 0,-1 1 1,0 1-1,2-1 1,0 0 29,2 1 1,1-1 0,-1 0 0,1 1 6,-2-1 1,1 1 0,-28 4-83,0-3 80,5 4 0,10-11 0,2 5 1,4-2-1,6 0 56,7-1 1,11 0 104,6 1 1,3-2-171,1 2 1462,6-3 1,1 5-1316,6 3 0,0 2 249,0 2 0,5 1-259,-1 3 1,0-2-45,-4 7 0,4 0 0,1 7 1,-3 2 113,0 1 0,-4 4-98,-2 6 1,1 4 47,-5 5-110,-1 0 1,1 5-1,-1 7 1,1 5-1,4-32 1,-1 1 31,1 0 0,0 0 1,0 2-1,1 1-31,-1 3 1,-1-1 0,0 3-1,-1 0-870,2 1 1,-1 1 822,0-4 0,-1-1 0,2 0 1,1 0-1,-1 29 0,2-2 1,2-1-21,0 1 0,0-9-12,0-1 1,2-10 97,2-7-79,3-2 1,3-3 0,1-3 0,4-5 0,0-3 57,4-5 0,2-3-38,9-5 1,4-4 62,-18-6-76</inkml:trace>
  <inkml:trace contextRef="#ctx0" brushRef="#br0" timeOffset="242">21436 19049 10275,'44'-6'2,"1"0"-158,1 0 1,2 0 0,2-1 0,2 1 219,3-1 1,0 1-57,2-1 1,-1 1-1,2 2 1,-1 1 0,1 0-1,0 0 1,2 1 0,-1 0-1,4 0 1,1 0 7,2 0 1,2 1-1,0 0 1,0 1-27,4 0 0,1 0 0,-24-1 0,0-1 0,0 0-556,0 1 0,1 0 0,0-1 544,2 1 1,0-1-1,1 1 1,1 0-1,1-1 1,0 1-1,1-1 1,1 1-1,-1-1 1,0 1 0,-1 0-1,1 1 1,-1-1-1,1 1 1,-1-1-80,0 1 0,1 0 1,0 0-1,2 0 1,0 0-1,0 0-121,1 0 0,-1 0 1,0 0-1,-3 0 1,0 0-1,-1 0 242,-1 0 0,-1 0 0,0 0-24,0 0 1,0 0-1,-1 0 1,20 0-1,1 0 1,-23 1-1,1-1 1,-1 1 0,0-1-1,0 1 1,-1 0-1,23 2 1,-1-1 142,-4-1 0,-1 1 0,1-2 0,-1 1-301,1-1 0,0 0 0,-2 0 0,0 0 212,1 0 0,-2 0-81,-3-2 1,-1-2 0,4 1 0,0-1 0,-6-2-1,-1-1 1,1 1 0,-2 0 0,0-1 0,-1 1-100,1 0 0,-2-1 0,-5-1 0,-2-1 142,-5 1 1,-2-1 0,-2 0 0,-3 0-158,26-8 131,-4 3 0,-12-10 0,-5 4 0,-10-2 1,-6 1 982,-6-1 1,-9 2-1135,-3-2 1,-4 1 1294,-1-4-1374,-6-1 0,-1 1 0,-7-1 0,-1 1 0,-4-1 8,-1 1 1,5-2 235,-2-3 0,-3 3 0,-1-3 0,-3 3 0</inkml:trace>
  <inkml:trace contextRef="#ctx0" brushRef="#br0" timeOffset="243">27198 17163 8401,'0'-51'0,"-2"6"-599,-2 2 661,3 15 1,-6 4-1,4 11 540,-1 0 0,-2 12 0,3 5 0,-3 7-179,-1 6 1,5 5-217,-3 7 0,2 1 0,1 7 0,-3 5 169,3 7 1,-1 0-84,-2 11-204,4-1 0,-9 11 0,7-34 0,0 1 0,1 2 0,-1 2 0,-1 1 0,1 2 6,-1 2 1,1 0-1,1 3 1,1 0-1,-2 3 1,0 1 0,1 0-1,0 0-198,0 0 0,0-1 1,-1-6-1,1 0 96,2-3 0,0-1 66,0-5 1,0 0 0,2 31 0,1-9-1,1-5 1,-1-7 75,-2-9 1,-1-6-6,0-6 0,0-2-772,0-3-76,0-2 1,0-7-1,0 1-2356,0 0 3307,-6 0 1,-12-23-1,-9-6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40.983"/>
    </inkml:context>
    <inkml:brush xml:id="br0">
      <inkml:brushProperty name="width" value="0.09071" units="cm"/>
      <inkml:brushProperty name="height" value="0.09071" units="cm"/>
      <inkml:brushProperty name="color" value="#FF0000"/>
    </inkml:brush>
    <inkml:brush xml:id="br1">
      <inkml:brushProperty name="width" value="0.05292" units="cm"/>
      <inkml:brushProperty name="height" value="0.05292" units="cm"/>
      <inkml:brushProperty name="color" value="#FF0000"/>
    </inkml:brush>
  </inkml:definitions>
  <inkml:trace contextRef="#ctx0" brushRef="#br0">1747 676 7983,'-13'-13'1,"5"5"1,-1 0-1,1 1 1,-1 2 1012,1-1-654,5 2 1,-1 4-1,9 0 1,8 0-1,7 0 336,4 0 0,13 0-551,5 0 0,6-4 0,5-1 0,2 1-44,5-2 1,2 4-421,2-7 109,-1 6 0,-4-2 0,-7 5 0,-8 0 1,-12 0-1,-7 0-1227,-8 0 0,-10 1 215,-7 3 956,-12 3 0,-9 6 1,-9 0-1,-5 1 266,-6 3 0,-17-2 0,-9 1 0,17-3 0,0 1 0,0-1 0</inkml:trace>
  <inkml:trace contextRef="#ctx0" brushRef="#br0" timeOffset="1">1887 740 7983,'-31'-2'0,"-3"-2"0,3 1 115,1-5 0,9-1 237,4-4-125,3 1 0,7-1 0,2 0 0,5 0 306,5 1 1,6 3-337,6 1 1,7 3-66,1-3-35,7 5 0,6-3 1,2 6-1,1 0 1,1 0-25,-1 0 0,-3 0-80,-4 0-27,-2 6 1,-8 2-1,-3 9 1,-5 5 0,-6 2-524,-6 1 0,-14 6 341,-7 3 0,-13 8 0,-8 1 0,-8 1-44,-3 0 1,21-20-1,-1 0 154,0 0 1,-1-1 0,-28 20-40,-2-5 0,8-5 78,1-8 604,5-5 1,15 1 0,6-8 663,6-6 1,16-4-891,8-3 1,10 0-91,7 0 0,3 0 135,5 0-522,2 0 0,12-4 0,3-2 0,3-1 0,2-2-203,3 2 1,-1-4-627,6 2 0,-7-5-66,3 2 1,-4-4-696,-1 7 1756,-5-2 0,-1-3 0,-5 0 0,-2-2 0,-6 1 0,-3-2 0</inkml:trace>
  <inkml:trace contextRef="#ctx0" brushRef="#br0" timeOffset="2">2729 727 7983,'0'-17'0,"0"0"0,4-2 0,0 2 892,0 3 568,-4-4-380,0 11 1,-1 11-1020,-3 9 0,2 9-28,-2 4 0,-2 2 1,2 9-1,0 3-34,-2-1 1,5 2-55,-3 2 1,1-3-37,-1 2-23,2-2 0,-4-6 0,6-2 0,0 0 0,0-5-1254,0-5 916,0-3 437,6-12 1,-4-3-1,2-8 1,-3-6 35,-1-6 0,0-5-63,0-9 38,0 3 1,0-10-1,0 3 1,0-4-1,0-4 72,0-5 1,0 2-91,0-2 144,0 0 1,2-3 0,0 2-1,3 3 1,-1 2 399,2 7 0,-4 3-169,7 8-303,-1 5 1,1 6-1,-1 6 1,4 3 0,2 3-80,3 5 1,1 4-846,-1 6 477,-2 0 0,7 4 0,-3 1 0,-1 1 0,0 0-793,-2 1 1,-2 2 1189,-1 3 0,-29 35 0,-6 8 0</inkml:trace>
  <inkml:trace contextRef="#ctx0" brushRef="#br0" timeOffset="3">2729 944 7983,'-13'0'-212,"0"0"1,5 0-258,-1 0 989,6 0-389,-2 0 0,6 0 1,3 0-1,6 0-213,6 0 1,9 0 0,9 1 81,3 3 0,15-5 0,8-2 0,5 2 0,0 1 0</inkml:trace>
  <inkml:trace contextRef="#ctx0" brushRef="#br0" timeOffset="4">3162 1084 7983,'-8'11'146,"-1"-2"0,6 2 107,-1-2 0,-2 2 0,2 2 1,1-1 766,2 1 0,1 0-421,0 0-548,0-1 0,1 5 0,4-1 0,3-3 0,3-5 1,2-1-1,1-1-343,3 0 0,2-2 0,4-6 0,-2-2-2,1-4 1,-2-5 0,2-3 0,-1-2 97,-1-2 0,-2-1 326,-5-5-19,0 1 1,-2 1 0,-1 1 0,-3 3 1003,-1 2 1,-2 1-409,-4 4 0,-6 12-440,-2 5 0,1 11-292,-2 7 0,5 3 0,-3 6 0,0 6-27,0 4 1,4 13 35,-2 1 1,0 6-1733,1 3 1628,-1 0 1,1 0-1,0-1 1,1 0-1,0-5 50,-1-7 0,2-6 104,-2-7 1,3-5 7,1-3 60,0-9 0,-4-7 72,-1-5 0,0-7-33,0 3 1,-2-10 1282,-5-3-1402,-1-3 1,-4-2 0,-2 0 0,1 0 0,0-1 177,2-3 1,2-3-182,1-5 1,2-1 78,2 1-315,3-1 1,6 1-1,0-1 1,2 1-1,2-1-844,5 1 1,8-1 356,4 1 1,4 4-1095,5-1 1202,3 1 596,5 1 0,4 0 0,5-1 0,4 1 0,0-1 0</inkml:trace>
  <inkml:trace contextRef="#ctx0" brushRef="#br0" timeOffset="5">4042 1046 7935,'0'-13'279,"0"0"1,0 0 0,0 1 76,0-1 0,6 4-355,2 1 0,4 1 0,2-2 1,3 4 33,4-1 0,4 4-603,5-2 1,-3 3 567,3 1 0,3 17 0,-1 4 0</inkml:trace>
  <inkml:trace contextRef="#ctx0" brushRef="#br0" timeOffset="6">4080 1173 7914,'-12'-4'880,"-1"0"1,4-1 339,1 5-1050,5-5 1,3 3 0,10-2-1,5 3-461,7 1 1,3 0 0,5 0 0,3 0 290,-1 0 0,9-7 0,6-3 0,1-1 0,0 0 0</inkml:trace>
  <inkml:trace contextRef="#ctx0" brushRef="#br0" timeOffset="7">5929 1020 7925,'-13'0'138,"1"-1"0,-1-2 0,0-1 436,0 1 0,8 1 0,6 1 0,11-2 260,7-1-746,11 0 1,4-2-1,9-3 1,5-2-1,4-2 1,3 1-1,1-1 251,0 0 1,-2 0-395,6 1-159,-12-1 1,0 4 0,-15 2-1,-8 2 1,-6 2-351,-5 1 1,-13 4 0,-5 1 0,-6 2 126,-3 2 1,1-2-1,0 3 1,2 1-844,2-2 1280,-1 4 0,42-49 0,11-6 0</inkml:trace>
  <inkml:trace contextRef="#ctx0" brushRef="#br0" timeOffset="8">6758 663 7988,'6'-13'-333,"-5"1"521,3-1 1,2 0 0,0 0 1546,1 1-1318,-4 4 1,2 6 0,-5 9 7,0 5 0,0 10-249,0-1 0,0 9 0,0 4 1,0 3-7,0 1 1,0 0-222,0 0 0,0 1 0,0-1 1,2 0-563,2 0 0,-1 1 334,5-1 0,-3-6-94,3-2 0,-4-4-431,5-5 545,-6-8 0,2-9 264,-5-8-8,0-9 0,-1-3 0,-3-6 1,-3-4-1,-2-4 85,1-2 1,-1-2-3,-4-4 0,1-2-98,-1-3 133,0-2 1,5-3 0,0-2 0,3-2 0,2-2 210,2-3 0,1 5-61,0-3 1,5 9 6,4 8-225,2 6 1,7 9 0,4 4-1,3 8 1,4 4 38,0 4 1,7 7-39,-2 5 1,-3 4-35,-1 4-46,-3 3 0,-8 5 0,-3 1 0,-6 0 0,-6 3-343,-2 1 0,-14 4 223,-5-5 0,-5 7-98,-4-2 91,-5-3 1,3 0 0,-5-5-1,2-2 1,1-2-381,-1 0 1,8-11 180,-2 2 1,12-9-56,0 0 413,9-2 0,15-25 0,11-5 0</inkml:trace>
  <inkml:trace contextRef="#ctx0" brushRef="#br0" timeOffset="9">7893 982 7959,'-9'-2'-169,"1"0"839,-2-3-454,4 1 1,-4 3 0,8-2 0,3-1 0,6 1 0,6 1 674,4 2-889,3 0 1,11 0 0,3 0 0,3-1 0,2-2 132,4-1-310,-4 0 1,1 4 0,-7 0 0,-2 0 0,-3 0 0,-2 0 0,-5 0-777,-4 0 0,-9 5 1,-5 2 950,-6 0 0,-60 10 0,21-10 0,0 1 0</inkml:trace>
  <inkml:trace contextRef="#ctx0" brushRef="#br0" timeOffset="10">8084 803 8021,'-6'-18'-17,"-2"-3"1,1 2 0,-2 2 0,5 7 16,-4 2 698,5 5 1,-3-6 0,6 9-318,0 6 1,0 5 0,-1 8 0,-2 6-160,-1 8 1,-1 1-198,5 4 0,-1-1 1,-2 8-1,-1 1-18,1-1 1,2-4-260,1 2 1,4 1-360,0-2 1,6-1 0,-1-7 0,2-4-357,2-3 1,1-7-33,3-3 999,3-9 0,28-42 0,-21 9 0,0 1 0</inkml:trace>
  <inkml:trace contextRef="#ctx0" brushRef="#br0" timeOffset="11">9066 599 8043,'6'-18'0,"-1"4"51,4-3 629,2 3 1,-9 8-336,2 6 1,-8 11 79,-5 10 1,-2 5-1,-2 2 1,-1 3 21,-3 2 0,1 2-344,-5 8 0,4-2-258,-4 6 165,-1 0 1,1-1-1,0 1 1,0 0-1,1-3-358,3-6 0,8-5 132,5-8-195,3-11 1,2 0 154,3-14 1,5-7-1,6-11 1,2-3-12,-1-6 1,2-4 83,-1-8 0,5-5-126,-5-2 284,5 2 1,-7-6 0,3 3 0,-1-2 0,0-2 76,-1 0 0,-7 7 189,0 6 1,-5 6 696,5 11-727,-6 3 0,2 12 0,-5 6 323,0 7 1,4 10 193,1 4 1,3 4-643,-4 0-59,1 6 0,-1-2 1,2 5-1,1 1 0,1 0-160,-1-1 1,0 3-188,-2-3 1,-3 3 130,7 1-199,-6-5 0,7-2 0,-5-5 1,1-2-1,1-2-791,0 0 0,-3-8-474,5-1 1653,-6-1 0,-3-33 0,-7-2 0</inkml:trace>
  <inkml:trace contextRef="#ctx0" brushRef="#br0" timeOffset="12">8926 1058 8043,'-6'-20'-200,"5"2"41,-4 5 1,4 5-1,1-1 1,3 1 337,5 1 0,2-3-88,11 6 1,6-1-237,7 5 0,3-4 1,3 0-1,1 1-386,1 2 1,5 1 530,-4 0 0,1 0 0,-2 0 0,-8 0 0,-1 1 0,-9 2-39,-7 1 1,-4 6 6,-5-2 1,-4 4 200,-8 1 1,0 1 0,-8 1 0,-2 4 522,0 1 0,4-5-189,2 2 1,1-3 344,-2-1-517,-2 0 0,9 0 68,-2-1 0,4-3-282,4-1 1,3-5-122,6 1 0,1-8 56,3-4 1,5-5-183,7-4 0,-2 1 1,2-5-1,-5-2-101,-3-1 1,0-1 307,5-1 1,-8 6 286,-5 3-169,0 3 1,-12 2 0,5 0 301,-1 4 0,-7 3-338,2 10 1,-7 3-59,2 9-18,-5 3 0,9 7 0,-5 3 0,2 5 1,0 6 85,1 6 0,2 4-393,1 4 0,0 3-1198,0 6 1381,0 0 0,0 8 1,1-1-1,2-4 1,1-7-75,-1-3 1,-2-2 340,-1-4 1,-1-11-131,-3-6-219,2-11 0,-5-11 161,3-7 1,-3-10 12,-6-3 0,0-9 1304,1-4-1302,-1-3 0,0-2 0,0-1 1,1-3-1,-1-4 399,0-2 1,6-3-392,3 1 1,2 0-392,2 0 180,6-1 1,2-2 0,9 3 0,6 5 0,5 5-640,6 3 0,8 3 230,0 1 0,1 11-1228,-5 2 431,0 5 1356,0 3 0,-1 4 0,-3 0 0,-4-1 0,-3-1 0</inkml:trace>
  <inkml:trace contextRef="#ctx0" brushRef="#br0" timeOffset="13">10711 1033 7875,'-13'-2'259,"0"0"0,1-4 1602,-1-1-1641,6 4 1,4-7-1,11 6 1,11 1-1,8 0 1,8 0-1,5-2 1,5-1 205,5 0 1,-2-4-474,7 2 1,3 1 0,-1 0 0,-2 0-1083,-4 0 1,-10 4 262,-2-2 1,-8 0-723,-10 1 1588,-8-1 0,-47 11 0,-16 1 0</inkml:trace>
  <inkml:trace contextRef="#ctx0" brushRef="#br0" timeOffset="14">11081 740 7878,'-19'-26'5,"1"6"-3,-3 3 649,2 3 1,6-2 0,1 2 1024,-1 3 1,6 8-1181,3 3 1,2 7-365,2 10-24,0 3 1,2 11-1,0 3 1,4 3-1,0 1-131,-1 1 0,1 3-401,-2 1 1,-2 5 171,2-2-512,3-2 1,-4 0-1,4-5 1,0-3-1,0 0-1972,3-2 2736,1-11 0,30-28 0,8-17 0</inkml:trace>
  <inkml:trace contextRef="#ctx0" brushRef="#br0" timeOffset="15">11858 663 7902,'0'-13'0,"0"1"0,0-1 219,0 6 0,-1-3 0,-3 7 503,-5 4 1,4 11 0,-1 9 0,2 4-133,-1 5 1,-3 0-528,4 8 0,-5-2 0,5 6 1,1-2-256,2-2 1,-4 0-18,1 1 0,0-3 0,4-2 1,0-4-254,0-3 1,0-7-165,0-3 0,0-10 159,0-7 0,0-6 439,0-6 1,0-7 35,0-2 1,0-9-1,0-4 1,0-4 120,0-5 1,0 2 108,0-5 0,-4-1 11,-1-4 66,1 0 0,0 1 1,0 3-1,1 5 1,1 2 417,2 2 1,2 5-301,2 4 1,3 7 113,6 5-719,5 9 0,4-2 0,7 6-78,5 1 1,-1 2-1,0 2 1,-1 3-376,1 5 1,-6 3-6,-2 5 1,-5 3-1232,-7 6 1861,-6-1 0,-30 35 0,5-26 0,1 0 0</inkml:trace>
  <inkml:trace contextRef="#ctx0" brushRef="#br0" timeOffset="16">11820 944 7902,'-13'-6'293,"2"3"245,3-5-333,2 5 1,6-4-1,1 4 1,5-1 83,7 1 1,9 1-469,8 2 0,6 0 0,-2 0 179,2 0 0,1 3 0,4 0 0,3 1 0,0-1 0</inkml:trace>
  <inkml:trace contextRef="#ctx0" brushRef="#br0" timeOffset="17">12305 1033 7902,'-6'-7'751,"5"-5"29,-11 11 1,11 1-160,-3 8-475,2 4 1,6 2-1,1 3 1,-2 4 0,-1 3-1,1 2 1,1-1-330,-1 1 0,-1-1 0,-2 1 0,0-1-137,0 1 0,0-6 0,-2-3 0,-1-3-565,-1-1 1,0-8 787,4-5 0,-1-7 1,-2-10-1,-2-4 246,3-3 0,0-7 1,2-2-1,0-1 111,0 0 1,0 2-1,0-4 1,0 3 551,0 2 0,2 3 86,2 7-680,-3 2 0,15 7 0,-3 0 0,2 4 0,4 3-21,2 4 1,3 2 0,1 4 0,0 5-135,-4 5 0,1 4-318,-5 2 1,-5 3-7,-8-3 0,-3 3 0,-1 2 0,-1-2-312,-3-3 0,-3 2 303,-6-6 1,0 4 406,0-4-53,1 0 1,0-8-86,4-1 49,2-5 0,12 3 37,2-6 37,4 0 1,5 0 0,1 0-1,1 0 1,0 0-14,1 0 0,-4 1 4,1 3 0,-3-1-61,-1 6-25,-6-1 0,-2 5 0,-6 0 1,-3-1-1,-6 1 7,-6 0 1,-1 0-67,-8-1 1,2-3-228,-7-1 53,3 1 1,-2-1 0,-1-1-1,2-1 1,1-3-1005,1-2 0,5-1 294,0 0 916,5-5 0,20-25 0,12-11 0</inkml:trace>
  <inkml:trace contextRef="#ctx0" brushRef="#br0" timeOffset="18">12942 1007 7892,'0'-12'401,"0"-1"1,-1 0-302,-3 0 1,1 6 241,-6 3 1,1 3-1,-5 1 1,-1 1 280,-3 3 0,1 3-519,-5 6 1,5 0 0,-1 0-1,3 1-226,2 3 1,0-7-196,4 2 246,-4-2 1,11-1 0,-3-1-206,2 2 0,4-4 77,2-2 0,-1-2-28,5-2 47,-5 0 0,8-2-90,-2-2 0,-2 1 94,2-5-195,-7 5 1,5-3-500,-2 6 603,-4 0 223,5 0 1,-5 0 138,3 0 0,-2-1 177,2-4-83,3 4 208,-5-5 0,5 6 267,-3 0 1,-3-1 33,4-3-179,-4 2-103,-1-3 0,-1 5 57,-4 0 0,-2 0-249,-5 0 1,-1 5 138,0 4-295,0 2 0,-1 2 1,-1 1-1,-2 2 0,1 2-55,2 2 1,5 1-167,1 5 0,5-5 79,-1 0-233,8-5 0,3 2 1,7-5-1,5-2 1,5-2-427,4-5 0,7-3-342,-1-1 1,3-5 1074,2-4 0,-10-11 0,2-5 0,3-3 0,-1 1 0</inkml:trace>
  <inkml:trace contextRef="#ctx0" brushRef="#br0" timeOffset="19">13771 714 7848,'2'-21'0,"0"1"0,4 2 0,0 2 0,-1 2 302,-2 1 1,0 0 2247,1 1-2079,-2 4 0,2-1 1,-8 6-342,-5 4 1,-2 1-1,-3 6 1,-2 2-150,-1 1 0,-1 2-143,1 0 0,7 0 1,-3-1-1,3 1-177,3 0 0,-3 0-89,6-1 290,0 7 1,5-5 0,3 3-1,5-3 1,2-1 31,2 0 0,1-5 1,2 1-1,2 0 164,2 3 1,-5-1-29,2-2 109,-2 2 1,-3-4 0,1 6 0,0 0 199,0-1 1,-6-3-252,-3-1-33,-3 1 1,-8 4-261,-5-1 1,-3-3 0,-4-2 0,-1-1-692,0-4 1,4 4 177,-1-2 1,3 1 717,1-5 0,12-23 0,2-5 0</inkml:trace>
  <inkml:trace contextRef="#ctx0" brushRef="#br0" timeOffset="20">14128 676 12354,'0'14'477,"0"3"0,0-1-849,0 5 0,0-4 194,0 4-162,0-5 0,0 6 0,0-3 0,0-1 0,0 1-2396,0-4 2736,0-6 0,17-21 0,4-9 0</inkml:trace>
  <inkml:trace contextRef="#ctx0" brushRef="#br0" timeOffset="21">14077 497 7872,'-6'-12'0,"-2"-1"0,1 4 0,-2 1 0,7 5 0,-4-8 0,7 9 0,4-1 0,4 5 0,7 3 0,5 3 0,37 23 0,-24-11 0,0 1 0</inkml:trace>
  <inkml:trace contextRef="#ctx0" brushRef="#br0" timeOffset="22">14358 803 7872,'-6'13'0,"3"0"0,-5 0 466,5-6 1,-3 4 0,5-4 0,-2 2 1483,-1-1-1451,-1-5 0,5 1 0,2-8-269,2-5 0,3-6-602,6-2 283,0-6 1,1 3-1,1-5 1,4-1 0,-1 2-223,1 3 0,-1-2 1,-2 5-1,1 1 106,-2 3 0,-1 0 114,-1 9 0,0 1 101,0 4 0,-1 1 0,0 5 0,-2 5-133,-2 5 0,-4 7 0,5-2 0,-5 3-418,5 2 321,-7-1 1,10-4-1,-4-1 1,4-1-1,0-4-947,1-1 0,4-2 1167,0-4 0,24-26 0,9-15 0,2-2 0,1-1 0</inkml:trace>
  <inkml:trace contextRef="#ctx0" brushRef="#br0" timeOffset="23">15072 574 7875,'-13'-7'98,"0"2"0,0 4 54,1 1 0,-1 1 183,0 4 1,5 2 0,-1 7 0,-1 3 367,-1 4 0,0 3-504,2 2 1,3-1-1,6 1 1,0-1-47,0 1 1,2-1-293,2 1 52,9-6 1,2-3 0,7-7 0,0-3 0,2-2-369,2-2 0,-1-3-317,1-4 614,-1-3 0,-3-7 1,-1-5-1,0-5 1,-1-6-183,-3-2 1,-7-2 52,-2-4 321,-5-1 1,3 1 0,-6 1 0,-3 3 0,-4 4 390,-6 4 0,-8 1-143,0 4 0,-8 4 604,0 9-715,-7 2 1,8 6-1,-5 1 1,2 5 0,4 5 254,5 5 1,3 5-205,6-4 0,6 2-342,3-2 136,3 3 1,2-1 0,3 0 0,6-2-1,4 0 45,3-2 1,6 0-272,-2-3 1,8-3-25,0-1-180,7-5 0,-4 3 1,5-6-1,-1 0 414,-2 0 0,28-34 0,-25 13 0,0-1 0</inkml:trace>
  <inkml:trace contextRef="#ctx0" brushRef="#br0" timeOffset="24">16742 867 7886,'0'-13'98,"1"1"1,5 0-4,7 4 222,5-4 1,9 11 0,3-3 0,4 1 0,3 0 0,1-1 0,2 1-1201,2 2 429,-2 1 0,2 0 0,-8 0 454,-4 0 0,-20 11 0,-6 3 0</inkml:trace>
  <inkml:trace contextRef="#ctx0" brushRef="#br0" timeOffset="25">16793 1046 7886,'-8'0'0,"-1"0"530,-1 0-439,-1 0 0,5 1 1,8 2 472,9 1 0,9 0 8,9-4-972,4 0 0,11 0 1,4 0-1,5 0 400,2 0 0,3-7 0,7-3 0,3 0 0,0-1 0</inkml:trace>
  <inkml:trace contextRef="#ctx0" brushRef="#br0" timeOffset="26">17915 689 7916,'-13'-9'139,"1"2"1,-1 1 417,0 3 0,0 8 1008,1 3-1399,-7 4 0,5 6 0,-3 3 0,4 3 1,3 3-1,3 2 0,2 2-134,2 1 1,3 1 0,5 1 0,8-6-137,7-5 0,10 0 1,4-8-1,3-4 41,1-5 1,2-10-1,1-6 1,1-6 267,-1-5 0,-2-4 524,-5-5-563,-3-8 0,-11-3 0,-3-6 1,-5 0-1,-3 2 0,-8 2 1,-8 5 690,-10 4 1,-7 3-903,-6 5 1,-2 12-1,-8 6 1,-1 5 256,-2 3 1,-5 5-536,1 4 1,4 8-1484,0 4 1806,3 9 0,10 11 0,-1 7 0,-2 7 0,0-1 0</inkml:trace>
  <inkml:trace contextRef="#ctx0" brushRef="#br0" timeOffset="27">8671 2907 7900,'1'-21'27,"2"0"1,1-1-1,-1 1 1,0 1-1,0 2 1,1 2 1730,-1 2-1248,4 7 0,-6 3 0,4 8 0,-5 6-252,-5 6 0,-2 3-217,-6 7 0,-1 4 1,-3 1-1,-3 1 169,1 4 1,-5 2-604,2 5 234,-2-4 0,3 1 0,1-7 0,2-2 0,1-3 0,1-2 0,2-5-313,3-4 1,8-10 311,3-7 0,7-11-153,10-11 274,3-7 0,5-4 0,1-7 0,-1-2 0,2-5 0,1-3 0,2-2-149,-1-3 1,-3 2 264,0-2 1,-6 6-1,-5 6 1,-3 10 421,-4 9-249,-5 12 1,3 9 0,-6 10 105,0 6 1,0 12-142,0 1 0,4 8-7,0 0-237,6 2 0,-7 3 0,4-1 0,0 0 0,0 0-539,3 1 1,-3-5 239,2 0 69,-1-6 1,4 7 0,-3-6 0,0-5 0,-1-6-648,0-3 0,3-4 906,-3-3 0,-2-13 0,0-9 0</inkml:trace>
  <inkml:trace contextRef="#ctx0" brushRef="#br0" timeOffset="28">8594 3149 7927,'0'-12'-578,"0"-1"0,6 2 798,2 2 0,9 2-166,5 3 0,7 1 0,5-4 1,5 0-111,3 0 1,3 4 0,6-1 0,-1 1-215,-3-1 0,-9 2 72,-8-2 220,-3 2 1,-9 4-1,-4 2 1,-5 5-1,-5 2 1,-5 2 254,-6-1 1,-1 1 0,0 0 0,-1 0 269,2-1 1,-3 1 89,6 0-123,-6 0 1,9-5-148,-3 1 0,4-6-414,4 1 0,3-4 0,6-4 0,1-5-97,3-2 0,-3-3 33,3-3 1,1 2-52,-1-2 186,0 3 0,-1 1 0,-2 1 1,-2 0-1,-3 2 118,-1 2 0,-1 5 298,-3-1-244,-3 2 0,5 10 0,-6 4 0,0 8 0,0 6 183,0 3 0,0 8-267,0 6 1,0 6 19,0 2-114,0 0 1,0 16-1,0-5 1,-1 1-1,-2-4-121,-2-2 1,-3-6-23,4-4 1,-1-12 389,5-1-250,0-11 1,0-5-51,0-5 125,0-6 1,0-3-1,0-8 345,0-5 1,-1-2-39,-3-2 0,-3 1-306,-6-1 0,0-1 0,0-2 1,1-2-246,-1-2 1,2 0 149,2-1 0,-1-3 1,6 2-1,1-2 77,2-1 1,1-1-1806,0 1 1,5-2 3,4-3 1728,14 3 0,19-7 0,10-3 0,10 0 0,0-1 0</inkml:trace>
  <inkml:trace contextRef="#ctx0" brushRef="#br0" timeOffset="29">9971 3035 7927,'0'-9'55,"0"1"0,2-1-148,2-4 1,-1 5 69,5-1 0,1 2 1,4-3-1,-1 3 119,1 2 0,1 0-207,3 5-831,-3 0 942,5 0 0,-1 23 0,2 5 0</inkml:trace>
  <inkml:trace contextRef="#ctx0" brushRef="#br0" timeOffset="30">9895 3277 7927,'-13'0'841,"5"-4"-352,-1 0 1,6-2 1271,-1 2-1713,3 2 1,8-3 0,5 5-1,8 0-594,4 0 1,7 0 0,3 0 545,3 0 0,0-3 0,4 0 0,3-1 0,0 1 0</inkml:trace>
  <inkml:trace contextRef="#ctx0" brushRef="#br0" timeOffset="31">11616 2678 7905,'-8'0'181,"-1"-2"0,-1-1 424,-1-1-326,4 0 1,-3 14 0,6 4 0,-1 6 0,1 5 0,0 5 0,1 3 419,2 2-690,-5 2 0,5 5 0,-4 2 1,4-1-1,1-3-295,0-8 241,0-4 0,0-3 0,1-6 244,4-6 1,-4-11 198,3-11-372,-2-8 1,-7-4-1,0-9 1,-1-4-1,-1-4 1,1-3-1,1-3-74,2-2 1,1 0-1,2-5 1,0-2-34,0-2 1,0 3 79,0-4 4,6 10 0,3 3 1,6 9-1,4 6 0,0 7 130,4 8-116,1 6 0,2 7 0,-1 0 1,1 1-1,-1 5 28,1 7 1,-1 1-36,1 7 1,-6 0 28,-3 5-152,-9-1 1,-2 5 0,-6 1 0,-3 0 0,-4 2-279,-6-1 0,-8-3 178,0 1 167,-4-4 1,0-1 0,-2-3-1,-1-3 1,-1-4-124,5-3 1,0-4-400,7 1 93,-6-4 0,9-5 475,-3 0 0,26-11 0,6-3 0</inkml:trace>
  <inkml:trace contextRef="#ctx0" brushRef="#br0" timeOffset="32">12407 2423 7928,'0'-13'0,"-5"4"0,1 1 725,0-1 0,3 1 0,-4 1 2209,-3 1-2675,-4 13 1,0 3 0,-2 13-1,-3 5 1,-5 9 749,-2 8-970,-7 5 0,0 11 0,13-29 1,0 0-1,1 1 0,0 0 0,0 2 1,0 0 223,1 1 1,0 0-253,0 1 1,1 1 0,0 1 0,0 0 0,1-2 0,0 0 0,-10 28 0,5-7-281,5-9-799,1-3 0,2-9 0,2-3 1,5-5-1,3-3-521,1-5 1,0-1 1588,0-3 0,22-26 0,7 0 0</inkml:trace>
  <inkml:trace contextRef="#ctx0" brushRef="#br0" timeOffset="33">12483 3124 7935,'0'-14'134,"0"-3"1,4 3 67,1-3 1,3 2-2,-4 3 1,6 5 0,-1 1 0,2 2 184,2-1 0,0 1-203,-1 4 0,0 2 226,-4 2-514,4 3 0,-11 7 0,3 2 0,-2 2 0,-2 1 0,0 0 0,-2 1-481,-2 3 0,-2-5 491,-2-1 1,-2-2-189,6-3 247,-1 1 1,1 0 0,0 0 0,1-1 431,2 1-154,1-6 0,1 3 1,3-6 266,5-1 0,2 3-150,2-2 1,0 0 125,-1-4-383,1 6 0,-1-3 1,-3 4-1,-1 0 1,-3 0 283,-2 3 1,-2-3-56,-1 2 0,0-1-123,0 5 1,-5-5-1,-4 1 1,-3 1 141,-5 1 0,-3-2-301,-6-1 1,-4-4-1576,1 5 1152,-7-6 0,8 7 0,-5-6 0,2-1 374,3-2 0,-16-12 0,-3-3 0</inkml:trace>
  <inkml:trace contextRef="#ctx0" brushRef="#br0" timeOffset="34">8148 2423 7992,'-6'-20'-104,"-1"-4"0,-1-3 0,1 1 1,1 4 60,3-1 274,-4 5 0,6-5 0,-4 6 0,2 3 0,1 5 692,-3 9 1,1 7-759,4 10-42,0 9 1,-1 6 0,-2 10-1,-1 4 1,1 11 466,1 8-563,2 6 1,0-30 0,0 2 0,0 1 0,0 2 0,0 4 0,0 1 0,0 3 0,0 2 0,0 3 0,0 1 0,1 3 0,0 0-130,1 2 1,0 1 0,1 0-1,1 0 1,2-4 0,1-1 0,-1-3-1,1-1-1,-1-6 1,0 0-1,1-7 1,-1-1 33,0-2 1,1-1-17,0-3 1,-1-2 0,-2 2 0,-1-1 0,2 26-1,0-8 1,-1-7-250,-1-3 0,-3-9 0,-3 2 1,-3-5-121,-1-3 1,0-8 166,-1-4 0,2-7-387,6-2 1,-9-12 673,5-9 0</inkml:trace>
  <inkml:trace contextRef="#ctx0" brushRef="#br0" timeOffset="35">8008 2206 8034,'-19'-18'0,"6"3"0,1-2-331,6 3 0,7 1 354,8 1 1,8 5-1,17 1 1,8 2 348,7-1 0,10-5 315,9 2-677,-30 2 1,1 1 0,8-2-1,2 1 1,2-1 0,1 1 0,4 0-1,2-1 1,3 1 0,2 0 163,4-1 1,1 1-229,-1-1 1,2 1-1,-19 2 1,2 0-1,-1-1 1,0 1-1,1-1 1,-1 0-1,4 0 1,-1 0-1,2 0 1,2-1-1,0 0 1,2 1-1,0-1 1,1 0-1,0 1 1,2-1 0,0 0-1,0 1-14,-1-1 0,1 0 1,0 1-1,0-1 1,1 0-1,-1 1 0,1 0 1,1 1-1,0 0 1,1 0-1,0-1 0,0 1-424,2 0 1,0 0 0,-1-1-1,-3 1 1,-1 0 0,0 0 334,1-1 0,-1 1 0,1 0 138,-1 0 0,0 0 0,0-1 1,-2 0-1,1 0 0,0 0 0,2-1 1,0 1-1,-1 0 0,0 1 1,0-1-1,0 1 0,-2 0 0,-1 0 1,0-1-1,-3 2 0,0-1 1,-1 2-1,-1-1 1,0 2-1,0-1 1,-4 0-1,0-1 1,0 1-1,-2 0 1,-1 0-1,1 0-220,21 0 1,-2 1 0,-6 0 0,-2 1 268,-4 0 1,-1 0 0,-5 0-1,-1 0 47,-2 0 0,-1 0 0,-3 0 0,-2 0 0,-3-1 0,-1 0 0,28-1 236,-8-3 1,-10-5-161,-5 2 0,-8-2 49,-4 2 188,-9-4 0,-4 9 1291,-8-5-1330,-4 5 2156,-5-3-2659,0 6 897,0 0 0,0 6-653,0 3 0,0 3 16,0 5 1,0 0 60,0 9 1,0-1-1,0 12 1,0 6 85,0 5 1,0 7-202,0 13 0,-2-31 0,0 1-933,0 6 0,0 1 893,0-2 1,0 1-1,-1 11 1,1 2-1,0-4 1,0 0-1,0 3 1,1 1-1,0 3 1,1-1-158,0 3 0,0 0 0,0-5 1,0 0-181,0-1 1,0-1-1,2-5 1,0-1 248,0-2 1,0 0 104,3-2 1,0 0-1,-1-3 1,-1-2-1,3-1 1,1-1-1,6 30 1,0-6 165,-1-2 0,0-6-180,-4 1 0,-2-13-54,-6-3 1,-2-11-1,-2-1 1,-4-6-544,-4-2 0,-6-2 231,-3-5 0,-5 0-4,-4-4 101,-2 3 252,-6-3 0,-2-1 0,-3-3 0,-2-3 0</inkml:trace>
  <inkml:trace contextRef="#ctx0" brushRef="#br0" timeOffset="36">7982 4374 6085,'13'-7'353,"7"1"0,5 6 1,9-2-1,9 0 0,9-3-128,10 3 1,8-4-1,-32 3 1,2 0-1,1 0 1,0 1-40,3-1 1,1 0-257,2-2 0,1 0 0,7 2 1,1 0-1,0-2 0,0 0 1,0 1-1,1 0 0,2-1 0,0-1 133,1-2 0,1 0-106,5 1 0,0 0 0,3-2 0,0-1 0,1 3 0,0 0 0,-2 0 0,0-1 1,-1-1-1,0-1 0,1 1 0,0 0 0,3-1 0,0 1-49,-21 4 0,-1 0 0,1 0 0,-2-1 0,0 0 0,0-1 0,3 1 0,0 0 0,0 0 0,0 0 0,0 0 0,0-1-35,1 1 0,0 0 1,0 0-1,3 0 0,1 0 1,0 0-1,3 0 1,-1 1-1,1 0 0,0-1 1,0 1-1,0-1 135,-1 1 0,0-1 0,-1 1 0,0 1 0,-1 0 0,0 0 0,-1 0 0,-1 1 0,1 0 0,-1 0 0,1 0 0,-1 0-32,0 0 1,0 0 0,-1-1 0,-2 2 0,-1 0 0,0-1 12,0 0 0,-1 0 0,0 1 22,21 1 0,-2-1 0,-2-3 1,0 0-1,-5 3 0,-1 0 0,-2 0 1,-2 0-1,-4-1 0,-1 1 0,-4 0 1,0 0-1,-4 0 0,0 0 68,-2-1 0,-1 0 0,-3 2 1,0 1 227,-1-2 0,0-1 0,29-2 0,0-1 1,-5 0 162,-4 1 0,4-4-371,-5 5 0,-7-2-33,-9 2 0,-4 3 0,-8-5 1,-4 2 153,-4 0-184,-7-1 1,-7 4 607,-5-3-1009,0 2 1,-1-5 0,-3 3 171,-5-5 1,-2 2 192,-2-1 0,-17-12 0,-4-7 0</inkml:trace>
  <inkml:trace contextRef="#ctx0" brushRef="#br0" timeOffset="37">14421 3762 7950,'-5'-8'0,"-1"-3"124,-2 3 1,-2 1 0,4-1-293,-1 3-626,4 1 794,-3 4 0,18-12 0,2-2 0</inkml:trace>
  <inkml:trace contextRef="#ctx0" brushRef="#br0" timeOffset="38">3813 5623 7921,'-9'0'-1126,"2"2"162,1 2 1084,2-3 1,3 5 402,-4-6-385,4 0 0,-5-1 322,6-4-363,0-2 1,0-6 0,2 1 0,1-1 0,2 0 0,1 0 0,1 1 256,0-1 1,-3-1-166,5-3-2,-1 3 0,1-5 0,-2 6 1,-1 1-1,-2-1 224,1 0 0,-5 6-154,0 3-185,-5 14 0,-8 1 1,-1 15-1,-3 5 0,-4 6-5,-3 5 0,-2 3 1,1 8-1,-1 1-186,1 1 1,-1 2 110,1-2 0,3-7-82,1 3 0,10-16 1,-1-5-62,5-10 133,3-11 0,5-9 39,4-9 0,3-8-6,9-4 0,-1-9 0,5-4 0,0-3 6,-1-1 0,4-2-64,-3-2 1,4-5-1475,0-8 1449,1 2 0,3-9 1,1 4-1,-2 0 0,-1 3 115,-1 2 1,-6 11 136,-3 8 414,-9 8-438,-2 19 0,-6 7 0,0 10 0,0 6 0,0 6 205,0 7 1,0-1-142,0 6 1,0 0 96,0 4-264,0 6 1,-4-4 0,-1 4 0,2 0 0,2 1-422,1 0 0,1-1 89,4-6 0,0 1 81,4-1 61,2-5 1,-5-4 0,4-7 0,-2-5 0,2-5 11,2-3-1644,-5-4 1277,4-5 0,-10-5-623,4-4 1111,-4-2 0,-35-30 0,-8-7 0</inkml:trace>
  <inkml:trace contextRef="#ctx0" brushRef="#br0" timeOffset="39">3660 5853 7921,'-13'-6'0,"0"-2"0,6 0 194,3 0 3,2-1 0,9-2 47,6 3 0,6 1 0,6 4 0,2-3 149,3-1 1,2 4-339,7-1 0,0-2-919,4 2 1,-8-5 863,3 5 0,3-6 0,5 3 0</inkml:trace>
  <inkml:trace contextRef="#ctx0" brushRef="#br0" timeOffset="40">3685 5126 7944,'-13'-2'122,"1"0"528,-1-3 0,6 0 360,2 0-957,15 4 0,0-6 0,13 4 0,2-3 0,5 1-103,3-1 1,1 0-1,4 4 1,0-4 106,1-1 0,3 4-252,1-1 73,-1-3 1,-5 5-1,-3-2 1,-6 3-1,-5 1 1,-6 0-230,-3 0 1,-8 0 0,-6 0-1,-7 0 241,-5 0 1,-5 0-46,0 0 183,-5 0 1,3-6 0,-3-1-1,2-2 1,1 2 533,4 2-308,1-5 0,1 3 0,0-5 0,2 2 1206,2 2-1134,4-1 0,12 2-268,5 3 0,1 3 114,4 1-169,3 5 0,-2 2 0,4 6 0,-5 1 1,-3 2-336,-1 1 0,-5 1-122,1-1 0,-7-1-917,3 5 1073,-10 0 1,-2 1 297,-5-1 0,-14 0 0,-7 2 0,-1 4 0,-1 0 0</inkml:trace>
  <inkml:trace contextRef="#ctx0" brushRef="#br0" timeOffset="41">4718 5330 7912,'0'-21'-73,"1"1"0,2 0 1,3 2-1,-1-2 0,1 0 1,-3-1 295,-2 1 0,4 1 0,-1 7 1,-1-1 1839,-2 0-1442,-1 0 0,0 8-430,0 5 1,0 11 0,0 12 0,0 5 262,0 6 0,0 6-102,0 6-256,0 7 0,-4 11 0,0 1 0,1 3 1,2-32-1,0 2 0,1 1 0,0 1 1,1 2-1,0-1-181,1 1 0,0 0 0,-1 1 0,1 0 0,2-3 0,0 0 0,1-2 1,0 0-165,1 0 0,0-2 1,6 19-728,1-4 233,-6-14 1,-1-7-1,-6-7-201,0-2 1,-2-11 0,-2-2 943,-4-5 0,-9-3 0,-3 0 0</inkml:trace>
  <inkml:trace contextRef="#ctx0" brushRef="#br0" timeOffset="42">3124 5139 7979,'-1'-17'-40,"-4"-2"0,-2 1 0,0-1 0,1 2 332,1-1 0,3 8 0,-2-3 1497,3 2-1621,1 5-9,0 6 0,1 9 1,2 9-1,1 8 1,0 8 59,2 7 0,-4 11 0,2 12 0,-3-28 0,1 0-145,0 4 1,0 0-1,-1 0 1,-1 0-1166,2 5 1,1 0 1063,-2 0 1,-1 2 0,0 3-1,0 2 1,0-1 0,0 1-1,0 0 1,0 0 0,0-2 0,0 0-1,1-4 1,-1-1 0,2-5-1,-1-1-396,3 31 1,6-11-510,-1-4 816,2-14 1,-2 1 0,-2-13 0,0 0 0,-1-2-464,-1-2 166,0-11 0,-4 2-478,3-12 615,3 0 1,5-5 0,-1-3 0,0-5 0,3-4 566,1-4 1,11-7 0,7-5 0,2-5 0,0 0 0</inkml:trace>
  <inkml:trace contextRef="#ctx0" brushRef="#br0" timeOffset="43">5942 5802 7979,'0'-13'102,"-4"-4"1,-1 0 0,3 1 0,0 2 0,4 1 190,2 1 1,4 3 0,8 2 0,2 1-82,2 4 0,1-4 0,5 2 0,1 1-378,3 1 1,-3 2-282,2 0 1,-2 0-1,-1 0 1,-1 2-513,1 2 1,-6-1 958,-3 5 0,-43 12 0,-11 7 0</inkml:trace>
  <inkml:trace contextRef="#ctx0" brushRef="#br0" timeOffset="44">5993 5942 7979,'-13'0'32,"-1"1"0,0 4 259,1 3 0,5-1 432,12 2 0,3-6-573,6 1-172,5-3 1,2-1 0,5 0 0,1 0 0,-1-1 0,2-2 0,2-1 21,0 1 0,7-14 0,4-7 0,1-1 0,0 0 0</inkml:trace>
  <inkml:trace contextRef="#ctx0" brushRef="#br0" timeOffset="45">7816 5151 7970,'-5'-18'-79,"3"4"0,-3-5 0,0 2 0,1 0 1,1 2 58,2 1 378,1 1 0,-2 0 1,0 3-1,-3 6 795,3 8-1080,0 12 1,2 9 0,-1 11 0,-2 6-1,-1 9 440,1 7-486,1 5 0,2-27 1,0 1-1,1 2 1,0 0-1,0 2 1,1 0-1,0 2 1,1 1-1,1 0 0,-1 1 1,2 2-1,0 0-86,1 2 0,0-1 0,-1-3 0,1-2 0,-1-2 0,0-2 0,3 27 3,2-9 1,-3-12-1,0-8 1,-1-10-9,-3-9 59,-2-9 31,-1-4 1,-1-14-1,-3-6 1,-5-2-1,-4-2 1,-2-1-176,-2-3 0,-4-1-142,4-2 97,-6 1 0,7 4 0,-5-1 0,0 0 0,0-2-452,-1-2 1,5 2 297,-4 3 0,4-3-205,-4 3 266,5 2 1,-2-5 286,5 3 0,17-20 0,5-6 0</inkml:trace>
  <inkml:trace contextRef="#ctx0" brushRef="#br0" timeOffset="46">7842 5037 8001,'-9'-15'-96,"1"0"1,-1-2 46,2 1 1,2 6 0,5 2-1,1-1 349,3 2 1,8-3-208,5 6 1,7-2 0,0 4-1,7-3 23,6 3 1,1 0-175,13 2 68,3-6 1,15 5 0,-31-2 0,1 0 0,3 1 0,2 0 0,5-1 0,1 0 0,4 0 0,0-1 0,4 0 0,2-2-520,2 1 1,2-1-1,6 0 1,1-1 525,-19 3 1,1 0-1,0 0-29,0-1 1,0 1 0,1 0 0,3-1 0,1 1 0,0-1 0,-1 0 0,0-1 0,0 1 0,2 0 0,1-1 0,0 0 0,2 0 0,0 1 0,1-1 0,0 0 0,0 1 0,0-1 0,0 1 0,0-1 0,0 2-65,-2 0 0,-1 0 0,0 0 0,1 0 0,-1-1 0,1 1 0,-1 1 0,1 1 1,0-1-1,0-1 0,0 0 0,0-1 32,1 0 1,-1-1-1,0 0 1,-4 3-1,-1 0 1,0-1 8,-1 0 0,1 0 1,-1 0 29,-2 0 1,-1 1 0,0 0 0,-3-1-1,0 0 1,-1 0 0,23-1 0,0 0 0,-5 2-1,-1-1 1,-4 1 0,-1-1 76,-7 0 1,-1 1 0,-5 2-1,-1-1 1,-4 0 0,0 0-1,-4 1 1,0-1 77,32-2 1,-17 3-12,-6-4 1,-13 0-20,-8 0-162,-6 1 1,-16 4-1,-7 0-140,-8 0 1,-16 2-20,-3 2 1,-11 4-619,-6 9 819,-8-3 0,-3 11 0,-6-6 0</inkml:trace>
  <inkml:trace contextRef="#ctx0" brushRef="#br0" timeOffset="47">9040 5432 8001,'0'-18'0,"0"-1"0,0-2 209,0 4 1,0 10-1,0 8 85,0 11 0,0 12 1,0 10-1,0 2-133,0 3 1,-4 0-128,0 4 1,-6-2 0,2 4 0,-4 1 43,-1-1 1,-1-4 29,-3 2-142,3-4 0,-4-6 0,5-5 0,0-5 0,2-10-12,2-12 1,4-7-1,5-18 1,1-6-157,3-5 1,3-2-52,6-10 194,6 1 0,-5-10 1,4 1-1,-1 0 1,0-2-52,-1-2 0,2 1 1,-1 0-1,-1 4 347,-2 8 1,-3 5 101,-2 16-94,2 8 0,-9 14 1,3 13-1,-1 11 66,1 10 0,3 8-34,-4 3 0,6-1-102,-1 6 1,-2-5-218,1 5 1,1 0-1,4 3 1,-1-4-202,1-3 0,-1-5-49,-4-4 1,3 1-484,-2-5 436,2-6 1,-2-2 0,-2-8-1523,-2-3 1861,0-7 0,-22-9 0,-5-10 0</inkml:trace>
  <inkml:trace contextRef="#ctx0" brushRef="#br0" timeOffset="48">8964 5738 8001,'-6'-13'0,"5"-5"192,-3-3 0,2 2 695,2 2-733,6 3 0,7 3 0,9 1 0,7 3 1,5 1-62,2 3 1,8 2 0,3 2 0,3 3-893,1 5 1,-10 2 798,-3 2 0,9 28 0,5 7 0</inkml:trace>
  <inkml:trace contextRef="#ctx0" brushRef="#br0" timeOffset="49">9538 5802 8001,'-13'-20'0,"0"3"49,6 8 0,4 4-137,12 5 0,1 1 1446,11 3-1065,-5 3 1,8 8 0,-4 0-1,1 4 1,-1 0-221,-2 4 0,-1-3 0,-4 1 0,-2 0-221,-2-1 1,1 4 18,-6-2 1,4-3-581,-3 3 491,-1-7 0,-4-1 0,-2-6 0,0-4-32,-3-6 1,1-5 188,4-10 1,0-8 0,1-9 0,4-3 75,3-1 0,2-5-23,-1 1 1,2-1 37,-3 5 0,0 5 525,0 4-274,-5 7 1,3 7-1,-8 12 306,-2 11 0,-3 15-226,-6 11 1,5 3-109,-1 1 1,6-4-49,-1 0-163,3-5 0,1 6 1,1-5-1,3-3 0,6-3-663,6-3 0,4-7 358,5-1 1,2-6-922,3-7 826,2 0 1,2-6-1,0-4 1,2-5 357,1-6 0,-13-6 0,1-5 0,1-2 0,1 0 0</inkml:trace>
  <inkml:trace contextRef="#ctx0" brushRef="#br0" timeOffset="50">9971 5228 8001,'-12'-26'0,"0"5"0,4 0 102,2 5 1,7 4 0,4 7-1,3 4 156,4 1 1,5 4 0,0 3 0,-2 3 19,-1 4 0,-5 3-271,-1 0 1,-5 3-1,1 6 1,-2-1-139,-2 1 0,-2 3-24,-2 1 110,-3 0 1,-4-6-1,1-3 1,1-2 42,-1-1 50,5-4 1,-1 0 0,9-8-165,5-4 1,7-4-1,11-8 1,4 2-1482,4-2 1597,9-7 0,-1 4 0,6 0 0,6-3 0,0 0 0</inkml:trace>
  <inkml:trace contextRef="#ctx0" brushRef="#br0" timeOffset="51">10838 5228 8001,'-12'-19'0,"-1"-2"0,0 3 1229,0 1 0,5 3-475,-1 1 0,5 6-10,-4 3-617,5 2 1,-3 4 0,6 2 0,0 4 0,0 5-46,0 4 0,0 3 0,0 7 0,2 3 52,2 4 1,-1 2 38,5 3 0,-5-1-1640,1 0 914,3 0 1,-5 1-1,2-2 1,-3-2-1,-1-2-1999,0-2 2552,0-2 0,-11-26 0,-3-6 0</inkml:trace>
  <inkml:trace contextRef="#ctx0" brushRef="#br0" timeOffset="52">10520 5585 8001,'-13'-6'0,"0"-2"-240,0-4-10,6 0 0,9 3 0,10 2 0,8 1 114,4 4 1,7 0-32,4 2 1,7-4 0,3 0 166,1 1 0,16-14 0,10-7 0,-21 7 0,-1 1 0,1-1 0</inkml:trace>
  <inkml:trace contextRef="#ctx0" brushRef="#br0" timeOffset="53">11336 5241 8001,'-2'-9'0,"-2"1"0,1 1 0,-5-2 0,3-1 1461,-3 6-1173,5 0 1,-7 5-1,4 3 1,-1 6-1,-3 7 1,-2 7 0,-4 6 292,-1 3 0,0 1-231,4 4-431,-5 0 0,4 5 1,-3-1-1,3-1 1,2-1-1,2-5 1,3-3-833,2-7 554,0-8 84,5-4 0,2-9 1,1-10-1,2-5-87,2-5 0,2-10 0,4-1 0,-1-5 76,1-3 0,0-2 198,0-1 1,-1 0-159,1-1 305,0 1 0,0-4 0,-1 1 0,1 2 0,-2 5 604,-2 3 1,1 6-303,-6 3 0,2 12 702,-2 2-854,-3 5 0,5 9 1,-6 4-1,2 5 1,0 7 138,3 2 0,5 5-102,-2 1 1,8 6-388,1-2 0,1 2 0,-2 1 0,1-1-654,-2-2 1,1-5 377,1 5 0,-7-5 72,2 1 42,-2-9 303,-3 3 0,-7-21 0,-7 1 0</inkml:trace>
  <inkml:trace contextRef="#ctx0" brushRef="#br0" timeOffset="54">11259 5649 8001,'-6'-13'314,"-2"0"0,2 0-126,2 1 1,4 0-628,4 4 0,5-2 1,8 4-1,4 1 311,3-1 1,6-3 120,0 5 1,6-4 0,1 3 0,4 1 186,0-1 0,-5 3-169,-2-2 42,-6 2 1,2 8 0,-10 3 0,-7 2 0,-8 2 180,-3-1 1,-2 7 0,-2 1 0,-1 1 167,-1 0 1,-6 0-282,2 5 1,2-5-1,2 0 0,-2-5 0,2 1 1,1-3 118,2-1 1,2-6-241,3-3 0,1-2 68,7-2 1,-2-2-129,7-2 0,3-4 1,0-9-1,1-5 9,0-2 0,-1-1 51,2-1 0,-3 1-188,-2-1 291,-2 6 0,-1-2 1,-7 5-1,0 1 993,0 2-783,-4 7 1,2 7 106,-5 8-313,0 4 1,-4 8-1,0 4 1,1 5 0,2 4 163,1 2 0,-5 4-309,1 3 0,0-1 3,4 6 66,0 0 1,0-1-1,0 1 1,0 0-1,0-3 263,0-6 1,1-5-203,4-8 1,-3-1 57,7-2-106,-6-4 1,4-11-83,-3-3 0,-2-4-25,2-4 1,-4-3 63,-4-6 1,-4-4-1145,-4 0 840,-1-5 1,-4 6 0,0-4-1,0 0 1,0 0-791,0-2 1,-4-1 138,4 2 1,0-3 953,4 3 0,-5-49 0,8 29 0,0 0 0</inkml:trace>
  <inkml:trace contextRef="#ctx0" brushRef="#br0" timeOffset="55">11973 5151 8001,'0'-18'0,"0"-2"295,0-5 1,2 5 0,2 3 319,4 3 0,4 2-201,0 4 1,1 4 310,0 8-590,-6-3 1,3 12 0,-4-2 0,-1 6 0,1 2-133,-3-1 1,-2 5-1,-2-2 1,-2 3-132,-1 2 0,-2-2 76,2-3 0,2 2-86,-2-6 164,3 0 1,1-5-1,1 1 1,3-1-54,5-4 0,4-2-183,4-6 1,0-2 0,7-2 0,4-4-465,3-4 0,7 1 88,5 2 0,1-2 586,-2 2 0,-4-1 0,4-2 0,4-2 0,1 1 0</inkml:trace>
  <inkml:trace contextRef="#ctx0" brushRef="#br0" timeOffset="56">14192 5024 7942,'8'-13'-90,"1"2"1,2 1-1,3 3 1,5 1-515,1 3 525,1 2 1,4 1 0,1 0 78,-1 0 0,12 6 0,3 1 0</inkml:trace>
  <inkml:trace contextRef="#ctx0" brushRef="#br0" timeOffset="57">14205 5241 7946,'-12'-6'250,"4"-3"0,1 4 219,2 1 0,5-2 0,0 2 249,8 1 1,9 1-685,4 2-163,9 0 1,6 0 0,8-1 0,2-2-1,2-1 129,1 1 0,2-7 0,6-4 0,4 0 0,0 0 0</inkml:trace>
  <inkml:trace contextRef="#ctx0" brushRef="#br0" timeOffset="58">17711 4692 7981,'-13'-5'40,"1"2"1,-1-4 0,0 1-1,2 2 186,2-2 148,4 5 0,6-5 0,5 6 0,6 0 1,8 0-1,6 0 0,4-1 336,4-4 0,4 3-783,4-7 0,-2 5 1,2-3-1,-2 1-614,-2 3 0,-5-2 97,-3 0 0,-3 0 1,-3 2-534,-3-1 1,-3-1 1122,-5 5 0,-11-11 0,-4-3 0</inkml:trace>
  <inkml:trace contextRef="#ctx0" brushRef="#br0" timeOffset="59">18374 4590 8020,'-4'13'-378,"0"0"0,-2 4 772,2 0 1,2 6 0,-2-1 0,3 5-127,1 3 1,0 0 0,0-5 0,1-1-216,3-3 1,8 2-1,6-6 1,2-3-166,3-4 1,1-4-394,1-6 363,6 0 0,-4-6 0,3-4 0,-3-4 0,-3-4 0,-3-2 0,-4-3-199,-3-1 1,-6-1-1,-4-1 1,-4 2 282,-4 3 0,-4-3 1,-6 2-1,-4 0 202,-8 1 1,-1-2-1,-5 4 1,-1 0 215,1-4 1,-1 3 0,-2 0 0,2 0 165,2 1 0,1-3 51,5-3-362,-1-1 0,12 2 0,6 2 1,5 2-1,4 0 124,3 0 0,11 6-119,10 1-270,1 0 0,9 12 1,-4-3-1,2 2 1,1 2-237,-2 0 0,-2 6 195,-9 3-30,-2 8 1,-8 2 0,-2 7 0,-5-1 0,-4 2-296,-4 3 0,-8 3 133,-5 5 1,-5-4-1,0-2 1,-2 0-366,-1-4 0,-1 0 244,1 2 1,5-9-458,3 1 861,3-7 0,35-47 0,9-12 0</inkml:trace>
  <inkml:trace contextRef="#ctx0" brushRef="#br0" timeOffset="60">19024 4386 7492,'1'-7'-595,"-2"2"1</inkml:trace>
  <inkml:trace contextRef="#ctx0" brushRef="#br0" timeOffset="61">19024 4335 8020,'-7'-12'156,"-4"-3"1,3 0 617,-4-2 0,5 8 1,3 14-577,2 10 0,2 9 0,0 5 1,0 2-96,0 1 1,0 2-168,0 5 1,0-1 0,0 0 0,0 0 11,0 1 1,0-5-1,2-2 1,1-1-216,1-2 0,0-4 1,-4-4-27,0-4 0,0-9 333,0-8 1,0-8 0,0-9 0,0-4-27,0-3 0,0-7 0,0-3 0,0-3-34,0-1 0,0-2 68,0-2-41,0 2 0,0-8 0,2 4 1,0 0-1,4-1 81,1-1 1,-3 10 0,5 0 0,1 6 44,1 6 1,3 9-95,3 2-8,-2 6 0,7 7 0,-3 1 1,1 3-1,1 5 46,-1 2 1,-2 6-48,-5 0 1,-2 6 20,-2-2-165,2-2 0,-10 5 0,2-3 0,-6 3 1,-5 0-222,-3-3 0,-4 4 82,-2-4 0,2 1-173,-6 0 142,5 2 0,-2-10 1,3 4-1,1-1 284,1 0 0,-19 6 0,3-3 0</inkml:trace>
  <inkml:trace contextRef="#ctx0" brushRef="#br0" timeOffset="62">18208 5215 8020,'-12'0'-96,"-1"0"1,0 0 7,0 0 660,6 0 0,3 0-285,8 0 0,5 0 1,8 0-1,6 0 46,5 0 1,6 0-323,8 0 0,9 0 1,9 0-1,5-1-13,-29-1 0,0-1 1,1 0-1,0-1 1,5-2-1,1 0 0,1-1 1,0-1-65,2 0 0,0-1 0,-6 3 1,-1 0-1,-1-1 0,-1 0 0,26-3-353,-12 0 1,-12 3-1,-10 0-69,-7 1 0,-10 2 197,-12 4 183,-6 0 1,-7 0-1,1 0 1,-3 1-1,0 2-268,-2 1 0,-6 6 376,2-1 0,-20 19 0,-6 6 0</inkml:trace>
  <inkml:trace contextRef="#ctx0" brushRef="#br0" timeOffset="63">18871 5687 8020,'-12'0'0,"-1"0"-563,0 0 893,6 0 461,-4 0 1,9-6-267,-2-2-434,3-4 0,1 0 0,-2-2 1,-1-2-1,-2-1 352,-2 1-327,-2 2 0,-4-3 1,1 2-1,-2 2 1,-2 4-1,-2 4 1,-2 2-34,-3 1 0,5 4-10,1 2-104,-3 3 0,6 10 1,-3 2-1,4 0 0,3 4-89,1 1 1,7 0-1,-3-1 1,4-3-200,1-2 1,6-1 178,2-4 0,5-2 76,4-2 1,-2-4-1,7-5 1,-1 0-25,-1 0 0,4-5 99,-3-4 0,-1-3-25,1-5 0,-4 2 33,4-2 0,-6 3 0,-1 3 0,-4 1 283,0 1 0,-5 5 244,0-4-196,2 5-197,-6 3 0,5 8 1,-6 8-1,0 4 1,0 2 36,0 5 0,-5 3-144,1 0 0,0-2-190,4 6 59,0-5 0,0 2 1,0-6-1,0-1 1,0-2-2040,0-5 1665,0-3 1,4-6-850,0 1 703,6-6 1,-8 1 604,2-8 0,9-38 0,1-13 0</inkml:trace>
  <inkml:trace contextRef="#ctx0" brushRef="#br0" timeOffset="64">19815 4068 8027,'0'-27'0,"0"0"0,1 1-33,4 6 1,-2 5 0,5 3 1561,2 4-1233,1 2 1,-2 6 0,-2 2-1,-1 2 8,-4 4 1,4 8 204,-2 1-378,6 11 0,-3-1 0,5 13 0,-2 2 0,-3 7 0,0 6 0,-2 9 5,1 7 1,-4-33 0,-1 1-1,-2 3 1,-2 1 0,-2 4 0,0 1-145,-2 4 1,-2 0-1,-2 3 1,-3 0-1,-3 4 1,-2 0 0,-1 1-1,-2-1-216,-3 0 1,-1-1 0,1-2-1,-1-2 1,-2-3 0,0-2-1,2-3 1,0-3-29,1-3 1,-1-2 0,1-2 0,-1-1-178,1-2 0,-1-2 182,1-2 0,-1 0 0,2-1 0,0-1 1,-26 20-1,-4-4 0,-2-2-188,26-20 1,-1 0 0,-30 13 0,0 0 0,1-7 434,0-6 0,-1-1 0,1-6 0,5-1 0,2-3 0</inkml:trace>
  <inkml:trace contextRef="#ctx0" brushRef="#br0" timeOffset="65">17201 4374 8030,'-13'-20'-75,"1"3"0,-3 4-190,-2 5 0,3 5 0,-3 11 0,2 11 246,-2 8 0,1 11 564,-5 9 0,1 8 0,-3 4 0,4 5-4,0 4 0,12-30 1,1 2-1443,1 4 0,2 1 918,1 0 0,1-1 0,0 4 0,2-1 0,3-2 1,2 0-1,1-1 0,3 1 0,2-1 0,1 0 0,3-2 1,1-1-1,1-2 0,1-1-179,0-3 1,0-1 0,21 26-1,2-6 1,5-5-187,3-2 1,1-12 0,1-2 0,5-9-1342,6-7 1689,7-8 0,-32-5 0,0-1 0,1-4 0,-1-3 0,0-1 0,0 0 0</inkml:trace>
  <inkml:trace contextRef="#ctx0" brushRef="#br0" timeOffset="66">20287 3953 8037,'0'-31'88,"-2"4"0,0-2 28,-3 7 1,5 8 0,6 6 122,1 3 1,2 6-1,2 8 224,-3 2 1,2 6-333,-5 0 1,-1 6 0,-4-2 0,0 3 107,0 2 0,-6-1-338,-2 1 146,-4-1 0,0-1 0,0-1 0,2-3 1,3-2-1,0-2 0,2-2 364,-1-1 0,2-5 2,4 1 1,1-7-170,3 3-184,3-10 0,10 3 1,0-6-1,0 1 1,0 0-265,0-3 1,5 5-1,-4-1 1,0 2-915,1 0 1,2-1 6,-4 5 1,2 0 1110,-2 0 0,19 23 0,11 5 0</inkml:trace>
  <inkml:trace contextRef="#ctx0" brushRef="#br0" timeOffset="67">21014 4680 8037,'-13'-6'0,"0"3"184,0-5 1,8 5 187,5-1 0,5 2 1,8 2-1,1 0 416,3 0 0,9 4-733,8 1 1,0-1-1,3-4 1,2 0-613,1 0 0,1-2 84,2-2 155,-4 3 0,5-9 0,-7 4 1,-3-1-1,-4-3 318,-3-1 0,-36-30 0,-8-7 0</inkml:trace>
  <inkml:trace contextRef="#ctx0" brushRef="#br0" timeOffset="68">21383 4463 8037,'-11'-9'294,"3"1"1,-2 4 371,5-5 0,0 6 48,1-1-439,2 3 0,-5 1 0,4 1 0,-1 3 46,1 5 0,-3 8 0,2 4 0,1 5-93,2 3 1,-3 4-131,-1 5 1,1 2-437,4 2 1,-4-1 0,0 5-1,1-1-743,1 0 0,2-6 1081,0 3 0,0-22 0,0 3 0</inkml:trace>
  <inkml:trace contextRef="#ctx0" brushRef="#br0" timeOffset="69">23220 4233 8037,'0'-12'34,"0"-1"1,0 0-1,-2 0 1,-2 2 214,-5 2 1,4 5 0,-1 10 0,0 7 0,-1 6 0,-1 7 291,-1 4 0,5-2-494,-4 6 0,3 0 0,-2 4 0,2-1-32,2-3 0,-3 2 168,2-7-203,0 1 1,4-2 0,0-2 0,0-6-1,0-5 196,0-2 0,-2-6 0,-1-4 1,-1-7 102,1-9 1,2-5-376,1-8 115,0-5 0,0-2 0,0-6 0,0-4 0,1-4 0,2-2 0,3-2-66,1 0 1,1 0-41,5 0 64,0 0 0,0 1 1,1 5-1,1 8 1,2 10 66,-1 9-38,-2 4 0,4 6 0,2 4 0,2 3 0,-3 4 24,0 5 0,-1 1-149,-1 8 1,-8 2 0,-1 3-1,-5 0-221,-3 0 0,-1 3 106,-4 1 1,-2-2 109,-5 1 1,-7 1-88,-2-5 1,-2-1 0,1 0 0,0-2-234,0-2 0,2-2 263,-1-1 0,5-1-255,-1 1 1,0 0 0,3 0 435,2-1 0,-9 29 0,-6 8 0</inkml:trace>
  <inkml:trace contextRef="#ctx0" brushRef="#br0" timeOffset="70">22773 4973 8037,'-12'0'854,"-1"0"-513,0 0 85,6 0 1,-3-2 0,7 0 11,5-3 1,10 0 0,14 0-1,8-2-390,7 0 1,10-4 153,8 2-506,4-2 0,1 3 0,-2 1 0,-3 1 0,-5 3-1037,-6 2 0,-5 2 1341,-9 3 0,-48 26 0,-17 11 0</inkml:trace>
  <inkml:trace contextRef="#ctx0" brushRef="#br0" timeOffset="71">23016 5215 8037,'-6'-13'830,"0"5"-978,-2-1 0,1 2 1,4-3 241,-1 2 0,1 4 1197,7-5 0,0 6-893,9-1-350,3 3 0,5 2 0,0 3 0,2 5 0,1 2-289,1 2 1,-5 1 0,-3 2 0,-3 1-381,-1-2 1,-6 4 317,-3-2 0,-2 4 74,-2-4 0,-2 4 0,-2-4 0,-3 0 56,0 2 0,-4-5 57,2 3 1,-1-7-18,2-2 0,1-4 374,2 5 0,5-6 0,-1 2 355,4 1 1,8-4-266,2 2 0,0-1 29,4 1-325,-3-3 0,3 11 0,0-5 1,-2 1-1,-2 1 123,-4 1 1,-4-3 219,-5 1-263,0 1-54,0 3 1,-5 0 0,-5-2 0,-6-3 0,-5-2-58,-3-2 1,-2 3-4,1-2 0,-2 0-315,-3-4 9,3 0 0,-4 0 0,4-1 1,-1-3-1,-2-5-2016,2-2 2321,1-7 0,13-42 0,8 22 0,0 1 0</inkml:trace>
  <inkml:trace contextRef="#ctx0" brushRef="#br0" timeOffset="72">23793 4093 8047,'0'-31'236,"0"0"1,0-2-1,0 8 1192,0 6-1441,0 11 1,6 2 0,3 7 539,2 4 1,-3 7-315,1 10 0,4 3 0,4 6 1,0 6 16,1 4 0,-4 13-93,3 1-85,-3 6 1,-2 7-1,-4 2 1,-6-34 0,-1 0-1,-2 3 1,-1 1-1,-2 4 1,-3 0 0,-2 4-1,-2 1-240,-3 1 0,-2 0 1,-3 1-1,-3-1 0,0-2 1,-3 0-1,1-3 1,-3-1-536,0-2 0,-1-2 0,0-1 1,-2-1 180,-2-1 0,0-2 335,3-2 0,0-2 0,1-5 0,0-2 0,-23 14 0,0-7 0,0-5-1087,0-5 1172,5-3 0,-3-6 122,2-4 0,-3 2 0,-1-6 0,0-1 0,0-2 0</inkml:trace>
  <inkml:trace contextRef="#ctx0" brushRef="#br0" timeOffset="73">22506 4068 8072,'-26'-32'0,"2"11"904,3 0-944,-3 11 1,9 11 0,-2 14 0,2 9 0,-2 10-1323,-4 7 1627,2 4 1,-5 12 0,4 4-1,0 5 1,11-29 0,0 0-166,-1 2 1,2 1 0,2 6 0,2 0 0,-2 5 0,0 0 0,2 2 0,1 1-558,1-2 1,1-1 0,3-3-1,2-1 226,2 0 1,1-1 207,1-2 1,2-3-1,3 0 1,1-2-1,0-5 1,1-2-1,16 25 1,1-9-847,4-4 521,1-7 1,2-3 0,2-8 347,2-7 0,5 0 0,-4-4 0,-3 1 0,-4 1 0</inkml:trace>
  <inkml:trace contextRef="#ctx0" brushRef="#br0" timeOffset="74">24316 4042 8072,'6'-34'344,"2"3"1,4 4 343,0 7 1,1 9-1701,0 2 930,0 6 0,-1-2 1,1 6-1,0 2 1,-2 3 848,-2 1-597,2 1 0,-5 5 0,2 1 0,-3 3 1,-4 3 455,-1 0-603,-6 4 0,-1-4 1,-6 4-1,1-1 1,-1-4-1,2 0 0,1-4 161,1 0 1,6-3-109,-1 1 0,8-2-137,5-2 0,9-3 0,8-6 1,8 0-295,7 0 1,4-2-595,6-2 0,-1 1 949,-3-5 0,8-1 0,-3-4 0</inkml:trace>
  <inkml:trace contextRef="#ctx0" brushRef="#br0" timeOffset="75">16538 4131 8100,'-6'-18'-222,"-1"-3"1,-1-2-187,-1 2 527,6 8 0,-2 9 0,5 9 0,0 10 0,1 9 1,2 8-1,1 6 1225,-1 5-1200,-1 8 1,2 7-1,1 7 1,1 5 0,-2-31-1,-1 2 1,1 7 0,-1 1-1,2 8 1,-1 2 21,-1 6 0,1 2 0,0 3 1,-1 1-1,-2-20 0,0 1 1,0 0-1,0 0 0,1 0 1,0 1-271,1 1 0,-1 0 0,1 0 1,-2-5-1,0 0 0,1-1 1,2 20-1,0 0 0,1-7 1,-1-1 50,-1-3 0,1-2 0,1-3 0,0-2 0,-2-4 1,-1-1-1,1-3 0,0 0-75,0-4 1,0 0 0,1 30-1,-4-1 1,0-6 132,0-6 1,-6-14 0,-1-7 0,-1-9-13,-1-8 1,1-1-1,-5-12 1,0-1 43,1-1 1,-3-10-180,-2-4 0,2-8 1,-5-10-1,0-4-389,0-3 0,-1-2 284,-4-4 0,-1 1-1229,1-9 1240,5 8 0,-3-12 1,5 8-1,-1-4 0,1-4 236,2-5 0,3-5 0,2-1 0,1-1 0,0-4 0,6 34 0,0 0 0</inkml:trace>
  <inkml:trace contextRef="#ctx0" brushRef="#br0" timeOffset="76">16411 3991 8144,'-13'-8'0,"-1"-1"0,-2-1-168,-1-1 1,0-1-532,4 4 869,6 2 1,-1 2 10,8 0 1,4 1 0,14 6 0,8 1 72,6-1 0,7-2-115,3-1 1,5 0 0,8-1 0,6-3-18,6-5 1,-30 4 0,2-1-113,3-1 1,1 1 0,3 0 0,0-1 0,2 1 0,-1 0 0,2-1 0,0 1-283,3-1 0,-1 1 0,2-1 1,-1 0 225,6-2 0,-1 1 0,-4 1 0,0 0 0,3-2 1,0 1-1,-1 0 0,1 0-23,1 0 0,0-1 0,4 2 0,0-1 57,5-3 1,0 0 0,-1 3 0,-1 1-1217,2-2 1,0 1 1232,4-2 1,0 0 0,0 3 0,2 0-1,-21 1 1,1-1 0,1 1 0,-1 0 0,1 1-1,0-1 1,1 1 0,0-1 0,0 0 10,-1 1 0,0 0 0,-1 0 0,1 0 0,-2 0 0,1 1 11,-1-1 0,0 1 0,0 0-28,0-1 0,0 1 0,0 0 0,1 1 0,-1 0 0,1 1 0,-2-1 0,-1 1 0,1-1 0,19 0 0,0 1 1,-2 0-1,-2 1-56,-1 0 0,0 1 0,0-1 0,1 2-205,1-1 1,-1 0 0,-3 0 0,-2 0 202,0 0 1,-1 0 39,-3-3 0,-1 0 0,-2 2 1,0-1-1,1-2 0,0 0 1,-1-1-1,0 0 0,-1-1 1,-1 0-108,-2 0 0,-1 0 0,0 0 0,0 0-67,-1 2 1,-1 0 0,4-2 0,0 0 118,-1 2 0,-1 0 58,0-2 0,-1 1 1,-1-2-1,-1 1 1,-3-1-1,0 1 1,-1 0-1,1 1 0,-1 0 1,0 0 6,1 0 0,-1 1 1,-3 2-1,-1 0 329,31-6 0,-5 0-296,-3 0 1,4 2 59,-1 6-19,1-5 1,7 3-1,-4-2 1,2 3-1,3 1-21,-33-1 0,0 2 0,-3 0 1,0 2-21,3-1 1,-1 0 0,29 4 60,-4-2 1,0-3 0,-11 4-1,-7-3 1390,-9 3 0,-9-4-1358,-6 3 1,-3-2 777,-5-2 1,-4 0-243,-1 0 390,-5-6 1,3 3-94,-6-5-848,0-1-229,0 2-704,0 2-1680,0 5 581,0 0 1930,0 5 0,-12-3 0,-2 3 0</inkml:trace>
  <inkml:trace contextRef="#ctx0" brushRef="#br0" timeOffset="77">2078 8913 7732,'-8'0'-126,"1"1"0,0 2-681,0 1 983,4 1 1,-3-7 0,6-2 0,0-6 0,2-5 0,2-7 1376,4-2-1451,4-7 1,6-7 0,5-10 0,4-8-1,4-7 1,-14 27 0,0-1 0,2-3-1,2-2-35,1-4 0,1-1 1,-1-1-1,0-1-109,-1-4 1,0 0 30,0 4 1,-2 0-1,-3 5 1,-1 0 0,-2 6-1,0 1 1,4-25-1,-10 17 1,-10 18-105,-8 15 1,-11 12 96,1 9 5,-9 5 1,2 17-1,-6 5 1,-1 5-1,-2 7 1,0 4-1,4 5-60,8 1 1,5-4 17,7 1 1,6-4 0,4-4 0,8-6-103,7-6 0,12-5 146,10-9 0,5-2 18,3-6 0,-4-6 0,2-3 0,-6-1-11,-3 1 1,-5-2 160,-5 2 0,-10 3-30,2 1-62,-9-2 1,1 10 0,-10-2-1,-5 4 1,-4 5 165,-3 1 0,-7-3-271,-1 0 1,-2 1-359,-7 3 205,5-5 1,0-3 0,6-7-1,3-3 1,2-1-699,2-3 0,3-5 469,5-6 1,5-7-119,12-10 540,-1-1 0,16-5 0,-3-3 0,11-2 0,6-4 0,3-4 0,0 0 0</inkml:trace>
  <inkml:trace contextRef="#ctx0" brushRef="#br0" timeOffset="78">2690 8275 8142,'0'19'824,"0"2"0,0 3-339,0 2 1,0 5-459,0 3 1,-4 3-19,0 1 13,0 0 0,-1-1 1,1-4-1,1-8 1,2-6-800,1-5 1,0-4-367,0-6 0,4-7 685,0-14 0,5-3 458,-5-5 0,0-6 0,2-8 0,-2-15 0,-1-11 0,4-6 0,-1-1 0</inkml:trace>
  <inkml:trace contextRef="#ctx0" brushRef="#br0" timeOffset="79">2690 8122 7777,'-5'-18'-70,"-2"0"34,-6-4 1,0 5 35,0 9-173,6 2 0,3 8 86,8 2 1,3 3-598,6 6 684,0 5 0,11 9 0,4 6 0,4 4 0,-1 1 0</inkml:trace>
  <inkml:trace contextRef="#ctx0" brushRef="#br0" timeOffset="80">3086 8518 7777,'12'0'0,"1"0"0,-3 0 154,3 0 1,-3-5 122,7 1 0,-7-6 0,-2 2 1,1-4 157,-2 0 0,3-5-326,-6 0 0,0-6 143,-4 2-236,0-3 0,-5-2 0,-4 2 0,-2 3 0,-3 4 89,-3 3-67,-3 7 1,-6 1 0,-1 9 0,-1 5 0,-2 9 21,2 6 1,1 4-90,1 3 1,2-2-44,3 6 87,3 0 1,9 3 0,2-2 0,1-2 0,5-2-149,4-3 1,10-6-6,8-5 1,3-9-80,1-4 61,7-2 1,-5-5 0,4-6 0,-2-8 0,3-7-112,0-5 0,-5-4 275,-1-5 1,-2-6-75,-7-3 73,0-3 0,-4-6 0,-2-2 1,-1 0-1,-3 4 256,-1 6 1,-2 5 128,-4 9 0,-2 14 560,-2 12-783,3 5 0,-11 6 0,4 5 0,-3 11 0,-2 8 106,0 7 0,5 4-101,-1 4 0,1 1-658,-5 8 419,6-9 1,1 9-1,6-10 1,0 2-1,0-2-406,0-1 0,7-9-616,6-6 0,5-2 312,8-10 122,-1 2 0,6-13 653,3 2 0,3-28 0,3-13 0,4-2 0,0 0 0</inkml:trace>
  <inkml:trace contextRef="#ctx0" brushRef="#br0" timeOffset="81">3532 8492 7883,'-7'0'1484,"1"0"-1474,6 0 1,0-5 50,0-4 0,2-2-176,2-2 85,3-6 1,6 4 0,0-6 0,-1-2 0,1-1 54,0-2 0,-5 2-47,1 3 1,-2-2 427,1 6-187,-2 6 0,-7 1 1,-4 7 230,-3 5 1,-3 9-262,-2 10 0,0 3-99,0 2 0,1 1-45,-1 3 1,4-2-1,2 4 1,2 0-339,2-4 0,1-2-438,2-5 1,6 1 97,2-5 339,4-5 294,6-1 0,19-23 0,8-8 0,7 1 0,0 1 0</inkml:trace>
  <inkml:trace contextRef="#ctx0" brushRef="#br0" timeOffset="82">4909 8263 8127,'-7'5'259,"3"4"1,2 2 0,2 3 0,0 3-32,0 5 0,2 3 0,2 3 1,5 2-1,2-2 0,2-1 31,-1-1 1,1-6 0,0-3 0,0-3-60,-1-1 1,1-6-187,0-3 1,0-5 0,1-8-1,0-8-14,-1-6 1,2-8-13,-6-3-98,2-3 0,-4-5 0,-3-1 0,-2 2 0,-2 0 0,0 2 0,0 0-1325,0 7 1,0 9 476,0 6 1,1 9 375,4 3 582,7 10 0,31 30 0,11 13 0</inkml:trace>
  <inkml:trace contextRef="#ctx0" brushRef="#br0" timeOffset="83">5445 8212 7772,'0'8'528,"0"1"1,0 3-215,0 5 0,0 6 677,0-2-751,-6 3 0,3 6 0,-4 0 0,0 0 0,1-1 4,1 1 1,-4-4-468,5-5 0,0-5 222,4 1 178,0-9 0,1 2-1998,3-6 1125,3-5 1,6-12 695,0-8 0,4-30 0,1-13 0,-4 18 0,0-1 0,-1 1 0</inkml:trace>
  <inkml:trace contextRef="#ctx0" brushRef="#br0" timeOffset="84">5445 7995 7786,'-13'0'0,"0"0"0,-5 0 0,5 1-691,0 4 1,2-3 690,7 7 0,1-1 0,7 5 0,5 1 0,2 3 0,30 20 0,7 10 0</inkml:trace>
  <inkml:trace contextRef="#ctx0" brushRef="#br0" timeOffset="85">5661 8403 7786,'6'13'111,"-3"-5"43,5 1 0,-5-5 193,2 4 0,2-5 0,0 0 166,0-6 1,3-4-193,-6-6-273,6-5 0,-4 2 0,3-5 1,-1-3-1,-1-3-55,0-3 1,-3-1-29,4 1 0,-5 4-70,2-4 170,-4 9 1,-1-2 0,0 6 4,0 1 0,-6 11 3,-2 9 0,-4 9-133,0 12 49,5 6 0,-5-2 1,4 5-25,-4 1-10,5 2 0,-3 1 1,6-1-1,1-2 0,2-2-48,1-2 1,1-5 35,4-5 30,2-5 1,11 1-1,3-9 1,3-4-1,3-4-205,3-4 0,-2-9 59,6-8 120,-5-3 0,3-7 1,-3-3-1,0-3 0,-2-1-87,-4-1 0,0 1 112,-6 0 0,0 5 15,-5 4 216,-4 7 0,-4 7 1,-8 10 211,-5 10 0,-2 10-289,-2 7 0,4 2-135,1 1 33,-1 1 0,1 3 1,1 1-1,1-2 0,3-1-33,2-1 0,1-5-315,0 0 187,6-5 0,1 1 0,7-8 0,3-5 1,4-3-301,3-1 1,2-3 215,-1-5 0,2-2 190,3-11 16,-3-1 0,4-7 1,-7-1-1,-1 0 0,-2 0-46,2 1 1,-5-1 301,-1 4 750,-3 7-578,-7 0-251,-1 18 1,-10 4 0,-2 14 0,0 4 0,1 3-2,2 1 0,-3-3-142,2-1 0,1-1-104,7 1 57,-2-3 0,9-5 0,-1-2 1,4-1-1,5-3-365,1-1 1,1-3 307,4-7 0,1-5 0,-1-6 1,1-4 86,-1-1 0,-5-1 150,-3-4 0,-3-1-83,-1 1 0,-6-5-33,-3 0-21,-2 0 1,-8 9-1,-4 1 1,-5 2-1,-7 4-350,-2 4 0,3 4 128,0 6 1,5 0-487,-1 0 1,4 7 34,5 6 315,2 0 343,6 5 0,63 12 0,-24-13 0,0 0 0</inkml:trace>
  <inkml:trace contextRef="#ctx0" brushRef="#br0" timeOffset="86">7115 8161 7803,'0'12'0,"0"1"0,0 0 397,0 0 0,0 4 210,0 0 1,0 4-1,0-4 1,0 0-364,0 1 0,1-4 0,4 3 0,3-4-169,4-4 0,6 1-90,3-6-75,3 0 1,3-5 0,2-4 0,0-4 0,0-7-339,-2-5 1,-3-5 115,-3-4 289,-3 4 1,-11-11 0,-2 3 0,-5-2 0,-6 1 278,-7 1-186,-5 11 1,-13-5 0,-3 12 0,-3 5-1,-1 5-89,-1 5 0,2 7-311,3 2 0,5 5-84,7 4 0,5 3-882,9 5 811,2-5 0,13 3 485,6-6 0,34-11 0,15-7 0,8 1 0,-1-1 0</inkml:trace>
  <inkml:trace contextRef="#ctx0" brushRef="#br0" timeOffset="87">7778 7753 7803,'0'-26'0,"0"1"0,-1 1 0,-4 2 1719,-2 10 1,-5 6-979,-1 6 1,0 3 0,0 5-1,-1 11 90,-3 8 0,3 7-513,-3 8 1,4 3-277,5 6-9,-4 0 1,11 10 0,-5 6 0,2 4-1,2-34 1,0 1 16,0-1 1,1-1 0,0 37-1099,1-1 641,0-3 1,5-6 0,4-7 0,2-9 0,2-11-968,0-8 0,1-10-469,3-5 1166,3-6 1,-1-8 676,-2-3 0,-12-28 0,-7-12 0,2-4 0,-1-1 0</inkml:trace>
  <inkml:trace contextRef="#ctx0" brushRef="#br0" timeOffset="88">7549 8288 7803,'-17'-7'0,"0"-6"0,0 1 0,4-5 0,4 7 0,2 1 0,3 1 0,5 1 0,11-3 935,9 5-891,9-5 0,4 8 1,8-5-1,5-1 0,4 3-491,4-1 447,3 2 0,4-8 0,8-4 0,-20 4 0,-1 0 0,1 0 0</inkml:trace>
  <inkml:trace contextRef="#ctx0" brushRef="#br0" timeOffset="89">9640 7982 7754,'-6'-7'140,"-2"3"0,-4 2 1,1 5 240,2 6 1,0 11 0,4 14 0,2 4 0,2 4 0,1 6 85,0 6 1,0 4 0,0 6 0,1-2-239,4-2 0,-2-3-322,5-6 1,-5-6-1,1-4 1,-1-5-80,1-7 0,-2-12 1,0-5 28,-4-5 0,0-14 0,-3-10 0,-1-9-88,-3-8 1,2-3 0,0-12 0,2-7 72,2-4 1,1-3 0,2-9-1,0 35 1,0-1 111,0-2 0,0 0 0,3 2 0,0-1-697,1-2 1,0 1 752,1 3 0,2 2 0,11-33 0,3 9 0,2 10 0,0 11 640,-2 11-494,0 13 1,5 9 0,-1 11 0,1 7 0,-2 7 125,-3 4 0,-2 1 1,-8 2-1,-3 3-173,-3 4 0,-4 1-43,-1-1 1,-3 3 130,-5-3-396,-1 3 0,-15 0 0,3-3 0,-3-5 0,-2-2 194,1-1 1,1-5-982,2 0 617,4-11 0,5 2 1,2-14-1,4-3-1400,7-8 1769,11-6 0,18-15 0,7-8 0,5-3 0,1 1 0</inkml:trace>
  <inkml:trace contextRef="#ctx0" brushRef="#br0" timeOffset="90">10137 7880 7771,'13'0'1,"-2"2"287,-2 2 0,-2 3 59,-3 6-38,-3 5 0,5-2 0,-6 5 0,-1 2 0,-2 1 448,-1 1 0,-5-1-692,5-3 1,-5-1 16,5-3-558,-6-3 1,7 5-368,-5-6 1,5-8 305,-1-5 537,8-5 0,5-38 0,0-18 0,5-2 0,-1 0 0</inkml:trace>
  <inkml:trace contextRef="#ctx0" brushRef="#br0" timeOffset="91">10163 7638 7778,'-13'1'0,"0"4"0,6-3 205,3 7 1,2-1 350,2 5 0,0 1-2278,0 3 1452,12-3 0,-2 11 1,11-6-1,1 3 1,3-1 269,0 2 0,1-1 0,-2 1 0,-2-2-72,0 2 1,-5 1 52,4 1 1,-7-1-1,0-2 1,-5-5 67,-4-3 1,4-1 2034,-5-1-1030,0 1-683,-4-6 1,2-3 0,1-8-72,1-4 1,6-5-194,-2-4 1,1 1-206,3-5 32,-2 0 1,9-6-1,-6-1 1,-1-1-1,1 4-109,0 2 0,0 8 100,-1-2 0,1 4 52,0 4 55,-6 4 0,3 7 1,-4 6-1,-1 6 0,1 4 44,-3 5 1,2 1-82,0 1 0,3 1-91,-4-1 94,6 1 1,-4-6-1,4-3 1,-2-5-1,2-3-52,2-5 1,0-2-319,1-2 0,4-3-13,0-6 7,6 1 0,-8-16 0,5 2-163,-1-2 0,3-1 541,0-1 0,-3-6 0,3-6 0,1-4 0,0 1 0</inkml:trace>
  <inkml:trace contextRef="#ctx0" brushRef="#br0" timeOffset="92">11297 7638 7778,'-5'-13'0,"3"5"786,-2-1 0,-3 2 448,-2-1 0,2 8-754,-1 8 0,4 9 256,-5 4-591,1 9 0,-5-2 0,2 6 0,1 2 0,1 1-100,-1 1 0,5-6 1,-1-2-1,2-3-743,-1-1 0,1-7-58,4-2 452,0-2 0,6-8 0,1-6 0,1-7-978,1-6 0,-2-11 971,1-2 0,2-4-8,-5-9 294,5 3 1,-3-19-1,5 1 1,1-3 0,0-7 270,0-3 0,1-5 29,-6 33 0,1-1 0,9-30-381,3 5 437,-2 12 0,-6 19 0,-1 13 0,1 9 0,-2 10 654,-2 8 1,-2 12-675,-3 15 0,-1 5 224,6 3-448,-7 4 0,6 5 0,-6 0 1,4 0-1,0 0-209,-1 0 0,4-2-126,-5-2 1,5 1 111,-5-5-339,0-1 1,0-5 0,1-4-1,-1-8 1,0-7-2856,0-3 3330,1-8 0,-1 0 0,0-11 0,0-6 0</inkml:trace>
  <inkml:trace contextRef="#ctx0" brushRef="#br0" timeOffset="93">11387 7740 7778,'-7'-13'0,"-1"5"1279,4-1-1045,3 1 0,2-5 0,12 2 0,8 1 76,8 1 0,5 1-617,8-5 1,-1 4 306,6 1 0,-11 4 0,3-1 0,4-1 0,0 0 0</inkml:trace>
  <inkml:trace contextRef="#ctx0" brushRef="#br0" timeOffset="94">3787 9079 7737,'-25'-13'62,"3"0"0,2 0 0,2 1 43,2-1 328,2 6-344,7 1-421,2 6 3,10 0 158,2 0 0,7 0 1,3 2-1,6 0-434,5 3 699,-1-1 0,12-4 0,-3 0 1,7 0-1,2 0 390,3 0-430,8 0 1,3-1 0,9-2 0,-32 1 0,1-1 0,1 1 0,1 0-1,3 0 1,0-1 0,4-1 0,0 0 4,3 1 0,1-1 0,2-1 1,0-1-1,4 2 0,1 1 1,0-1-1,1-1-488,1 1 1,2 0 0,5-1 0,0 0 386,4-3 1,0-1 36,0 2 1,1 0 0,-23 1 0,2-1 0,-1 1 0,-1 2-1,0 0 1,0 0 0,2-1 0,-1 1 0,1 0 0,1 0-1,1-1 1,0 1 0,0 0 0,0 0 0,1-1 0,0 1 0,0 0-1,0 0-7,-2-1 1,1 1 0,-1 0 0,0 0 0,-1-1 0,1 1 9,-1 0 1,1-1 0,1 1 0,-1 1 0,1 1 0,0-1 0,1 0 0,-1 0 0,1 0 0,-1 1 0,1-1 0,-1 0 49,-2 1 0,0-1 1,0 1-1,0-2 0,0 0 1,0 1-40,0-1 0,0 2 0,-1-1-756,0 1 0,-1 1 1,1-2 796,3 0 0,1-1 0,-1 0 0,20 1 0,-1-1 0,-21 0 0,0 0 0,-1-1 1,23-1-1,-1-1 101,-1 1 0,0 0 1,1 1-1,0 1-261,-23 1 1,1 1 0,-1-1-1,19-1 1,0-1 278,-1-1 1,0-1-88,-1 4 1,-1-1 0,-4-1-1,0 0 1,3 3 0,-1 0-1,-2 0 1,-1 0 0,-2 0-1,-2 0 153,-4 0 0,-1-1 1,-2 1-1,0 0-285,-3 2 1,-1 0 0,0 0-1,0 0-19,-3 0 1,-1 0-20,26 0 0,7 0 1,-20 0-1,-3 0 1,-6 0 239,-4 0 1,-8 4-295,-2 1 1,-9-1 1331,-4-4-1725,-3 6 465,-1-5 1,0 5 0,0-6 0,-1 0 69,1 0 0,23-23 0,5-5 0</inkml:trace>
  <inkml:trace contextRef="#ctx0" brushRef="#br0" timeOffset="95">16717 7408 7796,'-6'-12'-189,"4"-1"0,-3 0 940,-1 0-490,5 1 1,-6 7 0,4 8 0,-1 10 253,1 5 0,1 9-276,2 7 1,0 9-1,0 6 1,-1 8-8,-3 7 1,3-27-1,0 1-64,-1 2 1,0 1-182,1 0 0,1 1 0,-1 8 1,2 1-1,-1-3 0,0 0 1,0 0-1,0 0 0,0 0 1,0-2-1,0-2 0,0 0 1,0-4-1,0-1-306,0 29 1,0-14 0,0-14 0,0-8-48,0-6 1,1-11 0,2 0-869,1-6 736,0-6 210,-4-3 1,-1-7 0,-2-7 287,-1-3 0,-8-17 0,-3-8 0,1-7 0,0 1 0</inkml:trace>
  <inkml:trace contextRef="#ctx0" brushRef="#br0" timeOffset="96">16653 7447 7796,'0'-13'0,"0"0"0,0 0 0,1 1-462,3-1 0,4 4 381,4 1 0,7 5 0,3-1 0,5 2 435,3 2 0,10 0-222,-2 0 0,10 0 0,3-1 0,7-2 37,5-1 0,6-6-137,-33 6 0,0-1-37,1 0 1,1-1 0,5 0 0,1-1 0,0 1 0,1 1-1,1 0 1,0 0 0,2 1 0,0 0 0,3-1 0,0 0 0,4-1-1,1 0-4,3 0 1,0 0 0,-1 0-1,1 0 1,3 1 0,-1 0-1,2 1 1,-1 0-90,1-1 0,0 0 0,0 1 0,-1 1 0,0-1 0,1-1 0,-2 1 0,1 0 141,-4 0 1,0 1 0,0-3 0,-1 0-79,-4 2 0,0 0 0,1-2 0,0 1 0,-2-1 0,-1 0 1,0 1-1,0 0-91,-2 1 0,-2 0 0,-1 0 1,-1 1 86,-2-1 0,-1-1 0,0 0 0,0 0 32,-1 3 0,-2 0-15,28-2 0,5 4 0,-16 0 0,-3 0 0,-2-2-57,-4-2 1,-4 3 25,-9-4 79,-3-2 0,-6 5 1,1-6-1,-1 1 0,-1 2 316,-2-1 0,0-2 14,-5 3 275,0-5 11,-4 9 1004,-6-10-1244,-1 9-109,-6-3-283,0 5 0,1 1 124,4 3 0,-4 0-69,3 9 1,2-3 74,-2 7-74,6-3 0,-7 5 0,4 2 1,0 3-1,-1 3 189,-1 3 0,4 4-77,-5 8 0,0 5 380,-4 8-471,0-2 1,0 15 0,-1 0 0,-1-31 0,0 1 0,-2 2 0,1 1 22,-1 1 1,1 1 0,-3-4 0,2-1-148,1 1 0,1-1 1,-2 30-188,4 0 122,0-3 0,6-4 1,2-4-1,4-9 0,0-7-359,1-8 0,-4-5-95,-1-3 1,-5-9-1072,1-3 1177,-8-9 1,1 2-1,-5-6 450,-2 0 0,-30-23 0,-8-5 0</inkml:trace>
  <inkml:trace contextRef="#ctx0" brushRef="#br0" timeOffset="97">16691 8773 7812,'-13'0'-366,"1"-2"0,-1-1 770,0-1 0,0 0 122,1 4 1,6 0-344,6 0 0,6 0 21,6 0-186,7 0 1,-4-1 0,7-2 0,2-2 0,3 1-41,2-1-1,7 3 1,1-5 0,6 4 0,4-2 0,7-1 0,8-1 0,-25 3-1,0 1 3,4-2 1,2 0-1,1 0 1,2 0-1,6 0 1,0 0-1,1 1 1,1-1 11,3 0 1,1 1 0,3 0 0,0 0-1395,5 0 0,0 0 1404,-5 0 0,1-1 0,4 1 0,0 0 0,-4 0 0,-1 1 0,2 0 0,0 0 0,1 1 0,1 0-38,1-1 0,0 0 33,-4 3 0,-1-1 0,4-4 0,0 0 0,-4 2 0,-1 0 0,0 1 0,0-1 0,1-1 0,0 1-11,0-1 0,0 0 1,-4 2-1,-1 0-48,2-2 1,-1 0 0,-3 0-1,0-1 1,0 0 0,1-1-1,-1 1 1,0 0 56,-2 0 0,0 1 1,-3 2-1,-1 0 5,-3-2 1,-1 0 0,-2 2 0,0-1-4,-4-1 1,0 0-1,33-5 69,-3-3 1,-10 3-1,-6 1 1,-6-2 156,-7-2 0,1 0-5,-10-1 0,-2 0-20,-7 0-15,-2 1 1,-11 3-1,1 1 1325,1-2 1,-3 0-1364,1 1-232,-5 4-234,3 5 0,-8 0 1,-2 0-1,-4 0-1516,-4 0 1837,-6 0 0,-25 17 0,-10 4 0</inkml:trace>
  <inkml:trace contextRef="#ctx0" brushRef="#br0" timeOffset="98">18757 8773 7782,'8'-13'-27,"-1"0"1,0 0 0,0 1 382,3-1 1,-3 4 0,1 1 0,-1-1 427,0 2 1,-4 0-324,1 3-110,-3 3 0,-1-4 171,0 10-436,0 2 1,0 7 0,0 1 0,0 4 0,0 2 0,0 6 0,0 6 69,0 3 1,4 8 0,1 5 0,-2 6 6,-2 9 0,-1-28 0,0 3-53,0 3 0,0 1-101,0 0 1,0 1 0,-1 3 0,1 0 0,-2 0 0,1 1-1,-2-1 1,0 1 0,0-1 0,0-1 0,0-1 0,1-2-1,0-2 1,1-1-24,0-3 1,0 0-65,1 26 0,0-2 0,0-7 0,0-4 0,0-8-377,0-6 393,0-5 1,0-7 0,0-3 0,-1-5 0,-2-5-506,-1-2 1,-6-7-131,2 3 0,0-10 204,0-3 1,5-5-17,-1-4 0,-2-3 0,2-5 0,1-1-205,2 1 1,-4-6 713,1-3 0,-6-3 0,4 0 0,0-4 0,-4-3 0,0 0 0</inkml:trace>
  <inkml:trace contextRef="#ctx0" brushRef="#br0" timeOffset="99">18782 8977 7807,'-7'-13'0,"-4"0"0,-6 2 0,-3 2 0,3 4-208,-4 5 1,4 5 0,-3 4 0,1 2-138,4 2 0,-1 0 813,-1-1 1,7 1-1,-1 0 1090,4 0-1059,3-6-390,4-2 0,1-6 1,3-5-1,5-6-78,2-8 0,2-4 0,0-3 0,-1-3-126,1-4 1,4 1 120,0-1 0,4 6 106,-4-2 0,0 9 1,-4 4-1,0 4 238,0 5 0,-1 4-49,1 8 1,-4 9-46,-1 8-220,1 9 1,2 2-1,0 6-117,2 1 1,-3-2 0,8-2 0,-1-2-762,0-2 0,6-3-91,-2-7 0,8-8 328,0-9 585,13-2 0,5-28 0,8-11 0,-12 11 0,0 0 0,0 0 0</inkml:trace>
  <inkml:trace contextRef="#ctx0" brushRef="#br0" timeOffset="100">19114 10762 7813,'0'-13'-27,"1"0"1,2 1 0,1-1-1,-1 0 1,-1 0 13,-2 1 594,0-1 1,0 4-1,-2 4 1,-2 3-74,-5 8 0,-2 10 0,-3 6 0,-2 7-211,-1 5 0,-4 7-166,4 1 1,-6 6 0,2-1-1,-3 3-183,-2 1 0,5-2 0,1-2 1,2-5-137,2-2 1,2-7 0,3-5-1,1-5-347,1-6 62,7-9 327,2-13 0,8-5 0,8-12 1,2-2-1,2-4 0,1-7 1,0-7-155,1-4 0,-1 0 1,4 0-1,1-4 108,0-4 0,3 0 198,1-5 0,0 5 0,-6 0 1,-3 7 541,-4 9 0,-7 11-162,-1 10 0,-7 10 211,3 7-369,-4 11 0,-1 9 0,0 7 0,0 3 0,0 5 277,0 7 0,0-1-145,0 5-354,0-5 1,0 8 0,0-7 0,0-1 0,0-1-141,0-2 1,4-1-123,1-3 0,-1-4-139,-4-9 0,4-3 30,0-5-677,1-6 1,-1-3-78,0-8 1,0-3 1118,-4-6 0,-17-39 0,-4-10 0</inkml:trace>
  <inkml:trace contextRef="#ctx0" brushRef="#br0" timeOffset="101">18961 11042 7813,'0'-12'33,"0"-1"0,0 0-32,0 0 0,1 5 246,3-1 0,9 7 1262,8-3-1441,4-2 1,4 6 0,2-3 0,2 2-1,2 2-773,2 0 1,-4 0 0,-3 0 704,-3 0 0,9-11 0,4-3 0</inkml:trace>
  <inkml:trace contextRef="#ctx0" brushRef="#br0" timeOffset="102">18986 10469 7813,'-18'-13'228,"-1"4"0,-3 2 1,2 2 252,1 2 0,4 0 818,6-1-876,-2 2 1,15-3-370,1 5 1,10 0-1,6 0 1,5 0-187,4 0 1,2 0 48,7 0-186,-1 0 1,0 0 0,0 0 0,1-2 0,0-1-821,4-1 933,-9-6 1,7 7 0,-11-4 0,-2 0 0,-3 1-175,-3 1 271,-4 1 0,-12-1 0,-8 1 0,-8 1 221,-5 2 0,-8 1 0,2 0 0,-3 0 127,-2 0 1,2 0-52,3 0 1,3 0-4,5 0 28,0 0 0,0 0-42,1 0 0,6 0-92,6 0-82,6 0 1,8 0 0,1 0 0,4 0 0,-1 0 36,1 0 1,2 0-272,-4 0 182,0 0 0,-4 0 0,-2 1 0,-1 2-255,-2 1 145,-5 1-120,3 0 219,-12-3 1,-1 3-1,-7-5 1,-2 2-1,-1 1-7,2 1 1,-4 0 27,2-4 1,0 1-38,5 4-87,-1-4 1,0 6-1,0-3-380,1 5 1,4-2-686,4 2 1184,3-1 0,63 10 0,-23-8 0,0 0 0</inkml:trace>
  <inkml:trace contextRef="#ctx0" brushRef="#br0" timeOffset="103">19828 10507 7813,'0'-13'133,"0"0"1,0 1-1,0-1 1,0 0 0,0 0 1020,0 1 1,-2 3-1,0 1-607,-3-2 1,1 5 0,4 5 0,0 9-301,0 6 0,0 8 0,0 10 0,0 6-71,0 5 0,4 5 1,1 6-1,-1 4-33,1 4 0,-3 0-1060,2 1 634,-2 0 0,-2 0 0,0-2 1,0-4-1,-2-7-758,-2-7 421,2-4 1,-7-5 0,3-5 0,-1-9 0,-3-7-1675,-1-5 2294,-2 2 0,-18-22 0,-8-11 0,-2 4 0,-1 0 0</inkml:trace>
  <inkml:trace contextRef="#ctx0" brushRef="#br0" timeOffset="104">18616 10673 7813,'-12'-19'65,"-1"-1"1,0-1 478,0 0 12,1 11 0,5 0 1,4 16-1,6 6 757,5 8 0,3 10-721,2 4-474,0 9 1,1 8 0,2 8 0,1 3-1,-2 2 1,-2 1 0,-3 3-304,-5-32 0,-2 1 0,-1-1 0,-1 1 1,2 0-1,-1-2 0,-1 32-1309,-1-6 1,-6-4 1303,-2-6 0,-21-17 0,-5-5 0</inkml:trace>
  <inkml:trace contextRef="#ctx0" brushRef="#br0" timeOffset="105">16411 7625 6786,'-8'0'-956,"3"0"925,5 0 28,0 0 0,-6 6 1,-1 1-1</inkml:trace>
  <inkml:trace contextRef="#ctx0" brushRef="#br0" timeOffset="106">16347 7510 7854,'0'-12'-381,"0"3"0,0 1 0,0-2 192,0-2 1,0 4 283,0-1 0,1 7 0,2-4 127,1 0-121,1 5 146,-5-5 143,0 6-102,0-6 44,0 5-192,0-10 1,0 8 36,0-6 1,0 5-53,0-4-11,0 5-110,0-3 97,0 0-23,0 5 0,0-3 1,0 8 71,0 4 0,0 8-32,0 1 1,0 11 94,0 2-162,-6 6 0,4 8 0,-2 4 0,3 6 1,1 8 20,0 9 1,-2-35 0,0 0-5,-1 4 0,1 1-42,0-2 1,0 0 0,2-1 0,0 0 0,0 0 0,0 1 0,0-2 0,0-1 0,0 32 123,0-8 1,4-8-98,1-5 1,4-7 0,0-8-1,1-2 150,-2-6-144,4 2 0,-7-12-310,4 3 95,2-9-15,-9 4-347,3-11 323,-5 5 85,0-6-60,0-6 0,-1 5 15,-3-4 1,-3 0 0,-5-1 0,2 0-46,2 1 1,1-5 13,-2 1 1,-2 2 55,2-1 0,-2-1-83,-2-4 164,6 6 1,-4-4 0,2 3 0,-1-4 0,1 1-27,0 2 0,2-2 157,-2 3 0,0 0 56,4 0-43,-5 5 1,9-4 0,-5 4 275,1-1 0,3 1 53,-2 7-288,3 3 1,1 12-1,0 1 1,0 1 0,0 0 58,0 2 0,5 0-71,4-2 0,-2 1-138,1-5 55,1 0 1,4-4 0,-1-1 0,1-4-1,1-4-52,3-2 0,-3-2-74,3 0 1,2-3 97,-2-6-100,0 1 0,-4-15 1,-1 5-1,1-2 0,-2-3-364,-2-1 0,-3 3-76,-6 0 145,0 5 1,0-2-1,0 5-1441,0 0 1823,-6 6 0,-13 13 0,-7 8 0</inkml:trace>
  <inkml:trace contextRef="#ctx0" brushRef="#br0" timeOffset="107">21269 7128 7854,'-9'-13'-121,"2"0"1,1 1 0,2-1-510,-1 0 1102,3 0 1,-4 5 0,6-1 449,0-1-583,0 5-216,0-1 0,0 16 0,0 4 1,0 5-1,0 5 120,0 4 1,2 6 105,2 8-289,-2 4 1,7 9-1,-4 3 1,-1 3 0,0 6-1,2 2 1,-3-33 0,1 0-78,6 35 0,-3-3 1,0-8-1,0-5-63,0-3 0,-3-6 1,4-5-1,-1-6 20,0-5 0,-4-7-143,1-2 174,3-6 0,-6 4 0,4-6 0,-4-1-403,-1 1 179,0-6 201,0-1 0,-1-8-20,-4-2 1,2-1-1,-5-5 1,-2 1-18,-1-1 1,2-1 24,1-2 1,-1 0 123,-4 1 0,1-1 1,-1-3 0,2 2 0,1 3 63,1-1 0,2 5 220,-1-1-172,-4 5-89,11-3 0,-5 12 1,6 3-1,0 3 1,0 4 91,0 1 1,6 4-218,2-4 1,4 4 36,0-4 1,5 0 0,0-4-1,0 0-54,2 0 0,-5-6 19,3-3 1,1-3-11,-1-1 0,0 0 0,-4-1 0,0-3-228,0-5 0,-1-2 117,1-2 0,-6 0-130,-2 1 0,-4-3 1,-1 0-1,0-2-1164,0 1 1054,0 2 1,0 1 400,0 1 0,0-1 0,0 0 0</inkml:trace>
  <inkml:trace contextRef="#ctx0" brushRef="#br0" timeOffset="108">15225 9372 7848,'-7'-13'-101,"-3"0"1,4 1 446,-1-1 0,4 9 0,-1 8 290,2 12-511,2 6 1,6 11-1,1 5 1,2 7-1,-1 5 283,2 1-378,1 0 0,2 0 0,0 0 0,0 0 0,-2-1 20,-2-4-86,2-7 0,-4-8 0,6-7 1,-1-4-1,0-9 267,-4-10 1,2-8-39,-6-10-134,6-2 0,-7-13 0,6-2 0,1-4 0,1-4 1,0-5-1,-1-1-83,-1 1 0,-5-3-24,4 4 1,-3-4 0,2 0-1,-2 5-208,-2 7 1,3 7-511,-2 9 500,0 4 1,-4 12 0,0 6 0,0 10-376,0 10 0,0 3 34,0 11 1,0-5-31,0 5 637,0-5 0,0 8 0,0-3 0,0 2 0,0 4 0,0 4 0,0 0 0</inkml:trace>
  <inkml:trace contextRef="#ctx0" brushRef="#br0" timeOffset="109">15684 9818 7851,'0'13'729,"0"0"1,0 0-705,0-1 0,0 2 173,0 3 0,0 3-28,0 6 1,-2-1 0,-1 1 0,-2 1-65,-2 2 0,0-3-8,-2-1 0,-1 0-271,6-8-56,0 0 94,-2-10 0,5-9 84,-4-11 1,4-6-266,1-11 284,0 3 1,4-14-1,2 1 1,1-2-1,3-4-93,1 1 0,-2 5 100,-1 2 0,1 1 167,3 8-88,-4-1 0,3 11 1,-3 7-1,4 9 171,0 10 1,-3 7 55,-1 12 1,0 5-18,0 3-242,3 3 1,-8 1 0,4 0 0,0-1 0,-1-2-133,0-1 0,2-5-131,-4 0 0,5-7-14,-5-5-508,0-3 0,1-6-1050,-1 1 1207,0-12 606,-4 2 0,-17-35 0,-4-5 0</inkml:trace>
  <inkml:trace contextRef="#ctx0" brushRef="#br0" timeOffset="110">15709 10035 7851,'-13'0'583,"1"0"-417,5-6 0,2 4 184,10-7 1,6 5-345,6-5 1,6 5 0,-2-3 0,2 0-1139,-2 0 1132,3-2 0,13-20 0,10-5 0</inkml:trace>
  <inkml:trace contextRef="#ctx0" brushRef="#br0" timeOffset="111">15097 9219 7854,'-21'-9'582,"1"2"-627,2 2 1,8 0 0,11 4-178,11-3 0,7 2 258,11-2 1,3-2 0,5 2 0,0 0-37,0-2 0,2 1 0,4-2 0,4-3 0,-1 0 0</inkml:trace>
  <inkml:trace contextRef="#ctx0" brushRef="#br0" timeOffset="112">21932 8773 7875,'-13'-13'-113,"0"-4"1,0 1 0,1 4-717,-1 2 1133,6 7 1,1 3 0,6 10 0,0 7 0,0 8-1,2 8 1,0 4 42,3 1 1,5 0 0,-3 0 0,1 1-366,1-1 0,-1 0 25,5 0 0,1-4 1,0-2-1,0-5 62,-2-8 0,-2-4 42,2-7-50,1-2 1,0-9-1,0-6 1,-2-9 0,-1-9-1,-2-8 1,1-6 95,-2-6 0,3 1-56,-6 0-101,0-1 1,-2-4 0,1 0 0,1 1-1,-1 4-307,-2 3 0,-1 9-43,0 4-51,0 9 0,0 10 0,2 12-423,2 11 0,-3 7 250,4 11 574,2-3 0,5 38 0,8 3 0</inkml:trace>
  <inkml:trace contextRef="#ctx0" brushRef="#br0" timeOffset="113">22429 9142 7875,'-8'13'0,"-1"0"0,1 1-64,-5 3 1,0 3-153,0 5 1,2-3 810,2-1-405,-2 0 1,5 8 0,-3-3-1,1-1 1,3-3 600,2-2-830,-4-2 0,5-1-315,-2 0 360,3-5 0,2-12 1,2-9-1,3-3 1,1-5-173,3-5 121,1-2 1,0-6 0,-1-1 0,-1-1-1,1-4 74,1-1 0,2 1 66,0 2 1,-1-2 0,0 8 0,-2 2 264,-2 4 0,-1 6-26,2-1 58,2 9-311,-4 2 0,0 17 0,-1 6 0,-2 6 0,2 2-28,1 1 1,-3 4-81,5-1 0,-5 3-190,4-3 100,-5-2 1,4 3 0,-4-7 0,1-3 0,-1-2-387,-1-2 1,2-2-184,0-2-397,0-4 47,-4 3 1036,0-10 0,-22-23 0,-7-14 0</inkml:trace>
  <inkml:trace contextRef="#ctx0" brushRef="#br0" timeOffset="114">22353 9334 7875,'-13'-6'155,"-3"3"234,3-5-243,-2 5 0,15-7 0,0 6 0,7 1 120,4 1 0,8 1-189,2-3 1,7 2-521,2-2 273,0-3 1,0 6 0,-1-5-1,1 2 170,1-1 0,7-10 0,8 1 0</inkml:trace>
  <inkml:trace contextRef="#ctx0" brushRef="#br0" timeOffset="115">21983 8683 7882,'-19'-4'0,"-1"-1"33,1-3 0,9 6 0,15-3 7,15 4 0,7 1-200,11 0 0,3-6 0,10-1 160,0 0 0,11-18 0,7-7 0,-19 11 0,0 0 0,0 0 0</inkml:trace>
  <inkml:trace contextRef="#ctx0" brushRef="#br0" timeOffset="116">1505 10405 7953,'-13'-7'0,"0"-5"203,0 4 0,2 1 0,3-2 1,3-1-1,5 0 475,5 2-604,2-3 1,11 8 0,3-6-1,3-1 1,3 0 0,3 1 0,4 0-1,3-1 1,1-1 153,0-2 1,5 5-325,-1-1 0,2 2 0,-4-2 1,-2 5-159,-5 3 0,-6 1 239,-6 0-140,-3 0 1,-6 5 0,-4 4 0,-4 4 0,-5 2 0,-6 2 0,-6 0-397,-1 2 1,-6-5 0,-1 3-1,-3-3 196,-2-1 1,-1-5 354,-2 1-19,-4-6 0,-1 7 1,0-6-1,0-1 0,-1-1 32,-4 3 1,5-4 0,-5 3 0,5-2 177,3-2 0,-1-4 198,3-1 0,7-5-164,1 2 0,11 1 1,6-2-1,3-1 307,1-1 1,2 0-253,7 2 0,1-2 4,11 2-187,6 4 1,1-5-1,5 6 1,-2 1 0,-1 1-3,1 2 0,-3 0-132,6 0 1,-5 2 1,0 2 1,-2 4-1,-3 8 1,-2 2-225,-5 2 1,-9 6-24,-4 4 1,-5 6 62,-7 3 75,-12-1 1,-10 10 0,-7-5 0,-4-4 0,-1-2-167,-2-3 0,-5-6 400,3 2 0,6-4-130,2-5 1,14-4 427,2-9 1,8 0-77,6-4 1,8-3-206,8 3 1,11-2 236,6-2-302,1-6 1,9 5-1,-4-5 1,2 2 0,4-2-155,4-1 1,-2 3 18,4-5 1,-3 5-382,-2-4 289,0 5 0,-1-7 0,-3 4 0,-4 1 0,-3-1-639,-2 3 824,1 2 0,-7-5 0,0-1 0</inkml:trace>
  <inkml:trace contextRef="#ctx0" brushRef="#br0" timeOffset="117">2397 10392 8020,'0'-20'0,"0"2"647,0 5 5,0 0 1,-1 6-151,-3 3 1,-2 14-362,-3 7 0,-1 11 0,5 6 0,-2 4 8,-3 5 1,3-1-254,-2 10 0,2-10 96,-1 5 0,2-2 0,6-4 0,0-3-151,0-2 1,0-8-317,0 2 308,0-9-48,6-8 1,-5-9 0,3-9-43,-2-8 1,-2-6 188,0-6 1,0-6-298,0-3 305,0-3 0,0-3 0,-2-2 0,-1-5 0,-1-3-50,1-1 1,2 5 152,1-1 0,0 1 403,0 0-308,0 2 0,0 7 0,1 4 0,4 8 0,5 5 300,5 2 1,1 9-281,5 1 1,-4 5-141,4 3-63,0 0 0,4 1 1,-4 3-1,-4 6 1,-3 5-523,-1 2 1,-1 5-57,1-1 1,-6 1 131,-2 3 491,-4-2 0,-24 42 0,9-31 0,0 0 0</inkml:trace>
  <inkml:trace contextRef="#ctx0" brushRef="#br0" timeOffset="118">2384 10596 8029,'-12'0'0,"-1"0"380,0 0 450,6 0 560,1 0-727,18-6-810,2 5 1,11-5 0,2 5 0,2-2 0,2-1-135,1 1 1,1-3-1400,1 2 1680,3-6 0,24-8 0,-24 4 0,-1 1 0</inkml:trace>
  <inkml:trace contextRef="#ctx0" brushRef="#br0" timeOffset="119">3047 10507 8029,'0'-13'0,"0"5"96,0-1 1,6 2 0,3-3 0,3 3 233,5 1 1,-1 2-60,5 4 1,0 0-1,5 0 1,0 0-605,-1 0 1,1 0 89,-1 0-1296,-5 6 1539,4-5 0,-27 27 0,0 1 0</inkml:trace>
  <inkml:trace contextRef="#ctx0" brushRef="#br0" timeOffset="120">3073 10749 8029,'-13'0'773,"0"0"-387,1 0-289,5 0 1,2 0 0,10 0-1,3 0 858,3 0 1,4 0-970,2 0 1,2 0-1454,7 0 1255,-1 0 0,1-4 212,0 0 0,27-23 0,8-2 0</inkml:trace>
  <inkml:trace contextRef="#ctx0" brushRef="#br0" timeOffset="121">4960 10647 8007,'-7'-6'-3,"-3"-1"236,6-5 1,5 5 0,9 1-1,6 2 728,5-1-885,3 1 0,7 4 0,3 0 0,3-1 0,1-2 267,1-1-356,-1-1 0,0 4 0,0-2 1,-1-1-1,-4 1-274,-8 2-185,-5 1-90,-7 0 448,-17 5 1,-1-3-1,-14 3 1,-1 0-1,1 0 1,0 1-1,0 0-572,1-4 0,1 4 114,4-2 572,6 1 0,24-17 0,11-2 0</inkml:trace>
  <inkml:trace contextRef="#ctx0" brushRef="#br0" timeOffset="122">5929 10367 8007,'-5'-13'-345,"-3"0"120,-4 0 0,3 5 0,2-1 1,1-2 580,4-5 0,0 2 389,2-3 0,0 2-421,0-2 0,6 1 0,2-4 0,4 2 94,0 2 1,1 2-317,0 1 0,4 2-36,0 2 1,4 0-1,-2 4 1,-1 2 35,0 2 0,1 7-147,-2 2 0,-3 11 48,3 6 0,-7 3-165,-2 11 0,-5 2 0,0 10 0,-4 1-204,-4 3 0,-9 2-215,2 3 492,-10 2 0,8-10 0,-4 1 0,1-9 0,1-10 117,5-6 1,-2-9 219,5-7-280,2-5 396,0-7 1,6-5 0,2-4 160,2-2 1,4 0-403,9 2 0,-1-2-16,5 2 1,-4 2-141,4-1 5,1 5 0,-1-4 0,0 4 0,2-1 1,1 1-409,1 1 0,1-2-152,-1 0 0,-3 0-1032,-1 4 1144,0 0 0,1 0 1,-3-2 475,0-2 0,20-48 0,-18 17 0,0 0 0</inkml:trace>
  <inkml:trace contextRef="#ctx0" brushRef="#br0" timeOffset="123">6605 10265 8007,'-13'-25'0,"2"10"58,2-6 0,0 1 0,4 3 0,2 1 1584,2 2-589,1 7-346,0 1-601,0 6 0,0 7 1,1 6-1,2 8 1,3 6 37,1 3 1,-3 10-1,3-1 1,0 4-45,1 1 0,-1 4-249,1-1 1,3-2-1,-2 0 1,2-2-99,2-6 0,0 0 111,0-8 1,-1 0 105,1-8 12,-6-8 1,4-8 0,-2-5 0,2-2 0,2-7 61,0-8 0,0-7-19,-1-6 0,1-2 34,0-7-86,0-5 0,-1-1 0,1-6 0,0 0 0,0 0 1,-1 0 1,1 4-11,0 1 0,-6 6-52,-3 2-72,-2 11 0,2 13 0,0 8-453,-1 4 0,-2 7-605,-1 12 737,0 3 1,0 5 0,2 2 480,2 3 0,-3 36 0,2-25 0,0-1 0</inkml:trace>
  <inkml:trace contextRef="#ctx0" brushRef="#br0" timeOffset="124">7179 10622 8007,'-13'12'0,"2"1"42,2 0 1,-1 1 89,6 3 1,-2 1 0,4 5 0,-3 0 749,2 4 0,1-2-534,-3 5 0,3-3-304,-7-2-2,6 1 0,-7-5 1,6-1-1,0-3 1,0-4-178,-1-3 8,1-8-47,4 4 1,0-12-1,0-3 1,0-7 0,1-5-330,4-3 0,2-6 227,6 0 1,-1-5-1,1 1 235,0-3 1,0-4-1,-1 1 1,2 5-1,2 1 228,1 1 1,0 6 112,-4 2 1,-5 2 680,1 10-617,-1 3-178,5 16 1,-6 7-1,-3 9 1,-2 7-1,-2 5 174,0 3 0,0-3-443,0 0 0,0-2 73,0 2 1,0 2-465,0-7 244,0-5 1,0 1-1,0-6 1,1 0-1,3-5-637,5-4 1,-2-6 94,2 5 0,-5-7 107,4 3 665,-5-10 0,3-19 0,-6-10 0</inkml:trace>
  <inkml:trace contextRef="#ctx0" brushRef="#br0" timeOffset="125">7217 10864 8007,'-13'0'0,"5"-2"0,-1-2 79,6 3 0,-1-11 383,8 4 0,4 1-454,4-2 0,2 7 1,3-4-1,3 2-556,0-1 1,4-5 547,-3 2 0,21-49 0,-19 23 0,0-1 0</inkml:trace>
  <inkml:trace contextRef="#ctx0" brushRef="#br0" timeOffset="126">6516 9869 8007,'-26'-18'0,"4"4"0,6-3 0,12 3 0,15 6-49,15 4 0,5 3 0,7 1 0,2-2-56,2-2 0,-1 3 0,6-4 1,0 4-134,-2 1 1,5 1 237,-4 4 0,15 7 0,5 8 0</inkml:trace>
  <inkml:trace contextRef="#ctx0" brushRef="#br0" timeOffset="127">8339 10418 8007,'-1'-13'-35,"-2"0"1,-1 0 0,1 1 0,4 0-251,8 4 345,5 2 1,11 2 0,1 0 0,1 1 0,1 1 0,2 2 0,-2 0-284,-1 0 0,-1 2-869,-1 2 1092,-5 3 0,-7 23 0,-8 4 0</inkml:trace>
  <inkml:trace contextRef="#ctx0" brushRef="#br0" timeOffset="128">8390 10647 8007,'-13'-13'-275,"6"1"1,9 5 420,10 2 0,4 2 1182,10-1-1328,-4 3 0,11-5 1,-3 6-1,4 0 1,4 0-1,4 0 0,4-9 0,5-5 0,6 0 0,0 0 0</inkml:trace>
  <inkml:trace contextRef="#ctx0" brushRef="#br0" timeOffset="129">8467 10558 7971,'-15'0'-110,"0"0"1,-2 0-1,1 0 1,2 0-640,1 0 1708,1 0 1,-1 0 313,0 0-1139,12 0 0,4-4 0,15-2 0,6 0 0,7-1 527,6 0-653,-1 4 0,13-7 0,-2 5 0,2-2 0,2-2-17,0 2-10,6-4 0,-4 8 0,3-4 0,-1 0 0,1 1 1,-14 1 2</inkml:trace>
  <inkml:trace contextRef="#ctx0" brushRef="#br0" timeOffset="130">9053 10479 7832,'-25'5'-175,"-5"2"-659,0 0 0,0-4 834,5 1 0,-1-1 0,1 1 0,-23-19 0,-6-1 0</inkml:trace>
  <inkml:trace contextRef="#ctx0" brushRef="#br0" timeOffset="131">8594 10290 7971,'-1'-13'-27,"-3"1"1,2-1-34,-2 0 1,-2 0 1110,2 1-333,0 4 1,4 4-512,0 8 1,0 9-1,0 8 1,0 4 102,0 0 0,0 5-179,0 0 0,4 5 0,0 0 0,0 5-54,2 3 1,-3-1-45,5-4 0,0 1-143,0-1-61,3-6 1,-5 4 0,4-6-1,-2-3 1,1-5-1281,-2-5 886,4-3 0,-4-7 1,6-2-259,0-4 1,-5-11 822,1-3 0,5-25 0,6-3 0</inkml:trace>
  <inkml:trace contextRef="#ctx0" brushRef="#br1" timeOffset="132">14396 16194 24575,'0'0'0</inkml:trace>
  <inkml:trace contextRef="#ctx0" brushRef="#br0" timeOffset="133">10163 10252 7981,'5'-26'81,"-3"-3"1,3 0 0,0 4 0,-1 3 620,-1 4-502,-2 7 1,-1 6 0,-1 10 0,-4 5 0,-5 7 0,-4 8 0,-4 8 0,-2 5 14,-3 4 1,-1 0-272,-1 4 1,-1 1-1,1 3 1,1-4-105,2-3 1,4-5 53,5-4 213,1-8 1,2-8 0,4-12 7,6-12 0,13-14 0,-1-5 0,4-8-220,2-4 1,-2-4 50,5-6-36,1 6 0,3-15 0,1 6 0,-2-5 0,-2-2 0,0 1 0,-1 3-132,-1 5 1,-2 11 255,-5 12 0,-5 10 0,-1 14 183,-1 8 1,-2 7-13,-4 12 0,5 6-42,-1 7-135,0-1 0,0 7 0,2-4 0,0 2 0,1-1 47,0 2 1,-3-4 13,5 2-273,-1-8 0,3 2 0,-1-6 0,-1-4 1,1-3-323,1-6 1,2-7-577,0-1-21,-1-7 1103,1 4 0,-34-46 0,-9-9 0</inkml:trace>
  <inkml:trace contextRef="#ctx0" brushRef="#br0" timeOffset="134">10048 10507 8048,'-6'-20'190,"5"2"-61,-4 5 0,5 0 1,5 0-1,5 2-108,5 2 1,4 0-77,2 4 1,4-3-224,1 4 1,1-1 0,5 4 0,1-2 277,0-1 0,1 0 0,4 4 0</inkml:trace>
  <inkml:trace contextRef="#ctx0" brushRef="#br0" timeOffset="135">10022 9882 8048,'-18'-13'-79,"4"1"0,-5-1 0,2 1-680,0 4 0,5 1 2319,3 3-1105,6 2 1,-1-3-384,8 5 0,3 0 1,7 0-1,3 0 25,5 0 0,6 0-223,2 0 50,5 0 0,-4-2 0,5-1 0,-2-2 0,1-2 1,1-2-1,-2 1-295,-5-1 1,-2 2 0,-3-3 0,-2 2 203,-5-2 1,-5 3 109,-3-2 57,-3 6 0,-12-7 1,-3 5-1,-3-1 1,-4 0-1,-2 2 1,-1 0 313,1 0 0,-3-2 115,4 2 1,0 1-104,4-6 1,4 6 22,1-1-138,5-3 0,-1 6 0,8-4-4,4 4 1,0 1-119,0 0 1,1 1-260,3 4 130,1-4 0,-4 15 0,-2-4 0,-2 3 0,-2-1-9,-1-1 0,-2 4-326,0 0 0,0 4 375,0-4 0,-23 22 0,-5 3 0</inkml:trace>
  <inkml:trace contextRef="#ctx0" brushRef="#br0" timeOffset="136">10851 9767 8048,'0'-12'70,"0"-1"1,0 4 92,0 1 0,0 6 248,0 2 0,0 6 1,0 8-1,0 5 450,0 6 0,-1 2-910,-4 7 91,4 6 1,-10 4 0,2 4 0,-2-1-1,0 1-864,2 1 557,-2 8 0,5-2 0,-2 2 0,3-8 0,4-3 0,1-7 0,0-2-2680,0-3 2945,0-11 0,6-10 0,1-15 0</inkml:trace>
  <inkml:trace contextRef="#ctx0" brushRef="#br0" timeOffset="137">9576 9933 8097,'-14'-30'-25,"-2"1"1,1 2-342,3 4 2070,0 10-1512,10 8 0,-2 12 1,7 5-1,1 10 394,-1 6 0,3 2-391,-2 8 1,6-1 0,-3 10 0,1 2 10,1 5 0,-5 0-749,5 5 317,-7 1 0,10 4 0,-4 1 1,4 0-1,0-1 0,1-8 1,1-6-638,3-8 0,4-3 1,8-7 862,1-6 0,17-33 0,9-12 0,3-3 0,0 0 0</inkml:trace>
  <inkml:trace contextRef="#ctx0" brushRef="#br0" timeOffset="138">11476 10137 8097,'0'-18'1084,"0"-4"0,7 10-1917,6 3 1,5 6 450,8 3 1,-5 0-1,-1 0 1,-2 2-85,-2 2 0,-2-1 466,-1 5 0,-12 12 0,-2 7 0</inkml:trace>
  <inkml:trace contextRef="#ctx0" brushRef="#br0" timeOffset="139">11476 10367 8097,'-13'-8'-757,"6"-3"1,4 10 1103,12-4 0,1 0-166,11 1-292,0-1 1,6 1 0,3-2 0,4-1 110,3-3 0,1-5 0,10-5 0,0-1 0,5-2 0,0-1 0,0 1 0</inkml:trace>
  <inkml:trace contextRef="#ctx0" brushRef="#br0" timeOffset="140">12113 10112 8097,'-8'5'357,"-1"4"1,5 3-180,-4 5 0,5 3 1,-3 6-1,2-1 237,0 1 1,-1-1-130,5 1-175,6-1 0,3-5 0,8-3 0,4-4 0,3-5 0,1-3 0,2-5-2,3-5 0,-3-3 1,3-9-1,-3-6-8,-2-5 1,-5 0 96,-3-6-183,-3 0 0,-7-5 0,-2 1 0,-5 1 1,-5 3-1,-3 4 1,-9 9 0,-6 6 0,-4 3-31,-3 4 1,-1 6-222,2 2 0,0 7-436,-5 10 0,4 8 672,-4 4 0,19 4 0,2 4 0,-2 0 0,-1 1 0</inkml:trace>
  <inkml:trace contextRef="#ctx0" brushRef="#br0" timeOffset="141">7204 12113 8076,'-5'-18'-36,"3"-2"1,-2-4 0,3 3-1,1 4 1,0 3 306,0 1 0,1 6 0,2 4 0,2 7 481,3 9 1,-4 11-571,4 10 0,-5 4 1,1 5-1,-1 5-46,1 6 1,-2 3-125,2 2-41,-2 3 1,-1-9-1,2 3 1,2-2 0,3-3-208,1-5 256,3-11 0,1-5 1,1-10-1,1-8 1,2-6-1,-1-6 1,-2-4 206,-1-5 0,0-9 0,-1-6 0,1-6 14,0-3 0,1-2-285,3-7 6,-3-4 1,9-9-1,-6-2 1,0 1 0,0-2-1,1-1 1,1 0-452,-1 1 1,-1 4 234,-4 12 1,-5 10-211,1 15 174,-6 9 0,2 4 1,-6 9-1,-2 7-725,-1 3 1,0 9 243,4 2 294,0-1 477,0 6 0,0 29 0,0 8 0</inkml:trace>
  <inkml:trace contextRef="#ctx0" brushRef="#br0" timeOffset="142">7893 12687 8076,'-13'0'117,"0"0"1,1 2-1,-1 2-217,0 4 1,0 5 0,1 4-1,-1 4 870,0 4 1,5 6-614,-1 3 1,6-2 0,-1 1 0,3-2-82,1-3 1,0-2-285,0-5 0,0-2 44,0-7 18,0-5 74,0-1 1,4-16 0,2-5 0,1-7-1,3-6 1,1-2 0,2-4-393,-1-3 1,1 2 327,0-8 137,0 9 0,-1-1 0,1 4 0,-2 0 0,-1 1 0,-3 6 0,1 7 645,-1 7-354,-5 4 0,4 18 301,-6 5-466,0 11 0,2 0 0,0 6 0,3 2 1,-3 1 69,0 1 1,-2-1-288,0-3 0,1-2 1,2-3-1,1-1-72,-1-4 1,-1 0-150,-2-7 0,4-4-445,0-5-161,6-5 691,-9 3 0,11-12 226,-4-2 0,4-55 0,-6 25 0,0 0 0</inkml:trace>
  <inkml:trace contextRef="#ctx0" brushRef="#br0" timeOffset="143">7753 12917 8076,'-6'-13'0,"-3"0"0,4 1 0,1-1 0,2 4 335,2 1 0,6 1 91,2-2-480,9-2 1,-1 5 0,5-4 0,2 3 0,1 0 53,1 0 0,29-24 0,-23 10 0,-1 1 0</inkml:trace>
  <inkml:trace contextRef="#ctx0" brushRef="#br0" timeOffset="144">7039 11629 8076,'-13'-13'11,"0"2"1,2 1-75,2 1 200,4 7 1,7-4 0,5 6 0,8 0-1,2 0 1,2 0 0,3 0 747,5 0 0,-2 0-998,5 0 0,2 0 0,1 0 0,1 0-657,0 0 1,-6 4 381,2 0-824,3 1 1212,-6-5 0,38 5 0,3 2 0</inkml:trace>
  <inkml:trace contextRef="#ctx0" brushRef="#br0" timeOffset="145">8887 12394 8076,'0'-14'67,"0"-2"0,2-1 0,1 2 1,2 0-1,2 4 0,5 1 106,3 2 0,1 3 1,5-2-1,2 2-61,1 2 0,0 1 0,-1 2 0,-2 0-564,2 0 1,-5 0 168,-1 0 0,-7 6 0,-3 3 283,-1 2 0,-19 13 0,-8 3 0</inkml:trace>
  <inkml:trace contextRef="#ctx0" brushRef="#br0" timeOffset="146">8849 12560 8197,'-13'0'365,"5"0"-365,-1 0-65,7 0 1,-3 0-1,11 0 1,5 0-1,6 0 433,3 0 1,1 0-1,6 0 1,2 0-958,0 0 1,3 0 588,-3 0 0,27 0 0,10 0 0</inkml:trace>
  <inkml:trace contextRef="#ctx0" brushRef="#br0" timeOffset="147">11208 11820 7993,'0'-14'-99,"2"-2"0,0-2 0,3 0 0,-1-2 0,0 1 0,2 1 454,1 2 0,-4 6 0,1 2 109,-3-2 0,-1 7 0,0 6-159,0 8 0,-10 12-179,-2 3 0,-5 5 0,0 7 0,-3 2 119,0 2 1,-4-2-221,3 2 0,1 2 1,-1 0-1,-1 1-349,3 4 1,0-7 155,6-4-25,1-5 1,5-9 0,2-6 48,4-9 1,5-10 92,0-16 36,6-3 0,-4-7 0,4-2 0,-2-2 0,2-3-112,2-5 0,0-1 0,3-5 0,0-1-149,2 1 0,0 2 186,-4-3 0,4 0 92,0 0 1,0 7-1,-4 10 1,-1 3 404,1 5 1,-4 8-121,-1 9 0,-1 9 314,2 8-421,2 6 1,-8 12 0,4 3 0,-1 3-1,-2 1 76,2 0 0,-4 2-142,7 2 0,-5-3-81,5-1-102,-7 0 0,8-7 1,-4 5-1,1-5 0,3-3-449,1-4 0,1-7 283,-4 0 1,4-7-682,-4-1 347,-2-6 0,5 2 1,-4-6 568,0-3 0,-7-32 0,-7-12 0</inkml:trace>
  <inkml:trace contextRef="#ctx0" brushRef="#br0" timeOffset="148">11030 12075 8056,'-13'-13'0,"4"2"-80,1 3 1,6-2 0,2 5 813,8 3 0,7 0-250,2 2 0,6 0-410,-2 0-158,3 0 1,6 0 0,0 0 0,-1 0 0,1 0-656,0 0 1,1 0 738,-1 0 0,-3-11 0,4-3 0</inkml:trace>
  <inkml:trace contextRef="#ctx0" brushRef="#br0" timeOffset="149">10953 11463 8056,'-13'-21'0,"1"1"-142,-1 2 233,6 1 1,3 10 319,8 2 0,7 4-346,6 1 0,4 0 0,-2 1 0,1 2-120,2 1 0,7 2 185,0-2-264,7-2 1,-5 3-1,4-5 1,-1 0 0,0 0-125,-1 0 0,-2 0 0,-7-1 1,-3-2 36,-4-1 0,-4-6 200,-4 1 1,-4-2 0,-6-2 95,-3 1 1,-3 3-35,-6 1 1,-4 1 94,0-2 0,0-1 1,4 4-1,0 1 194,1-1 1,-1 2 160,0 4-219,6-6-84,1 5 1,8-5 0,3 6 106,8 0 1,0 0-215,4 0 0,1 0-159,-1 0 1,0 2-12,-4 2 0,-2-1 0,-2 5 0,-5 2-314,-2 1 1,-2 2 229,0 0 0,-6 1-972,-3 3 562,-2-3 583,-7 10 0,-13 7 0,-9 9 0</inkml:trace>
  <inkml:trace contextRef="#ctx0" brushRef="#br0" timeOffset="150">11833 11412 8086,'1'-14'124,"2"-2"0,1-1 475,6 0 0,-3 10 1,5 4-1,-4 6 151,-3 6 0,0 8-606,-1 4 0,2 3 0,-3 3 0,1 3 90,-1 4 1,-2 3-240,-1 1-117,0 0 0,0 5 0,-1 1 0,-2 0 0,-2 1-613,-3 0 1,6-4-1,-4 2 1,2-4-1645,-1 0 2379,-4-7 0,-4 5 0,-7-4 0</inkml:trace>
  <inkml:trace contextRef="#ctx0" brushRef="#br0" timeOffset="151">10520 11578 8086,'0'-31'-23,"-5"-2"0,1-4 1,1 3-8,2 5 0,5 7 1,2 5-1,1 3 805,3 1 1,-3 6-27,1 3 1,-5 10-490,1 6 0,-2 8 0,-2 10 0,0 4 103,0 3 1,0 11-3,0 3-324,0 9 0,-4-2 0,-1 5 1,2 1-1,2 1 0,1 2 1,0 1-275,0-1 1,6-7 0,2-3 0,2-2-775,-1-1 0,2-16 331,-2 1 453,2-10 1,-3-4 0,-1-3 0,1-3 226,-1-5 0,-10 1 0,1-8 0</inkml:trace>
  <inkml:trace contextRef="#ctx0" brushRef="#br0" timeOffset="152">10379 12891 8084,'-11'-12'-456,"4"0"568,7 4 1,7 2 0,11 6 0,8-1 393,6-4 1,11 4 0,5-5 0,6 2-101,6 0 0,8-2-390,-33 4 0,2 0 0,0 1 0,1-1 0,0-1 0,0-1 0,1 0 1,-1 1-265,0-1 0,0 1 1,-1 1-1,-1 1-130,0-1 0,0 0 201,30-5 1,0 4-1,-8-4 1,-3 1-1,-4 2 1,-4 0-1,-5-1-713,-5 2 1,-6 2 489,-9 1 324,-10 0 1,-3 4 0,-9 2 0,-6 0 0,-4 1 0,-3-2 128,1 1 1,-1 3-67,0-5 168,0 0 0,1 0 1,0 2-1,2 0-155,2-1 0,-6 17 0,-6-1 0</inkml:trace>
  <inkml:trace contextRef="#ctx0" brushRef="#br0" timeOffset="153">11042 13376 8054,'-8'0'0,"1"-2"-34,1-2 0,-2 1 68,3-5 199,-5 5 0,9-4 0,-3 3 0,2-5 165,2-2 1,2-2 0,2-1-1,6-2-81,6-1 1,-1 0 30,6 5-320,-5 4 0,8-3 0,-3 4 0,2 0 0,0 3 0,-4 2 0,1 4-5,0 2 1,-9 4-225,2 9 142,-9 9 1,2 2 0,-7 6 0,-5 2 0,-7 2-141,-7 4 1,-4 0-1,-1 3 1,-2-1-156,-3-3 0,5-7 423,-1-4 1,2-3 0,7-5 0,3-3 314,4-7-231,4-7 1,8-1 101,2-8 0,5 1 1,6-6-1,4-1 68,0-1 1,4 0-254,7 2 1,-2-2-165,6 2 0,-1 2-5,1-1 0,3 4 0,-3-4 0,1 3-262,-1 2 1,1 2 100,-5 1 1,-4-5-63,-5 1-142,-6 0 464,4 4 0,-40 11 0,-9 3 0</inkml:trace>
  <inkml:trace contextRef="#ctx0" brushRef="#br0" timeOffset="154">5610 14409 8171,'-8'0'-891,"1"-2"1267,1-2-224,2 3 1,4-7-1,0 4 1,0-4-1,1-4 1,4-2 63,3-3 1,9-3 0,4-5 0,5-1-5,4 1 0,-2-5-40,6 0-128,6 1 1,-1 5 0,4 1 0,-4 3-1,0 3 1,-2 6 0,-3 5-63,-5 5 0,-6 1 1,-5 1-1,-2 3-210,-5 5 0,-6 4 0,-1 2 0,-3 4-466,-1 0 1,-4 3-274,0 3 677,-6-5 0,3 3 290,-6-6 0,-11 5 0,-3-2 0</inkml:trace>
  <inkml:trace contextRef="#ctx0" brushRef="#br0" timeOffset="155">6018 14179 8171,'-5'-20'0,"2"2"152,-6 5 0,5 6 1,-4 3 484,-2 2 0,-2 4-361,0 2 1,-1 10-1,0 10 1,0 7 68,1 6 0,-1 0-241,0 10 0,-4-5 7,0 5 0,0 1 1,4 6-1,2 0-4,3-4 1,2-5-313,6-7 1,6-4 28,2 0 1,8-13 0,2-2-1,2-9-181,3-5 1,2 0-11,5-5 1,-2-2-422,6-2 576,-5-3 0,3-6 1,-2-1-1,2-2 1,1-1 211,-3 2 0,14-28 0,2-5 0</inkml:trace>
  <inkml:trace contextRef="#ctx0" brushRef="#br0" timeOffset="156">6554 14868 8181,'0'-13'-206,"0"-4"0,0 0 1,0 1-1,0 2-128,0 1 556,0 6 1,0 3 0,0 8 0,0 6 0,-1 6-1,-4 5-6,-3 3 1,-1 3 0,-2 1 0,-3 4-117,0 0 1,0-2 45,1 4-200,0-6 1,0 3 0,1-5-1,-1-2 1,0-3 0,2-4-158,2-3 222,4-6-25,5-3 0,0-10 0,0-5 0,1-5 0,2-3 0,2-3 0,3-5-95,1-2 1,3-3-46,1 1 107,5-3 1,-4-5 0,3 0-1,-1 1 1,-1 2 0,2 2-1,0 0 169,2 1 0,-5 9 129,3 2 1,-3 7-1,-3 7-84,-2 7 1,-3 11-27,-6 10 1,1 5 18,3 4 0,-2 1 0,2 4 0,-3-1-20,-1 2 1,2-4-248,2 2 0,-3-4 9,4 4 0,0-6-40,0 2 0,4-4 0,-1-5 0,0-4-147,1-3 0,-1-3 48,5-2 1,-5 1-265,1-6 1,-5 0-948,5-4 1448,-7 0 0,-7-34 0,-9-8 0</inkml:trace>
  <inkml:trace contextRef="#ctx0" brushRef="#br0" timeOffset="157">6554 15072 8192,'-13'-6'0,"1"-1"-122,-1-6 80,0 0 0,6 1 1761,3-1-1421,2 6 0,9-3-465,6 6 137,0-1 0,11 5 0,-3 0 1,2 0-1,1 0-562,1 0 1,-2 0 213,7 0 1,-3 0-329,-2 0 706,1 6 0,33-16 0,9 2 0</inkml:trace>
  <inkml:trace contextRef="#ctx0" brushRef="#br0" timeOffset="158">7689 14536 8225,'-6'-13'104,"-1"1"1,-4-1 17,2 0 0,11 6 0,9 3 1,5 2-1,1 2 232,1 0 0,3 0 1,8 0-1,0 0-761,0 0 1,2 0-1,-1 0 1,-3 0-1211,-5 0 1617,2 0 0,-15 6 0,2 1 0</inkml:trace>
  <inkml:trace contextRef="#ctx0" brushRef="#br0" timeOffset="159">7676 14727 8225,'-13'0'0,"1"-4"0,-1 0 836,6 0 0,-2-1 194,9 1-1072,3 0 0,11 4 0,3 0 0,5 0 0,2 0 0,1 0 0,2 0-2084,3 0 2126,-3 0 0,27 6 0,-1 1 0</inkml:trace>
  <inkml:trace contextRef="#ctx0" brushRef="#br0" timeOffset="160">10328 14230 8225,'0'-21'70,"0"1"1,0 2 0,0 2 307,0 2 1,0 4-1,0 6 1,0 9-110,0 10 0,2 6 0,1 9 0,1 4 55,-1 2 1,2 7-313,0-1 0,0 7 0,-2-3 0,1 2-33,-1-1 1,3 1 106,-2-5-161,6-6 1,-4-2-1,4-7 1,-2-5-1,2-9 1,1-8-1,2-5 131,0-1 0,0-10-12,-1-2-50,1-15 1,0 4 0,1-11-1,2-3 1,1-2 11,-2-4-60,5-5 1,-4 7-1,3-7 1,1-2 0,-1 1-140,-1 3 1,-1 7-1,-4 6 1,-2 6-468,-2 4 491,-4 13 1,-5 5-369,0 13 266,0 9 0,0 3 0,0 6 0,0-1 0,0 1 271,0-1 0,12 23 0,2 6 0</inkml:trace>
  <inkml:trace contextRef="#ctx0" brushRef="#br0" timeOffset="161">10915 14664 8225,'-13'12'-112,"0"1"0,1 0 425,-1 0 1,2 4 6,2 0-234,-2 5 1,4-2 0,-5 6 0,2-2 0,3-3 36,2-4 0,0-3-161,5-1 0,0-5-70,0 1 0,5-12-64,-1-1 0,6-7 54,-2-6 0,5 0 1,3-8-1,1-2-20,-2 1 0,4-7 109,-2-1 1,4 3 25,-4 1 0,0 3-76,-4 2 456,-1 5 1,0 1 0,-2 7 110,-2-1 1,-5 13-212,1 8 1,-2 9-99,-2 9 1,0 1-232,0 3-13,0-4 0,0 6 1,0-7-1,0 1 1,0-1-305,0 1 0,0-5-47,0 0 0,1-5 65,3 1 1,-1-7-40,6-2 0,-5-5 0,4 1 0,2-2 390,2-2 0,0-6 0,1-29 0,0-14 0</inkml:trace>
  <inkml:trace contextRef="#ctx0" brushRef="#br0" timeOffset="162">10991 14829 8176,'-12'-7'0,"-1"0"0,0 3 0,5 3 318,-1-4 73,6 4 0,0 1-114,12 0 1,1 0-366,11 0 1,0 0-102,5 0 0,-1 0-764,1 0 678,5-6 0,-4 5 275,3-3 0,19-32 0,5-6 0</inkml:trace>
  <inkml:trace contextRef="#ctx0" brushRef="#br0" timeOffset="163">10277 13975 8208,'-25'-25'113,"1"1"1,2 2 0,5 4 327,3-1 0,7 10-257,3-4 0,4 9 0,4-1 0,6 4 109,6 1 1,4-4-152,5-1 0,6 1 0,3 4 1,4 0-231,5 0 1,-3 0 64,2 0-246,-2 0 0,-3 0 1,-2 0-1,-2 2 1,-2 0-1,-4 4 0,-5 0-780,-5-1 0,-8 5 666,-5-1 1,-4 2 382,-4 2 0,-37 5 0,-14 2 0</inkml:trace>
  <inkml:trace contextRef="#ctx0" brushRef="#br0" timeOffset="164">11948 14268 8208,'0'-25'-213,"0"-1"0,1 1 1,2-1-1,3 1 0,-1 1 200,1 3 1,4 2 0,-2 6 1284,4 1-863,-5 5 0,0 1 0,-4 9 705,1 5-988,-5 6 0,-7 15 0,-6 3 0,-3 9 0,-5 8 555,-7 7-655,-3 5 1,11-28 0,-1-1-1,0 3 1,-1 0 0,-1 3-1,0 2 1,-4 3 0,0 1-1,0 4 1,-2 1 0,-1 1 0,0 0-1437,1 2 0,-1-2 1318,0-1 1,1-1-1,3-4 1,2 0 0,1-5-1,1-2 1,3-3 0,0-1-1,-12 22 1,6-13 0,8-9-196,4-6 1,1-2 28,0 1 37,0-6 0,6-2 1,2-5-1,0 0-409,1-1 0,6-4 0,7-4 630,7-3 0,25-21 0,12-11 0,5-1 0,1 0 0</inkml:trace>
  <inkml:trace contextRef="#ctx0" brushRef="#br0" timeOffset="165">12368 15454 8208,'0'-13'96,"0"1"0,0-1 292,0 0 1,-1 8 0,-3 6 0,-6 10-244,-6 9 0,1 8 0,-5 4 1,0-1-114,0 0 1,-1 4-105,-5-1 1,5-1 0,0 0 0,0-2 103,1-3 0,1-5-168,7-2 90,-1-11 1,0 5 0,2-12 0,2-6 65,5-8 0,8-7 1,5-8-1,4-1-220,4-2 0,-2-4-190,6-5 300,1-1 0,3 1 0,1-1 0,-1-1 0,1 0 0,-2 5 1,-2 2 220,0 5 0,-7 8-6,2 7 0,-7 6 0,-3 9 0,-1 3 160,-3 8 0,-2 10-4,-1 6 1,0 7-160,0-2 1,0 1 0,0 1 0,0-2-114,0 1 0,0-2-69,0 1 1,4-5-194,1 5 116,5-11 0,-3 5 1,5-11-1,1-1 1,0-3-398,0-5 1,-1 2-105,1-6-39,0 1 0,-2-7-27,-2-2 308,-4-3 396,-5 0 0,-22-33 0,-7-2 0</inkml:trace>
  <inkml:trace contextRef="#ctx0" brushRef="#br0" timeOffset="166">12177 15480 8200,'-4'-26'80,"0"1"1,-5 1-58,5 2 0,0 3 38,4 2 114,5 8 1,2-7-1,6 12 1,1 1-1,3 2 137,5 1 0,-3 1-474,3 4-159,-1-4 1,6 10 0,1-2 320,2 2 0,17 13 0,-1 3 0</inkml:trace>
  <inkml:trace contextRef="#ctx0" brushRef="#br0" timeOffset="167">13274 15569 8200,'0'-13'-200,"0"5"1,0-1-1,0-1 943,0-1-705,-6-2 1,5 5 0,-5 1 0,2 0 0,-2-1 0,-1-1 0,-3-1 115,-1 1 0,-2-2 0,-1 4 0,-2 0 45,-1 2 1,-1 0-129,1 0 0,-3 3 0,-4 6 1,1 4-7,2 4 1,1 6-1,-1 2 1,3 3-46,-1 2 0,9-2 1,-1 7-1,4-4-120,4 0 0,2-2-15,1-3 41,5 3 0,7-11 0,6 0 1,2-7-1,2-5 0,3-1 1,0 0-151,1 0 0,-2-10 194,-3-3 0,3-8 1,-4 0-1,1-5-18,0-3 0,-5-1 133,1-8 0,-2 1-107,2-10 64,-8 0 1,8 0 0,-9 1 0,2-1 0,0 3 396,-1 6 1,-6 7-192,1 9 34,-3 10 1,-1 7-1,-1 10 1,-3 6 39,-5 9 0,-2 2-297,-2 12 1,0 2 64,1 6 1,3-2-268,1 3 81,-1-4 1,2-1 0,3 1 0,2-1 0,2-1-431,0-3 0,2 1 119,2-5 0,7-5-39,6-3 1,5-8-63,-5-1 93,5-1 0,-2-10 0,6 2 415,-1-3 0,23-29 0,6-7 0</inkml:trace>
  <inkml:trace contextRef="#ctx0" brushRef="#br0" timeOffset="168">13044 16066 8200,'-8'-1'-208,"-1"-2"1,1-3 989,1-1 0,1 3-424,6-4 1,6 5-1,2-2 1,5 3-248,4-3 0,4 4-74,9-3 0,-2 2 0,6 2 0,2 0-96,1 0 0,2-1 0,2-2 0,0-1-175,-4 1 1,1 2 0,-6 1 0,-4 0-309,-7 0 1,-5 1-304,-3 3 620,-6-2 0,-2 5 0,-6-4 0,-3 2 1,-5 2-1,-4 3 225,-4 2 0,-36 12 0,19-11 0,0 1 0</inkml:trace>
  <inkml:trace contextRef="#ctx0" brushRef="#br0" timeOffset="169">13146 16296 8200,'0'-13'0,"0"0"0,0 1-17,0-1 0,6 0 0,2 0 1,4 2 1346,1 2-1186,-1-2 1,2 10 0,3-4 0,3 4 0,2 1-71,-1 0 1,-1 1 0,1 4 0,-4 5-167,-3 5 0,-5 1 54,-1 5 0,-7-4-116,-1 4 1,-2 1-1,-10 3 1,-3 1-18,-4-1 0,-2-1 146,-4-3 1,3 2-63,1-6 489,5 0 0,-2-8 0,5-2 138,1-2-402,4 0 1,4-5-49,8 0-140,4-6 1,10 0 0,2-4 0,1 3-1,2 0-707,4 0 0,-2 4 102,5-1 0,-3-2-679,-2 2 1334,6-6 0,19-8 0,10-9 0</inkml:trace>
  <inkml:trace contextRef="#ctx0" brushRef="#br0" timeOffset="170">13860 15467 8200,'-4'-30'59,"0"2"1,1 2 741,2 4-537,1 6 208,5 3 1,-2 8 0,6 6 0,-1 5-190,-1 7 0,5 5 1,-4 9-1,3 4-110,2 7 0,-4 3-290,-1 10 119,-5-2 1,3 14-1,-6 1 1,0 7-1,-1-34 1,0 1-1,-1 0 1,-1 1-1,-3-1 1,-1 0-175,-2 0 0,-2 1 0,-1-1 1,-2 0-1,1-1 0,-2 0 0,0-3 1,-1 0-455,-17 25 1,-1-12-1071,-4-9 1473,0-5 1,-3-9 0,1-1-1,3-5 1,0-2-145,1-5 1,2-1 0,0 3-1,0-2 367,1-3 0,-2 2 0,5-5 0,1-3 0,3 0 0</inkml:trace>
  <inkml:trace contextRef="#ctx0" brushRef="#br0" timeOffset="171">12904 15543 8200,'-13'-29'-59,"1"-1"1,-1 2-292,0 1 0,0 11 558,1 3 0,3 9 969,1 0-959,-1 2 0,1 12 0,-1 6 0,-1 5 1,-3 9 81,-4 5 0,3 6 0,-3 12 1,3 2-83,1 5 1,0 3 131,1 5-348,5 3 0,3-29 0,2 1 1,2 0-1,0-1 0,0 0 0,0-2 1,1 0-1,1 0-194,2-2 0,0 0 0,5 33 1,16-9-1,-1-11 1,6-8-1,3-9-265,2-9 0,3-5 0,4-7 0,0-2-547,-1-2 1,3-5 1003,-1-8 0,5-20 0,-3-10 0</inkml:trace>
  <inkml:trace contextRef="#ctx0" brushRef="#br0" timeOffset="172">14217 15148 8200,'0'-31'0,"0"-2"0,0-2 0,0 5-372,0 9 1,6 5 1218,3 4 1,-2 5 0,0 4-221,-2 6 0,1-1-532,-2 7-59,-2-1 0,8 9 0,-6 2 0,-1 1 0,-2 2 78,-1 2-114,0 2 1,-1-2 0,-2-1 0,-3-2 0,-1 0 0,-1-1-1,-1-3 31,1-3 1,3-1 309,-3 0-206,5-6-95,-8 4-54,9-9 0,2 3 1,10-6-1,6-3 1,5-5-47,3-2 1,3 2 0,1 1 0,2-1-226,-2 2 1,-1-3-33,-1 6 0,-5 0-556,0 4 1,-5 0-652,1 0 1524,-3 0 0,-35 5 0,-9 2 0</inkml:trace>
  <inkml:trace contextRef="#ctx0" brushRef="#br0" timeOffset="173">16105 14128 8217,'-9'-1'56,"1"-4"1,-1-3 492,2-3 0,3 4 1,8 2-1,6 2-308,5-1 1,1 3-1,7-3 1,2 2-175,4 2 1,6 0-53,-1 0 0,3 0 1,1 0-1,0 0-416,1 0 1,-3 0-51,-2 0 39,3 0 1,-11 0-1,-1 0 1,-6 2 0,-5 0 411,-1 3 0,-29 10 0,-7-1 0</inkml:trace>
  <inkml:trace contextRef="#ctx0" brushRef="#br0" timeOffset="174">16092 14421 8173,'-17'0'0,"0"0"0,-2 0 165,2 0-10,9 0 0,-2 2 0,14 1 384,5 1 1,9 2-527,8-2 0,2-3 0,9 3 0,5-2-474,6-2 0,-4-2 218,7-2 243,-2 3 0,4-18 0,7-8 0,4 3 0,1-1 0</inkml:trace>
  <inkml:trace contextRef="#ctx0" brushRef="#br0" timeOffset="175">16525 13950 8247,'-12'-13'-95,"-1"2"1,1 1-622,4 1 882,2 6 1,8 3 0,2 9 0,4 2-1,5 2 1,4 0 0,4-1 264,4 1-384,0 0 1,1 0-1,0-1 1,3 1 0,2 0 135,2 0-235,-5-1 1,4-3 0,-3-2-1,-1-1 1,-2-2 0,-4 0 0,0 0-266,-3-1 1,-4-1 294,-7-2 0,-6 0 0,-4 0 1,-8 0 116,-5 0 0,-9 5-30,-2 4 170,0 2 1,-6 3 0,2 3-1,-2 6 1,-2 5 7,0 6 0,1 3 1,-1 1-1,3 2-317,0 3 0,8-2-72,-3 5 1,9-10-16,0-2 0,9-6 0,4-4 1,2-3-1526,2-4 1686,0-2 0,29-31 0,6-7 0</inkml:trace>
  <inkml:trace contextRef="#ctx0" brushRef="#br0" timeOffset="176">20924 13962 7979,'-7'9'348,"2"-2"1,0 0 593,1 0-396,-6 2-445,9-2 0,-6-2 0,4-6 0,-1-3 0,-1-5 67,0-2 0,2-3-274,-6-3 135,1 3 0,-5-9 0,0 4 0,-1 0 1,-3-3-181,-4 3 133,-3 0 0,-7 12 0,-3 3 0,-3 2 0,-1 4 0,-1 3 0,1 8 30,0 7 0,5 4 0,4 3 0,3 3 4,5 4 1,4 3 6,8 1-132,4 0 0,5-5 1,2-4-1,6-3 0,6-5-102,4-4 189,9-8 1,1-4-1,6-5 1,2 0-1,1-2-11,1-7 1,-1-1 0,-2-11 0,1-2-32,3-1 0,-5-7 134,4-3 0,-6-7-717,2-2 654,-6-5 0,3-6 0,-5-7 1,-2 1-1,-3-3-210,-4 1 0,-7 4 215,-2 2 0,-6 15 232,-2 7-61,0 12 1,-12 9-1,4 9 1,-3 2-1,-1 4 237,4 2 0,-4 9-329,4 8 1,-3 9 13,-2 4-49,0 3 0,5 5 0,1 2 0,1 1 0,3 3-202,2 2 1,1-3-142,0 0 0,1-6 74,3 1 164,3-2 1,8-2 0,0-1 0,4-4 0,0-7-847,4-3 0,1-7 458,2 1 0,3-3-307,1-1 744,0-6 0,-9 3 0,0-6 0,1 0 0</inkml:trace>
  <inkml:trace contextRef="#ctx0" brushRef="#br0" timeOffset="177">21511 14307 8212,'0'-19'-297,"0"9"0,-1-2 412,-4 0 0,-2 8 0,-6 4 0,-1 8 491,-3 8 1,3 8-452,-3 6 1,-1 5 0,-1-1 0,1 2 2,-1-2 1,2 3-214,5-3 0,-1 1 0,2-1 0,2-4 340,5-3-2,-3-8-465,5 0 0,-2-12 0,7-4 0,3-6 1,-1-6-135,1-2 279,4-7 0,-3-6 0,7-8 1,2 0-1,1-4-40,-2 0 1,4-4-1,-2-1 1,0-2 27,1 2 1,-4 0 63,3-1 0,2 6 233,-2-2 58,-6 8 0,-4 5 358,-3 8 1,-4 14-366,0 7 1,-1 16-136,-8 6-121,7 2 1,-4 3-1,6 2 1,0 1-1,0 0-6,0 1 0,1-2-127,4 1 1,2-6 158,5 2-314,-4 2 0,3-6 1,-1 1-1,4-6 1,3-3-464,-1-2 1,-7-3-700,0-5 681,-1-2 362,5-6 0,-6-2 364,-2-2 0,-55-43 0,18 16 0,0 0 0</inkml:trace>
  <inkml:trace contextRef="#ctx0" brushRef="#br0" timeOffset="178">21371 14549 8212,'-19'-13'0,"1"5"468,-3-1 1,4 5 1131,8-5-1298,3 7 0,18-4-354,5 6-61,5 0 0,10 0 0,3 0 0,5 0 1,2 0-1815,-1 0 1927,-1 0 0,-3 0 0,4 0 0,3 0 0,0 0 0</inkml:trace>
  <inkml:trace contextRef="#ctx0" brushRef="#br0" timeOffset="179">22977 13605 8212,'-7'-5'-62,"-4"-2"1,2-6 0,-2 0 200,-2 0 0,6 8 1,4 3 853,6 5 0,10 8-737,8 2-207,3 0 1,7 7 0,5-5 0,4 2-1,3 0 51,3 2-186,1-5 1,8 4-1,2-5 1,1 0-1,1 0 1,-1-1-1,-3 1-213,-2 0 0,-4-5 0,-3-1 0,-9-1-155,-10-3 1,-8 3-22,-6-2 446,-6 0 0,-3-4 0,-9 2 0,-7 0 0,-5 3 0,-2-3 274,-4 0 0,-5 2-63,-2 0 1,-6 5 0,2-3 0,-4 1 288,-4 3 1,1 2-37,-6 5-359,6-3 1,-9 9-1,2-4 1,-3 0-1,-1 4-20,2 1 1,6 0-63,-3-3-12,6 4 1,-1-11 0,8 3 0,4-3 0,4-1-227,5-1 1,3-3-43,5-1-305,6-5 1,3 9-120,8-4 1,3-2 225,6-2 281,5-3 1,2-1-1,7-1 203,3-3 0,13-4 0,9-3 0,6-2 0,0-1 0</inkml:trace>
  <inkml:trace contextRef="#ctx0" brushRef="#br0" timeOffset="180">23895 14256 8195,'0'-9'-45,"0"1"0,0-2 0,0-2-466,0 0 973,0 5 0,-5-3 1,-4 5-1,-4 3 0,-4 2-286,-4 4 0,-4 4-120,-5 9 0,-8 3 0,-10 6 0,-8 1 16,-7 2 1,30-13-1,0 1-30,-3 2 0,0 0 0,2 0 0,0 0 0,-1 1 0,-1-1 0,1 0 0,1 0 36,0 0 1,1 0 0,-23 12-761,9-5 525,9-1 1,13-11 0,4 3-590,4-2 309,9-3 1,2-3 436,6-1 0,11-10 0,4 0 0</inkml:trace>
  <inkml:trace contextRef="#ctx0" brushRef="#br0" timeOffset="181">26114 12942 8190,'0'-7'-655,"0"2"0,-1 5 655,-4 0 0,4 0 0,-6 0-283,3 0-565,2 0 852,-3 0 200,5 0 0,5 0-22,4 0 1,-4-2-1,1-1 1,-2-2 28,1-2 1,3 2 0,-2-2-1,-1 0 294,1 0-110,4-1 48,-3-5 0,0 7-74,-3 6 0,-9 9-113,-8 12-237,-5 0 0,-8 17 0,-1-1 0,-3 6 0,-4 2-32,-2 3 1,-3 2 0,2-1 0,3-2-136,5-4 1,12-15 32,4-7 163,9-5-39,9-9 0,10-1 0,10-8 1,2-1-1,4-2-143,7-2 0,1 2 82,3-3 0,-1 4-140,2-5 0,-1 2-410,9-2 395,-8-2 0,6 8 0,-12-4 0,-1 0 0,-4 0-456,-1-3 1,-7 0 420,-7 2 0,-4-4 206,-4 4 1,-4-8 39,-5-1 0,0 0 0,0 3 0,-1-1 87,-3-2 0,1-2 833,-6 2-680,1 3 1,-5-4 318,0 5 0,2 4 0,1 2 107,2 2 1,5 2-249,-2 7 1,4 9 2,1 8-268,0 3 1,0 3 0,0 3 0,0 2 0,0 4-80,0 2 0,0-3-88,0 8 0,0-2-285,0 1 0,0-2 0,0 3 1,0-5-463,0-4 0,0-3 370,0-5 1,0-7-269,0-2 151,0-8 1,1 1 503,4-6 0,-4-28 0,5-11 0</inkml:trace>
  <inkml:trace contextRef="#ctx0" brushRef="#br0" timeOffset="182">26892 12981 8169,'0'-29'0,"0"4"0,0-2 299,0 10 1,0 4 1217,0 5-852,0 5-435,0 8 0,0 10 1,-2 11-1,0 6 0,-3 4-116,3 6 0,0 6 1,2-2-1,0 4-246,0 1 0,0-1 86,0-4 0,2 3 260,2-7-377,-3 1 0,15-8 0,-3-5 0,1-9 0,0-7-70,-1-5 1,4-5 254,0-8 0,4-9 0,-4-10 1,0-5 99,1-6 1,2-4-63,6-5 0,-5 2-24,0-6 0,0 1-43,5-5 0,-1-2 1,-1-1-1,-2 0-13,-5 5 1,-3 9-10,-1 10 0,-6 9-452,-3 4 255,-3 9 1,-2 5 0,-2 11 0,-3 8 0,-1 5-731,-3 5 1,1-2-13,0 10 968,3-6 0,6 37 0,0 3 0</inkml:trace>
  <inkml:trace contextRef="#ctx0" brushRef="#br0" timeOffset="183">27415 13401 8169,'-7'13'-111,"-6"0"1,0 0-191,-4-1 1,3 7 611,1 2 0,3 3 1774,-3 2-1775,4-1 0,-10 1 0,8-1 0,1 1 1,1-1 12,-1 1 0,3-1-332,-1 1-302,5-7 221,-3-6 0,8-7 1,2-6-1,5-3-156,2-5 0,2-2 138,-1-12 0,7-3-214,2-5 0,-1-5-33,1 1 304,0-3 0,3 3 1,-1 0-1,-3 0 1,0 1 223,0 3 0,-5 5 161,2 4 0,-7 2 534,-1 7-391,-6 4-359,2 8 0,-6 13 0,-2 10 0,-1 4 0,-1 4 129,0 2 1,-1-1-379,-2 2 0,1 3-26,2-3-50,4-3 0,-5 0 0,6-5 0,-1-2 0,-2-3-822,-1-4 0,-1-3 518,5-1 0,2-6-706,2-3 960,-3-2 1,7-2 0,-6-2 256,3-2 0,-24-37 0,-9-14 0</inkml:trace>
  <inkml:trace contextRef="#ctx0" brushRef="#br0" timeOffset="184">27376 13682 8086,'-19'-7'-247,"2"0"958,8 2 855,-2 4-1190,9-5 0,2 6-420,9 0-43,8-5 0,3 3 0,5-2 0,1 3 1,-1-1-788,1-2 1,-1 1 873,1-5 0,22-29 0,6-11 0</inkml:trace>
  <inkml:trace contextRef="#ctx0" brushRef="#br0" timeOffset="185">26828 12445 8163,'-13'-23'185,"1"-1"1,0 2 221,4 3 1,9 11-312,12 3 0,7 0 0,10 0 1,4 3 312,2 0 1,8 2-414,3 0 1,8 0 0,5 0-1,1 2-400,-2 2 0,-2-1-411,-6 5 815,-6 1 0,-12 9 0,-9 2 0</inkml:trace>
  <inkml:trace contextRef="#ctx0" brushRef="#br0" timeOffset="186">25515 14217 8182,'-13'-7'-63,"0"-3"0,1 6 0,-1 1 0,0 2 1036,0 1-200,6 0 1,11 6-419,9 2-236,8-2 1,6 5 0,12-4 0,9 2 0,10-2 511,10-2-604,-27-2 1,3-1-1,2-2 1,3 0-1,8 0 1,3 0-1,7 0 1,1 0-1,-18 0 1,0 0-1,2 0 1,1-1 0,2 1-1,0-1 1,1 0-1,1 0 1,1 0-192,0 0 1,1 0 0,0-1 0,2 0 0,1 0 0,0 0 0,1 1-1,-1 0 1,0-1 0,0 0 0,0 0 0,0-1 67,-3 1 0,0 0 1,0-1-1,0-1 0,-1 0 1,1 1-1058,-1 0 0,0 0 1,0 0 1101,-3 0 1,1-1 0,-1 0-1,0 0 1,1 0 0,-2 1-1,-4-1 1,-1 1 0,-2 0-1,19-1 1,-3 1 0,-7-1 0,-3 2-1,-7 0 1,-2 1 0,-7 0-1,-1-1-231,25-2 1,-24-2 68,-11-2 353,-9-4 0,-10 5 1,-5-4-1,-4 1-72,-7 2 0,-2 1 1,-3-2-1,-3 3-71,-5 1 0,-2 3 199,-1-2 1,-2 4-578,-3 4 1,2 3-1,-6 8 1,-2 2 380,0 4 0,0-1 0,-2 1 0,-3 0 0</inkml:trace>
  <inkml:trace contextRef="#ctx0" brushRef="#br0" timeOffset="187">26305 15059 8130,'0'-26'33,"0"1"1,0 1 0,0 3 271,0 4-107,0 8 0,-5 6 0,-4 10 0,-2 9 0,-3 5 0,-3 8 0,-5 3-37,-2 8 0,-1-1 1,-1 8-1,1 0-182,-1-2 0,2-1-255,3-6 272,-3 1 1,5-2 0,-2-5 0,6-6 0,3-8-28,4-4 0,5-10 208,-1-8-206,8-3 1,0-17 0,8 1 0,3-4 0,2-4 0,3-3 0,0-4-98,2-3 1,4-7-188,4 1 279,-3 3 0,4 0 1,-6 7-1,-1 3 1,-1 6-1,-5 5 1,-2 8 486,-5 5 0,-6 11-39,-1 12 1,-3 11 198,-1 10-499,0 9 0,-4-2 1,0 5-1,1 1 1,0 0-162,-1 0 1,2-6-133,-2 1-9,3-2 0,2-7 0,2-4 0,3-3 0,1-5-1606,3-4 1284,1-3 0,2-7-545,0-2 815,-1-4 1,-5-7-1,-2-2 240,-4-4 0,-12-29 0,-3-7 0</inkml:trace>
  <inkml:trace contextRef="#ctx0" brushRef="#br0" timeOffset="188">25936 15123 8130,'-2'-19'-33,"-2"-2"1,2 1 32,-2-1 0,4 7 404,4 1 0,9 2-200,8 6 0,5 1 0,2 4 0,3 0-73,2 0 0,8 0-259,10 0 1,2 0-183,6 0 0,-7 4 0,1 2 0,-6 0 310,-3-1 0,-2 5 0,-4-3 0</inkml:trace>
  <inkml:trace contextRef="#ctx0" brushRef="#br0" timeOffset="189">27083 14893 8130,'0'-38'0,"2"4"0,2 1 0,6 2 226,5 3 1,5 5 744,6 2-799,5 5 1,1-1 0,8 7 0,1 3 0,3 2 0,-1 2-1,-2 3-63,-5 4 0,-1 3-327,-1 6 1,-3 5 0,-7 4 0,-3 2-222,-4 1 0,-8 1 133,-5-1-105,-3 1 0,-1-1 0,-1 1 0,-3-2 0,-5-2 411,-2 0 0,-25-24 0,-5-1 0</inkml:trace>
  <inkml:trace contextRef="#ctx0" brushRef="#br0" timeOffset="190">27517 14855 8130,'0'-13'-162,"0"0"1,0-4-202,0 0 0,-5 0 1066,1 5 0,-1 3 1,0 2 6,-3 1 0,-4 4-336,0 6-240,-1 3 1,-4 11 0,-2 5 0,1 4 0,-2 6 208,0 3 1,1 0-173,-3 6 0,0-1-112,5 2-115,-6-3 0,10 8 0,-1-6 0,6-1 0,2-1-126,3-2 1,7-5 105,5-3 0,4-9-362,4-4 1,2-4-15,7-5-21,-1 3 0,7-9 0,2 2 0,1-3 0,0-2 473,-1-3 0,1-7 0,4-2 0,5-4 0,0 0 0</inkml:trace>
  <inkml:trace contextRef="#ctx0" brushRef="#br0" timeOffset="191">27976 15301 8118,'-6'-13'537,"-1"1"1,-7 6 78,-3 6 1,1 11-259,-5 11 0,4 2-220,-4 1 0,-1 2 1,-2 1-1,3 2 67,4-1 0,-1-1-368,1 2 1,4-6-4,4 5-177,1-10 1,1 5-278,3-11 509,8-6 1,3-4 0,6-10-1,1-8 1,1-3-64,2-5 0,6-1 49,-2-1 76,3-1 0,2-5 0,-1-3 0,1-1 0,-1-1 87,1 2 1,-2 6 160,-3-2 0,2 3 536,-6 2-447,0 11 0,-6 4 1,-2 15 259,-5 8 0,-4 5-437,-4 8 1,1-1 0,-4 2 0,0 2 41,0 0 1,2 1-272,-3-4 0,4-1-105,-5 1 1,6-1-542,-1 1 466,3-6 1,1 2 0,0-5 0,0-1-718,0-2 0,5-7 612,4-3 0,-2-2-699,1-2 1102,1 0 0,-8-46 0,-2-10 0</inkml:trace>
  <inkml:trace contextRef="#ctx0" brushRef="#br0" timeOffset="192">27874 15518 8118,'-13'-6'133,"2"-1"-82,2-6 0,2 6 457,3 3 1,4 3 63,0 1 1,5 0-438,8 0 1,1 0-406,3 0 113,3 0 0,7 0 0,3 0 0,2 0 0,4 0-1426,2 0 1583,-8-6 0,23-16 0,10-8 0,-1-5 0,1 0 0</inkml:trace>
  <inkml:trace contextRef="#ctx0" brushRef="#br0" timeOffset="193">28970 13210 8118,'0'-13'-108,"0"1"0,0-1 0,0 0-1514,0 0 1622,0 6 0,-4 0 0,0 3 0,1-5-31,2 4 0,2-7 1,2 4-1,2-2 429,3 1-269,-6-2 1,8 4 0,-4-6 0,1 1 0,3-1 0,0 0 0,0 0 280,-2 1 0,2-1 1,6 0-1,1 0-182,-2 1 1,1 0-1,1 2 1,3 2 42,0-2 0,4 4-208,-3 2-6,3 3 1,0 1 0,-1 1 0,-2 3 0,2 5 150,1 2-202,-4 7 0,-1 2 0,-3 7 0,1 3 0,-3 5 124,-4 6 0,0 5-54,-6 5 1,1 3 0,-5 4 0,0 7 84,0 4 1,-5-30 0,0 2-73,-1 3 1,-1 1 0,-3 3 0,0 0-312,2 5 1,-1 1-1,-2-2 1,-1 0 321,2 3 1,-1 1-80,-1-1 1,0 0 0,-1 3 0,-1-1 0,0 1 0,0 0 0,-1 0 0,1 0 0,2 0 0,0-1-59,3-2 0,0-1 1,2-2-1,1 0-26,2-3 0,0 0 1,0-4-1,2 0-85,2-2 0,0-1 0,0-3 0,0-1 77,0 34 100,0-8 0,-1-13 1,-2-2-1,-3-3 1,-1-8 95,-3-7 0,-5-5-8,-2-5 1,-2-3-36,2-5 0,-3-2 104,-5-2 10,5-4 1,-4 0-1,4-1 1,-1-1 0,0-3-916,-2-4 0,-1 1 434,-2-6 1,-2 5-390,-6-5 1,0 1 67,-9-5 220,-2 0 0,0 2 0,-8 0 0,-2 1 1,-4-1 385,-4 1 0,-1-5 0,1-2 0,16 2 0,-10-5 0,-6-2 0,2 0 0,-7-1 0,1 1 0,0-1 0,-1 0 0</inkml:trace>
  <inkml:trace contextRef="#ctx0" brushRef="#br0" timeOffset="194">24533 12713 8138,'0'-63'61,"0"17"0,3-1 1,4 14-1,7 12 0,3 8 228,1 8 1,-6 5 0,-8 4-624,-3 4 1,-3 4 152,-7 0 183,1 7 1,-15-5 0,5 4-1,-1-1 1,-1 2 33,0 1 0,1-5 1,-3 2-1,5-3 39,3-1 1,-3 0-9,0 0 3,0 0 1,6-5-1,1-1 1,3 0 71,1 0 0,3 0 138,8 2-183,2 2 0,5-8 0,3 6 0,0 0 0,4 4 0,0 4 0,4 4 145,1 4 1,0 0-122,-2 1 0,2 6-17,-3 6 0,-3 8 0,-1 10 0,-4 8 23,-4 7 0,-7-31 1,0 1 2,-4 1 0,0 1 0,-2 4 0,-1 2-1201,-3 4 1,-1 0 1068,0-1 0,-2 0 0,-3 7 0,-2 1 0,2-5 0,-1 0 0,0 1 0,1 0 0,1 1 0,1 0 62,1 0 0,1 0 1,0-4-1,1-1-795,2 1 0,1 0 755,0-3 0,0-2 1,2-1-1,1 0 0,0 0 1,1 1-1,1-2 1,1 0-1,0-2 0,0 0-29,0-4 0,0-1 0,2-2 1,0 0-59,0-1 0,0 0 0,7 33 61,-5-5-24,6-6 0,-7-3 0,5-8 1,1-6-1,-1-5-223,1-7 0,-1-3 157,5-5 1,0-7 703,0-5 0,5-6-1580,3 1 1057,3-3 1,8-8 0,2-6 0,4-6-1,4-6-1211,5 0 1,3-2 1125,1-3 0,-6 3 0,-1-4 0</inkml:trace>
  <inkml:trace contextRef="#ctx0" brushRef="#br0" timeOffset="195">29812 12228 8158,'6'-18'-132,"-1"-2"0,5-6 0,-1 1 0,-1 1 0,1 3 525,-1 4 1,-4 8-1,3 6 341,-1 6 0,-2 8 0,-4 9 0,-1 3-531,-3 4 0,1 7 1,-6 0-1,-1 3-276,-1 1 0,3 2-566,-1 2 306,6-2 1,-7-1 0,6-5 0,1 0 0,2 0-1,1-2 1,0-5-2703,0-8 3035,6 3 0,27-32 0,14-12 0,6 3 0,-1 0 0</inkml:trace>
  <inkml:trace contextRef="#ctx0" brushRef="#br0" timeOffset="196">30258 12368 8158,'-4'-14'0,"0"-3"0,-6 5 471,1-1 0,2 6-216,-1 7 0,-1 3 0,-4 5 0,1 9 57,-1 6 0,-6 6-307,-2 1 1,-7 10 0,-3-2 0,-2 3-54,-2 3 0,-2 1-754,-1 6 0,4-4-748,0 0 1253,11-6 0,0 0 1,15-10 296,4-5 0,53-32 0,15-4 0</inkml:trace>
  <inkml:trace contextRef="#ctx0" brushRef="#br0" timeOffset="197">30488 12726 8158,'14'-17'-315,"3"0"0,-3-1 20,3 6 1,-1 5 581,1 2 1,-3 4-11,3 1 0,-5 1 0,-2 4 0,-3 5 717,-1 5 1,-3 1-797,-7 5 1,-5-4 12,-8 4-282,-3-5 0,-5 8 0,-1-3 1,2 2-1,2-2 57,0-4 0,7-3 58,-2-1 0,3 0 0,1-2 382,0-2 1,7-4-106,6-5 0,12 0 24,9 0-1,14-4 91,8 0-587,5-6 0,10 8 0,6-2 0,7 3 0,-34 1 0,0 0-192,35 0 1,-4 0-674,-9 0 1,-3 5-700,-10 4 1325,-7 2 391,-14 2 0,-4-2 0,-8-2 0,-3-3 0</inkml:trace>
  <inkml:trace contextRef="#ctx0" brushRef="#br0" timeOffset="198">20325 12611 8139,'-6'-19'-264,"-1"-1"0,-5-4 0,0 3 264,4 4 0,-2 3-147,6 1 1,-5 0 0,3 1-1,1-1 1009,-1 0-562,2 0-76,4 6-96,0 2 250,0 5-316,0 0 1,0 5 217,0 4-214,0 2 1,0 8-1,0 3 1,0 5 0,0 6-1,0 4 1,0 7 57,0 4 0,-6 4 17,-2 3-130,2 4 0,0-23 0,-1 3 1,2 1-1,-1 2 0,-2 3 1,-1 2-1,0 4 0,0 1 1,-1 4-1,0 2 0,0 3 1,0 2 95,-2 4 1,1 1 0,2-2 0,0 0 0,0 4 0,1 0-1,0-1 1,2 1-412,-1-1 1,1 1 0,3-22 0,0 1 0,0 0 366,0 0 0,1 1 0,-1-1-44,-1 22 1,-1-1 0,1 1 0,0 1-1,0-5 1,1-1 0,-1 0 0,1 1-1,0 0 1,0-1 26,0 0 1,0-1-42,1-3 1,0-1-1,0-3 1,0-1-1,0-4 1,0 0-1,0-1 1,1-1-1,0 0 1,0 0-73,1 1 1,0-2 0,0-6 0,0-1-1,0-3 1,0-1 0,0 32-508,0-9 1,0 1 305,0-8 0,-4-6-514,0-6 454,-6-9 1,8-3 0,-2-7 0,1-4-480,-1-7 0,-2-18 807,5-9 0,1-11 0</inkml:trace>
  <inkml:trace contextRef="#ctx0" brushRef="#br0" timeOffset="199">20108 12190 7998,'-5'-18'-115,"3"2"1,-2-4-1,3 2 1,1 2 0,0 2 94,0 1 0,5 2 0,5 1 1,6 1-1,6 1 0,7-1 377,5 1 0,4 4-313,5-5 1,8 5 0,9-3-1,7 0-8,-31 3 1,0 1 0,4 1-1,1-1-42,1-1 0,1 0 0,2 0 0,1-1 1,1-1-1,1 0 0,1-1 0,1 1-321,-1 0 1,1-1 0,1 1 0,1-1 146,1 1 0,1 0 171,1 0 1,2-1 0,0-1 0,2-1 0,2 0 0,0 1 0,-1 0 0,0 0 0,1 1-1,1-1 1,1 0 0,0 0 0,4 0 0,0-1 24,3 1 1,0 1 0,-2-3-1,1 1 1,3 0 0,-1 1-1,-23 3 1,1 0 0,-1 0 10,0 0 1,1 0 0,0 0-1,2 1 1,1 0 0,1 0-5,2-1 0,0 1 0,0 0-23,-3 0 0,-1-1 0,1 1 0,4 0 1,0 0-1,0-1 0,-3 1 0,-1 0 0,1 0 1,1 0-1,0 0 0,1 0 0,0 1 0,1 0 1,0-1-54,1 1 1,-1 1-1,1-1 53,-3 0 0,-1 1 0,1-2 0,3 0 0,0 0 0,-1 0 0,-2-1 0,0 1 0,0 0 0,0 0 0,1-1 0,0 1 0,1 0 0,0 0 0,-1-1-21,2 1 1,0 0 0,-1 0 28,-2-1 0,0 1 0,0 0 0,1 0 0,1-1 0,-1 1 0,-3 0 0,1 0 1,-1-1-1,2 1 0,-1 0 0,1 0 0,1-1 0,1 1 0,-1 0 60,2 0 0,0-1 0,-1 1-63,-2 0 1,0-1 0,0 1-1,2 1 1,1 1 0,0-1-1,-3 0 1,0 0 0,1 0-1,1 0 1,0 1 0,0-1 0,2 0-1,0 1 1,1 0 11,0 0 0,0 1 1,0 0-1,-2-1 1,1 0-1,-1 0-346,0 0 1,0 1 0,0 0-1,-1-1 1,0 0 0,0 0 300,1 0 1,0 1-1,-1 0 28,0 0 0,0 1 1,-1-1-1,2 0 1,-1-2-1,0 2 1,-3 0-1,0 1 1,0 1-1,-2-1 1,0 0-1,0 0 1,-1 0-1,1 0 1,-1 0-13,1 0 1,-1 0-1,1 0 1,-2 0 0,1 0-1,0 0-237,-1 0 0,1 0 1,-1 0-1,22-2 1,0-1 244,-1 1 0,0 0 0,0 0 0,0 0 0,-1 2 1,-1 0-5,1 0 1,0 0-1,0 0 1,0 0-1,-2-1 1,-1 0-1,-3 0 1,0 0-1,-2-1 1,0-1-25,-2 2 1,-1 0 0,1 0 0,-1 0-134,0 1 1,-2 0-1,-5 0 1,-2 0 137,-2 0 1,-1 0 24,-4 0 0,-2 0 1,-1 0-1,-1 0 0,31 2 1,-4 0-1,-4 3 296,-7-3 1,-10 0-292,-1-2 1,-8 0-65,-1 0 55,-6 0 1,-1 4-1,-7 0 419,-2-1 1,4-1 0,-5-2-1,-2 0-323,-1 0 1,-5 0 1594,-1 0-1311,1 0 299,4 0 0,-5 0-427,1 0 0,-5 1-84,4 3 1,-5-1-268,2 6 147,2-1 0,-6 6 0,5 2 0,-2 1 17,0-2 0,2 5-4,-2 2 0,-1-3 9,5 3 20,-5 5 0,9 1 0,-5 6 19,0 1 1,8 4-1,-2 3 1,1 5-1,1 2 1,-1 8-16,3 3 0,-3 2-414,3 2 0,-3 4 437,-1 0-91,-9-29 1,-1 1 0,2-2-1,0 1 1,-3 3 0,0 2-1,0-2 1,-1 1 0,0 1-1,-1 0 38,1 2 1,-2 0-1,-1 3 1,-1 1-65,-1 5 0,-1 1 1,0-3-1,-1 0-298,-1 4 1,1 1-1,0-2 1,-1 1 216,1 2 0,0 1 87,-1 1 1,1 0-1,0 4 1,0 0 0,2-1-1,0 0 1,1-3-1,2 0 1,0-2 0,0 1-53,1-1 0,0 1 0,0-2 0,0 1 45,0 3 1,0-1-1,0-4 1,0-2 13,0 1 0,0-1 0,0-3 0,0-1 17,0-2 1,0 0-30,0 1 1,0 1 0,0-4 0,0-1 0,0 1 0,0 0 0,0-5 0,0-1 0,0-2 0,-1-1-83,-1-2 0,0 0 1,-1 31-139,-6 1 1,1-15 80,-5-6 1,0-3 97,1-6-102,-7 3 1,1-11 0,-5 1-1,2-7 1,-2-5-515,-1-8 1,3 0-83,-1-6 1,5-1 743,-4-4 0,11 6 0,-1 1 0</inkml:trace>
  <inkml:trace contextRef="#ctx0" brushRef="#br0" timeOffset="200">19586 16487 7967,'-13'-13'-442,"1"5"0,3 1 1,0 0 358,-1 0 0,2-1 262,3 0 1,3 2 0,10 6 0,3 0-170,5 0 1,0 0-5,5 0 0,0 0 0,5-1 1,-1-2 8,1-1 0,-1 0-24,1 4 10,-1 0 0,5-2 0,1-1 0,2-2 0,2-1 0,2-1 1,2 0 81,4-3 0,4 3 0,8-2 0,5-1 23,2-1 0,7-2 1,-33 7-1,1 0 1,0-1-1,1 1-53,0-1 1,0 1 0,1 0 0,0-1 0,1 1 0,1 0 0,2 0 0,0 0-194,3 2 0,0 0 1,-2-2-1,-1 2 148,2 2 0,-1 0-5,-4-4 1,1 2 0,3 3 0,1 0 0,-1-1 0,0 0 0,2 1 0,0 1 0,0-1 0,0 0-43,-1-1 0,1 0 0,-1 1 1,0 0-1,2-1 0,0-1 1,2 1-1,0 0-69,1 0 1,0-1-1,1-1 1,-1 0 91,-1 2 0,0 0 0,1-3 0,0 0-13,-1 0 1,0 1 0,2 1 0,0-1 0,1 0 0,-1 0 0,1-1 0,-2 1 37,-1 1 1,-1-1 0,0-2 0,0 1 8,-1 0 0,0 1 0,2-1 0,1-1-885,-1-1 0,-1 1 874,0 2 0,-1 1 0,2-3 0,-1 1 0,-2 1 1,1 1-1,2-2 0,0 1 0,2 0 0,0 0 41,2-1 0,0 0 0,-2-1 0,-1 0-271,3 0 0,0 0 1,-1-1-1,0 1 303,5-1 0,0 1 0,0 0 0,0-1-65,4 1 0,1 0 0,-3-1 0,0 1 0,0 0 0,1 0 0,-2 1 0,0-1-5,-1-1 1,0 1 0,3 3 0,1-1-15,1-4 1,-1-1 0,-3 5 0,0 1 0,0-3 1,-1-1 0,-1 2 0,0 0-8,1-1 1,1 0 0,0 0 0,0 0 0,0 1 0,0 0-1,0 2 1,0-1 0,-1 2 0,0-1 0,-1-2 0,0 0-12,1 0 0,0 1 0,1 1 0,0-1 16,2 0 1,0 0-1,-4 2 1,-1-1-10,3-1 1,-1 0 0,-1 1 0,0-1 0,2-1 0,0 0 0,2 1 0,-1-1 4,3 1 1,0-1-1,-4 0 1,0 0 8,-1 0 1,0 1 0,-3-1-1,0 0 1,2 3 0,-1 0 0,-3-3 0,1 0 22,0 1 0,0 0 0,-3 0 0,-1 0 0,-1 1 0,0-1 0,0 1 0,-1-1-151,-1 1 1,0-1-1,2 2 1,1 0 137,0-2 0,-1-1 0,0 3 0,-1 0-3,0-2 0,0 0 0,1 2 1,0 1-1,0-4 1,-1 0-1,3 2 1,1 0-1,-2 0 1,1 1-1,0-1 1,0 0 7,0 1 1,0 1 0,-1 0-1,-1 1-10,1 0 0,0 0 0,1 0 0,1 0-20,-2 0 1,-1 0 0,0 0 0,-1 0 5,0 0 1,0 0 0,-2 0 0,-1 0 0,0 0-1,-1 0 1,-1 0 0,1 0 17,0 0 0,0 0 1,-2 0-1,-1 0-63,-2 0 0,0 0 0,1 0 0,-1 0 18,34 0 0,-1-2 1,-35 0 1,0 0 21,31 1 1,2-5 0,-5 6-1,0 0 1,-1 0 687,1 0 1,-7 0-695,-6 0 1,-3 0 621,-10 0 1,2 0-561,-10 0 1,-2 0 1024,-7 0-993,-8 0 613,-7 0-601,-6 0 0,-2 0-208,-2 0-208,3 0 0,-6 0-175,2 0-110,4 6 1,-5-4 613,6 7 0,0-6 0,40-9 0,9-8 0</inkml:trace>
  <inkml:trace contextRef="#ctx0" brushRef="#br0" timeOffset="201">31469 15594 7967,'20'0'-56,"-3"0"264,-3 0 368,-1 0-205,-6 0 0,-1 2-573,-6 2 0,-4 3-104,-1 6 306,-4 0 0,1 28 0,-4 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41.185"/>
    </inkml:context>
    <inkml:brush xml:id="br0">
      <inkml:brushProperty name="width" value="0.09071" units="cm"/>
      <inkml:brushProperty name="height" value="0.09071" units="cm"/>
      <inkml:brushProperty name="color" value="#FF0000"/>
    </inkml:brush>
  </inkml:definitions>
  <inkml:trace contextRef="#ctx0" brushRef="#br0">1785 752 7870,'-6'-12'96,"4"-1"0,-7 1 1,-1 4-1,0 5 194,2 6 1,-2 10 0,6 8 0,1 4 344,1 5-604,-3 8 1,3 4 0,-2 3 0,3 0 0,1-1-66,0 0 32,0 4 1,0-9 0,0-1 0,0-7 0,0-6 0,1-5 110,3-7 1,-2-7 0,2-11-33,-3-3 1,-1-9-1,0-4 1,0-5-94,0-4 0,-1-4 0,-2-8 0,-1-6-147,1-6 1,2 0 72,1-5 54,0 5 0,0-9 0,0 4 1,1-1-1,3 7 0,5 10 1,2 12 175,2 8 1,1 9 42,3 6 0,-3 6-88,3 2 0,2 10 0,-2 8 0,-2 4 13,-1 5 0,-2 0-10,-4 7 0,-2-2-375,-6 2 201,-6 9 1,-2-8 0,-9 10-203,-5-1 0,-3-1 0,-3-5 1,-4 0-2,0 1 0,4-7-16,-2-2 1,4-9-823,5-4-53,8-8 1170,8-9 0,50-41 0,-17 13 0,1 0 0</inkml:trace>
  <inkml:trace contextRef="#ctx0" brushRef="#br0" timeOffset="1">2104 944 7864,'0'12'0,"0"1"80,0 0 0,4 0 1,0-1-1,-1 2 477,-1 3 0,-2-2-247,0 2 0,0-2-171,0 2 0,0-3 0,0 3-97,0-2 0,1-4-346,3-3 0,-1-2 165,6-6 0,-1-1 0,5-4 0,0-4-200,-1-7 0,5-4 97,0-5 1,5-2 121,-5-3 1,1 7 89,-1-2 0,-4 3 1,1 3-1,-5 4 663,-4 6-86,-1 6 1,-4 4-52,0 12-341,0 5 1,-4 12 0,-1 1 0,-1 0 0,-1 1 92,0-4 1,4-1-134,-1-2 1,2-5 16,2-3-94,0-3 1,2-7 0,2-2 0,4-5 0,5-6-123,4-7 1,-1-5 96,5-8 1,-5-1-222,1-2 151,2-4 0,0-4 1,2 3-1,-4 4 1,-3 5 0,-1 4 1,-5 4 83,1 8-65,-1 4 145,0 16 0,1-1 0,-4 12 0,-1 4 0,0 2 16,0 1 1,2 2-208,-2-1 1,-1-2 58,6-7-95,-6 3 0,8-11 0,-4 1 0,1-5 1,1-4-362,1-2 0,0-3 25,-2-4 0,2-9-839,-6-8 1294,6-3 0,-12-23 0,-6-11 0,4-4 0,0-1 0</inkml:trace>
  <inkml:trace contextRef="#ctx0" brushRef="#br0" timeOffset="2">2257 701 7886,'-14'-12'0,"-3"-1"0,7 4 343,-3 1-452,9 5 561,-2-3-553,6 6 0,2 0 0,3 0 0,7 0 0,5 2 101,2 2 0,48 20 0,-26-7 0,0 0 0</inkml:trace>
  <inkml:trace contextRef="#ctx0" brushRef="#br0" timeOffset="3">3672 714 7824,'-1'-11'0,"-2"1"0,-3 1 0,-1-1 799,4 5 0,-8-5 0,3 6-400,-4 1 1,5 8 0,2 7-1,0 5-165,1 3 1,0 5-91,4 5-169,0 5 1,0-4-1,0 5 1,0-4-1,0 1 1,0-2-1,0 2-606,0-1 1,1-3 0,2-1 0,1-5-1304,-1-6 1291,4-3 128,0-7 1,2-1 514,-1-6 0,-4-30 0,-5-14 0,4-2 0,0 0 0</inkml:trace>
  <inkml:trace contextRef="#ctx0" brushRef="#br0" timeOffset="4">3621 752 7829,'-4'-21'0,"0"0"0,1 0 0,2 1 0,1-3 1224,0 6-897,0 0 0,1 4 0,2 1 0,4 0 1,3 2 5,4 2 0,3 5 0,0-1 0,3 2-101,0 2 1,4 0-191,-3 0 1,2 6-48,-2 2 0,0 8 0,-7 2 0,-4 2-440,-3 3 0,-2 1 188,-5 2 0,-6-1-218,-3 1 1,-2-1 341,-2 1 1,1-5 0,-1-1-1,0-2 61,0-2 0,6-6 486,3-2-248,-3-5 0,7 3 1,0-6 257,7 0 1,6-5-187,4 1 1,-2 0-71,7 4 0,-1 1 1,3 3-1,-1 5 122,-2 2 0,-6 2-211,2 0 0,-8 4-24,-5 0 0,-2 1 0,-4-2 0,-2 1 92,-5-2 1,-3 0 87,-5-3 0,-5 0-61,-7-4-184,2 4 1,-9-11 0,7 3 0,-1-2 0,0-2-599,0 0 1,2 0-108,7 0-334,2 0 1049,12 0 0,41-17 0,16-5 0</inkml:trace>
  <inkml:trace contextRef="#ctx0" brushRef="#br0" timeOffset="5">7855 689 7867,'0'-19'130,"0"4"1,1-5-1,2 1 1,3 5-1,1 4 396,3 6 1,-3 3 0,1 3-1,2 7 1,1 8 0,1 7 75,-4 6 0,4 4-539,-4 8 1,2-1-1,0 5 1,-2-1-109,2 0 0,-3-2-313,2 4 323,-6-6 1,7-3-1,-6-10 1,-1-5 0,0-7 132,1-7 23,-3-3 1,6-9 0,-4-5 0,3-9 0,-1-7 0,3-7 0,-1-8 134,3-6 1,5-6 0,4-4-1,-1-6-508,0-6 0,5 2 104,-2-3-65,-2 8 1,-1 9 0,-5 10-169,0 6 1,-6 21-1,-3 17 1,-3 12-700,-1 11 0,0 8 394,0 0 1,-4 4 685,0 4 0,-6 2 0,-4 10 0,0 1 0,-1 7 0,1 0 0,0 0 0</inkml:trace>
  <inkml:trace contextRef="#ctx0" brushRef="#br0" timeOffset="6">8365 1237 9544,'-7'13'662,"1"-3"-432,6 2-82,0-2 0,0 14 0,-2-2 1,0 2-1,-3 1-83,3 1 0,-4-2 1,0-2-1,1-2 8,-1-1 1,-3-2-308,5-5 181,0-5 1,4-8 78,0-12 1,0-5-1,1-9 1,4-3 42,3-4 0,3-3-23,2-1 0,1 0 0,3 0 1,3-1 57,0 1 0,4 6 67,-3 2 1,2 9 1,-2 4-101,3 8 0,-9 5 1,2 8-1,-5 6 0,-3 6-322,-5 5 0,-3 7-58,-1 2 1,-1 4-1,-3-3 1,-5 0-154,-2 0 0,-6-1 188,0-4 1,0-2 0,4-3 0,2-3-164,2-5 901,4 0 1,2-6 140,3-3 1,-2-2-226,11-2 1,4 0-79,4 0 0,5-5-80,0 1 1,2 0-1,1 4 1,-1 0 11,-2 0 1,0 4-144,-5 0 0,0 6-190,-4-1 89,-6 2 1,-1 2 0,-9 0 0,-4-1-67,-6 1 0,-12-2 124,-1-2 0,-8 1-188,0-6 1,-4 2-94,-5-2-64,4-3 1,-11 5 0,3-7 0,-2-4 0,-2-4-1214,0-7 0,5-4 769,4-5 702,8-7 1,19-3 0,4-7 0,2-6 0,0 1-1</inkml:trace>
  <inkml:trace contextRef="#ctx0" brushRef="#br0" timeOffset="7">7893 293 7867,'-31'-12'0,"4"3"273,-3 1 1,9 5-1,7-2 110,8 4 1,9 1 74,14 0 1,4 1 377,9 4-810,2-4 1,11 9 0,1-4 0,1-1 0,3 2-1407,2 1 820,1-6 1,0 4 559,0-6 0,-7-5 0,10-4 0,1 0 0,4 0 0,1-1 0,-1 1 0</inkml:trace>
  <inkml:trace contextRef="#ctx0" brushRef="#br0" timeOffset="8">9614 944 7870,'-4'-9'0,"0"1"345,1-2 0,2 3 1,3-2-1,7-1 1,5 4-266,12 2-107,-1 3 1,5-3 0,1-1-1,2 2 1,1 2-1466,-2 1 1106,5 0 386,-10 0 0,-2 11 0,-6 4 0</inkml:trace>
  <inkml:trace contextRef="#ctx0" brushRef="#br0" timeOffset="9">9653 1160 8848,'-8'-5'2370,"3"3"-2014,5-3 1,1 3-1,3-1 1,6-1-504,6 1 1,4 2-1,7-1 1,4 0 146,7-3 0,11-7 0,8-3 0,8 1 0,-1 0 0</inkml:trace>
  <inkml:trace contextRef="#ctx0" brushRef="#br0" timeOffset="10">2142 1645 7833,'-13'-7'-381,"1"-5"1,0 4 387,4-3 151,2 4 0,8-3 1,2 5-1,6 1 1,5 0-1,8-2 1051,5-1-1116,5 4 1,17-2 0,6 3-1,11-1 1,-29 1 0,2 0 48,3 1 1,2-1-139,4 1 0,2 1 0,6 0 0,1 0 0,4 0 0,2 0 0,1 0 0,0 0 0,2 0 0,-1 0 0,-1-1 0,-2 0 0,-1 0 0,-1 0-171,-2-1 1,0-1-1,-1 1 1,0 0-1,-2 1 1,-1 1-1,-4-2 1,0 1 101,-6-1 0,-1 0 0,-4-3 1,-1 1-1,-2 2 0,-2 0 0,32-2-56,-6-2 1,-13 5-1,-14-4 1,-11 4-190,-8 1 1,-9 1 42,-6 4 1,-11-3-153,-11 7 289,-2-6 1,-7 8 0,-4-2 0,-5 0 0,-4 1 129,-1-1 0,-8-1 0,-5 5 0</inkml:trace>
  <inkml:trace contextRef="#ctx0" brushRef="#br0" timeOffset="11">2372 1798 7829,'-30'-4'-55,"0"-1"1,2 1-492,1-2-28,7 5 936,7-5 1,13 6-141,9 0 0,9 0 398,8 0-528,5 0 0,13-4 0,4-2 0,7 1 1,9-2-1,-28 3 0,0 1 0,4-2 1,1 0 141,3-1 0,1 0 0,6 0 0,0-2-221,6 0 0,1-1 1,2 2-1,0 0 1,5-1-1,-1-1 1,2 2-1,0 0-453,2 0 0,0 1 0,-4 0 0,-2 1 434,-2 0 0,-1 1-27,-3 1 0,-1 1 1,-7-1-1,-1 1 1,-1 0-1,-2 0 1,-3 1-1,-1-1 1,30 1-31,-17 1 0,-14 0-42,-10 0 0,-12 0-3,-4 0 1,-14 0 7,-3 0-4,-6 0 6,-3 6 1,-4-5 0,0 3 0,1-2 0,2-2-1293,1 0 2470,1 0-1080,4 0 0,37-6 0,13-1 0</inkml:trace>
  <inkml:trace contextRef="#ctx0" brushRef="#br0" timeOffset="12">11884 701 7864,'0'-12'8,"-1"0"1,-2 2 1293,-2 2-729,1 5-383,-1-3 1,3 13 0,-2 5 0,2 6 0,2 5 11,0 4 0,0 7 0,0 0 0,0 4-102,0 4 0,0-2-348,0 3 192,0-4 0,0 0 0,2-1 0,1-1 0,1-5-60,-1-6-103,-2-6 1,1-9-1,0-1-321,3-2 523,-1-10 0,-4 0 0,0-11 0,0 1 0,0-3-16,0-2 0,-1-4 1,-2-7-1,-2-3 13,3-2 1,-4-1 34,2-4 1,-2 0 209,2-1-142,2-5 1,-3 0 0,5-4 0,0 3 0,1 1 215,3 3 0,3 3-177,6 4 0,6 4-110,2 9 1,3 2 0,3 8 0,1 2-207,2 5 1,4 3-54,-4 1 1,-1 1-712,-3 3 671,-1 4 0,0 4 0,-6 2 0,-4 2 0,-7 2 287,-2 2 0,-36 30 0,9-20 0,-1 1 0</inkml:trace>
  <inkml:trace contextRef="#ctx0" brushRef="#br0" timeOffset="13">11909 905 7881,'-12'0'55,"5"0"1000,1 0 1,7 2-631,4 2 1,3-3 138,9 4-521,3-4 1,11-1-1,3 0 1,3 0-1,0 0-1083,-3 0 1,3 0 1039,-3 0 0,7-2 0,5-2 0,5 1 0,0-1 0</inkml:trace>
  <inkml:trace contextRef="#ctx0" brushRef="#br0" timeOffset="14">12407 1148 7881,'-13'5'0,"4"-2"92,1 6 132,5-1 1,-3 9 0,5 2 0,-2 0 0,-1 4 1315,1 1-1607,2 2 0,2-2 0,2-2 0,1 0 0,0-1-546,2-1 342,-4-2 1,7-5 0,-3-2-355,1-2 0,-4-5 253,1-8 347,-2-3 1,-2-10-1,0-2 1,0-1 0,0-4 118,0-4 1,0 1 116,0-3-10,0 3 0,0 2 1,0-2-1,0 0 1,0 0 632,0 3 0,1 7-569,3 0 0,2-1 0,4 2 0,-2 3 20,2 3 1,2 7-306,0-1 0,1 4-65,0 4 26,0 4 0,-1 10 0,0 3 0,-4 3 0,-3 2-412,-4-1 1,-1 1 93,0-1 0,-1 1 214,-4-1 0,2-1 136,-5-2 1,5-4-1,-3-5 582,1 0-318,3-1 61,-3-5-142,5-1 1,1-6 0,5 0 0,5 0 0,5-1 41,-1-4 1,4 4-132,-2-3 0,5 2-234,0 2 156,-4 0 1,-1 6 0,-7 1 0,-3 2 0,-1-1-119,-3 2 0,-2 1 122,-1 2 1,-6-2-4,-2-2 2,-9 2 1,-3-4 0,-6 5 0,1-2 0,-2-3-110,-3-2 1,3 4-158,-2-5 1,3 0 134,5-4-1366,-3 0 1505,10 0 0,46-17 0,19-4 0</inkml:trace>
  <inkml:trace contextRef="#ctx0" brushRef="#br0" timeOffset="15">13057 1211 7881,'-6'-12'1570,"4"0"-1518,-7 4 0,1 2 318,-5 6 0,0 0 0,-1 2 1,-3 2 437,-4 4 0,1 5-265,-1 4-505,5-3 0,-7 10 1,6-2-1,3 2 0,4 1-353,6 1 236,3-7 1,1 4-1,1-6 1,3-1 0,5-2-281,2-1 68,7-6 0,4-2 0,6-5 0,3 0 0,0 0-312,1 0 0,-1-5 1,-3-4-1,2-2-241,-2-2 0,-2-4 844,-5 0 0,-3-23 0,-5-1 0</inkml:trace>
  <inkml:trace contextRef="#ctx0" brushRef="#br0" timeOffset="16">15033 905 7859,'-7'-1'157,"3"-3"1062,3-5-1058,6 3 1,4 1 0,8 5 0,4 0-1,3 0 1,3 0 0,3-2-770,4-2 468,3 3 0,0-5 1,-2 6-1,-2 0 1,-1 0-1646,1 0 1785,-5 0 0,-8 23 0,-9 5 0</inkml:trace>
  <inkml:trace contextRef="#ctx0" brushRef="#br0" timeOffset="17">15084 1199 7880,'-12'0'247,"-1"0"46,6 0 1,4 0 320,12 0 0,0 0-287,13 0-337,5 0 0,5 4 0,6 0 0,1-1 0,0-2 0,2-1 10,2 0 0,11-11 0,8-6 0,3-1 0,0 1 0</inkml:trace>
  <inkml:trace contextRef="#ctx0" brushRef="#br0" timeOffset="18">17698 803 7933,'-8'-12'-29,"-1"-3"1,-1-2 0,1-4-1,0-3 249,5-1 1,2-1 0,4 1 0,2-1 0,6-1 0,6-1 661,5-2 0,4 0-692,5 5 0,-2-1 0,6 2 0,2 3 149,1 4 1,-1 4-209,-1 5 1,-4 8 0,-7 10 0,-3 7 17,-4 8 0,-8 6-495,-5 8 130,-3 4 0,-4 3 0,-5 5 0,-9 0 0,-6 0 0,-4 0 1,-1-2-645,-2-2 0,-5-2 689,1-2 0,3-10 1,2-4-1,7-10 412,5-9 0,2-5 83,3-5 0,5-1 0,4-3 0,6-5 451,5-2 0,8-2-393,1 0 0,10 1-453,-2-1 1,9 0 0,-1 0 0,2 2-110,3 2 1,-6 0-195,6 4 1,-8-3-1049,-1 4 984,4-1 1,-5 5-1,5 0 1,-2-1 437,-3-3 0,4-9 0,3-4 0,2-4 0,1 1 0</inkml:trace>
  <inkml:trace contextRef="#ctx0" brushRef="#br0" timeOffset="19">18604 561 7941,'0'-25'0,"0"0"-63,0 4 1,0-1 441,0 5 0,0 0 1881,0 4-1862,0 6 1,-5 2-55,1 10-216,0 7 1,0 8-1,-2 7 1,0 3 0,1 4 60,2 3 0,0 1-739,-1 0 0,2 2 168,-2 2 249,3-8 1,1 9-1,0-10 1,0-1 0,0-2-346,0-3 0,1-7 334,3-3 1,-1-9 63,6-4 0,-5-4-111,4-4 237,-5-3 0,7-13 0,-4-5 0,0-8 0,-1-5-30,-2-5 1,0-2-58,1-6 0,-2 0 41,2 0 1,-3 0-909,-1 0 978,0 0 0,0 6 0,0 2 0,0 5 0,0 4 891,0 4-767,0 9 1,7 8-77,6 9-46,0 3 0,11 2 0,-3 3 0,2 5 1,-1 3 124,0 5 1,-7-1-253,2 5 0,-4 2 145,-4 7-266,-4-3 0,-10 4 1,-5-4-1,-5 1 1,-3 2 109,-2-2 0,-1-2-437,-5-5 0,-3 3 179,-1-3 1,4-2-447,5-2 372,6-3 398,-4-7 0,1-13 0,-2-8 0</inkml:trace>
  <inkml:trace contextRef="#ctx0" brushRef="#br0" timeOffset="20">17176 1275 7941,'-19'-6'0,"-1"-1"0,2-1 0,5-1 117,6 7 1,9-4-1,3 6 1,9 0-1,10 0 1,10 0-1,9-2 763,8-2 0,13 1-772,-27-1 1,2 0-1,6 0 1,1-1-1,6-1 1,2 0-1,6-1 1,1-1-576,4 0 1,3-1 0,2 2-1,1 0 475,-20 2 0,0-1 0,0 0-10,0 1 1,0 1-1,0-1 1,1 1-1,-1 0 1,-1-1-1,0 1 1,-2 0-1,0 0 1,19-3-1,-2 1 1,-4-1-1,-1 1 1,-5 0-1,-1 1 1,-2 0-1,-1 0-164,-1 0 1,-2 1 0,-8 2 0,-2 0 79,26-6-16,-21 5 1,-7-3-1,-18 6 67,-9 0 1,-11 0-111,-15 0 0,0 0 0,-7 1 0,-4 4-662,-3 3 1,-5 5 127,-6 4 1,2-1 7,-2 5 380,2 0 1,-2 5 290,-1-1 0,-2 1 0,4-1 0,-1 1 0,-3-1 0,-3 1 0</inkml:trace>
  <inkml:trace contextRef="#ctx0" brushRef="#br0" timeOffset="21">17762 1772 7941,'-31'-12'575,"4"-5"-231,-3 0 0,15-5 0,6 5 0,9 2-509,9 1 0,6-1 290,15-2 1,3 3 600,5-3-531,0 3 0,5 3 0,1 1 0,-2 3 0,-2 1 410,-8 3-572,-3 2 1,-9 7 0,-5 3 0,-5 6 0,-6 3-231,-2 2 1,-8 1 0,-2 5 0,-5-1-492,-4 1 0,-3-1 375,-6 1 0,7-1 268,2 1 0,-2-5 1,2-1-1,3-2 32,4-2 0,3-4 241,3-3-59,2 2 1,2-5-95,9 2 0,8-2 0,4-4 1,3 0 84,2 3 0,-5 0 24,0 0 1,-1-3-175,1 7 40,-2-1 0,-7 1 1,0-1 33,-4 2 1,-2 2-1,-9 0 189,-5 1 0,-2 0-240,-12 0 1,1-1 4,-4 1-144,-6-6 1,-1 5 0,-3-5 0,2 1 0,2-1-689,3-1 0,-1-2 432,0-4 0,7 0-1064,1 0 583,11-5 843,5 3 0,25-17 0,16-7 0,0 1 0,-1 0 0</inkml:trace>
  <inkml:trace contextRef="#ctx0" brushRef="#br0" timeOffset="22">18438 1785 7938,'6'-13'0,"-5"5"667,3-1 50,-2 7 1,-4-4-270,-2 6-487,-3 0 0,-7 1 1,-2 4-1,-2 3 1,-1 3-293,1 2 0,1 4 150,4 0 90,0 0 1,2-4-1,3 0 1,3-1-1,4 1-65,1 0 0,1-2-148,4-2 409,7 2 1,4-8-1,5 4 1,0 0-1,1-1 154,-1-1 0,-1 4-41,1-5 1,-3 2 21,-5-2 0,0-3 176,0 4 1,-6 2-235,-3 1 1,-8 4-206,-5 0 0,-3 1-500,-5 0 489,2 0 1,-9-1 0,3 0 0,-2-2 0,2-3-957,4-2 0,3 4-604,1-5 1594,6 0 0,52-49 0,-13 17 0,0-1 0</inkml:trace>
  <inkml:trace contextRef="#ctx0" brushRef="#br0" timeOffset="23">18655 1874 7935,'8'-4'664,"1"0"211,-6 0 1,4 4-395,-3 0 1,-3 1-315,4 3 0,-4 3 0,-1 6 1,0 1-177,0 3 1,-1-1-477,-4 5 1,4-4 182,-3 4-2,-3-5 0,5 7 0,-4-6 0,2-2 304,0-1 0,22-69 0,-3 19 0,-1 0 0</inkml:trace>
  <inkml:trace contextRef="#ctx0" brushRef="#br0" timeOffset="24">18680 1594 7932,'-13'-9'-870,"1"1"483,-1 5 1,4-3 240,1 6 1,7 0 145,1 0 0,34 17 0,14 5 0</inkml:trace>
  <inkml:trace contextRef="#ctx0" brushRef="#br0" timeOffset="25">18935 1772 7932,'0'20'172,"0"-3"1,0 2 245,0-2 1,0 0 957,0-5-1078,0 7 0,0-5 0,0 3 0,0-3 0,0-1 173,0 0-734,0-1 145,0-5 1,0-2 0,2-11-1,2-5 1,6-6-353,5-3 1,1-6 0,5-5 0,2 0 174,1 0 0,-3-3 282,1 4 0,-5 2 0,2 7 0,0 4 667,-4 2 1,0 4-57,-3 3-280,1 2 1,-2 12-1,-1 2 1,-3 5-65,-1 4 0,0-2-258,-2 7 1,-3-1-550,4 4 362,-4-5 0,0 4 1,2-4-1,2 0 1,-1-3-1062,1-3 0,-2-1 1252,6 0 0,33-52 0,-14 14 0,0-1 0</inkml:trace>
  <inkml:trace contextRef="#ctx0" brushRef="#br0" timeOffset="26">19675 1543 7919,'-9'-2'928,"1"-2"0,-1 3-784,-3-3 0,-1 2-158,0 2 0,0 2-17,1 2 587,-1 9 1,0 6 0,0 7 0,2-1 0,1 1 941,2-1-1496,5 7 0,-3-6 0,6 4 0,1-3 1,4-1-339,3-1 1,5-5 223,4-3 1,-1-9-239,5-3 133,0-4 1,9-2-1,0-4 1,-2-4-1,-1-7-562,-2-5 1,1-5 276,-1-4 452,-5-2 0,-1-6 0,-8-2 0,-3-1 0,-3-2 220,-4 2 1,-4 3-116,-5 4 0,-4 3 218,-13 5-110,-3 7 1,-6 2 0,0 8 303,-2 5 0,4 2 1,-1 4-1,0 3 145,1 8 1,9 1-505,2 8 0,7-5 4,5 4 0,4-1-132,5 1 1,1 2-1,3-5 1,5 0-29,2 1 1,7-2-4,4-4 0,3-6-329,5-3 27,-3 3 0,5-6 0,-3 4 0,2-5 0,0-5-2691,0-3 3044,-1-3 0,1-25 0,2-5 0</inkml:trace>
  <inkml:trace contextRef="#ctx0" brushRef="#br0" timeOffset="27">9321 3647 8050,'0'-19'-71,"0"4"1,0-5 0,0 2 0,0 1 0,0 0-46,0 0 289,0 0 0,-6 2 0,-2 0 0,-4-1 1,0 3-1,-2 4 0,-3 0 104,-5 2 1,-2 1 0,-3 8 0,-2 2-88,-5 4 0,-3 9-96,-2 5 0,3 3 0,0 5 0,2 4 122,-1 3 1,4 1-176,1 0-20,9-5 0,4 2 0,7-5 0,3-2 0,1-2 22,3-5-75,7-2 1,8-8 0,6-1 0,3-3-1,5-1 52,2-4 0,8-6 1,-2-4-1,2-5-15,3-4 1,-1-3-86,0-5 1,-5-2-1,-2-5 1,-1-6 27,-1-7 1,0-2 6,-8-4 1,-3-1-1270,-5-8 1300,0-2 1,-2 5-1,-2-1 1,-5 7-1,-4 9 248,-4 6 1,-2 11-50,-2 8 0,-4 8 580,4 5-600,-4 2 0,4 8 0,-1 4 0,0 6 0,-3 5 39,-1 3 1,1 7-188,-1 3 0,4 4 96,1 5 1,1 1-137,-2 3 127,4 2 0,5-3 1,0 5-1,0 0 1,1-2-765,3-2 0,8-3 149,5-6 1,5-1-725,0-3 866,2-3 0,1-7 0,1-1 369,-1-2 0,18-17 0,3 1 0</inkml:trace>
  <inkml:trace contextRef="#ctx0" brushRef="#br0" timeOffset="28">9627 3953 8050,'-13'-13'147,"1"6"1,3 3 245,1 8 0,5 9-191,-2 8 1,4 3 290,1 2-407,0-1 0,-4 1 0,0-1 0,1 1 0,1-1-208,2 1 0,0-1 0,0-1 0,0-3-304,0-4 1,0-7 44,0-1 206,0-6 0,2 2 0,1-6 0,2-3 0,1-6-112,0-6 1,2-4-1,-4-5 407,1-1 0,-1-3 0,0-3 1,0 0-1,1-2 279,-1 1 0,0-2 479,-4 5-605,0 6 1,1 1 0,2 5-1,2-1 1,-1 2 340,1 6 0,-2 4-416,6 7 1,-1 0 176,5 0-494,0 6 1,4 2 0,0 9 0,-2 3 0,-2 1-241,-4 1 1,-4 0-59,-5 8 1,0-3 128,0 3 1,-1-3-136,-3-2 354,-3-5 1,-2-2-1,1-5 1,-2 0 0,-2-2 194,0-2 503,4-4 23,3-5-235,5 0-337,0 0 1,5 0 0,4 0 0,4 0-1,2 0 49,2 0 1,2 0-92,-2 0 0,-3 0-181,3 0 0,-3 6 199,-1 2-39,-6-2 0,-1 5 0,-6-2 0,-2 1 121,-2-2 0,-5 4-89,-8-4 1,2-2-38,-6-2 1,-2 2-181,-7-2 30,3 0 1,-3-4-1,8 0 1,1 0-1,-1 0-753,2 0 0,2-1 891,5-3 0,36-36 0,21-18 0,-15 16 0,-1 0 0,1 0 0</inkml:trace>
  <inkml:trace contextRef="#ctx0" brushRef="#br0" timeOffset="29">10685 3315 8050,'-12'-17'0,"-3"0"0,1 2 153,2 1 1,-3 5 127,11 1 1,0 6-17,4 2 0,1 6-94,4 7 1,2-1 0,7 2 0,3 2 233,4 1 1,3 1-234,2-1-188,5 3 0,-3 0 0,6-3 0,0-3 1,2-1-1,-1 0 0,2 0-80,-2-1 1,-1-5-1,2-1 1,-4-2-184,-1 1 0,-2 0 350,-8-1 203,-8-2 1,-9 4-1,-8-6 63,-5 0 1,-8 0-122,-4 0 0,-7 4-150,-2 0 0,-6 6 1,2 0-1,-2 4-145,-3 3 1,1 4-89,0-4 0,1 6-694,3-2 600,-3 3 0,10 0 0,-1-1 0,5-3 1,6-2-824,3-2 0,7-2 355,3-1 729,2 0 0,36-12 0,9-2 0</inkml:trace>
  <inkml:trace contextRef="#ctx0" brushRef="#br0" timeOffset="30">11412 3749 8765,'0'-9'2055,"0"1"-1966,0 5-132,0-3 1,-1 6-1,-5 2 681,-7 2 1,-5 4-364,-8 9 0,-6 3 0,-8 7 1,-9 3-206,-10 4 1,28-16 0,0 1-174,-1 0 0,0 0 1,0 1-1,-1 0 0,1 0 1,-1-1-1,1 1 1,2-1-159,-24 13 0,14-5-765,15-6 286,5-2 0,16-12 740,8-3 0,54-36 0,-17 10 0,0 1 0</inkml:trace>
  <inkml:trace contextRef="#ctx0" brushRef="#br0" timeOffset="31">14778 2971 8015,'0'-18'-7,"2"3"0,1-2 0,1 3 226,-1 1 0,-2 8 0,-2 5 0,-5 8 0,-5 8 5,-5 5 0,-7 9 1,1 2-1,-5 4-199,-3 2 0,-4-2 0,4 6 0,2-2-107,1-2 1,3 0 84,3 1 46,2-13 1,12 3 0,4-14 89,6-3-55,10-5 0,8-7 0,9 0 0,4 0 0,4-2 0,5-2-210,-4 3 0,10-9 1,-7 6-1,-1-1 0,-1 1-230,-2 0 1,-5 0 0,-3 4 0,-5 0-449,-4 0 1,-1 0 499,-3 0 0,-7-2 1,1-2 303,-4-5 0,-2-2 0,-5-2 0,0 1 0,0-1 0,0-6 0,0 1 0,0-5 0,0 2 0,0 0 184,0 1 1,0-3 429,0 6 0,0 0-75,0 4 749,0 1 1,0 3-461,0 1 0,0 6-731,0 2 0,-2 7 149,-2 10 0,3 5 126,-4 7-288,-2-2 1,6 10 0,-3-3 0,1 3-1,0 1-158,-1 1 0,-1-1-306,5 0 0,0-1-609,0-3 760,0-3 1,5-3 0,-1-2 0,-1-6-1,0-5-1551,1-2-29,-3 0 1809,5-6 0,-12-30 0,-1-12 0</inkml:trace>
  <inkml:trace contextRef="#ctx0" brushRef="#br0" timeOffset="32">15569 3086 8055,'0'-24'20,"0"4"0,0-7 0,0 4 309,0 1 1,0 2-1,0 0 1,1 1 778,4 4 0,-3 2-307,7 5-559,-6 2 0,7 12 97,-6 2-242,0 9 1,0 7 0,2 7-1,0 3 1,1 6 0,-1 5-1,1 5-108,0 1 0,-3 0-27,4 0-90,1-6 1,-1 1-1,1-5 1,1 0-1,1-4 1,2-8-1,0-6-190,-1-6 1,3-8 200,2-5 185,-3-3 1,6-4 0,-5-5-1,2-9 1,0-7 391,2-6-461,-5 3 0,4-11 1,-4 1-1,2-5 0,1-4 5,-1-2 0,-2 0-105,-1 1 0,-5 3-220,1 6-3,-7 5 0,8 4-475,-5 7 1,-1 11-42,-4 11 0,0 6 164,0 6 231,0 7 1,0 1 0,0 7 444,0 2 0,0 8 0,0 4 0,0 7 0,0-1 0</inkml:trace>
  <inkml:trace contextRef="#ctx0" brushRef="#br0" timeOffset="33">16283 3558 8055,'-1'-9'423,"-4"1"-138,4 5 0,-6-3 1,4 7-1,-1 5 259,1 7 1,2 0-419,1 4 0,-5 2 0,1 3 0,1 2-88,2 1 0,1-3-129,0-1 1,0-1 0,0 2 0,0-2-282,0-1 0,0-2 74,0-5-289,5 1 0,-2-2 4,6-2 492,-6-3 0,7-12 1,-6-3-1,-1-3 1,-2-4-6,-1-1 155,0-6 1,0 4-1,0-6 1,0 3 0,0 1 357,0-2 0,0 3 1,0 0-1,1 0 214,4 1 1,-2 3-288,5-1 0,-4 3-36,5 1-229,-1 0 1,5 6 0,0 3 0,0 3-1,-1 1 22,1 0 0,0 5-184,0 4 0,-2 2-26,-3 2 52,4 5 1,-11-2-1,3 4 1,-2-1 0,-2 1-266,0 3 0,-2-3-52,-2 1 1,1-5-54,-5 1 248,5-3 1,-4-1-1,4-1 64,-1 1 131,0-6 1,5 3 221,3-6-174,-2 1 1,9-5 0,-3 1 0,4 2 309,1 1 0,-2 2-108,-3-2 1,4-3-186,-4 4 16,-2 2 0,0-4 1,-6 5-1,-2 1 99,-2-2 0,-3 0-141,-6-3 1,-5-1 64,-4 5-224,-2-5 1,-1 3 0,-1-6 0,1 0 0,-1 0-444,1 0 1,4 0-280,-1 0 1,7-2 39,-2-2 786,3-3 0,10-27 0,6-13 0,-1-2 0,0 1 0</inkml:trace>
  <inkml:trace contextRef="#ctx0" brushRef="#br0" timeOffset="34">15531 2563 8047,'-19'-31'24,"7"10"1,-1-1 0,9 8 81,6 6 0,7-2 315,8 5 1,6 0-1,9 2 1,8-1 187,4 1 0,4 0-686,7-1 1,-2 2 0,2-2 0,-3 3-754,-1 1 1,-4 0 829,0 0 0,5 0 0,6 0 0</inkml:trace>
  <inkml:trace contextRef="#ctx0" brushRef="#br0" timeOffset="35">14345 4272 7986,'-13'0'-28,"0"-5"0,1 1 0,-1 0 0,0 0 0,0-1-302,1 3 0,3 0 0,1 2 1070,-2 0-537,4 0 1,0 2 0,5 0 0,-2 4 359,-1 1-465,0-4 0,9 8 0,4-4 1,4 2 406,4-1-395,2 1 0,8-2 0,4-1 1,8-2-1,7 0 0,8-1 0,7-2 8,6-1 0,-29 0 1,2 0-1,5 0 1,2-1-1,5 0 1,2-1-8,6 0 1,2 0-1,1-3 1,1 0-1468,4 1 0,0-1 1322,-3 0 0,1-1 1,4 2-1,0 0 0,0-1 1,0 1-1,-21 1 0,-1 0 1,1-1-1,0 1 0,1-1 1,-1 1-76,-1 0 0,0 1 0,0-1 85,1-1 1,0 0 0,0 0 0,1 2 0,-1 0 0,1-1 0,3-1 0,0-1 0,0 0 0,1 0-1,0 1 1,-1-1 0,1 0 0,0 0 0,0 1-84,-2 0 0,1 0 0,-2 0 0,19 0 1,0 0 35,-1 0 1,-2-1-1,-4 0 1,-1 1-1,-4 1 1,-2 1-1,-4 0 1,-2 0 61,-6-1 1,-3 0 0,-4 2 0,-1 0 89,23-8 0,-4 5 8,-8-5 1,-8 2 361,-10-1-230,-7-4 0,-4 7 0,-7-5 1,-1 3-1,-3 0 425,-1 0 1,-2 2 81,-4-3 2394,0 5-2962,0-8 0,-1 8-134,-3-6 0,1 6 0,-6-1-1021,-1 3 0,3 1-408,-1 0 1,-5 5 602,-4 4 1,-1 4 799,1 4 0,-37 20 0,20-14 0,0 0 0</inkml:trace>
  <inkml:trace contextRef="#ctx0" brushRef="#br0" timeOffset="36">15072 5177 8016,'11'-19'0,"-1"0"0,-2-3 0,2 1 0,2 0 199,0 1 0,0 2 1,-2 3-1,-2 0 1625,2-2-1470,1 0 0,-3 11 0,-4 6-222,-3 7 0,-6 10-11,-4 5-44,-2 7 1,-3 4 0,-3 5-1,-5 2 1,0 1 0,-1 1-1,2 1-260,-2 1 1,0-6 0,1 2 0,2-6-25,1-3 0,2-1 0,6-6 1,1-4-32,2-8 79,5-5 122,-3-7 0,8-2 0,2-7 0,4-8 1,5-6-1,3-3 0,2-6-328,2-6 1,1-2 196,5-6 38,-1-1 1,1 0 0,-1 0 0,1 1 0,-2 0-16,-3 4 1,2 9-1,-6 8 1,-2 8-37,-1 7 1,-5 4 1138,-1 6 1,-3 7-581,3 6 0,-5 5 1,3 9-1,-2 2-14,0 0 1,5 7-425,-5-2 1,4 3 84,-3 1 0,3-1 0,-2-2 0,0-2-504,-1-2 1,4-1 257,-5-5 0,2-5-668,-2-3 11,-3-3 1,6-7-763,-2-2 1640,-4-4 0,-7-29 0,-8-8 0</inkml:trace>
  <inkml:trace contextRef="#ctx0" brushRef="#br0" timeOffset="37">14893 5126 8016,'-13'-26'0,"2"5"61,3 0 1,2 10-1,7-2 1,4 1 307,3 1 0,9 3-52,4-1 1,9 5-153,4-5-178,9 7 1,3-8 0,10 5 0,3 3 0,3 0-393,2 2 1,-1 0 404,-4 0 0,-2 0 0,5 0 0,3 0 0,-1 0 0</inkml:trace>
  <inkml:trace contextRef="#ctx0" brushRef="#br0" timeOffset="38">16041 4820 8016,'0'-19'0,"4"0"32,0-7 1,6 5 0,0 2 0,6 4 303,5 4 1,4 6 345,5 1 1,-1 3-39,5 1-591,0 5 1,2 2 0,0 6 0,-4 0 0,0 0-707,-4-1 639,-1 7 0,-7-4 0,-3 5 0,-5 0 1,-3 0-65,-5 3 1,-2-4-776,-2 3 276,0-7 0,-2 4 1,-1-7-1,-2 0 577,-2-4 0,-2-2 0,-2-12 0,2-2 0,-2-4 0,8 0 0,-4-1 0,0 0 0,1 0-142,1 1 0,-5-1 276,1 0 1,2 5 1094,-1-1-899,-1 1 0,-4 1 0,1 2 0,-1 4 0,-1 2 520,-3 4 0,1 2-585,-5 5 1,0 8 90,-5 6-246,6 5 0,-4 9 1,3 2-1,-2 5 1,2 1-34,4-1 0,8 1-282,5-6 1,4 1 167,4-5 1,5-2-291,8-7 0,3 0 0,5-12 0,1-2-310,-1-1 1,5-6 85,0-4 1,5-3-870,-1-1 794,3 0 626,1 0 0,7-16 0,5-7 0,5-2 0,-1 0 0</inkml:trace>
  <inkml:trace contextRef="#ctx0" brushRef="#br0" timeOffset="39">16793 5330 8016,'-1'-11'0,"-4"2"0,3-1-299,-7 6 521,6 0 0,-2 5 1,5 5 379,0 7 1,0 1-182,0 7 0,0-4-64,0 4-446,0 0 0,0 1 1,0-1-1,0 0 0,0 0-562,0 1 1,1-5-69,3 4 491,-2-5 1,3 2 227,-5-5 0,12-18 0,2-3 0</inkml:trace>
  <inkml:trace contextRef="#ctx0" brushRef="#br0" timeOffset="40">16742 5368 8015,'0'-20'246,"0"-4"-39,0 3 1,1 3 0,4 1 0,3 4 342,4 4 0,2-1-265,3 6 1,3 0-28,5 4-116,1 0 0,-5 4 0,-1 2 0,-2 1 0,-2 4-86,-2 5 0,-7-1 0,-3 5 0,-2-1-400,-2-4 1,-3 5 155,-6 1 1,1-2-17,-9-2 1,-2 1-1,2-1 1,2-1-111,1-2 0,2-1 262,4-1 0,-2-3-165,6-1 362,-1-5 0,7 3 0,3-6 107,8 0 0,1 0-139,8 0 1,-5 0 198,4 0-236,0 0 1,0 0 0,1 0 0,-1 1 0,0 2 590,0 1-540,-5 6 0,1-3-38,-9 6-13,-2-6 1,-7 3 0,-4-4 0,-3 0 0,-5 1 54,-4 0 1,-3-3-253,-5 4 0,-1-5-247,1 2 184,-1-4 1,1-1 0,-1 0 0,2 0 0,2 0-1426,0 0 1609,7-6 0,-4-63 0,13 24 0,0-1 0</inkml:trace>
  <inkml:trace contextRef="#ctx0" brushRef="#br0" timeOffset="41">17647 3098 8087,'2'-17'0,"1"0"1,2 0-1,1 0 1,1 0 121,0 2 0,0 5 1,3 3-1,-1 1 1,-1 2-1,1 0 176,-1-1 1,1 1 0,3 4-230,1 0 0,1 0 13,3 0 0,-1 0 1,5 0-1,2 0 66,1 0 0,6 0-268,-1 0 184,1 0 0,-4 0 1,1 0-1,0 0 1,-1 2-1,-3 0 1,-3 3 185,-4-2 1,-2-2-180,-2-1-33,-4 6 1,-1-5-1,-5 5 1,3-1-1,-2 4 1,-1 2-1,1 2-18,1 0 1,2 5 39,-2 3-17,-2 3 1,9 8-1,-4 2 1,2 3-1,-2 2 77,-2 4 0,4 3 1,-3 10-1,-1 3 10,1 4 0,2 6-86,-5-33 0,-1 0 0,2 2 1,0 1-42,-2 1 1,0 0-1,3 0 1,-1 0-1,-2 1 1,0 1-1,0 0 1,0 0 30,1 0 1,0 0 0,-2 0 0,0 2-203,1 3 1,0 0 0,-1-4 0,-1 0 136,0 2 0,0-1 23,0-3 1,0-1-1,0 2 1,0 0-1,0-3 1,-1 1-1,-1 0 1,0-1-1,-2-1 1,0-1-94,-3 33 1,-4-11-53,3-4 1,-4-4 125,-1-4-66,1-3 0,-5-13 0,0-4 69,1-4 1,-4-7 0,0-1-1,-1-4-464,0-2 0,0-6 224,-5 1 0,-4 2-485,1-2 429,-7 0 1,4-4 0,-8 0-608,-3 0 0,-2 0 927,-6 0 0,-4-4 0,-3 0 0,-5 1 0,-3 1 0</inkml:trace>
  <inkml:trace contextRef="#ctx0" brushRef="#br0" timeOffset="42">13911 3545 8103,'-4'-33'-159,"-2"3"1,-1 4-1,-3 1 1,-1 3 158,-2 1-162,-5 11 1,2-7 0,-3 8 0,-1-1 0,1 0 0,1 3 0,2 2 1570,2 2-1289,1 1 1,-4 2 0,0 0 0,2 0 0,1 2 58,1 2-169,-6 3 1,0 2 0,-6-1-1,3 1 1,2-1 0,2-1-1,2 0-18,2 0 0,1-4 1,2 3 166,2-1-126,4-3 113,5 4 1,1-5 0,3 3-1,5 3 1,2 2 0,2-1 0,1 4 603,3 3 0,-1 1-518,5 5 1,-4 2 0,4 6-1,2 5 144,1 3 0,-3 11-364,0 3 1,-4 16-900,-6-31 1,0 0 847,-3 4 1,-1 1 0,0 4 0,-1 1-1,-3 1 1,-2 1 0,0 2 0,-2 2-1,0 2 1,-1 2-190,1 3 1,-2 0 0,-2-4 0,0 0 121,1 1 0,0-1 95,-2-2 0,0-1 0,0-2 0,0 0 0,-1-1 0,1 0 38,-1-2 1,1-1 0,0-3 0,1-1 0,0-1-1,0-1 1,1-1 0,1-1 56,0-2 0,0 0 0,-1 29-27,4-5 1,0-8 222,0-1 0,1-6 209,3-6-368,4-7 1,6-1-1,1-6 1,4-3-1,1-3-194,2-5 1,4 1-103,4-6 0,2-3-286,6-2 1,6-4-483,3-4 591,8-4 1,3-6-1,5-1 1,-2-4 351,-2-1 0,-2 3 0,4-4 0,0-1 0,-2-3 0</inkml:trace>
  <inkml:trace contextRef="#ctx0" brushRef="#br0" timeOffset="43">18935 2576 8059,'0'-17'93,"0"-2"0,2 1 0,0-1 0,3 4 1318,-2 1-985,-2 7 0,-1 2 0,0 10 0,0 5 729,0 5-1040,0 5 1,0 5 0,-1 2 0,-2 3-1,-3 4-2,-1 3-333,4-4 1,-4 2 0,4-4 0,-1 0 0,1 0-1512,2-2 1346,1-2 1,0-3-1,0-2 1,0-2 0,0-1-1,1-5 385,3-4 0,20-27 0,10-12 0</inkml:trace>
  <inkml:trace contextRef="#ctx0" brushRef="#br0" timeOffset="44">19203 2690 8088,'0'-12'115,"0"-1"0,0 4 1120,0 1-963,-6 5 1,-1 3 0,-5 9-1,-1 3 46,0 5 1,-5 3 25,-4 6-401,4-1 0,-6 5 1,3 1-1,-3 2 1,-3 4-436,-3 4 1,4-6 0,-1 3 0,8-2-581,4-4 1,1-1 582,10-5 1,0-6 488,4-3 0,17-14 0,4-5 0</inkml:trace>
  <inkml:trace contextRef="#ctx0" brushRef="#br0" timeOffset="45">19343 2945 8087,'7'-12'0,"5"-7"0,-4-2 216,4 3 0,0 3 0,1 8 0,0 0 0,1 2 952,3-1 1,-3 2-697,3 4-441,-3 5 1,-1-2 0,-2 7 0,-1 3-1,-3 2-263,-1 1 1,-3 4 0,-7 1 0,-6 3-239,-6 2 1,1 3 65,-7 1 0,1 0 217,-4-5 0,0-3 0,3-1 1,2 0 207,2-1 0,1-6 231,4-5 0,4-5 596,1 5-448,5-7 0,-1 3 40,8-10 0,9 3-327,8-7 0,4 5-225,5-5 98,3 6 1,5-6-1,0 4 1,2 1-1,1 0 33,2-1 0,0 1 45,0 4 1,-8-4-28,4 0 25,-10-1 0,-3 5 0,-8 0 179,1 0 193,-11 0-349,4 0 0,-18-1-150,-3-3 1,2 2 157,-1-2-619,-1 3 1,-3 1-1,-1 0 1,0 0-757,0 0 1,1 0 1281,-1 0 0,-6 11 0,0 3 0</inkml:trace>
  <inkml:trace contextRef="#ctx0" brushRef="#br0" timeOffset="46">2002 8071 7866,'-6'-18'22,"-2"-3"17,2-3 0,-5 4 0,2 3 1,-1 5 1593,2 8-1425,-4 11 0,11 19 0,-5 8 0,2 4 0,0 5 0,1 3 0,2 5 703,1 5-893,-6-4 0,5 6 0,-4-4 1,4 1-1,1-1-442,0-2 385,0-6 0,0-9 0,-2-13-38,-2-10 43,3-13 0,-5-15 1,6-11-1,2-9 1,0-7-1,4-6 1,0-3-221,-1-1 0,5-6 140,-1-2-8,-4-3 0,7-4 0,-4 1 0,4 2 0,0 6 35,1 7 19,0 6 1,0 19-1,-2 11 1,-3 17 355,-3 16 1,0 14 0,0 12 0,-1 6 85,2 2 1,-5 1-274,3 1 0,2-1-1422,-2 5 1338,6-5 0,-3-3 0,6-10-118,0-5 1,4-5 0,1-9 0,1-5 68,-1-8 1,0-8 77,-1-5 1,-1-9-77,5-8 1,-5-9 238,1-4-200,-3-8 1,3 1 0,0-8-1,-1-2 1,-1-4-3,2-3 0,-3 3-45,3-5 0,-3 11 90,-1-2 1,-6 20 237,-2 5 45,-4 15 0,-1 11 1,0 11-1,0 9 1,0 10 67,0 5 1,1 5-269,4 2 1,-4 4-183,3 5 0,3-5 227,2 1-434,2-6 0,2 5 1,0-5-1,1 0 0,1-4-341,2-6 0,6-6-251,-2-3 1,-1-10 4,1-7 276,1-4 1,7-4 564,1-5 0,1-22 0,2-11 0,1-7 0,0-1 0</inkml:trace>
  <inkml:trace contextRef="#ctx0" brushRef="#br0" timeOffset="47">2945 8416 8255,'-12'0'651,"3"0"-911,1 0-339,5 0 0,-1-2 1544,8-2 1,3-5-459,6-8 1,4 2 46,0-6-515,5-1 0,-6-5 1,4-1-1,0-3 0,-2-2-105,0-2 0,-5 4 157,-4 1 1,-6 5 19,1 3-14,-3 4 0,-2 7 0,-5 3 0,-5 10 165,-5 9 1,-5 12-156,4 7 0,-4 5-101,4-1-133,0 9 0,8-4 0,2 4 0,1-4 0,4-2-503,0-3 1,8-3 273,2-5 1,9-6-89,5-3 91,7-9 0,1-2 0,7-7 0,3-5 1,-1-7 372,1-7 0,-10-16 0,1-9 0,2-3 0,1 0 0</inkml:trace>
  <inkml:trace contextRef="#ctx0" brushRef="#br0" timeOffset="48">3430 8199 7966,'0'-7'324,"-1"1"168,-4 6 0,3 0-94,-7 0 0,5 6 26,-5 2-326,1 4 0,-5 6 0,2 2 0,1 1 1,1-1 223,-1-2 1,5-1-193,0-4 0,4 0-204,1 0 54,0-6 1,1-2 0,4-5-1,5-1-242,5-3 0,4-5 160,2-8 0,2-3-15,-6-5 1,4 4 111,-4-1 1,4 3 0,-4-4-1,-1 3 55,-2 2 1,-1 5 143,-1 4 1,-3 7-154,-1-3 76,-5 10 0,3 6 0,-6 7 0,0 4 0,0 3 17,0 3 1,0 2-150,0-4 1,1-2 131,3-3-109,-2 3 1,8-10 0,-5 2 0,3-6 0,1-6-48,3-3 0,2-2 28,3-3 1,-1-8-24,5-5 24,-6-11 0,8 7 1,-5-10-1,2 1 1,2-1-5,-3-2 1,1 5 53,-3-2 1,-3 9 5,3 4 0,-7 4 36,-1 5 0,-5 3 0,3 11-19,-1 7 0,-1 1-43,0 7 1,-4 0-293,3 5 197,3 5 1,-4-5-1,6 0-132,1-3 0,1-7 0,0 1 1,1-3-452,0-1 0,-2-6 234,7-3 1,3-5-169,1-8 0,4-2 3,0-15 403,-5 4 0,4-17 0,-4 2 0,1-6 0,-1-7-62,-2-7 0,-1-4 191,-4-2 0,4-3-1457,0-2 1698,0 3 1,-8 0-1,-2 14 1,-2 14 0,-2 12 969,-1 8 1,-2 10-778,0 7 1,-2 11-20,-2 10 0,3 9 71,-4 4 0,2 4 1,1 5-1,-4 4-56,-1 2 0,4 6-248,-1 1 1,-2 0-1209,2 0 1086,-6 2 0,9-2 1,-4-5 416,4-7 1,1-6 0,0-5-289,0-7 1,1-12-135,4-10 0,0-8 92,4-5 1,2-8 141,-2-4-219,2-9 1,3-2 0,2-8 0,2-3 0,2-2-83,3 0 1,-4-2-116,3 9 1,-5-2 26,4 10 153,-6 6 0,4 7 0,-6 12 0,-1 7-50,1 10 0,-6 10-99,-3 4 0,-2-1 624,-2 5 1,0-1-916,0 0 277,0-2 1,-4 3 0,-2-7-1,0-2 1,-1 0-554,0-1 0,3 3 48,-5-6 0,5-2 53,-4-6 1,3 2 618,-3-2 0,-6-21 0,-6-3 0</inkml:trace>
  <inkml:trace contextRef="#ctx0" brushRef="#br0" timeOffset="49">4845 8173 7966,'2'-17'41,"2"0"0,-3-1 9,4 1 0,0 3 194,0-3 1,5-2 1075,-2 2-999,-2-5 1,4 8 0,-5-3 0,1 2 725,0 3-722,-2 5-397,-4 1 1,0 7-1,-2 5 1,-2 7 0,-4 7-267,-4 4 0,4 1 179,-1 1 1,2 3-1,-1 1 1,2-2-205,0-1 1,5-1 133,-3-1 0,2-5 30,2-3 0,0-3 43,0-1 116,6-6 0,5-1 0,8-8 1,1-2-1,2-6-63,2-5 1,3-7 61,3-7 0,-3-2 129,3-3 0,-3-3-177,-2 3 417,1 3 0,-7 1 0,-2 9 457,-2 4 0,-8 9-316,-3 8 1,-4 12-221,-4 9 1,-3 5-305,-6 3 134,6-2 1,-3 4 0,6-5 0,1-1 0,1 1-241,2-1 1,0-5-487,0-3 0,7-8-593,6-5 1,6-3 1239,6-1 0,20-23 0,9-10 0,5-3 0,0 1 0</inkml:trace>
  <inkml:trace contextRef="#ctx0" brushRef="#br0" timeOffset="50">6069 7816 7929,'-12'-11'76,"-1"3"0,0 5 351,0 6 0,6 9 1,3 10-1,1 2-2,-1 1 0,3 5 0,-4 0 0,4-1-104,1 3 1,0-6-221,0 4 0,0-7 0,0-3 0,0-2-122,0-2 0,1-8-54,4-4 41,-4-2 1,6-4 0,-4-3 0,1-8 0,0-7 0,1-4-111,-1-1 0,4-7 1,-2-2-1,1-2-209,3-3 1,-3-3 160,2-1 177,-6 1 1,8 4-1,-3-1 1,4 3-1,0 2 1,1 5-1,0 7 49,0 5 0,-1 8 55,1 5 1,0 4-1,0 5 1,-2 8 66,-2 7 0,0 4-291,-4 2 1,-1 1 65,-4 2 1,0-2 0,0 3 0,0-3-236,0-2 1,0-3 100,0-1 1,-4-1 146,-1 1 0,1-7-13,4-5 55,0-7 0,2 8 398,2-5 1,3-1-218,6-4 0,-1-4 43,1-1 1,1 1 21,3 4 1,-2 0 0,3 2-1,-1 2 245,0 4 1,-1 5-129,-8 4 0,2-3-176,-6 3 0,5-1-94,-5 1 0,0-7 0,-4 2 0,-1 0 35,-3-1 1,-3-2-138,-6-1 0,-1-5-301,-3 1 0,1-2-253,-5-2 1,5 0 0,-1-2-1,3-1-2364,1-1 2941,6-6 0,34-22 0,20-11 0,2-6 0,1 0 0</inkml:trace>
  <inkml:trace contextRef="#ctx0" brushRef="#br0" timeOffset="51">7179 7612 7929,'-13'-1'0,"0"-3"0,-1 2 0,-3-2 0,2 3 912,-7 1 1,1 5 0,-6 5-1,-1 6 199,-2 5 0,-4-1-909,4 1 1,-4 2 0,6 5 0,4 2-68,5-2 0,11-1-534,4-1 268,2-1 0,14-5 0,5-3 1,7-3-1,5-3-500,5-2 0,3-3 1,3-6-1,2-2-653,5-2 0,1 1 588,-1-5 644,3-1 0,-14-9 1,1-5-1,7-1 0,-1 0 1</inkml:trace>
  <inkml:trace contextRef="#ctx0" brushRef="#br0" timeOffset="52">2639 8977 7914,'-12'-6'-209,"0"3"1,2-4-1,2 1 1,-2 4-1,0-1 172,2-1 1,-4 2 0,4-2 0,-4 2 0,0 4 728,-1 2 1,4-2-104,1 2-21,5-3 1,-7 1-225,6 2-182,5-3 0,12 5 1,8-6-1,5 0 0,6-1 124,11-4-242,8-2 0,20-6 1,-33 7-1,0 0 0,5-1 1,2 1-1,5-1 0,2 0-1311,7-2 1,1 1 1239,7 1 1,2 0 0,-16-1 0,1 0 0,1 1 0,1 0 0,1 1 0,0 1 0,0-2 0,0 1 0,0 0 0,1 0 0,-1-1 0,1 0-48,0 1 1,0-1 0,0 0 49,1 1 0,0-1 0,0-1 0,1 0 0,0-1 0,0-1 0,-1 1 1,0 0-1,-1-1 0,-2 0 0,1 0 0,-1 0 0,-1 1 0,-1-1 0,1 1-86,-2 0 1,1 0-1,-1 0 1,2-1-1,0 0 1,-1 0 0,-1 1-1,-1-1 1,1 1-1,-2 0 1,-1 1-1,0 1-172,21-3 0,-2 1 1,-5 2-1,-3 0 369,-3 1 0,-1-1 0,-5 1 0,-1 0 137,-3-1 0,-2 1-146,-6 2 1,-1 1 0,31-7 0,-17 6 0,-6-1 0,-9 1 608,-6 0 74,-11 0-384,-8-2-421,-13 5 0,-7-7 0,-6 6 1,0-3 333,0 3 0,-1 0-1462,-3 2 1,3 0 1541,-3 0 0,-14-11 1,-3-3-1</inkml:trace>
  <inkml:trace contextRef="#ctx0" brushRef="#br0" timeOffset="53">11769 8186 7854,'-1'-8'356,"-2"-1"0,-1-1 1,2-1-40,5-2 0,6 2 1,9 1-1,8 1 0,9 1 1,10-1-201,11 1 1,4 4-34,4-5 0,-1 5-1323,-4-5 1066,-2 7 1,-13-8-1,-8 5-200,-9 3 321,-12-6 1,-17 7-1,-11-3 1,-8 2 0,-7 2-1,-8 2 1,-5 2 138,-5 5 0,-5 2 0,-3 2 1,-3 1 213,-1 3 1,-3 3-1,27-8 0,0 1-181,-31 13 0,28-12 0,0 1 1,3 1-1,2 0 0,-31 16 0,7 4 1,6-1-1,9-1 197,11-4 0,15-5 714,10-4-1039,4 4 1,12-13 0,8 3 0,8-7-1,7-2-64,2-3-40,8 4 1,0-6-1,4 3 1,-4-2-1,-3-4-166,-4-2 1,-7-2 175,0-2 1,-9-3 1,-4 2 97,-8-2 0,-5-2 0,-10 0 1,-7 2-1,-6 1 61,-6 1 1,-6 7-186,-3-3 1,-4 4-358,-4 1 227,2 6 1,0-4-1,8 8 1,0 3-1,5 4-1242,5 3 1499,3-4 0,52 19 0,11-1 0</inkml:trace>
  <inkml:trace contextRef="#ctx0" brushRef="#br0" timeOffset="54">12241 8530 7921,'7'6'186,"-3"3"1,-2 3 1257,-2 5 1,0 3-252,0 6-1138,-6-1 1,3 2 0,-5 1-1,-1 4 1,1-1 15,-1 0 1,5-6-573,-5-3 158,7-7 0,-4 4-551,6-7 727,0-4 1,1-10-1,2-11 1,3-6 0,1-6-53,3 0 0,-3-6 117,1-3 1,0 3 180,0 1 0,3-1 0,-4 1 0,2 2 237,-1 1 0,-3 5 119,3 1 1,-1 6-92,2-2 0,2 7 277,-2 1-519,2 6 1,-3-2 0,1 6 0,1 5 0,0 5 34,-2 5 1,2 6-181,-6 0 1,1-3-376,-5 3 1,-2-1 102,-2 4 154,-3 1 1,-2-2 0,2-1 0,0-3 0,2-2-127,-1-2 0,2-2 320,4-2 212,0-4 0,5-3-206,4-5 103,2 0 0,6-1 0,2-2 0,0-3 0,4 1 330,1-1 0,0 2-374,-2 4 0,2 0 23,-3 0 0,-3 5 50,-1 4-111,-3 2 0,-6 2 1,-4 0-1,-3-1 1,-4 1 49,-5 0 1,-6 0-154,-12-1 0,-1 1-174,-2 0 1,-4 0-47,-5-1 5,-1-4 1,3 1-1,2-4 1,4-2-1,4-2-2284,5-1 1991,3 0 0,12-1-519,6-4 1070,11-2 0,39-20 0,17-10 0,-19 12 0,1-1 0,-1 1 0</inkml:trace>
  <inkml:trace contextRef="#ctx0" brushRef="#br0" timeOffset="55">12930 8645 7921,'1'-13'409,"3"1"452,-2 5-210,3 1 0,-10 6 0,-5 1 1,-6 5 34,-5 7 0,-3 1-438,-2 7 1,1 5 52,-1 3-253,1 7 0,5-9 0,3 4 0,4-1 1,5-1-230,3 0 0,7-8-327,6-4 1,4-4 0,13-5 0,6-3-519,5-4 1,3-4 4,4-5 0,-2-2 82,6-12 835,0 1 0,-4-11 0,4-7 0,3-2 0,1 0 0</inkml:trace>
  <inkml:trace contextRef="#ctx0" brushRef="#br0" timeOffset="56">13593 8224 7921,'-2'-17'72,"-2"0"1,2 0 22,-2 5 1,10-1-235,7 0 1,2 2-1,9 1 1,5 3 873,2 1 0,-1 2-644,4 4 1,0 0 0,1 1 0,-4 2-616,-5 1 1,-5 6 523,0-1 0,-19 13 0,-11 5 0</inkml:trace>
  <inkml:trace contextRef="#ctx0" brushRef="#br0" timeOffset="57">13580 8441 7921,'-17'-8'709,"0"-1"-639,5 6 578,7-2 0,12 0 0,6 1 1,6 1-243,6 2 1,4 1-611,1 0 0,10 0 0,-2 0 0,2-2 204,-1-2 0,-2-4 0,4-2 0,3-4 0,0 1 0</inkml:trace>
  <inkml:trace contextRef="#ctx0" brushRef="#br0" timeOffset="58">16500 7217 7990,'0'-13'56,"0"1"1,0-1 0,0 0 0,0 0 528,0 1 1,-6 7 0,-2 10-164,-4 10 1,0 9 0,-1 6 0,-1 5-187,-3 6 0,2 6-129,-2 8 0,5-2 1,2 2-1,3-2-170,1-2 0,2-5 0,4-2 1,1-4-172,3-7 0,2-7 0,4-6 0,-1-7-411,0-7 343,-3-5 266,5-7 0,-9-6 0,2-10 0,-2-2 0,-2-3 0,0-2 0,0-7 239,0-5 1,1-4-1,2-6 1,1 0-23,-1 0 1,3-2 0,-1-2 0,1-4-4,0-4 1,2 7-94,-4 5 1,5 7-1,-4 10 1,3 5 89,1 7 1,4 5-255,4 8 1,-1 4-1,5 6 1,2 3-481,1 5 1,-3 6 106,0 2 0,-5 6-987,1-2 1057,-3 3 0,-3 6 0,-2 0 382,-5-2 0,-25 22 0,-7 4 0</inkml:trace>
  <inkml:trace contextRef="#ctx0" brushRef="#br0" timeOffset="59">16309 7574 8003,'-20'0'0,"1"0"416,7 0 667,4 0 1,6 0-799,10 0 0,3 0-224,15 0 0,4 0 0,11 0 1,3 0-223,1 0 0,0 0-965,2 0 0,3 0 183,-4 0 943,4 0 0,-7 0 0,5 0 0,2 0 0,0 0 0</inkml:trace>
  <inkml:trace contextRef="#ctx0" brushRef="#br0" timeOffset="60">16946 7600 8003,'-8'1'641,"-1"3"0,6-1 266,-1 6 1,1-1-255,-1 5-575,2 5 1,-3-2-1,5 7 1,0 2 0,0 3 41,0 1 0,0-2-290,0-2 0,4-4 1,0-1-1,-1-1-254,-1-4 1,-1-2 0,2-3-10,1-2 1,0-6 313,-4-2 0,5-7 1,-1-9-1,-1-2 136,-2-2 1,3-6 11,1-3 0,3-5 176,-4 4 1,5-6-29,-5 2 0,5 3 0,-4 2 0,1 3 349,0 5 1,2-2-53,-4 6-345,6 0 0,-7 10 1,6 3-1,1 4 39,1 4 1,-4 5-184,-3 8 1,2 2 0,-2 7 0,-1 1 122,-2 3 1,-1-4-865,0 4 1,-4-4 347,0-5 0,-2 3-43,2-3 383,3-2 0,-5-1 0,7-7 91,4-2 1,2-3 223,5-6 0,5 0-12,0 0 0,6 0 66,-2 0-168,3 0 0,-2 0 1,-3 0-1,0 0 57,-4 0 1,-6 5 95,-5 4-143,-2 2 1,-9 3-18,-6 3-141,0-8 1,-11 9 0,3-6 0,-3 3 0,-3 1-198,-3-2 1,3-6-254,-3 1 1,5-6 48,4 1 1,-4 2-450,4-2 492,8 0 1,-2-5 0,11-4 372,1-3 0,22-22 0,11-8 0,2-4 0,0 0 0</inkml:trace>
  <inkml:trace contextRef="#ctx0" brushRef="#br0" timeOffset="61">17482 7612 8003,'0'-12'1623,"5"5"-133,-3-5-736,9 11-521,-10-5 1,7 16 0,-6 4 0,3 6 0,-3 6 64,0 2 0,-4 6 56,-2-4-437,3 5 0,-5-7 0,5 6 1,-2 0-1,-1-2-893,1-7 398,1 1 1,2-12-1,0 3-2008,0-3 1978,0-7 1,2-3-56,2-8 550,-3-3 1,5-6 0,-6 0 0,0 1 0,0-1 112,0 0 0,-4 0 0,0 1-10,-6-1 0,7 4 0,-4 1 0,0-1 0,1 1 10,0-1 0,2 1 0,10-22 0,1-4 0</inkml:trace>
  <inkml:trace contextRef="#ctx0" brushRef="#br0" timeOffset="62">17749 7638 8003,'0'-14'-46,"0"-2"1,0-1-304,0 2 651,0 0 1,-1 3 0,-3 0 0,-6 2 0,-4 3 0,-5 2 936,-1 2 0,-7 8-942,-7 8 1,-2 1-1,-3 9 1,1 3 145,0 2 1,4 7-89,0-1-270,6 3 0,3-4 1,11-2-1,6-1 1,2-1-1,6-2 0,7-4-77,10-6 1,7-3-120,6-1-296,3-6 0,5 3 0,2-6 1,1-1-1,1-2 0,-1-2 1,-1-3-1777,-2-5 1,-1 2 2182,-3-1 0,14-29 0,-1-11 0</inkml:trace>
  <inkml:trace contextRef="#ctx0" brushRef="#br0" timeOffset="63">16398 8594 8003,'-43'-1'197,"2"-3"1,6-5 1664,8-2-1800,13 4 0,21-5 0,15 4 0,14-2 1,11 0 0,6 1 1,6 2-1,6-3 1,3 2 114,-33 3 1,2 0 0,4-1-1,2 1-1366,3-2 1,1 1 1133,1-1 1,0 1 0,6 2-1,0 0 1,-3 0 0,-1 1-1,-1-1 1,-1 0 0,-1 2-1,-1-1 1,-4 0 0,-1 0-1,29 0-916,-18 2 1,-12 1 97,-15 0 59,-11 0 813,3 6 0,-10 1 0</inkml:trace>
  <inkml:trace contextRef="#ctx0" brushRef="#br0" timeOffset="64">17125 8709 7991,'-13'7'0,"0"6"176,0 0 1,1 2 0,-3 9 0,0 5 626,-2 2 0,-6 7-282,2 4-365,-3 1 1,-2-3-1,-1 1 1,0 0-1,1-3 46,1-3 1,8-10-1,0-1 86,3-5-301,2-7 1,4-8 0,6-8 0,3-6-182,3-6 0,8-4 105,0-5 1,3-6 12,6-3 0,1-4 0,7-5 0,2-4-218,2-2 0,-1-2 82,2 0 0,3 0-99,-3 0 0,3 1 725,1 3-339,-5 9 1,2 8 0,-7 9 0,-2 6 0,-6 6 369,-6 9 0,0 11 595,-10 11 1,1 7-567,-5 5 0,0 0 100,0 5-536,0-4 0,-2 9 1,-1-6-1,-1 0 0,1 1-278,2-1 0,-1-4-23,-2 0 0,3-6 49,-3 2-357,2-9 0,2-2 0,0-7-836,0 1 1,2-6 378,2-2 1,-3-10 1027,3-3 0,-8-26 0,-3-7 0</inkml:trace>
  <inkml:trace contextRef="#ctx0" brushRef="#br0" timeOffset="65">17061 8951 7975,'-19'-5'0,"1"-1"1042,-3-3 0,7-2-563,5 3 0,8 0 1,1 1-1,8 0 370,8 0 1,5 3-588,9-5 1,2 5 87,7-4-513,5 5 0,5-7 0,9 4 1,2-1-1,2-1-2539,-1 1 2702,0 1 0,-19-2 0,2-1 0,2-2 0,0 1 0</inkml:trace>
  <inkml:trace contextRef="#ctx0" brushRef="#br0" timeOffset="66">16360 10915 7827,'-12'-19'72,"2"1"1,-10-5-1,1 2 1,-1-2-1,-1 1 59,1 1 0,0-2 0,4 4 0,-2 1 749,-2 0-651,-1 6 1,-5 2 0,1 6 0,-1 4 0,1 6-36,-1 7 0,1 9 0,-1 2 0,2 7-102,3 6 1,-2-1 242,6 6-387,0 4 1,9-7 0,1 2 0,1-4 0,3-4 0,2-2 0,4-4-119,5-5 1,2-7 0,11-8-1,2-2 101,1-2 1,6-7-7,0-5 53,-1-8 1,1-2 0,1-8 0,0-3 0,1-4-68,-4-3 87,-1-1 1,0-6 0,1-4 0,2-7 0,-2-8 40,-1-3 0,-16 30 1,-1-1-1,9-29 0,-4 2 82,-3 3 0,-8 19 51,0 3 0,-8 21 675,-5 9-614,-2 7 0,-3 4 1,-2 7-1,-1 8 1,2 7 287,1 6 1,2 2-429,4 7 0,-2 0 275,6 4-396,-6-4 1,8 10-1,-2-4 1,3 2 0,1 2-115,0-1 0,5-1-394,4 0 1,6 1 84,2-5-58,6-1 0,-7-9 0,5-5 0,0-5 0,0-6 509,1-3 0,16-18 0,9-5 0</inkml:trace>
  <inkml:trace contextRef="#ctx0" brushRef="#br0" timeOffset="67">16806 11132 7884,'-6'-7'336,"5"-5"0,-5 12 27,6 0 1,-1 12 79,-4 9 1,4 0-1,-3 3 1,2 3-220,2 0 0,0 1-297,0 2 1,0-3 0,0 3-1,0-3-593,0-2 0,0-5 219,0-3-233,0-3 1,0-4 0,0-6 279,0-8 0,0-7 1,2-6-1,1-5 446,1-2 1,0-3-177,-4-2 295,0 2 0,0-4 1,1 4-1,2-2 1,2 0 1346,-3 0-1150,5 2 0,1 2 0,4 1 1,1 3-1,1 4 562,3 2 1,3 8-734,6 3 1,-5 3-1,0 2 1,2 3 17,1 5 1,-6 4-416,-5 4 1,-2 4 189,-6 9-138,-1-4 1,-10 6 0,-4-5 0,-5 1-1,-7 2-257,-2-2 0,-1-1 238,-1-2 1,5-3 73,0-1-5,5-11 0,-2 7 0,8-10 619,6 0 1,5-7-199,12-9 0,5 2-313,4-1 1,6 1 0,2-3 0,-2 3-70,-1 1 0,-2 2 61,1 4 0,-1 0-267,1 0 256,-6 0 0,2 6 0,-6 2 0,-3 3 0,-5 2 114,-2 0 1,-3 0-100,-8-1 0,-3 1-42,-9 0 8,3 5 0,-12-8 0,2 3 0,-4-2 0,0-1-239,1-1 1,1-4-150,1-5 1,5 5 14,3-1-68,3 0 1,6-5 0,6-4 0,6-3-1,9-3 475,7-2 0,25-11 0,13-5 0,4-2 0,1 0 0</inkml:trace>
  <inkml:trace contextRef="#ctx0" brushRef="#br0" timeOffset="68">17673 11183 7884,'11'-6'0,"-2"-3"0,-4 2 1055,-5-1-595,0 5-126,-5-3 1,-4 6 0,-8 2 0,-5 3 0,-5 7 264,-3 3 1,-4 7-286,4-5-243,0 5 0,5-2 0,1 6 1,3-1-1,5 1-89,6-1 0,4 1 10,6-1 0,6-5 68,3-3-276,8-9 1,7 2-1,7-5 1,1-3 0,4 0-932,1-2 1,1-6 452,0-2 0,-4-5 694,0-4 0,0-20 0,4-10 0</inkml:trace>
  <inkml:trace contextRef="#ctx0" brushRef="#br0" timeOffset="69">19484 10443 7890,'-8'-13'174,"1"2"1,5 1 0,-3 2 1130,2-2-1069,2 4 0,1 2 0,3 8 1,4 4-1,9 4 0,5 1 232,6-1 1,12 1-396,4 0 0,5 0 0,4-1 1,5 1-234,7 0 1,1-5 142,-29-3 1,0-1-66,31-1 1,-3 2-1,-9-5 1,-4 0 0,-4 0-739,-5 0 706,-8 0 1,-8 0 0,-12 0 0,-8 2-1,-11 1 198,-5 1 0,-9 6 104,-7-2 1,-5 4-1,-9 2 1,-2 1 101,-5 2 1,-3 6-97,-1-2 1,-5 5-125,-4 4 1,3-2 0,1 4 0,1 1-301,-1 0 0,0 1-234,0 4 1,10-6-425,-1-2 482,11-3 0,11-3 0,8-3 0,4-4-536,5-2 0,9-8 942,12-3 0,1-3 0,7-1 0,1 0 0</inkml:trace>
  <inkml:trace contextRef="#ctx0" brushRef="#br0" timeOffset="70">20504 10838 7890,'11'-15'1816,"-3"2"-2212,-2 9 1,-7-2-8,-4 6 1,-9 10 2553,-11 3-1751,-6 8 0,-9 3 0,-3 7 0,-3 0 0,-5 2 251,-5 0-693,4 1 0,-5 5 1,5 2-1,-2 2 0,0-3-824,5-5 682,3 2 1,15-12 0,4 1-1,7-8 1,6-4-965,7-1 0,6-6 1148,5-3 0,31-25 0,14-7 0</inkml:trace>
  <inkml:trace contextRef="#ctx0" brushRef="#br0" timeOffset="71">23347 9755 7909,'0'-13'-150,"0"-1"0,0-2 0,2-1 0,0 1-441,3 2 1,0 7 370,0 3 104,-4 3 116,5 1 0,-35 11 0,-6 3 0</inkml:trace>
  <inkml:trace contextRef="#ctx0" brushRef="#br0" timeOffset="72">23385 9589 7957,'6'-13'6,"-5"0"0,5 2 1,0 1 88,2 2 1,-1-1 0,0-4 0,1 0 234,-1 1 0,-3 3 0,3 1 239,-1-2 0,-2 6-353,-4 4 1,-6 7 0,-4 10-1,-5 4-65,-7 3 1,-2 7-1,-3 5 1,-1 5-92,-2 5 1,-4 0 63,5 1-236,-7-6 1,9 7 0,-1-4-1,5-2 1,6-2 0,4-8-1,5-5-67,4-5 1,4-8-1,4-7 1,4-1 161,4-4 1,6-2-1,3-2 1,5-3-11,4 2 1,-2-2 0,5 1-1,-1-1-215,1 0 1,1 3 132,4-2-170,0 3 0,1-4 1,-1 1-1,-1 1 0,-2 2 1,-2 1-1,-4 0-549,-4 0 1,-1-2 595,-7-2 0,1-3 232,-1-6 0,-8 1 0,6-3 0,-11-2 0,-1-4 0,-1-3 86,-2-1 0,0-1 121,0 1 1,0-1-1,0 1 1,-2-1 297,-2 1 0,-2 3 365,-2 1 1,-4 10 104,4-2-427,2 9 1,-5-2 0,2 6-179,-2 0 1,3 11-1,1 6 1,1 7 1,3 6 0,-3 0-171,2 8 1,0-2-13,4 6-87,0-2 0,0 2 0,0 2-276,0 2 1,0-5-1,1 1 1,2-2-804,1-2 1,1-1 333,-5-3 1,1-7-1149,3-6 1357,3-5 1,6-2 433,0-6 0,22-39 0,6-6 0</inkml:trace>
  <inkml:trace contextRef="#ctx0" brushRef="#br0" timeOffset="73">24214 9793 7957,'-4'-20'114,"-2"3"111,-1 3 1,3 7 58,-5 2 0,7 5 1,-4 6-1,2 7 669,-1 7 0,-3 9-767,4 5 1,-5 3 0,5 3 0,0 1-332,-2 2 1,3-1-211,-5-4 284,5 1 1,-4-7 0,4-2 0,-1-5-1,1-2-181,1-2 0,1-11 80,-3-1 1,2-12 153,-2-6 0,3-6 0,1-4 0,0-2 86,0-6 1,0 0 101,0-7 1,0-1-98,0-8 0,5 2 0,2-4 1,2-2 62,-1-2 0,1 5 94,4-7 1,-1 7-113,1-3-18,0 6 0,0-2 1,-1 11-1,1 6 0,0 8 162,0 4 0,4 7-517,0 2 1,0 4 146,-5 1-135,7 11 1,-5-1 0,3 12 0,-4-1 0,-3 1-1001,-2 4 1,-5-3-435,1 6 1677,-2 4 0,-16-1 0,-6 3 0,-2 5 0,1 0 0</inkml:trace>
  <inkml:trace contextRef="#ctx0" brushRef="#br0" timeOffset="74">24074 10061 7957,'-9'-5'-212,"1"1"313,-1 0 402,2-2 1,3 5 382,8-4-782,3 4 1,12 1-1,3 0 1,7 0-1,5 0-519,3 0 0,1 4 0,0 1 415,0-3 0,29 11 0,-30-6 0,0 0 0</inkml:trace>
  <inkml:trace contextRef="#ctx0" brushRef="#br0" timeOffset="75">24584 10163 7957,'-9'0'91,"1"0"267,-1 0 0,1 1 0,1 3 655,1 5 1,2 3-880,4 5 1,0 3 0,0 6 0,1-1-85,4 1 1,-3-2 0,6-1 0,-1-4-231,0 0 1,-4 2 0,1-4-1000,-3-1 812,5-8 0,-5-4-26,4-8 371,-4-9 0,-1-2 1,-1-6-1,-2-2 0,-2-1 1,3-2-1,0 1 163,2-1 1,2-1 88,2-2 1,-1 6-1,5-3 1,2 2 256,1 0 1,2 4-225,0 3 0,4 5-109,0 3 0,6 4 0,-4 5 0,3 1-80,-1 3 0,-5 3-11,1 6 1,-3 5-217,-2 4 0,-4-2 122,-4 1-146,-3 0 1,-2 5 0,-3-2 0,-5-2 0,-4 0-156,-4 0 1,2-3 287,-7-2 1,7-3-103,-2-1 387,3-6 0,1 3-72,0-6 1,12 0-143,5-4 0,7 0-7,6 0-57,3 0 0,6 0 1,-1 0-1,1 1 1,-1 2-7,1 2 0,-6 3 119,-3-4 0,-5 6 336,-3-1-297,-4 2 1,-5-2-1,-1-1 1,-3 2 0,-6 1 167,-6 2 0,-4-4-219,-5-1 1,-1-4-106,1 5-24,-1-6 1,-3 7 0,-1-6-1,2-1 1,2-2-498,5-1 0,1 0-1097,3 0 858,9 0 0,-1-6 801,18-2 0,44-15 0,21-5 0,-18 7 0,-1 0 0,1 1 0</inkml:trace>
  <inkml:trace contextRef="#ctx0" brushRef="#br0" timeOffset="76">25362 10226 7948,'0'-12'0,"0"-1"0,-6 1-11,-2 4 1,-5 1 0,-3 4-1,-4-1 1338,-4 1 1,2 7-821,-8 5 1,-1 3 0,1 4-1,3 2-133,4 2 1,5 2-341,5 3 0,6-4 0,3 1 0,4-1-162,4-1 0,6-2-288,11-5 183,1 0 0,14-6 1,-2-2-1,3 0 0,1-1-1308,1-1 0,-1-3 1541,0-5 0,23-24 0,-28 8 0,1 1 0</inkml:trace>
  <inkml:trace contextRef="#ctx0" brushRef="#br0" timeOffset="77">22671 11042 7937,'-8'-7'-284,"-1"2"0,-1 0 1066,-1 1 0,4-2 392,3 2-1001,2 3 0,9-5 1,8 6-1,9 0 1,12 0 27,14 0 0,11 0 0,-20 0 1,2-1-1,4-1 0,2 1-17,6-1 0,3 0 1,8-3-1,1 1-1229,-17 3 1,2-1 0,-1 1 1030,4-2 0,0-1 1,0 1-1,1 2 1,0 0-1,0 0 1,3-1-1,0-1 0,0 0 1,1-1-1,0 1 1,-1 0-1,0-1 1,0 0-1,0 0 0,-2 0 1,-1 0-1,0 0 1,-2-1-1,0 1 1,-1 0-150,0 0 0,-1-1 1,0 1-1,0 0 1,-1 0-1,-1-1 1,-1 1-1,-1 0 1,0 0-1,21-2 1,-2 0-29,-5 2 1,-2 0 0,-4-1 0,-2 0 0,-5 2 0,-3 2 0,-2-1 0,-1-1 125,-3 0 1,-2 1 0,18-1 0,-6-6 0,-13 1 210,-12 1 0,-5-5-108,-7 4 0,-6-3 0,-3-2 1,-5 0-151,-8 0 0,-1 2-100,-11 3 0,0-4 3341,-5 4-3954,1 2 0,-1 0 825,1 6 0,-6 0 0,-2 0 0</inkml:trace>
  <inkml:trace contextRef="#ctx0" brushRef="#br0" timeOffset="78">23589 11897 7880,'7'-20'427,"-2"3"51,-4 3 0,-7 8 0,-3 7 1,-6 12 443,-2 11-862,-5 2 0,2 11 1,-6-3-1,2 2 1,2 3-279,0-1 217,7 0 1,-8 0 0,6-1 0,2-3-1,2-5 23,4-7-99,4-3 0,2-8 1,3-4-1,4-8 0,5-11-76,3-7 1,-2-7 0,9-4-1,-1-4 51,3-3 0,3-2 1,2-4-1,-1-3-65,1-4 1,-1 3 236,1 0 1,-1 6 0,1 0 0,-2 7 491,-3 9 0,-4 13-48,-8 17 0,-4 9-254,-5 16 0,0 6 0,0 8 0,0 2 97,0 2 0,-4-3-443,0 2 1,0-6-86,4 2 1,0-4-338,0-1 316,0 1 0,1-8 1,3-4-1,5-7 1,2-5-703,2-3 1,-5-8-730,1 0 932,-1-3 0,4-6 691,-4-4 0,-8-53 0,-3 24 0,-1-1 0</inkml:trace>
  <inkml:trace contextRef="#ctx0" brushRef="#br0" timeOffset="79">23347 11884 7880,'0'-17'97,"2"0"1,0 1 84,3 2 1,9 3 0,1 2 0,8 4-675,8-1 0,5 5 906,2-4-456,6 4 1,1 1-1,8 0 1,0 0 41,3 0 0,-16 0 0,3 0 0,0 0 0,1 0 0</inkml:trace>
  <inkml:trace contextRef="#ctx0" brushRef="#br0" timeOffset="80">24762 11667 7880,'-5'-13'140,"-2"1"-321,0-1 1,2 6 0,11 3 337,7 2 1,1 2 0,9 0 0,4 0 219,5 0 1,6 0 0,5 0 0,2 2-480,1 2 1,3-3 0,-2 3 0,1-2-130,-1-2 0,-3 0 1,-9 0-1,-4-2 68,-5-2 0,-13 3 0,-2-5 0,-5 2 229,-8 0 1,-5-1-1,-10 5 1,-4-1 175,-3-3 1,-7 2 0,-3-2 0,-5 3 89,-3 1 1,-4 1 0,-5 3-1,2 5 141,2 2 0,-4 2-123,0 0-273,0 5 1,-8 6-1,6 7 1,4 3-1,0 5-107,4 2 0,5 3 0,9-5 0,6 1-96,9-3 1,8-7 16,8-1 0,7-3 1,6-5-1,6-4-5,5-3 0,8-7 70,2-2 1,0-4-3,4-1 45,-8 0 0,11-6 0,-12-2 1,0-4-1,-2-2 34,-2-3 1,-6 2 121,-7-7 1,-5 1-40,-7-4-79,0-1 1,-7 5-1,-5 1 1,-8 2 0,-6 2-6,-3 2 1,-4 7-110,-5 3 1,-5 2-369,1 2 164,5 0 0,1 3 1,7 4-1,2 6 1,6 2-903,8 4 1,1-1 1182,8 4 0,29 1 0,14 0 0,3 1 0,1 0 0</inkml:trace>
  <inkml:trace contextRef="#ctx0" brushRef="#br0" timeOffset="81">25145 12101 7880,'0'-9'123,"0"1"1914,0 5-1690,0 9 1,0 2-1,-1 10 1,-2 1-101,-2 2 1,-3 3-233,4 2 1,-5-1 239,5 1-441,-6-1 0,7 1 0,-5-1 0,-1-1 0,2-1-953,3-2 703,-3-5 1,5-2-1,-3-7 1,0 0-53,1 0 1,0-5 0,4-2 0,0-7 487,0-5 0,0-2 0,0-3 0,0-44 0,0-3 0,4-1-85,0 48 1,2-5 144,-2 0 0,3 4 535,6 1-293,0-3 1,1 6 0,3-3 0,4 4 0,3 3 724,2 2 1,-1 3-484,1-3 1,-1 5-81,1-1-308,-1 2 1,-5 8 0,-3 3 0,-4 2 0,-4 2-14,-5-1 1,-3 5-123,-1 0 0,-5 5 72,-4-5-283,-8 0 1,-3 0 0,-5 0 0,-1 0 0,1 0-274,-1 0 0,1 0 284,-1-5 0,6-3 66,3-1 1,5-3 198,3 3-66,3-5 0,8 3 0,4-8 0,8-2-18,10-4 0,7 2-189,7 2 1,-1-2 55,-3 2 0,1-1-289,-5 5 410,6 0 1,-9 2 0,1 2 0,-5 3 0,-6 2 113,-3-1 1,-7 1-125,-3 3 1,-4-3 550,-4-1-397,-9 1 0,-7 2 0,-7-1 0,-2-1 0,-4-1-28,0-1 0,-2 3-393,5-6 1,0 2 204,5-2-573,5-2 0,2 3 1,8-5-1046,6 0 776,22-5 924,5-2 0,24-9 0,10-4 0,-1 0 0,-1-1 0</inkml:trace>
  <inkml:trace contextRef="#ctx0" brushRef="#br0" timeOffset="82">25859 12152 7880,'0'-13'574,"-6"6"139,-2 3 1,-5 2-217,-4 2 0,-3 2-152,-5 2 1,-5 4 0,0 8-1,2 2 22,1 2 0,6 1-361,0 5 1,9-2 68,-1-3-186,9 3 0,0-9 0,10 2 1,6-5-1,10-2-799,6-1 0,0-6 435,6 1 1,0-3-935,5-1 1052,-1-5 0,-1-3 0,-2-4 357,-1-1 0,6-28 0,5-7 0</inkml:trace>
  <inkml:trace contextRef="#ctx0" brushRef="#br0" timeOffset="83">26050 9206 7954,'0'-13'-123,"-5"-4"0,-2 0 0,-1 2-1320,4 1 1520,3 7 1,6 1-1,4 6 1,2 0-1,2 0 1,0 0-1,1 0 142,3 0 72,-3-6 0,9 5 1,-5-3-1,2 2 0,3 1 713,1-3-926,1 2 1,1-4-1,-2 6 1,-1 2 0,-1 1-1,2 2 1,2 2 56,-2 3 0,-3 2 0,2 0 0,-3 3-37,-2 2 0,2 2-22,-7 7-16,2-1 1,-9 1 0,2 1 0,-3 3 0,-4 4 407,-1 2-336,0 3 1,-6 0 0,-2 4 0,-2 4 0,0 2 109,2 2 0,-1 6 1,-2 4-1,2 5-73,7-30 1,0 1-1,1 1 1,1 0-255,-1 2 0,2 1 1,-1-1-1,0-1-14,0 4 0,0-1 72,0 0 1,0 1 0,-1 6 0,0 0 0,0 0 0,-1 0 0,0-1 0,-1 0 0,-1 0 0,1 1-130,-2-1 1,0 1-1,-1 1 1,0 1 82,0 0 1,0 0 0,0-3 0,0 0-772,2-1 1,0 0 842,0-4 0,2-1 1,2-1-1,0 0 1,0-2-1,0 0 1,0 0-1,0 0 1,1-1-1,-1-1 496,5 29-1101,-4 0 894,11-20 0,-11 5-127,3-8 31,-2-15 347,-8 8 1,-5-18-136,-6 3-444,-6-2 206,3-7 1,-11 0 623,-3-4 1,-4 2-1185,-5-6 212,-2 1 0,-10-5 0,-1 0 0,2 0 0,1 0-1123,-3 0 0,3 0 759,-7 0 1,8-5-156,1 1 1,5-4 218,8 3 1,5-3 0,5 4 0,5 1 481,6 1 0,5 2 0,3 0 0,4 0 0</inkml:trace>
  <inkml:trace contextRef="#ctx0" brushRef="#br0" timeOffset="84">22225 9729 8094,'18'-30'-124,"2"1"0,0 2 0,-3 4 0,-4 6 56,-5 3 232,-2 1 0,-9 0 0,-4 2 0,-8 2 0,-8 5 0,-10 3-56,-6 1 0,-8 0 0,-7 0 0,-1 3-55,1 5 0,-3 1-294,2 8 255,-6-3 0,10 3 1,0 0-1,9-2 0,8-2 71,8-4-43,12 2 1,10-8-1,9 4 1,8 0 0,7 0-1,4 3 203,1 1 1,1 2 0,-1 1 0,1 2 8,-1 1 0,5 7-74,0 1-46,0 1 0,-5 6 0,1-2 1,-1 4-1,1 4 40,-1 5 0,-6 8 0,-7 8 1,-6 7-122,-5 6 0,-1-33 0,-2 1-385,-2 6 0,-1 2 0,-1 0 0,-2 0 318,-4 3 0,-2 0 0,-1 1 1,-1 0-1,0 0 0,-2 0 1,0 3-1,-2 1-14,-1 3 0,0-1 1,0-3-1,0 0-53,-2 4 0,0 1 0,2-4 0,1-1-955,-2 1 1,1-1 1067,1-1 0,0 0 0,4-4 0,0 0 0,1-1 0,2-1 0,0-4 1,1-1-1,2-2 0,-1-2 199,0-2 1,0-1 0,-14 32-215,13-31 0,-1-1 0,-8 30 131,-1 2-110,7-3 0,-4-5 1,8-2-1,3-1 1,3-6-64,4-7 0,2-3-196,4-11 1,3 1 426,9-2 1,4-7-860,9-1 476,3-5 1,12-9-1,9-3 1,11-4-1,-27-2 1,2 0-152,3-2 1,0-1 0,6-3-1,0-1 165,6-1 1,1-1 0,4-1 0,1 0-228,5-1 1,0 0-217,-1 0 1,-1 1 605,6-1 0,-1 0 0,-3-1 0,0-1 0,0 0 0,0 0 0</inkml:trace>
  <inkml:trace contextRef="#ctx0" brushRef="#br0" timeOffset="85">27070 8683 8086,'12'-12'-9,"-2"-2"0,-2-2 1,3-1-1,4 1-231,2 2 535,0 1 0,-5 6 1,0 2-1,-2 0 1,-3 3 175,-2 3 1,0 9-1,-5 8 1,-2 2-138,-2 3 1,-3 5-275,-6 2 0,-1 4 0,-2-3 0,-2 2-357,-2 2 0,5-4 50,-2-1-174,8-3 0,-1-3 1,4-1-1,1-3 1,1-2-1,5-2 1,7-4 420,8-3 0,23-26 0,10-12 0,6-2 0,0-1 0</inkml:trace>
  <inkml:trace contextRef="#ctx0" brushRef="#br0" timeOffset="86">27466 8722 8161,'-2'-12'0,"-2"4"0,-2-3 0,-2 2 0,-4 3 527,4 2-315,-3 8 0,-4 5 1,-2 9-1,-4 6 1,-3 6-50,-1 3 0,-1 1 0,-1 4 0,-3 2-311,-4 2 0,2 2-195,-2 3 1,6 2-31,-2-2 1,4-2 0,5 1 372,4-2 0,26-7 0,6-6 0</inkml:trace>
  <inkml:trace contextRef="#ctx0" brushRef="#br0" timeOffset="87">27644 9104 8161,'13'-18'0,"0"4"262,-1-3 1,5 4 0,2 4 0,-1 5 449,1 3 1,-4 2-306,-6 3 0,-4 3-283,-5 6-40,-5 6 1,-4-4 0,-8 6 0,-4 2 0,-3 1-235,-2 2 1,0-1 0,-1 1-1,0-2 54,3-3 0,5 2-63,-2-6 0,10 0-34,-2-5 237,9-4 0,1-3 1,11-5-1,12 0 0,11-1 76,12-3 0,6-2-652,7-3 330,7-2 0,4 4 0,-31 1 0,0 1 0,0 0 0,0 1 0,35-2-1187,-3 1 1389,-8 3 0,2 2 0,-4 7 0</inkml:trace>
  <inkml:trace contextRef="#ctx0" brushRef="#br0" timeOffset="88">19828 7523 8161,'0'-24'192,"-4"4"1,-1-7-1,2 6 1,3 3 0,5 2 26,3 2 1,5 5 0,3 2 0,2 2-1,2 2 1,2 1-137,3 2 0,0 2-259,1 2-249,-1 3 1,5 2 0,0-1 0,-2 1 0,-1-1 424,-2 1 0,-33 16 0,-9 9 0</inkml:trace>
  <inkml:trace contextRef="#ctx0" brushRef="#br0" timeOffset="89">19688 7842 8161,'-10'-13'0,"-3"2"0,0 1-21,3 1 1,6 7 0,8-4-1,5 2 329,2-1 1,7 1 0,5 4 0,4 0 306,3 0 1,5 0-324,-1 0-797,3 0 0,1 0 0,1 0 0,-1 0 505,0 0 0,-1-7 0,4-3 0,3-1 0,0 1 0</inkml:trace>
  <inkml:trace contextRef="#ctx0" brushRef="#br0" timeOffset="90">23028 6235 8130,'-4'-17'15,"-2"0"1,1 2 0,-2 0 172,0 3 69,4 5 0,-3 4 0,6 10 0,-1 8 0,-2 7 1,-1 6-1,1 3-168,1 5 1,-2 6 0,-2 5 0,1 1-116,-1-1 1,0 2-94,2-2 0,3 3 0,-4-1 0,4-3-42,1-8 1,0-5-29,0-8 106,0-5 1,0-9-1,0-12 93,0-11 1,0-6 31,0-7-43,0-1 0,0-5 0,0-3 1,0-4-1,0-3 26,0-2-12,0 1 0,0-2 1,0-3-1,0-3 1,0-1 152,0 0 0,1 2 0,2 0 0,3 4 141,1 1 1,2 5-255,3 9 1,1 1 84,0 12-270,0 6 1,1 5 0,1 6 0,4 2 0,1 2-215,2 5 1,2 3 22,2 5 1,-5-1-744,0 5 664,-5-5 0,2 8 0,-5-3 402,0 3 0,-17 7 0,-5 2 0</inkml:trace>
  <inkml:trace contextRef="#ctx0" brushRef="#br0" timeOffset="91">22965 6439 8130,'-13'-1'0,"0"-3"-253,0 2-504,1-3 940,4 5 1,4 0 0,8 0 0,6 1 257,6 3 0,2-2 0,6 2 0,1-3-882,1-1 0,4 0 206,0 0 1,-2 5 0,5-1 0,-2-1 234,-3-2 0,16-7 0,3-1 0</inkml:trace>
  <inkml:trace contextRef="#ctx0" brushRef="#br0" timeOffset="92">23411 6758 8130,'-9'-1'-143,"1"-2"0,-2-3 0,-1 0-856,-2 1 1287,6 1 0,1 5 0,6 3 1,0 5-1,-1 3 0,-2 4 0,-1 2 437,1 2-725,1-4 0,2 8 1,0-3-1,0 2 1,2-2-19,2-4-284,-3-3 1,5-1 159,-6 0 0,0-16 16,0-6 150,0-10 0,-1-1 0,-2-6 0,-1-1 0,1-2 0,1-4 0,2-1 132,0 0 0,6 4 1,3-2-1,2-1-57,2 1 1,4 9-42,0 2 0,5 5 0,-2 3 0,1 2 56,1 2 0,-3 5-84,3 8 0,-4 4-95,-5 4 0,-2 7 0,-2 2 0,-5 2-118,-3-2 1,-1 3 17,0-3 0,-5 2 149,-4-2 25,-8 3 0,3-10 1,-4 3-1,1-2 0,0-4 62,1-3 411,2 4-18,1-11-296,6 5-150,1-6 0,13-2 0,6 0 1,7-3-1,6 1 11,3-2 0,0 5-175,5-3 116,0 2 0,-2 2 0,-2 2 1,-3 2-1,-3 4 64,-3 4 0,-4 1 16,-8-1 1,-4 1 16,-5 0 1,-2 0-42,-7-1-1,1 1 1,-17-2-1,4-1 1,-3-1 0,0-1 10,3-1 1,-2-1-409,6-6 0,-1 4 44,1 1-238,8-1 1,-6-6 0,10-2 565,3-4 0,40-21 0,11-5 0</inkml:trace>
  <inkml:trace contextRef="#ctx0" brushRef="#br0" timeOffset="93">24061 6656 8130,'-20'-11'-128,"3"2"0,2 4-188,-2 5 1,1 0 560,-5 0 1,1 9 1522,-1 4-1484,-3 8 0,5-1 0,-3 6 0,2-2 0,3-1-98,5-2 0,1-1 0,8 2 1,5-2-437,5-1 0,7-2 277,7-5-230,0-5 0,18-1 0,-1-6 0,6 0 0,1-1-1980,-2-4 2183,-4 4 0,17-39 0,-27 19 0,1 0 0</inkml:trace>
  <inkml:trace contextRef="#ctx0" brushRef="#br0" timeOffset="94">22161 7294 8130,'-25'-9'-62,"-1"1"0,2-1 0,3 1 90,4-1 1,10 2-1,8-2 1,12 5 1007,11 3 0,9-1-748,9-2 0,9 3-116,9-4 0,9 3-1516,-31 0 0,1-1 1368,6 0 0,3-1 1,7 0-1,2-2 0,8 1 1,2-1-1,-19 1 1,0 1-1,2-1 0,2 0 1,1 0-1,0 1 1,3-1-1,1 0 0,0 1 1,2-1-1,0 2 1,1-1-37,0 1 0,2 1 1,-2-1-1,-3-1 1,-1 1-1,0 0 0,-1 1 1,1 0-1,-1 0 1,-3 0-1,0 0 0,-1 0-98,-1 1 1,0-1 0,-1 0 0,23-3 0,-2 0 0,-4 1 0,0 1 0,-5-1 0,0-1-68,-8 1 1,-2 0 0,-4 0 0,-3-1 0,25-6 0,-10 1-385,-16 2 0,-16-1 511,-14-4 1,-11 1-51,-11-1-6,-2 6 0,-3-3 0,-2 6 0,-2 1 0,-2 1 0,-3 2 0,-1 0-544,-2 0 650,-5 0 0,10 6 0,-3 1 0</inkml:trace>
  <inkml:trace contextRef="#ctx0" brushRef="#br0" timeOffset="95">22926 7651 8130,'6'-13'-37,"0"-4"0,4 0 1,-2 1-1,1 2 2025,-2 1-1740,4 1 0,-11 14 1,0 8-1,-9 7-10,-6 6 1,-1 3-248,-5 3 24,0-2 0,-3 6 0,1-5 0,3 2 0,0-2 0,1-1 0,-3-1-59,2-1 0,-2-1-153,5-3 90,0 4 0,4-13 1,3 1-36,6-7 1,7-12 0,14-7 0,4-7-26,3-4 1,2-1 0,-1-2-1,1-1 5,-1-2 1,1-4-66,-1 4 204,1-5 0,-1 4 0,-1-3 0,-3 4 0,-4 4 429,-2 5 1,-7 4 3,1 9 0,-7 5-188,3 11 0,-8 4 0,-1 12 0,-1 3 146,0-1 1,3 3-297,-2 1 1,3-2 110,1 6 1,1-6-337,3 2 74,-2-3 1,9-6 0,-3 0 0,4 1 0,1-3-388,-1-2 1,1-2 161,0-3 0,0-3-128,-1-1 1,1-5-653,0 1 640,0-2 0,-5-4 1,-1-2-1,-1-4 444,-3-4 0,-47-29 0,15 17 0,1 0 0</inkml:trace>
  <inkml:trace contextRef="#ctx0" brushRef="#br0" timeOffset="96">22761 7574 8130,'-13'-13'0,"1"1"0,4-1 0,4 2 0,8 2 0,4 5 0,11 2 335,6 2 0,7 0 1,6 0-1,0 0-16,0 0 1,1 0-611,-1 0 0,-4 5-1074,0-1 1104,-6 6 0,3-7 0,-5 4 261,-1-2 0,1 0 0,-1-5 0</inkml:trace>
  <inkml:trace contextRef="#ctx0" brushRef="#br0" timeOffset="97">24061 7689 8130,'2'-9'-105,"0"1"0,4-1 1,0 1-1,1-1-1433,0-1 1688,1-1 0,4 3 0,-2-1 0,-3-1 0,-2-1 1,-2-2 458,-1 0 1,-4 1-324,-2-1 0,-5 2 1,-6 1-1,-4 3 205,0 1 0,2-3-328,-5 5 0,3 0 0,-4 4 1,2 1 45,-2 4 0,-1 2 98,-2 5-329,7 1 0,-6 6 0,6 0 0,-1 3 0,3-1-154,3 2 91,7 1 0,1 1 0,6-1 0,0-3 0,1-4-147,4-2 0,3-3 0,8 0 0,2-2 46,2-2 1,3-5 80,6 1 0,-2-8-48,3-5 100,-3-2 1,-2-2-1,1-1 1,-2-3 0,-1-5-34,-2-7 1,-1-2 200,1-3 0,-4-3 276,-9 3-285,4-8 0,-7 2 0,4-2 0,-3 2 1,-2 3 138,0 3 1,0 7 481,-4 6-101,0 11-97,0-1-454,0 11 1,-1 1-1,-2 5 1,-3 6 0,-1 8-160,-3 4 0,3 7 142,-1 3 1,-1-1-71,-3 1-70,5 0 1,-3 0 0,5 0 0,3 0 0,0 0-321,2 0 0,0-10-306,0 2 425,6-4 0,2-2 0,8-4 0,2-5 0,2-4-906,3-1 0,5-3 1189,2-8 0,22-19 0,2-10 0</inkml:trace>
  <inkml:trace contextRef="#ctx0" brushRef="#br0" timeOffset="98">24660 7549 8102,'0'-13'-130,"0"4"0,0 1 516,0-2-187,-5 4 0,2 3 0,-6 11 0,-2 6 0,-4 6 0,-7 6 0,-2 7 0,-3 4 0,-2 3 639,-5 2 0,-3 5-732,-2 8 1,1-4 0,0 1 0,1-3-25,3-1 1,1 1-1747,4 2 1452,7-5 0,-3-7 0,9-5 0,-1 0 0,0-1 0,0-3 0,2-5-1025,3-4 1,1-6-3,7-7 1239,0-5 0,26-14 0,7-11 0</inkml:trace>
  <inkml:trace contextRef="#ctx0" brushRef="#br0" timeOffset="99">24584 8033 8093,'13'-18'0,"-1"-1"0,1-2 29,0 3 0,1 9 1,2 2-1,2 1 1,1 4 1818,-1 0-1679,-1 8 0,-9 7 1,0 8-1,-3 3 1,-2 1-175,-2 1-25,-6 5 1,-2-4-1,-6 4 1,-1-1-1,-2 0-277,-1-2 231,-5-1 1,3-2 0,-4-1 0,4-2 0,0-5-21,4-3 1,0-7 605,3-3-354,5-2 1,11-7-12,9 1-272,8-6 1,3 3 0,7-6 0,2 1 0,2-1-239,2 0 1,1 2-389,0 2 1,1-1 49,-1 6 703,0-6 0,6-3 0,1-6 0</inkml:trace>
  <inkml:trace contextRef="#ctx0" brushRef="#br0" timeOffset="100">25094 7370 8051,'-6'-33'12,"1"-2"1,-4 5-1,5 3 199,2 5 166,2 9 1,6 3 0,3 6 312,2 1 0,2 7-355,-1 5 0,-2 3 1,2 5-1,2 6 216,0 5 1,0 5-99,-1 5-356,5 6 0,-3 6 0,0 7 1,-4 1-1,-3 3 21,-3 1 0,-1 3 1,-5 3-1,-5 3-474,-6 0 1,-7-2-145,-6-5 0,-8 0 0,-4-3 1,-4-6-483,0-8 0,-3-6 569,2-3 0,-8-6 1,1-3-1,-4-6-146,4-6 1,-2-3 316,4-2 1,-3-3 241,-1-1 0,3-13 0,-6-4 0,-3 1 0,-1 1 0</inkml:trace>
  <inkml:trace contextRef="#ctx0" brushRef="#br0" timeOffset="101">23730 7383 8051,'-7'-26'-90,"-5"2"0,5 3 0,0 4 90,3 3 248,2 7 1,-3 4 0,-4 11 635,-2 9 0,-2 7-609,0 6 0,-4 8 0,-1 11 0,0 5-64,-1 5 0,-2 3 0,4 4 0,1 3-151,9-31 1,0 0 0,1-1 0,1-1-758,0 2 0,1 0 626,1-1 1,1 0 0,2 1 0,1 0 0,1 0 0,0-1 0,8 34-1,6-7 1,5-9 0,3-7-508,2-5 0,5-5 0,3-5 0,3-8 35,1-6 0,6-6 1,3-5-1,4-4 543,4-2 0,-1-8 0,5-2 0,2-7 0,4 0 0,-1-1 0,-3-1 0</inkml:trace>
  <inkml:trace contextRef="#ctx0" brushRef="#br0" timeOffset="102">25617 7128 8051,'0'-26'0,"0"2"0,0 2 0,0 0 0,0 1 1,1 0 375,3 0 0,-1 5 0,6-1 0,1 4 1,1 3 179,2 2 1,-5 5 0,1-1-1,1 2-429,1 2 0,2 6 235,0 2-414,-6 4 0,3 2 1,-6 2-1,-1 2 0,-2 0 1,-1 2-1,0-1-141,0-1 1,-4 0 0,-2-2 0,0 1-37,1-1 1,-1-6 191,2-2 312,2 1 0,-7-1 113,4 1 1,7-7-147,6 3-239,9-4 1,3-2-1,7-2 1,3-3-1,4-1 1,3-1 0,1-1-544,0 1 0,-5 5-71,-4-2 1,-2 0 226,-1 1-406,-6-1 0,-6 5 790,-6 0 0,-39 17 0,-6 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41.288"/>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19688 5763 8560,'0'-12'-192,"-5"-5"0,1 0 1,1 0-1,0 1 1,1 2-798,-3 3 937,1 6 1,5 0 0,2 6 0,2 3-1,-1 3 37,1 1 1,-3 3 18,2-3 54,-2 4 1,-2 5-1,0 1 1,-2 2-1,-1 4 1,-2 4-1,-1 8 170,0 5 1,-4 6 95,2 8-289,-3 3 0,-2 11 1,6-32-1,1 1 1,0 4-1,-1 0 1,0 4-1,0 2 1,0 1-1,0 1 0,0 0 1,0-1 63,1-2 0,0-1 0,4 1 0,0-1-902,0-6 1,0 0 813,1-2 1,1-1 0,0 36 0,1-10 0,2-6 0,2-7-587,3-8 546,0-2 1,3-2-1,-1-1 1,-3-3-1,0-4-14,1-3 1,-6 0 0,4-1 0,-2 0-206,1-6 0,0-5-263,-1-2 348,-2-6 1,9-1-1,-4-8 1,2-3 603,-1-8 1,-3-7-442,3-10 0,-5-2 0,3-6 0</inkml:trace>
  <inkml:trace contextRef="#ctx0" brushRef="#br0" timeOffset="1">19535 5929 8520,'0'-25'-75,"-2"3"0,-1 1 1,-1 0-257,1 1 0,2 2 0,2 6 0,2 2 233,1 2 0,8 5 52,0-1 1,3 2 0,6 2 0,1-1 52,3-3 0,1 2 16,4-2 1,4 3 0,9-1 0,3-1 38,4-1 0,7 0-9,2 4-43,4-6 1,7 3 0,-31 0-1,0-1 1,4 1 0,1-1-1,2 1 1,1 1 0,1-2-1,1 1 1,1-1 0,0 0 3,2 0 1,1-1-1,2 0 1,1 0-1,2 0 1,1 0-1,1 0 1,-1 1-400,0-1 1,0 0 0,1 0-1,2 0 359,-1 1 0,1 0 23,1-2 1,0 1 0,0 1 0,0 0 0,-2-2 0,0 0 0,-3 0 0,0 0 0,-3 1 0,-1 0-49,-2 1 0,0 0 47,0 3 1,0-1 0,-6-3 0,-2-1 0,1 2 0,-1-1 0,-3 0 0,-1-1 0,-3 0 0,-1 1-26,32-4 1,-7-2-880,-1 2 920,-12-2 1,2-2 0,-14 0 0,-2 1 0,-4-1 46,-3 0 1,-7 5-17,-3-1 0,-3 5 85,-1-5 1,-5 2-84,1-1 727,-6 2 0,7 1-404,-6-4 846,0 3-1093,-4 1-7,0-1-229,0 5 197,0-5-148,0 6 76,0 6 1,0-4 0,0 7 0,0 1 0,0 3 45,0 4 0,0-2 8,0 6 0,0-2 7,0 6 0,0-2 14,0 7 1,-1 2-1,-2 2 1,-1 5 63,1 3 1,-3 3-67,2 6 1,0 2-228,4 2 0,0 5 172,0 8 0,0-3 0,1 3 0,3-3 43,5-1 0,3-1-55,5 1 0,-2-6-12,2-2 0,-3-4-74,-1-1 60,-6-6 1,3-1 0,-6-7 0,-1-3 0,-2-4-72,-1-3 0,0-6-85,0 0 0,0-4-16,0 5 0,0-7-15,0 2 1,0-1-1,0-1 1,-1 2-308,-4-1 0,4-2 142,-3-1 1,2 0 321,2-1 1,-1 2 39,-3 3 0,-3-2 0,-23-2 0,-10-2 0,-2-1 0,1 0 0</inkml:trace>
  <inkml:trace contextRef="#ctx0" brushRef="#br0" timeOffset="2">19484 7408 8504,'-5'-8'-765,"0"-1"482,-2-1 0,-1 3-831,0-1 1339,2 5-153,6-3 1,2 11 0,2-1 0,4 0 0,4 0 236,1 1-247,5-1 1,2-4-1,7 1 1,2 2-1,7 1 1,6-1-1,9-1-39,7-2 0,-21-1 1,2 0-1,2 0 0,3-1 1,3 0-1,2-1-44,3-1 0,1 1 1,2-1-1,0-1-1289,4-1 0,1-1 1309,1 1 1,0 0-1,5-1 1,0 1 0,-1-1-1,0 1 1,-1 0 0,-2-1-1,-1 2 1,-1-1 0,-2 1-1,0 0 1,0 1 0,0 0-1,2-1 0,-1 0 1,-5 0-1,-2 0-828,2 1 1,-1-1 825,-3-1 1,0 1 0,3 1 0,0 1 0,1-3 0,0-1 0,-1 1 0,0 1 0,0 0 0,-1 0-26,-1 1 0,-1-1 0,-3 1 0,-1 0 1,1-2-1,-2 0 0,0 1 0,-2 1 59,0-1 0,-1 1 1,-5 2-1,0 0-27,-1-3 0,0 1 0,31 1 4,-3-1-3,-6-3 1,1 1-1,-8-3 1,-6 1 0,-5 1 40,-6 0 0,-7 3 1998,-6-4-1868,-5 5 919,-3-3 1,-8 5-1084,-5-4 1,-1 4 189,-3-3 1,1 2-278,-6 2 0,5 0-205,-4 0 1,-1 0 0,-4 0-44,1 0 1,-1 6 144,0 2 0,0 0 178,1 0 0,-7 6 0,-1 6 0</inkml:trace>
  <inkml:trace contextRef="#ctx0" brushRef="#br0" timeOffset="3">23169 7115 8453,'-6'-18'0,"4"2"-144,-2-5 1,-1 9-1,-1 0-60,-1 0 1,4 8-125,-1 4 0,2 7 328,2 10 0,12 20 0,2 10 0</inkml:trace>
  <inkml:trace contextRef="#ctx0" brushRef="#br1" timeOffset="4">15645 7051 12290,'0'-12'-370,"0"-3"1,0 0 0,-1-2 0,-2 1-1,-1 2 1,1 1-876,2 1 0,-1-1 1108,-2 0 0,3 0 103,-4 1 6,4-1 1,0 4 76,-4 1-43,4 5-411,-5-3 429,6 6 1,0 6 0,0 4 0,0 4 0,0 4 0,0 2-1,-1 3 63,-3 1 0,2 3 1,-4 3-1,2 5 29,0 6 0,0 0 0,4 6 0,0 3 26,0 3 1,0 10 92,0 5-239,0-29 1,0 1 0,0-2 0,1 1 0,0 4 0,1 2 0,1-2 0,0 1 0,-1 2 0,1-1 32,0 1 1,0-1 0,1-2 0,0-1 0,-1-2 0,0 0-1,0 0 1,1 0-8,1 1 1,0-1 0,2 26-63,2-2 0,-1-10 4,5-7 0,0-5 0,-1-8 0,1-4 17,0-3 0,0-3-46,-1-3 0,-3-3 44,-1-5-315,1 0 282,-2 0 0,0-6 0,-4-2 1,3 0-506,1-1 487,-4 0 0,4-9 161,-3-4 1,-3-2-82,4-2 0,-10-39 0,-2-11 0</inkml:trace>
  <inkml:trace contextRef="#ctx0" brushRef="#br1" timeOffset="5">15620 7115 9255,'-1'-13'-421,"-2"1"0,-2-1 1,3 0-948,0 0 1394,2 6 1,7-3-1,6 6 1,7 0 0,5 0-1,5-1 1,4 1 45,3-2 0,13 4-38,5-7 0,7 2 0,6-3 1,-31 6-1,0 0 2,2-1 1,1 0-1,2 0 1,1 0-114,4 0 1,0 1 0,-1-1 0,0 0 0,2 2 0,2 1 0,0-1 0,0 0 77,2 0 1,1 0 0,2 0-1,0 1 1,3 0 0,1 1-1,-1-1 1,0 0 11,-1 0 0,-1 1 0,0 0 0,0 0-1079,1 1 1,1 0 1062,-1 0 0,1 0 1,-2 0-1,1 0 0,-2 1 1,0 0-1,-1 0 1,-1 1-1,-1 0 0,-1 0 1,0-1-1,-1 1 0,-1-1 1,1-1-10,-1 0 1,0 0 0,-6-2-1,-1 0-8,-2 0 1,0 0 0,-1-3-1,-2 1 1,26-2 0,-5-1-7,-4-3 1,-14 3 16,-6-1 0,-10 1-3,-3-2 1,-9-2 0,-1 2-3,-4-2 1,-3 3 208,-4-1 0,4 5-222,1-5 849,-1 6 0,-3-6 0,4 3-857,3-1 6,3 4 11,2-8 0,-4 8 21,-1-6 4,-5 6 0,3-4 48,-6 3 227,0-3-278,0 0 121,0-4 4,0 9-67,0-3-108,0 5 1,0 1 80,0 3-12,0 3 1,0 7-1,0 2 1,0 2-1,0 2 78,0 3 0,0 7-17,0 4 0,0 4-17,0 4 0,0 5 0,1 10 0,2 7 2,1 6 0,-1-33 1,-2 0-10,-1 35-46,3-34 0,0-1 0,0 34 0,1-33 0,0-1 1,1 0-1,0-1 0,7 30-53,0-5 1,5-8 72,0-7 1,6-5-82,-2 2 23,-2-3 0,-1-8 0,-5-2 0,0-5 0,-2 0-112,-2 0 0,-4-8-133,-5 4 0,0-1 191,0-3-121,-11 6 0,-3-3 0,-13 4 1,-4-2-1,-8 0 222,-6 0 0,2-10 0,-11 0 0,-1 0 0,-4 1 1,-1 0-1,1 0 0</inkml:trace>
  <inkml:trace contextRef="#ctx0" brushRef="#br1" timeOffset="6">15416 8747 9887,'-9'0'-1332,"2"-1"312,2-3 1015,0-4 15,5-4 1,2 3-1,2 2 1,6 1 251,6 4-205,-2-5 1,10 1 0,-1-4 0,5 3 0,6 0 203,3 0-249,12-2 1,4-4-1,13 1 1,-30 5-1,1 1 1,2-1-1,2 1 1,3 0 0,2-1-1,2 1 1,1-2-7,4 0 1,1-1-1,1 2 1,0 0-1,1-1 1,0-1-1,-1 2 1,1 1-86,-1 2 1,1 0 0,1-2-1,0 1 1,0 1 0,-1 0-1,-1 1 1,-1-1 75,-2 2 1,-2 0 0,1-1 0,-1 0-1,-3 1 1,1 0 0,0 1 0,0-1 0,2 1 1,-1 1-1,-3 0 1,-1 0-6,0 0 0,-1 0-26,-3 0 1,-1 0-1,1 0 1,0 0-1,-2 0 1,-1 0-1,-1 0 1,1 0-1,34 0-12,-4 0 1,-7-2 0,-3 0-1,0-3-141,0 3 0,-5-4 257,-2 2-77,0-1 1,-12 1-1,4-2 1,-5 1-1,-4-2 70,-4 0 1,-5 2-7,-3-3 0,-3 4-29,-2-5 34,-2 6 0,-1-7 0,-7 5 1,0-2 390,0-3 0,-4 3-348,1-2 35,-3 6 1,-1-4-395,0 3-322,0 3 304,0-5-285,0 6 516,0 0 1,17-28 0,5-8-1</inkml:trace>
  <inkml:trace contextRef="#ctx0" brushRef="#br1" timeOffset="7">27121 9640 15841,'0'-9'-2250,"-1"2"1,-2 0 1019,-1 0 1,-2 3 1612,2-5-430,3 1 1,-7-1 0,6 1-25,-3-2 1,1 3 9,4-2 1,2 5 0,2-4 197,4-2 1,8 3-224,1-2 228,6 6 1,2-7 0,9 5 0,6-1 0,6-1-1,11 1 1,10-1-34,-30 3 0,2 1 0,5 0 0,2-1 0,4-1 0,2 0 0,2 1 0,1 1 13,1 0 0,1 0 1,2-1-1,1 0-1087,-1 1 0,1 1 1019,2 0 0,1 0 1,-1 2-1,0 0 0,2 0 1,0 0-1,-4 0 1,0 0-1,-3 1 0,0 0 1,-4 0-1,0 0 1,-1 2-1,-1-1 151,1-1 0,-2 1 0,-4 0 0,-1 1-569,-2-1 0,-1 0 384,-5 1 0,0-1 1,26-4-1,-9-1 1,-7-2-1,-9-1-12,-7 0 1,-9-3-82,-5 0 1,-9 2-121,-4-2 0,-2 5-557,-2-4 1443,-6-1 1,-1 2-1418,-6 3 985,1 2 1,-7 2-1,-2 2 1,-5 2-1,-3 3-536,-5 0 0,-9 5 257,-4-4 1,-5 3 160,-8 2-182,7 0 1,-4-6 0,-5-1-1,1 0 1,0 0 0</inkml:trace>
  <inkml:trace contextRef="#ctx0" brushRef="#br1" timeOffset="8">27542 9640 13869,'-44'0'0,"3"0"-1655,-6 0 1509,6 5 1,3-2-1,8 4 1,3 0 0,2 1-39,-1 1 1,7-3 156,2-2 100,8-2 0,5-2 0,8 0 137,5 0 0,3-2 64,5-2-227,9 3 1,8-5-1,8 5 1,8-2 0,9-3-25,-23 2 0,1 1 0,1 1 1,2 0-1,3-2 0,1-1 1,3 1-1,0 0-3,2 0 1,1 1-1,4-2 1,1 0-1427,8 3 0,2 0 1412,-1-4 1,2 2 0,-18 3 0,1 1 0,0-1 0,21-1 0,-1 0 0,-2 0-1,0 1 1,-2 0 0,-1-1-21,-1 0 1,-1 0 0,-9 0-1,-1 0-138,-3 2 0,0 0 1,-6-1-1,-1 0 94,-6-1 1,0 0 66,28 1 0,-11-6 0,-10 4 0,-9-1 0,-7-1 59,-6 0-48,-2 3 0,-12-5-158,-3 3 35,-3 2 1,-1-5 2194,0 3-2696,0 3 747,0-5-798,-5 6 551,3 0 0,-9 0 0,2 1 0,-1 4 0,1 3-460,0 4 1,5 0 90,-5 1 478,6-6 1,26-1-1,13-6 1</inkml:trace>
  <inkml:trace contextRef="#ctx0" brushRef="#br1" timeOffset="9">29774 9665 32239,'0'-25'-4916,"0"-1"1,0 2-4418,0 3 8147,0 3 1,0 13 778,0 10-179,0 2 457,0 17 0,11 18 0,3 12 1</inkml:trace>
  <inkml:trace contextRef="#ctx0" brushRef="#br1" timeOffset="10">2652 10379 15206,'-5'-8'-622,"-4"-1"1,-2-1-1,-1-1 1,4-2 10,4 1 0,-2 3 1,2 1-1,2-2 0,5 0 830,6 1 1,2 2-30,2 3 0,5 2 0,3-2 0,3 3 68,2 1 1,7 0 44,5 0-261,6 0 1,7 0 0,3-2-1,5 0 1,9-4 0,-31 3-1,0 0 1,1 0 0,0-1-31,1 1 1,-1-1 0,-1 1 0,1-1 0,-2-1 0,0 0 0,32-3 255,-3-2 1,-9-2-224,-10 0 19,-2 4 0,-18-3 1,1 4-1,-6-1 1,-3 0-540,-2 3 207,-8 1 1,-3 9-504,-10 4 330,-2 2 450,-5 2 1,-58-6 0,28-4 0,1 0-1</inkml:trace>
  <inkml:trace contextRef="#ctx0" brushRef="#br1" timeOffset="11">2831 10481 15609,'-29'-14'-631,"4"-1"0,5-2-271,4 1 0,9 6 492,3 2 1,4 5-1,4-2 1,6 4 666,6 1 1,9 0-215,9 0 0,5 0 0,5 0 0,7-1 56,7-4 1,0 1 89,1-9-168,1 3 0,8-12 1,1 3-1,-1 1 0,-3-2 327,-7 0-261,-4 5 0,-8-2 0,-5 7 0,-7 3 0,-7 1 80,-5 3 1,-10 2 0,-1 2 0,-4 3-635,-4 5 0,-2 2-319,-1 2 738,-5 5 0,-25-3 0,-11 3 0</inkml:trace>
  <inkml:trace contextRef="#ctx0" brushRef="#br0" timeOffset="12">2767 15798 6212,'-7'-8'366,"1"1"-318,1 1 1,3 1-1,-2 0 44,2-3 1,2-4 66,0 0-98,0-1 0,0 4 1,0 1 205,0-2-140,0 4-7,0 1-41,0-1 0,0 6 39,0 0 1,0 3 143,0 10-206,0-3 0,0 14 0,0-2 0,0 7 0,0 5 67,0 2 1,0 4-1,2 3 1,1 3-17,1 4 0,2 1-33,-2 0 0,-1 4-67,5 1 0,-4-5 1,5-6-1,-1-3 4,0-5 0,3 0-18,-3-7 1,-1-2-152,2-7 157,-6-2 0,7-6 1,-6-1-1,-1 1-44,-2 0-192,-1-6 53,0 4 0,-1-5 1,-2 4-669,-1-2-28,-1-5 172,0 3 708,3-6 0,-3-7 0,5-6 0,0-7 0,4-21 0,3-10 0,0-4 0,0 0 0</inkml:trace>
  <inkml:trace contextRef="#ctx0" brushRef="#br0" timeOffset="13">2754 15786 8338,'-8'0'-357,"-1"0"1,-1-2 0,-1-1-47,-2-1 1,5 0 826,-1 4-284,6 0 0,-1 0 156,8 0-223,-2 0 1,9 0-1,-2 0 1,3-1-1,5-2 334,5-2-345,2 1 1,5 0 0,4-2 0,2 1 0,5-2 0,1 1 0,5-1 68,5 0 0,1 0 1,7-2-1,4 3-184,3 1 1,2 3-1,-31 0 1,0 0 0,1 1-1,-1-1 21,0 0 1,0 0 0,0 1 0,0 1 0,1-2 0,0-1 0,0 2 0,1 1 13,-1 0 0,0 0 0,1 0 0,0-1-823,1-2 1,1 1 836,-2 2 1,0-1 0,4-2 0,0-1 0,-1 2 0,0 0 0,1-2 0,0 0 0,2 0 0,1 0-1,-1 0 0,0-1 1,1 1-1,-1 0 0,0-2 1,1-1-1,0 1 0,1-1-195,2 1 1,0 0 0,-2-1 0,0 1 199,-3-1 1,1 1 0,0 2 0,-1 0-1,-1-1 1,-1 1-1,2 2 1,0 0 0,0-2-1,0-1 1,-2 1 0,1 0-139,-3 1 1,1-1 0,0-1-1,0 0 137,-1 3 0,0 0 0,4-3 0,-1 0 0,0 1 0,-1-1 0,-1 0 0,0 0 0,0 1 0,-1 0 0,-1-1 0,0 0 0,-1 2 0,0 0 0,1 0 0,0 1 1,2-1 0,-1 0 1,-3-2-1,0 0 0,1 1 1,0 0 0,32-4-2,-34 4 0,0 0 0,32 0 1,-32-1 1,0 1 0,25 0 0,-2-5 0,-5 1-80,-3 1 1,0-3 79,0 6 0,-10-2 1,-2 2 83,-4 2 1,2-8-1,-2 5 1,-2-1-1,-2-1 644,-3 0 0,-2 3-698,-5-5 0,2 5 416,-6-5 0,-6 5-430,-7-4 1,-4 3 80,-4-3 0,1 4-445,-5-5 1,-2 5 85,-7-5 0,1 5 0,-3-3 260,0 1 0,2-49 0,4-9 0</inkml:trace>
  <inkml:trace contextRef="#ctx0" brushRef="#br0" timeOffset="14">7587 11450 8338,'0'-12'-170,"0"-5"1,0 0 0,0 1 0,0 2 0,0 1-277,0 0 0,4 1 1,2-1 730,1 0 1,-4 5 324,1-1-438,3 1-37,-6 1-79,5 7-27,-6 7 0,0 7 0,0 1 1,0 4-1,0 1 180,0 2-170,0 8 1,0 3-1,0 5 1,0 0 0,0 0-1,0 2 1,0 3 190,0 3 1,0 8-111,0 1-103,0 12 0,0-5 1,0-25-1,0 1 1,0 2-1,0 0 1,0 0-1,0 1-12,0-1 1,0 2 0,1 0 0,0 1 0,0-2 0,0 0 0,1 1 0,1 1-875,-2 2 0,0 1 884,3-5 0,0 1-57,-4 2 1,1 0 0,2-5 0,0-1-10,-3 0 1,0 0 0,1 1 0,2 0-1,-1 1 1,0-1 17,0 2 0,-1-1 52,0-2 0,-1-1 0,0 34 8,0-3 0,-4-1-626,2-31 1,0 0 606,-2 30 1,4 0-1,0-7-31,0 2 49,0-4 0,0 4 0,0-6 0,0-1 0,-2-2 70,-2-1 1,3 2 42,-4 2 177,4-8 1,1 8 0,0-10 0,0 2 0,0 0-236,0 1 1,-4 1-36,-1 2 0,1-4 31,4 0-41,-6 0 1,5-2-1,-3-3 1,2-2-1,2-2-36,0 1 0,0-5 913,0 0 1,0-2-823,0 2 1,0-3-1,0-5-58,0-1 1,0 0-1,0-4 1,2-3-1,1-1 26,1 0 1,0 0-4,-4-4 0,2 0-217,2-1 200,-3 1 1,5-4-106,-6-1 21,0 1 0,0-1-69,0 1 1,0-1 28,0 5 0,0-5 38,0 1-96,0-1 0,-4 5 0,-2 0 0,0 0 0,-1-1-223,0 1 0,4-4-318,-1-1 321,3-5 1,3-4-393,7-12 755,-1-11 0,8-16 0,6-17 0,3-8 0,-1 2 0,-5 7 0,1 0 0,0 0 0,-1 0 0,1 0 0</inkml:trace>
  <inkml:trace contextRef="#ctx0" brushRef="#br0" timeOffset="15">7574 11374 8371,'-6'-7'-175,"-1"1"1,-1 2-281,-1 0 1,7-6 578,-3 1 0,10 2-66,3-1 0,9 3 0,4-2 1,5 2 43,4 2 1,4-3 30,8 2-123,3 0 1,8 2-1,1-1 1,2-1 0,2 1-1,3 2 1,3 1-40,4 0 1,-8-4-1,-2-1 1,-9 3-22,-6 0 0,-5 1 0,-5-2 0,-8-1-158,-6 1 1,-7 3 9,-3 4 33,-4-3 0,0 11 0,-1-4 1,-1 4 164,-2 0 0,-1 1 0,-5 0 0,-3 0 0</inkml:trace>
  <inkml:trace contextRef="#ctx0" brushRef="#br0" timeOffset="16">8530 11348 8040,'-5'-7'-548,"3"0"638,-2 3 0,3 1 137,1-5 0,0 3-9,0-3 1,-2 5-95,-2-1-190,3 2 308,-5 2-288,6 6 0,0 1 70,0 6 1,1 1-1,2 2 1,1 1 13,-1-2 1,3 5-30,-2 1 1,0-1 40,-4 1 0,5 1-17,-1 3 1,2 2-1,-4 1 1,3 4 27,-2 0 0,-2 1-19,-1 1 1,4 7 24,0-3-34,6 3 0,-8-1 0,3 1 1,0 3-1,0 1 71,2 3 0,-2 1-61,3-3 0,-5 4 17,1-3-40,3 2 1,-4 2-1,4 0 1,-1 0-1,-2 2-29,2 2 0,-3-1 44,5 5 1,-4-3-1185,5 3 1151,-6-5 0,7 4 0,-6-3 1,-1 3-1,-2 2-196,-1-1 0,0-3 190,0 3 1,-1-4 13,-3 5-5,2-6 0,-8 7 1,5-5-1,-1 1 0,-1 2 85,0 4 0,4-8-54,-1 5 0,2-2-12,2-3 1,-1 3 262,-3 1-270,2-5 1,-4 10 0,6-9 0,-1 3 0,-2 2 74,-1-1 1,-5-3-22,5 3 0,-6-4-170,2 5 0,-4-5 176,0 5 162,5-7 1,-3 4 0,5-6 0,1 0 0,0 2-77,0 2 0,-1-4-47,5 0 1,-1 0 328,-3-4-347,2 2 1,-3 1 0,5-2 0,0-3-1,0 1 12,0-1 1,-2 2-30,-2 4 1,3-6 41,-4-2-96,4-4 0,1-1 1,0 2-1,0 1 0,0 2-10,0-2 0,4-6 100,0-1 1,1-4-172,-5 4 1,4-7-325,0-2 96,0 1 1,-4-10-1,0 3 1,0 0-1,0-4-875,0 0 0,-4-3 633,0 1 0,-5-4-772,5-1 1296,-6-5 0,-31-26 0,-14-12 0</inkml:trace>
  <inkml:trace contextRef="#ctx0" brushRef="#br0" timeOffset="17">2907 16564 8388,'-15'-5'-173,"2"1"0,2 1 0,1 0 0,0 1-260,1-3 1,5 0 775,-5 0-53,7 4 0,-4-6 66,6 3-305,0 2 1,1-3 41,4 5-67,-4 0 1,10 0 0,-4 1-1,2 2 1,1 1 0,3 0-1,4 1 33,2-1 0,3 0 0,5-4 1,2 0 17,5 0 0,5 0 1,3 0-1,6-1 63,6-4 1,4-2-113,6-5 1,7 2 0,-34 5 0,1 0-1,1-1 1,0 0-32,-2 1 1,1 0-1,0 1 1,0-1-161,-1-2 1,-1 1 0,1-1 0,1 1 193,0-1 0,0 1-58,33-1 0,-1 0 0,-7 4 0,2-2 0,2-1-37,1 0 0,0-2 48,-4 4 1,-5-1 0,1 5-1,1-1-15,1-3 0,0 2-207,-2-2 0,2 1 232,-2-1 1,-1 1-6,5-5 11,-9 5 0,12-7 0,-10 6 0,1-1 0,3 1 9,1 0 0,-4-5-7,-3 5 0,2-4 105,-2 3 1,6-3-96,-1 4-12,-4-6 0,2 7 0,-5-4 0,-1 1 0,-1 2-1,3-2 0,-3 5-5,4-4 0,-2 0 58,-2 1 1,5-5-52,4 5-2,-3 0 1,4 2 0,-6-1 0,-1-1 0,-1 1 0,3 2 0,-4-3 0,3-1 0,-2 1 105,-2 4 1,1-4-102,3 0 10,-8-1 1,7 5 0,-10 0 0,0 0 0,3 0-8,2 0 1,-5 0-8,7 0 1,-3-4-3,3 0 1,0 0 16,0 4 50,-5 0 0,-2 0 0,-6 0 1,-1 0-1,-2-2-48,-1-2 0,-6 2 164,2-2 0,-3 3-97,-1 1 0,-5-4 108,0-1 1,-5 1 0,2 3 0,-1-2-79,0-1 0,4-1-54,-4 5 0,5-4 0,-5 0 0,-2 1 11,-1 2 1,-1-4 57,0 1-34,0 0 1,-5 4-4,1 0-78,-7 0 0,6-2 168,-4-2-250,-3 3-341,11-5 335,-11 6-1778,5 0 66,-6 0 1786,-6 0 0,-41 17 0,-15 4 0</inkml:trace>
  <inkml:trace contextRef="#ctx0" brushRef="#br0" timeOffset="18">8173 15760 8406,'-7'-13'-381,"-3"5"1,5 1 0,-1 0 1131,0 0-127,2 4-564,4-3 1,2 6 0,2 0-1,4 0 124,4 0 1,0 0-1,1 0-89,11 0 1,-1 0 0,14 0 0,5 0 0,9 0 352,6 0-446,8-5 0,-29 2 0,0 0 0,4-2 0,1 0 0,1 1 0,0-1 0,0 1 0,-1-1 0,0 0 0,-1 0 0,-1 0 0,-1 0-53,-2 0 0,0 1 0,33 1 0,-8-2 0,-6 0-178,-8 1 1,-11 0-36,-7 4 45,-7 0 0,-7 0 52,-11 0 0,-2 0 0,-14 0 1,-2 0 125,0 0 0,-6 0-39,-1 0 1,0 0 85,-5 0 1,8-1 0,-8-2 0,4-3-14,2-1 0,0-2 75,3-3 0,4-1 287,1 0-226,-1 0 0,11 1 1,-2-1-1,4 0 0,4 0 117,5 1 1,4-1-151,4 0 0,2 5 28,7-1-68,5 6 1,-5-2 0,1 6 0,-5 3 0,-1 5 113,-1 2 0,-3 6-62,-8 0 0,1 6 10,-6-2-130,0 3 0,-9 6 0,-4 0 1,-4-1-1,-4 1-224,-4 0 0,-3 0 0,-2-5 0,1 1-151,-1-1-11,1-5 1,1 0-1,1-4 1,5 1 397,4-2 0,21-12 0,14-4 0</inkml:trace>
  <inkml:trace contextRef="#ctx0" brushRef="#br0" timeOffset="19">9767 15276 8301,'-1'-26'-178,"-2"2"-1091,-1 3 1416,0 2 1,-1 14 0,1 6 0,0 11 499,-2 7 0,3 5 113,-5 2-623,5 5 1,-7-3 0,6 6 0,1 0 0,2 0-89,1 0 1,0-5-1,0 1 1,0-5-72,0-4 1,0-1 109,0-3-391,0-3 1,0 0 173,0-5 0,-2-10 1,-1-1-1,-1-5 36,1-7 1,0 0 9,-1-8 0,3 1 16,-4-4 1,4-6 0,1-3 0,0-3 2,0-2 0,6 1 45,2 0 0,4 0 35,0-1 0,2 1 95,3 0 1,-2 7 0,3 4 0,-1 6 5,0 2 1,4 6 98,-4 5 1,2 5-84,-2-1 0,-5 8-35,1 5-87,0 2 0,-12 6 0,4 3 0,-5 2 0,-5 5-59,-3 0 0,-5 6-94,-4 1 1,3 1-23,-3-1 94,3-3 0,2-5 0,3-1 0,1 0 0,3-4-159,2-4 218,2-3 0,8-3-73,5-2 163,1-4 1,10-5 0,-5 0 0,1 0 0,-1 0 134,-2 0 0,-2 0-77,-1 0 1,-5 0-30,1 0 17,-7 0 1,4 2-41,-6 2 0,-6 3 1,-2 6-1,-5-2-11,-4-2 0,3 2-164,-3-2 1,-1-2 156,1 1-103,-6 1 0,4-1 1,-3-1-1,2 0 1,0-1-370,0 0 1,3-1-503,-4 0 1,5-4-1,-1 3 907,3-2 0,30-25 0,7-5 0</inkml:trace>
  <inkml:trace contextRef="#ctx0" brushRef="#br0" timeOffset="20">9984 15454 8308,'18'-18'0,"-2"2"0,5-5 0,-4 5 0,5-1 0,-7 9 0,4 4 0,-2 2 514,0 2 497,0 0 0,-6 6-714,-3 2 0,-2 8 0,-6 2 0,0 2-283,0 3 0,-4 1-189,0 1 0,-6 1 317,1-1-270,-2 1 0,4-2 0,1-3 0,2-4 0,0-3-452,1-1 441,1 0 1,4-6 86,2-3 0,3-8-14,6-4 7,5-9 1,-2 1 0,4-5 0,-1-2 0,0-2-100,-1-5 1,-1 4 111,-4 1 0,-2 1-27,-2 7 320,-3 0 0,-8 7 101,-2 6 0,-3 6-51,-6 15 1,0-1-52,1 5 0,0 0-165,4 5 1,2-1 0,6 0 0,0-3 20,0-1 0,1-5-143,4 1 1,3 1-245,9-1 1,2-5-231,2-8 0,3-3 0,-3-1 1,2 0 514,-2 0 0,-36-45 0,-15-12 0</inkml:trace>
  <inkml:trace contextRef="#ctx0" brushRef="#br0" timeOffset="21">7931 16156 8308,'6'-19'23,"1"-5"0,6-4 1,-1 2-1,1 5 0,0 3 350,0 2 0,-6 6 0,-2 3-47,1 1 1,-5 3-1,4 8 1,-4 3-61,-1 4 1,2 6-167,2 3 1,-3 3 0,5 3 0,-2 4 228,0 8 0,1 5-257,-5 7-67,0 5 0,0 2 0,-2 7 0,-2 2 0,-3 2 0,-2 2 0,6-35 0,-1 1 23,-1 33 0,2-32 0,0-1 54,1 0 0,0-1-147,0 33 0,-3-5 0,6-9 0,3-4 0,3-3 0,2-2 0,-2-4-78,-1-5 0,2-4 1,-4-8-1,-1 1-525,-1-1 264,-2-5 137,0-2 1,0-9 0,-2-2-1035,-2-1 977,3-2 1,-5-10 0,6-2-1,0-5 1,0-4 323,0-4 0,7-37 0,3-16 0,-3 21 0,0-1 0,0 1 0</inkml:trace>
  <inkml:trace contextRef="#ctx0" brushRef="#br0" timeOffset="22">8097 16270 8308,'-14'-20'0,"-2"3"0,-1 5-394,2 3 204,0 4 1,3 6 0,-1 2 0,0 4 509,0 4 1,1-1-196,-1 7 1,2-7 0,2-1 0,3-1 176,1-1 1,3 0-202,-2-3 82,3-2 1,1 2-1,0-10-298,0-6 68,0-1 1,0-11 0,1 1 0,3-4 0,3-2-3,0 0 0,5 2 1,-4 3-1,4 3 249,0 4 1,-3 7-89,-1 2-56,1 5 1,2 3 0,-1 8-1,-1 5 9,1 4 1,-3 3-480,1 5 0,1 5 202,3 0 0,1 0-528,0-5 740,0 1 0,56-7 0,-27-9 0,0-1 0</inkml:trace>
  <inkml:trace contextRef="#ctx0" brushRef="#br0" timeOffset="23">8135 17826 8336,'0'-19'50,"0"1"1,0-3-1,0 4 147,0 3 0,0 8 1,2 6-1,0 7 0,3 6 1,-3 4 217,0 4 0,-2 3-281,0 2 0,4-1 0,0 1 0,-1 1-84,-1 2 1,-2-2-61,0 3-72,0-9 1,1 3-1,2-4 1,1 0-1,-1-3 1,-2-3-338,-1-1 349,0-6-57,0-1 1,0-18 0,0-5 0,0-5 0,0-4 0,0-1-692,0-2 772,0 2 1,0-9 0,0 5-1,0-2 1,2-2 0,2 0-1,5 1 28,2 4 0,2 1 36,-1 0 55,1 7 1,1-2-1,3 12 1,3 0-1,1 4 313,1 4 0,-3 2-277,3 2 1,0 6 0,-6 4 0,-3 5-87,-3 7 0,-8 2-41,3 1 0,-5 2 116,-5 3-147,-2-3 1,-10 8 0,0-4 0,0 0 0,0 1-53,0-4 1,0-2 21,5-5 1,0-3 19,4-5 70,-4 0 0,12-6 0,0-4-3,8-6 1,4 0-10,5-6 1,3 1 7,6-5-4,-7 6 0,6-3 0,-6 6 1,3 1-1,-2 2 232,-2 1 1,-1 0-97,-4 0 0,-1 0 173,1 0-225,-6 0 1,3 5 0,-6 4 138,-1 2 1,-7 1 61,-4-4 1,-8 3-393,-1-2 98,-6 2 1,3 2 0,-5 0 0,-1-1 0,1 1-604,-1 0 1,7-5-78,2 1 0,2-1 108,3 5-275,-1-6 853,6 5 0,58-39 0,-16 12 0,1 0 0</inkml:trace>
  <inkml:trace contextRef="#ctx0" brushRef="#br0" timeOffset="24">8747 18068 8336,'0'-13'81,"0"1"1,0 3 122,0 1 1,2 5 105,2-1 0,-3 4-44,4 4-141,2 3 1,-6 6 0,5-1 0,-2 1-109,0 0 0,0 0-27,-4-1 0,2-4 0,1-3 0,2-1-112,2 1 0,-2-1-197,3-4 1,1 0-131,3 0 292,1-6 1,0-5 0,1-7 147,3-2 0,-4-2 1,1-2-1,-4 2 226,0 0 1,-4 7 26,-2-2 1,-3 3 900,-1 1-586,0 6-325,0 1 0,0 9 0,-1 4 0,-2 7 259,-1 5 0,-2 6-440,2 5 1,2 5 84,-2-1 1,3 9-43,1 4-128,0 2 1,0 2 0,0 2-1,0 0 1,0 3-55,0-2 1,0-3-11,0-5 1,0-2 31,0-6 1,4-9 97,0-4 92,0-8-6,-4 2 1,0-14 27,0-5 1,-5-5 200,-4-8 1,-1 0-91,2 0-92,-3 1 0,5-7 1,-4-2-1,3-2 1,1 1 60,3 0 0,2 0-521,1-8 0,6 3 56,2-3 1,8 5-381,1 4 241,0-3 1,0 4 0,1-4-1,1 1 1,0 3 375,1 2 0,24 6 0,10 7 0</inkml:trace>
  <inkml:trace contextRef="#ctx0" brushRef="#br0" timeOffset="25">8186 11680 7772,'0'-9'-1484,"0"1"1439,0-2 198,0-1 0,0 2 321,0 1 424,0 5-575,0-3 0,2 6-77,2 0-162,-3 0 0,11 0 1,-4 0-1,3 0 1,4 0-1,2 0 1,5 0 82,7 0 0,5 0 0,9 0 0,8 0-116,8 0 0,9-1 0,-32-1 1,0-1-1,1 0 0,1-1-70,0 1 1,0-1-1,1-1 1,0 0 0,1 2-1,0 1 1,0-1 0,-1 0-65,-1 0 1,-1 0-1,1 1 1,-1 0-1024,31 2 1021,-5 0 0,-4-4 0,-8 0 0,-6 1 0,-5 1 1,-6 1-1,-4-2-182,-3-1 302,-7-6 1,-3 7 0,-9-5 40,-4-2 0,-4 4 1,-4 2 0,1-2 1,-5 0-1,-2 1-14,-1-1 0,-2 0-319,0 2 0,-1 3 1008,-3-3-832,3 2 0,-9-2 0,5-2 0,-1 1 1,1-1-145,2 3 0,1-3 99,-2 2 51,2-6 85,-3 3 1,5-6 0,2 1 712,2-1-340,4 6-117,5-5 16,5 11-188,8-5 0,7 6 0,5 0 0,2 0 175,3 0 0,-2 2-41,7 2-148,-7 3 0,7 6 1,-4 1-1,1 3 1,-3 4 134,-5 3 0,-1 2-80,-10-1 1,-3 5-224,-10 0-86,0 5 1,-12-6-1,-5 3 1,-7-1-1,-7-2-434,-7-2 0,0-6 301,-5 0 0,3-5 58,2 1-170,6-3 1,-2-1 0,8-2 0,6-2 417,5-5 0,42-42 0,9-12 0</inkml:trace>
  <inkml:trace contextRef="#ctx0" brushRef="#br0" timeOffset="26">10405 11157 8336,'-4'-13'-89,"-1"1"-353,2-1 589,2 6 0,1 3 0,0 8 0,0 6 0,0 5 599,0 7 0,0 2-600,0 1 0,0 1 1,0-1-1,0 2-71,0 3 1,0-5 189,0 1-381,0-1 1,1-5-1,2 4 1,2-1 0,-3-3-1,0-2 1,-2-2-775,0-2 0,4-6-160,0 1 860,1-6 1,-5 1-1,-2-8 1,-1-6-168,-1-6 0,-2 1 354,2-7 1,3 3 0,-5-4 0,2 0 2,0-4 0,-1 2-64,5-5 1,0-1 208,0 1 0,0-1 0,0 3 0,0-4 294,0 0 0,5 4 32,-1-2 0,4 4-59,-3 5-204,4-3 1,-1 10 0,4-3-1,1 3 1,1 2 32,3 4 0,3 2-182,6 6-165,-1 0 1,3 0 0,-1 2 0,-3 2 0,-1 4-508,-3 4 1,-3 0-23,-9 1 1,-2 4 634,-6 0 0,-40 34 0,16-23 0,-1-1 0</inkml:trace>
  <inkml:trace contextRef="#ctx0" brushRef="#br0" timeOffset="27">10430 11374 8336,'-12'-6'0,"0"3"-301,4-5 755,-4 5 0,12-3-17,0 6 1,7 0-326,10 0 1,-1 0 0,5 0 0,3 0-529,5 0 1,-2 0-139,2 0 1,-2 5 553,-1-1 0,33 11 0,9 0 0</inkml:trace>
  <inkml:trace contextRef="#ctx0" brushRef="#br0" timeOffset="28">10966 11552 8336,'0'-12'0,"-2"0"-291,-2 4 0,1-4 608,-5 4 1,-1 2 7,-3 2 1,-1 3-4,0 1-227,0 0 0,-4 5 1,-1 5-1,0 4 0,-2 5 257,0 1-312,4-5 1,-1 8-1,7-5 1,3 2 0,2 1-1,2 1 1,1-2-217,2-2 1,7-1 0,6-4-1,7-1-375,4 1 0,3-4 289,3-1 1,2-5-1,7 1 1,-1-2 261,0-2 0,12-28 0,6-12 0,-15 11 0,1 1 0,-1 0 0</inkml:trace>
  <inkml:trace contextRef="#ctx0" brushRef="#br0" timeOffset="29">11323 11540 8336,'-13'-13'0,"0"0"0,5 2 141,-1 2 65,7-2 1,-4 11-1,6 0 254,0 7 1,0 6-339,0 4 0,0-2 0,0 5 1,0 0 66,0 0 0,0 1-353,0 5 1,0-5 30,0 0 1,4-4 0,2 3 0,1 0-300,3 0 0,-3-5-230,1 2 0,-1-3 36,2-1 109,2 0 0,-8-6 517,6-3 0,-12-19 0,1-7 0</inkml:trace>
  <inkml:trace contextRef="#ctx0" brushRef="#br0" timeOffset="30">11272 11693 8301,'-2'-13'0,"-2"0"0,3-4-69,-3 0 0,2 0 0,4 4 0,2 1 553,4-1 1,5 2-202,4 2 1,-1-1-1,5 4 1,0 1 55,-1-1 1,4 2-119,-3 4 1,5 1-112,4 4 1,-4 2-1,4 5 1,-4 1 42,-5 0 0,2 5-231,-6 4 0,-6 0-264,-7 0 274,-2 2 0,-14-5 1,-5 7-1,-5-2 0,-5-1-312,-3-2 0,-3-4-158,-5 4 377,0-5 1,-5 6 0,2-5-1,3-1 1,4-2-735,3-1 895,1 0 0,10-1 0,2 1 0</inkml:trace>
  <inkml:trace contextRef="#ctx0" brushRef="#br1" timeOffset="31">2588 16168 9356,'8'-5'-328,"3"-1"1,-3-4 0,4 2 0,0-2-616,1-2 1047,0 0 1,-5 3 0,0 1 0,-1-1 0,-2 1 241,1-1-241,-2 1 1,0-1-1,1 1 362,-2-2-246,-2 4 1,-1-5 201,0 2-317,0 3-110,-6 1 0,-1 6 0,-6 3 0,1 6 0,-2 5 0,-2 3 1,-2 3 77,-2 6 1,-3 4 0,-5 8 0,-3 2 8,-2 5 1,-1 3 10,-4 10-115,16-27 1,0 1 0,1 2 0,1 1-1,-3 2 1,-1 1 0,1-2 0,-1 1 0,1-2-1,1 0 43,0-2 1,1 0-9,4-1 0,0-1 0,-20 25 0,3-5 0,-1-4 0,0-1 56,1-2 1,0 1 0,-6-5 0,-1 1 78,-2-1 1,2-1-92,7-2 1,7-5 44,6-3-94,0-3 0,1-2 1,4-1-1,5-3-5,3-4-218,5-8-118,-3-3 380,6-6 1,2-2-1,2-2 1,4-5-149,4-2 0,0-2 33,1 1 0,1-5 10,3 0-24,-3-6 0,5 9 0,-6-5 0,-1 2 1,1-1-148,0-2 1,-2 3 141,-2-4 0,2 4-30,-2-4 87,2 5 0,2-7 0,-2 5 0,-1 0 0,-3-1 61,-1 4 1,-1 0 32,0 3 247,-4-1-230,5 6 0,-12 1 0,-3 8 1,-2 3-1,-3 8 245,-3 7 1,1 5-179,-5 5 0,0 3 163,-5 5-208,7 0 0,0 0 0,6-1 0,1-1 0,0-2-18,4 1 0,2-8-149,6-2 1,2-9-15,2-3 106,3 0 0,11-12 1,4 2-1,2-6 1,3-6-8,2-2 0,4-3-208,5-3 1,0-3 58,1-5-178,-1-1 1,0 2 0,0 1 0,-1 2 0,-3 0-702,-4 1 1,-9 6 443,-4 5 570,-3 7 0,-29 13 0,-8 10 0</inkml:trace>
  <inkml:trace contextRef="#ctx0" brushRef="#br0" timeOffset="32">752 16921 8580,'-4'-15'-277,"0"0"1,0-4 0,-1 1-1,1 0 522,1 2 62,2 2 1,1 8 0,0 6-1,0 9 1,0 8 539,0 8-747,0 1 1,0 11 0,0-2 0,0 5 0,0 2-12,0-1-170,0-1 0,1-2 0,2 0 0,3 1 1,-1-3-1,2-2 0,-1-4-1413,0-3 1196,4-1 1,-5-2-1,5-3 1,-1-5 297,1-7 0,-5-3 0,-16-74 0,0 26 0,1-1 0</inkml:trace>
  <inkml:trace contextRef="#ctx0" brushRef="#br0" timeOffset="33">752 17010 8580,'0'-26'0,"0"1"0,2-5-39,2 0 0,3-5 1,6 2-1,0 1 65,-1 2 0,7 4 188,2 5 0,7-1 1,3 6-1,1 5 135,-1 5 1,-6 5 2,-3 1-398,-7 11 0,-1 3 0,-7 13 1,-1 1-1,-5 3-56,-3 2 1,-7 5-62,-8 5 77,-3-1 0,-5-3 1,-1-3-1,-1 0 1,-1-4-70,-2 0 1,1-7 112,3-4 1,1-9 7,-1 0-149,1-7 0,0 0 0,6-6-715,6-3-50,6-3 948,12-6 0,48-17 0,-18 13 0,-1 0 0</inkml:trace>
  <inkml:trace contextRef="#ctx0" brushRef="#br0" timeOffset="34">2690 16117 8587,'0'-17'-41,"-1"0"0,-2 2 0,-1 1 0,1 1-1368,2 0 1581,1 6 1,0 0 0,0 5 0,0 2 75,0 6 1,0 8 0,0 5-1,0 2-319,0 6 0,-2 0-356,-2 7 284,3 0 0,-6 8 0,4 1 0,-2-1 0,3 1 0,0-1 0,2 1 143,0 1 0,12 12 0,2 10 0</inkml:trace>
  <inkml:trace contextRef="#ctx0" brushRef="#br0" timeOffset="35">2741 16755 8579,'0'13'-587,"0"-1"-589,0 1 1185,0 0 1,5 0 0,-1-1-1,0 1 1,0 1 0,1 2-1,-2 2 234,-2 2 1,-1 3-356,0 7 1,0-2-1,0 6 1,0 0-213,0-2 1,0 5 323,0-3 0,11 14 0,3 5 0</inkml:trace>
  <inkml:trace contextRef="#ctx0" brushRef="#br0" timeOffset="36">2856 17405 8470,'-5'13'0,"-4"0"0,2 1-293,-2 3 0,7 3 0,-4 4 0,2-2-230,-1 0 1,1 3 459,4 5 0,0 1 0,0-3 1,0 2 62,0-2 0,12 16 0,2 3 0</inkml:trace>
  <inkml:trace contextRef="#ctx0" brushRef="#br0" timeOffset="37">2894 17902 8459,'0'13'-240,"0"0"0,0 0-301,0-1 1,0 1 1246,0 0-450,0 0 0,0-1 0,0 1 1,0 0-1,0 0 171,0-1 0,0 1-493,0 0 84,0 0 0,0-1 0,0 1 0,0 0-197,0 0 1,0-5-227,0 1 405,0-6 0,0-15 0,0-9 0</inkml:trace>
  <inkml:trace contextRef="#ctx0" brushRef="#br0" timeOffset="38">2168 16857 8448,'-7'-13'-521,"2"0"0,10 8 467,3 5 0,5 4 0,4 6 0,4-3 500,3-1 0,2 2 0,1-4 0,2-1 147,5-1 1,0-2-596,5 0 0,-8 0-394,7 0 249,-8 0 1,1-2 0,-6-2-1,0-3 1,-4-2-1340,-4 1 1175,-3-1 0,-3 1 0,-2-1 311,-5-1 0,-37 10 0,-9 2 0</inkml:trace>
  <inkml:trace contextRef="#ctx0" brushRef="#br0" timeOffset="39">2525 17239 8448,'-13'0'-146,"2"2"0,1 1 1,1 2-46,-1 2 0,3 6 0,0 6 1,0 0 366,0 4 1,4 1 0,-1 3-1,2 1 60,2 2 1,0 0-199,0-5 1,6-3-1,3-3 1,2 0-38,2-4 0,1-6 143,3-5-155,-3 3 0,6-5 1,-5 1-1,4-5 1,-1-4-1,1-1 1,-4-3-89,-1-1 0,-1-6 1,0-1-1,-2-2-129,-2-3 1,-4-1 171,-5-1-56,0-1 1,0 1-1,-1-1 1,-3 1-1,-5-1 55,-2 1 0,-2 3 0,-1 3 0,-2 0 141,-1 4 0,0 6 151,5 5 1,-2 2 0,-2 2 20,-1 0 1,1 7-97,8 6 0,1 1 1,3 8 0,2-7-118,-2 2 1,8-3 0,3-1 0,2 0 28,-1 0 0,5-2-72,4-3 1,1 2-95,-1-5 1,-1-1 0,4-4 0,0 0-374,-1 0 0,1 0 178,2 0 289,2-6 0,12-46 0,-12 17 0,-1 0 0</inkml:trace>
  <inkml:trace contextRef="#ctx0" brushRef="#br0" timeOffset="40">26701 10532 7942,'0'-8'-35,"0"-1"0,-2 1 286,-2-5 1,1 2 64,-5 2 0,5 15 0,-3 11 1,2 7-1,-2 6 0,1 4-101,-1 3 0,-3 2-233,5 4 0,-4-4 0,3 3 0,3-6 24,0-2 1,2-4 166,0 4-449,0-11 0,0 1 0,2-14 128,2-6 1,-3-7 0,3-14 0,-2-4 84,-2-3 0,1-6 0,2-1 0,1-2 17,-1-2 0,0-6 0,0-2 1,1 2 41,-1 2 1,4-4-45,2 1 144,-4-1 0,7 6 1,-4 3-1,3 6 1,2 5-1,0 8 0,0 3 280,-1 4 0,5 6-274,0 2 1,0 3-26,-4 10 1,0-2 0,0 11 0,-2 2 22,-3 4 1,-2 0-112,-6 6 0,0-4-294,0 4 205,-6 0 0,-1-1 0,-5-4 0,-1-2 0,0-1-32,0-1 1,1-5 189,-1-3 0,0-4 92,0-5 15,6-2 1,2-7-102,5-4 1,5 3-23,4-7 0,2 6 0,2-1 0,0 3 27,-1 1 1,1 0-40,0 0 0,-5 5 1,1 2-1,-1 3 23,-1 3 0,-1-3-61,-6 7 0,0-3 8,0-1 0,0 0-16,0-1 0,-6 1 1,-2 0-1,-3-2 5,-2-2 0,-6 1 22,-2-6-37,-3 6 0,-6-9 0,1 3 1,0-1-1,2 0-419,2 1 1,4 1 54,-1-5 1,11-2-842,-2-2 829,9 3 402,-2-11 0,63-18 0,-22 10 0,1-1 0</inkml:trace>
  <inkml:trace contextRef="#ctx0" brushRef="#br0" timeOffset="41">27134 10698 7933,'0'-13'0,"2"2"306,2 3 0,-1-2 1,5 5 68,2 3 1,1 2-283,2 4 184,-6 3 0,5 7 0,-5 2 1,1 2-1,-1 2-284,-1 3 1,-2 1 0,-4 1 0,0 1-60,0-1 0,0-4-521,0 1 222,0-7 1,-4 4-621,0-7 855,-1-5 1,11-8-1,4-10 1,4-6-30,3-3 1,4-6 118,-4-3 0,6-5-42,-2 4 1,-1 0 197,1 5 233,-5-1 1,1 6 247,-9 3 0,-8 16-156,-8 9 0,-5 9-165,-4 9 0,3-1 117,-3 1-323,3-1 1,1 4 0,2-2 0,1-3 0,3 0-380,1 0 0,2-4-203,4-3 0,1-3-935,4-1 1141,2-6 1,11-2 305,3-5 0,43-34 0,-26 13 0,-1 0 0</inkml:trace>
  <inkml:trace contextRef="#ctx0" brushRef="#br0" timeOffset="42">27886 10813 7933,'-7'0'2035,"2"1"-1423,5 4 1,0 2-231,0 5 1,0 5-8,0 0-384,0 6 1,0 1 0,-2 6 0,-2-2 0,-4 1-275,-4 0 0,-1-2 0,1 3 0,0-5-1946,4-3 2229,-3-4 0,3-5 0</inkml:trace>
  <inkml:trace contextRef="#ctx0" brushRef="#br0" timeOffset="43">28639 10418 7933,'-6'-13'764,"-2"0"1,1 6-1014,-2 3 1,6 8-176,-1 4 664,3 9 0,1 3 0,-2 6 0,-2-1 0,-3 2-171,0 3 1,-5 1 0,5 5 0,-1-2-511,-1 1 0,2-8-724,-1-2 871,2-2 1,6-7 0,0-4 293,0 0 0,6-29 0,1-6 0</inkml:trace>
  <inkml:trace contextRef="#ctx0" brushRef="#br0" timeOffset="44">28652 10405 7933,'-2'-20'81,"-2"-6"1,2 2 66,-2-1 0,3-1 0,1 5 0,1-2 303,3 2 0,4 3 0,4 5 1,1 0-119,0 1 0,1 4 0,2 4 0,2 3-244,2 1 1,0 1 0,2 3 0,-2 5-233,-1 2 0,-4 2-251,-6 0 304,2 0 0,-10 5 0,4 3 0,-4 2 0,-2 0-286,-4-2 0,-2-1 0,-5 1 0,-1-4-99,0-3 1,0-1 247,1 0 295,4-1 1,-3 0 0,4-2 0,-1-3 224,-1-2 1,2 1 20,-2-2 72,4-2-203,5 3 1,1-3 0,3 1-130,5 1 1,2 4-36,2-3 0,0 4-107,0 0 69,5 2 1,-4 2 0,2 0-1,-5 0 1,-2-1 140,0 1 0,-3 0 400,-2 0-364,-2-1 1,-4 0-1,-3-2 1,-8-3 27,-7-2 1,-1 4-51,-5-5 1,4 2-988,-8-2 526,3-3 0,3 5 0,1-6 0,3 0-592,2 0 0,7-1 917,6-4 0,38-19 0,10-10 0</inkml:trace>
  <inkml:trace contextRef="#ctx0" brushRef="#br0" timeOffset="45">29123 10507 7933,'-12'0'-285,"3"1"1175,1 3 0,5 4-516,-2 4 1,3 1 0,-1 1 0,-1 2 176,1 1 1,1 4-492,2-4 0,0 2 228,0-2-457,6-3 1,1 0 0,7-7 0,2-1-1,2-4-279,2 0 1,-3-8 252,4-2 1,-1-4 0,3-2 0,-3-3-53,-2-4 1,3-3 178,-4-2 0,-4 1 266,-4-1 3,-1 6 0,-1 2 0,-3 5 0,-2 1 1206,-2-1-921,0 6 1,-6 7-18,-2 8-367,2 9 0,-4 3 0,4 7 1,-1 3-1,-3 4 16,-1 3 1,-2 4-284,1 5 0,-3 4-1120,-2 14 1044,3-9 0,-4 13 0,6-10 0,3 0 0,0-3 51,-1-2 0,3-9 312,-1-6 1,5-5-88,-2-8 42,-2-5 0,6-4 172,-3-12 0,-2-6-171,2-10 0,-5-7 1204,5-2-1277,0-3 1,0-6-1,-1-1 1,2-2 0,2-1 183,1 2 1,1-4-146,4 7 1,-2-1-229,5 4-99,1 7 1,3-3 0,1 8 0,1 4 0,3 3-1374,4 4 1656,4 2 0,5 17 0,5 8 0,2 0 0,1 1 0</inkml:trace>
  <inkml:trace contextRef="#ctx0" brushRef="#br0" timeOffset="46">26458 12521 7825,'0'-12'191,"0"-1"0,-1 0 1,-2 0 406,-1 1 0,0 6 0,4 7 0,0 11-266,0 8 1,0 5 0,0 3-1,0 4-226,0 0 1,4 2-33,0 4 0,0 5 1,-4 0-1,0-4-551,0-3 0,0-1 97,0-5-114,0 0 0,5-6 0,-1-3 0,-1-4 0,0-4 494,1-5 0,-3-53 0,5-19 0</inkml:trace>
  <inkml:trace contextRef="#ctx0" brushRef="#br0" timeOffset="47">26471 12623 7837,'0'-25'0,"0"-1"6,0 1 1,0 4 0,2 1 0,2 1 887,4 4 0,8 1-526,1 1 0,6 4 1,-1 2-1,5 2 24,3 2 0,0 3-380,-5 4 0,-1 3 0,-3 7 0,-5 2-46,-6 1 0,0 6-104,-6-2 0,-1 3-242,-7 1 0,-3 1 0,-8-1 0,0 1-238,-2-1 1,-4-3 337,4-1 0,0-1 23,4 1 670,0-8 0,0-2 37,1-2-365,5-4 1,8 1 243,12-6-247,-1 0 1,13-4 0,-4 0 0,1 1 0,1 3 79,-2 4 0,-1-1-52,1 5 1,-2 1 77,-6 4-141,-1-1 0,-5 1 0,-2 1 0,-5 2 0,-5-1 122,-3-3 1,-9 0-67,-4-3 0,-8 1-118,0-2 0,-7 2 40,2-5 1,-7-1 0,-1-4 0,2 0-56,5 0 1,3 0-79,7 0 1,4-2 127,-1-2-409,12-3 0,-1-1 0,11-1 0,0-1 0,0-3 389,0-4 0,34-36 0,-13 19 0,1 0 0</inkml:trace>
  <inkml:trace contextRef="#ctx0" brushRef="#br0" timeOffset="48">26216 12215 7837,'-18'-5'-11,"-2"-2"1,-4-5-1,1 2-11,2 2 1,9 5 0,1-3 51,4 1 379,3 3 0,5-3 1,3 5-1,5 0 0,5 0 33,7 0 1,2-5 0,11 1 0,1 1-445,2 2 1,7-3 201,3-1-330,3-4 0,1 6 0,0-4 0,0 1 0,0 2 0,0-1 0,-3 1-583,-6 1 0,-5 1 1,-13-1-256,-3-2 524,-8 1 364,-13 4 1,-13-4-1,-9-2 1,-5 1-1,-3-2 64,2-1 1,1 4 0,1-4-1,1-1 322,-1 2 0,7-4 257,2 2 1,4 2-53,4-1 1,2 1-11,3-2 1,4 3-143,0 6 1,6 0 160,6 0-449,1 6 0,4 3 0,2 6 1,-1 4-1,0 0-113,-2 4 0,-2 0-237,-1-2 0,-5 3 138,1-3 0,-6 3-901,1 2 1,-8-1 1041,-5 1 0,-22-12 0,-11-3 0,-4 2 0,1 0 0</inkml:trace>
  <inkml:trace contextRef="#ctx0" brushRef="#br0" timeOffset="49">27160 12254 7849,'0'-13'-118,"1"2"0,2 1 1,1 1-1,-1-1 1099,-2-1-385,-1-2 1,0 5-1,0-1 82,0-1 0,0 7-464,0 8 0,5 3 0,-1 13 1,-1 4 175,-2 3 0,-1 10-239,0 9 0,-1 8 1,-2 5-1,-1 3-210,1 5 0,1 3 50,3-32 1,-2-1-215,-4 33 1,4-34-1,0-1 1,-3 31-1,3-6 1,1-9-251,0-8 0,0-10 0,0-6 0,0-5-374,0-6 1,0-7 339,0-1 1,-6-7-407,-3 3 913,-2-4 0,-36-46 0,20 16 0,-1 1 0</inkml:trace>
  <inkml:trace contextRef="#ctx0" brushRef="#br0" timeOffset="50">25821 12381 7849,'0'-13'-110,"0"1"0,0-1 0,0 0 0,0 0 437,0 1 1,0 3 1376,0 1-1528,0 5 1,4 0-1,0 12 1,-1 8 187,-1 5 1,-2 9-240,0 3 0,0 5 0,0 3 1,-2 6-43,-2 6 0,1 4 0,-5 7 0,-1 2-317,2 1 1,0 0-1129,3-4 1273,2-6 0,-3 1 1,5-9-1,1-9 0,2-8 1,2-8-1,1-4-1076,0-4 493,4-8 409,-3-3 1,1-6 0,1-2 0,1-2 0,1-5-546,2-2 1,1-7 807,3-4 0,5-5 0,4-4 0,5-3 0,-1 0 0</inkml:trace>
  <inkml:trace contextRef="#ctx0" brushRef="#br0" timeOffset="51">28052 12509 7852,'0'-13'0,"-1"2"-112,-3 2 0,2-2 125,-2 2 0,8 4 1,5-1-84,2 0 1,6 5-248,0-3 0,1 2 317,-1 2 0,20 6 0,10 1 0</inkml:trace>
  <inkml:trace contextRef="#ctx0" brushRef="#br0" timeOffset="52">28001 12713 7852,'-13'0'0,"-1"0"1006,-3 0-799,3 0 1,0-2-1,10 0 1,5-3-804,9 2 366,10 2 0,4-3 0,7 0 1,0-1 229,0 0 0,5-1 0,4-1 0,1-3 0,0 0 0</inkml:trace>
  <inkml:trace contextRef="#ctx0" brushRef="#br0" timeOffset="53">30041 12024 7852,'-41'-11'0,"-7"-3"0</inkml:trace>
  <inkml:trace contextRef="#ctx0" brushRef="#br0" timeOffset="54">29761 11744 7852,'-6'-13'-58,"3"0"1,-4 0 557,2 1 1,0 3 340,5 9 1,0 9-682,0 16 1,0 8 0,0 4 0,0 7 102,0 5 0,0 5-63,0 10-209,6-1 0,-3 7 0,0-34 1,1 0-1,-1 2 0,0-1 0,-1 1 1,0 1-1,0-2 0,2 1 0,3 33-275,0-8 1,-2-10 0,-5-12 0,0-6 9,0-5 0,-1-14 225,-3-8 1,-3-9 92,-6-3-39,0-6 0,0 1 1,1-6-1,-3-2 0,-2 1 1,-2 0-1,-3 1 6,1-2 1,4 0-37,-4 4 0,4-1 0,-3-2 0,2-1-261,2 2 0,2 0 38,1 3 1,5-1-178,-1 0 0,6 0 1,-1 1 424,3-1 0,52-11 0,12-3 0</inkml:trace>
  <inkml:trace contextRef="#ctx0" brushRef="#br0" timeOffset="55">29812 11795 7852,'-13'-13'-3,"0"0"1,1 2 0,-1 1 317,0 1 223,6 7-302,1-10 1,13 11-1,6-3 1,8 2 9,8 2 0,5-5-169,8-4-65,9 3 1,7-4 0,9 5 0,-31 1 0,0 1 0,5-2 0,2 0 0,4 0 0,1 0 0,4 0 0,2 0-68,1 1 1,2-1 0,5 1 0,2 0 0,2-2 0,1-1 0,-19 3-1,0 0 1,1-1-139,3 1 0,0 0 1,1 0-1,-1-2 0,0 0 1,0 1-1,3-1 0,0 0 1,1 1-1,-2 0 1,1 0-1,0 0 37,0 2 1,-1 0 0,1 0 0,1-1 0,0 0-1,-1 0-972,2 1 1,0 0 0,-1 1 1105,-3 0 1,-1 0-1,-1 0 1,0 0-1,0-1 1,-1 1-1,16 0 1,-2 1-1,-1-1 1,-1 0-1,-3 0 1,-1 1-134,-1 1 1,-2-1 196,-5-2 0,-3 0 0,-6 2 1,-1 1-1,25-6 0,-7 2 1,-6-2 261,-6-1-127,-11 4 0,-10-7 0,-8 6 323,-2 1-375,-8 2 0,-7 1 941,-9 0-1137,-2 0 0,-2 0 1,-1 0-1,-2 1 1,-2 3 2809,-2 5-2739,-1 2 0,-16 1 0,-8 0 0,-3 2 0,-1-1 0</inkml:trace>
  <inkml:trace contextRef="#ctx0" brushRef="#br0" timeOffset="56">30641 12177 7859,'0'-13'84,"-5"1"0,0-1 0,-1 0 0,-1 2 1867,0 2-1129,4 4-717,-3 10 1,6 8 0,2 8-1,1 3 1,2 2 63,2-1-154,-4 7 0,7-4 0,-4 5 0,-1-1 0,3-1-923,-1 0 540,-4-1 1,4-4 0,-5-1 0,3-1 0,-2-1 0,-1-3-2047,3-2 2414,-4-6 0,-12-58 0,-11-18 0</inkml:trace>
  <inkml:trace contextRef="#ctx0" brushRef="#br0" timeOffset="57">30615 12241 7859,'0'-26'0,"-4"1"-230,0-1 1,1 2 0,7 3 0,5 3 792,2-1 0,6 7-57,0-1 0,6 1 343,-2 8-754,-3 0 1,5 4-1,-6 1 1,-3 4-1,-3 3 118,-2 3-286,-6 8 1,2-4 0,-5 5-1,-1 0 1,-3 0-237,-5 3 1,-6 1-43,-2 1 1,-5 1 15,5-1 251,-5 1 0,8-6 1,-3-3-1,2-3 1,3-2 566,-1 1-199,6-6-124,1-1-78,12-6 1,7-4 0,8-2 0,3 0 0,3 1 28,3 2 0,-3 1-51,2 2 1,-2 0 1,-1 0-26,-1 0 1,-1 6-1,-2 4 85,-5 6-124,-9-2 1,-2 4 0,-6-5 0,0 0 0,-3-1 29,-6 1 0,-1 0-2,-11 0 0,-1-5 1,-7-1-1,-1 0-38,2 0 0,1-4-141,2 2 0,-1 0 172,1-1-220,-1 1 0,6-5 0,3 0-43,3 0-1222,7 0 1467,1 0 0,52-12 0,10-2 0</inkml:trace>
  <inkml:trace contextRef="#ctx0" brushRef="#br0" timeOffset="58">30985 12470 7859,'0'-12'25,"1"-1"0,2 0 149,1 0 0,6 2 33,-1 3 1,2 1-1,2 4 1,0-2 336,-1 3 1,1 6-405,0 4 0,-2 5 0,-2 3 0,-5 2-103,-3 2 0,-1 1-365,0 5 240,0-6 1,-1 4-1,-3-3 1,-5 2-1,-2-2-678,-2-4 632,0 3 0,1-8 1,-1 3-1,0-7 113,0-2 0,2-3-17,3-8 0,6-6 32,6-6 1,11-6 28,-3 2-155,10-3 1,-3-6 0,7 0 0,-1 2-1,0 1-55,-4 2 0,-3 5 563,-5 3-179,0 3 0,-2 4 0,-4 6 160,-7 8 0,-6 7 22,-6 6 0,-1-1 8,0 5-266,0 0 0,2 5 0,3-2 0,3-2 0,4-2-80,1-1 0,1-2-440,4-5 0,3 0 60,9-4 51,-3-2 1,15-6 0,-2 0 0,2-1 0,4-4 287,-1-3 0,8-26 0,5-7 0</inkml:trace>
  <inkml:trace contextRef="#ctx0" brushRef="#br0" timeOffset="59">31176 11935 7859,'-1'-26'0,"-2"2"0,-3 3-99,-1 4 0,4 3 40,-1 1 0,8 2 0,5 2 0,2 5 519,2 3 0,1 1-232,3 0 0,-7 1-112,3 3-55,-3 9 1,-2 1-1,-1 5 1,-1-2 0,-5 1-47,-3 2 12,-6-4 1,-4 6 0,-1-5 0,2-1 0,1-2 193,1-1-47,1-6 0,-1 4-107,1-2 1,6-4-1,2 0 1,9-4-56,6-1 1,1-4-222,5-1 1,2-3-58,7 4 1,-3-5 0,4 5 0,-2 1-1191,1 2 1456,0 1 0,7 11 0,2 3 0</inkml:trace>
  <inkml:trace contextRef="#ctx0" brushRef="#br0" timeOffset="60">31827 11960 7859,'0'-14'412,"0"-1"1,0-2 1568,0 1-1034,0 8-843,0 8 1,0 8 0,0 9 0,0 4 0,0 5 10,0 4 1,0-2 0,0 6 0,0 1-372,0 2 0,0-3-3,0 0-282,0-5 1,0 3 0,0-4 0,0 2 0,1-3 0,2-4 540,1-6 0,0-20 0,-4-6 0</inkml:trace>
  <inkml:trace contextRef="#ctx0" brushRef="#br0" timeOffset="61">31699 12266 7859,'-13'-5'0,"5"-2"0,-1-6-144,6 6 0,-2-4 1,8 3-1,4 1 833,5 3-716,10 3 0,-1-4 1,9 1-1,4 1 1,1 2-1,1 1 27,-2 0 0,13-9 0,8-5 0,6 0 0,1 0 0</inkml:trace>
  <inkml:trace contextRef="#ctx0" brushRef="#br0" timeOffset="62">32362 11986 7859,'-6'-13'40,"-2"0"0,1 2 79,-2 3 1,5 2-120,-4 6 304,5 0 0,-7 3 1,6 4-1,1 7 1,1 4-1,2 5 1,0 3 30,0 3 1,0 0 0,0 3 0,0 1-795,0-1 0,0-3 273,0 1-30,6-4 1,-3-1 0,4-4-1,0-4 1,-1-3 0,1-3-2189,0-2 2178,-4-4 1,2-12 0,-5-4 0,0-6 225,0-3 0,-1 3 11,-3-4-15,2-6 0,-8 0 0,5-3 0,-2 2 0,-2 0 156,2-2 1,-4-5 429,2 1-318,3-3 0,1 3 0,5 1 1,0 2-1,0 3 486,0 1 1,5 3-522,4 2 0,7 10 0,2 7 1,2 4 44,2 1 0,3 0-103,0 0 0,1 6-46,-1 2 0,-1 9-193,-3 4 0,-4-1 0,-8 3 0,-5 2-66,-2 4 1,-4 2-249,-2-1 249,-9-3 0,-2 8 0,-7-5 0,0-3 0,-2-3-174,-2-3 0,1-5 110,-1 1 213,6-3 1,2-7 0,5-3 285,0-3 0,8-2-244,5-3 0,5-2-91,8-2 46,0 2 1,5 2 0,2-1 0,1 3 0,1 0-23,0 2 0,1 2-56,-2 2 0,2-1 99,-6 5 0,1 1 351,-1 3-296,-3 1 0,1 1 1,-8 2-1,-2 1 0,-2-1 31,-1-2 1,-4-2-82,-2 1 0,-5 0-174,-8 0 21,3-6 1,-14 3-1,4-6 1,0-1 0,2-2-654,4-1 1,-3 0-779,4 0 1545,5 0 0,24-22 0,9-7 0</inkml:trace>
  <inkml:trace contextRef="#ctx0" brushRef="#br0" timeOffset="63">32694 12292 8599,'0'13'560,"0"-1"0,0-3-338,0-1 1,0 1 112,0 4-250,0-6 1,0 4-1,1-4 1,3 2-542,5-1 390,2-5 0,2 3 0,0-6 0,-1-2 1,1-1-349,0-1 283,0-11 1,-1 6 0,1-8 0,0 2 0,-2-1 146,-2-1 0,1 0 0,-6 4 942,-1 0-371,4 6 0,-6 3-169,3 8 1,-6 9-242,-3 8 0,1 3-154,4 2 59,-6 5 1,5 2-1,-3 6-173,2 4 0,1-3 0,-2 2 0,-1-2-75,1-2 0,2-1 118,1-3 1,-5-3 49,1-5-42,0-7 1,2 0-163,-2-6 99,-3-6 1,-4-3-338,2-8 253,-2 2 1,4-9-1,-6 1 1,0-4-1,1-3-538,-1 1 0,1-2 394,4 1 1,-2-6-724,6 2 499,-6-3 555,8-2 0,2-16 0,8-5 0</inkml:trace>
  <inkml:trace contextRef="#ctx0" brushRef="#br0" timeOffset="64">32808 11654 7876,'0'-25'0,"0"4"0,0-1 251,0 12 0,2-5 0,1 12 294,1 4 0,6 5 1,-3 7-1,1 0-170,1-1 1,-6 5-357,1 0 1,-1 6 0,0-2 0,1 2-140,-1-2 1,-2 2 225,-1-6-168,0 0 1,0-4-1,0-1 1,0 1 20,0 0 0,2-6 43,2-3 1,0-4 0,7-3-1,5-2-185,2-2 0,4-2 38,3-4 1,1 2 0,-1 1 0,-1 3-631,-3 1 0,2-2 775,-6 4 0,-11-6 0,-8 3 0</inkml:trace>
  <inkml:trace contextRef="#ctx0" brushRef="#br0" timeOffset="65">25668 14268 8069,'0'-12'-46,"0"-1"0,0 0 0,0 0 0,0 1 0,0-1 0,1 0 123,3 0 1,-2 1 0,2-1 1046,-2 0-911,3 0 1,-3 5 0,3 1 0,1 1 57,2 3 0,0 5 1,-1 5 11,-2 6 1,1 9-74,-2 4-168,-2-1 0,3 16 1,-5-1-1,0 4 0,0 4 1,2 0-1,1 0 12,1-1 0,6-4-287,-2 3 151,4-5 1,0-2-1,1-10 1,0-3-1,0-6-163,-1-7 233,1-6 0,0-9 0,0-2 0,-1-6 0,1-7 57,0-8 1,4-4-31,0-9 1,0 1 0,-4-10 0,1-1-16,3-1 0,-3-2 49,3 0 1,-3 0-788,-1 0 814,-6 5 0,3 4 0,-6 8 1,-1 5 199,-2 7-273,-1 3 1,0 14-366,0 5 173,0 5 0,0 8 1,0 1-1,0 3 1,0 5-1068,0 2 0,0 3-379,0 2 1635,0-2 0,-4 9 0,0-7 0,0 1 0</inkml:trace>
  <inkml:trace contextRef="#ctx0" brushRef="#br0" timeOffset="66">26229 14715 8047,'-9'0'290,"1"0"466,5 0 0,-3 5-334,6 4 1,0 2-351,0 2-65,0 0 0,0 4 0,0 0 1,2 0-1,1 0-159,1 0 0,1 0-11,0-5-185,-4 1 0,6 0-429,-3 0 513,-2-6 283,4-2 0,-6-6 0,0-3 0,0-6 0,0-4 141,0-3 1,0-2-121,0 2 106,0-3 0,1-5 0,3-1 1,3 1-1,2-1 332,-1 1 1,1-1-192,4 1 0,-1 5 122,1 3-384,0 3 1,4 3 0,0 1 0,-2 3 0,0 1-13,-3 3 1,1 7-53,0 5 0,-2 6 172,-2 2-202,-4 6 0,0-5 1,-1 5-1,-1-2 1,-2 2-234,-1 1 1,-4-3 124,0 1 0,-5-7 49,5 2 79,0-3 1,2-2 0,-1-2 26,-1-2 0,1-5 374,8 1-346,2-2 1,5-2-1,1 0 1,1 0 552,3 0-388,-3 0 1,5 0-167,-6 0 46,-6 5 1,3-2 0,-6 6-1,-1 1 201,-2 1-179,-1 2 0,-6-1 197,-2 1-254,-3-6 0,-6 3 1,-2-4-1,1 0 0,-2-1-237,0-2 1,3-2-133,-4-1 0,4 0 113,-4 0 1,5-1 0,-2-3-1,1-5-585,0-2 0,-2-3 825,2-3 0,-8-48 0,8 24 0,1-1 0</inkml:trace>
  <inkml:trace contextRef="#ctx0" brushRef="#br0" timeOffset="67">25693 13873 8032,'-11'-20'0,"1"3"0,3 3 215,1 1 1,2 1 0,4-1 0,1 2 232,4 2 1,-1-1 0,7 4 0,5 1-171,2-1 1,1-2-201,6 3 0,-1 1 0,9 4 0,-1-1-167,1-4 0,0 4-312,1-3 0,-3 4 0,-6 3 401,1 1 0,5 17 0,2 0 0</inkml:trace>
  <inkml:trace contextRef="#ctx0" brushRef="#br0" timeOffset="68">27160 14319 8032,'0'-8'703,"1"1"-83,3 1-683,3 2 1,6 4-1,1 0 1,3 0 0,5 0-1,2 0 1,3 0 108,2 0 1,0 0-416,5 0 0,-6 0 369,2 0 0,-15 6 0,-3 1 0</inkml:trace>
  <inkml:trace contextRef="#ctx0" brushRef="#br0" timeOffset="69">27198 14587 8032,'-7'-6'0,"-3"4"173,6-7 1,-1 6 0,5-4 1,2 4-1,3-1 1,7 1 589,3 2-904,8 1 0,-2 0 1,8 0 139,0 0 0,41-17 0,-33 6 0,1 1 0</inkml:trace>
  <inkml:trace contextRef="#ctx0" brushRef="#br0" timeOffset="70">29455 13950 8018,'-6'-20'312,"5"1"196,-4 7 1,4 6 0,1 7-1,0 11 374,0 8-854,6 4 1,-3 3 0,4 1 0,0 3 0,-2 2 117,1 2-204,4-4 1,-9 5-1,5-7 1,-2 1-1,1 0-897,-3 0 646,0-6 1,-2-6 0,-2-7 0,-2-3 124,-4-8 1,-2-8 0,0-9 0,1-4 121,-1-3 0,0-7 227,2-3-89,-3-3 0,8-1 0,-4-2 0,1-2 1,3-4-1,2 1 0,1 1 196,0 0 0,10 9-73,2-3 1,10 9 0,-1 4 0,3 8 309,2 7 1,3 4-315,1 6 0,4 10-219,-4 3 0,0 9 0,-6 3 0,-2 4-249,0 4 1,-8-5 113,-1 2 0,-6 1 85,-7-1 1,0 1-236,0-1 0,-5-8 0,0 3 0,-2-6-260,-3-3 0,3-6 316,-2-2 633,6-5-249,-2 3 0,5-8 71,0-2 1,7 3 0,4-3 0,6 1 100,3-2 0,-3 4-234,4-3 0,0 4 21,5 4-56,-1-3 0,-3 11 0,-3-2 0,0 4 0,-4 3 4,0-2 0,-8 1 2,-3 1 0,-4-3 145,-4 3-123,-9-3 1,-7-1 0,-7 0 0,-3 0-1,-4-2 150,-2-3 1,-3-2-110,1-6 0,0 0 25,0 0-180,-1 0 1,3 0 0,0 0 0,3-1 0,4-4-373,5-3 1,4-3-1395,7-2 990,6 0 828,1 0 0,40-16 0,9-5 0</inkml:trace>
  <inkml:trace contextRef="#ctx0" brushRef="#br0" timeOffset="71">29366 13682 8010,'-19'-19'-37,"4"5"1,-5-3-1,1 4 392,4 5 323,6 2 1,5 6-286,8 0 1,5 0-384,8 0 0,7 0 1,8 0-1,4 0-192,3 0 0,8-1-53,0-3 147,-3 2 1,4-3 0,-4 3 0,0-1 0,0-1-1,-4 0 1,-6 0-575,-9-1 0,-9-3-122,-8 4 647,-5-6 0,-4 7 1,-11-6-1,-5 1 1,-3-1 37,-2 1 134,-2-1 0,2-3 0,3 0 0,0 2 0,4 2 538,0-2 0,4-1 657,3-2-739,2 0 0,7 6 89,4 3-430,7 2 0,4 4 0,5 2 0,2 4 0,1 4-4,1 1 0,-1 4-146,-2 0 1,-5 5 196,-9-1-396,-2 4 0,-6 0 0,-2 1 0,-2-1 0,-4 1-847,-4-1 1,-2-1 113,-3-3 1,3 2 931,-3-6 0,9-17 0,2-8 0</inkml:trace>
  <inkml:trace contextRef="#ctx0" brushRef="#br0" timeOffset="72">30373 13618 8010,'0'-18'0,"-2"-1"0,-2-2 80,3 3 0,-5 9 0,5 2 553,-4 1 0,4 9 1,-3 10-1,2 8 260,2 7 0,2 2-748,2 8 1,-1-1 0,5 10-1,1 3-63,-2 4 1,0-2-1079,-3 3 782,-2-2 1,3-2-1,-5 1 1,0 0 0,0-1-547,0-5 1,-5-11-1,-4-6 1,-2-5 759,-2-3 0,-34-34 0,-8-4 0</inkml:trace>
  <inkml:trace contextRef="#ctx0" brushRef="#br0" timeOffset="73">29111 13797 8010,'-25'-39'125,"8"7"1,-7 3-1,6 7 304,7 5 0,-1 3 225,8 1 1,1 6 0,6 4-111,1 6 1,10 5-380,-1 9 0,3 3 0,-3 7 0,-1 3-16,1 4 0,0 4 206,0 5-433,-6 2 1,3 6-1,-6 1 1,-1 2-1,-2 4 1,-1 2-1,0 2-329,0-1 0,0-6 0,0 0 0,0-2-415,0-2 1,0-11 83,0-6 297,0-6 0,4-8 0,1-3 441,-3-3 0,17-18 0,2-5 0</inkml:trace>
  <inkml:trace contextRef="#ctx0" brushRef="#br0" timeOffset="74">28715 14982 8010,'-25'-5'778,"4"-1"898,-1-2-1530,7 2 0,3 2 1,14-1-1,9 3-218,9 0 181,10-3 1,9 3 0,12-4 0,9 2 0,6-1-75,-30 1 0,1 0 1,1 0-1,2 0 0,2-2 1,2-1-1,4 1 0,2-1-109,3 1 1,1 0-1,0 1 1,0 1-1171,0 0 1,-2 0 1186,-2 0 0,-2-1 1,1-1-1,0-1 0,-3 1 1,0 0-1,-2 0 1,0 0-1,-2 2 0,-2 0-959,29 0 768,-8-4 1,-17 7 0,-5-3 0,-11 4 0,-10 4-702,-9 5 1,-8-2 948,-5 1 0,-9 1 0,-7 3 0,-45 13 0,28-12 0,-1 0 0</inkml:trace>
  <inkml:trace contextRef="#ctx0" brushRef="#br0" timeOffset="75">29468 15390 8010,'-26'-5'0,"-2"2"0,2-6 479,4 1 0,10-5 0,5 0 1,7 1-1,9-2 406,6-3 0,6 2-440,9-2-476,3-2 1,5 4 0,0-2 0,1 5 0,-1 2-11,0 1 1,0 6 0,-1-1-1,-4 3-141,-8 1 1,-5 11-85,-7 6 0,-6 6 124,-3 2 1,-8 5-1,-6 1 1,-7 2-89,-8 2 0,-2 2-48,-7 1 1,1 0 215,-1 1 0,-3-7 1,5-2-1,-1-3 460,3-2 1,9-5 260,4-3 52,3-8-326,7-4-149,7-5 0,12-1 1,10-3-1,3-3 1,6-2 76,8 1 1,-1-1-486,4-4 0,0 5 103,0-1 1,-1 5-245,6-4 229,-6 5 0,-1-3 0,-8 6 0,-2-1 0,-5-2-211,-2-1 126,-7-1 110,-4 5-153,-6 0 0,-12 0 1,-2 0-1,-3 0 1,-2 0-1843,0 0 2054,0 6 0,-16-4 0,-5 3 0</inkml:trace>
  <inkml:trace contextRef="#ctx0" brushRef="#br0" timeOffset="76">21256 16551 8175,'0'-13'-39,"0"5"1,-1 0 0,-2 1 0,-2 0 0,1-1 0,0-1 756,0 1 0,-1-1 40,5-3-637,6 4 1,1 3 0,7 3 0,5 0 0,5-3 0,6 1 0,4 0 169,5 0 0,5-2-366,7 2 45,0 2 0,4-8 0,1 5 0,-4-1 0,-2-1 1,-5 1-1,-2 1-465,-7 2 0,-9 1 234,-10 2 1,-11 0 0,-9 0 0,-10 0 174,-5 0 0,-5 0 1,-6 0-1,-5 2 119,-3 2 0,-6-3 0,1 5 1,-1-2 48,-1 1 1,2 4 364,-9 0-278,3 2 1,-9 2 0,5 1 0,-4 2 0,-3 2 93,-4 2 0,11 3 0,5 5 1,9 2-131,8-2 1,3 3-73,15-1 0,2 0-34,10-5 1,5-1-1,5-1 1,6-3-161,5-2 1,3-2-13,2-8 1,3-2 98,1-6 0,1 0-56,-1 0 128,-3 0 0,4-6 0,-5-2 0,-2-5 0,-3-2 80,-4-2 0,-4-6-42,-5 2 1,-3 1-40,-10-1 0,-2 1-33,-6-2 1,-5 0-1,-3 5 1,-3 3-61,-2 4 1,-1 4-384,-2 6 0,2 0 39,-3 0-142,3 6 0,7 6 0,3 10 0,3 3 554,1 5 0,29 37 0,-5-27 0,0 0 0</inkml:trace>
  <inkml:trace contextRef="#ctx0" brushRef="#br0" timeOffset="77">21804 16959 8175,'2'-24'0,"2"3"-578,-3 2 328,5 12 1,-7 1 261,-4 6 126,-2 0 1,-6 6 0,1 2 0,-1 4 0,0-1 0,0-1 0,1-1 241,-1 1 0,0 1-159,0 2-124,1-6 1,-1 3 0,-1-5 0,-2 2 0,-1 3 718,2 2-687,0 0 1,3 1 0,-1 0 0,0 0 0,2-1 497,2 1-584,-2 0 0,10 0 0,-4-1 1,4 1-1,1 0-303,0 0 0,7-5 141,6 1 1,5-2-310,8 1 0,1-2 0,2-6 0,5 0-333,3 0 1,3-2 760,2-2 0,1-16 0,5-7 0,6-4 0,0 0 0</inkml:trace>
  <inkml:trace contextRef="#ctx0" brushRef="#br0" timeOffset="78">22174 16959 8175,'0'-14'0,"0"-2"0,0-1 1008,0 2 1,0 0-73,0 3 0,4 6-783,0 6 0,2 7 0,-3 10 0,1 3-95,-1 0 0,3 4-33,-2-3 0,0 7 1,-4 2-1,0-2-51,0-1 0,0-1-1266,0-1 818,0 1 1,0-2 0,0-1-1,0-4 1,0 0 473,0-4 0,0 0 0</inkml:trace>
  <inkml:trace contextRef="#ctx0" brushRef="#br0" timeOffset="79">22174 17035 8175,'-6'-18'0,"3"2"0,-5-5 0,5 6 0,0-2 0,6 2 0,6 3 0,2 4 0,2 4 0,1 3 0,1 1 0,4 0 0,1 0 0,1 0 0,5 0 712,-1 6 0,-1 1 0,-1 5 0,-3 1 0,-3 0-710,-6 0 1,0 1-1,-6 1 1,-3 2-381,0-1 0,-2-2 201,0-1 1,-2 0 104,-2-1 1,-2 1 0,-3-2-39,0-2 52,1 2 43,0-9 0,1 3 8,3-5-161,3 0 0,-6 0 0,4 2-619,-1 2 0,-6-3 116,1 4 671,-2 2 0,-30 6 0,-7 6 0</inkml:trace>
  <inkml:trace contextRef="#ctx0" brushRef="#br0" timeOffset="80">23079 16525 8175,'-5'-18'72,"3"-1"0,-2-2 0,3 4 0,3 4 0,5 4 406,6 0 0,8 6 0,1-2 0,0 0 2,0 1 1,6 0-732,-3 4 138,9 0 1,-5 1 0,2 2 0,-3 3 0,-5 1-291,-3 3 403,-3 1 0,-16 13 0,-2 3 0</inkml:trace>
  <inkml:trace contextRef="#ctx0" brushRef="#br0" timeOffset="81">23130 16678 8175,'-5'-12'0,"3"-1"415,-2 0-307,3 0 1,8 6 0,5 3 0,7 3 0,3 1-1,3 0 1,1 0-10,1 0 1,6 0 0,1 1-100,3 3 0,12 3 0,4 6 0</inkml:trace>
  <inkml:trace contextRef="#ctx0" brushRef="#br0" timeOffset="82">24903 16015 8210,'0'-20'15,"0"-4"1,0 5 0,0-1-1,0 3 508,0 3 1,5 6 0,2 6 0,1 4 0,-3 8-8,1 6 1,-5 4-130,4 5-336,-4 1 1,-1 5-1,0 3 1,0 1-1,0 2-141,0 1 0,0-6 0,0 4 0,0-3-164,0-5 1,-4-1-12,-1-1 42,1-6 0,4-2 0,0-8-446,0-6 520,0-17 100,0-8 0,-1-10 1,-2 4-1,-1-3 0,1-4 34,1-2 0,2-4 1,0-1-1,0-3-13,0-1 0,5-2 126,-1-4 1,6 0-44,-2 0 71,4 5 0,0 4 1,3 8-1,0 4 1,4 5 48,0 3 0,1 10-63,2 7-84,2 4 0,-9 7 1,5 2-1,-2 5 0,-3 4 22,-5 4 1,-5 3-1328,-5 2 1,0 3 0,0 1 1276,0 6 0,-34 19 0,13-22 0,0 1 0</inkml:trace>
  <inkml:trace contextRef="#ctx0" brushRef="#br0" timeOffset="83">24941 16105 8210,'0'-13'0,"0"0"0,0 5 0,0-1 0,0 5 870,0-5-631,6 6 0,5-2 1,7 5-1,2 0 1,3 0 491,1 0-1092,1 5 1,2-2 0,2 6 0,0 1-1,0 1 361,-2 2 0,-2 11 0,1 3 0</inkml:trace>
  <inkml:trace contextRef="#ctx0" brushRef="#br0" timeOffset="84">25528 16219 8210,'-6'-12'0,"-1"-1"8,-6 0 0,0 6 1,1 3-1,-1 2 268,0 2 0,-4 2 99,0 2 0,-4 4 0,2 9 0,1 5 31,-1 2 1,2-3-348,5 0 1,3 1 144,1 3-236,5 1 0,-3-1 1,6-1-1,2-3 1,3-4-245,8-2 1,1-3 0,7 0 0,4-4-502,3-4 0,0-2 400,6-2 0,-4 0-126,4 0 1,-1-2 502,1-2 0,0-20 0,2-10 0,2-4 0,0 0 0</inkml:trace>
  <inkml:trace contextRef="#ctx0" brushRef="#br0" timeOffset="85">25783 16258 8210,'0'-13'0,"0"0"-121,0 0 1,0 5 795,0-1 209,0 6 1,0-1-612,0 8 1,0 4-78,0 4 0,0 5-97,0 0-64,0 6 0,0-3 0,0 5 0,0 1 0,0-1-660,0 1 0,4-1 398,0 1 0,0-5-1123,-4 0 579,6-5 771,-5 8 0,11-27 0,-5 0 0</inkml:trace>
  <inkml:trace contextRef="#ctx0" brushRef="#br0" timeOffset="86">25783 16334 8210,'0'-25'0,"0"-1"0,0 2 112,0 3 0,1-2 201,3 6 1,3 0 122,6 4 0,4 5 0,1 1 1,2 1-148,3 3 0,2 2-215,5 1 1,-3 5-66,3 4 0,-3 7 0,-3 2 0,-3 2 192,-4 2 0,-3 1-110,-1-2 0,-6 5-298,-3-1 153,-2 1 1,-8 1 0,-4-6-1,-5 0 1,-7 1-228,-2-1 0,-5-6 14,-1 2 110,-6-2 1,5-7 0,-4 1 0,1 0 0,0 1 156,1-1 0,-9-3 0,2-6 0</inkml:trace>
  <inkml:trace contextRef="#ctx0" brushRef="#br0" timeOffset="87">24393 16831 8210,'-9'-5'-87,"1"-4"-66,-2-2 1298,-2-2 1,7 6-843,5 3 0,8 2 0,14 2 1,9 0-96,8 0 1,14 0-212,11 0 1,-27-2 0,2 0 0,6 0 0,2 0 0,5 0 0,2 0-149,6-1 0,2 0 1,4 2-1,1-1 1,-19 0-1,1-1 1,0 0-1,2 0 1,-1 0-1,1 0 75,1 1 0,-1-1 1,2 1-1,1-1 0,0-1 1,1 1-1093,-1 1 1,0 1 0,-1 0 1088,-1-2 1,-1-1-1,-1 1 1,-1 2-1,0 0 1,-1 0 0,19-3-1,-2 0 1,-2-1-1,0 1 1,-3 0-1,-1 1 1,-4 0 0,-2 0-1,-6 1 1,-1 0-56,-7 0 1,-1 0 0,27-2 0,-17 4 0,-4 0 109,-6 0 1,-14 0 131,-2 0 0,-15 0-411,-12 0 0,-3 0-537,-13 0 919,-1 0 0,-3 1-79,-1 3 0,-5-2 0,-1 3 0</inkml:trace>
  <inkml:trace contextRef="#ctx0" brushRef="#br0" timeOffset="88">25323 17252 6202,'0'0'0</inkml:trace>
  <inkml:trace contextRef="#ctx0" brushRef="#br0" timeOffset="89">25349 17252 6046,'7'-1'0,"-3"-4"0,-2 4 0,-1-5 0,2 5 0,1-3 0,1 2 0,-5-3 0,0 5 0,1 0 0,2-2 0,1-2 0,0 3 0,-4-5 0,0 6 0,-5-6 0,-2-1 0</inkml:trace>
  <inkml:trace contextRef="#ctx0" brushRef="#br0" timeOffset="90">25247 17367 8308,'6'-13'-379,"-5"0"1,3 1-1,-2-1 55,-2 0 632,0 6 0,-2 3 0,-2 9 0,-4 7 0,-4 6 0,-2 5-34,-3 4 1,-3 7-1,-4 0 1,1 1-230,2-1 0,0 3-1,-5-3 1,7 1 0,2-1 0,2-5 39,3-7 0,0-3-248,4-6 146,2-6 0,6-3 0,2-8 0,2-5 24,4-2 0,5-6-336,4 0 220,-3-6 0,9-1 0,-5-6 0,2 1 1,1-1-240,-1 0 238,4-5 1,-5 6 0,2-3 0,-3 2 0,-1 5 158,0 2 82,0 13 0,-5-7 1,-2 10-1,-3 3 325,-2 8 0,0 4-312,-5 14 1,0-5-5,0 4 0,0 4 1,0 5-1,0 0 11,0 1 1,4-4-216,0 3 1,5-5 87,-5-4 1,6 4-178,-2-4 78,4-3 0,1-1 1,-1-7-1,1-3 1,0-1-771,0-3 567,-1-2 0,1-1 41,0 0 0,0 0-249,-1 0 1,-5-6 0,-2-2 486,-4-3 0,-1-2 0,-28-17 0,-8-4 0</inkml:trace>
  <inkml:trace contextRef="#ctx0" brushRef="#br0" timeOffset="91">25132 17367 8291,'-13'-13'172,"1"2"1,0 1 314,4 1 0,2 5-208,6-4 1,2 5 69,2-1 1,9 2-219,8 2 0,4 0-298,5 0 75,3 0 1,5 0 0,2 0 0,1 0 0,1 0 0,-1 0 0,-1 0-706,-2 0 1,-4 0-364,0 0 752,-11-6 1,1 5 407,-11-3 0,-23-3 0,-6 0 0</inkml:trace>
  <inkml:trace contextRef="#ctx0" brushRef="#br0" timeOffset="92">26560 17239 8291,'-1'-8'-1257,"-2"-1"1318,-1-1 1,0 3-1,4-1 525,0-2-453,0-1 0,0 2 1,0 1 22,0-2 1,0 3-82,0-2 0,-5 5 0,0-3 1,-2 1 93,-3 3 0,-2-2-79,0 0-21,-7 1 1,4 4 0,-7 0-1,0 2 1,-2 2 0,-1 4-1,1 5 238,-1 4 1,6-1-139,-6 5-166,8-6 0,-1 10 0,5-6 0,1 3 0,4-1 70,4 2 0,2-5-135,2-1 0,2-1 0,2-2 0,6 0-82,5-3 1,4-5 54,2 2 1,3-5-197,-3 1 232,4-2 1,-1-4 0,-2-2 0,-2-4-1,-1-4-89,-4 0 1,4-7 69,-2-2 1,1-7 1,-1-2 1,-4-6 36,0 2 1,-1-7 0,-3-1 0,1-1-24,-2-1 1,2 6 252,-6 0 1,1 4 52,-5 4 88,0 9 0,0-3 142,0 11 0,-2 7-401,-2 6 0,1 12 117,-5 9-144,5 3 1,-7 2 0,4 1 0,1 1-1,-1 3-4,3 2 1,-3-4-34,2 5 1,0-5-31,4 0-8,0-2 0,1-1 0,2-1 1,3 1-1,1-2-476,3-3 0,1-1 230,2-3 0,0-3-917,-1 3 844,1-3 1,-4-5 0,-1-2 0,1 0 341,-2 0 0,-7-15 0,-7-1 0</inkml:trace>
  <inkml:trace contextRef="#ctx0" brushRef="#br0" timeOffset="93">26943 17443 8277,'0'-8'-1232,"0"-1"1416,0 1 1,0-1 321,0 1 0,0-1-5,0-3-258,0 5 0,-2-3-11,-2 5 1,-3 1 6,-6 4-170,-5 0 0,2 2 0,-3 2 0,-1 4 0,1 4 0,1 0 1,2 1 11,2 0 0,3 4 0,1 1 1,3 1-98,1-1 0,2 3-145,4-4 83,6 0 0,5-4 1,9 0-1,2-2 0,5-1 1,2-3-1,0 0-831,1 0 1,1-4 431,-1 1 0,-3-2 0,3-2 0,-3-2 477,-2-2 0,6-26 0,2-11 0</inkml:trace>
  <inkml:trace contextRef="#ctx0" brushRef="#br0" timeOffset="94">27185 17392 8261,'-1'-17'54,"-4"0"1,4 10 448,-3-5 618,2 2-807,2 3 1,0 2-112,0 10 0,0 2-19,0 5-138,0 1 0,0 4 0,0 2 1,0 0-1,0 4-285,0 1 0,2-3 0,1-1 0,2-1-321,2-4 0,0 4-112,2-2 1,1 4-643,-6-4 1314,6 0 0,3-21 0,7-5 0</inkml:trace>
  <inkml:trace contextRef="#ctx0" brushRef="#br0" timeOffset="95">27185 17469 8261,'0'-19'0,"0"-2"0,0 1-127,0-1 0,0 6 282,0-2 1,6 2 769,2 3-733,4-1 0,2 6 0,3 3 0,4 2 0,3 2 42,2 0 1,-1 6-1,1 4 1,-2 4-66,-3 3 0,2 6-8,-6-2 0,-2-1-169,-6 1 1,1 0-1,-6 5 1,-1-2-126,-2-3 0,-6 2 1,-4-6 0,-7 1-414,-1-1 395,-5-3 1,-2 3-1,-8-7 1,0-1-1,-4 1-1578,0 1 1729,3-4 0,-32-7 0,-3-7 0</inkml:trace>
  <inkml:trace contextRef="#ctx0" brushRef="#br0" timeOffset="96">26305 17979 6210,'7'-7'-98,"-1"-5"215,-6 11 12,0-5 0,-1 2 244,-4 0-238,-2 0 0,-1 4 165,-1 0-29,6 0-145,-2 0 0,3 0 140,-2 0-166,3 0 1,-4 0 0,11 0 0,7 0 0,10 0 0,9 0 0,13 0 183,12 0 0,11-6-198,-26 2 1,1-1-115,5 3 1,1-1-1,4-3 1,3 0 0,2 2-1,1 0 1,1-1 0,-1 0-1,1 0 1,-1 0-5,-2 0 1,-2 2 33,-4 1 1,-1 1-1,-3-2 1,-1 0 0,-3 3-1,-1 0 1,-3 0 0,-1-1-1,27-2-133,-14-1 1,-16-1 42,-9 5-31,-6 0 0,-19 0 15,-5 0 1,-6 2-10,-3 2 0,-7-1-311,-5 5 258,-1-5 1,-9 9 0,4-5 0,0 1 0,-2 1-213,0 1 1,5 1 129,-2 2 1,3-1 247,2 1 0,-1 0 0,1 0 0,-1 5 0,1 2 0</inkml:trace>
  <inkml:trace contextRef="#ctx0" brushRef="#br0" timeOffset="97">26917 18310 8275,'0'-8'55,"0"-1"1,5 1 198,-1-5 0,6 0 58,-2 1-171,4-1 0,6 0 0,3 0 0,3 1 0,2-1 60,-1 0 1,-1 6 0,-1 4 0,-3 6-251,-2 6 1,-2 5-236,-8 7 187,-2 0 1,-13 12-1,-6-3 1,-7 4 0,-4 1-240,-1-1 0,-5 1 183,0-5 129,1 0 1,0-6 0,4-3 0,5-5 0,4-6 806,4-6-434,5-3 0,4-8 0,10-4 15,6-5 0,12-1-430,1 5 0,8-1-545,0 0 463,2 6 1,3-4 0,-1 4 0,0-2-1,0 2-365,1 1 1,-3-2-798,-2 4 904,3-1 0,-8 0 1,2-4 405,-4-2 0,1-30 0,-8-7 0</inkml:trace>
  <inkml:trace contextRef="#ctx0" brushRef="#br1" timeOffset="98">27797 16972 10305,'2'-9'1218,"2"1"-794,3 5 0,6 4 0,1 13 0,3 10-47,4 9 1,2 10-114,-2 3-238,3 10 1,-4 9-1,-8-28 1,0 2-1,-1 3 1,-2 1 0,-1 3-1,-2 2-24,0 2 0,-2 2-120,-2-1 1,-1 0-1,-1 3 1,-2-1 0,-3-1-1,-4 0 1,-2 0-1,-2-1 1,-3 1 0,-2 0-719,-1-1 0,-3-2 513,0-7 0,-1-2 0,-3 1 0,-1-2 0,0-9 0,-1-2 0,-1-2 0,0-1 0,-1-3 0,0 0 0,-28 16 0,2-5-725,2-8 0,1-1 1147,2-7-59,0 0 0,-4-4 0,-2-2-40,-1-2 0,-3-4 0,-7-5 0,-4 0 0,35 0 0,-1 0 0</inkml:trace>
  <inkml:trace contextRef="#ctx0" brushRef="#br0" timeOffset="99">26152 17137 8370,'-18'-5'-97,"-2"3"1,-4-2 0,1 5-46,2 8 1,-4 7-1,-7 13 1,0 8 353,-4 8 0,0 9 0,16-20 0,1 2 0,0 2 1,0 2 195,-1 3 0,2 1 1,1 6-1,1 1-349,0 4 0,2 1 0,4-3 0,1 1 0,1-1 0,3-1 1,1-2-1,2-1 57,1-1 1,1-2-1,3-5 1,2-1-116,3-1 0,1-2 0,13 25 0,12-2 0,2-8-149,5-5 0,9-2-83,5-2 58,6-9 0,-3 1 0,6-13 0,1-5 0,3-5-698,-32-7 1,0-1 317,34 1 1,1-7 552,-3-7 0,0 3 0,-33-2 0,1-3 0,-2-3 0,0-1 0,0-3 0,0-1 0</inkml:trace>
  <inkml:trace contextRef="#ctx0" brushRef="#br0" timeOffset="100">26803 16729 8370,'-13'-11'-169,"2"1"0,1 3 326,1 1-4,6-4-82,9 9 1,10-5 0,16 6 0,9-1 0,12-2 343,8-1-372,-26 2 1,2 0 0,5-1-1,2 1 1,5 0 0,1-1 0,5-1-1,1 1 1,4-2 0,0 1-1391,3 1 0,0-1 1344,4-2 0,0 1 0,-4 4 0,1 0 0,1-1 0,-1 0 0,-3 1 0,-2 1 0,-2-1 0,-2 0 0,-4 0 0,-1-1 0,-3 0 0,-2 0-36,-2 1 0,-1-1 1,-3 1-1,-1-1-728,30-2 651,-15 3 1,-10-6-1,-18 4 1,-8-3-180,-7-1 270,-4 4 1,-7-4-1,-4 4 1,-5-1 0,-4 1-1,-4 2-122,-2 1 0,3 0-70,-4 0 0,1 1 0,-1 3 1,4 5 952,3 2 0,2 2-736,4 0 0,8 17 0,7 4 0</inkml:trace>
  <inkml:trace contextRef="#ctx0" brushRef="#br1" timeOffset="101">28588 16819 26182,'7'-13'-1079,"4"0"1,-2 2-1,2 1 2252,2 1 0,0 6 1358,-1-1-2464,1 3 0,4 1 0,0 1 0,-3 3 0,-2 6-767,-4 6 1,-5 4-1,1 7 1,-2 1-122,-2 2 0,-8 5 649,-4-1 0,-2 3 1,-9 1-1,-3-1-312,-2-3 0,-2-1 743,5-3-136,-1-9 0,6 1 0,5-12 1,3-3 209,4-1 0,7-3 0,2-7 0,10-5 124,9-2 1,7-2 401,7 0 0,0 5 0,9-1 0,-4 1 375,0 1 0,-1-3-787,0 6 1,-5-1-716,-4 5-111,-2 0 1,-7 0 0,-3 2-1,-4 2 371,-5 5 0,-42 13 0,-15 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15383 17229 0,'67'18'0,"0"1"0,0 0 0,0 0 0,0 0 0,0-1 0,0 1 0,0 0 0,0 0 0,0 0 0,0-1 0,0 1 0,0 0 0,0 0 0,0 0 0,0 0 0,0-1 0,0 1 0,0 0 0,0 0 0,0 0 0,0-1 0,0 1 0,0 0 0,0 0 0,0 0 0,0-1 0,0 1 0,0 0 0,0 0 0,0 0 0,0-1 0,0 1 0,0 0 0,0 0 0,0 0 0</inkml:trace>
  <inkml:trace contextRef="#ctx0" brushRef="#br1">26138 18853 6615,'64'-18'0,"0"0"0,0 0 0,0 0 0,0 0 0,0 0 0,0 0 0,0 0 0,0 0 0,0 0 0,0 0 0,0 0 0,0-1 0,0 1 0,0 0 0</inkml:trace>
  <inkml:trace contextRef="#ctx0" brushRef="#br0">31049 4861 6719,'6'-12'141,"0"-1"-39,-6 1 0,4 4-32,0 0 1,0-1-29,-4-3 1,0 0 24,0 0 0,0-1-44,0 1 62,0 0 1,-4-1 2,0 1 1,-6 1-43,2 3 1,-3 1-6,-1 3 0,-2 3 19,-2-4 1,-3 5 3,-6 5 0,0 3 25,1 8 0,-2 3-24,-3 6 1,2 0-30,-6-1 1,6 2 6,-2 3 1,3 2-1,1 6 0,6-4-48,3 0 1,4-2-13,3 2 1,4-1-56,5-4 0,0-7 95,0-1 1,1-5-51,3-2 1,5-2 30,7-3 1,-1 1 12,5-5 0,-3 1 28,3-5 1,1-6 15,4-2 0,-1-3-45,1-1 1,-1-6 1,1-3 1,1-3-43,3-5 1,-3-2 48,2-6 0,-2-2-65,-1-2 1,0-4-154,-1-8 1,-3 1 94,-1-6 1,-5 1 132,2-4 1,-5 4 10,-4 4 1,-2 9 30,-6 7 0,0 11 447,0 10-326,0 2 1,-2 8 59,-2 1-141,3 4 1,-9 7-69,6 2 1,-5 4 33,0 4 1,-3 4-11,-4 4 0,2 6-24,-2 3 0,2 4-74,2 4 1,1-3-108,2 3 1,-2 3-84,3 1 0,3-2 128,1-2 0,-2-3-66,2-1 1,0-4 70,4 0 1,0-6-271,0 2 1,5-3-14,4-2 0,-2-3-109,1-1 1,0-1 152,4 2 0,-4-3 321,1-6 0,-1 0 0,10 6 0,1 1 0</inkml:trace>
  <inkml:trace contextRef="#ctx0" brushRef="#br0">31405 5132 8368,'0'-13'0,"0"1"0,0 0-482,0-1 0,0 1 241,0 0 0,0 4 556,0-1 0,-1 5 327,-3-4-478,-3 5 1,-5-2-58,0 5 0,-2 1-1,-3 3 1,2 3-3,-5 6 1,1 3 13,-2 0 1,-2 6-77,2-1 1,2 6 67,-1 2 1,6 0-172,2-5 0,0 1-15,3-1 0,4 1-113,1 0 1,2-6 62,2-3 1,6 2-112,2-2 0,3 1 29,1-5 1,6-5 69,3-3 0,-2 1-173,1 0 1,2-1 23,7-4 0,-3-4 58,3-1 1,-3-4 228,-2 1 0,12-42 0,-17 20 0,0 0 0</inkml:trace>
  <inkml:trace contextRef="#ctx0" brushRef="#br0">31528 5181 8368,'6'-19'0,"-5"1"-101,3 6 0,-2-1 126,-2 1 1,0 0 173,0-1 0,0 5 148,0 0 144,0 5-281,0-2-20,0 5-319,-6 0 0,4 5 137,-7 4 0,7 1-161,-2 3 1,-2 3 32,2 1 0,0 4-150,4 0 1,-4 2-139,0 2 0,0-1 173,4 1 0,0 0-57,0-1 0,0 0 92,0-4 1,0 2 199,0-6 0,11 1 0,2-5 0</inkml:trace>
  <inkml:trace contextRef="#ctx0" brushRef="#br0">31467 5193 8368,'0'-12'0,"0"-4"0,0-1 0,0-3-491,0 3 389,0-5 1,4 9 472,0-4 1,6 8-185,-2 0 0,7 7-185,1-2 1,5 2 67,-5 2 1,6 0-13,-1 0 1,2 2 3,2 2 1,-5 4-7,1 8 0,-6-1-159,1 6 0,-6-1 66,-2 5 1,-5 1-121,1 3 1,-3-3 101,-1 2 1,-4-2-139,0-1 0,-6-2 122,2-2 0,-3 1 37,-1-6 1,-1 0-3,1-3 1,-6-2 20,-2-3 1,-3 3-158,-2-3 0,2-3 136,2 0 1,-2-3-217,3 2 0,2-2 60,1 2 1,4-3 191,0-1 0,28-49 0,7-12 0</inkml:trace>
  <inkml:trace contextRef="#ctx0" brushRef="#br0">32119 4566 8368,'0'-20'-543,"0"3"-918,0 4 1365,6 1 1,-4 1-124,7 3 568,-1 2 0,4 6-208,0 0 1,1 0-263,-1 0 1,0 0 32,1 0 1,-1 6-368,0 2 455,1 3 0,-7 34 0,0 9 0</inkml:trace>
  <inkml:trace contextRef="#ctx0" brushRef="#br0">32070 4787 8368,'-16'8'126,"-1"1"0,1-5-126,3 4-851,1-5 0,5 3-76,3-1 1201,3-4 0,2 8-134,3-4 1,4-1-26,9-4 1,3 0-227,9 0 0,3 0-71,4 0 182,7-6 0,-2-8 0,5-6 0,6-3 0,0 0 0</inkml:trace>
  <inkml:trace contextRef="#ctx0" brushRef="#br0">32611 4123 8368,'7'-13'0,"4"-5"0,-3-2 0,-1-2-33,1 2 1,1 2 102,3 6 0,4-1 118,1 1 0,3 1-55,-3 3 0,0 2-198,0 6 0,-3 0 27,2 0 0,-2 0 143,-2 0 1,-4 4-117,0 0 1,-4 7 55,5 2 1,-7 0-118,3 8 1,0-5 106,-1 5 0,0-1-14,-4 5 1,0-5 35,0 1 1,-4-5-8,0 5 0,0-5-37,4 5 1,-4-5 38,0 5 1,-5-5-129,5 5 1,-5-5 116,1 5 1,1-5-192,-1 4 0,1-4 47,-1 0 0,-3 2-85,2-2 0,3 1 24,-3-5 0,5 0-195,-4 0 0,5 5-147,-1-1 0,-1 1 506,1-5 0,10 11 0,8 3 0</inkml:trace>
  <inkml:trace contextRef="#ctx0" brushRef="#br0">32845 4738 8428,'0'8'-57,"0"0"1,0-4 19,0 5 0,2-5-76,2 4 252,-3-5 1,6 6-34,-3-5 171,-3 0-332,10 2 1,-9-3 210,2 5-164,-3-5 0,-1 2 1,0-4-345,0 4 354,0-4 0,-1 4-126,-3-5 0,1 2 74,-5 2 0,4-3 54,-5 3 100,1-2 0,0-2-75,0 0 99,5 0-36,-8 0 0,10-2 124,-3-2-93,2 3-47,2-10 0,0 8-6,0-5 1,2 5 48,2-1-291,-3-3 0,6 6 94,-3-3-350,-3 2-350,5 2 778,-1 0 0,-14 17 0,1 3 0</inkml:trace>
  <inkml:trace contextRef="#ctx0" brushRef="#br0">30766 6768 8276,'6'-5'0,"4"2"-80,-6-5 0,1 4 177,0-4 1,-3 1-360,7-1 1,-7-3 140,2 3 0,-2 1 158,-2-2 0,4 5-6,0-4 1,0 4 176,-4-4-143,0 0 0,0-5 34,0 1 1,-1 4-69,-3 0 1,1 4 66,-5-5 0,-1 7-68,-3-3 0,3 0-5,-4 1 0,4 0-5,-8 4 1,-1 1 19,2 3 0,-6 2-1,2 2 0,-4 7 7,0-3 0,-1 9-1,1-1 1,3 4-98,1 0 0,3 2 88,-3 3 1,6-3-147,2 3 1,1-3 86,7-2 1,0-3-101,4-1 0,5-1 85,3 2 1,5-5-9,3-8 1,3-1 30,6-3 1,3-2-20,1 2 1,1-8 69,-1-4 0,-2-5-30,6-3 1,-6-3 9,2-6 0,1-1-1,-1-3 1,0-8-1,-5-8 0,1 0-187,-1-4 1,-4 1 173,-4-9 0,2 2 24,-2-7 0,1 8-22,-5-8 1,-1 10 103,-3 3 0,2 5-92,-6 7 0,0 7 220,-4 6 1,0 9 296,0 6-247,-6 7 1,4-2-198,-7 8 0,7 3-228,-2 5 0,-3 3 316,-1 5 0,-3 1-84,-2 8 0,1 6-128,0 2 0,-1 4 54,1 0 0,0 2-176,-1 2 0,3-3-14,1-5 1,0 4-53,5 0 1,0 0 84,4-4 0,0-6 26,0-2 1,1-3-192,3-1 0,3-6 83,5-3 1,0-6-136,1-2 1,-1-4 35,0 4 0,2-5 319,2 1 0,-2-2 0,15-13 0,-3-3 0</inkml:trace>
  <inkml:trace contextRef="#ctx0" brushRef="#br0">31405 6953 5754,'7'0'0,"-1"0"0,-6 0 0,0 0 0,-6 0 0,-1 0 0</inkml:trace>
  <inkml:trace contextRef="#ctx0" brushRef="#br0">31467 6965 8276,'7'0'193,"-2"-5"-100,-5-2 0,0-1 268,0 0-243,0 5-199,0-8 158,-5 10-96,3-5 0,-4 6 74,1 0 1,4 6-55,-3 2 1,1 3 28,-1 1 0,3 4-137,-3 1 1,-2 3 96,2-3 0,0 5-120,4-2 0,0-1-91,0 2 1,0-2 61,0 1 1,0 2-162,0-5 1,0 0 57,0 0 1,1-3-326,4 2 266,-4-2 321,10-2 0,1-27 0,7-7 0</inkml:trace>
  <inkml:trace contextRef="#ctx0" brushRef="#br0">31430 7064 8276,'0'-13'0,"0"-3"-29,0 0 1,0-5 156,0 5 1,1-5 0,4 5 1,-3-1-1,6 5 1,1 4-106,3 0 1,0 1 47,1-1 0,0-2-151,4 6 1,-4 0-2,4 4 1,-4 0 153,0 0 0,-2 1-182,-3 3 0,1 3 17,-4 5 0,-1 1 7,-4-1 1,0 0 29,0 1 0,-6 3-14,-2 1 0,-3-1 19,-1-4 0,-1 2 29,1 2 0,1-5 23,3 6 0,-3-11-26,3 7 31,2-4 0,0 0-8,1-1 1,4-4-18,-3 4 19,8-5 0,7 2-2,5-5 0,6 0 1,-1 0 0,-2 0 0,1 0 1,-3 2 11,3 2 0,-5-3-13,2 3 0,-4 2 39,0-2 0,-5 5-30,0 0 0,-5-3 83,1 3 1,-3-1-29,-1 4 0,-5-1 112,-3-3 1,-3 3-108,-2-3 1,-3 3-9,0 2 1,-6-5-115,1 0 0,2-5 104,-1 1 1,0 1-137,0-1 1,1 1 109,2-5 0,4 0-340,-4 0 1,8 0-27,1 0 1,5-2-437,-1-2 777,2-3 0,41-38 0,-15 18 0,-1 1 0</inkml:trace>
  <inkml:trace contextRef="#ctx0" brushRef="#br0">31959 6448 8276,'0'-12'0,"0"0"0,0 0 119,0-1 0,0 1 411,0 0-325,0 5 0,6 1-200,2 6 0,3 0-375,1 0 1,5 0 63,-1 0 0,6 0-668,-2 0 974,-2 0 0,16 17 0,-1 3 0</inkml:trace>
  <inkml:trace contextRef="#ctx0" brushRef="#br0">31922 6670 8579,'6'-7'-467,"-4"2"390,7 5 0,-1 0 14,4 0 0,6-4 95,2-1 1,5-3-303,4 4 1,2-5-91,6 0 360,6-2 0,-4-2 0,4-2 0,5-2 0,1 1 0</inkml:trace>
  <inkml:trace contextRef="#ctx0" brushRef="#br0">32550 6079 8423,'0'-18'0,"0"-2"0,0-3-8,0-2 0,0 2 210,0 2 0,5-2-8,4 3 1,2-2 85,1 1 0,7 3-343,6 6 1,1 0 102,6 0 1,-3 5-105,4 3 1,-6 2 1,2 2 1,-2 0-28,2 0 0,-8 2 28,-1 2 0,-6-2 60,-6 7 1,-3 3-39,-5 4 0,0 6 73,0-1 0,-5 2-122,-3 2 0,-9 1 103,-3 2 0,-3 2-136,-2 3 0,0-3 104,1-5 0,-1 4-6,1-1 1,3 0 24,0-8 1,5 2 11,-4-6 0,5 2-5,-2-1-16,3-4-53,8 5 1,0-10 61,6 0 1,3-5-265,5 1 0,0-2 16,9-2 0,3 0-121,5 0 1,-1 0 33,5 0 333,-3 0 0,37 16 0,-27-6 0,0 1 0</inkml:trace>
  <inkml:trace contextRef="#ctx0" brushRef="#br0">32858 6744 8423,'-6'7'-823,"3"-1"329,-5-1 494,5-4 359,-8 4 634,10-5-569,-10 0-282,10 0 0,-5-1-164,6-3 1,0 1 91,0-5 1,2 1-177,2-1 0,1-3 132,3 3 1,3 1-122,-2-1 0,-3 5-98,3-1 86,-1-3 70,4 6 9,-5-5-93,-2 12 0,-5 1 110,0 5 1,-1 0-84,-3 0 0,-3 1 62,-5-1 0,0-1 178,-1-3 1,1 3-31,0-3 0,-1-1 236,1 1 1,0-5-166,-1 1 1,5-2 374,0-2-358,5 0 1,-6-6-24,5-2 1,1-2-360,7 2 0,-1-3 117,5 3 0,1-2-500,8 2 1,-2-1-2,5 5 562,-5-1 0,31 16 0,0 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1723 825 7886,'7'-13'0,"0"1"-21,-3 0 1,-3 3 52,3 1 0,-3 4-29,-1-4 286,0 5-270,0-2 0,-1 5 211,-3 0-201,3 0 0,-5 5 13,6 3 1,-1 5 25,-3 3 1,2 3 18,-2 6 0,3 1-18,1 3 1,-1 2-10,-4 6 0,4 0 31,-3 0 1,3 4-105,1 0 1,0 0 106,0-4 1,0-4-116,0-1 1,0-8 38,0 0 0,1-7-239,3-1 155,-3-2-35,5-7 188,-6-2 1,0-10-81,0-4 0,0-2-2,0-1 0,-1-2 17,-4-2 0,3-3-30,-7-6 1,7-1 35,-2-2 0,-2-5 38,2-8 0,0 1-67,4-5 0,0-2-8,0-6 1,0 1-154,0-5 1,1 6 172,3 2 0,3 2-25,6 10 0,0-1 20,4 9 0,-4 8-13,4 8 1,1 2-82,-2 7 1,4 0-127,-3 4 0,-1 6 37,-3 2 0,-1 3-150,0 1 0,-1 0-17,-3 1 1,2 3-7,-6 1 0,0 4 350,-4 0 0,-11 35 0,-3 10 0</inkml:trace>
  <inkml:trace contextRef="#ctx0" brushRef="#br0">1711 984 7886,'0'9'-857,"0"-1"1,-5-4 1112,1 4 1405,0-5-908,4 2-529,0-5 0,2 0-115,2 0 0,4 0 74,8 0 0,-1-4-358,6 0 1,1-5 156,6 0 0,0-2-323,5-1 1,-1 0-88,5 0 0,-1 1-632,-3 2 1060,2-2 0,13-1 0,10-7 0</inkml:trace>
  <inkml:trace contextRef="#ctx0" brushRef="#br0">2240 788 7891,'0'-7'811,"0"1"-579,0 6-60,0 0 0,0 10-108,0 2 1,0 9-38,0-1 0,0 5 106,0 4 1,0-2-79,0 6 0,0-1-222,0 5 1,0-4-366,0 0 0,4-6 134,0 2 1,6-4-76,-2-5 1,-1-2 189,1-6 0,-4-5 283,4-3 0,-5-2 0,2-8 0,-5-2 0,0-4 0,0-5 0,0 2 0,0-5 0,-1 3 0,-3-3 0,1-1-41,-5-3 1,4-2 102,-4-3 1,5 3 114,-1-3 0,-2-1 80,2 1 0,0-1-56,4 2 1,0 2-85,0-3 0,1 4 126,4 5 1,-1 1-46,8 2 1,-3 5-139,8 0 0,2 5 16,2 7 0,2 0-82,1 0 1,0 1 31,-4 3 1,1 5-123,-9 7 1,2 3-14,-10 6 0,0-1 70,-4 1 0,-2 4-117,-2-1 0,-2 5 7,-7-4 0,-3 0 50,-1-5 1,1-1 102,4-2 1,-1-3 291,1-6-251,0-5 0,4-2 299,-1-5-191,7 0-92,-4 0 1,12-4-88,2 0 1,4-1 92,5 1 1,-2 2-147,5-2 1,-1 3 6,2 1 0,2 0 26,-2 0 0,2 1 85,1 3 1,-3 3 17,-1 5 1,-5 1-35,2-1 1,-5 0-10,-4 1 1,-2-1 33,-6 0 0,-2 0-20,-2 1 1,-2-5 83,-7 0 0,-5 0-106,-2 5 0,-3-1-10,-2 0 0,0-3-75,1-1 1,-2-1-175,-3 1 1,6 1 183,-6-5 0,11 2 29,-2-2 1,5-3-465,3 3 504,5-2 0,26-26 0,16-12 0,3-2 0,0 0 0</inkml:trace>
  <inkml:trace contextRef="#ctx0" brushRef="#br0">2929 751 7895,'0'-13'0,"0"5"-400,0 0 0,0 4-328,0-4 1904,0 5-935,0-3 0,0 8 210,0 2 1,0 8-185,0 9 1,0 2-147,0 2 1,0 5-82,0 2 1,0 0-1,0 1 1,0 0-228,0 3 0,0 0 75,0-3 1,0 1-287,0-5 1,0-1 135,0-3 1,4-6-672,0-2 418,0-4 515,2-6 0,-5-34 0,4-14 0</inkml:trace>
  <inkml:trace contextRef="#ctx0" brushRef="#br0">2806 960 7895,'0'-25'0,"0"5"0,0-1 0,0 6-28,0-1 0,1-2 111,3 2 1,0-1 9,9 5 1,-2 0-19,9-1 1,1 2-12,3 3 1,5 3 24,0 5 1,-1 0-3,-3 0 1,1 1 46,3 3 0,-7 4-33,2 9 1,-6 1-71,2 2 1,-4 5 60,0-1 1,-8 2-154,-4 7 1,-2-4 4,-2 4 1,0-1-95,0 5 1,-7-5 85,-6-4 0,0-2-69,-8-1 0,-1 0-70,-6-1 1,0-5 69,-4-2 0,0-2-104,-1 1 1,-1-5 73,5 6 0,1-11-189,3 7 0,6-5 352,2 0 0,20-13 0,5-9 0</inkml:trace>
  <inkml:trace contextRef="#ctx0" brushRef="#br0">4024 997 7895,'-12'0'192,"0"5"0,1 2-70,2 5 1,-2 1 43,3-1 0,1 2-45,-1 2 1,5-1-142,-1 6 0,3-5-110,1 5 0,1-5 119,3 4 1,5-6-72,7-2 0,-1 1 9,6-5 1,-1-3 75,5 0 0,-1-5-1,1-5 0,1 3-6,3-6 1,-7-5 32,2-3 0,-7-5 0,-1 5 0,-2-6 102,-2 1 0,-5-2-85,-3-1 1,-4-1-93,-4 0 1,-4 1 82,-9-1 0,-2 2-116,-6 2 0,-3 5 49,-1 8 1,-4-2-126,4 6 0,-3 1 59,3 8 0,0 1-166,5 7 1,3 0-61,1 4 0,6-4 89,2 4 1,5-2 0,7 1 0,5-2 232,3 2 0,9-7 0,20-10 0,11-4 0,5-2 0,0 0 0</inkml:trace>
  <inkml:trace contextRef="#ctx0" brushRef="#br0">4504 800 7895,'0'-18'0,"0"3"34,0-5 1,0 5 168,0-2 1,0 3 127,0 2 0,-1 4 119,-3 0 135,-3 5-135,-6-2-318,1 5 1,1 9 45,3 3 0,3 9-104,5-1 1,-5 5 85,1 4 0,0 2-176,4 6 0,0 4-99,0 0 0,0 6 68,0-2 1,4-1-44,0 1 1,2 0 48,-2 4 0,1-5-33,4-3 1,0-3-23,-5-1 1,5-4-184,-5 0 0,1-10-336,-1 1-293,-2-7 335,3 1 0,-5-10 195,0 0 0,-5-5-289,-4 1 667,-2-3 0,-23-17 0,-5-5 0</inkml:trace>
  <inkml:trace contextRef="#ctx0" brushRef="#br0">4283 1317 7901,'0'-18'0,"0"3"0,0-6 0,0 6-552,0-1 1,1 6 364,3 2 1,3 1 441,5-1 0,5-1-151,-1 4 1,10-3 46,-1 4 1,7-1-291,1 1 0,3 2-26,1-2 165,0-3 0,21 0 0,7-5 0</inkml:trace>
  <inkml:trace contextRef="#ctx0" brushRef="#br0">5956 714 7901,'7'-6'0,"-3"-2"0,-1-3-17,1-1 0,-3 0 131,3-1 0,-2 5 113,-2 0 1,0 4 17,0-4 0,0 3 244,0-3-200,0 5-254,0-2 83,0 16 0,0-1-81,0 10 0,0 1 22,0 3 0,0 6 25,0 3 1,-2 4-144,-2 4 1,3-1 64,-3 5 1,-2 0-174,2 4 0,-1-5-5,1-3 0,2-8 30,-2-5 0,3-3-48,1-4 91,0-4-133,0-10 188,0-1 1,0-8 18,0-2 0,0-3-8,0-5 0,1-4 8,3-1 1,-1-3-31,5 3 0,1-3 17,3 3 0,0-5-47,0 2 0,1 2 44,-1 2 1,2 2 40,2 2 1,-1 4 3,6-1 0,-6 7 5,1-2 1,2 2 29,-2 2 1,5 6 15,-5 2 0,1 4 38,-5 5 0,-4-4-80,0 4 0,-5 0 7,1 0 1,-2 3 4,-2-3 0,-3-1-18,-5-4 1,-1 1-9,-7-1 0,-3 0-8,-2 1 1,-3-5-65,-5 0 0,3-1-127,-3 1 0,3-1 19,2-3 1,-1-3-140,1 4 1,0-4-239,4-1 364,2 0 1,7-6 193,3-2 0,2-3 0,45-28 0,9-8 0</inkml:trace>
  <inkml:trace contextRef="#ctx0" brushRef="#br0">6288 984 7901,'13'0'0,"-1"0"-298,0 0 1,1 0 260,-1 0 1,0 6 420,1 2 0,-1 3-270,0 1 1,1 5-179,-1-1 0,-1 6 118,-3-1 1,2-2 35,-6 1 0,0-1-97,-4 2 0,1-2 87,3-3 0,-2-6-186,2 2 274,-3-8 230,-1 2-260,0-6 1,-4-1 18,0-4 0,0-3-185,4-8 0,0 2 132,0-2 0,0-3-196,0-2 0,0-2 66,0-2 0,4 5-265,0-1 1,6 5-48,-2-5 1,-1 6-158,1-1 0,0 4 165,4 3 0,5 3 330,-1 1 0,19 13 0,7 5 0,1-2 0,1 0 0</inkml:trace>
  <inkml:trace contextRef="#ctx0" brushRef="#br0">7002 923 7901,'-5'-12'0,"2"3"132,-5 1 1,0 6 86,-5-3 1,1 4-1,0 1 0,-6 1-18,-3 4 0,-2 1 0,-1 7 0,-1 4-64,0 4 0,5 2 89,-1 2 0,6-1-312,-1 1 1,4 0 109,3-1 0,0-1-363,5-2 1,5 1 80,7-6 0,3 1-38,1-5 1,6-4 125,3 0 0,2-5-60,2 1 0,-1-2-20,1-2 1,-1-6 129,1-2 1,-2-3 152,-2-1 1,2-5-11,-2 1 0,-4-6 104,0 1 1,-4 2-98,0-1 0,-1 1 259,0-2-164,-5-2 0,-1 9 96,-6-2-56,0 8 0,-2 2-46,-2 6 0,1 2-260,-5 2 1,1 2 77,-1 7 1,3-1-288,5 0 1,0 1-18,0-1 0,0 4-514,0 1 881,0-1 0,38-3 0,10-1 0</inkml:trace>
  <inkml:trace contextRef="#ctx0" brushRef="#br0">7581 898 7950,'-6'-8'6,"-2"0"1,-3 5 35,-1-1 0,-1 3 108,1 1 0,-2 0 186,-2 0 1,2 5-308,-2 3 0,4 5 85,3 3 0,-2 2-186,3 2 1,1 4 102,-1-4 0,5 5-197,-1 3 0,3-2 2,1 3 0,1-3-11,3-1 1,3-6 77,6-3 0,4-2 3,4-2 1,-2-1-138,2-3 0,-1-2 39,5-6 0,-1-6 17,1-2 1,-5-3 66,1-1 1,-2-6 143,2-2 0,0-5-17,-4-4 1,-1-2 95,-3-6 1,-1 0-127,0 0 0,-4-5 32,1-3 1,-7 2 152,2 2 1,-2 3-36,-2 1 1,0 6 473,0 2-147,0 8-272,0 9 0,0 8-69,0 8 1,-4 4-178,0 9 0,0 2 42,4 5 1,0 5-41,0 0 1,-2 5 8,-2-1 0,3-2-187,-3 2 1,1 0-135,-1 4 0,2-2 79,-2-2 0,3-3 294,1-5 0,0-5-109,0 1 1,5-10 154,4 1 0,2-8-20,1 0 0,0-8-24,0-4 1,5-3 21,-1-1 1,1-6 172,-5-2 0,-4-4-11,0 0 1,-1-1-99,1 0 1,-1 2 121,-3 3 1,-2 1-88,2 2 1,-3 4 149,-1-4 0,0 8-89,0 0 1,-1 7 115,-3-3-254,2 4 1,-7 2-136,5 4 0,-2-1-167,2 8 1,3-2 107,-3 6 1,-2 2-251,2-2 0,0 5 155,4-5 0,0 5-150,0-5 0,4 5-188,0-5 570,6 6 0,57-14 0,-23-3 0,-1 1 0</inkml:trace>
  <inkml:trace contextRef="#ctx0" brushRef="#br0">8381 935 7950,'-6'-7'0,"3"-2"-550,-5 5 0,1-2 21,-1 2 686,3 3 118,5-5 226,0 1 1,0 2-283,0-5 1,0 4-57,0-4 0,1 4-71,3-5-49,3 1 1,1-4 186,0 0-104,-5-1 0,7 1-35,-6 0 107,0 5 35,-4-4-203,0 9 0,-6-2 0,-2 8 0,-3 5 0,-1 7 0,0 3 33,-1 6 0,1-1-124,0 1 0,3 0 59,1-1 0,6 1-122,-3-1 0,4-3 16,1 0 1,0-5-112,0 4 1,6-5 111,2 2 0,8-8-146,5 0 0,-2-7-72,1 2 1,1-4 137,3-4 1,1-2 112,0-7 0,-1-5-61,1-2 1,-2-5 122,-2-3 0,1 0-24,-6-5 0,0 1 161,-3-5 1,-1 0-64,0 0 0,-4 0 125,1 0 0,-7 4 209,3 0 0,-4 12 53,-1 0 421,0 6-251,-6 8-429,5 2 1,-9 10-57,6 3 1,-1 9-182,1 3 1,1 5 125,-5 4 0,4-2-191,-4 6 1,5 0-58,-1 4 0,-2-2 64,2-2 0,0 1-18,4-5 1,0 4 28,0-5 0,1 1-100,4-4 0,0-5-43,3 1 0,3-10-157,-3 1 0,7-4 199,2 0 0,1-2 32,-2-6 0,-1-2 163,6-2 0,-1-30 0,5-12 0</inkml:trace>
  <inkml:trace contextRef="#ctx0" brushRef="#br0">8725 874 7958,'-12'-13'221,"1"1"-221,3 0 1,-2 4-36,6-1 31,0 7 1119,4-4-706,0 6-601,0 0 1,7 0 17,5 0 0,2 0-543,6 0 717,-5 0 0,52-5 0,-30 1 0,0 1 0</inkml:trace>
  <inkml:trace contextRef="#ctx0" brushRef="#br0">10473 1132 7992,'-18'0'0,"-1"0"194,-6 0 0,5 0-130,-1 0 1,6-5-514,-1-4 0,1 3 398,-2-3 0,3 0 667,-2-8 0,-2 4-346,2-4 1,-5 2-167,5-1 1,-2-3-69,2-6 0,2 1-5,-2-1 0,3-4-92,5 1 0,-1-3 158,4 3 0,-3 0-298,4-4 0,0 4 53,4 0 0,0 6 55,0 1 0,4 6-26,0-1 0,2 7-323,-2 5 396,-3 3 0,6 2-65,-3 3 1,-2 9 179,2 7 1,-3 4-107,-1 0 0,-5 5 128,-4 0 1,-6 9-75,-1-1 0,-6 4-4,1 0 0,0-7 21,0 3 0,-2-8 94,2-1 0,2-2 97,-1-1 0,9-11 0,-2-6 299,9 0-347,-1-7 1,8 5-3,5-6 0,1 0-81,12 0 1,-1 0-126,5 0 1,4-2-135,-1-2 0,7 2-422,-3-7 0,8 5-19,1-4 1,6 0 605,-2-4 0,-14-2 0,2-1 0,2-1 0,0-1 0</inkml:trace>
  <inkml:trace contextRef="#ctx0" brushRef="#br0">11334 911 7992,'-12'-6'0,"4"3"-177,-1-5 0,7 4-883,-3-4 1311,-1 0 1,4-5-136,-2 1 1,3 0 394,1 0 0,4-2-242,0-3 0,6 4-138,-2-4 0,-1 4-137,1 0 1,-5 0-5,1-4 0,1 8 241,-1-4-242,0 4 1,-5 2-132,-3 3 0,-3 3 61,-5 1 1,-5 5-15,1 3 1,-7 7 88,-2 2 0,0 9 7,-3-2 0,3 8-61,5-4 0,-2 7-1,5-3 1,2 3-101,7-3 1,3-2 128,5-5 0,5 0-30,3-1 0,5-9 8,3-2 0,7-9 96,6 0 1,5-3-52,-1-1 1,2-1 18,2-3 1,0-7-1,0-6 1,4-3 17,0 4 0,0-6-6,-4 1 0,-4-2-21,0-2 1,-6-3-198,2-1 0,-9 1 52,-3 8 1,-9-2-11,-4 6 0,-2-1 57,-2 5 1,-6 5 38,-2 3 0,-7 3 27,-2 1 1,0 0 16,0 0 0,2 5-10,-5 3 1,5-1 32,-2 1 1,4-1 134,0 1 1,5 3-86,0-2 1,5 2 103,-1 1 0,3 4-28,1 1 1,0 5 84,0-2 0,0 7 3,0 2 0,0 7 17,0 1 1,0 1-92,0 7 1,4-1 17,0 1 1,0 3-169,-4-3 1,0-3 128,0-1 1,0-4-168,0-4 1,0-3 111,0-5-167,0-6 1,1-3 7,3-8-126,-2-2 198,3-6 0,-5-1-11,0-4 0,4-1-6,0-7 0,7-5 25,2-2 1,0-9-9,8-4 1,3-5 0,5-7 1,5-1-463,-1-12 0,3 5 290,1-5 1,-18 27-1,0-1-6,2-2 1,-1-1 0,-3 3 0,0 1 63,2 0 1,-1 0 0,5-17 27,-2 3 1,-6 13 653,-3 7-425,-5 11 1,-3 9 329,-8 5 1,1 4-205,-5 0 0,4 10-25,-4-2 1,1 4-101,-1 1 1,-3 2 305,3 6 1,-3 3-367,-2 1 0,5 1-170,0-1 0,5-2-136,-1 6 0,-1-6 80,1 2 1,1-4-36,7-5 1,-1-1 98,5-2 1,1-5-69,8 0 0,-2-5 49,5-7 0,1 0-13,3 0 0,-3-5 11,-1-4 0,1-7-2,4-5 1,-1-2 152,1-1 1,-1-2-115,1-3 0,-4 2 136,-1-6 1,-5 1-71,2 0 0,-5 1 153,-4 7 1,-1 1-42,-3 2 1,-3 7 97,3 6 1,-4 5-51,-4-1 1,-2 4 175,-7 4 0,5 3-164,0 6 0,-3 3-36,-1 0 0,-3 6-159,6-1 1,-2 2 87,-1 2 1,5-2-174,3-3 0,-1 2-10,1-5 1,-1 3-34,5-3 1,2-1 57,2-4 0,-1 1-142,5-1 0,4-4-135,5 0 1,0-5 99,0 1 0,-2-2-133,5-2 0,5-5 412,4 1 0,0-16 0,3-8 0,1 1 0,0 0 0</inkml:trace>
  <inkml:trace contextRef="#ctx0" brushRef="#br0">12540 689 8000,'-12'-11'-504,"-1"3"1191,1-3-135,0 10-643,-1-5 1,5 6 139,0 0-86,5 0 1,-2 6-109,5 2 0,0-1-569,0 1 714,0 0 0,22 10 0,5 1 0</inkml:trace>
  <inkml:trace contextRef="#ctx0" brushRef="#br0">12614 849 8000,'-7'-5'9,"-4"3"138,10-3 339,-10 5-243,9 0 1,-4 0-82,1 0 0,4 5 67,-3 3 0,-1 5-214,0 3 0,0 3 69,1 6 0,2 0-32,-2-1 0,3 1-119,1-1 1,0 1-87,0 0 1,0-2-66,0-3 1,1-2-567,3-6 412,3 1 1,7-6-124,2-3 1,-2-3 140,2-1 0,2-5 354,-1-4 0,21-45 0,-18 20 0,0 1 0</inkml:trace>
  <inkml:trace contextRef="#ctx0" brushRef="#br0">12983 517 7981,'6'-12'0,"-5"3"2,3 1 1,1 0 63,0-4 1,-1 3 341,-4 1-9,0 5-132,0-7 165,0 8-434,0-3 0,0 12 69,0 5 0,-4 6 45,-1 6 1,-3 1-68,4-1 1,-4 7 38,4 1 1,-2 4-59,2 1 1,2-2-151,-7-2 1,7 7-30,-3-3 1,0 1 83,1-5 1,0 1-324,4-5 0,0-2 112,0-6 1,4-4-230,0-4 0,6-5 91,-2 0 1,3-5 417,1 1 0,11-30 0,3-8 0</inkml:trace>
  <inkml:trace contextRef="#ctx0" brushRef="#br0">13168 812 7870,'0'13'455,"0"-1"-382,0 0 1,0 5-72,0-1 0,0 2-147,0-2 1,0-2 69,0 2 1,0-2-107,0-2 1,0-4-623,0 1 803,0-7 0,16-13 0,5-9 0</inkml:trace>
  <inkml:trace contextRef="#ctx0" brushRef="#br0">13254 578 7981,'-13'-11'-865,"1"3"1,4 1 887,0 3 0,4 3-28,-5-3-288,7 2 95,-9 2 198,9 0 0,19 17 0,10 3 0</inkml:trace>
  <inkml:trace contextRef="#ctx0" brushRef="#br0">13525 443 7981,'-6'-7'-702,"5"-4"386,-10 10 1,8-5 987,-5 6 0,5 6-280,-1 2 0,-2 8-36,2 5 0,-1 4-183,1 3 1,2 2-176,-2 3 1,2 3-42,-2-3 1,2 2-144,-2 2 1,3 0 154,1 0 1,0-6-134,0-2 0,0-8-145,0-5 84,0-2 139,0-8 17,0 0 0,4-12 151,0-2 1,4-3-27,-4-1 1,6-2-27,-2-2 0,-1 1-45,1-6 1,0 6-21,5-1 0,-5-2 10,0 2 0,0-1 16,4 5 1,1 5 13,-1 3 1,0-1-25,1 1 0,-1-1 112,0 5 0,1 6-40,-1 2 0,0 7 20,0 2 0,1 3-46,-1-4 0,-4 6-6,1-1 1,-5-2-15,4 2 0,-5-2 0,1 1 0,-4-2-102,-4-6 0,1 1 62,-5-1 0,-2-1-141,-6-3 1,1 2-35,-6-6 1,1 1-138,-5-1 1,4-2 75,1 2 0,1-3-216,-2-1 485,-2 0 0,15-33 0,-3-8 0</inkml:trace>
  <inkml:trace contextRef="#ctx0" brushRef="#br0">13783 701 7981,'12'0'42,"1"0"0,-5 0 192,0 0 0,0 0 16,4 0-23,1 0 0,-1 6-1,0 2 1,-1 3-65,-2 1 0,1 2-146,-1 2 0,-2-1-76,1 6 0,-4-2 87,4 2 0,-5 2-157,1-3 1,-3 0-80,-1 0-60,0-5 28,0 3 206,0-11 173,0-2 87,0-16 0,0 3-238,0-8 1,0-4 62,0 0 1,0 1-126,0-2 0,2 1 80,2-5 0,-2 2-224,7 2 1,-5 0-26,4 4 1,-1-1-4,1 2 0,3 2-133,-3-2 1,3 6 379,1 2 0,34 5 0,7-2 0</inkml:trace>
  <inkml:trace contextRef="#ctx0" brushRef="#br0">14312 615 7981,'-7'-1'-147,"3"-3"0,1 2 129,-1-2 0,3 4 467,-3 4 0,-2 3-138,2 6 1,-4 0-143,4 4 1,-4 0-110,4 4 0,0 2-4,4-2 1,0 3-120,0 5 0,1-7 109,3 3 0,-1-4-184,5 4 1,2-6 24,6-2 0,-1-5-78,6-4 0,-5-2 17,4-6 1,1 0 84,4 0 0,-1-3 79,1-5 0,-1-2-51,1-10 0,0-1 49,-1-4 1,-5-1 112,-2-2 1,-4 2 5,0-3 1,-5 3-57,0 1 0,-5 2 187,1 3 0,-3 2 208,-1 6 10,0-1-178,0 6-14,-5 2 1,2 6-108,-5 3 0,4 3 35,-4 6 0,4-1-342,-5 0 1,7 6 49,-2 3 0,-2-2-193,2 1 0,0-5 49,4 2 1,-4 0-36,0 0 0,0-1 79,4-3 0,1 2 96,3-3 1,-1 3-105,5-7 0,0 2 68,4-2 1,1 1-145,-1-4 1,2-1 103,2-4 1,2-2 5,2-2 0,4-4 42,-4-8 0,3 1-16,2-6 1,-4 1 58,-1-5 0,-5 0 159,2 1 1,-4-1 182,0 0 0,-3 6 12,-1 3 288,-4 2 0,-5 6-254,0 0 0,0 6 173,0 2-217,-5 11 1,2 3-54,-5 2 1,4 4-115,-5 0 0,7-1-193,-2 2 1,2-1-25,2 5 0,0-5-273,0 1 1,2-6-204,2 1 0,3 2 264,5-1 1,7-2 340,6-7 0,13-9 0,8-4 0,7-2 0,0 1 0</inkml:trace>
  <inkml:trace contextRef="#ctx0" brushRef="#br0">15297 751 7944,'-14'12'-441,"-2"0"1,6 1 220,-2-1 0,2-1 318,-2-3 0,5 3-15,3-3 1,1-1 427,-1 1-101,3-5 117,-5 2-442,12-5 1,0 0-3,7 0 1,-1-5-179,0-3 0,1-3 131,-1-1 0,4-2-73,1-3 0,1 2 110,-2-5 1,-1 5-191,6-2 1,-6 0 13,1 0 0,-2 1 61,-2 4 1,0 5 68,1 3 3,-7-3 1,4 7 24,-6 0 0,0 7 95,-4 9 1,-1-1-127,-3 6 0,2-1 22,-2 5 1,-1-6-46,1-3 5,0 3 0,4-5-24,0 2 100,0-2-43,0-7 1,6-2-75,7-5 0,-1-5 54,4-3 0,2-3 6,-1-1 0,5-6-4,-2-3 0,3 2 11,2-1 1,-5 3 36,1-3 0,-6 5 71,1-2-19,-2 4 36,-2 6 0,-5 3-37,-3 8 1,-2 3 7,-2 5 0,0 2-114,0 2 1,0-1 27,0 5 1,0-3-99,0 3 1,0-5-12,0 2-316,0-3-505,0-2 634,5-5 0,1-3-432,2-8 1,-3-3-16,-5-5 701,0-1 0,-11-28 0,-5-12 0,-1-5 0,0 1 0</inkml:trace>
  <inkml:trace contextRef="#ctx0" brushRef="#br0">14915 295 7944,'-12'-12'-124,"-6"0"-134,4 5 1,2 1 0,7 6 499,5 0 0,5 6-200,3 2 1,3-1-353,2 1 1,0-1 53,4 1 1,2 3 255,5-3 0,17 3 0,4 2 0</inkml:trace>
  <inkml:trace contextRef="#ctx0" brushRef="#br0">16121 677 7947,'19'0'0,"-1"0"221,-6 0 1,1 0 377,-1 0 0,0 0-358,1 0 0,-1 0-11,0 0 1,0-2-237,1-2 0,0 3-202,4-3 0,-3 1-274,2-1 0,-2 3 62,-2-3 1,0 2 419,1 2 0,10-11 0,3-2 0</inkml:trace>
  <inkml:trace contextRef="#ctx0" brushRef="#br0">5452 1551 7942,'0'6'-669,"0"0"1,0-5 553,0 3 270,0-2 5,0 3 189,0-5-194,0 0-76,0 6 90,0-5-194,0 5 83,0-6-144,0 0 56,5 0 1,-2 0-9,5 0 0,4 0 41,5 0 0,5 0-1,-2 0 1,5 0-16,3 0 1,5 0 14,8 0 1,0 0 1,9 0 0,-8 0-8,7 0 1,-1 0-131,5 0 0,-2-2 125,2-2 0,-2 3 9,-2-3 1,0 2-20,1 2 0,-4 0 16,3 0 0,-6 0 3,6 0 0,-7 0-1,3 0 0,1 0 0,3 0 0,-4 0 1,0 0 0,0 0 0,4 0 1,1 0-1,-1 0 1,0 0 1,0 0 0,5-4 30,-1 0 1,2 0-30,-2 4 1,-3 0-4,4 0 1,-4-1 2,0-4 1,0 4 0,4-3 1,-4 3 32,3 1 0,-2 0 5,-2 0 0,1 0-83,-1 0 0,0 0 50,0 0 1,0 0-1,1 0 0,0-2 2,4-2 0,-4 3-113,3-3 0,-2 2 93,-2 2 0,6 0-6,2 0 0,-2 0 14,-2 0 0,-1 0 10,2 0 0,-2 0 19,5 0 0,-5 0-23,1 0 0,2 0 13,-2 0 0,2 0-14,-2 0 0,-1-4-7,6 0 1,-5 0 4,5 4 0,-5 0 0,4 0 0,-5 0-3,2 0 0,-4 0-2,-1 0 1,6 0-3,3 0 0,-4 0 4,0 0 0,0 0 0,0 0 0,0 1 1,0 3 0,-4-2 0,4 2 0,0-3 0,0-1 0,4 0 0,0 0 0,-2 4 0,1 0 0,-5 1 0,2-5 0,2 0 0,1 0 0,-2 0 0,-2 0 0,2 1 0,-2 3 0,6-3 0,-2 4 0,-2-4 19,-2-1 1,-1 0-19,2 0 0,-1 1 1,9 3 1,-8-2-3,8 2 1,-8-3-1,4-1 1,-1 0 2,5 0 1,-1 0-246,1 0 1,-1 0 228,1 0 1,-1 0 11,1 0 0,-5 4 0,1 0 0,-5 1 3,5-5 1,-1 0-1,5 0 1,-5 0 14,0 0 0,-3 4 3,3 0 1,1 0-16,3-4 1,-3 0 0,-1 0 1,-4 0-14,5 0 1,-4 0 12,8 0 0,-9 0-9,5 0 1,-6 4-96,-3 0 1,2 0 130,2-4 0,-3 0 28,4 0 1,-4 0 12,0 0 0,0 0-32,3 0 0,-2 0-8,2 0 1,-6 0-63,-2 0 1,-1 0 59,1 0 1,-3 0-45,-5 0 1,0 0 6,0 0 1,1 0 107,3 0 0,-6 4-79,1 0 1,-3 0 248,0-4 1,3 0-231,-4 0 1,-1 5 147,-3-1 0,2 0-31,-1-4 0,0 0-119,-5 0 1,1 0 76,0 0 1,-6 4-9,-3 0 1,-2 0 134,-2-4 75,0 0-134,1 0-15,-6 0 16,-2 0 36,-5 0-67,0 0-502,-5 0-311,3 0 351,-3 0 0,3 0-477,-2 0 224,3 0 1,-6 0-272,3 0 830,3 0 0,-27 0 0,1 0 0</inkml:trace>
  <inkml:trace contextRef="#ctx0" brushRef="#br0">4024 2732 7913,'-12'0'-767,"0"0"726,-1 0 0,5 0 284,0 0 2,5 0-3,-8 0-101,10 0 0,-6 0 103,3 0-38,2 0-66,-3 0-209,5 0 315,0 0-137,5 0 0,4 0 6,7 0 0,-1 0-31,6 0 1,5-4-5,6 0 1,4-2 0,1 2 0,4 1 38,0-5 1,1 6-57,-1-3 1,-1 3-101,5-2 0,-7 2-8,-1-2 0,-5 3-189,-8 1 0,-4 0-195,-4 0 125,-2 0 1,-8 1-429,-1 3 444,-4-2 1,-7 7-4,-2-5 1,-3 2 94,-1-2 1,-2-1 36,-2 5 1,2-5 158,-2 1 0,-2 1 0,2-1 0,-6 2 0,1-2 0,-23-3 0,-12-1 0,-4 3 0,0 0 0</inkml:trace>
  <inkml:trace contextRef="#ctx0" brushRef="#br0">3926 2794 7934,'-9'0'-599,"1"0"254,6 0 0,-3-2 70,10-2 1,-1 1 572,8-5 1,-1 4-59,9-4 0,1 4-98,4-5 1,3 5-73,1-4 1,5 5 118,-1-1 1,0-1-79,4 1 1,-7 0 45,7 4 0,-7 0-158,3 0 0,-7 5 86,-2 3 0,-5 5-194,-6 3 0,-7-1 60,-1 6 1,-10 0 36,-3 8 1,-4-1-12,-4 4 1,-8 1-106,-4 4 1,-5 5-44,4 4 0,-4-4 85,5-1 0,-1-3 69,4-1 0,1-5-27,-1-4 1,2-7 355,2-5 2,3-2-180,6-7-18,5-2 58,2-5-156,5 0 1,5 0-12,3 0 1,8-1-77,0-3 1,6 2 80,-2-2 1,8-1-135,0 1 1,7-4 37,-3 3 0,1-3-124,4 4 0,-1-4 54,9 4 1,-4-4-103,4 4 0,0-6 50,4 2 164,1 2 0,-16-6 1,3-3-1,1 1 1,0 1-1</inkml:trace>
  <inkml:trace contextRef="#ctx0" brushRef="#br0">5242 2880 7934,'0'-13'193,"0"1"1,-1 1 186,-3 3 301,3 2-593,-5 6 0,2 2-149,0 2 1,-2 3 6,2 5 1,2 6 114,-7 2 1,5-1-74,-4 2 1,5-2 25,-1 2 0,-1 2-156,1-3 1,0 0 71,4 0 1,0-5-79,0 1 0,0-2 58,0-2 41,0 1 242,0-6-165,0-2 1,0-6-5,0-3 1,0-5-12,0-7 1,4 1 11,0-6 0,4 0-31,-4-8 1,2 3-10,-2-3 1,1-2-66,3-2 1,2 3 73,-6 1 1,4 0 158,-4 5 0,2-4-97,-2 8 0,-1 6 228,5 2-292,-5 8 16,8-2 0,-9 8-4,6 2 0,-3 4-7,3 8 0,0-1 37,4 6 1,-4-2-37,1 2 1,-1 1-109,4-6 1,1 6 67,-1-2 0,-4 2 34,0-1 0,0 2-74,5-3 0,-1 0-141,0 0 0,1-5 119,-1 2 0,0-4 21,1 0 1,-1-7 152,0-2 1,0-2-128,1-2 1,-1-2 122,0-2 0,1-7-46,-1-5 1,-1-6 196,-3 2 0,3-8 13,-3 0 1,-1-7 35,1 3 1,-1 0-140,1-1 1,2 6 89,-6-2 1,0 3 116,-4 2 274,0 5-473,0 6 5,0 8 0,0 6-321,0 3 0,0 4 18,0 9 0,0-1 27,0 9 0,0-3-20,0 6 1,0 3 69,0-3 0,0 5-276,0-4 1,0 4 115,0-5 0,4 0-46,0-8 0,6 2 110,-2-6 0,3 1-122,1-5 0,2-5-97,2-3 0,0-3-13,4-1 1,1-2 413,3-6 0,-5-1 0,15-41 0,-1-4 0</inkml:trace>
  <inkml:trace contextRef="#ctx0" brushRef="#br0">6030 2523 7934,'-5'-13'-403,"2"1"-705,-5 0 1172,5 0 1383,-3-1-889,6 6-15,0-4-239,0 10-195,0-4 1,2 9-117,2 0 0,3 5 74,5 0 0,-1 6 25,-3 1 0,3 6-21,-3-2 1,3 4-57,2 0 1,-1 5 40,0 0 1,-4 5 40,1-1 0,-7 8-139,2 4 1,-2 5 71,-2 8 0,-7-1-562,-5 9 1,-6-3 243,-7-2 1,-5-3-161,-3-1 0,-4-6 94,-4-2 1,2-7-157,-6-9 0,-2-1-114,-6-4 624,2-7 0,-8 8 0,3-12 0,-4-2 0,-4-4 0</inkml:trace>
  <inkml:trace contextRef="#ctx0" brushRef="#br0">3741 2646 7986,'0'-7'67,"-5"-4"1,2 8 166,-5-5 1,4 5-158,-5-1 1,5 4 104,-4 4 1,-2 5-113,-6 7 1,1 9 105,-5 7 1,3 5 44,-3 4 1,-1 9-22,-4 7 1,5 9-292,9-32 1,1 1 0,4 1 0,2 1 56,-3 0 0,1 0 1,4 0-1,0 0 57,-1 0 1,2-1 0,11 31-392,6-5 0,7-6 167,6-7 1,4-4-60,8 0 0,-3-9 86,3 1 1,4-12-89,4-1 1,8-9-277,8-3 1,-1-5 297,6-7 1,-32 0 0,1-1-173,3-1 1,2 0-1,0-1 1,1-1 411,4-2 0,0 0 0,1-1 0,0 0 0,4-1 0,1 0 0,1-2 0,-1-1 0</inkml:trace>
  <inkml:trace contextRef="#ctx0" brushRef="#br0">6448 3507 7972,'0'-12'822,"0"5"-465,0-4 1,0 10-265,0 1 1,0 7 130,0 5 0,0 4-1,0 1 1,0 3 0,0-3 0,0 3-322,0-3 1,0 3-120,0-3 0,0 3-143,0-4 1,0 5 53,0-5 0,0 1-117,0-5 0,0 0-623,0 1 401,0-1 92,0 0 553,6 1 0,-5-34 0,5-8 0</inkml:trace>
  <inkml:trace contextRef="#ctx0" brushRef="#br0">6498 3643 7972,'4'-17'-682,"0"1"1,4-2 340,-4 2 0,2 2 936,-2-2 0,-3-2-162,3 1 0,2 1-213,-2 4 1,5 1-79,0 3 1,2-2-18,1 6 0,0-4-49,0 4 0,5-1 99,-1 5 1,2 0-174,-2 0 1,-2 2 79,3 2 0,-8 3-179,-1 5 1,-5 0 38,1 1 1,-3 0 5,-1 4 0,-1-2 48,-3 5 1,-7-1-139,-5 2 1,-2 1 76,1-6 0,4 5-87,-4-5 137,4 1 0,0-5-5,1 0 31,5-5-18,2 4 5,5-10 0,1 5 5,3-6 0,7 0 4,6 0 1,3 0-2,-3 0 0,3 0-5,-4 0 0,5 0 76,-5 0 1,5 1-72,-5 3 0,1 3 132,-5 5 0,-1 1-90,-3-1 1,-1 0 11,-3 1 0,-3-1 24,4 0 1,-8-4 11,-1 1 0,-7-1-27,-2 4 0,1-4 7,-4 1 0,-3-7-203,-2 2 0,2-1 44,-2 1 0,2-2-62,-1 2 0,1-3-45,2-1 0,4-1-158,-4-3 1,5 1-1,4-5 0,-2-1-119,6-3 1,0 0 466,4 0 0,20-14 0,9-5 0,2-2 0,0-1 0</inkml:trace>
  <inkml:trace contextRef="#ctx0" brushRef="#br0">7556 3163 8147,'0'-13'-127,"0"1"1,0 4 694,0 0-347,0 5 0,5-3-317,4 6 0,2 0 23,1 0 1,2 0-99,2 0 1,-1 0-31,6 0 1,-5 5-321,4-1 0,-3 1 521,3-1 0,1 3 0,4 5 0</inkml:trace>
  <inkml:trace contextRef="#ctx0" brushRef="#br0">7494 3372 8170,'-12'0'-177,"1"-1"-299,3-4 472,3 4 425,5-4-428,0 5 0,5 0-5,3 0 0,7 0-414,2 0 1,5 0 425,-2 0 0,13-5 0,7-1 0,3-1 0,0 0 0</inkml:trace>
  <inkml:trace contextRef="#ctx0" brushRef="#br0">9094 2917 8170,'-8'0'79,"0"0"200,5 0 37,-2 0-372,5 0 158,0 0 0,9 0 6,4 0 1,8 0-12,4 0 0,1 0-9,7 0 1,0-5-31,4 1 0,-1 0 53,1 4 1,0 0-97,0 0 1,-5 0 101,-4 0 0,-3 0-239,-4 0 0,-4 0-30,-4 0-230,-7 0-84,0 0 252,-6 0 77,-6 0 1,0 0-104,-7 0 1,5 0 2,0 0 0,4 0-62,-4 0-489,5 0 788,-8 0 0,10 6 0,-5 1 0</inkml:trace>
  <inkml:trace contextRef="#ctx0" brushRef="#br0">10731 2658 8170,'0'-8'-121,"0"0"1,0 4-504,0-5 856,0 7 735,0-4-553,0 6-261,0 0 1,0 7 8,0 5 1,0 2-61,0 7 1,0-1 1,0 5 0,0 3-28,0 1 1,0 1-33,0-1 0,0 2-50,0 6 1,0-5-105,0-4 0,0-2-59,0-1 0,0 0 106,0-1 1,0-5-173,0-2-10,0-9 92,0 3 157,0-10 0,0 3 2,0-8 1,0 2 75,0-7 0,0 1-97,0-4 1,-4-2 83,0-2 1,-2 1-60,2-6 0,3 1 145,-3-5 0,2 0-93,2 1 1,0-6 15,0-3 1,0-3-33,0 0 0,6-1 11,2 0 0,3 0-47,1 0 1,1 5-4,-1 4 1,4 7-115,1 5 0,5 2 75,-2 2 0,-1 5-196,2 3 0,-5 2-1,5 2 1,-5 0-29,5 0 1,-8 6 27,0 2 0,-2 3-214,-7 1 0,4 1-7,-4-1 0,0 0 450,-4 1 0,-27 26 0,-7 8 0</inkml:trace>
  <inkml:trace contextRef="#ctx0" brushRef="#br0">10743 2843 8170,'-8'0'-214,"0"0"-308,5 0 228,-8 0 758,10 0 1,-3 4-183,8 0 1,4 0-132,8-4 1,4 0-70,4 0 0,2 0-259,3 0 0,1 0-21,3 0 1,2 0-29,-2 0 1,1 0 172,-1 0 53,-3 0 0,11 0 0,4 0 0</inkml:trace>
  <inkml:trace contextRef="#ctx0" brushRef="#br0">11371 3212 8170,'0'-12'-37,"0"-1"133,0 1-22,0 0 0,-1 1-196,-4 3 0,3-3 240,-6 2 0,-2 3 57,-6-3 0,2 7-134,-3-2 0,0 2 114,0 2 0,-3 0-57,3 0 1,-3 2-16,3 2 0,-3 2-143,4 7 1,-5 0 139,5 4 0,-1-3-136,5 2 1,4 2 56,-1-2 0,7 5-150,-2-5 0,2 0 122,2-3 0,0 3 27,0 1 1,6-2-289,2-7 0,8 3 12,5-3 0,-2-3-11,2 0 0,-1 0 107,5-1 0,3 0-159,1-4 1,0 0 338,-5 0 0,1 0 0,16-27 0,4-7 0</inkml:trace>
  <inkml:trace contextRef="#ctx0" brushRef="#br0">11605 3126 8141,'-7'-8'-23,"3"-1"1,1 7 672,-1-2-450,3 2 0,-6 2-186,3 0 1,2 6 92,-2 2 0,1 4-187,-1 5 1,3-2 105,-3 5 0,3 1-60,1 3 0,-2 1-20,-2-1 0,3 1-191,-3 0 0,2-1 18,2 1 1,0-5-91,0 1 1,0-6-216,0 1-270,0-2 802,0-2 0,6-5 0,1-23 0,5-12 0</inkml:trace>
  <inkml:trace contextRef="#ctx0" brushRef="#br0">11494 3237 8078,'0'-13'0,"0"1"13,0 0 1,4-1 183,0 1 0,6 5-318,-2 3 0,3-1 97,1 0 0,6 1 28,3 4 0,-2 4 122,1 1 0,1 4-226,3-1 0,0 3 78,-4 2 0,3-4 55,-2 3 0,-3-2-78,-2 6 1,-6-2 120,-2-2 0,-6 2-117,3 3 1,-4-4 84,-1 4 0,-1-4-60,-4 0 1,-5 0 51,-7 4 0,-5-5-107,2 0 0,-3 1 23,-2-5 1,0 1-113,1 0 0,-1 0 4,0-5 1,5 2-215,-1-2 1,5-3-294,-4 3 663,4-2 0,10-30 0,7-6 0</inkml:trace>
  <inkml:trace contextRef="#ctx0" brushRef="#br0">11900 2584 8078,'0'-8'-72,"0"0"0,0 4-567,0-4 1,0 3-93,0-3 1279,0 6 1,1-4-235,4 6 1,-3 0 85,7 0 1,-1 0-110,4 0 1,0 6-65,1 2 0,0 3-95,4 1 1,-4 6 8,4 2 0,1 5 50,-2 4 0,0 2-55,-3 6 0,-2 3-185,-3 5 0,-3 3-162,-5 13 1,-1 2 140,0-28 1,-2 0 0,-3 1 0,-2 0-254,-3-1 1,-2 0 0,-2 1 0,-1 0 88,-1 2 1,-2-2 0,-2-2-1,1-1 44,0-1 0,-1-2 0,-4-2 0,-1-1-220,-23 18 1,20-24-1,0 0 36,-28 16 1,2-10 373,2-2 0,2-7 0,2-1 0,0-3 0,0-4 0</inkml:trace>
  <inkml:trace contextRef="#ctx0" brushRef="#br0">10645 2400 8111,'0'-13'-173,"0"1"1,0 4-189,0 0 0,-4 4 359,0-5 315,0 7 0,-2-4-143,-2 6 0,1 6-39,-1 2 0,0 7 137,-5 1 0,0 12-120,-4 0 1,4 8 0,-4 5 0,-1 4-41,2 8 0,0 5-416,3 7 0,1 4 349,5-33 1,2 2 0,1 0 0,1 2-66,0-1 0,2 0 1,0 0-1,0 1-7,1-1 1,0 0 0,6 29-235,2-2 1,8-10-175,5-11 1,4 1 253,3-5 0,0-1-197,4-7 0,3-4 37,6-9 0,4-2-331,8-6 676,3-5 0,8 3 0,1-6 0,-1-2 0,2 0 0</inkml:trace>
  <inkml:trace contextRef="#ctx0" brushRef="#br0">12712 2621 8083,'0'-8'-614,"0"0"1,0 4 163,0-4 1,0 3 798,0-3 607,0 5-639,0-7 0,-1 8 35,-3-2 0,1 3-180,-5 1 1,0 0-53,-5 0 0,1 5 17,0 3 0,-5 9-6,1 3 1,-6 9 10,2 4 0,-4 4-72,0 4 0,3 4-360,1 8 0,5 3 72,-2 6 0,9-2 82,4-3 0,4 2-117,4-5 1,4-5 48,9-4 0,2-10-55,5 2 0,1-9 62,0-4 1,5-3-72,3-5 1,-2-8 42,2 1 0,-6-3-46,2-1 0,1-3 271,-1-6 0,3 3 0,-3-3 0,-1 2 0,-2 2 0</inkml:trace>
  <inkml:trace contextRef="#ctx0" brushRef="#br0">13143 2597 8069,'-8'-6'0,"0"-2"0,4 1-402,-5-1 219,7 5 1,-8-1 98,6 8 1,-2 3 184,2 5 1,3 6 228,-3 3 0,-2 2-89,2 1 1,0-3-164,4-1 1,0 1-128,0 4 0,0-1 122,0 1 0,0-1-40,0 1 0,0-6 5,0-2 0,0-4-227,0 0 201,6-1 1,-4-5-7,7-3 107,-7-3 28,9-1-135,-4-5 0,5-2 33,1-5 0,-1-1-41,0 1 0,2 0-31,2-1 1,-2 2-19,2 3 1,2-3 18,-1 3 1,-1 3-19,-4 0 0,2 3 78,2-2 0,-2 2-53,3-2 129,-4 8 0,0 3-98,-1 5 1,-4 1 40,0-1 1,-5 4-39,1 1 0,-3 1 18,-1-2-49,0-2 1,-5 3-13,-3-4 0,-3-5-80,-1 0 0,-2-5 101,-3 1 1,2 2-247,-5-2 1,1 0 64,-2-4 0,-2 0-88,2 0 0,2-4-122,-1 0 404,5-6 0,-14-19 0,3-10 0</inkml:trace>
  <inkml:trace contextRef="#ctx0" brushRef="#br0">13475 2547 8069,'11'-12'-38,"-3"0"1,3 5 0,-2 3 0,2 2-14,1 2 0,0 2 219,0 2 0,1 3 290,-1 5 1,0 6-58,1 2 1,-1 4-174,0 0 0,-1 5 69,-3 0 0,2 6-128,-6 2 1,0 1 67,-4 8 1,-5-5 34,-3 4 0,-3 0-443,-2 4 0,-5-1 144,-2-3 1,-3-3 107,-2-5 0,-5 0-19,-3 0 0,0-5-58,-4-4 0,3-2-4,-7-1 0,-7-10 0,-8 0 0,-3 1 0,-1-1 0</inkml:trace>
  <inkml:trace contextRef="#ctx0" brushRef="#br0">15001 2670 8002,'-8'7'0,"0"-3"0,4-1 0,-4 1 0,3-2 123,-3 2 0,4-3 305,-4-1 0,4 1-330,-4 4 0,4-4 255,-5 3-212,7-3 260,-9 5-258,9-5-83,-3 10 1,10-9 84,3 2 1,5-3-73,3-1 1,5 0-118,7 0 0,4 0 55,5 0 0,4-5 17,0-4 1,4 2-42,-4-1 1,4 4-8,-4-4 0,-1 5-125,-7-1 0,-5 3-1,-7 1 0,-2 0-438,-3 0 253,-7 0 109,2 0 0,-13 1-15,-2 3 0,-3-2-47,-5 2 1,-2 1-116,-2-1 0,2 2 129,-2-2 0,1-3 45,-2 3 0,8 2 225,-4-2 0,4 0 0,-9-15 0,-1-3 0</inkml:trace>
  <inkml:trace contextRef="#ctx0" brushRef="#br0">15260 2560 8002,'0'-13'0,"0"-3"0,0 0 0,0-6 45,0 1 1,0 3 246,0 2 904,0 2-340,0 2-72,0 5-594,0 2 1,0 7-91,0 7 0,0 0 135,0 12 1,0 3-1,0 5 1,0 7-66,0 1 1,0-1-66,0 5 0,4 2-231,0-2 0,0 1 101,-4-1 1,0 2-548,0 2 0,0-3 117,0-5 0,0-4-131,0 0 1,0-7-62,0-2 343,0 1 1,1-13-220,3 1 1,-1-3-92,5-5 0,-3-3 614,3-6 0,11-24 0,7-12 0</inkml:trace>
  <inkml:trace contextRef="#ctx0" brushRef="#br0">16023 2412 8002,'7'-14'84,"-3"-2"0,-2 6 337,2-2 271,-2 8-452,3-2 1,-5 8 105,0 2 0,0 8-121,0 9 1,-4 2-66,0 2 1,0 5-56,4 3 1,-1 2-6,-3 2 1,2 0-51,-2 0 0,3 0-171,1 0 0,0 0-55,0 0 0,0-2 80,0-2 0,0-3-88,0-5 1,1-6 4,3-3 1,-2-6-216,2-2 190,-3-5-181,-1 2 346,0-16 0,0 2 90,0-12 0,-1 5-147,-3-5 0,2-1 38,-2-6 1,3 0-70,1-5 0,0-1 60,0-7 1,0 2-2,0-7 0,0 1 51,0-4 0,0 4 76,0 0 1,5 5 108,3-1 0,2 6-45,-2 6 1,7 3-41,-3 14 1,5-2-45,-1 10 1,-1 0-15,6 4 1,-5 1 29,5 3 0,-1 3-6,5 5 1,-6 1 32,-3-1 0,-2 0 99,-2 1 1,-3-1-159,-1 0 1,-5 5 19,1-1 1,-4 2-101,-4-2 1,-3-1 111,-6 6 1,-3-5-239,0 5 1,-6-6 1,1 1 0,-2-1-30,-2 2 1,5-4 10,-1 4 1,2-4-209,-1 0 0,-2-5-226,5 0 1,1 0-13,4 5 646,-1-1 0,34-16 0,8-4 0</inkml:trace>
  <inkml:trace contextRef="#ctx0" brushRef="#br0">16663 2486 8002,'-9'-7'165,"1"3"0,4 3-76,-4 1 0,1 1 381,-1 3 1,-7 4-150,2 9 0,-2 2-55,3 5 0,0 5-175,0 0 1,-1 5-93,1-1 0,1 1 48,3-1 0,-2 1-123,6-5 1,0-1 58,4-3 0,1-2-137,3-2 0,3-8-112,6-4 1,0-5 73,4 4 1,-2-5 9,5 1 1,-1-8 67,2-4 0,2-3-121,-2-2 1,1 0 162,-2-4 1,3 2-4,-2-5 1,1-1 25,-2-3 0,2-1 122,-6 0 1,1 5 77,-5-1 0,-4 6-46,1-1 0,-7 6 261,2 2-172,-2 5 0,-2-1-85,0 8 0,-4-1-151,0 5 1,-1 2 69,5 6 1,-4-2-163,0 2 0,0-2 91,4-2 0,0 1-111,0-1 1,2 0 8,2 1 0,-2-1 24,7 0 0,-1-4 116,4 1 1,5-7 10,-1 2 0,4-2 234,-3-2 1,5-2-76,-2-2 1,3-3 188,2-5 0,-6-6-61,-2-2 1,-4 1-75,0-2 1,-7 1-53,-1-5 0,-4 2-9,-1 2 1,-6-1-53,-2 6 0,-8 0-180,-5 3 0,2 2-46,-1 3 1,-1 3-269,-3 5 1,-1 0-19,0 0 1,2 0-295,3 0 1,2 5 115,5 3 1,1 1-344,0 3 927,5-3 0,40 20 0,15-3 0</inkml:trace>
  <inkml:trace contextRef="#ctx0" brushRef="#br0">17352 2572 8561,'-6'-7'423,"4"2"-264,-7 5-25,7 0 0,-9 1-33,2 3 1,3-1-228,-3 5 1,5 0 121,-4 5 1,4-1-126,-4 0 0,5 1-37,-1-1 0,3 0 47,1 0 1,1 1 11,3-1 1,4 0 99,9 1 1,-2-1-26,5 0 0,1-4 9,3 1 0,0-1 174,-4 4 1,3-1-10,-2-3 0,1 3 88,-2-3 1,1-1-57,-9 2 0,3-5-29,-7 4 0,-2-4 127,-2 4-126,-3-5 0,-2 6-115,-3-4 1,-3 0 73,-5-1 1,-5-1-212,1 5 0,-6-5-113,1 1 1,2-3-101,-1-1 1,5 4 164,-2 0 1,4 1-24,0-5-636,1 0-381,0-6 1194,10-1 0,30-20 0,17-7 0,5-3 0,1 0 0</inkml:trace>
  <inkml:trace contextRef="#ctx0" brushRef="#br0">17856 2621 9113,'-1'11'181,"-3"-3"1,2 3-101,-2-2 1,2 3 97,-2 4 1,2-1-101,-2 6 0,3-5-137,1 5 0,0-1 81,0 5 1,0-6-144,0-3 1,1 2 45,3-1 1,0-1 104,9-4 1,-4-5-42,8-3 1,0-2 0,0-2 0,5 0 16,-2 0 1,-1-6 1,2-2 1,-5-7-80,5-2 1,-6-4 89,1 0 0,-4-4-99,-3-3 1,-3 2 25,-1-3 1,-4 3-2,3 1 1,-3 1 54,-1-1 0,-5 2 5,-3 2 1,-3 0 1,-1 4 1,-1 2 3,1 7 0,-5 2 26,1 6 1,0 0-34,3 0 1,1 0-145,0 0 0,-1 6 90,1 2 0,0 3-107,0 1 0,5 1 16,3-1 1,2 0 22,2 1 1,2 0 99,2 4 0,3-8-66,5 4 1,2-4 80,2 3 0,-1-1-47,5-2 0,1 0-148,4-5 0,-1 2-29,1-2 1,-1-3-163,1 3 0,0-2 388,-1-2 0,23-39 0,-21 15 0,0 1 0</inkml:trace>
  <inkml:trace contextRef="#ctx0" brushRef="#br0">18447 2166 7991,'0'-12'0,"0"-1"-6,0 1 29,-5 0 753,3-1 1,-3 5 288,5 0-819,0 5 1,1-2-95,3 5 0,-1 0-136,5 0 0,-1 1 105,1 3 1,3 3 28,-3 5 0,7 1-45,2-1 1,1 6 35,-2 2 1,-2 8-6,2 0 0,-2 11-3,-2-2 0,-1 9-78,-3 3 0,-2 7-220,-6 10 0,-3-32 0,0 2 174,0 3 1,-2 0-1,-3-2 1,0 1-51,-2 1 1,-1 0 0,-3-3 0,-1-1-159,-1 0 1,-1 0 0,0-3 0,-1 0-49,0 1 0,-1-1 0,-18 23-444,0-10 0,4-4 143,1-12 1,-7-4 173,-6-5 1,1-5-197,-1 2 1,-1-8 85,-8-1 1,2 1-131,-5 3 614,5-5 0,-3 2 0,3-5 0,-2-1 0,-4-1 0,1-2 0</inkml:trace>
  <inkml:trace contextRef="#ctx0" brushRef="#br0">15998 2080 8043,'-5'-19'0,"-1"1"-467,-2 6 0,2 3 198,6 1 1,-1 5 668,-3-1 42,3 3-242,-5 1 1,6 1-88,0 3 1,-1 3 113,-3 6 0,1 4 73,-5 4 1,4 8-101,-5 3 1,1 5 78,-4 4 0,0 4-81,-1 9 1,1 7-330,6-26 0,0 0 0,1 2 0,1 0 230,0 1 0,0 2 0,0 2 1,0 1-142,-2 2 0,0 0 1,2-1-1,1 1-36,0-4 0,2 0 1,0-4-1,2 0-128,3 28 0,3-2-104,5-1 0,4-12 93,1-5 1,5-10-77,-2-7 0,5-2 67,4-1 0,-3-3-21,2-6 0,0 1-6,0-9 1,4-3 161,5-1 0,0-2-408,0-2 499,5 0 0,-2-4 0,5-1 0,1 3 0,2 0 0</inkml:trace>
  <inkml:trace contextRef="#ctx0" brushRef="#br0">19530 2892 8000,'0'-7'-820,"0"-4"1601,0 10-594,0-10 1,4 4-49,0-5 1,4 4-33,-4-1 1,6 1-1,-2-4 0,-1 0 89,1-1 0,-4 1-104,5 0 1,-7-1 7,2 1 1,-2-4-27,-2-1 1,0 1-15,0 3 1,0 1-24,0 0 1,-6 0-145,-2-1 1,-3 5 12,-1 0 1,-6 5 71,-2-1 1,-4 3-67,0 1 0,-1 5 86,0 3 0,-3 5 3,-1 3 0,0 3-3,5 6 1,-1-1 1,1 1 1,3 0-66,0-1 0,8 1-9,1-1 0,1 1 28,6 0 1,1-2-94,4-3 1,4-2 43,1-6 0,4-1 39,-1-2 0,7 0 86,2-5 1,1 0-51,-2-4 0,-1 0 10,6 0 1,-1-1 11,5-3 0,-5-2 13,1-2 1,-5-3 5,5 3 1,-5-7 5,5-1 0,-6-5 123,1 5 1,-1-5-89,1 5 1,-3-5 121,-1 5 0,-1 0-38,-7 3 1,2 5 94,-2 0-11,-3 5 29,4-2-244,-10 5 1,2 5-153,-5 3 0,5 3 15,-1 2 0,-1 3 95,1 0 0,0 5-161,4-5 0,-5 2 34,1-2 1,0-2-52,4 3 0,2-4 6,2-1 0,-2-1-97,7-2 1,0 2 47,8-3 0,-2-3-122,5-1 1,2-2 56,7-2 1,-2 0 312,6 0 0,5-16 0,6-7 0,5-1 0,0 1 0</inkml:trace>
  <inkml:trace contextRef="#ctx0" brushRef="#br0">20145 2670 8025,'0'-8'-194,"0"0"0,0 4 119,0-4 1,0 4 524,0-5-209,6 7 1,1-8 47,5 6 1,-3-1-234,4 0 1,-4 4-112,8-3 1,2 3-49,1 1 0,2 0-267,-1 0 0,2 0-194,-2 0 1,-2 0 241,1 0 0,-5 4 322,2 0 0,-4 11 0,0-1 0</inkml:trace>
  <inkml:trace contextRef="#ctx0" brushRef="#br0">20231 2744 8025,'-12'0'0,"0"0"0,4 0-123,-1 0-61,1 0 0,0 0 614,0 0-207,5 0-295,-2 6 1,6-5 113,3 3 1,3 2-121,5-2 1,6 0 70,2-4 0,5 0 39,4 0 1,2 0-33,6 0 0,4-9 0,4-4 0,5-1 0,-1 1 0</inkml:trace>
  <inkml:trace contextRef="#ctx0" brushRef="#br0">21228 2461 8025,'0'-7'-688,"0"2"629,0 5 0,-5 0 490,-3 0 0,-2 3-224,2 5 1,-5 0 39,1 8 0,0 4-158,-5 0 1,4 3 31,0 2 0,7-4-180,2-1 1,-2 1 46,2 3 1,0-3-71,4-1 1,5-3 77,4 3 1,1-9-106,3 1 1,5-3 39,2-1 0,3-3 67,2-5 1,0 0 34,-1 0 0,2-1-31,3-3 0,-5-3 223,1-5 1,-2-5 31,-6 1 1,-1-6 32,-4 1 0,-1-6-64,-2-2 0,-4 1-33,-5 3 0,0 0-29,0 1 0,-5-1-11,-4 1 1,-3 4-131,-4 4 1,1 2-98,-6 2 1,-1 1-198,-7 3 0,4 2-75,-4 6 1,1 0-237,0 0 1,2 6 62,-3 2 1,4 4-906,5 5 1424,-3-4 0,14 38 0,-1 2 0</inkml:trace>
  <inkml:trace contextRef="#ctx0" brushRef="#br0">6855 5341 7958,'-7'-12'0,"3"-1"0,2 5-368,2 0 1,0 4 353,0-4 0,0 3 725,0-3-235,-5 6-56,3-4-342,-3 6 0,5 1-146,0 4 0,0 1 166,0 7 0,0 4 23,0 4 1,0 2-96,0 2 0,0 5 23,0 3 0,0 2-92,0 2 1,-4 0 60,0 0 0,0 4-96,4 0 1,0 0 48,0-4 0,-2-1-178,-2-4 1,3-3 72,-3-8 1,2-4 41,2-4-40,-5-6 134,3-2 0,-3-10 18,5-4 1,-4-2-9,0-1 0,-4-2 19,4-2 0,-5-3 37,5-6 0,-4 1-56,4-1 1,-4-1 102,4-3 1,-1-2-93,5-6 0,0 0 5,0 0 1,0-1 19,0-3 0,2 1 6,2-5 1,3 5-14,5-1 1,0 4-22,1 5 1,3 2-39,1 5 1,-1 6-18,-4 2 1,5 5-71,-1 4 1,2 2 99,-2 6 0,-2 0-220,2 0 1,2 2-85,-1 2 1,-1 3-75,-4 5 0,1 0 92,-1 1 0,-4 0-265,0 4 556,0-4 0,-17 43 0,-6 5 0</inkml:trace>
  <inkml:trace contextRef="#ctx0" brushRef="#br0">6842 5575 7984,'-12'0'-68,"0"0"1,3 0-337,1 0 635,5 0 90,-2 0 1,6 4-167,3 0 1,3 0-39,6-4 0,3 4-139,0 0 1,8 0 70,0-4 0,1 0-332,4 0 0,1 0-70,-2 0 0,7 0-97,-3 0 1,0-1 449,1-3 0,16-3 0,8-5 0</inkml:trace>
  <inkml:trace contextRef="#ctx0" brushRef="#br0">7544 5661 7984,'4'-8'-612,"0"-1"799,0 1 204,-4-4 1,-1 1-153,-3 3 1,-3 2 70,-6 6 1,1 0-24,0 0 0,-2 0-95,-2 0 0,1 2-125,-6 2 0,5 3 5,-5 5 1,5 2-109,-5 2 1,6-1 148,-1 6 0,4-1-164,3 5 1,-2-3 11,3 2 0,3-6-164,1 7 0,2-5-97,2 1 0,2 0 130,2-4 1,3-1-136,5-3 1,4-5-48,1 0 0,5-4-30,-2 4 0,3-5 105,2 1 1,0-4-73,-1-4 1,1 1 348,-1-5 0,1 0 0,0-4 0,-1-1 0,6-21 0,2-6 0</inkml:trace>
  <inkml:trace contextRef="#ctx0" brushRef="#br0">7728 5747 7984,'0'-12'-138,"0"-1"1,0 1-207,0 0 1,0-1 576,0 1 1,0 0 242,0 0 230,0 5-123,0-4-404,0 9 1,0-2-27,0 8 0,-1-1-4,-3 5 1,2 2-22,-2 6 0,2-1-79,-2 6 1,2-5-142,-2 5 1,3-5 39,1 5 0,0-2-124,0 1 1,0 2-41,0-5 0,0 0-111,0 0 0,0-3 63,0 2 0,0-2-38,0-2 0,0 0-412,0 1-108,5-1 822,-3 0 0,14-43 0,-2-12 0</inkml:trace>
  <inkml:trace contextRef="#ctx0" brushRef="#br0">7679 5772 7984,'-1'-17'-59,"-3"1"0,2-2-294,-2 2 408,3 2 1,1-4 123,0 6 0,4 4-66,0-1 0,7 7 21,1-2 1,2 2-152,6 2 0,-3 0 82,3 0 1,1 0-129,3 0 0,-3 2 40,-1 2 1,1 3 30,4 5 1,-6 2 32,-3 2 0,2-1-18,-2 5 1,1-3 72,-5 3 0,-5 1-65,-3 4 1,-3-1-38,-1 1 1,0-3 48,0 2 0,-6-7-88,-7 3 1,0-1 61,-8-2 0,-1-1-14,-7-4 1,3-1-30,-2-2 1,3 0-88,5-5 1,-4 2 12,4-2 1,2-3-149,2 3 1,2-2-190,2-2 0,3 0-105,1 0 542,6 0 0,29-39 0,14-8 0</inkml:trace>
  <inkml:trace contextRef="#ctx0" brushRef="#br0">8491 5427 8067,'7'0'1198,"0"0"-1190,-3 0 1,-1 0 101,5 0 1,0 0-119,5 0 0,-1-4-49,0 0 1,2 0-165,2 4 0,-1-4-50,6 0 0,-2-1-237,1 5 0,4 0 102,-4 0 0,-2 0 406,-2 0 0,-2 0 0,-2 0 0</inkml:trace>
  <inkml:trace contextRef="#ctx0" brushRef="#br0">8479 5612 8077,'-12'0'-128,"3"0"-64,1 0 0,4 0 294,-4 0 228,5 0-215,-2 0 1,5 1 421,0 3-478,0-3 1,5 5 35,3-6 0,5 0-253,3 0 0,-1 0-84,6 0 0,-1-1-104,5-4 0,-2 4 36,-2-3 1,2-1-139,-3 0 1,-1 0 447,2 1 0,5-14 0,5-8 0</inkml:trace>
  <inkml:trace contextRef="#ctx0" brushRef="#br0">11137 5132 8093,'8'-13'-372,"1"1"1,-7 0 135,2-1 149,-2 1 0,2 0 214,0 0 1,0-1 265,-4 1 1,0 0-154,0-1 1,-1 5-162,-3 0 1,1 0 49,-5-5 1,-1 2-89,-3 3 1,-2-1-81,-2 5 1,1-1 75,-6 5 0,1 0-47,-5 0 1,-1 2-7,-2 2 0,0 4-83,-4 9 0,4 2-21,-1 5 1,3 2 103,2 3 0,1-3-193,2 3 1,3 1 54,6-1 1,4 3-56,0-3 1,5 0 100,-1-5 0,8 0-20,4-4 0,3-2 51,1-6 1,6-1 18,3-3 1,-2-2-47,1-6 1,2-4 18,7 0 1,-3-7 293,3-2 1,-3 1-19,-2-4 0,1-3-149,-1-2 1,-3 2 5,-1-2 0,-5 1 2,2-5 1,-2 1 13,1-1 1,-8 4 99,1 1 1,-2 5 75,-3-1 1,0 6-38,-4 2 0,-2 5 4,-2-1 1,-1 4-162,-3 4 0,-3 3-83,2 5 0,4 0 71,1 1 1,-2 0-19,2 4 1,0-3 37,4 2 1,0 2-51,0-2 1,0 1-239,0-5 1,2 0 81,2 0 0,3-1-75,5-2 1,4 2 9,1-3 0,0-1-32,0 1 1,1-5 128,2 1 120,3-3 0,18-1 0,11 0 0</inkml:trace>
  <inkml:trace contextRef="#ctx0" brushRef="#br0">10559 5661 8097,'-18'0'0,"-3"0"0,2 0-295,-1 0 1,5 4-350,-2 0 0,8 0 810,1-4 509,5 0-251,-3 0 1,8 4-156,2 0 0,3 0-48,5-4 1,6 5-121,2-1 0,9 0-41,4-4 1,2 0-21,2 0 0,6 0-138,2 0 0,4 0-15,4 0 1,-2 0-59,2 0 0,3-4 125,2 0 1,2-2 37,1 2 0,-5 1 1,-2-5 1,-5 4-42,-4-4 1,2 5-75,-6-1 1,-7-2-191,-10 2-453,-4 0 258,-8 4 1,-7 0 506,1 0 0</inkml:trace>
  <inkml:trace contextRef="#ctx0" brushRef="#br0">11002 5907 8097,'-13'0'0,"1"0"-1233,0 0 1168,0 0 1,3 7 706,1 5 0,5 2-414,-1 6 1,3 6 44,1 7 1,0 0-158,0 4 1,0-3-37,0 7 0,0-3-49,0-1 0,1 0 60,3 0 1,-2-7-126,2-5 0,-3-2 55,-1-7 1,4-3 6,0-5-65,1-5-78,-5 2 1,1-10 70,3-4 1,-1-1-8,5-3 1,-4-3 222,4-1 0,0 0-82,5 0 0,-1-1-105,0-2 0,1 1 24,-1 2 0,2 4-5,2-4 0,-2 4-13,2 0 0,-1 2-18,2 3 0,-4-1 37,4 5 0,0-1 9,0 5 0,-1 2 14,-3 2 0,-1 3-23,0 5 0,-1 2 55,-3 2 0,2-2-44,-6 2 1,0 2 9,-4-2 0,0 2-22,0-1 1,-5-4-15,-4 4 0,-2-4 1,-1 0 1,-6-1-12,-2 0 0,-3 1-198,-2-1 0,0-4 113,1 0 0,-2-5-151,-3 1 1,7 2-19,-2-2 0,2 0-135,-3-4 0,6-2 44,3-2 1,3 2 359,5-7 0,35-37 0,-6 16 0,-1 0 0</inkml:trace>
  <inkml:trace contextRef="#ctx0" brushRef="#br0">12638 5193 8097,'0'-12'0,"0"0"0,0-1 0,0 1 0,0 0-286,0-1 0,0 5-74,0 0 1612,0 5-838,0-2 1,-1 6-199,-3 3 0,3 4-101,-3 9 1,1 2-3,-1 6 1,2 5 8,-2 3 0,-1 2 35,1 2 1,-5 0-240,5 0 1,-4 4 79,4 0 0,-1 0-191,0-4 1,4 0-9,-3 0 0,3-5 11,1 1 1,0-11-8,0-1-6,0-6 64,0-8 76,0-2 1,0-6 188,0-3 1,0-3-90,0-6 1,0-3 34,0 0 0,0-6-114,0 1 0,0-3-7,0-5 1,0-1 43,0-3 1,0-3-16,0 4 0,1-5 10,3-4 0,-1-2-18,5-2 0,0-1 32,5 5 1,-1 0-26,0 4 1,2 7 78,2 5 0,-5 6-40,6 7 0,-6 5 5,5 3 1,-2 2-4,-2 2 1,0 2-1,1 2 0,3 3 44,0 5 1,-1 2-48,-6 2 1,0-2 114,-5 2 1,2 3-99,-2 2 0,-3-2-58,3 1 1,-8 1 10,-4 3 1,-3 1-110,-1 0 1,-5-6 73,1-3 0,-6-1-21,2 2 0,-4-4-46,0 4 1,-1-4-138,0 0 1,1-5 100,-1 0 1,2-4-97,2 4-504,-2-5-218,10 3 969,0-6 0,46-11 0,15-3 0</inkml:trace>
  <inkml:trace contextRef="#ctx0" brushRef="#br0">13352 5255 8097,'0'-13'119,"0"1"125,0 5 1,-1 2-50,-3 5 0,-4 1-1,-9 3 1,2 5 24,-5 7 1,-1 2-1,-4 2 0,1 5-94,-1-1 1,5 1-199,-1 4 1,5 1-250,-5-1 1,6 5 217,-1-1 1,8-3-198,4-2 1,2-2 95,2-1 1,6-6 120,2-3 0,4-3 22,5-5 0,2 2-4,5-6 1,1 0-46,0-4 0,-1-6-75,1-2 1,-1-3 126,1-1 1,0-2 2,-1-2 0,1 1 61,-1-6 1,-3 5-39,-1-5 0,-4 6 1,0-1 0,-4 2 52,-4 2 0,-2 4 342,-6-1-179,0 7 158,0-4-219,-6 17 1,4-3-65,-7 9 0,5-4-88,-4 0 1,5 3 48,-1 1 1,3-1-6,1-4-20,0 1 1,1-1-14,3 0 1,7-4 100,6 1 0,3-7 9,-3 2 1,5-2 64,-2-2 1,3-6-109,2-2 0,0-4 192,-1-5 1,-5 2-74,-2-5 0,-4 4-36,0-5 0,-6 2-59,-3-2 0,-3-2-5,-1 3 0,-7 0-26,-5 0 1,-2 9-141,-6-1 1,-2 3-361,-7 1 1,2 3 215,-6 5 1,6 0-307,-2 0 1,3 4 158,1 0 0,6 6 27,3-2 1,3 3 104,5 1 1,3 4 257,5 1 0,0-1 0,54-3 0,15-1 0</inkml:trace>
  <inkml:trace contextRef="#ctx0" brushRef="#br0">14029 5402 8087,'8'-1'0,"0"-3"-295,1 3 0,-1-5-37,0 6 603,-5-5 0,-3 3-58,-8-2 0,-5 7-112,-3 1 1,2 6-62,-2-2 1,-2-1-11,2 1 1,-1-1-108,5 1 1,1 3 94,3-3 0,-2-1-154,6 1 118,0 0 1,4 5-26,0-1 0,1-1 20,3-3 1,7 3-6,6-3 1,1 2 57,-2-2 1,2 3 9,2-3 0,4 3 18,-4 1 1,-2-3 114,-2-1 1,2 0 0,-2 4 0,1 1-111,-5-1 1,-4-1-5,1-3 0,-7 3-56,2-3 1,-4-1-13,-4 1 1,-3-1-53,-5 1 1,-6-2-215,-2-6 1,-3 1 9,-2 3 1,-4-2-242,1 2 0,-1-4 40,4-4 1,6 1 465,3-5 0,18-12 0,7-6 0</inkml:trace>
  <inkml:trace contextRef="#ctx0" brushRef="#br0">14472 5366 8039,'-8'-2'-77,"0"-2"1,4 3-162,-5-3 1,3 8 453,-3 4 1,-2 4-126,3 5 0,-1 2 79,0 5 1,0 1-133,5 0 1,-4-1-46,3 1 1,1-1 7,4 1 0,2 0-96,2-1 1,0-3 109,8-1 0,-2-5-28,6 2 0,3-8 70,2-1 0,2-5-62,2 1 1,-1-2-4,1-2 1,0-2 22,-1-2 0,5-3 0,0-5 0,-2-4 3,-7-1 0,2-5-13,-5 2 0,-1-7 7,-4-2 0,-3-1-4,-1 1 0,-5 2 15,1-6 1,-3 0-9,-1-4 0,-5 6-17,-4 2 1,-2 4 54,-1 5 1,-4-2 81,-1 6 0,-3-1-95,3 5 0,-4 5 8,0 3 0,-2 3-46,-2 1 1,1 0-5,-1 0 1,2 5 17,2 3 1,-2 3 17,2 1 0,4 2-85,0 3 1,8 0 29,0 4 0,7 1 4,-2-6 1,2 5 10,2-5 1,6 5 3,2-5 0,3 0 0,1-3 0,5-1-2,-1 0 0,6-4-111,-2 1 1,8-7 104,0 3 0,1-4-253,-4-1 1,-1 0-64,1 0 0,0 0-71,-1 0 1,-1-4 396,-2 0 0,2-28 0,-4-2 0</inkml:trace>
  <inkml:trace contextRef="#ctx0" brushRef="#br0">3360 7531 7441,'-13'0'-1281,"5"4"1445,0 1 227,0-1 0,-5-4-143,1 0 1,4 0-93,0 0 1,1-2 92,-1-2 58,-3 3 143,4-5-225,0 6-208,2-5 0,10 4 87,3-4 1,9 3 9,3-2 0,9 2-34,4-2 0,4-1-91,4 1 0,2-2 61,7 2 0,0 1-165,3-5 0,-2 5 20,2-1 0,-3 3-32,-5 1 1,-3 0-679,-5 0 463,-11 0 1,-8 5-238,-14 4 1,-4 1 240,-4 3 0,-4-1 338,-9 0 0,-2 1 0,-38-1 0,-9 0 0</inkml:trace>
  <inkml:trace contextRef="#ctx0" brushRef="#br0">3347 7531 8019,'-12'-1'0,"0"-3"0,3-3 14,1-5 1,6 4 190,-3-1-54,4 1 0,7 0-149,2 0 1,8 4 94,5-5 1,-2 7-80,1-2 1,2 2-94,7 2 0,-3-1 71,3-3 0,-2 2-24,2-2 1,-2 3-47,6 1 1,-4 1 113,3 3 0,-6-1-61,-1 5 1,-2 5-102,-6 3 0,-1 2 76,-4-2 0,-5 3-116,-3 6 0,-4 1-88,-4 3 1,-4 2 106,-8 6 1,-5 1-30,-8 3 1,-2-1-152,-6 5 0,-1-4 267,-3 4 1,2-6 20,-2-2 0,3-6 101,1-6 0,0-2-48,0-3 0,7-6 104,6-6 1,4-5 124,8 1 1,5-1 173,3 1-260,3-3 0,6 5 111,4-6 1,3 0-226,4 0 1,3-2 23,6-2 1,0 3-176,-1-3 0,2-2 27,3 2 0,-2-1 34,6 1 1,0 1-85,4-5 1,0-1 49,0-3 1,4 4-75,0 0 0,0 4-62,-4-5 1,1 5-332,3-4 544,-3 5 0,1-9 0,3-3 0,0 1 0,1 1 0</inkml:trace>
  <inkml:trace contextRef="#ctx0" brushRef="#br0">4504 7667 8019,'0'-19'0,"0"2"0,0 8-75,0 0 445,0 7 60,0-9 1,-4 11-277,0 0 0,0 2-69,4 11 1,-4-2 3,0 9 0,-2 1-121,2 3 0,3 2 15,-3 3 0,-2-2 118,2 6 1,-4 0-216,4 4 1,0 0-63,4 0 0,0 0-6,0 0 1,0-5 135,0 1 0,0-7-21,0-1 0,0-2-1,0-6 0,0-5-41,0-4-40,0-5 48,0 2 252,0-16 0,0 3-72,0-8 0,0-3-56,0-2 0,0-2-1,0-2 0,0-4 4,0 1 0,0-8 5,0-1 1,0 0-10,0-4 1,0 2-43,0-2 1,0 1 17,0-5 0,0 7 159,0 1 0,0 1-148,0 7 0,5 2-2,3 7 1,3-1-26,1 9 1,5-2-1,-1 10 0,6 0-33,-1 4 1,-2 0-166,1 0 0,-1 1-128,2 3 0,-2-1 65,-2 5 1,-4 0-107,4 5 0,-5 3 113,-4 1 1,2 0 271,-6 0 0,-6 13 0,-4 8 0</inkml:trace>
  <inkml:trace contextRef="#ctx0" brushRef="#br0">4492 7925 8019,'-13'0'-1147,"1"0"596,5 0 649,2 0 0,6 0-57,3 0 0,3 0 189,5 0 0,5 4-283,-1 0 1,10 1-55,-1-5 0,6 0-442,-2 0 549,5 0 0,25-6 0,-23 3 0,-1-1 0</inkml:trace>
  <inkml:trace contextRef="#ctx0" brushRef="#br0">5009 8196 8019,'0'-12'0,"0"3"-59,0 1 0,5 1-119,3-1 0,3-3 376,2 3 1,-1 1 312,0-1 0,6 5-275,2-1 0,0 3-126,0 1 1,-5 0-143,2 0 0,0 1 99,0 3 0,-2 3-71,-7 5 0,2 1-12,-6-1 0,0 4-130,-4 1 0,0 1 92,0-2 0,-6-2-56,-2 2 1,-1-1 70,0 2 1,-2-4-3,3 4 0,-3-4 38,-1 0 1,0-5-6,-1 0 1,6-4 110,3 4 20,-2-5-53,4 3 1,-3-8-76,5-2 0,7-4 5,5-9 0,2 1-37,6-9 1,1 4-11,3-8 0,1 3 20,-1 1 1,0-3 16,-4-1 1,2 0-6,-6 4 0,1 6 55,-5 3 1,-1 2 295,-3 2-217,-2 5 221,-6 2-342,0 5 1,-2 5 60,-2 3 0,-1 3-52,-3 2 1,-3 0 40,2 4 1,4-2-75,1 5 0,1-5 41,-1 2 1,3-2-13,-3 1 1,2-2-142,2 2 1,2-2-204,2-2 1,3-4 11,5 1 1,0-3-111,0 3 0,5-3 94,-1-1 1,6-4 54,-1 3 0,6-3 290,2-1 0,21-21 0,2-7 0</inkml:trace>
  <inkml:trace contextRef="#ctx0" brushRef="#br0">6079 7950 8019,'0'-8'0,"0"-1"0,0 1 0,0-4 0,2 4-526,2-1 1,-2 7 258,7-2 1,-1 2 477,4 2 0,0 0-167,1 0 0,-1 0-90,0 0 1,1 0-137,-1 0 0,0 0-61,1 0 1,-1 4 242,0 0 0,-10 17 0,-4 0 0</inkml:trace>
  <inkml:trace contextRef="#ctx0" brushRef="#br0">6055 8073 8019,'-13'0'0,"5"0"-127,0 0 0,4 0 264,-4 0 494,5 0-319,-3 0-69,6 0-170,6 0 0,1 0-7,5 0 0,4 0-299,1 0 1,1 0 110,-2 0 0,2 0 122,2 0 0,42-22 0,-29 8 0,1 1 0</inkml:trace>
  <inkml:trace contextRef="#ctx0" brushRef="#br0">8134 7753 8019,'-12'0'0,"0"0"-940,-1 0 168,7 0 1396,0 0 0,8 0-234,2 0 1,7 0-78,5 0 0,7 0-194,2 0 0,-1 0-45,5 0 1,3-1-43,0-4 0,-1 4-13,-3-3 0,-2 3-314,-1 1 1,-1 0 108,1 0 0,-6 0-821,-2 0 173,-4 0 139,0 0 695,-7 0 0,-22 5 0,-11 2 0</inkml:trace>
  <inkml:trace contextRef="#ctx0" brushRef="#br0">8737 7544 8019,'0'-13'454,"0"1"-70,0 0-186,0-1 169,0 7 1,0 0-262,0 23 1,0-6 126,0 13 0,0-2-256,0 3 1,2 1 35,2 2 1,-3 4-27,3 5 1,-2 0 13,-2 0 1,4-1-125,0 1 0,0 2 95,-4 2 1,4-7-168,0 3 1,0-10-32,-4-2 0,2-2 62,2-7-210,-3 1 198,5-10 121,-6-2 0,-2-6 40,-2-3 0,3-3 124,-3-6 0,-2 0-85,2-4 1,-5 2 21,0-5 1,3-2-67,-3-7 1,5 2 29,-4-6 1,5 0-142,-1-4 1,3-4 55,1 0 1,0-9 21,0 0 1,3-6-178,5 3 1,1 1 130,12 7 0,-1 3 181,5 5 0,-5 5-82,1 4 1,-1 11 107,5 5 0,0 8-65,-1 0 0,-3 4 160,-1 4 0,-5 3-63,2 5 0,1 2-34,-2 2 1,-1 2 124,-7 2 1,-1 3-127,-3-2 0,-2 2-99,2 2 0,-4-5-10,-4 1 0,-3-1 61,-6 5 1,-4 0-26,-4-1 0,-1-3-460,2-1 0,-8-3 167,4 3 1,-4-5 7,4 2 0,3-4 65,1 0 0,5-5-186,-2 0 1,4-1-176,0 1 549,6-2 0,2-1 0,32-9 0,8 3 0</inkml:trace>
  <inkml:trace contextRef="#ctx0" brushRef="#br0">9340 7642 8019,'6'-12'-50,"-5"0"0,5 3 6,-6 1 179,0 5 1,-3-1 174,-5 8 1,-2 3-219,-10 6 0,-1-1 10,-3 0 1,3 0-84,1 1 0,5 0 17,-2 4 1,3-3-121,2 2 1,5-2 67,3-2 0,3 0-170,1 1 0,1-3 88,3-1 0,4 2-94,9-3 0,-2-1 173,5 1 0,2-4-31,7 4 0,-3-1 49,3 1 1,-3 3 46,-2-3 1,-3-1 156,-1 1 1,-1 1-97,2 3 0,-3 0 89,-6 1 1,-5-1-96,-3 0 0,-3 0 8,-1 1 1,-6-5-177,-7 0 1,0 0 132,-8 5 1,1-2-170,-5-3 0,-1 1-70,-3-5 1,3 5-177,-2-5 1,3 4 32,4-4 0,0 0-100,4-4 0,5-1 97,4-3 1,5-3 318,-1-5 0,27-14 0,13-4 0,1-4 0,1 1 0</inkml:trace>
  <inkml:trace contextRef="#ctx0" brushRef="#br0">9673 7741 8019,'12'0'21,"0"0"79,1 0 0,-5 5 267,0 3 0,-5 5-123,1 3 1,-3-2-136,-1 2 1,0 3-26,0 2 0,0-2-159,0 1 0,0-3-12,0 3 1,-1-5 114,-3 2 0,2-4-480,-2 0 1,3-5-472,1 0-266,-6-5 1189,5 8 0,-4-37 0,5-3 0</inkml:trace>
  <inkml:trace contextRef="#ctx0" brushRef="#br0">9710 7593 8019,'-6'-12'0,"-2"-1"0,2 1-1263,-4 0 627,8 5 684,-3 1 0,6 6-139,3 0 0,-1 4 3,5 1 0,-2 4 88,6-1 0,-3 3 0,31 7 0,0 1 0</inkml:trace>
  <inkml:trace contextRef="#ctx0" brushRef="#br0">9956 7814 8019,'0'9'-490,"0"-1"0,0-4 510,0 4 330,0 0 1,0 5-117,0-1 0,4 0 185,0 1-335,0-1 0,-4 0 199,0 1-327,0-1 41,0 0 1,0-4 36,0 1 0,1-7 51,3 2-72,-2-2 1,5-4-7,-3-2 1,-1-3-3,5-5 0,0 0-86,4 0 0,2-5 114,2 1 1,-1-6-108,6 1 1,-5 2 56,5-1 0,-5 5-7,5-2 0,-5 1 54,5 3 1,-6-2 95,1 7 0,2 3-94,-2 1 1,1 2 7,-5 2 1,-4 2-58,0 2 1,-1 3-16,1 5 1,2 0-152,-6 1 1,0 0 185,-4 4 1,0-4-324,0 4 0,0 0 41,0 0 1,0-1-65,0-3 1,0-1 22,0 0 0,0 1 53,0-1 0,2-4 267,2 0 0,19-16 0,10 0 0</inkml:trace>
  <inkml:trace contextRef="#ctx0" brushRef="#br0">10731 7716 8019,'0'-12'-97,"0"-1"1,0 5-146,0 0 1,0 4 430,0-4 1,-1 5 428,-3-1 0,1 2-522,-5 2 0,1 2 58,-1 2 0,-3 3-177,2 5 0,-2 4 30,-1 1 0,4 1-92,0-2 0,4 2 119,-5 2 0,7 2-45,-2-5 0,2 3-39,2-3 1,0 3-73,0-4 1,4 1 39,0-5 1,6-1 69,-2-3 0,7 2-4,2-6 1,3 0 10,-3-4 1,4 0 4,0 0 0,2 0-2,2 0 0,-5-5 2,1-4 1,-6-3-12,1-4 0,-2 1-2,-2-6 0,-5 1 10,-3-5 1,-2 0-39,-2 1 1,0-1-111,0 1 1,-10 0 132,-2 4 1,-5-3-7,1 2 1,1 5 20,-6 3 1,1 2 4,-5 7 1,5-4 100,-1 4 0,2 0-109,-1 4 0,-2 1 101,5 3 0,1 3-74,4 6 1,1 0-19,2 4 0,4-4 0,5 4 0,0 0-2,0 0 0,5-1-73,4-3 0,2-1-154,1 0 1,4 1 19,1-1 0,5-5-161,-2-3 0,3-3 367,2-1 0,27-11 0,7-2 0</inkml:trace>
  <inkml:trace contextRef="#ctx0" brushRef="#br0">11925 7691 7956,'-6'-6'0,"5"-1"-128,-3 3-247,-3 2 948,6-3-348,-5 5 0,12 0 50,2 0 1,7 0-143,1 0 0,7 0-54,2 0 0,0 0 1,3 0 1,4 0-104,1 0 1,-2 0 40,2 0 1,-2 0-161,2 0 1,1 0-106,-5 0 1,0 0 114,-5 0 0,-4 0-392,-4 0 0,-2 0 94,-2 0 1,-4 0-268,0 0 697,-5 0 0,-30-17 0,-14-3 0</inkml:trace>
  <inkml:trace contextRef="#ctx0" brushRef="#br0">12195 7507 8001,'-5'-13'-426,"4"1"1,-9 4 1236,6 0-196,0 5-493,4 3 0,-4 8 33,0 9 0,0 2 7,4 5 1,-5 1-121,1 0 0,0-1 91,4 1 0,0 1-275,0 3 1,0-3 81,0 2 1,0-2-341,0-1 0,2-2 153,2-2 1,-2 0-251,7-4 0,-5-1 146,4-3 0,-1-5 351,1 0 0,25-27 0,1-3 0</inkml:trace>
  <inkml:trace contextRef="#ctx0" brushRef="#br0">12823 7384 8001,'7'-10'0,"-3"-2"-308,3-3-625,-6 2 1255,5 7 1,-6 6-145,0 8 0,-4 4 199,-1 5 1,1-2-111,4 5 0,-4 1-176,0 3 1,0 1-105,4-1 1,0 1-133,0 0 1,0-1 138,0 1 1,0 0-216,0-1 0,4-3-258,0-1 1,0-3 155,-4 3 0,4-5-392,1 2 715,-1-4 0,12-22 0,5-6 0</inkml:trace>
  <inkml:trace contextRef="#ctx0" brushRef="#br0">12909 7396 8023,'0'-18'0,"-4"0"-142,0-2 1,0 1 225,4 2 1,0 4 672,0-4-564,0 4 0,1 0-40,3 1 0,3 4-48,6 0 1,-1 5-5,0-1 0,0 2-154,1 2 0,3 0 107,1 0 1,0 0-153,0 0 0,-5 6 25,0 2 0,1 4-84,-5 5 0,-3-4 77,-1 4 0,-2 2 23,-2 2 1,-10 2-37,-2 1 1,-4 1-106,-1 0 0,3-5 76,-2 1 0,-2-5 50,2 5 1,-1-6 231,5 1 1,0-4 69,0-3 158,-1 1-235,1-8-108,5 3 1,3-5 17,8 0 0,3 0 5,5 0 1,2 0-135,2 0 0,-1 2 99,6 2 1,-6-1-122,1 5 1,-1-4 85,2 4 1,-8 0-11,4 5 0,-4-1-19,3 0 1,-5 0 1,-3 1 1,-2-1 20,-2 0 0,-2 1 0,-2-1 1,-3-4 128,-5 0 0,-4-1-18,-1 1 1,-5-1-26,2-3 0,-3-2-55,-2 2 1,1-3 8,-1-1 1,0 0-75,1 0 0,3 0-145,1 0 0,3 0 11,-3 0 1,6-1-187,2-3 1,1 1-218,7-5 1,1 4 211,7-5 0,3 5 367,5-4 0,20-3 0,9-2 0,2-4 0,1 1 0</inkml:trace>
  <inkml:trace contextRef="#ctx0" brushRef="#br0">13217 7630 8024,'12'-12'-173,"0"5"1,1-3 373,-1 6 0,0 0-87,1 4 1,3 0 155,1 0 1,0 0-111,0 0 1,-4 5-56,4 4 1,-4 2-66,0 1 0,-5 0-159,0 0 0,-5 5 149,1-1 0,-3 1-129,-1-5 0,-1 4 15,-3 1 1,-3-1 45,-5-3 0,4-1-26,-1 0 1,1 0 5,-4 1 38,0-6 1,1-1-15,2-1 13,4-4 1,5 3-37,0-8 1,0 1-104,0-5 0,5-2 90,4-6 1,2 1 24,1-6 0,2 5 38,2-5 0,-2 5 8,2-4 1,2 3 10,-2-3 1,1 5 43,-5-2 0,-4 5 375,0 4-149,-5-3-39,3 9 1,-6-2 13,0 8 0,-2 3-105,-2 6 0,3 0-118,-3 4 0,-2-2 96,2 5 1,0-5-268,4 2 0,0-4-113,0 0 1,0-1-112,0 0 0,5-1 22,4-3 0,2 2-121,1-6 0,6 0-48,2-4 0,5 0 508,3 0 0,-2-5 0,3-4 0,7-17 0,3-8 0,4-3 0,0 0 0</inkml:trace>
  <inkml:trace contextRef="#ctx0" brushRef="#br0">14189 7273 8024,'-4'-14'138,"0"-2"-138,-6 2 934,9-4-136,-5 12-585,6 0 0,0 12-58,0 2 1,0 3-14,0 1 0,0 4-39,0 1 1,0 5-158,0-2 1,0 3 48,0 2 1,0 1 88,0 3 0,0-3-502,0 2 0,0-2 18,0-1 1,2 0-83,2-1 0,-3 0 72,3-4 1,-2 2-189,-2-6 1,0 2 597,0-1 0,-17-31 0,-3-3 0</inkml:trace>
  <inkml:trace contextRef="#ctx0" brushRef="#br0">13968 7544 8026,'0'-13'147,"0"1"-202,0 0 1,6 1-123,7 3 1,4 2 164,8 6 1,1-4 20,3 0 0,2 0-167,6 4 1,0 0 101,0 0 56,0 0 0,22-11 0,5-3 0</inkml:trace>
  <inkml:trace contextRef="#ctx0" brushRef="#br0">15703 7175 8026,'-6'-13'0,"5"5"-62,-3 0 1,-2 4-127,2-5 1,-1 7 280,1-2 1,2 4 190,-2 4 1,3 4-91,1 8 0,-4 4 132,0 4 1,-1 1-180,5-1 0,0 5-18,0 0 0,0 1-210,0-1 1,0-3 47,0 2 1,0 0-65,0 0 1,2-6 40,2 3 0,-3-9 6,3 1 1,-2-4-96,-2 0-166,0-7 132,0 0 141,0-6 0,0-6 108,0-2 0,0-3-92,0-1 1,0-2 9,0-2 0,0-3 25,0-6 1,0-1 13,0-3 1,1 2-36,3-6 1,2 0-29,2-3 0,3-1 48,-3 0 0,3 3-29,1-3 1,5 8 153,-1-4 0,2 7-123,-2 6 0,2-2 7,3 5 1,0 6-28,-4 7 0,3 3-7,-3 1 0,-1 0-88,-3 0 1,-1 5-223,0 4 1,-4 2-156,1 1 0,-5 0 166,4 0 0,-5 1 49,1-1 0,-4 4 263,-4 1 0,-31 27 0,-11 2 0</inkml:trace>
  <inkml:trace contextRef="#ctx0" brushRef="#br0">15678 7359 8026,'-8'0'0,"0"0"0,5-1-334,-1-3-601,2 2 1352,2-3 0,6 5-139,2 0 1,4 4-111,5 0 1,2 0-162,6-4 1,1 4-4,2 0 0,-2 0-174,3-4 1,2 5-292,2-1 0,-1 0 461,1-4 0,5 0 0,6 0 0,5 0 0,0 0 0</inkml:trace>
  <inkml:trace contextRef="#ctx0" brushRef="#br0">16355 7421 8026,'0'-9'-564,"0"1"471,0 5 469,0-2 0,-6 5-160,-2 0 1,-7 4 120,-1 0 1,-5 7-147,5 1 0,-6 1 13,2 3 0,0 2-76,0-2 1,3 5 21,-3-5 1,6 5-208,2-5 0,1 5 18,7-5 1,0 2-36,4-2 0,1-2-14,3 2 0,4-3-249,9-5 0,2 3 4,6-3 1,-1-2-133,1-2 1,4-3-77,-1-1 0,5 0 263,-4 0 1,4-5 277,-5-4 0,7 4 0,-7-19 0,2-7 0,6 0 0,-1 1 0</inkml:trace>
  <inkml:trace contextRef="#ctx0" brushRef="#br0">16675 7470 8026,'0'-12'0,"0"-1"0,0 1 0,0 0 155,0-1 390,0 1 70,0 0 515,0 5-880,0 1 1,0 8-172,0 2 1,-1 3-120,-4 5 0,4 2 91,-3 2 1,3-1-65,1 6 0,0-5-51,0 5 1,0-2-203,0 1 1,-5 3-49,1-2 1,0-3-145,4-2 0,0-1 66,0 2 1,0-4-78,0 4 1,2-5-7,2-4 0,-3 3 475,3-3 0,-1-2 0,1-2 0,-1-3 0,5-1 0,-5 0 0,2-5 0,-5-3 0,0 1 0,0-1 0,-4-1 0,0-3 0,-6 1 0,2 3 0,1-3-112,-1 3 0,1-3 231,-1-1 1,-1-5 68,4 1 0,-3-1-14,4 5 0,0-2 163,4-2 0,0 2-77,0-2 1,1 2 32,4 2 0,1 1-166,7 3 0,3-2-8,0 6 0,6-4-101,-1 4 1,6 0 108,2 4 0,1 0-195,-1 0 0,-3 5 29,2 3 1,-2 3 40,-1 2 0,-2-1 45,-2 0 0,1 5 0,-6-1 1,-4 4-59,-3-3 0,-7 3-6,2-3 1,-2 3-9,-2-3 0,-6 5 64,-2-2 1,-3-2-201,-1-2 1,-5-2 67,1-2 0,-6 1-97,2-1 0,-4-4-51,0 0 0,1-5-148,2 1 0,-2 2 83,2-2 0,-1 0-373,2-4 679,2 0 0,17-33 0,2-8 0</inkml:trace>
  <inkml:trace contextRef="#ctx0" brushRef="#br0">17389 7248 8033,'1'-12'0,"3"0"0,-1-1-561,5 1 0,-4 4 418,4 0 1,1 5 530,3-1 0,4 3-241,1 1 0,5 0 11,-2 0 0,3 0-222,2 0 0,-5 1-82,1 3 1,-6-3-289,1 3 0,-1 3 170,2 1 1,-8-1 263,4 2 0,-26 10 0,-2 7 0</inkml:trace>
  <inkml:trace contextRef="#ctx0" brushRef="#br0">17327 7421 8033,'-7'-7'-619,"2"-4"917,5 9 0,5-3-131,4 5 0,7-1-265,4-3 1,0 2 52,0-2 0,2 3-162,7 1 1,-2 0 101,6 0 1,-4 0-112,3 0 0,-4-2-428,0-2 644,4 3 0,16-16 0,9 4 0</inkml:trace>
  <inkml:trace contextRef="#ctx0" brushRef="#br0">18053 7273 8033,'-7'0'-452,"1"4"319,1 0 0,4 6 489,-3-2 0,3 4-28,1 5 1,0-4-153,0 4 1,0 1-90,0-2 0,5 4-2,3-3 1,5-1-32,3-3 0,-1-1 30,6 0 0,-1-4-162,5 1 1,1-7 77,2 2 1,-2-2 49,3-2 0,1-2 33,-1-2 0,0-3 17,-5-5 0,-1-4-17,-2-1 0,-3-5 7,-6 2 1,0-3 63,1-2 0,-7-4 12,-1 1 1,-4-1 7,-1 4 1,-1 5-62,-4-1 1,-1 2-45,-7-1 0,-4 2-53,-4 6 1,2 3-165,-2 1 1,-3 5 79,-5-1 0,-1 3-119,1 1 1,3 4-121,-2 0 0,-1 6-282,4-2 0,-2 3-269,6 1 1,4 2 288,0 2 1,4-2 568,0 2 0,17 9 0,5 1 0</inkml:trace>
  <inkml:trace contextRef="#ctx0" brushRef="#br0">8270 9451 7944,'0'-12'-359,"0"0"-49,0-1 0,0 5 363,0 0 369,0 0 0,-2-3 91,-2 2-53,3 4 83,-5 0-298,6 3 1,0-2-148,0 8 1,-4 3 79,0 5 0,0 2 42,4 2 0,0-1-49,0 6 0,0-1-133,0 5 1,0-3 100,0 3 0,0-8-97,0 8 1,0-5-147,0 1 0,0 1 58,0-6 1,2 5-164,2-5 0,-3 1 9,3-5 1,2 0-73,-2 1 0,0-5-143,-4 0 513,5-5 0,-3 2 0,9-5 0,-10-5 0,10-40 0,-4-16 0</inkml:trace>
  <inkml:trace contextRef="#ctx0" brushRef="#br0">8294 9488 7970,'0'-23'0,"-1"6"0,-3-7 0,3 3-424,-4 1 0,4-2 228,1 6 0,1-5 459,4 5 0,0-1-18,3 5 1,3 4-128,-3-1 1,5 3-15,3-3 0,-1 0-2,6 5 1,-5 0-1,5 4 0,-2 0-3,1 0 0,2 1-125,-6 3 0,-3 4 120,-5 9 1,-5-2-200,1 5 1,-3 1 58,-1 3 0,-5 5-26,-3 0 1,-8 4 14,0-5 1,-6 2-14,2-1 1,1-3 57,-2 3 1,6-9-34,-1-3 1,2-4-100,2 0 0,3-5 75,1 0 623,5-5-336,-2-3 0,10-7-157,4-5 1,6-1-26,1 1 1,6 4 10,-1 0 1,2 4-36,1-5 0,1 7-27,0-2 1,-5 2 47,1 2 1,-1 6-16,5 2 0,-2 3-21,-3 1 1,-2 2-2,-5 2 1,-2-1-3,-3 6 0,-3-5-3,-5 5 1,0-5-5,0 5 0,-7-6-20,-5 1 0,0-2-18,-5-2 0,-2-1 40,-1-3 1,1 2 5,-2-6 1,1 4 0,-5-4 0,2 0-39,2-4 1,-2 0-2,2 0 0,0 0-24,0 0 1,3 0-317,6 0 114,0 0-46,-1-5 0,8-1-187,5-2 0,5-3 503,8 3 0,16-7 0,9-3 0,2-2 0,0 1 0</inkml:trace>
  <inkml:trace contextRef="#ctx0" brushRef="#br0">8996 9611 8023,'12'-1'0,"0"-3"0,1 2-452,-1-2 1,0-1 97,1 1 0,-1 0 954,0 4 1,1 0-218,-1 0 0,2 4-223,2 0 0,-6 5-136,2 0 0,-7 6 5,4 1 0,-7 2 10,2-2 1,-2-2-8,-2 2 1,-2 2-93,-2-2 1,2 5 106,-7-5 1,1 5-175,-4-5 0,4 1 90,-1-5 1,5-4-29,-4 0 25,5-5 0,-3 7-236,1-6 214,4 0 0,-4-5-7,5-4 1,1 3-163,3-7 1,3 0 108,5-8 1,2 4-7,2-4 1,-1-2 48,6-1 1,-1 1-5,5-2 1,-5 5 41,1-5 1,-5 6 112,5-1 1,-6 2-44,1 2 329,-2-1 80,-2 7-296,-5 0 1,-3 8 45,-8 2 1,1 2-93,-5 7 0,1 3 11,-1 1 1,-3-1-78,3-4 1,3 1-13,0-1 1,0 0-28,1 1 1,0-1-147,4 0 0,0 0-147,0 1 1,5-5 97,3 0 1,3-1-5,2 1 1,4-2-74,4-6 281,2 0 0,16-12 0,7-4 0,4-1 0,0 0 0</inkml:trace>
  <inkml:trace contextRef="#ctx0" brushRef="#br0">9943 9562 8023,'0'-12'37,"0"-1"1,2 2-35,2 3 0,3 3-355,5 5 1,0-2 127,1-2 0,3 3-376,0-3 600,1 2 0,12 19 0,3 3 0</inkml:trace>
  <inkml:trace contextRef="#ctx0" brushRef="#br0">9894 9710 8023,'-12'0'-93,"4"-5"-1,-1 1 250,7 0 96,-4 4 1,12 0-268,2 0 0,3 0 67,1 0 1,2 0-290,2 0 0,3 0-59,6 0 296,-6 0 0,37-11 0,4-2 0</inkml:trace>
  <inkml:trace contextRef="#ctx0" brushRef="#br0">11814 9451 8023,'-8'-1'-95,"0"-3"0,3 2-542,-3-2 789,6 3 254,-4 1 0,7 0-202,4 0 0,3 0-8,8 0 1,3 0-29,6 0 1,1 0-96,3 0 0,1 0-14,2 0 1,4 0 27,-3 0 0,4 0-70,4 0 0,-8 0-7,-1 0 0,-4 0-10,-4 0 0,-4 0-141,-4 0-302,-2 0 211,-8 0 1,-1 0 115,-10 0 1,-1 0-140,-7 0 0,0 1-39,-4 3 0,4-2-5,-4 2 1,3-1 91,2 1 0,4-3-160,0 3 367,5-3 0,3-1 0,7 0 0</inkml:trace>
  <inkml:trace contextRef="#ctx0" brushRef="#br0">13303 9070 7981,'-7'-13'0,"3"1"-98,-3 5-190,6 2 400,-10 5 0,10 1 175,-4 3 1,4 4-40,1 9 1,0-2-147,0 5 1,0 1-3,0 4 0,0-1-41,0 1 1,0-1-76,0 1 1,1 0 45,4-1 1,-3 1-169,6-1 0,-3-3 53,3-1 0,-5 0-342,1 0 5,2-2 317,-4-6-23,3 0 88,-5-5 175,0-1-109,0-17 0,-4 3 24,0-9 1,-4-1-12,4 2 0,-2-6 10,2 2 1,3-4-42,-3 0 1,2-5-2,2 0 1,0-5-4,0 1 1,0-1-37,0 1 1,6-4-6,2 1 0,-1 0 30,1-1 1,0 2-5,5 6 0,0 4-23,4 5 1,-4 5-4,4-2 1,-2 9-28,1 4 0,-2 3 43,2 1 1,-2 1-134,-2 3 0,1 3 31,-1 5 0,-4 2-161,0 2 1,-1-2 90,1 2 0,-2 2-330,-6-1 523,0 4 0,-6 9 0,0 9 0</inkml:trace>
  <inkml:trace contextRef="#ctx0" brushRef="#br0">13352 9193 7997,'-19'-4'-173,"3"0"-259,2-1 608,7 5 190,2 0 1,6 0-252,3 0 1,4 0-142,9 0 1,2 0-5,6 0 1,1 0-86,2 0 0,-2 0-256,3 0 0,1 0 371,-1 0 0,38-5 0,-31 2 0,0-1 0</inkml:trace>
  <inkml:trace contextRef="#ctx0" brushRef="#br0">14029 9353 7997,'-1'-17'-473,"-3"1"-162,2-1 1,-9 5 961,3 0 1,-3 5-135,-1 3 1,-2 3 232,-2 1 1,-3 0-88,-6 0 0,3 1-183,-2 3 1,2 3-48,-7 5 0,7 5 3,2-1 0,3 2-52,-3-2 1,5-2 54,-2 2 1,8 2-207,0-2 0,7 5 33,-2-5 1,2 5-81,2-5 0,6 1-1,2-5 1,3 0-59,1 1 0,5-2 33,-1-3 0,6-1-65,-2-3 0,5-3 59,4 3 0,-3-2-66,2-2 1,0 0-145,0 0 0,0-2 380,5-2 0,-6 3 0,19-32 0,0-1 0</inkml:trace>
  <inkml:trace contextRef="#ctx0" brushRef="#br0">14324 9377 7997,'-1'-12'-149,"-3"0"-21,3-1 1,-6 2 574,3 3 160,2-3 0,-5 10-197,3-3-174,3 2 1,-6 7-216,3-1 1,3 9 35,-3 0 1,2 3-71,2 0 1,-4 0 101,0 4 0,0-4-90,4 5 0,0-5-93,0 5 0,4-5-156,0 5 0,0-6-98,-4 1 1,4-2 150,0-2 1,2 1-635,-2-1 226,-3 0 647,10 0 0,-9-5 0,3-23 0,-5-11 0</inkml:trace>
  <inkml:trace contextRef="#ctx0" brushRef="#br0">14214 9427 7997,'0'-20'0,"0"-1"0,0 4 0,0 1 51,0 3 1,5 2 183,3 3 1,3-1-207,2 5 0,4-1-40,4 5 1,-1 0-68,5 0 1,-3 5 113,7-1 1,-3 5 29,-2-1 1,2 3 12,3 2 1,-7 3-140,2 1 0,-7-1 160,-1-4 0,-2 5-35,-2-1 0,-5 5-116,-3-5 1,-4 2 11,-4-2 1,-3-1 24,-5 6 0,-6-6 11,-2 1 1,-8-2-19,0-2 0,-7 0-54,3 1 0,0-2-170,-1-3 0,6 1-99,-2-4 1,3 3 107,2-4 0,0 0-384,4-4 620,2 0 0,22-16 0,4-5 0</inkml:trace>
  <inkml:trace contextRef="#ctx0" brushRef="#br0">15567 9094 7997,'-12'0'-97,"0"0"1,-1-1-144,1-3 0,0 2 337,0-2 1,3 3 727,1 1-566,5 0-126,-2 0 0,14 0 10,4 0 1,9 0-72,2 0 1,2-4-121,7 0 0,0 0 92,4 4 0,4 0-137,0 0 1,1 0 32,-1 0 1,2 0 38,2 0 0,-3 0-162,-5 0 1,-4 0 113,0 0 0,-7 0-141,-2 0 0,-5 0-408,-6 0-211,-6 0 562,-2 0 0,-10 4 267,-4 0 0,-7 0 0,-31-9 0,-11-2 0</inkml:trace>
  <inkml:trace contextRef="#ctx0" brushRef="#br0">15887 8922 7997,'-7'-12'0,"-2"-1"0,5 1 0,-4 4 93,3 0 1,0 5 365,1-1 331,3 2-533,-5 2-281,1 0 0,3 7 176,-2 6 0,3-1-8,1 4 1,0 3-62,0 2 1,0 4 46,0 3 0,0-2-224,0 3 0,4-3-127,0-1 0,1-1-57,0 1 0,-4-1 47,3 1 0,-1-2-95,1-2 0,-3 2 6,3-2 1,2-4-538,-2 0 484,5-4 0,-2-2 373,6-2 0,-5-4 0,0-5 0,28-33 0,10-8 0</inkml:trace>
  <inkml:trace contextRef="#ctx0" brushRef="#br0">16429 8811 7997,'0'-12'0,"0"0"0,0-1-385,0 1 1,0 4-337,0 0 1137,0 5 0,0-1-103,0 8 0,-4 7 84,0 5 0,-2 6-216,2-1 0,3 2-32,-3 1 0,1 5-126,-1 0 0,2 4 2,-2-5 0,3 1-84,1-4 0,0 1 104,0 2 0,4-3-227,0 0 1,0-1-25,-4-3 1,0-2 12,0 1-17,6-5-160,-5 3 220,4-11-2,-5-1 333,0-6-185,0-6 1,0-1 101,0-5 0,0-2-146,0-2 1,0 1 4,0-6 1,0 1 6,0-5 0,0-4-103,0 1 1,0-6 89,0 1 0,5-3-23,-1-1 1,4-4 87,-4 0 1,6 0-79,-2 4 1,-1 6 172,1 2 0,0 5-80,4 3 0,5 3-28,-1 6 0,2 5 87,-2 3 0,-1 4 85,6 4 1,-6 3-27,1 5 1,2 2-47,-2 2 0,0-2-42,-8 2 1,1 2-4,-5-1 1,1 3-151,-5-3 0,-2 0 68,-2 0 0,-4-2-135,-9 5 1,-2-5 127,-5 2 1,-2 0-112,-3 0 1,2-1-48,-6-3 0,5-2 80,0-3 1,3 1-139,5-5 1,-2 5-75,5-5 321,1 0 0,47-10 0,12 0 0</inkml:trace>
  <inkml:trace contextRef="#ctx0" brushRef="#br0">17106 8922 7997,'0'-12'-998,"-6"5"569,-2 3 0,0 2 1034,-5 2 0,4 0-261,-8 0 0,-2 6-119,-1 2 0,1 3-188,-2 1 0,6 1 2,-1-1 0,2 0-7,2 1 1,1-5 31,3 0-107,2 0 0,7 3 79,4-3 0,-3 2-107,7-6 0,3 4 61,4-4 1,2 2-10,-2-2 1,-1-1 14,6 5 0,-5-1-4,5 1 1,-5 3 51,5-3 0,-6-1 100,1 1 1,2 0 17,-2 5 1,1-1-70,-5 0 1,-4-1-28,1-3 1,-7 3-26,2-3 1,-2 3 0,-2 2 0,-7-5-15,-5 0 1,-2-1-101,-7 1 0,1 2 1,-5-6 0,-3 4-183,-1-4 1,0 2-100,5-2 1,-1-3-9,0 3 1,2-3-46,3-1 0,2 0 128,5 0 1,3-1 278,1-3 0,37-41 0,-8 15 0,1 0 0</inkml:trace>
  <inkml:trace contextRef="#ctx0" brushRef="#br0">17303 9070 7997,'8'0'-157,"0"0"1,-4 0 614,4 0 0,-5 1-147,1 3 1,2 3-290,-2 5 0,4 1-31,-4-1 0,0 0 28,-4 1 1,1-1-70,4 0-1,-4 0-220,3 1 0,-3-5-155,-1 0-477,0 0-171,0 5 1074,0-1 0,-5-22 0,-2-5 0</inkml:trace>
  <inkml:trace contextRef="#ctx0" brushRef="#br0">17303 8897 7997,'-6'-24'0,"1"5"-65,-4 2 0,3 4-130,1 0 0,4 5 332,-3 0 48,3 5-479,6-2 1,2 9 91,5 0 0,1 5-177,-1 0 379,0 2 0,22 17 0,6 5 0</inkml:trace>
  <inkml:trace contextRef="#ctx0" brushRef="#br0">17586 9070 7837,'0'12'-450,"0"-4"545,0 0 1,0 1 699,0 3-647,0 0 0,1 2-18,3 2 0,-3-2-128,4 2 0,-4-6 34,-1-2 0,4 0-297,0 5 287,0-1 0,-4-4-230,0 0 413,0-5-75,0 3-99,0-6 0,2-2-3,2-2 1,-3-3-49,3-5 0,2 0 17,-2-1 0,5-3-11,-1 0 1,3-6 0,2 1 0,0-1-19,4 2 0,-2-3 35,5 2 0,-5 3 1,2 2 1,1 2 90,-2 2 1,4 1-81,-3 3 1,3-2 154,-3 6 1,-1 0-75,-3 4 0,-1 5-44,0 4 0,-4 6-48,1 1 0,-7 2-17,2-2 0,-2-1-65,-2 6 1,0-5-219,0 5 1,0-5 20,0 5 0,0-6 66,0 1 1,0-2-196,0-2 1,0 0-13,0 1 0,1-2-266,3-3 678,3-3 0,38-27 0,9-5 0</inkml:trace>
  <inkml:trace contextRef="#ctx0" brushRef="#br0">18398 8959 8017,'-13'-12'0,"1"-1"0,0 6 56,0 3 1,3 3 119,1 1 0,0 1 266,-4 3 0,-1 3-306,1 6 1,0 3-74,-1 0 0,2 2-2,3-1 0,1 0-11,3 4 1,3-2-172,-3-3 1,2-2 133,2 3 1,6-4-145,2 0 0,3-1-59,1 0 1,2-1 130,2-3 0,0-1-36,4-3 0,1-2 4,3 2 0,-3-3 17,-1-1 1,-1-1 31,2-3 1,1-3 72,-6-6 0,5 1-66,-5 0 0,0-5-28,-3 1 0,-6-6 47,-3 2 0,1-4 5,-1 0 0,0 3 0,-4 1 0,-1-1 1,-3-3 1,1-1-7,-5 0 1,-4 6-5,-5 3 0,-3 2 106,3 2 1,-6 4-92,-2-1 0,5 7 185,-5-2 0,3 2-43,-2 2 0,5 0-41,2 0 0,4 6-73,0 2 1,5 3-11,0 1 1,5 0 15,-1 1 0,3 0-13,1 4 1,5-3-99,3 2 0,3 2 89,2-2 1,-1 2-176,0-2 1,2-3 88,2-1 0,-1 0-197,6-4 0,-6 2-27,1-2 0,3-1 3,2-3 1,2-2 57,2 2 0,-1-3-345,1-1 587,0 0 0,21-22 0,6-5 0</inkml:trace>
  <inkml:trace contextRef="#ctx0" brushRef="#br0">19173 8922 8017,'0'-12'0,"1"3"-246,4 1 0,-3 4-111,6-4 658,1 5 0,3-2-159,0 5 1,5 0-324,-1 0 0,2 0 108,-2 0 0,-1 0-139,6 0 0,-5 1 103,5 3 109,-6-2 0,-3 19 0,-6 0 0</inkml:trace>
  <inkml:trace contextRef="#ctx0" brushRef="#br0">19136 9057 8017,'-8'0'0,"0"0"-117,0 0 0,-1 0 387,1 0 611,5 0-350,-2 0-180,5 0-333,0 0 1,7 2-164,5 2 1,2-3-534,6 3 0,1-2 161,3-2 517,1 0 0,14-9 0,7-4 0,4-1 0,0 0 0</inkml:trace>
  <inkml:trace contextRef="#ctx0" brushRef="#br0">21228 8516 7992,'-1'-12'-29,"-3"-1"1,2 5 88,-2 0 1,2 4 356,-3-4-47,4 5 1,-6-1-314,3 8 1,3 4 56,-3 8 1,2 4 32,2 4 0,0 1-39,0-1 0,0 2-103,0 3 0,0-3 50,0 3 0,2 1-158,2-1 1,-3-1-31,3-3 1,2 0-10,-2-1 0,1-3 41,-1-1 1,-2-5 26,2 2-215,-3-4 185,-1-6 213,0-1-79,0-6 1,0-6 19,0-2 0,-4-7-31,0-2 1,0-4 7,4 0 0,-4-2-20,0-2 0,0-5 14,4-3 1,0-2-136,0-2 1,0-1 102,0-3 0,5-3-12,3-5 0,2-1 13,-2 1 1,7 4 8,-3 0 0,3 9 22,-2-1 0,-1 10 8,0 2 0,2 6 26,2 7 0,-2 5-42,3 3 1,0 3 114,0 1 0,3 1-77,-3 3 1,0 3-37,0 5 0,-8 1-30,4-1 1,-9 4-129,0 1 0,-4 5 120,-4-2 1,-4 3-23,-9 2 1,2 4-40,-5-1 1,-2 3 39,-7-3 0,3-2-126,-3 3 1,3-7 79,2-2 0,0-3 0,4 3 0,-2-6-210,6-2-373,-1 1 444,10-7 1,3 1-53,8-3 0,5 2 281,7-2 0,3 0 0,6-4 0,9-9 0,6-4 0,3-1 0,0 1 0</inkml:trace>
  <inkml:trace contextRef="#ctx0" brushRef="#br0">21794 8491 8012,'18'-12'0,"3"0"0,-4-1 0,0 1-481,-9 5-735,-3 2 1336,-5 5 0,-5 1 791,-3 3 0,-9-1-618,-3 5 1,-3 0-183,-2 5 1,0-1-166,1 0 0,3 5 137,1-1 1,1 1-118,-2-5 0,3-4-5,6 0 0,0 0-184,-1 5 28,7-1 153,0 0 1,16-1 26,2-3 0,10-1-7,2-3 1,1-1 0,4 5 0,-2-5-1,2 1 0,-3 2 43,3-2 1,-8 4 9,0-4 1,-2 6 92,2-2 0,-4-1 16,-4 1-67,-7 0 1,4 4-18,-6 1 1,-1-2 9,-7-3 0,0 3 23,-9-3 1,4-1-32,-8 1 1,2-1-119,-1 1 0,-2 2 93,-2-6 0,-2 4-316,5-4 1,-3 4 44,3-4 1,-3 0-81,4-4 1,-1 0-30,5 0 347,5 0 0,18-27 0,9-7 0</inkml:trace>
  <inkml:trace contextRef="#ctx0" brushRef="#br0">22151 8565 8012,'0'-7'618,"6"-4"-424,-5 10 0,4-3-118,-5 8 1,5 3 13,-1 5 1,0 0-48,-4 1 0,0 0-3,0 4 0,0-2-169,0 5 1,0-3 115,0 3 0,0-5-421,0 2 1,0-4 41,0 0 0,0-1-133,0 0 0,1-1 61,3-3 464,-2-2 0,19-22 0,0-5 0</inkml:trace>
  <inkml:trace contextRef="#ctx0" brushRef="#br0">22237 8430 8012,'-5'-18'0,"-2"0"0,-5-2 0,1 2-327,3 6 0,-2-1-143,6 1 1096,-6 5-306,9-4-463,-5 10 1,8-3-28,2 8 1,3 1-260,5 4 1,0 1 428,1-1 0,21 29 0,6 8 0</inkml:trace>
  <inkml:trace contextRef="#ctx0" brushRef="#br0">22385 8528 8012,'0'13'0,"4"0"-2,0 4 1,4-4 56,-4 4 1,2-4 62,-2 0 1,-3 3 78,4 0 1,0 1-192,-1-5 1,0 5 14,-4-1 1,0 0 10,0-3 0,0-5 178,0 0-29,0-5 49,0 2-38,0-5-189,0 0 1,0-5 105,0-3 0,0 1-201,0-1 0,2-2 114,2-6 1,-2 2-77,7-2 1,-1-2 88,4 1 0,0 0-35,1 0 1,-1 2-61,0-5 0,5 3-118,-1-3 1,2 5 232,-2-2 1,2 4-51,3 0 0,1 6 141,-6 3 1,4 3-65,-3 1 1,1 0 19,-2 0 1,-6 5-109,2 4 0,-4 6 0,0 1 0,-1 2-63,-3-2 1,-2-1-210,2 6 0,-3-6-139,-1 1 1,0-1 113,0 2 1,0-4 9,0 4 1,0-4-73,0 0 1,0-1-273,0 0 637,6-5 0,11-7 0,9-7 0</inkml:trace>
  <inkml:trace contextRef="#ctx0" brushRef="#br0">23222 8516 8012,'0'-12'0,"-2"3"-224,-2 1-553,3 0 947,-10 1 0,8 3 588,-5 8 0,4 3-477,-4 5 0,4 6-32,-5 3 0,7-2-242,-2 1 0,2 1 90,2 3 0,0-3-182,0-1 0,0 0 118,0 0 1,6-1-93,2-2 1,-1-4-6,1 4 1,4-8-85,5-1 0,0-3 99,0 3 0,2-6-92,6 3 1,-1-5 68,1-5 1,-1 1-3,1-8 0,-2 2-1,-2-6 1,2-3 24,-2-2 1,-5-2 49,-4-1 1,-1-1-48,-7 0 1,5-3 4,-5-1 1,0-1 53,-4 1 1,-6 5 4,-2-1 1,-4 0 163,-5 5 0,-2 2-111,-5 2 0,-1 3-10,0 5 1,-1 1-31,-2 3 1,2 3 118,-3-3 0,7 2-49,2 2 1,5 6-47,-2 2 0,5 3-55,4 1 1,2 5-24,6-1 0,0 5 17,0-5 1,2 4-5,2-3 0,4 1 4,8-2 0,-2-1 2,2 6 1,2-6-92,-1 1 1,3-6 89,-4-2 1,6 0-328,-1 4 1,2-3-17,2-1 0,-1-6-141,1 3 1,4-4 140,-1-1 1,5 0 348,-4 0 0,27-27 0,3-8 0</inkml:trace>
  <inkml:trace contextRef="#ctx0" brushRef="#br0">23874 8528 8012,'6'-12'-470,"-5"0"1361,10-1 1,-4 6-527,5 3 0,-2 2-45,2-2 0,-3 2-200,8-2 0,-4 3-5,0 1 0,3 0-404,1 0 0,3 4 198,-3 0 0,3 1-576,-4-1 0,1-2 21,-5 2 1,0 1 645,1-1 0,-1-10 0,0-8 0</inkml:trace>
  <inkml:trace contextRef="#ctx0" brushRef="#br0">25634 8294 8012,'-2'-8'-216,"-2"0"1,3 4-856,-3-4 1043,3-1 1,1-3 503,0 0 1,0 4-189,0-1 0,0 1-141,0-4 0,4 0 23,0-1 0,0 1 157,-4 0 1,0-5-235,0 1 1,0-1 42,0 5 1,-2 0-82,-2 0 1,-2 3 10,-7 1 1,-5 5-131,-2-1 0,-3 3 55,-2 1 0,-1 1 6,-3 3 1,2 5-12,-6 7 0,6-1-77,-2 6 1,9-1-39,3 5 1,4 1 66,0 2 1,2 0-167,3 5 0,3-6 4,5 2 1,0 1 22,0-2 1,1-3 114,3-4 1,3-11-9,5 3 0,6-9 210,3 0 1,-2-3-76,1-1 1,5-5 144,4-3 0,1-7-28,-2-2 1,-6 1 10,3 4 0,-3-5 48,2 1 1,-5-1-78,-2 5 1,-3 0-40,-2-1 0,-4 2 131,0 3-2,-5-3-111,2 10 0,-9-3-119,0 8 0,-5 7 85,0 5 1,0 2-162,1-2 0,1 0 15,3 4 0,2-4-90,-2 5 1,4-6-41,4 1 1,5-2-223,7-2 1,3-1 29,6-2 1,3 0-101,1-5 1,4 0-39,-4-4 0,5-1 521,-1-3 0,-5 1 0,-3-5 0,0 0 0,-23-16 0,2-2 0</inkml:trace>
  <inkml:trace contextRef="#ctx0" brushRef="#br0">25055 8824 8012,'-16'0'0,"0"0"0,-5 0-24,5 0 0,3 4-73,5 0 570,5 0 1,3-4-151,9 0 0,7 0-185,5 0 0,6 0 16,2 0 0,9 0-94,-1 0 1,8 0 38,0 0 0,3-2-134,1-2 0,3 2-136,6-7 0,-1 5 119,9-4 0,1 1 57,-2-1 1,-29 3-1,-1-1 36,1 2 0,-2 0 1,28-6-7,-5 2 0,-8 1 36,-8 3 1,-7 3-299,-13-3-129,-9 2 105,-6 2 1,-8 0-28,-2 0 1,-3 5-147,-5-1 0,0 1 177,0-1 0,-5 2-141,1 2 1,-6 3 144,1-3 1,-2 3 242,-2 1 0,-3 1 0,-1-1 0,-5 6 0,-1-2 0,-5 3 0,-6 4 0,0-1 0</inkml:trace>
  <inkml:trace contextRef="#ctx0" brushRef="#br0">25560 8971 8012,'0'-12'432,"0"0"1,0 3 346,0 1-648,0 5-71,0 9 0,-4 8-119,0 10 1,-2 1 103,2-1 0,3 1-106,-3 0 0,1-1 128,-1 1 1,3 0-144,-4-1 0,3 1 5,-2-1 0,2 1 107,-2 0 0,3-6 61,1-3 0,0-2-57,0-2 1,0-4-109,0 1 1,1-7 54,3 2 1,-1-2-9,5-2 1,2-2 30,6-2 1,-1-3-1,6-5 1,-5 0-29,5-1 1,-1 1 23,5 0 1,-2-2-39,-3-2 0,2 3 43,-5 1 1,5 0-2,-2 4 0,-2 2 55,-2 2 0,-1 3 127,2 1 0,-6 0-156,5 0 0,-9 5 16,5 3 0,-8 3-80,0 2 1,-2 0 83,-2 4 0,-6-2-147,-2 5 1,-3-3 117,-1 3 1,-6-3-26,-2 3 1,-4-5-111,0 2 1,3-8-68,1-1 0,-5-1-43,-4 1 1,1-1-129,3-3 1,1-2 31,-1 2 1,0-4 123,1-4 1,0-3-275,4-5 1,-2-1-91,6 1 554,-1-6 0,27-39 0,-3 20 0,1 1 0</inkml:trace>
  <inkml:trace contextRef="#ctx0" brushRef="#br0">26581 8122 8063,'0'-12'0,"0"-2"-59,0-2 1,-1 6-46,-3-2 0,3 6 465,-4-2 480,4 5-661,1-2 5,0 5 1,0 5-71,0 4 0,0 3 25,0 4 0,-1 3-4,-3 6 1,1 0-11,-5-1 0,4 5-14,-5 0 1,5 5-83,-4-1 0,5-2-111,-1 2 1,-1-4-64,1 4 1,0-5 71,4 5 0,-5-10-54,1 2 0,0-7 65,4 2 0,0-9-294,0 1 198,0-2 72,0-3 0,2-2 30,2-5 1,-3-1-66,3-3 178,-2-3 1,-2-7-101,0-2 0,0 2 14,0-2 0,0-3-16,0-2 0,0-3-6,0-5 0,0 2-1,0-6 1,0 4-17,0-4 0,5-1-15,3-7 1,3 1-2,1-5 1,2 6 126,3-2 1,-4 4-93,4 4 1,0 4 157,0 9 1,-1 6-76,-3 6 0,0 5 19,4-1 0,-4 4-17,4 4 0,0 3 22,0 5 0,-1 0 10,-3 1 1,-1 3 15,0 1 1,-5 0-77,-3 0 0,-2-2 16,-2 5 1,-2 1 41,-2 3 0,-4-3-101,-9-1 1,2 0-8,-5 0 1,1-2 42,-2-6 0,-1-1-13,6-3 1,-5 2-33,5-6 1,-4 1-105,3 0 0,5-4-492,4 3 137,-1-3-479,-3-1 724,5 0 1,7-4 256,8 0 0,3 0 0,28-6 0,11-2 0,4-1 0,0-1 0</inkml:trace>
  <inkml:trace contextRef="#ctx0" brushRef="#br0">27221 8134 8070,'0'-12'-1276,"0"5"1657,0 2 0,-5 9-161,-3 0 0,-7 10 2,-2-2 0,-3 7-68,3-2 0,-3 6 70,3 1 1,-5 1-190,2 4 1,2 1 37,2-1 1,6-1-123,2-3 1,5-1 58,-1 1 1,3-6-100,1-2 0,5-4 11,3 0 1,8-7 17,0-1 1,6-4 0,-2-1 0,4-1-119,0-4 0,2-1 116,3-7 1,-7-3-11,2-1 1,-2-4 88,3 0 1,-5-2-64,1-2 1,-6 5 34,1-1 1,-3 6 36,-5-1 1,1 2 65,-4 2-30,-1 5 1,-6 1 13,-2 6 1,-3 6-60,-5 2 1,4 4-2,0 5 1,-1-2-17,-3 5 0,4-3 17,0 3 1,5-5-75,-1 2 1,2-4 85,2 0 1,2-1-8,2 0 0,4-1 46,9-2 1,2 0 20,5-5 1,2 0 55,3-4 0,-3-1-102,3-3 0,1-3 190,-2-5 1,-3-2-94,-4-2 1,-6 1 44,1-6 0,-4 5-79,-3-5 1,-4 1-104,-5-5 0,0 4 35,0 1 0,-1 4-143,-3-5 1,-7 6 161,-6-1 0,-5 2-41,2 2 0,-3 5-520,-2 3 1,4 2 186,1 2 0,1 0-406,-2 0 0,4 6 199,4 2 0,1 3 524,0 1 0,5 1 0,3-1 0,4 2 0,4 2 0,8-6 0,9 2 0,40-3 0,-25-2 0,1-1 0</inkml:trace>
  <inkml:trace contextRef="#ctx0" brushRef="#br0">27861 8233 8070,'7'-6'-337,"3"4"-422,-6-7 844,0 7 1,-4-5-30,0 3 1,-2 2 209,-2-2 0,-2 3-163,-7 1 1,1 4-72,0 0 1,-1 4 6,1-4 0,1 6-106,3-2 1,-2-1 60,6 1-9,0 0 1,4 5 45,0-1 1,1 0-29,4 1 1,1-5 106,7 0 0,-1 0-82,0 5 1,6-1 158,3 0 0,-2 1-50,1-1 1,-1 0 13,2 0 1,-2 1-20,-3-1-18,-2 0-52,4 1 0,-11-1 21,-3 0 0,-8-5 66,-4-3 0,-3-2-115,-2-2 1,-4 4-95,-4 0 1,2 0 11,-2-4 0,2 0-173,-1 0 0,-2 0 0,5 0 0,-3 0-212,4 0 0,-1 0-423,5 0 196,-1 0-2,7-6 662,0 0 0,33-10 0,17-3 0,1 0 0,-1-1 0</inkml:trace>
  <inkml:trace contextRef="#ctx0" brushRef="#br0">28341 8270 8070,'0'-7'253,"0"0"364,0 3-623,0 3 0,-1-3 99,-3 8 1,-2 2-204,-2 7 0,-3-1 95,3 0 1,-2 2-50,2 2 0,-1-2 71,4 3 1,0 0-43,1 0 1,3 3-1,-4-3 0,4-1 94,1-4 0,1 2-134,4 2 0,1-6 112,7 2 1,-1-3-123,0-1 0,6 1 74,3-5 0,-1 1-4,5-5 1,-8-2 11,8-2 0,-3-3-1,3-5 1,-1-5 6,1 1 1,-2-6 4,-2 2 1,-4-4-16,-4 0 1,-2 2 13,-3-3 1,1 8-19,-5-8 0,1 3 38,-5-3 0,-6 2 0,-2 3 0,-3-2 34,-1 5 0,-2 5 13,-2 4 0,-4 1-47,-4-1 1,-1 2 5,1 6 1,-1 0 78,0 0 1,1 6-63,-1 2 1,6 3-18,3 1 1,2 2-5,2 2 0,5-1-10,3 6 1,2-6 9,2 1 1,0 2 1,0-1 0,6-1-18,2-4 0,4 1-11,5-1 0,-2-4-62,5 0 1,-3-4 73,3 5 1,-1-7-173,2 2 1,1-2 83,-6-2 1,2 0-158,-2 0 1,-2 0-7,2 0 0,-2-2 19,-2-2 0,-3 2-272,-1-7-173,-6 7 663,4-9 0,-28 9 0,-5-3 0</inkml:trace>
  <inkml:trace contextRef="#ctx0" brushRef="#br0">14004 10756 7978,'0'-9'-791,"0"1"1,0 4 624,0-4 1,0 4 186,0-4 1,0 3 232,0-3-231,6 0 0,-5-4 194,3-1 0,-2 1-108,-2 0 1,0 4 151,0-1 1,0 1-77,0-4 0,4 4 57,0 0 0,0-1-72,-4-3 0,0 4 157,0 0-223,0 5 179,0-3-275,0 6 1,0 7 28,0 6 0,0 4 34,0 8 0,0 0-57,0-1 0,0 5-112,0 0 0,0 3-5,0-3 0,0 4-162,0-4 1,0-1 17,0-3 1,0 0 126,0-1 1,0-1-275,0-2 0,0-2 5,0-2 0,0-8-237,0 3 626,0-2 0,6-20 0,0-5 0</inkml:trace>
  <inkml:trace contextRef="#ctx0" brushRef="#br0">14004 10731 7995,'0'-18'0,"0"-2"0,0-9 0,0 7-215,0-2 1,6 2 84,2-3 0,3 5 423,1-1 0,5 6-88,-1-1 0,2 6-141,-2 2 0,-1 4 19,6-5 0,-6 7 3,1-2 1,-2 8-144,-2 4 0,-3 4 127,-1 5 1,-5-2-138,1 5 0,-4 1 0,-4 3 0,1 5-70,-5 0 1,-1-1 87,-3-3 0,-2 0-101,-2-1 1,2-3 68,-2-1 0,2-1 29,2 2 1,1-3 113,3-6 0,-2-4-105,6 0 1,-1-5 289,1 1-139,2-2 1,2-4 84,8-2 0,7-1-125,2-3 1,3-2 1,-3 6 1,5-4-16,-2 4 0,-1-1-8,2 5 0,-5 0-19,5 0 1,-6 5 18,1-1 1,-2 5-129,-2-1 0,-5 7 63,-3 2 0,-3 1-1,-1-2 0,0-2 29,0 2 1,-1-2 0,-3-2 0,-4 0 14,-9 1 0,2-5 3,-5 0 1,3-4-39,-3 4 0,-1-5 27,-3 1 1,1-2-207,2-2 0,-1 0 61,6 0 1,-2 0-645,2 0 124,2 0-121,-4 0 769,11 0 0,24-6 0,10-1 0</inkml:trace>
  <inkml:trace contextRef="#ctx0" brushRef="#br0">14374 10854 7995,'8'-12'0,"0"-1"0,-1 5-105,1 0 1,3 5 265,-3-1 1,7 3 277,2 1 0,-1 1-327,-4 3 1,-3 5-72,-1 7 0,-1-2-9,1 2 1,-3 2-164,-5-2 0,0 2 57,0-2 1,0-2 82,0 2 1,0 2-112,0-1 0,0-5 23,0-4 0,-4 0 25,0 5 1,-1-6 74,1-3-3,2-3 0,-5-1-29,3 0 0,3-1 1,-3-3 1,2-3-150,2-6 1,0 0 88,0-4 1,5 2-2,-1-5 0,5 1 45,-1-2 1,3-2-12,2 2 0,-1 4 64,0 0 1,-4 3 132,1 2 1,-3 0 89,3 0 8,-4 5 0,-5 4 83,0 11 1,0 2-70,0 10 0,-1-3-280,-3 3 1,1 1 23,-5 3 1,5 1-76,-1 0 1,3-5-27,1 1 1,1-6-268,3 1 1,3-2-121,5-2 0,2-1 194,2-3 1,3-2-238,6-6 1,5-2 238,3-2 0,2-3 276,2-5 0,4-17 0,5-9 0,3-2 0,0-1 0</inkml:trace>
  <inkml:trace contextRef="#ctx0" brushRef="#br0">15174 10706 7995,'-5'-8'363,"1"0"-303,-5 0 1,6-3-362,-5 3 413,5 2 0,-1 6 271,8 0 0,3 0-348,5 0 1,2 0-240,2 0 1,3 0-7,6 0 1,0 0-222,-1 0 1,-3 0-153,-1 0 1,-3 0 79,3 0 503,-5 0 0,-2 6 0,-8 0 0</inkml:trace>
  <inkml:trace contextRef="#ctx0" brushRef="#br0">15161 10842 7995,'-12'0'1013,"0"0"-832,5 0 0,0 0-35,3 0-13,2 0 0,-2 0-160,8 0 1,-1 0-31,5 0 1,5 0 115,3 0 1,6 0-980,-1 0 920,2 0 0,22-7 0,11-3 0,4 0 0,0 0 0</inkml:trace>
  <inkml:trace contextRef="#ctx0" brushRef="#br0">16995 10288 7976,'0'-12'-316,"-2"-1"-40,-2 1 1,3 0 374,-3-1 1,3 5 760,1 0-320,-6 0 133,5-4-399,-5 5 120,6-4-305,0 9 0,0 2 118,0 9 1,-1 3 41,-3 4 1,2 3-53,-2 6 1,3 1-14,1 3 1,-4-2-151,0 6 0,-4 0 98,3 4 1,-3 0-158,4-1 0,-4 3 72,4 2 0,0-7-67,4 3 1,0-8 55,0-1 1,0-6-344,0-1 301,0-6-4,0-3 211,0-6 1,0-8-89,0-2 1,0-3-37,0-5 0,-4 0 28,0-1 1,-2 0 35,2-4 1,1 2-57,-5-5 0,5-2-13,-1-7 1,3 2-34,1-6 0,0 0-18,0-4 0,1-1-27,3-3 1,3-2 50,5-2 1,5-1 25,-1 5 1,5 4-6,-5 4 0,6 6 7,-1-2 0,-2 13 7,1 3 0,1 9 8,3 0 0,1 3 21,0 1 0,-5 5 84,1 3 1,-2 3-61,1 2 1,-2 3 4,-6 1 1,-3 0-97,-1 0 0,-6 0 71,3 4 1,-5 2-157,-5-2 1,-1-3 92,-7-2 0,1 2-92,0-2 1,-5 1 50,1-5 0,-6 0-7,1 0 0,-2-1-139,-1-2 1,-1 0 98,0-5 0,5 4-105,-1-3 0,2 3 76,-1-4 0,-2 1-662,5-1 495,1-2 1,9 5 313,3-3 0,36-8 0,9 2 0</inkml:trace>
  <inkml:trace contextRef="#ctx0" brushRef="#br0">18238 10017 7987,'0'-12'0,"0"0"0,-4-1 0,0 1 0,-2 1-448,2 3 1,1-2 104,-5 6 1,0 0 649,-4 4 1,-1 0-148,1 0 0,-4 0-60,-1 0 1,-5 4-40,2 0 1,-3 5 8,-2-5 1,-1 4-32,-3-4 1,6 4 67,-6-4 0,6 4-92,-6-3 0,3 3 13,2-4 0,5 1 66,2-1 1,3-2-46,2 2 0,5-1-60,3 1 38,3-3-18,1 5 1,1-6 78,3 0 4,-2 0-3,9 5 0,-9-2-56,7 5 0,-5-4 82,4 4-67,-5-5 0,3 8 136,-1-3-117,-4 3 1,4 1-6,-5 1 1,4 0 44,1 4 0,-1-2 15,-4 5 1,0 1 13,0 3 0,0 2-48,0 3 0,0-2-126,0 6 1,0 0 38,0 4 1,0 1-136,0 3 0,0-1 77,0 5 0,0-4 8,0 4 1,0 0 0,0 5 1,0-1-1,0 0 1,0 0-13,0 1 1,0 0 45,0 3 0,0-7 43,0-1 0,0-6-14,0-2 1,0-4 99,0 0 0,0-6-49,0 2 1,1-4 96,3-5 1,-1-2-97,5-6 1,0-1 11,5-3 0,-5-1 21,0-3 0,0-2-33,5 2 1,-1-3-94,0-1 1,0-1-1,1-3 0,3 2-158,1-2 1,3-1 126,-4 1 1,5-5-77,-5 5 1,6-4-32,-1 4 1,1-4-151,-2 4 1,3-2-284,-2 2 1,2 3 193,2-3 1,-1-2 402,1 2 0,7-21 0,4-9 0,4 0 0,0 0 0</inkml:trace>
  <inkml:trace contextRef="#ctx0" brushRef="#br0">18939 10411 7987,'0'-18'0,"0"5"0,0-4 0,0 4-774,0 0 1,0 5 769,0 0 1,-1 5 214,-3-1 0,-3 3-25,-5 1 1,-1 0-170,1 0 1,-2 1-1,-2 3 1,-3 3-1,-6 5 1,5 1 184,-1-1 0,6 0-64,-1 0 0,-2 1-42,2-1 1,3-1-76,5-3 0,5 3 29,-1-3-27,3 3 0,2 0-19,3-3 1,4 3-32,9-2 1,-2-4 33,5-1 0,1 2-8,4-2 1,-1 4 15,1-4 1,4 4 87,-1-4 0,1 5-28,-4-5 0,-5 5 105,1-1 1,-5 3-143,4 2-14,-4-1 1,-4 0 102,-8 1 1,-3-1-60,-1 0 0,-5 0-18,-3 1 0,-7-2-54,-2-3 0,-5 3-14,2-3 1,-3 2-25,-2-2 1,0 1-137,1-4 0,3 0-4,1-1 0,1-3-193,-2 4 1,3-4-748,6-1 571,0 0 551,5 0 0,18-22 0,9-5 0</inkml:trace>
  <inkml:trace contextRef="#ctx0" brushRef="#br0">19272 10509 7987,'0'-6'694,"1"0"-438,3 6-3,-3 0 0,5 2-125,-6 2 1,4 7-34,0 5 0,0 0-113,-4-3 1,0 0 105,0 4 0,0-4-410,0 4 1,4-3-24,0-2 0,0 0-184,-4 0 1,0-3-331,0-1 51,0 0 808,0-1 0,0-34 0,0-14 0</inkml:trace>
  <inkml:trace contextRef="#ctx0" brushRef="#br0">19272 10350 7987,'-5'-13'-138,"1"1"1,-4 0-556,4-1 387,0 6-201,4 2 415,0 5 92,0 0 0,22 22 0,5 5 0</inkml:trace>
  <inkml:trace contextRef="#ctx0" brushRef="#br0">19530 10571 7987,'0'8'-918,"0"0"1045,0 1 0,0 3 965,0 0-858,0 1 1,0-1-143,0 0 1,1-1-283,3-3 140,-2 3-164,3-4 142,1 0 63,-5-2-26,10-5 1,-8 0 35,5 0 1,-4-5 6,4-3 1,-1-3 12,1-2 1,3-3-3,-3 0 0,3-5 7,2 5 0,3-5 5,1 5 1,3-5-15,-4 5 1,2-1-16,-1 5 0,0 1 90,4 3 0,1-2 147,-6 6 0,5 0-40,-5 4 1,1 6 82,-5 2 0,0 7-255,0 1 0,-3 2-47,-1-1 0,-5 0-142,1 4 1,-3 1-25,-1-6 0,0 2-189,0-2 1,-1-2 39,-3 2 1,2-2-200,-2-2 0,3-3 85,1-1 0,0-4 449,0 4 0,1-5 0,3 1 0,30-30 0,13-8 0</inkml:trace>
  <inkml:trace contextRef="#ctx0" brushRef="#br0">20354 10411 7987,'-4'-12'0,"0"-1"0,-1 5 10,1 0 1,1 5 54,-5-1 209,0 3 0,-5 2 381,1 3 0,0 3-496,-1 5 1,-3 6 14,-1 3 0,2 2-214,7 2 1,-3-1 34,3 1 0,3-1-77,1 1 1,2-4 74,2-1 1,0-1-88,0 2 0,6-4-21,2-4 0,3-2-120,1-3 1,4 1-48,1-4 1,5-1 74,-2-4 1,4-2 150,0-2 1,-1-3 29,-2-5 0,1-4 21,-6-1 0,3-5-16,-6 2 0,2-5 21,-7-3 1,-3 0 43,-1-5 1,2 2 10,-2-2 0,-1-1-39,-7 5 1,-3-4-22,-5 5 1,-1 0 29,1 8 0,-4-1-30,-1 9 1,-5-3 124,2 7 0,-4 2-47,0 2 1,1 3-28,2 1 0,-2 5 23,2 4 1,5 1 15,4 3 1,1 3-79,7 1 0,-1 0 40,5 0 1,2-2 3,2 5 1,3-5-37,5 2 1,2 1-11,2-2 1,-1 0-62,6-3 0,-5-1-139,5 0 1,-1-1-64,5-3 1,-2 2-274,-2-6 0,2 0-89,-3-4 0,8 0 620,0 0 0,23-22 0,1-5 0</inkml:trace>
  <inkml:trace contextRef="#ctx0" brushRef="#br0">20724 10386 7987,'0'-8'0,"0"0"-54,0 0 11,0-4 1,1 3 271,3 1 127,3 5 1,5-2-432,1 5 0,3 0-218,0 0 0,2 0-210,-1 0 0,0 1 503,4 3 0,24 9 0,1 6 0</inkml:trace>
  <inkml:trace contextRef="#ctx0" brushRef="#br0">22422 10226 8010,'1'-10'-455,"3"1"0,-2-2 183,2 3 0,-1-3 476,1-1 0,-2 0-33,7-1 0,-7 1-9,2 0 1,2-1-54,-2 1 1,0 0 121,-4-1 0,0 0-70,0-4 1,-5 4-73,-4-4 1,-6 8 52,-1 1 1,-6 3-32,2-3 1,-5 5-47,-4-1 1,2 8-25,-6 5 1,0 3-20,-4 4 1,6 4 8,2 4 0,3 2-112,2 3 0,3-2 37,1 6 1,6-2-169,2 2 0,1 1 1,7-5 1,-1 1 55,5-1 0,2-9-96,2 1 0,4-6 112,9-3 1,2-5 105,5-3 1,1-2 15,0-2 0,1-10 170,2-2 1,0-5-32,4 1 0,-4-2 150,0-2 1,-2-4-48,-1 4 1,0-3-53,-1-2 0,-5 6-9,-2 3 0,-9 2 150,-4 2 148,-2 5-394,-2 1 0,-5 8-124,1 2 0,-5 7 97,1 5 0,-2 5-112,2-5 0,2 4-6,6-3 0,0 1 72,0-2 0,0-2-317,0 2 0,7-2 100,5-2 0,2-4-274,7 1 1,-1-5 89,5 4 1,3-5-82,1 1 1,1-3 213,-1-1 0,-3-1 273,3-3 0,-9 2 0,-2-20 0,-6 2 0</inkml:trace>
  <inkml:trace contextRef="#ctx0" brushRef="#br0">21831 10706 8010,'-12'0'0,"0"0"0,3 4-184,1 1-275,0-1 600,1 1 179,2-3 1,14 4-121,4-2 0,7-2-34,1 2 0,3-3-135,5-1 0,6 0 68,6 0 1,6-1 8,-2-3 1,3 1 13,1-5 1,6 1-244,2-1 0,2-3 157,-1 3 1,-5-2-91,-8 2 0,-3-2 73,-5 6 1,-7 0-162,-5 4-452,-11 0 214,-9 0-138,-5 0 0,-1 2 93,-3 2 1,-3 1 248,-6 3 1,1 3 175,0-3 0,-17 14 0,-4 4 0</inkml:trace>
  <inkml:trace contextRef="#ctx0" brushRef="#br0">22176 11002 8010,'-8'-11'0,"-1"3"0,5-2-405,-4 6 502,5 0 0,-6 11 409,5 5 1,-2 6-318,2 6 0,3 5-227,-3 0 1,-2 4 265,2-5 1,0 5-129,4-4 0,-4 4-145,0-5 1,0 1 83,4-4 1,-4-5-98,-1 1 1,1-10-53,4 1 112,0-8 0,2 2 29,2-6 1,-1-2-13,5-2 0,1-4-14,8-9 1,-2 4 27,5-4 0,-1-2-37,2-1 0,2 1 4,-2-2 0,-2 6-14,1-1 1,-1 2 15,2 2 1,1 1-13,-6 3 1,2-2 45,-2 6 1,-2 0 113,3 4 0,-5 1 24,-4 3 0,3 4-124,-3 9 1,-2-4-79,-2 4 1,-3 2 33,-1 2 0,-1-2-83,-3 1 1,-3-1 73,-5 2 0,-2-2-23,-3-3 0,2-2-25,-5 2 0,3-3-127,-3-5 0,4 2 74,-5-6 0,5 0 60,-5-4 0,5 0-202,-5 0 1,6 0 2,-1 0 0,2-6-23,2-2 0,-1-3-54,1-1 0,5-5 320,3 1 0,25-33 0,6-5 0</inkml:trace>
  <inkml:trace contextRef="#ctx0" brushRef="#br0">23517 10300 8010,'-1'-12'-97,"-3"0"1,1-1-146,-5 1 1,0 5 694,-5 3 1,-3 3-90,-1 1 1,-6 5-246,-1 3 0,-1 9 55,-4 3 0,2 4-1,-2 0 1,7 5-90,-2 0 1,2 5-144,-3-1 1,5 2 41,-1 2 1,10-4-171,-1 0 1,8-7-9,0-2 0,4 0 71,4-8 0,7-1 51,5-7 1,5-2 12,-5-6 1,6 0 4,-2 0 0,8-2 20,1-2 1,-1-3 8,-3-5 1,-1 0 35,1-1 1,0 1 6,-1 0 0,-3-2 4,-1-2 1,-5 1-34,2-6 0,-4 6 20,0-1 0,-6 6-4,-3 2 274,-3 0-228,-1 1 1,-5 3-38,-4 8 1,3 3-3,-3 5 0,3 5 0,-3-1 1,4 0-41,5-3 0,0-1 45,0 0 0,0 1-31,0-1 1,7-5 57,5-3 1,2 1 5,6-1 0,1 0 27,3-4 1,5-4 144,0 0 0,-1-7-87,-3-1 1,-2 0 162,-2-5 1,-3-2-184,-6-1 0,0 1 15,1-2 0,-7 0-111,-2-3 0,-4-1-56,-4 1 1,-2 3-176,-7 1 0,-5 5-24,-2-2 1,-3 9-283,-2 4 0,-1-2 56,-3 2 0,3 0-111,-2 4 1,6 0 150,1 0 0,6 6 423,-1 2 0,35 25 0,10 6 0</inkml:trace>
  <inkml:trace contextRef="#ctx0" brushRef="#br0">24108 10337 8010,'0'-8'-382,"0"0"-111,0 5 0,-2-7 991,-2 6 0,2 0-153,-7 4 0,1 2-195,-4 2 0,-4-2-96,-1 7 1,1-1-5,3 4 1,5 5-18,0-1 1,5 0-125,-1-3 0,3-1 51,1 0 1,5 1 96,3-1 1,5 0-6,3 1 0,3-1-28,6 0 1,0 0 93,-1 1 1,1-1-85,-1 0 1,0 1 2,-4-1 1,-2-4 54,-6 0 0,-1-3 82,-3 3-50,-2-6 0,-8 8 119,-2-6 0,-2 0-159,-7-4 1,-5 0 8,-2 0 1,-3 0-216,-2 0 1,0 0 144,1 0 0,-1-1-465,1-3 0,3 1-27,1-5 1,3 4-219,-3-4 1,6-1-199,2-3 885,5 0 0,14-2 0,5-2 0,38-7 0,16-1 0,-17 5 0,1-1 0,-1 0 0</inkml:trace>
  <inkml:trace contextRef="#ctx0" brushRef="#br0">24379 10362 8010,'12'-6'-1281,"-4"5"1488,0-3 461,-5 3 0,1 1-244,-8 0 1,-3 1-183,-5 3 0,0 4-139,-1 9 1,2-4-21,3 4 1,-3 0-125,3 0 0,-2 3 82,2-3 0,3 1-115,5-2 0,0-2 53,0 2 1,0-2 7,0-2 0,9-4 27,4 0 0,9-5-29,2 1 1,2-2-58,7-2 1,-2-2 57,2-2 1,-1-4-3,-4-8 1,-6 1 24,3-6 1,-10 0-14,-3-3 1,0-2-12,-3-3 1,-4 2 9,-1-6 0,-2 6-73,-2-2 0,-6 3 67,-2 1 0,-3 5-2,-1-1 0,-5 10 7,1-1 1,-6 7-1,2-4 0,-4 7 26,0-2 0,-1 4-29,0 4 0,6 3 16,3 5 0,4 0-3,3 0 1,4 1-32,5-1 0,0 4 7,0 1 0,5-1-6,4-3 0,3-2-52,4-3 0,-1 3-149,6-3 1,-5 1 113,5 0 0,-5 0-127,5-5 1,-2 0-204,1-4 0,2 0 128,-5 0 1,3 0 314,-3 0 0,15-38 0,1-10 0</inkml:trace>
  <inkml:trace contextRef="#ctx0" brushRef="#br0">24834 9931 8030,'0'-8'-337,"0"0"319,0 5 154,0-8 27,0 10-94,0-5 0,1 5 12,3-3 0,-1 2-102,5-2 0,1 3-27,3 1 0,0 0 137,0 0 1,2 0-27,3 0 0,-2 0-5,5 0 1,-4 0 48,5 0 1,-5 0-30,5 0 0,-6 0 15,1 0 1,2 0 21,-1 0 0,-1 0 11,-4 0 0,-4 4-20,1 0 1,-5 2-10,4-2 0,-5-2 32,1 7-34,-3-1 0,-1 4 1,0 0 0,0 5-15,0-1 0,0 2-4,0-2 0,0-1-45,0 6 1,0-1-8,0 5 0,-4 4-51,0 0 1,-4 1 84,4-2 1,-2 4-106,2 5 0,1 1 137,-5 3 0,4 0-2,-4 8 1,5-2-95,-1 6 1,3 2-163,1-2 1,1 2 155,3-2 1,0-6-124,9 2 1,-4-8 133,8 0 0,-2-3-3,1-1 0,-2-7 38,2-5 0,-8-6-10,-4-7 0,2-4-43,-2 1 0,0-7 1,-9 4 170,-4-6 1,-6-2-316,-1-2 0,-7 2 94,-2-7 1,0 5-322,-3-4 1,-4 4-125,-1-4 0,-1 5-127,1-1 1,-2-2 17,2 2 622,-2 0 0,-3 2 0,-5-1 0,-3-1 0,0 1 0</inkml:trace>
  <inkml:trace contextRef="#ctx0" brushRef="#br0">2855 12811 8062,'-12'0'-15,"-1"0"1,5 0 124,0 0 350,0 0 75,-4 0-228,-1 0 174,6 0-502,2-6 1,6 5 82,3-3 1,5 2 138,7 2 1,4-4-214,9 0 0,3-4 73,5 4 1,1-4-95,3 4 0,-1-5-89,5 5 0,-4-4-32,4 4 1,-4-1 138,4 0 0,-10 4-293,2-3 0,-12 3-40,0 1 0,-9 1-657,0 3 666,-7 3 0,-5 5-115,-8 1 0,-3-1 454,-5 0 0,-6 0 0,-45 6 0,23-8 0,1-1 0</inkml:trace>
  <inkml:trace contextRef="#ctx0" brushRef="#br0">2830 12848 8072,'0'-13'-306,"0"1"0,0 0 122,0-1 1,0 1 485,0 0 1,6 4-59,2-1 0,7 5-130,2-4 0,4 5-2,0-1 0,2-1 1,2 1 0,-2 0-67,-2 4 0,5 1 60,-6 3 0,5-1-119,-9 5 1,0 2-6,-3 6 0,-2-1-108,-3 6 1,-3-1 61,-5 5 0,-5-1 28,-3 1 1,-9 5-78,-3 3 1,-3-2-106,-2 2 1,0-1-18,1 0 0,-5 4 100,0-3 1,-4-3 168,5-2 0,-1-2-15,4-1 0,5-6 157,-1-2 1,6-5-25,-1-4 246,2-2-176,7-6 59,2 0 0,6-4-212,3-1 0,5 0 39,7 1 1,-1 2-84,6-2 0,-1 2 5,5-2 0,1 1-27,2-5 1,0 5-93,5-1 0,-5-2-194,5 2 0,1-4 9,7 4 1,-2-6-112,2 2 1,1 1-118,-1-1 1,1 4 501,-1-4 0,-2-6 0,4-2 0,6-4 0,0 0 0</inkml:trace>
  <inkml:trace contextRef="#ctx0" brushRef="#br0">3815 12872 8072,'0'-12'0,"0"0"-329,0-1-149,0 1 1,-1 1 874,-4 3 1473,4 2-1594,-4 6 0,5 2-147,0 2 0,-4 7 35,-1 5 0,1 8-54,4 0 0,-4 2-1,0 7 1,-1-2-49,1 2 0,2 3-162,-2-3 0,1 2 67,-1 2 1,3 0-197,-3 0 0,2-6 17,2-2 1,0-4-75,0-5-113,0-2 189,0-6 141,0-5 1,0-3 56,0-8 0,0-4 145,0-9 0,0 1-148,0-9 1,0 4 14,0-8 0,0-3 51,0 0 1,4-5-53,1-4 1,-1 2-59,-4-2 0,4 2 48,0-2 1,1 1-38,-1-5 0,-2 7 64,2 1 0,1 1 106,0 7 1,4 5-74,-1 3 0,3 6 13,2-1 1,-1 8-85,0 4 0,2 2 53,2 2 0,-2 0-138,2 0 1,2 6-87,-2 2 0,1 3-198,-5 1 1,-4 2 55,1 2 0,-5-1-76,4 6 0,-5-5-76,1 5 488,-3-1 0,-17 16 0,-5 2 0</inkml:trace>
  <inkml:trace contextRef="#ctx0" brushRef="#br0">3778 13118 8072,'-8'-4'0,"0"0"0,3 0 0,-3 4-12,6 0 207,-4 0-88,6 0 1,6 0-105,2 0 0,7 0-135,1 0 1,6 0-85,-1 0 1,2-4 113,1 0 0,2 0-630,3 4 732,-3 0 0,11-2 0,5-2 0,2 1 0,-1-1 0</inkml:trace>
  <inkml:trace contextRef="#ctx0" brushRef="#br0">4221 13217 8069,'0'12'-171,"0"0"1,-4 2-244,0 3 1,0-4 409,4 4 1,-2-4 399,-2 0 0,3-1-155,-3 0 1,2 1 30,2-1 0,0-4 67,0 0-222,6-5 0,1 2-127,5-5 0,0 0 19,1 0 0,-1-1-74,0-3 0,5-3 63,-1-5 1,0-5-26,-3 1 0,-1-4 65,0 3 0,-1-5 2,-2 2 0,0 2 2,-5 2 1,2-2-7,-2 1 0,-3 1 136,3 4 0,-2-1 51,-2 1-55,0 5 185,0 2-29,-6 5 0,1 5-234,-4 3 0,0 5-285,5 3 1,-6 3 106,2 6 0,1-1 132,-1 1 1,4 5-141,-4 3 1,5 3 9,-1 0 1,-2 4 60,2 5 1,-1 0 76,1 9 0,2-2-137,-2 1 0,1-2 91,-1 2 0,3-4 4,-3-4 1,3-8 35,1-8 1,0-3-18,0-2 1,0-4-110,0-4 48,0-8-25,0-2 88,0-6 1,-6 0 137,-2 0 0,-3-6-167,-1-2 1,-1-3-2,1-1 1,0-5 54,-1 1 0,-3-2-35,0 2 0,3-3 10,5-6 0,4 4-62,-4 1 0,5-1-128,-1-3 0,3-1 13,1 1 0,5-1-230,3 0 0,3 1 148,1-1 0,6 2-76,3 2 0,2 0-290,2 4 0,-1-3 149,1 3 1,4 2 444,-1 7 0,1-3 0,7 10 0,2-5 0</inkml:trace>
  <inkml:trace contextRef="#ctx0" brushRef="#br0">4935 13266 8069,'0'-12'390,"0"-1"1,0 1-23,0 0 1,1 4-407,3-1 1,3 7 21,5-2 0,5 2 24,-1 2 0,5 0-132,-5 0 1,5 2-403,-5 2 1,0-2-547,-3 7 1072,5-1 0,-10 10 0,3 1 0</inkml:trace>
  <inkml:trace contextRef="#ctx0" brushRef="#br0">4898 13389 8069,'-14'0'-333,"-2"0"366,2 0 438,-4 0-99,12 0 15,0 0 0,7 0-454,4 0 0,1 0 31,7 0 1,0 4-410,4 0 0,-2 0-18,5-4 1,1 0 462,3 0 0,23-10 0,5-4 0</inkml:trace>
  <inkml:trace contextRef="#ctx0" brushRef="#br0">6252 12860 8069,'-2'-21'-205,"-2"1"-305,3 5 1856,-10-3-318,9 11-899,-3 2 1,1 6 15,0 3 0,0 5 41,4 7 0,0-1-34,0 5 1,0 2-141,0 7 1,4-2 71,0 6 0,4-4-193,-4 4 0,4-6-251,-4 2 0,5 2 187,-5 2 1,1-3-139,-1-1 1,-1-3-107,5-2 0,-5 1-165,1 0 0,-1-6-326,1-3 908,-3-2 0,10-40 0,-4-10 0</inkml:trace>
  <inkml:trace contextRef="#ctx0" brushRef="#br0">6252 12897 8069,'-5'-18'0,"1"-2"0,0 2-506,4 1 354,0 4 1,7 0 551,5 1 1,1 5-117,3 3 0,2 3-186,-2 1 0,5 0-43,-5 0 0,5 0-12,-5 0 0,1 5-89,-5 4 1,0 3 136,0 4 1,-5-2-145,-3 2 1,-2 3 95,-2 2 0,-6-2-235,-2 2 0,-4-1 69,-5 5 0,2-1-45,-5 1 1,3-5 129,-3 1 1,3-6 2,-3 1 0,5-2 213,-1-2 1,3-3-69,5-1-33,3-5-25,5 2 0,9-9 2,3 0 0,9-2-34,-1 2 0,4 3-23,0-3 1,1 2 35,0 2 1,-5 0-17,1 0 0,-6 6-107,1 2 1,-2 3 75,-2 1 1,0 1-20,1-1 1,-7 4 52,-1 1 0,-4-1 6,-1-4 1,-1 5 51,-4-1 0,-1-1 10,-7-6 1,0 1-46,-4-1 0,-2-2 8,-6 1 1,2-4-154,3 4 0,-4-4 138,4 4 1,-2-5-495,2 1 0,-2-2-8,5-2 1,5 0-600,4 0 1065,5 0 0,23-18 0,15-8 0,2-2 0,1 1 0</inkml:trace>
  <inkml:trace contextRef="#ctx0" brushRef="#br0">6658 13205 8069,'-7'5'-568,"1"-4"1,6 10 913,0-2 0,0-3-101,0 3 1,2-5-90,2 4 1,-1-1-135,5 1 0,0 1-4,4-4 0,1 3 9,-1-4 1,2 0 36,2-4 1,-2 0-165,2 0 1,-1 0 62,1 0 0,-2-5-1,3-4 1,-4 2 77,0-1 1,-5-4 14,0-4 1,-4-1 8,4 5 0,-5 0 285,1-1-88,-3 1 42,-1 0 127,-5 5-314,-2 1 0,-4 8-71,3 2 1,1 4 64,3 8 1,3 4 1,-3 4 0,-2 1-17,2-1 1,0 6-2,4 3 1,-4 4-66,0 4 1,-4-2 0,3 2 1,0 1-88,1-1 1,2 4 82,-2-4 0,3-1 42,1-7 1,0-3-32,0-6 1,0-3 175,0-1-125,0-5 22,0-2-285,0-8 221,0-5 1,0-1 123,0-3 0,-5-3-129,-4-6 1,0 5-308,1 0 0,-6-2-85,6-6 1,-6 2-63,6-2 1,-3 2 71,-1 2 1,3-2-96,1-2 1,5 1-188,-1-6 623,3 6 0,12-35 0,3-4 0</inkml:trace>
  <inkml:trace contextRef="#ctx0" brushRef="#br0">7027 13266 8049,'-6'-7'60,"5"-4"-30,-3 3 0,3 1 93,1-1 0,4 4 223,0-4 0,7 5-414,1-1 0,2 1 17,6-1 0,1 3-506,3-3 0,1 2 59,0 2 498,-1 0 0,28 6 0,7 1 0</inkml:trace>
  <inkml:trace contextRef="#ctx0" brushRef="#br0">8270 12786 8049,'-4'-14'0,"0"-2"0,-5 2-75,5-2 1,-1 4-268,1 3 816,2-1 825,-3 8-1221,5-3 1,0 10 43,0 3 1,0 5 187,0 3 1,0 3-149,0 6 0,0 5 0,0 3 1,0-2-78,0 2 1,0-2-170,0 2 1,1 3 58,3-3 1,-2-2-129,2 2 1,-3-6-71,-1 2 0,0-3-74,0-1 73,0-1 135,0-5 49,0-6 60,0-8 1,0-14 119,0-4 0,-4-7-128,0-1 0,-4-3 15,4-5 1,0 2-30,4-6 0,0-1 21,0-8 0,0 4-76,0-3 0,0-1-47,0 1 0,1-6-195,3 2 0,-1-3 155,5-1 0,0 7 32,4 5 1,1 1 63,-1 8 1,4 6 77,1 9 1,3 6 41,-3 7 0,3 2-66,-3 2 0,3 4 102,-3 9 1,-2 2-74,-7 5 0,3 1 145,-3 0 1,-2-1-86,-2 1 1,-3-1-41,-1 1 1,-1 0-161,-3-1 0,-3 1 88,-6-1 1,1-3-210,0-1 1,-5-3 53,1 3 1,-5-5-35,5 2 0,-4-8-83,3 0 1,1-3-679,3 3 705,1 2 0,5-9 262,3 7 0,68-29 0,-23 9 0,0 1 0</inkml:trace>
  <inkml:trace contextRef="#ctx0" brushRef="#br0">8848 12860 8049,'-5'-7'-162,"2"0"340,-5 3 0,4 3 327,-5-3 1,3 8-287,-3 4 0,-2 3-64,3 1 0,-3 6-43,-1 3 1,4 0-117,0 0 1,1 2-2,-1-2 1,2 3 86,6 5 0,0-4-248,0-1 1,0 0 63,0-8 1,6 4-131,2-3 0,3-2 12,1-7 1,4 2-67,1-6 1,5 0 39,-2-4 0,3-2 101,2-2 1,0-4 80,-1-8 1,-2 1-49,3-6 0,-7 2 154,6-1 1,-7-4-81,-1 4 1,-2 2 155,-2 2 0,-5 2 269,-3 2 317,-3 5-516,-1 1 0,-5 8-115,-3 2 1,1 3-12,-1 5 1,1 2 46,-1 2 0,1-1-169,3 6 0,2-6 84,-2 1 1,3-1-368,1 1 154,5-2 0,6 4 135,6-6 1,0-4 78,0 1 0,2-7 5,6 2 0,-5-4 51,1-4 1,-2-2-84,1-7 0,1 1 252,-9 0 0,2-5-38,-10 1 0,4-5-51,-4 5 0,0-6-106,-4 2 0,-5 0-116,-3 0 0,-8 3 76,0-3 0,-6 6-135,2 2 0,-4 1-412,0 7 1,3-2 196,1 2 0,1 3-386,-2-3 1,3 7 25,6 1 695,0 5 0,49 9 0,12 8 0</inkml:trace>
  <inkml:trace contextRef="#ctx0" brushRef="#br0">9513 12958 8049,'-13'0'0,"1"0"-593,0 0 1,-1 0-210,1 0 802,0 0 0,1 2 0,3 2 1524,2-3-1039,6 10 0,3-8-349,5 5 0,2-4-102,10 4 1,-3-1-7,3 1 1,1 2-79,3-6 1,1 6 19,0-2 0,-2 2 45,-3-2 1,2 3-6,-5-3 0,0 3 4,0 1 0,-8-1-27,4-3 1,-9 3 35,0-3 1,-3 3-27,-1 2 1,-7-2 25,-5-3 0,-2 1-147,-6-5 1,-2 5-43,-7-5 0,7 0-139,-2-4 1,3 0 21,1 0 1,-2 0-620,5 0 372,1-6 530,9 0 0,35-45 0,-8 21 0,1 0 0</inkml:trace>
  <inkml:trace contextRef="#ctx0" brushRef="#br0">9919 12860 8049,'0'-7'-8,"0"-4"127,0 10 0,-2-3 0,-2 8 0,3 4 63,-3 8 1,-2-1 133,2 6 0,-4 0-170,4 3 0,0 1-1,4-1 1,0 1-152,0 0 1,0-5 83,0 1 1,5-2-304,4 1 1,3-2 80,4-6 0,-1-1 38,6-3 1,-1-2 40,5-6 0,0-1 26,-1-4 0,1-1-2,-1-7 0,0 0 36,-4-4 0,1-2-38,-9-6 1,3-3 30,-7-1 1,-2-4-49,-2 5 0,-3-7-3,-1 3 0,-5 0-103,-4-1 0,-3 6 178,-4-2 0,2 7 73,-2 2 0,-3 9-35,-2-1 1,2 3 154,-2 1 1,5 3-92,-5 5 1,2 1-70,-1 3 1,-2 3-24,6 5 1,-5 2 47,5 2 0,3-1-51,5 6 0,1-5 19,-1 5 1,3-5-15,5 5 0,0-5-12,0 5 1,5-6 13,3 1 0,3-2-116,1-2 0,2 0 116,3 1 1,0-2-431,4-3 1,2-3 71,-2-5 0,3 4-56,5 1 0,-3-1-40,3-4 428,-3-6 0,6-15 0,4-8 0,4-5 0,-1 1 0</inkml:trace>
  <inkml:trace contextRef="#ctx0" brushRef="#br0">10620 12811 8049,'-4'-13'-829,"0"1"903,0 5 0,4 0 302,0 3 0,5 3-352,4-3 0,2 3-298,1 1 0,0 0-248,0 0 0,5 0 89,-1 0 433,6 5 0,19 7 0,11 7 0</inkml:trace>
  <inkml:trace contextRef="#ctx0" brushRef="#br0">10596 13032 8049,'-9'0'-277,"1"0"1,4 0-1137,-4 0 2243,5 0-293,-2 0-482,5 0 0,9 2-32,4 2 0,4-3-409,4 3 1,-1-2 50,9-2 0,3 0 335,0 0 0,20-14 0,8-5 0,7-2 0,-1 1 0</inkml:trace>
  <inkml:trace contextRef="#ctx0" brushRef="#br0">11199 12946 8049,'-9'1'-454,"1"4"-58,0 1 0,-3 7 519,3-1 0,2 0 29,6 1 1,0-1 138,0 0 1,0 1-72,0-1 0,7-4 129,6 0 1,0-4-116,8 5 0,-1-7-49,5 2 1,4-2 57,-1-2 0,5-2 15,-4-2 0,4-3 85,-5-5 1,1-4-114,-4-1 1,-2-5 192,-3 2 1,-2-3-104,-5-2 0,-7-4-24,-2 1 0,-4-1-19,-4 4 0,-4 5-56,-8-1 0,-3 6-45,-6-1 0,-5 8-205,-3 4 1,2 2-62,-2 2 1,1 6 119,0 2 0,-3 3-754,7 1 1,-1 6 839,4 2 0,1 26 0,-1 6 0</inkml:trace>
  <inkml:trace contextRef="#ctx0" brushRef="#br0">8787 14546 8049,'-7'-8'-110,"3"0"0,1 1 110,-1-2 0,2 3 365,-2 2 0,4 1-133,4-5 0,5 5-172,7-1 0,3-2-34,6 2 1,-1-4-144,1 4 0,5-2-116,3 2 0,3 3 120,0-3 1,-4 2-438,-3 2 1,-3 0-12,-2 0 561,-5 0 0,-12 6 0,-8 1 0</inkml:trace>
  <inkml:trace contextRef="#ctx0" brushRef="#br0">8836 14669 8049,'-12'0'0,"-1"0"-246,1 0-399,5 0 848,2 0 1,6 0-22,3 0 1,7 0-143,5 0 1,6 0-52,-1 0 0,8 0-117,3 0 0,0-4 85,1 0 1,-5-2-147,5 2 0,-4 3 24,4-3 1,-6-3 164,2-1 0,2-9 0,1-2 0</inkml:trace>
  <inkml:trace contextRef="#ctx0" brushRef="#br0">9168 14300 8049,'-16'-11'-377,"-1"3"1,1-3 301,4 3 1,-1 2 329,1 2 77,0-3 6,5 6 0,1-3-260,6 8 0,2-2-214,2 7 1,3-2 28,5 1 1,6 3 125,2-3 1,4-1-80,0 1 1,5-4 50,0 4 1,5-4-47,-1 5 0,-2-5 34,2 4 0,-2-4 13,2 4 0,3-4 33,-4 4 1,-3-3 0,-4 3 0,-6-4 161,-7 4 0,-5 0-97,-3 5 0,-4 0 137,-4 4 0,-12-4 21,-9 4 0,-8 2-76,0 1 0,-2 0-33,-2 0 1,1-4 16,4 5 0,-3-5-81,7 5 0,0-2-151,8 2 0,-1-2-149,9-3 0,-2-2 73,10 2 0,0-2-566,4-2 0,6 0 52,2 1 666,8-1 0,42-16 0,-22 0 0,0 0 0</inkml:trace>
  <inkml:trace contextRef="#ctx0" brushRef="#br0">10276 14226 8049,'-4'-16'0,"-1"-1"0,-3 1 38,4 3-19,-5 1 0,6 5 368,-5 3 116,5 3 0,-3 10-235,6 4 1,0 7-123,0 1 1,0 6-220,0 2 1,0 1 126,0-1 1,5-3-60,-1 2 0,4 0 72,-4 0 1,1-2-415,0 3 0,-4-3-24,3-1 0,1-5-107,0 1 1,-1-6-15,-4 1 0,4-2-212,0-2 704,0-5 0,-4-2 0,0-5 0,0-5 0,-16-57 0,5 22 0,1 0 0</inkml:trace>
  <inkml:trace contextRef="#ctx0" brushRef="#br0">10251 14435 8049,'0'-24'-579,"0"-1"-72,0 0 0,0 1 1152,0-1 0,0 1-64,0-1 1,0 0-398,0 1 0,0 0 26,0 4 1,6 1 76,2 2 1,3 8-24,1-4 0,6 5-10,2 0 1,4 3-1,0 5 1,1 0 48,-1 0 1,1 1-60,0 3 1,-1 4 52,1 9 0,-7-2-206,-6 5 0,-5 1-29,-7 3 0,0 1-6,0 0 0,-6-2 53,-2-3 1,-7 4-74,-1-4 0,-6 2 38,1-2 1,2 2-2,-1-5 1,0-1 41,0-4 1,2 1 13,6-1 0,0-5 138,-1-3-130,6-3 6,2-1-16,16 0 1,3 0-1,10 0 0,2-1-17,3-3 0,-3 3-119,3-4 0,-5 5 101,-3 5 0,2-3 5,-3 7 1,-2-1 85,-1 4 1,-5 0-15,-4 1 0,2-1 115,-6 0 1,0 1-71,-4-1 0,-6-1 139,-2-3 1,-3 3-132,-1-3 0,-2 2 11,-2-2 0,-2-1-150,-2-3 0,-4-1 87,4 5 1,1-5-414,-2 1 0,6-3-24,-1-1 1,6 0-778,2 0 698,5 0 490,-2 0 0,65-27 0,-22 10 0,-1-1 0</inkml:trace>
  <inkml:trace contextRef="#ctx0" brushRef="#br0">10829 14534 7657,'-6'1'474,"2"3"1,2-1-340,2 5-46,0 0 0,4 5-7,0-1 1,6-4-44,-2 0 1,3-1-104,1 1 1,5-1 90,-1-3 1,5-2-14,-5 2 1,6-3-87,-1-1 0,-2-5 52,1-4 0,-3-2 87,3-1 0,-5 0 5,2 0 1,-5-2 21,-4-3 0,2 4-21,-6-4 1,4 4 15,-4 0 1,0 5 206,-4 0-39,0 5 0,-1-2-158,-3 5 1,1 1 15,-5 3 0,4 3-15,-5 5 1,5 2 2,-4 2 1,5 5-12,-1 8 1,3-2 15,1 6 0,0 0-10,0 4 0,0 5-95,0 3 0,4 3 15,0 1 0,4 0-189,-4 1 1,5-1 227,-5 0 1,1-5-16,-1-3 1,-2-4 1,2-4 0,-3-3 43,-1-6-137,0-5-136,0-1 155,0-11-7,0-1 0,-1-8 386,-3-2 0,1-1-256,-5-4 0,0-2-153,-5 3 0,2-7 107,3-1 0,-3-2-221,3 2 1,-3 2 57,-1-2 0,3 0-92,1 0 0,1 1-71,-1-5 0,1 0-387,3 0 1,3-2-404,-3 6 1,2-6 49,2 1 1020,6-2 0,22-16 0,11-7 0,5-4 0,-1 0 0</inkml:trace>
  <inkml:trace contextRef="#ctx0" brushRef="#br0">11888 14361 8049,'0'-12'0,"1"0"0,3-1 0,2 1-371,2 0 0,4 5 129,1 3 1,-1 3 191,4 1 0,2 0-112,-2 0 1,5 1 36,-5 3 1,2-1 124,-1 5 0,-9 6 0,3 5 0</inkml:trace>
  <inkml:trace contextRef="#ctx0" brushRef="#br0">11802 14558 8049,'-9'-7'0,"1"3"0,4-1 248,-4 1 433,5 0-615,-2 4 0,6 1-59,3 3 1,3-3 65,5 4 1,2 0-1,2-1 1,4 0-1267,4-4 1193,1 0 0,43-11 0,-28 4 0,-1 1 0</inkml:trace>
  <inkml:trace contextRef="#ctx0" brushRef="#br0">12946 14017 8049,'0'-13'0,"0"5"40,0 0 0,0 4 345,0-4 632,0 5-489,0-2-379,0 21 1,0-1-10,0 14 0,0-2 28,0 2 1,4 2-165,0 6 1,6-4-79,-2 0 1,-1 0-189,1 4 0,-4-2 14,4-2 1,-5 1-180,1-5 0,-2-2-207,-2-6-310,0 2 149,0-9 275,0 3 520,0-10 0,0-7 0,0-8 0,0-3 0,0-40 0,0-9 0</inkml:trace>
  <inkml:trace contextRef="#ctx0" brushRef="#br0">13020 14004 8049,'12'-30'-65,"1"-2"0,-1-3-8,0 3 1,0 3 160,1 8 0,-1 4-95,0 4 1,2 5 117,2 0 1,-2 5 26,3-1 1,0 3 30,0 1 1,1 1-3,-2 3 1,-6 0-79,2 9 0,-4-4 71,0 7 1,-2 4-163,-6 0 1,-2 3 22,-2 2 1,-7 0-85,-5-1 1,-6 2 10,1 3 0,-3-3 63,-5 3 0,2-3-218,-6-2 0,4 1 43,-4-1 0,6 0-65,-2-4 0,5-2-68,3-6 1,4-1-319,4-3 331,6-2 0,9-6-285,10 0 569,11-6 0,14-4 0,7-3 0,5-3 0,0-1 0</inkml:trace>
  <inkml:trace contextRef="#ctx0" brushRef="#br0">13758 14041 8049,'-12'-6'260,"0"0"-260,-1 6 0,1 1 620,0 4 0,-1 5-183,1 7 0,0 5-187,0-2 0,-1 8-109,1 0 1,1 2-130,3-1 0,-2-2-147,6 6 0,0-5 99,4 0 1,4-3-65,0-5 0,10-2 24,-2-5 1,5-1-99,-1 0 0,3-5-55,6-3 0,-5-3 114,1-1 1,-1-5-55,5-3 0,0-3 59,-1-1 0,-3-2 11,-1-3 0,-3 2 15,3-5 1,-3 1 50,3-2 1,-6-1 25,-2 6 1,-1-2 147,-7 2 0,0 6-73,-4-2 283,0 8-307,0-2 1,-4 8 15,0 2 0,-2 3-63,2 5 0,3 4 52,-3 1 1,3 1-137,1-2 1,0-2 54,0 2 0,1-2-117,3-2 1,-1-4 61,5 0 1,4-3 61,5 3 0,5-6 45,-2 3 1,-1-4 147,2-1 1,-2-6 26,1-2 0,4-3-36,-4-1 0,-2-2 59,-2-2 1,-3 1-27,-5-6 1,-3 5-134,-5-5 0,0 2-6,0-1 1,-7 2-1,-5 6 0,-3-1-203,-10 1 0,4 5 51,-8 3 1,-1 3-307,1 1 0,-4 1 24,5 3 1,0-1-116,8 5 0,3-4 126,9 5 1,1-1 0,3 4 0,4 0 91,0 1 1,7-2 277,9-3 0,4 3 0,15-9 0,9-3 0,2 4 0,1 0 0</inkml:trace>
  <inkml:trace contextRef="#ctx0" brushRef="#br0">14460 14128 8049,'5'-7'-582,"-3"0"233,2 3 1369,3 2-708,-6-3 0,4 6-162,-5 3 0,-4-1 14,0 5 0,-4 1 0,4 3 0,0 0-130,4 0 1,-4 1-215,0-1 0,-1 0 165,5 1 0,0-1-105,0 0 1,6 1 16,2-1 0,3 0 69,1 1 0,5-1 96,-1 0 0,6 0 2,-1 1 0,-2-1 8,1 0 0,-5 1-36,2-1-6,-4 0 0,-6 1 46,-3-1 1,-4-5 5,-4-3 1,-7 1-121,-5-1 1,-6 0 77,1-4 1,-2 0-212,-1 0 0,3 0 111,1 0 1,0 0-96,0 0 1,-2 0-93,6 0 0,1-5-226,6-3 1,3 1 52,1-1 1,5 0 419,0-5 0,37-17 0,19-7 0,-15 10 0,0 0 0,-1 1 0</inkml:trace>
  <inkml:trace contextRef="#ctx0" brushRef="#br0">14878 14140 8027,'-5'7'929,"2"5"-720,-5 0 0,5 2-57,-1 6 0,3-3-46,1 3 0,0-3-96,0 3 1,1-5-26,3 2 1,3-2 83,5 1 1,5-6-110,-1 2 0,6-6 52,-2 2 1,5-6-183,4 3 0,-3-5 131,2-5 0,-2-1-19,-1-7 1,-4 0-75,-1-4 1,-6 2 114,-2-5 1,-1-1-30,-7-3 1,0-5 22,-4 0 0,0 0-116,0 5 1,-1-5 131,-3 0 0,-3 5-4,-5 3 1,-5 6 34,1-1 0,-6 4 12,1 3 1,-2 4 30,-2 5 0,0 0 153,-4 0 1,3 5-8,-3 4 0,3 6-85,2 1 0,3 6 66,0-2 1,11 2-141,-3-1 0,9 1-94,0-6 0,4 5 88,4-5 1,4 0-18,9-3 1,7-6-68,9-3 0,3-3-136,1-1 0,0 0-89,-1 0 1,1-1 73,0-3 0,-1-3-422,-3-6 0,-3 0 609,-6-4 0,-15-13 0,-5-8 0</inkml:trace>
  <inkml:trace contextRef="#ctx0" brushRef="#br0">2757 16355 6013,'0'-7'220,"0"-4"-64,0 10-110,0-10 1,0 8 108,0-5-55,0 5-13,0-8 0,0 9 118,0-7-2,0 7-103,0-9 0,0 8 111,0-5 227,0 5-288,0-8 0,0 8 328,0-5-204,0 5 28,0-2-134,0 5 0,0 7 2,0 5 1,0 6-76,0 6 0,-2 6-10,-2 3 0,3 7-152,-3 1 1,2 5 49,2 0 0,0 0-99,0-1 0,0 0 37,0-8 0,0 2-130,0-11 0,0 0-262,0-8 363,0-2 1,0-10-132,0 0 122,0-5 1,0 1 84,0-8 0,0 1-125,0-5 114,0 0 1,0-4-9,0-1 1,0-3-17,0-1 0,-4 0 20,0 0 0,-1-2 2,1-5 1,2-2-2,-2-3 1,-1-3-7,0-5 1,1-5 45,4-3 0,2-4-51,2-5 0,-1 0-52,5-4 1,0 4 77,4 4 0,2 7 136,2 2 0,-2 13-42,2 8 0,-2 6-27,-2 6 0,2 2 54,3 6 0,-4 2 148,4 2 0,-4 3-10,0 5 0,-5 2-102,0 2 1,-1-1 235,1 6 0,-3-1-306,-5 5 0,-1-1-2,-3 1 0,-3 4-9,-5-1 0,-2 2-15,-2-1 0,-3-3-36,-6 3 1,0-3-150,1-2 1,-1 0-50,1-4 1,3-2 70,1-6 0,0-1-530,0-3 139,2 3-24,11-9 184,2 3 0,8-5-267,5 0 631,0 0 0,21-13 0,9-7 0,-1 0 0,0-1 0</inkml:trace>
  <inkml:trace contextRef="#ctx0" brushRef="#br0">3126 16429 7780,'0'12'0,"-2"0"145,-2 1 1,3 0-63,-3 4 0,2-2 193,2 5 1,0-5-175,0 2 0,0 1-71,0-2 1,0 2 1,0-2 0,2-6-114,2 2 1,-1-2-124,5 2 1,0-4 80,4 0 0,1-5-243,-1 1 1,0-2 105,1-2 0,-1-2-31,0-2 1,1 1 126,-1-5 0,0 0 33,0-4 0,1-2 93,-1-2 0,0 2 38,1-3 0,-5 0 65,0 0 0,-4 1-130,4 4 0,-5 3 507,1 1-131,-2 5 18,-2-2-181,0 5 1,-5 5 117,1 4 0,-4 6-190,4 1 0,-1 0 84,1-3-220,2 5 1,-3-5 95,5 4-133,0-4 110,0 0 1,1-7-85,3-1 1,-1-4 60,5-1 1,0-1 1,5-4 1,-1-1 54,0-7 1,1 0 10,-1-4 0,4 4 68,1-4 1,0 3-92,0 2 1,-4 1 124,4 3 1,-3-2-100,-2 6 0,2 0 191,2 4 1,-6 2-66,2 2 0,-4 3-97,0 5 1,3 0-59,-3 0 1,-2 2-144,-2 3 0,-3-4-788,-1 4 461,0-4-409,0 0 847,0-1 0,-16-27 0,-5-7 0</inkml:trace>
  <inkml:trace contextRef="#ctx0" brushRef="#br0">3261 16207 8008,'-12'-12'0,"0"0"0,-1-1 0,5 5-257,0 0 269,5 5 222,-2-2-381,5 5 1,1 5-247,3 3 0,-1 2-150,5-2 543,0 3 0,48 12 0,-22-6 0,-1-1 0</inkml:trace>
  <inkml:trace contextRef="#ctx0" brushRef="#br0">4110 16220 8008,'-5'-13'147,"-2"1"0,-1 5 73,0 3 367,5 3 1,-4 3-161,3 7 1,3 0-264,-4 12 1,4 1-62,1 6 1,0 0-222,0 4 1,0-3 167,0 4 0,1-2-92,4 2 1,-3 1-354,6-5 0,-3 0 163,3-5 1,-4 1-307,4 0 1,-4-6 163,4-3 1,-4-6-148,5-2 0,-5-4 234,4 4 0,-4-5 287,4 1 0,-5-8 0,8-30 0,-4-13 0</inkml:trace>
  <inkml:trace contextRef="#ctx0" brushRef="#br0">4172 16441 8008,'0'-19'-174,"0"-6"0,-4 1-218,0-5 1,-1 2 455,5-2 0,0 7 442,0-3 1,0 5-157,0-1 1,0 4-124,0 4 0,0 1-137,0 0 0,6 5 37,2 3 1,3 2-100,1 2 0,1 0 70,-1 0 1,0 2-15,1 2 0,3 3-40,0 5 1,-3 2-169,-5 2 0,-1 2-32,1 2 1,-3 4 76,-5-4 0,0 3-103,0 2 1,-5-2 16,-3-2 0,-2 2 9,2-2 0,-2-4 78,6 0-19,-5-4 232,2 0-228,0-1 175,2-5 1,7-2-53,7-5 0,-1-4 21,8 0 0,3 0-88,2 4 1,2 0-4,2 0 0,-1 1 21,1 3 1,-5-1-10,1 5 0,-5 2 24,5 6 0,-10-2-17,1 2 0,-8-2 143,0-2 1,-4-3-132,-4-1 0,-3 0 243,-5 4 0,-6-3-51,-2-1 0,-3-1-43,-2 1 1,0 1-112,1-5 0,-1 1 0,0-5 1,5 4-116,-1 0 1,6 0-586,-1-4-786,2 0 1457,2 0 0,27-11 0,7-3 0</inkml:trace>
  <inkml:trace contextRef="#ctx0" brushRef="#br0">5255 16478 8007,'-13'0'-282,"1"0"-473,0 0 1052,5-5 1003,-4 3-988,10-3 0,1 1-160,8-1 0,4 1-100,5 4 0,3 0 96,9 0 1,-3 0-249,3 0 0,2-4 81,2 0 1,2 0-88,2 4 1,0-1 2,0-3 1,-1 2 63,-4-2 0,4 3-20,-3 1 1,-7 0-286,-2 0 19,-7 0 165,-5 0 13,-6 0 0,-12 0-27,-2 0 1,-7 0 27,-2 0 1,-4-4 78,0 0 0,2-5 22,-2 5 1,5-4 9,-4 4 1,4-6 132,0 2 1,2-1-25,2 0 0,0-2-16,-1 3 1,1-3 129,0-1 1,5 4-110,3 0 0,3 4 158,1-5 1,1 7 14,3-3 0,3 4-117,5 1 0,2 0-20,2 0 1,-1 6-9,6 2 1,-5 3 49,5 1 0,-5 0-53,5 1 0,-6 3-12,1 0 1,-4 6-63,-3-1 0,-4-2-142,-5 1 1,0 1 16,0 4 0,-7-2-258,-5-3 1,-6 4 98,-6-4 0,3 2-64,1-1 1,0-2 317,0-3 0,-14-8 0,1 3 0</inkml:trace>
  <inkml:trace contextRef="#ctx0" brushRef="#br0">6904 16232 8007,'-2'-12'-96,"-2"-1"0,2 2-143,-7 3 0,1-3 561,-4 3 0,0 1-31,-1-1 1,1 5-16,0-1 0,-1-1-120,1 1 0,-2-1-139,-2 5 1,1 0 80,-6 0 1,5 2-98,-5 2 0,1 4 121,-5 9 1,1 2-8,-1 5 1,2 1-31,2-1 1,-1 5 1,6 0 0,-4 4-115,3-5 0,6 3 18,7-3 1,3-2-89,1 3 1,1-9 105,3-3 1,9-3-26,7-2 1,1-5-155,3-3 0,-2-3 31,7-1 0,-2-1-80,2-3 1,-3-5 41,3-7 1,1-2 105,-2-2 1,0-3 39,-8 2 0,3-8 93,-2-4 0,-3 2-89,-2-2 0,-2 0 97,-2-4 0,-4 1-26,0-1 0,-5 0 177,1 0 1,-2 5-3,-2 4 0,0 3 23,0 5 185,0 2-290,-6 11 0,3 1-28,-5 6 1,6 6-43,-3 2 0,0 3-1,1 1 1,0 2-93,4 2 1,-2-1-201,-2 6 0,3 0-76,-3 3 0,2 1 83,2-1 0,0 1 0,0 0 0,0-1 27,0 1 0,5 1-62,-1 2 1,5-6 175,-1 3 1,-1-7-7,1 2 0,2-5 22,6 2 0,-2-9 140,3-4 1,0-3-19,0-1 1,5 0-61,-2 0 1,-1-1 4,2-3 0,-5-2-20,5-2 0,-6-1 48,1 5-32,-2-1 0,-2 5-4,0 0 1,-3 0 9,-1 0 1,-4 2 23,4 2 56,0-3 1,5 5-83,-1-6 1,0 0 78,1 0 1,0-6-67,4-2 0,-2-4 75,5-5 1,-5-2 30,2-5 1,-8-1 165,-1 0 0,-5 1-100,1-1 0,-2 1 125,-2-1 0,-6 0-153,-2 1 0,-4 5-7,-5 2 1,-2 5-203,-6 4 1,1 2 51,-1 6 1,-1 0-80,-2 0 0,2 2-79,-3 2 0,7 7-338,1 5 0,9 2-25,-4-2 1,10 2-253,-2 2 0,5 4 769,3-4 0,39 20 0,9 5 0</inkml:trace>
  <inkml:trace contextRef="#ctx0" brushRef="#br0">7654 16183 7991,'-8'0'-810,"0"0"1,4 0 722,-4 0 493,5-6 0,-4 3-29,3-5-136,3 6-44,-5-9 0,6 8 185,0-5 256,0 5-283,0-3-169,0 6 1,0 2-17,0 2 0,0-1 12,0 5 1,0 1-209,0 8 1,0-2 61,0 5 0,0-5-50,0 2 1,0 1 50,0-2 1,0 5-200,0-5 0,2 0-25,2-3 0,3-1-123,5 0 1,0 1 18,0-1 1,1-5-133,-1-3 0,2 1 158,2-1 1,-1 0 86,6-4 1,-5-1-291,5-3 1,-5-3 467,5-5 0,-1-39 0,5-9 0</inkml:trace>
  <inkml:trace contextRef="#ctx0" brushRef="#br0">7298 16158 7973,'-9'-8'-446,"1"0"0,1 4 0,-1-5 860,-3 7-139,4-4 137,-5 6-301,0 0 0,1 1 5,3 4 1,1 3-8,3 8 0,1-1 1,-5 6 0,5-5-87,-1 5 0,3-1 91,1 5 0,0-1-315,0 1 0,1-4-72,3-1 1,3-1-52,5 2 1,6-4-22,2-4 345,4-1 0,14-18 0,8-8 0,4-1 0,0 1 0</inkml:trace>
  <inkml:trace contextRef="#ctx0" brushRef="#br0">7888 16170 6588,'0'7'-467,"0"-1"553,0-6 376,0 0-176,0-6-179,0 5 383,0-10-92,6 10-77,-5-10 4,5 9 42,-6-3-229,0 5 0,0 1 8,0 3 1,-5-1-133,1 5 0,0 2 72,4 6 0,-4-1-100,0 6 1,0-5 22,4 5 0,1-5-151,3 5 0,-1-6 20,5 1 0,1 2-149,3-2 0,0-4-176,1-3 0,0-3 147,4 3 0,-4 0-128,4-5 0,0 0-115,0-4 543,-1 0 0,8-21 0,1-7 0</inkml:trace>
  <inkml:trace contextRef="#ctx0" brushRef="#br0">8270 15789 7973,'0'-12'0,"-6"-1"0,-2 1-620,3 0 544,-6 5 0,8 1 341,-5 6 0,4 7-73,-5 5 1,7 2 148,-2 7 1,-2 3-178,2 5 0,-4 1-42,4-1 0,0 1-186,4 3 1,0 2 157,0-2 0,0-3-168,0-1 0,0-3-6,0-2 1,0 0 23,0-4 1,0-2-12,0-6 21,5-5 1,-2-1 88,5-6 1,-4 0 16,4 0 0,-4-6-10,5-2 1,-1-3-30,4-1 1,0-1-7,1 1 0,-1 0-12,0-1 1,2 1-9,2 0 1,-2 0-6,3-1 0,-2 6-12,1 3 0,-2 3 29,2 1 1,-2 0 1,-2 0 0,0 3 43,1 5 0,-5 0-42,0 8 1,-5 4-5,1 0 0,-3-1 12,-1 2 1,-1-1-73,-3 5 1,0-5 23,-9 1 0,4-6-93,-8 1 1,0-2 47,0-2 0,-3-5-138,3-3 0,-5-1-61,2 1 0,1-3 56,-2 4 0,5-5-58,-5-5 1,6 1 12,-1-8 0,6 2 263,2-6 0,17-15 0,7-6 0,-2-4 0,0 1 0</inkml:trace>
  <inkml:trace contextRef="#ctx0" brushRef="#br0">8639 15727 7973,'0'-7'1554,"0"2"-1377,0 5 0,0 11 179,0 5 1,0 6-127,0 3 1,0 1-129,0 3 0,0 2 7,0 6 1,0 0-189,0 0 1,0 0-45,0 0 0,0 0-453,0-1 0,1 0 131,3-3 0,-2-3 172,2-6 1,3-4-965,1-4 1237,3-8 0,18-13 0,3-9 0</inkml:trace>
  <inkml:trace contextRef="#ctx0" brushRef="#br0">8873 16183 7973,'-7'-9'-501,"3"1"1,1 4 692,-1-4 1,3 4-24,-3-4 0,4 4 59,4-5 1,1 5-109,3-4 1,3 0-64,-3-4 1,3 1 37,2 2 1,-1-2 3,0 3 1,-1-3 4,-3-1 0,2 0-4,-6-1 0,0 5 84,-4 0 0,0 4-92,0-4 0,-1 5 16,-3-1 0,-4 2 5,-9 2 0,2 2-7,-5 2 1,0 3-39,0 5 1,-3 4-82,2 1 1,3 5 39,2-2 0,2-1-19,2 2 0,5-5-336,3 5 0,3-5 137,1 5 1,1-6 88,3 1 0,7-2-19,6-2 0,4-1-470,0-3 1,6 2 590,2-6 0,27-5 0,3-6 0</inkml:trace>
  <inkml:trace contextRef="#ctx0" brushRef="#br0">9906 15949 7973,'-12'-4'-132,"0"0"0,0-2 87,-1 2 1,0 3 642,-4-3 1,2 6-266,-5 2 0,3 6-200,-3-2 1,-1 3-67,-3 1 0,3 1 93,1-1 1,5 3-208,-2-3 0,8 3 82,0-6-169,7 2 0,-2 0 42,8-3 0,2 1-71,7-5 0,3 5-5,1-5 0,4 0 103,0-4 1,-2 4 18,2 0 1,-2 4 32,1-4 0,2 5 120,-5-5 0,-1 4-67,-4-4 0,1 6 144,-1-2 0,-5 3-85,-3 1 1,-3-2 80,-1 2 1,0-3-47,0 8 0,-9-4-23,-4 0 1,-7-1-82,-1 0 1,-2 1-126,-2-1 1,1-1-298,-1-3 1,-1 3 155,-2-3 1,6-2-404,-3-2 1,9-3 128,-1-1 1,4 0 509,0 0 0,34-33 0,7-8 0</inkml:trace>
  <inkml:trace contextRef="#ctx0" brushRef="#br0">10042 16023 7693,'-7'0'419,"-3"5"-160,6 3 1,0 3-18,4 2 0,0 3-165,0 0 0,0 2 50,0-1 0,0-4-268,0 4 0,0-4-216,0 0 1,4-1-269,0 0 0,2-4-57,-2 1 682,3-7 0,22-34 0,3-16 0</inkml:trace>
  <inkml:trace contextRef="#ctx0" brushRef="#br0">10091 15924 7973,'-5'-19'0,"-1"-3"-142,-2 6 1,-3-1 94,3 5 1,1 1 32,-1 3 1,4 2-11,-5 6-359,7 0 383,-4 0 0,12 22 0,1 6 0</inkml:trace>
  <inkml:trace contextRef="#ctx0" brushRef="#br0">10509 16023 7973,'0'-13'0,"0"0"0,0-4 0,-1 4-95,-3-4 0,3 4 136,-3 0 1,-2 5 365,2 0 1,-6 5-45,2-1 1,-3 3-153,-1 1 1,-4 5-85,-1 3 0,-3 7-90,3 2 0,-3 5 64,3-2 0,-3 3 4,3 2 1,-3-2-163,3-2 1,1 2 15,4-3 0,5 2-27,3-1 0,-2 1 118,2-6 0,2 1-207,6-5 1,2-1-43,7-3 0,3-3-60,1-5 0,4-1 76,0-3 0,2-3-109,2-5 1,-2-2 142,-2-2 0,2-2 25,-3-2 1,2-4 125,-1 4 0,1-8-115,-6 0 0,2-6 194,-2 1 1,-4-3-38,1-1 0,-1 0 19,-4 0 1,-2 5 18,-2-1 1,-3 10 128,-1-2 0,0 13 621,0-1-594,0 9 1,-4 0-28,0 8 0,-6 3-83,2 5 0,-3 6-4,-1 3 1,4 2-14,0 1 1,1 2-173,-1 3 0,-2-1 27,6 4 0,-4-3-220,4 4 0,-1-6-50,5 2 1,0-2 99,0 2 1,6-4-331,2-1 1,3-3 74,1-5 0,2-6-63,2 2 1,2-8 521,3 0 0,2-2 0,40-30 0,-23 11 0,-1 0 0</inkml:trace>
  <inkml:trace contextRef="#ctx0" brushRef="#br0">10891 16133 7973,'0'-8'-113,"0"0"0,0 4-169,0-4 0,4 4 550,0-5 1,4 1-15,-3-4 0,4 0-97,-1-1 1,3 0-40,2-4 1,-1 2 60,0-5 0,-1 3-52,-3-3 1,3 3 37,-3-3 1,-2 5 146,-2-2 38,-3 4-206,-1 0 1,-1 2 1,-3 3 1,-4 4-116,-9 8 1,2-1 104,-5 5 0,3 4-133,-3 5 1,1 1-4,-2-2 0,-1 3-103,6 6 0,-3-5 3,6 1 1,-2-1-218,7 5 1,1-2 75,-1-2 0,5 1-40,-1-6 1,8 5-298,5-5 0,6 0 164,1-3 1,10-5-148,-1 0 0,7-5 561,1 1 0,21-16 0,10-8 0,-18 7 0,1-1 0,-1 0 0</inkml:trace>
  <inkml:trace contextRef="#ctx0" brushRef="#br0">11543 15900 7973,'-8'-13'-242,"0"1"1,0 1 372,-5 3 0,1 2 244,0 6 0,-6 0 35,-3 0 0,-2 6-147,-1 2 1,3 4-120,1 5 1,-1 2 38,-4 6 0,5-1-226,-1 1 0,8-1 33,0 1 0,2-5-92,7 1 0,0-2 96,4 2 1,0-4-91,0-4 1,2-2-40,2-3 1,7-1 4,5-3 0,2-3-59,-2 3 1,-1-6 23,6-3 1,-5-4 78,5 1 1,-5-7 50,5-2 1,-6-5 9,1 2 0,2-5-4,-2-3 0,1-4 12,-5-5 0,0 0 52,1 0 0,-2-6-50,-3-7 1,1 5 198,-5-4 0,1 8-109,-5 0 1,0 8 310,0 4 0,-2 10-71,-2 7 1,1 5 61,-5 7 1,4 1-146,-4 4 0,1 7-56,-1 8 1,-2 8-244,6 0 0,-4 8 104,4 1 0,0 0-316,4 4 0,0 1 168,0-1 1,0 2-14,0-2 1,0-3-220,0 3 1,4-3-397,0-1 1,4-5 232,-4-4 0,0-2 506,-4-1 0,-38-22 0,-10-6 0</inkml:trace>
  <inkml:trace contextRef="#ctx0" brushRef="#br0">2350 15813 7973,'0'-24'-426,"0"-1"1,-4 5 212,0-1 1,0 6 476,4-1 1,0 6 231,0 2-264,0 5-91,0-2-82,0 5 1,2 0-28,2 0-160,-3 5 1,4 3 279,-5 9 1,5-2-42,-1 5 0,0 1 28,-4 4 1,0 5-49,0 2 1,0 5 51,0 4 1,1 3-54,3 5 1,-2 7-349,2 6 1,-3 6 279,-1-29 0,0 0 0,2 2 0,0 0-290,0 4 1,0 1 0,3-3 0,0 1 227,-1 1 1,0 0-1,-1-1 1,1 0 34,0-1 1,0 0 0,0-3 0,0-1-156,2-1 0,1-2 1,6 31 134,4-9 0,-4-5-1,4-8 1,-4-4 2,0-8 0,-1-4 13,0-9 0,-3 2 230,-1-6 1,-5-3-616,1-5 563,2-5-660,-4 2 523,3-5 0,-6 0-223,-3 0 0,2-5-60,-2-4 0,3-3 252,1-4 0,0 2 0,4-30 0,3-12 0,0-1 0,0-1 0</inkml:trace>
  <inkml:trace contextRef="#ctx0" brushRef="#br0">2387 15740 7973,'-13'-20'0,"-4"4"0,4 2 0,-4 2-1445,4 0 1445,6 5 0,4 1-341,11 6 0,2 0 410,10 0 0,1 0 48,3 0 0,6 0-92,3 0 1,7 0 118,1 0 0,4 0-30,-4 0 1,11-4-173,1 0 0,6-4 271,3 4 1,6-6-372,-31 6 1,0 0-1,0 1 1,1-1 193,3 0 1,0 0-1,-2 2 1,-1 0-21,1-2 0,0 0 0,-2 2 0,1 0-15,-1-2 0,0 0 0,0 1 0,1 1-2,1-2 0,0 0 0,-2 2 0,1 0-12,1-2 0,0 0 0,-1 2 1,1 1-32,0-1 0,0 0 0,-1-1 0,1 1 17,5 0 1,-1 0-1,-4-3 1,1 1 8,3 2 1,0 0-1,-1-2 1,-1 0 11,2 2 0,1 0 0,0-1 0,0 0 7,4 1 0,-1 0 0,-3 2 0,1-1 0,2-1 0,0 0 1,-2-1-1,0 0 2,0 1 1,1 0 0,-2 0 0,2-1-1,3 1 1,0 0-1,-3 1 1,-1 0-2,2-1 1,0 0 0,0 1 0,0 0-245,0-2 0,1 1 1,-1 2-1,0-1 242,2-1 0,0 0 0,-1 1 0,-1 1 0,2 0 0,0 0 0,0-2 0,1-1-6,-3 2 1,0-2 0,2 1 0,0-1-1,3 1 1,-1 0-1,-1 1 1,0 0 2,1 0 1,0-2-1,-1 1 1,0-1-2,-1 1 1,1 0-1,-1-2 1,1 0 1,2 1 1,-1 1-1,-1 0 1,0-1-1,1 1 0,0 0 0,-3 1 1,0 1 43,-1-2 1,0-1-1,1 1 1,0-1-41,3 1 0,1 0 0,-3 0 1,0 0 40,0 2 1,1 0 0,-1-2 0,0 0-33,-2 0 1,0 0-1,2-1 1,1 1-16,1 2 1,0 0 0,-1 0 0,0-1 7,1-1 0,1 0 0,-2 1 0,0 1-5,-1-2 1,0 0 0,1 1 0,0 0-3,1 1 0,0 0 0,-1-2 0,-1 0 5,0 0 1,0 0 0,1 0-1,-1 0 6,-2 2 0,0 0 0,1 0 1,1 0-8,0 0 0,1 0 0,-4 0 0,1 0 16,-2 0 0,0 0 0,-2 0 0,0 0-184,-2 0 1,0 0 0,3 0-1,1 0 172,-2 0 0,0 0 1,0 0-1,-1 0 10,-1 0 0,0 0 1,-1 0-1,0 0 0,1 0 1,1 0 0,0 0 0,2 0-10,-1 0 0,0 0 0,-2 0 1,0 0-2,2 0 0,0 0 0,-3 0 0,-1 0-16,2 0 1,0 0-1,0 0 1,0 0 16,3 0 1,-1 0-1,-3 0 1,0 0-34,-1 0 1,0 0-1,1 0 1,-1 0 21,0 0 1,0 0-1,1 0 1,0 0-13,-1 0 1,0 0-1,-2 0 1,1 0-37,1 0 0,0 0 0,-1 0 0,-1 0 44,0 0 1,0 0 0,0-2 0,1 0 5,1 0 1,0 0 0,-4-1-1,0 2 1,34 1 0,-4 0 15,-4 0 1,-3 0-20,-1 0 0,-5 0 326,1 0 0,-2 0-288,-2 0 1,0 0 5,1 0 0,-2 0-18,-3 0 1,-2 0 7,-2 0 0,-1 0-17,5 0 0,-9 0 456,1 0 1,-9 0-390,1 0 1,-4 0 772,-5 0-616,-2 0 464,-6 0-494,-5 0 131,-1 0-230,-6 0-143,0 0 85,0 5-68,0 2 35,0 5 0,0 0 112,0 1 0,0 3-45,0 1 1,0 0-26,0 0 0,0 3 8,0 9 1,-5 1 8,1 3 1,-4 7-77,4-4 1,-4 11 56,4 2 0,-6 4-370,2 5 0,1 3 311,-1 1 0,4 2-11,0-27 0,0 0 0,1 29-20,1-31 1,0-1 0,-4 31-29,2-4 0,0 1 46,4-1 0,0-6-4,0-6 1,0-1 103,0-7 1,0 0-89,0-4 1,0-6 19,0-2 1,0-4-8,0-5 1,0-1-100,0-2 0,0-8-23,0 4 1,-1-8 35,-3 3 1,-5-5-180,-7 1 0,1 2-172,-5-2 1,-2 0-125,-7-4 0,2 0 553,-6 0 0,-6 0 0,-4 0 0,-7 0 0,-5 0 0,0 0 0</inkml:trace>
  <inkml:trace contextRef="#ctx0" brushRef="#br0">2855 17192 7973,'-19'0'0,"0"-2"-468,2-2 1,2 3 217,-5-3 1,5 2 179,-2 2 1,4 0 220,0 0 1,5 0-128,0 0 0,4 0 56,-4 0 1,4 0-18,-5 0 226,7 0-202,-4 0 123,6 0-147,0 6-36,0-5 23,0 5-15,0-6-8,6 0 0,0 1 2,7 3 0,-5-2-25,0 2 1,4-3 16,5-1 1,5 0-23,-2 0 1,4 0 7,0 0 1,6-1-4,3-3 1,4 2-1,4-2 1,4-1-6,8 1 1,1-6-312,7 2 1,-1 1 313,-25 3 1,0 0 0,29-3-87,2-1 0,1-3 65,-1 3 0,1 1-2,-2-1 1,-2 3 15,3-3 1,-7 5 4,-2-1 0,5-1-5,3 1 0,1-4 3,-5 4 1,2-2 19,3 2 0,0 3-15,-30-1 0,1-1 0,30 1 14,-30 0 1,0 0 0,-1 1 0,-1 0-16,2-1 1,0 0 0,1-1 0,-1 1-3,2 0 0,0 0 1,-1-1-1,0 0 0,1 1 1,-1 0-1,0 1 1,0 1-1,-2-2 0,2 0 0,1-1 0,1 0 0,1 1 1,0 0 0,-1-1 0,-1 0-1,0 1 1,0 0-1,-1 2 1,1-1-23,0-1 1,0 0 0,1-1-1,0 0-174,3 2 1,0-2 0,0-1 0,-1 0 166,-1 2 0,0 0 0,2-2 0,-1 0 22,-1 2 1,0 0 0,1-2 0,1 0-2,0 1 0,0 1 0,-2-2 0,0 0-2,0 2 1,0 0 0,-1-2 0,1 0 1,0 2 0,0 0 0,1-1 1,1 0 9,-2 1 0,0 0 0,-2 1 0,1 0 5,-1-4 0,0 1 0,1 3 0,-1 0 2,0-1 0,0-1 0,3 1 1,0-1-11,-1 1 0,0 0 0,-1-2 0,0 0-12,1 2 0,0 0 0,-2-3 0,0 1 10,2 2 1,0 0 0,0 0 0,0-1 3,2 1 0,0 0 1,0 1-1,-1-1-1,-1-2 0,0 0 0,2 2 0,-1 1 0,-1-1 0,0 0 0,0 1 0,0-1-2,2 0 1,0 0 0,-4 1-1,0 1 1,2-2 1,0 0 0,0 1 0,-1 0 4,-1 1 1,0 0 0,1-2 0,-1 0-5,0 0 1,0 0 0,-1 0 0,-1 0-8,2 2 1,0 0-1,-1 0 1,-1-1 5,0-1 0,0-1 1,0 3-1,0-1-5,0-1 1,0 0 0,-1 1 0,0 1-144,34 0 0,-34-2 0,-1 0 147,31-3 0,-31 3 0,1 0 1,34 2 0,-2 0 2,2 0 1,-6-1 4,2-3 1,2 3-8,-33-2 1,0 1 0,28 1-3,-2 1 0,-2-4 3,3 0 1,0 0-2,4 4 1,-7-2 6,2-2 0,-6 3 1,3-3 0,-5 2 19,4 2 1,-5 0-96,2 0 0,-4 0 69,-1 0 1,2 0 11,2 0 0,-6-4-23,2 0 0,-7 0 20,4 4 1,-5 0-3,4 0 1,-6 0 241,2 0 0,-4-4-237,-4 0 1,3 0 410,-3 4 1,1 0-368,-1 0 0,1-2 253,-6-2 1,2 3-280,-1-3 0,-3 3 144,3 1 1,-3-5-140,-2 1 1,0 0 96,-4 4-94,-2 0 0,-11-1 38,-3-3 90,-3 2 16,-1-3-275,0 5 0,-1 0 81,-3 0-749,2 0 297,-3 0-445,5 0 473,0 0 436,5 0 0,24-6 0,11 0 0</inkml:trace>
  <inkml:trace contextRef="#ctx0" brushRef="#br0">20096 14940 8078,'-5'-7'0,"3"0"-528,-2 3 0,1 3 305,-1-4 0,3 3 72,-3-2 207,2 2-10,2-3 64,0-1-54,0 5 0,0-6 125,0 3-107,0 3 82,0-5-48,0 6-148,0-5 119,0 3-17,0-3 34,0 5-1,6 0 49,-5 5 1,5 2-96,-6 6 1,0-1 23,0 0 0,0 2-33,0 2 0,-4 3-5,0 6 1,-5 1 4,5 3 1,-4 2-11,4 6 1,-6 7-3,2 5 1,1 2-221,-1 6 0,1 0 179,-1 5 0,-3 1 43,3 3 0,1-4-56,-1 4 0,0 1 49,-5-1 1,1 1-33,0-2 0,-1-3 80,1-1 1,4-3 9,0-5 1,5-2-61,-1 2 1,3-8-9,1-4 1,0 2 149,0-2 0,0 1-64,0-1 1,0-3-9,0 3 1,0 2-19,0-2 1,-2 1 10,-2-1 0,3-7-59,-3 3 1,1-3-86,-1 3 0,2-4 283,-2 0 0,4-10-327,4 2 1,-1-9-75,5 1 0,-1-4-13,1 0-221,3-7-63,-4 0 134,5-6 0,-1-6 102,-2-2 0,-3-3-82,-1-1 1,-3-2 24,6-2 296,-5-3 0,14-28 0,-4-5 0</inkml:trace>
  <inkml:trace contextRef="#ctx0" brushRef="#br0">19973 14989 8082,'12'-4'-648,"1"0"1,-1 0 497,0 4 1,2-4 149,2-1 0,3 1-161,6 4 0,5 0 82,3 0 0,7 0 276,1 0 1,5 0-124,-1 0 1,9 0-196,3 0 1,-2 0 141,-2 0 0,-1 0 11,1 0 0,-1 0 19,6 0 1,-6 0-6,1 0 1,-2 0-24,-2 0 1,1 0 4,4 0 1,0 0-44,4 0 0,2 0 38,-3 0 1,5 0-303,4 0 1,-4 4 270,4 1 1,-3-1-10,-1-4 1,0 0 7,4 0 1,-3 4-3,3 0 0,-8 0 25,0-4 1,-1 0-14,5 0 0,-2 0 44,-3 0 1,4 0 2,-4 0 1,4 0 9,5 0 0,-7 0-34,2 0 1,0 0 4,4 0 0,0 0-28,4 0 0,-4 0-5,0 0 1,-2 4 0,-1 0 0,0 0 14,4-4 1,-3 0 35,3 0 0,-3 0-40,-2 0 0,-2 2 41,2 2 1,-6-3-47,7 3 1,-4-2 1,4-2 1,1 0-33,2 0 1,-2 4-11,3 0 0,-3 0 11,-2-4 1,2 0 18,3 0 1,-7 0-4,2 0 0,-6 0-3,2 0 0,-3 0 24,3 0 0,-5 0-58,1 0 1,-2 0 123,-2 0 1,2 0-32,2 0 1,-1 0 9,6 0 0,-6 0-43,1 0 0,3 0 17,1 0 0,-6 4-25,-2 0 0,-8 0 26,0-4 1,-1 0-124,1 0 0,-8 0 75,0 0 0,-6 0 142,-3 0 0,-3 0-61,0 0 1,-6 0 284,1 0 1,-2 0-56,-2 0 14,0 0-109,-5 0-73,4 0-10,-10 0 24,5 0 7,-6 0-556,0 0 436,-6 0-27,5 0 85,-4 6 1,3-1-68,-2 3-7,3 3 1,-9-4 14,6 5 0,0 1-4,4-1 0,-4 0 3,0 1 0,0 3-5,4 0 0,-4 6 21,-1-1 1,1 2-26,4 2 1,-1 1-15,-3 2 0,2 0 0,-2 5 1,-1-1-6,1 5 1,-4 2 6,4 2 0,-6-3-4,2 3 1,1 1 52,-1-1 0,1 6-47,-1-2 1,-2 1 13,6 0 1,-1 0-4,0-5 0,3 6 137,-7-2 0,7-3-61,-2-1 1,1-3 9,-1-1 0,2 4-85,-2 0 1,3 0-12,1-4 0,0 3-19,0-3 0,-4 4 58,0-4 0,0-6-103,4 2 0,0-6 60,0-2 1,0 0-27,0-1 0,0-1-26,0-2 0,0-2-67,0-2 1,0-8 59,0 3 0,0-2-293,0 2-30,0-5 0,-2 3 109,-2-6 0,1 0-233,-5-4 0,4 4 125,-4 0 1,-2 0 378,-6-4 0,1 0 0,-6 0 0,-48 0 0,26 0 0,0 0 0</inkml:trace>
  <inkml:trace contextRef="#ctx0" brushRef="#br0">20010 16946 8082,'-12'-6'0,"-1"5"-75,1-3 1,4-2-26,0 2 0,-1-1 56,-3 1 1,0 2-261,-1-2 0,1 3 164,0 1 1,4 0 147,-1 0 104,1 0 0,0-4 2,0 0 184,5-1-119,-2 5 33,5 0-193,0 0 1,5 0-43,3 0 0,3 0 75,2 0 1,0 0-127,4 0 1,2 0 90,5 0 0,6 0-23,3 0 0,3 0 28,1 0 0,1 0 10,3 0 0,8 0 4,9 0 0,2-4-308,1 0 0,6 0 289,3 4 0,-33 0 0,0 0-3,2 0 0,0 0 1,-2 0-1,0 0-31,0 0 1,0 0 0,0 0-1,-1 0 22,34 0 1,-34 2 0,1 0-5,0 0 0,-1 0 0,1 1 0,-1-2 1,34-1 0,-34 2 0,0 1-3,-1-1 0,0 0 0,2 0 0,0 0 0,2-2 1,0 0 0,-4 2 0,1 0-1,1 0 0,0 0 0,30 2-8,2-4 0,-2 1 13,-30 1 0,0 0 1,29 0-11,-31 0 1,0 0 0,33-1 9,-2-1 0,1 2-9,-2 2 1,-3-3 5,-1 3 0,1-1-1,-5 1 1,5-3 21,3 4 0,-2-4-19,3-1 0,-3 4 8,-2 0 0,2 2-5,3-2 0,-9-3-4,1 3 0,-2-2-184,-3-2 1,6 1 114,-2 3 0,-6-3 49,-2 3 1,-2-2-7,2-2 0,1 0 13,4 0 0,-4 0-2,4 0 0,-4 0 25,-1 0 1,1 0-23,-1 0 0,-1 0-20,-3 0 0,1 0 30,-5 0 1,6 0 12,-2 0 1,-1 0-12,1 0 0,-4 0 0,4 0 1,-4 0-2,4 0 0,-9 4 0,1 0 1,-3 0-2,3-4 0,0 0 292,0 0 1,0 0-293,-1 0 0,0 0 200,-3 0 0,6 0-129,-2 0 0,3 2 13,-3 2 1,4-3-33,0 3 1,1-3-49,-1-1 1,-6 0 1,2 0 1,-5 0-32,1 0 0,1 0 41,-5 0 0,0 0-28,-5 0 0,-3 0 19,-1 0 0,-3 0 31,3 0 0,-5 0 1,2 0 1,-4 0 14,0 0 1,-1 0 26,0 0 0,1 0-50,-1 0 1,-4-4 116,0 0-54,-5 0 224,8 4-117,-10 0 6,5 0-163,-6 0-28,0 0 1,-4-1-14,0-3 1,-2 2-285,2-2 16,3 3 130,-10 1-552,4 0 436,-5 0 0,-1 0-232,1 0 0,0 0-45,-1 0 528,1 0 0,-38 0 0,-11 0 0</inkml:trace>
  <inkml:trace contextRef="#ctx0" brushRef="#br0">19358 15420 8233,'0'-9'0,"0"1"0,0 0-241,5-4 1,-4 4-279,4-1 0,-4 5 323,-1-4 0,0 4 70,0-4 1,0 4 131,0-5-10,0 7-11,0-9 1,0 8 32,0-5 24,0 0 1,-4-1-34,0 1 1,-2 5 41,2-1 0,1-1 18,-5 1 0,6-2 85,-3 2 20,-1 3 25,4-10-62,-9 10 0,10-6-7,-3 3-67,2 2 1,1-3 0,-3 5 0,3-2 60,-4-2-81,4 3-20,1-5 98,0 6 0,0 0-97,0 6 0,0-3 22,0 5 0,0 0 44,0 4 1,0 2-45,0 2 0,0 5 147,0 8 0,0-2-115,0 6 0,0 1 4,0 7 1,-4 8-27,0 9 0,-6 3-312,2 5 0,-7-2 266,7-29 0,0 0 0,-1 0 0,1 1 20,2 3 1,0 0 0,-2-4 0,0 0-48,-1 0 1,1-1-1,-7 31 54,7-4 1,-3 2-132,3 3 1,1-7 73,-1 2 1,5-9-72,-1-3 1,3-4 58,1-4 1,0-6-11,0 1 1,0-7 25,0 0 1,1-7 7,3-2 1,-3-5 6,3 2 0,-2-4 622,-2 0-613,0-1 1,-2-4 126,-2 0-129,3-5-52,-4 3 19,5-6 0,-2 0-62,-2 0 0,3-2 62,-3-2-139,-3 3 0,0-10 129,-5 3 0,3 1-127,1-1 1,1-1 90,-1-3 1,-3 0-20,3-1 0,1 1 35,-1 0 0,4 4 150,-4-1 0,4 1-41,-5-4 0,5 4-93,-4 0 362,5 5-158,-2-3-47,-1 6 1,5 2-74,-3 2 1,3 3-5,1 5 1,0 0-5,0 1 0,1-1-9,3 0 1,3 0-16,5 1 0,5-1 8,-1 0 1,2-3 10,-2-1 0,2-5-3,2 1 1,2-3-14,-5-1 0,3 0 0,-3 0 0,3-5-4,-3-4 1,3-2-36,-4-1 1,2 0-107,-1-1 1,-2-3-76,5 0 0,-3-1 103,3 5 0,-5-3-762,2 3 865,-4-3 0,0 13 0,-1-3 0</inkml:trace>
  <inkml:trace contextRef="#ctx0" brushRef="#br0">17413 17303 8233,'0'-13'0,"-4"0"-940,0-4 786,-5 3 518,2-3 1,-2 6 8,1 3-170,6 2 0,-4 7-246,6 4 0,-4 1 108,0 7 1,0 3 143,4 1 1,0 4-83,0 0 0,0 4-36,0 3 1,0-2-32,0 3 0,4 1-169,0-1 0,1 1 141,0-1 0,0-4-17,3 4 0,3-3-118,-3-1 0,2-6 76,-2-3 1,3-2-79,-3-2 1,3-5 90,2-3 0,-4-4 97,3-4 1,-6-3-29,6-5 1,-2-6 12,2-2 1,0-4 10,1 0 1,-2-5 16,-3 0 0,3-5-30,-3 1 0,3-2-3,1-2 0,0 0-118,1 0 1,-1 2 101,0 2 1,1-1-182,-1 5 0,-4 2-102,0 6 62,1 3-92,-3 11-70,0 2 0,-6 6-193,0 3 0,0 3 139,0 6 1,1-1 103,3 0 1,-2 0 285,2 1 0,-3-1 0,-1 22 0,0 6 0</inkml:trace>
  <inkml:trace contextRef="#ctx0" brushRef="#br0">17795 17647 8233,'-7'6'-401,"0"-4"-113,3 7 1,1 0 496,-5 7 0,5 0 505,-1 4 0,-1 1-293,1 3 0,0 1-161,4-1 1,0 1-176,0 0 1,0-2 105,0-3 0,0 0-102,0-4 0,0-7-11,0 4 0,1-8-456,3 3 117,-3-5 327,10 3 0,-8-12 189,5-2 0,-5-3-95,1-1 1,2-1 172,-2 1 1,4-4-102,-4-1 1,6-5 54,-2 2 1,-1 1-24,1-2 0,-1 2 113,1-1 0,3-4-59,-3 4 0,2 1 11,-2-2 1,3 6 70,-3-1 0,3-2-73,1 2 1,-4 3 23,1 5 1,-1 4-26,4-4 1,0 5 8,1-1 0,-6 4-61,-3 4 0,-3 3-5,-1 5 0,0 2-24,0 2 1,-1 2-18,-3 3 0,-2 2-99,-2-3 1,-3-1 129,3 2 1,1-5-67,-1 5 1,4-6 37,-5 1-61,7-2 0,-4-2 65,6 1-6,0-7 1,2 0 124,2-6 0,2 0-111,7 0 0,3 0 48,1 0 1,3 0-32,-4 0 0,2 0-32,-1 0 1,-4 0 46,4 0 0,-8 0-117,0 0 80,-1 0 0,-1 5-13,-3 4 1,-4-3 41,-4 3 1,-3-1 14,-6 4 0,-4-1-39,-4-3 1,-2 2 48,-2-6 1,1 4-17,-1-4 0,-4 0-5,1-4 0,-1 0-220,4 0 1,1 0-123,-1 0 1,2-1-160,2-3 0,4 0-29,4-9 485,1 4 0,16-58 0,0 30 0,0 0 0</inkml:trace>
  <inkml:trace contextRef="#ctx0" brushRef="#br0">17376 16946 8204,'-11'-13'-181,"5"1"-274,-7 0 497,1 5 172,11-4 1,1 10-235,8-4 1,8 5-19,5 5 0,7-4 15,5 3 1,4-3 51,4-1 1,3 0-294,5 0 0,0 0-67,1 0 256,4 0 0,-11-4 1,3-3-1,5 1 1,1-1-1</inkml:trace>
  <inkml:trace contextRef="#ctx0" brushRef="#br0">26594 15210 8204,'0'-8'-341,"0"0"0,0 4-341,0-4 0,1 4 574,3-5 107,-2 7 183,3-9 1,-4 9-69,3-2 159,-2 3-218,9-5 1,-8 5 72,5-3 1,-6 1 47,3-1 297,1 3-190,-4-5 28,9 6-365,-10 0 103,5 0 1,-6 2 61,0 2 1,0 4-38,0 8 1,-2 4-10,-2 4 0,1 2 9,-5 3 1,1 8-3,-1 8 0,-3 10 6,3 6 0,-3 7-286,5-29 1,0 0 0,-1 4-1,1 1 171,0 2 0,0 2-1,0 3 1,0 0 37,0 3 0,-1-1 0,2-3 0,0-1-48,0-2 1,1 0-1,1-4 1,1-1 59,2-1 1,0 0 0,0-5 0,0 0-144,0 2 0,0-2 0,4 24 94,0-2 0,4-12-10,-4-5 0,5-7-11,-5-1 0,0-7 46,-4-1 0,0-6-103,0-7 0,0-4 71,0 1 905,0-7-934,0 4 129,0-6 1,0-2-91,0-2 1,-2 2-2,-2-7 1,2 5-82,-7-4 0,3 0-5,-3-4 0,-2-1-2,3 1 0,-4-2 54,-5-2 0,4 2 38,-4-2 1,4-2-54,0 2 1,-3-5 130,0 5 1,-2-1-25,1 5 0,4 1 169,-4 3 0,2-2-41,-1 6 0,2 0 169,-2 4 1,-2 1-134,2 4 1,-1 3-94,5 8 1,0-1-62,-1 6 1,6-1 86,3 5 1,3-1-202,1 1 0,3 0 39,5-1 1,1 0-65,12-4 0,-3-1 101,6-2 1,-2-8 10,7 3 0,1-7-28,-1-1 1,5-3 30,-1-1 0,-3 0-9,-1 0 1,1-5 14,-2-4 1,-3-2-114,-5-1 1,0 0 8,0-1 0,-2 0-154,-6-4 0,-4 4 43,1-4 1,-7 0-423,2 0 261,-2 1 1,-2 3-136,0 1 496,0 5 0,0 2 0,0 5 0</inkml:trace>
  <inkml:trace contextRef="#ctx0" brushRef="#br0">27529 16343 8263,'0'-25'0,"0"5"-499,0-1 1,0 5 249,0-5 0,0 6 1523,0-1-420,0 2-440,0 7-90,0 2-255,0 5 1,0 6-126,0 7 1,0 2 133,0 9 0,-4-2-37,0 7 0,-4 2 10,3 2 0,-3 4-101,4 4 0,-4-4 69,4 0 1,0 0-114,4-4 1,0 2 106,0 2 0,0-5-16,0-4 1,1-3-134,3-4 1,2-4 64,2-4 0,3-7 20,-3-1 0,3-5 67,1-5 1,5-3 14,-1-8 0,1 1-7,-5-6 1,4-3 8,1-5 0,0-5-13,0 1 0,2-4 10,6-4 0,-5 3-36,1-3 1,-1 1 25,5-1 0,-5 3-93,1-3 1,-6 4 75,1 4 0,-4 8-187,-3 9 54,-4 2 0,-5 9-517,0 5 449,0 5 1,-4 12-73,0-1 1,-2 2-135,2-2 1,2-1 54,-7 6 0,5-5 349,-4 5 0,5-6 0,-13 35 0,2 4 0</inkml:trace>
  <inkml:trace contextRef="#ctx0" brushRef="#br0">27972 16761 6733,'-8'11'600,"0"-3"0,5 3-498,-1-3 1,-2 3-25,2 2 1,-4-1-95,4 0 1,-2 5 50,2-1 1,3 0-147,-3-3 0,2-1-10,2 0 1,0 1 92,0-1 0,0-4-249,0 0 236,0-5 1,0 3 38,0-6 0,2-5 4,2 1 0,-1-5 31,5 1 0,-4-3-33,4-2 0,-4 1 99,4 0 0,-3-2-80,3-2 0,-4 2 33,4-2 1,0 1-30,5-2 0,-1 3 80,0-2 1,1-2-55,-1 2 0,0-1 7,0 5 0,5 0-36,-1 0 0,2 1-5,-2 2 1,-2 0 22,3 5 1,-4 0-3,0 4 1,-7 1-62,-2 3 0,-2 3 36,-2 5 0,0 5-7,0-1 1,-6 5-16,-2-5 0,-3 4-4,-1-3 1,0 3-25,-1-3 1,1 1-14,0-2 0,3-2 12,1 2 1,4-6 11,-4-2 36,5 0-21,-2 4 0,10-3 11,3-1 0,7-6-24,2 3 1,1-4 1,-2-1 0,-2 1 19,2 3 0,-2-1-3,-2 5 1,3-4 20,-3 5 0,2-1-24,-10 4 0,4-4 139,-3 1 1,-1-1-124,-4 4 0,-6-1 100,-2-3 1,-3 3-36,-1-3 0,-6-2 105,-3-2 1,2 1-119,-1 0 0,-1-1 9,-3-4 0,-1 0-180,0 0 1,1 0 99,-1 0 1,1-4-428,-1-1 0,4-4 163,1 1 0,5-3-65,-1-2 1,3 0 342,5-4 0,19-40 0,-1 21 0,0-1 0</inkml:trace>
  <inkml:trace contextRef="#ctx0" brushRef="#br0">27664 15863 8263,'-12'-13'0,"0"1"0,-5 4 66,1 0 1,4 5 461,3-1-438,7 2 161,-4 2-277,17 0 0,3 5-65,10-1 0,2 4-103,3-4 1,4 1 108,8 0 0,-1-4-168,5 3 0,1-1-46,8 1 1,-8-3-43,3 3 0,-4-2-93,1-2 434,-4 5 0,-5-3 0,0 3 0</inkml:trace>
  <inkml:trace contextRef="#ctx0" brushRef="#br0">22828 17106 8312,'0'-7'-831,"0"-4"1,1 5 1316,3-2-36,-2 3-122,3-1-187,-5 5-8,0-10-264,0 10 298,0-5-62,0 6 0,-1 1-40,-3 4 1,2-3 112,-2 7 0,3-1-61,1 4 0,0 4 17,0 1 0,-4 5-24,0-2 1,-4 8 12,3 0 1,1 8-50,4 1 1,-4 2 36,0 11 1,-1-4-67,1 7 1,2 4-211,-2 0 0,1 4 110,-1 5 0,3-7 77,-3 2 0,-2-6-10,2 3 1,0-5-33,4 4 0,0-10-5,0-2 1,0-7-50,0-5 1,4 1 90,0-5 0,6-2-44,-2-6 0,-1-3 30,1-6 0,-4-1-443,4-3 478,-5-3 1,4-5-694,-3 0 133,-2 0 143,3 0 0,-5-5-36,0-3 0,-1-3-101,-3-1 516,2-1 0,-20-32 0,2-8 0</inkml:trace>
  <inkml:trace contextRef="#ctx0" brushRef="#br0">22840 17155 8197,'-5'-12'180,"-2"-1"1,-5 6-304,-1 3 0,1 3 111,0 1 1,-1 1 195,1 3 0,0-1-343,0 5 1,-1 1-8,1 3 0,0 0 88,-1 0 251,1 1-184,0-1 0,5-4 210,3 0 169,2-5-330,2 3 0,2-8 3,2-2 1,1-3-7,4-5 1,1 0-13,-1-1 1,6 0 20,1-4 1,-2 4-19,-2-4 1,-4 4-35,5 0 0,-1 1 49,-4 0 283,3 5-287,1-4 1,-3 10-5,-1-4 0,-5 11-43,1 6 0,-3 2-150,-1 6 0,4-3 95,0 3 0,4-1-173,-3 2 0,4-3-861,-1-6 1099,3 0 0,40-5 0,9-1 0</inkml:trace>
  <inkml:trace contextRef="#ctx0" brushRef="#br0">23653 18053 8197,'0'-12'-150,"0"0"1,0-1-224,0 1 0,-2 5 615,-2 3 0,3 1 9,-3-1 0,2 4-69,2 0 0,-4 2-56,0 6 1,-1 4 42,0 4 1,3 6-89,-6-1 0,3 2-4,-3 2 1,5 1-2,-1 2 1,2-2-107,-2 3 0,2-3-75,-2-1 0,3-5 38,1 1 1,0-2-238,0 1 0,0 0 76,0-4 0,0-6-246,0 2 152,0-3 0,1-2-69,3-3 0,-1-2 391,5-2 0,0 0 0,16-33 0,2-8 0</inkml:trace>
  <inkml:trace contextRef="#ctx0" brushRef="#br0">23689 18115 8197,'0'-18'0,"0"-3"0,0 4-164,0 0 1,2 4-212,2 0 1,3 1 349,5 0 1,4 3 313,1 1 1,5 6-54,-2-3 0,-1 4-148,2 1 1,-6 0-226,1 0 0,-6 6 131,-2 2 0,-5-1-26,1 1 0,-3 0 12,-1 4 0,0 5-30,0-1 0,-5 2 17,-3-2 1,-3-2-15,-2 2 0,1-1 9,0 2 0,4-4 33,-1 4 1,3-3 8,-3-2 0,0-4-10,5 0 9,-6 0 47,9 5-21,-5-6 1,12 2 43,2-5 0,3 0 14,1-4 1,1 5-22,-1-1 1,4 4-31,1-4 0,-1 4 20,-4-4 0,1 6-7,-1-2 0,-4-1-43,0 1-2,-5 0 0,3 5-12,-6-1 1,0-4 70,0 0 0,-6-5-38,-2 1 1,-3-3 6,-1-1 1,-5 5-6,1-1 1,-6 0-30,1-4 1,2 0 34,-1 0 1,-1-4 6,-3 0 0,3-2-98,1 2 1,3 1-208,-3-5 1,5 4-511,-2-4 775,4 0 0,22-16 0,6-2 0</inkml:trace>
  <inkml:trace contextRef="#ctx0" brushRef="#br0">23517 17782 8197,'-12'-6'-365,"0"-5"-46,-1 2 1,1 4 324,0 1 0,3-2 415,1 2 12,5 0-200,-2 4-203,10 0 0,4 0 75,7 0 0,-1 0-85,6 0 0,-1-1 72,5-3 0,-1 2-7,1-2 1,1 2 22,3-3 1,-3 4-20,2-3 0,-2-1-30,-1 0 1,-5 1-34,1 4 0,-6 0-87,1 0 44,-7 0-29,-4 0 113,-5 0 1,-5 0 1,-4 0 0,-1 0-1,-3 0 0,1 0 10,0 0 0,-1 0 67,1 0 1,4 0-58,0 0 0,3 0 171,-3 0 0,4-1-3,-4-3 146,5 2-190,-2-3-91,5 5 26,0 0 0,5 1-113,3 3 0,-1-1 71,1 5 1,1-3-219,3 3 0,0-1 104,1 1 0,-5 3-214,0-3 1,0-1 314,5 1 0,4 0 0,2 4 0</inkml:trace>
  <inkml:trace contextRef="#ctx0" brushRef="#br0">24268 17832 8197,'8'-11'-415,"0"3"1,-5-3 207,1 2 0,2 3 1024,-2-3-463,0 7 1,-4-5 330,0 3-274,0 2-303,0-3 2,0 5 1,0 5-158,0 4 0,0 1 163,0 3 1,0 0 21,0 4 0,-2 2-159,-2 6 0,2 1 114,-7 2 1,1 4-196,-4 5 0,0-5 80,-1 1 1,0 0-39,-4 4 1,3 4-70,-2 0 1,0-1-286,3-7 0,-2 1-134,7-6 0,1-3 216,-1-4 1,5-6-720,-1 1 1051,3-8 0,6-8 0,2-7 0</inkml:trace>
  <inkml:trace contextRef="#ctx0" brushRef="#br0">23111 17819 8197,'0'-12'-548,"0"0"-134,-5-1 1,3 5 797,-2 0 505,3 5-7,1-2-423,0 5 0,0 5 75,0 4 0,0 3-75,0 4 0,0 5-51,0 7 1,0 0-31,0 5 0,0 1 24,0 7 1,0-2-52,0 7 1,-4-5-136,0 4 0,-1-4-73,5 4 0,0-4 111,0 4 1,0-7-100,0-1 1,0-5 29,0-8 0,6-3-174,2-1 1,-1-6 45,1-2 0,0-3-142,5-5 0,0-3 113,4 3 0,-4-3 240,4-1 0,35-32 0,-22 11 0,0 1 0</inkml:trace>
  <inkml:trace contextRef="#ctx0" brushRef="#br0">24883 18078 7506,'-7'-8'-1558,"3"-1"1558,3 7 0,2-4 157,3 6 1,-1-1-39,5-3 1,0 2-28,5-2 1,-1 3-81,0 1 1,5 0-36,-1 0 0,1 0-97,-5 0 1,0 0-312,1 0 431,-1 0 0,6 5 0,1 2 0</inkml:trace>
  <inkml:trace contextRef="#ctx0" brushRef="#br0">24772 18262 8167,'-6'-5'-548,"-5"4"-883,9-5 1380,-3 1 0,14 3 18,4-2 0,7 1 153,1-1 1,7 2-70,5-7 0,1 7-429,-1-2 378,3-3 0,-3-1 0,3-2 0,7-3 0,-1 0 0</inkml:trace>
  <inkml:trace contextRef="#ctx0" brushRef="#br0">26052 17549 8167,'0'-17'0,"0"1"0,0-1-24,0 5 34,0 0 619,0 0-386,0 5 1,0 3-313,0 8 1,0 0 77,0 8 1,-4-2 129,0 6 0,-1 3-14,0 2 1,3 6-2,-6 2 1,3 5-36,-3-1 0,5 6-11,-1 2 0,-1 2-94,1-2 0,0 3 138,4 5 1,-4 0-232,-1 0 1,1-1 95,4-3 1,0-1-137,0-3 0,2-8 50,2 0 0,-1-11 54,5-6 0,-5-2-164,1-2-219,2-5 247,-4-2 0,7-6 109,-4-3 0,-1 1 162,-4-5 0,-2 4-93,-2-4 1,1-1 35,-5-3 0,0 1-76,-4 3 0,-2-3 19,-2 3 1,1-3-49,-6-2 0,-1 5-145,-7 0 0,3 1-25,-2-1 0,-2-3 80,1 3 1,0 1-92,5-1 0,0 4 43,4-4 1,-1 3-17,9-3 1,-2 4 225,10-4 0,2 4 0,6-4 0,52-22 0,-19 10 0,0 0 0</inkml:trace>
  <inkml:trace contextRef="#ctx0" brushRef="#br0">25991 17610 8167,'-13'-12'0,"2"0"-21,3-1 0,-1 5 387,5 0-417,-1 5 1,7-4 82,2 3 0,8 3-7,9-3 0,3 1 28,5-1 0,8 3-67,8-4 1,8 0 109,5 1 0,8 0-329,3 4 1,-32-2 0,0 0 247,2 0 0,0 0 0,2-1 0,0 1 27,4 2 1,0 0 0,-1-1 0,0-2-64,1 1 1,0 0 0,-1 0 0,0 0 38,-1 2 1,0 0 0,1-2-1,1 0-258,2 0 0,0 0 0,-3 0 0,1 0 245,2 2 0,0 0 0,-2 0 1,-1 0-54,-1 0 1,0 0-1,-2 0 1,0 0 26,1 0 0,-2 0 0,30 0-271,-4 0 0,-10 4 130,-11 0 0,-4 4 102,-8-4-19,-3 6 600,-11-9-706,-7 10 1,-12-9 506,-8 2 0,-4-3-617,-5-1 1,-2 0 257,-5 0 0,-1 1 37,0 4 0,1-4 0,-45-1 0,30-4 0,-1 1 0</inkml:trace>
  <inkml:trace contextRef="#ctx0" brushRef="#br0">26274 17930 8167,'0'-12'-114,"0"0"-98,-6 5 318,5-4-12,-10 9 1,5 2 5,-2 9 0,1 7-6,3 5 1,3 2-141,-3 1 0,-2 1 80,2 0 1,0-1-115,4 1 0,0-1-11,0 1 0,4-2-135,0-2 0,2 1 16,-2-6 0,-1 0-161,5-3 1,-4-1-150,4 0 520,-5-5 0,13-18 0,-2-9 0</inkml:trace>
  <inkml:trace contextRef="#ctx0" brushRef="#br0">26298 18066 8167,'0'-18'-303,"0"3"-75,0-6 0,0 6 302,0-1 1,2 2 75,2 2 0,4 1 253,8 3 0,-1-3-41,6 2 0,-5 4-111,5 1 1,-6 3-71,1 1 0,-2 0-185,-2 0 192,1 0-112,-7 5 0,0 2 49,-6 5 1,-6-2 27,-2 2 1,0-2-73,-4 6 1,2-2 50,-6-2 0,2 2 11,2 2 1,1-5 5,3 5 1,-3-7 36,3 7 0,1-9 27,-2 5 7,7-2-43,-4 2 1,8-1 5,2-3 0,7-2-6,5-6 0,6 0-1,-2 0 1,4 1-53,0 3 0,0-3 31,-4 4 0,3-3-6,-2 2 0,-3-1 9,-2 5 1,-4-4 0,-3 5 0,-4-5 22,-5 4 0,-1-4 7,-3 4 0,-3-4 28,-6 5 0,-4-5-38,-4 4 0,-2-5-30,-2 1 1,-3-2 30,-1 3 1,0-4-199,4 3 1,1 2-7,-1-2 0,2 0-134,3-4 1,-2 0-341,5 0 299,1 0 350,9 0 0,40-22 0,15-6 0</inkml:trace>
  <inkml:trace contextRef="#ctx0" brushRef="#br0">26704 18139 8167,'13'-6'-351,"-6"-5"-34,4 4 0,-5 0 81,7 3 1,-6 4 520,-3 4 0,-2 3-89,2 5 1,-2 4-22,2 1 0,-3 1-33,-1-2 1,-1-1-35,-3 6 1,2-5 52,-2 5 0,-2-6-54,-3 1 1,2 2-5,-1-2 1,1 1-4,-1-5 0,-3-1-129,3-3 0,1 2 117,-1-6 0,5 1-210,-1-1 158,3-2 6,1 3 0,1-10-38,3-4 0,5-2-8,7-1 1,-1-4 16,5-1 0,-3-5 24,3 2 0,0-3 59,0-2 0,-1 5-54,-2-1 0,-4 5 237,4-5 0,-8 7 59,-1 2-59,-5 0 0,1 11-94,-8-4 1,-3 10 31,-5 3 1,-4 4-198,-1 4 1,1-2 139,4 3 1,1 0-230,2 0 1,0-1 105,5-4 0,0 1-237,4-1 115,0 0 0,5-1-129,3-3 1,5-1 59,3-3 0,2-2-149,2 2 1,4-3 370,-4-1 0,3-5 0,24-18 0,5-10 0</inkml:trace>
  <inkml:trace contextRef="#ctx0" brushRef="#br0">27074 17881 8167,'-2'-12'0,"-2"-1"0,1 1-301,-5 0 0,6 3-36,-3 1 568,4 6-185,1-4 0,0 7-124,0 4 116,0 1 0,1 7-3,4-1 1,-4 0 23,3 1 1,-3-1 3,-1 0 0,-1 1 22,-3-1 0,3 0-46,-4 0 1,0-3 60,1-1 1,-2-4 9,2 4 1,3-4 121,-3 4-156,2-5-1,2 3-57,0-6 0,6 0-113,2 0 1,7 0-213,2 0 0,4 0 85,0 0 1,2-4-17,2-1 0,-1 0-4,1 1 0,4 3 242,-1-4 0,16-3 0,7-1 0,2-2 0,0 1 0</inkml:trace>
  <inkml:trace contextRef="#ctx0" brushRef="#br0">27874 17622 8167,'-7'-8'0,"3"0"0,1 4-772,-1-4 694,2 5 0,-4-2 326,1 5-166,4-6-57,-4 5 1,6-5 27,3 6 0,4 0 34,9 0 1,2 0 14,5 0 0,8 0-15,5 0 1,7 0-26,9 0 0,3 0-327,6 0 1,6 0 297,-32 0 1,2 0 0,2-2-1,0 0-207,5 0 1,1 0 0,-5-2 0,1 0 194,1 2 0,0 0 0,-1-3 0,0 0-13,1 1 0,0 0 0,-2 1 0,0-1-54,0 0 1,0 0 0,-3 1 0,-1-1-126,0 0 0,0 0 0,28-6 184,-11 6 1,-4 0-300,-13 4 45,-2-5-110,-16 3 581,-7-3 0,-8 5-296,-8 0 1,-3 0 301,-5 0 1,-5 0-363,1 0 1,-6 4 94,2 0 0,-4 4-119,0-4 1,-1 6 149,1-2 0,-1-2 0,-33 15 0,-7 0 0</inkml:trace>
  <inkml:trace contextRef="#ctx0" brushRef="#br0">27800 17967 8167,'0'-12'0,"0"-1"0,0 1-74,0 0 155,0 0 1,1 1 433,3 2-162,-2 4-303,3 5 59,0 0 0,-3 9-61,2 4 1,-3 7 39,-1 1 1,0 2-7,0 2 0,0 3-38,0 1 0,0 0-159,0-5 0,0 5-139,0 0 1,0 0 105,0-5 0,0-3-235,0-1 1,0-5 14,0 2 0,0-4-605,0 0 474,0-1 499,6 0 0,12-32 0,8-9 0</inkml:trace>
  <inkml:trace contextRef="#ctx0" brushRef="#br0">27726 18164 8167,'-1'-12'0,"-4"-1"0,4 5-627,-3 0 347,3 0 1,2 1 145,3 3 1,4 1 144,9-1 1,-2 3 177,5-4 1,5 4-82,4 1 1,5 0-113,-1 0 0,2 0-307,2 0 0,0-4 107,0 0 1,-4 0 203,-1 4 0,2-9 0,4-4 0,4-1 0,0 1 0</inkml:trace>
  <inkml:trace contextRef="#ctx0" brushRef="#br0">28464 17930 8167,'0'-12'0,"0"4"0,0-1 0,0 1-183,0 1 372,0 2-89,0 5 0,-4 5-12,0 4 1,-1 2 4,0 1 1,4 4-77,-3 1 0,-1 0-8,0 0 0,0-2-32,1 5 1,2-5 78,-2 2 0,-1-2-259,1 1 1,0-6-52,4 2 1,-4-2-54,0 2 1,-1-4-167,5 0 185,0-5 338,0 3-282,0-6 230,0 0 0,5-6-79,-1-2 1,4 0 190,-4-5 1,4 4 12,-4-8 0,4 4 52,-3 1 1,4-5-48,-1 1 1,-1-6 97,1 1 1,-4 2-6,5-1 0,-5-1-79,4-3 1,-1 3 37,1 1 1,3 4-56,-3 0 1,3 2-37,1 2 0,1 0-11,-1-1 1,0 7-102,1 2 1,-1 2 63,0 2 1,1 0-116,-1 0 0,-1 6 9,-3 2 1,-3 3 85,-5 1 0,0 0-160,0 1 1,-1 0 68,-3 4 1,-3-4 30,-5 4 0,4-3 22,-1-2 1,1 0 7,-4 0 0,1 1 4,3-1 13,-3 0 1,5 1 1,-2-1 0,3-4-2,5 0 1,1-5 9,3 1 1,7 2-18,6-2 0,0 4 1,0-4 1,-2 2 4,5-2 1,-3 1 0,3 3 0,-5 3 58,2-3 1,-8 3 7,-1 2 0,-5-5 25,1 0 0,-2 0-69,-2 5 1,-6-1 155,-2 0 1,-8 1-69,-5-1 0,-2-4-143,-2 0 1,-4-1 22,1 1 1,-5 2-181,4-6 1,-1 1 129,1 0 0,8-4-363,-4 3-183,8-3 1,1-2 199,8-3 1,4 1-441,8-5 838,3 5 0,26-15 0,12-7 0,2 1 0,0 0 0</inkml:trace>
  <inkml:trace contextRef="#ctx0" brushRef="#br0">28797 18139 7217,'-7'13'1081,"0"-1"-973,3 0 1,2-4 45,-2 1-93,3-1 1,1 4-112,0 0 112,0-5 1,1 3-144,3-6 1,-1 0 70,5-4 0,1 0-13,3 0 39,0 0 0,5-5-9,-1-4 1,0-2 90,-3-1 0,-1 1-32,0 3 1,-4-3 98,1 3 1,-2-3 101,1-1 255,3-1-133,-10 1-39,4 5-378,-5 2 1,-1 5 156,-3 0 0,1 5-148,-5 3 1,0 7 70,-4 2 0,1 5-105,2-2 0,0 3 96,5 2 0,-6 1 55,2 3 1,1-2-46,-1 6 0,5 0 12,-1 4 1,1-2 92,-1-2 0,3 1-83,-3-5 0,2 0-10,2-5 0,0-5 22,0-2 0,2-3-81,2-2 26,-3-5-30,5-2-75,-6-5-326,0 0-207,0-5 195,0 3-122,-6-9 1,-1 10 191,-5-3 0,4 1-302,0-1 0,4 3 137,-5-3 0,5 1-250,-4-1 756,5 2 0,9-41 0,8-5 0</inkml:trace>
  <inkml:trace contextRef="#ctx0" brushRef="#br0">28944 18139 8167,'0'-24'-477,"0"-1"0,0 1 332,0-1 0,0 6 233,0 2 1,4 0-60,0 0-26,6 1 0,-5 3 48,4 1 1,-3 4-11,-1 0 0,-4 4 127,3-5-82,-3 7-11,5-9 1,-3 8 9,5-5-38,-5 5 0,3-2-35,-2 5-13,-2 0 0,5-4-15,-3-1 78,-3 1 4,10 4 1,-8 0-22,5 0 121,-5 0-38,2 0-51,1 0 1,-5 2 27,3 2 0,-2-1 8,-2 5 1,0-4-35,0 4 0,-2-1-6,-2 1 0,3 3-37,-3-3 1,2 3 30,2 1 1,0-3 17,0-1 1,0 0 16,0 4 0,2-3 1,2-1 0,-2-4-75,7 4 0,-1-5 1,4 1 0,5-1-215,-1 1 1,6-3 74,-2 3 1,8-2-287,0-2 1,5-5 131,-4 1 1,0-4-112,-5 4 1,-5-4 375,-2 4 0,-20 0 0,-5 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2227 886 7845,'-6'-12'0,"0"4"-393,6-1 498,0 7 0,1-8 344,4 6 1,6-4-217,5 4 1,10-5-97,-1 5 0,7-4-174,1 4 0,8-4 57,4 4 1,3-5-24,1 5 1,-1-4 68,-3 4 1,2-1-222,-6 1 1,-1 2-55,-8-2 1,-3 3-33,-8 1 1,0 1-18,-4 3 1,-6-1-104,-7 5 0,-3-4 64,-1 4 0,-1 1 53,-3 3 0,-3 0 244,-5 1 0,-28 4 0,-6 2 0</inkml:trace>
  <inkml:trace contextRef="#ctx0" brushRef="#br0">2203 984 7855,'-12'0'-128,"-1"0"0,2-1-587,3-3 703,-3 3 1,11-9 298,0 6 1,6-1-90,6 0 1,7 3-168,6-7 1,1 5 45,6-4 0,-3 4-40,4-4 1,0 4 115,4-4 1,0 5-12,0-1 1,-1 2 0,1 2 0,-5 2-99,-3 2 0,-5 3-108,-3 5 0,-5 6-32,-8 2 1,-2 3 92,-6 2 1,-6 5-97,-2 3 0,-10 4 37,-6 4 1,-4 0-262,-9 8 1,3-6 208,-7 6 0,3-8 46,1 0 1,4-4 110,0-4 1,6-5 152,-2-7 0,9-9 235,3-8-345,9-2 0,3-4 143,5-2 1,1 3-8,3-3 1,0-2-49,9 2 1,-4-1 68,8 0 0,3 4-594,5-3 1,1-1 74,7 0 1,-2-3-105,2 4 1,2-4-9,-2 4 0,8-6 98,4 2 1,-1-3-445,1-1 675,0 0 1,-5-2-1,2-1 1,3-2-1,1 1 1</inkml:trace>
  <inkml:trace contextRef="#ctx0" brushRef="#br0">3384 861 7855,'-7'-5'-387,"-4"-2"259,5-5 620,-7 5 0,5 7-144,0 8 0,5 4-256,-1 5 0,-1 2 37,0 6 0,-3 5-7,4 3 1,-1 3-26,1 5 0,2-1-5,-2 5 1,3-1-155,1 1 0,0-1 47,0-3 1,0-4-57,0 0 1,0-6 66,0-6 1,4-5-112,0 1 0,4-10-125,-4 1-105,6-8 266,-9 2 0,5-8 29,-6-2 0,0-3 104,0-5 1,0 0-104,0-1 1,-4-3 140,-1 0 1,0-6-63,1 1 1,3-6 105,-4-2 1,4-5-69,1 1 1,0-2-3,0-2 1,0-2-5,0-2 0,1 2 1,4-6 1,-3 5-81,6-1 1,5 7 61,3 1 0,2 6-143,-2-2 0,-1 8 115,6 5 1,-2 6-184,2 2 1,-4 5-35,-4-1 0,-1 7-153,0 1 0,1 6 11,-1-2 0,-5 7 79,-3 1 0,-3 1-470,-1-5 733,0 6 0,-16 23 0,-5 11 0</inkml:trace>
  <inkml:trace contextRef="#ctx0" brushRef="#br0">3347 1144 7869,'-12'0'0,"1"2"-375,3 2-725,-3-3 1724,10 5 1,-5-5 85,6 3-472,0-2 0,6 7-123,2-5 1,3 0-276,1-4 0,4 4-30,1 1 0,5-1-12,-2-4 1,3 0-41,2 0 1,0 0 241,-1 0 0,13-12 0,6-4 0,3-1 0,1 0 0</inkml:trace>
  <inkml:trace contextRef="#ctx0" brushRef="#br0">4344 1120 7929,'0'-12'274,"0"5"-209,6-4 0,0 9-163,7-2 1,3 3-198,1 1 1,4 0-220,0 0 1,-2 0 52,2 0 461,-1 0 0,16 0 0,2 0 0</inkml:trace>
  <inkml:trace contextRef="#ctx0" brushRef="#br0">4319 1268 7943,'-19'0'13,"3"0"0,6 1 134,2 3 207,5-3 1,-3 9-61,1-6 1,4 2-281,-3-2 0,4-3 85,4 3 1,-1-3-251,5-1 1,0 5-111,5-1 0,3 0-127,0-4 1,6 0 147,-1 0 240,-3 0 0,43-28 0,-27 11 0,-1 0 0</inkml:trace>
  <inkml:trace contextRef="#ctx0" brushRef="#br0">6362 1046 7877,'0'-19'-343,"0"2"1,0 8 171,0 1 0,0-1 1488,0-3-284,0 5-169,0 2-302,0 5-323,0 0 1,0 5-61,0 4 1,-1 3 43,-3 4 0,1 3-177,-5 6 0,4 0 71,-4-1 0,5 2-293,-1 3 0,-2-3-81,2 3 1,0-3-198,4-2 0,0 2 227,0 3 0,0-4-96,0-1 0,0 1-182,0-5 1,0-1 142,0 2 1,0-6-275,0 1 1,0-6 635,0-2 0,0-5 0,-5-20 0,-2-10 0</inkml:trace>
  <inkml:trace contextRef="#ctx0" brushRef="#br0">6288 1132 7877,'0'-23'0,"-4"5"-261,0-11 0,0 12-317,4-4 0,0 6 1047,0 3 1,2-1-131,2 1 1,2 1 109,7 3 0,0-2-139,4 6 1,-2-4-163,5 4 1,-3 0-32,3 4 1,-1 1-2,2 3 0,-3 1-69,-6 7 0,-5-1-148,-3 9 1,-3-1-139,-1 2 1,-1 6 83,-3-2 1,-4 6-17,-9-2 1,4 0 123,-4-5 0,4 0 37,0-4 1,1 2 21,0-6 0,3-1 118,1-6 0,4 0 239,-4-5-48,5 0-317,-2-4 0,6-1 71,3-3 1,3 3-115,5-3 0,5-2 58,-1 2 1,6 0-127,-1 4 1,2 0 45,1 0 1,1 1 22,0 3 1,-5 3 27,1 5 1,-6 1 9,1-1 1,-6 2 12,-2 2 1,-5-2-17,1 2 0,-4 2 158,-4-2 0,-5 1-34,-7-5 1,1-4-32,-6 1 0,1-1-24,-5 4 1,-3-4 13,-1 0 0,-1-5-63,1 1 1,3-2-95,-3-2 1,5 0-186,3 0 1,-1 0-117,6 0-772,0 0 435,3-6-39,6-1 754,7-5 0,51-11 0,-17 10 0,-1 0 0</inkml:trace>
  <inkml:trace contextRef="#ctx0" brushRef="#br0">6867 1268 7904,'0'-7'384,"1"-3"-261,3 6 429,-2 0-438,9 4 1,-5 0-284,7 0 1,0 0-88,4 0 0,-2 0-760,5 0 1016,-5 0 0,25-2 0,9-2 0,2 1 0,0 0 0</inkml:trace>
  <inkml:trace contextRef="#ctx0" brushRef="#br0">8048 984 8019,'0'-12'-254,"0"0"1,0 0-422,0-1 0,0 1 529,0 0 1,0-1 145,0 1 0,6 0 560,2-1 0,-1 5-259,1 0 1,0 5 45,4-1 1,1 3-98,-1 1 1,0 1-134,1 3 0,3 3-86,1 5 0,-5 6 74,-4 3 0,-5 3-139,1 5 1,-3-2 80,-1 6 0,-1 0-192,-3 4 1,-4 0 87,-9 0 0,2 1-134,-5 3 0,0-7 42,0 3 0,-2-8 120,6 0 0,-5-8 51,5 0 301,-1-11 255,5 1-384,5-11 0,2-2 111,5-2 1,0 1-79,0-5 1,1 5-138,3-1 0,-1-1-4,5 1 1,0 0-180,5 4 0,0-2 95,4-2 1,-2 3-25,5-3 1,-3 2-388,3 2 0,1 0 146,3 0 1,1 0-430,0 0 0,-1-4 272,1 0 1,5-1-108,3 1 1,-2 1 526,2-5 0,-6-1 0,2-3 0,2-17 0,1-3 0</inkml:trace>
  <inkml:trace contextRef="#ctx0" brushRef="#br0">8664 960 8019,'0'-19'0,"0"2"0,0 4-88,0 0 0,0 5 147,0 0 908,0 5-169,0-8-814,0 10 0,0 1 6,0 8 1,0 7 115,0 2 1,0 6-7,0 1 0,0 2-10,0 7 0,4 0-129,0 4 1,4 0 51,-4 0 0,6 0-129,-2 0 1,-1-5 61,1 1 1,1-4-31,8 4 1,-3-7 74,2-2 0,-2-4-4,-2-8 1,0-4 41,1 0 1,-1-5 7,0 1 1,-4-8 139,1-4 1,-3-5-81,3-3 0,0 1 40,-5-6 1,2 0-59,-2-8 0,-3 2-22,3-6 0,-2 5-19,-2 0 0,1-2-5,3 1 0,-2-1-223,2 1 1,-3 3 59,-1-3 1,1 5-413,3 3 1,-1 2 227,5 3 0,-3 6-1164,3-2 993,0 8 0,4 0 485,1 8 0,4 24 0,2 12 0</inkml:trace>
  <inkml:trace contextRef="#ctx0" brushRef="#br0">9094 1317 8019,'-5'18'-326,"3"-5"-41,-2 4 1,3-4 602,1 0 1,-4 3-67,0 0 0,0 5 79,4-5 1,0 5-113,0-5 0,-2 2-78,-2-2 1,3-2-18,-3 3 1,2-8-143,2-1 0,0-4 5,0 5-293,0-7-25,0 4 229,0-6 152,0-6 1,0 0-14,0-7 0,0 1 46,0 0 0,2-5 10,2 1 1,-3-5 96,3 5 1,2-6-50,-2 1 1,4 2 11,-4-1 1,2 3-3,-2-3 0,-2 3 5,7-3 1,-5 5-60,4-1 1,-4 2 63,4 2-86,1-1 0,3 2-4,0 3 0,0 3-11,1 5 1,-1 1-5,0 3 0,-1 3-98,-3 5 0,-1 1-20,-3-1 1,-2 2 111,2 2 1,-3-2-19,-1 2 1,0-2 6,0-2 1,-4 0 32,0 1 19,0-1 0,4-4 14,0 0 0,0-4 27,0 5-9,0-7 0,1 4 13,3-6-49,3 5 0,6-2 104,-1 5 0,0-5-95,0 1 0,-3 2 101,-1-2 0,-1 5-15,1-1 1,-1 2 168,-3-2 0,-3 3-112,3-3 0,-4 2 163,-4-2 1,-3 3-54,-5-3 1,-2-1-107,-2 1 1,-2-5-57,-2 1 1,-4-1 61,4 1 0,1-3-262,-2 3 0,2-2-217,-1-2 1,1-2-267,2-2 0,3-2 97,-2-7 0,2 1-867,2 0 1348,5-1 0,13-37 0,7-10 0</inkml:trace>
  <inkml:trace contextRef="#ctx0" brushRef="#br0">8811 603 8071,'-18'-12'0,"-2"-1"0,2 5-293,2 0-604,8 5 989,2-2 491,6 5 0,6 0-368,2 0 0,4 0-150,4 0 0,4 0-53,4 0 1,5 0 14,0 0 0,5 0-506,-1 0 0,1 0 126,-1 0 353,2 5 0,3-1 0,5-1 0,6 3 0,0 0 0</inkml:trace>
  <inkml:trace contextRef="#ctx0" brushRef="#br0">9771 935 8071,'1'-7'0,"4"3"0,-3 2 71,7-3 0,-4 4-44,7-3 1,-2 1 9,6-1 0,-1 3-201,2-3 1,-2 1-306,5-1 1,-3 3-216,3-4 684,-5 4 0,8 1 0,-3 0 0</inkml:trace>
  <inkml:trace contextRef="#ctx0" brushRef="#br0">9759 1218 7506,'-7'0'-238,"2"0"577,5 0 0,1 0-432,3 0 1,4 0 58,9 0 1,3 0-462,9 0 0,4 0 49,8 0 446,2-5 0,16-8 0,8-3 0,-18 3 0,-1 0 0,0-1 0</inkml:trace>
  <inkml:trace contextRef="#ctx0" brushRef="#br0">10780 1021 7977,'-8'5'0,"0"-1"-769,0 5 0,-5-2 769,1 5 0,0 1-52,-1-1 0,1 4 165,0 1 0,4 1 313,-1-2 0,7-1-143,-2 5 0,2-4-5,2 0 0,2-2-183,2-2 0,2-1 15,7-3 0,3 2-43,1-6 1,4 0 48,0-4 1,2 0-94,2 0 0,-1-6 43,1-2 0,0 0 123,-1-4 0,0 2-3,-4-6 0,-2-3-15,-6-2 1,-5-2-7,-3-2 1,-3-4 136,-1 1 0,-1-1-239,-3 4 1,-4-1 98,-9-2 1,2 7-210,-5 1 1,-2 5 102,-7 2 0,2 7-450,-6 1 0,4 4 69,-3 1 0,4 1-86,-1 4 1,-1 1-154,2 7 1,-1 4 563,4 4 0,-21 24 0,20-19 0,0 0 0</inkml:trace>
  <inkml:trace contextRef="#ctx0" brushRef="#br0">5858 3138 7873,'0'-12'0,"0"-1"0,0 1 18,0 0 1,0 0 91,0-1 1,0 1 377,0 0-43,0-1-174,0 1 0,0 4 174,0 0-297,0 5-33,0-3 1,4 12-70,0 2 0,4 8 27,-4 5 0,4 2-67,-3 2 1,4 4 27,-1-1 1,2 6 19,-2-1 0,3 3-126,-3 1 1,2 0 30,-2 0 1,3-5-58,-3 1 1,3-1 4,1 0 1,1-1 41,-1-7 0,0-5 13,1-2 0,-5-5-28,0-4 41,0-2 17,5-6 1,-2-6 205,-3-2 1,-1-4-60,-3-5 1,1-3 65,3-9 0,3-2-80,-3-6 1,-1 0-54,2 0 1,-3-5-6,3-4 0,0 4-5,-5 1 0,4-1-141,-3 1 1,3 0 62,-4 4 1,4 5-151,-4 3 0,2 9 12,-2 4-714,-3 7-108,5 4 274,-1 5 0,-4 5 272,3 4 0,2 6-284,-2 1 714,6 6 0,-4 24 0,7 13 0</inkml:trace>
  <inkml:trace contextRef="#ctx0" brushRef="#br0">6448 3544 7873,'-6'0'-721,"-1"0"382,3 0 1,2 2 905,-2 2 0,3 2-292,1 7 0,0-1 181,0 0 0,0 5-304,0-1 0,0 2-146,0-2 0,0-1-21,0 6 0,0-5-121,0 5 1,0-6-318,0 1 1,1-2-128,3-2-25,-2 1 1,5-2 604,-3-3 0,-3-14 0,4-7 0</inkml:trace>
  <inkml:trace contextRef="#ctx0" brushRef="#br0">6473 3593 7873,'0'-12'0,"0"-4"0,0-1 0,0 0 120,0 0 0,0 3 295,0-2 1,1 2-176,4 2 1,-3 4-1,6 0 1,1 5-147,3-1 1,0-2 125,1 2 0,-1 0-278,0 4 0,1 6 24,-1 2 0,-4-1-28,0 1 1,-4 4-7,5 5 1,-7-1-231,2-4 1,-4 5 60,-4-1 1,2 5 55,-7-5 1,2 0 84,-1-3 1,-3-1 26,3 0 1,1 1 148,-1-1 0,5-4-2,-1 0-36,3-5 14,1 3-27,0-6 0,5 0-95,4 0 1,2 0 69,1 0 1,1 0-15,4 0 1,-3 0-5,2 0 0,-2 0 6,-2 0 0,-1 1 39,-3 3 1,2-1 102,-6 5 1,4-4-45,-4 4 46,0 0 1,-5 3 30,-3-2 1,-4 2-105,-9-3 0,2-1-92,-5 1 1,3-5 89,-3 1 0,0-3-80,0-1 0,-2 0-92,6 0 0,-1 0-221,5 0 0,0 0-65,-1 0 0,7-5-695,1-4 1092,4-2 0,23-16 0,11-7 0,1-3 0,0 0 0</inkml:trace>
  <inkml:trace contextRef="#ctx0" brushRef="#br0">7064 3273 7951,'8'-4'0,"0"0"-206,0-5 1,5 3-341,-1-2 1,0 3 345,1 5 1,-1 0 312,0 0 1,1 0-444,-1 0 330,0 0 0,-11 21 0,-2 7 0</inkml:trace>
  <inkml:trace contextRef="#ctx0" brushRef="#br0">7064 3483 8002,'-13'0'-11,"3"-2"62,1-2 1,2 3 80,3-3-1,3 2-41,-4 2 1,6 0-44,3 0 1,3 0 0,5 0 1,5 0-49,-1 0 0,44 0 0,7 0 0</inkml:trace>
  <inkml:trace contextRef="#ctx0" brushRef="#br0">9279 2683 8013,'0'-13'-199,"0"5"-84,0 0 1,0 4 663,0-4 1090,0 5-714,0-2-530,-6 5 0,5 5-17,-3 3 0,3 3-19,1 1 0,0 6-237,0 3 1,0-2-92,0 1 1,0 1-109,0 4 0,0-1 54,0 1 0,0-5-64,0 1 0,0-2-351,0 1 1,0 4 212,0-4 0,4-2 393,0-2 0,5 14 0,-2 3 0</inkml:trace>
  <inkml:trace contextRef="#ctx0" brushRef="#br0">8873 3298 8077,'-19'0'-1162,"1"0"1043,6 0 550,-1 0-374,6 0 0,7 0 55,9 0 1,7 0 112,5 0 0,7 0-89,5 0 0,4 0-48,4 0 0,-1-1-89,5-3 1,4 2 145,4-2 1,2-1-244,-2 1 1,-2-5 97,2 5 0,-2-4-2,-2 4 1,-7-4-16,-5 4 1,-5-2-193,-8 2 1,-4 3-85,-4-3-421,-2 2 455,-7 2 1,-7 2-128,-9 2 1,-2-2 458,-1 7 0,-33 15 0,-8 9 0</inkml:trace>
  <inkml:trace contextRef="#ctx0" brushRef="#br0">9082 3729 8026,'-4'-13'-1094,"0"1"822,0 0 1,5 0 351,3-1 0,3 1 110,5 0 1,2-1 404,2 1 1,-1 4-246,6 0 1,-2 5-138,2-1 0,0 2-201,-4 2 0,3 0 23,-3 0 1,-1 2-79,-4 2 1,-3 4 78,-1 8 1,-5 0-53,1 4 0,-3 1-16,-1 3 1,-5 1-136,-4-1 1,-3-2 17,-4 3 0,-3-3 120,-6 6 1,4-2-73,1-1 1,1-2 58,-2-2 0,2 1 123,3-6 1,6-4 151,-2-3 307,8-7-379,-2 4 0,8-8 106,2-2 1,3 2-149,5-7 0,4 3 5,1-3 0,5-2-196,-2 3 1,7 1 35,2-1 1,5 4-108,-1-4 0,-3 5-196,-1-1 0,1-1-228,-1 0 0,-1 1 567,-3 4 0,27-16 0,7-5 0</inkml:trace>
  <inkml:trace contextRef="#ctx0" brushRef="#br0">10817 2350 8018,'-5'-17'0,"3"7"-233,-2-2 0,3 6-916,1-2 1551,0 5-53,0-2-195,0 5 1,0 5-122,0 4 0,0 3 257,0 4 1,0 5-80,0 8 1,1 3-107,3 9 0,-2-1 19,2 5 1,1 2-169,-1 6 1,0 4-256,-4 9 1,5 2 305,-3-31 0,0 0 0,0 0 0,1 0-62,-1 0 0,0 0 0,-1-1 0,0 0 18,0 0 0,2-2 0,2 30-240,-1-10 0,2-4 137,-2-13 0,1-1-31,4-7 1,0-9 16,-5 1-1,6-12 79,-9-3 367,5-6 1,-6-2-142,0-2 1,-6 1-19,-2-5 1,-3 0 2,-1-4 0,-5-1-54,1 1 1,-6 0 107,1-1 1,0-3-67,0 0 1,-2-1-56,2 5 0,2 0-31,-1-1 0,5 1-26,-2 0 0,4 3-331,0 1 1,1 0-47,0-4 198,-1-1 168,1 1 0,38-38 0,-8 19 0,0 1 0</inkml:trace>
  <inkml:trace contextRef="#ctx0" brushRef="#br0">10805 2375 8125,'-7'-5'0,"-3"2"-674,6-5 472,-5 5 0,6-4 732,-5 3-131,5 3-105,-2-5-257,5 6 1,1 0-9,3 0 0,3 0 5,5 0 0,2 0 46,2 0 1,3 0-129,6 0 0,5-4 70,3 0 1,4-4-89,4 4 1,4-6 88,8 2 0,9-3-233,-28 5 1,2 0 0,2-1-1,2 1 211,0 0 0,2 0 0,0 0 1,0 0-1,1 0 0,1-1 0,2 1 0,1 0-315,1 0 0,2 0 1,2 0-1,1 0 321,5-1 1,-1 1 0,-3 0 0,0 0-17,1 0 0,1 0 0,-2-2 0,1-1 15,3 1 0,-1 0 1,0-1-1,1 1 3,4 2 0,-1 0 0,-5 2 1,-1 0-10,2-1 1,1 2 0,-5 1 0,-1 1 0,1-1 0,1 0 0,-1-1 0,2 0-14,2 1 0,0 0 0,-3 0 0,-1-1-2,0 1 0,1 0 0,-1 1 1,-1-1 9,-1-2 0,1 0 0,2 2 1,1 0-4,0-2 0,1-1 1,-3 3-1,0 0 6,3-2 1,-1 0-1,-1 2 1,0 0-1,1-2 1,1 0 0,0 2 0,0 0 0,2-2 1,-1 0 0,-3 1 0,0 1 4,1-2 0,1 0 0,-2 3 1,0-1 1,1 1 1,0-2 0,-1 1 0,1-1 3,0 1 0,0 0 0,-6-1 0,-1 2 1,2 0 1,-1 2-1,-4-1 1,-1 0-78,-3 0 1,0 0-1,-2-1 1,0 0 107,-4-1 1,-1 0 0,27 1 28,-12-3 1,-1 1-23,-7-1 0,-4 1 485,-5-5 0,-4 4-429,0-4 0,-7 5 1343,-5-1-1298,-2-3 649,-2 6-904,-5-10 221,-1 9 0,-8-3-595,-2 5 0,1 0 235,-5 0 0,-5 0-259,-8 0 1,-2 0 502,-2 0 0,-14 9 0,-7 4 0,-3 0 0,-1 1 0</inkml:trace>
  <inkml:trace contextRef="#ctx0" brushRef="#br0">11617 2769 8125,'0'-12'0,"0"-1"0,0 1 0,0 4-51,0 0 22,0-1 1331,0-3-407,0 5-731,0 2 0,0 6 34,0 3 1,0 3-111,0 5 1,0 5 11,0-1 1,0 6-125,0-1 1,0 6 15,0 2 0,0-1-225,0-3 0,0 0-156,0-1 0,0 1 173,0-1 0,0 0 102,0-4 0,4 2-25,0-6 0,0 5-513,-4-5 1,4 1 240,1-5 1,0-5-313,-1-3 723,-2 3 0,-2-28 0,-7-1 0</inkml:trace>
  <inkml:trace contextRef="#ctx0" brushRef="#br0">11592 2843 8125,'0'-18'0,"0"0"-351,0-2 1,0-2 140,0 5 0,0 0 410,0 0 1,5 4 15,-1-4 0,5 3 136,-1 2 0,5 0-217,3 0 1,-2 5-46,2 3 1,-1 2-122,2 2 1,-4 0 145,4 0 0,-8 2-280,0 2 1,-7 3-8,2 5 0,-2 2-28,-2 2 1,0-1 59,0 5 0,-6-3 51,-2 3 0,-2-3 11,2 3 0,-3-3 10,3 3 1,-1-5 81,0 2 0,0-8-52,5-1 0,-2-1 273,2 1-251,3 3 124,-5-9 1,12 7-65,2-5 1,3 1 5,1-5 0,2 0-7,2 0 0,-2 0-4,2 0 1,-2 1-12,-2 3 0,1-1-1,-1 5 1,-1 0-51,-3 4 1,-2 1 42,-6-1 0,0 0-2,0 1 1,0-5 60,0 0 1,-2 0 147,-2 5 0,-3-5-152,-5 0 1,-4-5 18,-1 1 0,-1 1-91,2-1 0,2 1 81,-2-5 1,-2 0-345,2 0 0,-1 0 97,5 0 1,0 0-786,-1 0 427,1 0 521,5 0 0,24-11 0,10-3 0</inkml:trace>
  <inkml:trace contextRef="#ctx0" brushRef="#br0">11925 2966 8125,'0'-13'-327,"0"1"1,5 5 340,3 3 0,3 3 231,2 1 0,0 4-109,4 0 1,-4 10-84,4-2 0,-4 4-206,0 1 0,-5-3 121,0 2 1,-5 3-73,1 2 0,-3-2 16,-1 1 0,0-5-16,0 2 1,-5 0 4,-3 0 0,1-2 18,-1-7 0,4 2 178,-5-6 1,5 0-63,-4-4 70,5 0 0,-2-1-55,5-4 0,0-5-172,0-7 1,5-3 103,4 3 0,-1-5-17,4 2 1,-2-5-1,6-4 0,-2 5-35,-2-1 0,0 1 188,1 3 1,-5 3-74,0 2 739,-5 2-256,8 7-241,-10 2 1,0 10-157,-5 4 0,-1 6 27,1 1 1,2 6-78,-2-2 0,-1-2-176,1-1 1,0 0-139,4 0 0,1 1 50,3-2 0,-1-2-180,5 2 1,2-6 80,6-2 1,-1-5-203,6 1 0,-1-3-27,5-1 511,-1 0 0,34-33 0,-25 13 0,-1-1 0</inkml:trace>
  <inkml:trace contextRef="#ctx0" brushRef="#br0">12368 2498 8106,'-6'-19'0,"-1"-3"12,-5 6 1,4 3 77,0 5-88,5 5-14,-2-2 0,6 5-68,3 0 1,-1 1 90,5 3 1,0 3-1,4 6 0,-3-1 0,-1 0 1,-5 1 103,1-1 0,-3 2-119,-1 2 0,0-2-1,0 2 0,0-2 39,0-2 0,-4 0 0,0 1 0,-2-1 201,2 0 1,3-4 95,-3 1-61,-3-7-89,6 4-144,-5-6 54,6 0-163,0 0 0,6 0-3,2 0 0,3-2-214,1-2 1,4 3-321,1-3 1,3 1 256,-3-1 1,5 3-328,-2-3 679,3 2 0,29-3 0,7-2 0</inkml:trace>
  <inkml:trace contextRef="#ctx0" brushRef="#br0">12971 2547 8042,'0'-12'0,"0"0"20,0-1-20,-6 7 1791,5-5-735,-5 9-814,6-3 0,0 6-83,0 3 1,0 3-134,0 5 0,2 6-252,2 3 0,-3-2 163,3 1 0,2 1-58,-2 4 1,1-1 14,0 1 1,-3-5-558,6 1 0,-3-5 129,3 5 0,-4-5-87,4 5 1,-4-6 199,4 1 0,-1-2 421,1-2 0,-8-11 0,-6-2 0</inkml:trace>
  <inkml:trace contextRef="#ctx0" brushRef="#br0">12786 2818 8025,'-4'-12'243,"0"0"-401,-6-1-96,9 1 0,1 4 241,8-1 1,5 7 23,3-2 1,4 1-154,9-1 1,0 2 91,8-2 0,-3 3-248,7 1 0,-1 0 298,1 0 0,13-5 0,9-2 0</inkml:trace>
  <inkml:trace contextRef="#ctx0" brushRef="#br0">13684 2510 7998,'0'-12'54,"0"0"0,0 4-16,0-1 1049,-5 7-360,4-4-533,-5 12 1,5 2-70,-3 8 0,2-1-83,-2 6 0,3-1-127,1 5 1,0 1 76,0 3 0,0-3-228,0 2 1,0-2 79,0-1 1,4 0-401,0-1 0,2-1 201,-2-2 1,-3 1 93,3-6 1,-3 1-843,-1-5 1103,6 0 0,-10-32 0,2-9 0</inkml:trace>
  <inkml:trace contextRef="#ctx0" brushRef="#br0">13611 2683 7996,'-4'-18'0,"-1"-3"0,0-3 0,1-5 0,3 7-185,-4-2 0,4 6 139,1-3 0,1 6 670,4-1 1,-3 4-191,6 3 1,1 0-184,3 5 1,4-4-113,1 3 0,3 1-5,-3 4 0,5 0-189,-2 0 1,3 4 111,2 1 0,-2 4-177,-2-1 0,-4 3 49,-4 2 1,-5-1-287,0 0 0,-5 0 150,1 1 0,-4 3 33,-4 1 0,-8 4-6,-9 0 1,2 1 46,-2-2 1,5 0 74,-4-4 1,4-2-36,0 2 1,2-4 223,2-3 1,4 0-89,0-5 1,5 2 141,-1-2-176,2-3 1,12 5 13,2-6 0,8 0-32,-4 0 1,7 0 13,2 0 1,-1 0-52,5 0 1,-3 0 33,-1 0 1,-1 4 117,1 0 0,-2 5-70,-2 0 1,-4-3 214,-4 3 0,-2-1-1,-3 4 1,1-4-108,-4 1 0,-1-1-5,-4 4 1,-6-4 122,-2 0 0,-3-3-164,-1 3 1,-5-4-10,1 4 1,-6-5-326,2 1 0,-2-3-116,1-1 0,-2 4-277,2 0 0,2 1 257,-1-5 0,5 0-144,-2 0 0,8-2 517,1-2 0,38-25 0,5-10 0</inkml:trace>
  <inkml:trace contextRef="#ctx0" brushRef="#br0">14091 2843 7393,'0'12'-79,"0"0"1,0 1 360,0-1 1,1-4 3,3 0 0,3-4 25,5 5 1,1-5-235,-1 4 1,2-5-120,2 1 0,-2-3-54,2-1 0,3 0 133,2 0 1,-4 0-29,0 0 1,1-5 25,-2-3 1,0-3-11,-3-2 0,-1 1 26,0 0 1,-3-5 19,-1 1 0,-4-1 160,4 5-99,-5-6 0,2 5 366,-5-4-346,0 4 0,0 4 5,0 1-39,0 5 1,-1-2-143,-3 5 1,2 5-17,-2 4 0,2 2-138,-3 1 0,4 4 124,-3 1 0,1 6-89,-1 2 1,3 1 177,-3 6 0,1 3-66,-1 6 1,3 2 45,-4 7 0,4-1 54,1 0 1,0-3 160,0 4 0,0-9-140,0 4 1,4-11 11,0-5 1,6-3-99,-2-2 1,-1-6-9,1-6-175,-5 1 211,8-12 1,-10 3-19,3-8 0,-4 1-35,-4-5 1,-3 0 26,-5-4 0,0-1 25,-1 1 0,0 0 32,-4-1 0,4 0-149,-4-4 1,4 4-496,0-4-125,1 4 0,1-1 307,3-2 0,-2 5-195,6-6 1,0 6 593,4-5 0,22-20 0,5-3 0</inkml:trace>
  <inkml:trace contextRef="#ctx0" brushRef="#br0">14324 2227 7963,'0'-12'0,"0"0"-147,0 0 0,0-2 161,0-3 1,2 8 189,2-3 0,3 7-84,5 1 1,2-1 20,2 1 0,-1 0-61,6 4 0,-6 1 1,1 3 0,2-1-114,-2 5 0,1 4 111,-5 5 0,-5 1-77,-3-2 0,-3 3 29,-1 6 1,-1-5-121,-3 1 0,-3-2 71,-5 1 1,-2 2-10,-2-5 1,3-1 119,1-4 0,0-1 161,4-2 0,-3 0 154,-2-5-250,6 0 183,-4-4-207,10 0-84,-4 0 0,10 0 2,3 0 1,5 0-158,3 0 0,3-1 25,6-3 1,1 2-181,2-2 1,0-1-196,5 1 1,-1-2 194,5 2 0,2 3 97,2-3 1,-6-2-131,6 2 294,-11-5 0,0-4 0,-12-6 0</inkml:trace>
  <inkml:trace contextRef="#ctx0" brushRef="#br0">12257 2498 7972,'-7'0'-905,"-2"-1"730,4-3 717,1 2-406,-1-3 0,4 3 149,-4-2-140,4 3-28,1-10 1,0 8-146,0-5 1,1 4 91,4-4 0,-3 4-8,6-4 1,1 3 17,3-3 1,0 1-17,1-1 0,-1 1-16,0 3 1,1 3-4,-1-3 1,0 2-69,0 2 1,1 0 86,-1 0 0,-1 2-96,-3 2 0,3 0 78,-3 8 1,-2-2-107,-2 6 0,-3 2 57,-1-2 1,0 6-12,0-1 0,-5 1-14,-3-2 1,1 2-95,-1-5 0,-1 3 115,-3-4 0,5 1-35,3-5 75,-3 0 1,5-1 24,-7-2 183,7-4-125,-4-5-35,6 0 1,1 0-6,4 0 0,-3 0 9,7 0 1,-5-4-144,4 0 1,0-4 109,4 4 0,1-5-331,-1 5 0,4-4-86,1 4 1,5-6-88,-2 2 0,3 1 26,2-1 432,0 0 0,38-15 0,-27 10 0,0 0 0</inkml:trace>
  <inkml:trace contextRef="#ctx0" brushRef="#br0">6018 2707 7952,'-7'0'0,"-4"0"-326,4-5 358,-5 4 0,4-5 290,-1 6 1,7-1-35,-2-3-9,2 2-100,2-3-252,0 5 1,6 0 142,2 0 0,4 0 56,5 0 1,2-4-190,5 0 0,2-1 39,3 5 1,1-4 56,3 0 0,2-1 14,-2 1 0,-1 2 11,1-2 1,-2 1-44,2-1 1,-7 3-116,-6-3 1,-5 3-93,2 1 144,-9 0-421,-3 0 90,-15 5 1,1-2-113,-7 5 0,1-4 491,-2 4 0,-18 6 0,-10 5 0</inkml:trace>
  <inkml:trace contextRef="#ctx0" brushRef="#br0">3680 5378 6857,'-7'-6'228,"0"5"165,3-3 32,2 3 0,-4-4 150,1 1-401,4 0 0,-4-1-86,5-3 1,0 1 39,0-2 1,5 1-81,3-4 1,5-2 68,3-2 0,5 1-18,7-6 1,4 2-40,5-1 0,1-4-17,3 4 0,3 2-82,5 2 1,-1 3 77,-3 5 0,-4 3-286,-8 5 1,-3 5 89,-6 3 1,-6 3-294,-6 2 0,-5 3 112,-7 1 0,0 0-9,0 0 0,0-4-29,0 4 1,-1-4 35,-3 0 0,1-1 340,-5 0 0,0-5 0,-16-7 0,-2-7 0</inkml:trace>
  <inkml:trace contextRef="#ctx0" brushRef="#br0">4135 5242 7989,'-12'-5'0,"-1"-3"0,5 1-20,0-1 0,4 1 54,-4-1 1,3-3 61,-3 3 1,6 1 302,-3-1 81,-1 5-73,-1-3-229,-6 6 0,1 2-35,0 2 1,-2 7-17,-2 5 1,2 7 7,-2 2 1,2 1-4,2 7 1,-5 0-142,1 4 1,-1-1 42,5 1 0,4 0-177,0 0 1,5 0 64,-1 0 1,3-6 2,1-2 1,5-4-34,3-5 1,5 4-120,3-4 0,-1-4-46,5-3 1,1-2-124,4-7 0,-1 4-210,1-4 0,1 0 220,3-4 0,-4 0-141,4 0 527,3 0 0,21-22 0,-21 9 0,0-1 0</inkml:trace>
  <inkml:trace contextRef="#ctx0" brushRef="#br0">4344 5661 7956,'-5'-7'547,"3"2"1,-5 5-317,3 0 1,3 5-42,-3 3 0,-2 7-41,2 2 0,0 5-134,4-2 0,-4 2-6,0-2 0,0 4-181,4-4 0,-4 3-89,0 2 0,0 0-260,4-1 1,0-3-164,0-1 1,0-1 19,0 2 664,0-3 0,16-28 0,4-5 0</inkml:trace>
  <inkml:trace contextRef="#ctx0" brushRef="#br0">4369 5784 7956,'0'-12'-183,"0"-1"0,-2-3-361,-2-1 0,3 5 563,-3 4 0,4 1 537,4-1 1,-1 2-222,5 6 1,0 0-156,4 0 1,1 0 35,-1 0 1,-1 2-152,-3 2 1,3-1-55,-3 5 0,-1 0 5,1 4 0,-5 2-53,1 2 0,-3-2 6,-1 3 1,-1 0-110,-3 0 0,-3 3 32,-5-3 0,4-1 75,-1-4 0,3 1 14,-3-1 1,3-4-13,1 0 1,4-4 89,-3 5-76,3-7 0,2 4 4,3-6 1,3 0 55,5 0 0,2 0 107,2 0 1,-2 0-42,2 0 1,2 0-82,-1 0 1,-1 1 349,-4 3-245,1 3 1,-2 10-46,-3-1 0,-3 0-50,-5-3 0,-5 0-7,-3 4 0,-3-4-20,-2 4 1,-4-5-20,-4-4 1,-2 3-22,-2-2 0,1-3 49,-1 3 0,4-7-299,1 2 0,1-2-84,-2-2 0,3-2-216,6-2 1,1 2 144,3-7 434,3 1 0,18-21 0,12-9 0,-1-2 0,0 0 0</inkml:trace>
  <inkml:trace contextRef="#ctx0" brushRef="#br0">4972 5575 7956,'5'-13'632,"-3"1"-353,2 0 0,2 5-307,3 3 0,-2 2-108,1 2 1,0 0-156,4 0 1,1 0-38,-1 0 50,0 0 0,0 5 278,1-1 0,-1 22 0,0 1 0</inkml:trace>
  <inkml:trace contextRef="#ctx0" brushRef="#br0">5009 5735 7956,'-13'0'-105,"5"0"251,0 0 328,5 0-184,-2 0 7,5 0 0,0 1-219,0 3 1,1-2-8,3 2 1,4 1-343,9-1 0,-2 2 163,5-2 1,1-3-1167,3 3 1274,1-2 0,14-11 0,7-4 0,4-1 0,0 0 0</inkml:trace>
  <inkml:trace contextRef="#ctx0" brushRef="#br0">6719 5095 8025,'0'-13'0,"0"-3"0,0 0 0,0-1 209,0 5 504,0 0-334,0-1-21,0 6-316,6 2 0,-5 6 75,3 3 1,2 5 58,-2 7 1,1-1-76,-1 6 1,-2 3-13,2 5 1,-3 5-3,-1-1 0,0 3-113,0 0 0,0 5-83,0 0 0,0 2 119,0-2 0,0-3-103,0 3 1,4-3 79,0-1 1,2-7 28,-2-5 1,-1-3-7,5-10 0,-4 2 11,4-10 73,0 0 0,5-9 147,-1-4 0,0-7 18,1-4 1,-1-4-112,0 0 0,-4-5-56,1 0 1,-1-5-37,4 1 0,-4-2 0,0-2 1,1 0-64,3 0 0,0 0-186,1 0 0,-1 4-48,0 1 1,-1 6-181,-3 1 1,3 2-1002,-2 6 990,1 1 1,-1 9-284,-1 3 1,-4 8 244,4 4 0,-5 3 470,1 1 0,-3 2 0,-1 3 0,-5 29 0,-2 13 0</inkml:trace>
  <inkml:trace contextRef="#ctx0" brushRef="#br0">7101 5538 8025,'-4'8'-298,"-1"0"0,0-4 221,1 5 1,1-3 365,-5 3 1,5 1-100,-1-1 1,3 2 88,1 1 0,0 0-189,0 1 1,0-1-8,0 0 0,0 0-99,0 1 0,5-2 133,3-3 0,-1 3-568,1-3-156,1-2-163,3 4 164,0-8-143,-5 3 749,-1-5 0,-28-5 0,-6-2 0</inkml:trace>
  <inkml:trace contextRef="#ctx0" brushRef="#br0">7125 5587 8021,'0'-12'0,"2"-2"0,2-2 0,-2 2-125,7-2 0,-5 2 205,4 2 0,0-1 308,5 1 0,-1 4-46,0 0-222,0 5 1,2-3-104,3 6 0,-8 0 131,3 0 0,-2 0-227,2 0 1,-1 6-33,-3 2 1,2-1-70,-6 1 1,0 0 65,-4 5 1,0 3-51,0 0 0,-1 1 36,-3-5 0,1 0 37,-5 1 0,1 0 74,-1 4 1,-2-8-42,6 4 1,-4-8 221,4 3 1,-2-4-53,2 5 86,3-7-123,-5 4 0,6-6-55,6 0-24,1 0 1,5 0 0,0 0 0,1 1 4,-1 3 1,-4-2 131,0 2 1,0 1-51,5-1 1,-5 5 10,0-5 1,-5 5 3,1-1 0,-3-1 120,-1 1-156,0 1 1,-9 2-1,-3-3 1,-9 1-40,1-4 1,-5 3 41,-4-4 1,2 1-121,-6-1 1,4-2-6,-4 2 1,8-3-185,0-1 0,2 0-242,6 0 8,1-5 0,5-2 100,3-5 0,4-1 378,8 1 0,30-22 0,12-6 0</inkml:trace>
  <inkml:trace contextRef="#ctx0" brushRef="#br0">6670 4775 8052,'-12'-6'-485,"-1"4"339,1-7 1,5 5 1051,3-4-285,3 5-518,1-2 0,5 5 18,3 0 1,7 0-9,2 0 1,5-4-137,-2 0 0,5 0 95,4 4 0,-3-2-176,2-2 1,2 3-24,-1-3 1,4 2-157,-4 2 0,-1-1 106,-3-3 0,-2 2-311,-2-2 73,2 3-410,-9 1 300,3 0 525,-10 5 0,-18 8 0,-9 6 0</inkml:trace>
  <inkml:trace contextRef="#ctx0" brushRef="#br0">6092 6227 7948,'-7'-6'-378,"-4"5"1,9-6 652,-2 3 0,2 3 15,-3-3-163,4 2-75,-4 2 0,6 0-43,3 0 0,0 0 88,9 0 0,-1 0-140,12 0 0,4 0 74,9 0 1,5-1-99,3-3 1,13 2 67,3-2 0,-26 3 0,1 1-158,1 0 1,0 0 0,2-2-1,0 0 162,2 0 1,0 0-1,1 0 1,0 0-4,-3 1 0,-1 2 0,2-1 0,-2 0-23,0 0 1,-2 0 0,33-2 43,-4-2 0,-3 3-209,-5-3 1,-6 1 202,-6-1 1,-7 3-123,-1-4 0,-5 4 95,-8 1 1,-1-4-9,-2 0 1,-3 0-4,-6 4 685,-5 0-764,-2 0 1,-6 0 220,-3 0 0,-3 0-335,-5 0 0,-2 0 113,-2 0 1,-4 5-285,-4 3 0,-1 3 385,1 2 0,-6 3 0,-3 2 0,-3 2 0,-1 0 0</inkml:trace>
  <inkml:trace contextRef="#ctx0" brushRef="#br0">6916 6448 7948,'0'-12'-80,"-5"0"-153,3 0 504,-9 5 0,9 1-118,-7 6 1,5 7 24,-4 5 0,4 6-123,-4 7 1,0-1-7,-5 1 0,1 5 30,0 3 1,-2-2-12,-2 2 0,2 0-33,-3 4 1,4 0-118,0 0 1,0 1 132,-4 3 1,5-4-18,0 0 1,-1-6-382,5-6 0,1-2-57,-1-2 184,6-4 176,-4-10 0,6-3-1,0-8 1,1-3 32,4-5 1,1-6 17,7-2 0,-1-3 7,0-2 1,1-4-34,-1 1 0,0-7 68,0 3 1,5-4-48,-1-1 1,1 0 4,-5 0 0,0 0 43,1 0 1,-1 1 5,0-1 0,1 1 11,-1 3 0,0 3 119,0 6 1,-3 4 189,-1 4-258,-5 8 1,3 2-125,-1 6 0,-4 6 75,3 2 0,-1 4-1,1 5 1,-3-2-29,3 5 0,2 1-16,-2 3 1,0 1 8,-4 0 1,4 3-6,0 1 1,0 4-105,-4-4 1,4 3 68,1-3 0,-1 0-193,-4-5 1,0 5 19,0 0 1,0-5 22,0-3 0,0-6-35,0 1 1,0-2-604,0-2 139,0-5 12,0 4 645,0-9 0,-22-13 0,-6-10 0</inkml:trace>
  <inkml:trace contextRef="#ctx0" brushRef="#br0">6731 6842 7948,'-5'-12'52,"4"0"95,-5 5 0,8-3-40,2 6 0,2 0 19,7 4 1,0 0-196,4 0 0,2 0 77,6 0 0,-1 0-150,1 0 1,-1 0-82,1 0 1,1 0-537,3 0 759,-3 0 0,20 5 0,-1 2 0</inkml:trace>
  <inkml:trace contextRef="#ctx0" brushRef="#br0">7138 6928 7948,'0'-8'-427,"0"0"1,0 4 1067,0-4-306,0 5 294,0-8 1,1 10-251,3-3 1,-3 4 23,4 4 0,-3 2-207,2 7 0,-2 5-148,2 2 0,-1 3 49,1 2-1,-3 0-122,3-1 0,-2 2 13,-2 3 0,1-3 38,3 3 1,-3-3-352,3-2 1,-2-3 119,-2-1 1,0-5-431,0 2 0,0-4-435,0 0-179,0-1 447,0 0 803,0-5 0,0-2 0,-6-26 0,0-7 0</inkml:trace>
  <inkml:trace contextRef="#ctx0" brushRef="#br0">7162 7076 7948,'0'-12'-215,"0"-1"0,2 0 86,2-4 1,-3 4 407,3-4 1,3 5 14,1 4 0,3-3-100,1 3 1,1 2 19,-1 2-109,0 3 0,1 1-54,-1 0 0,0 0 70,1 0 0,-5 1-176,0 3 0,-4 2 101,4 2 0,-5 3-151,1-3 1,-3 3 57,-1 1 0,0-4-43,0 1 0,0-1 81,0 4 1,0-4-12,0 1 0,-1-3-16,-3 3 31,3 2-41,-5-5 1,6 3 44,0-1-50,0-5 1,2 6 33,2-5 0,-2 2-5,7-2 0,-1-3 12,4 3 1,0 2-5,1-2 1,-5 1 128,0-1 1,0-1-75,5 5 0,-2-4 145,-3 5 0,3-5-5,-3 4 1,-1-1 189,1 1-138,-5 3 30,2-4-185,-5 5 0,-1-1 1,-3-3 0,-3-1-136,-5-3 0,-2-3 76,-3 4 0,4-4-285,-4-1 1,0 0 85,0 0 0,1 0-343,3 0 1,1-1-493,0-4 349,5-1 1,2-7-22,5 1 687,0-6 0,30-20 0,16-9 0,-14 12 0,0-1 0,0 1 0</inkml:trace>
  <inkml:trace contextRef="#ctx0" brushRef="#br0">8602 6055 6013,'-7'0'-34,"2"0"1,3 0 190,-2 0 259,3 5-135,-5-4 298,6 5 191,0-6 709,0 0-1297,6 0 0,-3 0 57,5 0-314,0 0 1,4 0-19,1 0 0,0 0-235,4 0 1,-4 0-288,4 0 1,1 0 290,-2 0 0,5 0-71,-5 0 0,2 0-108,-2 0 503,-2 0 0,4 0 0,-6 0 0</inkml:trace>
  <inkml:trace contextRef="#ctx0" brushRef="#br0">8627 6202 7967,'-13'0'0,"7"0"0,0 2 572,6 2-319,0-3 0,1 6-90,4-3 1,3-3-10,8 4 1,-1-4-208,6-1 1,-1 0-31,5 0 1,1 0-181,2 0 1,-2 0 17,3 0 1,-3 0-753,-1 0 997,-1-6 0,1-11 0,0-9 0</inkml:trace>
  <inkml:trace contextRef="#ctx0" brushRef="#br0">11802 4922 8067,'0'-12'0,"0"-4"-294,0-1 0,0 1-350,0 4 0,1-1 961,3 1 0,-1 1 209,5 3-98,0-3 0,5 8-155,-1-5 1,-4 5-20,0-1 0,-4 3-61,5 1 0,-3 5-41,3 3 1,2 9 19,-3 3 0,-1 4 30,1 0 1,0 6-230,4 3 0,-3 3 94,-1 1 0,-4 0-154,4-1 0,0 1 42,5 0 0,-5 0-109,0 0 0,-1-5 152,1-4 0,3-2-61,-3-1-13,-2-6-167,5-1 247,-10-11-28,4-2 1,-5-10 207,0-4 0,0-1-51,0-3 1,0 1-35,0 0 1,0-6-10,0-3 1,4-2 115,1-2 1,3-3-145,-4-1 1,5-7 0,0 0 0,3-3-197,4-6 0,-1 0 109,6-4 0,-5 1-74,5 3 1,-5 2 64,5 7 0,-6 4-108,1 3 0,-2 10-17,-2 7 1,-4 4-513,1 4 394,-7 2 0,4 2-188,-6 8 1,0-1-29,0 1 0,0 2 110,0 6 0,0-1 138,0 6 1,0-5 244,0 5 0,-11 16 0,-3 8 0</inkml:trace>
  <inkml:trace contextRef="#ctx0" brushRef="#br0">12528 5156 7688,'0'13'105,"0"-1"321,0 0 0,0 2-335,0 2 1,0-1-51,0 6 0,0-1-143,0 5 1,0-5 84,0 1 1,-4-2-284,0 2 0,-1 1 9,5-6 0,-1 0-75,-3-3 1,3-5 126,-4 0 1,4-4-182,1 4 420,0-5 0,0 3 0,0-61 0,0-13 0</inkml:trace>
  <inkml:trace contextRef="#ctx0" brushRef="#br0">12515 5329 8067,'0'-13'0,"0"-3"-172,0-1 1,5-3-234,-1 4 1,4-6 739,-4 1 0,5 3-43,0 2 1,2 2-13,1 2 0,0 0-11,1-1 0,-1 2-26,0 3 1,2 3-103,2 5 1,-2 0-1,2 0 0,-2 1-67,-2 3 0,-5 3-156,-3 5 0,-2 2-1,-2 2 0,0-2 92,0 3 0,-6 0-206,-2 0 0,-3 3 61,-1-3 1,-1 3-65,1-3 1,0-1 104,-1-4 1,5-4 72,0 1 1,4-2 59,-4 1 29,5 3 117,-2-10-175,5 5 1,6-6 37,7 0 1,0 0-22,8 0 1,-6 0-31,1 0 0,2 0 57,-1 0 0,-1 0-3,-4 0 1,1 0-25,-1 0 1,-5 5 31,-3 3-25,-3 3 1,-2 1-2,-3 1 1,-3-2 86,-5-3 0,-2 3-61,-3-3 0,2-1 1,-5 1 1,-1-5-54,-3 1 0,3-1-102,1 1 0,-1-3-17,-3 3 0,4-2-246,4-2 0,1-2-5,-1-2 0,6-1 101,-2-4 0,6-2-909,-2 3 1172,5-3 0,9-34 0,7-8 0</inkml:trace>
  <inkml:trace contextRef="#ctx0" brushRef="#br0">11716 4492 8073,'-20'-7'-633,"3"0"481,4 3 481,1 3 1,0-9 104,-1 6 156,7 0-391,0 4-110,6 0 1,6 1 9,2 3 0,8-2 45,5 2 0,7-3-119,5-1 1,14 0 22,6 0 1,3 0-350,6 0 0,-2 0 332,9 0 1,-33 0-1,1 0-57,4 0 0,0 0 1,-3 0-1,1 0 46,2 0 0,0 0 0,-3 0 0,0 0-5,-1 0 1,0 0 0,33 0-116,-1 0 1,-6-1 121,-1-3 1,-11 2-120,-10-2 0,-3 3 66,-1 1 1,-7 0-240,-6 0 101,-4 0-39,-14 0 86,0 0 1,-7 0-144,-4 0 1,3 4 202,-7 0 1,1 0-134,-4-4 0,4 4-670,0 0 865,-1 6 0,3-3 0,0 5 0</inkml:trace>
  <inkml:trace contextRef="#ctx0" brushRef="#br0">10977 6067 7009,'-7'-1'-809,"3"-4"913,-3 4-32,6-4 1,-6 5 71,3 0 279,3 0-281,-5-6 0,5 5-26,-3-3 77,2 2-37,-3 2-124,5 0 64,0 0-71,5 0 0,-2-4-10,5 0 1,1 0-6,3 4 1,0 0-19,0 0 1,2 0 25,3 0 1,2 0-2,5 0 0,1 0 18,0 0 0,5-4 3,2 0 1,4 0 22,1 4 0,1 0-31,3 0 0,-1 0 19,5 0 1,1 0-12,8 0 0,-2 0-219,5 0 0,1 0 202,3 0 1,2 0-2,3 0 0,-3 0-54,2 0 1,-2 0 58,-1 0 0,-1 1-66,1 3 1,-1-2 53,1 2 1,-5-3-43,1-1 1,0 0 16,8 0 1,-3 0-3,3 0 0,-4 0-12,0 0 1,5 0-325,3 0 1,-2-1 344,-33-1 0,0 0 1,30 0 0,-30 0 0,0 0 1,0 1-1,1 1 9,3 0 0,0 0 0,31 0-13,0 0 0,-2-4 23,-2 0 0,-3-1-19,-2 5 1,-8 0-55,5 0 0,-10-4 65,-3 0 1,-3 0 0,7 4 1,-6-4 24,6 0 0,-7-4 2,4 4 0,-5-2 12,4 2 1,-6 3-30,2-3 1,-8-2 42,-4 2 1,-3 0 367,-1 4-305,-6-6 229,-2 5 1,-8-4-320,-1 5 56,-5 0 0,1 0-226,-8 0 1,1 0-249,-5 0 0,4 0 151,-5 0 0,1 0-183,-4 0 0,-6 1 128,-2 3 1,-4-1 287,0 5 0,-27 6 0,-10 2 0,16-3 0,0 1 0,1-1 0</inkml:trace>
  <inkml:trace contextRef="#ctx0" brushRef="#br0">12183 6596 8051,'0'-12'-201,"0"0"0,0-1-829,0 1 1488,0 0 0,0-1 191,0 1-61,0 5-257,0 2-203,0 5 1,-4 5-31,0 3 1,-6 9-4,2 3 1,-3 1-3,-1 3 0,0-2-62,-1 7 1,-3 2-52,-1 2 1,1-3 94,4-1 1,-1 1-210,1-1 0,0 0 53,0-5 0,1-1-59,2-2 0,3-3 92,1-6 0,4-4-216,-3 0 239,3-5 1,2 1 9,3-8 1,-1 0 11,5-8 0,0 2-26,5-6 1,0-3 61,4-2 0,-4-2-47,4-2 1,0 1 27,0-1 0,-1 0-6,-3 1 1,3-5-2,0 0 1,1 1 58,-5 3 0,0 6 9,1 2 0,-1 4 174,0 1-220,-5 5 1,0 3 99,-3 8 1,-2 3-40,2 5 1,-3 6 19,-1 2 1,0 2-66,0-2 1,0 8-19,0-4 1,1 2-22,3-5 0,-2 2-141,2-2 0,1 2 6,-1 2 0,2-6 83,-2-3 1,-1-2-264,5-2 1,-4-4 54,4 0 0,-1-3-202,1 3 1,-1-5-297,-3 1-106,-2-3 858,9-1 0,-10-5 0,-1-24 0,-7-11 0</inkml:trace>
  <inkml:trace contextRef="#ctx0" brushRef="#br0">12011 6522 8051,'-8'-12'-456,"-1"0"210,7-1 0,-4 5 0,6 0 0,7 5 329,5-1 0,2 3-130,7 1 1,-5 0 262,4 0 1,2 0-151,7 0 0,-3 0-39,3 0 1,-3 0-259,-2 0 0,1 0-163,0 0 1,-2 0 393,-3 0 0,31-6 0,2-1 0</inkml:trace>
  <inkml:trace contextRef="#ctx0" brushRef="#br0">13561 6830 7351,'0'-12'-1149,"0"3"1549,0 1 35,0 0 1,0-4-181,0-1 0,-1 1 45,-3 0 1,1-1-43,-5 1 0,4 0-116,-4 0 1,0-1-50,-5 1 1,4 0 26,-4-1 0,4 2-50,-8 3 1,4-1-159,0 5 0,-4-1-15,-4 5 0,2 2 100,-2 2 1,1 4-77,-5 9 0,1-2 94,-1 5 1,5-1-40,-1 2 0,6 2-23,-1-3 1,6 0-127,2 0 1,5-3 111,-1 3 1,3-5-128,1 1 1,4-2 152,0-2 0,7-5-31,1-3 1,2 2 129,6-2 0,-3 0-87,3-4 1,-1-5 20,2-4 0,2-2 26,-2-1 0,-2-2 21,1-2 0,-3-3 20,3-6 0,-5-1 109,2-2 0,0-4-23,0-5 0,-1-1-64,-3-3 1,-1 3 96,0-3 1,0 2-61,1 2 0,-5 3 70,0 6 0,-5 0-13,1 12 0,-3 3 450,-1 5-465,0 6-2,0-4-292,0 17 1,-1-6 85,-3 12 0,3-5-25,-4 9 1,4-4 59,1 8 1,0-3-58,0 7 1,0-2-17,0 2 1,0-2-81,0 6 0,0-6 46,0 2 1,0-3-116,0-1 1,0 1-214,0 2 0,1-6 163,4 3 1,-3-9-73,6 1 0,-1-4 50,1 0 0,3-3-12,-2-1 1,2 0 312,1-5 0,6-10 0,1-8 0</inkml:trace>
  <inkml:trace contextRef="#ctx0" brushRef="#br0">13795 6744 7957,'0'-8'-179,"0"-1"290,-5 7 45,3-4-59,-3 6 0,5 6 145,0 2 1,0 3-288,0 1 0,0 0 112,0 1 0,0-1-144,0 0 1,0 1 130,0-1 0,1 0-653,3 1 268,-2-1 1,7 0-172,-5 0 0,2-3 502,-2-1 0,-3-16 0,5-1 0</inkml:trace>
  <inkml:trace contextRef="#ctx0" brushRef="#br0">13808 6744 7957,'0'-13'0,"0"-3"0,0 0 0,0-2-234,0 1 342,0 4 0,4-5 229,0 6 0,4 4-204,-4-1 0,6 7-47,-2-3 1,4 4-99,5 1 0,-4 0 132,4 0 1,-2 6-215,1 2 0,-2 3 121,2 1 1,-4 0-138,-3 1 0,0-1-9,-5 0 0,0 1-47,-4-1 1,0 0 77,0 0 0,-1 1 37,-3-1 1,-3-1 39,-5-3 0,0 2-22,-1-6 0,5 4 174,0-4 0,4 2-53,-4-2 0,3-3 200,-3 3-196,5-2 30,-2-2-92,16 0 1,-6 0 1,12 0 1,-6 0-96,5 0 0,2 0 89,-2 0 0,5 0-61,-5 0 0,5 1 36,-5 3 1,1-1 95,-5 5 0,-1 0-88,-3 5 1,-1-5 2,-3 0 1,-3 0 5,3 4 0,-9-3 5,-7-1 0,-2-1-54,-6 1 0,-1-1 49,-4-3 1,1-3-139,-1 3 0,-1-2 68,-3-2 0,8 0-228,-4 0 0,4 0-45,1 0 0,1 0-41,2 0 1,8 0-208,-3 0 573,7-6 0,22-12 0,10-8 0</inkml:trace>
  <inkml:trace contextRef="#ctx0" brushRef="#br0">14337 6436 7957,'0'-20'0,"0"-1"0,0 5 164,0-5 0,0 10 104,0-1 852,0 2-303,0 4-138,0 0-505,0 6 0,0 6 0,0 2 1,-4 4 19,0 4 1,-5 4-76,5 4 1,-4 2-106,4 3 1,-6-2 28,2 6 1,1 1-198,-1 7 1,0-1 60,-4 5 0,3 0-199,1 4 0,4 1 78,-4-1 0,5 0-38,-1 0 1,3-6-51,1-6 0,0-2-129,0-6 0,0 0-200,0-5 0,0-5 210,0-2 0,0-8-438,0 0 859,0-7 0,-11-2 0,-3-7 0</inkml:trace>
  <inkml:trace contextRef="#ctx0" brushRef="#br0">14423 6928 7946,'8'-15'0,"0"3"0,-4 7 18,5-4-17,-7 7 190,9-4 1,-5 12-30,2 2 0,-3 3-33,-5 1 1,0 4-106,0 1 0,0-1-104,0-3 1,-5 3-17,-3 0 0,1 2 94,-1-1 0,-1-4-86,-3 4 0,4-4 105,0 0 0,1-5 8,-1 0 16,-3 0 1,9 0 362,-2 1-330,3-7 1,2 4 99,3-6 0,5 0-243,7 0 0,-1-1 140,6-4 1,-1 4-376,5-3 0,-1 1 147,1-1 1,0 3-204,-1-3 1,-1-2-21,-2 2 380,2 0 0,2-12 0,6-5 0</inkml:trace>
  <inkml:trace contextRef="#ctx0" brushRef="#br0">14878 6350 7946,'-12'-18'0,"4"5"93,-1-4 1,5 3 14,-4 2 0,5 4 509,-1 0-149,3 5 234,1-2-344,5 5-213,2 0 0,10 4-55,-1 0 0,1 7 72,-5 1 0,4 2-125,1 6 0,5 1 131,-2 3 0,-2 5-248,-2 0 0,-2 5 48,-2-1 0,-1 9 124,-3 7 1,-2 2-396,-6 6 0,-7 8 241,2-29 0,-2 1 1,-4 2-1,-3-1-419,-3 5 0,-3 0 0,1-4 1,-2 0 341,-3 3 1,-1-2 0,2-4-1,-2-1-62,-3-1 1,-1-2-1,3-3 1,0-1-81,0 0 0,-1-2 1,-23 12-308,5-9 1,-1-5 81,5-7 0,0-5 506,4-4 0,0-5 0,0 1 0,0-3 0,3-1 0,0 0 0,-3 0 0,-1 0 0,-3 0 0</inkml:trace>
  <inkml:trace contextRef="#ctx0" brushRef="#br0">13266 6338 7946,'-5'-13'-189,"2"1"-48,-5 0 0,-1 5 142,-3 3 95,0-3 0,0 6 414,-1-3 0,0 9-112,-4 7 0,3 2-15,-2 6 1,1 2-102,-1 7 1,2 3 148,-2 4 0,-2 7-186,1 2 1,-3 6-453,3 6 0,1 2 328,9-25 1,2 2-1,-6 29-75,6-30 1,2 0 0,-1 0 0,2 0-126,2 2 0,0-1 0,1 27-2,4-5 0,7-8-236,8-5 1,4-2 136,0-6 0,6-7-8,3-6 0,8 0-19,4-8 1,5-4-53,3-3 1,-1-7 108,5 2 246,1-2 0,0-1 0,1-2 0,3-5 0,1 2 0,2 2 0</inkml:trace>
  <inkml:trace contextRef="#ctx0" brushRef="#br0">15284 6153 7956,'0'-14'0,"0"-2"0,0 2-175,0-2 1,0 2 13,0 2 747,6 0-350,1-1 1,5 2-180,0 3 1,1 3 16,-1 5 1,0 0-8,0 0 0,1 1-29,-1 3 0,-4-1-11,0 5 0,-3-4-22,3 4 1,-5 1 58,1 3 1,-3 0-98,-1 1 0,-1 3 85,-3 0 0,-2 1-67,-2-5 0,-3 0 1,3 1 0,-3-1-6,-2 0 0,5-1 84,0-3 1,4 2 4,-4-6 0,4 4-43,-5-4 0,7 2 33,-2-2-52,2-3 61,-3 5-70,3-6-3,-3 0 1,10-2-15,4-2 1,2 3-30,1-3 0,4-2-1,1 2 1,0 0-40,0 4 1,-2-1 72,5-3 0,-3 2-60,3-2 1,-3 2 41,3-3 1,-5 4-4,2-3 1,-4 3 2,0 1 1,-5 0-27,0 0 9,-5-6 10,8 5-203,-10-5 0,3 6 69,-8 0 0,1 0-175,-5 0 0,4 0 70,-4 0 0,0 0-140,-5 0 419,1 0 0,-11 6 0,-3 1 0</inkml:trace>
  <inkml:trace contextRef="#ctx0" brushRef="#br0">17192 5267 7999,'-7'-12'430,"1"-1"1,8 7-377,2 2 1,4-2-143,9 2 1,-2 0-5,5 4 0,1-4 5,3 0 1,1 0-23,-1 4 1,1 0-211,0 0 0,-5 0 122,1 0 0,-6 0-106,1 0 0,-2 4-231,-2 0 534,-5 0 0,-18 7 0,-9 2 0</inkml:trace>
  <inkml:trace contextRef="#ctx0" brushRef="#br0">17290 5378 7999,'-12'0'-337,"0"0"396,-1 0 13,1 0 46,5 0 49,2 0 0,6 0 1,3 0 0,3 0-66,5 0 1,5 0-170,-1 0 1,6 0 82,-1 0 1,0 0-452,0 0 1,2 0 54,-2 0 1,-2 0-447,1 0 826,1 0 0,9-17 0,1-3 0</inkml:trace>
  <inkml:trace contextRef="#ctx0" brushRef="#br0">20034 4578 7926,'0'-12'-259,"0"-1"1,0 1 293,0 0 313,0 5-170,-5 1 1,2 8-100,-5 2 0,0 8 3,-4 9 0,-5-1-1,1 5 1,-5-3 70,5 6 1,-2 2-124,2-1 1,-2 4-6,-3-4 0,4-1 25,4-3 1,1 0-24,0-1 0,5 0 34,3-4 1,2-2-12,2-6 0,2-5-57,2-3 0,3-3 47,5-1 0,2 0-5,2 0 0,-1 0-14,6 0 1,-1 0-6,5 0 0,-1-4-25,1 0 0,0-1-12,-1 1 1,2 2-63,3-2 0,-3-1 92,3 1 1,-8-1-383,0 5 0,-2-1 1,2-3 1,-4 3-610,-4-3 651,-1 2 1,-1 1 330,-3-3 0,-2 2 0,-28-25 0,-6 0 0</inkml:trace>
  <inkml:trace contextRef="#ctx0" brushRef="#br0">20207 4750 7980,'-8'-12'-410,"-1"0"1,7-1 759,-2 1-205,-3 0 0,4 3 1155,-5 1-840,5 6 0,-4-4-237,3 6 1,3 6-51,-3 2 1,-2 4-2,2 4 1,-1-1 60,0 6 0,4 0 0,-3 3 0,3 5-148,1 0 0,-2 3 76,-2-3 1,3 1-75,-3-1 0,2-2 5,2 6 0,0-4-545,0 4 1,4-10-134,1 1 1,0-3-386,-1-1 1,-1 2 522,5-5 0,-1-5-5,1-4 1,2-4-451,-6 5 903,5-7 0,4-29 0,6-14 0</inkml:trace>
  <inkml:trace contextRef="#ctx0" brushRef="#br0">20662 4713 7980,'7'-12'0,"3"0"0,-6-1-338,5 1 0,-2 5 12,5 3 1,-3 3 1118,-1 1 1,-4 9-325,4 4 1,-5 7-167,1 1 1,1 6-136,-1 2 1,1 1-27,-5-1 1,0 2-129,0 6 1,0 0 144,0 0 1,4-2-177,0-2 1,4 3-24,-4-4 1,6-1-78,-2-3 1,3-3 64,1-5 0,0-2 34,1-6 0,-1-5-9,0-3 1,5-2-9,-1-2 0,1-2 42,-5-2 1,0-4-9,0-8 0,1-3 127,-1-6 0,0-1-68,1-3 1,-1-2-8,0-6 0,1 0-35,-1 0 0,0-1 5,1-3 0,-1 1-57,0-5 0,-1 4-129,-3-4 0,3 4-89,-3-4 0,-1 12-111,1 4-147,-5 3 180,3 12-176,-6 2 0,-4 14 135,-1 10 0,1 0-18,4 5 1,-4 2 390,0 1 0,0-2 0,-1 33 0,-2 2 0</inkml:trace>
  <inkml:trace contextRef="#ctx0" brushRef="#br0">21265 5144 7980,'-7'8'-56,"3"0"0,3 1-121,1 3 1,0 2 595,0 2 0,0-2-99,0 2 0,0 2-431,0-2 1,0 6 123,0-1 1,1-4-118,3 0 1,-2 1-34,2-2 0,-3 0-171,-1-3 0,0-5 128,0 0 1,0-4-527,0 4 113,0-5 336,0 3 257,0-6 0,0-2 0,0-2 0,0 1 0,0-5 0,0 0 0,0-4 0,0-1 0,0 1 0,0-4 0,0-1 0,0 0 0,0 0 0,0-2 301,0-6 0,6 5-114,2-1 1,3 2 62,1-1 1,0-2-78,1 5 0,3-3 146,0 3 0,2 1-35,-1 4 0,0 4-9,4-1 1,-2 7 49,-3-2 1,-2 2 35,3 2 0,-8 2-412,-1 2 0,-5 2 80,1 7 1,-2 3-36,-2 1 0,-5 3 73,1-3 0,-5 3-273,1-4 0,-3 5 43,-2-5 0,-3 5-190,0-5 255,-1 6 0,6-8 67,3 2 1,-2-2 57,6-2-42,0-5 1,10 3 21,2-6 0,4 0-7,5-4 0,-2 0-53,5 0 1,-3 0 18,3 0 1,-4 0-7,5 0 0,-6 0 57,1 0 1,-2 0 21,-2 0 192,-5 5-236,-1 2 71,-6 5 0,-7 1-42,-5-1 0,-2-5 100,-7-3 1,5 1-85,-5 0 1,0 0-11,-8-1 1,3-3-54,-3 4 1,3-4-151,2-1 0,3 0-18,1 0 0,0-1 41,0-4 1,2 0-437,6-3 1,0-3-51,-1 3 636,1-3 0,11-34 0,2-9 0</inkml:trace>
  <inkml:trace contextRef="#ctx0" brushRef="#br0">20822 4319 8024,'-12'-17'0,"1"7"0,3-2-130,-3 2 1,11 2-321,0 0 1,1 5 332,7-1 1,2 1 209,6-1 1,3 3 158,6-3 1,1 2-148,3 2 0,-2 0-429,6 0 0,-4 0-95,3 0 419,1 0 0,3-2 0,3-1 0,4-1 0,-1 1 0</inkml:trace>
  <inkml:trace contextRef="#ctx0" brushRef="#br0">19838 5981 8024,'-13'0'0,"-3"0"-283,-1 0 1,1 0-416,4 0 0,-1 0 801,1 0 1,0-4 237,0 0 1,-1 0 47,1 4 1,0 0 111,-1 0-53,6 0-237,-3 0 101,8 0-176,-3 0-172,5 0 87,0 0 1,7 0-32,5 0 0,2 0-57,6 0 0,2 0 90,7 0 0,6 0-63,6 0 0,11 0 50,1 0 0,12-2-240,-31 0 0,1 0 0,7 1 0,0 1 228,2-2 0,2 0 1,5-1-1,2 0-338,4 1 1,1 0 0,-2 0 0,1 0 302,5 2 1,-1 0 0,-2 0 0,-1 0-4,1 0 1,1 0-1,-3-2 1,1 0-26,1 0 0,0 0 0,-2-1 0,-1 2 49,-1 1 0,0 0 0,-2-2 1,0-1-251,-4 1 0,0 0 1,-2 0-1,0 0 237,1 2 1,-1 0 0,-8 0-1,0 0-111,-2 0 1,0 0 0,27 0 87,-7 0 1,-8 0 13,-8 0 0,-9 0 343,-7 0 0,-6 0-367,-7 0 1237,-5 0-1223,-2 0 498,-5 0 0,-5 0-497,-3 0 0,-3 0-114,-2 0 1,-4 0-281,-4 0 1,2 0-48,-2 0 0,-3 4-82,-5 0 540,0 6 0,-14 1 0,-9 1 0,-5 5 0,0-1 0</inkml:trace>
  <inkml:trace contextRef="#ctx0" brushRef="#br0">20502 6547 8024,'-7'-6'-145,"-2"-2"-37,5-8 1,-5 6 313,5-2 0,-4 6 349,4-2 0,-1 6-357,0-3 1,3 4 21,-6 1 0,1 6-8,-2 2 0,-1 4 4,1 4 1,-3 4-142,-4 4 0,2 1 19,-2-1 0,0 7 33,0 1 0,2 0-25,-2 1 0,2-5-133,2 5 0,-4-6 149,-1 2 1,2-3 0,7-1 0,-2-6-184,6-3 114,0-2-205,4-7 77,0-2 119,0-16 1,6 3-27,2-8 1,7-3-107,1-2 1,6-2 116,-1-2 1,-2 1-1,1-1 0,-1-4 89,2 1 0,1-1-81,-6 4 1,5-3 144,-5-1 1,1 4-53,-5 5 1,0 3 129,1-3 1,-7 9 97,-2-1 162,3 7-414,-5 0 0,3 6 62,-5 3 0,0 3-75,0 6 0,0 3 23,0 0 0,0 5-17,0-5 0,2 6-34,2-1 0,-3 2-126,3 2 0,2-5 39,-2 1 1,4-2-164,-4 1 0,4-1-1,-4-2 1,2-4 119,-2 4 0,-1-3-249,5-2 0,-4-1-247,4-3-218,-5 3 439,2-10 419,1 5 0,-5-6 0,5-22 0,-6-5 0</inkml:trace>
  <inkml:trace contextRef="#ctx0" brushRef="#br0">20330 6559 7944,'-12'-12'0,"-1"0"0,2-1 122,3 1 1,-1 4 98,4 0 82,1 5-227,4-3-179,6 6 0,2 0 97,8 0 0,-1 0-60,6 0 1,-1 0-244,5 0 1,4 0 116,0 0 1,5 4-167,-1 1 0,3-1 105,5-4 1,2 0 252,2 0-46,3 5 1,-11-6 0,2-2 0,7 2 0,-1 1-1</inkml:trace>
  <inkml:trace contextRef="#ctx0" brushRef="#br0">21327 6682 7944,'-4'-8'0,"-1"0"-234,-4 0-87,2-5 1,-5 1 887,-1 0 0,1 4-182,0-1 1,0 7-4,-1-3 0,-5 0-163,-2 1 1,-3 0-208,-2 4 1,2 0 50,2 0 0,-3 5 68,-1 3 0,5 5-40,-5 3 0,9-2-204,-1 2 0,3 3-116,2 2 1,5 1 99,3-2 0,3 2-102,1-5 1,1 4 56,3 0 1,3-3 31,5-2 1,5 1 67,-1-5 1,6 3-17,-1-7 0,1-2-18,-2-2 1,3-4 4,-2-4 1,2-3 159,2-6 0,-5 0-63,1-4 0,-5-2 175,5-5 1,-6-6-65,1-3 0,-2-3 25,-2-1 0,0 0 14,1 0 0,-2-1-35,-3-3 1,1 4 23,-5 0 1,1 6 66,-5 6 1,0 2 87,0 2 1,-2 4 70,-2 4 138,3 7-357,-10 0 0,8 7-155,-5 4 1,4 1 21,-4 7 1,1 4-156,-1 4 1,-3-1 79,2 5 0,3-3-110,-3 7 0,5-3-181,-4-2 1,5 5 140,-1 0 0,1-1 61,-1-3 1,3 1 29,-3 3 1,3-3-201,1 2 0,5-2-122,3-1 0,3-4-215,1-1 0,2-5 664,3 1 0,29-7 0,13-4 0</inkml:trace>
  <inkml:trace contextRef="#ctx0" brushRef="#br0">21597 6855 7944,'-12'0'-490,"0"0"1,4 0 217,-1 0 282,7 0 1,-5 5 252,3 3 0,2 3-153,-2 1 0,3 5-82,1-1 0,0 2-64,0-2 1,0-2-234,0 3 0,4-4 17,0 0 1,2 2-262,-2-3 513,-3 3 0,26-19 0,1 2 0</inkml:trace>
  <inkml:trace contextRef="#ctx0" brushRef="#br0">21585 6879 7944,'0'-16'0,"0"-1"0,0-3 0,0 3 0,0 1-248,0 4 1,1 4 278,4-1 0,-3 5 405,6-4 1,1 5-220,3-1 0,0 3-119,1 1 0,-1 1-98,0 3 0,1-1 44,-1 5 0,-1 0-116,-3 5 0,-1-1 130,-3 0 0,-3 1-175,3-1 0,-4 0 30,-4 1 1,2-1 64,-7 0 0,1 0 18,-4 1 0,-5-1 14,1 0 0,0 1 38,3-1 1,5-1-47,0-3 1,4 2-16,-4-6 0,5 1 39,-1-1-155,2-2 59,2 9 1,6-10-15,2 3 0,4-2 50,5-2 0,-4 4-16,4 0 1,1 0 40,-2-4 1,0 0-34,-3 0 1,-1 1 212,0 3 0,-3-2-54,-1 2 250,-5 3-233,2-1 1,-6 5-31,-3-2 0,-3 0-69,-6-5 1,0 4-3,-4-3 1,2 0-43,-5-1 1,1-2 58,-2 2 0,-1-2-299,6 2 1,-6-2 73,1 2 0,0-3-255,0-1 0,-1-1-6,6-3 1,-5 1 435,5-5 0,-6-44 0,3-15 0</inkml:trace>
  <inkml:trace contextRef="#ctx0" brushRef="#br0">21770 6288 7944,'0'-17'0,"0"3"-99,0-2 1,5 2-183,3 2 1,-1-1 657,1 1 1,5 5-120,3 3 0,2 3-22,-2 1 0,-2 0-147,2 0 1,2 1 3,-1 3 0,-2-1-36,-7 5 1,1 0-4,-5 5 0,1 0-16,-5 4 1,0-4-118,0 4 1,-2-2-24,-2 1 1,-3-2 75,-5 2 0,0-2-111,-1-2 1,1 1 123,0-1 0,-1-1 126,1-3 0,4 2-29,0-6 0,4 1-28,-5-1 1,5-2 28,-4 2 35,5-3-135,-2-1 65,5 0 1,5 0-102,4 0 1,2 0 72,1 0 0,1-1-102,4-3 0,2 2 72,6-2 1,-1 3-4,1 1 0,1 0 19,3 0 0,-2 0 2,6 0 0,-5 0 189,5 0 1,-9 0-113,0 0 1,-3 0 67,-1 0 0,-6 0 47,-6 0-119,-5 0-54,2 0-18,-5 0 1,-1 0-97,-3 0 0,1 0-235,-5 0 1,4 0-330,-4 0 0,3 1 275,-3 3 0,4-2-783,-4 2 1157,5-3 0,-8 5 0,4 0 0</inkml:trace>
  <inkml:trace contextRef="#ctx0" brushRef="#br0">1772 9119 7945,'0'-12'0,"-1"-1"-737,-3 1 0,2 0 737,-2-1 161,-3 1 0,6 0 230,-3-1 0,-2 5 51,2 0 1,0 4 139,4-4-384,0 5 1,0-4 212,0 3-107,0 3-288,0-5 1,0 12 109,0 2 0,0 7-116,0 1 1,0 10 43,0-1 0,0 8-18,0 0 1,0 2-5,0 2 1,0 0-13,0 0 1,0 1-156,0 3 1,0-7 123,0 3 0,0-4-131,0 0 1,0-2 22,0-2 0,0-8-280,0-1 155,0-10 69,0-5 145,0-5 1,0-5 87,0-4 1,-1-1 23,-3-3 0,1 0-107,-5-4 1,5-2 117,-1-6 0,-2 1-88,2-1 1,-1-4 139,1 1 0,2-6-127,-2 1 0,3-4-1,1-4 1,0 1-14,0-5 1,5 5 2,4-1 0,2-1-28,1 1 0,4 1 37,1 7 1,0 5-135,0 7 0,1 3 34,2 6 2,3 5 1,-5-2 0,4 5-92,-1 1 0,-5 6-2,4 1 0,-6 7-8,-2 1 0,1 0-176,-5 5 0,-3 2-97,0 1 1,-4 0-150,-1 0 605,0 1 0,-27 30 0,-8 8 0</inkml:trace>
  <inkml:trace contextRef="#ctx0" brushRef="#br0">1760 9254 7945,'-13'0'-167,"1"0"0,4-4-839,0 0 1889,5 0-342,-2 4-278,5 0 1,6 0-158,7 0 0,0 0-106,8 0 1,1 0-74,6 0 0,0 0-195,5 0 1,-2-4-1,2 0 0,2 0 268,-2 4 0,0-7 0,3-3 0,3 0 0,0 0 0</inkml:trace>
  <inkml:trace contextRef="#ctx0" brushRef="#br0">2203 9353 7945,'-7'0'-46,"2"0"833,5 0-646,0 0-437,0 5-868,0-3 691,0 3 473,0-5 0,27 5 0,7 2 0</inkml:trace>
  <inkml:trace contextRef="#ctx0" brushRef="#br0">2744 8971 7945,'-4'-8'0,"0"0"0,-1 1 164,1-1 1,1-2-91,-5 6 1,-1 0 186,-3 4 1,-2 5-107,-2 4 0,1 6 89,-6 1 0,5 5-163,-4-5 1,0 5-4,0-5 0,2 4-25,6-3 1,-1-1-139,1-3 1,5-1-213,3 0 188,3 1 0,2-3 23,3-1 1,7-3 19,6-1 1,5-4-144,-2 3 1,3-3 8,2-1 0,-5 2 60,1 2 1,-2-3 89,2 3 1,-2 2 101,-3-2 1,-2 6 15,2-2 1,-3-1-163,-5 1 265,3 0 0,-10 4 107,3 1-81,-2-1 0,-8 0-74,-2 0 1,-7-3-73,-2-1 0,-3-1-81,3 1 0,0-1-179,0-3 0,4-1-120,-4 5 1,4-5 141,0 1 0,1-3 187,0-1 0,21-16 0,6-5 0</inkml:trace>
  <inkml:trace contextRef="#ctx0" brushRef="#br0">2904 9279 7945,'8'0'455,"1"0"770,-7 0-902,9 0 1,-8 0 35,5 0-631,-5 5 0,2 2 183,-5 5 1,0-3-605,0-1 1,0-4 692,0 4 0,-10 0 0,-4 5 0</inkml:trace>
  <inkml:trace contextRef="#ctx0" brushRef="#br0">4147 9119 7945,'-12'0'-108,"0"0"-55,-1 0 1,1 0 261,0 0-72,5 0 729,1 0-465,6 0 0,7-1-116,5-4 1,5 4-116,3-3 0,5 3-148,0 1 0,-1-5 51,5 1 0,-3 0-241,-1 4 1,1 0-306,2 0 0,-2 0 72,3 0 511,-3 0 0,9 0 0,4 0 0</inkml:trace>
  <inkml:trace contextRef="#ctx0" brushRef="#br0">4233 9340 7945,'-19'0'-187,"1"0"653,12 0-285,0 0 1,7 5-208,4-1 0,7 0 92,8-4 0,4 0-216,0 0 0,2 0-155,3 0 0,-2 0 305,6 0 0,3-9 0,5-4 0,4-1 0,1 0 0</inkml:trace>
  <inkml:trace contextRef="#ctx0" brushRef="#br0">6092 8430 7945,'0'-13'-179,"0"1"0,0 4-577,0 0 912,5 0 1,-2-5-44,5 1 1,-4 0 137,4-1 1,-4 1-69,5 0 1,-1-1-39,4 1 0,0-2 8,1-2 0,0 1 3,4-6 1,1 6-53,2-1 0,2 2 0,-6 2 1,6 0-65,-1-1 1,-2 7 81,1 1 0,-3 4-208,3 1 0,-3 1 42,3 4 0,-5 1-234,2 7 1,-8 0-27,-1 4 0,-3-2-139,3 5 1,-5-3 130,1 3 1,-2-5-131,2 2 1,-2-4 441,2 0 0,-3-1 0,-1 0 0,-11-10 0,-2-4 0</inkml:trace>
  <inkml:trace contextRef="#ctx0" brushRef="#br0">6399 8282 7946,'-12'-1'0,"0"-3"0,3 1-754,1-5 777,0 5 884,-4-3-641,-1 6 0,2 2-24,3 2 0,1 4 7,3 9 1,-1-2-93,-3 5 0,-2 2-114,6 7 1,-4-1 139,4 9 0,-6-5-289,2 9 1,2-6-114,2 6 1,2-1-101,-3 1 0,4-8 125,-3 0 0,4-6-10,4-2 0,-1-2-169,5-3 1,0-2 52,5-6 1,4-5-17,4-3 0,-1-1 97,5 1 1,-7-2 238,6 2 0,26-25 0,8-6 0</inkml:trace>
  <inkml:trace contextRef="#ctx0" brushRef="#br0">6682 8651 7946,'0'-12'0,"-1"4"84,-3 0 155,2 5 468,-9-3-410,5 6 0,-7 6-240,1 2 1,0 7 66,-1 1 0,5 6-161,0-1 1,4-2 70,-4 2 0,5-5-25,-1 4 1,3-3 30,1 3 1,0-5-192,0 2 1,5-4-7,3 0 1,3-2 48,1-3 0,5 1-138,-1-4 0,6-1 56,-1-4 1,2-2-19,1-2 1,-3-3 136,0-5 0,-2 0-17,1-1 1,-1 0 35,-2-4 0,-8 2 122,4-5 1,-4 1 33,3-2 1,-5-1-75,-3 6 1,-2-5 172,-2 5 0,0 0 108,0 3 0,0 6 1,-2 2-76,-2 5 0,2 0-127,-7 0 0,3 5-48,-3 4 1,-2 3 1,3 4 0,1-1-150,-1 6 0,5-6 97,-1 1 0,2 2-273,-3-1 0,4-1 61,-3-4 0,3 1-181,1-1 0,4 0 69,0 0 0,5-1-39,0-2 0,2 0 353,1-5 0,17-5 0,3-6 0</inkml:trace>
  <inkml:trace contextRef="#ctx0" brushRef="#br0">5698 9254 7946,'-13'0'0,"1"0"-44,0 0 1,4 0 224,-1 0 20,1 0-70,-4 0 0,4 0 100,0 0-2,5 0-196,-3 0-12,17 0 0,3 0 70,11 0 0,6-1-112,6-3 1,7 1 80,9-5 0,9 4-333,-28 0 0,1 0 0,4 0 1,2-1 260,1-1 0,2 0 0,3 2 0,1 0-299,7 0 0,1 0 0,-1 0 0,0-1 297,6 0 1,1-2-1,-5 1 1,0 0-2,1 0 1,-1 0 0,0-1 0,-2 1-66,1 0 0,-1 0 0,-4 0 1,-2 0-118,-1 0 1,-2-1 0,-3 1 0,-2 0 122,-2 0 1,0 0-1,-4 0 1,-1-1-94,32-5 1,-10 4-18,-7 0 1,-9 5 391,-7-1 0,-11-2-352,-2 2 1175,-5 0-1147,-8 4 1,-7 0 458,-8 0 0,-3 0-423,-1 0 1,-1 0 100,1 0 0,-2 4-103,-2 0 0,2 2-99,-2-2 1,1-3 180,-2 3 0,2 2 0,-5-2 0,-28 11 0,-11-1 0</inkml:trace>
  <inkml:trace contextRef="#ctx0" brushRef="#br0">6485 9685 7946,'-12'0'0,"0"0"0,-1 4-323,1 0 1,0 0 202,0-4 0,-1 0-124,1 0 337,0 0 1,3 0 372,1 0-54,5-5-286,-7-2 1,8-5 145,-2-1 0,7 5-129,1 0 1,5 0 12,0-5 1,2 1-65,1 0 0,2 0-1,2-1 0,3 1 6,6 0 1,-1-1-99,1 1 1,1 0 57,3-1 1,-3 5 19,2 0 0,-6 5-120,-1-1 0,-1-1 64,5 1 1,-6-1-232,-3 5 1,-2 5-92,-2-1 1,-1 5-100,-2-1 0,0-1 128,-5 1 0,0 1-11,-4 3 1,0-4-156,0 0 0,-1 1 438,-3 3 0,1-4 0,-5 0 0,4-1 0,-4 1 0,5-1 0,-1-3 0,-3-2 0,4 3 0,-5-5 0,4 0 0,-4 0 0,4 0 0,-5 0 0,7 0 0,-9 0 0,5-1-79,-2-3 0,1 2 228,3-2 1,1 3 499,-5 1 55,5 0 90,-8 0-537,5 0 0,-7 0 86,1 0 0,0 5-185,-1 4 1,5 3 76,0 4 0,-4 3-176,-5 6 1,0 5 80,0 3 0,3 2-157,-2 2 1,2 0-32,2 0 1,4-4-40,0 0 0,5-6 119,-1 2 0,4-9 17,4-3 1,3-4-316,5 0 0,4-2 91,1-3 0,5-3-287,-2-5 1,4 0 192,0 0 0,1-1-463,-1-3 1,2-3 268,3-5 1,-2 2 462,6-2 0,5-9 0,6-10 0</inkml:trace>
  <inkml:trace contextRef="#ctx0" brushRef="#br0">7064 9919 7946,'-7'-2'0,"3"-2"201,-3 3-192,6-5 667,-5 6 0,6 6-250,0 2 1,0 3-144,0 1 1,0 5-214,0-1 0,0 2-172,0-2 1,0-2 22,0 2 0,0 0-187,0 0 0,4-2-368,0 2 1,0-2 272,-4-2 1,2-1-322,2-3 0,-3 3 333,3-3 1,-2-1 348,-2 1 0,0-5 0,5-14 0,2-9 0</inkml:trace>
  <inkml:trace contextRef="#ctx0" brushRef="#br0">7113 10017 7946,'0'-20'-291,"0"-1"1,0 6 90,0-1 0,1 2 725,3 2 1,-1 1-173,5 3 0,-4-2-63,5 6 1,-2-1-177,1 0 1,3 4-86,-3-3 1,3 4 22,1 4 0,-4-1-154,1 5 0,-3-4-51,3 4 1,0 0 100,-5 5 1,0-1-104,-4 0 1,0 1 72,0-1 1,0 0-25,0 1 1,-5-1 74,-3 0 0,1-4 18,-1 1 1,5-1 31,-1 4 1,-2-4 13,2 1 0,0-5 85,4 4-110,0-5 52,0 8-41,6-10 1,0 6-20,7-3 1,0-3 25,4 3 1,-4-1-2,4 1 0,-3-2 38,-2 2 1,0 1 125,0-1 0,-3 6-23,-1-2 0,-5-1-64,1 1 1,-3-4 45,-1 4 1,-1-1-48,-3 1 0,-7 2-86,-6-6 1,-5 2 37,2-2 0,-3-3-124,-2 3 1,0-1-36,1 1 0,-1-3-223,1 3 0,3-2-398,1-2 0,3 0 319,-3 0 0,9-4 408,-2 0 0,20-44 0,1-7 0</inkml:trace>
  <inkml:trace contextRef="#ctx0" brushRef="#br0">8467 9156 7946,'-6'-7'0,"5"-4"-20,-3 3 1,1 1 19,-1-1 0,3 4 236,-4-5 0,5 7-50,5-2 1,1 1-198,7-1 1,-1 2 17,0-2 0,6 3-143,3 1 1,2 0 51,1 0 0,-3 0-204,-1 0 1,1 1 287,4 3 0,5 3 0,1 6 0</inkml:trace>
  <inkml:trace contextRef="#ctx0" brushRef="#br0">8405 9377 7609,'-12'0'-1496,"5"0"1310,2 0 504,15 0 0,0 0-185,11 0 1,-1 0-163,5 0 1,5 0-41,3 0 0,-2-4-196,2 0 1,-2-1 264,2 1 0,30-14 0,-30 5 0,0 0 0</inkml:trace>
  <inkml:trace contextRef="#ctx0" brushRef="#br0">8676 9033 7946,'0'-13'-661,"-4"1"526,0 0 0,-2 4 343,2-1 1,3 5 69,-3-4 304,2 5-614,2-2 151,0 5 41,0 0-69,6 5 0,-4-2-104,7 5 0,-5 1 47,4 3 1,0-4-20,4 0 0,1-1-4,-1 1 1,2 2-94,2-6 0,-1 4-39,6-4 0,-1 4 77,5-3 0,1-1-40,3-4 0,-3 1 59,2 3 0,2-2 36,-1 2 0,-4-3-5,-5-1 1,-3 1 3,3 3 0,-10-1 31,-2 5 0,-5-4 122,-3 5 0,-2-1 12,-2 4 0,-8 2-75,-9 2 1,-2-1-13,-2 6 1,-3-1-15,-1 5 0,0 0-70,5-1 0,-1 1-65,0-1 1,5 1-192,-1 0 0,8-2-66,0-3 0,7-2-618,6-6 936,0 1 0,27-6 0,7-2 0</inkml:trace>
  <inkml:trace contextRef="#ctx0" brushRef="#br0">10682 8934 7946,'0'-12'0,"0"0"-706,0-1 1,5 1 705,3 0 0,-1-2 172,1-2 0,2 2 208,6-2 1,0 2 15,4 2 1,1-1-175,3 1 0,1 0-44,-1-1 0,1 2-41,0 3 1,1 1-19,2 3 1,-3 3-13,0-3 1,-1 8 33,-3 4 0,1 3-216,-2 1 0,-4 2-72,-7 2 0,2 0-76,-3 4 1,-3-4 29,-1 5 1,-2-6-145,-2 1 0,0-1-159,0 2 1,0-8-166,0 4 341,0-4 0,-2 0 320,-2-1 0,2-6 0,-7 3 0,-4-20 0,-6-6 0</inkml:trace>
  <inkml:trace contextRef="#ctx0" brushRef="#br0">11063 8848 7946,'-8'-8'-38,"0"0"1,4 5-136,-4-1 571,5-3 342,-8 6-164,4-5-390,-5 6 0,-1 6-3,1 2 0,0 4 8,0 5 1,-1 2-107,1 5 0,0 5 51,-1 0 0,1 5-153,0-1 1,1 2 2,3 2 1,1 0-146,3 0 0,2 0-22,-2 0 1,7-6 71,1-2 0,6-4-219,-2-5 0,4-2 86,4-6 0,0-3-166,4-1 1,1-6 22,3 3 0,1-4-116,-1-1 0,5 0-15,0 0 516,0-6 0,12-17 0,4-10 0</inkml:trace>
  <inkml:trace contextRef="#ctx0" brushRef="#br0">11420 9328 7947,'-4'-8'486,"0"0"161,-6 5 0,8-3-532,-7 6 0,7 6 61,-2 2 1,2 3-120,2 1 1,0 5 69,0-1 0,0 5-292,0-5 0,0 5-43,0-5 1,0 2-199,0-2 0,4-2 159,0 2 0,2-1-116,-2 2 1,-3-4-306,3 4 1,2-8 667,-2 0 0,0-12 0,-4 2 0</inkml:trace>
  <inkml:trace contextRef="#ctx0" brushRef="#br0">11469 9402 7947,'0'-12'-340,"0"-1"483,0 1-107,0 5-69,6 2 1,1 6 43,5 3 0,-1-1-58,-3 5 1,3 0 6,-3 5 0,-1-1-6,1 0 0,-5 1-22,1-1 0,-2 0-102,-2 0 18,0 1 1,0-1 97,0 0 1,0-3 92,0-1 0,-5-4-92,1 4 1,-1-5 206,1 1 0,2-1 3,-2 1-84,3-3 81,1 5 76,0-6 1,5 0-92,4 0 1,-3 1 7,3 3-69,-1-3 0,4 6-6,0-3 0,-3-1-10,-1 5 0,-1-4-7,1 5 1,1-5-7,-4 4 0,3-4 12,-4 4 0,0-4 2,-4 5 0,0-5 350,0 4-338,0-5 0,-5 2-103,-4-5 0,-2 4 106,-1 0 1,-4 0-97,-1-4 1,-3 0 1,3 0 0,0 0-315,0 0 70,3 0 0,-2-1-899,8-3 1160,-3 3 0,53-49 0,-17 23 0,0 0 0</inkml:trace>
  <inkml:trace contextRef="#ctx0" brushRef="#br0">12319 9094 7947,'0'-12'0,"0"0"0,0 3 0,0 1 0,1 4-628,3-4 0,-1 5 273,5-1 0,4 3 561,5 1 0,0 0-134,0 0 0,-4 4-72,4 0 0,2 11 0,0-1 0</inkml:trace>
  <inkml:trace contextRef="#ctx0" brushRef="#br0">12220 9242 7959,'-12'0'-45,"4"0"-24,-1 0 627,7 0-140,-4 0-279,6 0 1,2 0-99,2 0 0,2 0-97,7 0 1,0 0-86,4 0 1,1 0-290,2 0 1,7 0-249,-2 0 1,2 0 677,-2 0 0,12-11 0,5-5 0,5-1 0,-1-1 0</inkml:trace>
  <inkml:trace contextRef="#ctx0" brushRef="#br0">14755 8627 7959,'-7'-6'5,"0"3"60,3-5 1,3 4 179,-3-4 0,3 4-1,1-4 1,0 4-122,0-5 1,0 1 94,0-4 1,1 0-200,3-1 1,7 1 112,5 0 1,6-5-157,-1 1 0,3-6-25,5 1 0,3-2-51,4-1 0,1 0 118,0 4 1,0 2-71,0 6 0,-4-1-62,0 1 0,-7 5 125,-2 3 1,-5 4-244,-6 4 1,-5 3 68,0 5 1,-5 2-131,1 2 1,-3 4-60,-1 4 0,4-3-56,1-1 0,-1-1 193,-4 2 0,0 1 215,0-6 0,-11 1 0,-3-5 0</inkml:trace>
  <inkml:trace contextRef="#ctx0" brushRef="#br0">15186 8454 7959,'-2'-12'-325,"-2"0"0,-1-1 129,-3 1 1,-2 0 692,6 0 0,-6 3-136,2 1 1,1 5 543,-1-1-588,0 3 1,-4 2-66,-1 3 0,2 5-43,3 7 1,-3-1-2,3 6 0,1 0-16,-1 8 1,4-2-78,-4 6 0,5 0-181,-1 4 1,-2-3 50,2 3 0,0-4-193,4 4 1,0 0 65,0-4 1,0-2-41,0 2 0,4-7-95,0-2 0,6 0-194,-2-8 1,2 1-96,-2-5 1,3-4 202,-3 0 0,7-5-154,2 1 1,0-3 158,0-1 1,1 0 357,2 0 0,9-21 0,-3-7 0</inkml:trace>
  <inkml:trace contextRef="#ctx0" brushRef="#br0">15432 8762 7973,'0'-8'0,"0"0"367,-5 5 162,3-8 1,-7 11-209,4 0 0,-3 5-111,4 8 1,-5 0-174,0 4 0,3 2 97,-3 6 1,7-5-78,-2 1 0,2-2-33,2 1 0,0 2-149,0-5 1,2 3 61,2-4 1,7-1-142,5-6 1,6 2-133,-2-3 1,4-3 95,0-1 1,1-2 13,-1-2 0,1-6 78,0-2 0,-1-3 43,1-1 0,-5-2 20,1-2 0,-6 1 104,1-6 0,-3 2-61,-5-1 0,1-2 153,-4 5 0,3-1 215,-4 2-200,0 2-88,-4-3-2,-6 10 0,0 1 324,-7 6 1,5 4-68,0 1 0,1 8 3,-1 0 0,-3 3-154,3 0 0,1-1-156,-1 6 1,5-5-117,-1 5 0,2-6 59,2 1 0,0 2-257,0-2 0,0 2 129,0-1 0,0-8-132,0 3 1,6-2-89,2 2 1,4-1-227,5-2 1,-3 0 644,2-5 0,36-16 0,8-9 0</inkml:trace>
  <inkml:trace contextRef="#ctx0" brushRef="#br0">14817 9353 7973,'-13'0'0,"-3"-2"-13,0-2 0,3 3-119,5-3 372,5 2 189,-2 2 1,14 0-222,4 0 1,9 0-117,2 0 0,6 0-120,7 0 1,7 0 108,5 0 0,6-4-432,6 0 1,2-4 319,3 4 1,-31-1 0,1 0-163,5 1 1,0 0 0,-2 1 0,0-1 186,4 0 0,0 0 0,-3 0 1,-1 0 9,3-2 0,-1 0 1,-4 0-1,-1 1-23,4 1 0,-2-1 0,24-4-72,-1 5 1,-13 0-101,-7 4 0,-8 0 61,-4 0 1,-13 0-461,-4 0 452,-7 0 0,0 5-319,-5 3 1,-1-1 756,-3 1-300,-3 1 0,-55 19 0,25-11 0,0-1 0</inkml:trace>
  <inkml:trace contextRef="#ctx0" brushRef="#br0">15272 9747 7973,'1'-13'-120,"3"1"1,-2 0 79,2-1 1,3 1 750,1 0-443,3-1 0,3 2-15,2 3 1,-2-1-52,2 5 1,-2-1-35,-2 5 1,0 0-41,1 0 0,-1 0-1,0 0 0,-4 6-163,1 2 0,-7 3 115,3 1 1,-4 1-166,-1-1 1,-1 2 30,-4 2 0,-1-2-83,-7 2 0,1 2 61,0-2 1,-5 2-59,1-1 0,-1-4 113,5 4 1,1-4-10,3 0 1,-2-1-72,6 0 1,-1-4 71,1 1 0,2-5 1,-2 4 0,8-5-5,5 1 0,2-3 23,1-1 0,4 4 6,1 0 0,3 0 3,-3-4 1,3 5 31,-4-1 0,5 1 9,-5-1 1,1-1 139,-5 5 1,-4-1-98,1 1 0,-7 3 86,2-3 1,-2 3-112,-2 2 1,0-5 105,0 0 0,-6 0-107,-2 4 1,-8-3 3,-5-1 0,-1-1-21,2 1 0,-3 1-99,2-4 0,-4 3-137,-3-4 0,3 1 65,0-1 0,1-2-341,3 2 0,4-3-94,0-1-914,3 0 730,8 0 751,0-5 0,29-12 0,14-6 0,1-3 0,0-1 0</inkml:trace>
  <inkml:trace contextRef="#ctx0" brushRef="#br0">15715 9894 7973,'0'-7'1336,"0"2"-1435,0 5 0,0 1-50,0 3-7,0 3 1,0 5-92,0 1 0,0-5-303,0 0 0,0-4 550,0 5 0,22 4 0,5 6 0</inkml:trace>
  <inkml:trace contextRef="#ctx0" brushRef="#br0">16121 9747 7973,'-12'0'-106,"0"0"0,-1 0 81,1 0 0,0 0-10,-1 0 1,5 1 178,0 3 0,4 1-119,-4 4 0,5 2 40,-1-3 1,2-1-54,2 1 0,6-1-2,2 1 1,3 3 3,1-3 0,5-1-3,-1 1 1,5-4 143,-5 4 1,5-5-130,-5 1 0,4 2 181,-3-2 0,1 1-92,-2-1 1,-2-1 71,2 5 1,-4-4-34,-3 5 0,2-5 112,-3 4 0,-1-4-103,1 4 0,-5 0 155,1 5-385,-3-1 0,-6 0 124,-4 1 0,-2-1-84,-1 0 1,-2-4 57,-2 1 0,-2-3-423,-2 3 0,-4 0-56,4-5 1,-3 5-205,-2-5 0,1 0 173,-1-4 1,4 0-545,1 0 1023,5 0 0,-3-28 0,6-6 0</inkml:trace>
  <inkml:trace contextRef="#ctx0" brushRef="#br0">16207 9783 7973,'13'-11'-119,"-1"3"-59,0-8 0,5 2 688,-1 2 0,6 0-124,-2-1 1,2 5-82,-1 0 1,2 4-208,-2-4 1,3 5-222,5-1 1,-7-2-49,2 2 1,-2 0-331,3 4 0,-5 0-864,1 0 1365,-1 0 0,16-16 0,2-5 0</inkml:trace>
  <inkml:trace contextRef="#ctx0" brushRef="#br0">6141 12232 7872,'-7'-5'-1510,"1"4"2308,6-10-228,0 9-399,0-9 0,0 9 24,0-7 0,0 5-126,0-4 0,0 4 35,0-4 0,0 4 40,0-5 1,-1 5-55,-3-4 0,3 4-35,-3-4 1,-3 1-7,-1-1 1,-3-2-114,-2 6 1,0-4 78,-4 4 1,2 0-50,-5 4 1,-2 0 67,-7 0 1,-1 1-134,-3 3 0,-2 3 74,2 5 1,-3 5-1,-1-1 0,6 6-6,2-1 0,3-2 3,2 1 1,4 1-109,4 3 1,4 0 74,3-4 1,4 2-96,5-6 0,1 1 108,3-5 1,5 0-136,7 1 1,-2-7 144,2-1 0,3-4 8,2-1 1,-2 0 2,1 0 1,1-1 23,4-4 1,-1-1 83,1-7 0,-1 0-106,1-4 1,0-2 100,-1-5 0,2-2-74,3-3 1,-7 1 176,2-4 1,-3-3-37,-1-6 1,4-2-49,-4-7 1,-2 3 29,-2 1 1,-6 4 8,-2 5 1,-4 2 92,5 2 1,-7 8 67,2 9 186,-2 8-312,-2 2 1,-2 7-86,-2 4 0,2 3 49,-7 8 1,2 3-18,-1 6 0,-3 0-2,3-1 1,1 6-8,-1 3 1,1 3-105,-1 1 1,-2-2 47,6-2 1,0 2-283,4-2 0,0-1 120,0 1 1,0-2-236,0 2 1,2-4-13,2-9 1,3 2-153,5-6 0,0 1 64,0-5 1,1-1-182,-1-3 1,0 2-116,1-6 742,-1 5 0,11-18 0,3 1 0</inkml:trace>
  <inkml:trace contextRef="#ctx0" brushRef="#br0">6473 12306 7916,'-7'0'1285,"0"-1"-843,3-3-388,3 2 1,-5-2 241,6 8 0,-4 3-69,0 6 1,0 0-128,4 4 1,0-2-31,0 5 1,0 1-134,0 3 0,0-3 104,0-1 1,0-1-175,0 2 1,0 2-469,0-2 0,4-4 321,0 0 0,0-3-398,-4-2 1,5-4-177,-1 0 292,0 0 562,1-1 0,2-23 0,5-11 0</inkml:trace>
  <inkml:trace contextRef="#ctx0" brushRef="#br0">6559 12380 7916,'0'-12'0,"0"-1"0,0 1 102,0 0 1,0 0 86,0-1 313,0 6-322,0-4 1,2 10-260,2-3 0,-2 3 35,7 1-39,-1 5 0,3 2 125,-3 5-30,3 1 1,-10-1-157,3 0 1,2 0-109,-2 1 171,0-1 1,-4 0 18,0 1 241,-5-1-113,3 0 0,-3-4 14,5 1-33,0-7 0,0 5 279,0-3-48,0-2-210,0 3 0,1-5-124,3 0 1,-1 4 108,5 0 0,0 5-134,5-5 0,-5 1 84,0-1 0,0 2-11,5 2 0,-2 3 33,-3-3-18,3 3 1,-6 1 174,3 1-165,-2-1 1,-6 0 147,0 1 1,-6-5-74,-2 0 1,-4-1-123,-5 1 1,2-1 18,-5-3 0,5-3-128,-2 3 0,0-2-28,0-2 1,1 0-291,4 0 0,3 0-274,1 0 0,5-2 731,-1-2 0,36-30 0,9-12 0</inkml:trace>
  <inkml:trace contextRef="#ctx0" brushRef="#br0">7507 12097 7916,'0'-12'252,"0"2"-210,0-2 1,4 6-486,0-6 1,6 7 262,-2-4 1,3 7 472,1-2 1,4 2-352,1 2 0,1 0-335,-2 0 1,-2 2-251,2 2 643,-2-3 0,-13 32 0,-2 1 0</inkml:trace>
  <inkml:trace contextRef="#ctx0" brushRef="#br0">7433 12282 7916,'-12'0'0,"-1"0"-3,1 0 70,0 0 205,-1 0 321,7 0-650,0 5 0,12-2 22,2 5 1,7-5-120,1 1 0,7-3 71,2-1 0,4 0 83,4 0 0,2-2 0,3-1 0,2-1 0,0 1 0</inkml:trace>
  <inkml:trace contextRef="#ctx0" brushRef="#br0">10079 11457 7916,'0'-12'0,"0"-1"73,0 1 1,0 0 170,0 0 1,0 3 410,0 1-200,0 5-214,0-2 0,0 6-8,0 3 0,0 5-21,0 7 0,-4 3-33,0 6 1,-5 1-108,5 2 0,-4 0 15,4 5 0,-4-1-209,4 5 0,-5 0-127,5 0 0,-4 0 165,4 0 1,-4-1-560,4-4 0,0 3 281,4-7 0,0 1-325,0-4 0,0-6-318,0-3 1005,0-2 0,5-2 0,13-21 0,8-6 0</inkml:trace>
  <inkml:trace contextRef="#ctx0" brushRef="#br0">10509 11457 7933,'0'-12'0,"-4"4"-167,0-1-344,-5 7 418,2-4 0,-5 12 233,-1 2 1,1 4 253,0 5 0,-2 6-224,-2 6 1,1 1-49,-6-2 0,2 0-121,-2 4 0,-1 0-170,6 1 1,0-3 84,3-6 1,2 1 12,3 0 9,3-6 11,5-1 0,5-12 121,3-1 1,5-4-66,3-1 0,-1-1 105,6-4 1,-1 4-100,5-3 1,-1-2-40,1 2 0,-4 0 3,-1 4 1,1 0-14,3 0 1,-3-4-39,-1 0 0,-3 0-144,3 4 1,-3-4 12,3 0 0,-5-2 122,1 2 1,-6-1 122,-2-3 0,-4-3-118,5 2 1,-7 3 251,2-3 1,2 1-14,-2-4 1,0 0 168,-4-1-205,0 1 0,-4 0 178,0-1 0,-2 5 318,2 0-152,3 5-216,-10-2 46,4 5-270,-5 0 1,4 5 70,-1 3 1,5 3-15,-4 2 0,4 4-40,-4 4 0,5 1-154,-1-2 0,-1 4-22,0-4 1,1 3 45,4 2 1,0-1-161,0 1 0,0 0 62,0-1 1,4 0-183,1-4 0,3-2-6,-4-6 0,1 0-315,-1 1 309,3-1 0,4-4 378,-3 0 0,14-27 0,-1-3 0</inkml:trace>
  <inkml:trace contextRef="#ctx0" brushRef="#br0">11125 11457 7933,'0'-12'235,"0"2"59,0-2 0,-2 6-272,-2-6-333,3 8 552,-4-1 1,3 11-62,-2 7 1,3 4 25,-3 8 1,2 4-125,2 0 1,-4 5 19,0-1 0,0 2-90,4 2 0,0 1-147,0 3 0,1-2 173,3 2 1,-1-7-230,5-1 0,1-6 151,3 2 1,0-5 18,0-3 1,5-8 12,-1-4 1,2-7-12,-2 2 1,-1-4 37,6-4 1,-6-4 29,1-8 1,-2-3 11,-2-6 0,1 0 13,-1 1 1,0-6 66,1-3 1,-1-3-136,0-1 1,1 1 35,-1-1 1,0-4-40,0 0 0,1 0 46,-1 4 1,-1 5 1,-3 3 0,-2 9-102,-6 4-83,0 7-206,0 4 0,0 6-399,0 3 0,0 5 169,0 7 0,-2-2 188,-2 2 0,3 3 382,-3 2 0,-2-2 0,2 1 0,-5 17 0,2 8 0</inkml:trace>
  <inkml:trace contextRef="#ctx0" brushRef="#br0">11531 11937 6983,'-7'5'-652,"2"-2"939,5 5 1,0-3-62,0 3 1,0 0 274,0 4 1,0 5-175,0-1 0,0 2-149,0-2 0,0-2-107,0 2 0,0 2-130,0-1 0,0 0-80,0 0 1,0-4 126,0 4 1,0-8-553,0 0 1,0-1-117,0 4-206,0-5 886,0 4 0,16-32 0,5-1 0</inkml:trace>
  <inkml:trace contextRef="#ctx0" brushRef="#br0">11605 11999 7957,'0'-14'0,"0"-3"0,4 4 0,0-4 0,1 8 231,0 1 1,0 4-70,3-5 1,3 7-115,-3-3 0,-1 4 13,1 1 1,-4 1-11,5 4 1,-2-3-11,1 7 0,1-1-118,-5 4 0,1 0 23,-5 1 1,0-1 101,0 0 1,-2 1-26,-2-1 0,-1 2-40,-4 2 1,-2-2-154,3 2 1,1-6 111,-1-2 0,4 0 53,-4 4 0,5-3-4,-1-1 19,3-6 14,1 9 1,1-9-12,3 2 0,3-3-110,5-1 1,1 2 61,-1 2 1,0-3 14,1 3 0,3-2 69,0-2 0,1 0 313,-5 0-318,0 5 0,-1-2 79,-3 5 29,-2-5 48,-6 8 1,-6-9-111,-2 7 0,-4-7-3,-4 2 0,1-2-128,-6-2 0,5 0-84,-5 0 1,6 0-175,-1 0 1,-2 0 74,1 0 1,1 0-67,4 0 0,-2-2-843,-2-2 1133,7 3 0,-12-32 0,7-1 0</inkml:trace>
  <inkml:trace contextRef="#ctx0" brushRef="#br0">11248 11371 7957,'0'-12'0,"0"-5"-30,0 1 0,0-1-174,0 5 1,1 4 461,3 0 0,3 1-171,5-1 0,2 1 91,3 3 0,2 2-162,5-2 1,1 3-189,0 1 0,3 0-3,1 0 0,1 0-91,-1 0 1,-7 0-6,2 0 0,-3 0 271,-1 0 0,-2 0 0,-6 0 0</inkml:trace>
  <inkml:trace contextRef="#ctx0" brushRef="#br0">9673 12614 7957,'-13'-4'14,"1"0"0,4 0 98,0 4 1,1-2-66,-1-2 287,-3 3 68,4-5-244,-5 6 1,5-1 235,3-3-379,2 2-12,2-3 1,2 5-42,2 0 0,8 0 70,9 0 0,3 0-95,5 0 0,8-1-55,8-4 1,8 4 99,5-3 1,7-1-207,-30 2 1,0 1 0,5 0 0,1-1 232,3 1 1,2 0 0,0-1 0,1 0-35,4 0 1,0-2 0,3 0-1,-1 1-325,2 1 0,1 2 0,0-4 0,0 1 322,3 2 0,1 0 1,-4-2-1,0 0 0,0 2 1,-1 0-1,0-2 1,-1 0-63,-2 1 1,-1 2 0,0-2-1,0 0-138,-1 1 1,-1 0-1,-5 1 1,-1 1 203,-1-2 0,-2 0 1,-1 1-1,-1 0-96,-1 1 0,0 0 1,0 0-1,0 0 79,0 0 0,-1 0 1,29 0 121,-4 0 0,-12 0 281,1 0 1,-9 0-305,0 0 0,-10 0 1232,-6 0-1269,-6 0 1,-11 0 843,0 0-854,-5-5 0,-3 3 171,-8-2 0,-3 3-234,-1 1 1,-2 0-323,-2 0 0,-4 0-22,-4 0 0,-2 5-354,-3 4 750,3 1 0,-22 9 0,-11 2 0,-1 2 0,0 1 0</inkml:trace>
  <inkml:trace contextRef="#ctx0" brushRef="#br0">10682 13057 7957,'0'-12'0,"-2"-1"437,-2 1-125,3 0-268,-5 5 0,5 1 79,-3 6 0,3 10-112,-3 2 0,-3 10 41,-2 3 1,-1 3 125,-3 5 1,1 7-244,0-3 1,-5 2 76,1-2 0,-2 0-129,2 0 0,1 0-42,-6 0 1,6-4 47,-1 0 1,2-11 101,2-2-44,5-10 97,1-5 1,6-6-47,0-3 1,2-3-49,2-5 0,-1-6 61,5-3 0,4-2-134,4-2 1,1-3 100,-5-1 0,6-5-8,2 1 0,0 1-15,0 0 0,-3 3-13,3-4 1,-1 0 57,2-4 0,1 6-34,-6 2 1,0 9 258,-3 3 0,-5 8-65,0 1 0,-5 6 10,1 2 0,-3 6-30,-1 6 1,0 6 81,0 2 1,0 3-135,0 2 1,0 0 13,0-1 1,0 2-151,0 3 1,0-3 74,0 3 1,0-7-137,0-2 0,2-1 89,2 2 1,-1 1-221,5-6 0,-4-1-430,4-7 230,0 3 1,5-5 127,-1 2 0,-4-3-42,0-5 1,-4 0 353,5 0 0,-23-49 0,-1-12 0</inkml:trace>
  <inkml:trace contextRef="#ctx0" brushRef="#br0">10448 13106 7957,'-7'-16'0,"3"-1"0,3 5 208,1 4-208,0 0 0,1 1 141,3 3 0,4 2-55,9 2 1,2 0-272,5 0 1,5 0 2,0 0 0,5 0-101,-1 0 0,7 0 90,1 0 193,0 6 0,-1-5 0,6-1 0,3 3 0,0 0 0</inkml:trace>
  <inkml:trace contextRef="#ctx0" brushRef="#br0">11457 13032 7957,'-12'-5'0,"-1"2"-298,1-5 0,4 4 247,0-4 0,5-1 166,-1-3 1,4 0 41,4-1 0,3 0 141,5-4 1,2 4-147,2-4 1,3-2-53,6-1 0,0 2 46,-1 1 0,1 4-3,-1 0 0,1 1-49,0 0 1,-1 5 62,1 3 0,-2 3-201,-2 1 1,2 0 103,-3 0 1,2 5-61,-1 3 0,-3 3-105,-6 1 0,0 2-186,0 3 0,-5-2-7,-3 5 1,-2-5-119,-2 2 1,0-2-97,0 1 0,0-2 154,0 2 0,-4 2 358,0-2 0,-6-1 0,2-7 0,-9-13 0,-2-9 0</inkml:trace>
  <inkml:trace contextRef="#ctx0" brushRef="#br0">11826 12922 7957,'-4'-9'63,"0"1"1,-1 5 139,0-1 0,3-1 36,-6 1 1,3 0-35,-3 4 0,4 0 0,-4 0 0,0 1-65,-5 3 0,5 4 92,0 9 0,0-2-113,-4 5 0,-1 2 73,1 7 1,4-2-273,-1 6 1,3-4-76,-3 4 0,0-1-38,5 5 1,0-4-12,4 0 0,0-4-105,0 3 0,1-7-208,3 4 1,-1-11 189,5 2 0,4-5-41,5-3 0,1-3 87,-2-1 0,3-5 281,6 1 0,-1-3 0,28-34 0,-22 13 0,-1-1 0</inkml:trace>
  <inkml:trace contextRef="#ctx0" brushRef="#br0">12109 13205 7947,'0'-13'-9,"0"5"246,0 0 444,0 5-519,-5-2 1,2 5-45,-5 0 1,4 9 224,-4 4 0,3 6-57,-3-3 0,6 6-333,-3-2 1,0 0 38,1 0 0,0 1-84,4 3 1,0-5 77,0-2 1,1 1-135,3-2 1,3 0 1,5-3 0,1-6 91,-1-3 0,6-3-186,2-1 0,-1 0 53,2 0 0,-2-5 56,2-4 0,0-6 116,-4-1 0,1-6 2,-2 1 1,-2-2-18,2-1 1,-4 3 91,-3 1 1,2-1 40,-3-4 0,-3 6-106,-1 3 1,-2 2 697,-2 2-176,0 5-37,0 2-302,-6 5 1,-1 5-83,-5 3 1,4 5-8,0 3 0,1-1-1,-1 6 1,-2-5-215,6 4 1,-1-3 36,0 3 0,4-5-158,-3 2 0,3-3 50,1-2 1,4 0-194,0 0 0,5-1 23,0-2 0,2 0-114,1-5 0,0 0 122,0-4 1,6-1-36,3-3 1,-2-3 392,1-5 0,1-1 0,25-37 0,-20 20 0,0 0 0</inkml:trace>
  <inkml:trace contextRef="#ctx0" brushRef="#br0">12749 11174 7970,'8'-4'-656,"1"0"0,-5-4 1053,4 4-234,0-6 1,4 4-44,1-2 1,-1-3-8,0 3 0,2 1 14,2-1 0,-2 1-18,3-1 1,0-2-1,0 6 1,3-4-30,-3 4 0,3 0-3,-3 4 0,3-4 8,-4 0 0,5 0-10,-5 4 0,2 1-32,-1 3 0,-4-1 44,4 5 1,-4 0-94,0 5 1,-1 0 80,0 4 0,-4-2-4,1 5 1,-1-1 12,4 2 0,-4 2 2,1-2 1,-3 7 5,3 5 0,0 1-19,-5-1 1,4 7-21,-3-3 1,-1 9 25,-4 3 0,0 1-250,0 3 1,-2 3 198,-2 1 0,-1 6-295,1-28 1,0 0-1,-7 31 252,6-30 0,1 2 1,-1-1-1,-1 1-6,0 1 0,0 0 0,2 0 0,1 1-30,1-1 0,0 0 0,-1-1 0,1-1 48,0 2 1,0 0 0,0-3 0,1-1-12,2 0 1,2 0 0,2 31 6,-1-31 0,1-1 0,6 26 84,-3 2 0,3-9-209,1 1 0,0-4 132,1-1 1,-5-6 20,0-6 0,-5-2 8,1-6 0,-3 0 24,-1-5 0,0 0-62,0-4 320,0-2 0,-5-6-326,-3 1 0,-3-5 139,-2 0 0,1-5-234,0 1 1,-2-1-138,-2 1 1,-2-3 96,-3 3 0,-2-3-177,3-1 0,-4-1-50,0-3 1,-1 3 82,1-3 0,-5-2-156,0 2 0,-5-2 450,1 2 0,-8 3 0,2-11 0,-4-3 0,-5 1 0,-1 0 0</inkml:trace>
  <inkml:trace contextRef="#ctx0" brushRef="#br0">9217 11765 7993,'0'-18'0,"0"-3"0,4 2 0,1-1 0,3 1-459,-4-2 0,5-2 360,0 2 0,-4-2 359,-1-1 0,-2 0-205,-2 4 1,0-2 5,0 5 0,0 1 27,0 4 1,-2 4-8,-2-1 1,-3 7-26,-5-2 0,-2 2 51,-2 2 1,-2 0-13,-2 0 1,-4 4-80,4 0 1,-3 6-145,-2-2 1,4 3 169,1 1 0,4 1-15,-5-1 1,6 0 14,-1 1 0,2 0 32,2 4-28,5-4 0,1 9 4,6-5 0,0-1 39,0-4 1,2 1 9,2-1 1,3 2 10,5 2 1,0-1-13,1 6 1,-1-5 6,0 5 0,2-1-15,2 5 1,-2 5-2,2 3 1,-3 2-131,-5 2 0,3 5 119,-3 4 1,-3 5-373,0 3 1,-4 9 270,-1-2 0,0-26 1,0 1 15,0 1 0,0 0 0,0 33-5,0-33 0,0 0 0,-1-2 0,1 1-168,-2 1 1,-1 0 0,2 0 0,0 1 169,-3 1 0,-1 0 0,-1 29 11,-3-2 0,-1-3-15,1-6 0,2-1-78,-1 2 0,4-12 194,-4-1 1,5-9-50,-1-3 1,3-2 3,1 2 1,0-4 158,0-9 1,0-2-193,0-6 1,4-4 305,0 1 1,6-7-301,-2 2 0,3-2 75,1-2 0,2 0-91,2 0 0,-1 0-13,6 0 0,3-4-56,5 0 1,5-6-163,-1 2 1,4 1 144,4-1 1,-1 0-138,5-5 0,1 1-424,7 0 0,-2-1 318,2 1 0,3 0-266,2-1 0,5-4-570,-29 6 0,2 1 1151,-2 2 0,1-2 0,3-3 0,-1-1 0,0 2 0,-1-1 0,3 0 0,1 0 0,4 0 0,1 0 0</inkml:trace>
  <inkml:trace contextRef="#ctx0" brushRef="#br0">13746 10731 7996,'0'-16'0,"0"-1"0,0-1 7,0 2 1,0 6 130,0-2 0,0 7 648,0-4-200,0 7-261,0-4-120,0 6 0,0 6-7,0 2 0,-1 4-50,-3 5 0,2-2-126,-2 5 0,-1 1-10,1 3 1,-1 1-195,5 0 1,-4-1-296,0 1 0,0-1 232,4 1 1,0-4-101,0-1 1,0-4-40,0 5 1,4-6-187,0 1 1,6-2 294,-2-2 0,3-1 275,1-2 0,39-20 0,9-10 0</inkml:trace>
  <inkml:trace contextRef="#ctx0" brushRef="#br0">14054 10891 7996,'-9'-4'138,"1"0"0,4-6 97,-4 2 1,0 3-134,-5 0 0,5 4 92,0 1 0,0 6-85,-4 2 1,-5 3 2,1 1 1,-1 6-204,5 2 1,-2 4-183,-2 0 0,2 1 217,-2-1 0,2 1-471,2 0 0,4-1 224,-1 1 0,5-1-284,-4 1 587,5-6 0,9-1 0,8-6 0</inkml:trace>
  <inkml:trace contextRef="#ctx0" brushRef="#br0">14140 11113 7996,'7'-13'0,"4"1"0,-3 0 0,-1 1 77,1 2 0,0 4 98,4 5 1,-3 0 195,-1 0 0,-1 1-272,1 3 1,-3 3-15,-5 6 0,0 0-170,0 4 1,0-2 126,0 5 1,-5-3-80,-3 3 0,-5-3 132,-3 3 0,2-4-210,-2 5 1,-2-6 55,2 1 0,-1 2 79,5-1 1,0-2 28,-1-7 0,5 3 299,0-3-115,5-3-169,-2 1 0,10-6-51,3 0 0,9 0 70,3 0 1,8-1-218,0-4 0,7 0-94,-3-3 1,4 1-116,1 3 0,-2 1-26,-2-5 1,3 5-119,-3-1 0,-3 3-266,-2 1 753,-2 0 0,-23 5 0,-6 2 0</inkml:trace>
  <inkml:trace contextRef="#ctx0" brushRef="#br0">4886 11260 8016,'0'-12'-170,"0"0"1,0-1-213,0 1 0,0 0 378,0-1 0,1 1 35,3 0 1,-1 4 59,5-1 0,-4 2-46,4-1 0,-4-1 191,5 5-92,-1 0 7,4-2-104,0 5 0,-3-3 7,-1 8 1,-5-2 20,1 7 0,1-1-5,-1 4 1,0 6 65,-4 2 1,0 4-68,0 0 0,-4 6 113,0 3 0,-4 8-113,4 4 0,-6 10 8,2 7 1,-2 6-297,6-30 1,0 2 0,-1 0 0,-1 2 247,2 2 0,0 2 1,1 3-1,1 1-33,-1 3 0,2 0 0,0 0 0,0 0-248,1 0 1,0 0 0,1-2 0,0 1 325,1 1 1,0 0 0,-1 1 0,0 0-44,3 4 0,1-1 1,-2-5-1,0-1-69,1 0 0,1 0 0,0-2 1,-1-1 70,-2 2 1,0-1 0,2 1 0,1 0 1,-3 1 0,0 0 0,0-3 1,0-1-182,-2 0 1,0 0 0,0-4 0,0-1 173,0-1 0,0 0 0,0 0 1,0 0 93,0 2 0,0 0 0,0-3 0,0-1-136,0-1 0,0-2 0,0 31 16,0-9 1,0-4 91,0-5 1,5-6 235,3-6 0,-1-2-356,1-6 0,-1 4 588,1-4 0,-1-5-635,-3-3 0,-2-10 386,2 1-1312,-3-8 885,-1 1 1,0-6-231,0-3 0,0-4 63,0-9 1,2 0 49,2-4 0,-3-6-43,3 2 1,2-9-81,-2-3 0,4-1 354,-4-7 0,6 0 0,-2-5 0,3-6-59,1-5 1,-1 11-1,3-10 1,1-1-1,0-7 1,1 0-1,-1 0 1</inkml:trace>
  <inkml:trace contextRef="#ctx0" brushRef="#br0">4873 11272 8023,'-5'-12'-278,"-2"-4"-69,-5-1 0,1 1 209,3 4 0,2 3 42,6 1 1,1 6 77,4-3 0,1 4-13,7 1 0,-1 0 39,0 0 1,2 0-37,2 0 1,2 0 126,3 0 0,2 0-53,-3 0 1,9 0 130,4 0 0,-2-1-78,2-3 0,5 1 14,8-5 0,7 4-22,4-5 1,4 2-306,0-1 0,6-3 217,-32 7 0,0 0 0,3-1 0,2-1 33,1 0 0,0 0 0,-1 0 1,-1 0-69,0-1 0,0 1 0,-1 1 0,1-1 1,-1 2 0,2 0 0,-2-1 0,1-1 14,4 2 1,1 0 0,-5-1 0,1 0-191,3 1 1,0 0 0,-1-1 0,-1-1 202,2 2 0,1 0 1,0 1-1,0-1-5,4 0 0,-1 0 1,-2 0-1,0 0-219,4-2 1,1 0 0,-5 1 0,1 1 227,1 0 0,0 0 1,1 2-1,0 0 2,3-2 1,1 0 0,-3 2 0,0 0 17,0-2 1,1 0 0,-1 1 0,0 1-20,-2-2 0,0 0 1,2 2-1,1 0 0,1-2 0,0 0 1,-3 2-1,0 1 0,1-1 0,1 0 0,-3-1 0,1 1 0,1 0 1,1-1-1,0-1 1,0 0-7,1 2 1,0 0-1,-3-2 1,0 0 6,1 2 1,0 0 0,0-2 0,-1 0-5,4 2 1,-1 0-1,-1-3 1,1 1 0,2 2 1,1 0-1,-4-2 1,1 0-3,0 2 0,1 0 0,-1-1 1,1 0 1,0 1 1,-1 0 0,1 2 0,0-1-1,-1-1 1,0 0 0,-1 1-1,-1-1 0,0 0 1,0 0 0,-1 1 0,-1 1 0,-2-2 0,0 0 0,-1 1 0,1 0 0,2 1 0,0 0 0,-3 0 0,0-1 7,-1-1 0,0 0 0,0 1 0,0 0 36,-2-1 0,0 0 1,2 1-1,0 1-37,2 0 0,0 0 1,-3 0-1,-2 0-146,1 0 1,0 0 0,0 0 0,1 0 140,-2 0 1,2 0 0,0-2 0,2 0-2,1 0 0,0 0 0,-1-1 1,-1 2-2,3 0 1,-1 2-1,-1-1 1,-1 0-5,0 0 1,0 0 0,1-1 0,0 0 2,1-1 1,0 0 0,-2 1 0,0 1-5,1-2 1,-2 0 0,-1 1 0,-1 0-1,-3 1 0,0 0 0,2 0 1,0 0 3,0 0 0,0 0 1,-1 0-1,0 0 28,32 0 0,-34 0 0,-1 0-16,31 0 0,-31 1 0,1 0-2,-1 1 1,0 0 0,0-2-1,1 1-7,-1 1 0,0 0 0,1-1 0,0 0 1,34-1 0,-34 1 0,0 2-2,1-1 1,0 0-1,-1 1 1,0-1 2,-1 1 0,0-2 0,1 0 0,1 0-7,-3 1 1,1 0 0,4 1-1,0-1 6,2 0 0,0 0 0,-3 1 0,0 0-2,-1-1 1,-1 0 0,0-1 0,0 1 1,0 2 1,1 0 0,-1-2 0,-1 0 2,3 2 0,-2 0 1,26 0 11,4 5 0,-5-5 1,5 4 1,-3-5-16,2 1 0,-2 1 6,-1-1 0,-1 4-17,1-3 1,1 0 14,2-1 1,-6-2-52,3 2 0,-4 1 41,4-1 0,-1 2-3,1-2 1,-2-3 2,-2 3 0,-4-1-5,-5 1 1,-3-3 420,-1 4 1,-7-4-410,-1-1 0,-2 4 526,-6 0 0,1 0-510,-1-4 0,-7 0 432,2 0 1,-7 0-384,-1 0 1,-2 0 594,-2 0-545,-5 0 9,-1 0-133,-6 0 183,0 0-130,0 6-7,0-5 16,0 5 12,0-6-5,0 5-27,0 2 0,0 5-59,0 0 0,0 1 46,0-1 1,0 2-8,0 2 0,0-1-5,0 6 0,0-1-1,0 5 1,0 4-5,0-1 0,1 6-3,3-1 1,-1 3-32,5 1 1,-5 1 38,1 3 1,1-1-31,-1 5 1,0 1 19,-4 8 0,5-4-129,-1 4 0,0-3 128,-4 3 0,-2-2 1,-2 5 1,2 1 42,-7 3 1,7 1 6,-2-1 1,-2 6-225,4-32 1,0 0-1,-2 1 1,0-1 179,2 0 1,0 0 0,-2 1 0,-1 0-31,3-1 1,0 0 0,-2 2-1,0 0 25,2 2 1,0 0 0,0-2 0,0 0-25,2 0 0,0-1 1,0 34 16,0-4 1,0-2-9,0 6 0,0-10 39,0 2 1,1-8-57,3 4 1,-2-6 86,2 1 0,1-4 16,-1-4 1,2-2-155,-2-6 1,-3-1 73,3 1 0,2-7-262,-2-5 1,0-2-73,-4-6 0,0-1 186,0-4-266,0 1 1,0-5 124,0 0 1,-5-5 294,-4 1 0,-1-3 0,-22-5 0,-9-3 0,-3 1 0,1-1 0</inkml:trace>
  <inkml:trace contextRef="#ctx0" brushRef="#br0">9267 14706 5735,'-56'4'0,"1"-1"0,0 1 0,7 0 0,0 0 0,-6 2 0,-4 1 0,-7 3 0,-4 2 0,-2-1 0,1 0 0,10-1 0,0 0 0,0 0 0,0 0 0,0-1 0,-1 1 0</inkml:trace>
  <inkml:trace contextRef="#ctx0" brushRef="#br0">5070 14644 7402,'-7'-5'-1233,"2"4"1388,5-5-70,0 6 1,1 0-158,3 0 163,3 0 0,10 0-25,-1 0 1,6 0 52,-2 0 1,4 4-41,0 0 1,6 0 43,3-4 1,8 0-26,4 0 1,7 0-40,2 0 1,4 0-318,0 0 1,7-1 301,-30-1 0,0 0 1,34 1-77,-35-1 1,1-1-1,0 1 1,0-1 26,2 1 1,0 0-1,0-1 1,1 0-8,1 1 1,0 0 0,-1 2 0,-1-1 1,2-1 0,0 0 1,-1 1-1,-1 0-3,0 2 1,0-2 0,1 0 0,-1-2 3,2 1 1,0 0 0,-1 0 0,1 0 5,2 2 1,0 0 0,-2 0 0,0 0-2,2 0 0,0 0 0,0 0 0,0 0-201,2 0 0,0 0 0,0 0 0,0 0 199,0 0 1,0 0 0,0 0-1,0 0 5,0 0 1,1 0-1,0-2 1,1 0-1,2 0 1,0 0 0,-3 0 0,1 0-1,2 2 1,0 0 0,-2-2 0,-1 0 0,-1 0 0,0 0 0,3-1 1,0 2-1,1 0 0,0 2 0,0-2 0,-1 0-1,1-1 1,0 0 0,-2 1 0,-1 1 1,1-2 0,1 0 0,0 0 0,1 1-1,0-1 1,0 0-1,-1 1 1,-1 0-18,1-1 1,-1 0-1,-1 1 1,-1 0 6,0-2 1,0 1-1,1 2 1,0-1-3,1-1 1,0 0 0,-1 1 0,0-1 9,1 0 1,0 0 0,1 1 0,-1 1 0,0-2 0,1 0 0,1-1 0,1 0 1,0 1 0,-1 0 0,-1 0 0,-1 0-5,1 2 0,-1 0 0,-1-2 0,1 0 0,0 0 1,0 0 0,-1 0 0,1 0 1,2 1 0,0 2 1,-4-1-1,-1 0 10,1 0 1,0 0 0,-3-2 0,-1 0-2,2 0 1,0 0 0,0-1-1,0 1-4,2 2 0,0 0 0,0 0 0,-1-1-2,-1-1 0,0 0 0,0 1 0,-1 1-1,-1-2 1,0-1 0,1 3-1,1-1 2,2 1 0,0 0 0,-2-2 0,0 0-1,0 0 0,0 0 0,-2 0 0,0 0 0,2 2 1,0 0 0,-2-2 0,1 0-1,3 0 0,0 0 0,-6-1 1,-1 1-150,1 2 0,0 0 1,32 0 171,-3 0 0,1-4 2,-1 0 1,-4 0-1,4 4 1,-3-1 4,-2-3 0,2 2 54,3-2 0,-3 3-60,3 1 1,-2-4-31,1 0 1,0-2 23,-30 4 1,-1 0 0,31 1-50,0-3 1,-2 2 36,-1 2 0,1-1-8,2-3 0,-3 2 15,-1-2 0,0 3-5,-8 1 0,6-4 8,-2 0 0,-2 0-6,-2 4 0,2-4 32,-2-1 1,2 0-27,-2 1 0,-2 1-75,2-5 0,2 5 102,-2-1 0,7 3 3,2 1 1,-5-4-22,5 0 0,-9-1 4,0 5 1,-2 0-25,-2 0 1,-5 0 270,-3 0 0,-7 0-216,-1 0 0,-4 0 368,4 0 0,-6 0-307,2 0 1,-3 0 185,-2 0 0,-2 0-243,3 0 1,-8 0 156,8 0 0,-7 0-141,2 0 0,-3 0-53,3 0 1,-3 0 31,3 0 1,-5 0-68,2 0 0,-4 0 54,0 0 0,-5 0-114,0 0 93,-5 0-16,2 0-87,-5 0-801,0 0 636,-5 0 1,-2 0-419,-5 0 0,-1 0 661,1 0 0,-17 6 0,-4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40.097"/>
    </inkml:context>
    <inkml:brush xml:id="br0">
      <inkml:brushProperty name="width" value="0.12095" units="cm"/>
      <inkml:brushProperty name="height" value="0.12095"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4450 11310 22672,'0'-8'-906,"2"1"0,0-1 1,4 3-1,1-1 1,2 2 1150,-2-2 1,8 1 0,-2-5 0,3 3 427,2 1-546,-4-4 1,10 4 0,-2-2 0,2 4 0,1 2 0,2 2 0,3 0 54,4 0 0,3 0-20,1 0-154,6 0 1,3 4 0,8 2-1,6 0 1,7 1 0,-30-4-1,2-1 1,4 2 0,1-2-11,5 0 1,1-1-1,2 2 1,3 0-1,3-1 1,1 0-1,0-1 1,1 1 160,0-1 1,0-1-1,-1 0 1,-1-1 0,-3-1-1,-1-1 1,-1 0 0,-1-1-150,2 1 1,-2-1 0,-3-1 0,-1-1 0,2 2-1,-1-1 1,-2 0 0,0-1 46,-2 0 1,0-1-1,0 2 1,-1-1-1,-1 1 1,0 0 0,-1 1-1,-1 0-23,-1-1 1,-1 0 0,-3 0 0,-1 0 87,1 1 0,-1-1-88,24-6 0,7 5 0,-13-4 0,-5 3 0,-5 0 25,-4 0 0,-7 4 0,-5-1 0,-7 1 176,-8-1-371,-6 3-116,-7-5 0,-6 6 0,-3 1 0,-7 2 85,-5 1 0,-12 6-49,-9-1 1,-4 2 89,-9 2 0,-9 0-1574,-4-1 1700,32-5 0,-1-1 0,-2 2 0,1 0 0,0 0 0,0-1 0,-1 1 0,1 0 0,0 0 0,0 1 0</inkml:trace>
  <inkml:trace contextRef="#ctx0" brushRef="#br0" timeOffset="1">4960 11412 25655,'-30'0'0,"-1"0"84,-1 0 1,-2 6 0,-5 1-1</inkml:trace>
  <inkml:trace contextRef="#ctx0" brushRef="#br0" timeOffset="2">4705 11438 21202,'-13'0'-1,"1"0"1,-1 0-947,0 0 0,0 0 203,1 0 595,5 0 0,-5 1 269,4 3-312,2 3 0,0 2 1,6-1-1,2 1 0,2-1 1,6-1 241,6-1 0,6 0 1,12-3-1,9 1-10,5-1 1,16-3-1,-29-1 1,2-1-1,5-1 1,1 0-13,4 0 1,2-1-1,5 0 1,1 0 0,7-3-1,1-1 1,2 1-1,0-1-462,3-1 0,0 1 0,2-1 1,-1 1 453,1 1 0,0 1-10,-2 0 0,-1-1 1,-5 1-1,-1 0 0,-4-1 1,0 1-1,-3 0 1,-1-1-1,-1 1 0,-2-1-25,1 1 0,-2 0 1,-8-1-1,0 1 1,-1 0-1,-1-1 1,-2 1-1,-2-1 413,32-5 1,-6 3-208,-2 1 0,-11 3-154,-1-3 1,-11 4 0,-7-3 0,-2 1-55,-1 3 241,-6-4-432,-2 6 419,-11-5 847,-1 6-1106,-6 0 0,-2 0-82,-2 0-25,3 0 0,-6 4 0,4 2 0,-3 1 0,-1 3 103,-3 1 1,-18-4 0,-6-1 0</inkml:trace>
  <inkml:trace contextRef="#ctx0" brushRef="#br0" timeOffset="3">714 13032 12484,'-6'-13'-507,"4"-4"1,-6 0 0,3 1 0,1 3 48,-2 5 1,4 4 0,-2 8 0,3 4 0,-1 5 644,-2 4 0,3-1 1,-4 5-1,4 2 72,1 1 0,-4 1-113,0 1 0,-1 1 0,5 1 0,2 2 168,2-2 0,-3 3-141,4-1-222,2 0 0,0 0 0,6-1 0,-1-2 0,1-3 0,0-4 0,0 0-113,-1 0-6,1-5 36,0 4 1,-5-11 139,1 1 1,-6-13-1,1-4-150,-3-6 0,-5-8 121,0 0 0,-2-7-290,2-5 244,2-3 0,-3-7 1,3-3-1,0-2 0,-3-2 14,2 0 0,2-6 140,1-3-72,0 4 0,0 0 0,1 11 0,2 7 0,3 7 172,1 4 1,2 11-102,3 3 1,2 9 81,3 0-126,-2 3 0,7 1 0,-5 0 0,-1 1 0,-2 2-143,-1 1 1,0 6-209,-1-2 0,0 5 21,-4 4 290,-2 3 1,-10 15 0,-4 7-1,1 2 1,0 1 0</inkml:trace>
  <inkml:trace contextRef="#ctx0" brushRef="#br1" timeOffset="4">689 13236 8554,'-17'-9'-723,"0"1"-56,0-1 1,9 1 885,4-1 0,4 6 0,4-2 0,5 0 239,2 1 0,8-4-218,2 3 0,3-5 0,2 3 0,-1-1-45,1-1 1,0 5-102,4-4-68,-3 5 1,4-3 0,-5 6 0,-1 0 0,1 0 85,-1 0 0,1 17 0,-1 4 0</inkml:trace>
  <inkml:trace contextRef="#ctx0" brushRef="#br1" timeOffset="5">1479 12828 8561,'0'-13'0,"0"0"66,0 0 1,0 1 70,0-1-251,-6 6 1,-1 2-48,-5 10 1,-1 3-1,0 8 1,0 2 7,1 2 0,-1 1 133,0 5 1,2-1-78,2 1 66,4-1 0,5-3 0,0-3 0,0 0 0,1-4-24,3 0 55,3-8 0,8 3 0,2-5 0,2 1 1,3 0-36,-1-4 1,-4 0-4,4-2 0,-1 1 14,1 3 1,2-2-30,-6 2 46,0-2 0,0 3 0,0 4 0,-2 2 81,0 2 0,-8 0-16,-3-1 0,-3 1 348,-1 0-326,0 0 0,-1-2 0,-3-1 0,-6-2 0,-4 2 192,-3 2 0,-5-4-182,5 1 1,-4-5-124,4 4 49,-6 1 0,9-2 0,-3-3 0,5-1 0,2 0-672,1 1-200,1 0 404,1-4 452,1 0 0,29-11 0,5-3 0</inkml:trace>
  <inkml:trace contextRef="#ctx0" brushRef="#br1" timeOffset="6">2104 12853 8561,'0'-24'0,"0"3"0,0-2 0,0 6 0,6 6-48,2 6 0,3 4 0,2 1 0,0 0-156,0 0 0,-1 4 211,1 1 1,-1 0 0,-3-2 0,0 3-349,1 1 0,0 3-87,-2 7 428,-2 3 0,-23 33 0,-4 8 0</inkml:trace>
  <inkml:trace contextRef="#ctx0" brushRef="#br1" timeOffset="7">2142 13121 8561,'-5'-13'0,"2"5"0,-6-1-472,6 1 1,-2-1 0,6 2-120,3 1 628,3 2 1,6 4 0,0 0 0,1 0 0,2 1 0,2 2 0,2 3 103,3 1 0,-4-4-141,3 1 0,33 3 0,13 0 0</inkml:trace>
  <inkml:trace contextRef="#ctx0" brushRef="#br1" timeOffset="8">3978 12203 8550,'0'-9'-211,"0"1"0,0-2 0,2 0-4,2 1 0,3 4 0,6 5 0,1 0-541,3 0 879,8-6 0,4 5 1,5-4-1,1 3 0,3-1 698,5-2-692,2-4 1,1 3 0,-4-4 0,-2 1 0,-2 1 158,0 1-354,-5-4 0,-6 8 0,-7-4-5,-2 1 0,-12 2 1,-10 4-1,-8 0 49,-5 0 0,-3 0 0,-5 0 0,-2 0 20,-3 0 1,2 0 0,-6 0-1,-2 1 11,0 3 0,-7 3 47,1 6 0,-2 0 0,1 0 0,-2-1-15,-1 1 1,-2 6-1,6 2 1,1-1-10,7 1 1,0-1 0,7 2 0,4-2 13,3-1 1,5 3-31,6 0 0,-1-3 11,6 3 1,0-7-113,4 2 87,0 3 1,4-6 0,2 3 0,1-4 0,3-3-11,1-2 0,3-3-10,3 3 0,-3-5 144,3 1 0,2-2-111,-2-2 38,5 0 1,-6-6-1,4-2 1,-2-4-1,-2-2 77,-2-3 0,-5 1-51,-1-5 0,-5 6 1,1-2 1,-2-2 34,-2 2-178,-6 0 1,-1 6 0,-6 2 0,-1 5-1,-2 3-299,-1 1 0,-5 1-115,0 3 1,3 5 160,-3 8 0,7-2-234,-2 7 408,3-1 1,6 4 0,4 1 0,4-1 141,4 1 0,60 5 0,-22-15 0,0 1 0</inkml:trace>
  <inkml:trace contextRef="#ctx0" brushRef="#br1" timeOffset="9">4361 12470 8550,'0'-12'0,"0"-1"-483,-6 0 1,5 8-1,-3 5 191,2 7 0,2 5 499,0 5-190,6-2 1,-5 7 0,3-3 0,-1-1 0,0 0 461,1-2-405,1-2 0,-1-1 0,2 0 0,1-1 0,3 1 454,1 0-500,2-6 1,-1-1 0,3-6 0,0 0-1,4-2-4,0-2 1,-2-7-1,3-8 1,-1-1-59,-4-2 0,-2-2 11,-5-2 28,4 1 0,-11 1 0,3 1 0,-2 3 1,-4 2 247,-2 2 0,1 3-13,-5 5-72,5-3 0,-8 11 1,4 0-140,0 7 1,1 4-32,6 2-45,-6 5 0,5-2 0,-3 6 0,4 4 0,2 5-17,3 6 0,3-5 22,-4 11 2,6-6 1,-3 12 0,6 0-1,0 3 1,1 3 31,3-1 1,-3-6-29,3-1 32,-3-6 1,-2 2 0,-2-9 0,-3-6 0,-2-5 32,-2-6 0,-1-7 51,-2-2 9,0-5 1,-6 3 0,-3-6 0,-3-2-1,-4-2 296,-1-5 0,-1-2-292,1-2 1,1-5-70,-5-3-11,5-3 0,-2-6 0,7-1 0,1-2 0,3-2-58,1-2 0,2 3-136,4 0 1,1 1 124,3-1-333,3 9 1,12 2 0,2 6 0,5 1-1,3 4 389,5 3 0,26 21 0,6 9 0</inkml:trace>
  <inkml:trace contextRef="#ctx0" brushRef="#br1" timeOffset="10">3366 13376 8491,'0'8'-1862,"0"1"1930,0-6 0,0 4 568,0-3 124,0-3-304,0 5-58,0-12-390,0-1-21,0 0 1,0 0-13,0 3 1,6-2 0,2-2 67,4 3 0,1 4 0,1 0 1,3-2 10,4-1 1,4-1-1,7 5 1,7-1 23,11-3 1,14 1-109,-27-1 0,2-1-59,4 1 0,2 0 0,6-2 0,1-1 0,6 1 0,1-1 0,3 1 0,2 0 30,2-1 0,2 1-64,-18 0 0,0-1 0,0 1 1,21-1-1,0 0 0,1-1 1,-1-1-1,-4 2 0,-2 0 91,-2 1 0,-1-1 0,-3 1 0,1 0-48,2-1 0,-1 1 0,-7-1 0,-2 0 47,0-2 1,-2 1-1,-3 1 1,0-1-1,-3 0 1,0-1-1,-2 2 1,1 0-69,-2 1 0,-2 0 0,28-7-88,-8 0 1,-6 0 97,-6 1 90,-9-1 0,-4 4 1,-9 1-1,-5-1 1,-6 1 322,-5-1 460,2 6 337,-9-8-1009,3 10 1,-5-6 0,-1 4 0,-3-1 447,-5 1 1,-2 1-1143,-2 2 1,0 0 393,0 0-285,1 0 1,-5 0 474,0 0 0,-17 0 0,-6 0 0,-2 0 0,0 0 0</inkml:trace>
  <inkml:trace contextRef="#ctx0" brushRef="#br1" timeOffset="11">4297 13784 7841,'-8'0'-1496,"-1"-2"1949,-1-2-173,5 3 0,-3-6 304,4 2-391,3-2 54,-11 0-265,17 2 1,-4 5 0,13 0 0,3 0 0,6 0 0,5-2 0,8-1-9,5-1 1,4-2 0,6 4-1,0-3-23,0 2 0,4-2 85,1 1-49,-7-6 1,-6 8 0,-9-3 0,-6 0 0,-5 0-10,-6-2 31,-9-2 0,-9 1 1,-11 0-1,-3 3-2,-1 2 1,-4 2-22,-1 1 1,-4 0 3,-5 0 0,2 0 0,-6 1 0,-2 3-11,-1 5 1,-1 2-1,0 2 0,0 0 15,-1-1 0,1 1 18,0 0 1,0 4 0,-1 1-1,3 2 18,2 3 1,1 1 1,3 1 0,6 1-21,-6-1-6,12 1 0,-5-1 0,13 1 0,3-1 0,2 1-3,2-1 0,3-5-38,4-3 0,3-4 37,6-5 0,1 2 10,3-5 1,3 3 0,5-4-1,1-1 49,-1-1 1,2-8-22,3-3 0,-3-2 53,3-2-78,-9 1 0,-1-3 0,-6-2 50,-1-4 0,1 1 1,-10-1-1,-2 0 79,-5 1 0,-4-3-113,-6 6 0,-4 0 20,0 5 1,-6 0-106,2 4-23,-3 2 1,-4 6 0,1 2 0,3 3 0,1 7-434,3 3 0,0 9 15,3 2 1,7 1 495,-3 7 0,24 5 0,8 7 0,0 5 0,-1 0 0</inkml:trace>
  <inkml:trace contextRef="#ctx0" brushRef="#br1" timeOffset="12">4845 14179 8436,'0'-18'-358,"0"-4"1,0 4-389,0 1 0,0 7 679,0 2 1,0 3-1,-1-2 239,-3 2 0,-3-1-26,-6 2 1,-6 2 0,0-2 0,-3 3 269,1 1 0,4 0-233,-4 0-147,5 5 0,-6 2 1,5 6-1,1 1 1,2 2-1,1 2 0,2 2-19,2 3 1,4-3 0,5-1 0,0 0-140,0-4 0,0 4 89,0-2 0,5-2 0,4-5 0,2-3 5,2-1 1,4 3 35,0-5 1,4-1-1,-2-8 1,0-3-1,4-3 0,-3-6-5,1 0 0,-5-5-9,1 5 1,-3-4 0,-3 4 0,-1 2-2,-1 0 1,-7 3 1,3-1-54,-4 6-15,-1 1 16,0 6 0,0 7 0,0 5 0,0 3-201,0 1 0,0-2 9,0-1 0,2-1 100,2 1 0,1 0-260,4 0 410,2-1 0,30-22 0,15-5 0</inkml:trace>
  <inkml:trace contextRef="#ctx0" brushRef="#br1" timeOffset="13">5024 14103 8436,'-9'-15'-532,"1"-2"1,4 5 265,-5-1 0,6 0 1881,-1 5-1280,-3 2 0,6 2-361,-4 8 0,4 3 91,1 6 1,4 5 137,0 4-192,6 2 0,-3 3 1,6 1-1,-2 3 1,-1 2-45,-1 2 1,-1-4-65,5-1 1,0 1 56,0-1-82,-6 5 1,3-9-1,-5 1 3,2-5 0,-2-6 0,2 1-211,-2-3 232,0-1 0,-5-7 370,0-6-303,0-6 1,-2-11-1,-2-2-97,-5 0 1,2-3 0,-1-5 0,-2-1-20,-1-2 0,-1-1 146,4 1 0,-4-2 2,4-6 0,2 4-79,2 0 115,3 5 1,1-6 0,1 5-1,3 2 1,5 2 188,2 5 1,2 3-151,0 5 1,1 2-58,3 2 1,-2 3 0,7 6 0,-7 0 0,2 2 6,-3 2 1,-2 3-41,-4 6 1,-2 1 14,-6 3 0,-2 3-14,-2 5 1,-3 1-1,-7-1 1,-2 1-135,-1-1 0,0-3 34,5-1 1,-5-4-75,0 4 1,0-7-21,4-1 0,4 0-291,1-5 498,5-2 0,22-26 0,13-17 0,3-2 0,1 0 0</inkml:trace>
  <inkml:trace contextRef="#ctx0" brushRef="#br1" timeOffset="14">5266 14090 8436,'0'-13'0,"0"0"-435,0 1 20,0-1 1,2 2 1022,2 2-330,3 3 0,6 13-12,-1 6-137,-4 6 1,1 6 0,-4 2 0,-1 3 0,0 5 29,0 6 1,5-1-130,-5 2 0,0-2-377,-4-2 259,0 1 1,5-7 0,-1-3-1,-1-5-163,-2-3 0,-1-10 255,0 2 0,0-10 23,0-3-60,0-6 0,0-8 1,0-3-1,0-4 1,-1-5-224,-3-4 0,1 2 159,-6-6 1,5 2 76,-5-2 10,7-3 0,-8 6 1,5-3-1,3 4 1,0 1 68,2 0 1,0 6-40,0-2 0,0 8 10,0 0 1,6 2 12,2 3 1,4 5-1,0 2 1,1 4-8,0 1 1,0 0-41,-1 0 0,0 6 12,-4 2 0,2 5-19,-6 4 1,1-2 0,-5 7 0,0 0 4,0 2 0,-6-2 7,-2-1 0,-4-4-1,-1 4 0,2-5-19,3 1 0,-4-3 0,5-1 0,-1-1-474,-1 1-85,1-6-8,1-1 586,1-6 0,23-57 0,-6 22 0,-1-1 0</inkml:trace>
  <inkml:trace contextRef="#ctx0" brushRef="#br1" timeOffset="15">5496 13835 8474,'0'-17'-133,"0"0"1,0 0-529,0 4 904,0 6 1,1 1-74,3 6 1,-1 0-1,4 2 1,-1 2 48,-3 5 0,2 8-137,0 4 1,-1 3-48,-4 1 0,0 5 0,0 1 1,0 2-134,0 2 1,0 2-353,0 1 1,0-4 157,0 0 0,4-5 1,2 0-1,1-3 292,3-5 0,13-14 0,3-8 0</inkml:trace>
  <inkml:trace contextRef="#ctx0" brushRef="#br1" timeOffset="16">5738 14090 8474,'-13'-13'111,"6"5"355,3-1-358,2 6-126,2-2 1,0 15-1,0 2 1,0 2-154,0 1-101,0-3 176,0 1 1,0 0-1,0 0-1108,0-1 563,0 1 641,6-6 0,1-52 0,6-19 0</inkml:trace>
  <inkml:trace contextRef="#ctx0" brushRef="#br1" timeOffset="17">5700 13873 8474,'-13'0'-872,"0"0"480,0 0 0,5 2-44,-1 2 0,5-1 436,-4 5 0,5 1 0,3 26 0,7 6 0</inkml:trace>
  <inkml:trace contextRef="#ctx0" brushRef="#br1" timeOffset="18">5738 14141 8474,'7'6'0,"4"-5"-106,-2 3 0,2-2 0,2-2 205,0 0 0,-1 0 186,1 0 0,0-5-619,0 1 319,-1-6 1,1 5 0,0-5 0,-2 1 0,-1-1 280,-1-1 0,-6-2-10,1 0-350,3 1 1,-6-5 0,4 0 0,-5 1-410,-5 2 0,2 3 177,-5 2 273,-1 3 0,-3 2 0,-1 1 0,0 3 37,0 3 0,5 11 16,-1-1 0,2 4 0,-1 0 0,2-3 0,6 9 1,0-5-1,0 2 1,0 1-1,0-1 1,2 0-1,2-3 0,3-3 89,6 3-80,5-3 1,-2-7-1,5-2 1,2-4-1,1-1 5,1 0 0,1-7-33,-1-6 0,1-1 38,-1-7-51,1 0 1,-2-9 0,-3 0-1,-4 2 1,-4 1-12,-5 1 0,2 1 31,-6-1 1,-1 7-30,-7 2 99,3 2 0,-12 8 0,2 3 0,-5 3 0,0 1 113,2 0 1,0 5-125,-3 4 0,3 6 34,-3 2-60,3 6 1,5-7-1,1 3 9,-2 0-24,4 4 0,-1-8 0,4 5 0,-1-2 1,3-2-77,3-2 0,1-1 80,6 0 1,1-6 12,7-3-24,-3-3 0,8-1 0,-3 0 0,-1-1 0,2-3-4,0-5 0,-4-8 12,1-4 0,-2-3-14,2-2 0,-8-3 15,-1-1-3,1-6 1,-8 2-1,3-8 1,-4-3 0,-4-1 128,-4 4 1,-4-2-32,-1 1 1,5 6 162,-1 8 1,5 5 154,-4 7-371,5 5 1,-4 14 0,4 3-1,-1 8 22,1 7 0,0 10-33,-1 4 1,2 4-13,-2 4 0,3 2-41,1 3-23,0 3 1,0-9 0,0 4 0,0-1 0,1-3-129,3-1 0,2-3-13,3-3 1,6-3-575,-2-6 471,2-5 1,-3-1 280,-4-7 0,4-10 0,-5-4 0</inkml:trace>
  <inkml:trace contextRef="#ctx0" brushRef="#br0" timeOffset="19">21626 6452 11282,'-9'0'-1881,"1"0"1123,-2 0 832,4 0 16,-5 0 29,9 0 0,-2 0 0,8 0 174,5 0-256,8 0 1,3-4 0,7 0-1,2 1 1,7 1 0,5 2-1,7 0 122,6 0 1,12-1-200,-26-1 0,1 0 46,1 1 0,0 0 0,6-4 0,0 0 0,-1 2 0,0 1 0,1-1 1,1 0-1,2-1 0,-1 1 0,0 0 0,-1 0 0,-2 0 0,-2-1 2,-4 1 1,-1-1 0,31-3 12,-12-2 1,-6 0 0,-11 4 0,-5 1-15,-9-2 80,-9 5-87,-1-5 1,-12 6-314,-6 0 185,-11 0 0,-5 0-1,-5 0 0,0 6 0,-6 2 0,-3 2-38,-4-1 0,-3 2 168,-1-2 1,-5 1 0,1-2 0,-10 1 1,-7-1-1,-2-1 0,-1 0 1</inkml:trace>
  <inkml:trace contextRef="#ctx0" brushRef="#br1" timeOffset="20">21779 6567 8458,'-39'0'0,"8"4"-1292,6 0 884,5 1 1,7-5 482,0 0-52,6 0-8,2 0 1,20 0-1,5 1 1,4 2 23,3 1 1,-1 0 0,10-4 0,4 0 30,0 0 1,5 0-42,2 0 1,8 0-1217,5 0 1207,2 0 0,3 0 0,5-1 0,-33 0 0,2-1 0,3-1 0,0 0 17,1 0 1,2-1 0,-1 1 0,-1-1-34,0 0 1,-1 0 0,-1-1-1,-1 0 1,-3 2 0,-2 0 0,33-4 104,-2-3 1,-15 3-32,-9-1 1,-9 3 44,-12-3-29,-3 5 0,-11-4-11,-2 3 0,-10 2-217,-3-2 0,-3 1 1285,-2-1-1287,0 2 0,-1-3 1,-3 5-1,-4 0 1,-3 1-261,-2 3 1,-1-1 395,-3 6 0,-23-7 0,-11-1 0,16 0 0,-1 1 0,1 0 0</inkml:trace>
  <inkml:trace contextRef="#ctx0" brushRef="#br1" timeOffset="21">5942 11081 8458,'14'0'0,"2"0"0,1 0 0,17-6 0,0-1 0</inkml:trace>
  <inkml:trace contextRef="#ctx0" brushRef="#br0" timeOffset="22">27160 10022 17453,'-9'0'-1928,"1"0"1544,-2 0 1,4-5-848,2-4 967,2 3 0,4-5 0,3 4 516,8 0 0,3 0 214,9 3-387,-2 2 0,15-3 0,2 3 0,9-1 1,11-1 75,7 1-160,-2-4 1,-28 6-1,1 1 1,33-5 0,0 4-1,-2 0 1,-4-2 0,-5-1-27,-11 1 1,-12 1 347,-7 2 612,-9 0-981,-3 0 1,-16 0 0,-6 0-1,-8 2-14,-5 2 0,-3-3-4,-5 4 1,-5 0 51,0 0 0,-4 3 0,3-2 27,-1 1 1,-36-4 0,27-1 0,1 1-1</inkml:trace>
  <inkml:trace contextRef="#ctx0" brushRef="#br0" timeOffset="23">27211 10124 16362,'-22'5'-75,"1"-1"1,6 0-1322,-2-4 1083,8 0 282,3 0 1,8 0 39,2 0 30,3 0 0,6 0 1,1 0-1,3 0 0,4 0 131,3 0-130,8 0 1,2 0 0,8 0 0,5-1 0,2-2 44,2-1-101,0-1 1,5 1 0,0-2 0,1 1 0,0-2 0,-5 1 0,-4-1 50,-5 0 0,-4 3-3,0-5 1,-12 6-27,-6-1 22,-6 3-30,-7-5 1,-4 4-476,-8-2 0,1 3-82,-6 1 142,6 0 130,-2 0 177,5 0 1,11-12 0,3-2 0</inkml:trace>
  <inkml:trace contextRef="#ctx0" brushRef="#br1" timeOffset="24">24941 11208 8277,'0'-13'-35,"0"1"0,1-1 1,2 0-1,1 0 52,-1 1 71,-1 5 0,2-1 1,0 7-1,-1 2 1,-2 9 274,-1 9 0,0 5-252,0 1-54,0 7 1,-1 2-1,-2 7 1,-1 3-1,1-1 1,2 1 0,1-1-112,0 1 1,0-5-1,0 3 1,0-7-35,0-5 1,4-3-71,0-2 203,0-5 0,1-6 1,-1-8-1,-1-6 16,-2-10 1,-2-3 0,-2-8 0,-3-2-206,-1-1 1,3-7 66,-5-3 0,7-3 1,-3-3-1,4-1-1,1-1 1,0-6 109,0 1 0,0-3 1,1-1-1,4 0 21,3 0 0,3 2 182,2 2 0,4 5-188,0 8-37,6 8 0,-8 8 0,7 5 1,0 2-1,1 2-160,-2 5 1,3 4-260,-2 4 0,-3 3 24,3 6 92,-7 0 1,2-1-1,-7 3 293,-1 2 0,-35 42 0,11-21 0,0-1 0</inkml:trace>
  <inkml:trace contextRef="#ctx0" brushRef="#br1" timeOffset="25">24966 11387 8212,'-12'0'0,"-1"-5"20,0 1 286,0 0 68,6-2 1,9 5 152,11-3-555,5 2 1,9 2 0,3 0 0,4 0-1,2 0-1217,3 0 1012,-1 0 0,0-1 1,0-2 232,1-1 0,0 1 0,5 1 0,4 2 0,-1 0 0</inkml:trace>
  <inkml:trace contextRef="#ctx0" brushRef="#br1" timeOffset="26">25438 11591 8289,'-7'0'-560,"-3"1"42,6 3 838,0 3 0,4 8 100,0 2-289,0-3 0,0 10 0,1-3 0,2 3 0,3 3-253,1 3 1,-4-3-1,2 3 1,0-4-422,-1 0 1,0-2-319,-4-3 861,0-2 0,0-18 0,0-2 0</inkml:trace>
  <inkml:trace contextRef="#ctx0" brushRef="#br1" timeOffset="27">25451 11769 8187,'0'-21'192,"0"0"0,0 4-873,0-5 1,0 1 430,0-4 0,6 3 0,2 3 0,4 0 627,0 4 0,2 0 654,3 3 1,-1 0-438,5 4-382,-5 2 0,7 6 1,-5 2-1,0 3 0,-1 7-243,-5 3 0,-1 4-84,-7-2 1,-1 2 0,-7 7 0,-5-1-374,-2 1 1,-3-2 273,-3-3 1,3 3-226,-3-2 406,3-4 0,1 0 0,0-5 327,0 0 1,6-5-151,3 1 1,4-6 95,4 1 0,3-3-56,6-1 1,5-1-4,4-3-155,2 2 0,-3-3 1,0 5-1,1 1 1,-1 3 16,0 5 0,-10-1-23,2 5 1,-7-3 6,2 7 1,-5 1 31,1-1 0,-8 0 0,-6-4 0,-4 0 224,-3 0 1,-6-1-126,2 1 1,-2-6 3,2-2-184,-3-4 0,6 3 0,-4 0 1,5-1-1,3-3-325,2-4 1,0 1-155,4-5 1,-2-1 25,6-4 475,-1 1 0,28-24 0,5-5 0</inkml:trace>
  <inkml:trace contextRef="#ctx0" brushRef="#br1" timeOffset="28">26152 11438 8187,'-8'-20'253,"1"1"1,0 2 345,0 0 0,4 5 27,-2 3-566,4 6 1,7-4 0,2 4 0,4-1-1,0 1-199,1 2 0,5 1-300,4 0 1,-2 1-1,1 2 439,1 1 0,14 18 0,4-1 0</inkml:trace>
  <inkml:trace contextRef="#ctx0" brushRef="#br1" timeOffset="29">25948 11629 8187,'0'-9'138,"0"1"1,-1-1 1198,-3 2-850,2-4 0,-3 11 0,5 1 104,0 11 0,0 6-476,0 8 1,0 5 0,0 3 0,0 4-272,0 5 0,0 2 108,0 6-260,0-6 0,1 3 0,2-5 0,1-3 0,0-5 0,1-7 0,0-5-916,2-6 0,2-8 408,4-5 336,-6-8 480,10-9 0,-3-41 0,-1 20 0,-1 0 0</inkml:trace>
  <inkml:trace contextRef="#ctx0" brushRef="#br1" timeOffset="30">26050 11616 8187,'-12'-20'0,"-1"-4"-451,0 3 453,6-3 0,1 4 1,6 3-1,2 1 0,2 1 1988,4-2-1687,9 6 0,3 1 1,6 5-1,1 1 0,2 0 469,5 0-669,3-1 0,3 11 0,1 3 0,2 3 0,-2 5-45,-2 5 1,-8 6 0,-4 3 0,-5 3-194,-4 6 0,-7-1-138,-6 8 1,-5-4-363,-5 3 506,-7 1 1,-10 0 0,-7 0-1,-5-2 1,-3-4-68,-1-7 0,4-7 326,0-6 0,0-2 139,-5-7-251,7 1 1,1-6 0,5-2-1,2-4 1,1-1-343,2 0 1,5 0 9,-1 0 1,8 0 176,0 0 137,6 0 0,15-45 0,9-12 0</inkml:trace>
  <inkml:trace contextRef="#ctx0" brushRef="#br1" timeOffset="31">26688 11374 8170,'0'-26'471,"0"2"1,1 2 0,4 3-95,3 5 1,5-2-669,4 8 1,7 2-1,6 2 1,-2 3 13,-1 1 1,3 0 616,-1 0 1,1 4-1,-6 2 1,-1 1-2374,-2 3 2033,-5 7 0,-32 19 0,-14 11 0</inkml:trace>
  <inkml:trace contextRef="#ctx0" brushRef="#br1" timeOffset="32">26713 11565 8170,'-19'-6'656,"0"5"781,6-3-1270,6-3 0,3 5 0,8-2 0,6 3 0,6 1 0,5 0-124,3 0 0,3 0 0,3 1 0,4 2-648,3 1 1,1 0 604,0-4 0,34 0 0,-31 0 0,-1 0 0</inkml:trace>
  <inkml:trace contextRef="#ctx0" brushRef="#br1" timeOffset="33">27351 10889 8170,'0'-38'18,"0"-4"1,0-1 0,0 3 139,0 5 0,6 10 0,2 8 0,3 2 1114,2 3 0,0 0-528,0 4-725,5 2 0,-2 6 0,5 0 0,2 2 0,1 2 0,1 4 0,1 4-25,-1 0 1,1 5 0,-1 2 0,-1-1-114,-2 1 1,-10 3-51,-7 0 39,-4 7 0,-1-2 1,-1 3-1,-4-3 1,-3-2-1,-5 1 0,-3-1 14,-1 1 0,-4-5 0,4-1 0,2 0-76,0 0 0,1-3 73,-3 4-213,9-6 1,-9 4 0,8-5-1,-1 2 332,2 1 0,-21 34 0,1 4 0</inkml:trace>
  <inkml:trace contextRef="#ctx0" brushRef="#br1" timeOffset="34">27631 11514 8590,'8'7'1113,"-3"-1"1,-3-5-656,2 4 1,-3-3-261,4 7 0,-4-5 0,-1 5-131,0 1 0,0-3-298,0 1 104,0 1 0,-1 3 0,-2 1 0,-2 0-814,3 0 828,-5-6 130,5-2 0,-4-2 1,8-1-1,1-5 153,1-3 1,4 2-119,-3-5 677,-1 7-231,2-10-279,-5 11-193,5-5 0,-8 6 12,-2 0 0,1 4 0,-5 2 34,-2 1-165,-2-4 1,0 7 45,-1-6 49,6 0 0,-4-4 1,2 0-1,-2 0 20,-2 0 110,0 0 1,2-1-107,2-3 44,-2-3 0,10-6 0,-4 0-44,4 0 0,1 1 0,3-1 0,4 0-470,6 0 0,4 5 182,0-1 1,2 5-1477,7-4 783,-1 5 955,1-3 0,5 46 0,2 9 0</inkml:trace>
  <inkml:trace contextRef="#ctx0" brushRef="#br1" timeOffset="35">24813 13019 8170,'0'-9'-242,"-1"2"29,-3 2 270,2-5 0,-5 8 1,4-3 750,-1-1-456,-6 4 0,9-5 162,-3 3-458,2 3 1,4-5 0,2 6-1,6 0 1,5 0-29,7 0 0,7 0 0,5 0 0,5 0-131,3 0 1,3 0 69,6 0-86,0-6 1,-5 5 0,-4-3-1,-3 2 1,-5 1 0,-6-2-248,-5-1 0,-12 0 436,-11 4 0,-6-2-53,-7-2 1,-5 2 0,-3-2 0,-5 3 90,-3 1 1,-4 0-50,-5 0 1,-5 0 18,1 0 1,-6 0-1,1 1 1,-3 3 122,-1 5 1,-4-2-83,0 2 1,4 3-509,4 5 478,6 0 0,3 2 1,9 1-1,8 1 1,7 0-217,4 2 1,7 1-140,-1 1 0,8 1 213,5-1-46,8-5 0,-2 1 0,6-6 0,2-4 0,1-1-198,2-3 1,1-1 398,2-6 1,-2-2 293,3-2 1,-4-3-251,-5-6 0,-3 0 1,-5 1-1,-2-3 316,-2-2 0,-5 3-284,-8-3 1,-3-1-26,-6 1 0,-5 0-107,-4 4 0,-2 0 1,-1 2-1,-1 2-396,1 5 0,-1 3 151,1 1 1,5 1-1322,3 3 692,3 4 828,1 4 0,51 35 0,-12-19 0,-1-1 0</inkml:trace>
  <inkml:trace contextRef="#ctx0" brushRef="#br1" timeOffset="36">25234 13491 8170,'-4'8'-17,"-2"-1"484,-1-1 408,4-2-728,-2-4 0,5-1-94,0-4 0,0 3 0,0-7 0,0-1-73,0-1 1,0 2-188,0 1 189,0-1 0,-5-3 1,0-1-1,-1 0 0,-1 2 1,1 1-1,-1 3-54,0 1 0,-1-2 2,-5 3 58,0 1 1,-1 5-1,-2 4 1,-1 5-1,2 4 1,1 4 0,1 2-154,0 3 1,5 1 0,1 1 0,1-1-118,3-2 0,3 0 254,4-5 1,3 0 0,6-5 0,1-4 92,3-4 1,-1-2-61,5-2 1,-4-6 0,4-2 0,1-5 82,-2-4 0,-2 1-28,-5-5 0,-1 4 5,1-4 1,-1 1-1,-3-1 1,-1 4 29,-3 3 0,-1 5 53,-4 1 18,0 5-156,0-3 1,-4 13-1,0 4 1,1 5-71,2 0 1,1 2-199,0-1 0,1 0-377,3-4 471,-2 0 1,9-2-1,-2-1 1,3-3-1,4-1 164,1-4 0,40-29 0,5-8 0</inkml:trace>
  <inkml:trace contextRef="#ctx0" brushRef="#br1" timeOffset="37">25502 13427 8170,'0'7'592,"-6"-1"-486,5-6 1,-5-2 175,6-2 147,0 2 0,0-5 10,0 3-246,0 3 0,5-4 1,0 10-50,2 3 0,-4 5 1,3 4-1,-2 6-65,0 5 0,2 5-191,-2 5 1,-2 1 0,2 3-1,-1 0-144,1-1 0,-3-1 35,4-2 1,-4-2 0,0-5 0,2-7-248,2-4 1,-1-8-228,-4-3 380,0-6 1,0 1 0,0-8-204,0-5 1,0-6 276,0-2 0,-6-2 241,-2 2-16,2 3 1,-5-9-1,2 5 43,-2-2-23,4-1 0,-5-5 0,4 1 0,-2-1 1,0-1 51,2-2 1,5 0 663,-2-5-487,4 6 0,2-7 1,5 5-1,5 1 0,6 3 323,3 0 1,3 6-384,7 3 1,-2 4 141,6 5-263,-6 2 1,8 6 0,-6 2 0,-2 3 0,-3 7 67,-3 3 1,-10 7-214,-7-5 0,-4 5-17,-1-1 1,-1 4-121,-4 0 221,-7 1 0,-8-5 1,-6 0-1,1 2 1,-2-1-54,-3 0 0,3-1-5,-3-8 1,8 2-79,1-6 1,5 1 119,-1-2-326,3-2 0,7-8 0,4 0-1384,6-3 1735,4-5 0,57-19 0,-26 8 0,0 1 0</inkml:trace>
  <inkml:trace contextRef="#ctx0" brushRef="#br1" timeOffset="38">25897 13452 8170,'13'-12'773,"-6"-1"-30,-1 6-519,-6 1-141,0 17 1,0-1-1,0 12 1,0 2-1,0 3-96,0 2 0,0 7 0,0-2 0,1 3-92,3 1 0,-2 0-113,2 0 62,-2 1 1,-1-7-1,2-3 1,1-7-1,-1-5-303,-2-3 424,-1-7 0,0-2 0,-1-11-41,-3-7 9,2 1 1,-8-14 0,5 2-1,-1-6 1,0-1-30,3 0 1,-2-6 0,1 0 0,1-4 9,1 0 0,2 6 196,0 1 1,5 0 0,0-3 0,2 3 143,3 4 1,6 9-140,1 4 0,1 4 2,-1 4 1,-1 4-2,5 5-3,-5 0 1,2 5-1,-5 4 1,0 2 0,-2 3 82,-3 3 1,-2-1-295,-6 5 0,0 1 101,0 3 0,-6-4-203,-2 1 155,-3-7 0,-6 8 0,-2-5 0,1 1 0,-1-1-29,4-2 1,1-6-189,1-2 1,0-4-1240,0 5 804,6-6 697,2 2 0,33-27 0,7-7 0</inkml:trace>
  <inkml:trace contextRef="#ctx0" brushRef="#br1" timeOffset="39">26280 13567 8161,'-6'-7'-278,"5"-4"-512,-5 9 748,0-3 42,-1 5 0,0 17 0,2 4 0</inkml:trace>
  <inkml:trace contextRef="#ctx0" brushRef="#br1" timeOffset="40">26892 13159 8161,'0'-13'72,"0"1"0,0-1 1,0 0 252,0 0 0,6 6 1,2 2-1,3 0 1,4 1-1,2 1-177,4 2 1,3-1-1,3 0 1,1-3-498,2 2 0,1 2 0,-3 1 0,2 0-437,-2 0 1,-6 4 785,-5 1 0,-20 27 0,-6 4 0</inkml:trace>
  <inkml:trace contextRef="#ctx0" brushRef="#br1" timeOffset="41">26866 13389 8153,'-12'0'406,"5"-6"0,1 3-67,6-5 0,7 3-175,6-3-175,5-1 1,9 1 0,3-1 0,4 1-1,4-1 1,5 2 0,3 0 10,4 0 0,-14 3 0,2 0 0,1-3 0,1 1 0</inkml:trace>
  <inkml:trace contextRef="#ctx0" brushRef="#br1" timeOffset="42">28498 12713 8153,'-8'-13'138,"1"0"0,1 0 212,3 1 0,5 5 0,5 2 0,7 4 0,6 1-163,7 0 0,0 0-211,7 0 1,1 0 0,6 0 0,3 0-21,2 0 1,-5 0-68,1 0-134,-2 0 1,-3 1-1,-5 2 1,-6 1-72,-8-1 1,-16-1 399,-11-2-61,-8 0 1,-16 0-1,-5 0 1,-7 0-1,-5 0 1,-1 0 0,-1 0 153,-3 0 1,1 4 0,-6 2 0,1 1-8,1 3 0,1 2 0,7 4 1,4 2-34,3 2 0,11-3-276,6 5 139,12-1 1,8 3-1,6-1 1,3-2-1,4 0-139,6-1 1,10-2-263,2-5 303,1 0 1,9-5 0,-4-1 0,2-1 0,1-3 40,-2-2 0,4-2-36,-7-3 190,1 2 1,-10-11 0,-3 2 0,-4-4 0,-5-2 212,-3-2 1,-7 4-192,-6-7 0,-2 7 402,-11-2-521,-1 3 1,-5 1 0,-1 1 0,-2 4 0,0 4-435,-1 2 0,6 2-98,-1 0 1,4 3-909,9 6 1101,-3-1 0,16 16 339,0-3 0,32 12 0,16 4 0,4 4 0,0 0 0</inkml:trace>
  <inkml:trace contextRef="#ctx0" brushRef="#br1" timeOffset="43">28983 13083 8150,'-4'-13'353,"0"0"0,-6 0-141,1 1 0,3 3 1541,2 1-1224,-3 5 1,6-2-378,-4 10 1,4 6-195,1 6 35,0 6 1,4-5 0,2 5 0,0-2 0,1 2-425,0 1 334,-4 1 1,7-1 0,-6-1-1,0-3 1,0-2-332,1-2 1,3-2-1,-4-1 1,-1 0-252,-1-1 1,2-3-49,0-1 1,2-5 83,-2 1 643,-3-2 0,-1-31 0,-7-6 0</inkml:trace>
  <inkml:trace contextRef="#ctx0" brushRef="#br1" timeOffset="44">29009 13159 8150,'0'-18'0,"-5"-1"-314,1-2 1,0-2 374,4 6 0,1 0 0,2 5 1,3 0 469,1 4 1,1-2-11,5 6 0,1-1-400,3 5 1,-3 0-1,3 0 1,-2 2-304,-3 2 1,0 3 84,-4 6 1,2 0-120,-6-1 0,1 2 0,-5 2 1,-2 2-94,-2 2 0,-3-3 138,-6 5 0,0-5 61,1 4 1,-3-6-146,-2 2 423,9-2 0,-9-3 0,10 1 0,-2-2 480,1-2-354,5 2-243,3-9 1,11 2 22,6-8-70,6 2 1,-5-3-1,6 3 1,-1-1-1,1-1-47,-1 1 0,0 2-1,2 1 0,1 0 81,-1 0-37,-5 5 25,-2 3 1,-11 0 0,-4 1 0,-6-1 238,-5-1 0,-9 0-199,-4-3 1,-5-1 59,-4 6-153,3-6 0,-5 4 0,4-4 0,-2 1 0,1-1-563,3-2 0,1 3 73,4 1-173,3-1 358,11-4 333,1 0 0,35-18 0,21-10 0,0 0 0,0 0 0</inkml:trace>
  <inkml:trace contextRef="#ctx0" brushRef="#br1" timeOffset="45">29442 13159 8150,'0'-13'0,"0"1"0,0-1 321,0 6 1,1 0 0,2 5 751,2 2 0,-1 4-952,-4 13 1,4 3 94,0 6-188,1-1 0,-1 1 1,0 1-333,-1 2 0,3-2 1,-2 3-1,-1-3-453,-2-1 1,3-1 8,1 1 0,-1-5 748,-4 0 0,5-39 0,3-6 0</inkml:trace>
  <inkml:trace contextRef="#ctx0" brushRef="#br1" timeOffset="46">29480 13261 8150,'0'-14'0,"0"-3"0,0 3 0,0-3 196,0 3 1,2 1 11,2 0 1,4 6-1,8 3 1,2 2 131,2 2 1,2 2-260,3 2 1,1 0 100,-1 9-170,1-3 1,-5 10 0,-1-3 0,-2 3 0,-2 1 120,-2 0 1,-7 0-231,-3 5 0,-4-1 0,-5-1 0,-7-1-17,-3-2 1,-8-5 103,2 1 0,-8-3-14,0-1-66,-7-6 1,5 3 0,-3-6-92,4-1 0,-1 3 0,3-2 0,4-1-205,5-2 1,5-1 385,1 0 0,35-40 0,7-9 0</inkml:trace>
  <inkml:trace contextRef="#ctx0" brushRef="#br1" timeOffset="47">30118 12789 8150,'-11'-8'352,"2"-1"1,5-1 42,2-1 1,4 0 0,3 1-1,8 3 1,7 0 0,6 1-852,3 0 1,0 2 0,3 4 0,-1 0 455,-2 0 0,-2 17 0,-2 4 0</inkml:trace>
  <inkml:trace contextRef="#ctx0" brushRef="#br1" timeOffset="48">30067 13019 8150,'-9'-13'0,"2"0"404,2 1 0,2 3 0,7 2 0,5 0-132,2 0 0,9 4 0,4-1 0,6 1-237,2-1 0,2 2-35,4-2 0,2-11 0,4-5 0,3-2 0,1 1 0</inkml:trace>
  <inkml:trace contextRef="#ctx0" brushRef="#br1" timeOffset="49">31852 11909 8150,'6'-12'12,"-5"-2"1,3-2-1,-2-1 409,-2 1 1,0 9 541,0 7-883,-6 12 1,5 7 0,-4 8 0,4 3 0,1 4 49,0 3 0,0 7 1,0 3-1,0 2-175,0 2 0,0 0 152,0 0-328,0 0 0,0-1 0,1-2 1,2-4-1,2-6 0,-1-10-437,1-8 598,-3-11 1,4-11-45,-6-10 134,0-7 0,-5-6 0,0-2 0,-1-3 1,-1-4-413,0-3 340,4-1 0,-8-6 0,4-1 0,-2-2 0,2 0 137,1-1 1,-2-7 0,4-3 0,1 0 178,1 2 1,4 10-94,2 3 1,3 8 413,6 1-502,5 11 1,3 0 0,9 15 0,4 4 0,4 2-390,5 2 0,-3 0 172,2 0 1,-4 6-377,-4 2 263,-2 9 1,-13-1-1,-3 5-1224,-6 2 1461,-4 1 0,-29 30 0,-5 7 0</inkml:trace>
  <inkml:trace contextRef="#ctx0" brushRef="#br1" timeOffset="50">31827 12164 8150,'-9'-4'0,"1"0"0,3-5-357,-3 5 450,5 0 1,-1 4-1,9 0 642,8 0 1,3 0-269,9 0-480,-2 0 1,14 0 0,-2 0 0,5 1 0,2 2-530,-1 1 1,0 2-882,2-2 1423,-3-2 0,26 3 0,1-5 0</inkml:trace>
  <inkml:trace contextRef="#ctx0" brushRef="#br1" timeOffset="51">32388 12330 7898,'-8'6'-764,"1"-5"416,3 4 978,3 2 1,-5 0-1,6 7 1,0 3-1,0 4-348,0 3 0,6 2 1,2 1-1,2 2-633,-1 5 0,2-2-54,-3-3 0,2-2 1,0-3-1,-3-1-1333,-1-2 1738,4-5 0,-9-37 0,5-16 0</inkml:trace>
  <inkml:trace contextRef="#ctx0" brushRef="#br1" timeOffset="52">32413 12458 8150,'0'-17'-121,"0"0"0,-4-5-189,0 5 1,-1-4 186,5 4 237,0-5 1,2 7-1,2 0 1,6 3-1,4 4 2102,3-2-2001,6 4 1,-3 1-1,5 5 1,1 1-1,-1 3-25,1 5-291,-1 2 1,-5 3 0,-5 3 0,-5 3-1,-5 1-250,-4 1 0,-4-1 0,-5 3 0,-9-1-174,-6-2 1,-2-1 330,-1 1 1,1 2 388,-1-6-121,1-6 1,3-1 0,2-4 0,2-1 753,2 1-616,8-2 0,8-5 93,8-3-266,4 2 0,6-8 0,5 6 0,4 1 0,3 2-29,-2 1 0,3 0-98,-1 0 0,-2 1 52,-7 3 105,3 3 1,-5 6 0,2 0 0,-5 0-1,-6-1-10,-6 1 1,-3 0-77,-1 0 1,-10-1 57,-2 1 1,-10-1-1,1-2 1,-4-3-11,-5-2 0,3 0-58,-3-5 0,3 0 74,2 0-405,-1 0 1,6 0 0,3 0-1,3 0 358,2 0 0,16-12 0,4-2 0</inkml:trace>
  <inkml:trace contextRef="#ctx0" brushRef="#br1" timeOffset="53">32987 12445 8150,'0'-17'45,"0"0"1,0 0 63,0 4 466,0 6 1,0 3 0,0 8 332,0 5 0,0 8-855,0 4 1,0 0-1,0 3 1,0 3-205,0 0 0,0 1-951,0 2 733,-6-3 1,5 4-1,-3-5 1,2-2-1,2-1 1,0-4 368,0 0 0,0-25 0,0-9 0</inkml:trace>
  <inkml:trace contextRef="#ctx0" brushRef="#br1" timeOffset="54">32949 12496 8150,'0'-18'0,"0"-4"0,0 2-315,0-1 1,0 1-140,0-1 892,5 3 1,2 5 0,6 0 0,1 2 0,3 2-1,6 5 1,4 3 519,3 1 0,5 0-746,-1 0-163,3 5 1,-6 4-1,-4 6 1,-6 4-1,-4 1 1,-5 2-1,-7 2-182,-3 2 0,-5 4-67,-6-1 1,-6 3 0,-14-4 0,-2 2-233,-1-2 0,-2-5 270,-5-2 0,-3-5 80,-1 1 1,1-3 0,5-3-1,2-1-132,1-1 0,5-5-370,0 4 584,7-5 0,27-3 0,10-7 0</inkml:trace>
  <inkml:trace contextRef="#ctx0" brushRef="#br1" timeOffset="55">31457 13108 8150,'-13'0'7,"0"-4"1,2-2-1,1 0 1,1 1 0,0 2 336,-3 2 1,4 1-160,-1 0 1,9 0 0,4 0-86,12 0 0,19 0-74,12 0 1,16-2-1,-25 1 1,3-1 0,5 0-1,3-1-7,6-1 1,3 1 0,11-1-1,2 0-1202,-16 2 1,0-1-1,1 0 1149,1-1 1,0 0-1,1 1 1,4 1 0,2 2-1,-1-1 1,0-1 0,-2-1-1,1 1 1,0 0 0,-1 0-1,0 0 1,-1 1-1,0 0 1,-1 0-237,-1 1 0,-1-1 0,-1 1 200,18 0 1,-3 0 0,-5 0 0,-2 0 0,-12 0-1,-3 0 1,-4 0 0,-1 0 0,-4 0 0,-2 0-1,28 0 1,-11 0-102</inkml:trace>
  <inkml:trace contextRef="#ctx0" brushRef="#br1" timeOffset="56">33866 12984 3990,'-4'1'-48,"-14"4"-1161,-2 3 1774,-1-6 0,-19 4 1,-8 0-1,-4-3 0,1 1 1</inkml:trace>
  <inkml:trace contextRef="#ctx0" brushRef="#br1" timeOffset="57">31635 13758 7518,'-4'-8'-754,"0"-1"1649,1-1-817,1 5 0,7-7 0,-1 4 0,0-3 0,0-2 0,2 0 0,0 0 0,-1 1 0,-2-1 226,-1 0 0,-2 0-246,0 1 1,0-1 0,-2 1 0,-2 4-64,-4 4 0,-8 2-84,-1 2 90,-6 6 1,3 2 0,-6 9 0,-1 5 0,0 2 0,3 3 0,1 1-60,3 2 0,3 4 0,9-4 0,3-2-85,4-1 1,2-3 0,4-3 0,5-4 100,5-3 0,1-7 1,6-2-1,4-4 41,2-1 1,2-6 0,-3-2 0,1-5 21,2-4 0,-5-3 1,-3-5 1,-2-1 0,1 1-1,-4-1 11,-3 1 0,-3-1 111,-2 1 0,-3 1-56,-6 2 1,-2 5 0,-2 9 91,-5 4 1,-2 2-98,-2 2 0,1 7 51,-1 6-140,6 6 1,-5 6 0,5 1 0,0-1-1,1 1-49,1-1 1,3-4-89,-2 1 133,8-1 0,-1-1 0,7-3 1,3-5-1,4-3-60,3-5 1,1-2 52,5-2 0,-1-2-7,1-2 17,-1-9 1,1-5-1,-1-5 1,-1 0-1,-1-2-14,-2-3 0,-5-4 23,1 3 1,-3 2-15,-1-3 1,-6 9 313,-3 4-122,-3 3 1,-2 2 0,-3 4 0,-5 5 152,-2 6 0,-1 9-240,4 10 1,-3-2-8,2 1 0,2 0-105,-1 5 1,5-1 0,-2 1 0,4-2 65,1-3 0,1 2-305,4-6 100,2 0 0,11-2 1,3-1-1,4-4 0,0-3-429,1-4 1,3-1 37,1-2 1,4 0 80,-4 0-385,5-6 853,-8 5 0,21-50 0,-24 22 0,-1 1 0</inkml:trace>
  <inkml:trace contextRef="#ctx0" brushRef="#br1" timeOffset="58">32362 13758 8150,'-6'-7'195,"4"0"-1396,-7 3 345,6 2 1596,-2-3-436,5 5 0,1 0 0,3 0-191,5 0 1,6 0-145,2 0 1,2 0 0,-4 0 0,4-2 30,1-2 1,-5-3-86,2-6 0,-4 1 93,-5-1 49,4 0 1,-11 0-1,3 1 1,-2-1-1,-4 0 319,-2 0 1,-7 6-222,-6 3-45,-6 3 0,3 1 0,-5 0 1,1 1-1,1 3 88,2 5 0,5 3-281,-1 5 1,9 2-11,3 2-67,4 3 1,7-5-1,5 3 1,7-2-1,9-1-535,5-4 1,7-2 411,8-5 1,3 2-167,1-5 366,5-1 1,-2-7 0,4-4 0,-3-7-1,-4-5 41,-2-3 0,-15-2 80,-5-2 109,-7 1 0,-15 0 1,-3 3-1,-5 2 1,-8 2 613,-8 2 1,-7 7-487,-6 5 0,-7 3 0,-7 2 0,-1 3 147,-3 5 1,4 4-215,1 4 0,4 1-218,1 3 1,6 3 143,7-2-223,5 2 1,13 1 0,3 1 0,5-1 0,8-1-418,8-2 1,10-4 328,2-5 0,11-6-125,-2-3 205,3-2 1,-2-4 0,-1-3-1,0-7 1,0-5 31,1-3 1,-8-1 37,-6-4 157,1-1 1,-13 2 0,1 3-1,-6 4 1,-2 3 527,-3 1 0,-3 6-472,-5 2 1,-2 4-1,-5 4 1,-1 4 82,0 6 1,0 4-120,1 0 1,0-2-338,4 7 96,-4-7 0,11 4 0,-3-7 1,4 1-1,4 0-666,5 0 1,2-5 237,2 1 0,5-7 0,5 3 0,4-4 519,2-1 0,9-16 0,5-8 0,2 0 0,-1-1 0</inkml:trace>
  <inkml:trace contextRef="#ctx0" brushRef="#br1" timeOffset="59">33344 13746 8150,'0'-9'0,"0"1"0,-2 3 0,-2-3 0,3 4 0,-3-5 574,2 6-377,2-2 1,2 5-689,2 0 491,-3 5 0,28 14 0,-1 8 0</inkml:trace>
  <inkml:trace contextRef="#ctx0" brushRef="#br1" timeOffset="60">8989 16704 6957,'0'7'-588,"0"-1"599,0-6 1,2 0-1,2 0-10,5 0 0,-2 0 0,1 1 0,2 2 6,1 1 1,2 0-13,0-4 0,5 0 1,2 0-1,1 0-11,1 0 0,-1 0 38,4 0-1,7 0 1,-4 0 0,6-1 0,1-2 0,4-3 0,2 1 0,1-2 31,-1 0 1,0 2-1,1-2 1,0 2-49,-1 2 1,-1-3-1,-2 2 1,0 1-1,1 2 0,-5 1 14,0 0-30,-6 0 0,3 0 0,-4 0 0,1 1 0,2 2-14,-2 1 0,-1 0 0,0-4 0,3 0 20,4 0 1,1 0 4,-1 0 0,3 0 1,-3 0 1,7 0 0,2 0 0,-1 0 25,2 0 0,-4 0-20,2 0 0,0 0 8,0 0-3,-2 0 1,4 0 0,-6 0 0,0 0 0,2 0 23,2 0 0,-6 0-22,2 0 1,-3 0 5,4 0 0,5 0 0,1 0 0,2 0 20,-1 0 1,-3 0-18,4 0 1,4 0-4,4 0 0,0 0 0,-4 0 1,0-1 19,0-3 1,-4 2 62,0-2 1,-6 3-59,1 1-17,-2 0 0,-2 0 0,2 0 1,1-2-1,3-1 26,1-1 1,2 0-58,4 4 0,1 0-107,4 0 0,-5 0 159,0 0-64,0 0 1,-6 1 0,6 2 0,-1 1-1,-4-1-3,-3-1 0,-4-2 43,0 0 0,-1 0-24,0 0 0,1 0 0,-1 0 0,0 0 1,0 0-1,2 0 0,2 0 1,0 0 2,4 0 0,-3 0-2,4 0 48,-1 0 0,4 0 0,-3 0 0,-3 0 1,-2 0-6,1 0 0,0 0-36,0 0 1,-3 0 7,2 0-11,-2 0 0,-2 0 0,2 0 0,1 0 0,3 0 9,1 0 0,-2 0-11,3 0 1,-3 0-24,4 0 1,-6 0 22,1 0 1,-2 0 0,-2 0-1,0 0 7,1 0 1,-5 0 25,0 0 0,-5 0-25,5 0-13,0 0 0,5 0 1,-1 0-1,0 0 0,-1 0 10,-3 0 0,3 0-11,-3 0 1,3 0-4,1 0 0,-4 0-20,0 0 31,0 0 0,4 0 1,0 0-1,-1 0 1,-1 0 22,-2 0 1,-5 0-24,5 0 1,-1 0 4,1 0 0,-3 0 9,-5 0-18,-1 0 0,1-2 0,1-1 0,1-1 0,2 1 5,-2 2 1,0 1-5,2 0 0,-3 0-58,3 0 1,-3 0-1,-2-2 1,1 0 42,-1-3 1,1 1 32,-1 4 1,1 0 35,-1 0-49,-5 0 0,4-4 1,-3 0-1,3 1 0,2 1 9,0 2 0,0 0-8,4 0 1,-3 0-52,3 0 41,-3 0 1,3 0 0,1 0 0,0 0 0,0 2-7,-3 2 1,-1-3 1,-1 4 1,-5-4 31,0-1 1,-5 0 24,1 0 1,-3 0 79,-1 0 62,0-6-146,-6 5-11,-2-10-52,-5 9 0,-1-3 0,-2 3-99,-1-2 0,-2 2-162,2-2 0,1 3-144,-5 1 270,-1 0 1,-4-2 0,1 0 0,-1-3-95,0 2 1,0 1 123,1-3 0,-1 4-79,0-3 280,6-3 0,-4 4 0,2-4 349,-2 1-167,4-4 1,0 4 89,2-2-162,4-3 1,-5 4 0,8-5 255,2 4 0,-1-2-329,5 6 0,2-1 35,7 5-87,-3 0 0,9 2 1,-5 2-1,1 4 0,1 4 23,0 1 0,-3-1 3,4 1 0,-6 4 45,2 0-127,-2 0 1,-7 0-1,-1 0 1,-3-1 0,-6-2-78,-10-1 1,-13-1-217,-14 1 0,-10-2-145,-11-2 1,-3 2-1,-4-4 1,-1 2-974,1-1 1401,2 1 0,3-5 0,-8-1 0,21-1 0,-1 0 0,1 0 0</inkml:trace>
  <inkml:trace contextRef="#ctx0" brushRef="#br0" timeOffset="61">9002 16551 20808,'13'-6'-473,"0"-1"1,-1-6 0,3 1 0,0-1 0,4 0-1998,0 0 2483,-3 6 0,7-4 1,-5 2-1,1-1 1,-1 2-63,-2 4 0,-9 4 1,-7 5-434,-7 8 1,-15 1 300,-3 8 101,-9-1 0,1 6 0,-5 1 0,0 2 0,-1-2-953,1-1 957,6-1 1,-1-1 0,5 1-1,-2-2 1,3-3 0,4-4 265,6-3-257,9-7 1,4 3 0,8-6 0,6-1 0,5-1 0,7-2 116,2 0 0,3 1 239,2 3-299,4-2 1,5 3 0,2-3 0,2 1-1,4 2-226,-1 2 1,-1 0-183,-6 2 1,0 2 0,-1-1 384,-3 6 0,-8 9 0,-8 8 0</inkml:trace>
  <inkml:trace contextRef="#ctx0" brushRef="#br1" timeOffset="62">13988 15480 8249,'0'-13'-465,"0"0"0,0 0-10,0 1 823,0-1 1,0 4-24,0 1 0,1 5-243,4-1 1,-3 2 0,7 2 45,1 0-132,1 0 40,2 6 0,0 1 0,-1 6 1,0 0-1,-2 1 0,-3 1 60,-2 2 1,4 6-1,-3-2 1,1 3-31,3 2 1,-3 4 0,0-1 0,0 1-50,0 1 0,-3-2 1,3 3-1,-1-1-31,-3-2 1,2-2-20,0-2 1,3-1-19,-4-2 0,1-4 0,-5-5 0,0 0-140,0-1 1,0 1 161,0 0 0,0-5-54,0 1-106,0-1 0,-5 1 0,0-2 0,-1 0-1133,0 0 625,2-4 697,4 3 0,17-46 0,4-10 0</inkml:trace>
  <inkml:trace contextRef="#ctx0" brushRef="#br1" timeOffset="63">14574 15454 8228,'0'-13'-920,"0"1"713,0-1 0,0 0 1198,0 0-864,0 6-45,-5 2 0,-2 10 1,-5 4-1,2 2 76,2 2 1,-1 5-2,-3 4-113,5 7 0,-5 3 0,4 3 1,-2-1-1,0 0 0,3 0 1,1 0-37,3 1 0,3-3 1,5-3-1,3-3 52,3-5 0,8 2 0,2-8 1,5-3-31,3-7 0,-2-3-78,3-2 49,-3-6 0,1 3 0,-1-7 0,-4-2 0,-3-4-229,-5 0 218,-1-3 1,-1 0-1,-2-4 1,-1 2 0,-3-1-124,-1-3 57,-2-6 1,-4 3 0,0-5 0,0 1 0,-1 1 7,-3-1 0,-3 1 40,-6 2 0,0 2-8,0-3 74,1 9 1,-5 2 0,-2 6 0,-1 2 0,-1 3 171,1 3 0,-4 4-106,3 1 1,1 1-34,-1 4 1,1 3 1,-1 9-4,2-3 0,4 10 1,1-2-1,2 2 1,2 0 136,3-3 0,2 2-120,5-6 0,5 4-15,4-4 0,2 0 33,2-4-78,5-1 1,2-3-1,6-2 1,-1-1-1,2-3 11,3-2 0,-3-1-44,2 0 0,-2-1-76,-1-4 0,-2-2-373,-3-6 64,-2 1 1,-7-1-1,0 0-1131,-4 0 840,-2 1 683,-6 5 0,0 1 0,0 6 0</inkml:trace>
  <inkml:trace contextRef="#ctx0" brushRef="#br1" timeOffset="64">25821 15365 8228,'0'-24'41,"0"1"0,0 3 0,0 2 1072,0 2-941,0 8 1,-4 4-1,-1 8 1,2 6 0,2 5-1,1 7 596,0 2-730,0 7 0,1 1 1,2 8-1,2 1 0,-3 2 20,0-2-191,-2-2 1,0 4 0,0 1-1,0 0 1,0 0 0,0-3-1,0-3-736,0-4 0,0-3 1,0-5-831,0-1 1699,0-5 0,-17-41 0,-4-16 0</inkml:trace>
  <inkml:trace contextRef="#ctx0" brushRef="#br1" timeOffset="65">25579 15722 8154,'-13'-14'0,"0"-3"0,6 3-760,3-3 254,2 2 650,8 3 0,2 5 0,9 2 1,5 3-1,3-1 304,5-2-482,3 1 1,6 4-1,2 0 1,3 0-1,2 0-214,2 0 0,3-4 1,3 0-1,1-1-189,-1 0 0,-2-1 437,-1-2 0,-15-10 0,2-4 0,1 1 0,1-1 0</inkml:trace>
  <inkml:trace contextRef="#ctx0" brushRef="#br1" timeOffset="66">26420 15429 8154,'-13'-20'-362,"1"3"1,-1 3 144,0 1 0,0 4 988,1 1 0,-3 5-410,-2-1 0,2 2 0,-5 4 0,0 2 31,0 5 1,3 8-258,-4 4 0,4 4 115,-4 5 0,7-2-228,1 6 1,2-1 0,5 2 0,0-1-403,1 2 0,0-1-113,5-1 0,6-4 120,2-9 0,5-2-333,4-7 532,3-4 1,7-3-1,1-8 1,3-4 0,1-7-304,-1-4 0,-1-4 292,-5-3 1,1-2 197,-1-3 1,-4 2-106,1-6 193,-12 6 1,5-4-1,-11 8 1,-1 3 0,-1 4 1267,-2 3-1104,0 1 1,-5 8 96,1 5 0,-4 5 64,3 8-371,-5 5 0,8-2 0,-5 5 1,1 2-1,3 2-73,2 5 1,1-3-426,0 3 1,1-8-36,3 0 1,3-1-693,6 4 1170,0-5 0,45-13 0,11-8 0</inkml:trace>
  <inkml:trace contextRef="#ctx0" brushRef="#br1" timeOffset="67">26713 15684 8138,'-12'0'-1343,"-1"0"977,0 0 1,5 0 365,-1 0 603,6 0 0,-7 1 590,6 3-1005,0-2-60,4-2-124,6-13 1,1-1 0,7-5 0,1 1 0,4-5 74,1-5 0,-1 5 31,3-2 1,0 4 0,-3-1-1,-1 5 493,1 3-504,-2 1 0,-6 9 71,-3 8-114,-2 4 1,-6 17 0,0-1-1,0 6 1,0 2-178,0 4 1,-4-1 18,0-1 0,-1 2-714,5-7 485,0 1 1,0-9 0,2-1 0,2-3 0,5-4 330,2-3 0,47-53 0,-23 18 0,-1-1 0</inkml:trace>
  <inkml:trace contextRef="#ctx0" brushRef="#br1" timeOffset="68">27274 15429 8138,'0'-20'0,"0"3"0,0 3 55,0 1 1,0 0 855,0 0 639,0 1-1376,0 5 0,-4 12 0,-2 12 0,-1 6 151,-3 2 1,-1 7-202,-2 2 0,5 2-272,-1 3 32,7-1 0,-8 0 1,5 0-1,3 1 1,0-2-656,2-3 624,6-9 1,2-2 0,9-8 0,5-3 0,2-7-167,1-3 0,5-5 87,0-6 0,4-5 61,-5-11 119,1-6 1,-4-2-1,-2-5 1,-3-2 0,-4-2-92,-3-5 1,-7 3 187,-2 1 1,-4-1 5,-1 2 0,-6-1 81,-2 5 1,-5 7 0,-4 6 0,-3 6 494,0 5 1,-5 5-312,-1 1 1,5 5 188,-4-1-440,2 8 1,-3 3 0,1 7 0,-1 3 0,2 5-50,3 2 1,3 3-81,5 2 0,6 0-23,3 5 0,2-6 42,2 2 0,6-8 0,4 0 0,5-1-177,7-1 0,6-2 206,2-5 0,5-5-865,-1 1 516,3-6 0,1 2 0,0-5 0,-1 0 1,-3-1-634,-4-3 0,1-3 992,-1-6 0,-6-28 0,-6-7 0</inkml:trace>
  <inkml:trace contextRef="#ctx0" brushRef="#br1" timeOffset="69">28218 15378 8138,'0'-14'0,"0"-2"0,1-1 0,2 1 0,3 4 57,1 3 0,3 3 1,5 6-1,4 0 1,1 0-1,2 0 43,2 0 1,6 2-1219,0 2 770,0 3 348,-5 0 0,1 16 0,-1-2 0</inkml:trace>
  <inkml:trace contextRef="#ctx0" brushRef="#br1" timeOffset="70">28141 15594 8138,'0'-12'243,"-4"3"178,0 1 1,5 5 0,8-1 0,4 2-155,4 2 0,2 4-104,7 1-702,5-1 1,-3 0-1,8 2 539,4 1 0,-4-10 0,5-3 0,6 2 0,0 0 0</inkml:trace>
  <inkml:trace contextRef="#ctx0" brushRef="#br1" timeOffset="71">30169 15161 8138,'0'-13'-181,"-4"5"1,-1-1 0,3-1 0,0-1 1135,2-2-907,0 0 0,2 1 0,0-1 0,4-1 0,1-2 0,2-2 93,-2-2 0,3 3 1,-5-4-1,2-2-199,3-1 0,-3-3-73,2-3 191,-6 3 0,7-8 1,-6 5-1,0 3 0,0 3 307,1 3-268,-1 5 1,-4 5 0,-2 12 0,-2 11-55,-4 8 1,1 9 0,-2 5 0,-1 5 0,-1 3 1,-2-1-153,0 6 56,1 0 0,0 4 0,2 0 1,3-2-1,2-2-11,2-4 0,1-9 1,2-5-1,2-3 82,2-5 1,-1-8-66,5-9 127,1-3 1,5-6-1,2-5 1,1-6-29,-2-5 1,5-3-40,1-2 0,1-3 28,3-1-38,-2 0 0,8 5 0,-6-1 0,1 2 0,-2 3 81,-3 4 0,2 4 160,-6 5 1,0 2-286,-4 6 53,-6 6 0,-2 6 1,-5 10-1,0 3 1,0 3-32,0 2 0,0 1 8,0-1 0,-4-3 63,0 3-321,0-9 0,2 2 0,-1-5 0,-1 1-1235,1-1 213,2-7 1288,7-5 0,29-46 0,13-9 0</inkml:trace>
  <inkml:trace contextRef="#ctx0" brushRef="#br1" timeOffset="72">29570 15773 8236,'-6'-9'-228,"-3"2"1,-1 0 0,1 2 329,0-1 28,6 2 0,-1 4 0,10 0 0,5 1 1,7 2 814,6 1-858,-1 0 0,15 1 0,1-1 0,7-1 0,8-2 423,6-1-487,-24 0 0,1 0 0,3 0 0,0 0 0,6 0 0,1-1 0,2 0 0,0-1 0,2-1 0,0 0 0,1 0 0,1-1 0,-1 0 0,1 0-204,-2 0 0,-2 1 0,-3-3 0,-1 0 56,-4 2 0,-1 0 50,-1 1 1,0 0 0,29-7-1,-10 5 1,-14-1 0,-13 0 0,-10 2-608,-8-2 527,-6 5 0,-10-5 1,-4 6-1,-6 2 1,-2 0-129,-4 3 1,-2 5 0,-7-2 0,-2 3-238,2 2 0,1-3 258,1 3 1,1-6 261,-1 10 0,-4-7 0,1 3 0,-1-6 0</inkml:trace>
  <inkml:trace contextRef="#ctx0" brushRef="#br1" timeOffset="73">30131 16041 8236,'0'-19'-102,"-2"4"0,-1-5 0,-1 2-41,1 2 0,2-2 837,1 1 1,0 4-156,0 4 1,0 9-462,0 5 1,0 3 0,0 15 0,0 2-45,0 4 1,0 6 123,0-1-144,-6 3 0,3 1 0,-5 0 1,-1 1-1,1-1 0,1-1 1,1-2-120,3-1 0,2-6 91,1 2 43,0-9 1,1 2 0,4-7 0,4-5 0,7-5 0,5-6 76,3-5 1,2-2-121,-1-5 1,5-5 0,1-2-1,2 1 48,2-1 0,-5 2-115,-4 5 0,-1-1 1,-5 1-1,0 3-276,-3 0 1,-3 6-615,-1-1-514,-6 3 753,4 1 334,-10 0 398,5 0 0,-6-6 0,0-1 0</inkml:trace>
  <inkml:trace contextRef="#ctx0" brushRef="#br1" timeOffset="74">30653 16079 8176,'0'-17'-74,"0"0"1,-4 0-74,0 4 147,0 1 446,-2-1 1,3 6-1,-4 4 1,0 7-1,0 7 519,-3 5-935,-1 12 1,-1-5-1,2 11 1,2 1-1,-2 4-114,-1 3 80,-2-2 1,4 8 0,1-4 0,-1 1 0,1 3-325,-1 2 1,1-3 0,-3-2 0,1-2-556,1-7 0,5 1 473,-5-7 0,7-2-511,-3-6 921,4-4 0,24-34 0,5-6 0</inkml:trace>
  <inkml:trace contextRef="#ctx0" brushRef="#br1" timeOffset="75">30692 16513 8176,'5'-19'-234,"2"-1"150,6-5 0,4 4 0,2 1 1,-1 3 1006,0 5 0,-1 5-750,-4 7 0,-1 2 184,-4 2-352,-2 3 1,-6 11 0,-2 5-1,-2 4 1,-4 4-220,-4 2 0,-2-3 0,-2 2 1,-2 1-58,-2-1 0,5-2 172,-2 4 0,2-7 0,3 0 0,-1-6 351,0-2 1,6-2 117,3-5-25,2-5-219,8-1 1,3-7 0,8-4 0,4-3 0,4-3 18,5-2 1,3-4-478,5 0 1,0 0 176,0 4-320,1 0 0,-2 1 0,-3 0 0,-6 2 475,-5 2 0,1-6 0,-5-6 0</inkml:trace>
  <inkml:trace contextRef="#ctx0" brushRef="#br1" timeOffset="76">31253 16168 8176,'-6'-25'0,"3"-2"0,-5 0 586,-2 1-13,4 4 1,2 15-368,8 2 0,-1 10-233,5 3 124,1 9 0,2 3 0,-1 6 1,-1 0-1,-1 4 0,1 4 0,-2 3 53,-2 1 1,0 5 0,-5 1 0,0 1-241,0 3 1,-5 3 0,-2 4 0,-3 4-141,-4-1 0,-7 4-364,0-3 405,-3-2 1,-2 3 0,1-9 0,-2-6 0,-3-5-919,-4-6 913,-3-3 1,-1-3 0,-2-1 0,-1-4 193,-1-3 0,-12-8 0,-8-2 0,-4 0 0,1 0 0</inkml:trace>
  <inkml:trace contextRef="#ctx0" brushRef="#br1" timeOffset="77">29684 16207 8176,'-4'-22'-22,"-2"2"1,-1 1 0,-3 0 247,-1 1 0,3 6 0,-1 8 130,-1 3 0,3 2-113,-1 3-135,-1 4 0,-4 11 1,1 7-1,-1 8 0,1 7 57,4 6 0,-3 4 0,2 4 0,-1 6-143,2 5 0,-2 1 1,7-31-1,2 0 0,0 1 1,2 0-15,1 1 1,3-1 0,-1 1 0,2-1-605,3 0 0,3-2 410,0 1 0,3-2 0,17 18 0,7-5 0,0-7 0,4-6 0,4-6 0,2-5 186,2-6 0,4-6 0,1-1 0,-3 0 0,0-2 0</inkml:trace>
  <inkml:trace contextRef="#ctx0" brushRef="#br0" timeOffset="78">25515 10137 22253,'5'-13'-645,"1"5"0,5 1 0,1 0 1,2 1-1,2 0 449,2 3 1,3 2-1,9 1 1,4 0-1,3 1 1,1 2 225,0 2 0,6 0 0,3-2 0,3 1 170,1-1 0,-2-1-86,-2-2 1,-3-2 0,-6-1 0,0-2-33,1-2 1,-7 2 64,-2-3-237,-9 5 0,-2-7 1,-8 4 63,-3-1 1,-3 4 0,-10-1-231,-3 3 0,-5 1-49,-4 0 219,3 5 0,-10-3 1,3 4-1,-3-2 1,-2 0-48,1-1 0,-1 3 1,1-1-1,0 1 57,4 0 33,3 3 1,-1-7 0,0 4 0</inkml:trace>
  <inkml:trace contextRef="#ctx0" brushRef="#br0" timeOffset="79">25617 10277 13484,'-12'-12'-1692,"4"-1"0,2 4 957,6 1 752,0 5 0,2-7 0,2 6 1,6 1 132,5 2 1,5 1-54,6 0 0,4 0 1,1 0-1,1-2 20,4-2 1,2 2 119,4-2-265,-2 3 0,10 1 0,-4 0 0,1 0 0,-3 0 85,-6 0-69,-8 0 0,0 0 1,-9 0 9,-4 0 1,-37-34 0,-9-9 0</inkml:trace>
  <inkml:trace contextRef="#ctx0" brushRef="#br0" timeOffset="80">23411 10112 18131,'0'-13'-5806,"0"4"5622,0 1 0,7 1 0,4-2 0,6 5 0,5 3 0,4-1 874,7-2 0,11 2-513,7-2 0,1-1 0,8-1 0,2 0 65,5 1 1,-2-1 149,3 2-406,-9 2 1,-2-3 0,-9 5 0,-4 0 0,-8 0 0,-8 0-225,-8 0 1,-13 0-1,-10 0 423,-8 0 0,-26 2 0,-10 1 0,-2 1 0,0-1 0</inkml:trace>
  <inkml:trace contextRef="#ctx0" brushRef="#br0" timeOffset="81">23589 10239 17259,'-25'-6'-175,"-1"5"1,5-9-673,0 6 0,5 0 299,-1 4 488,3 0 0,8 0 0,8 0 142,9 0 0,9 4 0,10 0 0,4-1 43,3-2 0,7-1 2,2 0-153,4 0 1,5-4-1,2 0 1,1 1-1,1 2 1,-1 1 0,-2 0-164,-4 0 0,-5 0 242,0 0 0,-29 0 1,-2 0-1</inkml:trace>
  <inkml:trace contextRef="#ctx0" brushRef="#br1" timeOffset="82">31699 15594 8145,'0'-12'-60,"4"3"1,2 1-1,1-1 1,3 1 0,1 1 60,2 1 0,7-3 0,4 5 0,4 1 0,1 2 1,-2 1 86,-2 0 1,1 6-199,-1 2 1,-5-1-370,-3 2 268,3-1 0,-8 5 211,1 0 0,-11 5 0,-9 2 0</inkml:trace>
  <inkml:trace contextRef="#ctx0" brushRef="#br1" timeOffset="83">31699 15837 8073,'-7'0'-27,"1"0"269,6 0 1,7 5-171,6 4-44,5-3 0,8 5 0,1-4 0,1 2 0,5-1 1,2 1-1,6-2-996,3-3 1,3-3 967,4-1 0,-7-19 0,3-7 0,3-2 0,0-1 0</inkml:trace>
  <inkml:trace contextRef="#ctx0" brushRef="#br1" timeOffset="84">33025 15084 8073,'13'-24'0,"-2"3"-112,-2 4 0,-4 11 0,-6 9 368,-3 9 1,-5 10 0,-6 2-1,-5 6-60,-4 3 0,0 1 0,-9 4 1,-1 2-215,-3 2 1,3-1-221,-4 6 219,0-6 0,8 3 1,-1-7-1,8-3 0,7-6 119,9-5 0,12-10 1,6-9-1,6-3 25,3-1 1,2 0 0,7 0 0,2 0-24,2 0 0,-4-1-402,5-3 188,-5 2 0,3-4 0,-3 5 0,0-2 1,0-2-263,-2-3 151,-8 6 0,4-10 1,-6 4-1,-1-4 1,-4 0-423,-3-1 620,-3 0 1,-5 0 0,2-1 0,1-1 0,-1-2 201,-2 1 0,-2-2 34,-3 1 1,1 0-20,-6 4 0,5 4 16,-4 1 243,5 5 0,-4-3 0,2 8-61,-3 2 0,1 3-117,-2 6 0,5 7-87,-4 5 0,1 1-129,-2 4 1,-1 2 0,6 1 0,0 1 17,-2 0 1,3-2-176,-5 2 1,5 2-384,-1-7 317,2 1 0,1-4 0,-2-1 1,-1-1-1,1-2-1079,1-5 1,4-3 690,2-1 1,-1-5 144,5 1 0,-3-7 409,3 3 0,-11-21 0,2-5 0</inkml:trace>
  <inkml:trace contextRef="#ctx0" brushRef="#br1" timeOffset="85">32745 16015 8073,'-13'0'0,"-1"-1"0,-3-3 1261,8 2-810,-8-3 1,23 5-1,2 0 1,12 1-247,8 3 0,7-2-144,7 2 1,3-3-434,6-1 275,6 0 1,0 0 0,4-1 0,-3-2 0,-2-1-624,-2 1 0,-6-3 1,-4 2-1,-5 1-771,-11 2 1491,-7 1 0,-59 34 0,-13 8 0</inkml:trace>
  <inkml:trace contextRef="#ctx0" brushRef="#br1" timeOffset="86">32987 16449 8073,'0'-17'0,"0"0"0,0 1 0,0 2 0,4 1-129,0 1 1,6-1-177,-1 0 819,8 6 0,3-3 0,4 6 0,-2 1 0,-2 2-31,-1 1 0,-1 1-288,-1 3-363,-8 3 0,2 10 0,-11 0 1,0 0-1,0 2 31,0 2 1,-6 3-377,-2 2 354,-4-7 1,-2 5 0,-1-4 0,-2 0 0,1-1 26,2-1 1,1-4 716,0 3-410,6-8 0,0 2 1,4-3-1,1 2 298,3-1 1,2-2-317,10-3 1,-4-1-292,8 6 148,3-1 0,-1 5 0,3 0 0,0 1 1,-1 1-107,-1 2 1,-3 5-26,-9-5 1,2 5 82,-6-1 37,1-2 1,-8 4 0,-4-6 0,-7-2-1,-6-1 65,-7-1 1,0-2 280,-7-2 0,1-3 5,-1-6-138,-3 0 0,11-2 0,-4-1 0,4-2 1,5-2-250,4-3 0,4 3-47,5-2 0,2 5-241,6-5 1,2 5 320,2-4 0,26-1 0,11-4 0</inkml:trace>
  <inkml:trace contextRef="#ctx0" brushRef="#br1" timeOffset="87">13733 10252 8488,'7'-6'-356,"0"0"1,-4-3-1,1 0 1,-1-1-1,-2-1-263,-1-2 661,0 0 0,5 1 0,-1-1 0,-1 0 0,-2 0 0,-1 1 154,0-1-192,0 0 41,0 6-45,0 1-18,0 6 0,0 2 0,0 2 0,0 6 0,0 4 59,0 3 0,0 6 44,0-2-68,0 3 1,0 6 0,0 1-1,0 2 1,0 3 208,0 5-203,0-1 0,0 10 0,0-4 0,2 4 0,0 3 40,3 2 0,5-1 0,-2 4 0,5-2 17,4-2 1,-3-1-26,3-2 0,1 1-1144,-1 3 1096,0-8 1,-8 7 0,-2-12 0,-1-1 0,-4 1-15,0 0 1,-2-7-38,0 4 0,0-11 58,0-2-29,0-1 0,0-11 0,0 3-8,0-3-84,0-7 989,0-1-1000,0-6 0,0-1 2,0-4 1,0-2 0,1-5 115,4-1 0,-2-25 0,1-11 0,2-3 0,0 0 0</inkml:trace>
  <inkml:trace contextRef="#ctx0" brushRef="#br0" timeOffset="88">13746 10124 25124,'-5'-12'-9831,"1"-1"7689,0 6 0,5 1 0,3 6 2999,5 0 0,2 0 1,4 0-1,2 0 240,4 0 0,3 0-666,1 0 0,7-1 0,2-2 0,4-1 245,4 1 1,1-3 297,8 2-935,-3-6 0,19 7 0,-2-4 0,6 0 0,-33 4 0,1 0 0,3 0 1,0 1-1,3 0 0,1 1 291,3 0 0,-1 0 1,-1 1-1,0 0 1,4 0-1,0 0 1,0 0-1,0 0 261,1 0 1,1 0 0,-1 0 0,1 0-563,2 0 1,0 0-34,-5 0 1,-1 0 0,5 0 0,-1 0-1,-4 0 1,-1 0 0,2 0 0,0 0-1,0 0 1,0 0 0,0 0 0,1-1-1,0 0 1,0-1-12,-2 0 0,1 0 1,2-1-1,-1 2-11,0 0 1,0 2 0,1-1-1,1 0 1,3 0 0,0 0-1,0-1 1,0 0-35,-2-1 0,0 0 1,1 1-1,0 0 25,0-1 0,1 0 0,1 1 0,1 1 32,1 0 0,1 0 0,-5 0 0,0 0 1,0 0-1,1 0 0,-3 0 0,0 0 2,0 0 1,0 0-1,-1 0 1,1 0-1,2 0 1,0 0 0,-2 0 0,-1 0-4,1 0 1,1 0-5,-3 0 0,1 0 0,-1 0 0,0 0 0,1 0 0,-1 0 0,2 0 0,-1 0 0,1 0 0,-1 0 5,-2 0 0,1 0 1,-1 0-1,0 0-11,-3 0 1,0 0 0,3 0 0,0 0-13,2 0 0,-2 0 23,-4 0 0,-1 0 1,7 0-1,-1 0 1,-6 0-1,0 0 1,0 0-1,0 0 0,1 0 1,0 0-9,1 0 1,0 0-1,-4 0 1,-1 0 26,1 0 1,-1 0 0,0 0-1,0 0 290,-2 0 0,0 0-235,1 0 0,-1 0 0,-1 0 0,0 0 0,33 0 0,-9 0 1,-10 0 1237,-6 0 1,-3 0-1166,-6 0 0,-11 0-61,-5 0-115,-1 0 1,-11 0 0,1-2 0,-2 0 621,-2-3-1628,-5 1-381,4 4 1016,-6 0 0,-1 0 1,-4 0-317,-3 0 0,-8 6-529,-1 2 1114,0-2 1,-18 0 0,-6-6 0</inkml:trace>
  <inkml:trace contextRef="#ctx0" brushRef="#br0" timeOffset="89">20529 9997 13910,'0'-13'-3073,"4"0"2296,1 1 1,0 0 270,0 4 89,-4-4 202,5 11 515,-1-5-85,2 6 1,0 2-253,-2 2 1,-4-1 95,-1 5 0,0 1 1,0 4-53,0-1 1,0 2-25,0 3 0,4-2 25,1 2 0,0 2 46,0 3 0,-4 2 1,3 3-1,-2 2-219,-2 5 0,0 5-35,0 3 1,-2 9 124,-2 9 1,-5 3-1,-6 4 1,-2 3 124,9-35 0,0 0 0,-2 33-232,6-31 0,0-1 0,1 29 258,-1-1-63,2-6 0,7-12 1,2 0-1,3-4 1,4-4 126,0-2 0,-1-8-73,-5 2 1,4-3 75,-4-2-138,-2 1 1,-1-2 0,-5-1 0,-1-4 0,-3 1-230,-5 0 1,-2-3 213,-2 4 0,0-5 393,1 1-438,-7-3 0,-1 3 0,-5 0 128,-1-1 1,-11-13-1,-8-3 1,-3-1-1,0 0 1</inkml:trace>
  <inkml:trace contextRef="#ctx0" brushRef="#br0" timeOffset="90">13962 11603 9503,'0'-12'-677,"0"-1"1,0 0-1,0 0 206,0 1 419,6 5 1,-3-3 0,5 5 165,2 3 17,2 0-101,0 2 0,1 0 0,0-1 0,0-2 50,-1-1-61,-5-1 0,5 5 0,-4 0 0,4 0 0,0-1 0,3-2 0,0-1 34,2 1 1,6 2-1,-1-1 1,7-1 40,5-1 1,8-2 9,5 2-91,3 3 1,11-9-1,5 4 1,-29 3 0,0-1-1,3 0 1,1 0 8,-1 0 0,2 1 0,4-2 0,0 0 0,-1 2 0,1 0 0,1 0 0,0 0-236,3 1 0,0-1 0,-3-2 0,1 1 229,-2 2 1,1 0 0,-1-1-1,0 0-11,1 1 1,0 0 0,-1 1 0,0 1 0,2-3 0,0 1 0,0 1 0,-1 1-6,-1 0 1,0 0 0,0 0 0,-1 0-10,-1 0 1,1 0 0,1 0 0,0 0-43,3 0 1,0 0-1,-5 0 1,0 0 44,3 0 1,-1 0 0,-2 0 0,-1 0 0,0 0 0,0 0 0,0 0 0,0 0-17,3 0 0,-1 0 1,-1 0-1,0 0-3,1 0 0,-1 0 24,1 0 0,0 0 0,-4 0 0,0 0 1,3 0-1,0 0 0,-2 0 0,1 0 1,-1 0-1,-1 0 3,-2 0 1,0 0-1,-1 0 1,-1 0-137,1 0 0,1 0 1,-1 0-1,0 1 154,0 1 1,1 1-20,-1-3 1,0 1 0,-2 2 0,0 0 0,37-3 0,-1 0 0,-35 0 0,0 0 5,1-1 0,0 2 1,32 3-6,-32-2 0,0 0 0,31 2 2,4-4-4,-1 0 0,-35 0 1,1 0-1,-1 0 0,0 0 1,34 0-1,-2 0-11,-2 0 1,-1 0 14,2 0 1,-4 0-2,0 0 1,-2 0-3,-7 0 1,6 0 0,-3 0 0,0 0 4,-2 0 1,-4 0 0,-1 0 0,4-4-859,1 0 854,-1 0 1,-4 4-1,0 0 1,0 0 0,0 0 384,0 0 1,-6-5-389,-2 1 1,-4 0-4,0 4 5,-1 0 0,-1 0 1,-3 0-1,-6-2 1,-4 0 281,-3-3 0,-5 0-283,1 0 1,-7 3-17,-2-7 65,-5 6 1,3-4-1,-5 4 1,2-2 1025,1-2-1123,1-2 0,-5 1 83,0-1-183,0 6 0,-2-2 0,-2 5-168,-5 0 0,2 0 139,-1 0 1,-1 0 200,-3 0-8,-1 0 1,-17-6 0,-4-1 0</inkml:trace>
  <inkml:trace contextRef="#ctx0" brushRef="#br0" timeOffset="91">20376 11323 9639,'0'-13'-1305,"-4"0"458,0 1 1,-6 5 862,1 2 0,-19 32 0,-6 9 0</inkml:trace>
  <inkml:trace contextRef="#ctx0" brushRef="#br1" timeOffset="92">20759 17443 8463,'-2'-25'-317,"-1"-1"1,-1 1 0,1 1 0,2 3 687,1 4 0,0 9 0,-2 10 1,0 9 574,-3 9 0,-5 10-716,2 4-94,2-3 0,-4 6 0,5-3 0,-1 3 0,-1 2 171,0 4-333,4-9 0,-3 7 0,6-11 0,0-2 0,0 0 0,0-1 0,0 0-851,0-3 0,0-7-494,0 0 344,0-8 1027,0 2 0,-11-49 0,-3-6 0</inkml:trace>
  <inkml:trace contextRef="#ctx0" brushRef="#br1" timeOffset="93">20529 17673 8439,'-6'-13'-793,"5"0"316,-3 1 830,2-1-255,2 0 1,2 5 0,2 1-1,5 1 1,2 3 125,2 2 1,4 1 0,1 0 0,2 0-418,3 0 0,-4 4-149,3 0 0,-3 2 244,3-2-31,2-3 1,-6 5-1,5-6 1,-3 0-1,-2 0-292,-2 0 1,-2 0 483,-1 0 1,-6-1-129,-3-4 353,-3 4 0,-1-3 0,0 8 0,0 5 350,0 2 1,-4 3-320,0 3 1,-5-1 142,5 5-414,0-6 1,4 8 0,0-4 0,0-1 0,1 0-48,4-2 1,2-3-181,5-5 1,1 2-168,0-6 222,5 1 0,1-5 1,3-2-1,-2-3 1,0-7-272,0-3 0,-3-8 300,4 2 1,-7-3-27,-1-2 102,0 1 0,-12 3 0,3 3 0,-2 0 298,-2 4 0,-2 6-61,-2 5 1,1 4-20,-5 4-106,5 3 1,-3 7 0,6 2 0,0 2 0,2 2 65,2 3 1,3-5-220,6-1 1,0 2 47,-1-2-57,7 0 1,1-6-1,4-1 1,-2-3-1,0-1-142,0-4 1,-2-2 176,1-4 0,-5-7-27,1-6 63,-3-6 0,-7 8 0,-2-7 0,-4 0 0,-1-2 132,0-2 1,-6 6-80,-2 3 1,-8 3-47,-1 1 28,0 1 0,0 5 0,0 2 1,3 5-1,3 5-252,2 3 0,6 3-971,-1 2 1186,3 0 0,40 22 0,11 6 0</inkml:trace>
  <inkml:trace contextRef="#ctx0" brushRef="#br1" timeOffset="94">21638 17698 8437,'-12'-12'0,"-1"-1"0,0 6-708,0 3 734,1 2 0,0 4 1129,4 2-1000,2 3 1,6 10-1,0 1 1,0 2-1,2 3-84,2 1 1,3-3-3,6 0-90,5-5 1,-4 2 0,5-5 0,-2 0 0,1-2-102,2-2 1,-3-4 0,3-5-1,-2 0-68,-2 0 1,-2-10 146,-1-2 0,-6-10 27,-3 1 1,-3-3-1,-2-1 1,-3-2 5,-5-3 0,-6 4 49,-2 1 0,-5 1-54,5 7-64,-5 0 1,6 8-1,-4 2 1,2 2-281,2 2 0,4 11 287,3 5 72,3 3 0,35 25 0,6 7 0</inkml:trace>
  <inkml:trace contextRef="#ctx0" brushRef="#br1" timeOffset="95">21932 17788 8437,'0'-13'-18,"0"0"0,0 0 18,0 1 534,0-1 0,1 2 0,3 2-1023,5 5 1,4 4-72,4 4 0,2 3 560,7 6 0,33 11 0,-25-11 0,0 1 0</inkml:trace>
  <inkml:trace contextRef="#ctx0" brushRef="#br1" timeOffset="96">22748 17635 8437,'1'-19'7,"3"-2"0,-2-2 0,2 2 0,-8 7 552,-5 5 0,-3 5 0,-4-3 0,-2 1-204,-2 4 1,3 6-338,-4 4 1,5 4 0,-1 2 0,3 1-317,1 2 0,6 5-425,3-5 605,2 0 0,4-5 1,3 1-1,7-2 0,5-1-110,3-1 1,1-2 0,3 1 0,-1-2 228,-2 0 1,-4-5-2,4 3 0,-4 2 95,4-2 1,-5 1 0,1-5 0,-4 1 732,-5 3-422,3-2-102,-9 9 0,1-5-233,-12 2 1,-1 4 0,-11-4 0,-2 3-490,-1 2 1,-1-4 188,-1-1 1,1 1-477,-1 3 248,6-5 1,2 3 456,5-5 0,23-7 0,6-5 0</inkml:trace>
  <inkml:trace contextRef="#ctx0" brushRef="#br1" timeOffset="97">23028 17660 8388,'6'-13'0,"2"1"0,0-1 589,0 0 978,-5 0-1309,3 6 0,-6 7 1,0 9-1,0 4-36,0 4 0,0-2-26,0 6 0,0 1-530,0 3 0,0 1 1,0-1-1,0 1-793,0-1 0,0-4 593,0 1 534,0-7 0,34-47 0,8-19 0</inkml:trace>
  <inkml:trace contextRef="#ctx0" brushRef="#br1" timeOffset="98">23130 17533 8380,'-12'-23'-103,"-1"-3"1,1 0-155,4 4 1,1 5 703,3 9-422,2 2 0,-3 8 1,6 3-1,3 7-245,5 3 0,3 9-349,5 2 1,-2-1 568,2 5 0,36 14 0,-21-21 0,-1 1 0</inkml:trace>
  <inkml:trace contextRef="#ctx0" brushRef="#br1" timeOffset="99">23424 17686 8380,'0'-13'115,"0"0"0,0 0 283,0 1 1,0-1-73,0 0-95,-6 0 1,-1 6-1,-6 3 1,0 3 0,-1 1 160,-3 0 0,2 7-444,-7 5 1,5 3 32,-4 6 1,4 0 0,-1 5 0,2-2-262,5-3 1,2 3-31,1-3 0,2-1 49,6 1 82,0-5 0,3 2 0,4-6 1,7-4-1,5-2-178,3 0 1,2-6 69,2 0 1,-1-8-89,1-9 336,5-2 0,-4-7 1,3-1-1,-3-3 1,-2-4 127,1-2 0,-5-8 96,0-3 1,-5-3 279,1-1 0,-9 2-104,-4 2 0,-2 9 0,-2 9 0,0 7 673,0 5 1,-2 8-446,-2 5 0,1 10-465,-5 6-139,5 7 1,-8 8 0,4 3-1,-2 5 1,1 6 49,-2 6 1,3-3 39,-2-2 1,6-1-378,-1 2-122,-3-4 1,6 5 0,-4-7-1,4-1 1,2-4-3360,4-1 3783,2-7 0,28-11 0,6-7 0</inkml:trace>
  <inkml:trace contextRef="#ctx0" brushRef="#br1" timeOffset="100">23742 17826 8380,'0'-13'0,"0"0"0,0 5 4,0-1 0,2 1 253,2-5 0,-3 5 495,4-1-678,2 6 0,-4-2 0,5 3 1,2-1-1,3-1-393,4 1 1,-2-2 179,7 0 1,-3-5-114,3 2 223,2-3 0,-10-2 0,3 0 1,-3 0-1,-3-1 105,-2-3 1,-3 3 55,-6-3 0,-2 3-138,-2 1 264,-3 6 1,-12 1-1,-2 6 1,-4 2-1,-4 2 341,0 5 0,-1 6-590,4 2 1,2 6 128,3-2-250,3 3 0,6 3 0,4 1 0,4 2 1,4-2-380,4-1 1,9-5 166,8-1 1,9-6-434,4 2 439,8-2 0,3-8 0,8-3 0,1-3 1,-1-2-328,-3-3 0,0-9 645,-8-8 0,1-8 127,-5 0-85,-6-7 1,-6 5 0,-10-4 0,-6 2 0,-6 2 393,-3 3 0,-6 2 289,-4 5 0,-8 7-219,-4 5-203,-3 6 1,-6-2-1,0 6 1,2 5 0,1 6 751,1 8 0,5 2-1339,0 3 1,1-7 152,-1 8-7,2-3 0,12 2 0,2 1 1,0-1-1,3-1-321,3-3 1,5-2 198,6-6 1,8-5 123,6 1 0,-1-7 17,5 3 1,-3-10 0,0-3 0,1-5 43,2-4 1,0-4 6,-5-9 1,-4-2-26,1-7 124,-7-5 0,8-1 1,-6-7-1,-3-2 1,-4-1 572,-6 1 1,-2 6-303,-2 1 1,0 13 770,0 4-814,-6 15 0,3 9 1,-5 7-1,-1 5 0,1 7 178,-1 7 1,1 9-427,-5 5 0,0 9 23,0 4 0,6 1-339,3-2 1,1 3 0,0-5-1,-1 1-517,1 3 0,2-5-279,1-5 0,0-1 39,0-8 1062,0 1 0,34-10 0,8-2 0</inkml:trace>
  <inkml:trace contextRef="#ctx0" brushRef="#br1" timeOffset="101">25094 17520 8351,'0'-30'0,"0"0"832,0 2-308,0 7-239,0 8 1,0 9 0,-1 9-1,-4 10 1,-3 9 627,-4 8 1,0 7-768,-1 3 0,-4 3 0,0 6 1,0 0-332,-1 0 0,3 5 135,-2-1 0,3 0 1,1-5-1,2-3-104,3-5 1,-2-8-661,5-4 543,1-9 0,4-10 0,0-11 5,0-7 1,2-5 359,2-5 1,-1-5-239,5-7 1,2-1 0,6-7 0,1-3-136,-2 1 0,4-3 200,-2 0 1,5-3 26,0-6 1,-3 0-1,3-2 1,0-1 62,2-1 0,6 0-44,0 4 0,0 7-297,-5 6 503,-5 5 1,4 13 0,-4 5 0,0 5 0,-3 7 291,-3 6 1,-6 5-291,1 9 0,-6-1 127,1 5-307,-2 0 0,-5 9 1,-6 0-1,-8 0 1,-6 1-279,-2 3 0,-5-3-181,0-1 1,1-3 178,3-2 0,1-4 0,1-1 0,2-3-1016,5-5 927,9-5 1,4-7 168,8 0 0,9-2 0,8-2 205,3-5 0,28-11 0,12-5 0,-18 7 0,1-1 0,-1 1 0</inkml:trace>
  <inkml:trace contextRef="#ctx0" brushRef="#br1" timeOffset="102">25489 17558 8351,'0'-8'0,"0"-1"996,0 6-463,0-2 0,-1 6 211,-3 3-599,2 3 0,-9 8 0,2 0 0,-2 4 0,-2 0-8,1 4 1,-1 1 60,0 2 1,5-5-787,-1 0 0,6-5 193,-1 1 0,3-3 0,1-1 0,1-2 395,3-3 0,32-31 0,15-22 0,-14 15 0,0-1 0,1 0 0</inkml:trace>
  <inkml:trace contextRef="#ctx0" brushRef="#br1" timeOffset="103">25681 17341 8351,'-6'-31'252,"-1"4"502,-6-2-575,0 7 1,6 4 0,2 7 0,-1 2 22,-3 5 0,2 8-10,-1 5 0,-1 3 217,-3 5-404,4-3 0,-1 12 1,4-2-1,2 4 1,2 1-1286,1-2 1280,6-2 0,23 12 0,13 3 0</inkml:trace>
  <inkml:trace contextRef="#ctx0" brushRef="#br1" timeOffset="104">25706 17635 8351,'-13'0'-81,"1"0"0,-1 5 820,0 4 1,5-2-307,-1 1 0,5 1-16,-5 4-291,6-1 1,-4 1 0,5 0-1,-3 0-81,2-1 1,3 0-107,5-4-13,7-2 0,4-8 0,5-2 0,3-4 0,5-5-234,5-4 1,3-3 94,1-5 0,-1 1-261,-3 2 492,2-2 0,-9 10 0,2-3 0,-5 3 936,-3 1-667,-5 6 1,-4 11 296,-7 9-483,-4 8 0,-5-1 0,0 7 0,1 0 0,1 0-34,2-3 1,2-3-192,2 0 0,9-2-1250,8-6 906,3-6 1,6 3 467,0-6 0,8-22 0,4-11 0,3-3 0,0 0 0</inkml:trace>
  <inkml:trace contextRef="#ctx0" brushRef="#br0" timeOffset="105">15505 7714 30254,'9'0'-489,"1"0"1,4-1-1,8-3 1,11-3 140,10 0 354,16-5 1,6 1 0,-26 3 0,0-1 0,1 1 0,0 0 0,-1 1-1,1 0 1,-3 1 0,0-1 0,28-4 0,-10 3 0,-8 2-733,-9 0 403,-5 5 17,-14-5 1,-7 6 0,-12 0 0,-7 0-111,-5 0 0,-5 4 0,-1 2 0,-2 0 271,-3-1 0,4 4 1,-3-3-1,0 1-247,-2 3 387,-2-5 1,-7 3 0,-5 1 0,-3-2 0,0 0 0</inkml:trace>
  <inkml:trace contextRef="#ctx0" brushRef="#br0" timeOffset="106">15607 7816 32767,'-14'5'-1685,"-3"-1"1,3 2-3550,-3-2 3804,3-3 3315,1 5-1618,0-6-603,6 0 1,7-2 0,9 0-1,3-3 1,7 3 1576,6 0-1189,1-4 1,15 4-1,-1-7 1,3-1-1,6 0 410,0 2 0,8-4-341,2 4 1,0-3-1,0-2 1,1 0-325,-2 0 0,-2 5-394,-5-1 0,-12 5 804,-10-4 44,-7 5 1,-17-3 0,-6 8 0,-11 0-1340,-7 3 1,-1 5 2,-1-2 998,-1 3 0,-15 2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1994 997 7761,'0'-13'-515,"0"1"1,0 0 123,0 0 1,-2 3 277,-2 1 292,3 5 1,-6-2 219,3 5 0,1 0-189,-5 0 0,4 5 31,-4 4 0,-1 6 11,-3 1 0,0 10-102,-1-1 1,1 7 13,0 1 0,0 4-3,-1 4 1,1 3-168,0 5 1,5 0 8,3 1 0,2 0-118,2 4 0,2-9 84,2 0 0,4-7-70,8-5 0,-1-7 37,6-6 1,-2-10 48,2-2 1,2-6-8,-3-7 1,4-3-2,0-8 1,1-5 23,-1-7 1,1-4-35,0-5 0,-1-1-6,1-3 1,-6 3 16,-3-3 0,2 4-5,-1 4 1,-2 1 69,-7 4 0,1 7-78,-4 1 127,-1 10 0,-4 6-58,0 8 1,0 8 167,0 9 0,0 2-84,0 2 0,0 1-60,0 3 1,4-3-49,0 2 1,5-6-18,0-1 0,3-6 11,4 1 0,-2-4-126,2-3 0,4-4 85,0-5 0,-1-3 19,2-5 0,-2-1 153,1-12 0,2-1 3,-5-7 0,-1 2 124,-4-6 0,-5 6-141,-3-2 0,-2-1-7,-2 1 0,-2-1 87,-2 2 0,-3 2-47,-5-3 0,0 8-339,-1 5 1,0 2 80,-4 2 1,4 5-865,-4 3-97,4 3 319,0 6 0,6 3 300,3 9 1,3-4 445,1 4 0,33 7 0,8 2 0</inkml:trace>
  <inkml:trace contextRef="#ctx0" brushRef="#br0">2794 1108 7804,'6'5'480,"-2"3"0,2 5-73,-2 3 0,0-1-19,-4 5 1,0 2-154,0 7 0,0-2-58,0 6 0,0-5-71,0 0 1,0-2-173,0-1 1,0 0-74,0-1 0,0-5 143,0-2 0,0-4-698,0 0 1,1-7 281,4-1 0,-3-4-400,7-1 1,-1-1-84,4-4 895,0-7 0,0-18 0,0-8 0,1-5 0,0 0 0</inkml:trace>
  <inkml:trace contextRef="#ctx0" brushRef="#br0">2917 997 7804,'-20'-15'41,"4"2"0,2 8 162,2-3 0,0 5-56,-1-1 21,7 3 0,-1 1-1005,3 0 652,2 5 0,1 2 185,5 5 0,22 11 0,1 3 0</inkml:trace>
  <inkml:trace contextRef="#ctx0" brushRef="#br0">3064 1058 7382,'0'13'529,"4"0"2,0 4 1,6-1-215,-2 9 1,5-2-28,3 10 1,-2-4-184,2 3 1,-2-3 3,-2 4 0,-4-6-114,0 2 1,-1-3 107,1-1 0,-2-6-375,-6-3 89,0-8 5,0-2 185,0-6 0,0-6 20,0-2 1,4-4 4,0-5 1,0-2 22,-4-5 1,4-2-39,0-3 1,5 3 24,-5-3 0,4-1-193,-4 1 0,6-1 106,-2 2 0,3 6-231,1-3 1,0 9-15,1-1 1,-1 5-255,0 4 156,1 2 1,-1 6-216,0 0 0,1 6 601,-1 2 0,17 19 0,3 6 0</inkml:trace>
  <inkml:trace contextRef="#ctx0" brushRef="#br0">3556 1304 7804,'2'7'130,"2"-3"0,-1-2 57,5-2 0,-4 0 0,4 0 1,0-2 16,5-2 1,-1 2-171,0-7 0,1 1 68,-1-4 0,0-5-84,1 1 1,-1-2 70,0 2 0,-5 1-37,-3-6 0,2 5 4,-2-5 0,0 6-12,-4-1 1,-2 2 48,-2 2 0,2 5 10,-7 3 1,0 3-63,-8 1 0,4 5 44,-4 3 0,0 9-24,0 3 0,-1 3 21,2 2 0,4 1-103,-1 3 0,2-2 24,7 6 1,0-6-150,4 2 0,0-3 97,0-1 0,6-2-146,2-3 0,4-2-139,5-6 0,0-1 95,4-2 0,2-4-334,-2-5 1,2 0 197,1 0 0,1-5-345,0-4 720,-1-2 0,17-23 0,4-5 0</inkml:trace>
  <inkml:trace contextRef="#ctx0" brushRef="#br0">1944 2006 7798,'-8'0'-610,"0"0"0,4 0 273,-4 0 1,4 0 1137,-5 0-264,7 0 19,-4 0-439,6 0 1,2 0 43,2 0 0,8 0-79,8 0 1,11 0-32,5 0 0,8 0 97,10 0 1,8-6-365,-25 2 0,0 0 0,5 1 0,1-1 204,4 0 1,0 0 0,2 1-1,1-1 13,1 0 0,0 0 1,0-1-1,0 1-62,2 1 0,0 1 0,-4-2 0,-1 0 44,2 2 0,-1 0 1,-4 0-1,-1 0-65,-1 2 0,0 0 0,1-2 0,-1 0 22,1 0 0,-2 0 0,-3-2 0,-1 0-109,1 2 1,0 0 0,-3-3 0,0 0 91,1 1 0,0 0 1,-2-1-1,0-1 27,0 0 1,0 0-1,24-3-23,-2 1 1,-6 4 90,-6-4 0,-8 5 122,-9-1 1,-3-1 105,-5 0 1157,-7 1-989,-8 4 410,-5 0-563,0 0 1,-4-1 390,0-3-768,-6 2 71,4-3 0,-3 5-303,1 0 3,5 0-333,-2 0-73,5 0 369,0 0 1,5-5 0,2-2-1</inkml:trace>
  <inkml:trace contextRef="#ctx0" brushRef="#br0">6941 2720 8198,'0'-13'-1923,"0"1"1969,0 0 1,0 4 445,0-1-207,0 7 1,5-8-125,3 6 0,7 0 33,2 4 1,6 0-87,2 0 1,2 0-43,10 0 0,-3 0-58,7 0 1,2 0 34,-2 0 0,5 1-122,-1 3 0,-2-2 112,-2 2 1,-7-3-63,-1-1 0,-5 0 41,5 0 1,-11 0-100,-2 0 133,-4 0 16,-10 0 55,0 0-48,-17 0 1,1-1-111,-10-3 1,-1 2 67,-3-2 1,-6 3-32,-3 1 1,-8 0 28,-4 0 0,0 0-69,-5 0 1,2 5-126,-9 4 1,0 6 303,-5 1 1,1 6-70,-1-2 0,0 8 30,1 0 0,5 7-70,3-3 0,9-2 37,7-1 0,11-3-128,9-1 1,9-1 115,4 1 0,4-6-253,4-2 0,4-1 87,9-4 1,2 2 62,6-10 1,-1 4 53,1-4 1,1 0 332,3-4 1,2-4-229,6 0 0,-6-5-99,-2 0 1,-4-1 218,-5-3 0,2 1-79,-5 0 1,-2-1 67,-7 1 0,-3-4-108,-5-1 1,-1-1-58,-3 2 1,-3 2-66,-5-2 1,-6 2-192,-3 2 0,-3 4-33,-5 0 1,2 5 84,-6-1 1,1 4-287,0 4 0,1-1 99,7 5 1,1 4-263,2 4 0,9 6-35,8-1 637,2 2 0,46 29 0,-17-23 0,1 1 0</inkml:trace>
  <inkml:trace contextRef="#ctx0" brushRef="#br0">7408 3237 8198,'13'-13'0,"-1"1"0,-1 0-307,-3-1 0,-1 5 290,-3 0 1,-3 4 978,3-4-732,-2 5 0,-8-4-59,-2 3 1,-3 3 3,-1-4 0,0 4-20,-1 1 1,-3 0-1,0 0 0,-5 1 0,5 4 1,-5 3-200,5 8 1,-5-2 64,5 2 1,-5 2-116,5-2 0,-1 6 77,5-1 1,1-2-138,3 1 1,-2 0-37,6 0 0,0 2 144,4-6 0,2 2-159,2-1 1,3-8 43,5 3 0,6-2-103,2 2 0,7-5-58,2-3 0,5-2-88,-1-2 0,1 0 157,-1 0 0,3-2-8,-3-2 1,-2-3 260,2-5 0,-6-6 0,9-17 0,-5-10 0</inkml:trace>
  <inkml:trace contextRef="#ctx0" brushRef="#br0">7691 3286 8198,'0'-13'0,"0"1"0,0 0 0,0 0-13,0-1 1,0 1 5,0 0 0,0 3 1038,0 1-196,0 5-507,0-2 149,0 5-605,0 0 0,0 5 59,0 4 1,-4 2 67,0 1 1,0 2 18,4 2 1,0-2-229,0 2 0,0 3-241,0 2 1,0-2 206,0 1 1,0-3-305,0 3 0,4-3 186,0 3 0,2-5-379,-2 2 741,-3-4 0,16 5 0,-4 1 0</inkml:trace>
  <inkml:trace contextRef="#ctx0" brushRef="#br0">7704 3261 8198,'-4'-14'-498,"-1"-2"0,0 2 58,1-2 0,3 2 961,-4 2 0,8 4-274,1 0 0,6 5-35,-2-1 1,7 2-114,1 2 1,2 0 55,-1 0 0,2 6-154,5 2 1,1 4 1,0 5 0,-1-4 12,1 4 0,-2 2 60,-2 2 1,1-2-135,-6 1 1,-4-3 54,-4 3 1,-5-1-112,1 2 1,-2 1 50,-2-6 1,-7 5-10,-5-5 1,-6 0 13,-7-3 0,-1-1-8,-3 0 1,-2-4-65,-6 1 0,6-2-143,2 1 0,-1 1-555,1-5 829,6 0 0,0-9 0,3-2 0</inkml:trace>
  <inkml:trace contextRef="#ctx0" brushRef="#br0">8860 2732 8198,'7'-12'-536,"4"5"0,-4-3 352,5 6 1,1-1 241,-1 1 1,4 2-124,1-2 0,-1 3-166,-3 1 0,0 0-85,4 0 316,-4 0 0,0 5 0,-8 2 0</inkml:trace>
  <inkml:trace contextRef="#ctx0" brushRef="#br0">8774 2929 8198,'-7'0'-1100,"-3"0"2574,8 0-758,-3 0-450,5 0 0,1 0-210,3 0 1,3 0 77,5 0 1,1 0-281,-1 0 1,4 1 93,1 3 1,3-2-489,-3 2 0,5-3 106,-2-1 434,3 0 0,46-11 0,-30 4 0,1 1 0</inkml:trace>
  <inkml:trace contextRef="#ctx0" brushRef="#br0">11506 1994 8221,'0'-13'0,"0"1"0,4 0-246,1-1 0,-1 1-958,-4 0 1186,5-1 0,-4 5 1103,4 0-238,-4 5-287,-1-8-168,0 10-118,0-4-345,0 5 1,0 5 150,0 3 0,0 3-4,0 1 1,-4 6 12,0 3 1,-4 3 10,3 5 0,-3 3-186,4 4 1,-1-3 94,1 0 1,2-1-75,-2 0 1,3 4 89,1-3 0,0-3-171,0-1 0,0-4 18,0 0 0,0-2-62,0-2 1,1-3 72,3-6 1,-2-4-106,2 0 458,-3-5-222,-1 3 92,0-17 1,0 7-128,0-9 0,-5 2 179,-4-5 0,2 1 15,-1-6 0,4 1-37,-4-5 1,4-4-33,-4 1 0,5-5-11,-1 4 0,2-6-69,2-2 0,0 0 42,0-4 0,6-2-78,2 2 0,7-4 74,2 4 1,4 2-224,0 6 1,2 3 13,2 5 0,1 5-60,3-1 1,-3 7 46,2 2 0,-2 4-137,-1 4 0,-1 2-326,1-2 427,-6 3 1,-1 6-226,-6 4 1,-5 2 56,-3 1 0,-2 6 364,-2 2 0,0 3 0,0 2 0,-16 7 0,-7 4 0,-1 4 0,0 0 0</inkml:trace>
  <inkml:trace contextRef="#ctx0" brushRef="#br0">11469 2277 8221,'-19'0'-1009,"1"0"1009,6 0 0,4 0 0,0 0 1502,5 0-1136,-2 0 0,6 0-380,3 0 0,3 0 167,5 0 1,6 0 0,2 0 0,8 0-524,1 0 1,3 0-22,-3 0 1,5 0-796,-1 0 1186,3 0 0,2-3 0,4 0 0,4 0 0,0-1 0</inkml:trace>
  <inkml:trace contextRef="#ctx0" brushRef="#br0">12097 2326 8081,'-7'-6'-423,"-4"5"397,3-3 1,1 1-13,-1-1 0,0 3 651,-5-3 0,0 4-194,-4 4 1,4-2-111,-4 7 0,4-1-115,0 4 1,1 0-252,0 1 0,1 3 46,3 1 0,-2 0-89,6 0 1,0-4 110,4 4 1,0-3-144,0-2 1,3 4-113,5 1 1,1-1 53,12-4 0,-1-3-281,5-1 0,1-1 148,3 1 0,-2-3-166,6-5 1,-4 0 174,3 0 1,-3 0 313,4 0 0,-2-4 0,2 0 0,14-33 0,-2-4 0</inkml:trace>
  <inkml:trace contextRef="#ctx0" brushRef="#br0">12442 2400 8221,'0'-13'-872,"0"1"788,0 0 0,0-1 690,0 1 52,0 0 624,0 0-387,0-1-587,0 6 0,-2 2-364,-2 5 139,3 0 1,-9 5-219,6 4 0,-1 2 48,0 1 0,3 4 1,-6 1 0,5 3-19,-1-3 1,2 4-256,2 0 0,0-2 19,0 2 0,0-5-71,0 5 1,0-6-112,0 1 0,2 2 110,2-2 0,-1 1-109,5-5 522,0 0 0,15-16 0,3-4 0</inkml:trace>
  <inkml:trace contextRef="#ctx0" brushRef="#br0">12442 2461 8143,'0'-13'22,"0"-4"0,0 2 106,0-5 1,0 3 70,0-3 1,0 5-1,0-2 0,0 2-60,0-1 1,4 6 111,0-2 0,5 4-265,0 0 1,1 2 85,3 6 1,3 0-80,1 0 0,4 6 9,0 2 0,2 3-198,2 1 0,-1 4 141,1 1 0,-6 3-40,-2-3 0,-4 5-1,0-2 0,-7 2 98,-1-2 1,-5 2-160,-5-5 0,-3 1 96,-8-2 1,-3-2-44,-6 2 0,-5-2-26,-3-2 1,-4 0-171,-4 1 1,3-2 8,-3-3 0,4 3-435,4-3 726,-2-3 0,-8 1 0,-7-6 0</inkml:trace>
  <inkml:trace contextRef="#ctx0" brushRef="#br0">10276 3052 8143,'-13'-8'-147,"1"0"1,0 5-221,-1-1 0,5-2 438,0 2 1,4 0 322,-4 4 1,4 0-46,-5 0-114,7 0-247,-4 0 226,6 0-245,0 0 1,6 4 19,2 0 0,3 0 24,1-4 1,6 4 8,2 1 0,5-1 11,4-4 1,4 0 4,8 0 0,1 0 0,3 0 1,8 0 68,1 0 1,10 0-331,6 0 1,-32-1 0,0 0 201,1-1 1,0 0-1,3 1 1,1 1 16,0-2 1,0 0-1,1 1 1,0 0-6,3 1 0,0 0 0,-3 0 0,0-1-13,-1-1 0,0 0 0,0 1 1,0 0-8,-2 0 0,0-2 1,4 1-1,0-1-6,2 1 0,0 0 1,-1-3-1,0 0-214,-1 1 1,0 0-1,2 1 1,-1-1 171,1 0 1,1 0 0,1 0-1,1 0 58,4-2 1,-1-1-1,-2 2 1,-1 0 16,4 0 0,-1 1 0,-2-1 1,-1-1-7,-1 2 0,1 0 0,2 1 0,1-1-262,2 0 0,1 0 0,-4 1 0,1-1 269,0 0 1,1 0 0,-3-1 0,0 1 5,0 1 1,1 1 0,-2-2 0,1 0-8,2 2 1,1 0 0,-6-2 0,1 0 1,0 2 1,0 0 0,-2-1-1,0 0-170,1 1 0,-1 0 0,-1 1 0,1 0 167,-2-4 0,0 1 0,-2 3 0,0 0 53,0-1 1,0-1 0,1 1 0,0-1-33,-1 1 0,0 0 1,0-2-1,1 0 5,4 2 0,-1 0 1,-5-2-1,-1-1-20,0 3 0,0 0 0,-1 0 0,0 0 39,-3 2 1,-1 0 0,2-2 0,0 0 36,27-2 1,-6 0 271,-10 4 1,-1 0-246,-7 0 1,0-4 460,-4 0 1,-7 0-482,-5 4 0,-1-5 432,-3 1 1,-3-4-468,-2 4 1,-2-1 588,-2 1-550,-5 2-24,-2-9 1,-5 10-445,0-5 1,-1 6 149,-3 0 1,-3 0-366,-5 0 1,-6 2 141,-3 2 1,-3 1-240,-5 4 690,-2 1 0,-2 1 0,-4 2 0,-2 3 0,0 1 0</inkml:trace>
  <inkml:trace contextRef="#ctx0" brushRef="#br0">11432 3753 8143,'6'-12'-209,"2"0"0,2-1-262,-2 1 0,3 0 1103,-3 0-12,3-1-222,1 1 0,-3 4 166,-1 0-128,-6 5-272,4-3 1,-7 12-109,-4 2 1,-1 3 99,-7 1 0,1 5-110,0-1 1,-2 6-50,-2-2 1,1 4 19,-6 0 1,5 1-117,-5 0 0,5 3 106,-5 1 1,5 0-143,-5-5 0,6 1 78,-1 0 0,2-2 31,2-3 1,4-2-63,-1-6-221,7 1 283,-4-7 1,8-1-5,2-10 1,3-1-77,5-7 1,0-4 77,0-4 1,5-2-57,-1-2 1,5 1 47,-5-1 0,6-5 0,-1-3 1,-2 3 18,1 1 0,-1-1-3,2 1 0,2-3 103,-2 3 1,-4 2-64,0 6 195,-3 3 0,-2 11 113,0 3-223,-5 3 1,0 8 33,-3 5 0,-3 2 13,3 6 1,-2 1-73,-2 3 1,0 1-11,0 0 0,1-3-111,3 2 1,-2-6 65,2 7 1,-3-4-91,-1 4 0,4-2 57,0-2 0,4 1-106,-3-6 0,3 1-22,-4-5 0,5 0-206,0 0 1,0-3 50,-1-1 0,3-5-144,-2 1 1,-3-3 12,3-1 1,-5 0-607,4 0 1028,-5-5 0,2-2 0,-21-22 0,-5-4 0</inkml:trace>
  <inkml:trace contextRef="#ctx0" brushRef="#br0">11359 3630 8143,'-2'-12'0,"-2"0"0,1-1-668,-5 1 0,5 4-93,-1 0 1777,3 5-658,1-3 1,5 6-67,4 0 0,-1 0-136,4 0 1,-1 0-34,10 0 1,-5 0-125,5 0 1,-1 5 59,5-1 0,3 0-2,1-4 1,1 0-2,-1 0 1,1 0-185,3 0 0,-3 0 1,-5 0 1,-2 0-341,-3 0 29,4 0 59,-11-6 1,1 5-582,-6-3 960,-5 2 0,-9 13 0,-7 3 0</inkml:trace>
  <inkml:trace contextRef="#ctx0" brushRef="#br0">13844 3495 8612,'0'-7'664,"0"-4"-674,-5 4 0,2-4 122,-5 3 1,4-3-181,-4 3 0,0 1 86,-5-1 1,1 1-104,0-1 1,-5 3 45,1 5 0,-6 0 25,1 0 0,-2 0-26,-1 0 0,-4 9-11,4 3 1,-4 5-124,8-1 0,-2 3 97,1 6 1,4-5-125,4 1 0,6 1 87,3 7 1,3-8 22,1 4 0,0-7 34,0 2 0,5-6-7,4-2 1,2-1 37,1-7 0,4 0 139,1-4 1,5-1 32,-2-3 0,-2-3-32,-2-5 0,2 0 80,-2-1 0,2-3-90,-1-1 0,-4-4 37,4 0 1,-2-6-75,1-2 0,-1-5 6,6 1 1,-6-3-41,1 0 1,2-3-13,-2-2 0,1 3 104,-5-3 0,0 8 2,1 4 1,-6 5 154,-3 3 0,1 8 168,-1 4-341,0 7 0,-5-2-51,-3 8 0,1 0-136,-5 8 0,0-1 141,-5 9 0,1 1-165,0 4 1,-1-1 9,1 1 0,4-1 99,0 1 1,4 4-168,-5-1 0,7 3 90,-2-3 0,2-2-98,2 3 0,0-3-1,0-1 1,2-5-140,2 1 1,4-2 8,8 1 0,-2-3-209,2-9 1,-1 3-97,2-3 0,-2-3 604,5 0 0,1-15 0,4-4 0</inkml:trace>
  <inkml:trace contextRef="#ctx0" brushRef="#br0">14164 3729 6934,'0'-7'358,"0"1"-160,0 6 100,0-5-193,0 4 0,2-9 116,2 6-87,-3-6 1,6 8 18,-3-7 0,-2 5-7,2-4 0,1 4 8,-1-4 1,0 4 82,-4-4 26,6 5-387,-5-8 225,5 9 80,-6-3 0,-2 10-126,-2 4 1,1 3-4,-5 4 0,0 1 21,-4 7 1,4-2-13,-1 7 0,1 2-136,-4 2 1,1 1 91,3-1 0,1 1-206,3-5 0,2 0 49,-2-4 1,4-6 60,4-3 0,3-4 104,6-3 1,4-4 19,4-5 1,3-3-40,5-5 0,-3-1 10,3-12 1,-3 5-11,-2-5 0,0 1 10,-4-5 1,2 2-18,-6 2 1,1-2 9,-5 2 1,-1 2-110,-3-1 1,2 5 107,-6-2 1,0 8 18,-4 1-164,0 5 65,0-3 1,-4 12 54,0 2 0,-4-1-4,4 1 0,-2 0-19,2 5 0,3-1 16,-3 0 0,2 1-101,2-1 0,0 0 79,0 0 0,2 1 0,2-1 1,2-4 66,7 0 0,-1-3 14,0 3 1,1-5 122,-1 1 0,4-3-105,1-1 1,3-1 97,-3-3 1,1-3-72,-2-6 0,-6-4 320,2-4 1,-4 1-107,0-5 0,2 3-13,-6-7 1,0 2-185,-4-2 1,0 3 1,0-2 1,-1 2-74,-3 1 0,1 2 168,-5 2-641,-1 3 1,1 8 229,0 1 1,4 4-954,-4 5 1,5 5 1169,-1 4 0,2 45 0,2 13 0</inkml:trace>
  <inkml:trace contextRef="#ctx0" brushRef="#br0">15198 3655 8143,'0'-7'-1779,"2"0"1792,2 3 1,-3 1 32,3-5 0,2 4 131,-2-4 1,1 4-111,-1-4 0,-1 4 107,5-5 1,-4 2-70,4-1 0,-1-3 4,2 3 0,0 1 149,-5-1 34,6 0-15,-3-4-47,5-1-91,0 1-29,-5 5 0,0 2-183,-3 5 202,-3 0-29,5 0 1,-12 9 37,-2 4 0,-7 7 6,-1 1 0,-8 9 49,0 7 0,-2 5-85,-7 7 1,-1 3-349,13-23 0,1 0 0,1-1 0,0 2 255,-2 5 1,1 0 0,0-3 0,1 0-83,0 1 0,1 0 0,-13 29-212,2-5 0,7-4 102,2-8 0,5-4 75,-2-8 1,5-7 37,4-5 1,-3-6-78,3 1 1,1-2 18,-1-2 0,5-4 492,-1 1-474,-3-7 1,4 4 92,-5-6-406,5 0-371,-2 0 377,5 0 411,5 0 0,19-6 0,8-1 0</inkml:trace>
  <inkml:trace contextRef="#ctx0" brushRef="#br0">15321 4270 8143,'6'-18'-110,"-4"5"54,7-4 1,-5 4 219,4 0 0,0 7-118,4 1 1,-3 4 48,-1 1 0,-4 1-31,4 4 1,-5 1-109,1 7 1,-3 0 28,-1 4 0,0-2-13,0 5 1,-1-1 19,-3 2 1,-3 2-96,-5-2 1,-1 2 64,1 2 0,-4-5-41,-1 1 1,1-5 101,4 5 1,-1-6-50,1 1 1,0-4 529,-1-3-39,7-4-252,-5-5 0,11 0-160,0 0 1,5-1-6,7-3 1,6 1-174,3-5 1,2-1 71,2-3 0,3 4-96,1 0 1,1 4 56,-1-5 0,-5 3-294,1-3 0,0 2-6,-5 3 0,3 3-89,2-3 0,-5-2 481,1 2 0,-1-5 0,27-25 0,5-13 0</inkml:trace>
  <inkml:trace contextRef="#ctx0" brushRef="#br0">15740 3347 8143,'0'-17'-335,"0"7"-42,0-2 0,0 2 634,0-2 0,1 1 235,3 3 279,-3-3-270,5 4-318,-1 0 0,-2-3-50,5 6 1,-4 0-7,5 4 0,-1 2 6,4 2 0,0 0-95,1 8 0,0-1-17,4 10 1,-2-1 96,5 5 1,0 5-19,0 3 1,-2 8-33,-6 4 0,0 5-253,1 8 1,-6 1 212,-5-25 1,0 1 0,-2 3 0,0 1-243,-2 4 1,0 0 0,-3 1 0,-1 1 41,-2 4 0,-1 0 0,-1-4 0,0-1 81,2 2 0,-1-2 0,-1-2 1,-2-2-103,3-2 1,-2-2-1,-1-3 1,-1 0-89,-1 1 0,0-2 0,-14 15-199,-5-1 1,-1-8 53,-7-9 0,-4 1-52,-8-2 0,-1-2-1375,-7 3 1853,-3-8 0,29-9 0,0 0 0,-1-2 0,-1-1 0,-2 0 0,-1 0 0,-3 0 0,0 0 0</inkml:trace>
  <inkml:trace contextRef="#ctx0" brushRef="#br0">12958 3237 8212,'0'-20'-267,"-1"4"-400,-3 8 925,3-3-145,-5 9 0,2-2 110,0 8 0,-7 9-96,-1 7 0,-1 9 10,-3 4 1,-3 4 22,-2 4 1,-2 8 24,-2 8 1,13-24 0,-2 1-375,0 3 0,0 0 1,1 1-1,0 1 262,-2 3 1,1 2-1,1-1 1,0 1-85,0 3 0,1 1 1,2 1-1,1 0 44,0 1 0,2-1 0,2-5 0,2 1-60,0 0 0,2 0 0,0-7 0,2-1 36,0 0 1,2 0-1,4 30-273,-2-32 1,2 0 0,11 23 247,2 0 1,5-8-93,3-4 1,4 0-239,5-5 1,-4-1 177,-1-7 1,8-3-259,9-6 0,3-5 93,10-2 0,-2-9 25,-26-5 1,2-2 0,1-1 0,1-1 185,3-3 0,0 0 0,2-3 0,1-2 122,3-4 0,1-2 0,-1 1 0,2-1-143,4-3 1,0-1-1,1 1 1,0-1 142,3-5 0,1-1 0,1 2 0,0 0 0,3-5 0,1-1 0</inkml:trace>
  <inkml:trace contextRef="#ctx0" brushRef="#br0">16281 3089 8211,'-7'-6'-605,"3"-2"0,-1 1 327,1-1 1,-1 4 252,5-4 0,0 4 106,0-4 0,-4 3 144,0-3 1,0 4 28,4-4 1,0 4-104,0-4 0,0 4 46,0-5 0,0 5 16,0-4-12,6 0 0,0-3-57,7 3 0,-1-3-17,0 3 1,1 2-26,-1 2 1,4-2-123,1 2 0,-1-1 16,-3 1 0,3 2 173,0-2-250,1 3 1,-5 2 70,0 3 0,-5 3 38,-3 6 0,-2-1-84,-2 0 0,-6 6-96,-2 2 1,-7 2 124,-1-1 1,-5 2 1,5-2 0,-5-2 18,5 1 0,-1-5 0,5 2 0,0-4 156,-1 0 1,2-5-21,3 0 157,-3-5-8,10 2-58,-5-5-158,6 0 1,2 0-6,2 0 1,0-4-41,8 0 0,-2 0 42,6 4 1,2-1-157,-1-3 1,4 2 129,0-2 1,-2 1-101,2-1 0,-1 3 53,5-3 1,-1 2 2,1 2 0,-2-4-4,-2 0 1,1 0 5,-6 4 1,0 0-11,-3 0 0,-5 0 20,0 0-226,-5 0 200,2 0-304,-5 0 0,-1 0-107,-3 0 0,1 0-117,-5 0 1,4 0 150,-4 0 0,3 0-228,-3 0 630,6 0 0,-15 0 0,3 0 0</inkml:trace>
  <inkml:trace contextRef="#ctx0" brushRef="#br0">18730 1981 8203,'-7'-12'0,"3"0"-254,3-1 0,1 1 106,0 0 0,1 1 697,3 3 0,3-2-223,5 6 0,7-4-84,6 4 0,0 0-221,3 4 0,4 0-112,1 0 0,-2 0-397,2 0 1,-2 0 249,2 0 0,-7 5-370,-5 3 1,-6-1 226,1 1 0,-4 0 381,-3 5 0,-59 21 0,16-14 0,0 0 0</inkml:trace>
  <inkml:trace contextRef="#ctx0" brushRef="#br0">18779 2154 8214,'-8'0'0,"0"0"0,4 0 132,-4 0 0,3 0 787,-3 0-444,6 0-238,-4 0 0,7 0-119,4 0 0,3 0 93,8 0 1,5 0-419,7 0 0,0-5 196,5 1 0,-1 0-305,5 4 0,0 0-208,0 0 1,1 0 523,3 0 0,14-11 0,8-2 0</inkml:trace>
  <inkml:trace contextRef="#ctx0" brushRef="#br0">21302 1157 8208,'6'-13'-417,"0"1"-51,7 0 0,-1 0 763,0-1 0,-1 5 10,-3 0 0,3 5 296,-2-1-397,1 3 0,-1 1-236,-1 0 1,-5 1 133,1 3 0,-3 3-121,-1 5 0,-5 6 74,-4 3 1,-2 2 46,-1 1 1,-6 2-58,-2 3 0,1-2 24,-2 6 0,2-4-149,-1 4 0,-4-3 94,4 7 0,-2-7-81,1 7 0,0-9 69,4 1 0,1-7 79,3-1 72,7-6 75,0 2 0,12-10-38,2-3 1,8-4-53,5-4 0,2-1-61,2-3 0,5-2 50,2 6 0,-1-4-247,-3 4 1,2-2-97,-1 2 1,4 3-114,-4-3 1,2 1-1,-6-1 0,2 2-192,-6-2 1,2 3 67,1 1 1,0 0 44,-4 0 1,2 0 124,-6 0 0,2 0 283,-1 0 0,-8-4 0,3 0 0,-6-6 0,2 2 0,-5 2 0,-14-21 0,-10 0 0</inkml:trace>
  <inkml:trace contextRef="#ctx0" brushRef="#br0">21720 1452 8208,'0'-12'-774,"0"0"1,0-2 464,0-3 0,0 4 585,0-4 0,0 4 65,0 0 0,0 1 24,0 0 1,0-1-53,0 1 0,0 4 435,0 0-221,0 0 15,0 1-372,0 1 24,0 6 1,0 2-163,0 2 0,-1 3 41,-3 5 1,3 6-19,-3 2 0,-2 3 29,2 2 1,-4 5-165,4 3 0,-5-2 140,5 2 0,-1-4-115,1 4 0,2-5-31,-2 5 1,2-1-246,-3 0 1,4 0-236,-3-3 1,3-6 235,1 6 1,0-10-331,0 5 1,4-7 160,0-1 0,5-2 499,0-2 0,18-27 0,6-7 0</inkml:trace>
  <inkml:trace contextRef="#ctx0" brushRef="#br0">22213 1304 8208,'0'-17'0,"0"-4"0,0 3-14,0 2 1,0 8 411,0 2 0,-2 6-85,-2 0 1,3 7-392,-3 5 0,1 6 104,-1 7 1,3 1 23,-4 3 0,0-2-17,1 6 1,-4 0-6,4 3 1,-2 1-11,2 0 1,3-1-137,-3-3 0,-2-2 2,2-2 1,0-5 90,4 1 0,0-6-274,0-7 135,0 1 42,0-6 161,0-2 1,0-6 168,0-3 1,-2-3-185,-2-6 0,3 1 115,-3 0 1,3-6-20,1-2 0,0-4-55,0 0 1,0-6-19,0-3 1,4-4 20,0-4 0,9 1 3,0-5 1,2 1 15,-3-1 0,4-3 3,1 3 1,3 3-24,-3 1 0,1 8 10,-2 4 0,-2 7-51,2 2 1,2 10-96,-2 2 0,1 5 123,-5 3 1,2 0-4,2 0 1,-2 2-450,2 2 0,-4 3-127,-3 5 1,2 4-249,-3 1 0,-1 3 320,1-3 0,-5 5 78,1-2 0,-4 5 375,-4 3 0,-3-2 0,-15 5 0,-7 1 0,-1 1 0,0 0 0</inkml:trace>
  <inkml:trace contextRef="#ctx0" brushRef="#br0">22250 1501 8194,'-13'0'-527,"1"0"1,0 0 176,-1 0 0,5 0 1214,0 0-64,5 0 173,-2 0-804,5 0 1,1 0-174,3 0 1,3 0-176,5 0 1,6 0 104,3 0 0,3 0-141,5 0 1,-2 0 85,6 0 0,0 4 129,4 1 0,6 2 0,6 1 0,3-2 0,1 1 0</inkml:trace>
  <inkml:trace contextRef="#ctx0" brushRef="#br0">22803 1575 8180,'-12'-4'-457,"0"0"1,-1-4 79,1 4 1,0 0 1001,0 4 0,-6 0-242,-3 0 1,2 6 72,-1 7 0,3-1-176,-3 4 1,5 4-153,-2 0 1,4-1-51,0 2 1,5-1-140,0 5 0,5-5 54,-1 1 0,3-2-131,1 2 0,5-4-68,3-4 1,3-1 53,2 0 0,4 1-295,4-1 0,2-4 15,2 0 1,1-5-81,2 1 1,0-3 194,5-1 1,-6 0 316,2 0 0,2-5 0,-5-17 0,1-7 0,6-4 0,-1-1 0</inkml:trace>
  <inkml:trace contextRef="#ctx0" brushRef="#br0">23037 1661 8180,'0'-12'-329,"0"0"-42,0-1 1,-1 1 513,-3 0 1,2 4 567,-2-1 0,2 7 331,-3-2-716,4 2 1,-6 2-331,3 0 0,1 6-50,-5 2 0,4 3-95,-4 1 1,5 5 250,-1-1 1,3 6 62,1-2 0,-4-1-490,-1 2 1,1-1 2,4 5 1,2-4-152,2-1 1,-3-3 189,3 3 0,3-5-226,1 1 0,-1-2 149,1-2 1,1 1 359,3-1 0,0-5 0,1-23 0,-1-12 0</inkml:trace>
  <inkml:trace contextRef="#ctx0" brushRef="#br0">22976 1698 8154,'0'-18'0,"0"3"65,0-5 0,1 4 188,3-5 1,2 6-106,2-1 0,3 6 104,-3 2 0,7 4-231,1-5 1,6 7 24,-1-2 1,2 6-133,2 2 1,-1 6 142,1-2 1,-1 3 38,1 2 1,-4-1-23,-1 0 0,-5 5-207,2-1 1,-5 2 76,-4-2 1,-2-1 112,-6 6 1,-3-5-126,-5 5 1,-3-2 20,-14 1 1,2 2-81,-10-5 0,-4 3 75,-4-4 0,0 1-24,4-5 0,0 0-255,0 1 0,6-1 73,2 0 1,3-3-660,2-1 917,4-5 0,-3 2 0,4-5 0</inkml:trace>
  <inkml:trace contextRef="#ctx0" brushRef="#br0">21031 2289 8154,'-19'-7'-282,"3"3"0,6 1-433,2-1 1,4 3 1014,-4-3 689,5 2-721,-3 2 0,16 0-171,2 0 0,9 0 14,-1 0 0,10 0-34,7 0 0,11 0 12,10 0 1,9 0-300,-31 0 1,1 0-1,6 0 1,2-1 283,5-1 0,3 0 0,4 1 0,2-1-355,6-2 0,1 0 1,-20 2-1,1-1 0,0 1 371,0-1 0,1 1 0,0-1 1,2 0-1,1 1 0,0 0-86,1 0 1,0 1-1,0 0 1,-3 0 0,0 1-1,0 0 39,-1-2 0,0 1 1,0-1-1,-1 1 1,1-1-1,-1 0-78,23 0 1,0 0 0,-22 0 0,0 0 0,1 0 25,-1 1 1,0-1-1,-1 1 1,21 1-1,0-1-61,-2-1 0,-1 0 0,-5 1 0,-1 1-207,-3-1 0,-1 2 0,-5-1 0,-1 0 252,-3 0 0,-1 0 0,-9 0 1,-1 0-24,26 0 0,-13 0 29,-7 0 0,-8 0 575,-4 0 1,-9-2-423,-3-2 846,-4 3 1,-6-6-871,-3 3 1051,-2 2-1281,-2-3 1,-6 5-235,-2 0 1,-3 0-71,-1 0 0,-5 0-262,1 0 1,-7 1 275,-2 3 1,0 2 409,-3 2 0,-7 5 0,-6 1 0,-2 0 0,0 0 0</inkml:trace>
  <inkml:trace contextRef="#ctx0" brushRef="#br0">21659 3113 8080,'0'-19'-442,"0"3"0,0 2 0,0 2 1068,0 0 0,4-1-130,0 1 0,0 4 412,-4 0-375,0-1 1,6 3-324,-5 0-324,5 6 0,-11 10 115,1 2 1,-7 8 125,-1 1 0,0 4-197,-5 3 1,0 0-71,0 4 0,-5-1 34,2 5 0,-2-5-4,1 5 1,-2-3 52,3 0 1,1 1-58,-2-5 1,7-6 113,2-6 0,4-5-178,4-4 145,2-2 1,-2-6-37,8 0 0,-1-7-37,5-5 1,5-6-146,3-7 0,6 1 154,-2-1 0,4-5-9,0-3 0,2-3 63,3 0 1,-3 3 5,3 0 1,-3 0 33,-2-4 1,-3 0-76,-1 0 0,-5 7 466,2 6 126,-4 4 48,-6 14-487,-1 0 0,-6 12-60,0 2 1,0 8 49,0 5 0,0 2 25,0 2 1,1-1-140,3 1 1,-2 1 48,2 3 0,-2-3-115,2 2 1,-2-2 65,2-1 1,1-1 16,-1 1 0,5-2-45,-5-2 1,5-2-152,0-3 0,-3-6-127,3 2-222,-1-2-688,4-3 391,0-2 874,-5-5 0,-23-44 0,-11-10 0</inkml:trace>
  <inkml:trace contextRef="#ctx0" brushRef="#br0">21487 3064 8080,'-6'-18'274,"1"5"161,-4-4 0,3 4-14,2 0-365,2 1 11,2 5 1,8 0 117,9 3 1,2 3-371,6-3 1,5 2-69,2 2 1,5 2-245,4 2 1,3-3 223,5 3 1,-2 2-267,2-2 539,-2 0 0,9 1 0,8 1 0,2 1 0,-1 0 0</inkml:trace>
  <inkml:trace contextRef="#ctx0" brushRef="#br0">22853 3150 8080,'0'-12'-648,"0"4"0,0 0 1,0 4 1140,0-5 1,0 5-111,0-4 0,-2 5 52,-2-1 0,-3-1-147,-5 1 1,-2-5 5,-2 5 0,1 0-162,-6 4 1,-1 0-1,-6 0 1,0 0 28,-4 0 0,3 7-6,-4 5 1,2 2-110,-2 7 0,-1-5-179,5 4 1,4-3-122,5 3 0,5 1 114,-2 4 0,8-5-160,1 1 1,5-6 30,-1 1 0,8-2 139,4-2 0,4-1 65,5-3 0,2 2 3,6-6 1,0-1 94,4-8 0,-1-1-60,4-7 1,0-3 99,1-1 0,2-6-49,-2-1 1,-3-2 100,-1-7 0,-3 0-57,-2-4 1,1-1-33,0-3 1,-5 2 51,1-2 0,-6 3 13,1 1 1,-6 6 9,-2 2 1,-5 4 440,1 5-213,-3 8 1,-2 2 212,-3 6-734,2 0 116,-9 9 0,4 6-8,-5 6 1,4 0 95,0 0 0,0 3-201,-5 9 1,2-2-65,3 6 1,-1-5 31,4 0 1,-3 2-73,4-1 0,0 1 121,4-1 0,-4-3-188,0 3 1,0-3 8,4-2 0,1 1-29,3-1 0,-1-4 63,5-4 1,0-2 306,5-2 0,10-16 0,3-4 0</inkml:trace>
  <inkml:trace contextRef="#ctx0" brushRef="#br0">23173 3249 8080,'-13'0'322,"1"0"1,0 0-113,-1 0 0,1 4-168,0 0 1,-1 10 65,1-2 1,0 4-118,0 1 1,1-2 33,2 5 1,0-5-192,5 2 1,0 1 12,4-2 1,0 0 132,0-3 0,1-6-74,3-3 1,4-3 21,9-1 0,-2 0-73,5 0 0,1-5 76,3-4 0,-3-2-2,-1-1 1,1-2 68,3-2 1,-4 2-26,-4-2 1,0 2 13,-3 2 1,2 0-18,-7-1 0,2 5 396,-2 0-192,-3 5-135,-5-2 0,-5 6 2,-3 3 0,-3 4-10,-2 9 0,2-3-35,3 2 1,-1 2-12,5-2 0,-1 1-6,5-5 1,0 0 19,0 0 1,0 1-10,0-1 0,7-1 81,6-3 1,0-1 10,8-3 0,-1-3 17,5 4 1,-1-5 148,1-5 0,0-1 87,-1-7 1,1-3-89,0 0 1,-5-6-126,1 1 0,-6-2 45,1-2 0,-2 2-173,-2 3 0,-5-4 37,-3 4 0,-3 2-116,-1 2 1,0 2-6,0 2 1,-4 3-232,0 1 1,-5 5-119,0-1 1,-2 3-253,-1 1 1,0 0 90,-1 0 0,1 0-84,0 0 684,-6 0 0,-7 0 0,-6 0 0</inkml:trace>
  <inkml:trace contextRef="#ctx0" brushRef="#br0">23419 2658 8095,'-6'-19'0,"3"-4"-494,-5 2 0,6 2-370,-3-1 1627,4 5 1,1-3-280,0 5 1,6 7-84,2 2 1,3 1-265,1-1 1,2 2-58,2-2 0,2 3 23,2 1 0,2 4-1,-5 0 0,3 6-94,-3-2 1,-1 3 113,-4 1 1,1 0-74,-1 1 1,-5 3-97,-3 1 1,-3 0-116,-1 0 1,-5-4 35,-3 4 0,-3 1-164,-2-2 0,1 0 224,0-3 1,-5-2 15,1-3 1,4 1 325,3-5 1,1 2-87,-4-2 1,4-3 270,-1 4-41,7-4-184,-4-1-23,6 0-98,0 0 0,7-4-150,5 0 0,2 0 45,7 4 0,-1-2-146,5-2 1,-1 3 42,1-3 1,4 2-31,-1 2 0,2 0 52,-1 0 0,-3 0 25,3 0 1,-3 0-7,-2 0 1,-4 0-67,-4 0-226,-2 0 165,-8 0-593,0 0 477,-6 0 0,-1 0-239,-4 0 0,3 0 52,-6 0 1,3 2 481,-3 2 0,0-3 0,-21 16 0,-3-4 0</inkml:trace>
  <inkml:trace contextRef="#ctx0" brushRef="#br0">4615 6830 8080,'-4'-12'-277,"0"-1"0,-2 2-394,2 3 1,3-3 772,-3 3 0,1 1 5,-1-1 108,2 0 0,-4-3-6,1 3 0,4-3 8,-3 3 0,3 1-86,1-2 0,-2 5 10,-2-4 0,3 4 316,-3-4-83,2 5-55,2-8 13,0 10-450,0-5 0,0 8 68,0 2 0,0 4 133,0 8 0,0 1-26,0 7 0,0 0-13,0 9 1,-1-1-42,-3 5 0,2 0-1,-2 0 0,3 0-145,1 0 0,0 0 121,0 0 1,0-4-100,0-1 1,0-6 23,0-1 0,0-5 16,0-3 0,4-8-6,0 4-2,0-9 406,-4 1 0,0-14-187,0-4 0,0-2-84,0 3 1,-4-6 30,0-2 1,-1 1-12,1-2 0,2-3 16,-2-5 1,3-5-64,1 1 1,0-3-139,0-1 1,1-5 67,3-3 1,2-3-13,2-1 1,4 4-52,0 0 1,1 5 100,3-1 0,2 8-119,-2 4 1,1 9 52,-5 3 0,0 9-104,1 4 5,-1 3 0,-4 6-187,0 3 1,-5 5-29,1 3 0,-2-2 74,-2 2 0,4 2 50,0-2 0,0 6 269,-4-1 0,0 2 0,0 2 0,-6-1 0,-17 39 0,7-27 0,-1 1 0</inkml:trace>
  <inkml:trace contextRef="#ctx0" brushRef="#br0">4566 6928 8124,'-13'0'-304,"1"0"656,0 0 353,5 0-458,1 0-93,6 0 1,6 0-218,2 0 1,3 0 125,1 0 0,6 0-112,3 0 0,-2 0-136,1 0 1,5 0-307,4 0 0,-1 0 118,-3 0 1,0 0 372,-1 0 0,34-11 0,7-2 0</inkml:trace>
  <inkml:trace contextRef="#ctx0" brushRef="#br0">4996 7027 8124,'-8'0'0,"0"0"0,4 1-1170,-4 3 893,5-2 1173,-8 9-810,10-5 0,-5 3-155,6-1 1,0-4-784,0 4 300,0-5 552,6 2 0,55-37 0,-21 11 0,1 1 0</inkml:trace>
  <inkml:trace contextRef="#ctx0" brushRef="#br0">5538 6645 8124,'-6'-12'173,"-1"0"301,-5 5 1,0 3-372,0 8 0,-5 3 42,1 5 1,-5 4-5,5 1 1,-5 5-72,5-2 1,-5-1-156,5 2 1,-5-1 120,5 5 0,1-6-169,7-2 1,-2-2 141,6 1 1,0-6-143,4 2 1,1-8-26,4 0 1,1-3 49,7-1 1,4 0 68,4 0 0,-2 0-7,2 0 1,-1 0 10,5 0 1,-1 0 62,1 0 0,-2 0 13,-2 0 0,-2 0 14,-3 0 1,-1 0 11,6 0 1,-8 2 59,0 2 0,-1-1 21,-4 5-50,-2 0 0,-1 4-55,-5 1 1,-1-2-11,-3-3 0,-4 3-46,-9-3 1,2 3-151,-5 1 0,-1 1 92,-4-1 1,5-4-161,-1 0 0,6-1-262,-1 1 0,2 2 130,2-6 1,4 1-762,0 0 1124,5-4 0,47-34 0,-14 9 0,1 0 0</inkml:trace>
  <inkml:trace contextRef="#ctx0" brushRef="#br0">5735 6953 8124,'7'-1'-81,"-3"-3"-34,2 2 0,-3-3 425,5 5 439,-5 0-523,3 5-319,-6 2-63,0 5 0,0 1 7,0-1-730,0-5 879,0 4 0,21-21 0,7 2 0</inkml:trace>
  <inkml:trace contextRef="#ctx0" brushRef="#br0">7642 6473 8124,'-8'-8'-107,"0"0"-55,0-1 1,1 1 429,3 0-234,2 5 1,8-2-96,2 5 0,8 0 94,5 0 0,2 4 1,2 0 0,5 0 24,3-4 0,2 0 5,2 0 0,1 0 76,3 0 0,-2 0-97,2 0 1,-3 0-5,-1 0 0,-2 0 17,-2 0 1,-4 0-172,-9 0 132,-2 0 1,-11-1-12,-3-3 0,-4 2-9,-4-2 1,-8-1-15,-9 1 1,-2-2-5,-2 2 1,-5 3-4,-2-3 0,-4 2-3,-1 2 1,-5 4 27,-3 0 0,-3 6-3,-2-2 1,-3 7-183,0 2 0,-6 0 224,2 0 1,6 2-4,2 6 0,13-1 14,3 1 0,7-5-149,6 1 0,8-2 115,7 1 1,5 0-109,5-4 0,3-6 90,8 2 0,-1-4-24,6 0 1,3-2 293,5-6 1,1 0-225,-1 0 0,-2-6-22,6-2 1,-7 1 101,-1-1 1,-1 0-40,-3-4 0,-3 3 120,-2 1 1,-8 0-167,-4-4 0,-2 3 28,-2 1 1,0 0-70,0-4 1,-10 4-53,-2-1 0,-5 5-191,1-4 0,-3 5 6,-6-1 1,1 3-216,-1 1 0,0 1-680,1 3 533,5 3 601,1 5 0,60 23 0,14 4 0</inkml:trace>
  <inkml:trace contextRef="#ctx0" brushRef="#br0">7999 6793 7956,'0'8'1073,"0"0"-969,0 1 0,0 3 133,0 0-176,6 1 1,0-3-5,7-1 0,0 0-20,4-5 1,-2 0-126,5-4 0,1 0 67,3 0 0,1-1-1,0-3 0,-1-3 74,1-5 0,-2-5-38,-2 1 0,-1-4 95,-8 3 0,3 1-36,-6 3 0,-4-3 103,-1 0 0,-2 3 121,-2 5 298,0 5-594,-6-2 0,-1 5 110,-5 0 1,4 7 1,0 5 1,-1 2 1,-3 6 1,1 5-159,3 4 1,-2 5 73,6-1 1,-5 3-157,0 5 1,4 3-23,1 5 0,-2 1 29,2-1 0,-4 0 107,4 0 1,-1-1-4,0-3 0,4-2 28,-3-6 0,3-10-36,1-2 0,0-9 85,0 0 57,0-7 61,0-4 0,-2-6-79,-2-3 0,-3-3 18,-5-6 0,-6 0-108,-2-4 0,-4 0 57,0-4 0,3-2-66,1 2 1,-1-2 63,-3-2 1,5 5-179,2-1 0,4 6-162,0-1 1,1 1-298,0-1 1,-1 6-556,1-2 163,0 2 0,-2-1 962,-2 3 0,-4 8 0,-4 7 0</inkml:trace>
  <inkml:trace contextRef="#ctx0" brushRef="#br0">6030 6891 8124,'-12'-5'0,"4"-2"-441,-1-5 1,7 4 295,-3-1 1,4 5 943,1-4-531,0 5-167,0-2 0,7 4-77,5-4 1,2 4 121,6-3 0,-3 3-388,3 1 0,1 0 88,3 0 1,1 0-356,0 0 1,-5 0 59,1 0 449,-1 0 0,16 11 0,2 2 0</inkml:trace>
  <inkml:trace contextRef="#ctx0" brushRef="#br0">6116 7027 8124,'-12'0'0,"4"0"0,-1 0 0,7-2-417,-2-2 293,-3 3 309,5-4 0,-2 6-72,8 3 1,5-3-45,7 3 1,-1-2-148,6-2 0,-2 0-226,1 0 1,5 0-699,-1 0 1002,-4 0 0,13-9 0,6-4 0,-2-1 0,0 1 0</inkml:trace>
  <inkml:trace contextRef="#ctx0" brushRef="#br0">7101 7507 8124,'-7'0'-958,"1"0"1075,6-6 1,-1 5 118,-3-3-4,3 2-115,-5 2 0,6-1 91,0-3 3,-5 3-143,3-5 57,-3 6-212,5 0 125,0 0 0,7 0-148,5 0 0,6 0-22,6 0 0,8-1 76,5-3 0,12 2 4,12-2 1,9 3-241,-29 1 0,0 0 1,3 0-1,1 0 289,6 0 0,1 0 1,-2 0-1,-1 0-1,3 0 0,-1 0 0,-1 2 1,0 0 0,-1 0 0,0 0 0,1 1 0,0 0 6,2-1 0,-1 0 0,-6-2 1,0 1 4,0 1 0,0 0 1,-2-1-1,-1-1-207,1 1 1,0-2 0,1 1 0,0 0 199,1 0 0,0 0 1,-5 0-1,0 0-1,0 1 1,-2-2 0,0 1 0,-2-1-101,30-3 0,-5 3 151,-3-3 1,-12-2-12,-1 2 1,-10-2 8,-7 2 0,-7 3 23,-5-3 1,-3 1 1007,-5-1-982,-3 3 887,-5-5-1137,-5 6 1,-2 0 151,-5 0 1,-2 0-330,-2 0 0,1 0 104,-6 0 1,5 4-73,-5 0 0,5 5 121,-5-5 0,1 5 176,-5 0 0,-5 1 0,-1 3 0</inkml:trace>
  <inkml:trace contextRef="#ctx0" brushRef="#br0">7802 7802 8124,'-12'0'0,"-3"-1"-697,2-3 1,-2 2 348,7-2 1,3 1 453,1-1-50,2 3 1,8-4 241,2 5 0,8 0-212,5 0 1,2 0 52,2 0 0,5 0-107,3 0 1,2 0-28,2 0 1,0 0 85,0 0 0,-3 0-22,3 0 0,-3 0-11,7 0 0,-2 0-20,-3 0 1,0 0 7,-3 0 1,-3 0-47,-5 0 1,-6 0 0,-3 0 24,-8 0 6,-2 0-12,-6 0 0,-10 0-31,-2 0 0,-5 0-1,1 0 0,-4 0-4,-9 0 1,3 0 30,-3 0 53,-2 0-56,-1 0 0,-5 4 112,0 0-106,0 5-1,1-7 1,-7 9 48,-2-3 1,-3 3-43,-1 1 0,0 0 28,0 1 1,1 3-28,3 0 1,2 2-5,6-1 1,11-2-21,6 5 0,6-5-9,6 2 1,4-2-34,8 1 1,3-4-11,5 1 0,6-2-3,2-7 0,5 0 44,4-4 0,-3 0-10,2 0 1,-2 0-2,-1 0 0,-5-1 6,1-4 1,-2 3 56,2-7 0,-4 5 84,-4-4-1,-6 0 0,-2-4-62,-5-1 1,-1 1-68,-3 0 0,-7-1 36,-6 1 0,-5 4-53,2 0 0,-5 5-1,-4-1 1,2 3-130,-6 1 1,6 0 28,-2 0 1,5 1-200,3 3 0,-1-1 4,6 5 0,5 0 318,7 4 0,52 12 0,13 2 0</inkml:trace>
  <inkml:trace contextRef="#ctx0" brushRef="#br0">8307 8073 8124,'-9'-7'-327,"1"3"-176,0 3 0,-4 6 621,-1 3 0,1 7-53,0 2 1,4 5 195,-1-2 0,3 3-24,-3 2 0,0-5-169,5 1 1,-2-2-45,2 2 1,3-4 7,-3-4 1,6-1 80,3 0 1,4-1-111,-1-3 1,7-2-16,2-6 1,5-1 31,-2-4 1,2 3-156,-1-6 0,2-5 125,-3-3 0,2-2-3,-1 2 1,1 2 20,-6-2 0,0-2 4,-3 1 1,-1 0 56,0 0 19,-5 3 307,-1-3-280,-6 10 1,0 3 36,0 8 1,0 3-121,0 5 0,0 4-9,0 1 1,0 1 3,0-2 1,1-2-111,3 2 1,-1-2 79,5-2 0,4-1-21,5-3 0,0-1-30,0-3 0,3-2 46,9 2 0,-2-8 130,6-5 0,-5-7 53,0-5 0,0 1 184,0-5 1,-7 8-156,-1-8 1,-6 3-40,-6-3 1,-2-1-76,-6-2 1,0 6 3,0-3 1,-6 5-206,-2-1 1,-3 3 35,-1 6-444,-6 0 1,4 5-592,-2 3-587,2 3 1087,7 1 610,2 5 0,27 7 0,5 7 0</inkml:trace>
  <inkml:trace contextRef="#ctx0" brushRef="#br0">10288 7002 8124,'0'-12'0,"0"4"-350,0 0 514,0 5 232,5-8 0,2 9-293,6-2 1,-1 3-210,0 1 0,2 0 81,2 0 0,3 0-182,6 0 0,-2 1-396,-2 3 0,2 2 110,-2 2 493,-4 3 0,-4-4 0,-8 5 0</inkml:trace>
  <inkml:trace contextRef="#ctx0" brushRef="#br0">10177 7248 8124,'-12'-12'0,"4"5"-65,0 3 69,5 3 93,-3 1 0,8 0-37,2 0 1,3 0-101,5 0 1,6 0-76,2 0 0,5 4-267,4 0 0,-3 0 382,2-4 0,7 2 0,5 2 0,4-1 0,-1 0 0</inkml:trace>
  <inkml:trace contextRef="#ctx0" brushRef="#br0">10436 6928 8124,'-6'-12'0,"-1"4"-79,-5 0 0,4 1-260,0-1 637,5-3 1,-4 9 274,3-2-614,3 3 0,-5 6 64,6 4 1,0-3 50,0 3 0,6-1-20,2 4 1,4-4-126,5 0 0,-2 1-14,5 3 0,1-4 82,3 0 1,2-5-82,3 1 0,-3 2 100,3-2 0,1 0-121,-2-4 0,0 0 38,-8 0 1,3 1 32,-2 3 118,-3-2 30,0 3 11,-12-5 0,-6 6 216,-8 2 1,-8 3-75,-5 1 0,-6 6-103,-2 2 1,-5 4 90,1 0 1,-1 2-185,1 3 0,-1-2-187,5 6 1,1-1 18,3 0 0,4-2-243,1-5 1,9-2-417,-1-2 490,8 2 1,-1-11-1101,10 1 1366,1-6 0,45-29 0,9-6 0</inkml:trace>
  <inkml:trace contextRef="#ctx0" brushRef="#br0">12909 6682 8124,'0'-12'-501,"0"0"0,0-1 702,0 1 0,0 4-32,0 0-76,6 5 0,1-3 5,5 6 1,1 0-19,4 0 1,2 0-35,6 0 0,1 5 33,2-1 0,0 5-69,5-1 0,-1-1-12,5 1 1,2-1-14,2 1 0,-5 3 27,1-2 0,-2-4-11,-11-1 1,4 2-199,-8-2 213,-8 0 171,-1-4-176,-11 0-18,-16-6 0,5 5 15,-14-3 0,3-2 7,-2 2 0,-5 0 42,0 4 0,-3 0 4,3 0 0,-7 0 27,-1 0 0,0 0 5,-4 0 1,-1 6-61,1 2 1,-7 4 16,-1 5 1,0-2-89,-5 5 1,5-3 71,4 3 0,4 1-12,8 3 1,9-1-51,7-2 1,9 1-182,4-6 0,8 2 172,4-2 1,7-2-99,2 3 1,5-8 40,-2-1 0,3-1 49,2 1 0,0-2 209,-1-6 0,-3 0-152,-1 0 0,1-2 10,3-2 0,-6 2 22,-6-7 1,-1 1 147,-7-4 1,5 0-39,-5-1 1,0 1-102,-4 0 1,-6-1-82,-2 1 0,-3-4 82,-1-1 0,-6 5-267,-2 4 0,-4 4-8,0-5 1,-1 7-17,1-2 0,-1 4-50,0 4 0,6-2-249,3 7 1,3 0-93,5 8 628,3-4 0,38 27 0,8 0 0</inkml:trace>
  <inkml:trace contextRef="#ctx0" brushRef="#br0">13266 7088 8124,'0'-8'-98,"0"0"0,-4 4 160,0-4 1,-2 5 138,2-1 1,2 4-144,-7 4 0,5 7-1,-4 5 1,0 2 159,-4-2 0,1 4-157,2 4 0,-2-3-53,3-1 1,3-1 19,1 2 0,2 1-114,2-6 0,0 2-12,0-2 1,2-2 108,2 2 1,3-6-45,5-2 0,2-5 24,2 1 0,3-3-82,6-1 0,-1-1 70,1-3 0,-4 0 5,-1-8 1,1 2 14,3-6 1,-3-2 1,-1 1 1,-5-5 39,2 2 0,-8 2 53,-1 2 207,-5 2-148,3 2-34,-6 5 0,-6 3-103,-2 8 1,1 3-11,-1 5 0,1 2 9,-1 2 0,2-1-110,6 6 0,0-6 3,0 1 0,0 2 44,0-2 0,6 1-7,2-5 1,3-4 17,1 1 0,6-7 37,3 2 0,-1-2 41,5-2 1,-8-2 151,8-2 1,-4-7-70,-1-5 1,-2-2 202,-6 2 1,0-3-189,1-6 1,-6 2-52,-3 2 1,-3-2-73,-1 2 1,0 2 110,0-1 0,-1 5-283,-3-2 0,-2 4-173,-2 0 0,-3 5-202,3 0 0,-3 5-421,-1-1-583,-1 3 1536,6 6 0,40 2 0,15 5 0</inkml:trace>
  <inkml:trace contextRef="#ctx0" brushRef="#br0">14435 6904 8124,'0'-13'0,"0"-3"0,0 0 0,2 1 361,2 6 0,-2 3-193,7 1 1,-1 4-283,4-3 1,0 3-45,1 1 1,3 4-385,1 0 0,0 4 216,0-4 326,-4 6 0,5 2 0,-6 7 0</inkml:trace>
  <inkml:trace contextRef="#ctx0" brushRef="#br0">14349 7064 8146,'-8'-6'-101,"0"-2"1,4 1-228,-5-1 0,7 4 654,-3-4 875,4 5-981,1-2 0,6 5-283,2 0 1,8 0-244,5 0 1,3 0 123,5 0 1,1 0 181,3 0 0,9-3 0,6 0 0,2 0 0,0-1 0</inkml:trace>
  <inkml:trace contextRef="#ctx0" brushRef="#br0">17179 6092 8146,'0'-9'0,"0"1"0,2 0-109,2-4 1,0 3-165,8 1 1,-2 4 304,6-4 1,5 5 243,3-1 0,7 3-140,5 1 0,3 0 17,2 0 1,-2 0-33,7 0 0,-5 0-24,4 0 0,-10 0-99,2 0 1,-10 0 44,-2 0 1,-6 0 23,-6 0 38,-7 0-35,0 0-72,-17 0 1,-3 0-92,-10 0 1,-1-4-14,0 0 0,-5-1 117,-2 5 1,-5 0-14,-4 0 0,1 5 58,-5-1 1,0 5 4,-5-1 1,1 3-207,0 2 1,-2-1 149,-2 0 1,2 5-11,-2-1 1,9 6-4,7-2 0,7 0-199,10 0 1,2 1 126,6 3 0,5-5-54,3-2 1,8-4 29,4 0 0,4-1 33,5 0 1,2-5 63,6-3 1,-1 2 298,1-2 0,1 0-302,3-4 1,-5-1-12,1-3 0,-2 1 410,-7-5 0,1-1-135,-5-3 0,-4 4-46,1 0 0,-7-1-152,2-3 0,-6 0-17,-2 0 0,-10 1-113,2 2 0,-9 0-246,1 5 1,-4-2 21,0 2 1,-2 3-159,-3-3 0,7 4-150,-2 4 0,7-1 285,1 5 0,3 0 321,5 4 0,3 1 0,65 15 0,-23-11 0,1-1 0</inkml:trace>
  <inkml:trace contextRef="#ctx0" brushRef="#br0">17475 6325 7132,'0'9'1120,"0"-1"-1028,0 0 1,0 4 131,0 1-174,0-1 0,1 0-5,3 1 0,-1-5-27,5 0 0,5-4-8,3 4 1,4-5 27,-3 1 0,5-3 3,-2-1 1,2-1 58,-1-3 0,1 1-58,-6-5 1,0 0 159,-3-4 0,-1-1-97,0 1 1,-5 0 13,-3-1 0,2 1 51,-2 0 1,0 3 178,-4 1-309,0 6 0,-2-8-140,-2 6 1,3 1 21,-3 7 1,-3 3 136,-1 5 0,2 6-145,2 3 0,-1 2-19,1 2 1,-4 5-71,3 2 1,0 4 61,1 1 1,2 0 38,-2 0 1,-1 4 45,1 0 1,0 0 14,4-4 1,0-2 69,0-2 0,0-1-94,0-4 0,4-7 98,0-1 1,4-9-24,-4-3 14,0-5 80,2 3 0,-5-8 197,3-2 0,-6-3-233,-3-5 0,-4 0-19,1-1 1,-3-3-104,-2 0 0,1-6 106,0 1 1,-1 2-205,1-1 0,0 3-126,0-3 0,3 3-147,1-3 0,1 5-32,-1-2 0,1 8-1021,3 0 858,3 1 592,-5 1 0,6 24 0,0 10 0</inkml:trace>
  <inkml:trace contextRef="#ctx0" brushRef="#br0">16343 7027 8108,'-32'-6'0,"-2"1"126,5-3 1,2-2 754,6 6-629,9-6 0,8 9 0,8-3 0,8 4-5,9 4 1,4-3-1,3 4 1,11-4-442,10-1 1,8 0 196,13 0 1,-34 0-1,0 0-421,7 0 0,1 0 1,-2 0-1,2 0 330,4 0 0,2 0 0,3-1 1,2 1-342,6-2 0,1-1 0,-3 2 0,0 0 417,0-3 1,1 0 0,-3 0-1,-1 1 20,0-1 0,-1-1 0,1 0 0,0 0-10,2 0 1,-1 1 0,-6-1 0,-1-1-243,0 0 1,-1 0 0,-4 2 0,-1 1 202,-3 1 0,0 0 0,-5-1 0,0 1 6,26-2 0,-13-1 19,-12 5 0,-11 0 623,-10 0-752,-8 0 750,-2 0 1,-8 0-791,-2 0 1,-4 0 498,-8 0 1,1 5-663,-6-1 1,-1 5-104,-6-1 0,2 5 451,-3 3 0,-8 9 0,-1 6 0</inkml:trace>
  <inkml:trace contextRef="#ctx0" brushRef="#br0">16995 7605 8108,'0'-12'-94,"0"0"1,0-1-142,0 1 0,0-2 474,0-2 1,0 6 1267,0-2-718,0 2-294,0 4-539,0 0 1,0 8 33,0 2 0,0 8 141,0 8 0,-4 4-51,0 0 0,0 5-192,4 0 0,0 5 86,0-1 1,0-2-123,0 2 0,0-4-23,0 4 1,-5-5 123,1 5 0,0-10-74,4 2 1,0-9-8,0 1 1,0-4-323,0 0 229,0-1 125,0-5 0,0-3-14,0-8 1,-1-3 24,-3-5 0,2-2 280,-2-2 1,3-3-75,1-6 1,0-4-73,0 0 0,1-6-7,3-2 1,-1-1-11,5-7 0,1 4-22,3-5 0,0 3-14,0-2 0,5-3-34,-1 3 0,5 6 0,-5 2 1,2 10-151,-2 2 1,-1 6 101,6 7 1,-5 5-78,5 3 0,-6 4-114,1 4 1,2 4-191,-1 9 0,-2-2 202,-7 5 0,1-5 265,-5 2 0,-16 24 0,-8 5 0</inkml:trace>
  <inkml:trace contextRef="#ctx0" brushRef="#br0">16958 7654 8108,'-7'-8'-78,"3"0"-157,-3 5 354,6-2 0,-3 5 216,8 0 0,3 0-374,5 0 1,3 0 49,5 0 1,1 0-183,8 0 0,2 4 134,2 0 0,3 0-1010,0-4 1047,1 6 0,4-8 0,5 0 0,3 1 0,0 0 0</inkml:trace>
  <inkml:trace contextRef="#ctx0" brushRef="#br0">17549 7765 8108,'0'-12'0,"0"5"-774,0-4 37,0 10 1285,0-5 1,0 8-175,0 2-442,5 3 0,-2 1-175,5 0 0,-4-1-293,4 1 1,-4-1 535,5-3 0,21 3 0,9 5 0</inkml:trace>
  <inkml:trace contextRef="#ctx0" brushRef="#br0">18127 7519 8108,'-5'-8'-217,"-4"0"0,-3 1 380,-4-1 1,2 2 308,-2 6 0,-4 0-238,0 0 1,-3 2-53,-2 2 1,0 2-153,1 7 0,1-1 83,2 0 0,3 1-190,6-1 1,1 0-46,3 1 1,2-1-69,6 0 1,2 1 154,2-1 1,3-1-117,5-3 1,6 3 76,2-3 1,4-1-106,0 1 0,1-4 101,-1 4 0,1-3 15,0 3 0,-1-4 189,1 4 0,-5-5-15,1 1 1,-6 3 95,1 1 0,-2-3-28,-2 0-33,-5 1-64,-1 1 1,-8 4 15,-2-3 0,-3 2-102,-5-6 1,-6 1 67,-2 0 0,-5-4-16,-4 3 0,3 2-112,-2-2 1,0 1-185,0-1 0,2-2-59,-3 2 0,7-3-301,2-1 0,4 4-298,0 0 906,8 0 0,35-15 0,14-2 0</inkml:trace>
  <inkml:trace contextRef="#ctx0" brushRef="#br0">18324 7753 8108,'4'-8'0,"0"-1"398,0 7 110,-4-4 0,2 6 17,2 0-219,-3 0-506,5 0 177,-6 6 0,-2-1-505,-2 3 0,3-1-257,-3-3 342,2-2 0,1 7 443,-3-5 0,2 1 0,-3-5 0</inkml:trace>
  <inkml:trace contextRef="#ctx0" brushRef="#br0">20527 5932 8082,'0'-9'0,"0"1"0,0 4-219,0-4 0,0 4 286,0-4 0,1 5 373,3-1 0,4 1-227,9-1 1,2 3-50,6-4 0,1 4-257,2 1 1,4 0 65,5 0 1,0 0-354,-1 0 1,-3 4 45,0 0 0,-6 2-113,2-2 0,-7-3-167,-1 3 614,-6 3 0,-41 0 0,-17 5 0</inkml:trace>
  <inkml:trace contextRef="#ctx0" brushRef="#br0">20601 6104 8082,'-20'0'0,"4"0"-176,2 0 278,2 0 663,5 0-151,2 0-463,16 0 1,1 0-90,9 0 0,2 0-137,-3 0 1,5 0-90,4 0 0,-2 0-307,6 0 0,-5 0-731,5 0 1202,0 0 0,5-2 0,5-2 0,3 1 0,-1 0 0</inkml:trace>
  <inkml:trace contextRef="#ctx0" brushRef="#br0">22582 5747 8082,'5'-12'0,"-2"-1"0,5 1 0,0 0-173,5-1 1,-1 5-351,0 0 0,5 5 534,-1-1 1,6 3 528,-1 1 0,0 4-233,0 0 1,6 2-153,-2-2 0,2-2-133,-2 7 0,0-7-26,-1 2 1,1 2 52,-1-2 0,-3 0-27,-1-4 1,-5 0-140,2 0 183,-9-5 61,-2-2 1,-12-4-82,-2 3 1,-3-2-13,-1 6 1,-8-4 3,-4 4 0,-1 0-14,-3 4 1,-5 0-5,-4 0 1,-2 0 27,-6 0 0,-1 1-10,-7 3 1,-1 3-232,-7 5 0,-1 6 212,25-8 0,0 0 0,4 4 0,1 0-17,-4 0 1,2 1-1,-25 17-23,6-3 0,8 5-49,4-1 1,15-2 10,9 2 0,9-9-180,8 0 1,7-7 169,5-1 1,2-4-3,6-4 0,5 2 163,4-6 1,5 0 234,-1-4 1,-3 0-237,-1 0 1,-3 0 13,-2 0 1,1-1-19,-1-3 0,-4 1 41,-4-5 0,-7 4 1,0-4 0,-7-1-86,3-3 0,-4 0-5,-1-1 0,-6 1-206,-2 0 1,-7 4 77,-1-1 0,-6 3-102,1-3 1,0 4 92,0 5 1,-1 0 16,6 0 1,-5 0-423,5 0 0,3 4-1137,5 0 1641,6 6 0,29 13 0,14 10 0</inkml:trace>
  <inkml:trace contextRef="#ctx0" brushRef="#br0">22717 6055 7389,'0'12'611,"0"0"0,0-4-564,0 1 1,0-1-2,0 4 1,0-4-54,0 1 0,6-5-8,2 4 1,7-5 32,1 1 1,5-3-11,-5-1 0,6 0 153,-1 0 1,-4-1-84,0-3 1,1-3 150,-2-6 1,0 1-61,-3 0 1,-2 0-45,-3-1 0,1 1 173,-4 0 16,-1-1-8,-4 1-73,0 5-369,0 2 1,-4 10 16,-1 3 0,-4 9 29,1 3 0,1 5 40,-1 4 0,4-2-137,-5 6 0,7-4 56,-2 3 0,-2 1 26,2 4 0,0-1 111,4-4 0,0-1-49,0-7 0,0 1 126,0-1 0,0-3-69,0-1 0,4-9 117,0 2 1,2-9 31,-2 0 263,-3-3-283,4-1 1,-5-1 140,0-3 1,0 1 12,0-5-164,-5 0 1,-2-5-434,-5 1 0,0 0-95,-1-1 0,1 5-306,0 0 1,-5 4 128,1-4 1,-5 5-988,5-1 1559,-1 2 0,-33 2 0,-10 0 0</inkml:trace>
  <inkml:trace contextRef="#ctx0" brushRef="#br0">21536 6670 8088,'-12'-6'0,"-1"0"805,1-7 1,1 5-149,3 0-783,2 5 0,12-2 181,2 5 1,8 0-10,5 0 0,8 0 40,3 0 1,12 0-273,10 0 1,3-4-59,-23 2 1,2 0-1,1-3 1,2 1 283,4 2 1,0 0 0,6-2 0,1-1-404,5 0 1,1 1 0,-1 1-1,2 0 364,2-2 0,1 1 0,-3 2 0,1 0-3,1-2 1,1 0 0,1 0 0,2 0-332,2-2 0,1 0 1,-1 1-1,-1 1 334,-1 0 0,1 0 0,0 0 0,0 0-30,0-2 1,0 0 0,-3 1 0,1 1-102,-2 0 1,-1 0 0,-6 3 0,-1 0-95,-2-2 0,-2 1 0,-2 2 0,-3-1 163,27 1 1,-3 0 389,-18 0 0,-5 0-340,-15 0 1,-6 0 1249,-11 0-1271,-5 0 823,-1 0 1,-8 0-901,-2 0 0,1 0 188,-5 0 0,-1 1-681,-8 4 1,2-3 86,-5 6 515,-1 1 0,-25 8 0,-6 3 0</inkml:trace>
  <inkml:trace contextRef="#ctx0" brushRef="#br0">22274 7162 8088,'-7'-12'0,"-4"0"0,10-1-109,-3 1 0,3 0 288,1-1 1,0 1 292,0 0 1,5-1-175,3 1 1,7 0-45,2 0 0,3-1-149,-3 1 0,5 4 70,-2 0 1,3 3-39,2-3 1,0 5 25,-1-1 0,1 3-103,-1 1 1,-3 1 10,-1 3 1,-6 3-164,-2 6 1,-1 0 15,-7 4 0,0-2-170,-4 5 1,-1-3-26,-3 3 1,1-5 77,-5 2 1,0-2 41,-4 1 1,-1-2 45,1 2 0,0-2 113,-1-2 1,5-4-62,0 1 0,4-3-24,-4 3 110,5 2 79,-3-5 0,12 5-7,2-3 1,3 2-56,1-6 0,2 6 8,2-2 1,-1-1-44,6 1 0,-6 0 1,1 4 1,-2 1 26,-2-1 1,1 0-9,-1 1 0,-4-2-22,0-3 0,-5 3 4,1-3 49,-2 3 0,-8 0-39,-2-3 1,-4-1 127,-5-3 1,2-3-60,-5 3 0,-2-2-18,-7-2 0,3 0-58,-3 0 0,3 0-12,2 0 0,-4-4-218,4 0 0,-3-5 78,6 5 0,3-1-430,2 1-370,2 2-453,7-3 1385,2-1 0,43 0 0,10-7 0</inkml:trace>
  <inkml:trace contextRef="#ctx0" brushRef="#br0">22853 7359 8057,'12'0'0,"-4"0"535,0 0 0,-4 0-81,5 0 0,-5 0-162,4 0-61,-5 0-305,8 6 0,-10 0-218,3 7-252,-3-1 1,-1 0 422,0 1 121,-5-1 0,-18 0 0,-10 1 0</inkml:trace>
  <inkml:trace contextRef="#ctx0" brushRef="#br0">23406 7088 8057,'9'-13'0,"-1"-4"0,-4 4-356,4-4 1,-1 4 392,1 0 0,3 5 1209,-3 0-856,3 5 0,2-2 564,-1 5-743,0 0 0,-1 1-63,-3 3 0,2 3-248,-6 5 94,6 1 1,-9-1-80,3 0 1,-3 5 55,-1-1 1,0 0-19,0-3 0,-5-1-5,-3 0 1,-3 1-222,-2-1 0,3 0 49,1 1 1,0-1 177,5 0 1,-6-4-250,2 1 270,2-1 1,1 4 4,5 0 0,1-3-4,3-1 1,3-4 16,6 4 0,0-4 39,4 4 1,-2-4 12,5 5 0,-5-5 160,2 4 0,0-4-50,0 4 1,-1 0 111,-3 5 1,-1-1-51,0 0 1,-1-3-123,-3-1 0,-1 0-6,-3 4 0,-2 1 8,2-1 1,-4-4 138,-4 0 1,-3-4-92,-6 5 0,-3-5 69,0 4 0,-6-5-96,1 1 1,-3-3-26,-5-1 1,3 0 9,-3 0 1,3 0 5,2 0 1,0 0-86,4 0 0,-2-4-215,6 0 1,-1 0-90,5 4 1,4-4-1021,-1 0-986,7 0 1217,-4-2 1069,6 5 0,17-16 0,3 4 0</inkml:trace>
  <inkml:trace contextRef="#ctx0" brushRef="#br0">7088 9513 8017,'-8'-9'0,"0"1"0,4 4-193,-4-4 1,5 4 109,-1-4 0,2 4 780,2-5-463,0 7 1,2-8-142,2 6 1,3 0-6,5 4 0,4-4-6,1 0 0,5 0-25,-2 4 0,8 0-137,0 0 1,5 0-6,-4 0 0,5 0 56,-1 0 1,-2 0-43,2 0 0,-4 0 85,4 0 1,-7 0-80,-2 0 0,-1 4-8,-6 0 1,-1 0 30,-3-4 1,-8 0-15,-5 0 0,-5 0 56,-8 0 1,-4 0-24,-4 0 0,-4 0 44,-3 0 1,0 1-36,-4 3 0,-1-2 40,-4 2 0,-1 3-22,-4 1 0,-3 3 6,-8 1 0,-3 0-302,-6 1 1,0 4 291,-4 4 0,7 2 97,-2 2 1,13-1-89,3 1 1,10-4 51,7-1 0,13-5-38,6 2 1,8-4-35,5 0 1,4-1-15,9 0 0,-4-1-9,4-3 0,2 2 25,2-6 1,2 1 282,1 0 0,5-4-191,0 3 1,0-3-34,-5-1 0,1-4 109,-1 0 0,-4-4-124,-4 4 1,-2-4 155,-2 4 59,-5-6-111,-2 3 0,-8-5-132,-5 0 0,-1 3-11,-12 1 1,1 5-152,-5-1 1,-1 3 113,-3 1 0,3 0-298,-2 0 0,2 0 82,1 0 0,2 0-18,2 0 0,8 5-134,4 4 1,8-3-450,1 3 858,17-1 0,21-1 0,10-2 0,8 1 0,0 0 0</inkml:trace>
  <inkml:trace contextRef="#ctx0" brushRef="#br0">7273 9808 8017,'-7'-5'-263,"2"3"219,5-3 1,0 6 1030,0 3-671,0 3 1,1 5-158,3 1 1,3-2-77,5-3 0,1 3-7,-1-3 0,0 2-165,0-2 0,5 1 123,-1-5 0,5 0-83,-5-4 0,5 0 3,-5 0 0,5 0-95,-5 0 1,5-1 129,-5-3 1,0-1 0,-3-4 1,-1-2 35,0 3 0,-3-3 121,-1-1 0,-6 0 22,3-1 1,-4 5-73,-1 0 1,0 4 271,0-4-274,0 5 0,-1-3 91,-4 6 0,0 2-119,-3 2 0,-3 3-21,3 5 1,1 6-5,-1 2 1,3 5-109,-3 4 0,6-2 4,-3 6 1,4 1 47,1 7 0,1-1-119,4 5 1,-3-6 41,6 2 1,-3-2 62,3-2 1,-5-2 11,1-2 0,-2-4 4,2-9 1,-2-2 13,2-6 1,-3-3 25,-1-1 77,0-6 1,-5 4-58,-3-6 0,-3-4 107,-2 0 1,0-6-64,-4 2 0,2-2-153,-5 2 0,3-3 17,-3 3 1,1-3-169,-2-1 1,2 1-16,3 3 1,2-3-217,-2 3 0,-2 1-108,1-2 1,1 5 141,4-4 1,-1 5-710,1-1 1118,5 3 0,-4-4 0,4-2 0</inkml:trace>
  <inkml:trace contextRef="#ctx0" brushRef="#br0">6239 10374 8017,'-24'-1'-170,"-1"-3"1,0-2-859,1-2 587,5 3 327,1 5-171,11 0 285,2 0 0,14 0 872,3 0 1,9 0-456,-1 0 0,9 0-106,4 0 0,9 0-121,8 0 1,2 0-399,9 0 0,5-2 248,-28 0 1,2 0 0,3 1 0,3-1-342,4-2 1,2 0-1,3 1 1,1-1 352,5 0 1,1 0 0,4-1 0,1-1-339,0 2 1,1 0 0,-21 1 0,1-1 0,0 0 250,1 0 0,-1 0 1,-1 0-1,21-2 0,-1-1 12,-1 1 1,0 0 0,-4 2-1,0 0-267,-2 0 0,-1 0 0,-1 0 0,-1-1 287,-3-1 0,-1 0 1,-4 2-1,-1 1-19,-5 1 0,0 0 0,-3-1 1,-1 1 31,-4 0 1,0 0 0,31-2 453,-9 4 1,-15 0-388,-13 0 0,-8 0 1533,-9 0-1821,-5 0 0,-7 0 738,-9 0 1,-3 0-841,-4 0 1,-3 1 376,-6 3 0,-4-1-449,1 5 1,-2-1-126,1 1 510,3 3 0,-4-2 0,5 4 0,1-4 0</inkml:trace>
  <inkml:trace contextRef="#ctx0" brushRef="#br0">6731 11002 8020,'0'-18'-186,"0"-3"0,0 0 124,0 0 0,2 3 56,2 6 0,-1-2 264,5-2 1,0 6 405,4-2 1,-3 7-317,-1-4 1,0 7-159,4-2 0,1 2-91,-1 2 0,0 0 92,1 0 0,-1 0-230,0 0 0,-1 6 134,-3 2 0,2 3-81,-6 1 0,0 2-94,-4 2 0,0-2-86,0 2 1,0 2 74,0-2 0,-5 2-109,-4-1 1,3-4-4,-3 4 1,3-4 159,-3 0 0,2-1-18,3 0 17,3 1 24,-4-1 1,5-4 34,0 0 1,5-5 124,3 1 1,3-2-118,1-2 1,5 0 12,-1 0 0,1 1-66,-5 3 0,0-3 46,1 3 0,-1 3-49,0 1 0,-5-1 31,-3 2-13,-2-1 0,-4 4 50,-2 0 0,-3 1 15,-5-1 0,-2-4 117,-2 0 1,-3-4-86,-6 5 1,2-5-69,2 4 0,-2-5 38,3 1 0,-4-3-102,0-1 0,0 0 100,4 0 1,-2 0-829,6 0 305,-1 0 1,6-1-261,3-3 0,4 1 733,8-5 0,58-22 0,-22 10 0,0 0 0</inkml:trace>
  <inkml:trace contextRef="#ctx0" brushRef="#br0">7211 11100 8054,'0'-8'0,"0"0"0,6 5 0,-3-2 143,5 5 0,-4 0 167,4 0 0,-5 1 1046,1 3-1135,-3 3 0,-1 5-403,0 1 0,0-1-256,0 0 1,0-4 92,0 1-406,0-1 544,0 4 1,2-1 206,2-3 0,8-8 0,7-7 0</inkml:trace>
  <inkml:trace contextRef="#ctx0" brushRef="#br0">7605 10891 8054,'0'-18'0,"6"5"0,2-4 0,-1 3-2,1 2 0,4 1 259,5 3 1,3 1 409,-3 3 1,4 3-321,0-3 0,-2 4-155,2 4 0,-6 3-248,1 5 1,-4-4 81,-3 0 1,0 2-244,-5 6 1,0-2 121,-4 2 1,-4-2-159,0-2 1,-5 1 11,0-1 1,0 0-303,1 1 338,-3-1 167,4 0 145,-5 0-116,5-5 1,1 0 275,6-3 1,2-2-43,2 2 0,-2-3 46,7-1 1,-1 0-154,4 0 1,5 0-64,-1 0 0,2 0 24,-2 0 0,-1 0-15,6 0 1,-2 4-45,1 0 0,2 6 28,-5-2 1,-1 3 4,-4 1 1,-3 1-6,-1-1 1,-6 0 9,3 1 0,-11-4-31,-6 3 1,-6-6-19,-7 6 1,-1-4 43,-2 1 1,-4 0 0,-5-5 0,5 0-92,-1-4 1,5 0 69,0 0 1,2 0-325,1 0 0,6 0 95,3 0 1,3-1-1332,5-3 725,3 3 803,5-10 0,21-7 0,7-8 0</inkml:trace>
  <inkml:trace contextRef="#ctx0" brushRef="#br0">10128 9956 8054,'0'-13'0,"0"5"58,0 0 0,0 4 8,0-4 1,0 4 419,0-5 1,1 7-95,3-2 0,-1 2-192,5 2 0,2 0 0,6 0 0,-1 0-646,6 0 1,-5 6-16,5 2 1,-1 1-226,5 0 0,-5 2 686,1-3 0,0 14 0,3 4 0</inkml:trace>
  <inkml:trace contextRef="#ctx0" brushRef="#br0">10116 10177 8054,'-9'-1'-250,"1"-3"325,0 2 35,-4-3 66,5 5 283,1 0-472,17 0 1,3 0-147,11 0 1,1 4-417,2 0 1,4 0 574,5-4 0,-2-2 0,5-1 0,2-1 0,1 1 0</inkml:trace>
  <inkml:trace contextRef="#ctx0" brushRef="#br0">13081 9045 8060,'6'-12'0,"-5"-1"-223,3 1 1,2 0 88,-2 0 1,0 3 665,-4 1-326,6 5 0,-5-1-32,3 8 0,-8 7-68,-4 6 0,-3 5 1,-2-2 0,-3 7-67,0 2 0,-5 1-9,5-1 1,-5 1-56,5 3 1,-5-2 118,5-2 0,-5-2-203,5 6 0,0-5 114,3 0 1,6-7 126,3-5-67,3-2 1,4-3 23,5-3 1,1-3-58,12-5 0,0 0 9,3 0 1,1 0-60,-1 0 1,5-4 80,0 0 1,1 0-236,-1 4 1,-3 0-123,2 0 1,-2 0-113,-1 0 0,-1 0 1,1 0 0,-2 0-107,-2 0 1,-2-1 510,-3-3 0,-7 2 0,2-9 0,-11 5 0</inkml:trace>
  <inkml:trace contextRef="#ctx0" brushRef="#br0">13401 9267 8060,'0'-13'0,"0"1"0,0 0 0,0-1 839,0 1-106,0 5 24,-5-4-481,4 10 1,-9 1-49,6 8 1,-2 3 9,2 1 1,2 6-1,-7 3 1,7 3-182,-2 5 0,1-3 129,-1 3 0,2 2-359,-2 2 1,3-2-62,1 2 0,0-4-187,0 4 1,0-5 125,0 5 0,1-10-205,3 2 1,-2-4 24,2-1 1,1-2 110,-1-6 0,2-1-266,-2-3 0,-1 2-57,5-6 687,0 0 0,10-31 0,1-7 0</inkml:trace>
  <inkml:trace contextRef="#ctx0" brushRef="#br0">13758 9230 8060,'0'-18'0,"0"4"0,0-2 0,0 2 1261,0 2-327,-5 5-777,3 2 0,-3 6 85,5 3 1,0 7-139,0 5 0,0 6 44,0-1 1,1 3 46,3 5 0,-2-2-103,2 6 1,1-4-274,0 4 0,0-5-289,-1 5 1,-3-5 285,4 0 0,-3-2-14,2-1 1,-2-2 48,2-2 0,-3-4-336,-1-4 25,0-1 193,0 0 216,0-5 1,-1-7 119,-3-8 1,1-3-17,-5-1 1,1-2-111,-1-2 1,-2 1 151,6-6 0,-4-1-113,4-6 1,0 0-5,4-5 1,0 1 22,0-5 1,5-4-13,3 0 1,5-5-45,3 5 1,-1-4-4,6 4 1,-5 2 80,5 6 1,-5 4-53,4 9 1,-3 2-36,3 6 0,-5 5 42,2 3 0,-3 4-144,-2 4 1,0 3 7,0 5 0,1 0-212,-1 0 0,-4 5 370,0-1 0,-10 12 0,0-2 0</inkml:trace>
  <inkml:trace contextRef="#ctx0" brushRef="#br0">13746 9427 8060,'-12'-9'-27,"-1"1"0,1 0 588,0 1 913,5-4-1500,1 10 1,8-5 22,2 6 0,7 2-35,5 2 1,6-3-99,-1 3 0,6-2-228,2-2 1,5 4-18,-1 0 0,2 1 381,2-1 0,1 2 0,5 1 0,3 2 0,0 1 0</inkml:trace>
  <inkml:trace contextRef="#ctx0" brushRef="#br0">14349 9488 8060,'-12'-5'0,"-1"-1"-69,1-2 1,-4 2-10,-1 6 1,1 0 66,4 0 0,-2 6 882,-2 2 1,2 4-424,-3 5 1,8-2-305,1 5 0,5-5-257,-1 2 0,2 1 95,2-2 1,0 5-20,0-5 1,6 4 103,2-3 1,7-1-497,2-3 1,4-5-46,0 0 1,2-1-148,2 1 1,-1-2 219,1-6 1,0 0 54,-1 0 0,0 0 346,-4 0 0,25-39 0,2-9 0</inkml:trace>
  <inkml:trace contextRef="#ctx0" brushRef="#br0">14644 9513 8060,'0'-13'0,"0"1"-300,0 0 0,0-1 120,0 1 0,-1 0 1700,-3 0-974,3 5 0,-10 1-127,2 6 1,3 0-234,-3 0 1,1 6-113,-4 2 1,4 7 30,-1 1 0,3 6-221,-3-1 0,4 1 46,5-2 1,0 3 78,0-2 0,0 2-443,0 2 0,0-6 176,0-3 1,4 2-392,0-2 0,6 1 87,-2-5 0,-1-1-456,1-3 1018,-5-2 0,8-28 0,-5-5 0</inkml:trace>
  <inkml:trace contextRef="#ctx0" brushRef="#br0">14620 9537 8060,'0'-19'0,"0"-3"0,0 6 0,0-5 11,0 5 1,4 0 145,0 3 1,6 2 237,-2 3 0,3-1-162,1 4 1,4 1-171,1 4 0,3 0 65,-3 0 0,1 6-12,-2 2 1,-2 3-90,2 1 1,-2 5 83,-2-1 0,-1 2-111,-3-2 0,2 2-2,-6 3 0,0 0-16,-4-4 1,-1 5 11,-4-2 0,-3-1-109,-8 2 1,-3-5 72,-6 5 1,0-6-123,1 1 1,-5-2-305,0-2 0,-3 1 192,3-1 1,-1 0-428,1 0 1,2-3 702,-6-1 0,-16-11 0,-9 2 0</inkml:trace>
  <inkml:trace contextRef="#ctx0" brushRef="#br0">12725 10153 8065,'-13'-2'-133,"1"-2"0,0 1-533,-1-5 749,1 5 0,0-2 2,-1 5 1,1 0 292,0 0-128,0 0-21,-1 0-176,6 0-32,2 0 0,6 0-9,3 0 1,7 0-6,6 0 1,9 0-80,-2 0 0,11 0 56,1 0 0,8 0 111,10 0 0,2 0-374,5 0 0,6 0 345,3 0 0,-29 0 1,1 0-267,3 0 0,1 0 0,1-2 0,1 0 257,1 0 1,1 0-1,1-1 1,2 0-337,0 1 1,0 0-1,0 2 1,1-1 282,1-1 0,1 0 0,-4-1 0,0 0-44,3 1 1,0 0-1,0-2 1,0-1 58,2 1 0,1-1 0,-1 0 0,0-1-73,5 0 0,0 0 0,-6 2 0,1 0 18,1 0 0,-1 0 1,-1 2-1,-1 0 12,-4-2 0,0-1 0,1 3 1,-1 0 16,-1-2 0,-2 0 1,-6 2-1,0 0-134,-3-2 0,0 0 0,28 0 172,-2-4 1,-3 5 108,-5-1 0,-8-2 267,-8 2 1,-8-4-309,-4 4 0,-3-4 484,-2 4 0,-4-5-497,-4 5 1,-6 0 634,-2 4 0,-4 0-683,4 0 241,-5-5-491,2 3-465,-5-3 501,-5 5 0,-2 1 62,-5 3 0,-1-1-1287,1 5 1401,0 0 0,-17 16 0,-4 2 0</inkml:trace>
  <inkml:trace contextRef="#ctx0" brushRef="#br0">13648 10756 8094,'0'-13'980,"-2"2"-921,-2 3 0,1 3 124,-5 5 1,4 5-27,-4 3 0,0 9 89,-5 3 0,-3 4-217,0 0 1,-2 5-69,1 0 1,4 3-121,-4-3 1,4 1 199,0-1 0,1-3-189,0 3 0,1-9-29,3-3 1,2-4 107,6 0 0,0-5-112,0 0 159,0-5 1,0 1 55,0-8 0,6-3-34,2-5 0,0-1 8,4 1 0,-2-6-16,6-2 0,2-4 0,-2 0 1,6-1-48,-1 1 1,-2-1 52,1 0 0,-3 1-48,3-1 1,-3 2 31,3 2 0,-5 1-14,2 7 1,-5-2 106,-4 7 121,3 3 1,-9 5-65,2 8 0,-3 3 173,-1 1 1,0 6-115,0 3 1,0 0-82,0 0 1,0 2-202,0-2 1,4 1 102,0-2 0,2 2-232,-2-6 0,-1 5-82,5-5 1,-4 1-54,4-5 1,-4-1 151,4-3 1,-4 3-517,5-3-549,-7-2 1268,4-1 0,-39-38 0,-8-8 0</inkml:trace>
  <inkml:trace contextRef="#ctx0" brushRef="#br0">13414 10793 8094,'-6'-13'0,"1"-3"165,-3-1 1,1 5 847,3 4-1008,2 0 1,4 1 64,10 3 0,2 2-307,6 2 1,5 0 187,3 0 1,7 4-348,-3 1 1,10-1 159,3-4 1,-2 1-24,3 3 0,-7-2 183,2 2 76,-3-3 0,3-3 0,5-1 0,3-1 0,0 1 0</inkml:trace>
  <inkml:trace contextRef="#ctx0" brushRef="#br0">14484 10719 8094,'-12'-13'-548,"0"7"757,-1 1 0,1 4 362,0 1 1,-5 0-183,1 0 0,-6 1-102,2 4 1,-4 1-7,0 7 0,-2-1-36,-3 0 1,3 5 0,-3-1 0,3 6-124,2-1 0,1 2-196,2 1 0,2 1 72,3 0 0,7-2-190,1-3 1,5 2-191,3-5 0,0-1 204,0-4 0,6-1-50,2-2 0,8-4 43,5-5 0,2 0-38,2 0 1,4-1 134,-1-3 1,1-3-23,-4-6 1,3-4 76,1-4 0,-2 2 15,-6-2 1,1 1 83,-6-5 0,6-5-78,-1-3 1,-4-2 102,0-2 0,-5 0-109,-4 0 0,2-4 171,-6 0 1,0 5-87,-4 8 0,0 3 114,0 5 0,0 2 209,0 6 459,-5 5-558,-2 1 0,-4 8 24,3 2 0,-3 4-188,2 8 1,-2 3 68,-1 6 1,0 0-211,0-1 0,3 5 93,1 0 0,1-1-116,-1-3 0,1 4-74,3 0 0,3 3-171,-3-3 1,2 0-8,2-5 1,6 1-151,2 0 0,3-5-313,1 1 1,1-6 283,-1 1 0,2-6-95,2-2 1,2-5 48,2 1 0,3-3 514,-2-1 0,4-1 0,3-3 0,9-25 0,7-11 0</inkml:trace>
  <inkml:trace contextRef="#ctx0" brushRef="#br0">14743 10854 8094,'0'-8'0,"0"0"659,0 5-371,-6-3 0,0 12 84,-7 2 1,1 4-187,0 5 1,3-2-121,1 5 1,1 1-154,-1 4 1,-1-5 116,4 1 0,1-2-36,4 1 0,0-2-114,0-6 1,6-1-41,2-3 0,4 2-7,5-6 1,2 0-46,6-4 0,-1-5 49,1-3 0,-1-3 46,1-2 1,0 0 116,-1-4 0,1-2-52,-1-6 1,0 1 35,-4-1 1,-2 6-40,-6 3 0,-1 2 350,-3 2 37,-2-1-49,-6 7 0,-6 1-71,-2 10-1,-4 1-129,-5 7 0,4 0-3,-4 4 1,4-4 30,0 4 1,5-2-225,0 1 0,5-2 119,-1 2 1,3-2-156,1-2 0,0 1-8,0-1 1,5-4 120,3 0 1,5-5 65,3 1 0,3-2 14,6-2 0,0 0 64,-1 0 1,1-2-90,-1-2 0,1-3 131,0-5 1,-2-2-44,-3-2 1,0 1-117,-4-6 1,-6 5 9,2-5 0,-8 5-18,0-4 0,-3 4 40,-1 0 1,-1 2-11,-3 2 1,0 1-117,-8 3 1,2-2 54,-6 6 0,0 0-421,0 4 1,2 0-2,-2 0 1,6 0-795,2 0 1265,0 0 0,7 11 0,2 3 0</inkml:trace>
  <inkml:trace contextRef="#ctx0" brushRef="#br0">15124 10300 8094,'0'-24'0,"-4"3"340,0 1 0,0 5-42,4-2 0,1 8-213,3 0 0,3 7-12,6-2 1,3 2-133,0 2 0,2 0 169,-1 0 1,-4 6-69,4 2 1,-4 3-1,0 1 1,-2 2 74,-3 2 0,1-1-140,-4 6 0,-1-2-69,-4 1 0,-7 4 32,-6-4 1,0-1 74,-8 2 1,6-5-8,-1 5 0,2-6 48,2 1 1,0-6 10,-1-2 443,1-5-125,5 8-42,2-10 0,6-1-39,3-8 0,7 1-241,5-1 1,6 1 24,-1-1 0,2-3-47,2 3 1,-1 2-184,1 2 0,0-1 40,-1 0 0,1 1-243,-1 4 1,1 0 150,0 0 1,-1 0-313,1 0 1,-6 0 195,-3 0 1,-2 4-143,-2 1 0,-3 0 47,-1-1 1,-6-1-145,3 5 244,-4-5 1,-2 6 1,-4-5 0,3 5 303,-6-5 0,-39 11 0,-13-2 0</inkml:trace>
  <inkml:trace contextRef="#ctx0" brushRef="#br0">8824 13525 8094,'-7'-9'-174,"3"1"1,2 4-781,2-4 1067,0 5 902,0-8-513,0 4-263,0-5 193,-5 0-241,3-1-78,-9 1 1,5 0 14,-7-1 0,1 7-81,0 2 1,-2 2-6,-2 2 1,-4 0 1,-4 0 0,-2 2 56,-3 2 1,2 7-27,-6 5 1,2 6 18,-2-2 0,-1 4-12,5 0 0,4 5-120,5 0 1,5 1-9,-2-2 0,9 0-96,4 5 1,3-10 76,1 1 0,6-3-91,7-1 1,0-2 76,8-5 0,-5-7 22,5-2 1,-1-2 23,5-2 0,0 0 7,-1 0 1,1-6 14,-1-2 1,-3-3 59,-1-1 1,0-6 14,0-2 1,2-4-17,-6 0 1,5-8 7,-5-5 1,1 1 128,-5-6 0,3-1-79,-3-2 0,3-3-31,-6-1 0,0 1 34,-1 3 1,-2-1 69,-6 10 1,0-3-39,0 11 1,0 4 374,0 8-200,-6 8-197,0 2 0,-5 13-226,2 5 0,-2 6 97,3 7 0,-3 1-16,-1 2 0,4 4 79,0 5 0,5 0-140,-1 0 1,2 4-61,2 0 0,0 0-124,0-4 1,2-2 133,2-2 1,3 3-37,5-4 1,2-3-251,2-4 1,-2-2 99,2-7 1,2 1-339,-2-5 0,5-4 175,-5 0 0,5-5 82,-5 1 0,2-2 405,-2-2 0,-2 0 0,9-17 0,-4-3 0</inkml:trace>
  <inkml:trace contextRef="#ctx0" brushRef="#br0">9156 13672 8094,'-7'0'-138,"-4"0"0,10 2 558,-3 2 0,-2 7-74,2 5 1,-4 6-108,4-2 0,0 4-184,4 0 0,-5 1 1,1-1 0,0-3-5,4-1 0,0-3 31,0 3 0,4-9-234,0 2 1,6-5-43,-2 0 0,5-2 56,3-6 1,-1-2-41,6-2 1,-2-3 84,1-5 1,2-2 1,-6-2 0,5-2 60,-5-2 1,5-4 5,-5 4 0,1 1-5,-5-2 0,0 6 5,1-1 0,-7 2 357,-1 2-104,-4 5-44,-1 1 1,-6 12-86,-2 2 1,1 4 87,-1 5 1,1 1-99,-1 2 1,-1 2-23,5-6 1,-1 2-21,5-1 0,0-4-127,0 4 1,0-4 0,0 0 0,6-5 56,2 0 0,8-5-6,5 1 1,-2-3 21,2-1 0,3-1-8,5-3 1,0-3 63,-5-5 0,1-2 102,0-2 1,-6 0-96,-3-4 0,-1-1 12,2-3 0,-9-1-127,0 1 0,-1 3 98,-3 1 1,-1-1-157,-7-4 0,-2 6 80,-2 3 1,-3 6-116,3 2 1,-3 5-98,-2-1 0,1 3-207,0 1 0,0 0 7,-1 0 0,5 1-158,0 3 1,5-1 606,-1 5 0,19 12 0,6 5 0</inkml:trace>
  <inkml:trace contextRef="#ctx0" brushRef="#br0">10091 13512 8094,'4'-12'22,"0"0"1,6-1-1,-2 1 1,2 4 513,-2 0 1,3 3-145,-3-3 0,7 6-410,1-3 1,5 4 97,-5 1 0,5 0-384,-5 0 0,2 0 46,-2 0 313,-2 0-558,4 6-727,-11 0 1230,-2 7 0,-43 4 0,-10 3 0</inkml:trace>
  <inkml:trace contextRef="#ctx0" brushRef="#br0">10066 13611 8094,'-12'0'-339,"0"0"1,4 1-235,-1 3 1057,7-3 1,-5 5-197,3-6 1,2 1 1027,-2 3-695,3-2-502,6 3 0,2-5-129,6 0 1,3 0-254,0 0 1,6 0-398,-1 0 1,2 0 335,2 0 0,-4 0 324,4 0 0,30-22 0,-20 9 0,1-1 0</inkml:trace>
  <inkml:trace contextRef="#ctx0" brushRef="#br0">12725 12688 8094,'6'-13'-482,"-1"1"1,0 0 240,-1-1 0,4 1 634,-4 0 0,2 4 14,-2-1 0,-1 3 48,5-3 31,-5-2 298,2 10-141,-5-10-189,0 10-364,0 1 1,0 8 94,0 8 1,0-1-32,0 6 1,0-1-5,0 5 1,0 0-130,0-1 1,0 5-48,0 0 0,2 4-230,2-5 0,-3 5-430,3-4 1,2 4 330,-2-5 0,1 5-364,-1-4 1,-2 0 284,2-5 1,1-1-585,-1-2 1018,6 2 0,-3-15 0,5 3 0</inkml:trace>
  <inkml:trace contextRef="#ctx0" brushRef="#br0">13020 12737 8075,'1'-26'36,"3"-3"1,-1 7-1,5-2 0,2 7 34,6 1 1,1 2 154,7 2 1,-2 5-15,7 3 0,-2 3-67,2 1 0,-7 1-196,3 3 1,-9 0 82,0 9 1,-7-4-10,-5 7 0,-3 2-12,-1-1 0,-1 5-144,-3-2 0,-3-2 121,-6-2 1,1 2-163,0-2 0,-1 1 142,1-5 0,0 0 7,0 1 1,3-5 156,1 0 0,4-4-131,-4 4 51,5-5 8,-2 3 0,10-6 12,3 0 0,5 0-64,3 0 1,-1 0-7,6 0 0,-2 4-85,1 0 0,2 4 90,-5-4 1,0 6-79,0-2 1,-4 3 62,4 1 1,-9-2-8,-4 2 0,2-5 12,-2 9 1,0-9 5,-4 5 1,-6-2 49,-2 2 1,-3-3 141,-1-1 1,-6-4-26,-2 4 0,0-5-68,0 1 0,-1-3-2,-3-1 1,-1 0-12,1 0 1,3 0-128,1 0 1,4 0-16,0 0 1,2 0-502,2 0-65,5 0-2,2-5 1,10 2 621,3-5 0,23-4 0,10-1 0,2-3 0,1-1 0</inkml:trace>
  <inkml:trace contextRef="#ctx0" brushRef="#br0">13623 12922 8083,'0'-7'955,"0"1"47,0 6-838,0 0-231,0 6 1,0 1 105,0 5 0,0-4-1162,0 0 89,0 0-145,0 5 1179,5-1 0,19-5 0,8-2 0</inkml:trace>
  <inkml:trace contextRef="#ctx0" brushRef="#br0">13931 12688 8083,'0'-17'0,"0"1"0,4-1 158,0 5 1,5 0 328,0 0 1,-3 5 214,3 3-457,-1 2 0,4 4-205,0 2 1,1 4 135,-1 8 1,-4-1-292,0 6 1,-3-1-16,3 5 0,-5 0-33,1-1 1,-4-3 48,-4-1 1,-3 1-19,-6 3 0,-3 0-107,0-4 1,-5 2 70,5-6 0,-5 1 277,5-5 1,-5-1-143,5-3 1,3-2 553,5-6 27,0 5-5,1-3-214,2-2-185,10-7 0,3-4-192,9 3 0,-2-2 109,5 6 0,1-2-170,4 2 1,-1 3 19,1-3 1,1 3-112,2 1 1,0 0-4,5 0 0,-2 0 143,2 0 1,1 0 14,-5 0 1,4 0 2,-5 0 0,-3 0 56,-5 0-85,-5 0-161,3 0 186,-11 0-121,-1 0 1,-6 1-205,0 3-187,-6-3 119,-1 5 150,-5-6 0,4 0-561,0 0 850,5 0 0,-8 0 0,4 0 0</inkml:trace>
  <inkml:trace contextRef="#ctx0" brushRef="#br0">15075 12503 8083,'0'-18'-205,"0"1"-51,0-4 0,-4 3 368,0 6 1,0 0 820,4-1-262,0 1-316,0 0-290,0 5 1,0 7 106,0 8 0,0 4-78,0 5 1,0 2-12,0 6 0,0 5-8,0 2 1,0 4-48,0 1 0,0 0-222,0 0 0,0 0 55,0 0 0,0-2 115,0-2 0,0 1-171,0-5 0,0 0 12,0-5 1,4-5-37,0-2 0,0-8-52,-4 0 216,0-7 0,0 2 20,0-8 167,0-3 1,0-9-49,0 0 0,0-5-45,0 5 0,-1-8 18,-3 0 0,2-1-24,-2-3 1,-1-4-127,1-1 1,-1 0 87,5-3 1,2 1-19,2-6 0,3-1 6,5 1 1,0-6 19,1 2 1,3 7 90,1 1 0,3 8-93,-4 1 1,5 7 14,-5 5 1,5 8-58,-5 3 1,5 4-158,-5 1 0,6 1 5,-1 4 0,-4 3-197,0 8 0,-5-2 141,-4 2 0,2 2-62,-6-2 0,0 5 311,-4-5 0,-16 6 0,-5-3 0</inkml:trace>
  <inkml:trace contextRef="#ctx0" brushRef="#br0">15038 12626 8083,'-12'-8'-191,"0"0"1,3 5 439,1-1 290,5-3 0,-1 6-322,8-3 1,5 2-75,7 2 1,-1 0-215,6 0 0,3 0 74,5 0 1,5 0-307,-1 0 1,-2 2 174,2 2 1,0-2-482,4 7 0,0-3 23,0 3 586,0 2 0,5 6 0,2 9 0</inkml:trace>
  <inkml:trace contextRef="#ctx0" brushRef="#br0">15715 12749 8083,'-12'-7'0,"-1"-2"-433,1 5 1,0 0 384,-1 4 1,-3 1 676,0 3 1,-6 3-237,1 5 0,-2 2 50,-2 2 1,5-1-208,-1 6 0,6-5-58,-1 5 0,4-5-224,3 5 1,0-5 73,5 5 1,0-6-300,4 1 1,4-1 88,0 2 1,7-8-54,1 3 0,2-3-48,6-1 1,2-1-124,7-3 0,-3-3-177,3 3 1,-3-2 185,-2-2 1,2-2 396,3-2 0,2 3 0,3-27 0,2-10 0,3 1 0,0-1 0</inkml:trace>
  <inkml:trace contextRef="#ctx0" brushRef="#br0">16010 12786 8083,'0'-18'-369,"0"9"148,0-4 1072,0 4 141,0-3-414,0 5 1,-1 3-318,-3 8 1,3 0-170,-4 8 1,3-2-201,-2 6 1,2 2 107,-2-2 0,3 6-247,1-1 0,0 1 141,0-2 0,0 2-149,0-6 1,0 6-137,0-1 0,0-3-113,0-2 0,1-2 59,3-2 0,-2 2-51,2 2 0,1-6 496,-1 2 0,2-7 0,-2 4 0,3-34 0,5-4 0</inkml:trace>
  <inkml:trace contextRef="#ctx0" brushRef="#br0">16035 12823 8083,'0'-18'0,"-4"5"0,0-4 0,0-1-70,4 2 1,0 0-370,0 3 398,0 1 1,2 1-1,7 3 1,0 2 690,12 6 1,-1 0-251,5 0 0,1 2-296,3 2 1,-4 7 4,4 5 1,-7 2-44,-1-2 1,-6-1 70,1 6 0,-2-1-41,-2 5 0,-5-4-23,-3-1 1,-3-1 13,-1 2 0,0-2-65,0-3 0,-5-2 73,-3 2 1,-5-2-54,-3-2 0,-2-3 37,-2-1 0,-8-4-316,4 4 1,-5-4-167,0 4 1,3-1-190,-2 1 1,-3-1 50,3-3 0,-1-1 541,4 5 0,-32 0 0,-9 5 0</inkml:trace>
  <inkml:trace contextRef="#ctx0" brushRef="#br0">12565 13623 8083,'-9'-4'-205,"1"0"1,4-2-257,-4 2 1,4 3 424,-4-3 99,5 2 244,-8-3-204,4 4 295,-5-5-187,5 6 11,-4 0-48,10 0 59,-5 0-227,6 0 84,6 0 0,0 0-142,7 0 1,3 0 62,1 0 1,4 0-88,0 0 0,2 0 27,2 0 1,1 0 34,3 0 0,-2 0 0,6 0 1,4 0-16,4 0 1,5-1-2,-1-3 1,4 2-164,5-2 1,-1-1 229,9 1 0,-8-5-33,8 5 0,-2-4 51,6 4 0,-2-4-230,-29 5 0,0 2 0,29-3 205,2 4 0,-8-5-24,0 1 0,-5 0-123,5 4 0,-6 0 82,1 0 0,-3-4 48,0 0 1,-4 0-70,3 4 1,-6 0 55,6 0 0,-7-4-16,4 0 1,0-2 23,7 2 0,-6 3 2,2-3 0,-2-2 29,2 2 0,0 0 11,0 4 1,0-4-19,1 0 0,-1 0-28,0 4 0,2-4 0,2-1 1,-6 1 18,2 4 0,-3-1-4,3-3 1,1 3 27,-1-4 1,0 0-1,0 1 0,1 0 33,-1 4 0,0 0 18,0 0 0,-1 0-22,-3 0 0,3 0-22,-3 0 1,3 0-72,1 0 1,-1 0 65,-3 0 1,3 0-68,-3 0 0,4 0-2,5 0 1,-8 0-18,4 0 0,-5 0-5,0 0 0,3-4 43,-3 0 1,-7-1-22,-1 5 1,-3 0 16,3 0 0,1 0 175,3 0 0,-6 0-173,1 0 1,-5 0 285,1 0 0,-3-1-308,4-3 1,0 3 148,4-3 1,-2 1-130,-2-1 1,4 2-2,0-2 0,-4 1 8,4-1 1,-3 3-12,3-3 0,0 3 10,0 1 0,-5-2-6,1-2 1,-4 3 15,4-3 0,-5 2 3,5 2 0,-5 0 1,0 0 0,-6 0 26,-1 0 0,-5-4 55,5 0-46,-6 0-12,2 4-53,-4-6 58,-6 5-281,-2-4 0,-10 5-98,-4 0 0,-2 0-109,-1 0 1,-6 0 40,-2 0 1,1 0 401,-2 0 0,-43 0 0,24 0 0,1 0 0</inkml:trace>
  <inkml:trace contextRef="#ctx0" brushRef="#br0">14324 14312 8083,'6'-7'-456,"-5"-4"-58,3 3 1,2 1 333,-2-1 1,1 1 155,0-1 356,-4-3 1,6 6 162,-3-4 234,-3 4-157,5 0-308,-6 3 1,-2-2-108,-2 8 0,1 3 3,-5 5 0,-4 6-11,-4 3 1,-2-2-29,1 1 1,2 2-186,-5 7 1,3-3 103,-3 3 1,3-4-132,-3 0 1,5 0 83,-1-1 1,2 0-116,2-4 0,1-1-220,2-2-57,-2-4 268,10 5-41,-4-11 175,5-2 0,5-10-62,3-3 1,3-5 62,2-3 1,0 2-39,4-2 0,-2-3 77,5-2 1,-3-2-57,3-2 0,-4-1-1,5-2 0,0 0-14,3-4 0,1-1-11,-1-4 0,0 5 182,-4 4 0,2 3-98,-6 5 1,1 2 700,-5 5-506,-5 7 0,-2 2 1,-5 8 0,0 2-64,0 7 1,0 5 26,0 2 0,0 3-48,0 2 1,0 1-47,0 3 1,2-3-163,2 2 0,-3-2 77,3-1 1,-1-1-141,1 1 0,-1 0-72,5-1 1,-4-5-95,4-2 0,-1-3 105,1-2 1,3-1-68,-2-3 1,0-1-117,-1-3 1,3-3-220,-2 3 1,0-4-71,-1-4 0,2 2 290,-6-7 0,4 1 358,-4-4 0,-21-55 0,3 27 0,0-1 0</inkml:trace>
  <inkml:trace contextRef="#ctx0" brushRef="#br0">14164 14189 8083,'0'-18'0,"0"-2"0,0 2-43,0 2 1,2 6-111,2 2 1,3 5 724,5-1 1,2 3-222,2 1 1,5 0-346,7 0 1,4 0-33,5 0 1,1 4-141,3 0 0,-1 1-123,5-1 0,-4-1-822,4 5 1111,-5-5 0,-7 5 0,3 0 0,0-1 0,-1 0 0</inkml:trace>
  <inkml:trace contextRef="#ctx0" brushRef="#br0">15555 14054 8083,'-7'-13'0,"0"5"-703,3 0 281,3 5 1088,-5-2-155,6 5-373,6 0 0,5 0 35,5 0 1,2 1 13,-2 3 1,-1-2-127,6 2 0,-1 1-5,5-1 1,4 4-53,0-3 1,1 0 99,-2-1 1,0-2-93,4 2 0,-8-2 58,0 2 0,-7-2-260,-1 2 151,-2-3 58,-7-1 1,-3 0-33,-8 0 1,-5-1-7,-7-3 0,-4 2-5,-9-2 1,-3 3 41,-5 1 0,-1 0 45,-3 0 1,2 0-39,-7 0 0,5 1 155,-4 3 0,0 3-48,-4 6 1,5 0 55,3 4 1,4-2-153,4 5 1,3 1 3,6 3 0,6 1-95,6 0 1,5-1 68,7 1 0,0-5-186,0 1 1,5-6 21,3 1 0,7-3 28,2-5 0,5-1 104,-2-3 0,-1-3 8,2 3 1,-2-2 27,2-2 1,0 0 57,-4 0-42,-1-6 0,-5 3-32,-3-5 0,-2 4 61,-6-4-39,0 0-212,0-5 0,-6 1-54,-2 0 1,-3 5-171,-1 3 1,0-2-10,-1 2 0,5 0-693,0 4 571,5 0 543,-2 0 0,31 2 0,19 2 0,-1-1 0,1 0 0</inkml:trace>
  <inkml:trace contextRef="#ctx0" brushRef="#br0">15727 14411 8025,'-7'12'819,"3"0"0,3-4-540,1 1 0,0-1-122,0 4 0,0 0-165,0 1 0,5-2 64,4-3 0,3 1-121,4-4 1,4 3 75,4-4 1,1 0-152,-1-4 1,2-1 23,3-4 0,-4-1-42,-1-7 1,1 0 179,-5-4 0,-2 2 3,-1-5 1,-5 1 90,-4-2 0,-1-1-93,-3 6 0,-3-1 221,4 5 1,-4 4 166,-1 0-155,-6 5 0,0-3-121,-7 6 1,2 7-73,3 6 1,-3 0-5,3 8 0,1-1-14,-1 5 0,4-1-153,-4 1 1,5 1 81,-1 3 1,2-2-124,2 6 0,0 0 15,0 4 0,0-4 120,0-1 0,-4 1 59,0 4 0,0-4 8,4 0 1,0-7 39,0-2 1,0 1-74,0-5 1,0-2 133,0-1 1,0-8 76,0-1-296,0-5 133,0 3 1,-1-6 91,-3 0 0,-3-6-131,-5-2 1,-5-4-18,1-5 0,-5 2-37,5-5 1,-6-1-13,1-3 1,0-1-315,0 0 1,-2 1 146,2-1 1,-1 0-570,2 1 0,-2-1 292,6 1 1,-1 3-361,5 1 1,0 3-223,-1-3 1063,1 5 0,0-9 0,-1 5 0</inkml:trace>
  <inkml:trace contextRef="#ctx0" brushRef="#br0">15432 14189 8083,'0'-8'-184,"0"0"-241,0 5 1300,-5-3-488,3 6 0,-5 0-81,3 0-188,3 6 0,-5 5-124,6 5 1,0 1-34,0-5 0,0 0-274,0 1 1,2 0-9,2 4 0,-1-8 321,5 4 0,33-9 0,12 1 0</inkml:trace>
  <inkml:trace contextRef="#ctx0" brushRef="#br0">17450 12245 8139,'4'-13'0,"0"1"0,5 4 43,-5 0 1,5-1 4,-1-3 0,3 4-227,2 0 1,3 5 175,1-1 0,4 3 43,0 1 0,-2 0 87,2 0 0,-2 0-17,1 0 0,3 0 19,-2 0 0,1 4-60,-2 0 1,2 5-20,-5 0 0,3 1 17,-3 3 0,0-1-23,0 0 0,-5 2 46,0 2 0,1-1-13,-5 6 0,1-5 5,0 5 1,-4 1-13,-5 7 1,2-1 153,2 9 1,-3-1-125,3 9 0,-3 0 119,-1 4 1,-4 7-317,0 6 1,0 1 192,4 6 0,-2-32 1,0 0-261,0 2 0,0 0 1,0 4-1,0 0 208,2 2 1,0 1-1,0-3 1,0 1-103,0 3 0,0 0 0,0 0 0,0-1 28,0-1 1,0 1 0,0 2 0,0 1-127,0 0 1,0 0 0,0-4 0,0-1 57,-1 1 0,2 0 0,1-3 0,1 0-31,1-1 1,1 0 0,0-1-1,0 0 53,2 0 0,-1-2 0,-2-3 1,0 0 31,0 0 1,0 0-1,-1 28 59,1-6 0,-3-6-65,-1-6 0,-1-7 167,-3-1 0,-4-10-37,-9-6 1,-2-6 180,-5 1 1,-1-3-228,0-5 1,-1 1 239,-2-4 0,0-1-460,-5-4 1,2 0 49,-2 0 0,2-4-94,2-1 0,-2-3-106,-6 4 0,-2-1 336,-2 1 0,-13 2 0,-9-3 0</inkml:trace>
  <inkml:trace contextRef="#ctx0" brushRef="#br0">8356 12602 8140,'-4'-21'0,"0"1"0,-2 4-398,2 0 1,1-2 295,-5 2 1,4 1 290,-4 7 1,4 1-175,-4 3 1,-1 2-106,-3-2 1,-4 3 16,-1 1 1,-1 0 95,2 0 1,1 1-27,-5 3 1,-1-2 16,-4 2 0,1 1-7,-1-1 1,1 6-18,-1-2 0,0-1 0,1 1 1,-1-4 13,1 5 1,-1-3-2,0 3 1,2 0 23,3-5 1,2 4-21,5-3 1,1 3 58,0-4 1,5 1-41,3-1 39,3-2 26,1 9 0,5-6 115,3 3-118,3 3 0,6-5 12,-1 2 0,0 3 2,-3-3 1,-1 3-36,0 1 1,1 2-5,-1 2 0,-4 2 14,0 3 0,-1 3-41,1 1 1,2 2 57,-6 10 1,4-1 2,-4 9 1,0 1-60,-4 8 1,0 5-356,0 10 1,0 1 303,1-31 0,-2 0 0,1 1 0,-1 1-168,-1-1 0,0 2 1,1 0-1,-1 2 170,-2 1 1,0 0-1,2-1 1,0 0 27,-2 1 1,0 0 0,0-2 0,1 0-56,-1-2 1,0 0-1,-1 1 1,0 1 44,3-2 0,0 0 1,0-1-1,0-1 2,2 0 0,0 0 1,0 31-184,0-5 0,0-2 249,0-1 1,4-5 41,0 1 0,6-6-152,-2 1 1,-1-7 239,1 0 1,0-8 173,4-1 0,1-6-383,-1-6 1,0-1 443,1 1 0,0-6-426,4-2 0,-2-4 116,5 0 0,-3-7-168,3-1 1,1 0-140,3-1 0,1 0-44,0-4 1,-1-4-15,1 0 1,-1-4 8,1 4 1,4-6-280,-1 2 0,7-4 66,-3-5 1,9 4 74,5-4 0,4-2 21,8-1 1,-15 1 0,4-2 0,7-2 0,0 1 0</inkml:trace>
  <inkml:trace contextRef="#ctx0" brushRef="#br0">18693 11629 8138,'4'-19'0,"0"3"0,2 2-258,-2 2 0,-3 0 142,3-1 0,-1 5 1259,1 0-322,-2 5-156,3-2-312,-5 5-285,0 0 1,-5 5 150,-4 3 1,3 5-3,-3 3 1,1 3-153,-4 6 0,0 1 52,-1 2 1,-3 0-230,-1 5 1,1-5 58,4 5 0,1-1-428,3 0 0,-3 3 138,2-7 1,4 5-6,1-4 1,-2-2-28,2-6 0,0 1-169,4-6 1,4 0-27,0-3 1,6-1 569,-2 0 0,-2-5 0,26-7 0,3-7 0</inkml:trace>
  <inkml:trace contextRef="#ctx0" brushRef="#br0">18902 11925 8138,'0'-19'0,"0"2"0,0 8 165,0 0 0,-1 3 341,-3-3 0,1 0-148,-5 5 0,4 0-108,-4 4 0,-1 5-146,-3 3 0,0 3 146,-1 1 1,0 6-235,-4 3 1,4 2 6,-4 2 0,0 1-83,0 2 0,1-2-126,3 3 1,-3 2-231,0 2 1,-5-1-272,5 1 1,-2-6 316,2 2 0,2-3-204,-3-2 1,5-1-229,4-2 802,2-3 0,6-6 0,44-32 0,11-9 0</inkml:trace>
  <inkml:trace contextRef="#ctx0" brushRef="#br0">19001 12183 8138,'5'-18'0,"2"5"-237,5-4 0,5 5 95,-1 4 0,2-2 724,-2 6 0,-2 0 224,2 4-603,-2 0 1,-2 0-68,1 0 0,-6 5-94,-3 4 1,-3 2 49,-1 1 0,0 2-13,0 2 1,0-1-166,0 6 0,-7-5 109,-5 4 1,0-3-146,-5 3 0,4-3 108,0 3 1,0-5-44,-4 2 1,3-2 102,-2 1 0,6-6 35,2 2-17,0-2 0,-3-2 296,3 0-2,2-5-193,6 2-12,0-5 0,6 0-40,2 0 1,9-4-149,3 0 0,3-4 120,2 4 1,4-2-12,-1 2 0,5 3-160,-4-3 1,5-2-228,-1 2 1,1-4 137,-1 4 0,-3 0 139,-5 4 0,-1-4 18,1 0 1,-6-1-50,-3 5-20,-2 0 1,-6 0-98,0 0-322,-5 0 0,-7 0-61,-8 0 1,1 0-229,3 0 0,-1 0 795,-3 0 0,-33-5 0,-8-2 0</inkml:trace>
  <inkml:trace contextRef="#ctx0" brushRef="#br0">7027 12306 8382,'0'-12'0,"0"-2"0,0-2 0,0-3-350,0-6 1,1 6-438,3 3 0,-2 0 751,2 0 1,1 2 141,-1-2 181,6 2-298,-9 2 150,10 5-131,-9 2 108,3 5-43,-5 0-63,0 0 12,6 5-1,-5-3-14,4 8 4,-5-8 1,2 7-1,2-4 6,-3 4 0,6-6 18,-3 5-37,-2 0 0,3 5-3,-5-1 1,4 0 5,0 0 1,0 2-3,-4 3 1,0-2-12,0 5 0,0-4 16,0 5 0,0 1-8,0 7 0,0-3 4,0 2 0,2 4 17,2 1 0,-3 6-17,3 2 1,2 4-1,-2-4 1,1 6 14,-1-2 1,-1 4-130,5 5 1,-5-4 107,1 3 0,-2-1 12,-2 2 1,0 3-9,0 9 0,0-3-312,0 2 0,0 4 357,0 0 1,0-32 0,0 0-28,0 2 1,0 0 0,0-3 0,0-1 10,0 2 0,0 0 0,0 33 26,0 0 1,5-2 4,3-2 0,3-3-24,1 2 1,1-6 6,-1-2 1,2 2 12,2 7 1,-2-7-21,2 2 0,-6-2 18,-2 2 0,0 2-2,4 3 0,-3-3 2,-1 3 1,-4-4-29,4 0 0,-4-1-1,5 1 1,-5-2-175,4-2 1,-4 0 185,4-4 0,0 3-27,5-4 1,-2-1 20,-3-6 0,3-4-75,-3-5 0,1 0 59,0 0 1,2-2 116,-3-2 1,-1-3-129,1-5 1,-4 3 313,4 1 0,-5-4-391,1-5 1,1-5 274,0 2 0,0-4-571,-1 0 287,-2-1 1,4-4-340,-2 0 35,-2-5 87,3 3 140,-5-6 28,0 0-52,0-6 0,0-1 111,0-5 1,0-2 73,0-2 0,6-5 0,2-7 0,-1-5 0,1-8 0,0-4 0,5-9 0,-2-3 0,3-15 0,0-2 0,-2 12 0,-1 1 0,1-1 0,0 1 0</inkml:trace>
  <inkml:trace contextRef="#ctx0" brushRef="#br0">7125 12282 8325,'8'-11'-1423,"1"2"1270,-7-1 0,5 4 98,-3-2 76,3-3 0,6 10-35,-1-4 1,1 0-14,4 1 0,-2 0 57,5 4 1,1-4 1,4 0 1,1-1 50,2 5 1,4-4-57,5 0 0,1-4 57,3 4 1,4-6-35,8 2 0,2-1-238,3 0 0,6-2 206,-3 3 1,5-3-8,0-1 0,-4 4-54,4 0 0,1 1 61,-1-1 0,-31 2 0,1 2-25,-1 2 0,0 0 1,0-2-1,1 0 15,-1 1 0,-1 2 0,3-2 0,-1 0-23,-1 1 1,0 0 0,2 1 0,1 1-159,3-2 0,0 0 0,-3-1 0,0 0 173,3 1 1,0 0-1,0-2 1,-1 0 0,-1 2 1,0 0 0,3-1 0,0 0-2,-1 1 1,0 0 0,-2 1 0,1 1 7,-1-2 0,0 0 1,-1 0-1,0 1-6,1-1 1,0 0 0,-1 1-1,1-1 10,2-2 1,0 0 0,-3 2 0,0 0-8,1-2 0,0 0 0,1 1 0,0 1 5,-1-2 0,0 0 0,2 2 1,1 0-6,-1-2 0,0 0 0,1 0 0,1 1 0,0-1 0,0 0 0,0-1 1,0 0-4,0 3 1,0 0-1,1-2 1,0-1-209,1 0 0,0 1 1,-1 1-1,0 0 202,1-2 0,0 1 1,-1 2-1,-1 0 7,0-2 1,1 0-1,-1 2 1,1 1-4,1-1 1,0 0 0,-3 0 0,-2-1 1,1 1 0,0 0 1,-2-1-1,0 0 4,0 1 0,0 0 0,-1 1 0,1 1 0,2-2 0,0 0 0,-1-1 1,1 0-1,-1 1 1,2 0-1,0-1 1,0 1-7,-1-1 0,0 1 0,2 2 0,1-1 0,1-1 1,0 0-1,-3-1 1,-1 1-7,2-1 1,0 1 0,-1 0-1,0 0 8,1 2 1,0 0-1,2 0 1,1-1-8,2-1 0,-1 0 1,-3 1-1,-1 1 5,1-3 1,-2 1-1,0 1 1,-1 1-3,-1 0 0,2 0 0,0 0 0,2 0 3,-1 0 1,0 0 0,-3 0-1,1 0 1,0 0 0,0 0 0,-2 0 0,-1 0 1,1 0 0,0 0 1,2 0-1,-1 0 1,3 0 0,0 0 0,-2 0 0,-1 0-5,-1 0 0,0 0 1,-1 0-1,0 0 3,1 0 0,0 0 0,0 0 0,0 0-3,4 0 1,0 0 0,-3 0 0,0 0 1,3 0 1,0 0 0,-3 2 0,-1 0-5,2 0 0,0 0 0,1 1 0,0-2 2,3 0 0,0-2 0,-4 1 1,0 0-2,0 0 1,0 0-1,-2 0 1,-1 0-141,-1 0 0,-1 0 0,2 0 0,0 0 134,1 0 1,0 0 0,30 0 6,1 0 0,-2 0-2,-2 0 0,1 0 2,-1 0 1,1-4-1,-33 2 1,1 0-1,2 0 1,-1 0-1,34 2 1,-34 0-1,0 0-4,1 0 0,0 0 0,-1-2 0,0 0 0,-1 0 0,0 0 0,1 0 0,1 0-30,32 2 0,-32 0 0,0 0 30,2 0 0,0 0 1,-3 0-1,-1 0-6,2 0 0,0 0 0,30 0 1,3 0 1,-35-2 0,-1 0 7,3 0 1,0 0-1,32-3-14,-4 5 0,-2-1 16,-1-3 1,1 3 1,2-4 1,-6 0 4,3 1 0,-4-4-2,4 4 0,1-5 0,2 5 1,-2-4 1,3 4 0,1-4-8,-1 4 0,-31-1 0,1 0 2,-1 1 1,-1 0 0,33-3-1,-1-1 0,-2 4 1,2-4 0,0 1-12,-29 3 1,-1 0-1,29-7-6,0 2 1,-3 3 53,-9-3 0,6 5-23,-2-4 1,-2 4 21,-2-4 1,2 1-35,-1-1 0,4 1 7,0 3 1,2 2-2,1-2 0,1-1 4,-1 1 1,1 0-8,0 4 1,-5 0-7,0 0 0,-5-4-18,2-1 1,0 1 3,0 4 0,-1 0 32,-4 0 0,0-4-16,1 0 1,0 0 49,4 4 0,-4 0-41,4 0 0,-2-4 33,1 0 1,0 0-41,9 4 1,-3 0-4,6 0 0,-6 0 7,-2 0 0,-3 0-5,3 0 0,-9 0-28,1 0 0,-6 0 294,2 0 1,-4 0-285,4 0 0,-5 0 11,1 0 0,-3 0 439,-1 0 0,-4 0-429,-1 0 0,-6 0 326,-1 0 1,-2 1-354,-6 3 0,-1-2 406,-4 2-646,-5-3 281,-1 4 1,-6-2-283,0 5 1,-2-3-160,-2 3 211,-3 0 1,-6 4 209,-4 1 0,5-5 0,0 0 0,-1-5 0,-4 8 0,-9-5 0</inkml:trace>
  <inkml:trace contextRef="#ctx0" brushRef="#br0">21327 11629 8361,'0'7'-2159,"0"4"2281,0-9 26,-6 8 50,5-8 1,-6 5-143,3-3 0,1-3 68,-5 3 1,4 2-63,-4-2 1,4 4 1,-5-4 0,1 6-17,-4-2 1,4 3-17,-1 1 1,3 2 14,-3 2 1,-2 3-11,3 6 0,3 1-26,1 3 1,1 2 29,-1 6 1,2 1-13,-2 3 0,2 3 12,-2 5 0,2 1 59,-2-1 1,-1 5-195,0 4 0,-3-3 169,4-2 1,-4 2-43,4-2 1,-6 7-2,2 2 0,1-5-63,-1 5 1,1-8 75,-1 4 0,-3 0-51,3 8 1,-3-3-245,-1 3 1,-1-3 228,1-2 0,0 6 30,6-32 0,-1 0 0,-1-1 1,0 0 5,0 1 1,0 0 0,-9 31-16,11-32 1,0 1 0,-1 0 0,0 0-4,-1 2 0,0 0 0,1-1 0,0 0 21,-1-1 1,0 0-1,-1 1 1,0 1-12,1-3 1,0 1 0,-1 2 0,0 0 36,0 2 1,1 0-1,2-3 1,-1-1-33,-2 2 1,1 0-1,1-1 1,1-1 80,-1 2 1,1 0-1,2 0 1,0 1-57,0 1 1,0 0 0,2-1 0,0-1 2,-2 2 1,0 0 0,2-3-1,1-1 13,-1 0 1,0 0 0,0 29 1,2 2 0,0-5 2,0-3 1,0-3-71,0-6 1,4-1-5,1-3 1,3-4 65,-4-8 0,0 1-234,-4-5 1,0-5 125,0-3 0,0-5-217,0 5 0,-6-10 243,-2 1 0,-3-3-560,-1 4 1,-6-2-40,-2-3 633,-9 3 0,3-4 0,-4 5 0</inkml:trace>
  <inkml:trace contextRef="#ctx0" brushRef="#br0">7716 16269 8247,'-12'0'-352,"-1"0"-44,1 0 0,0-4-27,-1 0 1,1-1 422,0 5 0,4 0-234,-1 0 223,1 0 329,-4 0-115,5 0 111,-4 0-208,10 0-44,-5 0 1,8 0 100,2 0-57,-3 0-20,10 0 1,-4 0-32,5 0 1,2 0-30,2 0 1,-1 0-19,6 0 0,3 0-5,5 0 1,7 0 15,1 0 1,5-4-4,7 0 0,7-5-321,6 1 0,5 1 312,-31 3 1,2-1 0,2 2-1,0-2-197,3-1 0,1 0 1,-2 2-1,0 0 189,1-1 1,0 2 0,1 1 0,-1-1-1,-2-1 1,0 0 0,1 2 0,0 0-1,1-2 1,1 0-1,-2 2 1,0 1-4,-1-1 0,0 0 1,1-1-1,0 1 5,-3 0 0,0 0 0,3-3 0,0 1-2,2 2 1,-1 0 0,0-1 0,0 1 4,2 0 0,0 0 1,1 1-1,0-1-3,-1-2 0,0 0 1,3 2-1,0 1-217,-1-1 0,0 0 0,1-1 1,1 0 221,0 2 0,0-2 0,1-1 0,-1 0 4,0 2 0,0 0 0,2-1 0,0 1-10,2-1 1,0 1 0,-4 1 0,1 0-2,3-3 0,0-1 0,-3 3 1,0 0 2,3-2 0,1 0 0,0 3 0,0-1-264,3 1 1,1-2-1,-3 1 1,0-1 251,1 1 0,-1 0 0,3-2 0,-1 0 9,-2 1 1,1 1-1,1 0 1,1-1-44,-1 1 1,1 0 0,-4 1 0,0 1 38,1-2 0,0-1 0,0 1 0,0-1-56,2 1 1,1 0-1,-1-2 1,0 0 56,5 2 0,-1 0 0,-3-3 0,-1 0 0,3 1 0,-1 0 0,-2 0 0,0 1-5,-2-1 1,1 0 0,-1 2 0,2 0 1,0-2 0,0-1 0,-5 3 1,-1 0 26,0-2 0,1 0 1,-4 3-1,1-1-25,0 0 1,0 0-1,3 1 1,0 0 22,2-2 0,-1 1 1,-3 2-1,0-1-101,-1-1 0,0 0 0,-1 1 1,0 1 87,1 0 0,0 0 0,1 0 1,0 0-12,1 0 1,1 0 0,-5 0-1,0 0 0,0 0 0,0 0 1,0 0-1,1 0-7,-1 0 0,0 0 0,0 0 0,0 0-3,3 0 1,-1 0 0,-5 0-1,1 0 6,0 0 1,0 0 0,-1 0 0,1 0 1,-2 0 1,0 0-1,0-2 1,1 0 12,4-1 1,-1 1 0,-5 0 0,0 0-17,2 2 1,-1 0 0,-2-1 0,1-2 38,1 1 0,0 0 0,1 0 0,0 0-14,1 2 0,0 0 0,-3 0 1,-1-1 3,3-1 1,-2 0-1,-2 1 1,0 0-12,1-1 0,0 0 0,0 1 0,0-1-2,2 0 1,0 0 0,-2 2 0,0-1-20,0-1 0,0 0 0,-2-1 0,0 0 19,2 1 0,0 0 0,0-1 0,0 1-22,2-1 0,0 2 0,-2 0 0,0-1 15,0-2 0,0 0 0,-2 2 1,-1 0-4,1-3 0,0 1 0,-1 2 1,0 0 3,1-2 0,0 0 1,-2 2-1,0 0 92,0-2 1,0 0 0,0 2-1,0 1-71,-2-1 0,0 0 0,-1-1 0,1 0 13,2 2 0,0-2 1,29-5 17,-31 6 0,0 0 0,33-2-27,-2 4 1,1-1-33,-2-4 0,-1 4 20,-29-1 1,0 0 0,0 1 0,1 1-39,3 0 1,0 0-1,-1 0 1,1 0 18,2 0 0,0 0 0,-5 0 0,0 0-10,1 0 0,0 0 0,29 0-27,-1 0 1,0 0-5,0 0 1,-2-4 48,3-1 1,-2 1-17,2 4 1,-2-4 42,-29 2 1,0 0-1,29-2-37,2 4 1,-3-4 104,-2 0 1,1 0-53,-1 4 0,1 0 11,-1 0 0,1 1 22,-1 3 1,1-1 11,-1 5 1,-5-4 350,-2 4 0,-4-3-392,0 3 1,-5-4-91,0 4 1,-6-5 543,2 1 1,-2-3-546,-2-1 1,-5 0 456,1 0 0,-5 0-404,0 0 0,-3 0 299,-5 0 1,2 0-287,-5 0 1,-1 0 210,-4 0 0,-3-4-206,-1 0 0,-4 0-31,4 4 66,-5 0-235,2 0 3,-5 0 0,-1 0-273,-3 0 1,1 0 56,-5 0 385,0 0 0,-26 0 0,-6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39.907"/>
    </inkml:context>
    <inkml:brush xml:id="br0">
      <inkml:brushProperty name="width" value="0.09071" units="cm"/>
      <inkml:brushProperty name="height" value="0.09071" units="cm"/>
      <inkml:brushProperty name="color" value="#FF0000"/>
    </inkml:brush>
  </inkml:definitions>
  <inkml:trace contextRef="#ctx0" brushRef="#br0">1658 1109 7814,'8'0'275,"1"0"-126,-7-5 1,8-2 0,-4-6 0,0-1 247,-1-3-357,0 2 0,-1-3 1,0 4-1,-1-3 1,-2-4-1,-1-3 1,0-2-1,0 1 1,0-1 59,0 1 0,-5 3-27,-4 1 1,-2 5 0,-2-1 0,-1 5 72,-3 3 1,1 4 309,-5 5-417,0 0 0,0 7 0,-1 5 0,0 10 0,-2 6 0,-2 6 0,2 3-21,3 1 0,2 5 0,7 0 1,-1 3 2,0 2 0,6-8-188,3-2 131,2-8 1,8-1 0,3-7 0,2-7 0,3-5 0,3-6 0,3-2 167,0-2 0,4-6-109,-3-2 1,3-9 0,0-5-1,-1-3 1,-2-5 0,-4 2-39,4-6 0,-5 0-50,1-4 0,-3-1 0,-3 2 0,-2 2 101,-5 1 0,-2 11 160,-2 2 306,0 6-428,0 7 0,-2 8 0,-1 10 0,-2 7 0,-1 7 107,0 5 0,2 6-52,4-1 1,0-1-290,0 1 9,0-6 0,2 8 0,2-7 0,4-2 1,4-3-533,0-2 0,3-8 55,2-1 0,-2-2-289,6-7 629,1 0 1,3-11-1,1-5 1,-1-8 287,1-4 0,0-21 0,1-10 0,4-3 0,-1-1 0</inkml:trace>
  <inkml:trace contextRef="#ctx0" brushRef="#br0" timeOffset="1">2040 689 7814,'-6'-13'0,"1"-4"265,-4 0 0,-1-4 0,6 4 983,1 1-742,2 2 0,1 5-66,0 1-234,6 5 0,-4-3 0,8 8 0,3 2 0,3 4 227,-1 4 1,4 6-373,-2 3-23,0 9 1,0-1 0,0 6 0,-2 5-1,-2 5-249,-4 5 0,-4 6-505,-5 4 535,0 2 1,-10 0 0,-4-1 0,-4-3 0,-6 1-735,-5-1 1,2-14 512,-2-2 1,2-12-187,1-5 1,1-5 280,-1-7 1,1-6 0,-1-3 0,-1-4 306,-3-4 0,-2-3 0,2-11 0,-1-5 0,-2-1 0,-1 0 0</inkml:trace>
  <inkml:trace contextRef="#ctx0" brushRef="#br0" timeOffset="2">1352 638 7827,'-19'-13'1,"-1"0"1,-5 0 374,-1 6 1,7 2 0,0 5-1,2 1 126,0 3 0,2 9 0,5 8 0,3 5-275,1 3 1,2 5 106,4 9-351,0 2 0,1 16 0,5 6 1,6 4-1,-2-34 0,0-1-130,2-1 0,0 0 1,20 30-1122,2-6 917,8-2 0,2-13 0,4-6 0,-1-9 1,1-11-1744,2-9 2094,6-7 0,-17-21 0,4-13 0,1-2 0,6-1 0,0 0 0,-1-1 0</inkml:trace>
  <inkml:trace contextRef="#ctx0" brushRef="#br0" timeOffset="3">4348 854 7769,'0'-20'-2,"0"-4"1,-1 5 0,-2-3-1,-1 2 1,1 2 1589,1 2-1210,2 2 1,0 9 0,0 5 0,2 8 553,2 8-860,-3 9 0,7 8 0,-6 6 1,3 4-1,-3 4-271,0 2-35,-2 2 0,0 0 0,0-1 0,0-2 1,0-3-1,0-1 0,0-4-763,0-5 0,0-3 1,0-8 521,0-3 0,0-10 0,0-11 475,0-7 0,-9-24 0,-5-11 0,0-4 0,0 1 0</inkml:trace>
  <inkml:trace contextRef="#ctx0" brushRef="#br0" timeOffset="4">4157 1033 7776,'-19'0'0,"5"-4"0,-3-1 298,3 1 0,8 0 0,8 0 0,9 2-159,9 5 1,10-2-1,5 4 1,6-4-102,6-1 1,3-4-68,1 0 1,0-8 0,0 1 0,1-6-249,3-3 1,-9-1-49,-4-5 1,-4-5-19,-8-3 263,-6 3 0,-7-4 0,-8 6 0,-5 5 0,-3 6 120,-1 4 1,-7 5 592,-5 1 1,-1 6-335,-4 2 0,-2 7 0,2 10 0,0 6 302,-1 5 1,5 1-338,0 5 1,2 0 89,7 4-412,-6 0 0,9 5 0,-4-1 1,4-1-1,1-3-142,0-4 1,6-2-239,2-7 0,8-5 194,1-3 1,5-9-109,0-3 253,2-10 1,1-3 0,1-10 0,-1-8 0,1-7 24,-1-3 0,-4-8 20,1-3 1,-7 7 24,2 2 1,-4 10 166,-5 2 42,4 6 1,-11 16-1,3 8 228,-2 12 1,-2 7-201,0 2 1,0 5-127,0 0 1,0 4 59,0-5-155,6 1 1,-4-6-1,7-3 1,1-4-1,1-2-101,2-3 1,0-5-86,-1-2 0,5-5 38,0-5 0,5-2 96,-5-5-3,5-7 0,-8-2 0,3-7 1,-2-2-1,-3 0 18,1-1 0,0 8 201,0-2 0,-6 8-43,-3 0 79,-3 3 1,-1 8-1,0 7 1,0 11 197,0 7 1,0 6-287,0 0 1,0 5 36,0 0 1,0 4-233,0-5 0,0 1 0,2-4 0,1-1-164,1 1 0,6-7-91,-2-2 1,4-8-307,0-5 0,7-4-814,2-4 1152,-2-3 0,5-13 0,-5-5 0,1-9 319,-3-8 0,-6 2 0,-1-10 0,0-1 0,2-6 0,-1-1 0,0 1 0</inkml:trace>
  <inkml:trace contextRef="#ctx0" brushRef="#br0" timeOffset="5">5483 740 7789,'-1'-9'0,"-4"1"0,-2 3 272,-6-3 0,-1 5-21,-3-1 1,3 2-331,-3 2 19,3 0 0,1 5 0,2 0 0,2 2 1,5 3-545,3 2 0,1 2 90,0 3 514,11-3 0,37 21 0,-14-18 0,0 0 0</inkml:trace>
  <inkml:trace contextRef="#ctx0" brushRef="#br0" timeOffset="6">5725 829 7789,'0'-7'1184,"0"1"-445,-5 6 0,-3 6-269,-4 2 0,0 5-87,4 4-360,-3 3 0,3 7 1,-3 1-1,3 3 0,2 2-145,0 2 72,5-4 1,-3 5 0,6-6 0,6-2 0,1-3 0,6-3 0,0-7-922,4-5 1,-1-4 391,3-6 364,3 0 1,-4-11-1,6-8 1,-1-8 0,1-8-259,-1-6 0,1-6 290,-1-8 1,1-5 156,-13 26 0,-1 0 0,8-31 0,-3-2 1,-4 8 453,-5 8 0,-2 11 503,-6 10 1,-6 11-445,-2 6 0,-4 7-73,0 10 0,-1 8 1,0 6-1,0 2 59,1 3 1,-1 2-368,0 5 0,5 0-218,-1 8 48,6-8 0,-7 12 0,6-9 0,1 1 1,2 0-569,1 1 1,1-5 397,4-5 0,-3 0-367,7-8 434,-1 0 0,5-6 0,1-3 0,2-5 1,1-6-122,-1-5 1,2-9 165,-1-4 0,0-5-89,-4-4 265,-1-2 1,1-2-1,0 1 1,-2 3-1,-2 5 532,-5 2-7,-3 8 0,-2 2-267,-3 9 0,-3 4 230,-6 4-382,0 3 0,5 11 0,-1 5 1,-1 4-1,-1 3 121,-2-2 1,6 0-470,3 2 1,2-3-776,2 3 689,0-3 1,0-7 0,2-3 0,2-3 0,6-1-845,6-1 0,3-5 551,7-2 1,5-11 566,3-7 0,5-17 0,4-9 0,5-6 0,-1 1 0</inkml:trace>
  <inkml:trace contextRef="#ctx0" brushRef="#br0" timeOffset="7">6427 803 7798,'-9'0'572,"1"0"0,3 0-283,-3 0 1,5 6 96,-1 2-329,-3 4 1,5 2-1,-3 2 1,0 2 0,1 0 97,1 1 1,2 2-86,1-4 1,-4 0 0,-1-4-633,2 0 90,2-6 381,7-2 0,1-15 1,6-4-1,-1-6-37,1-7 0,0 2 101,0-5 0,-1 3 128,1 2-55,0-1 1,4 2 0,0 3-1,-2 5 1,0 6 436,-3 6 0,1 3-171,0 1 0,0 5 19,-1 4-392,1 8 1,0 4 0,-2 8-99,-2 0 1,1 5 0,-5-4 0,1-3-102,0-4 0,2-1 104,-4-5 0,5 0-473,-5-4 0,6-6-54,-2-3 235,4-2 1,5-5 0,0-4 447,-2-6 0,6-16 0,1-8 0,2-2 0,0 1 0</inkml:trace>
  <inkml:trace contextRef="#ctx0" brushRef="#br0" timeOffset="8">6924 791 7798,'1'-12'293,"3"4"1,-2 1-74,2 2 1,-2 3 132,-2-7 59,0 6 0,0-4 303,0 3-285,0 2-350,-6-3 126,-1 5-234,-6 0 1,0 0 0,1 1 0,-1 2-239,0 1 1,5 6 163,-1-1 0,5-2-90,-5 1 0,5-3-87,-4 3 242,5 1 0,-3-1 0,5-1 1,-2 0-206,-1 0 18,-1 2 1,5-1-184,0 1-21,6-6 311,1 2 0,2-5 0,-1 0 0,1-1-69,-2-3 46,4-3 0,-5-6 453,2 0 0,-1 0-58,-3 1 26,-2-1 1,4 4-1,-6 1 1,0-2 1145,0-1-967,0-2-203,0 0-187,-6 6 1,3 1 0,-5 8 0,-2 2 0,-2 4 30,0 4 1,3 6-48,1 3 1,-1 8-175,-4 1 50,6 5 1,2-7-1,5 6 1,0 0-1,0-1-114,0-3 1,5-8 25,4 0 0,2-8 175,2-1-327,5-6 1,2-7 0,6-3-528,-1-6 679,1-5 0,-1-13 0,1-3 0,0-4 0,3-4-34,1-4 0,1 1 315,-2-6-112,-2 11 1,5-5-1,-8 13 1,-2 4 0,0 5 464,0 5 1,-3 7-258,-2 3 0,-3 8 32,-1 5 1,-6 6-141,-3 2 0,-3 6 1,-2-2-1,-3 3-158,-5 2 0,-2-1-117,-2 1 0,-1-2 124,-3-3 0,3 3-165,-3-3 110,-3-2 0,7-1 0,-1-5 632,4 0-158,7-6 397,-2-1-405,22-23-367,-8 7 0,21-19 1,-7 11-1,4-2 1,3-4-13,-2-4 1,4 1-268,3-3 0,-4 2 30,-2-2 117,-7 3 0,0 0 0,-5 7 0,-2 2 317,-6 2-3,-3 8 0,-7 3 2,-4 10-188,4 2 1,-10 6-1,2 1 1,-1 1 0,0 4-241,2 1 1,5-3 98,-1 4 1,2-6-143,2 2 254,0-2 0,2 2 0,2 0 0,5-2 0,2-2 108,2-5 0,1 4 87,3-4 1,-7-1-112,2 2 350,-7-6 0,0 8 1,-6-3-1,-3 2 292,-5-1 1,-8 2-958,-4-2 0,-3-2 201,-2 1 1,1-1-1496,-1 2 1031,7 2 0,-4-9 523,6 2 0,0-8 0,4-3 0</inkml:trace>
  <inkml:trace contextRef="#ctx0" brushRef="#br0" timeOffset="9">9002 714 7822,'-14'0'303,"-2"0"1,-1 0 0,2 1 0,1 4-653,1 3 0,0 9 1,0 6-1,2 5 1559,3 6-1014,-4 3 0,11 6 1,-3-1-1,5-1 0,6-3-69,6-4 0,8-4 1,0-9-1,3-5-68,2-6 0,-1-4 320,1-6-424,-1-6 1,0-3 0,-3-9-1,-2-6 1,-2-6 0,-2-2 0,-3-4 30,-5-1 0,-2-2 38,-6-4-32,-6 3 1,-1 1 0,-7 8-1,-3 2 1,-6 7 0,-4 3-1,-2 8-142,0 5 0,-2 6-424,1 4 273,1 4 0,5 10 1,2 3-1,7 5 0,5 2 301,6 2 0,28-7 0,13 1 0,1-1 0,1 0 0</inkml:trace>
  <inkml:trace contextRef="#ctx0" brushRef="#br0" timeOffset="10">9602 497 7822,'0'-25'0,"0"1"478,0 2-124,0 4 0,-6 10 0,-3 0 0,-3 3 0,-4 2 815,-1 2 1,-1 2-648,1 3 0,1 5-382,-5 8 0,7 4 0,-1 9 0,7 5 81,2 6 0,-2 5-39,3 5 1,1 5-1624,4 4 1274,0 2 0,0 2 1,0 1-1,0 0 1,0-1-770,0-6 1,0-6 304,0-5 0,0-4-521,0-9 753,0-9 1,4-6 0,2-8 0,1-3-1085,3-3 1483,-4-4 0,5-1 0,-4 0 0</inkml:trace>
  <inkml:trace contextRef="#ctx0" brushRef="#br0" timeOffset="11">9270 1046 7822,'0'-13'0,"-4"0"233,-1 0 1,1 1 591,4-1-678,0 6 1,2-5 0,3 4 0,8-3 0,8-2 153,8 0 0,3 5 0,8-1 0,2 1-879,5 0 1,8-1 226,5 4 0,-3-5 351,-2 2 0,-11-2 0,4-3 0,2 0 0,1-1 0</inkml:trace>
  <inkml:trace contextRef="#ctx0" brushRef="#br0" timeOffset="12">10328 778 8259,'7'5'129,"-1"-3"1,-6 5-494,0-3 1,4-1 987,1 6 1,-1-1 0,-4 5 0,0 0-45,0-1 1,0 1-610,0 0 0,0 1 0,0 2-362,0 1-369,0 0 560,0-5 0,4-10-55,0-7 221,6-10 1,-4-5 0,4-5 0,-2-1 0,2 1 170,2-1 0,-4 1 0,-1 0 0,0 6 176,0 6 1,-2 2-67,3 6-155,-5 1 1,7 14-1,-5 4 1,1 5-120,0 3 1,4 2 47,-2 2 1,-1-1-140,2 1 59,-6-1 1,8-5 0,-3-3-1,4-4 1,1-5 13,-1-3 1,1-4 21,0-1 0,4-6 49,0-2 1,6-11 50,-2-6-47,3-1 0,-3-10 1,0 2-1,2-2 1,0 2 204,-2 4 1,-3 9 103,-5 4 145,-6 3-293,5 7-152,-11 1 1,5 18-1,-6 5 1,0 5-1,0 4 138,0-1 1,0 2-275,0 3 0,1-3 48,3 3 0,-2-5-410,2-4 304,3 3 1,-4-9-1,5 2 1,2-5-1,2-3-495,0-5 0,1-2-99,0-2 1,7-6 748,5-3 0,8-20 0,5-10 0,6-2 0,0-1 0</inkml:trace>
  <inkml:trace contextRef="#ctx0" brushRef="#br0" timeOffset="13">11259 816 7822,'-7'6'-197,"1"-5"1308,1 5-714,3-6 0,-2-2 1,7-2-70,1-4 0,6 1-368,-1-2 1,-2-4 25,1-4 0,-1-1 0,3 2 0,-3-2-33,-1-2 1,2 4 133,-3-1 1,-1-1 343,-4 1-231,0 6 0,-2 1 1,-3 6 36,-8 1 0,-1 8-38,-7 8-82,-1 6 1,-2 10 0,2 2 0,2 2 0,1 1-182,4-1 0,2 3-51,5-2 0,2-7-1424,6-1 1163,6-9 0,2 1 0,9-6 0,6-4 0,5-4-556,6-2 0,3-9 384,1-6 0,2-3 548,2-9 0,-6-13 0,2-9 0,5-8 0,0 1 0</inkml:trace>
  <inkml:trace contextRef="#ctx0" brushRef="#br0" timeOffset="14">11603 689 7803,'7'12'-841,"-2"1"1,-5-4 1259,-5-1 0,-2 1 1,-5 3-1,-1 1 577,0 0 1,0 0-547,1-1-283,5 1 1,-5-4 0,4-1 0,-2 2 313,1 1-251,4-4-242,5-1 1,1-7 0,3-4 0,5-3-277,2-3 0,6-4 86,0-2 1,6-2 0,-2-6 0,3 3-104,2 1 1,-2 4 105,-3-5 0,2 8 174,-6 1 0,0 2-101,-5 7 277,-4 0 1,1 5 0,-4 5 0,-2 5 118,-2 5 0,-1 6-256,0-1 1,0-1 39,0 2 1,0-7-163,0 2 131,0 3 1,0-6-79,0 3 1,7-8 11,6-5 0,1-8 57,7-5 1,-4-6 31,4-2-44,1-6 0,3-1 0,1-6 0,-1 2 0,1 2 186,-1 5 1,-5 1-25,-3 3 124,-3 9-145,-1-4-100,-6 12 0,-1 7 0,-6 5 0,0 5 0,0 3-83,0 2 0,-2 4-202,-2 3 1,3-3 87,-4-1 0,4 0-208,1-8 217,0 5 1,1-8 0,4 2-1,3-6 1,5-6-424,4-2 1,-2-4 131,7-2 1,-2-9 179,1-8 1,3-5 162,-3-3 71,3-4 1,2-5 0,-2-2 0,-2-2 0,0-5 49,0-3 0,-2 1 237,1 2 1,-9 6 346,1 11 0,-9 6-227,0 11 213,-3 6 0,-2 2 0,-2 6 0,-2 5-97,-3 6 1,0 7-511,-5 6 0,0 5 89,1 0 1,-2 5-79,-3-1-64,2 3 0,-3 1 0,5 1 0,0-3 0,2-2-535,3-4 0,-2-3 417,5-1 0,1-7 85,4-2 427,0-8-255,0-3 0,6-8 0,2-2 0,5-5 0,3-3 133,1-5 1,5 1-105,0-5 0,0 5-249,0-1 170,2 3 1,-9 1 0,5 2-1,-2 2 1,-2 5 184,-2 3-45,-1 1-151,0 5 1,-6 7-1,-3 6 1,-3 1 0,-1 0 40,0 1 0,-7 2-2,-5 3 1,-3-1 5,-6-3-81,6 3 1,-11-9-1,2 0 1,-4-3-1,-1-5-372,2-2 1,2 0-342,-1-5 0,2-2-455,3-2 1,4-3 105,9-6 1082,2 0 0,34-33 0,8-10 0</inkml:trace>
  <inkml:trace contextRef="#ctx0" brushRef="#br0" timeOffset="15">12611 740 7762,'12'-6'182,"1"-1"-182,0-6 718,0 0 0,-2 1-294,-2-1 0,2 0 0,-4 0 0,0 1 686,-3-1-884,3 0 163,-5 0-387,4 6 0,-8 7 39,-2 9 0,-3 8-428,-6 4 256,6 3 0,-4 2 0,2-1 0,-1 1 0,0-1-282,2 1 1,5-7 59,-1-2 148,2 3 1,2-6 0,0 3-137,0-2 1,6-8 105,2-3 120,9-8 0,-1-5 1,5-8-1,3-4 0,3-5-129,3-3 0,0 2 315,-5-3 1,-5 3 617,-3 2-229,-3 5 0,-5 3 265,-1 8 0,-6 11-363,-2 10 1,-5 3 36,-3 6-382,-3 0 1,9 5-1,-2-2 1,3-2-1,1-2-450,0-1 0,0-2-727,0-5 742,5 1 1,4-2-1,9-2 418,8-5 0,7-23 0,11-15 0,0-2 0,7-2 0,0 0 0,-1 1 0</inkml:trace>
  <inkml:trace contextRef="#ctx0" brushRef="#br0" timeOffset="16">14409 459 7799,'5'-7'1082,"-3"-4"-969,2 2 0,-7 6 0,-1 6 0,0 10 103,-2 5-162,5 4 0,-5 4 1,4 3-1,0 2 0,-3 0-134,3 0 1,-4 3 0,2-4-1,1-2-104,1-1 0,1-3 131,-3-2 0,2-4 43,-2-5 0,3-8 0,1-5 0,0-7 214,0-4 0,1-7 0,2-5 1,1-5-44,-1-6 1,-2-5-1,-1-3 1,2-5-33,2-2 1,-1 2 59,5 0-114,-5 6 0,9-2 0,-4 9 0,5 5 1,2 5 234,2 7-368,6 5 0,-7 12 0,3 0 0,1 3 0,-1 4-94,-1 6 0,-2 8 0,-6 0 0,-3 5-197,-2 4 0,0-2 116,-5 6 0,-5-4-87,1 4 155,-11-6 0,10 3 1,-7-7 151,0-2 1,1-4 0,-2-5 300,0 0 172,6-6 3,2-2-244,5-10-190,5 3 0,7-3 0,6 5 0,2 0 0,3 0 29,1 0 0,1 4-50,1 0 1,-2 6-41,-3-2 16,3 4 0,-11 5 1,0 0-1,-8 0 1,-3 0 136,-2 0 0,-10 0-65,-3-4 1,-8-1 109,-1 1-191,-2-6 0,-1 3 0,-2-4 0,-1-1 1,-2 1-266,2-3 1,2-2-240,5-1 1,-3-1-1115,2-3 1643,4-3 0,22-46 0,12-9 0</inkml:trace>
  <inkml:trace contextRef="#ctx0" brushRef="#br0" timeOffset="17">15021 446 7799,'0'-7'821,"1"2"-331,3 5-151,-2 0 1,3 2-80,-5 7 0,0 1 0,0 12 1,0 5 15,0 6 1,0 4-574,0 1 1,5 5 0,0 0 0,1 1-209,0 0 1,4-1 504,-2-5 0,26-5 0,7-2 0</inkml:trace>
  <inkml:trace contextRef="#ctx0" brushRef="#br0" timeOffset="18">15008 472 7796,'-6'-20'0,"5"-3"435,-3 6-414,2-5 0,4 12 1,3-3-1,8 3 1,8 3-10,8 3 0,3 2 926,6 2-666,6 6 1,3 2-1,7 9 1,1 5 0,-4 2 741,-7 1-1137,-7 6 0,-17 1 0,-5 3 0,-5-1 0,-8 1-254,-9 2 0,-10 2 188,-17-1 1,-2-4-40,-11 0 125,1-6 1,-10-2-1,0-8 1,-1-2-1,-1-1 196,0 1 1,6-11-87,1 4-1606,0-6 1599,11-3 0,-5 4 0,5-3 0,2-3 0,5-5 0,5-2 0</inkml:trace>
  <inkml:trace contextRef="#ctx0" brushRef="#br0" timeOffset="19">1670 2754 7779,'2'7'-1278,"2"-2"1022,-3-4 0,5 0 256,-6 4 0,0-4 0,0 5 0,0-6 0,0 0 0,0-6 0,0 5-20,0-5 1,0 5-1,-1-2-51,-4-2 1,4 0 116,-3 1 180,2 2-27,2-4 1,0 5 316,0-3-427,0 2 70,0-9 0,0 8 0,-1-4 1,-2 0 221,-1 0 1,0 3-1,4-5 585,0-1-475,0 5 134,0-7-525,0 11 0,0-2-84,0 12 0,0 2 95,0 14 1,0 4-198,0 9 1,1 6-1,2 4 1,1 6-276,-1 5 0,0-3 215,1-5 1,-3-3-159,4-10 153,-4-2 0,3-12 1,1-3-41,-3-4 0,0-10 90,-2-7-1,-4-7 115,-1-10 1,-5-2-14,2-2 1,-3-9-1,-2 1 1,2-7-7,2-2 0,-1-6-29,6-3 0,-5-4-766,5-4 819,0 3 0,5-5 1,4 7-1,3 4 0,3 5 192,2 5 0,6 8-43,2 11 0,3 1-10,1 12-178,1 0 0,-1 4 1,1 0-1,-1 1 1,1 3-186,-1 5 1,-3 2-506,-1 2 1,-7 4 710,-1 0 0,-12 23 0,-8 1 0</inkml:trace>
  <inkml:trace contextRef="#ctx0" brushRef="#br0" timeOffset="20">1658 3009 7813,'-7'-5'-204,"1"3"1,7-8 363,4 6 1,7 0 274,10 4 1,3-2-129,5-2-553,2 3 1,7-5 0,0 5 245,4-4 0,14-12 0,10-7 0,-16 6 0,-1-1 0,0 1 0</inkml:trace>
  <inkml:trace contextRef="#ctx0" brushRef="#br0" timeOffset="21">2372 2678 7813,'-13'-6'0,"0"5"39,0-4 1,1 5-1,0 5 1,2 3 854,2 3 1,1 9-623,-2 6 1,-1 1 0,5 7 0,-1 3-71,0 4 1,2-2-1048,4 4 598,0 2 1,2-9-1,0 0 1,4-3-1,1-6-682,3-4 929,7-5 0,14-22 0,9-5 0</inkml:trace>
  <inkml:trace contextRef="#ctx0" brushRef="#br0" timeOffset="22">2333 2805 7813,'-12'-20'0,"-1"-2"458,0 5 0,2-5 1,2 5-1,5 2 158,3 1 1,2 5-408,3 1 0,5 5 101,8-1-246,3-3 1,5 5 0,1-1 0,-1 5 0,1 3-291,-1 2 1,-4 3-1,-1 7 1,-1 3-312,-4 0 0,-5 6 263,-1-1 1,-6 5 31,1 4 0,-8-3 0,-5-6 0,-2 1-197,-2-1 0,0 0 396,0-4 0,1-4 844,-1-9-267,0 4 1,0-11-111,1 3 0,5-4-296,2-4 1,5 3-86,5-4-40,2 4 1,11 1-1,3 0 1,3 0-1,2 0-181,-1 0 0,1 1 44,-1 4 1,-3 2 41,-1 5 122,-5 1 0,2-1 0,-7-3 0,-2 0 0,-5 1 123,-3 1 0,-8 2-1,-5 0 1,-8-2-27,-10-2 0,-3 2 45,-5-3-181,0 4 1,0-1 0,1-1 0,3-1 0,3-1-576,0-1 1,9-1 20,1-6-316,5 0 880,9 0 0,47-34 0,17-9 0</inkml:trace>
  <inkml:trace contextRef="#ctx0" brushRef="#br0" timeOffset="23">2933 2729 7813,'0'-13'565,"-2"4"757,-2 1-922,3 5 0,-5-1 0,5 10 1,-2 5 323,-2 4 1,0 10-475,1 0 1,2 6-137,-2 7-164,2 1 1,2 3 0,0 1-1,0-2 1,2-3-1098,2-4 373,3 3 0,2-10 1,-1 1-1,2-5 774,1-6 0,-3-54 0,-3-14 0</inkml:trace>
  <inkml:trace contextRef="#ctx0" brushRef="#br0" timeOffset="24">2894 2805 7813,'-1'-14'208,"-3"-3"0,2 3-270,-2-3 46,3 3 1,2 2-1,5 2 1,5 3 804,5 2 1,6 0-254,0 5 1,2 2 153,1 2-537,6 3 0,-4 7 0,3 3 0,-4 5 1,-4 3 21,-1 5 0,-6-2 0,-3 6 0,-6 2-351,-4 0 0,-8-2 23,-3 0 0,-3-1-599,-5 1 495,-3-3 1,-6-10 0,1-1 0,-1-1 0,1-4-700,-1 0 0,2-8 956,3-3 0,2-14 0,7-4 0</inkml:trace>
  <inkml:trace contextRef="#ctx0" brushRef="#br0" timeOffset="25">3889 2894 7813,'-13'0'-18,"1"0"-101,-1 0 0,0 2 46,0 2 1,2 3 0,1 6 0,3 1 431,1 3 0,2-1-193,4 5 0,0 0 1,0 5-1,0-2 213,0-3 0,7-1-224,6-3-125,0-3 1,5 0 0,-4-7-1,2-1 1,2-3 0,2-3-1,1-4 398,-1-5-493,-1-8 1,-2-3 0,-2-5 0,-2-2-1,-5-2 1,-2-2 0,-3-1 272,-2-4 0,-6 4-45,-4-2 0,-8 10 0,-4 0 0,-3 5-28,-2 8 0,-1 2-596,-2 5 0,2 4 88,-3 0 10,3 6 0,7 11 0,3 1 0,4 1 363,5-1 0,70-1 0,-19-11 0,-1 1 0</inkml:trace>
  <inkml:trace contextRef="#ctx0" brushRef="#br0" timeOffset="26">4412 2512 7813,'0'-18'0,"0"3"555,0-2 0,-2 5 1,-2 3-1,-4 3 594,-4 1 0,1 5-806,3 0 0,-4 5 71,4 8-308,2 6 0,-5 5 0,4 8 0,0 4 1,2 5 265,4 3-355,1 8 1,0 5 0,0 4 0,1-2 0,4 2-376,3 1 1,8 2-136,1 0 1,0-12-680,-5-5 799,1-6 0,-4-10 1,-2-5-1,0-9-2228,0-7 1992,-4-4 0,2-12 609,-5-3 0,-18-20 0,-9-10 0,-1-2 0,-1-1 0</inkml:trace>
  <inkml:trace contextRef="#ctx0" brushRef="#br0" timeOffset="27">4221 3035 7813,'-6'-13'688,"4"0"-216,-2 0 1,4 1 0,6-1 0,8 2 135,10 2 1,9-2-477,9 2 0,11-2-348,10-2 0,8-1 0,-31 6 0,0 0 0,0 0 0,0-1-101,0 2 0,0-1 0,-4-2 0,0 0 0,33-10 0</inkml:trace>
  <inkml:trace contextRef="#ctx0" brushRef="#br0" timeOffset="28">5980 2563 7550,'7'-13'-27,"-1"0"0,-6 1 0,0-1 0,0 0 0,0 0 680,0 1 0,0-1 0,0 0 473,0 0-749,0 1 0,-1 6 0,-2 6-170,-2 7 0,-4 12 0,1 5 1,-1 7-201,-4 6 0,3 4 0,-7 10 0,1 0-111,-1 0 0,3 4 1,-3 0-1,3-1-303,1-2 1,2-3-3,2-7 280,-2-5 1,10-17 0,-2-7 0,6-12 56,5-14 0,3-14 0,4-8 0,0-6-2,2-6 0,4-4-44,-4-4 1,5-5 0,-4-6 0,1-2 17,-1 1 1,3 3-1140,-4 5 1591,0 8 1,-5 14 0,-4 14-25,-4 13 0,-1 20 20,1 16 0,-2 8 157,2 0-425,-3 8 0,1-1 1,1 5-1,1-1 1,-1-1-125,-2 0 0,1-2-100,2-3 1,-1-1 23,5 0 0,-5-5-12,1-3-263,3-4 0,-4-6 1,4-3-1,0-4-176,0-4-907,-4-4 761,3-10 717,-6-3 0,-40-44 0,16 21 0,-1 0 0</inkml:trace>
  <inkml:trace contextRef="#ctx0" brushRef="#br0" timeOffset="29">5916 2882 7797,'-19'0'0,"-5"0"500,2 0 0,4-5-202,1 1 1,7-4-1,3 2-78,1-1 0,8 0-64,6-2 1,9-1 165,4 6-471,3-6 0,6 7 0,1-4 0,2 2 0,2 2-501,2 1 1,-3-2 649,0 0 0,6-6 0,5-1 0,6 0 0,0 0 0</inkml:trace>
  <inkml:trace contextRef="#ctx0" brushRef="#br0" timeOffset="30">6580 2588 7797,'8'-19'0,"1"2"0,-7 7 716,3 1-372,-4 6 1,-2-4 4,-4 3-240,-2 3 0,-1-5 0,-1 6 1,-1 0-1,-2 0 123,-5 0 1,1 6 14,-5 2-188,0 3 0,-1 8 1,1 2-1,-2 3 1,1 3-46,0 3 1,4-2 34,5 6 0,0-4 0,2 3 1,3-4-92,3-5 0,10 2-207,3-5 0,9-2-358,4-2 1,9-9 78,4-4 134,3-2 0,7-8 1,4-4 393,6-5 0,-7-19 0,9-15 0,1-2 0,-9 10 0,0-1 0,-1 0 0,1 0 0</inkml:trace>
  <inkml:trace contextRef="#ctx0" brushRef="#br0" timeOffset="31">7906 2780 7809,'-7'-13'400,"-5"0"0,5 0 0,-1 1 150,-1-1-478,1 0 1,1-4 0,1-1 0,2-1 0,-2 0 0,-1 0 0,-2 1 86,2 2 0,-4 2 1,2 3-1,-3 2-84,-5 5 1,1 5 0,-4 6 0,0 9-196,1 7 0,-3 1 32,-3 10 50,5 0 1,-3 4 0,6 0-1,3-1 1,3-2 0,4-3 0,1-4-91,3-4 1,3-6 0,5 1-1,3-5 118,3-7 1,8-5 113,2-7-111,3-2 0,2-11 0,-1-3 1,-1-4-1,-1-1-5,-2-4-33,0-3 0,1-4 0,-4 2 0,-2 2 0,-5 4 14,0 5 0,-5 2 157,-2 5-136,-2 9 0,-4-2 0,-2 16 0,-3 6 3,0 8 1,-5 4-148,4 2 52,2-1 0,-4 1 0,6 1 1,1 0-1,2-2-295,1-5 1,0 0-154,0-3 375,6-6 1,5-1 0,7-6-1,4-2 1,3-5-249,3-6 0,8-8 423,-2-4 0,3-9 0,-3 2 0,-2-5 0,-2 4 0,-5 3 0,-2 3 0,-9 12 0,-1-2 90,-6 9 1,-7 4 0,-1 10-1,-4 6 1,-3 3 336,-3 1 0,2 4-100,1-2-166,-1-4 0,2 5 0,1-6 0,2-2 662,0-1-551,0-6-218,4-3 1,1-6-1,3-5 1,5-5 0,4-6-73,4-3 1,-2-1 63,6-5 1,-1-4-127,1 1 21,4-1 0,-6 10 0,5 3 0,-1 3 0,-3 3-305,-2 2 0,1 5 146,-2 8 1,-3 5-23,3 8 76,-3-3 1,3 10 0,0-3-1,0 2 1,0-1-143,0 0 1,6-11 18,-2 2 228,3-9 0,6 6 0,1-7 0,0-6 0,2-7 131,-1-6 0,-2-8 124,4-1 0,-7-1-112,-1-3 127,-7 2 0,-7-3 0,-4 2 0,-3 2 0,-5 6 262,-5 6 1,-2 0 151,-6 10 0,-5-1 82,-3 5-515,2 0 1,-5 8 0,3 3-145,-3 4 0,3 8 1,1-2-1,1 3-76,4 2 1,1-1-130,1 1 0,2-1-36,2 1 129,3-6 0,6 2 0,0-5 0,2-1 0,4-3-127,6-5 1,7-2-7,6-6 1,1-7 198,-1-6 0,2-7 1,1-11-1,2-7 35,-1-7 0,-3-6-40,0-5 0,-1-2-1321,1-6 1412,-12 1 1,2 10-1,-12 8 1,-1 10 0,-2 9 1274,-1 8-668,-5 9 1,-3 6-315,-4 12 1,-1 1-351,0 11 111,6 0 1,-3 10 0,5 3 0,-1 3-1,-1 3-191,0 2 1,4 2-1,-1 3 1,2-3-694,2-6 429,0 0 0,6-1 1,2-3 312,4-4 0,2-7 0,3-2 0,4 2 0,3 1 0</inkml:trace>
  <inkml:trace contextRef="#ctx0" brushRef="#br0" timeOffset="32">10609 2563 7759,'-13'-7'1,"-39"7"0,-11 7 0</inkml:trace>
  <inkml:trace contextRef="#ctx0" brushRef="#br0" timeOffset="33">10265 2665 7693,'5'-7'430,"4"1"0,2 1 0,2-4-359,0-2 1,-1-2 0,1 0 0,0-1-91,0-3 1,-1-1-1,0-5 1,-4 2 36,-4-2 0,-2 5-37,-2 1 0,-2 4 350,-2 4-255,-9 4 1,-6 6 0,-7 5 0,1 7 0,-1 6 87,1 5-151,-1 8 0,2-1 0,3 4 1,4-1-1,4 0-336,4-1 223,4 4 1,16-12 0,6 1-1,9-8 1,6-5 0,8-5 0,4-3-69,4-4 0,3-12 86,4-6 0,-2-12 1,3-5-1,0-4 36,-1-4 0,-7 2-1117,-10-3 1084,-5-2 0,-9 5 0,-4-1 1,-7 7-1,-8 9-56,-3 6 0,-9 7 168,-6 3 1,-1 3-101,-8 6 0,1 2 15,-4 2 36,-1 3 0,1 6 0,-2 1 1,0 2-1,0 2 27,3 2 1,7-3 690,0 4 0,4-4-427,4 4-176,4-5 1,5 4 0,3-5 0,5 4 0,9 1 289,6 2 1,2-2-153,1 1 0,-1 1-44,1 3-66,-1 6 0,-1 2 0,-2 5 0,-7 2 0,-3 1-29,-4 1 0,-5 1-24,1-5 1,-2-1 95,-2-3 0,0-8 0,0-4 24,0-5 0,1-5-161,3-8 1,3-8-120,6-5 1,1-8 231,3-4-437,3-9 1,6-4-1,-1-8 1,1-5 0,-1-3-425,1-1 1,-1-4 460,1 0 1,-1-6-1265,1 1 1456,-7 9 1,0 3 0,-8 16 616,-2 6-43,-4 6 1,-6 19 28,-3 5 1,1 7-227,-6 6 1,2 3 72,-1 6-365,-4-1 1,11 5 0,-5 1-1,2 0 1,0 2 452,1-1 0,2-3-699,1 1 0,5-4-535,4 0 591,2-6 1,2-3 0,1-7 0,3-3 0,6-2-342,5-2 0,3-13 313,3-7 1,3-7 10,-3-5 123,3-4 0,0-11 1,-2-1-1,-4-2 1,-2 2 14,-5 1 0,-7 5-56,0 5 0,-9 12 647,-4 1 856,-2 5-1131,-2 9 1,-4 3 0,-2 8-1,-1 4 1,-3 5 196,-1 4 0,2-1-226,1 5 1,5 0-419,-1 5 81,-4-1 0,7-1 1,-3-1-1,2-2 0,2 0-296,0-1 1,2-1 1,2-7 0,3 0-189,6-4 430,5-2 0,-2-6 1,5 0-1,2-1 1,1-5-196,1-7 0,1-5 369,-1-8 1,1-1 58,-1-2 0,0 2 1,-3-3-1,-2 3 334,-2 1 0,-5 7 635,-4 2-151,-6 2 0,1 6-375,-8 4 1,1 7-297,-6 10 0,5 3-269,-5 2 0,7 1 1,-4 5-1,2-3-237,-1-2 0,1 3-6,4-4 0,0 0-817,0-4 527,0 0 1,6-1-1,2 0 1,4-4-1466,0-3 2036,7-4 0,9-35 0,3-17 0,7-2 0,-1 0 0</inkml:trace>
  <inkml:trace contextRef="#ctx0" brushRef="#br0" timeOffset="34">12075 2231 7820,'-18'-18'0,"-1"4"352,-2-3 1,-3 3-71,3 1-253,-3 0 0,4 2 1,3 2-1,4 4 1,3 0-582,2 1 197,5 0 0,3 4-872,8 0 1227,9 6 0,54 1 0,-26-1 0,-1 0 0</inkml:trace>
  <inkml:trace contextRef="#ctx0" brushRef="#br0" timeOffset="35">12228 2104 10954,'-13'6'1315,"1"6"-896,-1 10 1,0 2-260,0 1 0,1 8 0,-1 5 0,2 7-171,2 5 1,3-3-123,6-1 1,0-4-198,0 0 0,2-2 0,4-5 0,5-4-163,4-5 0,4-11-319,-2-2 0,3-6-103,5-7 720,-5 0 0,4-10 0,-3-5 0,3-7 0,1-6 56,-4-3 1,1-2 58,-5-1 1,0-1 140,-4 5 1,-1 0 659,-4 5 1,2 5-1,-6 3 1799,-1 3-1229,-2 7-957,-6 7-276,3 13 0,-8 2 0,5 6 0,-1 2 0,0 1 8,4 2 1,0-1-83,2 1 1,0-5-1128,0 0 881,0 0 0,2-1 1,2-3-1,4-4 0,4-3-233,0-2 1,3-5 494,2 2 0,15-45 0,6-21 0,-8 18 0,0 1 0,0-1 0</inkml:trace>
  <inkml:trace contextRef="#ctx0" brushRef="#br0" timeOffset="36">12623 2129 7820,'-19'-7'326,"0"-3"-128,6 6 1,1 0 0,-1 4-1704,0 0 869,0 0 636,6 0 0,7 28 0,7 8 0</inkml:trace>
  <inkml:trace contextRef="#ctx0" brushRef="#br0" timeOffset="37">12993 2282 7771,'-18'0'0,"4"0"0,-5 0 0,7 0 0</inkml:trace>
  <inkml:trace contextRef="#ctx0" brushRef="#br0" timeOffset="38">12866 2040 7795,'0'-13'524,"0"3"-314,0 6 1,0 17 0,0 17 0,0 7 0,0 5 268,0 5 0,0 2-423,0 2 0,-2 0 0,0 2 0,-4 1 53,-1 1 1,3-1-80,-5-7 0,6-11 0,-1-9 253,3-4-201,1-13 19,0 1 1,0-16 0,0-5-1,1-6 1,3-5-174,5-3-2,2-7 0,6-2 0,1-7 0,2-1 0,3-1 0,1 2 0,2 5-91,-1 5 1,1 4 188,-1 5-1,-5 3 0,-2 11 1,-5 5-1,0 9 0,0 10 135,-1 6 0,-5 4 0,-2 1 0,-4 3-218,-1 2 1,-6-3 59,-2 4 1,-5-6-37,-4 2 0,-3-3 1,-5-2-1,-1-1-148,1-2 1,-5-4-27,0-5 1,1-2-147,3-2 0,5-4-240,0-5 1,5-5-1,-1-4 596,3-2 0,29-30 0,8-8 0</inkml:trace>
  <inkml:trace contextRef="#ctx0" brushRef="#br0" timeOffset="39">13261 2588 7811,'18'-5'629,"-3"-2"-441,2-6 1,-5 4-243,-3 1 1,4-2 0,-2-6-1,5-2 905,-1-2 0,-1-1-459,-1-5 0,0 1 262,0-1-554,-1 1 0,-3-3 0,-2 2-62,-1 6 78,-2 10 1,-4 8-376,0 10 0,-2 5 61,-2 8 1,-2 7 0,-3-1 0,0 3-150,-1 1 1,3 3 125,-1-4 0,5 1 265,-2-1 1,4-3-145,1 3 92,0-9 1,0-3-1,1-5 1,5-2-1,5-2-37,5-5 1,7-4 83,-2-4 1,4-9 112,5-8 0,1-5-206,3-3 1,2-4 0,-6-7 0,-1-1 86,2-1 0,-5 1-10,0 7 1,-7 4 224,-6 9-20,0 2 1,-6 9 101,-3 6 0,-2 7-267,-2 14 0,-2 3-51,-2 5 1,3 1-193,-4-1 0,0 1 0,0-1 0,3 1-156,0-1 0,2-4 103,0 1 1,2-5 56,2 4 0,-1-7-4,5-1 1,1-6-1,3-7 1,3 0-117,2 0 1,2-7 218,7-6 0,-1-5 151,1-8 1,1-5-146,3-3 203,-4-3 1,4-1-1,-7 1 1,-3 5-1,-3 5 1123,-6 4 261,-4 7-973,-7 4 1,-1 7 85,-4 10-526,4 2 1,-10 7 0,2 3 0,-1 4 0,0 3-95,2 2 0,4-1 45,-5 1 1,6-1-472,-1 1 1,3-5-16,1 0 183,0-5-1,1 2 1,3-6 0,5-4 0,4-2-546,4-1 1,-2-5 512,6 0 0,1-5-67,3-8 247,1-5 0,3-4 1,1-6-1,-2-3 0,-2-2-10,-5-2 1,2 2 91,-6-1 1,0 12 562,-4 0-17,-6 7 1,-2 5 35,-5 6 0,-1 6-442,-3 15 1,2-1-59,-2 5 0,-2-1-106,2 1 0,0 3 1,4-4-1,0 1-272,0 1 1,0-7-207,0 2 0,1-4 133,4-4 0,2 0 1,5-4-1,3-2-340,2-2 0,4-7 729,9-2 0,-2-9 0,6-4 0,-6-4 0,2 0 0,-3-1 0,-3 2 0,-1 2 0,-2 0 0,-10 11 0,2-2 349,-9 9 133,2-2 0,-16 16 1,-1 3 35,1 1 1,-3 0-309,4-1 0,2 0 270,-1 0-152,5-1 0,-4 0-64,3-4 0,4-2-126,0-6 0,1-1-86,8-4 29,5-2 0,1-7 0,7-3 0,0-3 0,4-1 76,4 0 1,-3 4-60,2-5 0,-3 11 282,-5-2-281,3 9 0,-10-2 0,3 6 0,-3 3 0,-2 4 8,-4 6 0,-2 8-173,-6 1 1,0 0 175,0 0-163,0 2 1,0-10-1,0 3 1,0-3 0,0-1-357,0-1 408,0-4 1,1-3-27,4-5 0,-3-3 146,7-5-71,-1-1 1,9-10 0,2 2 0,-1-3 0,2 0 125,0 3 0,-4 3 135,1 1 0,-2 2-90,2 2 0,-3 3-7,3 6 0,-3 2 0,-1 1 0,1 4 85,3 4 0,-2-1 154,2 7-804,-3-3 0,-3-1-2626,-2 0 2979,-4-6 0,-39-30 0,-8-12 0</inkml:trace>
  <inkml:trace contextRef="#ctx0" brushRef="#br0" timeOffset="40">14013 1874 7801,'-27'-5'0,"-2"-4"0,3 2 2151,1-1-1284,11 5-1737,8-3 870,12 6 0,40-6 0,17-1 0</inkml:trace>
  <inkml:trace contextRef="#ctx0" brushRef="#br0" timeOffset="41">16921 2282 7772,'-9'-7'-185,"2"2"1,0 0 0,1 0 11,1-2 1,-5-2 0,3-4 0,-2 1 330,1-1 1,-1-1-1,-4-2 1,1-2 608,-1-2 1,-1 0-517,-3-1 1,2-2-1,-3 6 1,0 3 310,-4 4 1,-2 4-437,-1 6-35,-6 0 1,2 12 0,-5 6 0,-1 9 0,-1 7 0,2 3 0,5 1-194,2 0 1,8-1-846,7-3 778,-1 3 0,13-10 0,1 1 0,11-5 1,7-7-1,7-6 0,4-6-97,4-3 0,3-2 97,1-3 166,6-9 1,-5-7-1,5-6 1,-1 0-1,-1-4 100,-1-4-81,-7 3 0,-2-6 0,-8 4 0,-4 2 0,-8 4 226,-6 4 0,-6 13 0,-4 2 99,-5 5 1,-2 6-352,-2 5 1,2 2-311,2 12 130,-2-1 0,9 4 0,-2 1 1,3-1-1,1 1-339,0-1 0,3-3 274,5-1 0,2-5-673,11 1 528,1-9 400,9-2 0,13-24 0,7-10 0,7 0 0,0 0 0</inkml:trace>
  <inkml:trace contextRef="#ctx0" brushRef="#br0" timeOffset="42">17329 2155 7777,'-9'1'1,"1"4"1,-1 2-46,-4 5 0,-4 7-64,0 2 234,-5 3 1,8 6-1,-3 0 1,2-2-1,3-2 524,-1-5 1,6-3 173,3-5-475,2-6 0,4-1-70,2-6-239,3 0 1,6-6 0,1-4 0,1-5 0,4-7-109,1-2 1,1-1 12,4-1 1,1-4-296,-1 1 209,1-1 0,-5 2 1,-1 1-1,-2 4 0,-2 5-179,-2 6 1,-1 5 233,0 7 0,-2 2-142,-3 2 95,4 9 1,-9 8 0,5 7 0,2 2 0,1-2-272,2-1 1,0-1 229,0-1 1,1-4-18,3 1 110,3-7 1,9-2 0,3-9 0,0-4 0,5-5-141,4-8 0,-1-6 416,2-6 1,-6-5-58,-2 0 29,-6-5 0,2 2 0,-10-3 0,-6 2 0,-6 4 325,-2 3 0,-7 3-90,-8 3 0,-4 8-100,-4 9 1,2 2-27,-7 2 0,-3 3 0,-5 4 0,2 7-98,1 5 1,3 2-154,3 4 0,-2 2-282,6 3 147,-6-3 0,10 4 0,-1-5 0,6-2 0,2-2-281,3 0 0,3-7 200,5 2 1,3-8 22,9-5 100,3-3 1,5-1-1,1-1 107,-1-3-45,1-3 1,-1-10-1,1-3 1,-1-3-1,0-4 97,-4 0 0,-3 5 163,-5 0-83,-6 7 0,3-4 1,-6 7 94,-1-1 1,-6 7-136,-1 6 1,-6 10-148,2 7-41,2 6 0,-4-3 0,4 5 0,1-1 0,-1-1-149,3-2 0,2-1 47,1 1 1,5-2-294,4-7 1,2 0 2,2-4 307,5-2 0,6-7 1,8-4-1,0-6 0,4-7 56,0-8 0,3-9 212,-1-4 1,0-6-1316,0-10 1227,-18 23 1,-1 0 0,-2-1 0,-2-1 0,1-1 0,-2-2 0,-1 1 0,0-2 0,-3 1 0,-1-1 406,-1 0 0,-3 0 0,2-24-125,-7 11 0,-5 12 1103,-4 18-1100,-2 8 0,-3 3 0,-2 8 1,-1 4-1,0 10 39,-1 8 1,-1 5-396,-2 5 0,-2 4 143,6 8 1,0 5-115,4 8 224,1-2 1,0 8 0,2-6 0,3-1 0,2-2-1000,2-1 1,7-4 530,5 0 0,3-12-445,5-1 434,9-11 1,2-6-1,6-7-109,2-2 1,-4-6-1,2-2 1,2-9-44,0-6 1,-2-7 314,0-7 1,-4-4-119,4-5 0,-10-1 341,2 1 5,-9 6 1,1-4 0,-6 8 1292,-4 4-987,-2 10 1,-11 9-107,1 10-67,-6 7 0,5 4 0,-5 5-176,1 2 1,5 1 0,-3 0 0,1-1-231,3-2 1,2-4 57,1 4 1,1-5-308,4 1 1,2-4 33,5-5 218,1 3 0,6-9 0,2 1 0,3-6 0,1-6-13,1-2 0,-1-9 241,1-5 0,-2-5-45,-3-4 1,-2-3 634,-7 3-371,1 3 1,-4 1-1,-2 9 1,-1 4 1636,-4 3-1212,0 7-526,-2 24 0,0 7-92,0 22-77,0 7 0,4 9 0,2 9 0,-3-34 1,-1 1-1,1 3 0,0 2-317,-1 2 1,-1 0 0,-1 4 0,0 0-118,-1 4 0,-2 0 1,-3-3-1,-1-2-77,-3 2 1,-1-2-1,-3-5 1,-2-1 33,-1-3 1,0-2 150,2 0 0,-1-3 1,-20 21-1,8-8 1,2-14 130,4-13 0,6-9 454,-1-11 1,7-11-280,2-6 1,3-12 536,-3-5-417,-1-8 1,-2-5-1,3-8 1,3-6-1,4-6-51,1-5 0,5 32 1,1-1-156,2-1 0,1-1 1,5-1-1,2-1-226,2-2 0,2 1 1,3 0-1,1 1 128,5-2 1,2 0 100,0 2 0,3 0 1,6-1-1,2 1 1,-1 2-1,2 2 1,-2 5-1,1 2 1,-2 3-1,1 3-106,-2 3 1,0 2 0,-6 5 0,-1 2 510,27-9 1,-17 9-788,-13 3 373,-13 6 1,-10 9 0,-9 2 0,-6 5 0,-8 3 121,-5 5 0,-10-1 111,-2 5 1,-4 0-37,-4 5-117,2-1 0,0 1 1,9 1-1,3 0 0,5 1 27,3 0 0,9-8 494,7 6 1,4-8-525,4 3 0,9-5 11,8 1 15,3-3 0,6-7 0,0-1 0,-2-2 0,-3 0 183,-3-1 1,-4-1 319,-5-2 34,-6 0 1,-1-2-22,-6-2-362,-6 3 0,-3-5 1,-8 6-1,-4 0 1,-3 0 331,-1 0 0,3 0-369,1 0 1,5 0-200,-1 0 0,2 0-1042,-2 0-43,8 0 1,-1-1 553,15-4 0,9-2-715,11-6 633,7 1 626,11-7 1,-3 1-1,7-5 1,2-1-1,6-3 1,0-1-1,0 1 1</inkml:trace>
  <inkml:trace contextRef="#ctx0" brushRef="#br0" timeOffset="43">19815 1862 7794,'-8'0'263,"-1"0"1,5 0 105,-5 0 0,5 5-39,-4 4 0,3 4 0,-2 2 0,0 4-261,0 0 1,3 3-651,-5 3 1,6-4 117,-1 1 156,3-1 1,2-1 306,3-3 0,32-26 0,12-6 0</inkml:trace>
  <inkml:trace contextRef="#ctx0" brushRef="#br0" timeOffset="44">20019 1492 7794,'-13'-26'4,"1"5"1,-1 0-387,0 11 1,6 0 0,3 14 360,2 5 0,4 8-84,2 4 1,4 7-357,9 2 437,3 6 0,11-5 0,2 3 1,1-5-1,0-2 24,2-1 0,5-2 0,1-3 0,5-4 0,-5-8 146,1-4 1,-11-5 0,-3 0 0,-7-1 0,-6-3 720,-6-5 0,-10-2 58,-9-2 1,-8 5-492,-4-1 0,-7 6-16,-2-1-328,-5 3 1,2 1 0,-4 1 0,3 3 0,6 5-28,5 2 0,5 6-169,5 0 0,6 2-337,3-2 337,8 2 1,9 1-1,9-1-597,7-1 615,3-4 1,2 5 0,-1-8 0,-2-1-1,-3-2 169,-1 2 1,-7-3 113,-3 2 153,-3-6 1,-7 4-1,-4-3 1,-7 5 940,-9 2 1,-11-3-1000,-10 1 0,-8-1-386,-5 5 65,-8 0 0,-5 1 0,-6 2 0,-4 1 0,35-9 0,-1-1-1509,0 1 1,-1-2 1539,1 1 0,-3-1 0,-19 0 0,-10 1 0,-2-1 0,14-1 0,-1 0 0,1-1 0,0 1 0</inkml:trace>
  <inkml:trace contextRef="#ctx0" brushRef="#br0" timeOffset="45">5814 3634 7702,'13'0'307,"0"0"1,0 0-1,-1 0-429,1 0 1,11 0-1,6 0 1,8 0-8,9 0 53,5 0 1,18 0-1,-33 0 1,1 0-1,3-1 1,0 1-1,4-2 1,-1 1-229,2-1 1,-1 0 276,3-3 0,0 0 0,-2 2 0,-1 0 0,3-2 0,0 0 0,1 1 0,-1 0 0,0-1 1,0 1-1,-2 0 0,0 0 0,-1-1 0,-1 1 53,2-1 0,-1 0 1,1 0-1,0 0 0,4 0 1,-1 0-1,2 1 0,-1 0-14,0-1 0,-1 0 0,1 2 1,1 0-1,2 0 0,0 1 1,3-1-1,0 1 184,3 0 1,0 0-1,-1-2 1,0 0-1241,1 1 0,1 1 1045,1 0 0,0 0 1,0 0-1,1 0 1,3 0-1,2 0 1,0-1-1,0 1 1,1 0-1,0 0 1,0-1-1,-1 0 1,0 1-1,0-1-50,1 0 1,-1 0 0,2-1 0,1 0-1,-22 1 1,0 2 0,0-1 0,1 0 0,-1 0-1,0 0-301,21-1 0,-1 1 0,1-1 0,0 1 292,-1 2 1,0 0 63,1-2 0,1-1 1,2 2-1,0 0 0,0-1 1,-1 0-1,-1 1 0,0 1 1,0-1-1,-1 2 0,1-1 1,1 0-1,-23-1 0,1 1 1,-1-1 25,3 0 1,0-1-1,-1 1 1,22 0 0,1 0 14,-24 0 1,1 0 0,-1-1 0,1 1 0,0 0 0,-1 0-27,1 0 1,-1-1 0,1 1 0,1 0 0,1 0 0,-1 0 0,2-1 0,0 0 0,0-1 0,1 1 0,0 0 0,-1 1 30,0-1 1,0 2 0,0-1-1,0-1 1,-1 0 0,0 0 28,1 0 0,-1 1 0,1 0 1,0-1-1,0 1 0,1 0-215,1 0 1,0 2-1,1-1 1,-3-2-1,0 1 1,1-1 178,-2 1 1,1-1 0,-1 1-53,-1-1 0,1 1 0,-1 0 1,2 0-1,-1 2 0,1-1 1,0 0-1,0 0 0,1 0 1,-1 0-1,1 0 0,0 0 0,1 0 1,-1 0-1,0 0-128,-1 0 0,0 0 0,0 0 1,1 0-1,-1 0 0,1 0 55,0 0 1,0 0 0,0 0 0,0 0 0,1-1 0,0 0 3,0 0 1,1-1 0,-1 1 0,-1 1 0,-1-1 0,0 1-22,0-1 0,-1-1 1,0 0 105,0 0 1,-1-1 0,1 1 0,-1 1 0,1 1-1,-1-1 1,1-2 0,1 1 0,-1-1 0,1 1-1,0 0 1,0-1 0,-1 1 0,0 1 0,0-1 141,-2 0 1,-1 0-1,1 0 1,22-2 0,-1 0 39,-1 1 0,0 1 0,-22 0 0,1-2 1,0 2-79,1 0 1,0 1-1,-1 0 1,19-4 0,0 0 227,-2 0 1,0 1-232,0 1 1,-1 0 0,-1-2 0,0 1 0,0 0 0,1 2 0,-3-1 0,-1 0 0,-1 0 0,-1 1 157,-2 0 1,-1 1 0,-1-2 0,-2 0-130,-4 1 0,0 0 0,-2-1 0,1 2 0,-3 0 0,-1 2 0,28-1 173,-8 0-287,-9 0 1,-11 0 0,-7 0-1,-10 0 1413,-9 0-2173,-9 0 643,-4 0 1,-6 0-338,-3 0 270,-3 0 1,-12 0-1,-3 0 159,-7 0 0,-3 5 0,-7 2 0</inkml:trace>
  <inkml:trace contextRef="#ctx0" brushRef="#br0" timeOffset="46">10991 9181 7848,'-1'-22'-35,"-2"3"1,-1 0-1,1 4 1,2 0 982,1 3 0,0-1-263,0 0-604,0 6 1,0 7 0,0 10 0,1 6 18,3 5 0,-2 9-118,2 4 14,3 2 1,-4 10-1,4 5 1,-1 7-1,-2 4 155,2 2-169,-5 5 0,4-31 1,0 0-1,-2 3 0,0 1 1,0 0-1,1 0 0,0 0 1,0-1-1,0-2 0,1-1 1,3 33-60,2-9 0,0-4 0,0-10 0,-2-5-274,2-9 1,-3-12 0,2-5-372,1-2 1,1-8 79,2-3 0,0-4 642,-1-4 0,7-37 0,1-15 0</inkml:trace>
  <inkml:trace contextRef="#ctx0" brushRef="#br0" timeOffset="47">11081 9181 7877,'-13'-13'0,"-1"4"0,-2 1-460,-1-2 0,4 4 458,5 2 1,6 3 0,2 2-24,8 3 0,3-2 68,2 2 1,5 2 0,3-2 0,5-1 40,4-2 0,4-1 0,8 0 0,5-1 110,2-3 1,9 1-187,6-6-59,6 1 1,-27 0 0,1-1-1,3 0 1,0 1 0,3 0-1,1 0 1,1 0 0,2 1-1,1-1 1,0 0 0,2-1-1,1 1-3,2 0 0,-1 0 0,-3 1 1,0 0-1,1 1 0,-1-1 1,0 2-1,-1-1-277,-1 2 0,1 0 0,1-2 1,0 0 292,3 2 1,1 0 58,-5 1 1,0 0 0,5-2 0,-1 0 0,-3 2-1,0 1 1,3-2 0,0 0 0,3 0 0,1-1 12,2-1 1,0 0 0,-3 0 0,1 1 0,0 0 0,1 0 0,0 1 0,0-1-19,1 1 0,0-1 1,0-1-1,0 2-28,3-1 0,0 1 0,-2-2 1,-1 1 24,1 0 0,-1 1 1,2 1-1,0-1 0,-1 0 1,1 0-1,0-1 1,0 1 7,2 1 1,0-1 0,-3-1 0,0 0 78,-2 3 1,-1 0-1,1-3 1,0 0-1178,-3 1 1,1 0 1106,1 1 0,0 0 1,2-1-1,0 1 1,0 1-1,-1 1 1,-1-2-1,0 0 0,0 0 1,-1 1 2,-1-1 1,0 0 0,3-1 0,1-1-321,1 3 0,0 0 0,-2-2 0,0 0 287,4 2 1,1-1-13,-1-1 0,0-1 0,-1 2 0,0 0 0,4-2 0,0 0 0,0 1 0,-1-1 0,1 1 0,0 0-32,-1 1 0,-1-1 0,-2-2 0,-1 1 60,2 0 0,0 1 0,1-1 0,0 0 8,-21 2 1,0 1-1,0-1-13,20-3 1,0 0 0,2 5 0,-1 1 0,-5-3 0,-1 0 42,1 0 1,0 1 0,0 1 0,1 0 0,0-2 0,0 0 0,1 1 0,-1 0-25,-2 0 1,0 0 0,3 0-1,-1 0-80,-1 2 0,0 0 0,4-2 1,1-1 45,2 2 0,-1-2 1,-3-1-1,0 0-68,1 2 1,0-1 69,0-2 1,0 1 0,-1 2-1,1 1 1,2-3 0,0 1-1,0-1 1,-1 1 0,-1 0-1,-1 0-4,-3 0 1,-1 0 0,0 1 0,0 0 16,-3 2 0,-1 0 0,3-2 0,1 0 5,-1 0 0,-1-1 1,-3 1-1,-1 0 33,-2 2 1,0 0-47,-2 0 0,-1 0 1,1 0-1,0 0 0,1 0 1,0-1-1,-1 0 0,0-1 1,0 0-1,-1 0-1,-1 0 0,-1 1 0,-3 0 0,-1 0-64,1 1 0,0 0 1,-2 0-1,1 0 81,-2 0 1,1 0-15,-3 0 1,-1 0 0,-1 0 0,-2 0 0,33 0 0,-3 0-1,-4 0 356,-3 0 0,-14-1-347,-5-3 0,-8 2 1805,-8-2-2040,-7 3 1,4 1 961,-6 0-1531,-6 0 1019,-5 0-229,-12-6 46,-1 5 0,-4-7 0,1 6 1,3-4-440,1-1 393,2-2 47,4-3 6,0-1 114,-6 0 0,5 5 181,-3-1 1,2 5-69,2-5 1,-1 7 499,-3-3-193,2-2-339,-3 6 0,3-5 1,-1 8 31,-1 2 1,0 0-115,4 9 0,0-2-43,0 10 1,-4 2-39,-1 7 0,-3 4 0,4 7 0,-1 4 95,0 5 1,-1 5-15,-2 13 1,-2 3-857,7-33 0,1 0 714,-3 3 0,0 1 0,3-3 1,-1 1-1,-2 2 0,0 1 1,1 0-1,1-1 0,-1 0 1,1 0 14,-1-2 0,1 0 1,1-1-1,-1 0-153,-1 0 1,0-1 0,2-2 0,0 0 39,-3 0 1,1 0 52,1 31 1,-2 2-1,3-6-22,-2-4 1,2-1 0,-2-4 0,3 0-16,1-5 0,0-3-168,0-8 0,-4-4 78,-1 0 1,-3-7-225,4-2 671,-6 1 1,3-12 0,-8 3-1310,-2-3 1,2-7 1103,-6-2 1,-15-18 0,-6-7 0,-7-1 0,1 0 0</inkml:trace>
  <inkml:trace contextRef="#ctx0" brushRef="#br0" timeOffset="48">11234 10010 7859,'-13'-12'735,"2"7"-544,2 9 1,2 10-1,4 16 1,-1 4 373,1 3-484,-4 6 1,1 8-1,-4 9 1,2 2-1,-1 3-86,2 3 1,-3-4 0,6 1 0,1-5-355,2-3 0,1-9 177,0-10 53,0-5 0,1-14 0,4-2 0,3-4 0,3-4 0,2-5 0,0-3-359,0-1 0,-1 0 1,1-1-1,0-2 488,0-1 0,-2-6 0,-3 1 0,4-2 0,-11-6 0,3 0 0,-13 0 0,-6 4 0</inkml:trace>
  <inkml:trace contextRef="#ctx0" brushRef="#br0" timeOffset="49">11208 10800 7859,'-18'6'-329,"4"-3"1,-3 4 0,2-2-1,3-2-65,-1-1 0,4-2 1056,1 0 320,5 0 0,-1 0-681,8 0 1,5 0-289,8 0 1,-2 0 131,6 0-147,6 0 1,3 0-1,8 0 1,6 0 0,6-2-102,5-2 0,6 1 84,-26-1 1,2 0 0,3 1 0,2 1-1082,9-2 0,0 0 1068,-2 0 0,2-1 0,10 0 1,2-1-1,-3 1 0,1 0 0,2 1 1,1 0-1,3-1 0,1 0-161,1-1 0,1 0 0,-4 2 0,-1 0-192,3 0 1,0-1 0,-2 1 0,-1 0 449,-1-3 0,-1 1-46,1 2 0,0 1 1,3-3-1,0 1 0,0 1 1,0 1-1,-2-2 0,0 1 1,0 0-1,0 1 93,0 0 1,1 0 0,3-1-1,2 0-28,1 2 0,0 0 1,-3-3-1,0 1-34,3 2 1,0 0 0,-4-2-1,-1-1-8,1 3 1,0 0 0,1-1-1,1 0 1,2 2 0,0 0-1,1-2 1,-1 1-45,-3 1 0,-1 0 0,1-2 0,0 0-57,-1 1 1,0 0 0,2-1 0,0 0-1049,2 1 0,0 0 1085,-4 1 0,0 0 0,-20-2 0,1 0 0,-1-1 0,20 1 0,0 1 15,1-2 1,1 1 0,1 1 0,1-1 0,-24 1-1,0-1 1,0 0 0,1 0 0,1 0 0,-1 0-152,0 1 1,-1 0 0,1-1 0,21-2 0,1 0 220,-21 4 0,-1 0 0,1-1 0,0-1 0,0 0 0,0 1-56,3 0 1,0 1 0,-1-1 5,19 0 0,1 0 0,-22 1 0,0-1 0,0 1 0,19-1 1,-1 0-1,3 0 0,0 1 0,-23 0 0,1 1 0,0-1-8,0 1 0,0 1 0,0-2 0,20-1 0,0 0-34,-1 0 0,0 0 1,-1-1-1,0 2 27,-1 0 1,0 2 0,3-1 0,-1 0-11,1 0 1,-2 0-1,-2 0 1,-1 0-1,1 0 1,-1 0 0,1 0-1,-1 0-21,1 0 0,1 0 1,2 0-1,1 0 20,-1 0 0,0 0 1,-1 0-1,-1 0 5,0 0 0,0 0 14,1 0 1,1 0-1,-4 0 1,0 0-1,3 0 1,0 0 0,-3 0-1,1 0 1,-3 0-1,0 0 60,-3 0 0,0 0 0,0 0 0,-1 0 44,2 0 0,-1 0 0,2 0 0,-1 0-77,0 0 1,-1 0 0,-4 0 0,0 0-20,1 0 0,-1 0 0,-2 0 1,-1 0-1,-1 0 0,0 0 1,0 0-1,1 0 102,1 0 1,0 0 0,-3 0 0,-2 0-96,1 0 0,0 0 0,-2 0 1,-1 0-123,1 0 0,0 0 113,-2 0 1,1 0 0,1 0-1,-1 0-50,-3 0 1,-1 0 0,-2 0 0,-2 0 0,31 0 839,-3 0 0,-1 0-848,-10 0 0,-1 0 83,-7 0 0,-8 0 348,-5 0 0,-5 0 0,0 0 0,-3-2-326,-5-2 1,-2 2 607,-7-2 0,1 3-599,0 1 1011,0 0-1165,-6 0 1,-3 0-108,-8 0 0,-9 0 193,-8 0 0,-18 2 0,-9 1 0,-3 1 0,-1 0 0</inkml:trace>
  <inkml:trace contextRef="#ctx0" brushRef="#br0" timeOffset="50">10175 11565 7859,'0'-18'41,"0"2"1,0-4-1,2 2 1,1 2 275,1 2 1,1 7-1,-2 4 1,2 6 0,-3 7-1,0 7 188,-2 8 1,-2 7-435,-2 6 0,1 6 0,-5 4 1,-2 6-126,-1 5 0,-4 4 194,-2 0-315,3 1 0,-6 0 0,5-2 1,-2-2-1,1-8 0,2-8 1,3-11-34,2-9 1,4-10 40,5-6 156,0-5 0,1-8 1,3-12-1,6-7 0,4-8 1,5-4-1,1-7-76,2-2 0,-2-8 0,1-6 0,2-5 17,1-4 0,2 1 60,-14 31 1,1 0 0,0 1-1,0-1 1,-1 1 0,0-1 0,10-27 81,0 6 1,-7 19 352,2 12 1,-8 14 0,-5 16 169,-3 4 0,-1 14-308,0 3 0,0 13-157,0 1 0,2 3 0,1 1 1,1 2 106,-1 0 1,2 3-359,0-5 0,3 1 67,-4-2 0,6-2-464,-1 3 303,2-9 0,2-5 0,0-6 1,-1-3-1,1-3-595,0-6 0,-5-4 172,1-7 0,-5 0-569,5 0 1207,-7 0 0,-19-34 0,-11-8 0</inkml:trace>
  <inkml:trace contextRef="#ctx0" brushRef="#br0" timeOffset="51">10099 12037 7859,'-19'-4'1428,"-2"-1"-1107,3-4 0,6 3-352,12-3 1,9-1-20,12 6 128,6 0 1,13 3 0,2-2 0,6-3-1,5 0-227,2 1 1,9-5 0,1 1-1,-29 4 1,0-1 148,0 1 0,2-3 0,27-10 0,6-5 0,-20 7 0,1 0 0,-1 0 0</inkml:trace>
  <inkml:trace contextRef="#ctx0" brushRef="#br0" timeOffset="52">24418 10775 7837,'2'-13'-73,"0"0"0,3 0 0,-2 1 0,-2-1 101,-1 0 0,-1 2 0,-4 1 0,-5 3 1089,-5 1-952,-5-4 1,-7 9-1,-3-3 1,-4 4-1,-4 4 423,-5 4 1,-2 14-391,-6 3 0,2 10 0,2 4 0,4 6 230,4 5 0,12-4-367,5 1-10,13-6 0,6 2 0,13-8 0,11-4 0,11-4 0,10-7 1,6-6-11,6-5 0,9-4 78,10-5-286,-4-5 0,-32 1 0,0-1 1,32-12-1,-1-4 0,-1-3-262,-5-2 0,-12 1 0,-5-1 0,-10 1-429,-9-1 0,-8 5 858,-9 0 0,-49 17 0,-17-1 0</inkml:trace>
  <inkml:trace contextRef="#ctx0" brushRef="#br0" timeOffset="53">22939 10596 8211,'-6'-13'-404,"5"5"1,-3-1 0,1 1-1,0-1 385,-1 1 1,0 4-1,5-5 470,3-1 1,-1 0-255,6 2 0,-1-2 152,5 6-168,0-1-119,-1 5 1,-3 0 0,-2 2 0,0 2-1,-1 4 1,-1 5 270,-2 4 0,-1 4-30,-2 9-215,0 3 1,0 11 0,0 3 0,0 4-1,0 7 1,-2 8 0,0-29 0,0 1 151,-2 1 0,-1 0 1,0 3-1,-1 0-183,-1 0 1,1 1 0,2 1 0,0 0 0,0-1-1,1 0 1,-1-2 0,1-1-127,-1-3 1,1-2 0,0 26 71,-2-6 1,8-4-50,2-4 0,3-4 0,-2-9 0,-1-5-69,1-2 0,3-7 64,-5-3-71,0-3 0,-4-5-422,0-1 47,0-5 0,0 1-412,0-8 1,0-3 414,0-6 0,0-4-155,0 0 649,0-5 0,-2-28 0,-2-11 0,1-8 0,-1-1 0</inkml:trace>
  <inkml:trace contextRef="#ctx0" brushRef="#br0" timeOffset="54">23092 10609 8211,'-13'-19'-473,"1"1"-544,-1-3 942,0 8 0,0 3 0,1 7 0,-1 5 314,0 5 1,0 10 0,1 4 0,-1 2 132,0-2 1,-1 3-302,-3-3 1,3 2-1,-3-2 1,4-4 147,4-3 1,-2-5 51,3-1-124,2-5 0,0 1 0,6-8 229,0-4-433,0-9 1,6 0 0,2-7 0,4-3 0,2-2-87,3-2 0,-1 4 0,3-3 1,1 5 74,0 4 1,-4 2 99,1 7 1,-3 4-16,-1 4 1,-5 4 0,-1 6 0,0 7 78,0 6 1,0 7 174,2 4 1,-2 1-331,-3 3-4,-2 3 0,9-10 1,-3 2-1,2-3 0,0-3-320,-1-2 0,4-6 77,4 2 1,5-8 305,-1-5 0,21-25 0,9-13 0,4-1 0,0-1 0</inkml:trace>
  <inkml:trace contextRef="#ctx0" brushRef="#br0" timeOffset="55">23105 12101 8211,'-2'-17'-26,"0"0"0,-4 1 0,0 2 0,-1 3-2,0 2 1,3 3 0,-5 6 0,1 2 0,-1 2 0,1 6 636,-2 6 1,-3 3-357,-4 7-131,3 5 1,-4-3-1,5 5 1,0 0-1,0-2 261,1 0-370,4-1 1,3-1 0,5 0 0,0-4-1,1-3 1,5-5 0,7-5-98,6-2 1,6-7 59,0 1-94,1-2 0,5-4 0,3-2 0,3-4 0,-1-5 0,0-4 0,-4-3-628,0 0 1,2-4 576,-5 3 0,0 2 1,-8 2-1,-5 3 178,-7 1 1,1 5-83,-5-1 97,-1 7 0,-6-3 0,0 10 0,-4 3 366,-1 3 0,3 6-188,-5 0 0,6 5 45,-1-5-211,-3 0 0,6 0 0,-4 0 0,4-2-28,1-1 0,4-5 36,0-1 0,6-5-59,-1 2-8,-4-4 0,8-7 0,-1-2 1,3-5-1,1-3-86,-2-1 0,-1-5 36,-1 1 0,1-2 99,0 2 1,-2 2 101,-2 6 1,-4 1 0,-3 0-33,2 4 0,-3 8 127,4 8 0,-8 9 10,-1 5 1,-2 12-30,2 4 1,1 9 0,-4 1-1,1 6-42,3 5 1,-2 9-111,2-32 0,1 0 1,-2 35-435,4 2 1,0-11 375,0 2 0,-4-9 0,0-1 0,-1-8-125,0-7 0,2-12 27,-6-10 1,5-9 415,-4-4-255,-1-2 0,-5-2 1,-2-2-1,-3-2 0,-4-6 195,-4-5 0,-1-1-125,2-5 0,1 0-93,-1-5-19,1-5 1,5 0 0,4-5 0,6 4 0,6-1-317,3 1 1,10-2-505,4-5 1,10 2 251,2 3 553,7-2 0,2 6 0,10-5 0,1-1 0,3-5 0,0 0 0,0 0 0</inkml:trace>
  <inkml:trace contextRef="#ctx0" brushRef="#br0" timeOffset="56">23551 9551 8211,'-13'0'-877,"1"0"0,-1 0 877,0 0 0,5 0 0,-1 0 0,-1 0 0,3 1 0,-1 2-122,-2 1 1,3 5 70,-2-5 1,5 1 0,-5-2 124,-1 2 0,3 3-177,-1-4 78,5 6 1,-4-8 0,3 3-1,-5 0 3,-2-1 1,0 1 0,1-2-1,1 2 49,-1-3 155,-1 0-78,-2-2 1,0 0 0,1 0 0,-1 0 391,0 0-168,0 0 1,1 0 86,-1 0-106,6 0-32,-5 0-178,17 0 0,0 0-106,12 0 0,6 0 14,-2 0 1,10 0 0,8 0 0,6-2-9,5-2 0,12 1 11,6-5 0,-28 6 1,1 0-946,3-3 0,1 1 896,2 0 1,1 0 0,3-1-1,0 1 1,0 0 0,0 1 0,0-1-1,0 1 1,0 0 0,0 0-58,0 0 1,0 1 0,-6-1 0,-1 1-140,-3 2 1,-1 0 0,31 0 103,-12 0 1,-6 0 48,-7 0 1,-14 0 0,-4 0 0,-7 0-98,-5 0 1,-2 2 109,-1 2 62,-6-3 49,-2 5 966,-5-6 1,-4-1-1026,0-4 0,-6 4 469,2-3-459,-4-3 0,-5 1 1,0-4-1,0 3 1,-1 0-26,-3 0 1,2-2 13,2-4 0,-1 2 280,1 3-241,0-4 0,4 5 0,0-4 0,0 1 1,2 1 188,3 0 0,1 1-12,2 0-121,4-1 55,-5 2 0,12-3 0,4 6 0,4 1 19,3 2 0,1 1-66,-1 0 0,-1 0 42,5 0-58,-5 6 0,8-4 1,-3 7-1,3 2 1,2 3 138,-1 3 1,5 6-146,0-2 1,-2-1 9,-7 2 1,2 0-134,-6 8 1,-1-3 0,-8 3-1,-5-5-364,-6-4 0,-5 3 217,-9-2 0,-8-4-105,-4-1 114,-12-3 1,7-2 0,-9-2 0,3-2 0,4 2-440,2 1 0,4-4 637,9-2 0,19-10 0,11-2 0</inkml:trace>
  <inkml:trace contextRef="#ctx0" brushRef="#br0" timeOffset="57">26089 9295 8211,'5'-25'0,"2"1"0,0 3-570,-2 4 85,-4 2 1,-2 4 0,-5 3 616,-7 3 1,-1 4 85,-7 1 0,-6 0 1,-7 1-1,-3 2 60,-1 1 0,-5 11-67,1-3 25,-6 4 1,-1 2 0,-3 4-1,4 2 1,4 1 56,7 1 0,5 1 1,7 1-1,4 2-228,4-2 1,9-5-38,3-2 1,7-1 0,6 3-1,9-4-108,6 0 1,4-2-171,3-4 0,8-1-9,9 1 1,-2 0-1,0-2 1,1-1-434,-1-1 0,2-5 272,4 4 1,0-1 419,0 2 0,0 8 0,0-3 0</inkml:trace>
  <inkml:trace contextRef="#ctx0" brushRef="#br0" timeOffset="58">26254 9602 8211,'-4'-19'-161,"0"-2"1,-5 2-713,5 2 1001,0 9 0,5 2 0,3 6 1,5 0 278,2 0 0,2 6-355,0 2 1,-5 1 0,1 2 0,-1 3 55,-1 1 1,-1 3-242,-6-1 118,0 6 1,0-3-1,-1 5 1,-4-1-210,-3-3 183,2 3-22,-5-9 0,4 4 0,-5-3 0,3 0 0,1-4 63,3-2 77,-5-7 1,14 0-47,0-12 1,12 0-79,5-13 1,3 1 0,2-6 0,-1-1-44,1-2 1,2 0 38,-2 5 0,2-1-9,-7 1 363,-2-1 1,-2 11 232,-9 2 0,-4 9-353,-8-1 1,-4 11 232,-9 7-359,3 0 0,-6 9 1,4-3-1,-1-1 0,3 2-16,4 0 0,-1-5-63,2 2 1,3 2 5,2-2 1,3-4-151,1-5 85,0 1 0,7 2 0,6-3 0,6-3 0,6-4-556,0-1 1,6 0-632,3 0 1268,3 0 0,5-14 0,5-6 0,4-1 0,0 0 0</inkml:trace>
  <inkml:trace contextRef="#ctx0" brushRef="#br0" timeOffset="59">10902 7166 8236,'-6'-13'-673,"-1"1"1,-1-1 755,-1 0 1,7 0 0,-4 1 0,2-1-1,-1 0 1,1 0 134,-2 1 1,5-3 0,-3 0 0,2-2-46,2 1 1,0-2-7,0 1 27,0 0 1,-4 4 0,0 0 0,1 1 194,2-1-439,1 6 0,0 7 1,0 10-1,0 5 72,0 6 0,0 9 0,0 4 0,0 3 3,0 1 1,0 6-7,0 3 10,0 3 1,0 6 0,0 5 0,0 6-1,0 5 1,0-34 0,0 1 0,0 1-1,1 0 100,1 3 1,0-1 0,-1 1 0,1 1-84,2-2 0,1 1-30,-1 1 0,0 0 0,0-3 0,1 1 0,-1 3 0,0-1 0,1 1 0,0-2 1,0-1-1,1 0-68,1-4 1,-1 0-1,7 33 8,0-7 1,-2 0 0,-1-2 0,-3-4 27,-1-7 0,2-7 48,-4-10 0,1-1 7,-5-4 0,4-6-63,0 3 34,0-9 1,-4 5-1,2-3 1,1-1-1,1 0-257,-1-2 0,-2-2 11,-1-1 0,0-5-20,0 1-106,0-6 185,0 2 0,-1-6 0,-2-3-100,-1-5 1,-6 1-47,1-5 0,-2 3 140,-2-7 0,0 2-93,1-2 210,-1-3 0,0-2 0,0 1 0,1 0 0,-1 0 42,0-1 0,0 5 79,1-4 1,-1 4 302,0-4-214,0 5 0,1-2 1,0 4-1,2-2 1,2-1 901,-2 2-483,4 0-142,1 8-183,5 2 1,1 8 0,3 4-10,5 5 0,4 10-116,4-1 0,-3 4-47,3 5 0,1-3-315,-1 3 276,0-3 1,0 2 0,2 1 0,-1-1 0,0-4-75,-2-4 0,-2-1 51,-1-3 1,0-8-4,-1-1 60,1-5-69,0-9 1,1-6 0,2-11 0,1-5 0,-2-8-257,-1-5 0,3 0 180,0-6 0,-1 6-171,-8-1 210,4 8 1,-11 8 0,3 9-68,-2 3 0,-4 8 1,-2 8-211,-4 9 0,-4 7-153,0 8 1,0-2 108,4-3 0,2 2 366,6-6 0,17-28 0,4-12 0</inkml:trace>
  <inkml:trace contextRef="#ctx0" brushRef="#br0" timeOffset="60">10137 6133 8253,'0'-13'-105,"0"1"1,0-1-1,0 0 1,0 0-38,0 1 0,-4-1 0,0 0 632,1 0-236,1 1 0,-3 0 0,-2 2 262,-1 2-430,-3 5 0,8 5 0,-5 10 0,-1 10 0,1 6 253,-1 6-316,6 3 1,-6 11 0,4 4-1,2 4 1,2 2 0,1-2 0,0 2-188,0 1 0,1-6-259,4 3 344,-4-15 1,9-4-1,-4-13 357,1-3-144,-4-8 0,2-9 0,-5-8 0,0-5 1,0-4-14,0-4 1,-4-2 0,-2-7 0,-1-1-91,-3-3 0,3 1-226,-1-10 0,4 3-63,-5-11 175,6 0 0,-7-10 1,6-2-1,1-4 1,2 0-70,1-1 1,5 0 126,4 0 0,7 9 23,1 8 0,5 9 221,-1 13-188,-2 5 0,5 7 1,-3 9-1,3 4 0,2 4 226,-1 5 0,2 8-174,3 4 1,-7 3-33,2 1 1,-9 5 43,-4 0-114,1 5 0,-11-2 1,2 5-1,-3 0 1,-2 1-69,-3-1 0,-5-5 134,-8-4 1,2-2-7,-7-1 1,0-5-1,-8 0 0,3-5 0,-3 1 0,3-3-6,2-1 1,5-2 28,3-2 1,3 1-65,1-6 0,23-11 0,6-7 0</inkml:trace>
  <inkml:trace contextRef="#ctx0" brushRef="#br0" timeOffset="61">17086 8607 8263,'5'-9'-836,"-1"1"-466,-1-2 1440,-2 4 253,-1 1-293,0 5 1,-1 0-40,-4 0-28,4 0 0,-6 0 1,4 1-1,-3 2 0,-1 3 34,-3 1 1,3-4-21,-1 1 19,5-3 0,-4 3 0,3 1 0,-3-1 0,-2 0 146,1 0 0,3 1-2,-3-5-46,5 5-15,-8-3-334,9 3 216,-3-5 0,6-1-13,3-3 0,5-3-9,8-6 1,3-5 8,5-4 11,6-2 0,3-8 0,9-8 0,5-10 0,-21 21 0,1-1 25,4-3 1,0-1-1,3-3 1,1-1-1204,4-2 1,1-1 1154,-3-2 1,1 0-1,5 1 1,0 0 0,-1-3-1,-1 0 1,2 0 0,0 0-1,0 1 1,0 1-22,-1 0 1,-1 2 0,-1 3 0,0 1-52,-2-1 0,-1-1 0,0 1 1,2 0-1,-2 2 0,2 1 0,-1 0 1,-1-1 57,0 2 0,0 0 1,-2 1-1,0 1-15,0 0 0,0 0 1,-1 2-1,-1 1-516,-1-1 0,-2 0 535,22-18 1,0 4 0,-11 14 0,-6 4 0,-3 0 27,-2 1 1,-8 0 19,2 4 0,-3-1 0,-1 3 0,-3 1 2085,1-1-2048,-5 2 196,4 5 1,-6 3-247,-4 1 1434,-2 5-1472,-6-3 48,0 6-193,0 0 0,-4 1 147,-1 4 1,0-4-150,0 3 1,3-2 48,-7-2 0,1 0-108,-5 0 176,6 5 1,-5-3-1,4 2 1,-5-2-1,-2-2-14,-2 0 1,0 0 66,4 0 0,-4 0 82,0 0-29,0 0 0,4 0 0,0 0 1,0 0 389,1 0-287,-1 0 0,2-2-126,2-2 1,5 2-44,8-2 0,5-1-12,8 0 1,2 1-81,7 4 106,-1 0 0,1 0 0,0 0 0,-1 0 0,1 0 46,-1 0 0,1 10-24,-1 3 0,-5 8-2,-3 0-36,-3 3 0,-7 3 0,-3 3 0,-2 4 0,-5 3-82,-6 1 1,0 0-333,-13 1 242,1-7 1,-3 8 0,1-6 0,3-3 172,2-3 0,1-14 0,4-2 0</inkml:trace>
  <inkml:trace contextRef="#ctx0" brushRef="#br0" timeOffset="62">16946 6835 8263,'0'-15'5,"0"0"1,-1-4-1,-2 1 332,-1 0 0,-5 1 0,5 7-191,1 5 0,2 11 1,1 14-1,0 3 119,0 3 0,0 8-275,0 0 0,0 8 1,0 1-1,0 3-98,0 2 0,0-4 1,0-3-1,0-4 11,0-3 0,0-6 0,0 0 186,0-5-21,5-4 1,-3-18 0,0-5 0,-3-8-52,-3-5 0,-6-2 1,1-7-1,-2-1-187,-2-3 1,1-2 22,-1-6 135,6-6 0,-5-2 0,5-5 1,-1 0-1,1 0 56,1 0-53,2 0 0,5-3 1,3 3-1,5 8 0,2 6 50,2 7 0,4 9 1,1 5-1,1 5-135,-1 2 1,4 6-309,-5-1 0,5 7 148,0 1 57,-4 6 1,0-1-1,-5 8 1,0 3 0,0 2-461,-1 4 1,-5-4 656,-2 8 0,-15 31 0,-4 7 0</inkml:trace>
  <inkml:trace contextRef="#ctx0" brushRef="#br0" timeOffset="63">16882 7013 8263,'-12'0'-589,"-1"0"1111,0 0-293,6 0 0,3 0 0,8 0 0,6-1-128,5-4 0,7 3-228,8-7 1,-2 1-539,6-5 524,-6 6 1,9-5-1,-4 5 1,1-1 140,0-1 0,22 1 0,11-5 0</inkml:trace>
  <inkml:trace contextRef="#ctx0" brushRef="#br0" timeOffset="64">17418 6988 8255,'-7'-2'-741,"3"-2"1280,2 2-277,2-3 0,0 10 343,0 4-482,0 2 1,0 8 0,0 2 0,0 4-1,0 4 23,0 1 1,0 4-414,0-5 51,6 7 0,-5-9 0,5 4 1,-2-1-1,0-2-621,-1-4 1,3 0 284,-2-7 552,6-6 0,-3-45 0,6-15 0</inkml:trace>
  <inkml:trace contextRef="#ctx0" brushRef="#br0" timeOffset="65">17380 7153 8254,'-13'-18'0,"2"4"-207,2-3 1,2-2-763,3 2 1047,2 0 1,-2 5 0,8-1 0,5 1 856,2 4 0,3-2-790,3 6 1,-3-5 0,3 5-1,-2 1-118,-3 2 1,1 2-162,0 3 1,-6 5 231,-3 8-238,3-3 0,-5 9 0,2-5 0,-4 2 0,-4 3-142,-5 1 1,2-4 321,-1-3 1,1 1-114,-2-1 0,2 0 279,3-4-24,2-6 1,-3 4-60,5-2 0,1-4-33,3 0 0,3-4-83,6-1 1,1 0-25,3 0 1,-3 0-1,3 0 1,-1 0-5,1 0 1,-4 1 13,0 4 1,-1-2 72,-3 5 1,-4 1 0,0 3 63,-4 1 0,-2-4 123,-4-1 1,-6 1-82,-6 3-124,-6-5 0,4 3 1,-7-4-1,2 0 1,1 1-88,2 0 0,1-3-458,-1 5 1,-2-7-248,6 3-317,0-4 1061,10-1 0,53-45 0,-15 16 0,1 1 0</inkml:trace>
  <inkml:trace contextRef="#ctx0" brushRef="#br0" timeOffset="66">17711 7064 8249,'0'-13'-9,"0"1"1,0-1 228,0 0 1,0 5 0,0 2-79,0 4 0,0 5-41,0 10 0,0 5-41,0 4 1,4 2 0,1 1 0,-3 1-146,0-1 1,-2 1-46,0-1 0,0 1-597,0-1 442,0 1 0,0-2 0,0-1 0,1-4 285,4 0 0,7-14 0,8-6 0</inkml:trace>
  <inkml:trace contextRef="#ctx0" brushRef="#br0" timeOffset="67">17724 7090 8249,'-4'-17'0,"-1"0"0,-3-5-101,4 5 1,1 0 140,7 5 0,3-1 0,6 1 1,1 3 557,3 0 0,1 6-406,4-1 0,2 3 0,-3 1 0,3 1 14,2 3 0,-7 8-12,-2 5-259,-2 5 0,-4 2 0,-3 7 0,-3 1 1,-4-1-136,-1-3 1,-6 3 0,-2 0 0,-5 1-68,-4-1 0,-3-1 17,-5-5 0,-1-4 0,-1-1 250,-2-1 0,-17-12 0,-9-3 0,-6-1 0,-1 0 0</inkml:trace>
  <inkml:trace contextRef="#ctx0" brushRef="#br0" timeOffset="68">17647 8148 7316,'7'-9'-1173,"-2"1"1319,2 5 1,-6-8 0,3 2 0,-2-2 113,-2-2 1,0 5 0,0-1 105,0-1-85,0-1 1,0 2 0,0 1 501,0-2-642,0 4 0,1 1 0,4 5 147,3 0-260,-2 5 1,4 4 0,-5 8 0,1 5 0,1 5 0,-1 5 0,1 0-30,0 4 0,-4 5 1,1 3-1,-3-1-101,-1 1 1,0-1 0,0-5 0,-1 0 6,-3 1 1,1-8-203,-6-6-155,7 1 0,-10-12 31,4 3 0,2-10 0,2-7 1,2-8-524,2-8 944,6 2 0,12-27 0,5-10 0,5-2 0,-1 1 0</inkml:trace>
  <inkml:trace contextRef="#ctx0" brushRef="#br0" timeOffset="69">18157 7944 7944,'0'-9'-209,"0"1"-647,0 5 1184,-5-8 1,-2 9-1,-5-1 179,4 6 0,-2 9-254,6 5 0,-6 5-104,1 0-136,4 7 1,-2 0 0,4 5-1,-2 0 1,3 1 0,0 0 0,2 2 10,0-1 0,6-7-112,2 1 1,5-4 0,3-5 0,2-4-54,2-3 1,-3-7 117,4-3 1,0-8 0,4-4 0,-3-5-47,-1-4 1,-4-4-63,5-9 0,-7 0 98,2-8 17,-3 8 1,-6-12-1,-4 8 1,-3-2-1,-1 1-20,0 1 0,-5 1 134,-4-1 0,-4 7 0,-2 8 0,-4 0 280,-1 4 0,1 2-183,-3 4 0,-2 4 56,3 5 0,1 0-78,-1 0-111,5 0 0,-6 7 0,5 4 0,1 6 0,2 1-31,1 1 0,5 4-96,-1-2 1,6-1-20,-1 1 0,3-4-125,1 4 194,5-5 1,2 2 0,8-5-1,2-2 1,4-1-62,3-1 1,1-7-80,1 3 1,4-5-284,-1-5 1,1 3 15,-4-7 106,-1 1 0,-1-5 0,-2-1 0,-5-2 316,-3-1 0,-7-17 0,-2 0 0</inkml:trace>
  <inkml:trace contextRef="#ctx0" brushRef="#br0" timeOffset="70">24584 2168 7786,'0'-13'4,"0"0"75,0 0 0,0 1 0,0-1 1,-1 0 1053,-4 0 1,4 8-752,-3 5 0,2 7-311,2 10 0,0 3 0,0 7 0,0 1 40,0 2 1,0 5-378,0-1 121,0-3 1,0 9 0,-1-5 0,-2-1 0,-1 0 0,1-2 0,1 0-463,2 1 0,0-6 0,0 0 0,0-6-258,0-3 0,0-5 865,0-5 0,-28-44 0,-7-8 0</inkml:trace>
  <inkml:trace contextRef="#ctx0" brushRef="#br0" timeOffset="71">24316 2474 7829,'-13'-13'394,"1"6"-325,5-4 0,2 9-75,10-2 1,3 2 0,10 2 0,8 0-167,7 0 1,5-4 58,4 0-63,4-6 1,9 3-1,3-6 1,3-1 0,4-2 175,0-1 0,-18-3 0,7-6 0,1-1 0,4-1 0,0 0 0,0 0 0</inkml:trace>
  <inkml:trace contextRef="#ctx0" brushRef="#br0" timeOffset="72">25183 2155 7829,'-13'0'0,"1"-4"111,-1-1 0,-4 1-111,0 4 187,-6 0 1,8 0 0,-7 2-1,0 2 1,-2 4 479,-2 4 0,1 2-260,-1 3-354,6 3 0,-4 5 0,4 1 0,1-1 0,2 1 59,2-1 1,8 1 136,3-1-440,3 1 1,1-6 0,1-3 0,5-3 0,7-3-327,6-2 1,1-4 291,1-5 1,1-1-1,3-3 1,2-5-85,3-2 1,-7-6 204,2 0 1,-4-6 90,1 2 0,-3 1-173,-2-1 434,-8 5 0,8-7 0,-10 6 1,0 2 974,-3 1-858,-2 1 0,-8 6-115,-2 3 1,0 8-118,0 4-98,5 4 1,-7 2 0,5 1 0,-1 4 0,0 1-270,3 2 0,2-2-227,1 1 1,0-1-358,0 2 1,1 0 34,4-5 352,2 0 431,5-4 0,41-17 0,9-5 0</inkml:trace>
  <inkml:trace contextRef="#ctx0" brushRef="#br0" timeOffset="73">25375 2346 7845,'-12'2'-98,"4"2"0,-4-3-93,4 4 1,-4 0 0,1 1-1,1 0 340,2-1 0,3 4 719,-3-5-448,5 0 0,-3 2-108,6 2-327,0-2 0,2 0 0,4-6 1,5-2-1,4-2 43,1-4 0,4-8 0,0-1 0,1 0-29,0-1 0,-1 3-25,1-2 1,-1 3 94,-3 1 1,-3 1 0,3 0 588,-2 4-568,-3 2-100,1 6 1,-6 6-303,-3 2 181,3 4 0,-5 5 1,2 0-1,-2-2 1,-1-1-711,3-1 0,-1 0 443,6 0 0,-5-2 398,4-2 0,35-26 0,12-12 0</inkml:trace>
  <inkml:trace contextRef="#ctx0" brushRef="#br0" timeOffset="74">25936 2091 7822,'0'-7'537,"0"1"0,-2 6-90,-2 0 1,-2 6-152,-2 3 0,-4 3 0,4 5-266,2 3 1,-4 10 0,6 0-1,1-1 1,2 1 23,1 0-217,0 0 0,1-5 0,3 1 0,5-2 0,4-3-731,4-4 744,3-8 0,1 0 0,1-4 1,4-4-1,2-4-691,1-5 775,-2-9 1,-3-4 0,-2-9 0,-2-4 0,-1-3 26,-4-1 1,-1-1-1,-2 1 1,-4-1 180,-4-4 1,-4 5 96,-4-1 0,-9 7 202,-8 6-294,-3 1 1,-1 5 0,-2 4 0,-2 7 0,0 4 445,0 4 0,2 1-254,2 0 1,1 10 106,2 3-458,4 8 1,7-1-1,1 5 1,3 1 0,1-1-38,3 1 1,3-1-14,4 1 0,4-5 103,4 0-93,-5-5 0,9 6 0,-2-5 0,3-1 0,3-2-413,0-1 1,1-5 44,5 1 1,0-6-775,4 1 810,-3-3 384,10-1 0,-5-16 0,3-7 0,5-2 0,0 0 0</inkml:trace>
  <inkml:trace contextRef="#ctx0" brushRef="#br0" timeOffset="75">26535 2027 7837,'0'-7'-174,"0"-4"0,0 8 160,0-5 1,1 5-187,4-1-123,2 2 0,1 2 323,1 0 0,22 23 0,10 5 0</inkml:trace>
  <inkml:trace contextRef="#ctx0" brushRef="#br0" timeOffset="76">26433 2270 7834,'-9'0'452,"1"0"1,4 0 51,-5 0 411,6 0-906,-2 0 1,16 0-1,4 0 1,5 0-1,2 0 1,0 0-10,2 0 0,14-14 0,7-6 0,3-2 0,0 1 0</inkml:trace>
  <inkml:trace contextRef="#ctx0" brushRef="#br0" timeOffset="77">27886 1964 7821,'-5'-19'-49,"3"1"0,-2-3 0,3 4 0,1 2 83,0 3 0,1 5 0,2 4 0,3 6 1162,1 5-1067,-4 9 0,2 3 0,-6 5 1,-3 1-1,-5 1 5,-2 3-143,-8 2 1,-1 6-1,-5 1 1,-2-1-1,-1 0 1,-2 0-1,2 1-127,1-1 1,3-5 0,2-5 199,5-5 0,10-6 1,9-9 22,9-4 0,13-2 1,10-2-1,3-2-56,1-2 0,2 1 0,1-5 1,3-1-27,1 2 0,-4-4 75,2 2-302,-4 4 0,-6-5 0,-3 4 0,-5 0 0,-3-1-97,-5 0 0,-3 3 0,-3-5 0,-2 0 19,-5-3 0,-3-1 327,-1 1-44,0-1 0,0-4 1,0 0-1,0 1 0,0 1 275,0-2 0,-4 3 157,0-3 0,-2 4 722,2 4-699,2-2 1,-5 10 0,4-5 661,-1 0-1062,0 5 0,0 1 341,-1 8-408,1 4 1,3 6-1,-2 2 1,-1 3 0,1 1-132,1 3 0,2 1-170,0-3 1,0 2 67,0 3 117,0-3 0,0 4 1,0-5-1,0-1 0,0 1-694,0-1 0,0-5 182,0-3 1,2-4 656,2-5 0,20-42 0,10-15 0</inkml:trace>
  <inkml:trace contextRef="#ctx0" brushRef="#br0" timeOffset="78">28728 1938 7879,'0'-13'75,"0"1"0,0 3 146,0 1 40,0 5 0,-6-3 250,-2 6 0,-3 2 1,-2 2-1,-1 6 2,-3 5 0,-3 7-412,-6 7 0,-5 10 136,-3 7-251,3 4 0,-6 7 0,3 2 0,16-27 0,-1 0 0,0 1 0,-1 0-191,-2 1 0,1 0 0,4 0 0,0-1 0,-16 25 0,9-7-433,7-7 1,3-9 180,1-1 1,6-11-112,3-2 1,3-5 0,2-5 567,3-2 0,32-15 0,12-8 0</inkml:trace>
  <inkml:trace contextRef="#ctx0" brushRef="#br0" timeOffset="79">28741 2372 7861,'13'-19'0,"-1"5"171,1-3 0,0 3 0,0 3 574,-1 2-234,1 3 0,-2 8-457,-2 2-94,-3-2 1,-6 9-1,0-3 1,0 5-1,-2 3-508,-2 1 427,-3 5 1,-7-6 0,-2 5 0,-1 0 0,1 1-15,2-1 0,2-5 50,-1 1 1,1-3 107,4-2 0,-2 1 1,6 0 349,1 0-205,2-6 1,2-2 47,3-5-191,3 0 0,7 0 1,2 0-1,1 0 0,0 2-2,1 2 1,-3-1-12,2 5 1,-5-3-16,-3 3 0,1-4-17,-6 5 1,0-5-1,-4 5 1,-3-1 212,-5-1 1,-2 3-102,-11-6 0,-5 5 122,-3-5-203,-7 6 0,8-8 0,-5 2 0,1-3 0,0-1-244,1 0 0,3 0-363,7 0 596,2 0 0,18-5 0,2-3 0</inkml:trace>
  <inkml:trace contextRef="#ctx0" brushRef="#br0" timeOffset="80">26433 3507 7840,'-13'-6'-28,"-4"4"0,-1-2 0,-1 3 0,-1 2 1,2 3 47,0 5 1,-4 4 0,7 4 0,2 4 0,4 3 0,4 2 305,2-1 0,2 5 0,2 0 1,5-2-61,6-1 0,7-6-168,6 0 0,1-11 0,-1-1 0,1-6 85,-1-3 1,2-2-116,3-2-41,-3-9 1,4-2 0,-7-7-1,-3-2 1,-4-3 0,-4-4-1,-4 0-38,-5 0 0,-8-3 1,-6 4-1,-6 0-22,-5-1 0,-3 10 0,-3 0 1,-3 6-301,-4 7 1,2 2-50,-2 6 165,5 0 0,-2 2 0,7 2 1,3 6-1,5 4 217,6 3 0,27 17 0,12 0 0</inkml:trace>
  <inkml:trace contextRef="#ctx0" brushRef="#br0" timeOffset="81">26713 3494 7845,'9'1'600,"-1"3"1,-3 4-215,3 4 1,-5 1-195,1 0 0,3 5 16,2 3-22,-4 4 1,3 0-1,-6 1 1,3-1 0,-3 1-222,0-1 1,-2-1 138,0-3-365,0-2 0,1-8 0,4-4 70,3-7 0,-1-11 165,2-10 0,-1-5 0,5-4 0,0-5 71,-1-6 1,1 1 29,0-2 1,0 2 146,-1 2 1,-3 5-11,-1 3 1,-3 9 0,2 4-477,-2 3 0,1 7 121,-2 3 0,-1 5-519,6 8 458,-1-1 0,5 11 204,0-7 0,22 24 0,6 5 0</inkml:trace>
  <inkml:trace contextRef="#ctx0" brushRef="#br0" timeOffset="82">28498 3277 7814,'-8'-11'1,"-1"1"0,0 3 0,-3 1 0,-1 3 171,1 2 0,-5 11 0,0 4 0,1 6 622,2 7-615,-4-2 0,8 12 0,-3-2 1,3 5-1,3 3 184,3-2-347,2-7 0,4 2 0,3-3 0,7 0 0,5-5 591,2-5-848,3-5 1,3-5-1,1-2 1,-1-2-1,-1-5 1,-1-3-1,-2-2-294,2-3 0,-3-5 396,1-8 83,-5-3 1,2-9-1,-5-4 1,-2-2 0,-2-7-1,-5 0 1,-3-3-122,-1-1 1,-1 5 164,-3-1-2,-3 2 0,-10 3 0,-2 5 0,-2 6 0,-5 9 232,-2 7 0,-3 5 1,2 5-1,0 0 147,0 0 0,4 9-175,4 4 0,-2 8-79,6 1-63,0-4 1,8 6-1,2-4 1,2 1-1,3 1 7,5 0 1,1-2-214,9 1 1,-2-5-92,11 1 211,-1-3 1,6-1 0,1-2 0,3-1 0,1-3-433,-1-1 0,6-2-90,1-4 0,0 0 73,5 0 487,-4-6 0,4-16 0,4-8 0,4-5 0,0 1 0</inkml:trace>
  <inkml:trace contextRef="#ctx0" brushRef="#br0" timeOffset="83">29098 3303 7821,'8'-2'-119,"1"-2"-61,-1 2 1,1-5-906,-1 3 1085,-5 3 0,3-5 0,-6 23 0,0 4 0</inkml:trace>
  <inkml:trace contextRef="#ctx0" brushRef="#br0" timeOffset="84">29060 3519 7837,'-9'0'752,"1"0"0,3 0-19,-3 0-236,5 0 0,-4 0-508,3 0 0,8 0 107,0 0 1,10 2 0,5 1-97,1 1 0,22-6 0,10-3 0,7-2 0,0 0 0</inkml:trace>
  <inkml:trace contextRef="#ctx0" brushRef="#br0" timeOffset="85">30437 3035 7837,'0'-13'180,"0"0"1,1 2-1,2 1 1899,1 1-1014,0 7-920,-4 2 1,-4 8 0,0 9 0,1 4 0,2 5-33,1 4 0,-5 2 0,1 6 0,1 1-259,2-1 0,1 0-1155,0 1 1006,0-1 1,0 3-1,0-1 1,0-5-1,0-2 1,0-5-1,0-3-2479,0-3 2774,0-4 0,11-51 0,3-10 0</inkml:trace>
  <inkml:trace contextRef="#ctx0" brushRef="#br0" timeOffset="86">30207 3354 7839,'7'-6'1623,"0"3"-2030,-2-5 1,2 3 165,5-3 165,7 5 0,6-4 0,11 3 1,6-3-1,11-2-449,9 1 405,2-1 1,5-4 0,-6 1 0,-4-1 0,-4 0-480,-2 0 516,-14 1 0,-3 0 0,-16 2 0,-8 2-142,-6-2 457,-10 4 0,-8 0 0,-6 6 0,-2 0 0,-4 0 1544,-4 0-1528,1 0 0,-6 6 1,5 3-1,-2 2 1,2 2 380,1 0 0,1-1-568,1 1 0,4 1 6,-1 3 0,7-1 1,-2 4-1,4-2-425,5-2 1,2 2-14,6-1 1,6 0-71,2-4 1,9-2 93,4-2 125,3-4 0,3-5 0,3 0 0,3-1 0,1-3-116,0-5 1,-6-8 260,2-4 1,-3-3-65,-2-2 0,-5 5 536,-3 0-64,-8 5 0,0-2 1,-6 6 245,-4 4 1,-1 2-423,-6 6 0,4 6 110,-5 2-399,6 4 1,-7 2-1,6 2 1,1 1-1,2 0-89,1 1 1,1-4-346,4 3 0,-3-3-86,7-1-2,5 0 656,0 0 0,39-18 0,2-3 0</inkml:trace>
  <inkml:trace contextRef="#ctx0" brushRef="#br0" timeOffset="87">31163 3277 7839,'-12'4'57,"-1"1"0,0 3-409,0-4-597,1 6 911,-1-3 1,4 5 829,1-4 0,5-1-50,-1-3-437,2-2 1,4 4-1,2-8-242,5-2 0,-2-3 10,1-6 1,5 0-96,4 1 0,1-3 230,-1-2-204,-2 3 1,7-4 0,-5 5 0,0 0 0,0 2 185,0 2-251,0-2 0,-4 10 119,0-4 0,-5 10-145,1 3 3,-6 9 0,2-1 0,-5 5 1,0 2-1,0 1-204,0 1 0,0-1 43,0-2 1,0 0-293,0-5 1,0-4 21,0-4 189,6-7 0,-3 4 326,5-6 0,9-29 0,3-16 0,4-1 0,0 0 0</inkml:trace>
  <inkml:trace contextRef="#ctx0" brushRef="#br0" timeOffset="88">31380 2882 7890,'-1'-12'76,"-2"2"1,-1 2 343,1-2 1,-3 3-192,2-2 151,0 7 1,5-10-605,3 4-34,9 2 0,7 0 1,5 6-1,2 0 1,3 0-1,3 0 258,-1 0 0,2-7 0,3-3 0,1 0 0,-1-1 0</inkml:trace>
  <inkml:trace contextRef="#ctx0" brushRef="#br0" timeOffset="89">31750 2639 7890,'0'-12'236,"0"-1"0,0 4 591,0 1 1,-4 4 87,0-5-670,-1 6-164,5 3 0,0 7 0,-1 8 0,-2 0 0,-1 4 0,1 0 0,1 6-133,2 3 1,0-1 232,0 3-794,0-4 1,0-1 0,2-3 0,2-1 612,5 2 0,25-10 0,7-2 0</inkml:trace>
  <inkml:trace contextRef="#ctx0" brushRef="#br0" timeOffset="90">32247 2639 7890,'0'-12'0,"0"-1"240,0 0 0,-4 5 1038,0-1-851,0 6-317,-2-2 1,0 10 0,-4 4 0,2 4 0,-2 4-5,-1 4 1,-2 4 0,1 4 0,3 0-100,0 0 1,6-2-113,-1-2 0,3-1 1,2-1-1,3-3-263,5-2 0,2-2 121,2-8 0,4 2 0,1-6 1,1-1-100,-1-1 0,3-8 217,-4-2 0,5-5 56,-5-4 1,4-3 0,-4-6-1,-2 1 105,0-1 0,-3-5 105,1-3 1,-2 3 479,-2 1-27,-3 9 0,-5-2 0,2 6 345,1 2 0,-1 6-500,-7 5 1,1 6-316,-6 6-95,1 1 0,-1 16 0,1-1-4,-2 4 0,3 4 0,0-3 1,0 5-252,0 3 0,4-3-295,-2 0 0,4-4 252,1 4 0,0-1-385,0 1 315,0-3 0,0-7 1,0-2-1,1-2 0,4-1-1569,3-4 1912,4-6 0,23-21 0,6-9 0</inkml:trace>
  <inkml:trace contextRef="#ctx0" brushRef="#br0" timeOffset="91">32757 2767 7884,'-8'-4'776,"-1"-1"-582,1 1 0,-5 4 341,0 0 0,2 2-182,2 2 0,-3 4 0,0 9 0,-5 6 117,-2 5 1,2 6-428,-5 9 0,1 4 221,-4 8-822,-1 3 0,2 4 0,1-1 1,3-3-1,1-1-1294,-1-3 1615,10-7 237,-1-9 0,22-18 0,3-9 0</inkml:trace>
  <inkml:trace contextRef="#ctx0" brushRef="#br0" timeOffset="92">32859 3175 7884,'2'-13'324,"2"0"1,-1 1 499,5-1 1,-3 0-232,3 0-252,1 6 1,-1 0-1,1 4 371,1-1-625,1 0 0,-4 10 1,-3 2-1,-2 5-1581,-2 4 1289,-6-3 1,-1 9-1,-6-5 1,0 1 0,1 0-167,-1 1 1,0-4 0,0 1-1,2-3 195,3-1 0,-2 0 74,5-1 0,0 1 244,0 0 1,4-5-1,-2-1 1,6 0 241,6 1 1,2-6-226,2 3 0,1-3 275,3 3-289,-3-4 0,9 5 1,-6-5-1,-2 2 0,-1 3 243,-1 1 1,-4-3-174,-1 5 1,-5-5-193,1 4 34,-2-5 0,-4 7 0,-2-4 0,-5-1 0,-2 2 8,-2 1 1,-1-6-197,-3 3 1,-1 0 155,-3 0-233,-4-1 1,10-4 0,-5 0 0,2 0-1,1 0-665,-2 0 0,5 0-1014,-3 0 1887,3-6 0,18-46 0,5-18 0</inkml:trace>
  <inkml:trace contextRef="#ctx0" brushRef="#br0" timeOffset="93">33178 2729 7884,'0'-13'0,"4"-1"0,1-3 639,-1 3 0,0-5 1,2 8-1,-1 1 1,3 3 1852,-1 1-2270,-5 2 1,8 5-1,-4 2 1,1 4-32,3 5 0,0-1-263,-2 10 3,4 0 1,-5 6 0,6 5 0,-2 4 0,-3 7 0,-3 4 0,-4 4-227,-1 2 0,0 8 1,-1-1-1,-5 2-517,-7 2 1,-7-2-392,-9-2 874,2-3 0,-14-8 0,1-4 0,-4-6 0,-4-8-1208,-2-4 1281,-1-7 0,2 2 0,2-6 256,5-5 0,-14-8 0,-8-4 0,-4-3 0,-1 1 0</inkml:trace>
  <inkml:trace contextRef="#ctx0" brushRef="#br0" timeOffset="94">32133 2486 7881,'-5'-12'-533,"1"-1"1,0 2 1025,-2 2 1,0 5-1,-3 8 1,0 6 80,-1 6 1,-5 5-179,-2 9-233,-6 2 0,3 12 0,-5 3 1,-1 4-1,-1 6-21,-3 6 1,17-27 0,-1 2 0,0 3 0,0 0 0,2 1 0,3 1-32,2 2 1,1 1 0,2-4-1,1-1-1100,2 2 1,2-1 824,1-4 1,2-2-1,8 34 1,11-8 0,4-3-1,3-6 1,0-8-1,1-8-1497,3-4 1661,3-9 0,2-5 0,1-4 0,-2-3 0,-2-2 0</inkml:trace>
  <inkml:trace contextRef="#ctx0" brushRef="#br0" timeOffset="95">17023 10864 7816,'0'-19'0,"-2"10"824,-2-4-285,3 3 0,-5 6 0,6 6 182,0 10-604,6 9 0,-5 5 1,5 8-1,-2 2 1,0 4-1,-1 1 0,0 3 45,1 1 1,-3-4-183,4 2-144,-4-3 0,-1 1 0,2-2 0,0-2 0,3-3 1,-1-4-1,0-6-390,0-4 1,5-7 0,-3-6 0,1-2-1122,3-2 1675,-5-7 0,7-37 0,-5-14 0</inkml:trace>
  <inkml:trace contextRef="#ctx0" brushRef="#br0" timeOffset="96">17035 10940 7852,'0'-31'420,"-4"4"-103,0-2 0,0 7 0,4 4 0,1 1-32,3 0 1,9 0 7,8 4 1,5 2 37,4 2-228,-4-2 0,11 10 0,-4-4 1,1 4-1,-3 2-3,-4 4 0,0 3 1,-12 9-1,-3 4-84,-7 3 0,-3 6-479,-2 0 0,-7 5 262,-6-1 0,-1 2 1,-6-1-1,0-2-304,0-2 0,-1 0 342,-4-1 0,5-9 210,3 0 1,3-5 485,1-3-308,0-6 0,7-3 200,6-8 1,8-3-150,9-6 0,-2 4-323,6 1 1,2 5 2,7-1 1,-2 2-1,5 2 1,-2 2-94,-3 2 0,2 3-100,-5 6 1,2 5 104,-10 4 47,0 2 0,-10 1 0,-4-1 0,-6-1 1,-6-2-27,-7 2 1,-8-5 305,-6-1 0,-5-3 107,1-1 0,-5-4-21,-3-1 0,7-5 1,-4 1-1,4-2 165,2-2 1,2-2-298,6-2 1,5-2-186,3-2-337,8-4 1,-1 5-199,6-5 1,6 0 570,6 4 0,49-15 0,-23 13 0,1-1 0</inkml:trace>
  <inkml:trace contextRef="#ctx0" brushRef="#br0" timeOffset="97">3366 13070 7894,'-12'-4'-126,"-1"-2"0,0 0 805,0 1 1,2-1 0,1 3 1029,2-1-1551,5 0 1,4 2 179,12-2-358,11 2 0,9-5 1,6 5-1,5-4 0,6-1 121,4-3-247,6 4 1,-6-4 0,4 5 0,-1-1-1,-3 0 1,-3 3 0,-6 2-863,-7 1 0,-12 1 0,-13 4-443,-8 3 1451,-9 9 0,-34 2 0,-16-1 0,-5 5 0,-1 1 0</inkml:trace>
  <inkml:trace contextRef="#ctx0" brushRef="#br0" timeOffset="98">3392 13032 7894,'-13'-19'0,"0"5"464,1-3 0,4 3 1,4 1-1,4 2-222,4 2 0,8-1-240,5 6 1,5 0 214,0 4-175,-4 0 1,6 1 0,-4 3 0,0 5 0,-2 4-27,1 4 1,-7 4-155,1 9 21,0 2 0,-12 8 0,2 2-198,-6 5 0,-9 3 1,-11 1-1,-5 1-216,-6 3 0,-9-2 362,20-25 1,-1-1 0,-24 23-1307,1-8 1736,-2-5 0,13-14 0,1-5 0,7-7 592,8-3-239,10-10 0,10-5-205,8-6 0,5 6-71,4 3-233,3-3 0,11 5 1,3-2-1,3 1 0,1 1-428,1-3 1,0 0-270,4 0 1,2 4 302,6-3 326,0-3 0,0 1 0,1-4 0,2 2-37,2-2 0,-3-17 0,5-9 0,3-2 0,0 0 0</inkml:trace>
  <inkml:trace contextRef="#ctx0" brushRef="#br0" timeOffset="99">4348 13134 7894,'-8'-6'87,"-1"-3"1,2-2 242,-1-2-156,-4 6 57,5 2 1,-1 12-1,1 4 1,-1 7 409,1 6 0,3 1-605,-4 9 0,-1 0 50,-4 4-41,6 0 1,-3-1-1,5-2 1,-1-2 0,-1-1-403,0 1 1,4-10 24,-1-2 350,2-5 1,4-15 178,2-5 0,3-13-95,6-9-97,0-5 0,-1-7 0,3-2 1,0-2-1,2-4-81,-1 1 0,-1-3-22,2 5 1,-3 1 145,3 4 1,-7 9 46,-1 4 0,-5 13 0,3 5-10,-1 9 0,-2 12-82,-4 11 1,0 7 49,0 6-128,0 0 0,0 0 1,0 1-1,0-3 0,0-2-302,0-4 0,2-3 354,2-1 1,-1-7-3,5-2 86,1-8 0,5-3 0,1-8 1,4-2-1,1-6 374,2-6 0,2-5-259,2-9 0,-1-2-219,1-6 82,-6-1 0,2 1 0,-3 0 0,-1 1 0,-1 3 111,-5 4 0,-1 9 203,-7 4-305,0 8 79,-4 4 1,-1 20-1,-2 8 1,-1 5 29,1 4 0,2 3-230,1-1 1,0 1-5,0-1-84,0 3 1,1-6-1,3 2 1,5-6-1,2-6-478,2-2 1,1-2 57,3-5 0,1-5 581,4-2 0,13-27 0,-1-6 0</inkml:trace>
  <inkml:trace contextRef="#ctx0" brushRef="#br0" timeOffset="100">5088 12815 7993,'0'-13'-62,"0"0"1,0 1 0,0-1-1,0 0-397,0 0 863,0 1 0,5 0 0,4 4 0,1 5 0,0 7 144,-2 9 0,1 7 0,3 11 1,1 7-398,0 7 1,-2 12-180,-2 7 0,-4 7 1,-4-31-1,-2 0 0,1 3 1,0 1-298,0 2 0,0 0 0,0-1 0,-1 1 79,-1 1 0,0-1 8,-1-3 1,-1-1 0,-3-1-1,-1-1 1,0-3 0,-1-2-1,-10 29 1,-4-10 0,-1-15 0,-6-7-1691,-5-8 1928,-1-7 0,-13 4 0,2-8 0,-3-6 0,-1-4 0</inkml:trace>
  <inkml:trace contextRef="#ctx0" brushRef="#br0" timeOffset="101">2933 12713 8006,'-13'-31'0,"-1"9"0,-2 2 0,-2 8 75,-2 3 1,-1 8 0,-5 2 0,1 12 0,-2 11 0,-3 10 471,-4 7 0,3 7-356,1 12 0,-1 2 0,16-24 0,0 1 0,1 2 1,0 1-341,-1 3 1,3 1-1,4 1 1,2 1 103,1 1 1,1 0 0,3 0 0,1 1-1,2-4 1,2 0 0,1-1 0,4-1-73,2 0 0,2-1 1,1-7-1,3-2 0,1 0 1,2-2-1,20 20-84,2-7 0,5-2 0,8-6 0,6-3-161,-28-18 1,1-3-1,1-2 1,2-2 361,3-1 0,1-3 0,1-1 0,1-1 0,3-2 0,1-2 0,2 1 0,-1 0 0</inkml:trace>
  <inkml:trace contextRef="#ctx0" brushRef="#br0" timeOffset="102">5610 13720 7906,'-12'-7'-67,"-1"3"0,2 4 143,2 4 0,3 7 0,6 8 0,0 2 0,0 5 1,2 3 59,2 4 0,-1-3 1,4 4-1,-1 1-430,-3 2 1,2 0 125,-1-3 1,1-3 0,-4-7 0,2-1-378,1-2 0,0-10 28,-4 2 517,0-9 0,-5-38 0,-2-15 0</inkml:trace>
  <inkml:trace contextRef="#ctx0" brushRef="#br0" timeOffset="103">5610 13860 7907,'-4'-18'35,"0"-3"1,-5-2 75,5 2 0,0-3 1,4 4-1,0 0 635,0 3 1,6 3-513,2 1 0,9 2 0,4 2 0,3 5-65,2 3 1,-1 1-195,1 0 0,-5 7 1,-1 5-1,-3 8-144,-6 4 0,-4 6-164,-7 0 0,-2 5 151,-7-1 1,-1 3-1,-11 0 1,-2-3-169,-1-4 0,3 1 181,0-1 0,5-2 263,-1-7 0,7-4 84,2-8 0,6-4 69,2-5 1,12-4-52,9 0 1,3-6 23,1 1-131,1 4 1,4-5-1,-1 6 1,0 1 0,-1 1 99,2 2 0,-7 6-28,2 3 0,-12 2-63,0 2 0,-9 4-124,0 0 0,-4 4 0,-6-3 0,-5 1 9,-5-1 0,-12-1 11,-2-4 1,-1 0-58,-3-1 60,0 1 0,-3-4 0,2-2 1,2-2-1,2-2-319,3-1 0,2-2-68,5 0 0,4-6-202,9-3 1,2-3 99,6-5 492,11 3 0,29-23 0,14-7 0,-13 14 0,1-1 0,-1 1 0</inkml:trace>
  <inkml:trace contextRef="#ctx0" brushRef="#br0" timeOffset="104">6643 13567 7907,'0'-13'58,"2"1"-55,2-1 46,-3 6 0,11-3 0,-4 6 0,5 1 0,4 1 216,4 2 0,-1 0-19,1 0-524,1 0 1,3 6-1,1 2 278,-1 4 0,-5 23 0,-2 6 0</inkml:trace>
  <inkml:trace contextRef="#ctx0" brushRef="#br0" timeOffset="105">6567 13860 7907,'-19'0'0,"5"0"108,-3 0 0,9 2 85,3 2 0,10-1 361,3 5 1,9-3-315,4 3-358,4-5 0,6 7 0,3-6 0,4-1 1,3-2 117,2-1 0,13-18 0,9-9 0,-19 8 0,0 0 0,0 0 0</inkml:trace>
  <inkml:trace contextRef="#ctx0" brushRef="#br0" timeOffset="106">11297 12088 7989,'-1'-9'-766,"-2"1"766,-1-2 27,0 4 1,4 11-1,0 9 1,0 4-1,0 6 1,0 3-1,0 4 158,0 2 1,0 5 0,0 6 0,0 1-188,0 4 0,1-5-99,3-2 1,-1 2-1,6-3 1,1-3-293,1-2 393,2-8 0,39-14 0,10-10 0</inkml:trace>
  <inkml:trace contextRef="#ctx0" brushRef="#br0" timeOffset="107">16908 11960 8031,'0'-12'-167,"0"-1"0,0 0 0,0 0 494,0 1 1,4 6 0,0 7-1,-1 11 1,-1 9 177,-2 7 1,0 5-454,0 5 0,0 5 1,0 1-1,0 0-198,0-1 0,0 6 3,0-3 0,1 0 0,2 0 1,3 1 142,1-1 0,-5 14 0,4 0 0</inkml:trace>
  <inkml:trace contextRef="#ctx0" brushRef="#br0" timeOffset="108">11501 12509 8055,'-7'-9'-1016,"3"1"1003,3-2 0,8 4 0,4 0 0,6 2 105,3 0 1,1 0 0,6 4 0,4 0 30,8 0 0,2-2 213,10-2-312,2 3 1,13-5-1,4 5 1,-30-1-1,0 1 1,4-2 0,1 0-1,2 0 1,1 0-1,3 0 1,0-1-8,3 1 1,1-1-1,3 0 1,2 0 0,4-3-1,2 1 1,0 0 0,1 1-189,0 0 0,1 1 0,-2-1 0,1 0 0,2 2 0,1 1 0,-22-1 0,0 1 0,0-1 162,2 0 0,0 0 0,0 0 1,-1 0-1,0 2 0,-1-1 0,3 0 1,0 0-1,0 0 0,0 1 0,0-1 1,0 1-33,1 0 1,0-1 0,0 1 0,1-1 0,-1 1 0,1-1 0,0 2 0,1 0 0,0-1 0,0 0 0,-1 0 0,0 0 14,-1 0 0,-1-1 1,1 1-1,-2-1 0,0 1 1,0 0-1,0 0 1,0 1-1,0 1 0,0-1 1,-1 0-1,1 1 43,0 0 1,0 1-1,0-1 1,20 1-1,0-1 1,-2 3 0,0-1-1,-2 0 1,-2 0 20,0-2 1,0 1 0,0 1 0,0-1-53,0 1 0,-1-1 25,-4 0 1,-2 0 0,0-2 0,-2 0-1,-5 0 1,-2 0 0,-2 0 0,0 0-1,-2 0 1,0 0-29,-1 0 1,-1 0-1,24 0 1,-6 0 0,-15 0 107,-9 0 1,-7 0-245,-7 0 41,-10 6 0,-7-5-21,-10 3 1,-3-2-245,-9-2 278,-3 0 0,-5 0 0,-1 0 1,1 0-1,-1 0 671,1 0 1,-1 0-573,1 0 0,-1 0 0,2 0 0,3 0 0,-20-17 0,0-5 0</inkml:trace>
  <inkml:trace contextRef="#ctx0" brushRef="#br0" timeOffset="109">16449 12228 8057,'-7'-20'-271,"-3"2"197,6 5 0,1 6 1,7 1 686,4 1 0,4 3-417,1-2 1,4 8 97,0 5-247,5 2 1,-3 2 0,3 1 0,-2 3 0,0 4 25,0 3-48,-5 2 0,4-1 0,-8 2 0,-2 2 0,-7 0-575,-4 0 0,-13 3 311,-10 2 0,-12-1-191,-10 1 1,-14-6 0,27-13-1,-1-1 299,-2-2 1,-4-2 0,-8-2 0,-7-2-1,-2-1 1,-5-1 0,1 0 0,-1 0 0</inkml:trace>
  <inkml:trace contextRef="#ctx0" brushRef="#br0" timeOffset="110">11705 12279 8090,'0'-13'-538,"-1"2"555,-3 3 0,-5 8 0,-8 10 1,-5 5-1,-7 8 0,-5 5 191,-3 6 1,-2 3-50,-4 1-124,9 0 1,-8 1 0,11-1-1,2-1 1,8-5 0,7-6 0,5-8 201,5-4 0,10-2 167,6-4-319,7-2 0,11-6 0,1 0 0,1 0 0,4 0 0,1 0 0,1-1-159,0-4 1,5 4 0,-1-3 0,-1 2-470,-1 2 1,-3 5-1,-2 0 543,-1 2 0,23 2 0,9 4 0</inkml:trace>
  <inkml:trace contextRef="#ctx0" brushRef="#br0" timeOffset="111">13937 12955 8090,'0'-18'-44,"1"2"1,2-4 0,3 0 0,-1 2 0,3 1 625,-1 6 0,1-1-291,5 8 0,-6 7 0,-4 10 1,-6 6-192,-6 6 1,2 6-130,-1 3 0,-1 3 0,-5 1 0,-1 0-108,-2 0 1,4 1-94,4-1 185,7-6 1,-4 1 0,6-5-1,0 2 1,1-3 0,4-6-1,4-7 166,7-4 1,8-7 0,7 1 0,2-2-81,2-2 0,2-6-96,1-2 0,1-2 1,-1 0-1,-1 3-103,-3 1 1,-9-2-188,-8 3 1,2 0-965,-2 0 118,-6 4 1191,-5-5 0,-6 1 0,11-36 0,3-15 0</inkml:trace>
  <inkml:trace contextRef="#ctx0" brushRef="#br0" timeOffset="112">14472 13006 8090,'-1'-14'1,"-3"-3"1,2 1 157,-2-5 0,1 7 422,-1 1-11,3 0 0,-7 12-236,4-3 0,1 8-253,-5 4 0,5 9-4,-1 5 1,-2 3 0,0 5 0,1 4-232,-1 3 1,-2 2-51,3 4 1,-5-2 111,2 6-126,2-6 0,-5 7 0,2-4-162,-2 1 1,4-1 0,1 0-1,2-7-1424,0-4 1804,0-4 0,21-15 0,4-2 0</inkml:trace>
  <inkml:trace contextRef="#ctx0" brushRef="#br0" timeOffset="113">14715 13350 8034,'0'-18'0,"4"4"33,0-3 0,6 3 0,-1 2 0,2 4 402,2 3 1,-1 5-115,1 5 1,-4 2-98,-1 6-276,-5 5 0,3-1 1,-6 7-1,0 3 0,-2 1-117,-2 3 0,-7-2 0,-6 3 0,0 0-119,-2-4 0,5-1 211,-3-2 0,3-1 217,1-2 1,2-4 0,1-7-1,3-1 780,1-1-439,2-6 1,7 1 12,5-8-382,1-3 0,16-6 0,-1 0 1,6 2-1,4 1-292,6 1 1,-1 1 195,8-5 0,-6 6 31,2 3-706,-4 2 0,-5-2 659,0 0 0,12 5 0,6 6 0</inkml:trace>
  <inkml:trace contextRef="#ctx0" brushRef="#br0" timeOffset="114">18285 12139 8020,'-13'0'63,"0"0"1,1 0 0,-1 0 322,0 0-352,0 0 1,8 0-1,5 0 1,8 0 0,9 0-1,9 0 31,6 0 1,12 0-1,7-1 1,9-4-29,6-3 1,-30 4-1,1 1-66,3-1 1,0-1 6,2 1 0,0 0 0,6-2 0,0-1 0,4 1 0,0-1 0,3 1 0,0-1 0,3 1 1,-1 0-1,0-1 0,-1 1 0,1 0 0,0 1 41,-1 0 1,1 1 0,1-2 0,0 1-1,1 1 1,0 1 0,0-1 0,1-1-347,-1 1 0,-1 0 0,1 2 0,-1-1 246,-1-1 1,0 0 43,1 3 1,-1-1 0,4-3 0,0 0 0,-1 3 0,-1 0 0,-3 0 0,0 0 0,-3 0 0,0-1 0,-2 1 0,0 0 0,0 0 0,0 0-78,0-1 1,0 0-1,-3 2 1,-1-1 0,-2-1-1,-1-1 1,-2 1-1,0-1-74,-1 0 1,0 1 0,-2 2 0,0-1 120,1 0 0,1 0 82,-2 1 1,0 1-1,-3-2 1,0-1-1,35-1 1,-2 1-1,-2 1 64,-2-3 1,-8 4 0,-6-5 0,-9 2-20,-6 0 1,-4-5 109,-2 5 0,-9-2-145,0 2 407,-5 3 0,-5-6 0,-2 2-427,-5-3 617,-2 2-623,-2-5-25,0 9 1,-6-5 0,-3 4 0,-2-1-745,-2 1 480,1 2 290,-1 1 0,-6-11 0,0-4 0</inkml:trace>
  <inkml:trace contextRef="#ctx0" brushRef="#br0" timeOffset="115">22174 11667 8059,'-7'-13'0,"-3"1"60,6-1 1,-1 4 280,5 1 0,2 5 86,2-1 0,5 4-345,8 4 0,2 3 193,7 6-255,0 0 1,-1 4 0,1 1 0,-2 2-1,-2 3 76,0 1 1,-7 1-82,2 1 0,-8 3-335,-5 1 59,-8 6 1,-11-8-1,-13 6 1,-13 0 0,-14 0 260,25-17 0,-5 0 0,-20-1 0,-12-2 0,-1 1 0,11-2 0,1 0 0,0 1 0,-1-1 0</inkml:trace>
  <inkml:trace contextRef="#ctx0" brushRef="#br0" timeOffset="116">18323 11909 8059,'0'-14'49,"0"-1"0,-1-2 0,-3 3 0,-5 2 177,-2 4 1,-2 5 0,-1 0 0,-3 6-1,-6 7 1,-5 5-106,-6 7 1,1 7 0,-1 5 0,-1 3-210,-2 1 1,-3 6 247,-2 3-225,8 3 0,-3-5 0,13-4 0,4-5 0,6-7 0,5-3 0,5-6 87,5-8 0,5 0 0,8-8 0,3-1 180,5-2 1,3-2-127,5-3-81,2 2 0,7-8 1,-1 5-1,0-1 0,0 0 1,1 2-1,-1 0-743,0-1 1,2 1 243,2 4 223,-2 0 0,5 0 1,-4 0 280,2 0 0,16 6 0,1 1 0</inkml:trace>
  <inkml:trace contextRef="#ctx0" brushRef="#br0" timeOffset="117">20274 12547 8059,'0'-18'-23,"2"3"1,2-2 0,3 3 0,1 1 409,1 1 0,-5 3 835,5 1-1192,-7 5 1,4-1 0,-6 8 0,-1 4-1,-4 5 1,-3 4 0,-3 4 105,-2 3 1,-1 2 126,-3-1-290,3 7 0,-5-5 0,8 4 0,1-1 0,3-1 1,1 0-1,3-2-47,2-2 1,1-5-1,1-3 1,5-3 111,7-1 1,5-2 0,9-2-1,3-5-33,4-3 1,3-2-220,1-3 10,0-3 0,-1-5 0,-2 2 0,-2 2 0,-2-2-1460,-3-1 1457,-1 3 1,-7-1 0,-3 4 0,-3 1 206,-1-2 0,-11-12 0,-4-9 0</inkml:trace>
  <inkml:trace contextRef="#ctx0" brushRef="#br0" timeOffset="118">20797 12547 8059,'-2'-17'-236,"-2"0"0,1 0 94,-5 4 1,4 0 1215,-5 1 0,5 5 227,-5 2-1153,7 4 1,-4 7 0,6 2-1,-2 5 148,-2 4 0,1 4-23,-5 9-253,5-3 0,-8 10 1,2-2-1,-2 5 1,-2 2-381,0-1 0,1-1 207,-1-2 0,-1 6-888,-3 3 813,3-3 1,-1 0 0,7-7-1,-1-3 1,2-3-580,3 0 807,3-10 0,18-8 0,4-14 0</inkml:trace>
  <inkml:trace contextRef="#ctx0" brushRef="#br0" timeOffset="119">20912 12917 8059,'5'-19'-48,"2"0"-66,6-7 1,0 8 0,0 3 0,1 7-56,3 2 0,-2 2 324,7 4 0,-7 6 1202,2 2-1292,-8 9 1,-4 2-1,-5 5 1,0-2-1,-1 4-272,-3 1 1,-5-3-64,-8 6 246,3-3 1,-10-2-1,4 1 1,0-2-1,3-2-77,3 0 225,-4-7 1,5 4 1215,0-7-1071,6-5 1,18-2-346,6-10 85,12-2 1,3-5 0,7-1-1,0 0 1,2 0-455,2 1 1,-1 0 159,-3 4 0,-5 1-138,0 2 0,-7 4 423,-2-3 0,-11 14 0,-8 4 0</inkml:trace>
  <inkml:trace contextRef="#ctx0" brushRef="#br0" timeOffset="120">4654 15735 8137,'-7'-7'-184,"-3"0"0,4 4 0,1-3 2245,-1-1-2015,2 4-12,10-3 1,5 6 0,9 0 0,2 0 0,7 0-1,0 0 1,4 0 2,0 0 0,1 0-325,4 0 171,0 0 0,-4 0 0,-1 0 0,-2 0 1,-1 0-1,-2 0 0,-3 0-604,-5 0 0,-10 2 0,-7 2 721,-6 5 0,-41 18 0,-21 8 0,18-10 0,1 1 0,-1-1 0</inkml:trace>
  <inkml:trace contextRef="#ctx0" brushRef="#br0" timeOffset="121">4616 16054 8137,'-13'0'0,"0"0"-179,6 0 301,2 0 1,15 4 896,2 0-914,10 0 1,2-4 0,7 0 0,1 0 0,4 0-844,1 0 548,1 0 0,-1-4 0,-2-2 190,-1-1 0,11-13 0,8-6 0</inkml:trace>
  <inkml:trace contextRef="#ctx0" brushRef="#br0" timeOffset="122">7702 15365 8137,'-6'-26'-22,"5"7"1,-5 2 0,2 2 0,-1 3-11,3-1 248,0 6 1,2 3-1,0 8 1,0 6-1,0 5 1,0 7 405,0 2-534,0 1 1,0 6-1,0 5 1,0 3 0,0 5 390,0 2-525,0-5 0,4 7 0,1-4 0,-3 0 0,1 0 0,0-3 0,1-3-50,-1-4 1,3 2 0,0-8-1,-1-4-20,1-6 0,2-8-5,-3-1 1,-1-8 99,-4-1 26,0-5 0,0-10 0,-2-3 0,0-6 0,-4-6 0,-1-2 0,-3-4-102,-1-1 0,2-7 56,1-2 45,5-4 1,-3-1 0,6-1 0,0-2 0,0-3 270,0-1-238,6 4 1,1 3-1,6 10 1,1 7-1,1 9 108,2 6 1,2 6-117,-2 5 1,-2 6-17,7 7 0,-5 6 0,2 0 0,1 5-52,0 0 0,-4 3 57,1 3 1,-7 3-168,-2 5 0,-5-3 43,1 3 50,-2-4 0,-12 0 1,-3-1-1,-1 1 1,-2-1-90,-1 1 1,-1-6-19,-3-3 0,-4-2 99,4 2 1,-1-7-710,0 3 330,-2-3 443,10 3 0,-4-18 0,5-3 0</inkml:trace>
  <inkml:trace contextRef="#ctx0" brushRef="#br0" timeOffset="123">8964 15378 8137,'0'-17'-204,"0"0"0,0 1 1,0 1-1,1-1 204,4-1 194,-4 0 1,6 4 0,-4 0 0,3 1 0,-1-1 0,2 2 886,0 2-990,2-2 0,4 9 1,-1 0-1,0 4-45,-4 7 0,2 4 1,-6 4-1,-1 5-1,-1 7 0,-2 3 1,0 8-1,-2 1-53,-2 1 1,-2 7 0,-4-4 0,2 0-9,-2-2 0,3-5 0,0-4 0,1-3 76,3 0 1,-2-9 0,0-1 170,3-6-204,6-2 72,3-6 1,6-2-1,1-10 1,1-2-1,4-1 26,1-1 0,1 1-350,4-5 164,1 0 0,-1 0 0,1 2 1,-2 1-1,-3 3-404,-4 1 1,-3 2-421,-1 4 416,0 0 1,0 0 0,-1 2-1188,1 2 1656,0 3 0,-6 11 0,-1 2 0</inkml:trace>
  <inkml:trace contextRef="#ctx0" brushRef="#br0" timeOffset="124">9627 15429 8141,'0'-17'-91,"0"0"1,0-5-209,0 5 0,0 0 724,0 5 829,0-1-1114,0 6 1,0 3 0,-1 9 0,-2 8 12,-1 7 1,-5 5-1,3 5 1,-1 6-96,-3 5 1,-1 0 119,-2 5-244,1 7 0,-5 1 1,-2 7-1,-1 2 1,-2 4-492,-3 0 354,6-2 0,-4-7 1,6-3-1,3-4 0,4-6-693,6-6 705,2-12 1,4-5 0,2-5 0,4-3 190,4-4 0,23-15 0,6-9 0</inkml:trace>
  <inkml:trace contextRef="#ctx0" brushRef="#br0" timeOffset="125">9716 16015 8141,'13'-18'-91,"0"-3"1,0-2-218,-1 2 1,2 2 481,3 7 1,-1 0-1,4 4 1,-2 3 339,-2 4 0,-3 2-197,-5 4 0,2 6-424,-6 6 67,1 6 1,-5-2 0,-2 7-1,-4 3 1,-5 2-7,-4 2 0,-8-2-41,2 1 0,1-6 0,0 2 1,2-3 35,2-1 0,2-7 317,1-2-167,6-2 85,-4-8 1,11-2 0,1-6 0,9-3-22,6-5 1,6-2-177,-1-2 1,4 0-273,0 1 200,1-1 0,-1 4 1,2 2-1,1 2 1,2 2-577,-2 1 0,-2 2 290,-5 0 1,3 0 370,-3 0 0,-2 6 0,-1 1 0</inkml:trace>
  <inkml:trace contextRef="#ctx0" brushRef="#br0" timeOffset="126">10443 15365 8141,'-13'-38'13,"5"1"0,1 3 0,1 4 234,3 3 1,2 3 129,1 3-9,0 2 0,1 7 1,3-1 198,5 0 1,-2 6-394,2 3-85,-7 8 0,10 3 0,-4 7 0,4 3 0,0 6 414,1 5-494,0 11 1,0 6 0,-1 9 0,0 4 0,-4 7-87,-4 4 70,-2 4 0,-2-33 1,-2 2-1,0 1 1,-1 2-1,-3 2 1,-1 1-1,-3 2 1,-1 0-275,-3 0 0,-1-1 0,2-1 0,-2-1 0,-1-4 1,-2-1-1,1-1 0,-1-1-149,0 0 1,-1-2-1,-19 22 132,-1-9 1,0-10 69,-4-7 1,2 1 0,-4-5-1,-1-2-278,1-1 0,-6-1-142,-4-1 648,-6 1 0,6-5 0,-6 0 0,0 2 0,1 1 0</inkml:trace>
  <inkml:trace contextRef="#ctx0" brushRef="#br0" timeOffset="127">8773 14970 8210,'-6'-26'-93,"-1"5"1,-4 1-1,1 2 1,1 4-1,-1 2-724,-1 4 1086,-2 5 1,0-7 0,1 6 0,-1 2 0,-1 7-1,-2 6 1,-1 6 292,2 3 1,-4 7-272,2 7-195,-5 8 1,6 8-1,-4 6 1,0 4 0,2 5 75,8-30 1,1 1-165,1 4 1,-1 1-1,1 3 1,1 1 0,0 3-1,1 0 1,2 1 0,1-1-1,2-2 1,1 0 0,1-3-1,2 0 1,1-2-1,2-1-115,1-1 0,1 0 0,12 30-1203,6-5 1338,5-12 0,1-2 0,7-5 0,-1 1 1,2-4-1,-1-2 0,1-3-302,-3-3 0,-6-3 84,3-6 1,-11-6 0,-2-5 0,-6-4-505,-2 0 1,-4-5 353,-1 0 1,-4-4-885,5-1 1224,-6 0 1324,2 0-1324,-5 0 0,0-11 0,0-3 0</inkml:trace>
  <inkml:trace contextRef="#ctx0" brushRef="#br0" timeOffset="128">11412 15696 8210,'-8'-8'-132,"1"-1"0,-1 1 0,3-1 639,-1 1-350,2 5 0,7-7 1,4 6-1,6 1 1,4 2-1,4 2 1,4 2-24,2 1 1,6 2 0,1-3-1,4 1-141,5-1 1,-4 2 0,5 0-1,-1-2-183,-1-2 1,1-1 0,-6 0 0,-3 0-320,-5 0 1,-7 0 43,-5 0-566,-9 0 1031,-2 0 0,-57-11 0,-13-4 0</inkml:trace>
  <inkml:trace contextRef="#ctx0" brushRef="#br0" timeOffset="129">11769 15365 8210,'0'-18'0,"-4"3"0,0-2 275,-6 3 0,7 3 1,-4 4-1,1 8 1,3 11 64,2 7 1,-3 7 0,-1 5 0,3 7-191,0 8 1,2 3-1,0 2 1,0 0-145,0 0 1,0 6 0,0 0 0,2-2-167,2-4 1,-1-4 0,4-2 0,0-5-151,0-5 1,-3-12 0,3-2-1,-1-5-448,-3-4 1,0-5-556,1-2 1313,3-4 0,17-69 0,-11 26 0,1-1 0</inkml:trace>
  <inkml:trace contextRef="#ctx0" brushRef="#br0" timeOffset="130">13809 15327 8210,'0'-13'-71,"2"2"0,1 1 1,1 1-1,-1-1 1,-2-1-1,1-2 272,2 0 0,-3 4 0,5-3 0,-2-2 0,0 0 164,-1 0 0,-1 0-209,-2-3-82,0 2 0,-2 1 1,-2 6-1,-5-2 0,-3 0 1,-4 0-1,-2 3 201,-2 1 1,3 2-82,-4 4-209,-6 6 0,-2 2 0,-3 9 1,-1 6-1,2 5 0,0 6 0,2 3 61,3 1 0,6 5 63,3-1-134,3 6 0,6-8 0,4 3 0,6-4 0,5-2 0,8-2 0,7-2-157,4-2 0,8-5 1,0-6-1,3-2-108,2-2 1,-1-4 0,0-3 0,2-5 38,2-3 1,-2-2-1,2-5 1,-2-5-36,-2-5 1,-5-6 39,-3 1 253,-3-4 0,-8 0 1,-2-1-1,-4 1 1,-3-1-1,-3 2 1,-1 3 464,-3 4 1,-3 4-191,-5 5-118,4 2 1,-10 2 0,2 1 0,-1 5 0,0 5 0,3 5 0,0 5 190,0 5 0,4-3-277,-1 3 0,4-1-132,4 4 0,-1-3 1,6-2-1,2-1-93,5 1 0,-1-8 91,6 0 1,-4-3-5,5-1 0,-3-2 1,4-7-1,-3-4 7,-2-3 1,4-8 39,-5-1 1,0-5 0,-5 0-1,1-2 28,0-1 0,-5-2 38,1-3 0,-6 9 1,1 0-1,-3 5 498,-1 3-37,0 0-414,0 6 1,-1 5 0,-2 9 0,-1 7 4,1 4 0,2 9-136,1 7 0,0 0 0,1 4 0,2 6-17,1 4 0,6 8 30,-1-1 1,0 10 0,1 0 0,-1 5-58,-4-33 0,0-1 0,2 34 49,1-2 1,1-4-1,2-6 1,-1-6 0,-1-4 0,-5-12 33,4-2 0,-5-12 274,1-5-10,-2-8 0,-4-5 0,-2-10 81,-4-6 0,-8-2-267,-1-8 0,-4 1 0,2-4 0,1-2 39,0-3 1,1 3-211,4-3 1,4 3 0,2 2-1,2-1-276,2 1 1,3-1-215,4 1 0,5 5 0,8 3 0,4 1-1096,3-1 1671,7 9 0,5 1 0,6 3 0,5 4 0,1 0 0</inkml:trace>
  <inkml:trace contextRef="#ctx0" brushRef="#br0" timeOffset="131">8989 15199 8123,'0'-13'-333,"0"1"0,0-1 0,-1 0 0,-2 0 303,-1 1 1,0 3 551,4 1-408,0 5 0,1-3 0,2 8-38,1 2 1,2 3-1,-3 7 1,1 2 47,-1 1 1,-2 10-29,-1-2-93,0 3 1,0-2 0,0-1-1,0 1 1,0-1-204,0 1 208,0-6 0,0 2 1,0-3-1,0-1-67,0 1 24,0-2 1,0-9 0,2-1-21,2-1 55,-3-2 1,5-9 0,-5-5 0,2-5 0,1-3 0,-1-2 0,-1-1-6,-2 1 0,0-8 3,0 2 0,0-2 0,0 1 1,0-1-3,0-2 0,-5-1 3,1 1 1,0 3-2,4-3 70,0 3 0,-1 8 1,-2 2-1,-2 2 466,3 3-478,0 5 0,2 2-103,0 10 1,0 2 76,0 5 0,0 7 0,0 2 0,2 5 44,2 3 1,-3 0-38,4 5 0,-4-5-11,-1 5 11,0 0 1,0 3-1,1-1 1,2-4-1,1-1 12,-1-2 1,0-1-103,1 2 0,-2-7 64,2 2 1,-1-8-33,1 0 1,-2-3-158,2-1 1,-1-6 15,1-3 0,-3-2 163,5-2 1,-6-6-1,0-2 1,0-4-1,0-1-70,0 1 0,0-7 45,0-2 1,0-4 1,0-5-5,0 3 1,0-10 0,0 4 0,0-1 0,0 0 2,0-1 1,4-2 37,0-1 0,1 5 184,-5 4 1,0 3-86,0 5 1,0 2-52,0 7 0,0 6-34,0 6 1,0 7 93,0 10-115,0 3 0,0 5 1,0 2-1,-2 3 0,-1 4 59,-1 3 1,0 1-73,4 0 1,-4 5 22,-1-1 1,1 1 41,4-5 1,0 0 0,0-1-1,0-3-19,0-4 0,0-3-43,0-2 1,0 0-48,0-4 59,6-3 0,-5-9 0,5-2 0,-2 0-61,0 0 67,1-4-139,-5 2 103,0-5 0,4-1 72,0-3 40,0 2-4,-4-3 340,0-1-228,0 5-113,0-5 51,0 6-13,0-6-131,6 5 1,-3-5-1,5 6 1,4-1 0,2-2-139,3-1 1,6-1-35,-2 5 0,3-4 9,1 0 127,1-6 0,1 7 1,1-4-1,2 0 1,-2 1-299,-1 1 0,-7-1 17,-3 2 0,-3 2 34,-1-2-697,-6 3 987,-1 1 0,-40 17 0,-9 4 0</inkml:trace>
  <inkml:trace contextRef="#ctx0" brushRef="#br0" timeOffset="132">15531 14995 8160,'0'-17'49,"0"-1"1,0-1 0,0 0 0,0 0 386,0 1-312,0 1 0,1 4 0,2 0 0,3 2 1,1 2 372,3 5-171,-5 3-358,1 1 1,-2 1-1,0 3 1,-1 6 0,-1 4-1,-2 5 1,0 1 224,0 2 1,0 8-53,0 4-102,0 3 1,-5 1 0,0 0-1,-1 1 1,0-1-168,4 0 179,-5 0 1,5-1-1,-2-3 1,2-4-1,2-4 139,0-5-244,0 3 61,0-10 2,0-1 1,6-8-1,1-6 1,2-2-1,-1-2 1,2-1 14,1 0 1,2-2 0,0 3 1,0 0-70,-1 1 46,1 2 0,4-5 0,2 4 0,-1-1 0,2 1-9,0 2 0,1-1-83,4-2 0,1 3 0,-1-4 0,1 3-186,0-3 0,3 4 106,1-3 0,-2 2-85,-6 2 1,0-1 60,-5-3-229,0 2 0,-7-4 49,-6 6 0,-5 5-6,-12-1 0,1 2 33,-1-2 1,0-3 346,0 4 0,1-4 0,4-1 0,8-11 0,8-4 0</inkml:trace>
  <inkml:trace contextRef="#ctx0" brushRef="#br0" timeOffset="133">16232 14995 8160,'0'-20'0,"1"-2"0,4 5 428,-4 0 0,5 8 906,-6 1-1164,0 5 1,0-1 0,0 9-1,0 7 37,0 3 0,-2 8 104,-2-2-188,3 9 1,-6 2-1,4 8 1,-3 3 0,-1 3-79,-3 4 0,-1 2 0,-1 2 1,3 1-327,0-1 1,2-1 177,-2-2 0,0 0-3,4 0 1,-3-6 0,4-2 0,1-7-356,1-6 0,2 0 245,0-9 0,0-7-956,0-1-610,6-3 1782,1-3 0,23-13 0,4-8 0</inkml:trace>
  <inkml:trace contextRef="#ctx0" brushRef="#br0" timeOffset="134">16538 15403 8160,'1'-25'216,"4"-1"0,0 5-144,4 0 0,4 7 283,-1 1 0,1 1 0,4 8 1,-3 1 130,-1 2 0,4 7-390,0 2 0,-4 9 0,-6 4 0,-1 5-48,-4 4 0,-2-1-237,-4 10 1,-4-8 0,-9 7-1,-5-1-136,-2 0 0,0 1 152,3 0 1,-2-5 11,6-3 569,-5-9 1,7-3 417,-2-5-246,9-6-462,2-7 0,12-7 0,4-6 0,4 0 0,6-1-192,4-3 1,-1 3-382,6-3 0,3 7 20,-3 2 1,7 1-565,-2-2 726,-3-2 0,4 9 0,-5-2 1,-2 3-1,-2 1 273,-5 0 0,9-17 0,-3-5 0</inkml:trace>
  <inkml:trace contextRef="#ctx0" brushRef="#br0" timeOffset="135">17112 14957 8160,'-6'-38'0,"-1"1"0,-1 3 129,-1 4 0,6 9 776,-1 4-47,3 8 1,5 9-759,0 9 1,6 8 0,-1 4 0,2 5 277,2 3 1,-1 5-291,1 9 0,0 2 0,0 8 0,-2 0 1,-3 3 1,-2 6-205,-6 2 0,-1 7 0,-1-31 1,-2 0-1,-2 3 0,-2-1-339,-3 2 1,-2 0-1,-2 0 1,-1 0 132,-3-1 1,-1-1 180,-1 0 0,-2-2 0,2-3 0,-1-1 0,-2-3 0,1-1 1,-21 20-1,0-8-631,-3-7 1,-4-6 113,-4 3 0,2-6-144,-2 2 801,-3-3 0,1-3 0,-5 3 0,-2 4 0,31-15 0,0 1 0</inkml:trace>
  <inkml:trace contextRef="#ctx0" brushRef="#br0" timeOffset="136">15288 14702 8160,'0'-26'-130,"0"1"1,0 1-1,0 1 1,-1 3-871,-3 2 1555,2 1 0,-9 10 1,3 4-1,-5 9 0,-3 11 409,-1 11 0,-1 14-820,1 9 1,-3 9 0,8-25 0,0 1-1,0 3 1,1 1 44,0 3 0,1 1 0,2 0 0,0 1-1435,0 5 0,-1 2 1265,2 0 0,0 1 1,3 5-1,1 1 1,0-1-1,2-1 1,1-2-1,1-1 0,3-2 1,1 0-534,2-3 0,3-1 486,3-5 0,2-2 1,3-2-1,2-2 1,3-5-1,1-3 0,26 24 1,2-8-755,3-8 280,3 1 0,8-11 502,-32-12 0,0 0 0,32 12 0,-30-14 0,0-1 0,1 1 0,0 0 0,1 0 0,-1-1 0</inkml:trace>
  <inkml:trace contextRef="#ctx0" brushRef="#br0" timeOffset="137">17941 15327 8111,'-2'-9'121,"-1"1"1,-1-2 281,1-2 0,8 1 0,4 3 1,7 3-269,5 4 0,3-3 1,3-1-1,3 3-301,4 0 1,3-2-21,1 0 0,-4-1 1,-1 5-1,-2 0-415,-3 0 0,-6 0 601,-5 0 0,-32 12 0,-7 2 0</inkml:trace>
  <inkml:trace contextRef="#ctx0" brushRef="#br0" timeOffset="138">17941 15531 8067,'0'-7'-860,"0"1"1614,0 6 0,5 0-15,4 0-778,2 0 1,8 0 0,2 1-1,3 2 1,3 1 0,3-1-1,5-1-492,6-2 531,4 0 0,1-14 0,5-6 0,3-2 0,-1 1 0</inkml:trace>
  <inkml:trace contextRef="#ctx0" brushRef="#br0" timeOffset="139">18808 15123 8067,'0'-13'0,"-5"0"0,1 0 177,-6 6 0,3 2 0,-6 6 0,1 5 968,-1 7-953,0 11 1,2 4-1,1 6 1,3 3 0,1 2 316,3 4-508,2 5 1,2-4 0,4 3 0,5-5 0,5-2-261,6-2 219,9-11 0,7 1 0,5-12 1,0-5-1,-3-5-450,-1-5 421,1-12 0,2 0 0,-3-15 1,-5-5-1,-6-4-129,-6-4 200,-8-4 0,-3-3 0,-8-5 0,-3 2 0,-6 2 217,-4 4-156,-8 4 1,-5 2 0,-7 4-1,-2 8 1,-2 8 60,-2 7 0,-3 6-326,-2 8 1,6 4-795,-2 9 697,8 3 299,-1 11 0,19 13 0,4 7 0,-1 7 0,0 0 0</inkml:trace>
  <inkml:trace contextRef="#ctx0" brushRef="#br0" timeOffset="140">21371 15225 8047,'0'-13'119,"-2"0"1,-1 0 0,-1 1 899,1-1-804,2 0 0,2 6 0,4 3 0,3 2 0,5 2 0,5 0 175,8 0 0,2 0-29,10 0-517,-2 0 1,12 0 0,-4 0 0,0 0 0,1 0-512,0 0 224,-9-5 0,4 3 1,-14-2-1,-3 3-1005,-3 1 1448,-3 0 0,-38 11 0,-9 3 0</inkml:trace>
  <inkml:trace contextRef="#ctx0" brushRef="#br0" timeOffset="141">21434 15327 8047,'-17'0'0,"0"0"0,0 0-39,5 0 53,-1 0 146,6 5 0,1-2 0,8 4 0,3 0 0,7-1 240,3 0-393,8 4 1,1-9 0,7 5 0,2-2 0,2 0-149,2-1 1,1-2-1,0-2 1,2-2 140,3-1 0,13-23 0,9-1 0</inkml:trace>
  <inkml:trace contextRef="#ctx0" brushRef="#br0" timeOffset="142">21868 14919 8015,'-11'-17'-116,"2"0"0,-2 0 116,2 4 637,4 0 0,-5 8-609,5 5 1,5 5 6,5 8 0,5 0 0,-2 1 0,5 1-154,4 2 1,-2 2-9,7-2 8,-1-3 0,4 4 0,1-5 0,-1 0 0,2 0-198,3-1 0,-2-3 0,5-2 0,0-1 74,-1-3 0,-3-1 169,0 3 0,-7-4 201,-5 3 1,-5 3 0,-3 2 215,-5 2 1,-10 3 90,-6 3 0,-2-1-176,-8 5 1,-3 0 223,-5 5-354,-5-1 1,8 1 0,-3-1 0,3 2 0,0 3 8,-3 4 0,8-3-331,-4-1 1,9-3-518,0-2 0,9 5 109,3 0 602,4-6 0,35-17 0,8-8 0</inkml:trace>
  <inkml:trace contextRef="#ctx0" brushRef="#br0" timeOffset="143">24737 14804 8015,'13'-19'-72,"-2"1"0,-1-3 1,-2 2-1,2 2 1,2-1-160,0-2 0,-3 5 0,-2-4 1,-1 2 1015,-3 0-618,-2 6 0,-1-1 0,-1 5 0,-4 0 0,-3 3 862,-4 3-883,0 1 1,-5 0-1,-2 1 1,-1 3 0,-2 6 364,-2 6-461,4-2 1,-7 11 0,4 0 0,2 4-1,0 2 1,2 2 0,1 0 7,2 2 1,4 1 61,3-2-270,3 2 0,6-9 1,2 3-1,4-3 0,6-3-401,8-3 382,4-2 1,7-12-1,3-3 1,2-3-1,-1-1-683,-1 0 717,0-5 0,0-4 0,-1-8 0,-2-4 0,-3-2-345,-1 2 526,-7-3 0,-2 4 0,-5-5 0,-1 1 0,-3 4 500,0 7-241,-6 0 1,1 12 0,-8-2 97,-5 6 0,2 5-66,-1 9-265,5 3 0,-7 6 0,6-1 0,1 1 1,1-1-94,2 1 1,2-5-6,2 0 0,3-5-250,6 1 221,5-3 1,-2-7 0,5-3-23,2-2 1,0-4-1,-1-2 1,-1-6-5,2-5 0,-3-5 63,1-6 0,-7 1-46,-1-1 166,0 6 0,-10-4 0,4 3 173,-2-3 1,0 4 499,-5 3-394,0 3 1,-2 8-268,-2 6 0,3 7 170,-4 10-251,4 3 0,1 11 0,0 5 0,0 5 0,0 6-92,0 2 0,4 9 21,0 6 1,5 5-223,-7-31 1,0 1-1,1-1 1,-2 0 188,0 1 1,-2-1 55,2 3 0,-2 0 1,0-2-1,-2-1 1,1 0-1,-1-1 0,-3 28 1,-1-10 45,0-7 0,2-9 209,-3-10-218,5-7 132,-3-10 1,5-6-1,-3-7 1,-5-5 195,-2-7 1,-2-1 9,0-7 1,1-2-184,-1-7-151,0 3 0,2-5 0,1 3 0,3-2 0,0-1-79,0-4 1,4 5-134,-1 1 0,2 1-414,2 3 371,6-2 1,1 5 0,7-4-324,3 3 1,3 7-1,5 0 1,2 3-266,3 1 1,-2 0-348,6 1 1164,-5-1 0,30-5 0,2-2 0</inkml:trace>
  <inkml:trace contextRef="#ctx0" brushRef="#br0" timeOffset="144">25910 14893 8014,'7'-13'0,"-3"1"0,2-1 0,-2 0 0,5 5 355,-5-1 0,6 6 0,-2-2-440,4-1 0,2 5-151,3-4 1,-3 4-1,3 2 1,-3 2-1195,-1 1 1430,0 1 0,0 17 0,-1 7 0</inkml:trace>
  <inkml:trace contextRef="#ctx0" brushRef="#br0" timeOffset="145">25859 15084 8014,'-7'0'2200,"1"0"-1395,6 0-870,0 0 1,10 0-1,4 0 1,5 0-1,3 0-1378,3 0 1443,0 0 0,15-2 0,8-1 0,4-1 0,-1 1 0</inkml:trace>
  <inkml:trace contextRef="#ctx0" brushRef="#br0" timeOffset="146">27109 14880 8014,'-7'-8'58,"2"-1"326,4 0 0,8-1 0,6 1 0,8 3-229,7 1 0,6 3-251,9-2-26,2-3 1,6 6 0,2-5 0,-1 2 0,-1-1-1738,-6 3 1859,-4 0 0,-2-4 0,-1-1 0</inkml:trace>
  <inkml:trace contextRef="#ctx0" brushRef="#br0" timeOffset="147">27886 14574 8014,'0'-12'0,"0"-5"237,0 0 395,0 0 0,-1 10 1037,-3 2-1621,2 10 1,-8 9-1,5 11 1,-1 8-1,0 4 1,4 1-1,-1 2-219,-1 2 1,2-1 81,-2 6 0,2-5 1,2 4-1,0-2-148,0-3 1,0-3 58,0-4 0,5-3 0,-1-5 0,0-4-1977,2-5 1032,-5-5 1036,11-12 0,-11-2 1,5-3-1,-2-8 0,0-7 87,-1-4 0,-2-6 0,-1 0 0,0-5 0,0 1 0,-4-4 0,-1-3 0,-3-3 3,-1-2 1,-3 0 90,-1-5 0,5-5 372,-1 1 0,7-2-145,-3 2 1,4 4 0,2 0 0,5 9 303,7 6 0,5 7-130,8 7 0,1 5 129,2 9-564,-2 2 0,10 12 1,-3 4-1,3 5 1,1 7 143,0 2 1,-5 7-265,-3 3 0,-9 3 71,-4 1-82,-8 0 0,-4 0 0,-8-1-121,-5-3 1,-8 3 0,-15-4 0,-7-1-495,-7-2 0,-5-5 116,-1-3 0,-1-4-974,-4-5 974,4 0 1,1-5 569,8 1 0,1-6 0,4 1 0,5-3 0,5-1 0</inkml:trace>
  <inkml:trace contextRef="#ctx0" brushRef="#br0" timeOffset="148">23857 14217 8032,'0'-31'20,"0"4"0,0-2 0,0 3 0,0 5 1,0 2 702,0 1-711,0 9 1,2 4-82,2 13 104,-3 9 0,5 3 1,-5 7-1,2 4 1,1 7 226,-1 8-202,-1 9 1,-2 5 0,0 9-1,0-31 1,0 0 0,0 5 0,0 1 14,0 3 0,0 2 1,0 3-1,0 1 0,0 7 1,0 1-1,0 2 0,0 1-444,0 3 0,0 1 0,0 1 0,0 0 473,-1 2 1,2-1-103,1-5 0,1-1 0,-2-3 0,1-2 0,2-6 0,1-1 0,-1-3 0,2-2 0,-1-2 0,1-2-72,0-1 1,1-2-23,11 24 1,-4-2 0,5-19 0,-2-5 0,0-4-301,-2-4 138,-1-9 0,-5-4 1,-1-8-210,2-5 1,-4-10 0,0-7 0,-2-8 462,0-7 0,0-10 0,-4-8 0</inkml:trace>
  <inkml:trace contextRef="#ctx0" brushRef="#br0" timeOffset="149">23691 13924 8103,'0'-25'0,"0"-4"0,0 4-161,0-4 0,7 17 0,6-1 0,8 7 0,9 5 109,8 1 0,13 0 1,13 0-1,8 0 176,-32 0 1,0 0 0,4 0 0,2 0-28,5 0 1,0 0-172,5 0 1,2 0 0,4-2 0,2-2 0,2 0-1,0 0 1,0-2 0,1 0 0,1 0 0,0 0-29,2-1 0,0 1 30,-21 2 0,1-1 0,0 1 1,1-1-1,1 1 0,-1-1 1,2 0-1,-1 0 0,1-1 1,-3 1-1,1-1 0,-1 0 1,0 1-1,-1 0 0,1 0-31,-1 0 0,1 0 0,0 1 94,0-1 1,1 1 0,-1 0-1,2 0 1,0-1 0,0 1 0,0 0-1,-1 0 1,1-1 0,-2 1 0,1 0-1,-1 0 1,1-1 0,-1 1-1,1 0 1,-1 0 0,1-1 0,-1 1-1,2 0 1,0-1 0,0 0 21,2-1 1,0 0-1,0 1 1,-5 0-1,0 1 1,0-1 22,2-1 0,0 0 0,0 1 0,20-3 0,-2 2 0,2 0 0,0 0 1,-3 1-1,0 0 44,-1 1 0,-1 0 0,-5 0 0,-1 1-44,-5-1 0,0-1 0,-3 1 0,0 1-48,-3 1 0,-1 0 22,0 2 1,-1-2 0,-4-3 0,-1-1 0,-2 2 0,-2 1 62,30-4 0,-7-4-155,-1 2 1,-8 2 349,-5-1-193,-12-1 1,2 2 0,-13 1 0,-3 2 394,-4 0-191,-8 0 791,-3 4-1032,-6 0 0,-2 0 1236,-2 0-1255,2 0 1,-9 5-1,4 4 1,-1 2-1,-1 3 216,-1 3 0,-1 3-141,-2 6 0,2 5 8,2 3 1,-2 4-18,2 4 2,4 4 0,-7 6 1,5 3-1,-1 6 1,-1 7 41,5-30 1,-2 1-1,0 0 1,0 0-123,-3 3 0,1 1 0,0 1 0,1 1-231,-1 2 1,-1 0-1,0 3 1,0 0 182,0 1 1,1 0 49,2-3 0,1 1 0,-1 4 0,2 0 1,1-4-1,0 0 0,0 0 0,0 1 0,0 0 1,1 0-36,0 2 1,1-2-1,-2-5 1,0 0-58,1 2 0,0-1 0,0-4 0,0-2-105,2 1 1,0-1 0,-2-1 0,0 0 144,-1 0 1,1-2 58,-2 29 0,4 0 0,-1-11 0,-2-2 0,-3-5 3,-1-5 0,0-7-151,-2-6 0,-2-1-186,3-12 0,1 0 146,-2-5-236,1-5 0,-1-1 408,1-6 0,-46-45 0,19 16 0,0 1 0</inkml:trace>
  <inkml:trace contextRef="#ctx0" brushRef="#br0" timeOffset="150">23985 16245 8103,'-13'0'-263,"0"0"1,0 0 0,2-2 269,3-2 1,0 3 361,4-4 1,3 5-262,-3 5 1,8-4-7,4 3 1,4 2 9,0-2-73,7 1 0,5-1 0,8 0 0,5-1 1,9-2 72,6-1-94,12 0 0,-27-2 0,2-1 1,5-1-1,0-1 0,4 0 0,2-1 1,5-1-1,2 1-1492,5 0 0,1-1 1477,2-2 0,3 0 0,-19 4 0,1 0 0,-1-1 0,1 0 0,0-1 0,-1 0 0,0 1 0,0 0 0,-1 0 0,23-2 0,0 0-21,-3 1 1,0 0-14,-1 1 0,-1 0 1,-1-1-1,0 1 1,-1-1-1,0 1 1,-3 0-1,0-1 1,-2 1-1,1 1-16,-1 1 1,1-1-1,-2 0 1,1-1-1,2 2 1,0 0 0,-1-1-1,-1 0-201,-2 1 0,0-1 0,-3 0 0,1-1 241,-4 1 1,0 1-16,0 2 1,0-1-667,0-3 1,0 0 701,-6 5 1,0 1-1,0-4 1,0 1-1,-6 1 1,1 1-1,0-2 1,1 0-1,-1 1 1,0-1 46,2 0 0,-1 0 0,-3 0 0,0 0-104,1 1 1,-1 0 0,32 1 333,-6-4-253,0-2 0,-6 6 1,-4-3-1,-5 1 1,-3 0 1140,-2-1 1,-2-2-1109,-4 2 0,-1 2 483,-3-2 1,2 3-446,-7 1-117,1-6 1,-6 5-1,-2-4 1,-5 4-1,-3 0 2002,-1-4-2005,-1 4 257,-5-5-408,-1 1 78,-6 3 1,-6-8-1,-2 6 1,-3 1-1,-2 2-506,0 1 1,0 0-80,1 0 0,-1 0 20,0 0 649,6 0 0,7-6 0,7-1 0</inkml:trace>
  <inkml:trace contextRef="#ctx0" brushRef="#br0" timeOffset="151">28792 15875 8021,'0'-13'-343,"-4"5"-680,-1-1 991,1 6 1,3-2 31,-4 5 0,-2 17 0,-5 4 0</inkml:trace>
  <inkml:trace contextRef="#ctx0" brushRef="#br0" timeOffset="152">23220 5113 7743,'-13'4'-137,"0"2"0,0 0 0,1 1-828,-1 0 2041,0-4 1,0 2-548,1-5 0,6 0-300,6 0 0,4-1-124,5-3 9,2 2-36,-10-3-194,5 5 0,-7 5-103,-4 4 0,4-2-476,-3 1-198,-3-5 893,5 9 0,14 6 0,9 9 0</inkml:trace>
  <inkml:trace contextRef="#ctx0" brushRef="#br0" timeOffset="153">22965 5547 7804,'-13'0'0,"0"0"0,0 0 121,1 0 0,3-2 1,2-2-1,1-6 347,3-5 1,8-1-4,3-5-451,9-1 1,3-9 0,7-3-1,1-3 1,3-2-122,2-4 0,-5 2 0,2-6 0,-3-1-139,-1-1 0,-7 5 176,-2 5 0,-7 7 21,-1 6 22,-6 7 0,1 6 0,-8 9 1,-5 4-1,-4 4 239,-4 4-202,3 4 0,-8 2 1,5 1-1,1 4 0,2 1 47,1 2 1,5 0-51,-1 3 1,5-7-37,-5 8 29,6-3 0,-2 2 1,6 1-1,2-1 0,3 1-15,1-1 1,1-1 12,5-2 1,0 0-2,0-5 17,-1 6 0,-3-9 0,-1 2 0,2-5 392,2-3-43,0 1 0,-5-1-2,-2 1-183,-4-6 0,-8 4 0,-4-4 20,-5 1 0,-5 4 1,2-2-1,0 0-19,-4-1 0,0 1-324,2-2 0,1-2 244,3 2 3,9-3 1,-9-1-930,8 0 0,3-5 1,4-5-1,6-4-378,9-3 0,5-6 1205,8 2 0,-1-3 0,13-7 0,6-3 0,4-4 0,1 0 0</inkml:trace>
  <inkml:trace contextRef="#ctx0" brushRef="#br0" timeOffset="154">23360 5190 7804,'8'0'0,"1"0"0,-6 0 771,8 0 1,-10 1-403,4 3 1,0-1 0,0 6 0,-3 1 1,0 1 1,-2 3-373,0 3 1,0-1-107,0 5 0,-2-4-706,-2 4 359,3-5 1,-5 2 0,8-6-2160,2-4 2613,3-2 0,7-32 0,2-16 0,1-1 0,0 1 0</inkml:trace>
  <inkml:trace contextRef="#ctx0" brushRef="#br0" timeOffset="155">23462 5037 7804,'-13'-6'0,"0"5"-6,1-4 0,3 2-506,1-1 3,-1 3 193,2-5 0,3 10-76,8 1 392,3 5 0,51 8 0,-23-5 0,0 1 0</inkml:trace>
  <inkml:trace contextRef="#ctx0" brushRef="#br0" timeOffset="156">23602 5139 7804,'6'12'0,"-5"1"34,3 0 0,-2 0 0,-2-1 0,0 1 459,0 0 1,-4 0-144,-1-1 1,0 1 38,0 0-341,4 0 0,-5-1 1,5 0-1,-2-2-113,-1-2-173,0-5 295,4 3-123,0-12 0,1 2 0,2-8 1,3-2-1,-1-1-120,1-4 1,4-1 148,-2-5 0,4 4-13,0-1 202,1 7 1,0-4 0,0 7 0,-1-1 0,1 2 621,0 2-650,0 3 1,-1 12 19,1 3 0,0 2-507,0 2 222,-1 5 1,-3 0-1,-1 5 1,1-3 0,-1 0-550,1 0 0,-1-5-742,5 2 1432,0-8 0,17-15 0,4-8 0</inkml:trace>
  <inkml:trace contextRef="#ctx0" brushRef="#br0" timeOffset="157">24150 5024 7803,'-17'1'0,"0"4"0,0-3 537,5 7 1,-1 1-88,0 7-200,6-3 1,-4 10 0,4-3 0,0 3 0,2 2-55,4-1 1,1 1-1,1-2 1,4-3-176,3-4 0,8 0-110,1-4 0,5 1 0,0-10 0,3-1-510,5-1 1,-3-8 330,2-2 1,0-8-191,1-1 329,-4-6 1,4 3-1,-7-7 1,-3-2-1,-2-4-308,-2 1 470,-8-5 1,-2 8 0,-6-3 0,-3 1-1,-4 2 219,-6 2 0,-9 8 218,-4 2 0,-5 8-227,-7 5 1,-1 2 480,1 2-499,0 6 1,1 1-1,3 7 1,4 3-1,3 5 299,2 2 0,9-3-362,4 0 1,7 0-256,1 5 1,8-5 0,5 0-4,8 1 0,3-3 0,7-2 0,2-4 0,5-3-671,3-1 1,0-7 281,-3 3 0,3-5-365,-3-5 519,3-2 0,5-5 1,2-3 330,1-2 0,-11-7 0,2-5 0,4-5 0,-1 0 0</inkml:trace>
  <inkml:trace contextRef="#ctx0" brushRef="#br0" timeOffset="158">24775 4922 7769,'6'-7'319,"-5"1"1,6 5-282,-2-4 0,-3 4-40,7-3 0,-5 2-307,5 2 0,-1 0 0,5 0 309,0 0 0,28 12 0,7 2 0</inkml:trace>
  <inkml:trace contextRef="#ctx0" brushRef="#br0" timeOffset="159">24762 5126 7768,'-8'0'857,"-1"0"0,5 0-279,-4 0 0,5 1 314,-1 4-924,2-4 1,12 9 150,3-6-829,8 0 1,0-4 0,8-1 709,0-3 0,14-18 0,7-9 0,1-3 0,1-1 0</inkml:trace>
  <inkml:trace contextRef="#ctx0" brushRef="#br0" timeOffset="160">26650 4437 7768,'0'-22'-79,"0"-1"0,0-1 0,0 3 0,-2 1-621,-2 4 1453,3 2 1,-5 1 1067,6 1-1646,-6 10 0,5 6 1,-5 18-1,0 7 1,-2 8 513,-3 6-648,-2-4 0,0 11 0,0-2 0,1 5 1,-1 2-1,0-3 0,0-2-59,1-3 1,5-8-1,1 1 1,2-6-8,-1-3 1,3-8-1,6-10-29,4-8 0,1-9 0,2-6 0,3-6 24,0-5 1,5-3 0,-1-3 0,2-3-2,3-4 0,-3 2-145,1-2 143,0 0 1,3-3 0,-1 3 0,-2 4 0,0 5 219,-1 4 0,-1 8 0,-7 10 43,1 6 0,-6 10-169,-3 8 0,-2 7 1,-2 3-1,0 2-134,0 2 0,0-2-260,0 1 1,-4-6 47,-1 2-41,1-3 0,4-7 0,0-3-886,0-3 1,0-6-221,0 1 1432,0-6 0,6-32 0,1-13 0</inkml:trace>
  <inkml:trace contextRef="#ctx0" brushRef="#br0" timeOffset="161">25948 5202 7735,'-8'-1'487,"-1"-2"288,-1-1 1,3 0-306,-1 4-229,5 0 1,-4 0 251,3 0-462,2 0 1,8 1 0,12 2 0,9 1 0,10-1-1,10-3-30,12-4 1,-22 3-1,3-1 1,6-2 0,3-2-1,5 0 1,2-1 10,6 0 0,1-1 0,-16 1 0,1-1 0,1 1 0,3 1 0,0 0 0,0 0 0,1 0 0,-1 0 0,1 0-139,-2-1 0,0 1 0,0 0 0,-2 0 0,-1 0 0,0 1 0,20-1 0,-1 1 0,-2 0 0,-1 0 122,-1 0 0,-1 1 0,-7 3 0,0 0-874,-1-2 1,-2 1 881,-5 1 1,-1 1 0,-7 2-1,-2 2 1,30 3 0,-9 0 0,-10-3-1,-11-1 1,-8 0-60,-4 1 81,-8 0 99,1-4 1,-12 0-91,-6 0 542,-6 0-1013,-7 0 710,0 0 1,5 0-274,-1 0 0,1-11 0,-5-3 0</inkml:trace>
  <inkml:trace contextRef="#ctx0" brushRef="#br0" timeOffset="162">26191 5674 7758,'-2'-13'1083,"-2"1"0,2 6-889,-2 6 1,-1 10 0,0 8-1,2 4-69,2 5 1,1-1 0,-1 8 0,-2 0-138,-1-1 0,-1 0-1,5-4-22,-5-2 1,3 4 0,-3-6 0,0-4 0,1-4 0,0-3-55,-2-1 1,5-8 103,-4-5 1,4-5 0,1-8 0,0-1-26,0-3 1,1-3 0,4-6 0,3 1 16,4-1 0,2 5 1,1 0-1,2 0 51,-1 1 0,2 1 0,1 7 0,-1 0 25,1 4 1,2 2-1,-4 8 1,0 2-1,1 4 1,-8 8 83,3 1-152,-9 6 1,2-4-1,-8 7 1,0-1-1,-6 0-285,-3-4 1,0 1-13,-10-5 260,-1 0 1,-3-1-1,-2-2 1,-1-4 0,-2-3-73,1-4 1,3 3-235,0-2 152,1 0 0,5-5 0,3-2 0,4-3 0,4-1-881,5-3 1,3-2 1056,1-5 0,23-6 0,10-3 0,3-4 0,-1-1 0</inkml:trace>
  <inkml:trace contextRef="#ctx0" brushRef="#br0" timeOffset="163">26458 5559 7783,'6'-12'0,"-3"-1"149,5 0 1,-3 5 448,3-1-244,1 1 1,-1 1-1,1 2 1,-1 5-32,-1 5 0,-1 2-351,-6 5 1,0 3 0,0 2 0,-2 4 33,-2 3 1,-4 1-151,-9 1 1,3-2-100,-3-3 213,2 3 1,3-5-1,-1 2 1,0-4 234,0-3-34,1-1-160,4-6 1,4-1-8,8-6 0,4 0 0,6-2 0,3-1-187,4-1 1,3-4-59,2 3 1,1-3-713,2 4 512,-2-1 0,9 1 441,-7 0 0,35-6 0,4 3 0</inkml:trace>
  <inkml:trace contextRef="#ctx0" brushRef="#br0" timeOffset="164">27019 5636 7787,'-8'-11'1403,"-1"2"-572,7-2-67,-10 9 1,9-3-397,-5 5 1,5 5-277,-1 4 0,2 8 1,2 4-1,0 5-111,0 3 1,0 0 190,0 5-486,0-6 0,0 5 0,0-5 0,0 2 0,2-2-1710,2-1 1595,-3-7 1,7 2 0,-6-5 428,3-1 0,5-24 0,-3-8 0</inkml:trace>
  <inkml:trace contextRef="#ctx0" brushRef="#br0" timeOffset="165">26892 5891 7787,'0'-7'-438,"0"-4"1,3 5 664,5-3 1,2-1-177,11 6 1,2-4-108,7 3-166,2-4 0,7 6 0,-1-4 1,0 0 221,0-1 0,18-6 0,3-6 0</inkml:trace>
  <inkml:trace contextRef="#ctx0" brushRef="#br0" timeOffset="166">27364 5636 7787,'0'-13'0,"0"0"385,0 1 0,0 3 0,0 1 336,0-2 0,-2 4-410,-2 2 0,3 4-166,-4 4-49,4 3 0,1 7 1,-2 3-1,0 5 1,-3 3 38,3 5 1,-4 2-267,2 7 0,-1-5 13,5 0 1,-4-5-16,0 5 0,0-5 0,4 1 0,0-5-17,0-4 137,0 3 33,5-9 5,2-3 0,6-6 1,1-6-1,2-1 1,2-4-170,2-3 1,-3-4-73,4 0 0,-5-1-169,1 0 1,-1 0 84,1 1 1,-7 0 0,2 4 0,-2 2-988,-3 1 641,5 3 646,-5-4 0,5 18 0,1 2 0</inkml:trace>
  <inkml:trace contextRef="#ctx0" brushRef="#br0" timeOffset="167">27810 5649 7787,'0'-13'0,"0"0"0,0-4 602,0 0 0,-4 0 156,-1 4 235,1 1-638,4 5 0,-1 1 0,-2 7-229,-1 4 1,-1 3 0,4 11 0,-2 5-42,-1 4 0,-5 7-199,5-1 92,-6 9 0,5-3 1,-5 3-1,1 0 1,1 1-819,1 1 0,-5-4 249,4 2 270,2-4 0,-4-2 1,6-3-1,1-5 0,2-7-769,1-5 0,0-3 1090,0-1 0,17-23 0,4-5 0</inkml:trace>
  <inkml:trace contextRef="#ctx0" brushRef="#br0" timeOffset="168">27886 5993 7787,'2'-14'70,"2"-3"0,-2 3 105,2-3 1,1 2 507,0 3-248,5 5-252,-3 1 0,1 6 0,1 0 0,1 1-99,1 4 0,-4 2 1,-3 5-1,-2 3-252,-2 2 1,0-2 142,0 6 1,0-4-63,0 5 1,-5-5 0,1 3 0,0-2 32,-2-2 0,5-2 230,-3-2-132,2 1 0,2 0-19,0 0-139,6-6 0,-2-2 1,7-5-1,5 0 0,2-1-2003,5-3 2117,1-3 0,7-21 0,3-8 0,4-2 0,-1-1 0</inkml:trace>
  <inkml:trace contextRef="#ctx0" brushRef="#br0" timeOffset="169">28243 5572 7787,'-5'-17'0,"-4"0"0,2-4 294,-1 4 188,5 0 91,-3 10 1,8-2 415,2 9 1,3 3-800,6 10 0,1 5 0,1 4 0,2 3-74,-1 5 0,-2 2-197,-1 7 0,-5 5 0,0 2 0,-3 4-315,-2 1 1,-9 1-12,-6 4 0,-12 2-111,-10 5 0,-3-4 1,-3-6-1,-1-6-198,-2-9 1,1-5 453,4-8 0,1-6-59,3-6-121,3-1 442,5-10 0,-22-8 0,-6-8 0</inkml:trace>
  <inkml:trace contextRef="#ctx0" brushRef="#br0" timeOffset="170">27300 5521 7787,'-6'-7'28,"1"0"1,-5 4 0,1-1 22,-1 1 0,-1 3 0,-2 6 1,0 5 175,1 5 1,-1 8 465,0 1-529,0 6 0,1 9 1,-1 3-1,2 5 1,2 6-88,5 5 0,2 3 1,2 1-1,3-2-305,6-2 0,1-5 140,11 1 1,0-12 0,5-6-1,-1-6-163,1-7 0,5-4-317,3-7 1,3-2 567,1-3 0,11-20 0,8-10 0,5-2 0,-1-1 0</inkml:trace>
  <inkml:trace contextRef="#ctx0" brushRef="#br0" timeOffset="171">28562 5470 7787,'5'-13'0,"0"1"0,2-2 18,3-3 0,-3 7 0,2-2 0,1 5 1,2 4-1,4 2 546,1 1 0,0 0-268,-4 0 1,-2 6-1,-1 2 1,-3 3-27,-1 2 1,-2 0-306,-4 0 86,0 5 1,-6-4 0,-2 5 0,-3-2 0,-1 0 180,4-2-60,-4-6 0,7 2 0,-4-2-126,5 2 0,10-4-317,6-3 38,7-8 0,8-2 1,2-4-1,7 2 1,5-2-2002,6-1 2234,2-2 0,-13 2 0,2-2 0,2-1 0,-1 1 0</inkml:trace>
  <inkml:trace contextRef="#ctx0" brushRef="#br0" timeOffset="172">25936 5521 7798,'0'-13'806,"-5"5"1,0-1-644,-2 0 0,2 4 0,-2 5 0,2 9 1,2 8 277,1 8 1,2 9-331,0 13 1,0 3-1,0 13 1,-1 8-123,-1-32 0,0 0 0,1 3 0,0 1-1312,-1 4 1,0 0 1280,1 1 1,1 0 0,-1 2 0,2 1 0,-1-3 0,0 0 0,-1-3 0,2-1 0,-1-4 0,1 0-405,3 29 502,-2-7 0,5-14 0,-4-5 1,1-10-1,-1-9-51,-2-7 202,-1-9 1,-1-8 5,-4-8-220,-2-4 1,-5-5 0,-3-1-1,0-2 1,-4-3 38,0-1-206,3-1 0,-7 1 1,5 1-1,-1 2 0,0-2 231,-1-1 0,4-1 0,-2 0 0,2 3-804,3 1 0,-2-1 52,6-3 695,4-1 0,39-28 0,-10 24 0,1-1 0</inkml:trace>
  <inkml:trace contextRef="#ctx0" brushRef="#br0" timeOffset="173">25923 5496 7798,'0'-13'-82,"-4"0"0,-1 0 0,1 1-632,-2-1 1,5 0 935,-3 0 0,-2 5 0,0 1 1,1 0 200,-1 0 1,0 4 275,2-1 8,3 2-511,-5 2-88,6 0 1,6 0-1,2 0 1,5 2 0,4 0-1,6 3 1,5-2 73,6-2 1,4-1-1,6 0 1,9 0-158,9 0 1,-25-2-1,2 0 1,5-1-1,2 0 1,2 0 0,1-1-128,3-1 1,1 0-1,3 0 1,0 0-1488,5 1 1,1 0 1542,0-2 1,0 0 0,6 3 0,1-1 0,-3-1 0,-2-1 0,0 1 0,-1 0 0,-3 1 0,0 1-42,-2 0 0,0 0 0,0 0 0,-1 0 0,-1 2 0,0 0 0,-2-1 0,0-1-106,-3 2 0,0 0 0,-4-2 0,-1 0 155,1 1 0,0 0 0,-2-3 0,0 1 86,0 2 1,-1 0 0,-2-2 0,-1-1 0,-3 3 0,0 0 0,32-2-34,-5-2 0,-7 3-29,-3-5 0,-12 5-35,-5-1 47,-14-3 1,4 5 0,-11-2 0,-3 1-52,-4-1 21,-4 3 2632,-6-5-2912,-6 6 1,4 0 62,-7 0 1,5 0 248,-5 0 0,1 6 0,-5 1 0</inkml:trace>
  <inkml:trace contextRef="#ctx0" brushRef="#br0" timeOffset="174">29939 4718 7778,'0'-13'58,"0"0"0,0 1 209,0-1 1,6 6-1,4 3 1,6 2 0,5 2-1,3 0-209,1 0 1,1 0-469,-1 0 0,1 0 0,-1 0 0,1 2-676,-1 2 1086,1-3 0,-12 22 0,-3-2 0</inkml:trace>
  <inkml:trace contextRef="#ctx0" brushRef="#br0" timeOffset="175">29927 4935 8277,'-12'-9'1527,"4"1"-1405,2 5 1,8-3 0,2 6 124,4 0 1,9 0 0,6 0 0,4 2-448,3 2 1,6-3-1,0 3 1,2-1-1513,-1 2 1712,4-4 0,-3-5 0,3-3 0,6-4 0,0 0 0</inkml:trace>
  <inkml:trace contextRef="#ctx0" brushRef="#br0" timeOffset="176">31036 4527 7814,'0'-13'0,"0"0"267,0 0 199,0 1 1,-7 6 0,-4 7 0,-6 9-178,-3 6 1,-6 8-104,-4 1-172,-5 7 1,-2 6 0,-4-1 0,3-2 0,4-2 0,4-2 0,5-3 275,2-1-297,13-1 0,-1-7 0,13-3 0,6-5 0,6-4 0,4-1-110,5-3 0,2-2 1,4-1-1,2 0-107,1 0 1,1 0-411,1 0 465,3-5 1,-5-2 0,7-6 0,-1-1 0,-1-3-734,-3-5 871,-3 4 1,-10-6 0,-1 3 0,-2-3 0,-3-2 16,-5 1 0,-1 3 0,-4 3 0,-4 0 467,-4 4 1,0 2 299,-5 4 1,-1 4-79,-3 5-330,-1 0 1,0 0 0,0 1-1,1 3 160,-1 5 0,4 4-326,1 4 0,1 2-1,-2 7 1,-1 4-51,6-1-120,0 1 1,0 1 0,-1 3 0,3 2 0,0-1-140,2-1 0,0-4-294,0 4 0,6-6 85,2 2-114,4-3 0,0-7 0,1-3 0,0-5 0,0-2-576,-1-1 0,1-6 1030,0 1 0,0-42 0,-1-12 0</inkml:trace>
  <inkml:trace contextRef="#ctx0" brushRef="#br0" timeOffset="177">31571 4590 7814,'0'-12'0,"0"-5"0,0 0 220,0 0 1,0 8 346,0 1 1,-5 10 916,-4 3-1179,-2 10 1,-2 7-1,-1 7 1,-3 5-1,-4 5-50,-3 3 0,-7 9 0,-3 9 0,15-29 1,-1 1-209,-1 2 0,0 0 0,1-1 0,0 1-919,-1 2 1,0 0 657,-13 25 1,2 4 0,7-12 0,2-7 0,6-4-750,9-10 1,1-9 532,2-6 1,1-3-924,4-1 942,6-1 0,-3-3 1,5-2 410,2-1 0,47-36 0,-22 9 0,-1-1 0</inkml:trace>
  <inkml:trace contextRef="#ctx0" brushRef="#br0" timeOffset="178">31737 5011 7814,'-1'-8'0,"-3"-1"0,1 2-5,-6-1 1,1-2 0,-5 5 0,0 3 116,0 0 0,1 2 154,-1 0 1,0 2 0,0 3 0,1 7 227,-1 3 0,2 6-519,2-4 1,3 5 0,6-4 0,0 0-174,0 1 0,3-2 396,6-4-257,-1-1 1,15 1 0,-5 0 0,2-2-1,3-1 109,1-1 1,0-2 523,-3 1-344,3 4 0,-9-7 1,2 5-1,-3-1 290,-1 1 0,-6 1-297,-3 2-233,-3-6 0,-1 4 0,-1-4-149,-3 0 30,-3 5 0,-10-7 0,-2 5 0,-1-3 0,-2-1-1182,-2-3 0,-2-2 631,0-1 0,1 0 680,-1 0 0,-22-39 0,21 14 0,0 0 0</inkml:trace>
  <inkml:trace contextRef="#ctx0" brushRef="#br0" timeOffset="179">31712 5024 7814,'12'-13'0,"1"-4"23,0 0 0,4 0 32,0 4 0,6 5 1,-2 1-1,4 1 652,5 3 1,-3-2-735,3 0 1,-3 1 9,-2 4 17,1 0 0,5 0 0,2 0 0</inkml:trace>
  <inkml:trace contextRef="#ctx0" brushRef="#br0" timeOffset="180">27848 6924 7766,'-7'-6'143,"-4"5"0,2-4 0,-2 4 1,-2 2 83,0 4 1,1 3 0,-2 9-1,-2 4 1,-1 5 0,3 4-72,4 4 0,4 3 1,6 1-1,0 0-279,0 0 1,12-5 0,5-3 0,5-5-97,4-4 0,5-2 251,3-6-103,3-6 0,1-3 1,0-8-1,-1-6 0,-2-6 1,-2-5-1,-3-3-67,-6-2 0,0-3 0,-8-1 0,-4 1 247,-2 3 1,-7 1-1,1 4 1,-2 4 209,-2 3 1,-6 7-1,-2 3-50,-4 2 0,4 8-115,-1 2-164,6 4 0,-2 5 1,5 1-1,0 1 0,0 0 1,1 0-1,3-1-157,5-2 1,2-2-27,2-1 135,0-6 1,4-1 0,1-6 0,2 0-1,1-2 72,-1-2 82,-2-3 0,-5-10 0,0-2 0,-2 0 0,-2-4 243,-5-1 0,-3 3-163,-1-1 1,-5 1-253,-4-4 70,-2 5 1,-6 1-1,-1 7 1,-2 0-1,-3 4-374,-1 3 1,0 4-1086,3 1 986,-3 0 479,9 6 0,48 29 0,18 13 0</inkml:trace>
  <inkml:trace contextRef="#ctx0" brushRef="#br0" timeOffset="181">28715 6911 7769,'-5'-7'1115,"-2"1"-729,-6 6 0,-1 2-237,-3 2 0,1 3 0,-4 6 0,0 0-35,1-1 0,3 5-54,-1 0 0,7 0-234,2-4 99,5 0 0,-2 0 0,10-1 1,3 0-1,5-2-194,4-2 1,1-1 91,4 2 0,2-2-104,-3-3 187,-3-3 1,5 9 0,-6-5 0,-1-1 267,-2 1 0,-3-2-34,-2 6 0,-4-5 319,-5 5-346,0-7 1,-5 8 0,-4-4 0,-4 0 0,-2 1 29,-2 0 1,-4 0-416,4 1 147,-6-2 1,9-2-1,-3 1-843,3-3 0,5 0 968,1-2 0,39-29 0,6-6 0</inkml:trace>
  <inkml:trace contextRef="#ctx0" brushRef="#br0" timeOffset="182">28983 6924 7769,'7'0'1586,"-1"0"-1093,-6 0 0,0 7-286,0 6 0,-2 1 1,0 7-1,-3 2-81,2 1 1,1 3-352,-3 2 165,4-2 0,-5 5 0,8-7 0,2-1 1,4-3-158,4-4 0,5-2 1,3-4-1,2-3-189,5-3 0,2-5 214,-4-5 1,2-7 0,0-10 0,0-3-17,-3-5 1,-7 2 148,0-6 1,-4-2-114,-5-6 207,-2 2 0,-6-4 0,-2 7 0,-3 3 0,-8 5 57,-7 2 1,-1 7 317,-5 3 0,4 8 3,-8 5-165,-3 3 1,5 2-1,-5 5 1,2 5-1,4 6 278,5 3 1,3 0-399,7 1 1,4 3-283,4-3 99,3 4 1,6-4 0,5-1-152,6-2 17,4-1 0,10-1 0,1-2 1,1-4-1,4-2-846,1-1 1,2-4 491,4 1-548,-4-2 1091,11-8 0,-9-9 0,3-5 0,6-4 0,1 0 0</inkml:trace>
  <inkml:trace contextRef="#ctx0" brushRef="#br0" timeOffset="183">29799 6822 8608,'7'0'-609,"-1"0"1,11 17-1,4 4 1</inkml:trace>
  <inkml:trace contextRef="#ctx0" brushRef="#br0" timeOffset="184">29710 7026 9449,'8'0'477,"1"0"0,1 0-881,1 0 0,8 0-1295,2 0 1699,3-6 0,18 0 0,9-1 0,5-3 0,-1 1 0</inkml:trace>
  <inkml:trace contextRef="#ctx0" brushRef="#br0" timeOffset="185">31023 6618 7773,'0'-19'-47,"0"5"0,0-3 0,0 3 0,0 1 0,2 1 524,2-1 0,3 1 0,7 4 0,2 4 644,1 2-1006,5 2 1,-2 2 0,6 2 0,-1 4 0,-1 4 463,-2 1-719,2 5 0,-12-2 1,1 3-1,-7 1 0,-5-1 1,-2 0-1,-3 1-160,-5 3 1,2-5 0,-2-1 0,1-2 117,1-3 0,-3 1 1,6 0 184,1 0 1,1-5 96,2 1 1,6-7-1,4 4 1,4 0 38,3 2 0,2-1 95,-2 2-221,2-1 1,1 9-1,-3 0 1,-4-1 0,-3-1-36,-2 2 1,-5-2-1,2 2 1,-4-3-46,-1-1 1,-6-1 30,-2 1 1,-8-4-139,-1-1 1,-5-5-1,-1 1 1,-5-2-338,-6-2 0,1 0 68,-1 0 443,0 0 0,-8-10 0,-5-3 0,-4-1 0,0 0 0</inkml:trace>
  <inkml:trace contextRef="#ctx0" brushRef="#br0" timeOffset="186">29914 6835 7748,'-7'-6'801,"3"-3"1,4 4-754,4 0 1,4 4 0,9 0-1,3-2-88,0-1-146,4-1 1,0 4-1,6-2 1,0-1 185,1 1 0,3-7 0,4-4 0,6 0 0,0 0 0</inkml:trace>
  <inkml:trace contextRef="#ctx0" brushRef="#br0" timeOffset="187">31941 6580 7784,'0'-13'1,"-1"0"1,-2 0-1,-1 1 1,1-1 397,2 0 1,1 5 0,-2 0-1,-1 1 212,-1 0 1,-2 6 0,4 1-1,-4 7-309,-1 4 0,3 9 192,-5 6-387,-5-1 0,-2 13 0,-5 1 0,-2 6 0,-1 5 284,-1 1-463,-1 5 0,-1 2 1,-2 7-1,12-31 1,1-1-1,0 0 1,-1 1-1,-12 29 1,2-5-225,1-5 0,6-1 0,3-11 1,3-5-633,1-9 1,6-7 237,3-8 216,3 1 1,2-2 0,3-2 0,6-5 473,6-2 0,21-8 0,9-1 0</inkml:trace>
  <inkml:trace contextRef="#ctx0" brushRef="#br0" timeOffset="188">32056 7064 7785,'-6'-7'0,"-1"-4"399,-5 2 0,-1 3 0,0 2 0,0 3-214,1 1 0,-1 0-162,0 0 1,0 1 0,2 3 0,1 5 179,2 2 0,5 2-170,-2 0 0,4 0 0,1-1 0,0 1-209,0 0 1,7 0-3,6-1 1,0 1 0,5 0-1,-1 0 121,0-1 1,4 1 92,-4 0 1,5 0 60,-5-1 1,1 1 0,-4 0 0,0 0 253,-2-1 1,-7 1-129,4 0 1,-6 0 9,1-1-205,-3-5 0,-6 5 1,-5-5-1,-6 1 1,-5-1-540,-3-1 1,-6 3 74,0-5 0,-1 0-417,1-4 613,-2 0 1,-5 0 239,3 0 0,3-28 0,5-8 0</inkml:trace>
  <inkml:trace contextRef="#ctx0" brushRef="#br0" timeOffset="189">31967 7102 7785,'1'-8'0,"3"-1"0,-1 2 240,6-1 0,-1-4 394,5 4 1,5 1-284,4-2-337,2 6 0,7-6 0,3 4 0,3 2 1,1 2-860,0 1 845,1 0 0,21 0 0,7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39.645"/>
    </inkml:context>
    <inkml:brush xml:id="br0">
      <inkml:brushProperty name="width" value="0.09071" units="cm"/>
      <inkml:brushProperty name="height" value="0.09071" units="cm"/>
      <inkml:brushProperty name="color" value="#FF0000"/>
    </inkml:brush>
  </inkml:definitions>
  <inkml:trace contextRef="#ctx0" brushRef="#br0">1364 459 7812,'-5'-8'56,"-4"0"0,-1 1 0,0 0 0,2-1 1143,-2 1-671,4-5-304,1 11 1,6-6 0,5 4 445,6-1-625,1 0 0,16 2 1,-3-1-1,4-2 0,4-1-144,3 0 70,-7-4 0,15 8 1,-9-6-1,-2 3 1,0 2-1,-5 2 1,0 1-343,-5 0 1,-7 0 0,-2 1 0,-5 3-40,-6 5 0,-2 3 0,-2 4 0,-3 2-317,-5 2 0,-2-3 727,-12 5 0,1-1 0,-9-1 0,1-3 0,0-3 0,-16-9 0,-10-3 0,-4 1 0,0 0 0</inkml:trace>
  <inkml:trace contextRef="#ctx0" brushRef="#br0" timeOffset="1">1339 536 7861,'-31'0'-3,"7"0"1,-3-2-1,1-1 32,4-1 0,5-4 303,0 3-151,8 1 0,3-2 1,8-1-1,2 0 305,5 3 0,3-2-283,5 2 1,3 0 128,6 4-277,-1-6 0,5 5 0,1-4 0,0 4 0,2 1 81,-1 0 0,2 0-63,5 0 1,-7 4-263,-2 1 17,-9 4 0,0 0 0,-6 8 0,-5 6 1,-5 4-280,-6 2 1,-12 8 251,-12 1 0,-12 8 21,14-19 0,-1 1 131,-26 24 1,23-24-1,-1 0 1,-26 18-1,3-3 1,5-5 201,2-4 0,12-10 1202,11-11-345,6-6-782,8-7 0,4 0 1,10 0-1,7-1 1,4-2 198,5-1 1,8-2-348,7 2 0,2 1 196,7-6-469,0 1 1,8-1 0,2 1 0,-1-2 0,1-1-482,-3-2 0,-8 4-359,-3 1 0,-5 4 449,-4-5 0,-4 6-753,-9-1 1335,-8 3 0,-19 1 0,-8 0 0</inkml:trace>
  <inkml:trace contextRef="#ctx0" brushRef="#br0" timeOffset="2">2512 638 7849,'0'-15'0,"-1"0"1,-2-2 0,-3 1 0,0 2 117,1 1 919,0 1 0,1-1-338,0 0 0,0 13-564,4 9 1,0 12 0,-2 10 0,-1 3-60,-1 6 0,0 4-56,4 7-109,0-6 0,0 3 0,0-5 0,0-2 1,0 0-534,0 1 482,0-8 0,4 3 0,0-13 0,1-3 0,-1-4-684,0-2 486,0-8 0,-4-3 1,0-8-1,0-5 0,0-4 1,0-4-475,0-4 0,-1-7 812,-3-2 0,1-7 0,-6-1 0,5-2 0,-3-5 0,0 0 0,0-1 0,4 4 154,-1-5 0,2 2 233,2-2 1,0 4 66,0 9 1,2 3 0,2 6-1,5 2 140,2 6 0,3 0-214,3 9 0,3 2-133,5 2-292,1 2 1,-1 2 0,1 0 0,-1 0 0,1 0-433,-1 0 0,-3 6-256,-1 2 1,-5 4-647,1 1 1379,-9 5 0,-19 30 0,-11 13 0</inkml:trace>
  <inkml:trace contextRef="#ctx0" brushRef="#br0" timeOffset="3">2499 893 7855,'-13'-6'-11,"6"4"612,2-3 1,6 5-416,3 0 0,9 4-439,8 0 90,3 1 0,3-5 0,3 0 1,3 0-1,1 0-115,0 0 0,0-6 278,4-3 0,1-1 0,6-2 0,2-2 0,0 1 0</inkml:trace>
  <inkml:trace contextRef="#ctx0" brushRef="#br0" timeOffset="4">2945 842 7859,'0'12'351,"0"1"-169,0 0 1,-1 0 0,-2-1 204,-1 1 0,-2 0 69,2 0-293,3-1 1,-5 1-1,7 0-79,4 0 1,-3-6 6,7-3-319,-1-3 191,5-1 0,1-1 0,2-5 1,1-5-1,-1-6 12,-2-3 0,-2-1 49,1-5 0,-4 5 132,-1 0 0,-4 5 164,5-1 0,-6 3 278,1 1-500,-3 6 0,-1 9 109,0 10-189,-5 12 1,-1 10 0,-2 9-51,3 4 1,0 12-1,-1 6 1,0 5-150,4-33 1,-1 0 0,-6 32-219,5-1 1,0-9 386,4-3 14,0-4 0,1-8 1,2-6-1,1-8 0,0-9 68,2-8 1,-4-4 309,2-5-118,-3-3-167,-1-1 0,0-7 0,0-6 0,0 1 1,-1-1 131,-3 0 1,1-4 13,-6 0 1,5-6-200,-5 2 1,2-3-168,-1-1-2,-3-1 0,9-4 0,-2-1 0,2 0 0,2 0-650,0 3 1,2 1 415,2 1 0,5-1-1089,8-3 911,2 4 1,8-1 538,3 5 0,16-1 0,9-3 0,6-5 0,1 1 0</inkml:trace>
  <inkml:trace contextRef="#ctx0" brushRef="#br0" timeOffset="5">3723 791 7898,'0'-13'0,"0"4"218,0 1 0,0 4 217,0-5 0,2 6-1027,2-1 0,-1 3-48,5 1 640,1 0 0,32 28 0,7 7 0</inkml:trace>
  <inkml:trace contextRef="#ctx0" brushRef="#br0" timeOffset="6">3711 1020 7898,'-13'-7'585,"1"0"1372,4 3-1239,-3 2 0,12-3-928,3 5 0,5-5 45,12 1-176,0 0 1,10 2 0,3 0 0,3-4 0,2-1 340,-1-3 0,6-5 0,7-4 0,3-2 0,1 1 0</inkml:trace>
  <inkml:trace contextRef="#ctx0" brushRef="#br0" timeOffset="7">5814 880 7903,'-12'0'159,"-1"0"1,0 0 668,0 0-497,6 0 0,3 0 0,10 0 0,5 1 0,6 2 860,3 1-1257,7 1 0,1-5 1,6 0-1,2 0 1,-1 0-327,-1 0 35,3 0 0,-9 0 0,5 0 0,-1 0 1,0 0 356,-1 0 0,15-12 0,1-2 0</inkml:trace>
  <inkml:trace contextRef="#ctx0" brushRef="#br0" timeOffset="8">6503 638 8125,'-8'-12'883,"-1"4"488,6 2-809,-8 6-264,4 0 0,-2 3 0,2 5 0,2 9 0,0 7 400,0 6-719,3 3 0,-3 9 1,5 2-1,0 2 1,1 2-1,3 1 0,5 2-284,2 0 0,-2-5 0,-1-5 0,1-6-562,-2-5 0,3-9 340,-6-4 192,0-3 0,-4-8 1,0-6-1,0-8 75,0-8 0,0-4 0,0-7 1,0-1 128,0-2 0,0-10 79,0 2 0,0-7 236,0 2 1,-4-5 0,-2 1 0,0-4 231,1-4 1,-1 3 202,2-4 1,1 10-43,-5 3-323,5 4 0,-3 6 0,7 6 0,4 7 0,3 9 314,4 4 1,2 3-378,3 4 0,4 5-241,9 4 53,-3 2 0,4 6 0,-6 1 1,1 2-1,-4 3-387,-5 1 1,-5 2 227,-12-1 0,0 2-438,0 3 444,-12-3 0,3 0 0,-13-6 0,-2 0 0,-3-1-193,-2-3 0,-7-2 157,2 2 1,2-7-255,-2 3 0,5-4-77,-1-1 0,5 2 517,4-6 0,36 1 0,15-5 0</inkml:trace>
  <inkml:trace contextRef="#ctx0" brushRef="#br0" timeOffset="9">7306 625 7931,'0'-13'137,"-1"0"1,-2 1 0,-1-1 711,1 0 0,2 0 82,1 1 0,0-1 1022,0 0-1497,0 6 0,0 3 0,0 8 31,0 4 1,1 9-144,3 5-361,-2 2 1,9 7 0,-4 4 0,2 5-1,-2 4 1,0 0 0,0 1-325,3 1-209,-5-5 0,2 3 0,-4-6 0,2-1 0,-3-3 0,1-5 0,0-3-1281,1-5 0,1-2 1831,-5-7 0,-17-39 0,-5-9 0</inkml:trace>
  <inkml:trace contextRef="#ctx0" brushRef="#br0" timeOffset="10">7179 905 7931,'0'-12'1016,"0"-1"1,0 4-1801,0 1 805,0-1 0,7-3 1,6 0-1,6 2 812,6 2 0,6 4-1084,3-5 284,3 6 1,9-2-34,1 5 0,10-10 0,7-3 0,1-1 0,0 0 0</inkml:trace>
  <inkml:trace contextRef="#ctx0" brushRef="#br0" timeOffset="11">8722 472 7839,'-2'-13'111,"-1"0"0,-2 1 0,-2-1 271,-3 0 1,0 5 0,-1 0 0,-1 3-1,-3 3 1,-2 5-45,-2 6 1,-5 8-1,0 4 1,-4 4-207,-1 5 0,7 3 137,0 5-329,1 0 0,1 5 1,5-1-1,5-2 1,6-3-1,4-5 1,4 0-290,4-4 0,9-7 0,5-5 0,3-5 15,5-2 0,2-7 218,7 3 45,-1-4 0,-4-7 1,0-2-1,0-5 1,0-4-1,-1-4 1,-2-3 52,-3-2 1,-7 2-59,-4 3 245,-3 3 1,-2 1 52,-4 0 0,-6 7 1,-8 11-1,-1 9 35,-3 6 0,-1 6-230,-2-1 1,4 8 14,1 1 1,5-1 0,-1-3-1,2-2-28,2-3 0,6 2-116,3-6 1,3 0-43,5-4 67,-2-6 1,9-2 0,-2-6 0,5-3 0,3-6-210,-2-6 1,-5 1 155,-2-7 1,-4 0 51,4-8 0,-5 3 129,1-3 11,-8 3 0,0 6 1,-4 1-1,-2 2 911,-2 2-306,-1 2-333,-6 7-271,-1 7 0,-1 8 0,1 8 100,1 1 0,-3 7 0,5 2 1,1 6-317,2 5 1,-3 1 6,-1 1 1,1 4-138,4 4 1,0 7-1060,0 1 1299,0 1 0,0-5 1,-1 1-1,-2 0 0,-1 1 123,1-4 1,-3-7 144,2-4 1,-2-4-62,2-4 1,1-9 62,-5 0-84,5-11 0,-4-4 1,4-8-1,-3-2 117,-1-5 1,0-8 310,-1-4 0,-8-4-522,3-5 1,-1-1-35,6-3 8,-4-9 1,11 14-1,-3-11 1,2 2 0,4-1-413,2 3 0,7 6 157,6 0 1,10 3-905,-1 2 0,9 6 94,3 6 1042,1 1 0,15 17 0,9 5 0,2-2 0,0 0 0</inkml:trace>
  <inkml:trace contextRef="#ctx0" brushRef="#br0" timeOffset="12">9933 829 7950,'-20'-2'102,"3"0"101,3-3 0,7 0 0,6 2 0,6-1 1379,8 1-1331,14 1 1,0-2-1,12-2 1,4-1 0,4-1-137,2 1 0,2-5 1,0 5-1,0-1-543,0-1 0,-7 6-153,-6-1-190,1 3 1,-14 1-1839,1 0 2340,-12 5 0,-14-3 269,-9 2 0,-53-8 0,24 0 0,0 1 0</inkml:trace>
  <inkml:trace contextRef="#ctx0" brushRef="#br0" timeOffset="13">10290 650 7950,'-13'-14'0,"1"-3"0,-1-1-77,0-4 0,0-2-230,1 3 813,4 3 0,1-1 1,5 7 1286,-3-1-1542,1 6 0,4 7 50,0 8-183,0 9 1,0 4 0,0 8 0,0 2 0,0 2-40,0 2 0,0 3-60,0 5 1,0-5-1008,0 0 723,6 6 1,-3-14-1,4 8 1,0-1 0,0-2-758,3-1 0,1-7-345,2-5 1367,0-7 0,28-36 0,7-16 0</inkml:trace>
  <inkml:trace contextRef="#ctx0" brushRef="#br0" timeOffset="14">10953 510 7950,'0'-13'392,"0"5"393,0-1-609,0 1 1,-6 1 380,-2 2-404,-3 15 1,-1 5 0,4 11 0,2 4 0,2 4 369,0 3-500,-1 1 0,5 3 0,0-1 0,0-3 0,2 0-258,2 0 188,-3-5 1,11 2-1,-5-8 1,1-7 0,-1-3-994,-1-3 892,4-6 0,-7 3 1,4-7-1,-1-5 1,-4-6-1,0-6-25,-2-3 0,0-8 197,0 0 0,-4-2 0,-2-7 0,-1-1 110,-3-2 1,0-6 102,2 1 0,-4-1 600,4 5-637,2 0 0,-4-3 1,4 1-1,1 5 1,-1 2 355,3 5 1,6 5-471,1 2 0,11 9-51,-3 0 0,10 7-276,-1 1 0,4-1 0,4 0 0,0 4-698,0 4 0,-4 0-119,-4 5 1,2 1-26,-6 3 1083,0 7 0,-15 23 0,-4 12 0</inkml:trace>
  <inkml:trace contextRef="#ctx0" brushRef="#br0" timeOffset="15">10915 752 7987,'-13'2'332,"0"2"1,5-3-43,-1 4 1,7-4 0,-3 3 0,10 2 55,3 1 1,6-4-394,7 1 1,2-2 0,10-2 0,-1 0-1419,1 0 1465,1 0 0,8-10 0,5-3 0,4-1 0,0 0 0</inkml:trace>
  <inkml:trace contextRef="#ctx0" brushRef="#br0" timeOffset="16">11323 893 7987,'-13'5'0,"0"-2"0,1 6-28,5-1 1,-3 5 0,5 0 0,3 1 0,0 3 775,2 4-592,0-3 1,4 6 0,1-2 0,-1 2 0,0 1 0,0 1-400,6-1 1,-8-5 0,2-3-1,-3-3 1,1-2-560,2-4 628,-3-2 1,5-8 0,-6-2 0,0-4 0,2-4 100,2 0 0,-3-7 388,3-2 1,-2-3-174,-2-2 0,0 1 0,0-2 0,0-1 577,0-2 0,0 0-327,0 5 0,0-1 874,0 1-902,0 5 0,0-3 0,0 6 0,1 1-128,4 2 1,2 7-299,5 3 0,5 3 295,0 1-350,6 5 1,-9 2 0,3 7 0,-3 3-1,-2 5-618,-4 2 1,-2 1 302,-6 1 1,0-1 142,0 1 0,-6-1 253,-2 1 0,-8-1 0,-1-1 1,2-2 95,0-5 0,4-3 196,3-1 418,-4-6-152,11-2-445,-5-5 1,12 0 0,2-1-1,4-2-48,0-1 1,5 0-147,0 4 1,5 0-48,-5 0 128,0 0 1,0 0-1,0 0 1,-2 1-1,-1 2-14,-1 1 145,-6 6 1,-1-3-97,-6 6 1,-6-5 110,-2 1 1,-5-1 0,-4 4 0,-4-2-99,-3-2 0,0-1-75,2 2 1,0 2-310,5-2-218,-6-4 1,9 2 589,-3-2 0,37-27 0,9 0 0</inkml:trace>
  <inkml:trace contextRef="#ctx0" brushRef="#br0" timeOffset="17">11756 956 7959,'0'-12'1231,"0"-1"677,0 6-1349,0 1 1,0 7-330,0 4 1,0 7-1,0 10 1,0 2-202,0 1 1,0 2-184,0 3 0,0-2-724,0 6 514,0-5 0,5 2 0,-1-7 0,-1-3 0,0-2-1999,1-1 1552,-3-4 392,5-1 1,-6-9 418,0-8 0,-1-7 0,-4-6 0,4-6 0,-12-5 0,3-15 0,-1-9 0,4 5 0,4 10 0,3 3 0,1 6 0,4-2 263,-4 9 1,10-2 0,-2 6 0,2 1 0,3 4 855,3 3 1,-2 4-640,2 5 1,1 0-194,-1 0 0,4 1 1,-4 3-158,6 3 1,-8 10 0,5 2 0,-1 1 0,-5 2 152,-4 2 0,-5 3-312,-5 3 0,0-2-92,0 6 1,-9-5-436,-4 0 401,-8 4 0,1-10 0,-6 2 0,1-1 0,-1-1-368,1-2 1,-1-7 296,1-5 0,-1-5-490,1 5 716,5-7 0,7-53 0,7-19 0</inkml:trace>
  <inkml:trace contextRef="#ctx0" brushRef="#br0" timeOffset="18">12751 740 7895,'0'-13'-51,"0"0"0,0 0 0,0 1 0,1-1 0,2 0 464,2 0 0,0 2 0,-2 1 0,1 2 545,-1-2 1,-3 4-534,-4 2-314,-3 2 0,-6 5 1,-1 4-1,-2 6 0,-2 3-379,-2 2 212,4-4 0,-2 10 1,5-4-1,0 1 1,2-1-1,3-1 0,3-4-88,4-1 1,2-1 0,4-2 0,5-1 99,5-1 1,5-5 0,5 3-1,1 0 26,0 0 0,3-4 0,1 3 0,-2-1-9,-1 4 1,-3-2 0,-2 0 0,-5 0 72,-3 0 0,-7-2 188,-3 3-205,-2 1 0,-4 3 0,-2 0 0,-6-2 0,-4-2 1,-5 2-1,1 0-382,0-2 0,-5 2 118,2-5 0,2-1 1,2-4-1,3 0-655,1 0 1,2-2 372,2-2 0,5-3-161,8-6 678,4-5 0,24-12 0,11-5 0,2-6 0,0 0 0</inkml:trace>
  <inkml:trace contextRef="#ctx0" brushRef="#br0" timeOffset="19">13070 714 7913,'11'-1'224,"-2"-4"-149,2 4 778,-4-5 1,2 12 33,-1 2-691,-5 4 0,3 5 1,-6 1-1,1 1 0,2 0-87,1 1 0,0 2-247,-4 3 1,0-1 153,0-3 0,0 2-656,0-6 0,5 0 0,0-6-2013,2-2 2653,2-3 0,26-69 0,-14 24 0,-1 0 0</inkml:trace>
  <inkml:trace contextRef="#ctx0" brushRef="#br0" timeOffset="20">13248 574 7913,'-18'-6'0,"2"0"87,-5-2 0,5-2 1,-1 4-1,3 1 482,2-1-460,4 2-692,3 4 1,6 0 0,3 1 582,5 3 0,31 15 0,8 8 0</inkml:trace>
  <inkml:trace contextRef="#ctx0" brushRef="#br0" timeOffset="21">13376 727 7913,'7'21'-109,"-3"0"1,2-4 81,-2 5 0,5-5 978,-5 4-604,0-6 0,-3 4 0,2-6 0,2-1 1077,-3 1-1021,0-6-262,-2-1 0,0-8 1,1-2-45,3-4 0,-1-9-285,6-5 1,-1 3-488,5-3 528,0 1 0,4-4 1,0 0-1,0 3 1,0 2-201,0 2 1,0 2 263,-4 7 1,1 0-50,3 4 200,-3 1 0,0 4 0,-5 1 0,-1 4 1,1 3-75,-1 4 0,-1 5-383,2 0 1,-2 5 143,-3-1 0,-1-1-834,5 2 683,-5-7 0,8 4 396,-2-7 0,36-22 0,11-5 0</inkml:trace>
  <inkml:trace contextRef="#ctx0" brushRef="#br0" timeOffset="22">14090 612 7903,'-9'-8'0,"1"-1"0,4 6 582,-5-1 0,1 3-318,-5 1 0,0 0 1,2 1-1,1 3 185,1 5 1,1 6-428,-5 2 1,2 7 105,2 2-132,-2-1 1,10 7 0,-4-6 0,4 3 0,2-1-248,4-4 109,2 2 0,5-11 0,3 4 0,2-4 0,4-5-230,3-3 0,1-2 243,1-5 1,-1-6 88,1-3 37,-1-8 1,1-2 0,-1-8 0,-1-3 0,-2-4 114,-5-3 0,-5-1 81,-3 0 0,-3 1 430,-6 3-430,-6-3 0,-3 10 0,-8-1 0,-4 5 0,-3 6 397,-1 3 1,-2 7-335,-3 2 1,3 4 116,-3 1-384,3 6 0,2 1 0,-1 6 0,2 1 0,4 1-114,8 2 1,0 5-205,8-5 0,0 1 171,4-1 1,1-3-16,4 3 1,2-3 0,7-2 0,3-2-181,4-2 0,7-1-31,2 2 0,6-4-592,-2-5 666,-3 0 1,6-1 0,-3-3 309,2-5 0,-6-8 0,1-6 0,3-1 0,-1 0 0</inkml:trace>
  <inkml:trace contextRef="#ctx0" brushRef="#br0" timeOffset="23">14868 650 8431,'0'-7'2602,"5"2"-2635,4 5 0,8-5 1,6 1-1,5 1-277,6 2 1,8-3 0,4-2 0,-1 0-78,-2 1 1,-5 0-299,-4 5 0,-4 0 0,-11 2 685,-6 2 0,-74 31 0,19-11 0,-1 1 0</inkml:trace>
  <inkml:trace contextRef="#ctx0" brushRef="#br0" timeOffset="24">14944 854 7947,'-13'0'223,"1"0"644,-1 0-574,6 6 1,7-5 0,10 4 0,5-4-360,7-1 0,3 0 0,5 0 0,4 0-190,3 0 1,1-6-1,0-2 256,0-3 0,0-6 0,2-2 0,4-1 0,0-1 0</inkml:trace>
  <inkml:trace contextRef="#ctx0" brushRef="#br0" timeOffset="25">15620 638 7926,'-1'-8'938,"-4"4"-830,4 3 1,-6 2-1,4 3 365,-1 5 1,-2 7-1,3 1 1,-1-2-427,1-1 1,2 0 0,2 2-1,3 1-160,5-1 0,2-4-299,2-3 329,5 2 1,4-9 0,6 2 0,3-4 0,0-4 0,2-6 0,-2-6 39,0-5 1,-2-5 0,-8-2-1,-6-3 430,-5-2 0,-4 5-106,-6-2-63,-11 3 0,-3 2 1,-12 2-1,-1 5 0,-3 6 1,-4 5-1,-3 4-602,-1 2 1,4 7 110,0 2 0,6 11-790,-2 6 1063,3 6 0,11 13 0,1 7 0,-1 4 0,-1-1 0</inkml:trace>
  <inkml:trace contextRef="#ctx0" brushRef="#br0" timeOffset="26">17635 650 6662,'-9'0'1841,"1"0"-807,5 0-471,-3 0-494,6 0 0,2 0 0,2 0 0,4 0 0,4 0 23,0 0 1,7 0 0,2 0-1,3 0-223,2 0 0,-1 0 0,1 0 0,-1 0-323,1 0 0,-1 0 0,1 0 0,-2 0-244,-3 0 1,2 0-74,-6 0 385,-6 0 386,-5 6 0,-35 12 0,-6 9 0</inkml:trace>
  <inkml:trace contextRef="#ctx0" brushRef="#br0" timeOffset="27">17622 893 8012,'-7'0'288,"-5"0"0,12-5-115,0 1 0,3 0 548,10 4-727,-3 0 0,14 0 0,-3 0 0,3 0 0,3 0 0,3 0 1,3 0-530,-1 0 1,5 0 0,-3 0 534,3 0 0,30-23 0,-31 9 0,1 0 0</inkml:trace>
  <inkml:trace contextRef="#ctx0" brushRef="#br0" timeOffset="28">18004 561 7856,'-12'-13'0,"-1"2"328,0 2-140,0-2 0,1 10 0,0-5 1,2 2-1,3 1 195,2 4 1,0 1-207,5 6-243,6-5 1,1 8 0,6-3 0,0 0 0,1 1 0,3-1 0,3 1-139,0-1 1,4-5-1,-3 1 1,3-2-108,1-2 1,1 4-126,-1 0 463,-5 0 1,0-4 0,-4 2-1,1 1 1,-3 2 481,-4 2-343,-5-4 0,-5 10 0,-1-2 0,-5 6 0,-6 4 992,-8 6-1039,-4-1 1,-7 11-1,-2-2 1,-1 5-1,1 2-304,2-1 1,7-7-508,7-4 1,4-2 691,5 2 0,25-3 0,11 4 0</inkml:trace>
  <inkml:trace contextRef="#ctx0" brushRef="#br0" timeOffset="29">19496 1058 7355,'-8'-4'-177,"1"-2"1025,1-1-457,-4 4 1,10-2 0,0 6 81,7 3 1,9-2-342,1 2 1,5-2 0,1-2 0,4 0 98,3 0 0,5 0-220,-1 0 5,9 0 1,-2-2 0,4-1-1,-1-1 1,-4 1 0,-5 0 0,-5 1-157,-3-3 1,-7 1 30,-3 4 1,-10 0-138,-7 0 1,-6 0 0,-7 0-292,1 0 1,-1 4-407,0 1 84,6-1 859,1-4 0,40-6 0,9-1 0</inkml:trace>
  <inkml:trace contextRef="#ctx0" brushRef="#br0" timeOffset="30">20606 982 7850,'-12'-13'-95,"2"0"1,3 1 0,2-1 646,2 0-434,1 0 0,8 1 0,3-1 0,2 1 0,3 3 0,3 0 0,3-1 1,1 0-1,0 0 283,2 2 0,1 5-329,2-1 0,-5 2 0,-1 4 0,-2 2 20,-2 4 0,-8 11-299,-4 6 191,-2 7 0,-9 6 0,-5 0 0,-6 0 0,-5 1 0,-4-1 0,1 2-87,-1 2 0,1-8 1,1 0-1,1-7 204,2-6 1,4-2 205,5-7-158,6-5 0,3-2 0,8-10 0,5-2 1,3-1 203,5-1 0,3 1-289,6-5 1,1 0-276,2 1 118,-2 5 0,6-5 0,-5 4 0,3-2 1,2 0-822,2 1 0,-4 5 121,-1-4-607,-3 5 1400,-1-3 0,10-5 0,4-3 0</inkml:trace>
  <inkml:trace contextRef="#ctx0" brushRef="#br0" timeOffset="31">21269 905 7908,'0'-12'0,"0"3"222,0 1 1,-2 0-1,-1-1 1018,-1 0-1042,0 6 1,0 5 0,-1 10 0,1 8-39,-1 4 1,3 3-97,-2 3 1,2-2 122,2 6-257,0 0 1,0 3 0,0-3 0,0-4 0,0-3-79,0-2 1,2-1-265,2-2 1,-2-4-152,2-5 494,3-6 1,-6-8 196,4-12-130,-4 0 0,-1-12 1,0 0-1,-1-4 1,-2-4 140,-2-2 0,1 1-93,4-5 1,0 8 0,0-7 0,0 3 209,0 2 1,2 2-97,2 5 1,-3 2-78,4 3-32,-4 8 0,5 3 0,2 6 1,3 1-70,2 2 0,0 6 26,0 4 1,-1 4-1,1 2 1,-1 4-217,-4 1 1,-2-1 53,-6 3 0,0 2-66,0-3 95,-6 3 1,-1-3 0,-6 1 0,0-1 0,-1-1-266,-3-3 1,-1 0 122,-3-5 0,1 4 0,4-9 0,1 2-601,3-1 868,0-5 0,38-20 0,4-11 0</inkml:trace>
  <inkml:trace contextRef="#ctx0" brushRef="#br0" timeOffset="32">21906 791 8218,'-5'-13'987,"3"0"-715,-4 6 1,2 3 897,0 8-976,0 9 1,2 7 0,-1 6 0,-1 3 0,1 2 460,2 2-819,1 1 1,0 4 0,0-1-1,0-2 1,0-1 0,1 0-1,2-3-434,1-5 0,5-2 0,-5-7 0,0-2-1310,2 0 1908,-4-8 0,-8-36 0,-8-13 0</inkml:trace>
  <inkml:trace contextRef="#ctx0" brushRef="#br0" timeOffset="33">21651 1148 7903,'-8'-9'0,"-1"1"0,6 3 299,-1-3 1,4 1-1,6-3 1,5 3-19,5 1 0,12-4-320,2 2 1,5 1 0,5-2 0,2 1-66,5 0 104,3-3 0,3 0 0,7-2 0,5-4 0,-1 0 0</inkml:trace>
  <inkml:trace contextRef="#ctx0" brushRef="#br0" timeOffset="34">23679 918 7864,'-2'-11'30,"-1"1"0,-2 3 117,-2 1 1,0 3-1,-2 7 1,5 6-1,2 6 302,2 5 1,0 3-374,0 2 0,5 1 0,0 1 0,1 2-115,0-2 1,2-1 0,-2-3 0,-1-1 24,1-2 0,0-5 1,-3 1 74,1-3 48,6-7-63,-9-1 0,5-8 1,-6-2-1,0-6 1,0-6-1,0-5 0,-2-4 136,-2-5 1,3-4 0,-5-7-1,2-3-87,0-1 1,-1-2-1,5-3 1,0 2 2,0 1 0,2 6-3,2-1-101,3 8 1,6 0 0,1 8 0,2 8 0,2 6-75,2 8-158,1 3 0,5 1 0,-2 1 1,-2 3-1,-2 5-267,-1 2 0,-1 3-21,-1 3 0,-3-1 0,2 5 0,-5 1 526,-2-3 0,-25 13 0,-11 6 0,2 0 0,-1 0 0</inkml:trace>
  <inkml:trace contextRef="#ctx0" brushRef="#br0" timeOffset="35">23768 918 8141,'-7'0'689,"-3"-1"-882,6-4 393,-1 4 1,7-5 0,3 6-38,8 0 0,1 5-410,8-1 1,-1 1-956,4 0 989,7-4 0,0 5 213,6-6 0,7 2 0,5 1 0,5 1 0,-1 0 0</inkml:trace>
  <inkml:trace contextRef="#ctx0" brushRef="#br0" timeOffset="36">24214 1135 7867,'-7'0'347,"-4"6"0,8 1-238,-6 5 1,7 1 37,-3 0 0,4 1 1,1 2-1,0 2-172,0 2 0,0 1-502,0 5 0,0-2 79,0-3 89,0 3 1,0-10 358,0 3 0,23-14 0,5-4 0</inkml:trace>
  <inkml:trace contextRef="#ctx0" brushRef="#br0" timeOffset="37">24201 1250 7868,'-5'-13'0,"2"0"176,-6 0 0,7 1 0,-3-1 1,4 0 313,1 0 1,6 5-230,2-1 1,3 2 0,2-1 0,1 4-59,3 2 0,2 2-401,2 0 0,2 0 1,-6 2-1,-2 2-316,-1 4 1,-2 4 385,-4 0 0,2 1 0,-6 1 0,-1 2-56,-1 1 0,-7 4 80,1-4 0,-6 0 147,2-4 0,-4 0 0,0-1 0,0 1 177,4 0 0,-2-5 143,6 1-210,-6-6-45,8 8-160,2-10 1,7 5 0,6-4 0,1 0 0,2 3-2,1-3 0,4 4 20,-4-2 0,0 2 12,-4-2 0,0-1 208,-1 6-61,1-7 1,-6 6-1,-2-4 1,-5 3 145,-5 0 0,-2 0-7,-6-3 1,-1-1-206,-3 6 1,-1-5-247,-3 4-52,-3-5 0,9 3 1,-2-5-1,3 2 1,1 1-1952,1-1 2189,5-1 0,29-25 0,14-5 0</inkml:trace>
  <inkml:trace contextRef="#ctx0" brushRef="#br0" timeOffset="38">24737 1173 7869,'0'-8'0,"0"-1"316,0 6 1,-1-2 981,-4 5-1082,4 0 0,-5 2 0,6 6 0,0 6-316,0 4 0,0 3-86,0 5 1,0-1-1,0 1 1,2 1-264,2 3 1,-3-8-668,4 4 823,2-4 1,-5-2 0,6-1 292,-3-1 0,-1-26 0,-4-2 0</inkml:trace>
  <inkml:trace contextRef="#ctx0" brushRef="#br0" timeOffset="39">24724 1224 7859,'-4'-20'332,"0"3"1,-1 7 183,5 2-275,0-1 0,2-2 1,4 3-1,6 3 135,8 4 1,0 2-255,1 4 0,5 2 0,3 5 0,-2 3 74,-4 2 1,0-2-343,-6 6 105,0-5 1,-10 8 0,-4-3 0,-6 2 0,-7 0-227,-6-2 0,-8-1-63,-6 1 0,-9-1-260,1-3 1,-9-2 589,0 7 0,-10-11 0,-9-1 0,18-2 0,0 1 0,1-1 0</inkml:trace>
  <inkml:trace contextRef="#ctx0" brushRef="#br0" timeOffset="40">26242 548 7869,'4'-17'54,"0"-1"0,-1-1 1,-2 1-1,-1 2 1,2 2 1059,2 2 0,-4 7-545,0 10-541,0 2 0,-16 17 0,4-2 0,-4 5 0,-1 4 302,0 2-372,-6 1 1,4 4-1,-6 1 1,3-1-1,2 0-269,2 0 273,1-5 0,5-3 1,4-9-1,3-4 0,5-3 1,6-3-1,8-2 15,10-5 1,5-8 0,8-5 0,4-2 80,3-2 0,-2 1-289,5-1 166,-6 0 0,3-4 1,-6 0-1,-1 3 1,-4 3-878,-8 2 710,-5 6 1,-7-7 0,-2 5 46,-3-2 1,-3-2 0,-8-4 145,-1 1 1,-6 0 190,1 4 1,-2-4-116,-2 4 377,6-3 0,-4-6 1,2 0-1,-1 1 491,2 2 1,-2 5-37,6 1-285,-1 5-505,5-3 1,-4 12 0,0 4 0,1 5 22,2 7 0,1 2-47,0 1 0,0 6-361,0 3 67,0 3 0,0 2 1,0-3-1,0 0 1,0-2-418,0 1 0,0-4 187,0-1 0,0-4-792,0-5 717,0-3 1,1-6 543,3-4 0,15-42 0,8-15 0</inkml:trace>
  <inkml:trace contextRef="#ctx0" brushRef="#br0" timeOffset="41">26930 676 7890,'0'-13'997,"0"0"-519,0 1 0,0 3 121,0 1 0,-6 6 0,-3 4-336,-7 9 0,0 4-200,-5 11 0,0-1 1,-5 12-1,-1 6-57,-2 5 1,-4 0 161,-5 7-256,0 3 1,18-27 0,0 1-1,-1 2 1,1 0 0,-1-1-1,-1 0 1,2 0 0,-1-2-1426,-18 29 1341,0-9 1,7-5 0,3-7 0,8-8 0,7-7 0,5-7 0,4-3-465,2-1 1,7-6 635,5-3 0,20-13 0,10-9 0,3 1 0,-1-1 0</inkml:trace>
  <inkml:trace contextRef="#ctx0" brushRef="#br0" timeOffset="42">27058 1122 7870,'-17'-7'1083,"0"3"1,-6 2-798,2 2 1,1 0-293,-1 0 0,5 6 0,-2 3 0,1 2 277,0 2 1,0 1-214,4 3 0,6-3 0,3 3 0,2-1-172,2 1 1,2-3 89,2 3-147,3-9 0,7 4 0,3-5 1,3 1-1,1 1-361,0 1 536,-5-5 1,7 2 0,-6-2 0,-2 2 0,-1 1 397,-1 1-305,0-1 1,-6 1 0,-1-1-1,-2 2 1,0 1-109,-1 2 1,-7 0 0,-6 0 0,-4 1-169,-3 3 0,-6-7-42,2 2 1,-3-3 26,-2-1-266,1 4 0,1-11 1,1 3-1,3-4 460,2-4 0,12-27 0,6-13 0,1-5 0,-1 0 0</inkml:trace>
  <inkml:trace contextRef="#ctx0" brushRef="#br0" timeOffset="43">26956 1199 7868,'10'-15'107,"2"-2"1,5 3 160,0-3 1,-1 7 117,5 2 0,0 4 0,5-3 0,2 1-97,6 3 0,-4-3-454,8 2 0,-4-2-839,0 2 782,-3 3 1,-5-5-1,-2 6 222,-3 0 0,-8-6 0,-7-1 0</inkml:trace>
  <inkml:trace contextRef="#ctx0" brushRef="#br0" timeOffset="44">27555 548 7897,'-6'-24'0,"3"3"0,-5-9 148,5 3 0,-4 2 0,4 1 0,-1 1 1,1 3 2106,2 2-1877,1 6 1,1 7 0,3 5 0,5 1 408,2 3-703,2 9 0,4 8 0,1 9 1,1 4-1,1 4 527,-1 5-595,3 8 1,-2 7-1,-3 6 1,-3 1-1,-3 4 1,-6-31 0,-1-1-1,-2 3 1,-2 0-228,0 0 1,-2-1 0,-4 0-1,-1 0 90,-3 0 1,-1-1 0,-4-2-1,-2 0 1,-1-2 0,-2 0 0,-2-2-1,-1-2-356,-1-2 0,-2-2 0,-29 18-181,0-2 1,-6-6 256,1-2 1,4-7-1,2 0 1,4-6-466,3-3 1,5-1 382,-5-4 0,6 0 483,-1 0 0,3-2 0,2-3 0,-1-3 0,-3-4 0</inkml:trace>
  <inkml:trace contextRef="#ctx0" brushRef="#br0" timeOffset="45">26050 561 7911,'0'-18'27,"-1"-2"1,-3-4-1,-3 1 330,-1 2 0,-3 7 0,3 1 0,-4 9 3,0 6 1,-1 11 0,0 10 0,0 7 8,1 8 0,-1 7-29,0 10-279,0 4 0,2 10 0,6-33 1,1 0-1,2 2 0,0-1 1,1 3-1,1 0-154,0 2 0,0 1-21,-1-1 0,2 1 1,1 2-1,3-1 1,0-4-1,3-1 1,1-2-1,3-1 1,15 29-1,4-9 1,2-6-744,2-9 1,2-15-377,1-5-143,12-11 1376,2 1 0,10-10 0,1 1 0,0-9 0,4-7 0</inkml:trace>
  <inkml:trace contextRef="#ctx0" brushRef="#br0" timeOffset="46">28511 880 7871,'0'-9'2232,"0"1"-2120,6-1 0,2 1 0,9 1 0,5 1-143,2 3 1,8 2 0,5-1 0,6 0-608,2-3 1,0 1 14,2 4 1,-4 0 622,-9 0 0,-20 11 0,-10 4 0</inkml:trace>
  <inkml:trace contextRef="#ctx0" brushRef="#br0" timeOffset="47">28511 1058 7871,'-7'0'-1079,"3"0"1157,8 0 0,5 0 0,8 0 0,7 0-211,8 0 1,5 0 0,14 0 132,6 0 0,-7-8 0,11-4 0,2-2 0,6 0 0,-1 0 0,1 0 0</inkml:trace>
  <inkml:trace contextRef="#ctx0" brushRef="#br0" timeOffset="48">29429 880 7871,'-17'0'16,"0"0"0,0 5 24,5 4 1,-1 2 0,0 2 0,0 0 371,1 0 0,3 4 1,2 0-1,1 0-88,3 1 1,5-2 0,5 3 0,7-2-242,5-5 0,6-1 1,6-7-1,3-1 66,6-1 1,-2-8 76,5-3-86,-4-8 1,-5 0 0,0-8 0,-1-6 0,-5-5 0,-6-2 0,-8 0 317,-6 0 0,-8-1 0,-11 1 1,-9 3-420,-10 5 1,-8 2 0,-7 12 0,-8 3-394,-3 3 0,-4 9 1,-2 2-1,1 11-397,1 7 751,6 6 0,12 12 0,-1 8 0,0 3 0,0 0 0</inkml:trace>
  <inkml:trace contextRef="#ctx0" brushRef="#br0" timeOffset="49">9933 3774 7889,'0'-12'-400,"0"-5"331,0 0 1,4-6-1,1 2 1,-1-2 0,0 0-1,2 3 1482,1 2-1023,-4-5 0,7 9 0,-6-3 1,0 3 1120,2 1-1249,-5 6 0,5 3 0,-6 10 241,0 6-490,0 7 1,0 6-1,0 2 1,0 3-1,0 3 1,0 1-1,0 0-265,0 1 1,0-4 67,0-1 5,0-3 1,1-2-1,2-1 1,1-2 0,1-5-1,-1-3 1,1-3-446,3-2 0,-6-5 574,3-8 0,-4-5 0,-1-8 1,0-4 130,0-3 0,0-7-51,0-3 0,0-3 1,0-3-1,0-1 352,0-1 0,0-7-85,0 3 0,0-4-198,0-1 0,0 6 1,1 4-1,4 5 101,3 6 0,4 5-76,0 4 0,1 4-425,0 8 224,5 4 0,-2 5 0,4 0-403,-2 0 0,3 5 0,-4 5 0,-1 4-620,-2 3 0,-5 6 577,-1-2 1,-5 3 522,1 2 0,-25 39 0,7-28 0,0 1 0</inkml:trace>
  <inkml:trace contextRef="#ctx0" brushRef="#br0" timeOffset="50">10124 3647 7964,'-12'-6'1563,"-1"5"-985,6-5-126,1 6-350,6 0 0,6 0 0,4 0 1,5-1-1,6-2-186,4-1 0,4-1 1,2 5-1,1 0-549,-1 0 0,4 0 633,-1 0 0,26 6 0,6 1 0</inkml:trace>
  <inkml:trace contextRef="#ctx0" brushRef="#br0" timeOffset="51">10571 3711 7964,'-13'0'1384,"4"0"-1051,1 0 0,5 1-101,-1 3 1,-2 3 0,2 6 0,1 1-39,2 3 0,1-1 0,1 6 0,2 4-539,1 2 1,6 3-1,-2-2 1,4 2-452,1 2 0,-1-9 1,0 0 795,-4-4 0,15-15 0,-2-6 0</inkml:trace>
  <inkml:trace contextRef="#ctx0" brushRef="#br0" timeOffset="52">10596 3813 7964,'-6'-13'0,"4"-4"0,-7 0 184,1 0 0,0 4 0,4 0 1,4 2 276,4 2 0,4 2 0,6 5 0,3-3-396,4 2 1,3 2-95,2 1 1,-1 0 0,-1 1 0,-1 4-145,-2 3 1,-10 5-256,2 4 1,-9-1 237,1 5 0,-4 0 0,-2 3 0,-4-1 113,-3-2 0,-3-1 25,-2 1 1,2-2 578,2-7-168,-2 1 1,4 0 357,-6 0-573,6-6 1,3 3-97,8-6 0,3 4-84,6-3 1,1 0 35,3-1 0,-2 2 198,7 3-130,-7 2 0,4-5 0,-8 4 0,-1-2 18,-2 2 1,-5 1-36,1 2 0,-8-4-20,-4-1 0,-9 1-160,-5 3-6,-2-5 1,-3 3-1,-1-4 1,-2 0-1,1-1-453,-3-2 0,6-1 56,-4-2 1,8 0 531,5 0 0,26-34 0,7-9 0</inkml:trace>
  <inkml:trace contextRef="#ctx0" brushRef="#br0" timeOffset="53">11119 3736 7964,'0'-8'1803,"0"-1"-1522,0 6 0,-2-2 24,-2 5 0,3 2 119,-3 7 1,1 5-148,-2 12-356,4-1 0,-5 6 0,6 2 0,0 1 0,0 0 0,0 0 0,0 0-805,0 0 1,5-6-1,0 0 1,2-3 883,3-4 0,13-28 0,4-3 0</inkml:trace>
  <inkml:trace contextRef="#ctx0" brushRef="#br0" timeOffset="54">11157 3838 7964,'-6'-18'0,"-1"-1"314,-5-2 0,5-2 0,2 6 0,4 2 488,1 1 1,6 1-552,2 0 1,5 6 0,4 1 0,4 2-88,3 0 1,3 0-131,3 4 1,-3 4 58,2 0-165,-2 6 0,2 1 0,-2 8 0,-5 1 0,-2 1-372,-4-1 1,-8 8 238,-4-3-1,-2 4 1,-8-4-1,-4 1 1,-5-1 0,-7 1-62,-2-1 1,-3-1 124,-2-2 40,2-4 1,-10-1-1,4 0 1,1-3-1,2-2-562,3-4 0,3-5 664,3 1 0,19-42 0,11-12 0</inkml:trace>
  <inkml:trace contextRef="#ctx0" brushRef="#br0" timeOffset="55">11960 3392 7970,'-1'-17'286,"-3"0"0,2 10-226,-2-6 0,10 4 0,5 0-170,5 0 1,6 6-157,0-1 82,2 3 0,1 1 0,2 0 0,1 1 184,2 3 0,-6 37 0,-5 15 0</inkml:trace>
  <inkml:trace contextRef="#ctx0" brushRef="#br0" timeOffset="56">11999 3609 7970,'-14'0'461,"-3"0"1,2 0 384,-2 0 0,7 0 670,2 0-1208,5-6-376,9 4 1,4-3 0,12 5 0,5-2 0,6 0 0,4-4-1,1 0-2074,0 1 2142,0-5 0,-1 1 0,4-1 0,3-3 0,0-1 0</inkml:trace>
  <inkml:trace contextRef="#ctx0" brushRef="#br0" timeOffset="57">14243 3098 7983,'0'-9'-42,"0"-4"0,1-4 0,2-2 0,1 2 45,-1 3 0,3 1 0,-2 1 1,0 0 2623,2 4-1668,-5-3-822,5 9 1,-6-2 0,-1 10 27,-4 6 1,-2 7-185,-5 6 26,-1 1 0,-4 1 0,-2 1 0,1 3 1,0-1-1,2-2 0,2-4-72,1 0 1,5-5-1,-1-2 1,1-3 102,1-1 0,1-5 14,6 1-45,0-6 1,1 2 0,5-6 0,5-2 131,5-1-127,7-6 0,-4 3 1,8-6-1,2 2 0,0 1-22,0 1 0,-2 5 1,-2-3-1,1 1-16,-1 3 1,-1 3-124,-3 5 0,2 2 22,-6 6 83,6 5 0,-13 2 1,1 5-1,-2 1 1,-4-1-244,1 1 0,-2-1 148,-4 1 1,-1-6 19,-4-3 113,-2-3 1,-5 1-1,-1 0 1,-1-6 0,-2 0 55,-1-2 1,-6-4 60,2 1 1,-3-2-418,-1-2 146,-1 0 0,-1 0 0,-1 0 0,-2 0 0,2 0-770,1 0 0,1-6 930,1-3 0,11-47 0,2-14 0</inkml:trace>
  <inkml:trace contextRef="#ctx0" brushRef="#br0" timeOffset="58">14281 3073 7983,'0'-13'203,"0"0"1,0 1 711,0-1-834,0 0-93,0 0 0,6 6 0,2 3 0,4 3 0,0 1-229,1 0 1,6 0-208,2 0 0,3 5 0,3 4 448,3 2 0,8-2 0,7 1 0,6 0 0,0-1 0</inkml:trace>
  <inkml:trace contextRef="#ctx0" brushRef="#br0" timeOffset="59">14880 2971 8005,'-7'-9'0,"3"1"552,-3 5-174,0-3 1,0 9 0,3 4 112,2 6 1,2 10-72,0 2-363,0 1 0,0 12 0,0-1 0,0 5 0,0 2-87,0 0 1,2 3 0,0-3 0,4 0-111,1 0 1,-3-3-79,5-7-46,-6-3 1,2-11-1,-3-3 47,2-3 0,-2-8 0,2-6 324,-3-7 0,-6-9 4,-4-1 1,-2-7-75,-2-2 1,0 0 0,0-8-1,1-3 76,-1-4 0,2 0 69,2-6 0,-1 4-82,6-3 0,0 0 34,4-1 0,0 3 0,1 6 1,5 1 154,6 3 0,6 9-283,3 8 0,7 8 112,-2 5 1,3 3-129,1 1 21,-3 0 1,4 5 0,-7 5 0,-2 4 0,-5 5 15,-3 1 0,-7 1-66,-3 4 1,-8 2-186,-5 3 0,-8-2-745,-4 6 609,-9-5 1,2 2 0,-5-5 0,1-1 0,-1 2 359,-2 3 0,-13-3 0,-5 4 0</inkml:trace>
  <inkml:trace contextRef="#ctx0" brushRef="#br0" timeOffset="60">14026 3953 8005,'-13'-9'1545,"1"1"-1224,5 5 0,8-3 0,13 6 0,12 0 397,10 0-675,14-5 1,15 2 0,-27 0 0,1-1 0,3 0 0,1 1-1,3-1 1,1 1 0,3-2 0,-1 1 0,2 0 0,-1 0-75,-1-1 0,-2 1 1,-3 2-1,-1 0 0,-4-2 1,0 1-1,30-4-521,-9 0 0,-18 4 0,-9-2-1330,-9 4 1472,-11 1 1,-13 0 0,-10 0 0,-5 1 409,-2 4 0,-5 2 0,1 6 0,-4-1 0,-28 12 0,-8 3 0</inkml:trace>
  <inkml:trace contextRef="#ctx0" brushRef="#br0" timeOffset="61">14587 4272 8005,'-4'-13'2,"0"0"1,-1-4 183,5 0 1,2 0 1136,2 4-1112,3-5 1,6 4-1,1-3 1,2 3-1,2 2 1,2 4 0,3 3 300,1 4 0,-3 4-815,0 5 173,-11 1 0,6 15 0,-12-1 0,-1 5 0,-3 6 0,-5 3 0,-4 1-187,-7 0 1,0 1 0,-5-3 0,-2 0 326,-1-2 0,0-6 249,3 2 181,3-9 0,5-2 232,0-7 1,17-10-1,11-6 1,11-8-251,13-5 1,5 3-691,7-3 0,1-1-21,3 1 1,-2 0 0,2 4-1,-4 2-853,-4 2 0,-9-1 698,-8 6 0,-3 0 444,-2 4 0,-16 5 0,-5 2 0</inkml:trace>
  <inkml:trace contextRef="#ctx0" brushRef="#br0" timeOffset="62">9461 2920 8045,'-8'-4'-15,"1"-2"0,0 0 0,1-1 0,-1 2-17,0-1 0,4 5 0,-3 8 1,2 7-1,0 6 0,1 7 332,1 5 1,2 6 0,0 5 0,0 6-9,0 10 0,5 9-234,-3-27 1,0 3-1,3 2 1,0 1-1,-1 7 1,0 3-1,2 2 1,1 2-526,2 3 1,-1 1-1,-1 1 1,0 1 499,2 1 0,-1 0-18,0 2 0,-2-1 1,1-5-1,-1 0 0,1 1 1,-1 0-1,0-3 0,1-1 1,0-2-1,0 0 0,0-5 1,2-2-1,-1-3 0,1-2-56,-1-4 1,-1-2-1,-2-2 1,0-2 0,2 24-1,0-5 174,0-10 0,-4-10-458,1-7 65,-2-2 1,-4-2-1,0-7-643,-3-10 1,2-10-42,8-20 744,2-5 0,1-22 200,1-6 0,-6-6 0,2-3 0</inkml:trace>
  <inkml:trace contextRef="#ctx0" brushRef="#br0" timeOffset="63">9563 3086 8014,'-10'-14'0,"-2"-2"0,-3-1-237,1 1 0,7 6-829,3 2 975,2 5 1,4-3 844,2 6-660,3-5 1,6 3 0,1-3-1,2 0 1,1 0 248,-2-2-252,5 4 0,-4-7 0,5 4 0,0 1 0,1-1 0,-3 2 0,1-1 6,0 1 0,6-4-134,3 3 30,7-4 1,-4 6 0,8-6 0,4-1 0,8-1-77,11-2 80,6-5 0,-28 10 1,2 0-1,1-2 1,1-1-1,4 0 1,1-1-1,4 0 1,1 0-392,4-1 0,1 1 0,0-1 0,-1 0 311,1 0 1,-1 1 0,-1 1 0,0 2 41,0 0 1,-1 1-1,2 0 1,0 2-11,2-1 0,1 1 1,-3 0-1,0-1 36,2 1 1,1-1-1259,2 1 0,1 0 1269,-1-1 1,1 1 0,6 0 0,1-1 0,-24 3 0,1 0 0,0-1 0,1 1 0,0 0 0,0 0 16,0-1 0,0 1 1,0 0-1,-1 0 0,-1-1 1,1 1-169,1 0 1,-1 0-1,1-1 1,-2 0-1,1-1 1,0 0 159,2 1 1,0-1 0,0 0 59,18-2 1,1-1-1,-21 5 1,2 0 0,-1 0-1,18-3 1,0 1-1,1-1 1,1 0 0,1-1-1,1 0 72,-23 3 1,1-1-1,-1 0 1,23-3-1,0 1-129,-23 4 1,1 0 0,-1-1 0,1 1 0,-1 0 0,0 0 50,-1-1 0,0 1 1,0 0-111,0 0 1,1-1-1,-1 1 1,21-2-1,-1-1 1,-1 2 0,-1-1-1,-3 1 1,-1 0-1,-3 1 1,0 0-103,-4-1 0,-1 0 1,-5 1-1,-1 1 49,-2-2 0,-2 1 1,-7 2-1,-1 0 233,28-7-90,-9 7 1,5-8 0,-8 4 0,-5 0 0,-6-1 692,-8 0 1,-11 3-635,-5-5 0,-2 7 2509,-3-3-2430,1-2 0,-4 6 1873,-1-3-1956,-5 2 605,3 2-669,-6 0 0,0-1 163,0-3 7,0 2-192,0-4-117,0 6 1,0 2 11,0 2 0,0 3 106,0 6 0,0 0-15,0-1-8,0 7 1,0 1-1,0 5 1,0 2 0,0 3 73,0 4 0,-2 8-17,-2 5 1,2 4 65,-2 4-83,-3 3 1,6-21 0,1 0 0,-2 2 0,-1 0 0,3 2 0,-1 0 0,0 3 0,1 0 27,-3 2 0,1 0 0,2 3 1,-1 0-313,-1 4 0,0 0 0,1-2 0,0 0 413,1 0 1,0 0-128,0 1 0,0-2 0,0-4 0,0-1 0,1 2 1,0-1-1,0-1 0,2 0 0,1-4 0,0 0-148,2-5 1,0 0 0,7 32-154,-1-13 1,5 1 301,0-5-118,0-6 0,-8-1 0,-2-7 0,-1-3 0,-4-3-197,0 0 0,-2-10-228,0 1 1,-2-7-4,-2-2 4,-3 5 0,-7-4 692,-3 3 0,-17-8 0,-9-3 0,-5 0 0,0 0 0</inkml:trace>
  <inkml:trace contextRef="#ctx0" brushRef="#br0" timeOffset="64">9678 5253 7925,'-14'-4'-52,"-2"-2"1,-1 1 0,3-2-257,4 0 1,6 4 0,8-1 0,5 2 0,2 2 494,2 0 1,4 0-132,0 0 1,5 0-1,-2 0 1,2 0 258,-1 0 0,0-4-26,5 0-241,-1-1 1,1 1 0,0 0-1,3 1 1,2 0 0,3 0-1,6-2 81,5-2 0,5 2 0,2-2 0,3 0 1,5 0 1,8 4-104,-32 1 0,0 0-19,1-2 1,1 1 0,2 2 0,1-1 0,0-1 0,0-1 0,1 0 0,1 1 0,2 0 0,1 0 0,0 0 0,1 1 0,0 0 0,0-1 2,-2 1 0,-1-1-51,-1-1 1,0 1 0,3-2-1,-1 1 1,1 1 0,0-1 0,1 0-1,0 1 1,-1 0 0,0 0-179,-1 1 0,0-1 216,0-2 0,0 0 0,0 1 0,0 1 1,2-3-1,0-1 0,1 1 0,0 1 1,0-1-1,1 2 12,-3-1 1,1 1-1,-1 0 1,0 0 0,0-2-1,0 0 1,2 1 0,1 0-241,1 1 0,0 0 1,-3 0-1,0 1 245,2-1 1,-1-1-1,-1 0 1,0-1 1,0 1 0,-1 1 1,0 1-1,1-1 0,1 0 1,0 0-1,-1 0 0,1-1 31,-2 2 0,0-1 0,1-1 0,1-1-36,-2 1 0,1 1 0,3 1 1,-1-1-14,1 0 1,-2 0-1,0 0 1,-1-1 16,0-1 1,0 0-37,-2 2 1,0 1 0,0-3 0,0 0 0,0 2 0,0 0-1,1-1 1,-1 0 0,0 0 0,-1 0-6,-2 0 1,0 1 0,-2 2 0,-1 0-87,-1-2 0,1 0 1,-1 2-1,0 1 298,1-1 1,-1 0-114,27 0 1,3 2 0,-9 0-1,2 0 1,2 0-100,0 0 0,-7 0 42,3 0 1,-4 0-38,1 0 9,-4 0 1,10 0 0,-5 0 0,-2 0 0,-4-1-53,-1-4 1,-2 4 9,-1-3 0,-5-2 599,-8 2 1,2-5-569,-6 5 110,-6 0 1,-2 0-1,-5-1 1,-1 3 607,-2 0 0,-1 2-538,0 0 1,-1 0 417,1 0-597,0 0 1,-3 0-1,1 0 1,3 0-387,0 0 1,-4 0 126,-1 0-184,-6 0 1,1 0 0,-8 0-1,-5 0-607,-2 0 0,-2-4 1071,0 0 0,1-6 0,-1 8 0,0-3 0,0-1 0,29-7 0,7-7 0</inkml:trace>
  <inkml:trace contextRef="#ctx0" brushRef="#br0" timeOffset="65">16270 4667 8121,'0'-7'585,"0"1"-1210,0 6 625,0 0 0,-11-6 0,-3-1 0</inkml:trace>
  <inkml:trace contextRef="#ctx0" brushRef="#br0" timeOffset="66">3071 7155 8013,'-12'0'0,"0"-4"239,-3 0 1,7 0 0,-4 4-1,4-1 1022,2-2-1128,1 1 1,10-3 0,2 5 0,5 0-1,6-1 1,5-1 0,4-3 824,4-2-970,6 0 0,3 0 1,4-1-1,1 1 1,-2-1-1,-2 1 0,-4 0-341,-2 0 1,-2 1-939,0 2 815,-9 3 1,-3-4 0,-11 7 0,-3 1 0,-3 5 475,-3 2 0,-50 6 0,18-8 0,0 1 0</inkml:trace>
  <inkml:trace contextRef="#ctx0" brushRef="#br0" timeOffset="67">2818 6069 8107,'-18'0'-365,"8"-4"-128,-3 0 688,3 0 0,10 4 1,8 0-1,11 0 1,5 0-1,3 0 270,3 0 1,6-2-356,7-2 1,4-2-1,-3-4 1,2 2 23,7-2 0,-6 3-401,4-2 161,-9 7 1,1-8-1,-8 5 1,-4 3 0,-4 0-313,-7 2 0,-12 2 0,-8 2 0,-7 4-189,-4 4 0,-7 0 148,-4 1 459,-7 0 0,-38 5 0,27-8 0,-1 0 0</inkml:trace>
  <inkml:trace contextRef="#ctx0" brushRef="#br0" timeOffset="68">2780 6133 8107,'-14'-4'0,"-3"0"0,2-5-120,-2 5 1,7-5 264,2 5 0,7-1 1,1 2 301,7-2 0,10 1-420,4 4 1,4-4-1,5-2 1,4 1 139,3-1 1,1 2-76,0 4 0,5 0-63,-1 0 0,4 0 1,-7 1-1,-3 3 90,-3 5 0,-4 4-407,-3 4 0,-8 7 84,-5 5 1,-6 8-170,-7 2 283,-6 4 0,-8 10 1,-11 1-1,-9 2 1,-6 1 3,-3 0 1,20-29 0,-2-1 159,-21 24 0,2-6-123,1-2 1,3-5 143,2-4 190,6-8 0,0-4 0,8-5 985,3-1-1083,8-2 0,13-3-177,9-2 1,6 2 259,2-2-195,6-4 1,3 7 0,6-5 0,4 0 0,0-1-105,4-1 1,7-3-250,0 2 1,-2-4 109,2-4 1,0 1-496,4-6 370,-6 1 1,3-5-1,-5 2 1,-2 1 0,-3 1 292,-4-1 0,8-12 0,-2-5 0</inkml:trace>
  <inkml:trace contextRef="#ctx0" brushRef="#br0" timeOffset="69">3953 6299 8107,'-4'-13'-485,"-1"0"1,1 1-1,0-1 911,0 0 0,-5 0 1,3 1 188,-1-1-85,4 0 0,-6 0 0,3 2 652,-1 3-1173,4 2 0,-4 7 0,4 5 0,-1 7 0,1 7-25,2 4 1,1 3 0,0 2 0,0 7-54,0 5 1,0-1-296,0 2 262,0-2 1,1-2 0,3 0-1,3-1 1,2-3 0,-2-4-1,0-5-99,0-3 0,-3-5 113,5-9 68,-6-2 0,2-8 0,-5-2-27,0-4 0,0-4-83,0 0 1,-4-1 0,-2 0 0,1 0-27,-1 1 0,-2-1 92,3 0 0,0 5-30,0-1-11,4 6 1,-9-8-1,4 4-305,-1 0 31,4-5 82,-2 11 0,1-6-64,-1 3 1,1 1 135,4-6 232,0 6 1,4-4-1,2 5 1,0-4 0,-1-1-11,-2-3 123,4-1 1,-5-4 374,2-2-296,-3 3 0,-1-6 0,0 5 0,0-4 0,0 0 382,0-4 0,0-1-291,0-2 0,0 1 112,0-1-285,0 1 1,5-1 0,0 1 0,2 1 0,5 1 266,3 2 1,1 4-22,5-5-409,0 7 1,6-2 0,2 7 0,0 3 0,1 1-158,1 3 1,-4 2-129,3 1 0,-5 1-633,-3 4 699,-4 7 0,-2 3 0,-4 3 0,-3 0 0,-3 5-1217,-2 5 1482,0-1 0,-38 33 0,13-30 0,0 1 0</inkml:trace>
  <inkml:trace contextRef="#ctx0" brushRef="#br0" timeOffset="70">3876 6554 8107,'-12'0'0,"-1"0"0,0 0-509,0 0 1,5 0 906,-1 0 1,12 0 47,1 0-411,6 0 0,9 0 1,3 0-1,7 0 1,5 0-1,3 0 1,1-1-1856,0-4 1820,6 4 0,11-4 0,9-1 0,8 2 0,-1 1 0</inkml:trace>
  <inkml:trace contextRef="#ctx0" brushRef="#br0" timeOffset="71">4463 6669 8107,'-19'-13'683,"7"0"1,5 5-572,7-1-252,0 6 1,5-2 0,4 6-1,2 2 175,2 1 0,4 8 1,0-1-1,-2 5-14,0-1 0,-4 4 0,-1-1 0,-3 0-128,-1 1 0,-2 3 0,-4 0 0,0 2-62,0 1 1,-2 1 0,-2-2 0,-4-3 14,-4-4 0,1-3-51,3-1 361,-4-6 1,7-3-1,-4-9 206,5-8-315,2-5 0,9-12 0,5-1 0,5-2 1,3-2 62,2-2 1,2-1 0,0 1 0,-2 3 106,-5 4 1,-5 9-149,-3 4 1,-2 7 442,-3 1-372,-2 6 1,2 3 0,-8 10 0,-5 6 0,-2 5 66,-2 3 0,2 6-335,2 0 104,-2 0 1,8-5-1,-4 1 1,1-2-1,4-2-538,0 0 0,4-7 143,2 2 124,3-3 0,10-2 0,1-4 1,2-4-1,4-2 295,5-2 0,24-28 0,11-12 0,-16 11 0,0 1 0,1 0 0</inkml:trace>
  <inkml:trace contextRef="#ctx0" brushRef="#br0" timeOffset="72">5343 6503 8107,'-7'-20'-57,"2"3"1,4 3-149,1 1 1,1 6 191,4 3 0,2-2-77,5 2-2,7 0 0,-4 4 1,7 0-1,0 0 1,2 0-626,2 0 470,-6 0 247,4 0 0,-10 17 0,4 4 0</inkml:trace>
  <inkml:trace contextRef="#ctx0" brushRef="#br0" timeOffset="73">5292 6720 8107,'-13'0'0,"0"0"-100,0 0 0,9 0 291,8 0 0,5 0-232,12 0-76,0 0 0,9-4 0,1-1 0,2 2 0,4 2 117,4 1 0,2-9 0,5-5 0,5 0 0,1 0 0</inkml:trace>
  <inkml:trace contextRef="#ctx0" brushRef="#br0" timeOffset="74">7880 5967 7996,'-13'-5'-193,"1"-4"1,-3 4 218,-2 0 0,0 4 1,-7 1-1,-3 1 0,1 4 1,-3 5 1141,-1 5-1026,-2 5 0,-6 11 0,1 3 0,3 3 0,4 3 0,3 2 0,3 5 596,3 2-692,8-3 0,7-2 1,9-7-1,6-3 0,8-3-44,5 0-89,10-10 0,0 2 0,6-13 1,2-3-1,1 0 0,3-1 0,0-1-367,0-2 0,3-1 182,-5-2-440,1 0 1,-5-5 711,0 1 0,0-17 0,1 0 0</inkml:trace>
  <inkml:trace contextRef="#ctx0" brushRef="#br0" timeOffset="75">8008 6401 7996,'-6'-14'-109,"-3"-3"1,4 3 108,1-3 0,-2-2 538,2 2-326,5 6 0,3 1 1,8 6-1,3 1 1,4 3 37,3 4 0,-2 3 0,0 7 0,-2 3-117,-2 5 1,-3 6-284,-5 2 0,2 5-41,-6-1 0,-4 7 0,-7 2 1,-3-1-341,-4 2 1,-1-6 333,2 1 0,0-11 343,0-7-186,1-11 0,3 6 0,2-13 118,1-5 0,4-9 0,6-12 1,6-5 120,5-6 1,5-3-190,6-1 0,-1-5 75,1 1 1,-1-2-201,1 1 52,-7 9 1,0-2 0,-6 11 195,-1 4 151,-5 8 0,-8 19-130,-12 11 1,-1 6 331,-7 2-374,5 1 1,-2-1 0,5 1 0,0-1 0,2-1-11,3-2 0,2 0-37,6-5 0,1 0-54,4-4-73,2 0 0,11-6 0,5-3-186,5-2 1,5-2 0,5-2 0,0-2-724,0-5 1,1-2 970,-1-2 0,23-22 0,-28 14 0,0 1 0</inkml:trace>
  <inkml:trace contextRef="#ctx0" brushRef="#br0" timeOffset="76">8875 6018 8042,'-2'-17'0,"-2"0"0,1 0 292,-5 5 14,5-1 1,-4 6 0,4 4 650,-1 6 1,-1 8-676,5 6 1,-4 6 0,0 0 0,1 5-93,2 6 1,1 3 62,0 1-393,0 0 0,0 2 1,1 2-1,3 4 1,3-1-397,1-2 1,3-4 0,-3 0 0,4-3-342,0-2 0,0-4 84,-4-9 0,4-2 793,-4-6 0,-2-29 0,-1-7 0</inkml:trace>
  <inkml:trace contextRef="#ctx0" brushRef="#br0" timeOffset="77">8683 6465 8042,'-7'-13'493,"-3"0"61,6 1 0,-4-3-184,3-2-623,1 9 1,10-8-1,4 11 1,5-1-1,7-1 426,2 0 0,7 2-365,3-3 1,3 5 0,1-1 0,2 1 191,2-1 0,-7 3 0,4 0 0,4-1 0,0-1 0</inkml:trace>
  <inkml:trace contextRef="#ctx0" brushRef="#br0" timeOffset="78">10163 5904 7963,'-6'-26'-37,"3"2"0,-4 3 0,0 2 885,0 1 0,4 11 0,-1 4-572,2 13 0,2 10 0,0 10 0,2 4 57,2 2 0,-1 4-265,5 3 1,-1-2 0,3 4 0,-1 0-94,1 1 0,-3-4-4,1 5-250,-5-12 0,7 6 0,-4-11 0,-1-3 0,1-4-204,-3-6 0,-2-10 245,-1-7 158,0-6 1,0-12 0,-1-3 0,-2-5 0,-3-4 0,-1-4 0,-3-3-17,-1-1 0,3-4 0,0-1 0,1 1-8,0-2 1,3-2 162,-4-5 1,3 2 0,-2 1 0,2 4 372,2 4 1,3 0-287,4 11 0,4 5-222,9 7 1,3 7-1,6 3 1,-1 1-145,1 3 0,-1 3-39,1 4 1,-1 3 108,1 6-551,-1 0 0,-5 5 701,-3 4 0,-20 36 0,-5 10 0</inkml:trace>
  <inkml:trace contextRef="#ctx0" brushRef="#br0" timeOffset="79">10150 6159 8010,'-20'-2'0,"3"-2"0,3 3 1141,1-4-415,6 4-178,1 1-525,6 6 0,7-4 0,8 6 0,7-1 1,9-2-509,6 1 0,0 0 0,8-4 1,1 3 484,-1-2 0,4-7 0,5-2 0,7-1 0,0-1 0</inkml:trace>
  <inkml:trace contextRef="#ctx0" brushRef="#br0" timeOffset="80">10698 6235 8010,'-7'0'-1029,"0"0"1421,3 0 0,2 7 1,-2 5 365,3 3 0,5 6-776,0-4 0,0 10 0,-2 0 0,1 3-515,1 1 0,0 3-133,-4-4 467,0 0 0,0-2 0,0-1 199,0-3 0,17-41 0,4-7 0</inkml:trace>
  <inkml:trace contextRef="#ctx0" brushRef="#br0" timeOffset="81">10647 6376 8010,'-6'-13'38,"4"-4"0,-7 0 156,6 0 0,-1 4 1,8 0-1,5 2 1,4 1-1,4 3 1,4 0 412,3 0 0,1 4-701,1-1 119,-6 2 1,4 2 0,-4 2-1,-2 2 1,-4 6-175,-4 5 0,-7 1 1,1 5-1,-2 2-229,-2 1 1,-6 0 221,-3-3 1,-6 3 102,-2-2 0,0 0 0,4 0 0,0-5 217,1-3 1,-1-3 2,0-2 234,6 2-174,1-10-225,12 5 0,1-6 1,7 0-1,3 0 1,5 0-67,2 0 0,1 0 9,1 0 0,-1 1 46,1 4 0,-2-2-34,-3 5 63,-3 1 0,-9 3 0,-2 1 1,-1 0-1,-6 0 62,-7-1 0,-3 1-26,-12 0 1,1-2-153,-4-2 1,-1 1 89,1-6-183,-1 6 1,1-9-1,1 3 1,2-2-1,5-2-745,3 0 1,6 0 933,-1 0 0,30-25 0,18-13 0,-3-1 0,0 1 0</inkml:trace>
  <inkml:trace contextRef="#ctx0" brushRef="#br0" timeOffset="82">11157 6401 8010,'0'-13'2131,"0"1"-1637,0-1 1,0 7-139,0 6 1,0 6-245,0 7 0,2 5 1,0 3-1,3 3-153,-3 2 0,4-1-209,-2 1 1,2-1-959,-2 1 860,-2-1 0,8-1 0,-5-1 0,1-3 0,0-2-2110,-4-2 2458,6-2 0,4-47 0,8-10 0</inkml:trace>
  <inkml:trace contextRef="#ctx0" brushRef="#br0" timeOffset="83">11208 6465 8010,'-8'-14'-159,"-1"-3"1,5 2 246,-5-2 0,7 3 0,-3 2 0,4-1 504,1 0 1,1 4 51,4 1-497,2 5 0,11-3 0,3 6 0,3 0 0,2 2 77,-1 2 1,1 3-200,-1 6 1,-1 0 0,-1 1 0,-3 3-11,-2 4 0,-5 0-48,-4 5 1,-7-8-37,3 8-93,-4-3 1,-11 2 0,-4 1 0,-4-1 0,-5 1-422,-1-1 0,-2-5 218,1-3 99,-1-3 1,1-3-1,1-2 266,3-5 0,-4-42 0,6-12 0</inkml:trace>
  <inkml:trace contextRef="#ctx0" brushRef="#br0" timeOffset="84">11871 5840 8010,'-5'-26'0,"-3"2"0,-4 3 14,-1 3 1,4 9 0,1 2 0,-2 1 0,-1 5 635,-2 4 0,-1 5-125,-3 9-432,3 3 1,-9 11 0,6 3-1,1 3 1,4 1-200,3 1 1,3 0 0,6 1 0,2 0-174,2-3 1,9-9 174,8-3 1,5-1-95,3-7 0,3-5 1,3-8-1,-1-4-210,1-4 0,-2-3 379,1-6 1,-1-5-194,1-4 272,-3-2 1,-10-3 0,-1-1-1,-2-2 1,-4 2 93,-4 1 1,0 7-232,-6 3 344,1 3 0,-7 7 1,-2 3-1,-4 5 1,-4 6 162,-1 6 0,1 8-461,-1 0 7,6 3 0,1 2 1,6-1-1,0 0 0,2-4-39,2-4 1,4-3 84,9-1-27,3-6 1,10-2 0,1-6 0,0-5 0,2-6 83,-1-8 1,-7-4-62,0-2 0,-8-5 330,0-3-239,-8 3 0,-4-6 1,-6 4-1,-5-1 1,-7 2 131,-6 1 0,-6 5-85,0 5 1,-5 10 42,0-2-421,1 9 1,-1-2-1,0 7 1,3 5-1,5 5-638,5 5 1,2 8-629,3 2 1498,5-1 0,41 29 0,-10-27 0,1 0 0</inkml:trace>
  <inkml:trace contextRef="#ctx0" brushRef="#br0" timeOffset="85">12674 5789 8032,'0'-13'183,"0"0"45,0 1 0,0 3 87,0 1 1,-1 5 0,-3-1 0,-6 2 344,-6 2 1,1 6-476,-7 2 0,3 5-395,-3 4 187,-2-3 0,10 10 0,-1-2 0,3 0 1,5 1-90,1-2 1,6-4-349,5 4 374,10-5 1,-5 2 0,13-5 0,2 0 0,5-2-107,3-2 0,-4 1 180,6-6 63,-7 6 1,2-9-1,-9 5 1,-4-2 143,-3 0 1,-8 6-38,-6-1 1,-13-2 265,-13 1-477,-5 7 0,-8-1 0,-3 3 1,0-3-1,-1-1-352,0-1 0,7 1-87,-2 0 1,10-2-715,2-2 862,12-4 1,10-5 0,9-1 343,8-3 0,25-18 0,10-9 0,8-3 0,-1-1 0</inkml:trace>
  <inkml:trace contextRef="#ctx0" brushRef="#br0" timeOffset="86">12968 5865 8032,'-13'0'-411,"0"0"0,5 0 533,-1 0 0,1 6 569,-5 3 0,0 8-515,1 4 1,-1 4 0,1 4 0,4 2-71,4 1 0,2-3-36,2 1 1,6-4-255,2 0 186,9-6 1,5-3 0,7-7 0,5-3-1,5-2-80,3-2 0,-2-8-186,2-8 252,-2-6 1,-7-6-1,-4-2 1,-3-3 0,-5-4-22,-4-3 0,-8-1-7,-5 0 28,-3 0 1,-11 1 0,-5 3 0,-6 4 0,-8 3 268,-2 2 1,1 5-62,-4 3 1,0 8-138,-4 5 43,5 3 0,1 2 0,4 3 1,-1 5-1,5 4 174,6 4 0,5-3-158,4 3 1,4 3-138,5 1 5,0-3 0,5 5 0,5-6 0,5 0 0,3 0-34,2 0 0,2 0-110,8-4 1,-1-1 116,5 1-304,-6-6 0,9 3 1,-3-6-1,3-1 1,1-1-353,0-2 0,0-6 697,1-2 0,-10-10 0,2-4 0,3-2 0,-1 0 0</inkml:trace>
  <inkml:trace contextRef="#ctx0" brushRef="#br0" timeOffset="87">13682 5763 8028,'0'-12'-200,"5"3"33,4 1 0,-2 3 0,2-2 0,2 2 722,4 2 0,0 1-373,2 2 1,1 0-267,-1 0 1,6 0 0,-3 0 0,1 0-736,0 0 819,-5 6 0,-21 18 0,-10 10 0</inkml:trace>
  <inkml:trace contextRef="#ctx0" brushRef="#br0" timeOffset="88">13656 5980 8028,'-12'0'-681,"4"0"1368,3 0-580,5 0 1,5 0 130,4 0-354,8 0 0,0 0 0,7 0 1,4 0-1,4 0 116,3 0 0,16-7 0,9-3 0,5 0 0,0-1 0</inkml:trace>
  <inkml:trace contextRef="#ctx0" brushRef="#br0" timeOffset="89">14383 5763 7855,'-13'-7'-21,"1"3"548,-1 8 0,0 5-263,0 8 0,1-2 1,-1 7-1,0 0 136,0 2 1,2 2-117,3-1-260,2-5 0,6 4 1,1-4-1,4-1 0,4-5 119,7-4-75,10-7 0,2 2 1,6-6-1,0-3 0,0-6 1,-2-5-1,0-3 193,-4-2 1,-3-1-182,-3-5 1,-4 0 0,-7-3 0,-2-1 212,-5 2 1,-4 7-153,-4 4 0,-9 3-202,-8 1 0,-3 6 0,-3 3 0,-3 2-695,-4 2 0,-3 10 446,-1 3 310,0 8 0,3 6 0,-2 6 0,-4 4 0,1 1 0</inkml:trace>
  <inkml:trace contextRef="#ctx0" brushRef="#br0" timeOffset="90">16564 5457 5766,'-9'0'-17,"1"0"17,-1 0 0,-4 0 0,1 0 0</inkml:trace>
  <inkml:trace contextRef="#ctx0" brushRef="#br0" timeOffset="91">16334 5610 8002,'-8'0'-94,"-1"0"1,-1 0-416,-1 0 793,4 0 1,0 0 140,2 0-376,4 0 0,-3 0 0,9 0 0,7 0 0,6-1 0,5-2 1,5-1 38,3 1 1,3-3 58,5 2-175,-1-6 1,4 9 0,1-5 0,-2 2 0,-3 0-654,-4 1 385,-3 1 0,-11 2 1,-3 0-891,-3 0 1186,-7 6 0,-52 7 0,-19 7 0</inkml:trace>
  <inkml:trace contextRef="#ctx0" brushRef="#br0" timeOffset="92">16334 5789 8002,'-13'0'-1607,"6"6"1999,2-5 0,10 6-29,4-3 1,3-2 53,5 2-418,3-3 1,7-1-1,3 0 1,4-1-1,3-2-64,1-1 0,0-2 0,1 3 1,-1-2-920,0-2 984,-5 4 0,9-20 0,-2 2 0</inkml:trace>
  <inkml:trace contextRef="#ctx0" brushRef="#br0" timeOffset="93">16678 5432 8002,'-20'-13'0,"-2"0"-33,5 1 216,-6-1 0,9 6-66,-3 3 0,8 8 1,5 4-1,3 4-183,1 0 0,5 0 55,4-4 3,8 9 0,3-8 1,5 6-1,2-3 0,3-5-446,4-2 390,3 5 1,0-7 0,-2 4-1,-2-1 1,-2-2-122,-3 2 0,1-5 0,-3 4 0,0-4 215,-6-1-7,-5 0 1,-8 1 0,-4 4 0,-6 3 163,-5 3 0,-9 2 223,-4 0 0,-9 5 42,-4 4-225,3 2 0,-5 1 1,5 1-1,0-1 0,0 1-135,2-1 1,4 1-180,4-1 0,7-1-26,5-2-233,6 2 1,-2-10 0,6 3 345,3-3 0,26-7 0,11-1 0</inkml:trace>
  <inkml:trace contextRef="#ctx0" brushRef="#br0" timeOffset="94">19790 5215 7992,'0'-14'-47,"0"-2"0,0-1 1,0 2-1,-2 1 1,-2 1-1,-5 0 98,-2 0 1,1 6 0,-1 2-1,-5 0 496,-2 1-437,-3 0 1,-6 5-1,-2 5 1,-2 5-1,-1 6 348,-4 3-366,5 1 1,0 9 0,5 1 0,1 2 0,-1 2-1,4 2 1,3 1 57,6 1 0,9-7-79,0-2-113,8-3 1,8 1 0,7-1-1,5-4 1,6-3 0,3-6-1,2-3-209,5-2 0,-2-5 0,6 3 0,-1-1-291,-1-3 1,6-2-176,-1-1 475,-3-6 1,-2 3 0,-6-4-1,-4 0 242,0 0 0,-14-13 0,-7-7 0</inkml:trace>
  <inkml:trace contextRef="#ctx0" brushRef="#br0" timeOffset="95">20032 5457 7992,'0'-12'-370,"-4"-2"308,-1-3 1,1 2 795,4-2 0,0 7-124,0 2 1,1 5-441,4-1 1,2 8-137,6 5 1,-1 3 281,1 5-377,0-2 1,0 9 0,-2-3 0,-3 3 0,-3 1-91,-4 1 1,-1-1-44,0 1 0,0-5 70,0 0 0,0-5-152,0 1 155,0-3 0,0-1 0,-1-2 33,-4-2 0,4-6 86,-3-12 0,4-1-221,4-11 197,3 0 0,10-10 0,2-3-13,0-3 1,1 3 0,1 1 0,-4 2 189,-2 3 0,-7 6-241,1 5 7,-7 3 281,4 7 1,-7 9 0,-4 9 0,-3 6 0,-3 3 581,-2 2 1,2 7-618,2 0 0,2 1-121,3-4-72,2-1 0,-3-5 0,6-3 0,3-3 0,6-1-608,6 0 0,4-6-14,5-3 1,8-4 174,5-4 477,6-9 0,4-13 0,6-7 0,3-5 0,1 0 0</inkml:trace>
  <inkml:trace contextRef="#ctx0" brushRef="#br0" timeOffset="96">22187 5049 8023,'5'-12'39,"-3"-1"0,3 0 0,0 0 686,-1 1 1,0 6-580,-4 6-111,-5 6 0,-4 12 0,-7 3 0,-1 3 0,2 2 172,1-1-192,-5 1 0,5-1 0,-3-1 0,4-1 0,3-3 0,3-2 0,0-2 157,0-2-82,4-1-49,-2-6 1,6-1 0,3-6 0,5 0-1,2-2 1,2-2 76,0-5 1,5-2 0,2-2 0,1 2-183,0 3 1,1-2-1,2 4 1,-1 0-51,-2 1 0,-4 0 92,4 5 1,-4 0-1,4 2 1,1 2 22,-3 5 0,4 8 1,-6 4 1,1 3-132,-1 1 123,-2 1 1,3-1 0,-7 1 0,-1-1 0,-3 0-54,-1-4 0,-2-3-24,-4-5 76,0 0 0,-1-5 0,-3 1 1,-5-1-1,-4-1-13,-4-2 1,-1-3 4,-3 3 0,-8-4-176,4 3 97,-3 3 1,-2-5-1,0 2 1,0-3-1,1-1-277,-1 0 1,0 0-126,4 0 0,2 0 74,3 0 422,3-5 0,28-25 0,5-11 0</inkml:trace>
  <inkml:trace contextRef="#ctx0" brushRef="#br0" timeOffset="97">22251 5100 8023,'0'-19'0,"-5"0"0,1 6-83,0 1 1,5 3 0,3 2-1,6 1 1,5 4 417,2 0 1,7 2-337,1 0 0,2 0 0,6 0 0,-1 0 1,1 0 0,12 11 0,8 4 0</inkml:trace>
  <inkml:trace contextRef="#ctx0" brushRef="#br0" timeOffset="98">20899 5457 8023,'-9'-8'394,"1"-1"0,5 5-85,-1-4 1,4 5-224,4-1 1,3 2-1,7 2 1,3 2 46,5 2 1,2-3 94,1 4-479,1-4 1,3-1-1,3 0 1,-1 0-1,0 1-1275,-3 4 1184,-1-4 1,-3 5 341,-2-6 0,-21 17 0,-10 4 0</inkml:trace>
  <inkml:trace contextRef="#ctx0" brushRef="#br0" timeOffset="99">20886 5700 8023,'-7'-2'-1144,"3"-2"1113,2 3 1,4-5 661,2 6-573,3 0 1,10-1 0,2-2 0,0-2 0,4 3 0,1 0 0,3 2-447,3 0 0,-2 0 388,6 0 0,34-5 0,-27 1 0,-1 0 0</inkml:trace>
  <inkml:trace contextRef="#ctx0" brushRef="#br0" timeOffset="100">21447 5457 8023,'-8'-4'-748,"1"-1"1615,1-3 0,3 4-427,7-4 0,5 5-317,8-1-99,3 2 0,5 1 1,1-2-1,1-1 1,1 1-253,2 1 1,-2 2-1,-7 0 1,-2 0-171,-1 0 1,-8 0-60,3 0 396,-3 0 0,-5 0 0,-6 0 0,-10 2 0,-9 1 1,-6 2-95,-3 2 1,-3-2 340,-2 3-83,-2 1 0,4-2 0,-2-3 0,6-3 0,5 1 172,6 2 0,3-2 0,4 2-200,6-3 1,11-5 1,14 0 1,9-5-346,4 5 0,4-5 0,3 4 0,2-1 268,-2 0 0,-3 1 0,3 1 0,3 0 0,0 0 0</inkml:trace>
  <inkml:trace contextRef="#ctx0" brushRef="#br0" timeOffset="101">22952 5190 7977,'-7'-13'-544,"2"0"1048,4 0 0,0 2 558,-4 3-1111,4 2 1,-5 12 0,6 3-1,0 7 1,-1 5 282,-3 3-211,2 2 1,-3 5-1,5 3 1,0 2 0,0-1-1,0-2 1,0-1-107,0 1 1,1-4-247,3 5 240,-2-5 0,8-2 0,-5-7 0,1-2-1044,0-2 1,2-9 930,-4-7 1,1-6 0,-5-8-1,0-3 202,0-4 0,0-5 0,0-4 17,0-2 1,0-2 0,0 0 0,0-2 0,0-1 543,0-1-409,0 6 1,-5-4-1,1 5 1,1 0 0,2 0 571,1 2-477,0 2 0,0 8 0,1 2 0,3 2 0,5 3 180,2-1 0,3 6-383,3 3 0,-1 2 145,5 2-204,-5 6 1,2 5 0,-5 8-1,-2 0 1,-1 4-110,-1 1 1,-6 2 36,1-1 0,-6 1-122,-6-1 141,-1 1 1,-9-1 0,4-1 0,-2-1 0,-2-5-162,-2-3 1,0 0 147,-1-6 1,-2-2-203,6 1 188,-5-5 1,7 3-1,-2-6 1,3 0 0,2 0 94,-1 0 0,11 0 0,4 0 0</inkml:trace>
  <inkml:trace contextRef="#ctx0" brushRef="#br0" timeOffset="102">22161 5955 7991,'-25'0'94,"-1"-5"0,2 1 568,3 1-271,8 2 1,19 1 179,11 0-505,5 6 1,15-5 0,7 3-1,9-2 1,8-2 30,5 0 0,5-6 0,-32 3 0,0-1 1,2 0-1,0-1-76,4 1 0,-1 0 0,1 0 0,0 1-846,2-1 0,-1-1 625,-3-1 1,-1 1 0,-4 4-1,-1 1 1,27-5 0,-10 4 0,-10 1-1,-13 1-1115,-11 4 1,-9 2 354,-11 5 960,-11 1 0,-3 1 0,-13 2 0,-3 1 0,3 6 0,-4-4 0</inkml:trace>
  <inkml:trace contextRef="#ctx0" brushRef="#br0" timeOffset="103">22595 6299 7991,'0'-13'161,"0"0"0,0 1 329,0-1 1,1 0-36,3 0-247,4 1 1,9-1 0,1 2 0,2 1 0,2 3 266,3 1 0,-4 3-525,0 7 0,-5 3 0,1 8 0,-5 0 298,-3 2 0,-3 10-380,-6-1 1,-2 3-1064,-2 1 963,-9-3 1,-2 9-1,-5-7 1,0 0-1,1-2-263,1-2 0,0-5 869,1-3 261,2-3 0,-3-3-12,5-2 1,8-5-409,5-8 0,11-3-392,10-6 253,3 6 0,7-4 0,3 2-274,3-2 1,2-2 0,-3 2-1,0 1-330,-2 1 1,-6 6-145,2-1 1,-5-1-14,-3 0 126,2 1 1,-9 4 558,7 0 0,-24-6 0,-1-1 0</inkml:trace>
  <inkml:trace contextRef="#ctx0" brushRef="#br0" timeOffset="104">24342 5037 8041,'0'-9'-136,"0"1"1,0-2 393,0-2 1,-2 1-1,-2 3 1,-4 3-1,-4 4 116,-1 1 0,-1 11-244,-3 6 0,-4 7 1,-7 7-1,-4 8 80,0 6 1,4 10-191,-2 5 1,14-26 0,1 1-1,0 2 1,1 1 0,2 2-1,0 0-203,2-1 1,2 1 0,1-1 0,1 0 196,1-1 1,2 0-101,-2 1 1,4-1 0,12 31 0,6-5 0,6-7 0,2-6 0,2-4 0,2-5-452,0-2 1,5-9 105,-4-6 131,0-5 0,1-7 0,3-2 1,4-2 299,5-5 0,-2-3 0,6-1 0,1 0 0,1 0 0</inkml:trace>
  <inkml:trace contextRef="#ctx0" brushRef="#br0" timeOffset="105">24954 5113 8041,'0'-31'71,"0"4"1,0-3 0,1 5 91,3 4 0,5 2 0,8 6 0,4 1 116,3-1 0,2 6 202,-1 3-393,1 2 0,-1 2 0,-1 2 0,-2 2 1,-7 4 228,-5 4-443,1 0 1,-9 7-1,2 3 1,-4 5-1,-4 3 1,-5-2 0,-3-1-57,-5-1 1,2-1 0,-2-1-1,3-2 165,1-5 0,1-3-63,-1-1 61,6-6 236,-4 4 0,11-10 0,0 4 105,7-4 0,4-1-316,2 0 0,1 2 1,1 2-1,2 4-23,-1 4 0,-2 0 46,-1 1 0,-2 1 10,-2 3-49,2-2 0,-9 3 0,2-5 0,-3-1 116,-1 1 1,-1-1-91,-3-4 1,-5 2 256,-8-6-245,3 0 1,-10-4 0,3 0 0,-2 0 0,0 0 7,2 0 1,4 0-151,-4 0 0,1 0-88,-1 0 1,2 0-759,6 0 157,1 0 1,-1 0 802,0 0 0,-11 23 0,-3 5 0</inkml:trace>
  <inkml:trace contextRef="#ctx0" brushRef="#br0" timeOffset="106">24750 5687 8070,'-7'0'560,"2"0"-41,10 0 1,3 0-1,11 0 1,6-1 72,8-4 1,11 4-697,7-3 1,1-2-30,7 2-267,1-1 0,2 5 0,-1-1 0,-4-2 400,-5-1 0,-9 0 0,-12 4 0</inkml:trace>
  <inkml:trace contextRef="#ctx0" brushRef="#br0" timeOffset="107">25221 5904 8029,'-8'0'250,"-1"0"0,5 0-329,-4 0 1,-1 1 0,-2 3-583,2 5 1,4-2 981,5 1 0,0 1 1,0 4-1,0 1 234,0 3 0,5-3-480,4 3 1,8-3 0,3-1 0,1 0 48,0-1 1,-1 0 22,1-4-80,3 4 1,-9-5 0,2 5 0,-3 0 0,-3-2-24,-2-2 0,-4 1 1,-5 3 12,0 1 0,-5 0-61,-4 0 1,-4-2 0,-4-1 0,-4-2-339,-3 2 0,0-3 166,3 2 0,-5-2-543,1 2 0,1-4 34,-2-5 433,1 0 252,10 0 0,-9-45 0,4-12 0</inkml:trace>
  <inkml:trace contextRef="#ctx0" brushRef="#br0" timeOffset="108">25260 5916 7977,'12'-19'-177,"1"2"1,1 2-121,3 3 1,5 0-1,6 2 1,3 2 533,2-2-237,1 4 0,0-4 0,4-2 0,2 1 0,1 0 0</inkml:trace>
  <inkml:trace contextRef="#ctx0" brushRef="#br0" timeOffset="109">25987 4820 7987,'0'-24'-27,"0"3"1,0-9 0,0 4-53,0 5 1,0 3 0,0 5 1041,0 0 1,0 5 462,0-1-873,0 6 1,7-1-323,5 8 1,3 5-1,6 8 1,1 5 142,3 7 1,4 3-270,1 7 1,1 5-1,-2 4 1,0 7 90,0 9 0,-10 2-218,-11-28 1,-3 1-66,0 0 1,-3 1-1,-4 6 1,-3 0-1,-1 2 1,-2 1-1,-3 1 1,-2 0-1,-3 0 1,-2-1-269,-2-1 1,-1-1 0,1-4-1,-1-1-1291,-2 0 0,-1-3 1323,1-5 0,-1-1 0,-1 0 0,-1-1 0,-23 19 0,1-7 1,2-7-2089,2-8 1600,2-2 811,-2-1 0,1 3 0,-2 1 0,3-1 0,-1-3 0</inkml:trace>
  <inkml:trace contextRef="#ctx0" brushRef="#br0" timeOffset="110">25489 5738 8018,'0'-18'51,"0"3"0,0-2 1,0 3 505,0 1 0,0 8 0,-1 6-146,-3 11-360,-3 6 1,-10 13 0,-2 5-1,-1 5 1,-4 5 0,-4 4-1,-6 4-105,-3 5 1,-3-2-88,19-23 0,0 0-11,-1-3 0,-2 0 1,-1 4-1,-1 0 1,1-3-1,-1-1 0,2 0 1,-1-2-1,-20 22 1,8-14-1,8-12 152,7-8 0,6-25 0,-2-8 0</inkml:trace>
  <inkml:trace contextRef="#ctx0" brushRef="#br0" timeOffset="111">22748 4794 8013,'-6'-12'228,"3"6"1,-5 6 0,-2 10-1,-3 11-222,-4 13 0,2 10 0,-8 13 1,-4 8-33,11-28 0,-1 1-18,-1 2 1,0 2-1,-2 6 1,1 2-1,0-1 1,0 0-1,0-3 1,0 0 0,0-4-1,1-1-1139,1-4 0,0-1 1053,-14 25 0,7-6 0,2-10 0,5-8 232,3-10 0,-4-7 1,-2-8-1</inkml:trace>
  <inkml:trace contextRef="#ctx0" brushRef="#br0" timeOffset="112">15072 7447 7940,'-5'-13'-76,"1"0"0,1 0 0,1 1 0,-1-1 257,-2 0 113,-4 0 1,1 6 0,-4 3 0,-1 3 0,-1 2 0,-3 3 0,-4 6 1097,-4 6-1310,0 4 1,-1 7 0,2 2 0,3 5 0,4 2 73,3-2-130,1 3 1,6-9 0,3 4 0,4 0 0,5-4-1,8-3 1,7-2-222,4-2 0,9-5 1,4 0-1,4-7-172,0-4 0,0 0 1,0 0-1,3-3-366,1 0 1,-8-2 253,1 0 259,-2 0 1,1-4 219,-3-1 0,2-22 0,-3-1 0</inkml:trace>
  <inkml:trace contextRef="#ctx0" brushRef="#br0" timeOffset="113">15467 7600 7959,'0'-19'0,"0"-1"0,0-5 0,1 5 733,4 3-503,2 9 0,5-2 0,1 5 0,1 3 0,2 0 231,1 2 0,0 7-564,-4 6 87,-1 0 0,0 11 1,-4-2-1,-3 5 1,-4 5-27,-1 0 1,-6 2-243,-2 4 1,-4-4 92,0 0 13,-1-5 0,0-2 0,2-6 0,1-1 0,3-3-113,1-5 471,2-7 1,4-1 64,0-8-195,11-3 1,-1-12 0,11-2-62,2-3 0,1-3 0,2-1 1,-1-4-9,1 0 0,-1 4-177,1-2 0,-5 3 173,0 1 1,-9 4 0,-1 3 591,-4 7-302,-3 7 1,-9 1-103,-4 8-67,-8 3 1,1 8 0,-3 2-1,0 4 1,4 3 179,0 1 1,4-3-265,3-1 1,-2-1-272,5 1 180,1 3 1,4-10 0,2 3 0,2-3-1,6-1-347,5 0 0,7-2-102,7-2 0,4-4 3,5-5 523,0 0 0,14-21 0,8-9 0,-16 9 0,-1 0 0,1 0 0</inkml:trace>
  <inkml:trace contextRef="#ctx0" brushRef="#br0" timeOffset="114">16372 7485 7959,'-4'-17'40,"0"0"1,0 0-144,4 4 0,0 0 68,0 1 1,5 4 0,4 3-1,2 1 92,2-1 1,4 1-328,0 4 1,1 4-1,-2 2 270,1 1 0,-12 47 0,-6 15 0</inkml:trace>
  <inkml:trace contextRef="#ctx0" brushRef="#br0" timeOffset="115">16258 7753 7959,'-13'-7'1083,"0"2"-542,6-2 732,1 6-1060,6-5 1,2 6-1,3 0 1,8 0-1,7 0 192,4 0-803,7 0 0,2 0 0,4 0 0,-2-1 398,-1-4 0,34-2 0,-28 1 0,1 0 0</inkml:trace>
  <inkml:trace contextRef="#ctx0" brushRef="#br0" timeOffset="116">17698 7115 7996,'-7'-18'-116,"-3"-2"1,6-4 0,1 2 0,3 4 0,5 1 875,3 0-494,9 0 0,7 9 0,7 0 1,0 1-1,2 2 0,0-1 0,2 3 364,2 2 1,-6 8-400,-5 6-366,-7-1 0,-7 12 1,-4-2-1,-3 2 0,-4 1-443,-1 1 519,-6-1 1,-5 1 0,-7-1-1,-2 1 1,-2-2 0,3-3 0,0-4-35,1-3 1,4-1 277,-3 0-111,8-6 61,-2-1 0,19-6 0,2-2 0,9-1-188,7-1 1,1 0-10,7 4 0,0 1 33,5 3 1,-5 4 0,-2 4 0,-1 2-39,-2 3 0,-5-1 60,-7 5 1,-2-5-26,-10 1 25,-1 3 0,-10-6 0,-4 3 0,-5-4 0,-6-3 109,-4-2 1,-6-4-95,-3 5 1,2-5 0,-2 5 1,4-7 0,-4 3 0,1-4 1,-2 1-1,4 0-584,4 3 0,0-1 245,10-4 0,4 0-901,5 0 1230,5-6 0,54-18 0,-16 7 0,1 0 0</inkml:trace>
  <inkml:trace contextRef="#ctx0" brushRef="#br0" timeOffset="117">18565 7013 8015,'0'-13'0,"0"1"0,-1 3-34,-3 1-162,2 5 1,-8 7 1357,6 9-912,-6 14 1,7-5-1,-5 14 1,-1 2 0,2 4-90,3 4 1,3-9 0,1 1-1,0-1-260,0 0 0,0-5-144,0-2 1,1-9 273,3-4-522,-2-3 1,5-7 138,-3-2 1,-2-11 305,2-7 0,-3-1 0,-2-9 0,-2-2-62,-1-3 1,-5-8 78,5 2 0,-5-4 3,5-5 100,-6 4 0,9-7 0,-3 5 0,2-1 0,2-1 430,0-1 0,0 6-271,0 0 1,6 7 133,2 9-243,4 4 1,5 7-1,0 2 1,0 5 0,1 3 131,3 1 0,3 1-167,2 3 1,-5 3-173,0 6 0,-9 1 61,1 3-13,-9-3 1,1 10-1,-5-1 1,-2 4-1,-7 3-210,-8-2 0,-3 0 41,-5 2 1,2-3-319,-7 3 312,3-9 0,-2-1 0,-1-4 0,2 1 0,2-2 210,5-1 0,8-12 0,7-4 0</inkml:trace>
  <inkml:trace contextRef="#ctx0" brushRef="#br0" timeOffset="118">17673 7906 8015,'-26'0'221,"1"-5"0,1 1 645,3 1-820,8 2 1,20-1 0,14 0 0,10-3 371,6 3 1,7-1-367,3-2 1,8 3-1,5-7 1,3-1 101,5-1 1,-2 2-17,2 1-94,-3-1 0,-3 1 0,-1 1 0,-6 1 0,-7 3 0,-11 2 0,-8 1-1026,-8 0-826,-8 0 1382,-8 0 0,-8 6 1,-4 2-1,-7 5 426,-4 4 0,-34 15 0,-14 7 0,17-10 0,1 1 0,-1 0 0</inkml:trace>
  <inkml:trace contextRef="#ctx0" brushRef="#br0" timeOffset="119">17941 8263 8015,'1'-13'-75,"3"0"1,-1 0-178,6 1 0,3-1 383,5 0 1,6 0 1128,-2 1-952,3 5 0,-2 1 0,-2 6 1,-1 0-1,0 0 53,-1 0 1,-2 10 0,-8 4 0,-3 4-504,-4 5 1,-1 1 11,0 2 0,-10-1-159,-3 1 241,-8 5 1,5-4 0,-5 2 0,0-3 0,1-5 75,3-4 0,3-3 516,1-1 1,2-4-52,2-1 1,7-6-506,10-2 1,6-6-185,12-7 0,6 0-153,7 1 1,0-5-1,8 0 1,1 1-246,2 2 0,-5 3-17,-2 2 0,-5-1 611,-4 6 0,-9 0 0,-6 4 0</inkml:trace>
  <inkml:trace contextRef="#ctx0" brushRef="#br0" timeOffset="120">14243 7026 8015,'0'-13'-252,"-4"-4"1,-1 0 0,3 1 164,0 2 1,1 7 0,-2 4 0,-1 6-1,-1 6 447,0 2 0,2 7-188,-6 4 0,5 7 1,-4 5-1,-1 3 272,2 2 0,0 9-232,3 3-157,2 14 0,-3 1 1,4-25-1,2 1 1,-1 3-1,1 2 1,1 4-1,0 3 1,2 4-1,1 3 1,0 4-1,1 1 51,-2-18 1,0 1 0,1-1 0,3 19-1,1 0 1,0 2 0,0-2 0,1-5 0,0-2-44,1-3 1,1-2 0,-2-5 0,0-2 0,-1-5-1,1-1 1,0-4 0,-1-2-619,6 22 1,0-11 99,-3-13-124,1-3 0,-6-7 0,-3-3-908,-2-4 1349,-2-8 1,0-5 0,0-11 0,-2-9 0,-2-11 137,-4-8 0,-4 5 0,0-7 0</inkml:trace>
  <inkml:trace contextRef="#ctx0" brushRef="#br0" timeOffset="121">14115 7153 8034,'0'-20'0,"-1"2"0,-2 1-245,-1 0 0,0 0-83,4 4 0,5 5 0,5 1 0,6 1 674,5 3 1,5-2-172,3 0 1,4-3 0,8 4 0,4-1-14,6 0 1,9-1-77,-1-3-88,9-2 0,-32 8 0,1-1 0,3-2 0,2-1 0,1 1 0,2 0 0,1-1 0,1-1 0,2 1 0,0-1 0,3-1 0,1-1 8,3 0 1,1 1-1,6 0 1,2 1-1607,4-3 0,2 0 1597,-23 4 0,1 0 1,0 0-1,2-1 0,0 0 1,1 0-1,0 0 0,1 1 1,-1-1-1,2 1 0,1 0 1,-1 0-1,2 0 0,0 0 1,1 0-1,0 0 0,1-1 1,0 2-1,-1-1 0,1 0 1,0 1 1,-2-1 1,1 1 0,0 0 0,-1 0 0,0 1 0,0-1-101,1 2 0,-1 0 0,1 0 1,1-2-1,0 0 0,1 1 0,0-1 1,1 0-1,0 1 0,0-1 1,1 1-1,-2 0 96,1 0 1,-1 0-1,-1 1 1,-1 0 0,0 0-1,0 0 2,-1 1 1,1 1-1,0-1 1,-3 0-1,0-1 1,0 1 0,1 1 1,-1 1 0,-1 0 0,-4-2 0,-1 0 0,-1 0 0,24 1 0,-1 0 0,-5 0 0,0 0 0,-3-1 0,-1 0 0,0 2 1,-1 1 56,-2-2 1,-1-1 0,-5 2 0,-1 0-157,-2-2 1,0 1-1,-4 2 1,0-1 100,-2-1 1,-1 0 0,0-1 0,-1 0 0,-4 0 0,-1 0 0,32-2-15,-8-1 1,-8 2 73,-5 4 1,-3-4 211,-6-1-230,-5 1 1,-4 4 0,-7 0-1,-5 0 1,-3 0 2895,-1 0-2761,-6 0 1246,-2 6-1354,-5-5 1,0 10 0,0-2 0,0 4 511,0 4 1,5 3-534,-1 5 0,0 1 335,-4-1-327,0 6 0,0 3 0,2 9 0,0 3 1,3 7 139,-3 6 0,0 8-47,-2-27 1,0 1 0,0 1 0,1 2-898,1 5 1,1 0 673,-3-1 1,1 2 0,2 4 0,1 1-1,-2-2 1,0 0 59,2 2 0,1 1 0,0-4 1,1 0 35,0 2 1,1-1 4,-1-6 1,1 1-30,-1-1 1,0 0 0,1-5 0,-1-3-670,0-2 1,1-2 636,-1 3 0,1 0 1,5 30-1,0 0 1,-4-10-1,-4-9-582,-2-6 1,-4-5 84,-2-4 0,-4-6-588,-9-11 791,-3 0 0,-11-11 327,-3 3 0,-3-4 0,-1-5 0</inkml:trace>
  <inkml:trace contextRef="#ctx0" brushRef="#br0" timeOffset="122">14562 9104 8003,'5'-7'-896,"4"3"1,2 2 1024,2 2 0,1 0 1,3 0-1,4 2 181,3 2 1,8-2-1,3 2 1,6-3 20,6-1 1,14-4-221,7 0 1,-29-3 0,3 0-1188,2 1 0,1-1 1105,2-4 1,1 1-1,5 2 1,1 0 0,2-2-1,0 0 1,2 0 0,0 0-1,2 1 1,-1 0-28,0 0 0,0-1 1,-1 0-1,0-1 0,0 2 1,-1 1-1,1 0 1,0-1-252,2 0 1,-1 0-1,-3 1 1,0 0 213,1-2 0,1-1 1,-2 2-1,1 1 0,2-2 1,1 0-1,2 0 0,1 0-19,2 0 0,0 0 0,-2 2 0,-1 1 28,2-2 1,-1 1 0,-3 1 0,-1 0 0,2 0-1,-1 1 1,0 0 0,0-1-25,2 1 0,0-1 0,-2 1 0,0 0 54,0-1 1,-1 1-1,-3 0 1,0-1-27,-1 0 1,0 1 23,-2 3 1,-1-1 0,4-1 0,-1-1 0,-4 2-1,0 1 1,-3-1 0,0-1 0,-2 1 0,-1 0 0,-3-1 1,1 0-1,1 0 1,0-1-19,-2-1 1,1 1 0,-2 0 0,0 1-1,-1-1 1,1 2 0,-3-1 0,0 1 42,-2-1 1,0 0 0,2 2 0,-1-1 84,0 0 0,-1 0 0,26-1 9,-7-3 0,-4 4-73,-8-5 20,-6 6 1,-2-7 0,-7 6-1,-4 0 1,-5 0 160,-5-1 1,-1 1-142,0 4 1,-5-4 1757,1 0-1714,-7-1-15,4 5 1,-6-1-1,-1-2 1,-4-1 0,-3 1-906,-3 2 1,-4-4 89,-2 1 0,2-2 697,-6 2 0,5 3 0,-1-3 0,31-21 0,9-3 0</inkml:trace>
  <inkml:trace contextRef="#ctx0" brushRef="#br0" timeOffset="123">19917 8352 7999,'9'-2'330,"-1"-2"0,-4 3-104,5-3 0,-6 1-405,1-2 57,-3 4-735,-1-5 0,-4 5 857,0-3 0,-34 2 0,-5-3 0</inkml:trace>
  <inkml:trace contextRef="#ctx0" brushRef="#br0" timeOffset="124">16908 7740 7829,'-7'1'0,"3"4"-97,-4-4 1,6 5 0,-6-5 781,3 3-564,1-2 1,9 3 0,4-5-1,2 0 1,2 0 0,0 0-1,1 0 1,1 0 0,4 0 238,1 0 1,-3-1-417,4-3 1,-1 2-1,2-3 1,-2 0-120,-1 1 0,2-2 109,-4 2-79,0 3 1,0-9-1,0 6 1,-3-1-895,-4 0 650,-4 3 389,-6-3 0,-34 10 0,-9 2 0</inkml:trace>
  <inkml:trace contextRef="#ctx0" brushRef="#br0" timeOffset="125">16334 7485 7829,'0'-9'-160,"0"1"0,0-2-44,0-1 0,0-2 0,0 0 1169,0 0-709,-6 6 0,4 2 107,-7 5-204,6 0 20,-2 0 0,5 1-72,0 3 1,1-2-1,3 2-32,5-3 1,2 4 0,3-1 0,3-1-8,4-2 0,4-1-248,0 0 108,1 0 1,-1-1 0,1-2 0,-1-1 0,1-1-1,-2 1 1,-3 0-134,-4 1 1,-3 2 0,-1 1 23,0 0 141,-6 0 39,-2 0 1,-15 4-1,-4 1 1,-4 3 52,-5 2 0,-1 1 1,-3 2-1,-1-1 110,-2 1 1,-1-2-91,1-2 1,3 1 107,-3-6-101,4 0 1,1-4-1,4 0 1,4 0 0,4-1 49,5-3 0,2-3-161,6-6 1,2 0-177,2 0 1,3 1-64,6-1 175,0 6 1,4-3 0,1 6 0,0-1 0,2 1 95,0 0 0,18 22 0,9 11 0</inkml:trace>
  <inkml:trace contextRef="#ctx0" brushRef="#br0" timeOffset="126">2091 10022 7970,'0'-8'-766,"0"-1"900,0 1 0,0-5 0,0 0 1,0 1-1,0-1 0,0-1 1170,0-3-1215,0 2 1,0-7 0,0 3 0,-1 0 0,-2-4 0,-3-1 0,1-2 0,-3 2-1,1 2 74,-3 0 1,-2 11-178,-5-2 0,1 9 1,-5 3-1,-2 8-40,-1 10 1,-6 11-125,1 6 179,-1 8 1,2 4 0,1 5 0,4-2 0,3 0 0,5-4 0,2-1-52,4-3 0,5-7 0,10-6 0,6-5 85,8-6 0,4-9 318,2-3-352,-1-4 0,2-7 0,2-2 0,0-3 1,0-4 34,-2-2-42,-2 3 0,-4-10 0,-1 1 1,-1-3-1,-4-4-121,-1 1 0,-2 3 1,-2 0-1,-3 1 256,-2-1 316,0 6-364,-5 2-19,-6 11 1,3 7 0,-5 8 0,-1 5-1,1 4 46,-1 4 1,5 3-141,-5 2 0,7-1 134,-3 1-254,4-1 1,1-1 0,1-1-1,2-3 1,3-2-569,1-2 1,1-3 377,5-5 0,1-2-205,3-6 214,-2 0 1,9-7 0,-3-6 332,3-7 0,7-21 0,3-10 0,4-4 0,-1 0 0</inkml:trace>
  <inkml:trace contextRef="#ctx0" brushRef="#br0" timeOffset="127">2448 9691 8001,'0'-31'11,"0"-3"0,0 4 271,0 4 1,0 2-33,0 7 1,0 5 561,0 3-508,0 6 0,0-1 0,2 8 0,0 5 234,3 2 0,5 7-258,-2 4 1,8 3-87,1 5 0,0 8-148,-5 9-26,-4 3 0,1 2 0,-4 3 0,-4 6 0,-5 6-425,-2-31 0,-1 0 0,-7 32 134,-7-4 0,-1-2-359,-3-7 1,-1-5 177,1-8 128,-1-8 0,1-10 0,-1-11 1,1-7-1,-1-5-1558,1-1 1882,-1 0 0,-5 0 0,-1 0 0</inkml:trace>
  <inkml:trace contextRef="#ctx0" brushRef="#br0" timeOffset="128">1517 9589 8065,'-38'-12'375,"0"4"0,5 2-344,4 6 1,7 12-604,5 5 755,3 11 1,6 10 0,-1 10-1,1 6 1,1 6 598,2 2 0,4 3-584,1 3-308,6-3 0,-1-28 0,2 0 0,15 30 1,3-6-1,5-10-776,4-12 634,3-6 1,7-9-1,2-4 1,4-8 251,1-6 0,-4-19 0,11-10 0,1-2 0,5-1 0,1 0 0,-1 0 0</inkml:trace>
  <inkml:trace contextRef="#ctx0" brushRef="#br0" timeOffset="129">4476 9971 8025,'0'-8'-462,"0"-1"0,0 5 541,0-4 1,-2-1 0,-2-4-1,-5-1 167,-2-3 1,-2 2 0,1-7 0,-3 1 18,-2 1 1,-2-2-124,-7 5 1,1 0 0,-1 5 0,1 2 209,-1 2 1,1 6-120,-1 2-215,1 12 0,0 9 1,3 9-1,2 4 0,0 4 1,2 3-1,1 3-151,5 1 0,1-2 0,7 1 0,1-3 14,2-4 1,8-12 0,5-1 0,8-5 21,4-8 0,2-4 200,-1-7 0,5-7 1,1-4-1,0-6-58,1-3 1,-3-1-82,-3-5 1,-2-1 96,-3-3-53,-2 3 0,-7-8 0,1 5 1,-2 2-1,-2 2 136,-5 5 0,-2 3 48,-2 5 0,-2 6-4,-2 3 1,1 9-260,-5 8 0,5 6-22,-1 6 0,2 1 74,2-1-56,0 1 1,2-1 0,2-1 0,4-3-1,4-2-528,0-1 0,7-8 86,2 3 0,3-9-600,2 0 708,5-2 409,-4-2 0,14-32 0,6-16 0,1-1 0,0-1 0</inkml:trace>
  <inkml:trace contextRef="#ctx0" brushRef="#br0" timeOffset="130">4743 9857 8025,'-12'-6'22,"-1"-3"0,0 2 62,0-1 697,6 5-498,2-3 0,7 8 0,6 3 141,4 8 1,11 1-321,2 8 0,1-5-47,4 4 0,1-1-142,-1 1 0,-1 2 0,-5-5 1,-1 2-478,-2 2 1,-1-3 233,1-2 0,2-3-136,-6-1 1,0-6-794,-4-3 1257,0-2 0,-1-59 0,1-14 0</inkml:trace>
  <inkml:trace contextRef="#ctx0" brushRef="#br0" timeOffset="131">5062 9882 8031,'-13'0'0,"-5"0"0,-3 0 0,1 0 619,-1 0-407,5 0 0,-7 7 0,6 6 0,2 5 0,-1 5 92,-1 2 0,3-2-406,-3 7 1,-1 2 108,1 2 1,0 3-285,4 2 1,0-7 0,0-2 0,2-5-1028,3-3 1304,2-4 0,34-28 0,8-5 0</inkml:trace>
  <inkml:trace contextRef="#ctx0" brushRef="#br0" timeOffset="132">5266 9818 8031,'-13'0'-289,"6"0"1,2 6 382,5 2 1,-5 5 331,1 4 0,0 3 0,4 7 1,0 3 117,0 4 1,0 3-703,0 1 0,0 0 0,0-1 0,1-3-231,4-4 1,-3-9-3,7-4-31,-1-3 0,5-7 422,0-3 0,28-59 0,-17 20 0,0-1 0</inkml:trace>
  <inkml:trace contextRef="#ctx0" brushRef="#br0" timeOffset="133">5355 9665 8031,'-25'-11'0,"4"2"-125,-1-8 1,7 8-580,-2 0 778,8 6 1,9-2 8,9 5-352,2 5 1,3 8 268,3 8 0,3 9 0,3 4 0,4 3 0,0 1 0</inkml:trace>
  <inkml:trace contextRef="#ctx0" brushRef="#br0" timeOffset="134">5725 10048 8031,'12'-16'266,"-4"3"0,2 2 71,-6-6 1,0 2 138,-4-7 1,0 5 0,0-3 0,-1 2-133,-3 2 1,-8 2-303,-5 2 1,-5 4 162,1 4-189,-4 3 1,0 8 0,-1 6 0,1 6-1,-1 6-244,1 0 1,5 6 58,3 3 1,3 7 0,3 2 0,2-4-275,5-3 1,2-5 253,2-5 0,10-2 516,3-3-270,8-3 0,3-11 0,6-4 0,0-7 0,0-9 64,-1-7 1,4-4-31,-7-1 1,2-6-32,-7-3 1,-1-5 39,1-3-96,-5 2 1,1-2 0,-9 8 0,-3 5 0,-4 5 551,-1 3-385,0 11 1,-1 2-188,-4 16 0,-2 6 5,-6 12 1,2 5 0,1 3-1,3 3-101,1 1 1,-2-4-195,4 0 1,-1-1-59,5 1 325,6-3 1,1-11 0,7-3 0,3-5-1,6-3 192,5-5 0,4-10-100,2-6 1,2-12-24,-2-10 0,-1-9 256,1-4-273,-6-2 1,5-8 0,-5-5 0,-13 28-1,0-2 1,-1-2 0,-1-2 52,-1-1 1,-1 0 0,-2 2 0,0 0-164,-2 1 1,-1 0 0,5-32 355,-2 11 0,-4 11 46,-5 14 0,-5 14 1,-4 16-1,-2 2 632,-2 2 1,-4 7-653,0 6 0,-1 7 74,1 10-403,2 2 1,-7 11 0,5 2 0,1 3 0,3 5 335,5-1 0,1 6-1478,3 2 1,2-4-985,-2 0 1688,8-4 0,5-2 1,8-2-438,4-1 1,-1-12 0,1-2 918,2-9 0,-4-5 0,3-4 0,0-3 0,2-2 0</inkml:trace>
  <inkml:trace contextRef="#ctx0" brushRef="#br0" timeOffset="135">7842 9793 8031,'0'-19'-7,"0"4"1,0-5 0,0 2-193,0 2 0,0 2 1030,0 1-586,-6 6-206,-7 1 1,-2 6-1,-6 0 1,-2 2 0,-1 2 26,-2 4 50,1 4 1,-5 1-1,0-1 1,2 1 0,3 0-1,3 0 1,7-1 78,5 1 0,4-4 1,6-1-1,2 2-163,2 1 1,9-2 134,8-1-174,9-5 0,1 7 0,4-6 0,-1 1 0,2-1 0,0 0 1,3 0 76,-1 2 1,-7-5 24,-5 4 1,-2 0 0,-9 1 0,-2 1 24,-3 3 0,-9 1-76,-1 2 1,-11 0-1,-12 0 1,-4 1-294,-2 3 1,-5-5 61,4 1 0,-1 0-261,1-5 1,3-2 0,-3-2-1,5-2-1589,4-2 2037,8-6 0,24-41 0,10-15 0</inkml:trace>
  <inkml:trace contextRef="#ctx0" brushRef="#br0" timeOffset="136">8084 9461 8031,'0'-13'1350,"0"6"-938,6 2 1,1 6 438,6 3 0,-1 5-26,1 8-722,0 8 0,0 8 0,-1 7 0,0 1 0,-2 4 79,-2 5-391,-5-2 1,3 14 0,-6-2-1,0 1 1,0-3-1639,0-7 1,-5-7 1846,1-10 0,-6-20 0,3-10 0</inkml:trace>
  <inkml:trace contextRef="#ctx0" brushRef="#br0" timeOffset="137">8135 9920 8031,'-6'-12'0,"1"-5"169,-4 0 0,4-2-109,5 2-106,0 3 0,10-3 0,4 7 0,6 3 0,6 0 397,7 0 0,4 4-440,1-1 1,5 2 0,-1 4 0,1 2-1427,1 4 1515,-10 4 0,8 18 0,-9 4 0</inkml:trace>
  <inkml:trace contextRef="#ctx0" brushRef="#br0" timeOffset="138">8594 9780 8031,'-5'-25'0,"2"3"-16,-6 1 1,6 5 65,-1-1 1,3 8 0,2 1 0,3 3 1505,5 2 1,2 7-1103,2 5 1,0 3-388,-1 5 1,5 5 0,0 7 0,-2 4-196,-5 0 0,-1 5-33,-4 0 0,-1 0 43,-4 5-134,0-9 0,0 1 0,0-6 0,0-5 0,0-6 356,0-4 322,0-7 1,0-2-195,0-10 1,0-3-29,0-9-168,6-9 0,1-2 0,5-6 0,1 0 1,0 0-223,0 0 1,4 1-415,0-1 1,0 5 132,-5 7 1,5 0-868,0 5 963,0 5 0,-4 7 0,0 5 0,-2 1 371,-2 3 0,8 38 0,-3 13 0</inkml:trace>
  <inkml:trace contextRef="#ctx0" brushRef="#br0" timeOffset="139">9117 9818 8031,'1'-20'127,"4"3"0,-3 2 285,7-2 0,-5 3 180,5-3-283,-6 3 1,6 1 0,-4 0 0,-2 0 1213,-2 1-1435,-7 4 0,-2 8 0,-8 10 0,-2 6 0,-2 5-53,-3 3 0,1 3 24,0 3 0,0 1 0,5 3 0,3-3-15,4 0 1,0-8-290,5 3 1,1-5-17,4 0 164,0-2 0,7-8 0,6-3 0,7-3 0,5-4-2,5-1 1,-2-11-89,6-6 0,0-6 21,5-2 119,-1-7 0,0 0 0,0-8 0,-1-1 0,-3-1-250,-4 0 0,-3 7 122,-2 1 1,-3 13 290,-1 4-123,-11 3 1,7 14 0,-10 0 0,0 8 0,-3 6 22,-2 3 1,-2 10-49,0-1 0,0 3-153,0 1 152,-6-3 1,-1 4 0,-6-4 0,0 2-1,1 0-147,-1 0 1,2-8 127,2-4-101,3-3 269,6-1 1,2-6-1,4-4 1,5-6 71,4-6 0,10-8-64,0-4 1,1-4-58,3-5 1,3 2-258,-3-6 233,1 0 0,-4-3 0,-1 1 0,-1 4 0,-3 2 112,-4 6 1,-7 4 343,-1 7-431,-6 1 0,2 6 69,-5 6-163,0 6 1,0 6 0,0 1 0,0 0 0,0 1-103,0 3 1,0-1 69,0 5 1,0-6 36,0 2 1,0-2-60,0-3 96,0 1 0,5 4 0,0 0 527,2-1 0,-4-2-174,1-1 1,-8-6 168,-4-3-652,-9 3 0,-3-4 0,-7 5 0,-3 2 0,-4 0-891,-3-1 1,3 2 531,0-3 473,6 4 0,19-16 0,12-5 0</inkml:trace>
  <inkml:trace contextRef="#ctx0" brushRef="#br0" timeOffset="140">11654 9653 8031,'-7'-13'21,"3"0"0,3 0 0,1 1 0,1 0 327,3 4 1,9-2-1,10 4 1,4 0-1,5 1 1,4 1 321,3-2 1,10 4-610,2-2 0,1 3 0,5 1 0,-4 0-69,-3 0 0,-3 0-453,0 0 255,-9 0 0,-13 0 0,-11 0 0,-8 0 1,-12 0 25,-8 0 0,-7-2 0,-9 0 0,-4-3 170,-3 2 0,-6 2 6,-4 1 39,-8 0 0,-4 0 0,-6 1 0,-1 4 0,-4 5 0,1 4 0,-1 4 124,4 2 1,2 3-1,6 5 1,10 2 21,12-2 1,17-5-260,14-2 101,4 0 1,12-1-1,6-1 1,7-4-1,5-1-29,0-2 1,7-4 0,-2 2 0,1-3-83,-1-1 1,2-2 78,-7-4 1,3 0 75,-3 0 0,-7-6 1,-1-2-1,-7-5 190,-5-4 0,-4 2-111,-5-7 1,-1 5 2,-3-4-198,-4 5 0,-10-2 0,-3 7 1,-2 1-1,0 3-475,2 1 1,1 3-233,-1 7 1,-2 5-957,6 8 797,0-3 915,10 16 0,20 16 0,8 8 0,4 12 0,0-1 0</inkml:trace>
  <inkml:trace contextRef="#ctx0" brushRef="#br0" timeOffset="141">12126 10048 8031,'7'-13'95,"-2"0"0,-4 1 527,-1-1 1,6 6 427,2 2 0,-1 11-726,2 7 1,-5 1-8,4 7-361,-5 1 0,7 7 0,-6 2 0,1 1 0,-1-1 0,0-3 0,-1-1-423,-2-1 0,4-1 0,-1-1 0,-1-3-694,-2-4 0,-1-2 442,0-3 1,0-3 718,0-1 0,-11-50 0,-3-9 0</inkml:trace>
  <inkml:trace contextRef="#ctx0" brushRef="#br0" timeOffset="142">12152 10124 8031,'5'-18'0,"-3"-2"0,2-5 0,3 3 29,2 1 0,3 5 0,4-1 0,1 5 1212,-1 3 1,2 4-753,-1 5 1,1 0 7,-1 0-463,-2 0 1,3 5 0,-7 4-51,-2 2 0,1 2 0,-6 1 0,-1 2-62,-2 1 0,-1 1-446,0-1 0,-5-1 228,-4 5 0,-1-6 0,0 2 0,2-2 1,-2-3 0,3-3 602,-2-1 427,6 1-538,-2-2 0,6-1 1,3-6-1,5 0 219,2 0 1,6-5-402,0 1 0,6-4 279,-2 3-338,3 1 0,0 4 0,-1 0 0,-3 1 0,0 2 19,-1 2 1,-4 4-31,-3 0 1,-5-2 52,-7 2 0,0-1 244,0 5-204,0-6 1,-9 4 0,-6-4 0,-3 2 0,-5-2 21,-1-1 1,-1-1-228,-1-1 0,1-2-102,-1 2 0,2-2-769,3-2 395,-3 5 0,10-3 644,-3 2 0,65-31 0,-16 9 0,1 1 0</inkml:trace>
  <inkml:trace contextRef="#ctx0" brushRef="#br0" timeOffset="143">12700 10073 8031,'0'-8'0,"0"-1"1185,0 6 1,1-6-206,4 4 0,-4 2-355,3 8-568,3-4 1,-4 15 0,4-2 0,0 4 0,-1 5 165,0 1 1,-1-3-1204,0 1 855,-4-1 1,6 3-1,-4-1 1,1-4-1,-1 1-1096,-1 0-896,3-4 832,-3 2 1285,3-11 0,-10-35 0,-2-15 0</inkml:trace>
  <inkml:trace contextRef="#ctx0" brushRef="#br0" timeOffset="144">12738 10163 8031,'0'-13'0,"0"-4"118,0 0 1,0-4 595,0 4-516,0 0 1,6 4-1,2 0 1,4 2 0,2 1 484,3 1 1,3 6-445,5-1 0,1 4-89,-1 4-54,6 4 1,-4 4 0,2 1-1,-7 1 1,-5 2 184,-2 1 1,-7 5 36,1 0-337,-7 2 0,1-3 1,-10 0-1,-7 2 0,-4 0-510,-5-2 0,-1 2 250,-2-6 1,-2 0 0,1-6 0,3-1-561,0-2 0,5-1-250,2 2 1089,3-3 0,34-31 0,16-13 0,0-1 0,0 0 0</inkml:trace>
  <inkml:trace contextRef="#ctx0" brushRef="#br0" timeOffset="145">13567 9818 8031,'0'-18'0,"6"-1"51,2-2 1,4 3 0,0 5-1,2 0 86,3 1 1,3 4-80,6 4 0,1 3-298,2 1 173,-2 0 0,9 0 0,-8 1 0,-4 2 0,-5 4 67,-5 4 0,-35 28 0,-9 15 0</inkml:trace>
  <inkml:trace contextRef="#ctx0" brushRef="#br0" timeOffset="146">13580 10022 8031,'-7'-5'0,"-3"-2"0,6-6 0,-1 4 0,7 2 0,2 0 664,4 0 0,4 4 935,1-1 1,5 3-636,3 1-1307,3 0 0,3 0 0,3 0 0,4 0 0,4 0 343,5 0 0,2-3 0,6 0 0,6-1 0,1 1 0</inkml:trace>
  <inkml:trace contextRef="#ctx0" brushRef="#br0" timeOffset="147">16423 9270 7951,'0'-20'19,"-1"-3"0,-2 6 1,-3 3 260,-1 4 0,4 10 0,-1 10 0,1 7-97,-1 9 1,3 1 0,-4 7-1,4 1-34,1 2 1,0 1 55,0 0-270,0-5 1,4 3 0,2-7-1,0 0 1,1-4 80,0-4-93,-4-2 1,7-11-1,-6-2 1,-1-6 14,-2-10 0,-2-7 1,-4-8-1,-2-1 61,0 1 0,-4-7 0,4-3 0,-2-6 29,1-6 1,5-3-20,-1-1 110,2 0 0,2 0 1,0 0-1,2 2 1,2 2 54,4 5 0,9 3 1,3 5-1,3 6-299,2 5 0,-2 6 26,7 9 1,-3 2-1,-2 8 1,-1 3-573,-2 8 1,-4 5 271,-5 8 1,-6 1-886,-3 3 1284,-2 2 0,-23 15 0,-9 7 0,-2 4 0,0 0 0</inkml:trace>
  <inkml:trace contextRef="#ctx0" brushRef="#br0" timeOffset="148">16436 9346 8829,'-7'0'-1039,"1"-5"1571,6 3 1,7-3-283,6 5 0,1 0 0,9 0 0,2-2-683,4-2 0,6 3-10,-1-4 443,9 4 0,4 3 0,8 2 0,6-1 0,0 1 0</inkml:trace>
  <inkml:trace contextRef="#ctx0" brushRef="#br0" timeOffset="149">16870 9499 7989,'-2'-12'0,"-2"-1"374,-5 0 407,4 0 0,-1 12-526,6 5 0,0 8 0,1 5 0,2 2-178,2 1 0,0 4-326,-1-2 1,-2 2-1,2 1 1,-2-1-395,-2-2 1,0 0-1,0-3 1,0-1 642,0 1 0,-6-8 0,-1-5 0</inkml:trace>
  <inkml:trace contextRef="#ctx0" brushRef="#br0" timeOffset="150">16780 9525 7989,'0'-18'0,"0"2"-480,0-5 524,0 5 1,0-7 0,3 6 0,4 2 0,6 2 0,3 3 0,2 3 601,3 1 0,5 2 1,2 4-1,2 2-366,-2 2 1,-2 3-758,-5 6 359,-3-1 1,-6 5 0,-4 2-1,-4-1 1,-2 2-294,-2 0 1,-10-3 59,-3 4 267,-2-5 0,-4 7 1,-1-6-1,-1-2 0,1-2 355,2-5 0,1 2 3,4-5 131,6-1 1,-2-6-189,9-2 0,5 1-91,12-5 0,3 5 66,5-1-192,1 2 0,-1 2 0,2 0 0,1 0 1,2 2-218,-2 2 1,-2 3 202,-5 6 0,-2 0-16,-7-1 0,-5 1 50,-2 0-7,-4 0 0,-2-1 0,-5 0 1,-5-2-1,-6-3 216,-3-2 0,-1 4-220,-5-5 1,-4 0-82,1-4 1,-1 0 0,4 0 0,2 0-282,3 0 0,1 0-308,3 0 0,7 0-173,-3 0 834,9 0 0,55-39 0,-15 14 0,-1 0 0</inkml:trace>
  <inkml:trace contextRef="#ctx0" brushRef="#br0" timeOffset="151">17290 9499 8003,'0'-12'19,"0"3"498,0 1 396,0 5 1,5 4-720,-1 12 0,0 1-146,-4 8 0,4-1 1,1 4-1,-1 1-304,2-1 1,-5-1-275,3-2 1,2 0 168,-2-5 1,2 5 0,-3-5 0,1-2-1138,-1-1 1498,4-7 0,0-18 0,6-10 0</inkml:trace>
  <inkml:trace contextRef="#ctx0" brushRef="#br0" timeOffset="152">17316 9499 8003,'-4'-14'0,"-1"-3"0,-3 2-33,4-7 1,1 7 55,7-2 0,3 4 1310,6 5-1007,5-4 1,2 11 0,7-3 0,1 2 0,4 2 217,0 0 1,2 2-288,4 2 1,-1 4-95,-3 9-52,-8-2 0,-9 9 1,-7-3-1,-3 3 1,-4 1 100,-9 1 0,-7 0-450,-12-1 0,-2 5 82,-3 0-212,-3-1 1,-1-7 0,2-3 0,-1 1 0,2-1-604,0-1 0,1-2 245,5-8 1,3 2 725,1-6 0,-17-11 0,-9-7 0</inkml:trace>
  <inkml:trace contextRef="#ctx0" brushRef="#br0" timeOffset="153">16130 10188 7691,'-7'-6'-186,"-3"4"1,4-6 0,-1 3 935,-3 2-467,5-4 0,-2 5 0,4-3 0,-3 1 628,-1-1-850,4 1 0,3 4 219,9 0-218,8 0 1,3 4 0,8 1 0,6-1 0,10 0 0,10 0-1,11-1 22,-28-2 1,1 0-1,6-1 1,3 0 1,5 0 0,2 0-154,0 0 0,1 0 0,6 0 1,0 0-1,-2 0 0,-1 0 0,2 0 1,-1 0-1,0 0 0,0 0 1,-2 0-1,-1 0 0,-2 0 0,-1 0-59,-4 0 1,-1 0-1,-4 0 1,-1 0-1,-4 0 1,0 0 0,31 0-31,-6 0 1,-16 0-1,-7 0 1,-12 0-260,-11 0 343,-4 0-55,-7 0 0,-7 0-76,-8 0 0,-8 0 0,-2 1 0,0 2-242,-1 1 0,-5 5 167,-1-5 0,-1 4 347,-4-3 1,-6 11 0,-6 6 0,-2-1 0,-1 0 0</inkml:trace>
  <inkml:trace contextRef="#ctx0" brushRef="#br0" timeOffset="154">16819 10711 7972,'0'-13'-67,"0"-4"1,0 0 0,0 0 220,0-1 1,4 4 0,0-3 1051,-1 2 0,0 4-766,1 2 0,-3 9-399,4 9 1,-10 8 0,-3 6-1,-3 5 225,-2 6 1,0 0-340,0 4 28,1-2 1,-1 9-1,-1-4 1,-2 2 0,-1-2-1,1-2 1,2-2-207,2-3 1,0-4 0,2-9 0,3-4-23,2-3 114,0-1 87,5-6 1,6-17-1,2-11 1,4-6-464,1-4 426,5-2 1,-2-6-1,3-4 1,1-2-1,-1-2-21,-1 0 0,3 1 0,-2-5 0,-1 0 249,1 0 1,-2 2-63,-5 7 1,4 6 252,-3 15-86,2 3 0,-8 6 0,5 5 0,-2 7 0,-3 9 398,-2 6 1,4 5-374,-5 6 1,0 4-111,-4-1-49,0 7 1,2-4 0,1 7 0,1-1 0,-1 0-108,-2 0 1,-1-4-51,0 0 1,0-1-145,0 1 108,0 3 1,4-12 0,1 2 0,-1-7 0,0-4-786,0-5 652,6-1 109,-3-3-1127,6-1 0,-6-12 1254,-3-3 0,-19-30 0,-6-9 0</inkml:trace>
  <inkml:trace contextRef="#ctx0" brushRef="#br0" timeOffset="155">16819 10940 7972,'-9'-1'220,"1"-3"0,3 1-88,-3-6 1,5 5 64,-1-4 0,8 5-5,4-1-170,4 2 1,8 1 0,4-2 0,5-1 0,4 1-292,3 1 1,2 1 268,4-3 0,21 2 0,-27-1 0,0 1 0</inkml:trace>
  <inkml:trace contextRef="#ctx0" brushRef="#br0" timeOffset="156">19318 9563 8005,'1'-12'68,"3"-1"1,5 0-1,4 2 1,4 1 172,4 1 1,3 5 0,3-3-1,3 1 1,2 3 0,2 2-365,0 1 0,-5 0-253,0 0 1,-3 0 0,-3 1 0,-4 4-1163,0 3 1538,-8-2 0,-22 17 0,-10-2 0</inkml:trace>
  <inkml:trace contextRef="#ctx0" brushRef="#br0" timeOffset="157">19356 9755 8005,'-7'-6'65,"-4"4"-73,4-9 1,1 10-1,6-4 283,7 4 0,4 1 1,3 0-1,3 0-156,5 0 1,6 0 0,2 0 0,0 0-921,1 0 1,-4 0 800,2 0 0,5-9 0,5-5 0,2 0 0,0 0 0</inkml:trace>
  <inkml:trace contextRef="#ctx0" brushRef="#br0" timeOffset="158">23067 8607 8017,'-2'-17'-49,"-1"-1"1,-1-1 0,1 1 0,0 4 0,1 2 804,-3 4 0,0 1-538,0-2 1,3 9 0,-6 9-1,1 3-58,0 5 1,0-1-47,-1 5 1,-4-4-222,4 4 153,-3-5 1,-1 2 0,2-5-1,3 0 1,2 0 0,0-2 189,0-2-206,3-4 1,-2-5-1,8 0 1,5 0-8,2 0 1,7-1 82,4-3-132,2-4 0,3 0 0,1 1 0,3 0 0,0 1 46,1 0 0,3 2 1,-2 6-1,-1 0 28,-2 3 1,-5 9-44,-3-1 0,-4 8-28,-5 0 1,-2 7-1,-2 2 1,-5-3-14,-3-4 1,-6 1-85,-4-3 0,-6-2 71,-2-2 15,-6-9 1,3 2 0,-7-4 0,-1-1 0,-3 1-95,-2-3 0,5-2-35,-2-1 0,3 0-42,2 0 0,-1-4-538,1 0 467,5-6 0,0 7 0,4-6 276,-1 0 0,12-20 0,6-5 0</inkml:trace>
  <inkml:trace contextRef="#ctx0" brushRef="#br0" timeOffset="159">23028 8581 8017,'9'-17'0,"-1"0"0,1 0 0,4 5 0,1-1-312,3 0 366,3 6 0,9-3 1,1 6-1,-2 1 1,-1 2-7,-1 1 1,1 5-645,3 4 0,-4-2 596,4 1 0,3 7 0,-1 4 0</inkml:trace>
  <inkml:trace contextRef="#ctx0" brushRef="#br0" timeOffset="160">23730 8454 8035,'0'-13'0,"0"-1"118,0-3 0,0 3 457,0-3 241,0 8 0,0 5 43,0 8-695,0 9 1,0 8 0,0 8 0,0 2 0,0 1 163,0 4-272,0 1 1,0 5 0,0 1-1,0-2 1,1-2-293,3 0 1,-2-5 36,2 0 1,2-7-87,-2-2 0,4-4 27,-3-4-123,-1-8 0,-4-1 1,0-15 19,0-5 0,0-10 225,0 1 0,-2-3-64,-2-2 185,-3-5 1,-4 0-1,1-4 1,1 1 0,1-2 91,1-1 0,-5 2-72,4-3 1,2 4-1,2-6 1,3 6 133,1 3 0,1 1 254,3 5 1,9 5-193,8 3 0,3 4-107,2 5 1,1 2-1,3 6 1,4 1 86,2 4 0,-3-1-130,-3 9-57,-3-4 0,-5 11 0,-5-4 0,-8 2 1,-6 2-113,-3 3 0,-7 1-22,-6 1 0,-6 1-19,-6-1 76,-1-5 0,-5 3 1,-3-5-1,-3 1 0,-1-1-253,0-2 0,4-3 32,0-5 1,10-1-459,-2-3 1,9-2 526,5 3 0,12-6 0,11-2 235,9-1 0,17-6 0,9-1 0,9 0 0,-1 0 0</inkml:trace>
  <inkml:trace contextRef="#ctx0" brushRef="#br0" timeOffset="161">24329 8377 8055,'0'-18'318,"0"-3"0,0 2 64,0 2 740,0 3-610,0 1 0,-6 8 0,-1 5 26,0 7 1,-3 11-394,6 8 0,-6 5 1,1 9-1,-2 2 149,-2 5 1,1 8-637,-1 5 195,0 2 1,0-3-1,1 1 1,-1 1-1,-1 1-911,-3 2 1,4-7-13,0-6 742,0-6 0,12-12 0,-5-2 0,2-3 0,0-2-1574,1-7 1902,2-9 0,18-10 0,4-7 0</inkml:trace>
  <inkml:trace contextRef="#ctx0" brushRef="#br0" timeOffset="162">24393 8989 8055,'10'-14'189,"2"-3"0,4 3 33,-3-3 1,4 4-1,0 5 1,-2 4 567,-1 2 0,-5 2-381,-1 0-381,-5 6 1,3 1-1,-6 7 1,-1 2 0,-4 2-168,-3 2 0,-5 0 0,-3 2 0,-2 0-60,-2 0 1,5-2 266,-2 1 0,2-5 0,3 1 0,-1-3 592,0-1-261,6-6-250,1 4-146,12-9 0,3 3 0,8-5 0,4-1 1,4-3-419,5-5 1,3-1-1029,5 2 1097,-5-3 1,2 3 0,-5-3-1,-1 1 346,3 2 0,12-35 0,-18 16 0,0-1 0</inkml:trace>
  <inkml:trace contextRef="#ctx0" brushRef="#br0" timeOffset="163">25005 8403 8055,'-6'-24'0,"0"3"258,-2-9 0,-2 9 0,6 4 1336,1 2-1099,1 8 0,8 2 175,3 5-505,2 0 0,6 5 0,1 5 0,1 6 0,1 5 255,-1 3 1,-3 7-277,1 3-118,3 9 0,-10 2 0,1 8 1,-4 3-1,-7 8-194,-7 7 43,-1-34 1,-4 1 0,-3 3 0,-4 0 0,-2 1 0,-2 0 0,-1 0 0,-3-1 0,-1 0 0,-2-1-655,0 0 0,-2-2 0,-2-4 0,-1-1 421,-1 0 0,-1-3 0,3-7 0,0-2 17,2-1 1,1-2-1,-33 11 1,6-8 0,-2-3 340,1 1 0,1-8 0,-2 6 0,3 0 0</inkml:trace>
  <inkml:trace contextRef="#ctx0" brushRef="#br0" timeOffset="164">22735 8263 8071,'-17'-22'-49,"-1"4"0,-2 2-635,-3 5 742,-1 7 0,-1 0 0,-1 9 0,1 9 0,-2 10 109,-3 9 1,3 10 0,-1 3-1,4 5 279,2 5 1,7 5-229,6-26 1,1 2-114,-1 29 0,8-25 0,4 1 1,2-5-1,4-1 0,2 3 1,2-1-1,3-1 0,2-1 1,2 0-1,1-2 0,2-2 1,1-2-230,0-1 0,1-1 0,26 17 0,0-5 0,0-6-1610,0-3 1674,0-7 1,-10-18 0,3-5 0,3-2 0,0 1 0</inkml:trace>
  <inkml:trace contextRef="#ctx0" brushRef="#br0" timeOffset="165">21830 9704 8071,'-13'0'-113,"0"-5"0,0 1 0,2 0 394,3-2 0,3 5 0,11-2-163,7 6 1,5-2-1,11 5 1,5-2 98,8 0 1,13 1 146,9-5-417,5 0 0,-27 0 1,1 0-1,5 0 0,1 0 1,7 0-1,3 0 1,7 0-1,4 0 185,-20 0 0,2 0 0,0 0-167,1 0 1,0 0-1,1 0 1,5 0-1,1 0 1,0 0-1,-1 0 1,0 0-1,0 0 1,1 0-1,1 0 1,-1 0-1,1 0 1,0 0-1,0 0 1,-1 0 0,1 0-1,-1 0 1,0-1-1,-1 1 1,-1-1-83,-1 0 0,-1-1 0,0 1 0,-1 0 0,1 0 0,-1 0-958,-2-2 0,-1 0 0,0 1 986,-1 0 1,-1 2 0,1-1 0,21-4 0,-1 0 0,-5 2 0,-2 0 0,-4 0 0,-2-1 0,-6 0 0,-1 0-112,-5 0 0,-1 0 241,-6-1 0,0-1 0,-3 2 1,0 0-1,28-12 0,-6-1 1,-4 1 142,-3 2 63,-6 2 1,3 0 0,-7 2 0,-4 2 0,-7-1 1359,-8 2-1244,-3-4 0,-12 8 805,-3-6-1130,-2 7 1,-4-4 1367,-2 6 1,-3 0-1766,-6 0 0,0 0-984,1 0 779,-7 0 1,5 1 0,-3 2 563,3 1 0,1 6 0,0-3 0</inkml:trace>
  <inkml:trace contextRef="#ctx0" brushRef="#br0" timeOffset="166">23258 10188 8002,'5'-7'-804,"-3"0"1,2 3 803,-2-5 0,-2 2 0,-2 0 0,-2 1 0,3-4-407,-5 9 424,6-10 1,5 9-26,4-2-31,-3 3 0,-1 1 0,-3 0 0,1 1-63,1 3 96,6 3 6,-9 0 0,5-1 0,-6-6 0</inkml:trace>
  <inkml:trace contextRef="#ctx0" brushRef="#br0" timeOffset="167">23334 10112 8002,'-7'-6'-304,"0"3"263,3-5 105,3 5 1,-5-9 0,6 4 255,0-3-109,0 3 1,0-3-1,0 3 583,0-4-785,0 5 38,0 2 1,0 6-1,0 3 1,-2 6 0,0 6-1,-3 5 90,3 3 0,-4 3 0,2 3 0,1 4-148,1 3 1,2 5 0,0 1 0,0-1 0,0-5 0,2-2-117,2-1 1,-1-5 73,5 0 1,-3-7 0,2-5 0,0-5-453,0-3 344,-4-3 164,2-6 1,-5-2 0,0-2 0,0-5 53,0-2 0,0-3-88,0-3 1,0 1 245,0-5-209,6 5 0,-3-3 0,4 3 1,0-1-1,0 0 90,3-1 1,3 5-32,4 0 0,-2 2-22,7 7 7,-1-1 0,4 5 1,1 2-1,-1 2 1,-1 4 13,-2 4 1,0 5-70,-5 0 0,0 5 59,-4 0-55,0 2 1,-6-3 0,-3 0 0,-2 1 0,-4-3-29,-2-2 0,-7-2 65,-6-3 1,-7-3 47,-2-1-39,1 1 1,-8-2 0,5-3 0,-4-2 0,1-2-25,0 0 0,1 0 15,5 0 1,5-2-261,3-2-127,3 3 0,3-11 1,2 4 350,5-4 0,48-12 0,12-3 0</inkml:trace>
  <inkml:trace contextRef="#ctx0" brushRef="#br0" timeOffset="168">24163 10137 6164,'-8'-4'0,"-1"0"0,1-1 0,-1 5 0,2-1 0,1-3 0,2 2 0,-2-3 0,4 5 0,-7 0 0,6 0 0,-2 0 0,5 0 0,0-2 0,0-2 0,0 2 0,0-5 0,1 5 0,3-3 0,15-5 0,8 3 0</inkml:trace>
  <inkml:trace contextRef="#ctx0" brushRef="#br0" timeOffset="169">24112 10124 7934,'7'-8'-102,"-1"-1"219,0-1 0,-5 3 1,3-1-1,-1-2 400,1-1 0,-2 2-205,2 1 0,2 3-48,-2-3 0,0 6 17,-4 2-224,0 0 0,0 16 0,0-2 0,0 5 0,-1 5 1,-4 4-1,-3 6 8,-3 3 1,-1 2 0,2 3 0,2 1-219,-2 3 0,4-5 160,2 1-21,3-8 0,2 0 0,3-7 0,5-4 1,2-3-362,2-5 262,5-6 1,-2-3 0,5-6 0,2-2-1,1-1-390,1-1 0,1-7 65,-1-2 0,1 0 0,-1-4 1,0 2-156,-4-2 0,-3 2 593,-5-2 0,0 3 0,-40-21 0,-10-6 0</inkml:trace>
  <inkml:trace contextRef="#ctx0" brushRef="#br0" timeOffset="170">24176 10316 8030,'-6'-13'-176,"-1"0"-44,-6 0 0,2 5 738,3-1 1,2 5 162,6-4 0,1 5-462,4-2 1,3 4 214,9 1-442,3 0 0,5 0 0,1 1 1,1 2-1,1 2-409,2-3 0,1 0-32,-1-2 1,-3 1 236,3 3 80,-4-2 132,-6 4 0,10-12 0,-3-1 0</inkml:trace>
  <inkml:trace contextRef="#ctx0" brushRef="#br0" timeOffset="171">24686 9946 8030,'-1'-13'-18,"-2"0"192,-2 1 1,1-1 1970,4 0-1878,0 6 0,4 3-107,1 8 1,5 3 0,-2 7 0,3 3 32,2 4 0,0 5 130,0 4-349,-6 2 1,4 7-1,-4 0 1,2 5-1,-2 7 1,-2 6 0,-2 4-352,-1 2 0,-8 0-134,3-27 1,-2 0 310,-18 31 1,12-30 0,-1-1 0,-4-2 0,-2-1 0,0-1 0,-1-2 0,-22 27 0,-5-6 0,-5-4-2024,-5-5 2223,-2-2 0,-6-20 0,-9-2 0,21-5 0,0 0 0,0-1 0</inkml:trace>
  <inkml:trace contextRef="#ctx0" brushRef="#br0" timeOffset="172">22914 9984 8030,'0'-18'66,"0"2"0,0-4 1,-2 2-1,-1 2 1,-1 2 491,1 1-492,2 6 0,-1-3 0,0 7 1,-4 5-1,-1 6 0,-5 9 246,-3 9 0,-1 2-212,-5 10 1,4 4 0,-3 10 0,0 5-2,1 6 1,2 3-13,6-31 1,0 2-87,3-1 0,1 0 0,0 1 0,1 1 0,3 0 0,2-1 1,-1 36-1,4-4 0,3-8 0,8-7-97,7-8 1,5-2-113,5-5 46,-3-7 1,6-2 0,-5-7 0,2-5-1,0-2 1,-1-6 0,1-3-818,-2-5 0,-1 0 979,-1-2 0,11-34 0,2-9 0</inkml:trace>
  <inkml:trace contextRef="#ctx0" brushRef="#br0" timeOffset="173">27288 8931 8030,'0'-13'164,"0"5"10,0-1 1,0 5 0,0-4-1,1-1 1,3 1 1198,5-1-1413,8 6 0,2-2 0,7 5 1,0-2-1,4 0 0,2-3 1,2 3-1643,0 0 1430,-6 2 0,7 2 1,-5 0-1,-3 4 1,-5 1 251,-5 3 0,-26 1 0,-6 2 0</inkml:trace>
  <inkml:trace contextRef="#ctx0" brushRef="#br0" timeOffset="174">27288 9070 8030,'-13'0'647,"5"0"-95,-1 0-225,6 0 164,9 0-484,8 6 0,11-5 0,1 3 1,0-2-1,5-1 0,6 2-7,4 1 0,5-6 0,6-3 0,2-2 0,1 0 0</inkml:trace>
  <inkml:trace contextRef="#ctx0" brushRef="#br0" timeOffset="175">29733 8361 7983,'0'-19'-74,"0"5"1,0-2-1,0 1-95,0 3 0,-2 5 0,-2 4 1,-4 6 117,-4 5 228,-6 9 0,4-1 0,-4 5 0,1 1 1,0 1 323,1-2-379,-3 3 0,5-5 1,-3 5-1,4-3 1,3-4-1,3-3 613,1-1-507,2-6-158,4-1 1,6-6 0,2 0 0,5-2 0,4-2 0,4-3 0,2-1-22,-2-1-12,8 1 1,-8 1-1,9 3 1,-3 1-1,-2 0 1,0-1-1,1 2-43,-1 5 1,-4 4 92,0 6-109,-5-1 0,2 7 0,-5 2 1,-1 3-1,0 1-40,-4 0-30,-2 1 1,-6-1-1,0 0 1,0 1-1,0-2 5,0-3 0,-2-4 0,-2-7 0,-4-3 132,-4-2 0,0 4-18,-1-5 0,-1 0-67,-3-4 61,-3 0 0,-5 0 1,0 0-1,-1 0 1,1 0-135,0 0 0,-1 0-368,1 0 1,0 0 191,-1 0 0,7 0-442,2 0 464,3-5 1,1-2 266,0-6 0,17-17 0,5-4 0</inkml:trace>
  <inkml:trace contextRef="#ctx0" brushRef="#br0" timeOffset="176">29733 8373 8007,'0'-12'-107,"0"-1"0,0 0-275,0 1 1,4-1 712,0 0 1,6 5-1,-2 1-187,4 1 0,2 2-374,3 4 1,2 0-1,7 2 1,-1 0 229,0 3 0,34 16 0,9 0 0</inkml:trace>
  <inkml:trace contextRef="#ctx0" brushRef="#br0" timeOffset="177">30467 8310 8007,'0'-13'-26,"0"1"1,0-1-1,-1 0-111,-3 1 823,2-1 0,-3 9 0,3 8 322,-2 12-1046,3 6 0,-6 5 0,4 2 0,-1 7 0,1 4 144,1 7-152,2-4 0,-4 7 1,0-5-1,1 0 0,2-3 1,1-3-1,0-2-172,0-3 1,0-5 0,1-7 189,3-6 0,-1-3 0,4-6 102,-1-7 0,-2-5 1,-4-10-1,0 0 13,0-2 0,0-7-17,0-1-106,0-1 1,0-10 0,0 2 0,0-4 0,0-3-27,0-1 0,0-4 0,0 2 1,0-3 18,0-5 0,1 6 96,4-5 0,-3 10 121,7 3 0,-1 7 1,5 10-1,0 6 173,-1 5 1,5 4-348,0 6 1,6 6 108,-2 2 1,-1 9 59,1 4-134,-6-2 1,-2 9-1,-9-3 1,-3 3-1,-2 2-43,-3 0 0,-9-1-190,-8-4 0,-7 1-89,-2-1 0,-5 0-15,1 1 91,3-7 0,-4 0 0,4-5 0,0 0 1,0 0-859,3-3 0,7-5 1069,4 2 0,3 1 0,1 3 0</inkml:trace>
  <inkml:trace contextRef="#ctx0" brushRef="#br0" timeOffset="178">29175 9222 8007,'-14'0'-24,"-1"-1"0,-2-2-85,1-1 0,9 0 0,9 4 1948,9 0-1638,7 0 0,13 0 1,4 0-1,8 0 1,9 0-139,10 0 0,-27-1 1,3 0-1,5 0 0,2-1 1,6 0-1,1-1-11,5-1 0,0 1 0,5 1 1,0-1-1479,5-1 0,1 0 1376,-1 0 1,1 0-1,-19 0 1,1 0 0,-1 0-1,21-1 1,-2 0 0,-3 1-1,-2 0 1,-4-1 0,-1 0-1,-5 0 1,0 0-1,-4 0 1,-1 0-228,-3 1 1,-2 0 0,-6 2 0,-2 1-560,24-3 733,-16-3 1,-8 6 0,-18-4 0,-12 4-241,-12 1 0,-8 1-229,-2 4 429,-3-4 1,-5 6 0,-1-4 142,1 1 0,-6 6 0,-1-3 0</inkml:trace>
  <inkml:trace contextRef="#ctx0" brushRef="#br0" timeOffset="179">29606 9754 7988,'0'-12'-2,"-1"-5"0,-2 0 0,-2 0 0,3 0 0,2 0 237,4 2 1,3-2 0,7 3 0,2 2-1,2 3 1,2 0 194,2 1 0,2 5 0,1 0 0,-1 6-386,-3 5 1,-1 5 0,-6 4 0,-1 4-183,-6 3 0,-4 6-310,-3-1 314,-6 6 1,-2-2-1,-9 3 1,-3-1-1,-1-1 1,0 0 0,-3 0-12,-4 0 0,2-11 0,1 1 1,5-4 640,2-4 1,8-8-162,-3-4 1,11-2-1,2-4 1,8-2-159,8-4 0,3 1 0,8-2 1,4 1-283,7 1 1,0-3-1,6 4 1,-2 1-423,0-1 1,-4 2 173,-4 4 0,-6 0 1,0 0-1,-5 0-476,-6 0 1,-3 0-291,-2 0 678,-5 0 441,5 0 0,-11-12 0,5-2 0</inkml:trace>
  <inkml:trace contextRef="#ctx0" brushRef="#br0" timeOffset="180">30265 9564 7979,'0'-19'92,"-2"3"1,-1 5 0,-1 2 298,1 0 1,1 4 0,-1 5 0,-1 9-120,1 6 1,1 5 0,2 7 0,0 1-207,0 1 0,0 7 0,0-3 0,0 4-172,0 1 1,0-4 0,0-2 0,0 0-41,0 1 0,2-9 0,1 0 0,1-5 29,-1-3 1,-1-6 84,3-2 1,0-11 61,4-1-30,2-6 1,-8-2-1,5-2 1,2-2-1,1-2 1,1 0-1,-1-2-9,2 0 0,-4 5 0,8-2 1,-3 4 16,-1 5 0,0-2 26,-1 6 0,1-5 1,0 5-1,1 2 80,3 5 1,-3 3-6,3 2 0,-3 8 0,-2-4 0,0 4-81,-4 2 1,2-2 34,-6 5 1,0-4 32,-4 4-118,0-6 1,-1 4 0,-3-7 0,-5 1 0,-2 0-126,-2-1 1,-3-5 102,-1-2 0,-6 0-246,2-1 228,-3 1 0,-1-5 0,-1 0 0,1 0 0,1 0-440,3 0 0,3 0-115,5 0 351,0-6-206,6-1 0,2-6 1,6 2 471,3 3 0,23-13 0,10-3 0,4-1 0,1 0 0</inkml:trace>
  <inkml:trace contextRef="#ctx0" brushRef="#br0" timeOffset="181">30809 9564 7967,'9'-12'0,"-1"-1"0,-3 2 504,3 2 1,-4-1-28,5 6 0,-5 0 1,3 5-33,-1 4 0,-2 2-218,-4 5 1,0 7-20,0 2-133,0 3 0,-2 5 1,0 2-1,-3 0 1,1 1-50,-2 1 1,5-5-1,-5 3 1,2-1-199,0-1 0,0 1 57,4-5 1,1-1 0,3-3 0,5-4-266,2-3 1,3-6 96,3 1 0,-1-6-129,5 1 0,0-7 0,4-3 0,0-2-525,1-6 0,-5 1 202,0-4 735,-5-2 0,-9-35 0,-9-13 0</inkml:trace>
  <inkml:trace contextRef="#ctx0" brushRef="#br0" timeOffset="182">30898 9704 7967,'-13'-6'101,"1"-1"95,5 0 0,3-3 89,8 6 1,4 0 0,9 4 0,4 0-355,3 0 1,1 0 18,1 0 0,5 0 0,1 0 0,1 0 50,-4 0 0,20-12 0,5-2 0</inkml:trace>
  <inkml:trace contextRef="#ctx0" brushRef="#br0" timeOffset="183">3370 11984 7909,'0'-13'5,"0"1"0,-4-1 38,-1 0 1,0 1-1,2-1 1,-1 0-1,1 1 1,1-1 285,2 0 0,0 1 1,0-1-1,0 0 677,0 1-818,0 5-131,0 1 0,-4 13 1,0 6-1,1 6 0,0 7 1,1 3-1,-4 6-117,-1 6 1,4-1-1,-1 3 1,2 1-99,2 2 1,-4-3-1,0-4 1,1-4-82,2 0 1,2-4 132,3-1 58,-2-9 1,5-4-1,-4-7 1,1-5-1,-1-3-97,-2-8 0,-1-5 86,0-6 140,0-3 0,0-6 0,0-4 0,-1-4 1,-2-2-74,-1-2 1,-1-6 0,5-2 0,0-4-16,0 0 0,0 0 136,0 4 1,6-3 13,2 2 1,0 9 0,0 6 0,2 8 81,1 7 0,2 3-181,-1 1 1,1 6 125,0 3-276,5 8 1,-2-1 0,3 5 0,1 2 0,-2 2-377,1 0 0,-3 5-288,-3 0 0,0 6 106,-1-2 664,-5 3 0,-12 29 0,-9 8 0</inkml:trace>
  <inkml:trace contextRef="#ctx0" brushRef="#br0" timeOffset="184">3306 12161 7999,'-12'0'576,"-1"0"926,0-5-1370,6 3 1,3-3-98,8 5 0,9 0-320,8 0 0,3 0 0,1 0 1,2 0-501,3 0 785,2 0 0,7-7 0,5-3 0,3-1 0,0 1 0</inkml:trace>
  <inkml:trace contextRef="#ctx0" brushRef="#br0" timeOffset="185">3838 12174 8545,'-7'-7'-529,"2"1"341,5 6 45,0 0 143,5 0 0,31 6 0,11 1 0</inkml:trace>
  <inkml:trace contextRef="#ctx0" brushRef="#br0" timeOffset="186">4396 11857 7999,'0'-17'35,"0"-1"1,0 0 211,0-1 0,0 7-247,0 3 407,0 7 1,-6-8 0,-2 5 0,-3 4-1,-2 4-163,0 5 1,-4 4-342,0 0 90,1 7 0,-1-4 0,-2 5 0,1-1 0,1 0 0,4-1 0,5-2-75,2-2 0,1-2 0,2 1 1,0 0-119,5-1 0,3 0 107,8-4 74,0 3 1,5-5 0,3 4-1,3-2 1,1 1 21,1-2 16,-1 4 0,0-4 0,-1 6 1,-1-1-1,-4 1 25,0 0 1,-2-1-1,-5 1 1,0 1 33,-4 3 0,-2-7 69,-6 2 1,-6 0 197,-3 5-264,-7-9 0,-4 9 0,-7-9 1,-1 2-1,-2 0-18,2-1 0,2-5-41,0 4 1,1-5 128,0 1-851,5-2 1,2 2-1439,5 0 2138,6 0 0,58-37 0,-16 11 0,0 1 0</inkml:trace>
  <inkml:trace contextRef="#ctx0" brushRef="#br0" timeOffset="187">4776 12123 7999,'1'-7'345,"4"3"44,-4-3 0,6 6 946,-3-4-926,-2 4 0,2 5-1086,-8 0 1,1 6 676,-6-1 0,-10 2 0,-8 2 0</inkml:trace>
  <inkml:trace contextRef="#ctx0" brushRef="#br0" timeOffset="188">5789 11933 7951,'0'-12'149,"0"-1"1,0 0-1,0 1 1,3-1-1,4 0 233,6 1 1,9 3-1,4 2 1,6 0-19,5 0-497,6 4 0,-2-2 0,3 5 0,-3 0 0,-6 1-1128,-3 3-287,-8 3 1548,0 6 0,-55 33 0,-7 9 0</inkml:trace>
  <inkml:trace contextRef="#ctx0" brushRef="#br0" timeOffset="189">5777 12149 7951,'-19'-13'0,"5"2"641,-3 2-571,9-2 0,5 10 0,12-4 0,8 4 1,6 1-1,6 1 0,3 2 113,5 1-317,-2 1 0,13-1 1,-3 0 133,4-1 0,-2-5 0,4 0 0,9-2 0,0 1 0</inkml:trace>
  <inkml:trace contextRef="#ctx0" brushRef="#br0" timeOffset="190">7943 11566 7939,'1'-13'9,"4"2"1,3 2 0,3 4 0,3 1 160,3-1 1,3 1-1,7 4 1,2 0 124,5 0 1,3 0 0,1 2 0,0 0-213,0 3 0,4-1-37,0-4-32,-5 0 0,-2 0 0,-4 0 0,-1 0 0,-4 0-324,-6 0 239,-5 0 0,-9-2 1,-7 0-1,-11-3 0,-9 3-55,-7 0 0,-6 2 94,-8 0 54,3 0 0,-12 0 0,2 0 1,-6 2-1,-4 2 0,-3 4 1,-2 4 283,3 0 0,0 2 123,-2 3-334,-1-3 1,4 10 0,5-1 0,10 3 0,8 4-76,8-2 1,12-1-1,6-2 1,4-1-70,4-3 0,8-2 31,8-7 1,1-3-82,7-1 1,0-5 0,5 1 0,0-2-58,4-2 0,-2 0 102,6 0 0,-6-5 18,2 1 1,-4-6 207,0 2-167,-1-3 1,-1-6-1,-3 0 1,-5 0-1,-7 0 63,-4 0 1,-4-4-9,-1 4 1,-6 0-93,-2 5 0,-8 0-284,0 4 159,-7 2 0,1 6 1,-5 0-1,3 0 1,1 2-434,4 2 1,0 3 122,7 6 1,0 1-574,4 3 1040,2-3 0,35 1 0,16-1 0,0 0 0,1-1 0</inkml:trace>
  <inkml:trace contextRef="#ctx0" brushRef="#br0" timeOffset="191">8222 11870 7836,'0'8'440,"0"1"1,0-1-88,0 5 0,0 0-265,0-1 1,1 1-1,3 0 1,3-1-102,0 1 0,9-2 49,-3-2 0,3-2-248,1-3 218,3-3 1,5 4-1,1-10 1,-1-5-1,0-4-67,1-3 0,-2-5 1,-3 2-1,-4-1 258,-3 0 0,-3 4 59,-3-4 0,2 6 265,-5-2-322,-1 8 0,-6-1 1,-2 6-1,-4 3 173,-4 4 1,0 5-429,-1 9 1,-2 3 97,2 5-61,-3 0 1,11 6 0,-5 3 0,3 3 0,1 2-323,4 3 0,0 3 40,2 6 1,0-5 3,0 1 360,0-1 1,0 4 0,0-4 0,0-5 0,0-6 131,0-5 1,0-5-40,0-4-62,-6-3-45,5-11 59,-5-1 1,5-7 0,-3-4 0,-3-3 0,-2-5 298,1-4 0,-2-2-252,-7-7 0,3 1 32,-3 0-151,9-1 1,-4 1 0,5 0 0,-1-1 0,1 2 110,1 3 1,2 3-878,4 5 0,1 2 39,4 3-1574,7 2 2265,8 6 0,22 11 0,9 6 0,4 1 0,0-1 0</inkml:trace>
  <inkml:trace contextRef="#ctx0" brushRef="#br0" timeOffset="192">7411 12719 7939,'-18'0'-90,"4"-2"0,-5-1 0,2-2 0,1-1 1,0 1 151,2 2 0,1-3 0,1 2 1242,-1 1-937,6 2 1,-2 1-213,9 0 0,3 0 0,11 0 0,5 0 15,6 0 1,6 0-341,7 0 162,11 0 1,5-2-1,13-1 1,-31 1-1,1 0 1,4 1-1,0-1 1,5 1-1,2 0 1,6-1-1,2 1-47,5-1 0,2 0 0,3-1 0,0 0-1657,4 1 0,0 0 1691,-22 1 1,0 1-1,1-1 1,-1 0 0,0-2-1,-1 2 1,25 0 0,-2 2-1,-3-2 1,-3 0 0,-4 0-1,-1-1 1,-5 0 0,-1 0-1,-5 1 1,-1-1-144,-2 2 0,-2-1 1,26 1 95,-15 0 1,-13-4 0,-13 0 115,-5 1-55,-10 1 73,-8 2 1,-10 0-1,-4-1 1,-2-2-83,-2-1 0,-1 0-126,-3 4 0,-2 0 2708,-7 0-2773,1 5 0,4 1 0,1 4 207,2-2 0,-13 6 0,-6 3 0,-1 4 0,0-1 0</inkml:trace>
  <inkml:trace contextRef="#ctx0" brushRef="#br0" timeOffset="193">7880 13225 7942,'0'-12'-78,"1"0"0,2 3 1,3 2-1,2 0 186,6 0 1,2 4 0,9-3 0,6 2 0,4 0 0,4 1 146,4 1 0,6 2 1,6 0-1,-2 0-207,-1 0 0,-7 0 1,-4 0-1,-6 0-90,-5 0 1,-9 0-191,-4 0 210,-9 0 1,-8 0 0,-8 0 0,-5 0 0,-5 0-1,-6 0 1,-5 0-20,-4 0 0,-1 0 1,-5 0-1,-3 0 78,-5 0 1,-2 0 210,-2 0-193,1 6 1,-2-3 0,-3 7 0,-3 2 0,0 5 0,3 3 0,5 3 161,3 0 1,9 4-253,9 3 40,8-4 1,8 1 0,12-6 0,8 0 0,9-1-242,7-3 1,4-4 213,2-5 1,5-2 0,7-6 0,3 0 32,1 0 1,-5 0 7,3 0 1,-8-6 72,-1-2-36,-6-4 0,0 0 0,-10-2 0,-7-2 1,-5-1 194,-7 2 1,-5 1-151,-7 1-141,-11 0 0,3 5 1,-10 1-1,2 1 1,-2 4-376,-2 0 1,5 2 102,-1 0 39,2 6 0,7 1 0,2 5 1,3 3-1,2 0 273,6 2 0,43 39 0,-11-25 0,0 0 0</inkml:trace>
  <inkml:trace contextRef="#ctx0" brushRef="#br0" timeOffset="194">8336 13542 7942,'0'-13'0,"4"1"-203,0-1 1,2 5 2442,-2-1-1519,-3 6 0,6-1-66,-2 8-508,-4 9 1,5 5-1,-5 5 1,2-1-1,1 4-57,-1 2 1,3 1-283,-2-3 188,6-1 0,-9 0 1,3-1-1,-1-1 1,0-3-293,1-2 1,0-1-643,-4-4 191,0-1 0,-1 1 0,-3 0 747,-5-1 0,-8-33 0,-2-8 0</inkml:trace>
  <inkml:trace contextRef="#ctx0" brushRef="#br0" timeOffset="195">8399 13618 7942,'0'-13'0,"0"-3"19,0-1 0,6 0 1,2 4-1,3 2 216,2 2 0,0 0 391,-1 4 0,5 1-420,0 4 0,0 2 1,-4 0-1,-1 4-280,1 1 0,-2 6-105,-2 4 0,-4-1 230,-5-3 1,0 4 0,0 1 0,-1 1-23,-3-1 0,-3-1-345,-6-5 1,2 1-425,2 0 477,-2-1 0,6 1 743,-4 0-164,3-6-248,6-2 0,6-5 0,4 0 126,5 0 1,-1 0-1,5 0 1,-2 0-5,0 0 0,4 0-122,-4 0 0,4 5 75,-4-1-153,-1 6 1,-3-7 0,-2 5 0,-2 2 31,-5 1 69,-3 2 0,-10-2 78,-4-2-163,-8 2 0,0-10 0,-7 5 0,-3-2 0,0 0-130,0-1 0,1-1-144,5-2 1,1 0-670,3 0-14,2 0 951,1 0 0,43-23 0,6-5 0</inkml:trace>
  <inkml:trace contextRef="#ctx0" brushRef="#br0" timeOffset="196">8918 13580 7942,'0'-13'598,"0"1"1,0 3 937,0 1-1031,0 5 0,5 0 11,-1 12-437,6-1 0,-7 12 1,4-3-1,0 5 0,-2 5-186,1 3 0,0 1 1,-4-3-1,3 1-475,-3-1 0,1-1-44,1-1 1,-2-5 0,4-2 0,-2 0-1526,0-4 2151,0-6 0,2-32 0,1-12 0</inkml:trace>
  <inkml:trace contextRef="#ctx0" brushRef="#br0" timeOffset="197">8982 13593 7942,'0'-13'0,"0"0"0,0 1 236,0-1 1,1 0 794,3 1-797,4 5 1,4 1 0,2 6 0,2 0 0,3 0 171,5 0 1,-1 10-75,6 3-318,-2 8 1,-3-6-1,-1 6 1,-4 2 0,0 1-88,-4 1 1,-5 0 262,-2 1-237,-5-1 1,3 0-1,-8-1 1,-2-1 0,-6-3-100,-5-2 1,-1-1 175,-5-4 0,-1-5 0,-6-1 0,-3-1-249,-2-4 0,4 0-238,-5-2 0,4 0-792,-3 0 866,4 0 383,4 0 0,1-17 0,4-4 0</inkml:trace>
  <inkml:trace contextRef="#ctx0" brushRef="#br0" timeOffset="198">11173 12275 7959,'0'-12'136,"0"-1"1,2 0 390,2 1 1,9 3-1,8 2 1,4 0-292,5 0 1,4 3 0,6-3 0,4 1-116,1 3 1,0 2-482,2 1 1,-4 0-1,-6 0 1,-5 1-526,-7 4 0,-10 2 885,-11 5 0,-31 12 0,-8 3 0</inkml:trace>
  <inkml:trace contextRef="#ctx0" brushRef="#br0" timeOffset="199">11224 12440 7959,'-7'-13'93,"1"1"0,9 5 589,6 2 1,1 4-128,11 1-542,5 0 0,3 0 1,6 0-1,3 0 1,3 0-1,1 0 1,0 0-1242,0 0 0,1 0 1228,-5 0 0,0 0 0,0 0 0</inkml:trace>
  <inkml:trace contextRef="#ctx0" brushRef="#br0" timeOffset="200">11579 12009 7959,'-11'-21'128,"-5"1"1,-1 2 990,5 3 68,-1 6-1177,11 4-1,-3 5 0,10 5 0,5 4 0,4 3 0,5 4 1,0 1-1,5-2-112,4-1 1,1 0-1,4 2 1,1 1-61,-1-2 1,3-1-1,-3-1 1,0 0-20,1-1 1,-6-3 0,0-1 0,-4 1 100,-3-2 0,-9 4 41,0-3 100,-7 4 1,-7 2-1,-10 1 1,-10 3-1,-6 4 314,-6 4 0,-4 1 0,-4 7 0,-3 1 6,0 2 1,-3 1-266,6 0 0,1-2-896,7-2 663,9-3 1,7-7-1,7-3 1,2-4 0,5-3-942,3-1 1059,6-6 0,8-2 0,7-5 0</inkml:trace>
  <inkml:trace contextRef="#ctx0" brushRef="#br0" timeOffset="201">14518 11870 7947,'0'-9'-4,"-1"2"0,-2 0 137,-2 0 0,1 3-290,4-4 330,0-1-24,0 2-772,6 2 1,-3 5 622,5 0 0,6 11 0,6 3 0</inkml:trace>
  <inkml:trace contextRef="#ctx0" brushRef="#br0" timeOffset="202">14328 11921 7983,'-11'-13'-336,"1"0"418,1 1 94,7-1 0,3 6 0,12 3 0,6 1 0,7 0 0,3-1 0,6 1-154,6 2 1,4-1 0,6-1 0,1-1-49,3 1 0,3 2-165,5 1 193,-5 0 1,-3 0 0,-10 0-1,-9 0 1,-8 0-311,-5 0 249,-13 0 0,0 4 0,-16 0 0,-7 1 0,-8-1-27,-7 0 64,-4 0 1,-8-2 0,-2 0 0,-4 3 0,-5-1 549,-4 2-435,3-5 0,-4 6 0,5-4 0,-1 2 0,-3 1 101,-4 0 1,1 4 0,0-2-1,2 3 59,3 2 0,6 0-187,5-1 0,14 5 3,7 0-88,11 6 1,4-8 0,8 5 0,3-1 0,8 0-155,7-1 0,4 0 40,1-1 0,6-3-108,3 3 141,2-8 1,2 1-1,-1-6 1,-2-1 0,-1-2-49,1-1 1,-5-1 216,-5-4 1,-1-2-162,-7-5 203,-6-1 0,-5-4 0,-8-1 0,-2-1 0,-6 1 317,-5 3 0,-7-1-169,-7-1 0,1 7-8,-6-2-346,0 2 1,-4 3-1,0 3 1,2 2 0,2 2-604,4 0 1,5 6 325,4 2 0,8 5-436,9 4 402,3 3 406,12-1 0,35 7 0,18 0 0,-16-7 0,0-1 0,1 0 0</inkml:trace>
  <inkml:trace contextRef="#ctx0" brushRef="#br0" timeOffset="203">14923 12225 7993,'0'-13'27,"0"0"0,0 5-67,0-1-226,0 7 429,0-4 0,0 20 0,0 4 0,0 3 471,0 3 0,0 5-237,0 0-369,0 1 0,0-5 0,0 0 0,0 1 0,0-1-304,0 0 178,0 1 1,2-5-1,1-2 1,1 0-1749,-1-4 1846,-2-1 0,-7-29 0,-1-8 0</inkml:trace>
  <inkml:trace contextRef="#ctx0" brushRef="#br0" timeOffset="204">14822 12326 7993,'0'-25'0,"4"4"-47,0-1 1,2 3 210,-2-2 1,3 2 0,7 7 0,2 0 839,1 4 0,5 1-657,-1 3 1,3 2-16,2-2-335,-1 3 0,-1 6 0,-3 4 0,-4 2 0,-4 3-224,-5 3 1,-2-2-176,-6 7 0,-2-1 122,-2 4 154,-3-5 1,-6 4 0,1-5 0,-1 1 0,0-3-139,1-3 0,-1-1 266,0-1 0,5-3 446,-1-1-119,7-5 1,-3 1 8,10-8 0,6 1-229,6-5 1,5 5-132,-1-1 23,3-3 0,6 5 1,-1-2-1,0 3 1,-4 1-135,-4 0 1,-1 5-34,-3 4 0,-9-2-8,1 1 128,-7 1 1,-2 3 0,-1 1 0,-3 0 0,-6-1 67,-6 1 0,1-5-7,-6 1 1,0-2-82,-5 1 1,5-1-71,0-2 0,6-4 0,-2 3 0,3-2-1200,1-2 1336,0 0 0,34-28 0,9-8 0</inkml:trace>
  <inkml:trace contextRef="#ctx0" brushRef="#br0" timeOffset="205">15493 12275 7993,'0'-12'0,"0"-1"661,0 6-86,0 1 1,0 22-1,0 5 80,0 4 0,5 3-751,-1 2 1,0-3 257,-4 2-552,0 4 1,1-7 0,2 4 0,1-5 0,-1-4-206,-1-4 0,-2-3 0,1-1 595,3 0 0,3-23 0,6-6 0</inkml:trace>
  <inkml:trace contextRef="#ctx0" brushRef="#br0" timeOffset="206">15544 12364 7993,'0'-18'0,"-4"-2"72,0-5 0,-1 5 141,5 3 1,2 3 0,2 3 0,6 1 675,5 1 0,5 7-510,5-3 1,1 4-55,-1 1-228,6 6 0,-3 2 1,5 8-1,-2 2 1,-5 0-13,-3 0 1,-5 5-165,-5-2 0,-2 3-230,-3 1 184,-2 1 0,-12-1 1,-3 0-1,-5 1 1,-5-2-353,0-3 0,-4 1 212,-7-5 0,4 0 65,-4-4 105,-2-6 0,9-2 1,-2-5-1,2 0 0,2 0-557,0 0 1,10 0-325,-2 0 976,9-5 0,27-47 0,-6 17 0,1 1 0</inkml:trace>
  <inkml:trace contextRef="#ctx0" brushRef="#br0" timeOffset="207">16317 11971 7993,'0'-25'516,"0"4"633,0 0-861,0 5 0,5-1 0,4 7 1,4 3-70,3 2 0,0 1 1,5 4-1,2 0-409,1 0 0,5 4-84,1 0 1,-1 6-1,-3-2 1,-1 4 273,0 0 0,-22 12 0,-6 3 0</inkml:trace>
  <inkml:trace contextRef="#ctx0" brushRef="#br0" timeOffset="208">16329 12111 7993,'-12'-5'0,"-1"1"0,6-1 191,3 0 1,4 4 0,4-3 647,5 2 0,3 2-175,5 0-872,3 0 1,7 2-1,1 0 1,3 3-1,0-2 208,0-2 0,9-12 0,5-6 0,3-1 0,0 1 0</inkml:trace>
  <inkml:trace contextRef="#ctx0" brushRef="#br0" timeOffset="209">18660 11591 7993,'0'-8'-182,"0"-1"0,2-1 334,2-1 1,6 4 0,10 3 0,6 3 841,5 1-882,9 0 1,5 0 0,7 0 0,3 0 0,4 0 0,1 0 0,0 0-42,-6 0 0,-3 4-390,-4 0 209,-9 0 0,-9-4 0,-11 0 1,-11 2-72,-14 2 0,-11-3 0,-11 3 0,-5-2 126,-3-2 0,-5 0 0,-2 0 0,-2 0 84,-6 0 0,0 0 0,-6 0 0,0-2 52,1-2 0,3 3 57,-1-3-53,-2 2 1,2 4 0,-2 2 0,9 4 0,6 5 0,7 2 0,1 4 99,2 0 1,11 1-231,4 1 0,4 3 0,9-3 0,1 2-268,2-2 0,6-3 213,4-5 1,6 0 0,4-1 0,0-1 2,4-2 0,-3-2 77,1-3 0,0-2-98,4 2 198,0-3 0,-1-5 0,-1-2 0,-3-1 0,-2-3 173,-3-1 1,-1-1 15,-1-1-179,0-5 0,-6 4 0,-3-3 0,-3 3 1,-1 1 91,0 0 0,-5 5-223,-4-1 0,-2 7 0,-2-3 0,-1 4-397,-3 1 1,3 1 2,-2 4 1,1 2-254,3 5 1,1 1-134,2 0 821,-2-1 0,66 29 0,-23-17 0,0 0 0</inkml:trace>
  <inkml:trace contextRef="#ctx0" brushRef="#br0" timeOffset="210">18952 11921 7330,'0'8'1007,"0"0"0,0-3-784,0 3 0,1 1-233,3 3 1,2-3 156,3-1-176,2-5 1,-4 7-1,7-6 1,3-1-1,3-2-105,-1-1 1,5-5 0,-4-4 0,1-2 73,0-2 0,-1-4 93,1 0 1,-4-4-1,-7 3 1,-3 0 356,-2-1 1,4 3 51,-5 3 231,0 0-547,-9 6 0,2 2 1,-6 5-1,1 2 1,-1 5 38,1 6 1,4 8-274,-5 0 100,7 9 0,-4-1 0,6 8 0,0 4 0,0 2-219,0 5 1,0 3 94,0 4 1,0-2 0,0 5 0,0-2-69,0-2 0,0-8 134,0-3 1,0-10-18,0-3 418,0-9-305,0 3 0,0-17-35,0-3 77,-6-8 0,2-10 0,-7-2 0,-3-3 1,0-4 330,0-4 0,1-5-350,0 3 1,1-5-1,0 3 1,2-2-90,2-2 1,5 4 25,-1 2 0,3 3-167,1 5 0,5 3-1183,4 5 947,7 6 1,4 2 0,7 5-1,1 1 413,2 3 0,0 11 0,3 5 0,1 4 0,0 0 0</inkml:trace>
  <inkml:trace contextRef="#ctx0" brushRef="#br0" timeOffset="211">18128 12706 7993,'-7'-6'-20,"-4"5"1,4-5 0,-1 2 108,-1 0 0,1 0 0,-4 2 0,3-1 284,0-1-208,6 0-80,-2 4 0,6 0 1,5 0-1,6 0 27,8 0 1,5 0-1,6 0 1,7 0-54,7 0 1,12 0-1,8 0 1,-28 0-1,2-1-6,4-1 0,1-1 0,4 2 0,1 0 0,5-3 0,0 1 0,4-1 0,1 0-172,3 1 0,0-1 0,1 2 0,1 0 0,3-1 0,1-1 0,-2 1 1,0-1 60,-3 1 0,-2-1 1,-1 1-1,-2-1 1,-1-1-1,-1 0 1,0 1-1,-1 1-40,0 0 1,0 1 0,-5-1 0,-2 1 0,1 2 0,-2 0 0,-3 0-1,-2 0-120,-3 0 0,-2 0 1,28 0-70,-10 0 237,-15-5 0,-9 3 0,-15-3-29,-6-1 117,-5 5 1,-6-5 0,-3 5-179,-5-4 1,-2 4-49,-2-3 1,1 4-1,-1 3 1,0 2 410,1 2 0,-12 7 0,-3 6 1</inkml:trace>
  <inkml:trace contextRef="#ctx0" brushRef="#br0" timeOffset="212">18698 13187 7983,'-5'-18'-137,"-2"4"0,-4-3 0,2 3 1130,5 1-711,2 6 1,2 3 0,0 10-1,2 5 1,1 7 0,2 5 182,2 4 1,-2 6-198,3 1-303,-5-3 1,7 6 0,-5-3 0,1 2-1,1 2-366,0 0 219,-4-5 1,4 2 0,-4-6 0,2-1 0,1-2 0,0-5-875,-4-4 879,0-9 1,-2-4-1,0-8 141,0-4 1,-6-5-52,-2-4 1,-5-3-1,-2-5 1,-2 0 129,1-1 0,-2-3-3,1-1 0,0-5 19,4 1 1,2-2 0,3-2 0,4 0 123,2 0 0,2 0-22,0 0 0,10 5 249,3 4 0,12 2 23,0 2-331,3 5 1,3 3-1,3 7 1,3 3 0,1 2-199,0 2 0,-2 1-190,-2 2 1,-3 6 127,-5 2-61,-7 4 0,4 0 1,-8 1-1,-4 0 1,-3-1-656,-3 1 1,-3 0 479,2-1 1,-7 1 393,-1 0 0,-51 22 0,23-15 0,1 1 0</inkml:trace>
  <inkml:trace contextRef="#ctx0" brushRef="#br0" timeOffset="213">18762 13289 7983,'-9'-2'296,"1"-2"43,-1 3-257,-3-5 270,5 6-190,7 0 0,7 0 0,7 0 0,3 0 0,4 0-41,3 0 1,7 0-501,3 0 1,2 0 272,2 0 1,0 0-1228,0 0 1333,0 0 0,28 0 0,-29 0 0,0 0 0</inkml:trace>
  <inkml:trace contextRef="#ctx0" brushRef="#br0" timeOffset="214">19294 13390 7983,'-7'0'167,"1"0"1,5 0 165,-3 0-571,2 0 1,-2 0 237,8 0 0,43 0 0,15 0 0</inkml:trace>
  <inkml:trace contextRef="#ctx0" brushRef="#br0" timeOffset="215">19826 13149 7983,'-6'-12'0,"4"-1"-454,-7 0 581,1 6 0,-9 2 0,-2 5 0,0 0 1,-5 0 1469,-4 0-1571,-5 5 1,-3 2 0,2 6 0,4 0 0,4-1 0,2 1 0,3 1-138,4 3 0,8-7 0,5 3 1,5-2 48,8 0 0,2-2 1,13-2-1,4-2-119,3-2 1,-1 3 100,3-2 0,-4 0 0,6 0 0,-4 2 1,-2 0-1,0-1 219,-6-2-110,0 4 1,1-4 0,-3 4 0,-6 0 0,-5 0 495,-5 3-273,-4 1 1,-2 2-83,-4-1 0,-6 0 0,-7-2 0,-2-3 81,-2-2 1,-7 4-211,0-5 0,-1 4-257,5-3 79,0-1 0,1 0 0,1 0 0,3-1-755,2-2 0,3 1 892,6 2 0,26-8 0,11 2 0</inkml:trace>
  <inkml:trace contextRef="#ctx0" brushRef="#br0" timeOffset="216">19991 13365 8328,'0'-7'1735,"0"-5"-1620,0 11 0,-2-9 17,-2 6 1,1 0-1288,-5 4 528,5 0 627,-8 0 0,-13 17 0,-10 4 0</inkml:trace>
  <inkml:trace contextRef="#ctx0" brushRef="#br0" timeOffset="217">22588 12415 7912,'-13'0'-73,"0"-2"0,1-1 0,-1-1 1,0 1 481,1 2 1,3 1 0,4 0 0,3 0 34,8 0 0,11 0-318,8 0 1,7 0-1,11 0 1,3 0-79,3 0 1,8-4-121,2 0-45,-3-6 1,5 7 0,-8-4 0,-4 0 0,-5 1 0,-7 1-630,-8 2 1,-13 3-1,-19 4 746,-8 4 0,-50 15 0,27-10 0,-1 1 0</inkml:trace>
  <inkml:trace contextRef="#ctx0" brushRef="#br0" timeOffset="218">22613 12643 8081,'13'0'127,"-1"0"0,2 0-82,3 0 0,2-5 22,2 1-199,8 0 1,-8 4 0,10 0 0,-1-1 0,1-2-1054,1-1 1185,2-1 0,21-6 0,4-3 0</inkml:trace>
  <inkml:trace contextRef="#ctx0" brushRef="#br0" timeOffset="219">23006 12174 7912,'-12'-25'0,"4"1"0,-9 3 306,3-3 0,1 10 1,2-3-1,1 4 153,2 5 0,5 8 0,-1 8 0,4 3-403,4 2 1,3 1 0,6 3 0,1 3-121,3-1 0,-2 4 0,6-5 0,3 0-171,4 1 0,-1-1 73,3-1-111,-4-9 1,0 9-1,0-8 1,3 1-1,2-2-24,1-4 0,-4-2 1,0-2-1,-4 0 147,-3 0 1,-9 0 487,0 0-148,-8 0 0,1 0 1,-10 0-1,-4 2 307,-7 7 0,-1 1-111,-8 11 0,2 1 85,-6 8-344,2-3 0,2 9 0,-1-2 0,2 1 0,2 2-185,1 1 0,10-9-272,-2 5 1,4-6-26,1-2 0,2-1 0,6-1 0,0-3-871,0-4 1226,6-9 0,24-13 0,10-9 0</inkml:trace>
  <inkml:trace contextRef="#ctx0" brushRef="#br0" timeOffset="220">25020 11781 7912,'0'-12'16,"0"-1"1,0 0-1,1 1 1,2-1 606,1 0-348,1 6 0,-4-3 0,2 8 0,1 3 133,-1 6-354,-2 4 1,-5 6 0,-2 1-1,-1 2 1,-1 3 245,1 1-315,-4-5 1,8 1-1,-4-5 1,0 2-1,1-1 1,1-2 91,2-1 0,1-5 20,2 0-21,0-5 0,2 3 0,2-6 0,6 0 0,4-1 0,4-2 1,3-2-14,6 3 1,-2-4 0,5 2 0,-3 1-110,-2 2 0,0 2 127,1 3-112,-7 3 0,0 10 0,-7 1 0,0 4 0,-4 3-92,-4 3 1,-2 2 110,-2-5 0,-2 0 0,-2 1 1,-4-2-16,-4-3 1,0-3 2,-1-5 0,0-2 157,1-3-105,-1 4 0,-4-11 0,0 3 0,0-2 0,-1-2-78,-3 0 0,1 0-76,-1 0 1,4-5 132,-4 1-391,0-6 0,-3 5 0,2-5 0,2 1 0,0 0 384,0-3 0,-1-12 0,-4-2 0</inkml:trace>
  <inkml:trace contextRef="#ctx0" brushRef="#br0" timeOffset="221">24969 11807 7919,'13'-15'274,"0"-1"1,5 0-322,3-5 1,4 7-529,5 1 0,-2 2 625,6 7 1,-2 0 0,2 4 0,-3 0-14,0 0 0,-4 1-37,2 3 0,-2 3 0,-2 6 0</inkml:trace>
  <inkml:trace contextRef="#ctx0" brushRef="#br0" timeOffset="222">25729 11731 7921,'0'-13'18,"-1"-4"0,-2 0 0,-1 2 1,1 1-1,2 1 1283,1 0 1,0 1-377,0-1 0,0 7-785,0 6 1,0 7-1,0 12 1,0 6 68,0 7 1,0 5 58,0 1-347,0 0 1,0 4 0,0 2 0,0-1-1,1 1 1,2-3 0,3-2-354,1-1 1,-5-4 0,4-3-1,-2-4-114,1-8 0,3-3 354,-4-3 0,0-8-49,-4-5 296,0-5 0,0-12 0,0-2 1,-1 0-1,-2-5 0,-1-4 0,1-6 134,2-3 1,-3-1-103,-1 0-84,1 0 0,4-4 1,0-2-1,0-1 1,0-3 79,0-1 0,4 4 0,2 3 1,2 4 160,6 4 1,1 7-60,6 6 1,-4 10-125,4-2 1,0 11-1,4 2 1,0 7 82,1 4 1,-2 3-69,-3 3 1,-3 1-3,-5 3-136,-6 3 1,3-1-1,-6 3 1,-3-2-1,-5 0-223,-9 0 1,-1 2 85,-7-1 1,0-1-163,-4-3 189,-6 3 1,0-10-1,-4 3 1,2-3-1,1-1-485,0-1 0,8 1-106,-2 0 763,9-6 0,16 4 0,9-4 0</inkml:trace>
  <inkml:trace contextRef="#ctx0" brushRef="#br0" timeOffset="223">24539 12579 7921,'-13'0'-31,"-1"0"1,-2 0-1,-1 0 1,2 0 422,1 0 1,8 0 0,6 0 281,7 0 1,16 0-195,6 0-412,12 0 1,11-4 0,13-2 0,-28 4 0,1-1-1,3-1 1,2 1 10,2-1 1,2 1-132,5-1 0,3-1 0,4-1 1,1 0-1,5-1 0,1 1 0,-1 0 1,0-1-1,-1 1 0,0 0 1,-1-1-1,-1 1 0,-1 0 0,0-1-154,-1 1 1,-1 0 0,-9 1 0,-2 1-642,-3 0 0,-1 0 807,-6 3 1,-1-1-1,22-8 1,-10 6-1,-7 1 1,-9 0-1,-11 0-71,-6-1 0,-11 0 0,-5 4-65,-7 0 1,-4 0-118,-2 0 0,1 0 1,-3 0-1,0 0-361,-2 0 1,-1 1 770,1 4 1,-25 19-1,-12 9 1</inkml:trace>
  <inkml:trace contextRef="#ctx0" brushRef="#br0" timeOffset="224">24602 13339 7921,'4'-22'111,"2"-3"1,-1-4-1,2 0 1,0-1 90,3 2 0,2 0 0,2 1 0,1 1 1,3 3-1,2 3 379,3 5 1,1 1-415,1 1 0,-1 6 1,-3 4-1,-4 7-16,-3 9 1,-6 5 63,1 8-373,-6 5 1,1-3 0,-10 6 0,-5 1 0,-6 1 0,-1 2 0,-2 0-153,0 0 1,-1-1 0,-3-3 0,2-3 70,1 0 1,5-9 64,-1 4 624,3-9 0,4-6 0,8-11 379,10-7 1,10-9-252,12-1-568,2 0 0,8 1 1,1-1-1,1 1 1,0 4-265,2 3 1,-6-1-1,0 6 1,-7 1-761,-5 2 1,-2 1 190,-3 0 1,2 0-683,-6 0 1505,0 0 0,-5-17 0,1-4 0</inkml:trace>
  <inkml:trace contextRef="#ctx0" brushRef="#br0" timeOffset="225">25349 13010 7921,'0'-18'225,"0"2"55,0-5 0,0 6-127,0-2 1,0 7 0,-1 3 0,-2 3 524,-1 5 0,-2 5-328,2 6 1,3 8-240,-4 5 0,0 6 0,1 9 0,1 1-90,1 1 0,2 4 49,0-3 0,0-1-167,0-4 5,0 0 0,0-2 0,0-2 0,0-4 0,0-5-255,0-4 0,0-3 39,0-5 256,0-6 84,6-1 0,-5-12 0,4-2 0,-3-5 0,1-2 159,1-2 1,6-6-130,-1 2 0,2-4 23,2-5-61,-1 3 1,1-2 0,1 6-1,2 4 1,0 0 34,0 4 1,2 1 0,-1 1 1,0 6-20,-4 3 26,5 2 1,-4 8 0,3 4 0,-3 5 0,-1 7 27,-1 1 0,-5 3-166,-2-1 0,-4 0 81,-1 1 1,-1-5-117,-4 0 0,-6-4 0,-7 3 0,-2-4-143,-2-4 0,-2-1 108,-2-7 0,1 5-349,0-5 290,-1 0 1,7-4 0,2-1-1,3-4-768,1-3 0,6-7 968,3-2 0,38-26 0,20-10 0,-16 16 0,0 0 0,-1 0 0</inkml:trace>
  <inkml:trace contextRef="#ctx0" brushRef="#br0" timeOffset="226">25907 13010 7921,'8'-13'576,"1"1"814,-7 5-1011,4 1 0,-6 7 0,0 5 1,-1 7 277,-4 6 1,0 7-388,-4 3 1,-2 0-247,3 4-8,2 1 0,-1 4 1,4-1-1,-1-2 1,1-1-306,2 1 0,6 0 8,4-1 1,8-5 0,4-8 0,4-4-186,5-3 1,-2-6-34,6-4 0,-2-3-758,2-1 743,2-11 0,-9 1 1,1-10 513,-5 2 0,-19-15 0,-7-7 0,-1-2 0,0 1 0</inkml:trace>
  <inkml:trace contextRef="#ctx0" brushRef="#br0" timeOffset="227">25983 13251 7921,'-13'-6'0,"0"-1"346,1-6 1,1 1 149,2-1 0,5 6 1,8 1 117,5 1 1,3 3-424,5-2 0,4 3 150,9 1-787,-4 0 0,11 0 0,-3 0 0,2 0 446,2 0 0,29-6 0,-31 3 0,1-1 0</inkml:trace>
  <inkml:trace contextRef="#ctx0" brushRef="#br0" timeOffset="228">27516 12351 7922,'0'-12'158,"0"-1"1,0 0 0,1 1-1,3 0 1,6 3-89,6 0 1,5 6 0,7-1-1,3 3 266,1 1-532,2 0 0,4 1 1,0 2-1,-1 2 1,-4 3 195,-3 1 0,-31 14 0,-9 4 0</inkml:trace>
  <inkml:trace contextRef="#ctx0" brushRef="#br0" timeOffset="229">27490 12567 7922,'-4'-13'0,"0"0"0,0 5 151,4-1 1,0 5 0,1-3 0,5 2 328,6 2 1,7 0-1,9 0 1,6-1-710,8 1 1,11 2-1,6 1 1,5 0 228,3 0 0,-9-7 0,5-3 0,7-1 0,0 1 0</inkml:trace>
  <inkml:trace contextRef="#ctx0" brushRef="#br0" timeOffset="230">29821 11566 7922,'14'-13'-199,"2"2"0,1 1 0,0 3 253,1 1 0,3 2 1,7 3-1,3-2 1016,2-1-891,-5 0 0,11 4 1,-4 0-1,0 0 1,1 0-80,-4 0 1,-1 1-1,-7 2 1,-3 2-207,-4 2-323,-9-4 285,-2 8 0,-7-9 0,-4 2 0,-3-2 0,-5-2 61,-4 0 0,-2-2 367,-7-2-204,1 2 1,-6-3 0,-4 3 0,-5 0 0,-3-3 0,-2 3-1,-3 0 242,-1 2 1,-5 0-1,-2 2 1,-3 2-41,2 4 1,1 5-259,5 4 0,-1-2 1,12 6-1,4 2-105,10 1 1,12 1 115,9 1 0,5-1-241,5 0 160,2-5 1,15-2-1,5-5 1,2 0-1,5-2-175,3-3 1,-6-2 142,7-6 26,-3 0 0,-3-2 0,-2 0 0,-3-4 0,-3-1 119,-3-3 1,-4-3-31,-9-3 0,-2 2 18,-6-3 0,-7-2-50,-6 2-48,0 1 1,-15 3 0,1 2 0,-2 1 0,-4 3-405,1 1 1,4 2-54,-2 4 0,4 1 69,0 4 0,7 2-355,2 5 786,8 1 0,49 22 0,16 6 0</inkml:trace>
  <inkml:trace contextRef="#ctx0" brushRef="#br0" timeOffset="231">30049 11819 8128,'7'0'519,"-1"0"0,-6 2-170,0 2 1,0 3 140,0 6-471,0-1 1,-4 2 0,0 2 0,1 1 0,3-2-24,4-1 0,-1-1 0,7-2 1,2-1-270,4-2 0,6-5 163,-1 2 1,3-4 0,2-2 0,0-4-12,4-3 1,-7-5 58,2-4 1,-4-1 222,0-3-28,-3-3 1,-9 6 0,-2-3 0,-2 4 0,-2 3 616,-1 1-428,-2 6 1,-6 1 0,-2 6 0,-4 2-85,0 2 0,0 4-311,4 9 1,-2 7 72,6 6 1,-5 5-13,5-1-94,-6 8 0,9 3 1,-3 6-1,2-1 1,2 0-294,0-4 0,0 3 138,0-2 0,0-8 0,0-1 337,0-14 1,0 4-1,0-11-28,0-1 38,0-8 1,-5-2 57,-4-6 70,-2 0 1,-6-6 0,-1-2-1,0-4 1,-2 0 304,0-1 0,0-4-392,-1 0 0,3-1-43,5 1 1,5 3-793,-1-3 511,7 3 1,-4 1 0,6 1 0,1-1 0,5 2-923,7 2 0,1 2-944,7 3 2063,6 3 0,39 6 0,-26 2 0,0 0 0</inkml:trace>
  <inkml:trace contextRef="#ctx0" brushRef="#br0" timeOffset="232">29175 12579 7943,'-12'-5'148,"-1"-2"0,0-5 0,2 3 411,3 0 0,3 6 0,10-1 1,6 3-1,10-1 23,13-2 1,11 3-487,14-4 0,11 3 1,-27 0-1,1 1 0,4-1 1,2 0-531,4 0 0,1 1 0,4-1 0,1 1 455,3-1 1,0 0-105,1 1 1,-1 0 0,0-2 0,-1-1 0,1 2 0,0 0 0,-2-1-1,0-1 1,-1-1 0,-2 0 0,-3 0 0,-1 0 0,-5-1 0,0 0-180,-3-2 0,-2 2 0,0 2 0,-2 1 0,-5-4 0,-1 1 0,29-4 230,-14 3 1,-9-3 0,-17 6 0,-5 1 52,-5 2-49,-7 1-54,-3 0 1,-6 0-1,-5 0 1,-5 0 0,-6 0-1,-3 0 1,-2 1-952,-2 3 387,-2 3 1,1 6 1007,0 0 0,-17 11 0,-5 2 1</inkml:trace>
  <inkml:trace contextRef="#ctx0" brushRef="#br0" timeOffset="233">30049 13035 7943,'-11'-8'442,"3"0"57,2-1 0,7-4 0,4 2 1,4 1 181,7 2 1,5-1-528,9-3 0,-2 3 0,6 2 0,1 0 59,1 0 0,2 4-172,0-1 1,-2 3-1,-5 1 1,-9 1 4,-6 3 0,-2 3-124,-10 6 1,-1 1 0,-8 2 0,-4 2-250,-7 2 0,-4 1-69,-5 4 307,0-5 1,-1 2 0,1-5 0,1 0-1,2 0-13,0 0 1,7 0-1,-1-5 96,7 1 0,3-4 124,6-1 1,10-5 0,5 1-1,6-3-41,6-1 1,3 5-201,-1-1 0,-2 4 93,3-3 1,-4 4 0,-2 0 0,-1 2 48,-2 2 0,-6-5 10,2 1 1,-8-1 15,-5 5 0,-3-5 73,-1 1 1,-1-2 0,-3 3 0,-6-3 185,-6-2 0,-5 4-90,-8-5 0,2 4 1,-4-3-1,0-3 223,-3 0 1,2 2-201,-2 0 1,0 0-85,-4-4 1,6 0 150,2 0-660,4 0 1,0 0-1,2 0-2502,3 0 2858,9 0 0,40-16 0,14-6 0</inkml:trace>
  <inkml:trace contextRef="#ctx0" brushRef="#br0" timeOffset="234">14315 14733 7936,'0'-20'-200,"0"3"0,0 3 0,0 2 470,0-1 0,4 0 1,2 2-1,0 1-111,-1 2 1,1 5-68,-2-1-25,-2 2 1,5 4 202,-3 2-176,-3 3 1,5 6-1,-6 1 1,-2 3 0,0 5-1,-4 5 1,0 4 96,1 1 1,-5 3 0,1 6 0,0 3-160,0 1 0,-2-3 0,4 5 0,0 0-19,3 3 1,2 0-23,2 1 44,0-6 1,6-1 0,4-8 0,4-2 0,4-3-128,2 0 94,1-10 0,0 2 0,-1-15 1,-1-2-1,0-2-187,-1 0 63,5 0 0,-8-5 0,5-2 0,-1-2 0,1-2-497,3-3 0,-4-2 334,2 0 0,-5-5-74,1 0 0,-3 0-46,-1 4 1,-6 1-1,-3-1 405,-3 0 0,-12-5 0,-3-2 0</inkml:trace>
  <inkml:trace contextRef="#ctx0" brushRef="#br0" timeOffset="235">14353 15088 7970,'-12'-13'-255,"0"0"817,4 1 1,2 3 0,8 2-308,2 2 0,4 0 0,8 5 0,2 0-103,2 0 1,5 0-274,5 0 1,1-1 0,-3-2 0,3-1-141,1 1 1,-4 2-602,2 1 524,-3-6 1,-3 5 0,-2-4 0,-2 4 337,-2 1 0,-24 0 0,-9 0 0</inkml:trace>
  <inkml:trace contextRef="#ctx0" brushRef="#br0" timeOffset="236">15354 15037 7970,'-1'-11'150,"-2"1"0,-1 1 236,1 0 0,1 2 0,4 0 0,2 1 0,4 3-257,4 2 1,2 1 0,1 0-1,4 0-426,0 0 1,2 0-413,5 0 486,-1 0 0,0 0 0,1 0 0,-1 0 1,0 0-1,-1 0 0,-3 0-686,-4 0 1,-4 1 908,-5 3 0,-64 9 0,17-3 0,1 0 0</inkml:trace>
  <inkml:trace contextRef="#ctx0" brushRef="#br0" timeOffset="237">15379 15126 7970,'-18'5'0,"4"2"0,-3 6 258,3-6 1,7 4 0,1-2 0,2 2 304,0 2 0,0-1 1,5 1-341,3 0 1,2-5-49,2 1 1,8-7-228,-3 3 0,3-3 1,0 1-1,2 1-210,2-1 1,1-3-579,4-4 0,1 1 840,-1-5 0,23-23 0,5-10 0</inkml:trace>
  <inkml:trace contextRef="#ctx0" brushRef="#br0" timeOffset="238">17839 14562 8113,'0'-13'-73,"0"0"1,0 0 0,0 1 0,0-1-1,0 0 2022,0 0-1792,0 6 1,0 3-1,0 8 233,0 5 0,0 8-226,0 4 0,0 0 0,0 3 0,0 3 109,0 0 0,4 2-301,0 0-23,0-2 1,-2 4 0,1-5 0,1-1 0,-1 1 0,-2-1 0,-1 1-386,0-1 1,4-5 0,1-3-1,-3-3-291,0-1 0,-2 0 0,0 0-683,0-1 1410,0-4 0,0-37 0,0-13 0</inkml:trace>
  <inkml:trace contextRef="#ctx0" brushRef="#br0" timeOffset="239">18157 14587 8113,'0'-13'-212,"0"1"0,0 3-187,0 1 206,0 5 290,0-3 1,-1 6 0,-2 2 0,-2 2 0,-1 4 307,0 4 1,-2 2-373,3 3 1,1-3 0,4 3 0,0-3 36,0-1 1,2 0 63,2-1 1,3-3-88,6-1 1,-1-1-1,3 2 1,0-3-7,2-1 0,6-3-21,-2 2 1,2 2 80,-2-2 0,2 4 22,-6-3 0,0 5 0,-5-2 29,1 3 0,-6 2-13,-2 0 0,-4 1-60,-1 3 0,-6-7 53,-2 3-66,-4-3 0,-5 2 1,0 1-1,0-1 1,0-3 47,0 0 0,-1-6-247,1 1 1,3-1-975,-3 1 0,3-2 93,1 2 323,0-3 691,0-1 0,6-28 0,2-8 0</inkml:trace>
  <inkml:trace contextRef="#ctx0" brushRef="#br0" timeOffset="240">18259 14613 8113,'0'-17'-190,"0"0"1,0-2-378,0 2 1,2 4 67,2 1 882,-2 5 1,9 2-1,-3 1 1,4 1-209,0 2 0,3 5-592,2 0 1,-2 6 416,6-1 0,23 2 0,10 2 0</inkml:trace>
  <inkml:trace contextRef="#ctx0" brushRef="#br0" timeOffset="241">18897 14383 8130,'0'-18'0,"0"4"0,0-3 886,0 2-40,0 3 0,-1 10-362,-4 6-355,4 12 1,-5 4 0,6 5 0,0 2 0,0 3-26,0 4 0,0 7 0,0 3 1,0 0 38,0 0 1,0 0-307,0-2 1,6-1 29,2 6-48,-2-11 0,5 5 0,-4-12 0,2-2 0,-1-4-637,2-6 565,-4-3 151,0-7 1,-2-2 0,0-10 0,-1-3-40,-2-4 0,-6-5 61,-4 0 1,2-5-36,-1 1 132,-1-4 0,-4-1 0,2-3 0,1-2 0,3-3 68,1-6 0,-2 2 10,4-4 1,-1-4-108,5-1 1,2 2 511,2-2-366,3 1 0,10 2 1,2 5-1,2 8 0,4 6 51,4 4 0,5 4-137,-4 8 1,5 3 93,-1 6-130,-3 6 1,0 1 0,-8 7 0,-5 2 0,-6 2 1,-5 2 0,-4 1-190,-8 5 0,-7-1 62,-10 1 0,-2-1-16,-1 1 1,-6-1 0,-3-1-1,-3-1-258,-2-2 0,3-5 121,2 1 0,-2-1-160,6 1 1,1-8-19,3 4 445,6-3 0,8 9 0,6 0 0</inkml:trace>
  <inkml:trace contextRef="#ctx0" brushRef="#br0" timeOffset="242">17316 15441 8130,'-9'-4'-527,"1"-1"1,-2-1 236,-1 0 1,2-2 1459,1 3-807,5 1 1,-3 3-107,6-3-209,6 2 0,-3-4 0,5 6 1,2 0-1,1 0 156,2 0-155,6 6 1,-2-4 0,8 2-1,6-3 1,6-1 0,6-1-1,6-2 60,9-1 1,10-6 0,-26 5 0,3 1 0,3-1-1,3-1-75,4 0 1,2-1 0,2 1 0,2-1-1363,3 1 0,0 0 1303,-1-1 1,1 1-1,2 1 1,0 1-1,1 1 1,-1-1-1,0 1 1,-2-1-1,0 1 1,-1 1-154,-4-1 1,-1 0 83,-1-2 1,0 0 0,-2 3-1,0 1 1,0-2 0,1-1 0,-2 1-1,-1-1 1,-1 1 0,-2 0-27,-2 1 0,-2-1 0,-5-2 1,-2 1-1,0 1 0,-1 1 1,31-6 129,-3-1 0,-10 1-44,-5 0 1,-10 4 188,-7-5 20,-5 1 0,0-4 1,-7 4-1,-5 2 777,-3 1-585,-1 3-114,-6-9-378,-2 9 1613,-5-3 0,-5 6-2156,-4 3 0,-4-1 445,-4 6 223,-2-1 0,-16 6 0,-7 2 0,-3 1 0,1 0 0</inkml:trace>
  <inkml:trace contextRef="#ctx0" brushRef="#br0" timeOffset="243">17788 15977 8130,'-12'-13'-8,"2"-1"0,2-1 0,-1-2 1,2 1-331,3 2 537,3 1 0,2-5 1,3-1-1,6 2 1,4 6-1,5 2 996,1 2-1084,7 4 0,1-7 0,4 6 0,0 3 0,-4 4-60,-1 5 1,-3 5-1,-3 4 1,-5 4-256,-6 3 1,-5 6 115,-5 0 3,-5 5 0,-8-2 1,-8 5-1,-5 0 0,-3 1 1,-6-3-1,-1 0-51,-3-2 0,5-7 1,2-2-1,1-6 331,2-5 1,8-7 102,4-3-129,9-2 0,-1-4 0,9-1 0,7-2 1,6-1 126,4 0 1,6 1-170,-2 0 1,4 4-189,5-3 11,-3 2 1,4-2 0,-5 0-1,1 1 1,1 2-239,2 1 1,-1-2-533,-3-2 550,-1 2 0,-3-3 0,-1 3 0,0 0 1,0-4-1007,1-1 1276,-7 4 0,-2-25 0,-7-1 0</inkml:trace>
  <inkml:trace contextRef="#ctx0" brushRef="#br0" timeOffset="244">18540 15760 8130,'0'-25'56,"0"-1"1,0 2-1,0 3 228,0 4 148,0 8 0,0 7 0,0 9-70,0 5 0,0 11-134,0 3-155,-6-1 1,5 12-1,-3-3 1,1 3 0,0 1-1,-1 0 1,1 2-38,1 2 0,-2-6 4,0 2-73,0-8 1,4 1-1,0-5 1,0-2 0,0-3-162,0-4 167,0-9 37,0-8 0,0-7 1,0-5-1,0-1 1,0-1-23,0-3 0,4 1 0,2-4 0,-1 2-101,1 2 0,4-2 77,-2 1 0,8-4 0,1 4 0,-1 2 20,-2 5 0,3-1 4,0 3 1,4 2-43,-4 2 87,6 2 0,-8 4 1,6 2-1,1 6 0,-1 4-8,0 3 0,-5 1-208,1-1 100,-3 3 1,-3 4 0,-1-1 0,-3-3 0,-1-2-112,-3-2 0,-3 2 86,-4-1 0,-4 0-12,-4-4 153,-7 0 1,-1-5-1,-5-1 1,-1 0 0,1-1-34,-1 0 1,1 2-375,-1-3 0,1-1 21,-1-4 0,2 4-153,3 0 157,3 1 349,5-5 0,63-40 0,-18 15 0,1 0 0</inkml:trace>
  <inkml:trace contextRef="#ctx0" brushRef="#br0" timeOffset="245">19573 15837 8130,'-6'-13'86,"3"0"0,-4 0-58,2 1 41,0 5 0,11 1 0,2 6 0,5 0 126,4 0 0,3 0 0,7 1 1,3 2-146,4 1 1,4 2 0,3-3 0,2 1-70,-2-1 1,-3-2-1,-3-1 1,-2 0-90,-2 0 1,-7-4-1,-7 0 1,-4 0 68,-5-2 0,-2 3 0,-7-4 0,-4 1 64,-3 4 0,-5-4-74,-4 2 143,-3-1 1,-5 5 0,-2 0 0,-1 0 0,-4 0 0,0 0 0,-5 0 282,-4 0 1,1 6-208,-2 3-149,2 2 1,2 3 0,-2 3 0,-1 4 0,0 3 14,4 2-75,5 0 1,6-1-1,2 2 1,4 0 0,7 0-51,8-3 0,3-7 68,2 0 1,6-7 0,4-3-1,4-1 9,3-4 0,6 0 52,-2-2 0,4 0-14,5 0 0,-7-6 30,2-2-6,-8 2 0,6-5 0,-6 2 0,-3-2 0,-4-2 145,-6 0 0,-2 1-110,-2-1 0,-2 0-75,-2 0 0,-4 5 93,-9-1-220,2 6 1,-9-2 0,3 5 0,-3 0-1,-1 0-608,-1 0 1,5 1 281,0 3 0,5 4-271,-1 4 1,8 1 64,5 0 649,3 0 0,63 11 0,-23-11 0,0 1 0</inkml:trace>
  <inkml:trace contextRef="#ctx0" brushRef="#br0" timeOffset="246">19802 16066 8130,'5'-8'-274,"-1"-1"393,6 6 0,-9-1 1,3 8 312,-2 5 0,-2 2-339,0 2 0,-2 4 88,-2 0-186,3 0 0,-6 0 0,4 0 0,-1 0 0,1 0 54,1 0 1,4 0-91,2-4 0,2-5 0,4-1 1,-1-1-57,6-3 1,-1-2 67,7-1 116,0-5 0,-1-2 1,-1-8-1,-2 0 1,0-4 284,-2 0 0,-2 2-178,-5-5 67,4 7 1,-11-4 0,3 7 0,-2-1 444,-2 0 1,0 5-640,0-1 1,0 8-1,0 1-146,0 7 0,-4 8 124,-1 2 1,1 10-191,4-1 122,0 2 0,0 3 1,0 3-189,0 3 0,0 3 0,0 2 0,0 4-110,0-1 0,0 3 396,0-5 1,-4 3-28,0-3 0,-1-6-9,5-8-31,-5-2 1,2-3 120,-6-2 0,1-10 145,-5-7 1,0-5 67,1-5 0,-1-2-155,0-5 1,0-1-1,1-1 1,-1-2 175,0-1 0,6-1-74,3 1-214,2 2 0,2-7 0,0 3 0,2 1 0,3 0-140,8 2 1,1-2-801,8 1 321,-1 0 0,6 4 0,2 1 0,5 4 0,3 4 544,2 2 0,3 4 0,5 2 0,4 0 0,0-1 0</inkml:trace>
  <inkml:trace contextRef="#ctx0" brushRef="#br0" timeOffset="247">13529 14370 8180,'0'-25'-58,"0"1"0,-2 3 1,0 4-1,-3 2 0,1 4-897,-2 3 1082,5 2 0,-5 7 0,6 4-95,0 3 0,0 3 0,0 2 0,0 0 153,0 0 1,0 5-131,0 3 0,0 3 1,2 2 0,1 1 0,1 3 0,0 4 0,0 4 0,1 4 171,-3 5 1,0 10-43,-2 6-178,0 7 1,0-29-1,0 2 1,0 1-1,0 1 1,0 2-1,0 2 1,0 2-1,0 2 1,0 1-1,0 1 1,0 1-1,0 1 61,0-1 0,0 0 0,2 1 0,0 1 0,0-4 0,0 1 0,0 1 0,-1 0-265,0 1 1,0 0-1,-1-5 1,1-2 206,1 4 1,0-1 18,-1-6 0,0 1 1,2 1-1,1 1 1,-3-3-1,1 1 0,0-1 1,0-1-1,0 0 1,0-1-4,1-3 0,0-1 0,-3-1 0,1 0 0,2-2 0,0 0 0,-1 1 0,0-1-153,0 0 1,0 0 0,4 29 226,-2-3-166,-2-9 1,5 2 0,-3-6 0,3-2 0,2-2-457,-1-5 0,-4-8 299,5-4 1,-2-4 32,1-5-25,4-3 1,-5-11 0,6-4-1,-1-6 1,1-6 214,0-7 0,-6 2 0,-1-5 0</inkml:trace>
  <inkml:trace contextRef="#ctx0" brushRef="#br0" timeOffset="248">13299 14141 8180,'6'-11'-268,"2"1"0,4 3 0,2 1 0,3 2 4,4-2 1,9 5 0,5-4 0,9 2 438,12-1 0,2 3 0,11-5 0,2 2-90,-33 2 0,0 0 1,4-1-1,0 0-160,5 1 1,0 0 0,-2-1 0,0 0 0,3-2 0,-1 0 0,0 1 0,1 0 86,1-1 1,0 0 0,2 1 0,0 1-33,2-2 1,0 1-1,-3 2 1,-1 0 0,2-2-1,0 1 1,-1-1 0,-1 1-43,-1-1 0,1 1 0,2-1 1,1 1-1,-1-2 0,0 0 0,2 1 1,0 1 62,-1 0 1,0 0 0,-2-2 0,0 0 0,2 1 0,0 1 0,1-1 0,0-1 52,2 1 0,1 0 0,-2 0 0,1 1 0,0-2 0,0 0 0,1 1 0,0-1-85,1 1 1,0-2-1,2 1 1,2-1-1,0 0 1,0-1-1,-1 1 1,0 1 61,-2 1 1,-1 0 0,0-2 0,1 2 0,-3 0 0,0 2 0,2-1 0,1 0-3,2 0 0,-1 1 0,-5-1 0,0 1 7,1 2 1,0 0-53,-4-2 0,0-1 1,4 1-1,-1 1 1,0-3-1,0 1 0,2 0 1,0 0-1,1 1 1,1 0 17,-1-1 1,-1 0 0,-1 2 0,-1-1 0,3-1 0,-1-1 0,3 1-1,0-1 0,1 0 0,0 1 0,-3 2 1,0-1-3,0 0 1,1 0 0,-2-1-1,-1 0-1095,3 1 1,-1 0 1106,1 0 0,-1 0 0,2 2 0,0 0 0,-2 0 1,0 0-1,-1 0 0,-1 0 0,-1 0 0,0 0-10,-1 0 1,0 0 0,1 0 0,-1 0-218,1 0 0,-1 0 0,-2 0 0,1 0 215,1 0 1,0 0-1,-1 0 1,0 0-1,-1 0 1,0 0-1,0 0 1,0 0-10,0 0 0,0 0 1,-2 0-1,0 1 2,0 1 0,-1 0 0,-2-1 0,-1 0 23,0 1 1,-1 0-1,-1 0 1,-1-1-1,-2 0 1,-2 1 0,1 0-1,-1 0-18,33 1 1,-5-2 2,-2-1 1,-5 0 127,1 0 0,-12 0 0,-1 0 0,-6 0-126,-3 0 1,0 0 1074,1 0 1,-7 5-1179,-2-1 0,-7 4 0,-2-2 0,0 1 339,-1 3 1,-3-3-433,-8 2 1,0-1 192,-4 5 0,5-6 0,-3-1 0</inkml:trace>
  <inkml:trace contextRef="#ctx0" brushRef="#br0" timeOffset="249">21906 13860 8180,'0'-18'-308,"0"4"1,4-5 559,1 7 725,-1 5-962,-4 1 0,0 7 0,0 4 0,0 3-285,0 3 0,0 4 247,0 2 0,0 2-16,0 7 0,0-1 0,0 1 0,0 1 23,0 3 0,0 1 5,0 3 0,0 4 32,0 0-4,0 0 1,0 12 0,0-2 0,0 6 0,0 7 212,0 6 1,-6-1-183,2-30 0,0 0 0,0 0 0,1 1-715,-1 1 1,-1 0 702,1 0 1,0 1 0,-3 3 0,0 1-1,-1 0 1,0 0 0,-1 0 0,1 1-1,0-1 1,0 1 140,1 0 0,0 0 1,1 3-1,-1 1-350,1 1 0,0 0 1,1-2-1,1 1 204,0-1 0,0-1 0,2 0 0,1-1-19,-1 0 0,0-1 1,1 1-1,0 0 0,2-1 1,0-1-1,0 0 0,2-2-88,1-3 0,0 0 0,0 0 0,-1 0 17,6 30 0,-5-32 0,-1 1 47,1 0 0,1-2-84,6 29 0,-10 3 0,4-12 0,-4-3 0,-1-2-210,0-3 0,0-6 182,0 1 0,0-6 527,0-2 1,-1-4-789,-4 4 1,-2-6 0,-6 2 384,1-3 0,-2-6 0,-3 0 0,-3 0 0</inkml:trace>
  <inkml:trace contextRef="#ctx0" brushRef="#br0" timeOffset="250">13529 17622 8179,'0'-13'-458,"0"0"1,-2 2 163,-2 3 1,3-4 387,-4 4-51,4 2 1,7 0 0,2 6 39,4 0 0,0 0 0,1 0 0,1 0-44,3 0 0,-3 0-36,3 0-16,3 0 0,-4 0 0,4 0 0,-1 0 1,3 0-1,3 2 0,4 1-9,-1 1 0,5 0 0,1-4 1,4 0 59,4 0 0,2 0 1,6 0-1,-1 0 9,4 0 1,6 0-22,1 0 1,2 0 0,2 0 0,0-1 61,-1-4 0,8 4-252,-33-1 0,1 0 0,-3-1 0,0 0 174,2 1 1,1 0 2,0-3 0,1 0 1,-1 3-1,1 1 1,3-2-1,1-1 0,0 0 1,1 1-1,1 0 1,0 0 34,0 1 1,0-1 0,-1-2 0,-1 1-48,-1 2 1,-1 0-1,3-1 1,0 0 0,-2 2-1,0-1 1,1 0-1,0 0-5,-2 1 1,-1-1-1,1 1 1,0 1-9,-2 0 1,1 0 0,2 0 0,0 0-29,0 0 0,-1 0 33,2-3 0,0 0 0,0 2 0,0 1 1,0-2-1,0 0 0,0 1 0,0 0 0,1 1 1,2 0-32,0 0 1,1 0 0,-2-2 0,0 0 32,0 0 0,1 0 1,1-1-1,-1 0-940,0 1 1,0 0 948,2 1 1,1 0 0,-3-2 0,1-1 0,1 3 0,-1-1 0,-1 0 0,-1-1 0,-2 0 0,-1 0 17,0 0 1,-1 0-1,1 1 1,1 0-176,3 2 1,-1 0-1,-2-2 1,-1 0 162,2 0 1,-1 0-7,-4-1 1,1 1 0,2 2 0,2 0-1,-2 0 1,0 0 0,2 0 0,-1 0-1,2 0 1,-1 0-2,-1 0 1,0 0 0,-2 0 0,1 0-5,-1 0 0,1 0 0,1 0 0,1 0-7,0 0 1,-1 0-5,-2 0 0,0 0 1,2 0-1,0 0 1,-6 0-1,0 0 1,0 1-1,1 0 0,0 0 1,0 1-49,1 0 0,0 0 1,-3 0-1,-1 0-126,36-2 0,-1 0 44,-3 0 127,-6 0 0,3 0 1,-4 0-1,0 0 1,0 0-4,-3 0 0,6-1 28,0-4 0,-2 4-35,2-3 72,5-3 1,-9 4-1,8-4 1,-3 1 0,-3 3 36,-2 2 0,1 1-42,-6 0 0,2 0-26,-2 0 0,-3 0 1,3 0-1,-2 0 174,-2 0 0,0 0-196,0 0 0,0 0 29,0 0-28,0 0 1,1 0 0,4 0 0,2 0 0,0 0 18,-3 0 1,2 0 109,-2 0 1,2 0-92,-2 0 335,-8 0 1,1 0-1,-14 0 1,-4 0 0,-4 0-310,0 0 1,-6 0 798,-3 0-830,-3 0 250,-1-6 0,-6 3-334,-3-5-23,-3-1 1,-2 2-723,-3 3 561,2 3 240,-3 6 0,-12 2 0,-5 6 0</inkml:trace>
  <inkml:trace contextRef="#ctx0" brushRef="#br0" timeOffset="251">23118 15339 8345,'7'-12'-104,"0"-1"0,-3 2 0,4 1 1,4 3-1,1 0 278,-1-1-110,1 6 1,5-5 0,4 4 0,0-2 0,1 3 0,-2-1-1,2 0 1,1-1 0,2 1-352,-1 1 1,1 2-28,-1 0 143,-5 0 1,-2 0 0,-5 0 0,0 2 0,-2 2 170,-2 5 0,-32 13 0,-12 5 0</inkml:trace>
  <inkml:trace contextRef="#ctx0" brushRef="#br0" timeOffset="252">23169 15531 8339,'-8'0'-72,"3"0"0,6 0 247,3 0 0,5 0 446,8 0-620,3 0 1,5 0 0,2 0 0,2 0-1,2 0 1,1 0 0,4 0-186,1 0 0,-3-5 1,-2 1 183,-1 1 0,5-12 0,3-5 0,3-1 0,-1-1 0</inkml:trace>
  <inkml:trace contextRef="#ctx0" brushRef="#br0" timeOffset="253">25464 14919 8339,'0'-19'-55,"-6"5"0,-2-1 0,-4 5 49,0 5 0,-1 15 0,-1 7 0,-2 6 478,-1 2-364,0 7 1,3-4 0,-2 6 0,-1 1 0,2 2 175,0 1-203,8 1 1,2-2-1,5-2 1,1-2-1,3-4 456,5-5-510,8 2 1,4-16-1,9 1 1,3-4-1,1-4 1,0-3 0,1-4-125,2-5 0,1-3 1,0-5-1,-1-5 14,-3-2 0,-3-7 0,-7-2 0,-2-1-112,-5 0 1,-5 0-102,-3-4 277,-3 6 0,-9-4 0,-6 6 0,-8 2 0,-5 3-94,-4 3 50,1 4 1,-7 11 0,-2 3 0,-2 2 0,-3 4-266,1 2 1,1 0-40,3 9 0,2-3 129,2 7 0,10-2 0,3 1 0,10 1 238,5-1 0,2 3 0,31-12 0,12-5 0,3 4 0,0-1 0</inkml:trace>
  <inkml:trace contextRef="#ctx0" brushRef="#br0" timeOffset="254">26038 15148 8339,'0'-7'-277,"5"-4"395,2 4 1,2 0 811,-1 2-703,-5 4 1,4 1-67,-3 0-476,-2 0-443,4 0 407,-6 0 1,0 1 0,0 4 350,0 3 0,0 3 0,0 2 0</inkml:trace>
  <inkml:trace contextRef="#ctx0" brushRef="#br0" timeOffset="255">26471 14957 8283,'0'-14'0,"0"-3"0,0 7-228,0-3-273,-6 9 638,-1-2 0,-4 12 1,1 2-1,2 4 1,-1 2 78,2 3 1,-3-3-194,6 3 1,-5-3-1,5-1 1,1 0-53,2-1 1,6 1 11,4 0 1,2-5 0,3 0 0,2-3-27,1-2 1,6-2 0,-2-1 1,3 0 33,2 0 58,-1 0 1,-4 0 0,1 0 0,-1 0-1,-1 0 126,-3 0 0,-3 5-62,-1-1 1,-5 6 113,1-2-169,-7 4 0,4 0 1,-6 3-1,0 0 0,-1 4-2,-4 0 0,3 1 20,-7 2 0,1 0-152,-5-5 32,6 0 1,-3-4 0,4 0 0,-1-2 0,-1-1-77,1-2 1,-5-3-182,4 3 1,-5-5 39,-4 1 1,3-1-1,-3 0 1,1 1-1229,-1-1 1488,-3-2 0,-16-23 0,-4-7 0</inkml:trace>
  <inkml:trace contextRef="#ctx0" brushRef="#br0" timeOffset="256">26484 15046 8283,'0'-25'0,"0"-1"0,0 2-169,0 3 1,6 2 344,2 7 0,3 0 946,2 4-1011,0-3 1,1 9 0,2-2 0,2 2-1,3 2-619,6 0 1,0 0 118,7 0 135,-6 6 1,9-3 253,-3 5 0,37-10 0,-31 1 0,1 0 0</inkml:trace>
  <inkml:trace contextRef="#ctx0" brushRef="#br0" timeOffset="257">27593 15059 8283,'-1'-17'-172,"-2"0"1,-3 1 100,-1 2 1,3 3 0,-5 2-1,1 7 1,-1 4 603,1 7 0,1 2-380,-2 2 0,-1 5 1,6 2-1,0 1-119,-2 1 0,5-1 35,-3 4-82,2 1 0,4-2 1,2-3-1,3-2 0,1-2 1,1 0-1,2-2-85,5-1 1,-2-5 0,4-2-1,1-1-91,2-3 0,-1-2 1,1-2-1,0-4-128,-1-3 1,4-8-47,-2-1 294,-4-5 0,0 2 1,-5-6-1,0 1 1,0 1-113,-1 2 209,-4 4 1,-3 5 201,-5 0 1,-1 12 0,-3 7 0,-5 8 37,-2 7 1,-1 3-148,4 2 1,-2-1 37,6 1-127,-6-1 0,8-4 0,-2-1 0,3-1 1,1-4 18,0-1 1,1-6-34,3-4 0,3-3-125,6-1 107,0-5 1,5-4 0,2-8 0,1-4 0,1-3-38,0-2 1,-2 1 31,1-1 1,-4 1 47,5-1 1,-7 6 0,2 3 26,-3 3 0,-2 9-8,-4 5 1,-2 7 29,-6 10 0,0-2 0,0 6 0,0 2-103,0 1 1,0 0 65,0-2 0,1 0-90,4-5 1,-3-1-1,7-6-228,1-2 1,1-5-5,2 1 1,4-4-574,0-4 496,0 3 1,-4-15 343,-1 3 0,-8-28 0,-6-13 0,1-2 0,0 0 0</inkml:trace>
  <inkml:trace contextRef="#ctx0" brushRef="#br0" timeOffset="258">27746 14817 8283,'-20'-19'-120,"-2"1"77,5-3 1,0 4 0,5 7 0,4 1 677,4-1 1,1 5-444,-1 0 1,2-2 76,-2-1-220,2 2 0,4-4 1,1 4-1,2-1 0,2-1-92,3 1 0,2-5-1181,0 4 488,1 2 380,-6 1 0,-1 10 1,-6 4-1,0 4 356,0 4 0,0-2 0,0 6 0,16 20 0,8 8 0,0 6 0,1 0 0</inkml:trace>
  <inkml:trace contextRef="#ctx0" brushRef="#br0" timeOffset="259">28486 15033 8283,'12'-17'-208,"1"0"1,-1 0-1030,-4 5 1027,-2 5 775,-6 1-444,0 6 1,-10 4-1,-3 2 1,-1 1-1,-2 4 632,-1 5-648,3-2 0,-9 6 0,6-5 1,2 4-1,2-1-64,5 1 1,-4 2 20,4-4 1,2 4 0,2-4-161,2 0 1,2-4 0,2 0 0,2-1 0,6 0 1,6-4 1,3-2-73,7-6 0,1 0 88,3 0-2,-3-11 0,4 1 0,-6-12 0,1-2 0,-1-4-131,1-6 0,-6-3 212,-3-1 1,0-2 36,-5-2-33,4 2 0,-9-8 1,4 7-1,-2 4 1,-5 7 836,-2 8-564,-2 3 0,-6 13 172,-3 6-337,-2 12 1,-6 8 0,0 7 0,1 2 0,2 5 77,2 3 0,-1 3-278,0 2 0,5-1 9,-1 6 28,6-6 0,-2-1 1,5-6-1,1-1 1,3-4-102,5-3 1,8-11 333,4-2 1,7-7-41,2-10 13,5-9 0,2-8 0,6-8 0,-2-2 0,-1 0 152,-2 0 1,-7 1-13,-6 4 1,-5 8-72,-7 5-206,-6 6 0,-1 9 1,-6 2-1,0 6-255,0 5 0,-4 5-181,-1 6 1,-3 3-610,4 1 760,-6 0 0,8-6 0,-2-3 0,4-4 268,4-3 0,32-18 0,12-4 0</inkml:trace>
  <inkml:trace contextRef="#ctx0" brushRef="#br0" timeOffset="260">25859 15849 8283,'-6'-12'-255,"4"0"0,-6 2 0,3 2 208,2-2 0,4 4 1,6 2-1,9 3 0,5 1 1,9 0 482,5 0 0,7 0-14,9 0-357,11 0 0,9-5 0,-29 3 0,1-1 0,2 0 0,0 0 0,3 0 0,1-1-1314,1 0 0,2 1 1251,3 2 1,0-1 0,3-3 0,0-1 0,3 2 0,-1 1 0,-2-1 0,0-1 0,0 2 0,-1-1 0,-1 1 0,1-1 0,0 1 0,1-1-284,0-1 1,-1 0 0,-5 0-1,-1-1-279,-2-1 1,0 1 471,-3 0 1,0-1 0,-4 1-1,-2-1 1,-1 1 0,-1-2-1,28-6 1,-9 0 0,-13 3-363,-12-1 337,-8 1 1,-12 2 0,-5 2 0,-9 2-133,-9 2 1,-9 3 122,-9 4 122,-4-2 228,-11 9 1,2-6-1,-10-2 1,-1 2-1,-7 1 1,1 1 0,-1-1-1</inkml:trace>
  <inkml:trace contextRef="#ctx0" brushRef="#br0" timeOffset="261">26127 16143 8283,'-19'0'-207,"-5"-4"0,-5-1 0,2 1-128,4-2 0,5 5 0,6-5 1049,4 1-536,2 3 0,13-3 0,6 5 0,10-2-107,9-2 1,5 2-23,14-2 1,4-3 0,13 0 0,-31 3 0,0 0-43,2-1 0,1 1 0,3 0 0,1 0-80,4-3 0,1 1 1,1-1-1,1 1 0,6 0 1,1-1-1,2 1 0,2 0 89,2-1 1,1 1-1,-4-1 1,-1 1-60,0 0 1,-1-1-1,-3 1 1,-3 1 0,-4 0-1,-1 0 1,-3 1 0,1 0-119,-2-1 0,-2 0 0,25-7 106,-8 0-179,-11 4 179,-10-3 79,-11 4 0,0-6 210,-14 0-262,-3 1 20,-10 5 41,-6 1 0,5 5 1,-5-2-543,1-2 843,3 1-334,2 4 0,24-5 0,10-3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39.437"/>
    </inkml:context>
    <inkml:brush xml:id="br0">
      <inkml:brushProperty name="width" value="0.09071" units="cm"/>
      <inkml:brushProperty name="height" value="0.09071" units="cm"/>
      <inkml:brushProperty name="color" value="#FF0000"/>
    </inkml:brush>
  </inkml:definitions>
  <inkml:trace contextRef="#ctx0" brushRef="#br0">1313 816 7802,'-1'-13'-82,"-3"1"0,2-1-53,-2 0 1,-2 0 0,2 1 0,0-1-1,0 0 1,-1 0 1554,3 1-1008,0 4 0,1-1 1,-2 6-1,-1 6 0,2 8 1,4 10 161,2 7 1,2 5-584,-2 5-53,-3 1 0,5 4 0,-6 4 0,0 1 0,0 1 0,0-4 0,0-1-73,0-3 1,0-7 0,0-4 0,0-5 129,0-4 0,0-6 285,0-7-259,0-5 0,1 1 0,2-9 1,1-8-1,1-7 0,0-4-49,4-2 1,4 1 0,4-1 0,2 1 5,1-1 1,4 2 5,-2 3 46,2 8 0,1 3 0,1 7 0,-2 6 0,-3 9 18,-4 8 0,-3 8 1,-3 3-1,-2 3-142,-5 6 0,-4-2 80,-4 4 0,-5-2-20,-8-2 28,-2-5 0,-7-2 0,1-7 1,-1-3-1,-1-4-13,-3-2 0,4-7 218,-4 1 0,3-7-310,1 3 1,1-5-584,-1-5 442,7-2 1,-4-5 0,6-3 0,3-2-1,4-5-1901,6-7 2153,2 3 0,29-25 0,14-9 0,-13 18 0,1 1 0,-1-1 0</inkml:trace>
  <inkml:trace contextRef="#ctx0" brushRef="#br0" timeOffset="1">1683 727 7819,'0'-13'516,"2"0"67,2 1 0,3 4 0,6 6 162,-1 4 1,5 6-502,0 4 0,0 7 0,-4 2 0,0 4 24,0 5 0,-1 4-51,1 9 0,-4 2-331,-1 6-102,-5 6 1,1 1-1,-7 7 1,-4 2-1,-3-1-1031,-4-3 883,-1-11 1,-4-8 0,-2-7 0,-3-3 0,-2-6-416,1-5 0,-1-5 305,1-5 1,-2 0-86,-3-1 486,-2-5 1,-8 3 0,-3-5 72,-3-3 0,-15-17 0,-4-6 0</inkml:trace>
  <inkml:trace contextRef="#ctx0" brushRef="#br0" timeOffset="2">1097 829 7858,'-15'0'215,"-2"0"0,-2 1 269,-7 3 0,5 11-90,0 10 1,5 8 73,-1 9-330,3 9 0,1 9 0,2 8 0,6-32 0,1 0 0,2 1 0,0 1 52,1 0 0,1 1-272,5 31 1,0-33-1,3 0 1,16 31 0,7-3-1,9-5-345,4-9-170,3-12 1,5-13 0,3-10-1,5-7 1,2-7 596,2-9 0,-8-28 0,3-12 0,-17 10 0,1 0 0,-1 0 0</inkml:trace>
  <inkml:trace contextRef="#ctx0" brushRef="#br0" timeOffset="3">3481 816 7851,'0'-17'-61,"0"0"0,0 0 701,0 4 1,0 5-292,0-1 0,-1 14 1,-2 3-1,-1 10 166,1 7-438,1 6 1,2 3 0,0 8-1,0 5 1,-1 1 81,-3-1-180,2 3 0,-3-11 1,5 4-1,0-5 0,0-4-3,0-4 4,0-3 0,-2-9 1,-1-4-1,-2-7 1,-2-5 0,2-7-3,-3-12 1,4 2 0,-4-8 0,1-2-217,0-4 0,3-7 201,-4-3 1,5-3-1,-2-6 1,4 2-9,1 2 0,0-4 123,0 1 0,6 3 104,2 2 1,-1 8 0,2 6 0,1 4 19,1 2 1,2 12-324,0 2 0,4 5-144,0 3 1,0 0-528,-5 0 609,1 6 1,0 1-1,0 6 1,-1 1-1,1 3-588,0 4 0,-2 3 771,-2 2 0,-4 22 0,-5 6 0</inkml:trace>
  <inkml:trace contextRef="#ctx0" brushRef="#br0" timeOffset="4">3456 1058 7851,'-20'0'0,"3"0"0,3 0 857,1 0-531,6 0-53,1 0 0,7 0 0,5 0 0,7 0 200,7 0-629,9 0 0,0 0 0,5 0 0,1-1 0,2-2 156,1-1 0,14-10 0,8-5 0,5 2 0,1-1 0</inkml:trace>
  <inkml:trace contextRef="#ctx0" brushRef="#br0" timeOffset="5">4195 842 7851,'0'-13'0,"0"0"319,0 0 1,1 1 214,4-1 0,-5 6-142,0 2 0,-6 4 0,-7 1 0,1 0-343,-1 0 0,-6 10 0,-2 3 0,-3 2-131,-1 4 0,3-1 0,2 5 0,2-2-18,2 2 0,2-3 0,3-1 0,2 0 8,5-4 0,3 0-10,1-3 1,7 0 65,6-4 1,1 2 0,8-4 0,4-1 127,2 1 0,2 0-101,-4-2 1,-1-1 149,1 5-86,-7-5 1,-2 9 0,-7-5 0,-3 1 0,-1 1 109,-3 1 1,-3 1 66,-4 2 0,-8 1-3,-5 3-273,-5-3 0,0 4 1,-6-3-1,-2 0 0,2 2-212,1-1 0,-3-2-193,1-1 149,-1-6 1,9 3 0,1-5 0,1 1 0,4 1 299,1 0 0,6-4 0,3 3 0</inkml:trace>
  <inkml:trace contextRef="#ctx0" brushRef="#br0" timeOffset="6">3723 1364 7851,'-12'-5'0,"-1"-2"0,1-2 223,4 1-221,-3 5 152,9-9 1,-2 10-1,8-5 1,5 1 0,2 3-573,2 2 1,5-4 417,3 1 0,14-6 0,6-1 0,3 0 0,1 1 0</inkml:trace>
  <inkml:trace contextRef="#ctx0" brushRef="#br0" timeOffset="7">4590 1160 7851,'0'-7'713,"0"2"-368,0 5 1,0 5 0,0 4 6,0 2 0,0-2-659,0-1 1,-4 1-1539,0 3 1845,0 1 0,15-11 0,3-4 0</inkml:trace>
  <inkml:trace contextRef="#ctx0" brushRef="#br0" timeOffset="8">5508 854 7866,'-1'-12'2069,"0"-1"-1641,1 0 0,2 6 0,11 3 0,1 2 1304,3 2-1741,3 0 0,11 0 1,3-1-1,5-2 1,3-1-1,5 1 1,2 2-853,2 1 0,-4-2-559,0-2 1025,-6 2 1,2-3-1,-11 5 1,-6 0 394,-8 0 0,-45 23 0,-22 10 0,-2 3 0,1-1 0</inkml:trace>
  <inkml:trace contextRef="#ctx0" brushRef="#br0" timeOffset="9">5610 1097 7866,'-12'1'524,"-1"3"377,6-2 1,1 9-355,6-2 1,7 0 0,6 1 0,7-1-497,4 1 1,3-5-1,3 0 1,4-4-2352,2-1 2300,8 0 0,17-16 0,9-8 0,-18 8 0,1-1 0,-1 1 0</inkml:trace>
  <inkml:trace contextRef="#ctx0" brushRef="#br0" timeOffset="10">7740 523 7886,'-9'-4'662,"2"-2"-295,2-1 0,0 3 1,8-5-1,4-1 0,9-1 169,7-2 0,2-1-213,13-3-431,-2 3 0,9-9 1,-4 5-1,3-1 1,1 1-347,4 2 326,-6 8 0,-4-2 1,-10 6-1,-3 2 1,-3 5-1,-5 5 0,-4 4-290,-7 1 0,0 1 0,-2 1 0,-3 4-161,0 1 0,-6-5 0,-2 2 579,-1-3 0,-2-2 0,-3-4 0,5 3 0,-5-9 0,4 2 0,-2-4 0,0-4 0,1-3-133,-1 0 1,3-5 173,-1 4 0,4-3 0,-5-1 1,1 2 699,1 2 1,-5 4-38,4-5 1,1 6-262,-2-1 0,1-2 1,-5 3-78,0 5 1,0 4-171,1 6 0,-1 7 140,0 2-238,0 9 0,-1 2 0,-1 8 0,-2 2 0,2 5-25,6 3 0,-1-3-358,5-1 1,1 0 131,4 0-14,0-2 1,6-7-1,4-3 1,4-6 0,4-3-794,2-4 1,1-11 399,5-2 1,-1-5-784,1-3 848,5 0 355,2-6 0,11-18 0,1-10 0</inkml:trace>
  <inkml:trace contextRef="#ctx0" brushRef="#br0" timeOffset="11">8467 791 7886,'0'-13'96,"0"0"115,0 0 272,0 6 1,-2 7-1,-2 9 1,-3 3 84,0 5 1,-5-1-409,4 5 0,-3 5-211,-2 4 78,6-1 0,-3 1 0,6-2 0,-1-2 0,1-3-254,0-1 0,1-2 105,7 1-45,-2-5 1,10-2 0,0-7 0,5-1 0,3-3-349,2-2 1,2-7 207,2-2 247,-1-9 0,0 1 0,-3-5 1,-1-3-1,1-3 83,-2-3 0,2-1 32,-5 1 0,0 3-22,-4-2 474,-6 7 1,-1 4 400,-6 5 1,-6 8-470,-2 5 1,-4 11 64,-1 10-384,1 3 0,-1 6 0,0 0-124,0-2 0,5-1 0,1-1 0,1-1 46,3 1 0,2-5-249,1 0 1,0-5-84,0 1 1,7-3-41,6-1 1,1-6-1,7-3 1,2-3-651,1-1 1,3-10 383,3-2 596,-3-10 0,-1-5 0,1-5 0,0-6 0,0 1 0</inkml:trace>
  <inkml:trace contextRef="#ctx0" brushRef="#br0" timeOffset="12">7804 1466 6534,'-9'0'-534,"1"0"342,5 0 181,-3 0 71,0 0 1,4 0 31,-7 0-35,6 0 0,-4 0-12,3 0-27,3 0 0,-7 0-62,4 0 27,3 0-8,-11 0 56,11 0 1,-6 0 0,3 0 360,-5 0-340,-2 0 209,4 0 0,-5 0 83,4 0 0,1 0 62,-2 0 11,1 0-149,-5 0 4,6 0 0,-4 0 148,2 0-346,-2 0 1,2 5 117,1-1-29,5 0-81,-3-4 0,8 0-57,2 0 0,10 0-23,12 0 20,5 0 1,14 0 0,9 0 0,13-1 0,-28-1 0,2 1-47,4-1 1,1 0 0,8-1 0,1 1 47,6 2 0,1 0 0,1 0 0,0 0-157,3 0 1,0 0 0,-4 0-1,0 0 1,-3 0 0,-1 0 0,-1 0-1,-1 0-5,0 0 0,-1 0 0,-6 0 0,0 0 66,-2 1 0,-1-2 0,-3 0 0,-2-2-28,-5 1 0,0 0 61,2 0 1,-1 0-1,25-3 1,-2 1-24,-12 1 1,-8 0-1,-8 1 1,-6-3-86,-8 3 430,-3 0-57,-8 2 371,-2 0-305,-5 0 0,-5 0-198,-4 0 0,-2 0 93,-2 0 1,5 0-653,-1 0 127,6 0 1,-8 0 337,2 0 0,-13 0 0,-5 0 0</inkml:trace>
  <inkml:trace contextRef="#ctx0" brushRef="#br0" timeOffset="13">8071 1989 7871,'-5'-7'23,"-2"1"0,-2 1 899,1-4-694,5 4 1,-3-3 0,6 4 0,0-4 0,2-4-1,3 0 713,8-1-826,5 0 0,9 0 0,4 1 0,6-3 0,6 0 285,2-2-339,-4 0 1,9 4-1,-5 2 1,0 1-1,-2 3 179,-3 1-358,-8 2 1,-2 10 0,-10 2-1,-6 3 1,-5 2 0,-4 1 0,-2 2-733,-2 1 0,-1 0-195,0-4 722,0-1 1,-1 0-1,-2-2 1,-2-3-1,-1 0 1,-1-2-384,0 1 1,-2-2 705,-4-4 0,5 0 0,-1-1 0,0-3 0,-20-19 0,-1-2 0,1-2 0,16 22 0,0 0 0,0 0 336,1 4 0,-1-9 1,0 6 706,0 1 1,1 2-588,-1 1 1,4 7 306,1 5-593,5 1 1,-8 16-1,4-3 1,-2 6 0,1 3-27,-2 2 0,4 5-61,2 1 1,2 4 27,2-5-164,0 1 1,2-6 0,2-3-1,5-6 1,2-5-281,2-6 0,1-5-69,3-3 1,-2-4 102,7-5 1,-3-1 0,4-3-1,-2-5-733,2-2 0,1-7 1032,2-4 0,5-24 0,1-8 0</inkml:trace>
  <inkml:trace contextRef="#ctx0" brushRef="#br0" timeOffset="14">9040 2410 9017,'2'-7'731,"2"3"-521,-2 2-110,9-3 0,-10 2-44,4-6 1,-4 5-47,-1-5 0,-1 7 1,-4-3 22,-3 4 1,-4 1 201,0 0-189,-1 0 1,0 1 0,-1 4 0,-3 5 0,-3 4 0,0 4 0,2 2 123,0 3 0,3 1 0,0 1 0,5 1-41,6-1 1,2-1-155,2-2 36,0 2 0,10-10 0,4 3 1,5-4-1,3-4 0,4-1 1,2-3-118,2-2 1,4-2 33,-4-1 1,5-4 0,-2-3-1,-1-1-61,-2-2 1,-4-4-39,-5 5 1,-3-2-404,-5-2 0,-6 4-301,-3 1 300,-2 5-3,-8-3 338,-1 12 0,-6-3 240,0 5 0,-11 18 0,-3 8 0</inkml:trace>
  <inkml:trace contextRef="#ctx0" brushRef="#br0" timeOffset="15">1849 4221 7792,'-9'0'-245,"1"0"806,-2 0-129,4 0 0,-1 4 0,4 2 780,-1 1-1095,6-5 1,0 3-1,7-10 1,1-3-1,3-5 23,4-4-219,-3-3 0,6-9 0,-5-4 0,2-2 1,-1-4-1,-4 2 0,-2 2-62,-1 0 1,-6 3 0,1 4-1,-4 5 24,-4 6 1,-5 9 359,-8 4-209,-3 8 1,-5 9 0,-1 9 0,2 7 0,2 5 0,0 4-1,1 4-246,1 5 1,2-3 132,5-1 1,6-4-1,3-2 1,2-3-127,2-4 1,6-9-6,3-4 0,8-4 59,4-5 0,3-2 0,3-6 0,1-1-254,2-4 0,5-7 49,-1-10 0,5-2-216,3-1 498,-8-6 0,7-2 0,-10-4 1,1 3-1,-1 3 74,-3 0 0,-7 11 0,-4 3 179,-8 9-82,-4 13 0,-7 8 0,-5 10 0,-6 5 0,-1 5 561,-1-1 1,3 5-292,-1-3 0,0-3 68,0-1-163,1-9 0,3 0 0,2-6 529,1-4-785,2-7 0,4-5 32,0-12-69,6-5 1,2-9 0,8-4-75,1-8 0,6 0 0,-2-7 1,3 1 11,1 0 1,1 8-83,-1-2 1,-3 15-22,-1 3 139,-5 6 0,2 9 0,-5 6 0,-1 8 0,1 9-58,0 9 1,-5 1-241,1 7 0,-2 0-111,2 4 284,2-5 1,-4 2 0,7-5 0,2-3 0,2-5-369,2-5 0,1-7 540,5-1 0,1-9 0,2-4 0,-2-9 0,4-13 0,-4-1 0,2-2 0,-1-5-78,-4-3 1,0-3 83,-7-2 0,0 6 238,-4-2-47,0 8 0,-6 5 1,-4 9-1,-6 6 1,-6 6 621,-2 3 1,-7 6-206,-4 4 1,-2 8-314,-1 4-196,-1 3 0,1 6 1,-1 1-1,1 2 1,1 2-36,2 2 1,3-3-76,2 0 0,8-2 42,1 2-139,5-2 1,3-8 0,1-2 0,5-3 0,5-5 0,5-7 0,6-4 6,0-3 1,2-11 110,1-6 0,1-8 1,-1-4-5,1-10 0,-1-7 0,1-10 0,-1-3 0,1-3-14,-1-2 0,-5-4-29,-3 0 1,-3 5 178,-1 8 1,-6 16 499,-3 9-386,-2 14 1,-4 11-1,-2 6 1,-3 3-1,-2 6 204,1 6 1,-1 9-364,-3 9 0,-1 4-239,0 5 1,2-2 341,2 6-583,-2-6 0,10 7 1,-5-3-1,2 2 1,-1 1-721,3-4 1,6-4 210,4-6 1,5-3 359,4-5 0,4-8 526,9-5 0,11-20 0,7-7 0,7-4 0,0 0 0</inkml:trace>
  <inkml:trace contextRef="#ctx0" brushRef="#br0" timeOffset="16">3532 3915 7851,'0'-8'1313,"0"4"-913,0 8 1,0 5 0,0 8 0,0 6 299,0 5 1,0 5-659,0 5 1,-1 0 71,-4 0-1,4 1 0,-5 2 0,8-3 0,1-5 0,2-7 452,2-4-690,2-4 0,4-11 0,1-3 1,1-5-1,4-7-715,1-9 750,1-12 1,0-3 0,-1-8 0,0-3 0,-2-3-204,1-4 0,-2-1 171,-5 0 1,0 7 0,-2 6 0,-3 8-435,-2 7 1,0 5 68,-5 5 0,1 6 33,3 3-276,-2 8 1,5 3 729,-3 6 0,31 17 0,14 4 0</inkml:trace>
  <inkml:trace contextRef="#ctx0" brushRef="#br0" timeOffset="17">4029 3902 7851,'6'7'403,"-5"0"145,4-3 0,-4-1 1269,-1 6-1450,0 5 0,0 1 0,0 7 0,-1 0 1,-2 2 489,-1 2 0,-2 4-637,2-1 1,1 5-155,-6-4-144,6 0 0,-2-6 0,5-1 0,0-4 0,0 0-2696,0-4 1300,0 0 0,1-8 1474,3-3 0,14-52 0,6-33 0,-6 27 0,0-1 0,1 1 0</inkml:trace>
  <inkml:trace contextRef="#ctx0" brushRef="#br0" timeOffset="18">4080 3698 7851,'-24'-6'0,"7"0"-23,-8-2 1,8-2 0,0 6-1,3 1-242,1 2 0,4 1 249,1 0 0,5 1 0,-1 3 16,2 5 0,19 36 0,5 10 0</inkml:trace>
  <inkml:trace contextRef="#ctx0" brushRef="#br0" timeOffset="19">4310 4144 13027,'4'-14'344,"0"-3"1,2-3-257,-2-5 0,-2-2-319,2-3 168,-3 3 0,4-4 0,-1 5 0,-1 2 0,-2 2-255,-1 0 0,-1 11 13,-4-2 0,-2 16 251,-5 6 1,-1 9 0,0 12 0,2 4-31,2 3 1,-1 5 36,6 1 0,-4-1 1,3-4-1,3-1-31,0-3 1,8-3 2,2-5 92,4-6 0,2-2 0,1-7 0,4-2 0,1-6-35,2-6 1,2-6 0,2-8 0,-1-5-81,1-7 0,-1-5 51,1-8 1,-1 1 0,-1-5 0,-2 3 32,-5 1 1,-5 8 239,-3 5 353,-3 7-227,-6 4 0,0 12 332,0 6-633,-6 6 0,5 12 0,-5 4 0,2 2 1,-1 3-282,3 2 0,-4-2 267,2 3-165,-1 3 0,5-6 1,0 2-1,2-3 1,1-5-254,1-4 0,6-3-48,-2-1 370,9-6 1,-3-1-1,5-6 1,-1-2-1,2-3-16,0-8 1,5-7 169,1-10 0,-5-2-67,5-6-16,-4-1 0,-2 7 0,-3 2 0,-4 3 0,-3 4-53,-2 6 996,-5 0-356,3 16-110,-12 12-460,5 5 0,-5 15 1,6-5-1,0-1 1,0 1-62,0-1 1,0-1-160,0-3 1,6 2 31,2-6 0,-1-1-145,2-8 364,-1 3 1,5-9 0,0 2-1,0-4 1,-1-6 502,1-6 0,-2-4-282,-2-9 0,1 1-114,-6-10 1,0 1 53,-4-1-393,0 3 0,-1 7 0,-2 1 0,-3 5 0,-1 2-2398,-3 5 2570,-1 6 0,-19 22 0,-4 12 0</inkml:trace>
  <inkml:trace contextRef="#ctx0" brushRef="#br0" timeOffset="20">6146 4055 7805,'-16'8'51,"5"1"1,4 1 0,4 1 259,2 2 1,2 0-1,3-2 1,5-3 0,4-2-1,4-2 768,4 1 1,3-1-872,1-4 1,-3-6 0,-1-2 0,2-5-29,1-4 0,-4 0 1,-3-7-1,-3-5 225,-1-2 1,-6-3-83,-3-4-518,-3 5 0,-2-2 0,-3 7 0,-6 2 0,-4 5 0,-5 3 0,-1 3-398,-2 5 1,-3 6 0,0 8 0,-1 5-131,1 2 1,-1 8 0,2 3 0,3 7-1107,4 5 1829,3 3 0,24 18 0,5 4 0</inkml:trace>
  <inkml:trace contextRef="#ctx0" brushRef="#br0" timeOffset="21">6656 3596 7805,'4'-31'162,"1"-3"0,-1 7 398,-4 1 0,0 13 1,0 1 1557,0 0-1481,-6 7 0,0 0 0,-3 10 0,1 3-26,3 4 0,-4 10-463,5 4 1,-4 8 0,3 1 0,1 8 1,-2 8 0,5 4-485,-3 4 181,2 4 0,2-7 0,0 5 0,0-1 0,2-2-1073,2-4 1,-1 0 183,5-12 209,-5 1 0,3-7 1,-6-3 833,0-7 0,-6-52 0,-1-18 0</inkml:trace>
  <inkml:trace contextRef="#ctx0" brushRef="#br0" timeOffset="22">6490 4042 7808,'-7'-6'0,"-4"-1"283,2-5 0,4 3 1,0 1 35,4-2 1,12-2-313,6 0-216,6 4 1,14-3-1,5 3 1,8-4 208,5 0 0,-7 1 0,10-1 0,2-1 0,6-1 0,0 1 0,0-1 0</inkml:trace>
  <inkml:trace contextRef="#ctx0" brushRef="#br0" timeOffset="23">8161 3736 7765,'-5'-8'949,"0"0"-322,-2 3 0,4 3 0,-3 11 1,2 9 77,0 9-680,-1 6 0,5 6 0,2 5 0,1 6 0,2 7-523,2 5 458,2-7 1,-1 10-1,1-12 1,1-6-1,0-5 1,0-8-1,-3-6-717,-2-8 663,0-10 0,-5-11 1,0-11-1,-3-6 79,-6-6 1,1-2 299,-9-12-260,3 3 0,-3-16 0,-2 1 0,1-5 0,-1-5 0,4-3 0,2-4 6,5 0 0,-2 4 1,5 3-1,4 6 110,4 6 0,4 16 1,6 12-1,1 8 107,3 8 0,-2 3-275,7 1 79,-1 0 0,4 7 0,-1 4 1,-1 6-1,-3 3-119,-2 3 0,-6 1 0,-8 3 1,-3 1-563,-1 2 0,-1 5 182,-3-1 61,-3-3 1,-6 2-1,0-5 1,-1 1-1,-2-4-636,-1-2 0,2-8 1022,6 2 0,4-8 0,16-49 0,3-16 0</inkml:trace>
  <inkml:trace contextRef="#ctx0" brushRef="#br0" timeOffset="24">8543 3698 7789,'9'0'43,"-1"0"1,-4 4 81,5 0 1,-2 8 133,2 0 1,0 3 152,-4 6 0,0-4 1,-2 4-1,1 0-61,-1-1 1,-1 3-326,-2-6 32,5 0-65,-3-4 1,9-6 0,-2-3 0,2-3-207,2-1 1,-1-10 72,1-2 0,1-10-171,3 1 246,-2-9 1,7 3 0,-3-4-1,-1 3 1,0 2 41,-2 7 0,-3 3 37,-5 3 25,4 6 11,-5 2 1,0 14-1,-3 6 1,-3 3-1,1 5 56,2 1 0,-2 1-120,2 1 1,-3-2 106,-1-3-49,0 3 1,4-10 0,2 2 0,0-5 0,1-4 173,0-1 1,-3-3-184,5-7 0,1-5 29,7-8-65,-3-3 0,6-7 0,-3-2 0,2-4 0,1 0-28,-3 4 1,-1 6 44,1 2 0,-3 5-7,3-1 74,-3 9 0,-1 2 0,0 9 1,-1 4-1,1 7 219,0 5 0,0 2-246,-1 4 1,-3 1-127,-1-1 46,1 1 0,4-5 1,-2-1-1,-1-3 1,-3-4-846,-1-3 0,-1-8 84,0 3-266,-4-4 1051,5-7 0,-18-46 0,-2-17 0</inkml:trace>
  <inkml:trace contextRef="#ctx0" brushRef="#br0" timeOffset="25">8824 3392 7826,'-13'-4'82,"0"-1"1,0-3 7,1 4 1,3-2-187,1 2-70,5 2 0,-1-3 1,8 6-378,4 3 0,9 3 543,5 6 0,24 4 0,11 1 0,5 3 0,1 0 0</inkml:trace>
  <inkml:trace contextRef="#ctx0" brushRef="#br0" timeOffset="26">10048 3468 7826,'13'-10'0,"-1"-2"0,-3-4 145,-1 3 131,-5 1 169,3-1 1,-8 1 0,-3 3 0,-7 1 85,-3 3 1,-8 1-1,2 4 1,-5 1-186,-3 3 1,0 8-20,-5 5-218,6 5 1,-3-1-1,5 8 1,1 2 0,1 0-5,2 0 0,8 0 1,7-2-1,2 1-35,2-2 0,7-3-156,4-3 1,5 0 0,4-5 0,6-1-439,5-2 1,3-7-8,3-3 1,7-2-62,-2-2 1,7-10 0,1-4 591,3-5 0,-4-10 0,4-8 0,4-4 0,0 0 0</inkml:trace>
  <inkml:trace contextRef="#ctx0" brushRef="#br0" timeOffset="27">24227 1326 7773,'0'-13'-220,"-2"2"88,-2 3 0,3-4 1,-5 4 100,0-4 1,4 1 0,-5 1-1,-1 3 226,1 1-180,-1-4 1,-5 8-1,0-5 1,1 1-1,-3 3 1,0 2-1,-4 1-69,0 0 1,-3 0-27,-3 0 76,-1 5 0,-3 0 0,-3 6 0,0 3 0,-5 0 0,-3 2 1,-4 1-19,-1 4 0,1 3 0,-5 2 1,-2-1 111,2 1 0,-2-1 260,5 1-296,-4 5 1,-5 0 0,0 3 0,1-3-1,1 0 1,4 3 0,-1 3 186,-1 1 0,3 1-183,-7-1-32,2 0 0,2 5 0,0 2 0,0 2 0,0 2-83,0-1 0,2 2-832,25-22 1,1-1 878,-27 26 0,28-23 0,0 1 0,-1-3 0,0-1 0,-20 27 0,4-2-126,0-1 0,5 0 154,0 0 1,7 0 0,0 0 0,6 0 44,3 0 0,-4 2-28,5 2 1,0-3 25,5 4-76,-1 2 1,2-5 0,1 7 0,3 0 0,0-1-112,-1 1 1,6-5 57,-3 4 1,4 1 47,1 4 0,0-1 6,0 1 0,0-4 0,1-1 0,4 2 1,3 1 0,-1-4 7,2-2 0,1-4 18,7-1-9,-3 0 0,8 3 1,-3-2-1,1-3 1,2-3 41,2 0 0,3 0-45,3 5 0,-1-5 164,5-4-118,0-2 1,5-2 0,4 2 0,3-1 0,4 1 62,1-3 0,0-6-21,0 3 1,6-6-11,2 2-91,-2-3 1,1-1-1,-4-1 1,2 1-1,3-1 42,1 1 0,1-5-109,-1 0 0,2-5-976,-2 1 1048,2-3 0,6 3 1,0-1-1,-1-4 1,-1-2 97,2 0 1,3 1 126,-33-4 0,1-1 0,-3-1 0,0-1-31,0 0 1,0 0-167,0-2 1,0-1-1,1 3 1,-1-1-1,0-1 1,0-1-1,0 1 1,0 0 0,0 0-1,0-1 12,37 0 0,-5-1-17,4 0 1,0 0-31,-34 0 0,1 0 26,-1 1 1,0-2-1,-1-1 1,-2-1-1,36-4 1,0-2-1,0 1 1,-34 3 1,0 0 0,32-7 10,-1 0 0,-7-2 57,-1-3-60,-1 2 0,3-7 1,-2 3-1,-5-1 1,-2-4 60,-2-4 1,1 0-49,3-6 1,-2 4 9,2-4-58,-8 0 1,2-4 0,-2-1-1,3 1 1,-1 0 64,-2 0 0,1-2 26,-5-3 1,-1 2 190,-4-5-257,-5 5 1,-2-5 0,-7 4-13,-3-5 1,4-4 0,-4-3 0,1-1 151,0 1 0,0 2-176,-5 1 1,2-5 39,-2 1 1,-3 0 7,3 4 14,-9 0 1,2-2 0,-4-2-1,0-4 1,-1-2-102,-2 1 1,-1-2 43,-2 2 1,-2 2-11,-2-1 1,-3 5 38,-6-1-18,0 2 1,1 2 0,-3-1-1,0-2 1,-2-1-20,1 1 1,-2 1 81,1 2 1,-6-1-56,2-3 1,1 2 4,-1-2 1,0 3 0,-6 1 0,-3 0-92,-4 0 1,-3 0 17,-1 0 1,0 0-343,-1 0 441,-5 0 0,-1 1 0,-5 2 1,4 3-1,2 1 44,0 3 0,3-1-3,-6 0 1,6 7-824,-2-4 832,4 4 1,1-3-1,-2-1 11,-3 1 0,8 1 1,-5 2-1,1 1 338,-2-2 0,-3 4-441,1-2 0,3 1-133,-2-1 0,1 3-135,-2 6 219,4-1 1,-10-2 0,6 2 0,-1 5 0,0 3 55,3 1 0,-5 0 125,0 4 0,0 0-109,-1 0 0,5 5 35,-5-1 19,6 7 1,-7-8 0,4 5-1,0 3 1,0 0 292,3 2 1,4 0-293,-1 0 0,8 4-569,-4 1 302,6 5 1,7-3 0,-1 5 0,1 1 0,0 0-794,0 0 1,-1-1 994,-3 1 0,-1 1 0,1 3 0,-1 3 0</inkml:trace>
  <inkml:trace contextRef="#ctx0" brushRef="#br0" timeOffset="28">24240 689 8197,'-5'-9'-1859,"1"1"1948,1-2 1,2 3-1,1-2 1,0-1 366,0-1-385,0-2 0,1 2 0,2 1 332,1 1-275,1 1-43,-5-5 0,1 6 0,2 1 0,1 1 127,-1-4 1,0 3-45,1 2 44,-3-3-190,5 6 0,-6-4 0,0 10 41,0 3 1,0 4-26,0 0 0,0 5 0,0 2 0,0 2 116,0 6 1,0 0-86,0 7 1,0 0 51,0 4-86,0 6 1,0 3-1,0 8 1,0 4 0,0 4 30,0 1 1,0 4 20,0 0-80,0-32 1,0 1-1,2 34 1,-1-33-1,0-1 1,1 0-1,1 0 1,1 34 14,2-2 0,-5-33 0,0 0-218,8 32 0,-2-1 135,1-8 94,4-2 0,-5-6 0,6 2 0,-1-1 1,1 0 94,0-2 1,-5-6-124,1 3 1,-2-1-7,2 5 16,2-5 1,-10 3-1,4-3 1,-4 0 0,-1 3 2,0 3 1,0-2-33,0 1 0,0-2-76,0-6 96,0 5 0,0-3 1,0 5-1,0-3 1,0-5 82,0-2 0,0 2 171,0 1 0,0-1-226,0-3-8,0-1 0,4 0 0,0 0 1,-1-1-1,0-3 326,1-4 0,-2 1-348,2-1 1,3 1 94,2-1-114,-4-9 1,5 7 0,-4-9 0,1-1 0,3 1-67,1-4 26,2-1 0,0-2-254,-1-4 151,1-2 1,-4-6 0,-1 0 0,2 0-633,1 0 0,1-6 224,-4-2 566,4-4 0,-11-40 0,5-10 0</inkml:trace>
  <inkml:trace contextRef="#ctx0" brushRef="#br0" timeOffset="29">24431 3583 8060,'-13'-4'-633,"2"-2"605,2-1 509,-2 4-243,10-2 1,-5 6 0,7 2-65,4 1 1,2 2-38,5-2-67,7-3 1,-4 6 0,7-4 0,2 2 0,3-3 0,5 1 0,4 0 120,3 1 1,14 1-1,3-5 1,10 0-166,6 0 0,-34 0 0,0 0 0,3 0 1,1 0-1,2-1 0,1 0-18,3-1 1,0 0 0,0 1 0,-1 0 0,0-1 0,0 0 0,-2 1 0,0 1-296,0 0 0,0 0 0,-2 0 0,0 0 167,2 0 1,-1 0 112,-3-3 1,-1 0 0,4 2-1,0 1 1,-5-2 0,0-1 0,0 2-1,1 1 1,2 0 0,0 0 0,0-1-1,1 1 1,0-2 0,0 1-2,-2-1 1,0 0 0,0-1 0,-1 1 9,0 2 0,1 0 0,0 0 0,1 0 0,2 0 0,0 0 0,-1 0 0,1 0 0,-2 0 0,1 0 0,-4 0 0,1 0-1,0 0 0,1 0 0,-2 0 0,1 0-3,1 0 0,-1 0 9,32 0 0,-34-2 0,-1 0 1,28-2-1,2 1 0,4 0 13,-34 1 1,1 0-1,31-1-1,-30-1 0,-1 0 9,30 1 1,-31 0 0,-1 0 0,34 2 0,-2-2 0,-2-1-159,-3 1 0,-2 1 159,2 2 1,3 0 8,2 0-59,-9 0 1,8 2 0,-12 1-1,-3 1 1,-2-1-71,-3-2 0,-8-1 67,0 0 0,-2 0 17,-8 0-10,-5 0 0,-1 0 405,-6 0 1,0 0-634,-4 0 458,-6 0-754,-1 0 211,-6 0 1,-2 0-127,-2 0 1,-3 0 225,-6 0 1,0 0-328,1 0 465,-7 0 1,1 0 0,-5 0 0,2 0 0,0 0 91,1 0 0,-27-11 0,-1-3 0</inkml:trace>
  <inkml:trace contextRef="#ctx0" brushRef="#br0" timeOffset="30">28715 3430 8060,'-5'-13'-95,"-4"1"0,-1-1-142,2 0 0,-2 0 142,6 1 1079,-1 4 1,7-3-587,2 3 1,7 2-333,6 2 0,6 2 0,0 4 1,4 2 69,2 4 0,1 0-47,-4 0 1,3 1-12,1 3 0,0 5 0,-6 2 0,-3 1 41,-4 2 1,-3 2-135,-1 2 1,-6 4 74,-3-1 0,-5 7-249,-8-2 0,-5-2 0,-13 1 0,-4-1-416,-7 1 0,-2-6 259,-6-2 1,-3-3-1431,-6-5 1776,3-3 0,-9 1 0,3-5 0,-5 0 0,-3-1 0</inkml:trace>
  <inkml:trace contextRef="#ctx0" brushRef="#br0" timeOffset="31">24189 230 8106,'0'-20'66,"0"1"29,0 7 1,-2 7 0,-2 10-1,-5 12 1,-3 9 0,-4 8 99,-1 3 0,-6 3 1,2 2-1,-3 4-103,-1-1 0,5 2-109,3-9 1,3 2 0,2-12 0,4-4 191,4-5 143,2-11-201,2-2 0,0-8 0,0-2 0,2-4 0,2-5 0,4-4 91,4-4 1,0-3-220,1-2 0,1-4 0,2-1 0,2-1-193,2-4 1,-3 5 222,4 1 1,-5 3-1,2 3 1,-1 4 85,0 8 1,0 5-17,-4 7 1,0 2-72,0 7 0,-1 11 0,0 14 0,-2 4-64,-2 4 1,1-2-246,3 3 0,-3-8-346,-1-1 1,2-6 58,7 2 274,-2-9 0,10-8 1,1-9 303,6-2 0,14-25 0,7-11 0,5-1 0,0-1 0</inkml:trace>
  <inkml:trace contextRef="#ctx0" brushRef="#br0" timeOffset="32">29927 3583 8106,'0'-18'60,"0"-2"0,0-1 0,-2 1 0,-1 0 484,-1 0-371,-6 10 0,2-5 0,-8 10 1,-2 2-1,-4 2 0,-4 2 0,-6 4 1,-2 5-1,0 5 238,-1 6 1,2 9-306,-1 4 0,7-1 0,2 1 0,6 1-21,5 2 0,7 1 157,3 1-373,3-1 0,8-4 0,5-2 0,10 0 1,6-4-1,6-1 0,3-3-406,1-3 1,6-2 0,1-7 0,2 1-166,0 0 0,0-6 1,2-3 701,-2-2 0,8-31 0,-2-6 0</inkml:trace>
  <inkml:trace contextRef="#ctx0" brushRef="#br0" timeOffset="33">30207 3902 8106,'0'-19'21,"-4"5"143,0-3 0,-1 3 792,5 1 0,2 2-782,2 2 1,-1 4 81,5 5-320,-5 5 1,7 7 0,-4 6-1,-1 1 1,1 0-308,-3 1 1,-2 2 343,-1 3 0,0 1 1,0-1-1,-1 1-57,-3-1 0,1-5-123,-6-3 0,5 1 170,-4-1 1,5-4-22,-1-4 77,2-1 1,2-2 0,2-6 0,3-9-183,8-6 0,5-7 87,8-7 0,-1-3-13,1-2 1,-1-2 29,1 2 163,-6 2 0,-2 3 0,-7 7 0,-1 7 0,-3 4 386,-1 2 0,-3 8-248,-7 1 1,-8 7-106,-5 10 0,-4 3 113,4 5-167,-6-5 0,9 4 0,-3-3 0,5 3 1,2 0 51,1-2 0,6 0-264,-1-5 0,8-1-248,5-8 1,8 2 71,4-5-149,9-1 0,2-6 0,8-2 454,3-4 0,-10-15 0,2-5 0,4-4 0,1 1 0</inkml:trace>
  <inkml:trace contextRef="#ctx0" brushRef="#br0" timeOffset="34">25119 383 8082,'-5'-13'-38,"-2"0"1,-6 0-1,0 2 1,0 2 74,1 5 0,-1 3 1,-1 1-1,-2 1 256,-1 3 1,-5 8 0,2 8 0,-2 4-5,1 7 0,1 0-184,-1 3 1,3 0 0,6 4 0,2 1-56,2-1 1,5-6 0,2-3 0,6-7-115,8-5 0,8-2 0,1-4 0,2-3-25,1-3 1,6-5 0,2-5 0,1-3-8,0-3 1,0-6 0,3-2 0,-2-1 8,-1-2 0,-5-2 0,0-2 0,-3 1-13,-5-1 1,-4 1 0,-8 0 0,-5 4-145,-3 4 67,-1 3 411,-5 7 0,-7 3 1,-5 9-1,0 7 1,0 5 395,0 3-581,0 1 1,6 3 0,1-1-1,3-2 1,0 0-56,0-1 0,4 3 0,-1-6 0,2-2-48,2-1 1,6-5-13,2-1 1,4-5-78,0 1 115,1-8 1,4 1 0,0-7 0,-1-2 0,-2-5-228,-1-3 0,-2 3 142,-2-4 0,0 5 79,-4-1 24,-1 3 0,-4 1 0,-1 2 88,-4 2 46,-2 4 0,-6 10-149,1 4 78,-1-4 0,4 7 0,2-4 1,2 4 85,2 0-185,-4-5 78,5 5 13,-3-11 1,6 5-37,3-6 1,2-2 42,3-2-4,2 3 62,-4-11 1,1 11 83,1-3 1,-6 4-129,1 4 1,2 4-20,-2 9 0,0 3 0,-4 7 0,0 3 0,0 4 0,-4 8-59,0 5 1,-1-3-53,5-1 36,0-4 0,0-6 0,-1-3 0,-2-5 211,-1-4 27,0-8 210,4-7-368,0-12 0,-5-5 1,0-8-1,-1-2 0,0-4 13,4-4 0,0-5-13,2 5 1,0-7-150,0 2 9,0-3 1,10-4-1,4 2 1,5 2-1,5 1-383,4 4 1,5 1-332,5 5 1,0 8 801,1 5 0,-1 23 0,0 11 0</inkml:trace>
  <inkml:trace contextRef="#ctx0" brushRef="#br0" timeOffset="35">24533 3723 8078,'-13'0'3,"-1"0"1,-2 0-1,-1 0 111,2 0 98,1 0 0,5 0 0,2 2 25,1 2 1,4-3-367,6 4 204,-3-4 0,12-2 0,-2-4 0,6-3 0,3-3 130,3-2-152,7-6 0,4-2 0,8-9 0,6-5 0,8-6 0,-25 17 0,3 0 0,3-3 0,1-2 60,3-2 0,1-1 0,5-3 0,1 0 0,3-3 0,0-2 1,5 0-1,0-2-110,-15 13 1,0-1 0,-1 0 0,17-12-1,-1 0 1,3 0 0,0 1 0,-4 3-1,-1 1-386,-3 2 0,-1 2 0,-2 0 0,0 0 403,-3 1 0,-1 1-72,-1 4 1,-2 1 0,-2-2 0,-2 1 0,-2 4 0,-2 1 0,0-1 0,-2 0 0,0 2 0,-1 0-203,30-19 243,-12 8 0,1 0 1,-10 7-1,-3 1 0,-2 1 13,-4 2 0,-7 5 0,-3-1 0,-2 3 17,-2 1 1,-2 1 8,-1-1 0,-6 0-23,4 0 1,-11 6 658,0 3 1,-1 3-725,-8 1 0,5 4-306,-5 0 349,1 0 0,-5 1 1,0-1-1,1-1-126,-1-2 77,0 5 0,0-5 119,1 3 1,3-2 0,1-2 52,-2 0 0,-2-4-43,0-1 1,-1 0-14,0 0 0,0 3 0,1-5 0,-1-1 79,0 1 1,0 3-92,1-4 1,-1 3 37,0-3 0,0 4 96,1-5-393,4 6 264,3-2-52,11 5 1,1 0-1,7 0 1,3 0 0,4 0-15,3 0 0,2 0 40,-1 0 0,1 0 23,-1 0-2,1 0 0,-1 0 1,1 0-1,-1 0 0,1 0 75,-1 0 1,-5 5-112,-3 4 0,-3 2-20,-1 2 20,0 0 0,-6 4 1,-3 1-1,-3 2 0,-2 3-73,-3 1 1,-9 3-135,-8 2 1,-3-2-172,-2 3 237,-5-3 1,3 3-1,-5-1 1,3-2-1,5-4-505,2-6 0,8 1-343,-2-1 441,8-5-24,9-7 570,7-5 0,57-34 0,-26 13 0,0 0 0</inkml:trace>
  <inkml:trace contextRef="#ctx0" brushRef="#br0" timeOffset="36">27810 1785 8185,'4'-20'-312,"2"3"0,0 3 180,-1 1 0,-1 1 1,-4-1 659,0 0 0,0 5-337,0-1 0,-1 6 0,-3-1 1,-5 3 78,-2 1 0,-3 0 145,-3 0-324,-3 5 1,-6 2 0,0 8 0,-4 2 0,-4 4 0,-2 4 0,1 4 144,1 0 0,6 5 0,-1-4 0,7-2-42,5-1 0,7 0 30,1 3-286,6-9 0,5 8 0,10-12 0,10-2 0,6-2 0,6-3 0,4-3-246,5-1 1,2-4 0,5-4 0,-1-4-485,2-1 0,-7-2 478,7-3 1,-7-1-1,0 0 1,-1-1-674,-2-3 987,-16 3 0,-6-27 0,-21 0 0</inkml:trace>
  <inkml:trace contextRef="#ctx0" brushRef="#br0" timeOffset="37">27478 1658 8197,'-12'-13'0,"-1"4"1,2 1 0,1-1 51,1 2 1,6 0 423,-1 3 0,4 3 1,4-4-1,6 2 82,6-1 1,5 1-581,9-5 1,7 1 0,7-3 0,2 1-193,7-1 0,-6 1-156,4 0 212,-3-2 1,1 4 0,-2-5 0,-6 2-1,-5 2 1,-8-1-165,-5 2 0,-11-4 0,-9 4-40,-6 0 0,-4 1 361,-6 6 31,-5-6 0,2 4 1,-3-5-1,0 1 1,4 2-1,0-1 884,3 1 13,-1-6-384,6 9-371,1-5-116,6 6 0,2 0 0,2 2 0,3 2 11,0 4 0,4 1-142,-2 4 1,-2-4 41,1 8-39,-5-2 1,7 2 0,-4 1 0,0 0-1,-1 2-282,-2 0 0,-2 0 19,-1 1 0,0 2-802,0-6 773,-5 6 364,3-9 0,-9-7 0,4-9 0</inkml:trace>
  <inkml:trace contextRef="#ctx0" brushRef="#br0" timeOffset="38">28371 1479 8197,'0'-18'89,"0"2"17,0-5 1,0 5 0,0-1 0,0 3 935,0 1 0,1 6 10,4 3-800,-4 3 0,6 2 0,-4 3 15,1 5 0,0 8-61,-4 4 1,2 5 178,2 3-430,-2 4 0,7 11 0,-4 1 0,-1 2 0,0-2-322,0-1 1,2 4 80,-2-1 1,-1-2-1,4 1 1,-1-2-764,-3-3 0,-2-2 587,-1 0 0,0-7-130,0-2 0,0-7-145,0-2 737,-5-11 0,-37-16 0,-13-15 0</inkml:trace>
  <inkml:trace contextRef="#ctx0" brushRef="#br0" timeOffset="39">27032 1505 8197,'0'-19'103,"0"1"1,0-3 0,2 4 0,2 2 0,4 3 519,4-1 1,0 6 0,1 4 137,0 6-616,0 10 0,-1 8 1,1 9-1,0 5 1,-2 7 553,-2 9-566,2 0 0,-8 16 0,4-2 0,-1 5 0,-5-33 0,0 1-74,0 1 1,0 1-37,-1-1 1,0 0 0,0 4 0,1 0 0,0-3 0,1 0 0,1-3 0,0-1 0,4 30 0,3-11 0,1-7-299,2-5 0,-6-11 0,-1-5 1,-2-6-1288,0-2 87,0-2 623,-4-5 852,0-4 0,-22-37 0,-7-13 0</inkml:trace>
  <inkml:trace contextRef="#ctx0" brushRef="#br0" timeOffset="40">6618 5470 8080,'0'-13'0,"0"1"-98,0-1 1,0 0 0,0 0 0,0 1 0,0-1 1228,0 0-951,0 6 1,0-4-1,-2 2 1,-2-1 0,-6 2 275,-5 4-386,0 2 0,-9 8 0,3 2 0,-3 5 1,-1 6 17,-1 6 0,-4 2 0,1 7 0,0 1 30,2 2 0,7 1 40,3 1-117,3-7 0,7 4 1,3-7-1,4 0 1,6-4 141,6-3-144,7-4 0,12-2 1,3-4-1,4-5 1,3-4-108,2-3 0,5 0 1,-3 0-1,2-1-465,0-3 0,-8-4-5,0-4 1,-2-5 127,-8 0 1,-5 0 0,-8 4-1244,-6 0 1653,-4 0 0,-52-28 0,18 17 0,0 0 0</inkml:trace>
  <inkml:trace contextRef="#ctx0" brushRef="#br0" timeOffset="41">6337 5202 8080,'-13'-12'0,"-1"0"0,-1 2 121,-2 2 1,0 4 280,4-5 0,4 6 1057,1-1-1419,5 3 1,3 1 0,10 0-1,7 0 54,9 0 0,6 0 186,11 0-315,2 0 0,7-2 1,4-1-1,3-2 0,4-2 1,0-2-1,0 1-583,-4-1 1,-8 6 228,-8-1 53,-9 3 0,-5-4 1,-10 1-1,-12 3 1,-13 2-189,-8 3 0,-10 1 451,-2-5 0,1 4 186,-5 0-45,3 0 1,-2-4 0,0 0-1,4 0 1,3 0 585,4 0-209,1-5 1,4 2 0,2-6 102,2-1 0,5 3-345,8-1 0,8 5 28,5-1 1,5 4-152,0 4-73,-4 3 0,5 6 0,-5 0 0,-1 1 0,-1 3-413,-5 4 1,-5 3-93,2 2 1,-5-1 102,1 1 67,-2-1 1,-6 1 0,-1-1 327,2 1 0,2-6 0,1-2 0</inkml:trace>
  <inkml:trace contextRef="#ctx0" brushRef="#br0" timeOffset="42">7345 5139 8114,'-6'-13'58,"3"-1"1,-4-2 302,1-1 1,2 4 808,4 5 0,0 6-722,0 2 1,0 6-281,0 7 0,0 1 0,0 4 0,0 7 121,0 3 1,0 12-198,0-2-99,6 9 1,-5 2 0,3 6 0,-2-1 0,-2 0 0,0 0 0,0 3-879,0 1 631,-6-4 0,5-3 1,-5-9-1,2-4 0,0-4 1,-1-5-1,1-7-1021,0-5 0,-2-7 1275,2-1 0,-60-40 0,22 12 0,1 1 0</inkml:trace>
  <inkml:trace contextRef="#ctx0" brushRef="#br0" timeOffset="43">5904 5343 8114,'-6'-31'68,"-1"8"0,-4-1 0,1 4 272,1 4 34,6 8 1,2 4 234,5 8 0,5 7 0,-4 8 0,1 2 105,0 6 1,4 0-454,-2 7 1,-1 5-1,0 8 1,0 3-24,0 1 0,-2 0 46,3 0-435,-5 5 1,8 2-1,-2 5 1,1-4-1,0-3-997,-2-4 868,1-7 1,5-2 0,1-9 0,2-6 0,0-5-965,2-6 1,-2-3 0,7-3 1243,3-2 0,10-24 0,5-10 0,3-3 0,-1-1 0</inkml:trace>
  <inkml:trace contextRef="#ctx0" brushRef="#br0" timeOffset="44">8518 5470 8146,'0'-13'33,"-2"2"1,-1 1-1,-1 2 234,1-2 0,8 0 0,3 1 0,5 5-196,4 3 0,-2-1 0,7-1 1,2-1-551,4 1 0,-1 2-5,3 1 484,-3 0 0,4 11 0,1 3 0</inkml:trace>
  <inkml:trace contextRef="#ctx0" brushRef="#br0" timeOffset="45">8530 5700 8146,'-7'-7'1233,"3"1"-1173,8 6 1,3 0-1,8 0 1,0 0-112,2 0 1,7 0-1,0 0 1,5 0 50,-1 0 0,11-5 0,6-1 0,3-1 0,0-1 0</inkml:trace>
  <inkml:trace contextRef="#ctx0" brushRef="#br0" timeOffset="46">10698 4629 8146,'0'-19'-28,"0"5"1,0-3 0,0 3 0,0 1 0,0 0 106,0 1 0,0-1 0,0 0 0,0 0 0,0 1 1357,0-1-1036,0 0-202,0 6-130,0 1 0,0 8 1,0 3-1,0 8 1,-1 8-1,-2 8 80,-1 5 1,-5 13 194,5 4-336,0 14 1,4 1 0,0-25-1,0 0 1,0 4 0,0 0 0,0 3-1,0 0 127,-1 2 0,2 1-151,4 2 1,1 1-1,-2-2 1,2-2-1,4 2 1,1 0 0,0-4-1,-1 0 1,1-3-1,0-2 1,-2-5 0,1-1-1,10 25-105,0-8 1,-4-10 5,1-6 0,-9-6-70,-4-11 1,-2-3 0,-4-5 51,-2 0 0,-3-6 100,-6-3 1,-1-4 0,-3-4 4,-3-3 0,-5-10 0,-1 0 1,1 0-1,-1-2-122,1-2 1,-2 1 232,-3-1 1,5 1-650,-1-1 350,1-3 0,6 4 0,-2-7 0,4-1 0,4-2-597,5 2 0,2-5 814,6-1 0,34-25 0,-13 25 0,1 1 0</inkml:trace>
  <inkml:trace contextRef="#ctx0" brushRef="#br0" timeOffset="47">10775 4476 8191,'-13'-15'-116,"2"0"-578,2-2 1467,-2 0-502,9 10 1,-2-3 0,8 6-1,5 1-127,2 1 1,8 2 0,3 0-1,7 0 45,5 0 1,9 0-7,8 0-197,6 0 0,-20 0 0,1 0 1,3 0-1,2-1 0,3 0 1,3-1-1,4-1 0,3 0 0,4 0 1,2-1-1,6-1 0,2-1-15,-19 1 1,1-1-1,0 1 1,1 1-1,1 1 1,0-1-1,4-1 1,0 0-1,1 0 1,0-1-1,0 1 1,1 0-464,2 0 0,0 0 0,0 1 0,1-1 0,0 0 0,1 1 416,3-1 0,2 1 0,-1 0 23,-5-2 0,0 0 0,1-1 1,2 2-1,0 0 0,0 0 1,-5-1-1,-2-1 0,1 0 1,-2 1-1,0-1 0,0 2 1,-1-1-1,0 1 0,-1 0 1,-2 0-1,-1 0 0,-1 1 0,-3 0 1,0 0-1,-1 0-157,16 0 0,-2 0 0,-7-2 1,-3 1 232,-4 0 1,-2 1-1,-6 1 1,-1-1-1,32-4 1,-10-2 183,-10-2 0,-7 0-40,-10-1 1,-7 4 65,-6 1 1,-11 4 291,-1-5-273,-7 6 1,-9-4-108,-5 3 463,-7 2 1,-8-2-1,-4 8 1,-7 5-609,-8 2 0,3 2 0,-1 0 0</inkml:trace>
  <inkml:trace contextRef="#ctx0" brushRef="#br0" timeOffset="48">11489 5075 8191,'-6'-26'-58,"-1"1"1,-6 1-1,0 3 1,1 4-1,-3 4 633,-2 4 1,2 4-1,-5 5 1,0 1 45,0 3-532,-1 9 1,-4 7-1,-1 7 1,2 1 0,1 3 242,2 2-261,0 1 0,1 4 0,3 0 1,3-1-1,3-1 0,2-4 0,5 1-102,2-1 0,9-3 0,8-1 0,7-5-92,7-6 0,10-3 0,1-3 0,5-2-302,8-5 1,-2-3 0,4-1 0,-3 0-204,-1 0 0,0-5 1,0-4-1,-2-1 628,-7 2 0,-2 1 0,-15 3 0,-19 2 0,-15-4 0</inkml:trace>
  <inkml:trace contextRef="#ctx0" brushRef="#br0" timeOffset="49">11820 5419 8191,'0'-18'0,"2"2"-169,2-5 1,-3 5 0,5-2 0,0 2 1003,2 4 0,3-4-360,2 7 0,1 4-229,3 1 1,-1 2-1,4 2 1,0 2 128,-1 2 0,-3 7-381,1 6 1,-3 6 103,-1-2 1,-6 7-348,-3 2 0,-4 4 1,-4-3-1,-6 1-443,-5-1 0,-1 0 465,-5-1 1,5-9-197,-1 0 386,3-5 1,3-8-1,2-4 127,5-6 0,2-4 23,2-15 1,12-6-126,5-7 1,5-3-25,4-1 0,-1-1 0,1 1 0,-1 0-48,1 0 0,-6 5-22,-3 3 531,-3 9-314,-7 3 1,-1 12-1,-8 6 1,-2 8 0,-4 8 356,-4 5 1,-1 8-286,1 0 1,0 1-87,4-4 1,-2-1-127,6 1 1,-1-1-1,5-1 1,2-2-165,2-5 0,9-5-79,8-3 1,5 1-101,3-6 28,-2 0 1,10-8 0,-3-3 0,3-3 343,1-4 0,-8-9 0,1-4 0,2 0 0,1-1 0</inkml:trace>
  <inkml:trace contextRef="#ctx0" brushRef="#br0" timeOffset="50">12139 4922 8180,'-17'-31'0,"0"-3"0,1-2-335,8 2 0,2 5 335,6 7 0,6 4 1,2 7-1,4 2 618,0 5 0,1-2-232,0 2 0,4 0 36,0 4-388,0 5 0,-4 2 0,-1 8 0,1 0 0,-1 4 0,-4 2 0,-4 4-211,-2 4 0,-8 5 81,-2-5 1,-8 1 0,-1-4 0,1-2 8,2-3 0,6-1 425,-1-3 1,2-7-129,-1 2 0,-1-7-55,9-1 0,4-4-50,13-4 1,3-3-625,6-6 309,5 6 1,1-5 0,7 5 0,-1 0-1,2 2 210,2-1 0,1 3 0,5-1 0,6-2 0,-1-1 0</inkml:trace>
  <inkml:trace contextRef="#ctx0" brushRef="#br0" timeOffset="51">13134 4794 8180,'-6'-18'0,"-1"0"525,-6-4 1012,6 10 0,1 7-1356,6 10 1,0 2-1,-1 7 1,-2 3 57,-1 4 0,0 5 33,4 3-346,0 4 0,0 5 0,0 0 1,0-1-1,1-1-403,3-2 0,-1-2 73,6 2 0,-2 0-258,1-8 0,3 1 0,-2-10 0,2 0 662,2 1 0,-12-60 0,-2-11 0</inkml:trace>
  <inkml:trace contextRef="#ctx0" brushRef="#br0" timeOffset="52">12879 5139 8180,'-17'-15'0,"0"-2"0,1 8 121,7-4-54,4 9 1,10-2 0,5 4 0,6 0 165,5-3 0,5 1-656,3 4 213,10 0 1,6-4-1,6 0 1,0-1 0,1 0 209,4-4 0,-12-1 0,4-2 0,5-2 0,0 1 0</inkml:trace>
  <inkml:trace contextRef="#ctx0" brushRef="#br0" timeOffset="53">13822 4782 8180,'-6'-13'0,"-1"0"0,-5 0-115,-1 1 1,0-1-1,0 2 1,1 2-1,-1 5 840,0 2 0,0 4 0,-1 2 1,-1 5-7,-2 2 1,-5 9-660,5 5 1,-1 2-39,1 7 0,4 0 0,-1 4 0,5 1-150,4-1 0,1 0 57,4 0 0,5-5-57,4-3 1,6-3 153,2-2-186,6-5 0,1-3 1,7-7-1,0-3 1,2-1-520,0-4 0,-5-6 245,2-4 0,-3-5 125,-2-4 0,-1-1 38,-3-4 265,4-2 0,-13 6 0,2-5 1,-5 3 507,-3 2 1,-2 1 38,-4 4-102,0 6 1,-2 3 20,-2 8-372,-3 3 1,-1 7 0,1 2 0,1 2 0,3 1 199,2-1 0,1 5-277,0-2 0,0-3-75,0-1 1,5-2-94,4-3 1,4 0 0,2-4 0,4-4-54,0-2 1,-2-2 291,5 0 1,-5-6-81,4-2 0,-6-5 93,2-4 0,-2 1 1,-3-3-1,0-1 240,-4 0 0,2 3 48,-6-4 0,1 5 75,-5-1 1,0 3 7,0 1-163,0 6 0,0 0 1,-2 4-1,-1 0 261,-1 5 0,-4 3-940,3 8 1,0 6 249,0 2 1,3 9-21,-7 4 0,5 2 0,-3 4 0,0 3-63,0 3 1,2 7 105,-3 6 0,-1-3-91,-3 7 0,0-7 254,4-1 1,-4-3-1,4-2 1,-2-5-14,2-7 0,-2-6-20,5-11 0,1-7 103,4-6 1,-1-5 8,-4 2 1,4-10 0,-5-3 0,2-4 80,0 0 1,-6-2-317,1-3 0,2 2 251,-1-2-312,5-2 1,-7 3 0,6-5 0,1-1 0,2 1-718,1 0 0,0 0-244,0-5 1,0 5 137,0 0 0,0-1 980,0-3 0,9-27 0,4-12 0,1-6 0,1 1 0</inkml:trace>
  <inkml:trace contextRef="#ctx0" brushRef="#br0" timeOffset="54">14205 4590 8180,'0'-31'0,"0"4"0,0-2 434,5 7 0,4 1 1,8 7-1,4 4 1,3 3 329,2 4 0,1 2-461,2 1-206,-7 0 0,6 0 0,-11 1 0,-3 3 0,-4 6-102,-6 6 1,-2 4 0,-5 5 0,-4 1-311,-6-1 0,-8 2 9,-1 3 1,4-8 313,1 4 0,3-9 0,1 0 0,2-1 84,2 1 0,-1-8 282,6 4-164,0-3 1,10-3 534,2-3-711,9-2 1,4-2 0,10 0-1,6-2 1,6-2-547,2-4 0,0-4 22,2 0 1,1 3-417,-5 1 0,-5 5 906,-4-1 0,-6-4 0,4 1 0</inkml:trace>
  <inkml:trace contextRef="#ctx0" brushRef="#br0" timeOffset="55">9053 6873 8099,'-4'-9'-341,"0"1"226,-6-1 0,8-3 0,0 0 0,4 2 0,8 3 498,6 2 1,4-4 0,7 3 0,1 1-150,2-1-316,5-4 1,-2 9 0,5-5 0,-1 2 0,-3 0-510,-4 1 263,-4 1 0,-4 2 1,-2 0-1,-3 2 328,-6 2 0,-32 14 0,-15 9 0</inkml:trace>
  <inkml:trace contextRef="#ctx0" brushRef="#br0" timeOffset="56">9015 7128 8099,'-13'-7'0,"2"0"242,2 2-99,4 4 1,6-5-1,5 6 1,7 0-1,8 0 477,7 0-544,-1 0-3,10 0-209,-5 0 0,11 0 1,1-1-1,1-2 1,3-3-1,2-1 136,1-3 0,-10 0 0,3-2 0,3-2 0,0 1 0</inkml:trace>
  <inkml:trace contextRef="#ctx0" brushRef="#br0" timeOffset="57">11654 6592 8079,'-12'0'-66,"3"0"1,1 0 0,-2 0 0,-2-1 261,0-3 98,5 2 0,-5-3 0,4 5 0,-4 0 0,0 0 1230,-1 0-1157,6 5-285,1-3 1,8 3 0,2-3-1,4 1 1,5 1 0,5-1 0,7-2-88,3-1 1,9-1-1,0-4 1,4-2-145,0 0 1,-2-4-1,0 4 1,-2 0 57,-3 2 1,-3 0 0,-7 1 0,-3 1-925,-4 1 1,-7 2 8,-2 0 1006,-5 6 0,-14 7 0,-10 7 0</inkml:trace>
  <inkml:trace contextRef="#ctx0" brushRef="#br0" timeOffset="58">12177 6312 8045,'0'-13'0,"0"0"0,0-1 113,0-3 0,6 3 0,2-2 1,4 5 342,0 2 1,3 5-213,2-4 0,-2 5 1,5-1-1,-2 2 54,-2 2 0,-2 6-410,-1 2 65,-6 4 0,-1 6 1,-6 2-1,0 1 0,-2 0-565,-2 2 497,3 1 0,-11 0 0,4-1 0,-2-3-247,1-2 1,-1-1 460,6-4 0,6-6 74,6-3 1,3-2 0,2-2 0,1 0 151,3 0 1,-1 0-115,5 0 1,-4 0-76,4 0 1,-1 0 29,2 0-133,2 5 0,-10 3 0,3 4 1,-4 2-1,-5 2-10,-4 1 1,-2 1-105,-2-1 0,-2-2 88,-2 2 1,-4-3-27,-9-1 18,-3-1 0,-6 1 0,1 0 0,-1-2 0,1-1-201,-1-1 1,1-7-96,-1 3 1,5 0-230,0 0 1,5-1-206,-1-4 0,4-2-540,5-2 1271,2-3 0,32-18 0,16-8 0,1-2 0,-1 1 0</inkml:trace>
  <inkml:trace contextRef="#ctx0" brushRef="#br0" timeOffset="59">12674 6286 8045,'6'-13'761,"1"1"0,6 6-338,0 6 0,0 3 279,-1 10-614,-5 2 1,5 12 0,-5 1 0,0 4-1,-1 0-37,-1 4 1,-3 1-78,2 1-12,-3-6 0,-1 4 0,0-6 1,0-2-1,0-3-175,0-3 0,-1-5 0,-3-9 4,-5-4 1,2-2 103,-1-2 0,3-10 0,-2-4 0,0-5-106,0-3 0,4-2 105,-1-2 0,3-5-177,1-3 257,0-3 0,0-5 0,0-2 0,0 0 0,1 0 192,3 3 0,3-3 328,6 1-379,0 6 0,0 8 1,1 7-1,1 5 0,4 3 233,1 1 0,-5 6-188,2 3 0,2 8 183,-2 5-292,5 2 0,-8 2 0,2 0 0,-6 1 1,-6 1-141,-2 2 0,-2 6-170,0-2 0,-6 3-83,-3 2 1,-8-1-367,-4 1 531,-3-1 0,-1 0 0,-1-3 1,1 0-1,-1-1-707,1-1 0,3-1 884,1-2 0,-12 9 0,-6 7 0</inkml:trace>
  <inkml:trace contextRef="#ctx0" brushRef="#br0" timeOffset="60">11935 7064 8045,'-18'-6'0,"-1"1"0,-2-4 0,5 4 208,6-1 1,6 4 0,10-3-53,7-1 1,11 5 56,10-4 0,4-2 0,6 0 0,7-1 502,7-1 1,6-1-390,4-7-412,2 3 1,-32 5 0,0 1-1,32-2 1,-6 3 0,-9 2 0,-9 2-1,-12 1-756,-12 2 0,-12 2 0,-5 2 76,-4 4 1,-1 4-142,0 1 907,-6-1 0,-18 15 0,-10 4 0,-4 4 0,0 0 0</inkml:trace>
  <inkml:trace contextRef="#ctx0" brushRef="#br0" timeOffset="61">12292 7345 8414,'-7'-6'123,"1"3"503,6-5 1,0 3 91,0-3-483,0-1 1,6-3 0,4-1-1,4 0 1,4 0 61,2 1 0,1 3 0,5 2 1,-1 1-153,1 3 0,-6 2-301,-3 1 1,0 1 0,-3 4 0,-4 5-269,-3 5 0,-4 1 194,-7 5 1,-4 2 62,-4 6 0,-7-2 1,-1 3-1,-1-3-79,0-1 1,5-5 339,-1 0 1,3-10 777,1 2-537,6-3 1,-1-3 0,8-4-78,6-6 1,9 0-143,6-5 1,9-1 199,4-3-598,3-1 1,1 4-1,-1 1 1,-2-1 0,-2 1-1300,-2-1 1,3 5 1580,-4-4 0,3-13 0,3-7 0,2-3 0,0 0 0</inkml:trace>
  <inkml:trace contextRef="#ctx0" brushRef="#br0" timeOffset="62">13363 6210 8045,'-1'-17'0,"-2"0"0,-1 1 60,1 2 0,1 1 671,2 0-224,6 6 1,0 3-1,4 10 1,-2 7 187,2 6 0,1 7-389,2 4-207,0 2 0,-2 12 0,-1 3 1,-3 4-1,-1 6 0,-3 6 1,-2 10-148,0-34 0,-2 1 0,-1-1 0,-2 1 0,0 3 0,-2-1 0,-1 1 0,-1-1-110,-2 0 1,-1 0 0,-3-3 0,-1 0 0,0-4 0,-1-1 0,0-1-1,0-1-306,-20 26 1,-1-11-1156,-1-9 1391,-6 1 0,0-12 1,-4 1-1,1-4 1,1-4-1,-1 0 1,0-2-1021,-1 1 0,-2-7 1248,-1-3 0,2-2 0,-4 1 0,-3-3 0,-3-4 0</inkml:trace>
  <inkml:trace contextRef="#ctx0" brushRef="#br0" timeOffset="63">11412 6465 8045,'-11'-13'257,"1"2"0,-10 2 0,2 5 664,2 3 0,2 2-791,1 3-61,0 9 0,1 7 0,-3 7 0,0 2 0,-2 7 577,1 5-485,2-1 0,3 13 0,2 1 1,5 6-1,3 5 0,2 2 0,5 1-151,6 0 0,8 1 1,10-4-1,4-1-427,3-6 0,3-10 0,1-7 0,3-4-176,1-3 1,2-11-1,5-2 1,3-7-1384,5-5 1976,8-4 0,-17-20 0,9-11 0,2-1 0,-11 6 0,0 0 0,0 0 0,0-1 0</inkml:trace>
  <inkml:trace contextRef="#ctx0" brushRef="#br0" timeOffset="64">13669 5980 8045,'0'-22'0,"0"-3"0,0 3 16,0 3 1,6 5 0,2 3 1825,4 2-1583,0 4 0,0 10 0,-4 4 1,-4 2 157,-2 2 0,-2 5 187,0 4-642,0 2 0,0 5 0,-2 3 1,-2-1-1,-4 0 0,-4-4 1,0-3-109,-1-3 0,4-4 0,2 3 0,0-3 309,0-6-73,4 2 0,-1-11 279,8 2-278,3-8 1,7-4 0,3-4 0,5 0 0,2 2-386,1 2 1,5 4 0,0-3 0,-2 1-2020,-1 3 2313,4 2 0,13 6 0,9 2 0</inkml:trace>
  <inkml:trace contextRef="#ctx0" brushRef="#br0" timeOffset="65">14842 6733 7974,'-8'0'1713,"1"-2"-1539,1-2 1,9 2-1,11-2 1,9 1 0,8 1-1,4-4-325,5-1 0,7 4 0,-1-3 0,3 2-375,-3 0 1,2-5 229,-5 5 296,-6 0 0,-6-8 0,-6-2 0</inkml:trace>
  <inkml:trace contextRef="#ctx0" brushRef="#br0" timeOffset="66">15135 6490 7974,'-14'-12'0,"-1"-1"0,-2 1 573,1 4 1,6-2 60,2 6 1,5 1 0,-1 9-336,2 6 0,2 3-141,0 6-226,6 6 0,-3 1 1,5 5-1,2-1 1,1 1-1,2 1 1,-1 0-698,-4 0 1,3-6-1,-2 2 765,2-3 0,25-2 0,5 1 0</inkml:trace>
  <inkml:trace contextRef="#ctx0" brushRef="#br0" timeOffset="67">16449 6452 8276,'-4'-8'1131,"1"0"-955,4 3 0,6-1 1,10 3-1,6-2-191,5-2-126,5-2 0,5 1 0,2-1 0,1-1 0,1 0-1524,-1 2 1665,-1-4 0,10 0 0,2-8 0</inkml:trace>
  <inkml:trace contextRef="#ctx0" brushRef="#br0" timeOffset="68">16921 6184 7974,'-6'-13'161,"-1"1"319,-6-1-190,6 6 1,-4-3-1,4 9 600,-1 6 0,3 4-712,5 12-122,0 0 0,0 9 1,0 1-1,0 2 0,1 1 1,3 0-1,4 0-530,-1 1 1,4 1 296,-2-2-34,2 2 1,-3-13-1,-1 1 1,1-4-1,-3-4-229,1-2 1,2-9 411,-3-5 1,-1-11 0,-4-10 0,-2-5 4,-2-3 0,1-4 32,-5-5 1,4-2 22,-5-2 0,6-2 1,-2-5-1,0 4 54,1 1 1,0-4-43,4 1 1,0 8 368,0 0-297,0 10 0,1 3 1,3 9-1,5 4 1,2 5 105,2 4 1,0 2-131,0 2 1,5 6-74,3 2 1,-1 5-1,0 3 1,-2 2-230,-2 2 1,-6 1 67,-2 5 1,-5-5-339,1 0 303,-2 0 1,-9 4-1,-5-3 1,-3-1-1,-2 1-257,-2-2 1,4-2 217,-6-5 1,4-1-30,-5 1 1,8-4-511,1-1 755,1-5 0,56-43 0,-19 12 0,1 0 0</inkml:trace>
  <inkml:trace contextRef="#ctx0" brushRef="#br0" timeOffset="69">17405 5967 7988,'0'-12'298,"0"-1"4,0 0 1,6 6 120,2 3 0,-1 5 1,2 6-1,1 8 441,1 3 1,2 5-178,0 6-649,-1 4 1,1 7 0,-2 1 0,-2 3 0,-5 2-328,-2 7 18,-2 3 0,-7 8 0,-6 0 0,-7 0 0,-6-2-1300,-3-2 1076,-4-4 0,-4-15 1,2-5-1,1-8 1,-2-8-305,0-4 0,-3-5 799,1-3 0,-6-20 0,-7-10 0,-3-2 0,-1-1 0</inkml:trace>
  <inkml:trace contextRef="#ctx0" brushRef="#br0" timeOffset="70">16283 6120 7988,'-14'-12'0,"-3"-1"0,3 4-71,-3 1 1,4 7 125,4 1 0,-2 8 0,3 12 1,-4 8 608,0 8 1,0-1-364,4 8 1,-2 3 0,6 4 0,1 7-44,1 5 0,4-1-143,2 7-164,9-3 1,7-7 0,6-3 0,4-4 0,4-4-151,3-4-36,7-9 1,-3-9-1,6-8 1,0-4-1,-1-5-657,1-3 0,4-10 892,4-3 0,-19-9 0,1-6 0,-1-1 0,0 0 0</inkml:trace>
  <inkml:trace contextRef="#ctx0" brushRef="#br0" timeOffset="71">17686 5738 8019,'12'-24'0,"0"4"0,-4-5 52,4 5 1,-5 8 0,7 4 0,1 4 0,2 2 445,-1 2 0,2 2 0,-1 2 0,-1 6 225,-2 5 1,-7 5-574,-3 6 0,-2 1 117,-2 2-342,0-2 0,-2 9 0,0-5 1,-4 0-1,-1 2-25,-3-1 1,0-5 0,0-1 0,3-8 61,1-4 0,2-5 346,4-1-221,6-5 0,2 1 0,9-8 0,6-6 0,5-4-214,6-3 0,3-1-462,1 1 1,-4 2 193,0-2-217,-5 3 0,5 3 612,-9 2 0,-8 15 0,-11 8 0</inkml:trace>
  <inkml:trace contextRef="#ctx0" brushRef="#br0" timeOffset="72">10685 6465 8019,'0'-13'-183,"0"-1"1,0-3 0,0-3 0,0 0-1,0 3 923,0 3 0,0 1 301,0 0-820,0 6 1,-1 5-1,-2 10 1,-1 9 545,1 6-664,-4 8 0,6 7 0,-4 12 0,2 6 0,1 10 1,-3 3-1,4-32 0,0 1-70,0 1 1,0 1-1,1 8 1,2 1-1,-1 5 1,2 1 0,1 3-1,0 0-114,1 1 0,2 0 0,1-2 0,1 0 0,0-2 0,0 0 0,0-4 0,0 0-269,0-3 0,1-2 1,0-8-1,1-2 97,6 28 256,0-15 0,-4-10 0,0-10 0,-2-3 333,-3-5-318,-2-8 65,-12-13 0,-1-7 1,-7-7-1,-1-5 1,-5-5-295,-4-4 1,5-6 0,-6 3 0,1-2-319,0-2 1,-2-6-218,1-2 0,1-4-9,2 5 446,-2-6 1,10 2 308,-3-5 0,0-4 0,4 0 0,6 1 0,4 2 0,3 1 0</inkml:trace>
  <inkml:trace contextRef="#ctx0" brushRef="#br0" timeOffset="73">10736 6324 8034,'-5'-12'0,"-1"-1"0,-4 0 0,3 0-346,1 1 1,-2 3 522,4 1 1,1 3 89,7-3 1,5 5 148,8-1-353,2 2 0,7 2 0,1-1 0,3-2 0,4-2 296,2-3-299,8 6 0,2-10 0,7 4 0,6-4 1,4 0-105,2-1 28,6 0 0,-33 7 1,1-1-1,3 1 0,1 0 1,1-1-1,1 1 1,1 0-1,0-1-101,1 1 0,0-1 0,0 1 1,1 0-1,-2-1 0,1 1 1,2 0-1,1-1 76,3 1 0,-1-1 0,-3 1 0,0 0-227,0-1 1,0 1 0,0-1-1,-1 0 262,1-2 0,0 1 1,1 0-1,-1 0 0,2-2 1,0-1-1,2 0 0,-1 1 8,-1 0 0,0 0 0,0-2 1,0 1 15,2 3 0,0-1 0,-1-1 0,0-1-15,1 2 0,0 1 0,-4-1 0,0 1 0,-2 1 0,-1 1 0,2 0 0,-1-1 0,1 1 1,-1 0-1,1-1 0,1 1 10,0-1 0,1 1 1,-3 0-1,1 1 24,-2 1 0,1-1 1,1 0-1,-1-1 45,0 1 0,0 2-80,0 0 1,-1 0 0,-2-2 0,0 0-1,-1 2 1,-1 0 0,-1 1 0,-1-1 0,-1-1-1,0 1-54,-1-1 0,0 0 0,3 1 1,0-2-110,2-1 0,-1-1 0,0 1 0,0-1 129,1 1 0,-1 0 35,-2-1 0,-1 1 1,2 1-1,0 1 1,-1 1-1,-2-1 1,1 1-1,0-1 0,0 1 1,-1 1 9,33-4 1,-5-3-222,-2 5 0,1-6 214,3 2 4,-8 2 1,8-4 0,-10 5 0,1-3 0,1-1 107,1-3 0,-6 4-31,-4-1 1,0 1-31,-4-5 1,4 4 55,4 1-106,-3-1 0,1-2 0,-6 1 0,-1 3 0,0 0 438,-4 0 1,-4 4-478,-4-1 0,-1-2 357,-3 2 0,-3-2-317,2 2-13,-2 3 0,-5-5 0,-3 5 0,0-2 0,-4-2 235,0 3 0,-4-1-134,-3-1 590,4 2-791,-11-4 1,3 6-1,-8 0-822,-4 0 0,-5 0 927,-4 0 0,-17 0 0,-9 0 0,-5 0 0,0 0 0</inkml:trace>
  <inkml:trace contextRef="#ctx0" brushRef="#br0" timeOffset="74">19152 6273 8047,'0'-12'0,"1"-1"0,2 0 0,3 2 0,2 1-734,7 1 749,3 7 0,8-4 1,0 6-1,3 0 0,2 0 1,2 0-1,2 0 87,2 0-298,1 0 0,-5 0 196,-4 0 0,-2 6 0,-1 1 0</inkml:trace>
  <inkml:trace contextRef="#ctx0" brushRef="#br0" timeOffset="75">19190 6516 8050,'-5'-13'157,"3"5"-26,-2-1 1,4 6-1,4-1 1,6 3 521,6 1 1,4 0-661,5 0-79,1 0 1,5 0 0,4 1 0,5 2-1,4 1 86,1-1 0,-4-5 0,4 0 0,6-2 0,-1 1 0</inkml:trace>
  <inkml:trace contextRef="#ctx0" brushRef="#br0" timeOffset="76">21396 5508 8018,'0'-19'39,"-1"-5"0,-2 4 0,-3 0 1,1 3-1,-1 3 562,3 1 0,0 6 0,0 4 0,-1 7-144,1 9 1,1 7-233,-3 10-119,4 2 0,-5 11 0,6 1 0,0 1 0,0 5-107,0 3 1,4 1 0,2 6 0,1 1-303,3 1 1,1-3 62,2 1 114,0-6 0,-5 0 0,0-12 0,-1-8 1,-2-7-474,1-6 513,-2-8 132,-9-13 1,-3-7 0,-6-7 0,-3-2 0,-4-2 261,-3-2-283,-2 4 0,-5-8 0,-4 4 0,-5-1 1,-2 1 120,1 2 0,2 0 1,4 2-1,1-1-28,-2 1 1,11 6-300,4 2 1,7 4-278,5-5 1,5 6-496,8-1 0,9-2 71,8 2 440,9-6 442,8 3 0,10-11 0,6-5 0,7-1 0,0 0 0</inkml:trace>
  <inkml:trace contextRef="#ctx0" brushRef="#br0" timeOffset="77">21396 5457 8036,'-13'-19'22,"1"0"0,0 6-15,4 1 0,2 3 418,6 1 0,6 5 1,4-3-1,7 2-183,8 0 1,8-2-1,9 3 1,7-2-102,4-3 0,7 4-132,8-4-7,3 5 0,-31-3 1,2 1-1,-1 1 1,0 0-1,0 0 0,-1 0 1,-2 0-1,0-1-94,0 0 1,-1 0-65,33 0 0,-2-5 0,-10 4 0,-6-1 0,-6-1-701,-7 1 724,2-5 0,-14 11 0,0-5 0,-7 2-285,-7 0 240,-9-1 89,2 5 0,-8 0 0,-3 0 0,-7 2-299,-3 2 1,-8 3-46,2 6 181,-9 5 0,2-2 252,-6 5 0,-1 5 0,-4 3 0,-5 5 0,0 0 0</inkml:trace>
  <inkml:trace contextRef="#ctx0" brushRef="#br0" timeOffset="78">21689 5725 8059,'-4'-13'0,"-1"1"0,-1-1 10,0 0 2034,-4 0-1777,9 6 1,-1 7 0,8 10 0,1 4-175,3 3 0,-3 10-136,2-1 0,-2 4 0,3-2 0,-2 3-109,2 2 1,-3-4-1,0 4 1,-1 0-313,-3-1 0,2-3-709,0 0 856,-1-2 1,0-3-1,2-2 317,1-5 0,1-20 0,5-6 0</inkml:trace>
  <inkml:trace contextRef="#ctx0" brushRef="#br0" timeOffset="79">22008 5738 8059,'0'-26'0,"0"7"-52,0 2 0,6 2 0,2 4 1,4 3 183,0 3 1,1 4 1511,0 1-1637,0 0 1,-1 6 0,0 4 0,-4 4-167,-3 3 0,0 4-20,-1-4 1,-1 6 0,-6-2 0,-2 3-77,-2 1 0,0-3 146,-2-1 0,-2-5-192,2 1 502,4-3 0,-2-3 0,4-1 230,-2-2 0,3-5-102,6 2-251,3-4 0,6-1 0,1 0 1,1 0-1,4 0 31,1 0 0,-3 0-316,4 0 244,-5 0 0,6 6 0,-5 2 0,-1 3 0,-2 2-72,-1 0 1,-6-3 54,-3 3 1,-2-8 180,-2 8-152,-12-3 0,-2 1 1,-11-1-1,-2-3 1,-3 0 193,-4 0 0,1-4-176,-1 2 0,4 0 53,-4-1-410,6 1 0,-3-1 0,7 0 0,3-1 0,4 0-1648,2 1 1938,3 3 0,10 12 0,4 0 0</inkml:trace>
  <inkml:trace contextRef="#ctx0" brushRef="#br0" timeOffset="80">21116 6618 8059,'-19'0'16,"1"-2"-58,-3-2 0,9 3 269,12-4 0,9 4 0,12 1 0,10 0 392,9 0 1,12-4-413,12 0-188,5-6 1,-27 6 0,0 1-1,2-4 1,1 1 0,3-1 0,1 1-1,2-1 1,1 0 140,3-2 1,1 1-165,-4 4 1,0-1 0,3-3 0,-1-1 0,-5 5 0,-1 0-1,-1-2 1,-1 1 0,-1-2 0,0 1 0,-4 0 0,0 0-1,-4 1 1,-1 1-426,27-5 0,-16 6 1,-12-1-34,-8 3 0,-17 1 1,-6 1-377,-10 3 1,-11 3-62,-4 6 899,-3 0 0,-7-6 0,-2-1 0</inkml:trace>
  <inkml:trace contextRef="#ctx0" brushRef="#br0" timeOffset="81">21817 6988 8059,'-13'-6'0,"0"3"178,1-5 0,5 3 0,2-3 0,4-2 685,1-1 1,3-2-618,5 0 0,2 0 0,11 2 0,2 1 117,1 2 1,3 3-247,3-3 1,-5 5-1,2 0 1,-4 5-524,0 2 1,-5 7 172,-1 2-28,-3 5 0,-7 4 1,-2 0-1,-5 4 1,-6 3-56,-7 4 0,-5-5 1,-8 4-1,1-3-31,-1 1 1,-4-2 555,1-6 0,0-1 0,7-7 1699,0-3-1080,7-6-354,2 0-384,7-10 0,14-2 0,6-6 0,8 0 0,8 0-115,3 1 1,1-1-164,4 0 1,4 5 43,1-1-460,-1 1 0,-3-4 1,-1 2-1,0 3 604,1 2 0,-2-10 0,3-3 0,4 0 0,0 1 0</inkml:trace>
  <inkml:trace contextRef="#ctx0" brushRef="#br0" timeOffset="82">23296 6044 8039,'-6'-18'649,"-2"-2"7,-3 0-1798,4 1 1203,-5 12 0,11 3 1,-4 8-1,3 5 0,-1 4 1795,-1 4-1692,-6 2 0,8 8 0,-3 2 0,0 2 0,1 1 146,1 4-327,2-5 1,1 6-1,0-5 1,0 1-1,0-2 1,0-2-1,1-2-525,3-3 0,4-3-45,4 0 0,-3-8 92,-1-9 450,-5-2 0,3-4 0,-6-2 0,0-6 0,0-6-166,0-5 205,0-3 0,0-3 1,-2-1-1,0-3 1,-4-3 171,-1-6 1,4 2 64,-1-5 1,-2-2 0,2-2 0,1-3 323,2-1 1,1 6-49,0 3 0,5 3 34,4 5-388,2 3 1,2 7 0,1 3-1,2 5 1,2 6-55,2 6 1,1 3-28,5 1 0,-1 1-292,1 3 139,-1 3 1,1 10 0,-1 2-20,1 1 1,-8 1 0,-5 4 0,-8 1-198,-3-1 0,-4 2 140,-2 3 0,-9-3 15,-8 3 1,-3-3-268,-1-2 293,-7 1 1,1-6-1,-4-3 1,2-3-1,2-2-934,3 1 0,1 0 1050,1 0 0,6-18 0,2-3 0</inkml:trace>
  <inkml:trace contextRef="#ctx0" brushRef="#br0" timeOffset="83">2716 8671 7885,'-13'0'68,"-1"-2"1,-2-1 0,-1-2 0,2-1 0,1 0 2307,1 4-2096,6 0 1,21 1-1,13-2 1,6-1-1,5-1 148,3 0 1,6 2-452,8-6-41,3 1 1,1-1 0,1 1 0,1-2 0,1-1 0,-1-1 0,-6 2-523,-8 2 0,-9 5 1,-6-1-1,-8 2 54,-4 2 1,-9 2-1,-8 1 1,-6 2-84,-6 2 1,-8 2 0,-4 4 614,-3-1 0,-41 13 0,27-12 0,1 0 0</inkml:trace>
  <inkml:trace contextRef="#ctx0" brushRef="#br0" timeOffset="84">3137 8645 7885,'-13'0'0,"-1"-1"0,-2-2 0,-1-1 0,0-1 533,4 5-23,6-5 1,2 5 0,5 0 417,0 7 1,1 8-766,3 2 1,-1 6 0,4 0 0,0 4-46,0 2 0,-2 7-22,3-2 1,-1-2-644,2 2 337,2 0 0,-8-1 0,5-2 0,1-2 1,-1-3-1000,1-1 0,-5-8-243,5 0 1051,-1-9 1,5 2 400,0-6 0,22-39 0,6-15 0</inkml:trace>
  <inkml:trace contextRef="#ctx0" brushRef="#br0" timeOffset="85">3519 8785 7918,'-8'0'378,"-1"0"0,5 2 73,-4 2 1,5 3-175,-2 6 1,0 5-94,1 4-103,-1-4 1,1 6 0,0-3 0,1 3-1,3 2-70,4-1 1,-1-5 0,7-3 0,3-4-383,2-4 0,8-4 230,-2-5 0,3-1 0,2-5 0,-1-7-202,1-6 0,4-7 257,-1-4 1,0 2-66,-8-6 151,3 6 0,-10-2 1,3 9-1,-4 4 426,-5 2 15,-2 8-342,-6 2 0,0 15 0,0 4 0,0 4 0,-1 5 84,-4 1 0,4 1-318,-3 1 159,2-6 1,2 4 0,2-4 0,1 0-1,2-3-43,2-3 0,2-3-90,4-2 0,4-4 44,0-5 86,5 0 0,-2-10 0,4-4 1,-1-4-1,-3-5 156,-2-1 1,-1-7 36,-4-3 1,-5 1 84,1-1-166,-6 6 0,2-3 0,-6 5-2,-3 1 0,-3 9 1,-6 5-1,0 4-460,0 4 0,1 1 129,-1 2 0,0 2-1484,0 2 1100,6 3 0,2 7 584,5 3 0,39 15 0,11 7 0</inkml:trace>
  <inkml:trace contextRef="#ctx0" brushRef="#br0" timeOffset="86">4348 8747 7918,'-7'0'633,"1"6"1,2 1 175,0 6 0,0 4-137,4 0-602,0 5 0,0-6 0,0 4 0,0 0 0,0-2-206,0 0 99,5-1 0,2-5 0,6-4 0,1-3 0,2-4-383,1-1 431,0-6 0,0-2 0,0-9 0,-3-4 0,-4-5 0,-6-2 1,-2-3 130,-2-2 0,0 5-155,0-2 1,-10 7-23,-3 2 1,-4 7 0,0 0 0,-3 5-513,0 3 547,-4 8 0,-1 45 0,-8 15 0</inkml:trace>
  <inkml:trace contextRef="#ctx0" brushRef="#br0" timeOffset="87">5661 8696 7918,'-14'-20'292,"-1"3"1,-2 3 861,1 1 1,6 6-1,2 3-1910,-2 3 0,-3 1 384,-4 0 0,-3 4 0,-7 2 1,-1 1 353,-2 3 1,2 5 165,7 2-62,-3 0 1,9 0 0,0 0 0,5-1 0,6-2 0,4-1 78,4-1 1,3-3 0,7-2 0,2-1 134,1-3 1,5-1-143,0 3-128,2-4 0,0 9 1,-2-4-1,-2-1 1,0 2 195,0 0-130,-4 2 0,-2-1 1,-7 1-1,0 1 0,-1 1 59,-1 2 0,-3 0 1,-9-1-1,-8 1 11,-3 0 1,-3 0-23,-5-1 0,1 0-1339,-1-4 852,1 4 0,1-11 0,2 3 0,5-2 343,3-2 0,41-57 0,-8 22 0,-1-1 0</inkml:trace>
  <inkml:trace contextRef="#ctx0" brushRef="#br0" timeOffset="88">5840 8683 11332,'0'13'808,"0"0"1,0 4-582,0 0 1,0 6-687,0-2 92,0-3 0,0 5 0,0-6 0,1-1 0,2-2-1333,1-2 0,2-4 1700,-2-4 0,15-54 0,8-14 0</inkml:trace>
  <inkml:trace contextRef="#ctx0" brushRef="#br0" timeOffset="89">5929 8479 7918,'-13'-12'0,"1"-1"0,-1 0 153,0 0 1,5 6-266,-1 3 112,6 8 0,49 49 0,-14-19 0,-1 1 0</inkml:trace>
  <inkml:trace contextRef="#ctx0" brushRef="#br0" timeOffset="90">6337 8773 7918,'7'-6'0,"0"-1"1212,-2-6-907,-4 0 0,5 1 1,-6-1-1,0 0 114,0 0 0,-2 2-145,-2 3 0,-7-2-143,-6 5 0,-2 1 0,2 4 0,-5 2-13,-7 2 1,2 4-26,-2 9 1,2 3-211,1 6 43,1-1 1,5 5-1,3 1 1,4 0-1,5 0-233,3-2 0,4-2-70,1-2 0,7-5 13,6-3 270,5-8 0,9-4 0,1-5 1,4-3-1,0-5-151,4-9 1,-4-7 286,2-6 1,-5-3-76,0-5 94,-2-6 1,-1-7 0,-1-8-30,1-4 0,-6 1 0,-3 3 0,-5 3 430,-3 4 0,-3 7-223,-6 2 1,0 15 832,0 6-733,0 13 0,-6 3 1,-1 7-1,-2 4 125,1 3 1,-1 10-411,-3 8 0,0 1 288,4 7-663,-4 6 1,7-1 0,-5 5 0,3-1 0,1 1-894,3 1 0,3-4 204,4 2 1,1-4 477,7-1 0,0-5 0,9-3 532,2-3 0,35-36 0,10-8 0</inkml:trace>
  <inkml:trace contextRef="#ctx0" brushRef="#br0" timeOffset="91">6771 8811 7918,'0'-13'69,"0"0"106,0 1 0,1-1 128,3 0 0,4 0 0,4-1 1,1-3-39,0-4 1,4 1-11,0-1 0,1 4 21,-1-4-168,-3-1 0,3 1 0,-7 3 0,-3 2 1,-1 5 497,-3 0-323,-2 5-308,-6 0 0,-4 8 0,-8 2 0,-4 4 0,-3 5-49,-2 4 0,2 3-45,3 5 1,-2 1-1,6 1 1,2 1-245,1 2 0,6 0-46,4-5 0,4-1 3,4-2 1,5 0 0,9-5 0,8-1-239,6-2 0,7-7 227,3-3 1,1-2-19,8-2 436,-9-12 0,13 2 1,-8-12-1,1-4 1,1-3-2,-3-4 0,-10-1 160,-2-4 1,-13 5 470,-8 3-331,-6 3 1,-7 8-1,-2 2 1,-3 4-1,-8 4 1038,-7 5 0,-5 3-873,-5 1 0,2 1-270,-6 3-133,5 3 0,-2 8 0,4 2 0,0 2 1,0 3 85,3-1 0,9 0-258,2 5 1,2-5 0,6 0-46,1 0 1,10 1 0,4-4-1,5-2 1,6-6-232,4-3 0,4-3 188,1-4 1,4-1-5,-4-4 143,5-7 0,-4-8 0,5-9 0,-4-3 0,0-8-46,-4-4 0,-1-8 131,-2-8 1,-5 2-820,-3-1 1096,-8 5 1,-4 3 0,-6 8 0,-3 6-1,-5 9 448,-2 11 1,2 4-413,1 9 0,-1 6-113,-3 6 1,-1 6 0,0 6 0,0 7-343,1 4 1,3 5-176,1 6 1,5-2-1060,-2 2 770,4 4 0,1-5 0,1 4 0,4-1 580,3-3 0,1 2 0,4-2 0,5-3 0,5-1 0,2-3 0</inkml:trace>
  <inkml:trace contextRef="#ctx0" brushRef="#br0" timeOffset="92">8454 8620 7826,'-11'-13'705,"1"2"1,1 2-1,1 6-382,1 6 1,1 6 0,6 9-1,0 9-222,0 10 1,4 2 0,2 8 0,-1 1 0,3 2 0,-3 1-217,1 0 0,4 0-12,-2 0 1,4-7 0,-1-6-1,-1-8-216,-2-7 1,-5-5 373,2-5-34,-4-6 0,-1-3 0,0-10 1,0-6-1,-1-8 0,-4-6 0,-3-3-7,-4-5 0,0-8-11,-1 0 27,0-6 0,0-2 0,1-5 0,0 1 0,2 0 0,3 0 1,2-2-46,2-2 0,1 5 167,2 2 0,5 12 1,2 10-1,3 5 10,4 3 0,3 11-66,0 1 0,-2 8 0,5 5 0,0 5 24,0 2 1,-6 8-50,-1 2 1,-2 3-454,-7 1 249,1 1 0,-5 4 1,-2-1-1,-2 0 0,-4-2-417,-4-2 0,-1 1-47,1-1 1,-5-1-30,0-2 40,0-4 0,4-10 610,0 1 0,33-36 0,15-17 0,2 1 0,-1 0 0</inkml:trace>
  <inkml:trace contextRef="#ctx0" brushRef="#br0" timeOffset="93">8849 8569 7980,'0'12'369,"4"1"36,1 0 0,-1 1-172,-4 3 1,0 2-1,0 3 1,0-1 92,0 2 0,0 0-346,0-2 1,0-3 33,0-5-28,6 0 1,-4-6 0,7-3 0,1-2 0,1-4-224,2-2 1,1-4-125,3-9 1,3-3 154,5-6 0,-3-4 34,-1 1 0,-1-5 0,1 4 0,-3 2 110,1 1 0,-5 7 72,3 3 0,-7 8 159,-2 5-103,-5 3 1,3 2 0,-6 3 0,0 6 0,0 6 338,0 5 0,-4-1-231,-1 1 1,1 0-179,4 5 72,0-6 0,0-2 0,0-5 0,2 0 0,2-2 97,4-2 1,4-4-121,0-5 0,3-5 50,2-4-126,-3-8 1,10-3-1,-4-5 1,1-1-1,0-1 60,2-2 1,-3 3 53,1 1 1,-5 0-22,1 8 63,-9 0 1,2 12 0,-6 5 133,-1 7 0,-2 11-149,-1 8 0,5-1 106,-1 5-209,0-3 1,-2-2 0,0 1 0,4-1-1,0 0-127,-1-4 0,5-4 44,-1-9 1,4-2-298,4-6 82,-3 0 1,4-3 0,-6-4 0,-2-9-1,-3-5-1438,-2-6 1729,0-1 0,-14-22 0,-5-11 0,0-4 0,0-1 0</inkml:trace>
  <inkml:trace contextRef="#ctx0" brushRef="#br0" timeOffset="94">8798 8224 7936,'-20'-11'1107,"3"3"0,5 0-1665,3 4 789,3 3 0,9-5 1,4 6-1,6 0 531,1 0 1,5-4-541,-2 0 0,0-2 1,-5 3-1,1-3-175,0-1 1,-6 3-850,-3-4 576,3 5 1,-5-4-1,1 4 1,-6-1-615,-6 1 0,-2 7-881,-2 5 1149,6 8 572,-4 2 0,11 16 0,4 7 0,-3 3 0,-1-1 0</inkml:trace>
  <inkml:trace contextRef="#ctx0" brushRef="#br0" timeOffset="95">11208 8581 7922,'-1'-8'59,"-2"-1"0,-1 0 0,1-3 311,1-1 1,4 1-1,2-1 1,6 2-1,7 1 1,8 1 139,8-1 0,5 0 0,6 0 0,7 3-227,7 2 1,5-1-670,0 2 1,-9 2-1,-6-2 1,-6 3-869,-10 1 1,-9 0 614,-6 0-716,-9 5 1355,-2-3 0,-57 32 0,19-17 0,0 1 0</inkml:trace>
  <inkml:trace contextRef="#ctx0" brushRef="#br0" timeOffset="96">11246 8773 7922,'-12'0'1121,"-1"-6"-1261,0 5 0,12-9 1,5 5-1,7 1 399,6-1 1,9 3-1,8-2 1,3 2-499,1 2 1,2-4 151,2 0-812,-2 0 1,4 2 898,-6-2 0,29-14 0,-31 4 0,1 1 0</inkml:trace>
  <inkml:trace contextRef="#ctx0" brushRef="#br0" timeOffset="97">11629 8365 7922,'-19'-13'0,"4"-1"339,-6-3 1,5 7 0,-1-2 0,3 5 572,1 5-594,6 0 1,3 2-208,8 0 1,5 6-38,8 2-57,2 4 0,7-4 0,1 1 0,3-1 0,5 1-698,6-1 473,-1-5 0,4 4 0,-6-4 0,0 1 1,0-1-199,1-2 0,-2-1 252,-3 0 222,-9 0 0,-2 5 1,-8 0 491,-3 2 0,-17 6-118,-12 4-146,-5 6 1,-14-2 0,-2 9 0,-3 4-1,-2 4 482,1 5 0,-5 3-595,5 10 1,1-8-1269,7 3 905,8-9 1,9-2 0,9-7 0,3-2 0,5-4-1386,5-5 0,2-8 1565,5-5 0,3-2 0,2 2 0,2-4 0</inkml:trace>
  <inkml:trace contextRef="#ctx0" brushRef="#br0" timeOffset="98">14103 8875 7808,'-13'0'1235,"0"0"-1047,6 0 1,1-7-1,6-6 1,3-7-1,4-5 1,7-7-1,5-4 1,5-8-13,4-6 1,-1-5 0,-12 22 0,0-1 0,-1 0 0,-1 0-556,12-32 294,-14 30 1,-2 1-1,12-29 1,-8 2 0,-6 11-1,-4 12-689,-3 12 648,-6 13 1,-1 9 0,-5 6 0,-1 5 0,0 8-221,0 10 281,1 1 1,0 17 0,4-4 0,4 1 0,4 3-82,4 0 129,3-2 1,7 2 0,2-6 0,2-4 0,0-1 50,1-2 59,4-8 0,-5 0 0,3-7 0,-4-4 0,-3-3 0,-2-2 380,-4 0 0,-8-2-17,-8 6 0,-9-5-248,-5 4 1,-7 2 0,-4 6 0,-1 2-249,0 2 1,2-4-9,-2 1 1,2-7-640,7-2 1,5-5 85,3 1-440,9-14 0,5-4 1041,11-11 0,15-13 0,8-6 0,7-5 0,-1 1 0</inkml:trace>
  <inkml:trace contextRef="#ctx0" brushRef="#br0" timeOffset="99">14702 7957 8771,'-7'18'844,"3"3"0,1 5-602,-2 4 1,4 2 0,-3 8 0,1 2-27,-1 5 0,2 1-208,-2-1 1,3-2 0,1-5 0,0-3-124,0-9 0,0-7-117,0-8 1,1-6 0,3-5-69,5-9 1,2-5-31,2-13 276,5 2 0,-2-14 0,5 3 0,0-1 0,1 1-53,-1 4 205,-5 3 1,3 3-1,-3 4 1,1 7 307,-1 8 1,-4 12 0,-2 8-1,-3 11-187,-1 5 1,0 5-62,-2 6 0,-1-2-405,5 2 144,-5-2 1,7-6 0,-4-1 0,2-4 0,5-5-432,2-5 0,7-11-55,-5-3 0,7-7 0,0-6 0,4-11-383,1-8 0,-3-1 972,0-6 0,-1 0 0,-9 2 0,0-3 0,0-2 0,0 1 0</inkml:trace>
  <inkml:trace contextRef="#ctx0" brushRef="#br0" timeOffset="100">15314 8326 7808,'-13'13'331,"0"0"-115,1 0 1,5-1 82,2 1-79,4 0 0,-3 0 0,1-1 145,4 1 1,1-6-171,6-3 0,5-2 129,4-2-373,0-6 1,1-2-1,2-8 1,1-2-1,1-2-110,0-3 1,-3-1 17,-2-1 1,1-5 58,-1 0 0,-4-1 44,-5 1 122,-5 3 1,3 0 0,-6 8 0,-3 2-1,-5 5 295,-9 7 1,-6 5-126,-3 4 1,1 4-257,-1 9 1,1 7 208,-1 6-285,1 6 1,5-4-1,5 6 1,5 1-1,5-1-212,4 0 1,2-5 66,4-4 1,7-6-114,10-2 1,7-9 17,5 1 73,3-9 1,7 0 0,3-8 0,1-6 0,2-6-210,1-5 0,-9-7 412,5-2 1,-6-6-219,-3 2 0,-1-4 501,-3-4-60,-8 8 0,-14-3 0,-7 13 0,-5 3 0,-5 4 618,-3 2 0,-9 8-95,-4 3 0,-5 8-277,-4 5 1,2 4 105,-6 4-465,11 2 0,-6 5 1,9-1-1,0-2 1,1 2-184,1 1 1,8 0-112,-3-3 1,9 2-9,0-6 0,4 4-42,4-4 72,9 0 0,2-5 0,7-4 0,0-4 0,4-2-238,4-2 1,-3-6 348,2-2 0,-2-9-37,-1-5 0,1-3 194,2-5-16,-7 3 0,6-4 1,-11 6-1,-1 1 1,-4 1 475,-3 2-132,2 11 1,-11-2-30,0 12 0,-5 7 9,-8 6-289,0 6 1,0 6-1,1 1 1,0-1 0,2 1-35,2-1 1,5-1-178,-1-3 1,2 2-342,2-6 327,0 0 0,6-4 0,2-2 1,5-2-1,4-5-387,4-3 1,5-8 176,4-5 300,-3-7 0,4-6 0,-6-2 0,1-3 0,-1-3 27,1 1 0,-6-4 210,-3 7 1,-5-1 184,-3 4 1,-3 7-197,-6 2 0,-2 9 1035,-2 8-938,2 12 0,-7 8 0,4 5 1,2 1-1,2-1 165,1 1 0,0 1-939,0 2 276,0-7 0,6 6 0,4-11 0,4-2 1,4 0-940,2-3 0,1-5 1166,5-2 0,22-38 0,6-9 0</inkml:trace>
  <inkml:trace contextRef="#ctx0" brushRef="#br0" timeOffset="101">18030 7740 7797,'0'-31'-1,"0"-2"1,0-1 0,0 0 0,-1-1-6,-4-2 223,4-1 1,-10 1 0,3 3 0,0 5 0,-1 7 0,0 5 0,-3 4 0,-1 6 849,1 7 1,-1 11-746,0 10-212,6 9 1,-9 10 0,4 11 0,-2 7-1,1 6 248,4 4-345,4-30 1,-1 0-1,2 4 1,1 0-1,-3 2 1,-1 0 0,1-1-1,1 0 1,0 0-1,1-1 1,2 1-1,0 1 1,1-1 0,1 1-177,0 1 0,0 0 1,0-6-1,0 0 1,1 31-1,3-7-299,5-8 0,1-8-505,-2-5 129,4-13 0,-11-5-661,3-12 1499,-2-10 0,-14-38 0,-2-19 0</inkml:trace>
  <inkml:trace contextRef="#ctx0" brushRef="#br0" timeOffset="102">17622 8250 7797,'0'-26'0,"0"1"-73,0-1 1,7 5-46,6 0 1,7 5-1,11-1 1,7 5 133,7 3 0,6-1-13,5 6 0,-5 5 1,0 9-1,-9 7 803,-6 9 1,-10 2-538,-4 10 0,-7-7-25,2 8-253,-3-4 1,-1-1 0,0-1-1,0-4 1,-1-4-206,1-7 0,0-5 52,0-5 1,4-2-155,0-6 337,0-11 1,-5-4 0,1-12 0,-1-1 0,-3-3 210,0-2 1,-6-1 111,1-4 1,-12 4-22,-5 0 0,-8 2 111,-1-2-360,-2 2 0,-6 14 0,-1 4 1,0 5-1,-1 4-26,-1 2 1,5 7-362,-2 5 0,4 8-818,5 4 793,3 3 1,2 1 0,3 2 337,6 3 0,44 20 0,-12-21 0,0 1 0</inkml:trace>
  <inkml:trace contextRef="#ctx0" brushRef="#br0" timeOffset="103">18553 8046 7801,'7'0'867,"3"1"-350,-6 4 1,4 3 46,-3 9-527,5-3 0,-8 10 1,6-2-1,-3 2 1,-2 1-66,-2 1 1,4-2-105,-1-3 162,0-3 0,-2-2 172,2-3-155,-3-9 0,6-13 0,-4-9 0,1-7 0,1-8 75,0-4 1,-2 3-152,6 0 1,-6 2-1,2-1 1,-1 6-476,1 4 0,0 8 277,0-2 0,-3 8-118,7 5 1,-1 3 0,5 2 0,1 3 344,3 5 0,20 4 0,9 2 0,5 2 0,1 0 0</inkml:trace>
  <inkml:trace contextRef="#ctx0" brushRef="#br0" timeOffset="104">19152 7969 7801,'-13'-4'242,"1"0"1,-1 0 353,0 4 0,0 1-242,1 3 0,-5 5 0,0 8 0,1 4 136,2 3 1,0 3-361,-3 3 0,7-2 1,-2 6-1,5 0 89,4-1 1,3-1-644,5-2 385,2-9 0,10 3 0,1-12 0,2-4 1,4-4-412,4-2 1,-1-4-650,3-2 0,1-7 326,-1-6 618,5-11 0,-6 5 0,3-11 0,0-3 0,-4-3-17,-1-2 1,-2-5 431,1 5 0,-8 1 151,-5 7 0,-2 8 898,-6 9-1004,-7 9 0,-5-2 0,-7 8 0,-3 8 1,-4 9 574,-3 8 0,-2 4-618,1 3 1,3 2-140,1 7-84,5-7 0,-2 4 0,5-5 0,2 0 0,2 0-364,5-3 0,6-2-332,6-5 1,3-2 253,15-7-480,-3-5 0,13-2 0,0-10 883,5-3 0,9-24 0,8-10 0,-15 12 0,0 0 0,0 0 0</inkml:trace>
  <inkml:trace contextRef="#ctx0" brushRef="#br0" timeOffset="105">20873 7829 7783,'-18'6'0,"-3"2"0,-3 5 0,0 4 0,1 4 0,2 3 334,11 2 1,-2-1-1,12-1 1,2-1-1,2-3 1,5-2 0,3-3 920,5-6-1246,3-3 0,7-6 0,3-1 1,2-4-1,2-4-123,0-7 59,0 2 0,-1-10 1,-3 1-1,-5-4 0,-4-4 1,-5 0-1,-6-2-122,-6 1 0,-2 2 1,-5-1-1,-4 4 146,-6 7 1,-10 6 0,-2 5 0,-8 5-174,-4 3 1,1 6-428,2 4 384,-3 8 0,11 3 1,1 5-1,6 1 0,7-1 1,3 1-1,6-2 247,6-3 0,11 2 0,12-6 0,5-2 0,9-6 0,1-4 0,1 1 0,5-5 0,-5 4 0,-3 0-9,-5 0 1,-10-1-1,0-4 1,-4 1 426,-5 4 0,-1-3 1424,-1 7-912,-6-6-523,-1 2 1,-6-6-159,0-3 1,6-5-145,2-8 1,1 2-218,3-7 33,-2 1 1,9-3 0,-5 1-1,3 2 1,3 0-143,0 1 0,4 6 122,-3 5 1,-1 7 179,1-3-124,-5 10 0,2 3 0,-5 10 0,-2 7 0,-1 4-454,-2 4 0,0-6-1004,0-2 1501,3 1 0,8-18 0,8 4 0</inkml:trace>
  <inkml:trace contextRef="#ctx0" brushRef="#br0" timeOffset="106">22837 8008 7745,'7'1'-927,"-1"2"968,-1 1 0,-2 0 0,6-5 0,-1-3 848,-1-5 1,3-2-684,-5-2 0,4-5 0,0-4 1,4-3-77,4-5 1,-2-2-46,7-7 0,-7 3 1,1 2-1,-5 4-54,-2 3 1,-7 6 7,3-1-10,-10 12 0,-3-1 1,-9 13-1,-4 3 1,-3 8-34,-2 7-15,-5 10 0,4 2 0,-1 6 0,4 2 0,4 1 65,1 2-278,8 5 0,5-9 1,9 3-1,6-7 0,9-4-573,9 0 709,6-15 0,10 5 0,4-17 0,4-1 1,4-4-240,5-8 0,2-5 143,2-11 1,-6-7-1447,-3-2 1615,-2-8 1,-5 2 0,-7-2 0,-11 2 0,-12 3 388,-8 3 1,-4 3-235,-6 6 1,-7 6 382,-6 6-388,-5 6 1,-8 7 0,1 0-1,-2 2 1,-2 2 329,0 5 1,-3 3 45,3 5 1,2 3 110,-3 6-783,3-1 1,6 1 0,1-1 0,3 1 0,4 1 542,3 2 0,7-6-540,-1 2 1,13-9-54,3-3 118,15 0 0,-5-12 0,9 3 1,-1-5-1,1-6-170,1-6 1,-3-4 221,0 0 1,3-3 235,-3-5-177,1 5 0,-9-4 0,-1 4 0,-1 0 0,-5 3 816,-4 3-397,-5 7-12,-5 1-366,-5 17 0,2-1 0,-4 12 1,0 0-1,1 2-311,0 2 0,2-2-264,4-3 1,0 2-297,0-6 574,6 0 0,5-9 1,8-1 245,0-1 0,19-21 0,8-11 0,6-2 0,-1-1 0</inkml:trace>
  <inkml:trace contextRef="#ctx0" brushRef="#br0" timeOffset="107">23959 7714 7783,'-13'0'0,"1"0"0,-1 0 0,-4 0 363,0 0 1,-4 3 0,4 4-1,0 7 177,-2 5 0,5 2-396,-3 5 0,3 1-268,1 2 152,6-2 0,1 6 0,6-5 0,0 2 0,3-2-249,6-1 1,-1-7 116,9-3 1,4-9-796,5-3 629,-1-4 1,8-2 0,-5-5-1,4-7 1,-1-7-397,0-4 1,3-8 497,-4-6 0,4-6-1115,-5-7 1221,7-6 1,-5-7-1,-13 29 1,-1-1 111,1 1 1,-2 0-1,8-33 1,-1 9 0,-7 8-79,-9 7 517,-4 22 0,-15 13 717,-5 26 0,-5 9-451,-4 12-592,1 6 0,-1-3 1,1 6-1,-1 1 1,1 3-76,-1 4 1,6-2 124,3 2 0,3-4-56,1-4 0,6-3-564,3-6 0,3-11 1,2-7-1,5-9 184,6-7 0,3-4 361,6-4 1,4-9 593,5-8-502,6-3 0,-4-6 1,6 0-1,-1 2 1,-3 3 1021,-4 3 1,-3 5-1011,-2 9 1,1-2-192,-1 6-224,-5 5 1,-6 6-1,-5 6 1,-1 1-1,1 2-642,-1 1 0,-3 4-390,3-4 1205,6 0 0,35-44 0,11-10 0</inkml:trace>
  <inkml:trace contextRef="#ctx0" brushRef="#br0" timeOffset="108">26063 7638 7737,'13'-13'0</inkml:trace>
  <inkml:trace contextRef="#ctx0" brushRef="#br0" timeOffset="109">26089 7357 7749,'-6'-27'89,"-1"-1"0,-2-2 85,1 2 0,-1 5 1,-2 3-1,1 2 738,2 2-409,-1 2 0,-4 7 0,1 4 1,-1 6 201,0 6 0,0 13-104,1 8-491,-1 11 0,-4 6 1,0 10-1,3 6 0,2 8 1,8-33-1,1-1 0,0 2 1,1-1-94,0 0 1,1 0 0,0 2 0,0 0 0,2 0 0,0 0-1,0 2 1,2-1-365,1-2 1,0 0 0,4 29-1111,0-5 760,1-5 1,-1-9-1,-1-8 1,-1-10-2027,-3-7 2723,-2-9 0,-1-6 0</inkml:trace>
  <inkml:trace contextRef="#ctx0" brushRef="#br0" timeOffset="110">25553 7982 7750,'-4'-13'282,"0"1"0,-2 3 397,2 1 0,2 3-826,-2-3 1,14 1-360,7-2 1,13-2 0,9 2-1,14-2 298,13-2 0,-30 7 0,1 0 128,5-1 0,1 1 0,-2 0 0,1 1 17,1 0 0,-1 1 0,0-2 0,-2-1 0,-2 2 0,-2-1 0,32-10 63,-9 1 0,-16 2 0,-9 5 13,-11-4 160,-11 11 1,-17-5 0,-12 6 0,-7 2 459,-6 2 1,2 3-181,-6 6 0,4 1-113,-4 3 0,4-2 44,-4 7 0,6-3 0,-2 4 1,4-3 22,5-2 1,1 4-292,3-5 0,9 0-175,-1-5-13,7 1 1,3-4 0,5-2 0,6-2 0,8-2-397,4-1 0,6-4 277,0-2 0,1-3-155,-1-6 284,-3 0 0,4-5 0,-6-3 0,1-2 0,-2 0-43,-3 2 1,-2 6 53,-7-2 0,-5 2 408,-2 3 0,-4 6 33,-1 6 0,-4 6-168,0 6 1,-1 7-475,5 2 0,-4-1 0,0 0 0,2-2-590,5-2 0,1-2 325,9-1 0,-1-2-790,9-3 1107,6-2 0,5-7 200,7-4 0,0-17 0,5-8 0,4-5 0,-1 1 0</inkml:trace>
  <inkml:trace contextRef="#ctx0" brushRef="#br0" timeOffset="111">26879 7663 7750,'0'-14'143,"0"-3"0,-1 7 294,-4-2 1,-2 3 5,-5 1 0,-1 2-185,0 6 1,-1 6-1,-2 3 1,-1 7 251,2 5 1,-4 3-321,2 2 1,0 4-52,5-1 1,0 5-109,4-4 1,2 4-1,6-4 1,0-2-95,0-1 1,10-3-28,3-3 1,8-2-149,0-6 0,8-6-178,0-3 1,7-4-1,-2-4 1,3-6-276,1-6 1,0-4 354,0-5 1,1-6 4,-1-3 294,0-9 0,-5 2 0,-5-4 1,-5 1-1,-8 4 364,-5 5 1,-4-1-196,-6 7 0,-6 9 1045,-2 7-867,-9 9 0,-3-2 1,-6 8-1,1 3 1,-1 8 509,1 7 1,1 8-608,3 2 1,-4 1 101,4-1-345,3-3 1,4 8-1,7-5 1,1-2 0,3-1 28,2-1 0,8-2-448,5-3 1,4-3 71,10-5-70,-4-6 0,15 3 1,-3-6-1,3-2 0,3-5 447,2-6 0,-9-6 0,2-4 0,5-1 0,-1-1 0</inkml:trace>
  <inkml:trace contextRef="#ctx0" brushRef="#br0" timeOffset="112">28626 7459 7793,'-6'-7'90,"5"0"0,-2 3 1,7-3-154,9 0 1,7 0 0,10 4 0,4-3 0,4 0 0,4-1-728,5 0 790,-3 4 0,-9-4 0,2-3 0,0 3 0,0 0 0</inkml:trace>
  <inkml:trace contextRef="#ctx0" brushRef="#br0" timeOffset="113">28639 7702 7793,'-7'-2'1981,"2"-2"-2029,4 3 1,4-5 0,5 6-1,9-2 149,6-2 0,8 3 0,5-3 1,5 2-619,5 2 0,4-4 517,1 0 0,-10-4 0,3 0 0,3 1 0,0 0 0</inkml:trace>
  <inkml:trace contextRef="#ctx0" brushRef="#br0" timeOffset="114">31367 6898 7793,'0'-18'-171,"-1"2"1,-2-4 0,-2 2 0,-1 2-146,0 2 0,-2 0 1,2 0-1,-1-2 505,-3 1 1,-6 8 0,-2-6-1,-3 3 160,-6 3 1,0 1 0,-7 8 0,-1 2 247,-2 4 1,-3 9-1,0 5 1,1 3-170,2 5 1,7-2 0,0 5-1,5-1-202,4 1 1,2-5 0,8 4 0,2-3 63,5 1 1,8 0-346,5-5-74,14 1 1,3-2-1,14-1 1,3-4-1,5 0 1,4-5-1,3-4-695,-1-6 1,3-2-1,0-4 1,-1-2-209,1-5 1,-2-3 1031,-4-5 0,-14-27 0,0-12 0,-11 15 0,1-1 0,-1 1 0</inkml:trace>
  <inkml:trace contextRef="#ctx0" brushRef="#br0" timeOffset="115">30985 6643 7793,'-14'-12'0,"-3"-1"0,3 0 271,-3 0-260,2 1 0,8 3 22,3 1 0,14 5 113,7-2 0,6 4 1,4 1-1,2-1-51,5-4 1,7 3-220,2-7 1,-1 2 0,-3-3 0,-1 2-193,0-2 0,-5 3 154,-3-2 1,-9 5 0,-6-5-210,-5-1 0,-4 3 410,-6-1 0,-6 5-22,-2-1 1,-8-2-1,-1 0 1,2 1 196,0-1 1,3-2 178,-1 3 1,4 1 146,1 4-136,5 0 1,-1-4 129,8 0 1,3 4-191,6 4 0,4 6 152,0-2-442,6 4 1,-5 5-1,5 1 1,-3 2 0,-2 1-59,-2-1 1,-7 3-68,0-6 0,-5 4-238,5-4 41,-6 5 1,2-7 0,-5 2 0,-1-3 0,-3-1 267,-5-1 0,-8-10 0,-3-4 0</inkml:trace>
  <inkml:trace contextRef="#ctx0" brushRef="#br0" timeOffset="116">31992 6631 7802,'-4'-13'710,"0"0"-644,0 0 0,4 5 1020,0-1 0,0 8-225,0 1 1,0 11-609,0 10 0,0 5 0,0 5 0,0 6-177,0 4 0,0 7-86,0-1-189,0 3 0,-5 5 0,1 0 0,0 0 0,-2 1 0,-1-3 0,-1-3-1410,-1-6 1,5-10 500,-5-4 550,1-9 558,-5-3 0,-25-25 0,-10-13 0,-5 2 0,1 0 0</inkml:trace>
  <inkml:trace contextRef="#ctx0" brushRef="#br0" timeOffset="117">30692 6720 7802,'-19'-26'280,"-2"1"1,-2-1 351,2 1 0,3 6-352,5 7 81,6 5 0,1 8 0,8 3 1,2 6 429,4 6 0,4 9-501,0 9 0,1 4 1,0 5-1,0 5-123,-1 6 1,1 3-179,0 2 0,-5-1-80,1-3 0,-5 4 0,3 3 0,-1-3-779,-3-3 0,-2-5-271,-1-5 1,2 0 87,2-4 134,-3-8 919,11 3 0,-7-11 0,4-1 0,-4 1 0</inkml:trace>
  <inkml:trace contextRef="#ctx0" brushRef="#br0" timeOffset="118">30322 7906 7802,'-19'-2'0,"0"-1"0,-1-1 1372,3 1-1018,8-4-334,15 6 0,11-6 0,17 4 0,8-3 0,8 1 182,5-1 0,5-4 0,9 3 0,-31 3 0,1-1-115,2 1 0,1 0 1,3 2-1,0 0-211,1-2 1,1-1 0,0 2 0,1-1-1,2-1 1,-1 0 0,0 1 0,0 0-60,1-1 0,-1 0 1,-6 1-1,-2 1-190,-2-2 1,-2 1 0,26 1 372,-8-1 0,-7 3 0,-7 1 0,-10 0 0,-10 0 0</inkml:trace>
  <inkml:trace contextRef="#ctx0" brushRef="#br0" timeOffset="119">30934 8288 7802,'-13'-6'0,"0"-1"0,1-5 175,5-1 1,1 0 0,9-1 0,5-2 0,11-2 417,8-2 1,1 3 0,6-3-1,3 2 47,4 2 1,-3 8-498,0 4-88,1 2 1,-12 8 0,1 4 0,-5 5 0,-8 7-173,-5 2-91,-4 7 0,-12-3 1,-2 5-1,-5-2 0,-3-1 30,-1 1 0,-4-4 0,3 1 0,-1-4 443,1-3 335,1-5-330,4 2-75,6-10 0,7-3 0,10-6 0,7-3 0,8-5 38,8-2-467,4-2 0,7 0 0,2 0 0,4 1 0,4-1 234,5 0 0,6 1 0,9 0 0,-18 3 0,1 0 0,-1 0 0</inkml:trace>
  <inkml:trace contextRef="#ctx0" brushRef="#br0" timeOffset="120">6171 10545 8045,'-5'-7'-1,"2"-4"0,-4 2 1,1-2-1,3-2-3,2 0 157,1 1 1,7-5 0,6-2-1,8-1 1,7-2 0,6-4 0,5-2-1,3-2 1,5 2 438,3 1 1,1 3-361,0 2-193,0 4 1,-6 7 0,-5 2 0,-8 6 0,-8 6-433,-4 6 198,-9 8 1,-1-2-1,-5 5 1,-3 0-1,0-2 1,-2 2-1,0-1-462,0-1 1,0-1 0,0-4 0,-2 0 656,-2-1 0,3-3 0,-4-1 0,-13-45 0,-3-6 0</inkml:trace>
  <inkml:trace contextRef="#ctx0" brushRef="#br0" timeOffset="121">6707 10252 8045,'-4'-21'-924,"0"-1"1,-6 11 1613,1-2 0,-2 5-309,-2-1 0,0 4 0,-1 6 0,-1 5 188,-2 6 1,-5 12-198,5 10 1,-4 10-12,4 7-265,-6 0 0,9 13 0,-3-2 0,3 7 0,8-34 0,1 2-48,0 2 1,1 0 0,-1 30-286,5-1 1,2-10 264,7-11 0,5-5-331,12-8 1,-1-14-1,2-11 1,1-8-491,2-5 0,7-5 323,1-8 470,0-8 0,8-2 0,-7-6 0,0-2 0,-4-5 0</inkml:trace>
  <inkml:trace contextRef="#ctx0" brushRef="#br0" timeOffset="122">7370 11081 8044,'0'-13'-150,"0"4"1,0 1 0,0-2 440,0-1 1,0 2 0,-1 2 855,-4 1-969,-2 2 1,-10 6 0,-1 2 0,-2 6 0,-3 5 723,-1 7-798,-1 2 0,1 1 0,1 1 0,2 1 0,0 1 0,1 3 0,3 0 73,3 0 1,6-1-1,4-6 1,6-1-127,6-2 0,3-5-362,15 1 44,-3-9 0,15-2 0,-1-6 1,5-2-1,5-2 0,4-6 0,3-5-700,0-7 0,-2 1 0,-2-3 0,-2-3 967,-1 0 0,-21 1 0,0-3 0,3-1 0,0-1 0</inkml:trace>
  <inkml:trace contextRef="#ctx0" brushRef="#br0" timeOffset="123">8084 10787 8222,'0'-12'447,"0"-1"-357,0 0-76,0 0 1,6 2 0,2 1 0,5 3 0,4 0-1,4 1 1,3-1 293,2 0 0,-1 4-543,1-1 0,4 3 1,-1 1-1,-2 0-1097,-4 0 1332,-5 0 0,-22 22 0,-4 7 0</inkml:trace>
  <inkml:trace contextRef="#ctx0" brushRef="#br0" timeOffset="124">8071 10953 8044,'-7'-6'0,"-4"4"0,2-7 628,-2 6-98,4-8 1,7 10 0,10-4 0,4 4-294,3 1 0,6 0-525,-2 0 0,7 0 0,4 1 0,-1 2-953,0 1 1241,4 1 0,-1-7 0,5-2 0,4 0 0,1 1 0</inkml:trace>
  <inkml:trace contextRef="#ctx0" brushRef="#br0" timeOffset="125">11858 9755 7992,'-5'-8'-107,"2"-1"0,-4 3 0,0 0 1,0 1 225,-3 2 0,-2 1 0,-2 4 0,-3 2 452,-4 4-465,-3 4 1,-3 6-1,-1 3 1,-3 4 0,-2 1 618,-3 4-557,5 3 0,-4 1 0,5 0 0,3 1 0,3 2 542,3 1-658,5-5 1,4-2 0,7-5 0,5-1 0,6-1 0,5-3 0,8-4-10,5-2 0,4-7 1,10-1-1,3-1-226,6-3 0,0-2 7,8-1-148,-2-6 1,2-1 0,2-5 0,-2-1-1,-3-1 1,-6-2 0,-8-1-1765,-8 1 2088,-6-3 0,-29-13 0,-3-7 0</inkml:trace>
  <inkml:trace contextRef="#ctx0" brushRef="#br0" timeOffset="126">11387 9665 8048,'-26'-11'50,"6"7"1,3-9 0,3 3 403,1 3 1,6 0 0,4 4-100,6-1 0,6 0-226,8 4 1,4 0-1,10 0 1,6-2-17,4-2 0,7 2-121,-1-2 1,8-1-1,3-1 1,1 0-337,-4 1 1,0-4-515,-4 5 490,3-6 1,-16 8 0,-1-2 0,-13 1-364,-14-1 1,-11 3 607,-16-4 84,-3 4 1,-2 0-1,1-2 1,-1-3-1,-1 0 246,2 1 1,2-5 0,6 3-1,1-2 169,-1 1 1,2 3-154,2-3 1,-1 4 1123,6-5-959,0 6 1,9-2-183,4 5 0,2 1-162,2 3-72,5 3 0,-2 6 0,4 0 0,-2 1 0,-1 2-111,2 1 1,-5 4-76,3-4 0,-7 6-201,-2-2 0,-4-1 1,4 0 414,-3-2 0,-12 5 0,-7-3 0</inkml:trace>
  <inkml:trace contextRef="#ctx0" brushRef="#br0" timeOffset="127">12521 9602 8080,'0'-13'0,"-4"-1"1,-1-2 687,-3-1 461,6 6 0,-4 6-905,6 10 1,0 7-1,0 10 1,0 2 123,0 1 0,0 6-330,0 3 0,0 9 233,0 4-381,0-3 1,0 5 0,-1-3 0,-2 0 0,-3 2-1,0 2 1,1 0-889,2-5 0,-3-10 520,2-5 0,0-3 0,4-3 478,0-3 0,-23-14 0,-5-8 0</inkml:trace>
  <inkml:trace contextRef="#ctx0" brushRef="#br0" timeOffset="128">10966 9806 8080,'-13'-34'0,"0"1"0,2 3 373,3 6 1,0 4-1,6 8 289,-3-1 0,3 6 0,4 4-296,3 6 0,0 4-183,0 6 1,-3 5 0,5 3 0,1 5 183,-1 3 0,-3 5-8,4 9-322,-5-3 0,7 9 0,-4-3 0,-1 0 0,3 2 1,-1 3-1,1 3-615,-1 0 1,5-1 422,-4-2-408,3 0 0</inkml:trace>
  <inkml:trace contextRef="#ctx0" brushRef="#br0" timeOffset="129">10624 10864 7883,'-7'-13'40,"3"2"1590,-4 2-1128,-1-2-363,2 10 1,8-4 0,12 8 0,7 1 137,4-1 0,-11-1-295</inkml:trace>
  <inkml:trace contextRef="#ctx0" brushRef="#br0" timeOffset="130">13362 10711 5305,'32'0'-59,"19"0"-55,-10 0-291,-10 0 154,-12 0 94,-13 0 1,-22 0-1,-4 0-69,-1 0 0,-3 0 1596,7 0 0,-4 1-1799,4 4 620,-6-4 0,4 9 1,17-9-192</inkml:trace>
  <inkml:trace contextRef="#ctx0" brushRef="#br0" timeOffset="131">12840 9767 8041,'6'-17'-31,"1"0"1,2 0-1,-1 0 1,2 0-1,1 2 1,1 1 143,-4 1 1,2 0 0,-4 2 1172,1 2-824,-4 4-396,2 5 1,-6 1 0,-5 5 0,-5 6 0,-8 10 305,-5 6-310,2 5 1,-15 10-1,3 4 1,-3 3 0,-1 2-1,-1 2 1,0 4-56,18-27 1,-1 0-1,-17 26-84,17-25 0,1 0 53,1-1 0,0-1 0,-16 26 0,6-10 3</inkml:trace>
  <inkml:trace contextRef="#ctx0" brushRef="#br0" timeOffset="132">12904 10150 8061,'6'-17'0,"2"0"0,4 0 21,0 4 1,1 5 13,0-1 1,0 6 667,-1-1-516,1 3 1,0 6 0,-2 4-1,-2 3 1,-5 5-113,-3 5 0,-1 6 1,-1 2-1,-3 0-119,-5 1 1,-4 0-37,-4 3 0,2 1 1,9-26 55</inkml:trace>
  <inkml:trace contextRef="#ctx0" brushRef="#br0" timeOffset="133">13362 10453 9089,'1'3'0</inkml:trace>
  <inkml:trace contextRef="#ctx0" brushRef="#br0" timeOffset="134">10443 11119 8167,'-7'-6'-377,"-4"5"-47,4-11 1,-1 10 813,4-7-296,3 6 0,6-2 0,5 5 0,6 0 0,7 0 0,5 0 0,9-2 225,8-2-306,2 3 1,18-11-1,3 4 1,-28 2-1,2 0 1,7 0-1,1 0-1407,9-1 1,1 1 1380,3 0 1,2-1 0,-15 2 0,1-1-1,0 0 1,-1 0 0,0 0 0,1 0-1,2 0 1,-1-1 0,2 1 0,2 0 0,0-1-1,0 0 1,1 1 0,1 0 0,-1 0-1,1 0 1,-1-1 0,1 0-5,-2 0 1,0 1 0,-1-1 0,-2 2 0,-1 0 0,0 0 0,0-1 0,-1 0 0,1-1 0,-3 2 0,1-1 0,-1 0-52,0 1 1,0-1 0,-1 0 0,19 0-1,-2 0 1,-5 1 0,-1 1 0,-5 0 0,0 0 55,-4 0 1,-1 1 0,-1-3-1,-1 2 4,-2 2 0,-1-1 18,-4-2 1,-2 0-1,31 0 1,-13-5 0,-5 3-1,-5 1 83,-3 3 1,-15-2-1,-6 0 22,-7 3-272,-8 0 723,-1 2 1,-8 0-1,-2 0 1,-4 0-869,-4 0 0,-6 0 304,-3 0 0,-3 0-341,-2 0 339,-5 0 0,-19-6 0,-9-1 0</inkml:trace>
  <inkml:trace contextRef="#ctx0" brushRef="#br0" timeOffset="135">12904 10175 5865,'-7'0'133,"1"0"1,5 0 136,-3 0 155,2 0-116,-3 0-200,5 0 687,0 0-560,0-5 0,0 2 343,0-6-388,0 6-125,0-8 1,0 8-1,1-5 1,3-1-1,5 1 1,2-1-1,2 1 53,0 1 1,1-3 0,1 4 0,2 0-32,-1 1 0,-1 1-116,2 4 0,-2 0 1,0 1-1,-3 3 28,-4 5 0,-5 8 3,1 4 1,-4 9 0,-4 5 0,-6 6 31,-6 6 1,-5 3-101,-9 1 0,3-2-26,-2-2 1,3-5 0,4-8 0,2-5 369,1-7 69,2-3-186,10-12-15,2-1-83,5-6 0,1-2 0,3-1 1,5-2-1,3-1 158,5 0 0,3-2-121,6 4 1,1-6-38,2 1 0,4 2 18,5-1-67,-5 5 1,4-4-1,-5 4 1,1-1-1,-2 1-75,0 1 0,-4 2-29,3 0 0,-9 0-105,-4 0 1,-3 0 150,-1 0-63,-6 0 1,-3 0-58,-8 0 1,-3 0-69,-6 0 0,1 0 100,-1 0 1,-1-1-454,-3-3 137,2 2 1,-3-3 0,5 5-878,1 0 1324,4 0 0,31 0 0,13 0 0</inkml:trace>
  <inkml:trace contextRef="#ctx0" brushRef="#br0" timeOffset="136">12419 10316 8142,'0'-9'-330,"0"1"0,0-2-852,0-2 1335,0 0 0,5 3 0,-1 1 0,-1-2 537,-2-2-563,-1 5 1,-5 3-20,-4 8 0,-2 5 0,-2 8 0,-1 5 14,-3 7 0,-7 3 1,-6 8-1,0 2-90,-1 5 0,0-1 0,-5 0 0,4 1-36,1-2 1,5-6 116,5-10-50,5-2 1,-2-3-1,7-2 7,2-5-56,3-9-36,12-8 1,-3-1 0,4-5-165,-1 0 1,4 4 109,-2-7 0,2 1 71,-1-5 1,0 4 14,-4 1-16,5-1 0,-3-3 0,5-3 0,1 0 0,1-4-38,3 0 0,3-7-40,6-4-21,-1-11 1,8-1 0,5-18 0,-15 26 0,1-1 0,3-4 0,1-2 104,3-1 0,2-5 0,-2 2 0,2-5 0,1-1 0,3-4 0,0 0 0,0 0 0</inkml:trace>
  <inkml:trace contextRef="#ctx0" brushRef="#br0" timeOffset="137">11489 11731 8079,'0'-18'8,"0"2"0,0-4 0,0 2 1,0 2 1240,0 2-817,0 7 1,-6 22 0,-3 15-300,-2 7 1,-6 3-147,0-2 1,-6 4-1,2 2 1,-3 2 22,-1 2 0,1-4-211,2-2 189,4-2 1,5-9-1,0-4 1,2-6-1,3-5 244,3-9 1,5-8-3,5-16-259,2-3 0,7-7 1,3-4-1,4-6 0,3-6 1,2-2-1,-1-3-205,1-2 1,1 1 0,-1 2 0,1 3 72,-3 0 0,-4 16 463,-3 2 1,-1 13 29,-12 13 0,0 9-104,-4 16 0,-1 5-84,-3 0 1,2 7 0,-3 0 0,0 4-80,1 0 1,0-2 1,4 0 1,0-5-239,0 0 49,0 0 0,1-2 0,2-3 0,3-7 1,1-3-426,3-1 1,1-9 88,2-1 1,4-5-442,0-3 595,0 0 0,-6-7 0,-1-4 0,-3-6 0,0-2 304,0 1 0,-21-45 0,-1-6 0</inkml:trace>
  <inkml:trace contextRef="#ctx0" brushRef="#br0" timeOffset="138">11297 11693 8060,'-18'-19'0,"0"5"-81,-4-3-189,10 3 460,6 7 1,12-3 0,3 6-1,7 1 1,7 1 397,5 2 0,6 0-539,9 0 1,-4 0 0,5 0 0,0 0-41,3 0 0,0 0-209,4 0 200,-3 0 0,-7 0 0,3 0 0,-1 0 0,0 0 0</inkml:trace>
  <inkml:trace contextRef="#ctx0" brushRef="#br0" timeOffset="139">13019 11769 8060,'-7'0'-1880,"1"0"2379,6 0 0,4-1-241,1-3 0,0 1 0,-2-6 57,1-1 0,1-1-159,-5-2 1,0 0-1,0 1 1,-2-1 218,-2 0 1,-3 0-147,-6 1-157,0-1 1,-5 6 0,-2 3 0,-3 2 0,-1 4 0,-3 2-1,-1 6 29,-3 5 0,4 7 0,-3 6 0,3 3-116,2 2 0,5-4 0,3 5 1,4-1-221,5-5 0,3 2-8,10-9 242,2-2 1,10-2-1,3-9 1,2-3-1,5-4 9,0-1 1,6-7-1,-1-6 1,2-7 12,0-4 1,-4-7-4,4-3 0,-1-4-7,1-5 0,1-3 0,-7-8 0,-2-3 4,-3-1 1,-8-2-34,2-3 0,-8 10-677,-5 6 820,-3 6 0,-1 10 0,-1 6 0,-3 8 836,-5 7-786,-2 4 0,-2 12 36,0 2-187,6 9 1,-3 9 0,5 8 0,-1 3 0,-1 2 44,0 4 1,4 1-75,-1 2 0,2 3-299,2-7 179,0 1 1,0-1 0,2 1 0,2-4 0,6-2-422,5-3 1,1-10 317,5 2 1,-1-6-486,1-3 0,3-2 0,-4-11 713,0-1 0,10-24 0,-3-7 0</inkml:trace>
  <inkml:trace contextRef="#ctx0" brushRef="#br0" timeOffset="140">13695 11629 8060,'0'-13'-141,"0"0"0,0 1 0,0-3 0,0 0 776,0-2-44,5 0 0,-3 8 1,2 4-1,-3 3 512,-1 8-987,-5 4 0,-2 8 0,-8 5 0,-2 7 1,-4 7-1,-3 5 0,-3 5 124,-3 5 0,-2 5-143,13-25 1,0 0-156,-1 0 1,1-1 0,0 1 0,0 0 0,0 1 0,0-1 0,0 1 0,1 0 0,-15 30 0,6-5 0,6-5-840,3-6 0,6-9 0,8-10 1,3-5-4,1-6 1,1-9 899,3-3 0,21-10 0,9-2 0</inkml:trace>
  <inkml:trace contextRef="#ctx0" brushRef="#br0" timeOffset="141">13605 12190 8060,'0'-18'0,"5"3"83,-1-2 0,6 5 1,-2 2-1,4 3 385,0 1 1,5 3-177,0 7 1,0 3 0,-4 6 0,0 1-25,0 3 1,-6 3-70,-3 6-340,-3-1 0,-2 1 0,-3-1 0,-5 1 0,-2-2-513,-2-3 636,0 3 1,1-10 0,0 5-1,2-4 1,2-1 433,-2-2-168,4-8 1,2 2-173,8-6-181,9 0 0,4-6 0,7-2 0,3-2 0,1 0-530,4 1 0,-6 1 249,4-5 1,1 2-64,-1 2 449,0-2 0,24-36 0,-24 16 0,1 0 0</inkml:trace>
  <inkml:trace contextRef="#ctx0" brushRef="#br0" timeOffset="142">14141 11412 8060,'-6'-31'0,"-1"0"0,-6-3 270,1 3 1,5 11 0,1 3 807,0 3 1,5 8-591,-3 6 0,6 6-290,3 6 1,5 7 0,-1 3 0,7 7 38,5 5 0,1 4 43,3 5-276,-2 2 1,4 10 0,-6 2 0,0 2 0,-1 8-154,-11-30 1,-1 1 50,-3 0 0,-2 1 0,1 5 0,-3 1 0,-4-1 1,-1 0-1,-4 1 0,-1 0 0,-4 0 0,-3 0-102,0-1 1,-3-2 0,-3-5 0,-1-2-1,-2 0 1,0-2 0,-2-3 0,-1-3-180,-1-2 0,0-2 1,-1 0-1,0-2-15,-1-1 0,-2-2 0,-29 15 0,1-3 1,2-3 393,-2-2 0,0-2 0,-2-3 0,0-3 0,-4 0 0</inkml:trace>
  <inkml:trace contextRef="#ctx0" brushRef="#br0" timeOffset="143">12713 11514 8060,'-13'-25'0,"-1"-1"0,-2 3-627,-1 6 1,-5 2-93,0 11 919,4-1 1,-10 11-1,2 5 1,-1 8-1,-1 8 464,-2 4 1,3 10 0,-3 9 0,3 5-237,2 3 1,5 3 409,3 7-741,9-30 0,2 0 1,2 3-1,1 1 1,0 0-1,2 1 0,0-3 1,2 0-1,0-1 1,2 0 21,0 0 0,2-1-245,3-3 1,1 1-1,1 0 1,0 0-1,17 28 1,3-8-1,4-6-1433,3-8 1171,1-2 0,4-7 0,2-5 0,3-5 388,6-6 0,-3-19 0,7-5 0,7-1 0,0 1 0</inkml:trace>
  <inkml:trace contextRef="#ctx0" brushRef="#br0" timeOffset="144">14409 11157 8060,'-6'-20'-136,"-1"-4"0,-4 4 1,2-1-1,5 1 0,2 2 572,2 2 1,6 6 0,3 2-1,2-1 1,2 2 0,1 3 95,3 3 0,-2 1 0,5 0 1,0 1-318,0 3 0,-3 5-152,4 8 0,-10-2 0,2 7 0,-3 0-140,-3 2 0,-1 2-390,-6-1 375,0 1 0,-6-1 0,-2 1 0,-4-2 1,0-3-102,-1-4 431,0-3 1,2-1-1,1-2 1,3-1 242,1-1 1,3-6-55,8 1-441,7-3 1,10-2 0,7-2 0,5-3 0,3-1-319,1-3 1,5 3-1,-1-1 1,-2-1-387,-4 2 0,-1 0 295,-5 3 0,-2 3-758,-7-4 1181,-2 4 0,-52 18 0,-11 4 0</inkml:trace>
  <inkml:trace contextRef="#ctx0" brushRef="#br0" timeOffset="145">10940 14115 7407,'-8'0'509,"1"-1"-204,1-3 1,2 1 0,4-6-1,0-1 1,0-1 0,0-2 49,0 1 1,-4-7-327,-1-2 30,-5 3 0,3-5 0,-5 6 0,-3 1 0,-2 4 130,-4 3-170,-3 3 1,-3 8-1,-3 5 1,-4 10 0,-2 13-1,-3 11 1,3 8 122,1 5 1,4 7 0,7-1-1,3 2-167,4 2 1,8-12-635,5-5 675,14-12 0,4-9 0,13-9 0,2-5 0,2-4 0,1-8 0,4-9 75,1-7 0,1-5 0,0-9 0,-1-4-57,-3-2 1,-3-8-49,-5-3 1,-1-10 0,1-5 0,-2-6-104,-13 33 0,-1-1 0,0 0 0,-2 0 74,-1-2 1,-1-1 0,-1 1 0,-1 0-1,-1 0 1,1 1 0,1-34 2,-2 7 0,-3 12 186,-4 9 0,-3 15-87,-6 7 214,0 11 0,1 4 1,-1 7-1,0 5 1,0 7 137,1 7 1,-1 5-176,0 5 1,0 4-95,1 8-144,-1 9 1,0 6-1,2 4 1,2-1 0,5-1-385,3-1 1,1 5 1,0-4 0,5-2-1466,4-2 1551,8-3 1,7-2-1,7-3 1,2-6-1,1-6-1142,-2-5 0,4-9 1441,-7-4 0,5-1 0,-4-2 0,1-1 0,5-6 0,3-4 0</inkml:trace>
  <inkml:trace contextRef="#ctx0" brushRef="#br0" timeOffset="146">11221 14536 7976,'0'-25'0,"0"3"252,0 1 1,0 6-1,0-2 1555,0 2-1518,0 8 0,0 9 1,0 9-1,0 6 80,0 3 1,0 1-421,0 5 1,-4 1 49,-1 2-127,1-2 1,4 0 0,0-6 0,0 1 0,0-1-124,0 0 1,0-5 0,2-1 79,2-5 0,3-4 137,6-6 1,1-7 0,3-7-1,3-10-82,-1-9 1,6-4 97,-4-1 1,1-3 21,0 3 0,0-2 1,-6 12-1,-3 2 385,-3 3-302,-2 13 0,-1 6 59,-3 17-61,-2 5 1,-6 9-1,-1 2 1,3 0-1,0 1-17,2 1 1,0-4-111,0 3 1,0-5-222,0-3 212,6-4 0,-3-5 1,5-2-1,3-2 1,4-6-72,2-6 0,4-6 59,-4-8 1,6-3 27,-2-5 28,3-6 1,-3-2 0,-1-4 0,0 2 0,-2 1 87,1-2 0,-4 7-27,-6 3 0,-2 6-64,-3 8 222,-2 5 1,2 2 0,-7 10 0,-3 4 23,-1 7 1,4 5-172,-1 9 0,-2-3 116,2 3-313,0-3 1,4 2 0,0 1 0,0-2-1,1-1-708,4-1 0,2-6 556,5-3 0,3-5-141,2-3 166,-3-3 1,10-6-1,-1-3 1,3-6-1,4-8-560,-1-5 1,-3-4 818,0 1 0,-2-7 0,-3-2 0,3 3 0,-9-4 0,2 7 0,-5 3 0,-2 7-171,-1 4 171,-6 1 0,1 6 0,-8 3 305,2 8 1,-9 7 0,4 8 0,-2 1-1,2 2 310,1 2 1,1-2-654,1-1 0,2 0 116,-2 5-263,2-7 1,2 4 0,0-6 0,2-1 0,1-2-181,1-1 0,7-2 18,2-3 0,0-2-144,4-6 491,3-6 0,-2-1 0,5-7 0,-3-3 0,-2-4 0,-2-3 0,-2 3 135,-2-1 0,1 3 419,0-3-272,-6-2 1,-1 14 0,-5-2 659,3 0 0,-4 8-477,0 4 1,-1 10 200,-8 7-557,7 6 0,-10-4 0,5 7 0,-1-1 0,-1-1 30,-1-2 1,5 0-48,0-5 0,0 0 167,0-4-328,1-6 0,6 3 0,2-6 0,4-2 23,4-5 1,5-10-59,0-8 1,5-3 93,0-2-46,2 1 1,1-1 0,1 1 0,-1 1 0,-1 3 58,-2 4 1,0 4 96,-5 4 0,0 4 321,-4 5-308,-6 11 0,-1 0 1,-6 13-1,0 3 1,0 0-42,0 0 0,0 3-8,0 0 0,-2-5-444,-2-4 9,3-5 0,-5 2-922,6-5-266,0-6 21,-6-18 785,5-5 753,-5-15 0,-9-17 0,-4-9 0,-2-5 0,0 0 0</inkml:trace>
  <inkml:trace contextRef="#ctx0" brushRef="#br0" timeOffset="147">11999 14103 7976,'-19'-6'0,"-1"3"0,-5-5 0,9 5 0,4-1 779,2 2 0,4 2 0,6-1-459,7-4 0,10 4 0,3-5 0,3 2-80,2 0 0,-2-6-151,7 1 0,-4-2 1,-1-2-1,-4 1 88,-4-1 1,-3 0-105,-1 0 1,-6 5-173,-3-1 1,-5 7-1,-8-3 1,-8 5-334,-6 5 0,-2 3-318,-1 9 1,-2 0 90,3 9 146,-4-4 1,15 9 512,-3-5 0,60 16 0,-14-18 0,0-1 0</inkml:trace>
  <inkml:trace contextRef="#ctx0" brushRef="#br0" timeOffset="148">14141 13835 7976,'-2'-9'603,"-2"1"1110,-4-2-1506,2 4 1,2 1-1,8 5 1,6 0-1,4 0 1,6 0-1,3 0 92,4 0 1,7 0-514,0 0 1,2 0 0,3 0-1,-1 0-706,0 0 0,-1 1 323,-3 3 417,-3-2 180,-11 3 0,-70 24 0,14-12 0,0 1 0</inkml:trace>
  <inkml:trace contextRef="#ctx0" brushRef="#br0" timeOffset="149">14090 14103 7976,'-13'0'0,"0"0"529,-5-6 329,4 5 1,8-5-529,15 6-180,8 0 1,10 0 0,2 0-1,5 0 1,5 0-332,3 0 1,-1 0 0,4 0 0,1-2-1071,-1-2 1251,-4 3 0,14-16 0,-2 3 0</inkml:trace>
  <inkml:trace contextRef="#ctx0" brushRef="#br0" timeOffset="150">22646 10010 7959,'0'-13'1,"0"0"0,0 0 1,-2 1-1,0-1 1,-3 0 174,2 0 587,2 6 0,0 4 0,-2 12 322,-1 8-975,-1 6 1,1 8 0,0 3 0,0 4 0,-1 4 490,1 5-677,-6-3 0,9 4 0,-4-4 0,4 2 0,1 0 0,0 0 0,0-5-247,0-6 0,0-5 1,0-9-1,0-4 79,0-3 0,1-7 168,4-2 80,-4-10 0,5-3 0,-6-11 0,0-5 0,0-7 143,0-6-115,0 2 0,1-15 1,2 4-1,1-5 1,-1-3 96,-1-1 0,-1-2 1,2 2-1,1-5 23,-1-2 1,3 9 9,-2 7 1,4 7 347,-3 10-449,4 5 1,0 12-1,7 4 1,2 5-1,0 6-247,1 5 1,2 5-398,-4 4 0,4-1-838,-4 5 1080,0-6 1,-8 8 0,-1-5 0,1 2 0,-2 3 340,-3 1 0,-21 9 0,-10 5 0,-1 3 0,0 0 0</inkml:trace>
  <inkml:trace contextRef="#ctx0" brushRef="#br0" timeOffset="151">22582 10214 7959,'-21'0'195,"0"0"1,5 0 284,-1 0 0,3 0 13,1 0 0,7 0-99,6 0 0,7 1-194,10 3 1,3-2-1006,6 2 604,5-3 0,2-1 0,5 0 0,0 0 0,-1 0-836,-3 0 1037,3 0 0,12-11 0,11-3 0</inkml:trace>
  <inkml:trace contextRef="#ctx0" brushRef="#br0" timeOffset="152">22965 10303 8024,'0'-7'1059,"0"1"1,1 6-1055,3 0 1,-2 1 0,2 4 0,3-4-1461,1 3 1455,4 3 0,52-11 0,-26 4 0,0-1 0</inkml:trace>
  <inkml:trace contextRef="#ctx0" brushRef="#br0" timeOffset="153">23602 9959 7959,'0'-13'0,"0"0"-23,0 0 0,-1 1 0,-4 0 0,-3 4 538,-3 3 0,-4 4-181,-2 1 1,-2 7 101,-7 6-393,1 5 0,-1 8 1,1-1-1,1 1 1,1-1-147,2 1 1,11-2 0,1-1-1,6-4-55,3 0 0,6-6 49,3-5 0,9-5 27,7 1 0,2-2 1,7-2-1,2 0-25,1 0 1,-5 0 122,-2 0 0,-5 1 229,-3 3-159,2-2 1,-10 8 0,2-5 0,-5 2 0,-4 3 194,-1 2 1,-4 0-55,-6 1 1,-3 0 160,-6 0-286,-5-1 0,-2 1 1,-5 0-1,-1 0 0,2-1-193,3 1 1,-3-4-199,2-1 1,3-5 118,-3 1-890,7-2 0,3 0 1060,12-2 0,68-25 0,-22 4 0,-1 1 0</inkml:trace>
  <inkml:trace contextRef="#ctx0" brushRef="#br0" timeOffset="154">23832 10277 7959,'8'-1'321,"1"-3"0,-5 2 705,4-2 1,-3 3-85,3 1-1258,-5 0-60,3 5 0,-6-2-477,0 6 0,0-5 853,0 4 0,17-16 0,4-1 0</inkml:trace>
  <inkml:trace contextRef="#ctx0" brushRef="#br0" timeOffset="155">24762 9997 7972,'-5'-13'0,"-1"0"0,-2 1 251,2 4 0,7-1 0,4 4 0,3 2 417,3 2 1,6 1-1,2 0 1,1 0-942,2 0 0,1 0-277,-2 0 0,3 0 0,-4 0 0,1 1 550,1 4 0,-18 2 0,0 6 0</inkml:trace>
  <inkml:trace contextRef="#ctx0" brushRef="#br0" timeOffset="156">24750 10188 7972,'-9'-4'959,"1"0"0,3-1-807,-3 5 1,7 0 91,1 0 1,5 0 0,9 0 0,5 0-272,6 0 0,2 0 1,7 0 26,2 0 0,5-9 0,5-4 0,5-2 0,0 1 0</inkml:trace>
  <inkml:trace contextRef="#ctx0" brushRef="#br0" timeOffset="157">26739 9576 7972,'0'-25'-34,"0"-1"1,1 0 0,4 0-1,4-1 1,7 0 1079,5 3-803,3 1 1,2 3 0,1 2 0,3 2 0,2 2-1,2 4 1,-1 3-61,-2 4 1,0 2-1,-4 2 1,0 3-402,-3 5 1,-8 4 253,-4 4-433,1-3 0,-12 10 0,4-3 1,-4 3-1,-1 2 0,-1-1 1,-5 2-1638,-7 3 2034,1-9 0,-30-2 0,1-14 0</inkml:trace>
  <inkml:trace contextRef="#ctx0" brushRef="#br0" timeOffset="158">27045 9525 7972,'-4'-13'0,"-1"0"0,-5 5 222,2-1 0,1 7-29,-2-3 79,7 4 1,-10 1 0,4 3-1,-2 4 1,0 7 403,1 5-627,1 2 0,-1 10 0,1 3 1,-1 3-1,2 2-316,3 4 205,3-3 0,1 4 0,0-6 1,0-1-1,1-3-599,3-5 0,5-6 172,8-2 0,-2-9 86,7 0 0,3-7-526,5-1 749,5-8 1,-2-3 179,5-6 0,-3-15 0,2-8 0,4-2 0,-1 0 0</inkml:trace>
  <inkml:trace contextRef="#ctx0" brushRef="#br0" timeOffset="159">27338 9818 7972,'0'-7'1081,"0"2"-798,0-1 0,0 6 166,0 0-310,0 0 1,-4 13 0,0-2 0,-1 5 0,1 1-66,0 1 0,0-2-129,4 5-42,0-6 0,0 4 1,0-6-1,1-1 1,3 0-160,5-4 1,4-2 123,4-6 16,-3 0 1,10-2 0,-3-2-1,3-6 1,2-5-81,-1-7 1,1-2 354,-1-1-84,-5-1 1,-2 2-1,-5 3 1,-1 4 0,-4 3 818,-4 1-358,-2 6-399,-2 1 1,-6 13 0,-2 6 0,-5 7 0,-1 4 0,1 2 1,-3-5-40,8 0-171,2 0 1,0 3 0,6-2 0,0-4-1,0-1-697,0 0 0,6-4 206,3-5-314,2-5 1,6 7 876,0-6 0,12-19 0,4-11 0,2-2 0,0 0 0</inkml:trace>
  <inkml:trace contextRef="#ctx0" brushRef="#br0" timeOffset="160">26573 10316 7972,'-25'-5'0,"-1"1"0,2 1 239,3 2 144,8 1 0,10 0 0,13 0 0,11 0 864,11 0 0,17 0-1006,11 0-262,8 0 0,-28-2 0,2 0 1,1-1-1,0 0 0,3-1 0,2-1 1,3-1-1,1 0 163,4-2 1,1 0-115,1-3 0,-1-1 0,3 4 0,1 1 0,-4-3 0,-1 0 0,0 0 0,-1 0 0,-3 1 0,0 0 0,-3-1 1,-3 1-1,-5 2 0,-2 0-893,22-3 0,-20 5 1,-16 5-1,-6 0 0,-14 0 223,-9 0 246,-3 0 1,-17 0-1,3 1 1,-4 2 395,0 1 0,-6 0 0,-2-4 0</inkml:trace>
  <inkml:trace contextRef="#ctx0" brushRef="#br0" timeOffset="161">27032 10736 7972,'0'-12'-46,"-1"-5"1,-2-2 0,-1 1-1,1-1 1,3 2 443,4-1 0,9 4 0,9-2 0,7 5-42,5 2 0,4 5 1,5-3-1,3 3-38,4 5 1,-3 5-313,-1 7 1,-10 5-399,-2 3 164,-6 3 0,-9 2 0,-7-1 0,-6 1 0,-5-1-2257,-1 1 2234,0-6 0,-5-2 1,-4-5-1,-2 0 251,-2-1 0,-17-39 0,-4-9 0</inkml:trace>
  <inkml:trace contextRef="#ctx0" brushRef="#br0" timeOffset="162">27415 10711 7972,'-6'-14'-5,"-3"-3"0,2 3 1,-1-3-1,-2 4 138,-1 4 1,-2 2 376,0 3-357,0 3 1,-4-4-1,0 11 1,0 5 0,0 8 157,0 5 1,-4 0-90,4 10-161,0 0 0,4 6 1,1 2-1,0 3 0,2 1-179,2-4 1,5-2 95,-1-2 0,4 0 4,4 1-88,3-7 1,10-2 0,2-9 0,0-4-1,5-3-551,5-1 0,-1-6-622,6-3 1279,-6-2 0,4-16 0,2-6 0,0-1 0,0-1 0</inkml:trace>
  <inkml:trace contextRef="#ctx0" brushRef="#br0" timeOffset="163">27708 11106 7972,'-21'-7'191,"-1"3"0,5-2-127,-4 2 0,4 1 769,-4 7 0,1 3 43,-1 6-696,2 6 1,8-1 0,1 5 0,3-4 0,1 1-95,4 0 0,7-4 1,8 1-1,7-3-363,4-1 0,7-6-147,3-3 1,3-3 77,1-1 146,0-5 200,6-2 0,2-32 0,5-14 0,-13 15 0,0 1 0,0 0 0</inkml:trace>
  <inkml:trace contextRef="#ctx0" brushRef="#br0" timeOffset="164">28741 10048 7986,'0'-13'23,"0"0"1,3 2-189,5 2 464,6-2 0,13 10 0,3-4 1,4 4-1,4 0 0,5-2 1,2-1-1205,0 1 603,-1 1 1,-7 2 0,-1 2-1,-5 1 302,-4 1 0,-27 11 0,-16 0 0</inkml:trace>
  <inkml:trace contextRef="#ctx0" brushRef="#br0" timeOffset="165">28817 10188 7986,'-12'0'149,"-1"0"149,0 0-188,0 0 0,3 0 0,8 0 0,10 1 0,10 2 87,7 2 0,6-1 0,3-4 0,3 0-437,1 0 0,0 0 0,0 0 0,-1 0-535,-3 0 775,-3 0 0,6-12 0,3-2 0</inkml:trace>
  <inkml:trace contextRef="#ctx0" brushRef="#br0" timeOffset="166">29098 9844 7986,'-6'-14'0,"-2"-3"0,1 2 29,-2-2 0,5 9-193,-5 4 381,6-3 1,-2 7 0,6-2 0,5 6-1,5 4 7,5 1 1,6-1-1,0 0 1,2 2-226,1 1 1,2 1 0,2-1 0,0 0-72,0 3 1,-7 2-1,0-3 1,-1 1-47,-1 3 0,-2-1 93,-5 5 1,-6-4 0,-3 4 0,-4 2-57,-4 1 0,-6 1 79,-11 1 0,-2 1 84,-11 2 0,4-2 0,-2 3 0,1-4-33,2-5 0,2 2-61,2-6 0,5 4-859,3-4 408,8 0 463,-2-4 0,32-6 0,2-2 0</inkml:trace>
  <inkml:trace contextRef="#ctx0" brushRef="#br0" timeOffset="167">30271 9895 7986,'0'-26'-82,"-4"4"1,-1-1 0,3-1 0,2 3-1,4-1 259,4 3 1,5 2-1,5-3 1,7 0 0,6 1-1,4 1 221,5 2 0,7 2-363,-1 2 1,-2 4 0,-3 4-1,-7 3-57,-8 1 1,-6 10-620,-8 2 432,-4 4 1,-3 2-1,-6 2 1,-2 2-1,-3-1 1,-1 0-1,-1-1-290,1-3 0,-5 1 0,4-1 499,-4-1 0,4-3 0,-1-5 0,7-4 0,-3-8 25,4-4 1,-1-4 113,-2 0-17,3-1 0,-5-4 0,6 0 0,-1 3 0,-2 2 1,-1 4-1,-1-1 876,0 2 1,2 2-476,-6 5 0,1 0 0,-5 2-108,0 7 1,1 5-353,-1 12 0,0 5 0,0 3 0,2 4 7,3 4 1,-4 4-130,4 5 1,2-4 81,2-1-509,2-5 0,8 2 0,3-11 0,3-5 0,7-7-1582,6-6 2068,1 2 0,21-20 0,11-8 0,0 5 0,1-1 0</inkml:trace>
  <inkml:trace contextRef="#ctx0" brushRef="#br0" timeOffset="168">31061 10265 7986,'-5'-13'0,"3"4"-197,-2 1 1,-2-1 0,1-3 757,-2-1 1,2 6-39,-3 2 0,1 3-184,-2-3-247,-2 4 1,4-3 0,-7 7-1,-2 2 1,-2 2 92,-2 3 0,3 6 0,-3 2 0,2 2 39,2 3 0,2-3-171,1 1 0,2-1 0,2 1 1,5-3-80,3 1 0,2-5-204,3 3 1,9-4 73,8-5-80,3-2 0,8-2 1,2 0-1,2-2 0,3-5-1959,-1-6 2195,0-2 0,-3-10 0,2-5 0,4-1 0,-1-1 0</inkml:trace>
  <inkml:trace contextRef="#ctx0" brushRef="#br0" timeOffset="169">31406 9920 7986,'-6'-12'386,"-1"-4"386,-6 3-890,6-2 1,1 8 0,8-5 0,4 4-112,6 3 0,7 4 1,6 1-1,1 0-475,-1 0 704,1 0 0,33 23 0,-25-9 0,0 0 0</inkml:trace>
  <inkml:trace contextRef="#ctx0" brushRef="#br0" timeOffset="170">31393 10048 7986,'-9'-4'0,"1"-1"0,4-3 14,-5 4 0,6-2 69,-1 2 11,3 2 0,2-3 0,5 5 0,8 0 1,9 0-1,6 0-94,4 0 0,14-3 0,8 0 0,7-1 0,-1 1 0</inkml:trace>
  <inkml:trace contextRef="#ctx0" brushRef="#br0" timeOffset="171">32413 9397 7986,'0'-18'-45,"4"0"1,2-5 0,2 2 0,5-2 0,6 0 177,5 2 1,1 3 0,12 5 0,3 0 0,-1 2-1,0 2-24,-5 5 0,-3 3 0,-7 1 1,-3 0-357,-4 0 0,-4 5-97,-5 4 1,-2 2 0,-6 2 0,0 0-204,0-1 0,0 1 547,0 0 0,-6 0 0,5-1 0,-22 1 0,2 0 0</inkml:trace>
  <inkml:trace contextRef="#ctx0" brushRef="#br0" timeOffset="172">32757 9308 7986,'-8'-4'0,"-1"0"-79,-1 1 1,3-3 125,-1 2 159,5-6 1,-8 7-1,2-4 663,-2 1-682,4 2 1,-5 4 0,4 2 0,-3 2 92,-2 4 0,0 9 1,0 5-1,-1 3-99,-3 5 1,3 2-7,-3 7 1,3 0-238,1 4 1,2-3 0,2 2-1,5-4-204,3-4 0,1 3 66,0-3 1,7-7-44,5-1 0,3-9 0,6-2 0,3-3-605,4-4 1,3-5-545,3 1 1392,3-2 0,24-25 0,-24 9 0,0 0 0</inkml:trace>
  <inkml:trace contextRef="#ctx0" brushRef="#br0" timeOffset="173">32923 9691 7986,'-13'0'-299,"1"0"0,3 0 371,1 0 1,-1 1 368,-4 3 0,5 4 1,-1 4-1,1 2-137,1 3 1,0-2-145,2 2 1,4 1 79,-3-1-320,2 6 0,8-9 0,3 3 0,3-4 0,5-3-485,5-2 451,2-5 0,3 3 1,1-6-1,2-2 1,-2-2-145,-1-5 0,-2-3 197,1-5 0,-5 1 67,0-5 1,-5 4 186,1-4 1,-4 5-1,-5-1 1,-4 3 771,-2 1-536,-2 6 0,-2 1-65,-2 6 1,-7 6-220,-6 2 0,-4 9 0,4 5 0,1 2-91,2 1 1,1 1-134,0-1 1,5-2-599,-1 2 354,7-8 1,-4 12 0,6-12 0,1-2 0,4 1-906,3 1 1,5-7 371,4 3 856,3-9 0,28-32 0,6-15 0</inkml:trace>
  <inkml:trace contextRef="#ctx0" brushRef="#br0" timeOffset="174">32311 10226 7986,'-18'0'27,"-1"-4"0,-2 0 177,4 1 1,11 2-1,11 1 1301,10 0 0,11-5-1266,8 1 0,7 0 1,15 2-1,10 0-146,-29 0 0,1-1 0,0 0 0,2 1-105,2-1 0,1 1 0,1 0 0,1-1 0,2-2 0,1 0 0,-1 1 0,1 1-250,0 0 0,-1 0 1,-6-1-1,-2 0-443,29-1 277,-14 1 0,-21 4 0,-12 1 0,-7 4-2572,-5 3 2506,-9-2 0,-12 5 494,-5-2 0,0 2 0,5 2 0</inkml:trace>
  <inkml:trace contextRef="#ctx0" brushRef="#br0" timeOffset="175">32655 10494 7986,'-7'-13'555,"3"1"0,3-1-212,1 0 1,0 0 619,0 1-732,11-1 1,-1 4-1,11 1 1,3-1-1,3 2 221,3 3 0,1 3-320,-1 1 0,-5 0-198,1 0-38,-1 5 1,-12 7 0,0 5 0,-8 0 0,-3 1-424,-2 3 1,-6-1 214,-2 1 0,-8-1 0,-2 3 0,-1-3-80,1-2 1,-3 1 483,4-2 0,0-5-73,4 1 340,6 0 0,-3-6-132,6 6 0,1-6 1,7-3 43,5-3 1,3 4-203,5-1 1,2 0-117,2-4 73,-3 6 0,-1-3 0,0 5 0,-1 2 0,-2 1 36,-1 2 0,-5-2 28,1-2 0,-6 2-30,1-2 127,-3 2 1,-8 2 0,-4-2 0,-6-1 0,-3-3 341,-3-1 1,-2-2-176,-5-4 0,2 0 98,-6 0-492,5 0 1,-7 0 0,3 0 0,0 0-1,5-1-998,5-4 0,1 4-628,5-3 1666,0-3 0,27-17 0,5-10 0</inkml:trace>
  <inkml:trace contextRef="#ctx0" brushRef="#br0" timeOffset="176">16602 13325 7958,'-6'-19'0,"-1"-2"0,0-2 1,3 2-1,2 4-183,2 3 382,0-4 0,10 3 0,4-2 0,5 3 0,3 2 0,4 0 0,4 2 1471,4 2-1490,-3 5 0,4-3 1,-5 8-1,-2 2 0,-2 4-71,-5 4-138,-2 6 0,-12 6 1,-5 7-1,-6 1 1,-7 2-222,-5 2 153,-6-6 0,-1 13 0,-4-11 1,3 1-1,1-2 0,3-3 0,5-2-96,5-6 1,4-9 238,6-2 0,3-7 0,4 3 0,9-5 134,6-5 1,3 3-156,9-7 0,0 2 22,4-2-20,-6 4 0,0 5 0,-8 1 0,-3 3 0,-4 5 64,-3 2 0,-7 6 6,-3 0-56,-2 6 0,-5-5 0,-4 5 0,-7-3 0,-5 0 141,-3 0 0,-2-6-112,-2-2 1,-1 1 96,-3-4 1,2-4-121,-6 0 1,4-4 0,-4-1 0,-1 0-100,-2 0 1,3 0-515,0 0 253,6 0 1,2-4 0,9-2-1,4-1-907,5-3 1,9-1 395,12-2 824,6 0 0,34-15 0,15-7 0,-19 9 0,0 1 0,-1-1 0</inkml:trace>
  <inkml:trace contextRef="#ctx0" brushRef="#br0" timeOffset="177">17482 13146 7958,'0'-25'584,"-5"1"174,1 2 1,0 4-251,4 5 0,0 5-181,0-1 0,-2 12-96,-2 1 1,3 8 167,-3 5-286,-4 8 0,6 4 0,-5 5 0,-1 2 0,1 5 140,-3 6 1,3 3-340,-1 1 66,5 0 1,-7 0-1,6 1 1,1 2-1,2 0-298,1-5 1,0-3 203,0-8 0,5-5 11,4-4 1,-2-7-20,1-5 80,-5-9 0,3-8 21,-6-8-9,-6-4 1,-5-2 0,-8-1 0,1-2-1,-2 1-269,0 2 1,1 1-43,-3 0 115,-2 1 0,9-1 1,-5 0-1,3 0 0,4 1-817,3-1 0,7-4 283,-1 0 760,3 0 0,40-19 0,11-5 0</inkml:trace>
  <inkml:trace contextRef="#ctx0" brushRef="#br0" timeOffset="178">17482 13146 7958,'-6'-12'0,"-1"-5"0,-6 0 0,5-2 1014,-1 2-668,6 3 1,3-4 0,10 5 0,6 0 0,6 0 54,7 1 1,9-1-1,9 1 1,4 3-125,4 0 1,9 1-247,-28 1 1,0 1 0,2 1 0,1 1-73,1 0 0,0 0 1,-1 0-1,0 1 1,2-2-1,-1 0 0,-1 1 1,0-1 99,-1 0 0,0 0 0,32-2-318,-6-1 0,-13 5-1192,-13-1 943,-6-3 1,-10 5 62,-10-2 0,-7 3 147,-18 1 40,-5 0 1,-4 1 0,-7 3 0,-5 6 0,-5 4-440,-3 3 0,2 6 697,-2-2 0,-4-2 0,1-1 0</inkml:trace>
  <inkml:trace contextRef="#ctx0" brushRef="#br0" timeOffset="179">17839 13274 7982,'-13'-6'0,"4"5"140,1-4 1,4 3 417,-5-3 1,6 5-1,-1 0 450,3 7 1,1 10-548,0 5 1,0 2-291,0 1 1,0 2 0,1 2 0,2 2 13,1 1 0,2 1-279,-2 1 1,-3-2 226,4-2-740,-4-3 0,-1 4 0,0-7 0,0-1 1,0-3-2483,0-2 3089,0-6 0,0-18 0,0-8 0</inkml:trace>
  <inkml:trace contextRef="#ctx0" brushRef="#br0" timeOffset="180">18094 13350 7982,'0'-18'416,"0"4"53,0-3 0,1 3-370,3 1 0,3 4 0,6 2 0,0 2 354,0 2 1,-1 3-110,1 4 1,1 3-389,3 6 1,-7 0 0,2 1 0,-4 1-129,-1 2 1,-4 5 77,1-5 0,-4 4-361,-4-4 367,-3 0 1,-2-4 0,2-1 0,0 1 137,0 0 1,4-5-47,-1 1 116,3-6-19,1 8 0,5-10 0,5 4 0,4-4 107,3-1 1,0 4-153,-4 1 1,4 3 54,0-4 12,0 6 0,-4-7 0,-2 6 0,-2 0 137,-5 3 1,-3 1-59,-1-1 1,-7 1 58,-5 0-141,-7 0 0,-8-5 0,-2 1 0,-5-1 0,-2 1 90,2-1 1,-3-5-244,3 1 1,-1-1-536,1 1 24,3-2 0,7 3 0,2-5 0,5 0-2174,3 0 2718,7 0 0,30-11 0,12-3 0</inkml:trace>
  <inkml:trace contextRef="#ctx0" brushRef="#br0" timeOffset="181">16066 14281 7962,'-12'0'-90,"-1"0"0,0 0 0,0-1 0,1-2-274,-1-1 1,0-1 0,0 5 2160,1 0 0,4 2-944,4 2 1,7-1-657,1 5 0,8-5 81,0 1-201,7-2 0,8-2 1,4 0-1,9 0 1,11-2-1,12-2 0,-25 0 1,1 0-26,4-2 0,2 0 0,11-1 1,4 0-62,9-1 0,2-1 0,-19 4 0,1 0 0,2 0 0,7-2 0,2 0 0,0 1 0,3-1 0,1 1 0,1 0-440,-15 2 1,1 0 0,-1 0 0,1 1 0,1-1 0,-1 1 0,1-1 0,0 1 374,0-1 0,1 1 0,-1 0 0,0 0 1,14-1-1,-1 0 0,0 1 0,0-1 1,-1 1-1,-1 0 0,-2 0 0,0 0 1,-1 0-85,-1 0 0,-1-1 1,0 1-1,0 1 1,0-1-1,0 1-188,-1-1 0,0 0 1,0 1-1,-5 0 0,0 1 1,-1-1 307,-1 0 0,0-1 0,-1 0 0,-2 1 0,-2 1 0,0 0 0,19-3 0,-1 1 0,-4-1 0,0 2-84,-4 0 0,-2 1 0,-8 0 0,-2-1 194,-6 0 1,-1 0-1,32 1 173,-8-4-300,-11 4 0,-7 1 1,-16 0-200,-9 0 1,-12 0-254,-9 0 1,-13 0 1614,-12 0-1503,-1 0 1,-12 1 394,0 4 0,-6-4 0,-7 5 0</inkml:trace>
  <inkml:trace contextRef="#ctx0" brushRef="#br0" timeOffset="182">17278 14919 7962,'1'-22'12,"2"3"1,1-1-1,-1 1 1,-2 1 530,-1 2-187,0 8 0,0-1 0,0 11 0,0 8 0,-1 10 863,-3 8-1155,-3 4 1,-6 8 0,-1 1 0,-2 3 0,-2 0-47,-2 0 0,3 3 0,-3-5 0,2 1-191,2 1 0,2-10 1,3-2-1,2-8-90,5-7 1,0-10 232,4-7 1,0-11 0,11-10 0,3-5-57,0-3 1,5-5 0,-1-9 0,2-2-79,3-1 1,1-5-183,1 0 382,1 6 1,-5-5 0,-1 12 0,-2 3 0,-2 4 13,-2 5 1,-3 16 0,-2 7 641,-5 13 0,-3 13-350,-1 7 1,0 5-108,0-1 0,5 7 0,-1 2 0,0-2-244,2-2 0,1 0-297,6-1 0,-1-5 108,1-4-10,0-2 1,0-3 0,-1-2-1,1-5 1,0-5-506,0-3 0,-1-4 284,1-5 1,-2-1-18,-2-3 0,1-3 0,-6-7 0,-1-2 446,-2-1 0,-1-6 0,-17-19 0,-4-12 0</inkml:trace>
  <inkml:trace contextRef="#ctx0" brushRef="#br0" timeOffset="183">17150 14829 7962,'-17'-14'0,"0"-3"0,0 4 595,4 1-90,6-1 0,7 12 1,10-4-1,6 4 37,5 1 0,9 0-395,4 0 0,4 4-142,5 0-62,2 1 0,7-5 0,2 0 0,3 0 1,1-2-96,3-2 1,-2 1 0,-2-4-1,-9 0-621,-7 0 1,-5 4-447,-11-1 672,-11 2 0,-4 2 0,-14 0 547,-5 0 0,-36 12 0,-10 2 0</inkml:trace>
  <inkml:trace contextRef="#ctx0" brushRef="#br0" timeOffset="184">18412 14766 7962,'-5'-19'-32,"3"4"1,-3-7-1,0 1 1,1 0-1,3 1 399,4 2 1,4-4-1,5 5 1,3 2-1,2 1 1,5 1-37,7 0 0,3 2 0,6 2 1,1 5-214,-1 3 1,4 2-1,0 3 1,-4 5-218,-3 2 1,-8 3 63,-1 3-349,-7-3 0,-11 9 0,-4-6 0,-3 0 0,-2 0 0,-3 0-927,-5-1 0,-2-4 575,-2-3 736,0-3 0,-17-12 0,-4-1 0</inkml:trace>
  <inkml:trace contextRef="#ctx0" brushRef="#br0" timeOffset="185">18757 14600 7962,'0'-9'55,"0"1"1,-5 4 96,1-5 1,-1 6 428,0-1 1,-2 4 66,-6 4-439,1 9 1,-7 8 0,-1 9-1,-1 5 1,1 5 98,2 3 0,-3 9 0,4 1 1,1 2 4,2 1 1,7 1-180,3-2 1,2-6-924,2 2 707,6-9 1,5-4 0,8-9 0,0-7 0,6-6-611,3-6 1,-1-5 300,3-5 1,2-1-1,1-3 1,2-6-815,3-6 1,-6-4 36,6-5 1168,-8-6 0,5 4 0,-5-6 0,-2-2 0,-1-5 0</inkml:trace>
  <inkml:trace contextRef="#ctx0" brushRef="#br0" timeOffset="186">18999 15212 7962,'0'-13'86,"0"0"372,0 1 1,0 3 1098,0 1-1333,0 5 0,0 9 0,0 11 37,0 5 0,0 4 87,0-1-454,0-5 1,0 7 0,0-4 0,0-2 0,1 0 0,4-2 0,3-1-207,3-2 0,2-7 0,0-1 0,1-3-52,3-2 0,3-2-35,6-1 268,-7-11 0,5 1 0,-2-12 0,2-4 0,1-4 0,1-2 0,-2-2 153,-3 1 1,-2-2 172,-7 5 0,-3 4 0,-2 7 1,-1 0 1307,-4 4-1071,0 6 1,-4 6-181,-2 12 0,-3 1 0,-6 11 0,1 2 203,-1 1 1,4 1-437,1 1 0,4-1-222,-5 1 1,6-5 144,-1 0 1,4-4 0,4 2 0,5-4-154,2-3 0,7-8-477,4 0 0,2-3-7,1-1 0,5-5-934,0-4 1078,0-8 551,1-3 0,-4-23 0,1-13 0,5-3 0,1 1 0</inkml:trace>
  <inkml:trace contextRef="#ctx0" brushRef="#br0" timeOffset="187">19420 13159 8034,'-6'-18'37,"0"2"0,-3-2 1,1 2-1,1 6 336,0 3 0,4 4 0,-1 7 0,1 6 0,1 6 1,-3 7 37,2 5 0,2 3 0,1 5 0,0-2-295,0 1 0,0 6-199,0 2 0,0-1 1,0-4-1,0 1-96,0-1 0,0 0-2,0 0-213,6-5 0,-5-8 1,3-6-1,-2-2-661,-2 0 0,0-7 426,0-10 0,0-12 508,0-9 0,0-3 1,0-3-1,0-3 121,0-4 0,-6-2-29,-2-3 0,2 0 49,2-4 0,-2-1 1,2-4-1,0 1 345,-2-1 0,4 0 213,-2 1 0,7-1-38,1 6-343,6 5 1,-1 1-1,6 8 1,4 4 0,1 7 338,2 7 0,2 0-331,2 6 1,1 0 42,2 4-165,-2 11 0,3-1 0,-9 11 0,-4 2 0,-4 2-131,-4 5 1,-5-2 12,-8 6 0,-9 2-32,-8 6 1,-3-2 0,-3 2 1,-2-8-1,-2-4 0,0-3-349,0-1 0,1-2 284,5-3 1,0-7-435,4-5 183,3-7 1,12 4-1,8-6 382,9 0 0,38-16 0,17-8 0,-18 8 0,1-1 0,0 1 0</inkml:trace>
  <inkml:trace contextRef="#ctx0" brushRef="#br0" timeOffset="188">20657 12789 8050,'-9'0'-845,"1"0"726,-2 0 0,-2 0 503,0 0 1,3-4 64,1 0-186,5 0 0,-4-1 0,4 0 358,-1-2-528,-1-2 0,12-4 0,5 1 1,5-1 326,3 0-382,1 0 1,6 0 0,3 1 0,4-1-1,1 0 1,0 0 0,-1 2 22,2 3 1,-4-2 0,0 5 0,-4 3 53,-4 0 1,-7 2-92,0 0 0,-4 2 0,-5 2 0,-4 4 102,-2 4 1,-2 6 71,0 3 0,0 3-64,0 2-37,-6 0 0,5 5 0,-5 3 0,2 3 0,0 4 146,1 5 0,-3-2-60,2 12-147,0-7 0,4 18 1,0-2-1,0 4 0,0-32 1,0 0-54,0 0 0,0 1 0,0 1 0,1 0-185,1 1 0,0 1 0,1 1 1,1 1 75,2 3 0,1 1 101,0-1 0,-1-1 1,0 1-1,1 0 1,0-2-1,0 0 1,0 2-1,1 0 0,1 1 1,1 1-85,0 2 1,0-1 0,-2-3-1,1-1 121,1 0 0,1-1 0,-3-3 0,0-1 17,0 0 0,1 0-44,-2 0 1,0-2 0,-1 0 0,-1-2-1,5 32 1,-3-10 0,-1-8 28,-3-8 1,-3-6 64,-5-2 0,-3-7 325,-9-2-376,-3-5 0,-6-3 0,-1-1 0,-1-4 0,-3-3-525,-2-4 0,4 0 99,-5-5 0,-2 0-24,-6 0-194,2 0 1,-8 0 0,4 0 0,-1 0 615,-4 0 0,4 0 0,-2 0 0,-1 0 0,-1 0 0,-2 0 0</inkml:trace>
  <inkml:trace contextRef="#ctx0" brushRef="#br0" timeOffset="189">16092 13223 8129,'-9'-24'-7,"2"1"0,0 2 0,1 0 0,-1 1 23,0 3 0,3 4 0,-4 4 0,-2 4 1,-3 1-1,-3-1 233,-1 2 1,-7 3-209,-1 5 0,-4-2 0,-6 5 1,-2 2-20,2 1 0,-1 6-149,-2 0 141,0 0 1,-3 0 0,1 0 0,3-1 0,2-2-1,2-1 1,3 0 79,3-1 0,8-5 1,3-1 124,6 0 38,4-5-146,6 5 0,6-2 0,3 2 0,3 2 1,4 5-1,2 4 0,1 4 111,-1 6 1,3 1 0,-2 11 0,-1 5-178,1 4 1,-4 10 68,-6 6-118,-6-28 1,-1 3 0,-1 5 0,-2 1 0,1 5 0,-1 1 0,-1 2 0,-2 1 0,-1 3 0,-1 1 0,-2 1 0,-1 0 0,0 0 0,0-1 64,-1 0 1,1-1 0,0 2-1,1 0-1112,1-4 1,1 0 1038,3-3 1,-1-2 0,1-2 0,1-1 0,2-6-1,1-1 1,1-2 0,0 0 0,2-1 0,1 0 70,0-1 0,1 0 0,8 27-110,3 0 0,3-7 254,6-1-234,-6-3 1,4-2 0,-5-3 0,1-5 0,-1-4-160,-1-4 1,-4-3 68,3-5 1,-3-8 87,-1-5-87,0-6 0,0-7 1,1-1-1,3-3 1,4-6 300,3-6 0,3-4-619,3-5 1,4-1-798,8 1 59,-2-6 1176,10 4 0,-9-9 0,8 6 0,5 2 0,4 1 0,2 2 0</inkml:trace>
  <inkml:trace contextRef="#ctx0" brushRef="#br0" timeOffset="190">21842 11795 8059,'-12'-13'20,"0"0"0,2 0 0,2 1 481,-2-1 1,4 7-1,2 8 179,3 9 1,1 9-1,0 8 1,0 5-397,0 4 0,0-2-245,0 8 0,0 0 1,-2 1-1,-1 2-244,-1 2 0,-1 0-914,0-1 814,4-9 1,-6-4-1,4-7 1,-1-4 0,1-4-2022,1-3 2020,2-7 0,2-4 0,2-6 0,6-5 306,6-7 0,13-29 0,7-13 0,-9 13 0,1 1 0,-1-1 0</inkml:trace>
  <inkml:trace contextRef="#ctx0" brushRef="#br0" timeOffset="191">22085 11973 8083,'-2'-8'-213,"-2"-1"0,1 2-194,-5-1 1229,5 2-362,-8 6 1,3 10 0,-4 4 0,-2 4 350,-3 5 1,1 7-611,-5 4 1,-1-2-391,-3 2 1,4 5-2,-1 3 97,1 1 0,-4-2 0,1-3 0,2-5 0,7-5-772,5-3 1,0-3 288,6-1 1,1-10 575,7 2 0,37-20 0,14-2 0</inkml:trace>
  <inkml:trace contextRef="#ctx0" brushRef="#br0" timeOffset="192">22327 12317 8083,'9'-21'0,"-1"0"0,1 5 85,3-1 0,-3 5 1,-1 2-1,4 3 568,3 1 1,-1 2-100,3 4 0,-2 5 1,-3 4-1,1 4-330,0 4 1,-6 2-557,-3 7 279,-2-1 0,-2 2 0,-2 3 0,-4 3 1,-5-1-49,-4-2-33,-2 3 0,2-6 0,0 2 0,-2-3 1,1-5 177,2-4 0,1-4 0,1-5 915,-1-3-452,6-4-316,1-1 0,17-6 0,6-1 0,7-1 102,6-1 0,3 1-485,5-5 0,2 4 216,2 1-249,-8 5 1,9-4 0,-11 4 0,1-1 0,-5 1-99,-5 2 1,-5 1-861,-5 0 1,-4 4 429,-1 0 0,-5 2 753,1-2 0,-53 3 0,-15 6 0</inkml:trace>
  <inkml:trace contextRef="#ctx0" brushRef="#br0" timeOffset="193">19037 15161 8050,'0'-9'-121,"0"1"0,0-2 1,0-1 298,0-2 856,0 6-742,0-4-213,0 9 1,0-2 0,0 8 0,0 5 0,0 3 319,0 5-327,0-2 0,0 9 0,0-3 1,0 3-1,0 1 273,0 1-310,0-1 1,-4 5 0,0 0-1,1-2 1,2-2 0,1-4 0,0 0 48,0 0 0,1-3-304,3-2 197,3-3 1,7-3 0,3-2-1,3-5 1,3-3 0,1-1-1,3-1-194,0-3 0,4-3 27,-1-6 1,1-4 31,-1 0 106,-3 0 0,0-1 0,-6-2 1,0-2-1,-1 1-43,-3-1 0,-3-3-24,-1 0 165,0-1 0,-5 1 0,-1-1 0,-1 1 1,-3 1 58,-2 3 1,-1 1 339,0 3-166,0 3 0,-1-3 142,-4 8-82,4 3-129,-10 6-205,9 0 0,-5 2 0,4 2 0,-1 5 1,0 2 134,-2 2 0,3 1-56,-5 3 1,4-2 19,-5 7-37,6-7 1,-7 9 0,6-4 0,1 1 0,2 1 131,1 0 0,0-2-23,0 1-166,0 1 0,1-1 0,2-1 0,4 0 0,3-2 6,4 0 1,7-5-111,1-4-50,2-1 1,3-1-1,1-2 1,2-4 0,-2-2-450,-1-4 1,-1-2-226,-1-6 584,-5 1 0,-3-1 0,-9 0-401,-3 0 1,-4 1 0,-2-1-142,-4 0 1,1 2 775,-9 2 0,-31-2 0,-16 4 0</inkml:trace>
  <inkml:trace contextRef="#ctx0" brushRef="#br0" timeOffset="194">19076 15174 7619,'-9'-5'-1200,"2"0"1515,1-2 0,2 2 1,5-2 405,4 2-555,-4 0 0,6 5 0,-4 2 113,1 2 1,1 3-22,-5 6-178,0 0 0,0 4 0,0 1 0,-2 2 0,-1 1 310,-1-1-374,0 4 0,0-4 1,-1 5-1,2 1 0,2-2 1,1-1-1,0-3-10,0-2 0,1-1-241,4-4 219,2-1 1,6-3 0,-1-2 0,2-1 0,3-3-430,5-2 311,-4-7 1,6-1 0,-3-6-1,4 1 1,0-2-62,1-3 1,-5 2-1,-1-3 1,-2 0 76,-2-4 1,-1-2 42,2-1 1,-3 1 160,3 2-39,-2-2 1,-4 6 0,-1-5 0,-3 3 0,0 2 239,0 2 1,-4 6 232,1 2-364,-2 5-54,-2-3 1,-2 6-1,-1 2 1,-2 2-1,-1 5 142,0 2 1,-2 7-72,4 4 0,-5-3 1,5 3-128,0-1 1,2 3 0,-1-1 0,-1-3 0,1-1-32,2 1 1,1-3 10,0 4 1,4-5-256,0 1 207,6-8 0,-3 0 1,7-4-1,2-2 1,2-2-494,2-1 1,2 0 239,3 0 1,1-1-729,-1-4 646,1-2 0,-2-1 357,-3-1 0,9-11 0,-3-7 0</inkml:trace>
  <inkml:trace contextRef="#ctx0" brushRef="#br0" timeOffset="195">24061 13797 8057,'-6'-19'137,"5"5"0,-3-3 1,2 3-1,4 1 637,2 0-655,3 6 1,12 2 0,2 5-1,3 0 1,3-2 0,3-1 0,4-1 35,2 1 0,4 2-460,3 1 103,-4 0 1,9 0 0,-5 0 0,-3 0 0,-5 0-796,-5 0 785,-9 0 0,-4 7 212,-8 6 0,-42 8 0,-19 4 0,-5 6 0,0-1 0</inkml:trace>
  <inkml:trace contextRef="#ctx0" brushRef="#br0" timeOffset="196">24112 14039 8057,'-13'0'149,"1"0"0,-1 0-99,0 0 0,0 0 190,1 0 0,5 1 0,4 2 421,6 1 1,5 5-496,9-5 1,0 0-247,9-4 61,-4 0 0,16 0 0,-1 0 0,6 0 0,2 0-976,3 0 1,2-4 994,1 0 0,-5-15 0,4-6 0,4 0 0,0 0 0</inkml:trace>
  <inkml:trace contextRef="#ctx0" brushRef="#br0" timeOffset="197">27019 13440 8057,'0'-13'115,"0"0"1,0 0-1,-1 2 466,-3 2 0,2 9 0,-2 10 0,3 6-327,1 5 1,0 8 0,0 2 0,0 3-25,0 5 0,0 0-252,0 3-34,0-2 0,-5-2 0,1 2 0,1 1 0,2 0-1274,1-4 1061,0 1 0,0-11 0,0 3 0,1-5 1,2-4-1,3-5-723,1-6 0,-3-4 387,5-6 387,-1 0 0,1-2 218,-1-2 0,4-25 0,2-11 0,3-6 0,0 1 0</inkml:trace>
  <inkml:trace contextRef="#ctx0" brushRef="#br0" timeOffset="198">27325 13491 8057,'0'-19'0,"0"5"146,0-3 0,0 3 76,0 1 409,0 6 1,0-2-8,0 9 1,0 3-492,0 10 0,0 5 0,0 4 0,0 3 105,0 5 1,0 3-238,0 5 1,0 0-305,0 0 246,0-5 1,0 4-1,0-3 1,0 3-1,0-1-247,0-2 0,2-2-285,2-7 1,-1 1-1,5-1 43,-5-5 1,9-2 0,-4-6 545,3-4 0,13-25 0,3-11 0</inkml:trace>
  <inkml:trace contextRef="#ctx0" brushRef="#br0" timeOffset="199">27644 13848 8057,'-4'-9'9,"0"1"258,-1 5 0,1-1 0,0 8-340,1 4 0,0-1-254,-1 2 1,3-1-1,-4 5 327,4 0 0,18-6 0,4-1 0</inkml:trace>
  <inkml:trace contextRef="#ctx0" brushRef="#br0" timeOffset="200">27874 13605 8057,'-6'-12'-305,"3"-1"0,-5 0-73,-2 0 0,4 5 369,2-1 265,2 6 1,2-4 0,2 5 0,4-3 0,5 1 0,6 0-16,3 0 0,2-5 1,7 3-1,2-1-199,1-3 1,1 3 0,2 0 0,-2 0 56,-2 0 1,3 4 0,-4-1 0,-3 3 68,-4 1 1,-6 1 0,-9 3 0,-4 5 190,-2 2 1,-4 3 25,-2 3-255,-3 3 0,-7 10 0,-2 1 0,-2 0 0,-1 2 0,1-2 0,2 1 177,2 1 0,0 0-451,-3 1-21,9 3 0,-9-11 0,9 3 0,1-5 1,3-3-1434,3 2 1091,1-5 1,1 1-1,3-8-486,5-3 0,2-2 993,2-6 0,22-34 0,6-8 0</inkml:trace>
  <inkml:trace contextRef="#ctx0" brushRef="#br0" timeOffset="201">28664 13440 8057,'7'-13'94,"-1"4"0,-5 1 1,2-2-1,2-1 648,-3-2 1,1 4-535,1 1 0,-2 6 0,1 1 0,-5 7 39,-2 5 0,-6 0-121,2 11 1,-8 3-1,-2 5 1,-1 0-163,1 1 0,-3-3-14,3 6 15,1-6 0,5 4 0,-1-6 0,2 1 0,2 0 0,5-4 1,2-3-84,2-5 1,2 0 0,2-4 0,5-1-31,2-2 0,3-5 0,3 1 1,4-2-453,4-2 0,0 0 219,1 0 1,-1 0-1,-1 0 1,-1 0-371,-2 0 1,-1-4 750,1-1 0,-2 0 0,-7 0 0,-5-19 0,-1-10 0</inkml:trace>
  <inkml:trace contextRef="#ctx0" brushRef="#br0" timeOffset="202">28881 13656 8057,'0'-12'-249,"0"-1"1,0 0 98,0 0 1,0 5 1863,0-1-811,0 6-445,0-2 0,-1 8 0,-2 4 47,-1 5 1,-5 5-347,5 0 1,-2 5-128,2 7 1,2-2 0,-7 9 0,4-5 1,2 0-1,2 2-607,1-1 0,0-3-23,0 0 0,0 3-653,0-3 914,0-5 0,1 1 0,4-6 1,3 0-1,5-5 336,4-4 0,15-26 0,7-11 0,5 2 0,1-1 0</inkml:trace>
  <inkml:trace contextRef="#ctx0" brushRef="#br0" timeOffset="203">29276 13797 8057,'-12'-13'438,"-1"0"0,4 6-90,1 3 1,-1 2-273,-3 2 12,-1 6 0,4 3 0,2 6 1,0 4-1,1 0 27,1 4 0,1-3 1,4 1-1,0 0-253,0-1 1,1 3 86,3-6 1,3 0-379,6-4 228,5-6 1,-2-2-1,5-5 1,2 0-1,1 0-631,2 0 708,-1-5 0,-1-2 0,-1-8 0,-3 0 1,-1-4-67,1 0 0,-4-1 281,1-1 0,-4-2-56,-5 6 1,2 0 473,-6 4 1,-1 2-91,-7 2 0,-3 5-271,-6 8 1,0 3-18,1 6 1,0 4 74,4 0-266,-4 6 1,7-5 0,-5 3 0,3-4 0,1-2-122,3-3 1,2-3 79,1-1 86,5-5 0,3 3 1,6-6-1,1-2 1,4-2 43,1-4 1,2-4 19,8 0 1,-3-3-42,3-2 105,-3 3 1,-3-4-1,-3 5 1,-4 2 0,-3 2 792,-1 5-676,-6 3 0,-1 2 27,-6 3-233,0 3 0,-2 8 1,-2 0-1,-3 4 0,0-1 88,3 0 0,2-1-158,2-4 0,0 0-463,0 0 230,0-1 1,6-5 0,2-2-1,4-4 1,0-1-858,1 0 0,0-1 610,0-4 1,-1-6 525,1-6 0,-10-26 0,-4-10 0,0-3 0,0 0 0</inkml:trace>
  <inkml:trace contextRef="#ctx0" brushRef="#br0" timeOffset="204">29340 13529 8057,'-21'-13'507,"0"0"0,5 2 0,-1 2-72,3-2-436,7 10 1,1-4-1,7 10 1,5 2 0,7 0 0,22 16 0,12-2 0</inkml:trace>
  <inkml:trace contextRef="#ctx0" brushRef="#br0" timeOffset="205">9920 13185 8237,'7'-6'0,"3"-1"-593,-5-6 1,3 5-1,-2-1 185,1-1 421,-4-1 37,8-2 0,-8 0 0,4 1 0,-1-1 40,-4 0-81,0 6 0,-2-4 1,1 2-1,2-2 1,1-2 106,-1 0-62,-1 1 1,-2-5 0,0 0 0,0 0-1,0 0 1,0 0 0,0 1 68,0 2 0,0 1 1,0 0-1,0 1-5,0-1 0,-5 4-9,1 1-34,0 5 0,0-4-184,-1 3 1,1 4 46,4 0 0,0 1 70,0 8-15,0-7 0,0 10 0,0-4 0,0 4 76,0 0-70,0 1 1,0 1 101,0 3 0,0 3 0,0 7 0,0 3 74,0 4 1,0 10-111,0 7 0,-1 5-1613,-4 8 1578,5-27 0,-1 1 1,-4 1-1,0 0-38,3 5 1,0 1 0,-2 4-1,-1 0 1,3 1 0,0-1-251,0 1 0,1-1 0,0 0 0,1 0 247,0 0 1,0 0 0,0 1 0,0 1 0,0-3-1,0 0 1,-1 0 0,0 0-57,-1-1 1,0 0 0,1-4 0,1 0 74,-2 0 0,-1-1 1,2 1-1,1-1-134,0 3 0,0-1 0,-2-4 0,0 0 143,0-2 1,0 0 21,-1-1 1,1 0 0,2 34 0,0-2 0,0-1 0,0-1 112,0-5 1,5 2-38,-1-5 1,0 5 8,-4 4 0,1-8-1,4-1-149,-4-5 0,5-3 0,-5 0 0,2-1 1,3-4 614,1-3 1,0-8-650,1-1 1,4-5 293,-4 0 0,-1-3-712,2-5 435,-6-2 1,8-12-456,-3-3 1,0-8 493,0-5 1,-5-6 3,1-2 0,-2-12 0,3-37 0,-1 22 0,-1 0 0</inkml:trace>
  <inkml:trace contextRef="#ctx0" brushRef="#br0" timeOffset="206">10010 12828 8351,'0'-9'0,"1"2"0,3 1-361,5 3 0,2-2 0,3 1 0,3 1 238,4 1 131,4 2 1,4 0-1,2 0 1,2 0-1,4 0 48,4 0-95,4 0 1,5 0 0,-2 0 0,-1 0 0,2 0-160,5 0 181,-1 0 1,8 0 0,-5 0 0,2 0 0,3-1-79,2-3 100,0 2 0,5-9 1,0 2-1,-1-2 1,-2-2-1,0 1 1,3-1 82,-32 6 1,1 1-1,31-7 0,-5 0-145,1 6 1,-6-3-1,7 5 62,3-2 0,-2 0 2,2-2 1,-3-2 0,0 4-1,3-2-21,-32 5 0,0 0 0,34-3-1,-2-2 1,2-2-776,-33 7 0,-1-1 797,33-6 1,-30 5 0,0-1 0,-2 1-1,0 1 1,-1 0 0,1 0 0,1 1-1,-1-1 10,1 1 0,0-1 0,0-1 1,1-1-127,2-2 0,-1 1 1,-1 3-1,-1 0 122,0-1 1,0-1-12,1 2 0,-1 0 0,33-8 0,-33 7 0,1 0 1,0 0-1,0 0 0,0 1 0,0 0-5,-1 1 1,-1 0 0,33-3-1,-34 3 1,0-1-1,1 0 1,0-1-8,3 2 0,1 0 10,-5-2 1,0 0-1,4 0 1,1 1-1,-5 0 1,0 0 0,1 1-1,1-1 1,1 1-1,0-1 22,1-1 1,1 0 0,-2 0 0,-1-1-19,3 1 0,-1 0-3,-1 2 0,0 1 0,-1-3 0,1 0 0,0 3 0,0-1 0,0 0 0,0 0 0,0 0 0,-1 1-7,0 0 1,0 0-1,0-1 1,1-1 0,2 3 1,-1 0-1,1-2 1,-1-2-11,-2 2 0,0 0 13,1 1 1,-1 0-1,0-2 1,-1 0-1,0 2 1,0 1 0,-1-1-1,0 0 1,1-1-1,1 1 18,2-1 1,-1 1 0,-2-1 0,0 1-7,1-1 0,1-1 0,-3 0 0,1 0 15,1 3 0,1 0-24,-1-3 0,0 0 1,3 2-1,-1-1 1,0-2-1,1 1 1,-1-1-1,1 2 1,-1-1-1,0 1 6,1-1 1,-1 0 0,3 2-1,0-1-4,0 0 0,-1 0 1,2 0-1,-1-1-632,0-1 0,-1-1 629,-1 4 0,0-1 0,-1-1 0,1-1 0,1 2 1,-1 1-1,2-1 0,-1-1 0,2 1 0,-1 0-6,-2-1 0,0 0 0,-1 1 0,-1 1-94,0-1 0,-1-1 0,3 1 0,0 0 99,2-3 0,-1 1 1,-1 3 0,0-1 0,2-1 0,1-1 0,-3 1 0,0 1 0,0-1 0,1 0 0,2 0 0,0 0 0,2 1 0,0 0 0,-3 0 0,-1 1 9,1-1 1,-1-1 0,0 0 0,0 0-9,-2 3 0,1 0 1,2-3 1,0 0 0,-2 4 0,0-1-1,2-1 1,1-1 0,-2 1 0,-1-1 0,1 1-1,0-1-1,0-1 1,0 0-1,0 2 1,1-1 3,1 0 0,1 0 1,-3 2-1,1-1 5,-1-1 0,1 0-8,-1 3 1,1-1-1,-1-3 1,1 0-1,0 2 1,0 1 0,2-1-1,-1 0 1,2 0-1,1 0 6,-1 2 0,0-1 0,0 1 0,0 0-4,0-2 0,1 1 0,1 2 0,1-1-178,2-1 0,0 0 174,-3 1 1,0 0 0,2-1 0,-1 0 0,-1 0 0,-1 0 0,0 0 0,1-1-1,1 1 1,0 0-2,1 0 0,0 0 42,-6 0 1,0 0-41,6 1 1,-1 2 0,-7-1 0,0 0-374,2 0 0,1 0 376,0 0 1,-1 0-1,3 0 1,0 0 0,0 0-1,-1 0 1,1 0 0,0 0-1,0 0 1,-1 0 81,1 0 0,0 0 0,3 0 1,1 0-92,0 0 0,0 0 0,-1 0 1,2 0 13,1 0 0,0 0-12,-1 0 0,-1 0 0,2 0 0,1 0 0,0 0 0,1 0 0,0 0 0,0 0 0,1-1 0,0 0 1,-2-1 1,0 0-1,-1 1 1,0 1-2,0-3 1,0 1-1,0 1 1,1 1-1,3 0 0,0 0 0,-5 0 1,-2 0 46,3 0 0,1 0-41,-4 0 1,0 0 0,1 0 0,0 0 0,1 0 0,1 0 0,1 0 0,0 0 0,1 0 0,0 0 13,-1 0 0,0 0 0,1 0 0,0 0-11,0 0 0,1 0 0,1 0 1,1 0-78,1 0 1,1 0-1,-4 2 1,0 0 95,1 0 0,0 0-16,-1 1 0,0-1 1,3-2-1,1 0 1,0 0-1,1 0 0,-2 0 1,1 0-1,-1 0 1,-1 0 48,-1 0 0,0 0 1,-1 0-1,0 1-45,1 1 1,0 0 0,1-1 0,0 0 23,2 1 0,-1 0 0,0 1 0,-1 0-10,1-1 0,1 0-25,-2 3 1,0 0 0,-1-4 0,1 1-1,0 1 1,0 2 0,0 0 0,0 0 0,0 1-1,0-1 7,-1 2 0,-1-1 1,3-1-1,0-1-32,3 0 0,-1 0 0,1 0 1,0 1-265,1 1 1,1 0 265,-4 1 0,-1-1 0,5 0 0,0 0 0,-5-1 0,-1-1 0,2 1 1,1-1-1,-1 1 0,1 0-19,2 1 1,-1-1 0,-1 0-1,-1-1 85,-1 0 1,1 0-1,-4 0 1,0 1-16,-1 1 1,0 0-35,0 1 0,1-1 1,2-1-1,1-1 1,-1 0-1,-1 0 1,-2 1-1,-1 0 1,-1 0-1,0 0 14,0-1 1,0 1 0,-1 0 0,0 1 6,1-2 0,0 0 1,-4 0-1,0-1 38,-2 2 1,-1-1-53,0 0 0,-1 0 0,0 1 0,-1-1 0,1 0 0,0 0 0,-1 1 0,-1-1 0,0 0 1,-2 0 1,-2 1 0,-1-1 0,-1-1 1,-1 1 198,28 5 1,3-2-187,-8-3-26,-8-3 1,0 9 0,-10-6-1,0-1 1,-2-1 414,-4-2 1,-7 1-415,2 3 1,-4-2 2302,-5 2-2321,-3-3 0,-1-1 1,0 0 1256,-1 0-1303,-8 0 363,4-5-386,-11 3 1,5-5-289,-6 3 287,0 3 129,0-5-80,0 6 1,0-1 139,0-4 299,0 4-277,0-5 371,0 6-180,0 0-237,0 6 1,0 1 48,0 6-91,0-1 0,0 3 0,0 0 1,0 4-1,1 2 18,3 6 0,-2 0-8,2 7 0,2 1 25,-2 8-4,6 2 1,-4 7-1,3 2 1,-1 3 0,-3 2 101,-2 7 1,3-3-64,-2 5 1,-1-1-85,-7 1 1,2-32 0,1 0-1,-3 4 1,-1 0 0,0 0 0,-1 0 86,-2 0 0,0 0 0,1-1 0,0 1-258,-1 0 0,-1 1 1,1-1-1,1 0 179,-2 5 1,1 0 0,0-2 0,1 0 0,-1 4 0,-1 0 0,2-2 0,2-1 23,0-2 0,1 1 0,-1 1 0,0 1-11,3 0 1,0-1 0,0 0-1,0 0-8,1 1 0,2 0 0,-1-3 1,0-1-1,0-2 0,1-1 0,0 0 1,1 2-26,0 0 0,0 0 0,1-3 0,-2-1-362,-1 36 1,2-3 245,2-5 1,-2 1 0,2-10-1,-3-2-514,-1-5 1,0-3 365,0-2 0,0-8-361,0 4 331,0-10 1,0 2 0,-1-6 291,-3-4 0,-1 3 0,-7-3 0,-4 3 0</inkml:trace>
  <inkml:trace contextRef="#ctx0" brushRef="#br0" timeOffset="207">10316 16360 8178,'-19'5'-109,"5"-3"1,-3 2 0,3-1-1,1 0-578,0 1 316,6 0 432,2-4 0,5 1 0,1 2 102,3 2 1,-1-1-75,6-4-63,-1 5 0,5-3 0,0 4 1,-1-2-1,2 0 0,3-1 1,5-2-13,2-1 0,3 5 0,2-1 0,7-1 25,5-2 1,4-1 0,6 0-41,6-6 1,5 4 0,8-7 0,1 1-1,-34 3 1,1 1 0,0 0 0,2 0-1,1-1 1,0 1-4,1 1 1,-1-1 0,-1-1 0,0 0 0,0 2-1,0 0 1,0 1 0,-2-1-6,1 0 0,-1 0 0,1 0 0,1 0-26,3 1 1,-1 0 0,-3 1 0,-1 1 0,3-3 0,1 0 0,-1 1 0,1 0 20,-2 0 1,2 0 0,1-3 0,0 1-214,4 2 0,0 0 0,-4-2 0,0-1 216,2 3 1,-1 0 0,1-3 0,1 0-1,1 1 1,1 1 0,1-1 0,0 0-18,2-1 1,1 1 0,-4 0 0,0 0 19,1-3 0,0 1 1,-1 1-1,1 1 23,-3 0 0,1 0-18,0 0 1,0-1-1,1 1 1,1 0-1,0 0 1,0-1-1,-1 1 1,0 0-1,0 0 1,-1-1 14,0 1 0,0 0 1,3 0-1,0-1 6,2-1 1,-2 0 0,-1 1 0,0 1-867,2 0 0,0 0 857,-1-1 1,-1 1 0,2-2 0,0 1 0,1 0 0,0 0 0,0 1 0,1-1 0,0 0-1,0 0 31,-1 0 1,1-1-1,-1 2 1,-1 0-242,0-1 0,0 1 0,3 0 0,0 0 227,1-3 1,0 1-15,-1-1 1,0 1-1,1 0 1,-1 1 0,-1-1-1,-1 2 1,2 0-1,0 1 1,1-1 0,0 1 4,3-1 1,0 1-1,-3-1 1,-1 0-34,2 0 1,-1 0 0,0-1-1,0 0 35,1 3 0,-1 0-27,2-3 1,-1 0 0,1 3 0,0 1 0,-1-3 0,0 0 0,-1-1 0,0 1-1,1 0 1,0 0-13,1-1 0,-1 1 1,0 2-1,0 0 14,2-2 1,-1-1 0,-3 2-1,0-1-2,3 0 1,0 0 0,-3-2-1,0 2 15,1 2 0,1-1 0,-3-1 0,1-1 1,2 1-1,0 0 0,0 1 0,0-1 14,-2 2 0,0 0 0,-1-1 1,0-1-20,0 0 0,0 0 0,0 0 0,-1 0-2,3 0 0,1 0 2,-4 3 1,1-1 0,0-3 0,1 0-1,-3 3 1,0 0 0,0 0 0,0 0-1,1 0 1,1-1-3,2 1 0,1 0 0,-6-1 1,0 1-4,3-1 0,0 1 1,-2 2-1,-1-1 3,1-1 0,0 0-14,0-2 0,0 1 0,1 2 0,1 0 0,-2-1 0,0 0 0,-2 1 0,0 0 1,-1 1-1,0-1-2,1-1 0,0 0 0,-1 1 0,0 0-120,1-1 0,0 0 1,-3 1-1,0-1 122,1 0 0,-1 0 13,3 1 0,-1 1 0,-2-3 0,0 0 0,3 2 0,1 1 0,2-3 0,-1 1 0,-2 2 0,0-1 0,1-2 0,1 0 0,-2 1 0,1 0 4,0 0 0,1 0 0,-3-1 1,0 1 1,5 2 0,0 0 1,-3-1-1,-1-2 43,2 1 0,0 0 0,1 0 0,0 0-42,-1 2 1,0 0 4,0-3 0,0 0 1,5 2-1,0-1 1,-3-1-1,0-1 0,0 1 1,0 0-1,1 1 1,0 0 40,1-1 0,0 1 0,1 1 0,-1 0-49,2-1 1,1 0 0,-5 0 0,0 1-61,2-1 1,0 0 0,-1 1-1,-1 0 83,0-1 1,0 0-38,-1 1 0,-1 1 0,5 0 1,-1 0-1,-3 0 0,-1 0 0,0 0 1,-1 0-1,0-1 0,1 0 4,-1-1 1,0 0-1,4 1 1,0 1 0,1-2 0,0-1 0,-1 2 0,0 0 3,-1-2 0,0 1 1,0 2-1,-1-1 36,1-1 0,0 0-22,2 1 1,-1 0 0,5-1-1,0 0 1,-1 0 0,-1 0 0,-2 0-1,-1 1 1,-1 0 0,0 0 17,0 1 1,0 0-1,0 0 1,-1 0-18,4 0 1,-1 0-1,-5 0 1,0 0 9,1 0 0,0 0 1,-2 0-1,0 0 127,0 0 1,0 0 0,2 0 0,0 0 0,-2 0-1,1 0 1,0 1 0,1 0-139,-3 1 1,0 0 0,0-1-1,0 0-72,-1 1 1,0 0 0,3-1-1,0-1-317,2 0 1,-2 0 357,-1 0 0,-1 0 0,2 0 0,0 0 1,-4 0-1,-1 0 0,2 0 0,0 0 1,1 0-1,1 0 16,2 0 0,-1 0 1,-1 0-1,0 0 34,0 0 0,-1 0 0,-1 0 1,-2 0-44,2 0 1,0 0 34,1 0 1,0 0 0,-1 0 0,0-1 0,0 0-1,1-1 1,-3 0 0,-1 0 0,-1 0 0,0 1 46,-1 0 1,0 0 0,2 1 0,1 0-46,0 1 1,0-2 0,-3 0 0,1-2 10,1 1 0,1 0-24,-5 0 1,1 0-1,2 1 1,1 2-1,-1-1 1,-1 0-1,2 0 1,-1 0-1,0 0 1,0 0 19,0 0 0,-1 0 0,-1 0 0,-1 0-15,2 0 0,1 0 1,-1 0-1,1 0-52,2 0 0,-1 0 38,1 0 1,0 0-1,-3 0 1,-1 0-1,0 0 1,0 0-1,0 0 1,-1 1-1,1 0 1,0 1-20,1 0 0,0 0 0,-5 1 1,0-2 257,35-1 1,-1 2-242,-3 2 5,0-2 1,-2 5-1,-1-5 1,-4 3 0,-1-1-4,-2 2 1,-3-5-47,5 3 1,-7-1 46,3 1 0,-2-2-46,1 2 0,-3-3 0,4-1 0,-4 0 164,-1 0 1,-6 0-94,-2 0 1,-2 0 53,1 0-49,-8 0 0,3 0 0,-11 0 1,-1 0-1,1-1 1038,-1-3 0,-5 2-980,-3-2 1,-4 1 969,-5-1-1027,4 3 1,-11-6 206,3 2 1,-4 0-277,-4-4 0,1 3 136,-5 6-332,-1 0 1,-4 0 0,1 0 0,-1 0-1487,0 0 1717,0 0 0,-33-11 0,-10-3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39.311"/>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24597 9984 8178,'-13'-6'-391,"-5"4"283,-4-7 1,2 5-1,1-3 1,0 0-1,4 1 1,0-1 1103,3 0 0,-1 3 286,0-5-1183,6 6-27,1-2 0,12 5 1,3 0-1,3 0 1,5 0-1,6 0 1,5 0 17,6 0 0,5 0 1,2 0-1,3 0-97,1 0 0,0-2 0,3-2 0,1-3-105,3 0 1,-7-5 0,2 4-1,-7-2-24,-6 1 1,-7-2-144,-6 3 232,-11 2 0,1-1 1,-12 4-1,-5-1 0,-7 1 1,-6 2-1,-7 1-104,-4 0 1,-4 1 112,-8 3 37,-4 3 1,-9 6-1,-1 0 1,-3 0 0,-1 1 35,-3 3 1,-6 3 0,33-8 0,1 1 0,0 0 0,1 0 220,-30 12 0,7 5-164,10 0 0,10-1-42,12-3 1,11-1 0,11-1 0,6-2-58,5-5 0,8-2 12,1 2 1,6-4-56,-2 0 46,3-1 0,6-10 0,1 4 1,0-2-1,0 0-37,-2-1 0,-3-6 26,0-1 0,-2-6 11,-3 1 1,-2-2 0,-8-2 0,-2 1 116,-5-1 0,-4 0-91,-4 0 1,-8 2-14,-5 2 0,-7 0 0,0 4 0,-6 2-51,-2 2 0,3 1-110,0 0 1,2 0 94,1 0 0,6 6-419,3 2 1,5 9 0,3 4 0,6 4-1263,6 0 1738,10 1 0,29 0 0,15 1 0,5 4 0,1-1 0</inkml:trace>
  <inkml:trace contextRef="#ctx0" brushRef="#br0" timeOffset="1">24813 10430 8178,'-12'-18'181,"3"4"59,1-3 0,5 3-221,-1 1 591,2 6 1,4 1 39,2 6-584,-3 0 1,15 0-1,-3 0 1,2 0-1,2 0-133,0 0 0,6 0 0,-2 0 1,3 0 201,2 0 0,-1 0-390,1 0 1,-1 0-1095,1 0 922,-1 0 1,-1-1 0,-2-2 0,-5-1-955,-3 1 1024,-7 1 420,-2 2 0,-6 0 0,-3 0 0,-5 0 0,-3 0 29,-5 0 1,-2 0 343,-2 0 0,-2 0-106,6 0 6,0 0 1,2 2 0,0 1 0,4 1 1215,0-1-1164,-1 4 0,1 0-26,3 6-251,2-1 0,6 1 1,0 1-1,0 2 1,0 2-177,0 2 0,1 1 11,4 5 0,-3-5-844,7 0 638,-1 1 0,0 2 0,-3-3 0,-1-4 0,2-3-802,1-1 1,2-2 1061,3-2 0,24-38 0,5-13 0</inkml:trace>
  <inkml:trace contextRef="#ctx0" brushRef="#br0" timeOffset="2">25502 9869 8178,'-1'-14'-20,"-2"-1"1,-3-2 230,-1 1 1,4-2 0,-1 1-1,3 1 1881,1 2-1151,0 1-704,0 6 1,1 3-1,3 9 1,5 7-1,2 6 123,2 6 1,4 0 0,0 12 0,-2 2-176,0 3 0,2 9 1,-2 1-1,-4 7-234,-5 4 0,-4 9 0,-3-34 0,0 1 1,-1 2-1,0 1-112,-1 1 1,-3-1 0,-2-1 0,-2-2 0,-1 1 0,-2-1 0,-1-3-1,-2-1-233,0-1 0,0-1 0,-18 22-2034,-5-3 2059,-5-8 0,3-5 1,-4-10-1,0-4 0,-1-2 1,-2-1-1,-2-1-2836,-1-3 2950,0-3 255,-5-7 0,-1 3 0,-2-6 0,3-1 0,4-2 0</inkml:trace>
  <inkml:trace contextRef="#ctx0" brushRef="#br0" timeOffset="3">23997 9729 8178,'-18'-33'-205,"-2"5"0,0 7-976,3 8 1256,9 6 0,1 17 1,2 6-1,-4 5 1143,-7 6 1,2 12-901,-3 4 0,3 8 0,1 7 0,0 6-200,0 1 0,9-27 0,1 0-156,0 2 1,2 1-58,2 2 0,2 1 0,3 1 1,1 0-1,3-1 0,1-1 1,2-4-1,1 0 0,2-3 0,2 0-423,2-2 1,3-2 328,3-1 1,2-2 0,0-1-1,2-1 1,2-3 0,1-2 188,1-3 0,0 0 0,-1 2 0,0-1 0,4-2 0,1-2 0,3 0 0,1-1 0,2-1 0,1 0 0</inkml:trace>
  <inkml:trace contextRef="#ctx0" brushRef="#br0" timeOffset="4">25859 10775 8230,'0'-32'0,"-6"6"349,-2-4 0,2 4 1,2 5-718,3 4 341,1 3 935,0 1-757,-6 6 1,-1 1-1,-7 8 1,-3 2 0,-3 5-1,-1 3 1,-1 7 160,0 6 1,2 2-271,-1 7 29,5-6 0,-1 4 0,7-7 1,3 1-1,1-1-200,3 1 0,2-7 1,2-3-1,4-5 14,3-2 0,8-6 76,1 1 0,7-4-76,1-4 1,1-5 0,5-8-1,-1-4-33,0-3 1,-1-2 103,-3 1 1,-2-5-115,-3 0 202,-2 1 0,-7 5 0,0 2 0,-4 5 410,-4 3-239,-2 1 1,-8 9 143,-2 8-320,-4 3 1,1 16 0,1-4 0,2 0 0,-1 4 90,2 1 0,1 0-415,6-3 1,0 4 33,0-4-90,0-3 0,6 1 1,2-7-1,5 0 0,4-2-629,4-2 1,4-5 385,0 1 0,5-8 584,0-5 0,-1-8 0,2-2 0,-3-25 0,0-12 0,5-2 0,0-1 0</inkml:trace>
  <inkml:trace contextRef="#ctx0" brushRef="#br0" timeOffset="5">26254 10634 8230,'0'-12'14,"-1"-5"1,-2 0 0,-3 0 245,-1-2 1,4 5 191,-1-3 0,-1 3 86,0 1 0,-3 0 521,4 1-559,-1 4-312,5 3 1,0 8-230,0 5 140,0 1 0,0 10 0,0-2 0,0 6 0,0 4-49,0 3 1,0 1-22,0-1 1,5-2-470,-1 6 1,1-6 82,0 2 34,-4-3 0,6-1 0,-4-1 1,3-1-1,-1-1-1086,1-2 0,0-5 693,-2 1 716,-3-3 0,22-47 0,-2-11 0</inkml:trace>
  <inkml:trace contextRef="#ctx0" brushRef="#br0" timeOffset="6">26382 10596 8230,'0'-18'0,"-2"-1"109,-2-2 0,3 3 586,-4 5 1,4 4 263,1 1 0,0 6-638,0 2 1,1 7 49,4 10-246,-4-2 0,5 10 0,-6-1 0,1 5 0,2 0-103,1 3 1,1-4-742,-5 6 1,0-6 231,0 2 58,0-3 1,4-2 0,0 1 0,0-1 0,1-1-2170,-1-2 2598,6-4 0,48-45 0,-20 9 0,0-1 0</inkml:trace>
  <inkml:trace contextRef="#ctx0" brushRef="#br0" timeOffset="7">26662 10762 8207,'-11'-9'-428,"3"1"1,0 5 339,4-1 0,3 4 0,-3 4 445,2 5 1,2 2 301,0 2 0,0 4-91,0 0-512,0 0 0,0 0 0,0 0 0,2-2 0,0-1 36,3-1 1,5 0-1,-2-2-113,3-2 1,-2-4 12,-1-5 1,1-5 55,4-4-93,-1-2 1,-3-8 0,-2-2 0,-1-3 0,-4-1-4,0-1 0,-2 1 1,0-1-4,0 6 0,-4-2 0,-2 6 0,-1 3 1,-3 5-477,-1 2 1,-2 2 162,0 4 0,0 0 95,1 0 269,5 6 0,35 18 0,14 10 0</inkml:trace>
  <inkml:trace contextRef="#ctx0" brushRef="#br0" timeOffset="8">26994 10698 8207,'-9'0'-163,"1"0"0,4 0 331,-5 0 1,6 6 0,-2 2 0,0 4 884,1 0 0,0 3-716,4 2 0,-4-2 9,-1 6-391,1-5 1,4 2-1,2-5 1,2 0-1,4-2-64,4-2 24,0-4 1,3-5 0,2-2 0,2-6 0,3-6-75,-1-4 1,-1 1-1,2-4 1,-2-1 53,-1 3 1,-2-4 137,-5 6 0,-3 0 387,-1 4-362,-5 6 1,3-1 0,-8 8 96,-2 5 1,1 7-68,-5 5 1,5-2-223,-1 6 155,2-5 1,2 7-1,0-6 1,0-2-1,2-1-14,2-1 0,3-6-1,6-3 0,5-2 6,4-2 27,2 0 0,1-7 0,1-5 0,-2-5 1,-2-2 44,0-4 1,-5-5-33,4-2 0,-11 0-5,-2 5 1,-5 1 245,-3 2-209,0 4 0,-6 7 1,-2 2-1,-5 5 0,-4 2-7,-4 2 0,-3 6-234,-2 3 0,1 2-2435,-1 2 1681,7-1 1,-4 0 910,6-4 0,40-13 0,13-10 0</inkml:trace>
  <inkml:trace contextRef="#ctx0" brushRef="#br0" timeOffset="9">27631 10188 8207,'-1'-21'11,"-3"0"0,2 5-194,-2-1 1,8 4-205,5 5 767,2 2 0,6 2 0,2 0 0,-1 1 0,2 1-150,0 2-538,1 0 0,0 6 0,0 1 308,2 0 0,-10 21 0,-2 1 0</inkml:trace>
  <inkml:trace contextRef="#ctx0" brushRef="#br0" timeOffset="10">27670 10405 8207,'-12'-7'125,"4"-6"0,-2 4 1410,6-3-299,-1 2 0,11 3-665,3 2-703,8 4 0,-2 1 0,8 0 0,2 0 0,5 0 0,3 0 0,4 1 132,4 4 0,-6-4 0,3-1 0,5 3 0,1 0 0</inkml:trace>
  <inkml:trace contextRef="#ctx0" brushRef="#br0" timeOffset="11">29047 9487 8207,'0'-14'53,"0"-2"1,0-1-1,0 1 1,1 4 683,3 3 0,-2 5 0,2 10 1,-2 8-406,-2 10 0,0 7 1,0 9-1,0 2-36,0 5 0,-6 3-279,-3 1-202,4 5 1,-7 1 0,4 2 0,-2-5 0,0-4-1320,2-3 1160,5-12 0,-3 6 0,6-13 0,1-4 0,4-7 344,3-7 0,38-49 0,-19 10 0,1 1 0</inkml:trace>
  <inkml:trace contextRef="#ctx0" brushRef="#br0" timeOffset="12">29417 9576 8207,'0'-13'0,"0"1"0,0-1-152,0 0 1,0 3 0,0 6 0,0 8 431,0 6 0,-6 4 0,-4 3 0,-6 4-167,-5 4 0,-3 4 1,-1 2-1,-1 1-279,1-1 1,3-6 12,1-3 231,5-7 0,-1 4 0,10-8 0,7-3-114,7-3 0,12-4 38,6-1 0,1-4 1,5 0-1,0 1 36,3 1 1,-3-2-87,-1 0 0,-3 0 0,-1 2 1,-1-1-83,1-1 0,-5-2 96,0 2 1,-5 1 18,1-5 1,-7-1-42,-2-3 138,1-1 0,-2 0 1,-3 0-1,-3 1 1,-1-1 351,0 0 1,0 5 135,0-1 1,0 5 145,0-5-265,-5 6-329,-2-2 0,-2 8 1,1 4-1,-1 7 1,1 4 191,-1 5 0,2 1-346,-2 2 0,0 0-7,4 4 0,-3-3-209,4 3 1,-1 1-1,5-1 1,0-3-336,0-5 0,0 1 47,0-6 0,6 0 1,2-4-1,5-2 536,4-2 0,22-35 0,10-16 0,6-4 0,1 0 0</inkml:trace>
  <inkml:trace contextRef="#ctx0" brushRef="#br0" timeOffset="13">29965 9653 8207,'-13'-13'0,"0"1"266,1 4 0,3 2 1,1 8-1,-1 3 369,2 8 0,-4 6-393,2 6 0,2 6 346,-1 3-427,-1 3 1,-2 3 0,1 1 0,3 1 0,1 1-94,3 1 0,5-10-232,6 0 90,1-6 1,15-8-1,-3-5 1,3-5 0,2-5-151,-1-4 0,5-11 0,0-4 0,-2-6 15,-1-7 1,-3-4 22,-3-7 69,3-6 1,-15 3 0,1-6 0,-5 0 0,0 2-143,-3 2 1,-10 9 72,-5 5 156,-8 2 0,0 7 1,-8 4-1,0 6 1,-1 6-284,-1 3 0,4 6-147,-3 4 284,3 8 0,7-1 0,3 5 176,3 1 0,18 37 0,5 9 0</inkml:trace>
  <inkml:trace contextRef="#ctx0" brushRef="#br0" timeOffset="14">30411 9780 8207,'0'-7'6,"-1"1"-4,-4 6 0,4 3 1,-3 4 1056,2 6 0,-2 8-192,0 0-700,-6 4 1,7 0 0,-4-1 0,0-1 0,1-3-179,1-2 1,0-1-189,5-4 113,0 0 0,2-6 0,2-5-129,5-4 1,3-11 0,4-8 0,2-5-25,2-4 1,-4-1-68,1-3 305,-3-3 1,3 6-1,0-3 1,-3 4 0,-4 5 760,-6 4-617,3 2 0,-5 15 0,2 8 110,-3 12 1,-5 8-141,0 6 0,-2-2-167,2 6 87,3 0 1,-5-1 0,6-4 0,1-3 0,4-3-141,3-2 0,3-10 80,2 2 0,6-9 0,0 2 0,7-8 0,1-3 0,1-8-141,2-7 1,4-5 150,-4-5 1,1-3-41,-1-5 41,-3 0 1,2-5 0,-7 1 0,-5 1 0,-3 2 111,-2 5 1,-4 5 631,-4 7-561,-3 10-46,-1 6 0,0 7 0,-1 5 0,-2 7 0,-1 7-14,1 4 1,-3 6-244,2-1 49,0 7 1,4-9-1,0 2 1,1 0 0,3-1-579,5 2 0,2-2 80,2-7 1,0-1 334,-1-3 0,7-7 1,2 1-1,3-3-797,2-6 1,-1 0 610,1-2 1,3-6 435,1-2 0,4-29 0,2-11 0,1-5 0,1 1 0</inkml:trace>
  <inkml:trace contextRef="#ctx0" brushRef="#br0" timeOffset="15">31380 9691 8207,'9'-24'-187,"-1"2"1,-5-2-653,1 3 2944,3 3-1442,-5 5 0,3 9-406,-5 8 1,0 9-69,0 8-76,0 3 0,0 2 0,0 0 0,-1 3 0,-2 2 99,-1 2 0,-5 1-387,5 4 78,-6-6 1,9 0-1,-3-7 1,2-1 0,1-1-133,-3-2 1,2-5 274,-2 1-221,2-9 185,2-2 1,2-22-1,1-6 1,2-8-48,2-6 1,-2-6-25,3-5 0,-5-4 65,1-4-256,-2 2 0,2-5 0,0 3 1,-1-4-1,-2-2 44,-1 1 0,0 5 599,0 8 1,0 3-72,0 6-145,0 5 0,2 9 0,2 10 0,5 6 0,3 2 185,5 3 0,2 2-426,2 1 1,3 5 106,-3 4-66,9 2 1,-3 6 0,3 2-1,-3 0 1,-3 4-101,-3 1 1,-2 3 132,-7 3-66,-5-3 1,-4 5 0,-10-3 0,-7 0 0,-6 1-218,-7 1 0,0-5-172,-7-1 0,2 1 10,-2-5 87,-3-2 0,10 3 0,-1-5 1,6-1 349,10-2 0,44-1 0,18 0 0</inkml:trace>
  <inkml:trace contextRef="#ctx0" brushRef="#br0" timeOffset="16">32018 9640 8207,'0'-17'0,"0"0"0,1 0 262,3 4 0,-2 0 996,2 1-761,-2 4-148,-2 3 1,-8 5-1,-3 1 1,-6 3-1,-3 6-140,-2 6 1,-2 0 0,-2 6-1,1 4-260,-1 2 1,5 2-106,0-5 1,9 1 0,1-1 0,4 1-281,4-1 0,3-5 153,4-3 1,5-8-6,8-5 279,3-3 0,9-2 0,2-5 0,1-5 0,-1-6-11,-3-3 1,3 0 81,-1-1 0,-6-2 312,-7 6-116,-3 0 0,-7 5 1,-1 0-1,-3 4 406,-3 3 1,-3 7-451,-10 6 0,1 1-259,-1 8 97,0 3 1,6-5 0,3 7 0,2-1 0,2-1-243,0-3 0,2-3-896,2-1 1,3-5 386,6 1-1429,5-7 2128,2 4 0,28-23 0,6-4 0</inkml:trace>
  <inkml:trace contextRef="#ctx0" brushRef="#br0" timeOffset="17">24405 11909 8168,'-12'-7'-559,"-1"2"1,0 0 1725,0 1-879,6-6 0,-4 9 0,4-5 1,0 1-1,4-3 591,6 1-762,10-4 1,8 8-1,10-5 1,6-2-1,7-2-21,5 0 1,1-1 0,8 2 0,2 1 14,2 1 1,-7 1-193,5-5-42,-12 6 1,-6 1 0,-9 6 0,-8 0-1,-9 0-479,-10 0 1,-9 0 244,-14 0 270,-3 6 0,-6-5 0,0 4 0,-4-4 0,-6-1 1,-3 0-1,-4 1-12,2 4 0,0-4 120,-1 3 0,-1-1 0,-5 0 1,-2 3 161,2 1 1,0-3 28,-3 4 1,4 1 193,0 4-295,6-1 0,-1 3 1,9 0-1,8 4 0,6 0 28,5 4 1,3 1-120,2 2 1,4-1 135,5 1-168,5-1 0,2-1 0,8-1 0,0-3 1,4-2-342,0-2 0,3-6 248,3-2 1,-4-5 37,1 1 69,-1-2 0,0-2 0,-1-2 0,-2-1 0,-2-2 81,-2-2 0,-5-3-37,-1-7 0,-5 3 16,1-3 0,-2-2-59,-2 2 0,-6-1 0,-4 4 0,-4-1-84,-3 4 0,-1 3 92,0-1 0,4 3-539,-3 6 278,-3 0 1,6 2-1,-3 2 1,5 6 0,3 6-599,5 5 1,2-1 847,2 1 0,26 3 0,11 2 0,2 4 0,0 0 0</inkml:trace>
  <inkml:trace contextRef="#ctx0" brushRef="#br0" timeOffset="18">24864 12241 8168,'12'-13'0,"-5"5"-164,6-1 1,-1 5 0,-3-3-1,2 1-615,2 3 2235,-6 2-909,-1 1-206,-6 0-250,0-6 0,-6 5 80,-2-3-87,2 2 1,-5-2-1,2 0 1,-2 1-1,-3 1 170,-3 2 1,1 2-1,-4 2 1,2 3 34,2 0 0,-2 9-123,1-3 0,0 2-73,4-2 1,0 0 0,2-1-1,2 3-102,5 2 0,3-3-39,1 3 0,3-3-250,5-1 96,1-1 0,15 0 0,-2-2 0,7-3 0,5-2-592,2-2 0,7-3 27,-1-4 1,5 0-260,-4-9 1026,-1 3 0,-14-16 0,-1-6 0,3 1 0,0 0 0</inkml:trace>
  <inkml:trace contextRef="#ctx0" brushRef="#br0" timeOffset="19">25438 11654 8178,'-4'-14'16,"-2"-1"1,1-2 0,-1 1 0,3 2 304,2 1 1,1-4-1,0 0 1,1 3 594,3 4 1,-1 0 0,6 6-388,1 1 0,1 2-467,2 1 54,0 5 1,1 4 0,1 8 0,4 4 0,-1 5 193,1 3-338,-2 10 1,-6 6-1,-1 9 1,-3 4-1,-3 6 1,-5 2 0,-8 4-220,2-34 0,-1 0 0,-2 1 1,-2 1-1,-1 0 0,-2-1 0,0-1 1,-1-1-242,-17 29 0,-1-8 0,-3-9 0,1-4 140,-3-4 0,8-8 1,-9-5-1,1-6-270,-2-2 0,-2-4 266,5 3 182,0-8 0,-1-2 1,1-4 169,0 1 0,-7-11 0,-5-4 0,-5-4 0,1 1 0</inkml:trace>
  <inkml:trace contextRef="#ctx0" brushRef="#br0" timeOffset="20">23908 11629 8178,'-25'-19'-51,"1"7"1,2-1-1,4 7 156,-1 5 1,4 2 0,-6 5 0,-2 7 582,-1 7 0,3 7-515,-1 7 1,1 1 0,-4 10 0,1 2 98,2 3 0,10-1 11,7 11-292,4-1 1,1 4 0,3-4 0,5-4 0,9-2 0,6-4-1,2-1-377,1-1 0,4-11 0,1-2 0,3-6-507,5-3 1,3 0 152,9-4 663,-3-3 1,0-20 0,6-6-1,0 1 1,-1-1 0</inkml:trace>
  <inkml:trace contextRef="#ctx0" brushRef="#br0" timeOffset="21">25885 12521 8178,'7'-1'494,"-3"-3"0,-3-5-320,-1-2 1,0-2 0,0 0 0,0 1-1,-1-1 1,-2-1-166,-1-3 1,-6 3 0,1-3-1,-2 4-27,-2 4 1,-4-1 16,0 6 1,-1 1-1,1 8 1,-3 5-2,0 5 0,-2 6 82,5 9-110,0-3 1,4 8 0,1-3-1,4-1 1,4 1 0,4-2-1,4-3-63,4-7 1,5-5 0,4-3 0,4-4 111,4-3 0,0-5-66,1-5 29,5-2 1,-4-11 0,2-3 0,-3-4-1,-5 1-165,-4 3 163,-3-3 0,-2 6 0,-2-5 0,-3 3-62,-2 2 76,0 6 0,-11 8 1,-3 10-21,-2 7 1,3 5 44,-1 7 0,2 1-103,-2-1 0,4-3-87,5-1 1,0-1 0,1 1 0,5-4-369,7-3 1,1-2 138,7-4 1,0-2 399,5-6 0,7-12 0,5-5 0,3 0 0,0-1 0</inkml:trace>
  <inkml:trace contextRef="#ctx0" brushRef="#br0" timeOffset="22">26229 12368 8175,'-6'-12'0,"-1"-5"-168,-6 0 1,2 0 435,2 4 1,2 2 0,5 1 1820,-3 1-1712,1 6 1,4 3-237,0 9 0,0 2 0,0 3 0,1 3 37,4 5 1,-4 3 75,3 5 1,3-2-516,2 6 151,-3-5 0,5 6 0,-4-4 0,2 0 1,-1 0-711,2-2 0,-3-2 93,2-2 0,-1-1 261,5-2-127,-6-4 0,4-2 1,-2-2 592,2-3 0,8-35 0,3-16 0,2 1 0,0-1 0</inkml:trace>
  <inkml:trace contextRef="#ctx0" brushRef="#br0" timeOffset="23">26446 12368 8175,'-13'-19'0,"4"4"371,1 7-258,5 5 197,-3-3 0,6 8 0,0 4 0,0 5 97,0 4 0,0 8-340,0-2 0,0 3 1,0 2-1,2-1-346,2 1 1,-1-1 184,5 1 1,-5-1-798,1 1 607,4-1 0,-3 0 1,5-4-1,-1-4 1,2-3 283,5-1 0,20-23 0,11-6 0</inkml:trace>
  <inkml:trace contextRef="#ctx0" brushRef="#br0" timeOffset="24">26701 12560 8175,'-19'0'-1415,"5"1"1151,-3 3 1,9-1 269,3 6 1,4-1 0,1 5 0,0 0 775,0-1 0,1 1-469,4 0 1,0 0 0,7-2 0,-1-1-35,3-1 1,3-7-145,0 3-100,-3-4 1,10-2 0,-4-4 0,0-3 0,-3-5-93,-3-4 0,-1 1 0,-2-3 0,-1-1 41,-1 0 0,-7 3 36,3-4 0,-4 1-21,-1-1 0,-6 2 0,-3 6 0,-6 2-56,-2 3 1,-1 2-113,1 6 1,3 0 180,-3 0-392,-3 0 1,7 6 0,-1 2 0,6 5 0,2 2 379,3 2 0,30 23 0,8 1 0</inkml:trace>
  <inkml:trace contextRef="#ctx0" brushRef="#br0" timeOffset="25">26981 12534 8146,'-7'0'-149,"1"0"0,6 6 570,0 2 0,0-1-260,0 2 1,0-5 0,0 5 0,2-1 109,2-1-213,3 5 0,7-7-287,3 4 201,-3-4 0,11-6 1,-4-3-1,1-5 0,1-2-66,-2-2 1,1-1 0,2-2 0,-3-1-15,-4 2 1,-7-4 142,-2 2 0,-3 5 249,3 3 0,-6 6-169,-2-1 0,-5 8-82,-3 5 0,-2 2 77,6 2-97,-6 5 1,8-3 0,-2 2 0,3-3-46,1-2 0,5 0 44,4-4 1,2-2 10,2-6-18,5 0 0,1-1 0,3-4 1,0-3-1,0-5 148,2-4 0,-4-3-79,-3-5 0,-4-1 69,-5 1-133,4-1 0,-11 1 1,3 1-1,-4 2 1,-4 5-44,-4 3 0,-4 7-151,0 3 1,-1 2 121,0 2-516,-5 6 1,4 1 0,-3 7 577,2 3 0,8 20 0,2 10 0</inkml:trace>
  <inkml:trace contextRef="#ctx0" brushRef="#br0" timeOffset="26">27606 11399 8146,'6'-12'-178,"-4"-1"0,6 0 336,-3 0 1,1 6 0,-3 4 129,1 6 0,0 4 0,-4 8 0,0 2-40,0 4 0,0 7-139,0 2 1,2 7 0,0 0-1,3 5 90,-2 3 0,2 8 23,-1 6-218,6 9 1,-8-28 0,-1 1 0,3 3 0,-1 1 0,0 1 0,0 0 0,-1 2 0,0-1 0,0 2 0,0 0 0,1 1 0,0 1-21,1 0 1,-1 0 0,-1-5 0,0-2-718,2 0 1,1-3 685,3 27 1,1-1-1,-1-12 1,2-4-1,0-7-137,-1-10 1,-4-1 0,-5-5 0,0-2 92,0-4 0,-1-8 10,-3-1-41,-3 0 0,-6-12 0,0 4 122,0-4 0,-5-12 0,-2-3 0</inkml:trace>
  <inkml:trace contextRef="#ctx0" brushRef="#br0" timeOffset="27">22952 12037 8146,'0'-13'0,"-6"0"0,-1 1 0</inkml:trace>
  <inkml:trace contextRef="#ctx0" brushRef="#br0" timeOffset="28">23028 11744 8146,'0'-20'-57,"-4"-4"0,0 3 0,1-2-286,2 2 1,1 2 0,0 6 734,0 1 0,1 0 72,3 4 1,-1 2 0,4 8-186,-1 2 1,2 6 0,-3 10 0,-3 8 59,0 7 0,-2 6-52,0 10-227,0 12 0,0-1 1,-1-25-1,0 1 0,0 2 1,0 1-1,-2 2 0,0 2 1,0 4-1,0 1 0,0 4 1,1 1-63,0 4 1,1 0 0,0-1 0,0 0-1,1 1 1,0 1 0,1-3 0,0 1-76,0-2 0,2-2 0,2-5 0,1-3 0,3-5 0,1-3 0,10 29 75,2-10 1,-3-11 0,-2-5 0,-3-7 95,-1-8 1,-6-2-108,-3-7 0,2-4 0,-2-5-95,-1 2 1,-1-4-452,3-2 1,-4-4-582,3-4 430,-2-3 1,2-7 265,0-3 444,6 2 0,4-18 0,2-9 0,5 1 0,-1-1 0</inkml:trace>
  <inkml:trace contextRef="#ctx0" brushRef="#br0" timeOffset="29">28690 11935 8146,'-6'-20'18,"5"2"0,-4 5 0,5 0 168,5 0 0,7 6 0,10 3 0,2 1 666,1-1-947,1 3 1,5-5 0,3 6 0,1 0 0,-1 0 0,-4 0 0,-3 1-804,-1 4 1,-11 2 897,-2 5 0,-32 13 0,-3 1 0</inkml:trace>
  <inkml:trace contextRef="#ctx0" brushRef="#br0" timeOffset="30">28677 12164 8146,'-1'-8'105,"-4"-1"33,-2 1 1,0-1 562,3 1-593,14 5 1,0-3-1,11 6 1,3 0-1,4 0 1,8 0-1,5 0 184,6 0-292,2-5 0,-3 1 0,5 1 0,2-4 0,1 1 0</inkml:trace>
  <inkml:trace contextRef="#ctx0" brushRef="#br0" timeOffset="31">30628 11833 8146,'-7'-13'-89,"-5"0"0,4 1 0,-3 0 0,-2 4 509,0 4 0,0 4 1,2 5-1,0 7 128,-2 3-506,9 8 0,-12-3 0,12 5 1,0 2-1,-1 1 0,1 2 1,1-1-45,2-3 1,7-4-79,2-1 33,3-5 1,8 2 0,1-7-1,1-2 1,0-5 0,2-3 0,2-1-169,5 0 0,-7-5 0,1-4 0,-6-2-32,-6-2 1,-1 0 73,-7 1 88,0-7 1,-5-1-1,-3-5 1,-5-1-1,-3 2 1,-5 2 0,-5 0-34,-2 0 1,-3-2 0,-1-2 0,-2 1 222,2-1 1,1 1 223,1-1-201,1 1 0,6-1 0,5 1 0,6-1 0,4 1 0,5 1 1,7 1 662,8 2 0,4 5-467,5-1-231,1 9 0,-1 2 0,1 6 0,-2 1 0,-1 4 36,-2 3 1,-7 8-203,-1 1 43,0 11 0,-12-7 0,3 10 1,-2-1-1,-4 0-764,-2-2 1,-3 3 222,-6-1 173,0 6 1,-4-8 0,0 5-1,3-4 398,4-5 0,22-15 0,9-11 0</inkml:trace>
  <inkml:trace contextRef="#ctx0" brushRef="#br0" timeOffset="32">31151 11667 8146,'-9'-13'-1189,"1"1"1998,-1 5-643,-4 1 0,2 12 0,1 4 1,2 4 265,-2 3 1,3 4-433,-2-4 0,6 0 1,-1-3-1,3 2-152,1 1-42,0 0 195,5-5 0,4 0 0,6-4 0,4-3 0,1-4 0,1-1 0,0 0-88,0 0 1,1 1 160,3 4 1,-5-4-1,-2 3 1,-1-1 177,0 1 1,-4 2-96,-4 3 1,-2 3 0,1 0 0,-3 3-3,-4 1 1,-2 4-235,-4 1 0,-2-1 65,-6 1 0,-4-5 1,-1 1-1,-2-2-227,-2 2 1,2-4-109,-2 0 0,1-2 35,-4-7-279,-1 0 0,1-4 593,-1 0 0,-22-34 0,-6-8 0</inkml:trace>
  <inkml:trace contextRef="#ctx0" brushRef="#br0" timeOffset="33">31176 11693 8146,'0'-14'0,"0"-3"0,2 2-604,2-2 1,4 3 753,9 1 0,0 2 0,7 3 0,5 3 237,2 4 1,-1 1-909,4 0 1,0 1 520,4 4 0,17 7 0,5 8 0</inkml:trace>
  <inkml:trace contextRef="#ctx0" brushRef="#br0" timeOffset="34">31839 11616 8146,'-7'-6'0,"-4"-1"-524,9 0 209,-3 2 744,5 10 0,-4 4 0,-1 8 1,2 6-1,2 3 0,1 6 1,0-1-174,0 0 0,0 3 0,0-3 0,0 0-249,0 0 0,0-1 0,0-4 0,0-2-389,0-3 1,1-3 129,4-5 0,-4-7 0,3-6 1,-2-9 64,-2-6 0,0-2 42,0-9 131,0 4 0,0-15 0,1 3 1,2-2-1,1 1-66,-1 1 125,4 6 0,-5-8 0,2 6 0,-1 4 0,0 3 342,1 6 1,0 7-292,-4 1 1,0 12-85,0 1 0,4 12 58,1 5-75,-1 3 1,-3 6 0,2 0 0,3-2 0,-1-1-203,1-1 1,3-5 18,-5 0 1,4-1-136,-3 1 281,4-2 0,-1-11 0,4-1 0,1-1 0,0-3-9,0-2 0,-1-6-21,1-4 1,4-8 274,0-4-197,0-3 1,0-3 0,0-2 0,0-2 0,0 0 126,0 0 0,-1 1 66,-8 5 0,2 1-166,-6 2 432,1 4 1,-5 12-268,0 6 1,0 6-78,0 7 1,0 5 7,0 3 1,0 3-181,0 2 1,0-1 0,1 1 0,3-2-217,5-3 0,-2 2 43,1-6 0,5 1-560,4-1 572,0-8 0,1 6 0,4-9 0,0 0 0,2-1-824,2-2 1,-8-3 1035,8-4 0,-3-3 0,13-45 0,-16 20 0,0 1 0</inkml:trace>
  <inkml:trace contextRef="#ctx0" brushRef="#br0" timeOffset="35">32553 11667 8146,'0'-14'-438,"0"-3"1,0 3 218,0-3 1,0 1 1716,0-1-637,0 3-466,0-4 0,0 9 1,0 3-76,0 5 1,-1 5-124,-3 13 0,2 3-97,-2 6 1,-2 1-1,1 1 1,-1 3 32,0 2 0,-2-1-287,4 2 0,-1 2 75,5-7 0,-4 1 1,0-6-1,1-1-72,2-2 1,1-5 62,0 1 1,0-7 14,0-2 0,1-5 1,2 0-1,1-7-182,-1-9 0,3-6 171,-2-6 1,0-6-256,-4-3 269,6-3 1,-5-1 0,3-2 0,-2-1 0,-2-3-114,0-1 1,0-2 271,0-4 0,4 6-211,0 2 182,1 3 0,-4 4 1,3 2-1,3 4 1,2 4 236,-1 5 0,2 7-160,7 5 0,-3 7-59,3-3-73,3 4 1,-6 7-1,3 2 1,-2 3-1,-3 4-32,1 2 0,-4 1-7,-1 3 1,-5 3-267,1-2 214,-2 2 0,-8 5 0,-4 1 0,-4-2 0,-5 1-586,0 1 1,2-2 289,-5 6 0,2-6-617,-1 2 999,3-3 0,11-7 0,1-2 0</inkml:trace>
  <inkml:trace contextRef="#ctx0" brushRef="#br0" timeOffset="36">33102 11731 8183,'-2'-13'-395,"-2"0"1,3 1 16,-4-1 1,0 4 941,0 1 0,-5 1 1,2-2-1,-5 5 119,-4 3 0,-3 6-508,-5 4 0,-1 8 0,2 4 0,2 3-49,0 2 1,7-1-359,-2 1 220,3-1 0,7-1 0,2-1 0,4-3 0,1 0-739,0-1 641,6-3 1,2-2-1,8-7 1,2-1-1,2-3-104,3-2 0,1-2 0,1-3 1,1-6 3,-1-6 0,1 2 235,-1-3 0,-4-2 123,1 2 1,-7-4-1,2 4 1351,-3 2-774,-1 0-235,-6 8-374,-1 7 1,-6 7 0,0 8 0,0 2 0,0 2-62,0 1 1,0 3-430,0-6 1,6 0-1020,2-4 1040,3-1 1,8-4 0,2-4 352,3-3 0,24-23 0,6-7 0</inkml:trace>
  <inkml:trace contextRef="#ctx0" brushRef="#br1" timeOffset="37">32528 10290 21969,'7'-1'-1470,"-3"-4"0,-8 4 1,-3-5-1</inkml:trace>
  <inkml:trace contextRef="#ctx0" brushRef="#br1" timeOffset="38">32515 10277 19811,'7'0'0,"0"0"0,-3 0 0,-2-1 226,2-3 1,-1 2 133,1-2 1,-1 3-1513,6 1 1,-7-2 0,4-1 2426,0-1-685,-5 0 36,5 4 1,-5 0-161,3 0-11,-2 0-369,4 0 0,-23 17 0,-5 4 0</inkml:trace>
  <inkml:trace contextRef="#ctx0" brushRef="#br0" timeOffset="39">13937 15314 8318,'0'-9'-573,"0"1"1,0-2 679,0-1 0,-4-2 339,-1 0-297,1 0 0,4 5 97,0-1-184,0 7 0,2-5 0,2 4 176,4-2-194,-2 1 1,5 4-1,-2 2 1,2 0 126,2 3-127,0 5 1,-1-3 0,1 7-1,0 3 1,0 4 172,-1 3-235,-5-4 0,3 8 1,-4-2-1,0 2 1,-1 2 16,-2 0 0,-1 4 0,-2-5 0,0 0-111,0-2 0,0-2-26,0 1 103,0-1 0,-5-5 1,1-3-1,1-3 0,2-1-252,1 0 0,0-1-93,0 1 0,0-4-346,0-1 537,0-5 189,0 3 0,6-18 0,1-2 0</inkml:trace>
  <inkml:trace contextRef="#ctx0" brushRef="#br0" timeOffset="40">14523 15174 8241,'0'-13'-387,"0"0"1,0 0 0,0 1 464,0-1 1,0 4 0,-1 2-1,-2 0 371,-1 0-383,0 4 0,2-2 0,-2 6-1,-5 3 1,2 3 0,-1 6-1,-2 1 7,-1 3 0,-2-1 1,2 7-1,1 2-9,1 3 1,2 2-1,-3-4 1,3-1-29,1 1 0,2 1 0,4 1 0,0 0-15,0-4 0,2 0 0,2-5 0,4-1-30,4 1 0,2-4 1,1-6-1,2-5 3,-1-3 1,4-1-1,0 0 1,-1 0-37,-2 0 1,2-5 48,-2-4-16,0-8 0,0 2 1,0-7-1,-3 1 1,-3 0-1,-4-2 0,1-2-15,-1-4 1,-5 0 0,3 3 0,-4 1 18,-1-1 1,-1 1-5,-4-1 16,-2 6 1,-5-2 0,-1 6 0,-1 3 0,-2 3 60,-1 1 0,-4 3-34,4 2 0,-2 2-10,2 2 0,3 0 1,-4 0-1,1 2 5,0 2 1,0-1 19,4 5 1,5 1-8,-1 3-17,1 1 1,-1 0 0,2 1 0,1 2 0,4 1 133,0-2 0,2 1-30,0 1 0,4-7-48,1 3 1,9-4-1,-1 4 1,2-1 11,4-4 1,-4-1-93,6-3 0,-4-2 4,5 2 0,-3-3 0,4-1 0,-3-1-81,-2-3 0,1-2 36,-2-2 0,-3-4 38,3 4-205,-9-4 1,4 0 0,-5-1-483,0 0 182,-1 6-150,-6 1 658,0 6 0,-12 34 0,-2 9 0</inkml:trace>
  <inkml:trace contextRef="#ctx0" brushRef="#br0" timeOffset="41">19739 15301 8275,'0'-13'-714,"0"1"0,1 0 65,3 4 959,-2 2 0,3 1 105,-5-4-252,6-2 39,-5 4-96,5 1 1,-7 12 30,-4 2-87,4 3 0,-10 2 0,4 1 0,-2 3 0,-1 5 203,-4 2-209,1 1 0,-5 5 0,5 1 0,0 0 0,2 0 0,1-1 0,3 0 91,1 0 0,2-3-103,4-2 1,0-8 0,0 4 0,1-5-38,4-3 1,0-1-6,4 1 0,2-1-27,-2-4 0,2 2-85,2-6-10,0 0-170,-1-4-309,-5 0-364,-1 0 674,0 0 1,-3 0 36,5 0 264,-5 0 0,8 0 0,8-22 0,8-7 0</inkml:trace>
  <inkml:trace contextRef="#ctx0" brushRef="#br0" timeOffset="42">19190 15276 8275,'-5'-7'-150,"2"-3"0,-4 4 0,0 0 0,0 1 0,-3 2 159,-2 1 0,0 2 0,-1 2 0,0 2 0,0 6 0,1 4 222,-1 3 1,1 6-150,4-2 0,-3 3 1,4 0-1,-2-1 77,0-2 1,7-1-202,-3 1 81,4-2 0,2-2 0,4 0 0,5-2 0,4-2 1,4-3-1,2-3 1,3-1 1,5-2 0,2-4 0,-2 0-5,-1 0 0,3-6 40,0-2-82,5-4 1,-10-5 0,2-1 0,-5 0 0,-4-2 0,-4 1 0,-4 0-79,-6-1 1,-2 4 0,-4-1 0,-2 3-2,-4 1 0,-8 0-3,-1 1 0,-6 5 0,4 2 0,-3 4-74,1 1 1,4 0 100,-4 0 1,5 0 0,-1 0-1,3 0-479,1 0-430,6 6 970,-4-5 0,26 10 0,1-4 0</inkml:trace>
  <inkml:trace contextRef="#ctx0" brushRef="#br0" timeOffset="43">19305 15021 8306,'0'-13'-288,"-1"0"0,-2 0-149,-1 1 0,-1-1 794,5 0 1,0 0 156,0 1-452,0 5 1,0 2 0,0 10 75,0 3 0,0 5 32,0 4-40,0 3 1,-1 7 0,-3 2 0,-3 7-1,-2 5 471,1 6-540,-1 2 1,-4 2 0,1 0 0,0 0 0,2 0 313,2 0-409,5 0 1,-7-5-1,6-4 1,1-4 0,2-2-58,1-2 1,0-7 0,0-2-1,0-5-155,0-2 1,0-6-204,0 5 406,0-12-669,0 12 0,1-15 712,3 2 0,9-20 0,7-5 0</inkml:trace>
  <inkml:trace contextRef="#ctx0" brushRef="#br0" timeOffset="44">17635 12815 7770,'1'-9'-1898,"3"1"1968,-2-1 0,3 1 45,-5-1-54,0 6 0,0-4 21,0 3 1,2 3 42,2-4-69,-3-2-76,5 6 16,-6-5 76,0 6-1,0 0 0,0 6-23,0 2 0,0 4 8,0 1 12,0-1 0,0 5 0,-1 2 1,-4 1-1,-2 2 234,0 2-279,-4 7 1,4 1-1,-6 3 1,0-1 0,1 1-22,-1 2 0,2 0 72,2-3-66,-2-3 0,8-9 0,-4-3 0,1 0-127,3-4 87,2 0-2,1-8 29,0-2-51,0-5-7,0 0 52,0-5 12,0 3 4,0-3 1,0 3 12,0-2-9,0 2 0,0-5-7,0 3 7,0 3-1,6-11-613,-5 11 605,5-10 0,5 4 0,3-6 0</inkml:trace>
  <inkml:trace contextRef="#ctx0" brushRef="#br0" timeOffset="45">18030 13134 8397,'1'-9'-419,"2"1"-17,1-2 1,5 3-1,-3-1 716,1 3-209,-4-5-57,2 8 0,-6-3 0,-3 5 6,-5 0 1,-2 4-1,-2 2 1,0 1 27,0 3 1,5 1-1,-1 2 1,0 0-7,-3-1 0,4 1 0,1 0 0,-1 1-29,1 3 0,5-3 1,-3 3 9,4-3 0,7-1 1,2 0-1,5-2-20,4-2 0,3 1 30,5-6-31,1 0 0,1-4 0,1 0 0,2 0 0,-1 0 0,1-1 1,0-4-4,-2-3 0,-6 1 0,-5-2 1,-3-1-47,-2-1 1,-4-2 48,-4 1-11,-3-1 0,-1 0 0,-1 0 0,-3 1-108,-5-1 86,-2 0 1,2 6 0,1 1 0,-2 2 0,-2 0-275,0 1 1,3 2-88,1 1 53,-1 0 339,-4 0 0,1 0 0,-1 11 0,0 3 0</inkml:trace>
  <inkml:trace contextRef="#ctx0" brushRef="#br0" timeOffset="46">18145 12993 8397,'0'-14'0,"0"-1"0,0-2-431,0 1 0,-5 0 185,1-1 297,0 9 0,4-9 0,0 8 401,0-2-431,0 4 1,0 3 0,0 8 0,0 4 69,0 4 1,-1 6 0,-2 3 0,-3 4 116,-1 0 0,3 6-64,-5 3-116,6 3 0,-7-3 0,6 0 1,1 1-1,2 2 55,1 2-79,0-7 0,0 4 0,0-7 1,0 0-1,0-1-119,0 2 0,4-8-116,0 4 0,5-9 115,-5 0-113,0-3 1,1-1 0,0-2-906,2-2 1134,-4-4 0,3-39 0,-6-8 0</inkml:trace>
  <inkml:trace contextRef="#ctx0" brushRef="#br1" timeOffset="47">13197 12802 18169,'0'-8'-1538,"0"-1"0,-1 1 1,-2-1-710,-1 1 2027,0 5 0,4-4-378,0 2 568,0 4 0,1-5 0,3 6 1,3 2 369,0 2-251,5-3 1,-5 11-189,6-4 1,39 15-1,10 4 1</inkml:trace>
  <inkml:trace contextRef="#ctx0" brushRef="#br1" timeOffset="48">13503 12828 16775,'0'-13'-4911,"0"0"4234,6 0 0,1 6 876,6 3-107,0 3 0,-1 1 0,1 0 1,0 0-1,0 1 0,-1 2 0,2 2-171,3 3 1,-2-4-1,3 3 1,-1 0 127,0 0 1,51 2-1,-30-3 1,1 0-1</inkml:trace>
  <inkml:trace contextRef="#ctx0" brushRef="#br1" timeOffset="49">13899 12853 15771,'12'-6'-139,"-3"5"1,-1-3-923,2 2 0,-3 2 985,2 0 1,-1 0-1,5 0 70,0 0 0,0 0 0,-1 0-13,7 0 0,-5 0 1,4 0-1,1 0 1,2 0-36,3 0 1,2 0-32,-1 0 75,1 0 0,-1 0 0,1 0 1,-2 0-1,-2 0-40,0 0 51,-7 0 0,9 0 0,-4 0 0,0 0 1,-3-1 67,-3-3 1,3 2-5,0-2 1,0 3-49,-4 1 1,1 0-13,3 0 21,-3 0 0,5-5 1,-7 1-1,1 1 1,1 0 58,3-1 1,-3 3-12,3-4 1,-1 3 46,1-3-119,-3 4 0,5-5 0,-5 6 0,1 0 1,2 0-47,-1 0 0,0 0-57,1 0 1,-2 0 104,6 0-110,-5 0 102,2 0 0,24-5 1,6-2-1</inkml:trace>
  <inkml:trace contextRef="#ctx0" brushRef="#br1" timeOffset="50">15097 12777 15594,'13'0'0,"0"0"0,-1-2-730,1-2 1,0 2 551,0-2 1,-1 1 0,1 1 0,0-3 167,0 2 1,-1 1 8,1-3 1,0 4 1,0-3 0,-1 2-56,1 2 32,0 0 1,0 0 0,-1 0 0,1 0 22,0 0 0,39 0 0,11 0 0</inkml:trace>
  <inkml:trace contextRef="#ctx0" brushRef="#br1" timeOffset="51">15620 12751 14170,'13'-1'128,"-1"-4"0,1 4-85,0-3 0,-5-2-891,1 2 0,-5-2-170,5 2 969,-1 2 0,4-5 0,-3 5 0,0-3 0,1 2 100,1 2 0,-2 1-85,-1 0 0,1 0-80,3 0 101,1 0 1,0 0 0,0 0 0,-1 0 0,1 0-192,0 0 0,0 0 198,0 0 1,-1 0 145,1 0 0,0 0-142,0 0 0,-1 0-34,1 0 1,-2-1 11,-2-4 0,-43 4 0,-16-5 0</inkml:trace>
  <inkml:trace contextRef="#ctx0" brushRef="#br1" timeOffset="52">14740 12866 13603,'-13'0'-659,"5"0"1,-1 0-480,-1 0 1203,-1 0 1,3 0 0,1 1 0,-1 3 0,1 5-48,-3 2 1,1 3 0,-1 2-1,1 2-60,-1 2 1,3 0-53,-1 1 105,5 3 0,-7-2 0,6 6 0,1 2 1,1 0-1,2-1 0,0 1 14,0-2 1,2-1-550,2-1 491,3-1 1,10-5-1,0-1 1,0-2 0,2 0-1,0-2 1,1-1-95,-3-1 1,2 0 0,-2-2-1,0-1 57,1-1 1,-4-5 0,3 3-211,-3-1 1,-1-2-95,0-4 317,-6 0 0,-1 1 205,-6 3 0,-46 4 0,-10 4 0</inkml:trace>
  <inkml:trace contextRef="#ctx0" brushRef="#br1" timeOffset="53">13899 13095 11164,'-9'-7'-784,"2"2"0,0 0 299,0 1 0,-2 0 0,-2 5 640,3 3 1,-2 4 0,4 4 0,-1 1-32,-3 0 1,4 5-113,2 3 1,-2-1 0,2 0 0,1 0 15,2 0 1,1-3-39,0 4-2,6-5 1,-4 2 0,7-5 0,2 0 0,3-1 0,3 0 0,0-2 44,2-2 1,-1-5 0,5 1 0,-2-2 21,2-2 1,-3 0-204,1 0 143,-6-6 0,8 3 0,-6-5 1,-1-2-1,-2-2-24,-1 0 8,-1-1 1,-5-1-1,-2-2 1,-4-2-1,-1-1-41,0 1 1,0-3 0,-1 2 0,-4 1-29,-3-1 0,-3-2-69,-2 4 118,0 0 0,-1 4 1,-2 1-1,-1 0 1,0 2-9,-1 2 1,4 5 0,-3-1 0,-2 2 65,2 2 1,-1 0 0,2 0 0,-1 2 157,2 2 0,1-1-21,1 5 1,4 1-64,1 4 0,1-1 1,-2 1-1,4 1 193,-1 3-192,5-3-87,-5 5 0,7-6 0,4-2 0,3-1 0,3-3 55,2-1 1,1-2-29,3-4 0,-1 0-27,5 0 1,0-2-1,5-2 1,-1-3-71,1 0 1,1-4 73,3 2 1,-8-2-87,4-2 0,-5 0 0,0 2 0,-4 1-458,-3 2 599,-1 5 0,-28 8 1,-8 10-1</inkml:trace>
  <inkml:trace contextRef="#ctx0" brushRef="#br0" timeOffset="54">803 10175 7813,'0'-12'-830,"0"3"806,0 1 0,0 3 0,-1-2 0,-2 0 233,-1 0-92,0 4 1,4-8 0,0 2 0,1-1 0,2 1 745,1 0-604,0 1 1,-2-5-30,2 0 1,-3 5 102,4-1-95,-4 6-168,-1-2 1,0 20 0,0 8 0,0 7 0,-1 5 27,-4 2 1,3 2-98,-7 4 0,5-2 0,-3 4 1,1-1-35,3-3 0,2-1-16,1-2 1,0-5 32,0-3 0,1-9 0,3-4-155,5-3 0,4-7-54,4-3 1,-2-2 102,7-2-61,-7 0 0,9-7 0,-3-6 0,5-7 0,1-4-505,-2-1 1,4-1 124,-8 1 1,3-1 562,2 1 0,-18-12 0,-4-3 0</inkml:trace>
  <inkml:trace contextRef="#ctx0" brushRef="#br0" timeOffset="55">842 10290 7836,'-13'-6'-46,"4"5"94,1-3 1,5 1 0,-3 0 374,1-1-254,3 0 1,-2 4 0,8 0-199,5 0 0,6-5-51,2 1 1,6 0 0,-2 2 0,3 0-238,2-3 0,-1-3-576,1 4 579,-1-1 314,1 0 0,16 3 0,5-3 0</inkml:trace>
  <inkml:trace contextRef="#ctx0" brushRef="#br0" timeOffset="56">1390 10214 7861,'-7'-8'-904,"-5"3"1279,5-1 1,-1 5-298,-1-4 1,1 4 0,-5 1 0,0 0 509,1 0 1,-1 0-12,0 0-503,6 6 1,-4 1 0,2 6 0,-2-1 0,-2 1-31,0 0-97,6 0 1,-3-1-1,6 2 1,0 2 0,0 1-65,-1-1-76,1 3 0,6-4 0,0 2 1,4-3-1,1-3-66,3-2 0,-3 1 0,2-6 0,1-1 83,1-2 1,2-1 178,-1 0 0,-3-1 0,-1-4 1,2-3-42,2-3 0,-4-2 68,1 0 0,-5 2 250,4 2-49,-5-2 1,4 4 0,-4-6 1046,1 0-742,1 6-146,-5 2-281,0 5 0,0 1 0,0 3-18,0 5 0,0 2-256,0 2 0,0 0-137,0-1 1,0-3-1,1-2 1,2 0-350,1 0 1,6-3 314,-1 5 0,-2-6 57,1 1 1,1 2 0,3-2 0,1-1 278,0-2 0,0-1 0,16-17 0,5-4 0</inkml:trace>
  <inkml:trace contextRef="#ctx0" brushRef="#br0" timeOffset="57">1556 10341 7850,'1'-7'-265,"3"3"336,-2-3 210,3 5 20,-5-3 1,0 3 310,0-2-529,0 2 190,0-3-267,0 5 1,0 1-76,0 3-156,0-2 99,0 4 162,0-6-546,0 0 542,6 0 4,-5-6 45,5 4-19,-6-3-39,0 5 104,0-6 0,2 5 1,0-5 200,3 0-136,-1 5 28,-4-5-112,0 6-102,0 6 1,0 1 0,0 7 0,0 2-28,0 1 0,0 4 73,0-4-83,0 6 0,0-9 1,0 3-1,0-2 1,0 1 19,0 1 0,0-4-189,0-5 102,0-5 11,0 8 1,0-11 0,0 0 0,1-7-114,4-4 0,0-7 136,4-4 1,2 3-54,-2-3 111,2 1 1,0-4 0,-1 0 0,-1 3 0,1 2 94,1 2 0,-3 2 109,1 7 23,-1-2 0,5 10 32,0-4 0,-5 10-165,1 3 1,-6 5 46,1 4-115,3-3 0,-6 6 0,4-4 1,-2 2-1,-1 0-66,3 1 0,-1-2-103,-4-4 1,0-1-401,0 1 248,6-6 1,-5 4 0,5-3 0,-2 0 300,0 1 0,6-18 0,-3 1 0</inkml:trace>
  <inkml:trace contextRef="#ctx0" brushRef="#br0" timeOffset="58">2180 10137 7806,'0'-13'-534,"0"1"0,0-1 994,0 0 0,-4 5 604,0-1-891,0 6 0,2-2 0,-2 5 115,-4 0-224,2 5 0,-4 7 0,4 6 1,-1 3-1,-1 5 258,1 2-359,-5 7 0,7-3 0,-5 3 0,3-1 0,1 0 0,3 0 0,2-1 16,1-2 0,5-1 68,4-5-45,2 1 0,3-7 0,3-3 0,5-6 0,2-6-9,1-2 0,-4-2 1,1-2-1,0-4-80,2-6 1,2-7 48,-1-6 0,-3-5-76,-1 0 28,-5-11 1,2 7 0,-5-10 0,-1 0 0,0-1-194,-4 0 0,-2 1 135,-6 6 173,-6 5 1,-2 3 0,-9 9 0,-4 5 0,-4 6 156,0 6 0,-6 3-1,-3 1 0,3 1-6,1 3-78,-3 9 0,6 3 0,-2 4 0,3-1 1,5 0 143,4-1 1,8 4-202,5-5 0,3 1-38,1-1 6,0-3 1,1 5 0,3-7 0,6 1 0,6-2-76,5-2 0,-1 1 84,1-6 1,5 5-250,3-5 101,1 0 0,-4-4 0,-1 0 1,1-1-1,-1-2-751,1-1 0,-1-6 878,1 1 0,-6-19 0,-2-6 0</inkml:trace>
  <inkml:trace contextRef="#ctx0" brushRef="#br0" timeOffset="59">3137 10239 7819,'-7'-6'237,"0"5"0,4-5 214,-2 1-390,1 3 0,11-8 0,5 6 1,3 1-1,1 0 0,-1 1-108,2-3 1,3 1 0,4 4 0,-22 0 7</inkml:trace>
  <inkml:trace contextRef="#ctx0" brushRef="#br0" timeOffset="60">3124 10379 7845,'-13'0'0,"0"2"-237,1 2 245,5-3 0,2 11 0,10-5 1,3 1 1030,3 1-1026,8-6 0,-4 7 1,7-6-1,0 0 1,4 0-1,2 1 0,-19-4-226</inkml:trace>
  <inkml:trace contextRef="#ctx0" brushRef="#br0" timeOffset="61">3149 10239 8029,'-12'-7'6,"3"0"177,1 3 0,3 2 1,-2-3 691,2-1-798,6-1 0,8-2 1,8 2-1,4 0 0,3 0 1,3-3-1,3 0 512,4 2-638,3-4 1,-1 10 0,-2-6 0,-4 3-1,-3 2 1,-1 2 0,-2 1-379,-3 0 0,-8 1 0,-9 3 0,-3 5-113,-1 2 0,-1 3 0,-3 2 540,-5 1 0,-42 28 0,20-21 0,0 0 0</inkml:trace>
  <inkml:trace contextRef="#ctx0" brushRef="#br0" timeOffset="62">3124 10456 8114,'-13'0'0,"5"-2"0,-1-2-49,6 3 0,-1-5 1,10 6-1,5 0 1254,5 0-1171,6 0 1,-2 0 0,7 0 0,2 0 0,0 0 0,0 0 0,-2 0-217,-2 0 0,1 0 182,-1 0 0,29-23 0,7-5 0</inkml:trace>
  <inkml:trace contextRef="#ctx0" brushRef="#br0" timeOffset="63">4450 9831 8114,'0'-31'-84,"-1"5"1,-2-1 0,-1 6 0,-1 3 0,1 2 559,0 2 0,-2 7-155,2 3-43,3 14 1,-7 4-1,6 13 1,-3 2 0,1 7-1,-2 5 1,-1 6 258,0 2 0,-4 2-728,2 0 141,4 0 1,-5-1-1,4-2 1,1-3 0,-1-2-1,3-8 1,2-8-33,1-8 0,1-7 147,3-3 1,3-11-1,6-10 1,0-8-59,0-4 1,-1-3 0,1-1 0,1-4-131,3 0 1,-3 3 97,3 0 34,-2 2 1,0 7 0,1 3 0,-1 4-21,5 5 78,-8 2 1,3 17 0,-9 6-1,-1 6 1,3 4 35,-1 3 1,-5 1-126,3 3 1,-4 1-1,-1-5 1,0-2-213,0-1 0,0-7-104,0-3 1,0-3-72,0-1 0,4-4-78,1-1-445,-1-5 1,-3 3 931,4-6 0,7-17 0,8-5 0</inkml:trace>
  <inkml:trace contextRef="#ctx0" brushRef="#br0" timeOffset="64">4208 10545 8114,'-19'0'12,"1"0"0,-3 0 1,4 0 124,3 0 613,1 0 0,9 0-332,8 0 0,4 0-111,14 0-192,4 0 0,7 0 1,5 0-1,2 0 1,3 0-80,3 0-68,-2-6 0,6 4 1,-3-6-1,1 1 1,-2 2-1,-2-2 1,-3 1-346,-2 0 1,0-2-1,-9 4 1,-3 1-1542,-4 1 1918,-11 2 0,-40 23 0,-14 5 0</inkml:trace>
  <inkml:trace contextRef="#ctx0" brushRef="#br0" timeOffset="65">4463 11374 8114,'0'-9'-357,"0"1"1,0-2 465,0-1 0,0-4 0,0-2 0,-2-4 468,-2-3 0,1-1-346,-5-1 0,-1 1 0,-3-1 0,-1 2-3,0 3 0,-4 2-17,0 7-154,0 5 1,-1-3 0,-4 7 0,-2 4 0,0 8 0,2 6 0,0 7 3,0 2 0,3 5 0,2 1 0,4 0-133,5 1 1,-2-4-169,6 3 245,0-3 0,5-8 1,3-3-1,5-5 0,3-4-3,5-1 3,-2-2 1,13-5 0,-2-5 0,0-5 0,3-6-9,1-3 0,-4-5 0,3-7 0,-5 0 45,-3-4 0,-1-2-158,1-4 1,-2-4 84,-7-5 48,1 0 0,-6 2 1,-3 2-1,-2 6 1,-2 7 218,0 8 0,0 7 139,0 6 0,-6 6 41,-2 3-319,2 2 0,-4 8 0,4 4 0,-1 5 1,-3 7-106,-1 2 1,3 3 14,-1 2 1,5 0-267,-5 5 224,7 0-1,-4 2 1,6 0 0,0-4 0,1 0-261,4-4 0,2 3 190,5-1 1,3 0-532,2-5 306,-3-5 1,10-2-1,-3-6 1,3-2 0,0-3-1413,-3-2 1743,4 0 0,17-45 0,-15 15 0,0 0 0</inkml:trace>
  <inkml:trace contextRef="#ctx0" brushRef="#br0" timeOffset="66">5190 9780 8114,'0'-18'-219,"1"2"0,2-4 0,1 2-301,-1 2 758,4 8 0,-4-4 1,4 4-1,0-2 1,-1 0 2446,-1 2-2311,0 5 0,-4-3 0,2 7 0,1 4 1,5-1 21,-5 9-269,6-3 0,-3 14 1,6-2-1,-2 7 1,-1 8-1,-2 6 1,2 10 213,2 4 0,-5 3-44,-3 8-319,-3-27 0,-1 1 1,0 5-1,-1 2 0,-1 5 1,0 1-1,-2 0 1,-2 1-1,-1-2 0,-2 1 18,-1-1 0,-1-1-201,0-2 1,-2-1-1,-2-1 1,-1 0 0,0-5-1,-1-2 1,0-3 0,0-3-1,-15 27-304,0-10 0,-3-7 197,1-4 0,-1-4 0,-1-4 0,2-4-682,-1-3 0,2 3 527,-1 0 1,2-2-640,-2-7 530,-3-2 576,4-7 0,-2 0 0,-1-4 0,-2-4 0,-2-2 0,-2-2 0</inkml:trace>
  <inkml:trace contextRef="#ctx0" brushRef="#br0" timeOffset="67">4029 9640 8160,'-12'-19'162,"0"5"1,2-1 23,2 5 1,1 5 0,-2 11 0,4 8 0,-1 12 0,-3 11 247,-2 8 0,-6 16 1,-1 8-1,8-29 0,1 1-212,0 5 0,0 2 0,-3 6 0,1 2-307,0 9 1,1 2 0,1-2-1,1 0 1,1 4 0,1 0 0,3-4-1,0 0 144,2-4 1,1 0 0,4-5 0,2 0-769,-1-2 0,3-2 353,2-11 0,1-1 0,0-1 0,2-2 0,18 16 1,2-5-1,2-3 0,2-4 356,1-1 0,2-3 0,2-3 0,4-3 0</inkml:trace>
  <inkml:trace contextRef="#ctx0" brushRef="#br0" timeOffset="68">587 12317 8189,'0'-17'23,"-2"0"0,-1 2 0,-1 1 0,1 1 765,2 0-493,1 6 1,0 3 0,0 10 0,0 6 0,0 10 1095,0 6-1314,0 4 0,0 12 1,0 3-1,0 3 1,0 1-124,0 0-135,0 0 0,-2 1 0,0 2 0,-3 0 0,2-5 0,2-5 0,1-5-1963,0-5 1755,0-3 1,0-11 0,1-3 388,4-3 0,2-30 0,6-6 0</inkml:trace>
  <inkml:trace contextRef="#ctx0" brushRef="#br0" timeOffset="69">370 12802 8153,'-14'-13'-62,"-3"1"1,7-1-34,-3 0 0,9 5 0,1 0 0,7 1 257,9 0 0,1 3 1,7-3-1,3 1 11,5 3 0,-1 2 0,5 0 0,1-2-266,2-1 0,-3-2 0,8 3 0,0-3-203,-1-1 1,0 3-1,-2-5 1,0 0 101,0-3 0,-5-1 0,-3 1 0,-3-1 43,-2 0 0,-7 0 298,-5 1 26,-6-1 1,-7 4 0,-3 1 0,-4-1 0,-5 2 0,-4 3 0,-2 3 705,-4 1 1,-2 0-237,-1 0-478,-1 0 1,1 7 0,-1 4-1,1 6 1,1 3-34,2 3 1,0 1 0,5 1-1,3 1-464,4-1 0,0 1 208,6-1 0,-1 1-189,5-1 1,12-1 0,5-2 0,5-7-223,4-5 1,1-4 260,2-6 1,0-2-164,5-2 326,-6-3 0,8-11 0,-7-4 0,-2-2 0,-4-1 34,-6-1 1,1-3 13,-1-1 1,-5 1 237,-8 8 27,-3 3 0,-2 6 1,-3 4 1,-3 14-36,-6 11 0,1 5-118,4 4-18,-3-1 0,8 1 0,-4 1 0,1 1 1,3 2-54,2-2 0,2-7-98,3-4 1,4-2 38,4-3-1,1-5 0,0 3 1,1-5-1,2-4 1,2-4-368,2-5 0,-3-8 248,4-1 1,-5-6 199,1 2-9,-3 3 0,-3-5 0,-1 5 0,-3-1 738,-1 1-195,-2 1-90,-4 10-256,-6 1 0,-1 13 1,-4 4-1,1 6 1,2 2 442,-2-1 1,0 1-364,1-2 0,-1-3-82,6 3 126,-6-3 0,9-5-4,-3-1 1,4-5-260,4 1 0,0-5 210,9-8-338,-3 1 0,12-16 1,-3 2-1,1-2 0,1-1-153,-1-1 1,4 5 76,-3 0 0,-3 5 95,-1-1 32,-2 9 1,-3 2 0,0 9 0,-4 4 17,-4 6 1,-2 8-60,-2 0 1,0 3-74,0 2 45,0-1 0,0-1 0,0-2 0,1-5 0,4-3-757,3-1 1,3-1 489,2 1 0,6-6 364,2-3 0,20-19 0,6-6 0</inkml:trace>
  <inkml:trace contextRef="#ctx0" brushRef="#br0" timeOffset="70">2129 12623 8153,'-5'-7'-166,"2"-3"504,-6 6 1,1 0-112,-5 4 0,5 7 1,-1 4-1,-1 6 187,-1 3 0,2-3-347,1 4 1,4-3-1,-3 3 1,1 0-80,3-1 0,3 3 55,4-6-64,3 0 0,8-6 0,2-1 0,4-3 0,4-1 0,4-4 0,2 0-257,1-2 1,2-6 233,5-2-9,-1-9 0,-5 1 0,-4-5 0,-2-2 0,-1-2 0,-4-4 0,-3-1 151,-6 2 1,-9 3-16,0 3 0,-10-2 0,-6 4 0,-8 2-78,-4 5 1,-3 2-274,-3 7 0,-3-1 196,-5 5-271,6 6 1,-4-3-1,6 5 1,4 2 0,1 3-927,4 4 1269,6-3 0,13 10 0,11-4 0</inkml:trace>
  <inkml:trace contextRef="#ctx0" brushRef="#br0" timeOffset="71">2333 12254 8137,'-12'-19'0,"-1"-2"0,2-2 344,2 2 406,-2 3 49,9 11 0,-3 2-339,5 10 0,0 7-200,0 10-121,-6 7 1,5 8-1,-5 9 1,0 3-1,-1 8 28,0 4 0,-3 4 1,5 3-1,2-32 0,0 0-219,0 2 0,0-1 1,0-1-1,1 1-165,-1-1 1,1 0 0,1 28 208,-3 4 1,4-16-1,2 0 1,3-8-356,-2-7 1,2-7-146,-1 0 0,1-5 88,-5-4 0,0-6-668,0-7 504,0-5 0,1 3 584,3-6 0,15-63 0,-6 24 0,1 0 0</inkml:trace>
  <inkml:trace contextRef="#ctx0" brushRef="#br0" timeOffset="72">2818 12636 8137,'0'-13'28,"0"1"62,0-1 0,1 0 0,4 0 0,3 1 2476,3-1-2438,2 6 1,6-3 0,2 4 0,3 1 0,1-2-510,1-1 1,1 6 0,1-3 0,2 4-189,-2 1 1,-5 0 273,-2 0 295,-5 6 0,-20 18 0,-12 10 0</inkml:trace>
  <inkml:trace contextRef="#ctx0" brushRef="#br0" timeOffset="73">2792 12840 8137,'-12'-4'0,"-1"0"236,6 0 0,1 2 1,8-1 903,2-1 1,-1 0-1,7 4 1,4 0-939,6 0 0,-1 0 0,3-2 1,2 0-820,4-3 0,-1-3 0,3 2 0,-2 0-1664,2 1 2281,-3 1 0,15-13 0,-2-5 0</inkml:trace>
  <inkml:trace contextRef="#ctx0" brushRef="#br0" timeOffset="74">4476 12177 8139,'0'-20'-37,"0"-4"0,1 3 0,2-2 0,3 1 0,-1 0-668,1 0 1028,4-2 1,-9-2 0,5 1 0,-2-1-1,0 2 1,-1 1 0,-1 4 0,-2 0 1820,0 4-2093,0 6-10,0 3 0,-2 18 0,-1 6 0,-2 9 0,-2 7 0,-2 3-121,2 1 1,-4 5 0,4 1 0,-2 0 10,1-1 1,5 4-1,-1-4 1,2-4-70,2-3 0,0-1 0,0-6 0,0-4 87,0-2 193,6-8-89,1-2 1,6-7 0,-1-8 0,1-3 0,0-8 0,0-7 0,1-4 62,3-2 1,-2-3-12,7-1-199,-7 0 1,4 2 0,-5 1-1,1 4 1,2 3 105,-1 5 1,-6 2 0,-2 5-1,1 5 229,-2 6 1,3 5-6,-6 9 1,5 4-80,-5 9-110,6-3 1,-7 8 0,4-3 0,0-1-1,-2 0-116,1-3 0,0-6-289,-2-5 0,-3-3-240,4-2 0,2-4-514,1-4 1,2-4-565,-1-4 1676,2 2 0,2-32 0,7-1 0</inkml:trace>
  <inkml:trace contextRef="#ctx0" brushRef="#br0" timeOffset="75">3915 12738 8139,'-13'-4'-8,"0"-2"0,0 1 0,1-1 0,0 2 93,4-2 833,-4 5 1,10-5-80,-7 6-839,6 6 0,-2-3 0,6 4 0,5-2 0,6 0 431,8 0-382,4-3 1,9 3 0,5-5 0,9 0 0,8-1 0,9-3-1,-28 0 1,0 1-19,3-1 0,2 0 0,4-2 0,2 0 0,5 0 0,2 0 0,5-1 0,1-1-52,4 0 1,1 0 0,1 1 0,1 0 0,2 1-1,-1-1 1,0 0 0,0 0-696,1-1 1,0-1-1,1 2 1,0 0 600,-22 1 1,1 0 0,-1 1 36,20-2 1,0 0 0,-1 0-1,-1 1 1,-6 0 0,-1-1 0,-2 1-1,1-1 1,-2 1 0,-1 0 0,0-1-1,-2 1 1,-1 0 0,-2-1-154,-3 1 0,-2-1 1,0 3-1,0 0-306,-5-1 0,0 1 576,-2 3 0,-1 0 0,30-6 0,-15 4 0,-12-2 688,-12 3-610,-11 0 1,-5 2 0,-12 0 0,-7 0-27,-5 0 0,-5 0-298,0 0 1,-1 0 1768,1 0-2002,3 0 0,-6 4 0,4 1 0,-1-1 808,2 2 1,-11 12-1,-1 9 1</inkml:trace>
  <inkml:trace contextRef="#ctx0" brushRef="#br0" timeOffset="76">4667 13134 8106,'0'-25'-58,"-4"8"0,-1-7 1,3 5-1,0 3 1,2 2 1756,0 1-366,0 6-1192,0 1 0,0 22 0,0 5 0,0 6 230,0 4-323,0 2 0,0 6 1,0 3-1,0 1 1,0 3-1,0 1 1,0-1-350,0 1 0,0-6 0,0 0 0,0-5 2,0-7 1,0-3 0,0-5 373,0-4 0,0-10 0,0-7 38,0-7 1,0-10-1,2-4 1,2-3-85,4-2 0,5-5 1,3-1-1,2-1-145,2 3 1,0 3-11,1 2 100,3 5 0,0-1 1,4 8-1,-2 6 0,-3 4 20,-1 3 0,-2 7 0,0 6 0,-3 7 22,-6 4 0,-2 1 59,-5 1 1,-3-1-61,4 1 0,-5-1 1,-5-1-1,-4-2 56,-7-5 1,0-3-8,-5-1 1,4-5-82,-4 1 1,0-7-9,-5 3 0,5-4 1,0-1-1,-1 0-203,3 0 1,0 0-411,6 0 0,1 0-68,-1 0 706,6-6 0,46-35 0,-10 14 0,-1-1 0</inkml:trace>
  <inkml:trace contextRef="#ctx0" brushRef="#br0" timeOffset="77">5113 13491 8120,'6'-8'86,"-3"-3"-46,5 3 0,2 1 0,7-1 1,4 1 232,3 0 1,3 4-615,3-1 0,-2 3-93,6 1 434,0 0 0,27 5 0,6 3 0</inkml:trace>
  <inkml:trace contextRef="#ctx0" brushRef="#br0" timeOffset="78">5955 13325 8120,'-12'-13'0,"5"0"40,-5 1 0,-5 0 0,4 2 0,-3 3 472,-2 2 1,2 0-46,-5 5 0,-5 6 97,-3 2-479,-1 4 1,4 5 0,1 1-1,-1 2 1,1 3 131,-1 1 0,11-4-215,2-3 1,9 1 0,0-1-1,2-1-108,2-2 0,7-1-144,6-1 1,5-5-262,8-2 364,-1-4 1,5-2-1,1-4 1,1-3-1,0-3-252,1-2 1,-5-6 284,2-2 1,-3-3-57,-2-1 171,-5-7 1,3 0-1,-6-8 1,-3-2 0,-3-4 62,-2 1 0,-6-3 277,1 5 0,-4 1-47,-4 4 63,-4 11 0,-4 3 1,-1 12-1,0 4 379,0 3 1,5 10-488,-1 3 0,5 9-57,-4 4-12,5 4 1,-7 6-1,6 3 1,1 3-1,1 1-526,2 0 1,0 0 94,0 1 1,2-1-417,2 0 451,-2-5 1,9-1 0,-3-3-1,5 0 1,3-2-613,1-4 1,1-5-24,-1-5 0,-3-4 851,3-1 0,20-67 0,-16 22 0,-1 1 0</inkml:trace>
  <inkml:trace contextRef="#ctx0" brushRef="#br0" timeOffset="79">6324 12891 8120,'0'-25'0,"0"-1"0,0 2 166,0 3 1,0-2 409,0 6 1,5 5 0,0 4 1564,2 3-1888,2 1 1,4 9 0,0 5-1,-1 6 261,1 5 0,0 4-141,0 5-314,-1 3 0,1 6 1,-2 4-1,-1 4 0,-3 4 89,-1 4-368,-2-3 0,-9 11 1,-5-2-1,-6 4 1,-7 3-485,10-34 1,-2-2 449,-17 28 1,10-29 0,0-1 0,-1-2 0,-1-1-1,-26 25 1,-2-3-944,-3-7 0,1-2-1517,-6-2 2238,6-5 476,21-15 0,-2 1 0,-26 10 0,27-11 0,-1 0 0,1 0 0,0-1 0,1-1 0,-1-1 0,0-1 0</inkml:trace>
  <inkml:trace contextRef="#ctx0" brushRef="#br0" timeOffset="80">4284 12981 8120,'-5'-13'145,"-2"0"1,-6 2 0,0 2 211,0 5 0,1 14 0,-1 8 1,-1 11-1,-2 10 0,-2 11 486,-2 8 0,3 6-766,-4 4 1,13-30 0,1 2 0,0 3 0,2 1 0,2 3-1,1 0-537,3 1 1,1 0 0,4-5-1,2-1 420,4-1 0,2-1-251,3-3 1,3-2 0,1-5-1,3-3 1,2 0 0,1-2-1,28 21 1,4-7 0,5-7 290,4-8 0,-33-13 0,1-1 0,2-2 0,0 0 0,1-1 0,-1 1 0,0 1 0,0-1 0</inkml:trace>
  <inkml:trace contextRef="#ctx0" brushRef="#br0" timeOffset="81">6529 10163 7959,'-8'-6'-478,"-3"4"246,3-2 1,1-1 0,-2 0 0,1 1 0,-1 0 561,1 0-254,-1-1 1,1 4 0,-1-2-1,-1-1 1,-1 1 0,-2 2-1,0 1 541,1 0 1,-1 0-187,0 0 198,0 0 1,5 0-375,-1 0 1,8 0 0,1 0 0,8 0-205,8 0 1,5 0 0,8 0 0,2-2-358,1-2 1,2 1 0,5-4 0,-3 1-163,-2 3 1,2-2-1,-8 1 1,-2 1-370,-4 1 0,-6 2 174,1 0 663,-9 0 0,-36 23 0,-14 5 0</inkml:trace>
  <inkml:trace contextRef="#ctx0" brushRef="#br0" timeOffset="82">6337 10341 7959,'-20'7'0,"3"4"-20,9-2 1,2-2-1,9 0 1,6-1 341,8-3 1,8-2-115,9-1 1,0 0-334,9 0 48,-4-6 0,1 4 0,2-7 0,4-1 1,-1-1-464,-2-2 540,-9 0 0,2-16 0,-3-5 0</inkml:trace>
  <inkml:trace contextRef="#ctx0" brushRef="#br0" timeOffset="83">6886 9959 7957,'-13'-6'-350,"0"0"1,0-4-1,1 3 88,-1 2 444,6 0 1,1 7 0,7 2 0,2 4 0,4 4 0,3 1 651,4-1-795,2-5 0,2 3 1,4-4-1,2 0 1,1-1 109,1-2-115,-1 4 1,5-5-1,0 2 1,-2-3-1,-1-1-134,-1 0 45,-7 0 0,4 0 1,-6 0-1,-1-1 227,-2-3 1,-7 4-17,-3 0-48,-8 11 0,-9 9 0,-8 7 0,-5 2 0,-2 5 16,-2 3 0,-5 7 0,2 2 0,1 0 38,2 1 1,4-6-366,5 2 89,8-9 0,4-5 0,4-6 0,2-3 0,3-2-577,5-2 1,2-8 267,6-3 0,4-4-57,0-1 480,5 0 0,8-16 0,5-8 0,6 0 0,1-1 0</inkml:trace>
  <inkml:trace contextRef="#ctx0" brushRef="#br0" timeOffset="84">7829 10061 7981,'0'-19'0,"0"5"166,0-3 0,0 6 269,0 6 0,-4 12-25,0 15 0,-8 3-96,0 5-277,-1 3 0,-6 6 1,7 2-1,0 2 0,2-1-64,2 2 0,5-4 0,-1 2 0,2-3 44,2-5 1,6-3-50,3-6 0,8-6 36,4-7 0,3-4 0,1-10 0,2-2-4,3-5 0,-3-8 9,3-4 0,-3-7-140,-2-2 69,-5-5 0,3-4 0,-8-6 0,-2 0 1,-5 1-227,-2 0 1,-2 4 140,-4-2 137,-5 8 0,-7 3 0,-6 6 0,-2 6 0,-4 4 74,-4 6 1,-1 6 123,-5-2 1,5 10 242,-5 3-321,5 4 0,-2 5 1,7 1-1,3 0 1,5 1 127,6-4 0,5 4-223,5-2 1,1 1 142,3-1-144,9-3 1,7 1 0,7-7-1,1 1 1,3-2-602,2-3 1,2-3-95,8-1 1,-4 0 47,4 0 356,2-5 0,-6-2 0,0-6 0,-5 0 0,-1 0 277,-1 1 0,-3-13 0,2-1 0</inkml:trace>
  <inkml:trace contextRef="#ctx0" brushRef="#br0" timeOffset="85">8365 10061 7981,'0'-13'192,"0"4"-22,0 1-141,0 5 80,5-3 1,2 6 0,6 0 0,0 0-1,0 0-720,-1 0 1,1 6-37,0 2 0,0 4 647,-1 1 0,1-1 0,-11 18 0,-4 4 0</inkml:trace>
  <inkml:trace contextRef="#ctx0" brushRef="#br0" timeOffset="86">8416 10265 7981,'-9'0'324,"1"0"1,3 0 199,-3 0-69,5 0-364,-3 5 1,8-3 0,2 2 0,6-3-612,6-1 520,3 0 0,23-7 0,10-3 0,3 0 0,0-1 0</inkml:trace>
  <inkml:trace contextRef="#ctx0" brushRef="#br0" timeOffset="87">9410 9908 7965,'0'-19'16,"-1"-1"1,-2 0 0,-1 3-1,1 3 167,1 2 236,2 4 0,0 6 1,2 10-1,1 9 1,2 6 1291,2 2-1799,-4 6 1,7 2 0,-6 5 0,-1 2 0,-1 1-120,-2 2-35,0 5 0,0-7 1,0 4-1,0 0 1,0-1-1926,0 0 1597,0-1 1,-5-6 569,1-3 0,-17-26 0,0-11 0</inkml:trace>
  <inkml:trace contextRef="#ctx0" brushRef="#br0" timeOffset="88">9257 10277 7965,'-8'-8'0,"-1"-1"-450,6 6 0,-1-6 0,10 3 513,7-1 0,5 4 91,7-1-181,7 2 0,2-2 0,7-2 0,3 1 0,1-1-723,3 3 750,2-4 0,-1 0 0,0-6 0,-6 1 0,-1-3 0,-7 0 0,-2-2 0,-5 1 0,-8 2-57,-8 1 111,-4 1 1,-10 4 0,-4 4 0,-5 3 0,-6 1 1098,-3 0-832,-1 5 0,-4 4 0,-2 7 0,-2 2 0,1 0 317,4 1 1,0 2-423,7-4 1,0 6-142,4-2-75,0-3 0,6 5 0,3-6 0,3 0 0,2 0-371,3 0 0,9-1 210,8-8 0,5-2 0,2-6 0,3-2-201,2-2 0,-3-9 35,4-8 1,-6-3-81,2-1 344,-9-7 0,2 5 0,-6-2 0,-3 3 0,-4 5-62,-6 4 293,-3 3 1,-2 7 0,-2 4-1,-3 6 1,-1 5 0,-1 9-96,-5 4 1,0 2 59,1-2-138,4 3 1,3-4-1,3 6 1,0-2-1,-3-3-308,2-4 1,8 2 82,3-2 0,4-5 0,2-5 0,3-1-217,4-3 1,3-3 446,2-4 0,-1-9 0,1-16 0,2-7 0,2-5 0,1 0 0</inkml:trace>
  <inkml:trace contextRef="#ctx0" brushRef="#br0" timeOffset="89">10163 10201 7622,'-6'7'775,"4"4"-385,-2-2-282,-3 8 0,4-2 0,-4 5 1,2 0-1,0-2 160,0 1 0,3-2 14,-2-4-190,3-1 1,2-5-1,3-2-109,5-4 0,2-8-87,2-6 90,5 0 0,-2-11 0,4 3 0,-1-3 0,0 0-95,-1 3 1,-1-2 25,-4 6 1,0 4-1,0 6 211,-1 2 0,-5 6-121,-2 7 1,0 5 32,0 4 1,-1 3-21,-4 6 0,0-2 0,0-2 0,0 0-6,0 0 0,1-3-59,3-2 1,-1-3 0,6-3 0,1-2 56,1-5 1,2-3-527,0-1 0,1-5 21,3-4 251,-3-2 1,10-2 0,-4 0 0,0-1 241,-3-3 0,2-14 0,1-9 0</inkml:trace>
  <inkml:trace contextRef="#ctx0" brushRef="#br0" timeOffset="90">10520 9844 7965,'-15'-13'0,"0"0"0,-2 1-63,1-1 1,6 6 60,2 2 1,6 4 69,2 1 0,7 0-129,10 0 0,-1 1 0,5 2 1,3 2-269,5-3 0,-2 0 0,2-2 0,0 0 329,1 0 0,19-12 0,11-2 0</inkml:trace>
  <inkml:trace contextRef="#ctx0" brushRef="#br0" timeOffset="91">10851 9589 7965,'-13'-13'0,"2"5"789,3-1 0,-2 8 51,5 1-587,-5 5 1,8 9-1,-5 5 1,-1 5 0,3 6-204,-1 2 0,-2 2 0,3 5 1,3 0-330,0 4 0,2-4-122,0 4 1,0-9 0,2-4 400,2-3 0,20-19 0,10-4 0</inkml:trace>
  <inkml:trace contextRef="#ctx0" brushRef="#br0" timeOffset="92">12075 9729 7963,'-13'-6'18,"1"1"1,-1-5 0,0 3 0,0 1 0,-1 3 209,-3 2 0,2 2 0,-7 3 1,1 6-1,0 6 0,0 7 315,-2 5 0,3 5-424,-1 5 1,5 0-1,1 2 1,5 2-55,6 5 0,2-3-62,2-2-71,6-2 0,7-7 0,8-4 1,3-3-1,1-6 0,1-8 1,1-6 31,3-4 0,-3-4 0,2-2 0,-2-5 1,-1-2 1,-6-7-1,-3-4 1,-5-2 92,-3-1 1,1-1 12,-6 1-148,0-1 1,-5 5 0,-3 1 0,-5 2 0,-2 4-655,-2 4 505,0-2 1,-1 11 0,-2-3 0,-2 4-1,0 4-1256,-1 4 1134,2 4 1,6 1 347,2-1 0,49 7 0,17 1 0</inkml:trace>
  <inkml:trace contextRef="#ctx0" brushRef="#br0" timeOffset="93">12368 9971 7963,'-5'7'0,"2"0"-79,-6-2 1,2 2-252,-1 6 517,-3-1 0,8 2 1,-4 2-1,1 1 1,3-1 300,2-2 0,1-1-411,0-1 0,1 0 0,3-2 0,5-3-25,2-2 1,6-2-52,0-7 0,6-5 173,-2-8-196,3-2 1,0-7-1,-1-1 1,-3-3-1,-2-2 54,-2-1 0,-6-2 61,-2 5 1,-5 0-13,1 5-76,-8 5 0,-4 3 1,-9 8-1,-6 7 1,-4 4-87,-3 7 1,-5 8-84,1 4 0,3 5-640,1 3 370,9-2 0,4 10 1,7-3 433,1 3 0,35 13 0,3 2 0</inkml:trace>
  <inkml:trace contextRef="#ctx0" brushRef="#br0" timeOffset="94">13006 9882 7963,'-13'-6'-153,"5"5"0,-1-3 0,-1 2 1,-1 2-1,-2 0 460,1 0 1,-1 10-1,0 4 1,0 3 0,1 3-1,-1 0 212,0 3 1,6 1-580,3 1 89,2-5 1,2 3-1,3-6 1,4-2-1,6-2 54,1-4-104,6 2 1,0-11 0,5 1 0,1-6 0,-1-5 0,-1-6 0,-2-2 41,-5-5 0,-3-1 1,-1-1-1,-2-1-9,-3 1 0,-3-1 1,-10 2-1,-3 1-40,-3 2 0,-9 7 0,-4 1 0,-6 7-174,-3 5 0,4 2 0,-5 5 1,0 7-611,1 7 1,2 5 811,5 5 0,5 3 0,0 6 0,-3 5 0,1 0 0</inkml:trace>
  <inkml:trace contextRef="#ctx0" brushRef="#br0" timeOffset="95">11705 10532 7963,'-18'-1'0,"-2"-2"0,0-1-52,3 1 1,10-3 0,9 1 760,9-2 1,13 2-434,10-3 1,10 4-1,6-4 1,5 1 35,3 0 1,3 3-270,7-4 1,-32 4 0,0-1 0,3-1 0,1-1 0,1 1 0,1 0-155,0-1 0,-1 1 0,-2 1 0,0 1-23,0 0 0,-1 0 45,32-5 0,-9 1 0,-5-1 0,-11 1 0,-8-1-651,-7 1-310,-3 5-85,-2-8 1008,-11 9 0,-10 1 1,-16 6-1,-8 4 1,-6 4-376,-3 2 1,-5 4 501,-9-2 0,3-3 0,-4 4 0</inkml:trace>
  <inkml:trace contextRef="#ctx0" brushRef="#br0" timeOffset="96">11782 10864 7963,'-13'-6'0,"0"-2"0,5-2 164,-1 1 37,7 4 1,-4 7-1,7 6 603,4 4 0,2 10-676,5-1-135,-4 3 0,3 1 0,-3 2 0,2 2 0,0 0-635,-1 0 380,-6-2 0,2-2 0,-5 1 0,0-2 0,0-2 0,0-2-1880,0-1 2142,0-2 0,12-56 0,2-12 0</inkml:trace>
  <inkml:trace contextRef="#ctx0" brushRef="#br0" timeOffset="97">11922 11042 7963,'13'-25'0,"1"-1"-113,3 1 1,-3 1 102,3 3 1,-3 2 0,-1 6 0,1 1 688,3-1 1,-2 6-232,2 3 1,1 2 121,-1 2-531,-6 6 0,1-3 0,-5 7 0,0 2 1,-3 4-27,-3-1 0,-1 5 34,0 2 1,-5 0-348,-4-1 205,-2 4 1,2-7 0,1 5 0,-2-4 0,0 0-319,2-4 373,2 0-25,0-3-24,5-5 0,1-1 1,8-6-1,5-1 1,4-4-444,4-3 1,8-8-103,0-1 0,3-5-79,-3 0 713,-2-2 0,9-4 0,2-6 0,-20 17 0,11-6 1180,-29 23 777,0 0-1670,0 6 0,0-3-2,0 5 0,0 1-336,0 4 0,0-5 0,0 1 56,0 1 1,1-1-250,3 0 89,3-3 0,10-6 0,0 0 0,-1-3-50,-2-6 0,-1 1 298,0-9 0,-1-2-110,1 2 97,-6-5 0,3 6 0,-6-4 0,-1 2 0,-3 2 182,-4 2 1,1 7-189,-5 3 0,-2 2-184,-7 2-8,3 0 0,-5 2 0,8 2 0,1 5 0,3 2-995,1 2 1,2-1 665,4 1 0,1 0 447,4 0 0,30-1 0,13 1 0</inkml:trace>
  <inkml:trace contextRef="#ctx0" brushRef="#br0" timeOffset="98">12687 10902 8290,'-7'0'109,"-4"0"336,9 6 0,-8 1-132,6 6 1,0-5-163,4 1 0,0-1 0,1 3-96,4-2 1,2 1-3,5-6 1,1 0-79,0-4 1,0-1 0,0-3-1,-1-5 102,1-2 1,-2-2-45,-2 0 1,1-4 13,-6 0-88,0-5 1,-4 8 0,0-3 0,-1 2-1,-3 3-255,-5-1 1,-2 6-382,-2 3 375,0-4-106,1 7 0,0-3 408,4 8 0,2 9 0,6 7 0</inkml:trace>
  <inkml:trace contextRef="#ctx0" brushRef="#br0" timeOffset="99">13389 9818 7991,'0'-21'46,"0"0"1,1 0 410,3 1-74,-2 1 0,5 7 1,-4-1-1,2 1 1,2 4 807,3 4 1,2 9-955,0 8 1,1 1 0,0 9-1,0 4 79,-1 5 1,1 11 36,0 4-334,0 8 0,-6 4 1,-3 9-1,-3-31 0,-2 0 1,-1 4-1,-2 0 0,-2 4 1,-2 1-1,-3 3 1,-3 0-380,-4 1 0,-1-1 1,-2-3-1,-2 0 1,-3 0-1,-1-1 0,0-2 1,-1-1-360,-1 0 0,-1-2 1,-1-5-1,-1-2 355,1-5 0,-1-1 5,0 0 1,0-1 0,-28 12 0,1 1 0,-2-3 0,0-2 358,1-2 0,0-2 0,4 0 0,1 5 0</inkml:trace>
  <inkml:trace contextRef="#ctx0" brushRef="#br0" timeOffset="100">11297 9920 7991,'-24'-11'0,"2"7"0,-11-8 0,2 5-73,3 4 0,6 13 0,5 7 0,3 9 193,1 8 0,5 6 1,1 12-1,1 5 413,3 6 0,2 8-557,0-31 0,2 1 1,2-1-1,1 1 1,2 2-1,1 0 0,2 1 1,2-1-503,0-2 1,2 0 0,0-2 0,1 0 181,0-3 0,1 0 372,1-1 1,7-1 0,28 8 0,11-3 0,-17-11 0,1 1 0,-1-1 0</inkml:trace>
  <inkml:trace contextRef="#ctx0" brushRef="#br0" timeOffset="101">14064 10188 7922,'0'-13'-2,"2"1"1,1-1 0,2 0 152,2 0 1,2 5 0,5 1 0,3 0 0,4 1 0,3 0-50,2 3 1,-1 1-325,1-3 0,-1 4 1,1-3-1,-2 2-463,-3 2 0,-2 0 685,-7 0 0,-44 23 0,-12 5 0</inkml:trace>
  <inkml:trace contextRef="#ctx0" brushRef="#br0" timeOffset="102">14052 10277 7922,'-13'0'196,"4"0"168,1 0 0,6 0 0,4 0 0,8 0-214,5 0 1,9 0 0,1 0 0,4 0-321,4 0 1,1-1-1,4-2 1,-1-1 169,-3 1 0,25-10 0,2-1 0</inkml:trace>
  <inkml:trace contextRef="#ctx0" brushRef="#br0" timeOffset="103">15365 10048 7946,'0'-19'-181,"0"5"1,0-4-1,0 1 1,1 0-1,4 1 279,3 2 0,1 1 0,2 1 0,3 0 0,0 4 0,2 3 569,1 4-364,-3 1 1,3 7 0,-8 6-1,-5 7-153,-3 4 0,-1 7-210,0 3 0,-10 3 0,-2 1 0,-3 0-133,1 1 1,-3-5-107,0 0 301,0-6 0,9 3 0,-1-7 0,1-3 0,1-4 528,2-2-280,4-8 1,8-3 0,6-8-1,7-5 1,4-2 532,1-2-825,6 0 1,-2 2 0,5 1-1,0 2 1,-2-1 0,-2 2 0,-2 3-561,2 2 0,-9 2-326,1 0 1,-3 0 927,-2 0 0,-5 6 0,-7 1 0</inkml:trace>
  <inkml:trace contextRef="#ctx0" brushRef="#br0" timeOffset="104">16054 9946 7960,'-6'-7'0,"-3"-3"0,-8 6 25,3-6 0,-6 8 0,5-1 0,-2 6 0,0 6 696,-2 2-546,5 2 1,-4 5-1,5 3 1,2 4 0,1 0 296,1 1-502,6 5 1,-2-4-1,6 2 1,3-2 0,5-1-132,2-1 87,8-5 1,-4-3-1,7-7 1,-1-3-1,0-1 1,0-3 0,2-2-82,1-1 0,-3-6 158,1-2 1,-7-3 0,2-4 0,-4 0 83,-5-2 1,-2-2-61,-6 2-3,0 3 0,-1-4 0,-4 5 0,-3 2 0,-5 1-14,-4 1 1,2 6-146,-7-1 0,5 3 111,-4 1 1,1 5 0,-1 4 0,4 1-302,3-2 0,2 4-424,4-4 1,2 4 748,6 0 0,40 1 0,10 0 0</inkml:trace>
  <inkml:trace contextRef="#ctx0" brushRef="#br0" timeOffset="105">16347 10099 7960,'0'-7'1110,"-6"1"-1335,5 6 37,-5 0 1,5 1-1,-2 4-404,-1 3 1,-1-1 591,5 2 0,29 5 0,6 6 0</inkml:trace>
  <inkml:trace contextRef="#ctx0" brushRef="#br0" timeOffset="106">16653 9933 7960,'-13'0'0,"-4"0"0,0 0 117,0 0 1,6 1 0,1 2 0,1 3 0,1 1 0,1 3 0,1 1 421,0 2 0,5 0-343,-3 0-207,8-1 0,3 1 0,6-2 0,1-1 0,3-3 0,4 0 0,3-1 3,2 0 0,-1-1 0,1-2 0,-1 2 63,1-3 0,-5 4 1,-1 0-1,-2-1 145,-2 1 0,-2 3-84,-1-5-115,-6 6 0,-1-3 0,-6 6 0,-2-1 1,-4 0-135,-6-4 0,-7 3 0,-8-2 0,-1 1-385,-2-2 1,-1 2 241,1-5 1,2-1-65,-6-4 1,6 0-1,-2 0 1,3 0-1001,2 0 1340,5-6 0,7-24 0,7-11 0</inkml:trace>
  <inkml:trace contextRef="#ctx0" brushRef="#br0" timeOffset="107">16627 9984 7960,'7'-13'0,"3"5"-63,-5-1 1,4 5 180,0-4 1,2 5 0,2-2 0,1 4-4,3 1 1,-1-4-306,5 0 0,0-1-312,5 5 385,-1 0 0,5 0 0,1 0 117,2 0 0,29-5 0,-25 1 0,0 1 0</inkml:trace>
  <inkml:trace contextRef="#ctx0" brushRef="#br0" timeOffset="108">17290 9806 7960,'-5'-8'0,"-2"3"263,-6 5 1,4 0 61,1 0 0,-5 1 1,-4 5-1,0 7 329,-1 6 1,-1 7-419,-2 4 1,-3 2-54,3 7-165,2 4 1,1-3-1,7 3 1,2-4 0,5-2-255,2-3 0,8-3 34,3-5 0,3-6-32,5-3 87,3-9 0,6-2 0,-1-6 0,1-2 0,-1-2-121,1-4 0,-1-4 163,1 0 0,-7-7-33,-2-2 181,-2 2 1,-8-5 0,-3 5-1,-3-3 1,-2 2 74,-3 2 1,-3 0-159,-6 1 1,0 7-23,0-3-27,-5 9 1,2-2-1,-5 6 1,0 0 0,0 0-630,-1 0 0,3 1 393,-3 4 1,4-2-448,5 5 772,6-5 0,41-9 0,16-8 0</inkml:trace>
  <inkml:trace contextRef="#ctx0" brushRef="#br0" timeOffset="109">17469 9857 7960,'-7'0'-1002,"0"1"1394,2 3 1,4-1-81,-3 6 1,2-5 0,4 3 59,2-1 0,3 2-224,6-4 0,1 1 1,2-5-1,1-2 115,-2-2 0,-1-2-17,-1-2-37,0-4 1,-5 1 0,-1-6 0,-1 1 0,-3 2 874,-2 2-1030,-1-1 1,-5 0-1,-4 2 1,-4 2-1,-4 5 10,-4 3-305,-3 6 1,-1 4 0,-1 6 0,1 4 0,1 2 240,2 6 0,15 21 0,9 12 0</inkml:trace>
  <inkml:trace contextRef="#ctx0" brushRef="#br0" timeOffset="110">14217 10073 8002,'-1'-17'-81,"-2"0"0,-1 2 0,1 1 0,2 1 0,1 0-129,0 0 1210,0 6-883,0 2 1,0 6 0,1 3 0,2 5 230,1 2-301,6 2 0,-3 1 0,4 2 0,-1 1 0,-1 0-120,1 1 59,7-4 1,-3 5-1,4-7 1,-1 1-1,0 0 1,0-2-1,0-1-53,0-1 0,2-7 0,-4 3 0,2-4 10,-1-1 0,-6 0 25,-2 0 78,1 0 0,-2-1 16,-3-4 98,-14 4 1,-1 7 0,-13 11 0,-4 7 0,-4 5-39,-3 5 0,-2 3 0,0 2 0,3-1-88,5 0 1,3 0-148,5 1 1,4-11 73,8-3-221,4-13 0,6 3 1,5-10-1,6-3 1,8-2-647,4-4 1,3-7 360,3-6 545,-3-6 0,14-7 0,6-5 0,1-6 0,0 0 0</inkml:trace>
  <inkml:trace contextRef="#ctx0" brushRef="#br0" timeOffset="111">14766 10086 8007,'-6'-7'-57,"-3"3"-143,-2 2 0,-2 2 486,1 0 1,-3 10 0,0 4 0,-2 5 10,1 3 1,6 3-223,2 0 1,4 2-1,-3 0 1,1 0-44,3-3 0,3-7-229,4 0 195,9-3 1,3-3 0,5-2 0,0-5 0,0-2 0,1-4-1,0-2-178,2-5 1,1-2-60,-4-2 229,-3-5 0,-5 2 0,-2-5 0,-1-2 0,-3-1-59,-1-1 113,-2-1 0,-9 5 0,-4 0 1,-4 1-1,-4 3 2,-4 4 0,-3 9-108,-2 0 27,1 2 1,-5 2-1,0 2 1,2 2-1,3 4-303,3 4 0,4 1-78,5-1 1,6 1-52,3 0 98,2-6 0,9 3 369,6-6 0,51-11 0,-23 0 0,0 0 0</inkml:trace>
  <inkml:trace contextRef="#ctx0" brushRef="#br0" timeOffset="112">14740 10099 8007,'-13'0'-77,"5"4"0,-1 2 1,-1 1 86,-1 3 1,3-3-1,1 1 1,-1 2 252,1 2 1,5 0 0,-3 1-160,4 0 1,2-6-80,4-3 1,2 2 0,5-2-1,1-1-32,0-2 1,5-1-322,4 0 201,-4-5 0,5-1 0,-6-4 0,0 2 0,0-2 0,0-2 0,-2 1-260,-1 2 1,-5-2 0,-2 3 386,-1-4 0,-25-6 0,-9-2 0</inkml:trace>
  <inkml:trace contextRef="#ctx0" brushRef="#br0" timeOffset="113">15021 10124 8036,'-2'-7'-83,"-2"3"0,3 1-350,-4-1 520,4 2 0,2-5 1,4 5-1,3-3-462,3 2 0,2 2-15,0 1 390,5 0 0,25-6 0,11-1 0</inkml:trace>
  <inkml:trace contextRef="#ctx0" brushRef="#br0" timeOffset="114">15072 10252 8036,'0'-7'-327,"0"0"-190,0 2 1,0 3 686,0-7 1,5 6-1,4-1 1,2 3-379,2 1 208,0 0 0,39-6 0,10-1 0</inkml:trace>
  <inkml:trace contextRef="#ctx0" brushRef="#br0" timeOffset="115">3149 14766 7982,'-5'-13'-28,"-4"0"1,-2 2-1,-2 2-156,0 5 306,1 3 0,-1 3 0,0 7 0,-1 8 0,-2 6 0,-1 4 1,0 2 729,-1 5-809,4 3 1,1 1 0,9 1 0,2-2 0,2-3-29,0-5-17,6-2 1,5-3 0,8-2 0,2-7-1,5-5 1,2-6 0,2-2-16,1-2 0,-3 0 0,5-2 0,-1-2 12,1-4 0,-9-5 0,0-3 0,-4-2 0,-4-2 1,-2 3-1,-3-4 1,-2-1 21,-5 3 1,-4-5-4,-4 2-73,-3 4 1,-8-5-1,-2 6 1,-4 3-1,-3 3-769,-1 2 670,-1 6 1,-4-2-1,-1 5 1,0 1 0,1 3-606,6 5 763,-1 2 0,16-4 0,-2-1 0</inkml:trace>
  <inkml:trace contextRef="#ctx0" brushRef="#br0" timeOffset="116">3239 14523 8034,'-4'-17'58,"-1"0"1,0 0-1,0 5 0,4-1 563,-3 0 740,2 6-1176,-3 1 1,3 8-1,-2 2 1,3 6 0,1 6 53,0 5 1,0 10 0,-2 7-1,-1 9-110,-1 7 1,-2 4-110,2 6 1,3 7-1,-1-34 1,-1 2 0,2 3-1,1 1-233,0 3 0,0 0 0,0-3 0,0-1 93,0 1 1,0-1-1,0-4 1,0-2-1,0 30 1,1-3-139,4-4 0,-2-12-138,5-5 0,-1-9 55,2-12 1,1-1 0,-5-6-335,2-1 0,-2 1-110,3-10 386,1 1 399,3-11 0,18-29 0,4-14 0</inkml:trace>
  <inkml:trace contextRef="#ctx0" brushRef="#br0" timeOffset="117">4004 15008 8034,'0'-13'517,"1"0"-516,3 1 1,-1 3-204,6 1 243,-1 5 1,6-7 0,2 4-1,2 1 1,2-2-372,3-1 183,1 6 0,2-4 0,-1 6 0,1 0 147,-1 0 0,-5 6 0,-2 1 0</inkml:trace>
  <inkml:trace contextRef="#ctx0" brushRef="#br0" timeOffset="118">4093 15135 8034,'-13'0'-553,"2"2"587,2 2 0,0-1 1,4 5 579,2 2 0,2-3 0,2 1-590,4-3 0,-2 4 1,6-5-1,4-1-1249,3-2 1225,6-1 0,16-21 0,7-9 0,6-2 0,1 0 0</inkml:trace>
  <inkml:trace contextRef="#ctx0" brushRef="#br0" timeOffset="119">5419 14676 7986,'0'-25'-29,"0"-1"0,0 1 0,2-1 0,2 2 0,6 2 224,5 0 1,5 7 0,6-1 0,-1 5 0,1 4 0,-1 1 82,1 3 1,-5 8-63,0 3-267,-5 9 0,-3 4 0,-9 8 0,-3 2 0,-2 0-652,-3 0 616,-4 5 0,-6-1 0,-1 5 0,-2-5 0,1-2 0,1-5 0,-1-1 44,-1-2 1,4-5 460,5-3 1,6-8-1,2-6 93,7-6 1,10-4-105,5-6-314,2 0 0,1 6 1,1 3-1,-1 2 1,1 2-1,-1 2 1,1 2-6,-1 5 0,-5 8-154,-3 4 0,-8 3 0,-5 1 0,-3 1-81,-1-1 0,-1 1 82,-3-1 0,-5 1-3,-8-1 0,-3-5 0,-5-3 1,-1-3 30,1-1 0,-2-4-16,-3-1 0,2-5-74,-6 1 1,5-2 0,1-2-1,5-2-327,6-2 1,7-3-349,2-6 0,7-5 802,1-3 0,21-10 0,15-8 0,3-1 0,3-3 0,0-1 0,0 0 0</inkml:trace>
  <inkml:trace contextRef="#ctx0" brushRef="#br0" timeOffset="120">5980 14957 7986,'0'13'0,"0"1"-209,0 3 0,-4-3 0,0 3 1,1-3 92,1-1 0,7 1 923,-1 3 1,6-7-547,-2 3 0,5-5 0,4 1 1,4-5-189,3-3 1,3-2-116,3-3 1,1-3-174,3-6 156,3-5 1,-10 2 0,1-5-1,-6-2 1,-8-1-462,-4-2 0,-9 1 124,-1-1 0,-7 5 204,-10 0 0,-3 4 160,-5-4 1,-6 5 0,-2-1 0,-1 3 313,0 1 0,4 0-90,-4 1 1,6-3-16,-2-2 97,3 3 0,5-6 0,3 3 1,8-2-1,4-3 387,4 1 0,3 1-294,4-1 0,9 3-92,8 5 0,3 4-165,2 1-79,-1 5 1,-1-1-1,-1 8 1,-3 6 0,-2 6 52,-2 5 0,-6 3-218,-2 1 0,-5 7-728,1 2 584,-2-3 0,-8 6 0,-2-3 0,-2 1 0,0 0-777,1-1 1,1-5 331,-5 1 0,6-9 723,3-4 0,25-48 0,7-13 0</inkml:trace>
  <inkml:trace contextRef="#ctx0" brushRef="#br0" timeOffset="121">6516 14855 7986,'-9'0'755,"1"0"1,4 0-619,-5 0 10,6 0 1,-4 0-1,4 1-139,-1 4 1,0-3-469,4 7 1,1-6 459,3 1 0,30-11 0,13-7 0,6 0 0,-1-1 0</inkml:trace>
  <inkml:trace contextRef="#ctx0" brushRef="#br0" timeOffset="122">6988 14587 7986,'-15'0'-230,"-2"0"0,3 0-5,-3 0 1,-1 6 1183,1 2-635,-6 9 1,8 3-1,-5 7 1,1 3 0,4 4-1,1 3 1,2 1 33,4 0 1,2-1 0,6-3-1,1-3-438,4 0 1,6-9 0,7-1 0,2-7 45,3-5 0,2-2-438,5-3 305,-3-3 0,6 1 0,-5-9 0,2-3 0,-2-4-666,-1-1 754,-7 1 0,-3 0 1,-9-2-1,-3-2 1,-4 0 109,-1-1 1,-6 2-1,-4 4 1,-5 2-2,-6 3 1,-3 2 162,-2 6 1,-1 0 133,-3 0-307,3 6 1,-4-4-1,6 7 1,1 1-1,2 1-386,5 2 0,8 0 31,0-1 1,8-3-787,1-1 770,5-5 361,19 3 0,17-19 0,8-8 0,9 0 0,0-1 0</inkml:trace>
  <inkml:trace contextRef="#ctx0" brushRef="#br0" timeOffset="123">7408 14638 7986,'-12'0'322,"-1"0"-162,0 0 0,0 6 47,1 2 1,-1 5 0,0 4 0,0 4 238,1 3 0,0 8-315,4 2 0,-4 2 0,5 3 1,0-2-180,3-3 1,3-3 62,1-6 0,5-1 1,5-2-1,4-7-53,3-5 1,6-4-414,-2-6 0,3-2 95,2-2 293,-1-3 0,-3-7 0,-3-2 1,0-2-1,-2-2-12,1-3 0,-9-1 110,-1-1 0,-5 3 0,-3 3 0,-1-1 129,-4 0 0,-2 6-81,-5 1 1,-3 2-32,-2 6-109,-2 1 0,-3 4 0,1 2 0,0 2 0,0 4-268,-1 4 0,7 0 12,-2 1 1,4 0-823,4 0 1135,-2-6 0,44-7 0,4-7 0</inkml:trace>
  <inkml:trace contextRef="#ctx0" brushRef="#br0" timeOffset="124">7663 14332 7986,'-12'0'-557,"-1"0"164,0 0 763,6 0 1,1 6 0,8 1 71,2 0 1,-1-1-328,5-6 0,1 0 0,4 0 0,-1 0 93,1 0 0,3-2 21,-4-2-33,4-3 1,-9-6 0,4 0 0,-2 1 0,-5-1-39,-2 0 0,-8 2 1,-3 2-1,-3 5-167,-5 3 0,1 2-203,-5 3-3,5-2 1,-6 13-1,5-2 1,1 1 0,3 0-1248,5-1 0,2 0 1462,6 0 0,28-6 0,8-2 0</inkml:trace>
  <inkml:trace contextRef="#ctx0" brushRef="#br0" timeOffset="125">6503 14855 7986,'7'-6'-514,"0"5"1037,-3-3-118,-2 2-194,4 2 1,-6 2 140,0 2-256,0-3 0,0 6 1,1-4 225,3 1-227,-2 1 1,5-5 0,-3 0-25,4 0 0,0 0-163,0 0 0,-4 0-440,5 0-29,-6 0 75,2 0 486,-5 0 0,-17-17 0,-4-5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38.989"/>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16385 1033 8096,'0'-13'-462,"1"2"1,2 1-119,2 1 609,-1 1 0,0-1 0,2 2 1,-1 0-1,1 0 0,-2-1 0,1-1 1,-1 1-1,0-1 117,2 2 0,-3-4 0,4 2-13,-2-2 1,1 2-33,-2 1-12,-2 5 0,3-8 1,-5 2 89,0-2-349,0 4 143,0 1 16,0 6 1,-1 6-1,-2 2 1,-3 2-1,-1 0 1,-3-1-43,-1 0 1,3 3 68,-1 1 2,1-1 1,-5 5 0,0 0 0,0-1 0,1-1 69,-1 2 0,0-1 0,-1 5 0,-2 2 14,-1 1 1,-5 3-45,0 3-24,-2-3 1,-1 14 0,-2-3 0,-1 3 0,-4 3 4,0 3 1,-2 4-45,-4 4 0,1-3-1459,3 4 1471,-3 2 0,6-6 1,-5 3-1,4-2 0,0-2-31,4 0 0,0-3 85,-2 3 0,2-3 55,-6 7-85,5-2 1,-6-2-1,4-1 1,0-2 0,-2 0 126,0 4 1,1-1 45,-2 5-180,3-4 1,5-5 0,-1-1-1,0 1 1,0-1 53,3-4 1,2-2-54,-4-2 0,5 0-5,0 0 284,5 1 1,-8-7 0,4-1-1,-1-1 1,0 1-188,-2 2 1,3-5 251,-1 2 1,5-7-195,-1-2-152,3-5 0,1 2 0,2-5 0,1-2 0,3-1-16,1-1 49,2-7 37,4 4-355,0-6 0,0-1 0,0-4 0,0-3-607,0-3 0,6-8-689,2-2 1558,4-3 0,6-4 0,5-4 0,1-2 0,0 0 0</inkml:trace>
  <inkml:trace contextRef="#ctx0" brushRef="#br0" timeOffset="1">16462 893 8050,'-8'-2'-748,"4"-2"955,-3 2 0,6-5 94,-4 3-110,-2 3 34,6-5-165,-5 6 1,8 0 0,2 0 0,4 0 0,4 1 1,1 4 1,4-2 0,1 4 0,2 0-143,2 0 1,3 1-12,0 5 54,1 0 0,3 0 0,2-1 15,2 1 1,1 4 0,4 0 0,2-1 68,2-2 1,2 0-1,5 2 1,-3 1 5,3-2 0,0 1-20,2 1-35,0-3 1,-6 4 0,-1-5 0,0 0 0,3 1-18,3 3 1,-4-3 0,0 3 0,-1-1-20,0 1 0,2-2 17,4 7 1,-1-5 12,-4 4 0,4-6 0,-3 4 0,4-1 6,4 4 0,-7-3 12,3 3 0,-3-3-1130,3 3 1121,6 2 0,0-6 1,2 5-1,-3-3 0,-3 0-183,3-1 1,-3-2 159,7 5 0,-6-5 20,1 4-9,3-6 0,-4 10 0,5-6 0,1 3 0,0-3-21,-1 0 0,-4 4 46,5-2 1,-1-1-29,5 1 21,0 0 0,-5 0 0,1 1 0,-1-1 0,2 0 24,3 0 0,-7-1-10,6 1 0,-2 2-1200,3-6 1207,0 6 1,0-5 0,-1 5 0,3-3 0,2 0 65,-33-10 1,2-1 0,-1 1 0,0 0 83,2 1 0,1 0 0,29 13-214,-33-13 1,2-1 45,-1-1 0,0 0 0,29 15 0,-30-13 0,0 0 0,33 11 0,0 1-35,-2-2 1,-1-1-32,-1 1 1,4 3 14,0-2 1,0-3 0,-4 1 0,0 0-15,-1 0 1,3-3 33,2 4 0,-7-4 272,2 4-234,-2-5 0,3 2 0,0-3 1,-2 0-1,-1 2 112,-1-1 0,-7-2-32,3-1 0,2 1-31,1 3-24,-2-3 1,-2 3-1,-7-7 1,-1-2-1,1 2 44,2 2 1,-5-1-40,-2-2 0,-5 0 291,-4-4 0,-3 3 0,-7-4 0,-3 1-309,-4 0 534,-2-3-579,-8 3-257,-2-5 0,-10-4 8,-4 0 0,-4-2-1046,-4 2 597,3 3 714,-10-5 0,-13 6 0,-9 0 0</inkml:trace>
  <inkml:trace contextRef="#ctx0" brushRef="#br0" timeOffset="2">15097 3073 8050,'0'-13'-181,"0"0"1,0 1-965,0-1 1474,0 6 1,0-4 40,0 2-329,0 3 0,-1 1 43,-3 5 1,1 5-76,-6 4 33,6 2 0,-8 2 0,1 1 1,-4 3-1,-4 4 136,-2 3-176,4 8 0,-8 0 0,3 7 0,-3-1 0,-2 1 0,1 3 1,-2 1-7,-3 3 0,3 1 39,-3 4 1,-2 0 1,5-6-1,-3-1 1,3-2-1,2 4 235,-1 3-221,-5-6 0,4 11 1,-1-12-1,4-1 0,4-3 83,1-4 1,2-1-74,5-3 1,-1-8 0,2 4 0,1-3 68,1-4 1,2 4-209,-1-6 0,-2-4 67,5-5 1,0-1-56,0 2-42,4 2-148,-5-9 97,6 3-426,0-5 201,0 0 105,0-5 0,0 2 280,0-6 0,23-10 0,5-8 0</inkml:trace>
  <inkml:trace contextRef="#ctx0" brushRef="#br0" timeOffset="3">14460 4157 7709,'0'-6'-155,"-2"6"0,-2 7 0,-3 6 0,-2 4 241,1 4 1,-5 3 0,-4 2 0,0 1-93,-1 3 3,4-4 1,-9 10 0,6-8 0,1-2 0,2-4 0,1 0 0,1-4-115,-1-5-249,6 0 170,1-12 1,8 5 0,2-6 195,4 0 0,21-17 0,5-5 0</inkml:trace>
  <inkml:trace contextRef="#ctx0" brushRef="#br0" timeOffset="4">14396 4170 8099,'-2'-9'-711,"-2"2"0,-4 1 244,-4 3 544,0 8-1,3 7 1,1 10 0,-2 2 0,-2 3 0,0 3 0,-1 4-69,0 2 1,0 3 0,1-1 0,-1 0-154,0 0 0,0-5 63,1-3 0,0-5 1,4-4-1,4-4 82,2-2 0,8-31 0,1-7 0</inkml:trace>
  <inkml:trace contextRef="#ctx0" brushRef="#br0" timeOffset="5">14205 4692 8099,'-13'-5'-106,"0"3"0,0-2 0,1 1-366,-1-1 845,0 3 0,5-5-209,-1 6-157,6 6 1,-1-5 0,7 5 0,3-2 0,1 0 188,3-1-169,1 4 1,7-6-1,4 4 1,2-2 0,1-1 75,1 3-35,5-1 0,6-4 1,7 0-1,1 0 0,4-2 97,5-2-168,4 3 1,8-6 0,2 4 0,2-1 0,-34 2-1,1 1-39,35-1-1657,-5 2 1699,-30-2 1,1-1-1,28 1 1,5-2-1,-2 3-134,-2 1 1,-6 0-1,-2 0 1,2 0-134,2 0 0,-1 0 244,-2 0 1,-2 0 49,-3 0 0,3 0 0,4 0 0,-2 0-6,-5 0 0,-2 0-8,-2 0 0,1-2-9,3-2 185,-2 3-97,9-11 1,-8 9-1,5-4 1,4 0 39,3 0 0,-5 0-163,3-1 0,-5 2 103,1 6-116,2-6 1,-9 5-1,2-3 1,-3 1 0,-1 0 0,0-1 0,-4-2-28,0 2 0,-2 2-84,2-2 173,3-3 1,-9 1-1,5-4 1,3 3 0,-1 2 89,-2 2 1,4-3-94,-3 2 1,0-2 22,4 2 280,-9 3 0,9-9 0,-8 4 0,2 0 1,2-1-279,-1 0 0,0 4-25,1-1 1,-2-2-22,-3 2 88,-2-6 1,10 7-1,-5-4 1,2 2-1,-2 0-102,-1 0 0,4 2 19,-1-6 0,1 5 9,-1-4-25,-3 5 1,-2-7-1,2 4 1,0 1 0,1-1-23,1 3 0,-5-3 45,1 2 1,1-4-19,4 3 9,-6 1 0,13 0 1,-11 0-1,3-1 1,2 1-34,2 0 1,-1 0 24,-2 4 1,1 0-9,-5 0 5,5-6 1,-3 5 0,5-4 0,-4 2 0,-2 1-13,0-3 0,-3 1 10,6 4 0,-4 0 56,3 0-43,-5-6 1,5 5-1,-4-3 1,5 2-1,3 1 18,1-3 1,-5 2 2,1-2 0,1 3-995,8 1 988,-4-6 0,5 5 0,-6-4 0,0 4 0,1-1-92,3-2 1,-7 3 80,3-3 1,-2 1 9,2-2-2,0 4 0,4-6 0,0 4 0,-1-3 0,0 1 59,1-1 0,-1-2-22,5 3 0,-5-3 50,2 4-91,-4-1 1,-1 4-1,1-2 1,2-1-1,1 1 9,-1 2 0,-1-4-16,-2 1 1,1 0-938,3 4 944,-2-6 1,4 5 0,-6-4-1,0 3 1,1-1 335,3-1 0,-4-1-341,0 5 0,0 0-119,-4 0 115,3 0 0,-1 0 1,-1 0-1,-2 0 0,-1 0-19,0 0 1,2 0 15,4 0 0,-6-1-20,-2-3 89,-3 2 1,-2-3 0,2 5 0,-1 0 0,1 0 152,-3 0 1,-3-2-142,0-2 1,1 2-7,-5-2-34,0 3 1,-5-1 0,1 0 0,-2-3-1,-3 2 63,-4 2 1,-3 0-46,-1-4 976,0 4-1048,-6-5 1,0 6-1,-4-1-190,1-3 62,0 2-661,-4-3 341,-6 5 0,4 0 1,-7 0 468,-1 0 0,-35-17 0,-10-5 0</inkml:trace>
  <inkml:trace contextRef="#ctx0" brushRef="#br0" timeOffset="6">22595 2984 8099,'0'-9'-999,"-2"1"487,-2-2 1170,3-2-568,-5 5 0,7 2 221,4 5-262,-4 0 1,10 0 0,-2 0 0,2 0 187,2 0-223,0 0 0,1 1 0,2 3 1,1 3-1,0 2 0,1-1 1,3 2 41,3 2 0,2-4 0,1 1 0,1 2-77,2 5 1,5-2-1,-1 3 1,3-3-125,1-1 1,-4-2 42,0-2 72,0 2 1,3-4-1,-3 6 1,-4-2-1,-3-1-54,-2-2 80,1 1 0,-1 2 0,1-1 1,-2-1-1,-1 1 91,-2 1 0,0 2-71,5 0 1,-1-1 0,1 1 0,-1 0 16,1 0 0,-1-1-30,1 1 1,-1 4 20,1 0 0,-1 0 17,1-4-8,5 5 1,-3-2 0,5 4-1,-1-2 1,1-1 123,2 1 1,4-2-118,3 5 0,-2-1-66,2 1 53,4 3 0,-3-4 0,7 6 0,-2-1 0,0 1 33,-4-1 0,2-1-42,-4-2 0,2 2 25,-1-3-9,-4 3 0,5-3 0,-7-1 1,-2-1-1,-1-2 43,2 1 1,-1-4-36,-1 3 1,-3-3 17,-5-1-129,-1 0 1,4 0 0,-2-1-1,-5 0 1,0-2 36,-3-2 1,-3-1 17,1 2 1,-3 1-9,-1-6 58,0 6 1,-1-7 5,1 5 1,-1-4-125,-4 5-10,-2-6-67,-6 2-135,0-5 143,0 0-373,-6 0 228,5 0 72,-11 0 0,9-4 0,-5 0 0,-2 1 224,-1 2 0,-36-5 0,-8-1 0</inkml:trace>
  <inkml:trace contextRef="#ctx0" brushRef="#br0" timeOffset="7">23360 4131 6824,'-7'-5'-678,"-5"2"965,4-6 0,1 5 249,-2-4-336,7 5 1,-4-4-36,6 2 0,1 4 1,4-3-43,3 2 1,1-2-97,3 0 0,0 0 1,10 4-1,4 0 8,2 0 0,8 0-213,-2 0 169,8 0 0,9 0 0,9 0 0,3-2 0,5-1-81,-32 1 1,1 0 91,2 0 1,2 0 0,2 1 0,1 0 0,1 0 0,0 0 0,-1-2 0,-1 1 0,-1 1 0,-1-1 27,-1 2 0,0-1 0,-1 1 0,1 0 1,-1 0-1,0-1 0,0-1 0,-1 1 103,32-3 0,-7-1-268,-4 5 0,-4 0 220,5 0-105,-6 0 1,-3 0 0,-9 0 0,-3 0 0,-5 0 40,-5 0-72,-2 0-60,-7 0-38,-2 0 1,-12-4-248,-6 0 280,-6 0 1,-8 4 0,-3-2-1,-4-1 116,-3-1 0,-30-8 0,-14-3 0,19 6 0,1-1 0,-1 1 0</inkml:trace>
  <inkml:trace contextRef="#ctx0" brushRef="#br0" timeOffset="8">22875 3060 8099,'0'-8'-199,"0"-1"1,0-1-220,0-1 1,0 2 1502,0 1-879,0-1-76,0 2 1,0 3 19,0 8-88,6-2 1,1 9 0,6-2 0,1 2 0,3 2 0,6-1 0,5 1 10,6 0 0,6 4 1,5 0-1,6 0-29,1 1 1,2 1-226,2 2 167,2 3 1,5 0-1,1 6 1,-2-2-1,-1 1 1,-1-1-1,1 3-78,1 2 1,0 1 108,-2 4-49,-3 0 0,-1 1 0,4 0 0,-30-19 0,1 0 0,28 20-23,-4-4 1,-2-2 0,-2 0-1,0-2 34,0-1 1,-1-4 3,-4 2 1,-2-6 78,-6-2-68,-5-5 0,1 5 0,-7-7 0,-4-2 0,-4-2 59,-3-3 1,-6 3 229,-2-6-258,-5 0-3,3-4-175,-6 0-426,0 0 162,-6 0-260,-1 0 496,-6 0 1,1 0 0,-2 0 0,-2 0 180,-1 0 0,-11-6 0,1-1 0</inkml:trace>
  <inkml:trace contextRef="#ctx0" brushRef="#br0" timeOffset="9">24762 4004 6079,'0'-7'-68,"0"-5"1,-1 11 67,-3-3 0,-37-20 0,-15-5 0</inkml:trace>
  <inkml:trace contextRef="#ctx0" brushRef="#br0" timeOffset="10">22735 2971 8104,'-4'-13'-1653,"-2"0"1882,-1 1 1,4 3 0,0 2 0,6 3 201,6 5 0,3 5-402,5 7 5,9-1 0,8 7 1,8 2-1,8 3 0,8 3 1,-24-13-1,2 0 0,3 2 1,1 0-17,4 0 1,1 0 0,2 1 0,0 0 22,1 2 0,1 1-1533,2-1 1,-1 0 1491,-5-3 0,1 0 0,-3 1 0,2 2 0,1-1 0,1 0 0,-1 0 0,0 0 0</inkml:trace>
  <inkml:trace contextRef="#ctx0" brushRef="#br0" timeOffset="11">13070 5177 7825,'5'-24'0,"-3"7"86,2-9 1,-1 9-1,0 0 1,1 3 0,-1 1 956,-2 1 0,-2 6-213,-3 6-768,-3 11 1,-6 9 0,0 7-1,-1 4 1,-2 7 436,-1 8-485,-5 3 0,3 7 0,-3 0 0,2 1 1,0 1-109,0 0 23,10-4 1,-7-3 0,10-10 0,0-5 0,3-8-81,2-5 0,4-12 1,2-13-1,6-9-58,5-9 0,1-9 113,5-5 0,-1-8 0,3-3 0,-2-4-81,2-8 1,1 0 92,1-2 1,1-1 0,-1-4 0,-1 2 83,-2 3 0,-4 9 308,-5 12 0,-6 15 49,-3 10 0,-2 10 1,-2 5-50,0 9 1,0 8-107,0 6 0,0 6 88,0 3 1,4 3 61,0 1-393,0 6 1,-4-4 0,2 4 0,1-2-1,1 1-150,-1-2 1,-2-1-120,-1-2 1,4-4 77,1 0 46,4-6 1,-6-2 0,4-9 0,0-3 0,1-3-2030,1-2 1084,-3 2 27,5-9 1104,-9-2 0,-13-30 0,-11-11 0</inkml:trace>
  <inkml:trace contextRef="#ctx0" brushRef="#br0" timeOffset="12">12955 5585 7825,'-13'-13'295,"6"0"0,7 2 112,9 3-1,9 2-220,8 6 0,5-4 0,7-1 0,2 3-120,2 0 0,-1 2-825,6 0 1,-6 0 758,2 0 0,2 0 0,0 0 0</inkml:trace>
  <inkml:trace contextRef="#ctx0" brushRef="#br0" timeOffset="13">25604 4488 7955,'9'-4'-98,"-1"-2"1,1-1 0,-1-1 0,-1-1 460,-1 1-143,-2 5 1,0-8-1,1 2 1,-4-2-1,-4 0 1,-5 2 0,-5 3 543,-4 1 1,1 3-202,-5-2-491,5 3 0,-8 2 1,3 5-1,-3 5 1,-1 6-1,-1 3 0,2 3 17,3 1 1,1 7 0,6 1 0,-1 2-154,4 0 1,7-4 0,1 3 0,6-1-95,5 1 0,14-6-65,3-2 118,9-5 0,-1-7 1,6-2-1,3-2 0,1-5 1,1-5-1,2-7-463,-1-4 1,-2-10 0,0 3-1,-3-1 568,-7 3 0,-16-14 0,-6-3 0</inkml:trace>
  <inkml:trace contextRef="#ctx0" brushRef="#br0" timeOffset="14">16997 395 8008,'-6'-12'81,"5"-1"1,-5 0 213,1 0 0,3 9 0,-3 7 1,0 10-1,1 5 0,0 5 135,-2 1 1,5 6-433,-3-1 40,2 1 0,1-4 0,-2 0 0,-1 3 0,1-1-405,1-4 109,2 2 1,2-8 0,1 3-1,2-4 1,1-2 0,1-3-960,0 1 1,2-6 1216,3-3 0,1-31 0,0-8 0</inkml:trace>
  <inkml:trace contextRef="#ctx0" brushRef="#br0" timeOffset="15">16933 434 8022,'-4'-17'0,"0"0"0,0-6 0,4 2 0,1 2 293,3 2-95,3 3 1,8 1-1,2 1 1,4-1 0,3 1-1,1 4 1,1 4 344,-1 2 1,-3 4 0,-3 2 0,-2 4-659,-5 4 1,-1 6-1,-7 3 1,-1 5-228,-1 4 0,-8-3-143,-3 2 375,-2 4 0,-2-6 0,1 3 0,-1-5 0,2-2 1,1-5-1,1-2 201,-1-5 114,5-1 74,-7-3 0,16-1-157,1-6 0,5-2-109,2-2 9,7 3 1,-1-5-1,5 6 1,-2 0 0,0 0 4,-1 0 1,-1 4-29,-7 1 0,-3 4 43,-1 0 1,-5 2 0,3 2 0,-8 0 0,-2 0 0,-4-2 347,-4-3 0,-6 4-99,-3-4 0,-3-2 126,-2-2-350,-5 3 0,0-5 0,-5 2 0,4-1 0,1 0-526,2 1 1,2 0-112,2-4 1,5 0 569,3 0 0,37 6 0,10 1 0</inkml:trace>
  <inkml:trace contextRef="#ctx0" brushRef="#br0" timeOffset="16">20351 5419 8012,'-5'-20'225,"0"5"1,-1 3 87,0 4 1,2 8-1,3 3 1,-2 10 0,-1 5-1,1 5 20,1 1 0,2 3-268,0 2 0,0 0 1,0 3-1,0-1-32,0-2 0,5 2-250,-1-1 1,4-1 0,-3-4 0,-1-3-236,2-1 0,-4-5 0,5 1-1173,-1-3 1625,4-1 0,3-57 0,7-14 0</inkml:trace>
  <inkml:trace contextRef="#ctx0" brushRef="#br0" timeOffset="17">20542 5394 8046,'4'-20'-89,"0"3"0,6 4 487,-1 5 0,2 1 180,2 2-382,0 4 0,-5-3 0,1 9 1,-1 7-1,1 6 0,-2 5 0,-2 5 61,-2 3 1,-1 3-483,-2 4 83,0 1 1,-7 5 0,-6 2 0,-6 3 0,-3-1 0,-2-3-1,-5 0-608,-2 1 1,3-11 467,-2-1 1,-1-7 0,1-7-1,0-6-332,-1-4 0,4-7 614,-2 1 0,-6-28 0,-3-13 0,-3-2 0,0 0 0</inkml:trace>
  <inkml:trace contextRef="#ctx0" brushRef="#br0" timeOffset="18">19917 5457 8046,'-18'-12'0,"-2"3"566,-6 1 0,5 6 0,0 2 0,0 10-202,1 10 1,1 4-288,7 14 0,3-1 1,2 10-1,1 3 68,3 3 1,8 1-236,3 6 1,6-5-1003,8 4 826,-1-5 1,16-4 0,-3-12-1,3-8 1,4-6-2305,5-3 2570,-5-11 0,20-26 0,7-13 0,-22 5 0,0 1 0,0-1 0</inkml:trace>
  <inkml:trace contextRef="#ctx0" brushRef="#br0" timeOffset="19">13274 2346 8120,'-4'-14'-34,"-1"-2"1,2-2 0,2 0 0,1-1 286,0 4 0,1 5 1,4 1-1,3 1 1,4-1-1,2 2 44,3 1 0,-3 2-232,3 4 0,-2 0 1,0 3-1,-1 4-94,-3 6 1,-7 10-253,1 2 222,-4 6 0,-7 7 0,-4 1 0,-4-1 0,-3-1 0,2-3 0,1-3-129,1 0 1,0-10 134,0 1 386,6-7 1,-1-5 0,8-6-41,5-8 1,11-6-1,5-3 1,3 1-543,2-1 1,1 0 98,2 0 0,0 5 1,2 1-1,-3 1-541,-4 3 1,-1 2-829,3 1 1519,-7 0 0,11 0 0,-3 0 0</inkml:trace>
  <inkml:trace contextRef="#ctx0" brushRef="#br0" timeOffset="20">13746 2231 8157,'-5'-17'501,"1"0"1,-4-1 378,3 1-631,-5 3 130,9 1-197,-5 7 0,6 8 0,0 4 0,0 6-75,0 8 0,5 6 0,-1 3 0,-1 5-213,-2 3 1,3 6-643,1-1 1,-1 6 425,-4-1 0,-2-3 0,0-1 0,-4-4-251,-1-1 0,-2-5 54,-3-3 0,-3-5 519,-2-3 0,-42-38 0,21 1 0,1 0 0</inkml:trace>
  <inkml:trace contextRef="#ctx0" brushRef="#br0" timeOffset="21">12981 2193 8157,'-26'-13'515,"-4"6"-607,1 3 0,3 3 0,6 4 0,0 5-269,1 9 1,2 7 862,-5 6 1,7 4 0,-2 8 0,4 5-213,4 3 0,4 2-326,5 3 1,13-2-1,6 2 1,10-4-234,3-4 0,4-5 101,6-8-23,4-3 0,2-11 0,1-3 191,4-3 0,-5-23 0,11-10 0,1-2 0,4-1 0,0 0 0,1 1 0</inkml:trace>
  <inkml:trace contextRef="#ctx0" brushRef="#br0" timeOffset="22">21256 1581 8073,'6'-25'23,"2"1"0,3 2 0,4 5 0,2 3 550,4 1-456,-3 6 0,6 2 0,-4 5 0,0 0 0,-4 1 0,-5 3 0,-4 5 54,-1 2-218,-2 8 1,-4-4 0,-1 5-1,-4 0 1,-3 0 48,-4 2-91,5-3 0,-4-1 0,4-5 0,-2 0 0,2-1 16,2 1 236,0-6 1,7 3 0,2-6-1,5-1 1,2-1 308,2-2 0,5 0-253,3 0-166,3 0 0,1 0 0,-3 0 0,-2 0 0,0 0 0,-2 1 0,1 3 12,-4 5 0,-5 2-122,-1 2 0,-6 0 1,-1 1-1,-4 1 65,-7 2 0,-2 0 41,-2-4 1,-5 0-23,-4 0 1,-2-5 0,-1 1-1,-1-1 3,1-1 0,-1-1-201,1-6 1,3 1-38,1 4-29,0-4 1,1 5 0,3-6 0,3 0 0,1-2-1425,0-2 1661,1 3 0,27-22 0,8 2 0</inkml:trace>
  <inkml:trace contextRef="#ctx0" brushRef="#br0" timeOffset="23">21893 1428 8091,'0'-18'0,"0"-2"1,2-1 1416,2-1 98,-2 7-661,3-4-811,-5 12 1,2 3 0,0 8-1,3 6 114,-2 6 0,4 4-121,1 5-57,-2 6 0,4 2 0,-5 7 1,1 2-1,0 5 0,-3 1 1,-2 0-387,-1-1 1,-4-5 0,-2 2 0,-1-3-135,-3-4 1,-1-7-286,-2 0 583,-5-3 1,2-8-1,-5-2 1,-2-2 0,-1-4-1027,-2-3 1269,-5-2 0,-35-23 0,25 7 0,1-1 0</inkml:trace>
  <inkml:trace contextRef="#ctx0" brushRef="#br0" timeOffset="24">21014 1479 8141,'-13'-13'0,"0"5"221,0-1-137,6 7 1,-4-3-1,4 10 1,-2 4-1,1 8 235,-2 9 0,3 5 0,0 9 0,0 2 66,0 5 1,4 3-493,-1 1 1,8 0 0,4 1 0,5 2-296,4 1 1,3-5-90,5-8 360,7-8 0,2-4 131,8-9 0,3-17 0,6-6 0,7-3 0,-1 1 0</inkml:trace>
  <inkml:trace contextRef="#ctx0" brushRef="#br0" timeOffset="25">16819 867 8141,'-13'0'-259,"0"-4"1,0 0-1,1-1 1,-1 1-41,0 0 0,0-2 1,1 3 438,-1-1-117,6 0 1,0 2 0,4-2 44,-1-4-133,-1 2 1,4 0-90,-3 6 0,1 0 1,-4 2 153,1 2 0,2-3 0,-2 11 0,3-11 0,-4 5-58,2-1 0,-1-3 48,2 2 130,2-2 1,-5-2-1,3 0 446,-5 0-385,-2 0 42,4 0 1,-4 0 128,2 0 1,-2 0-136,-2 0-173,0 0 1,5 0-25,-1 0 42,6 0 1,-4 0 65,3 0-60,3 0-14,-5 0 1,7 1 0,5 2 0,5 1 42,5-1 0,8-2-35,2-1 0,6 0 16,11 0-38,2 0 0,7 0 0,4 0 0,5 0 0,8 0-22,-29 1 0,1-2 0,-2-1 1,1 0-32,5 0 1,-1 0 0,0-2 0,0-1-982,3 3 0,0 0 1001,-2-3 0,0 0 1,7 2-1,0 0 0,-3-1 1,0-1-1,-1 1 1,0 0-1,0 1 0,-1-1-4,0 1 0,-1-1 1,4 2-1,0 0-50,-1-2 0,-1 0 1,0 1-1,-1 1 1,1-1-1,-1-1 1,-1 1-1,0 1 49,-1 0 0,0 1 0,1-2 0,1 0-7,-2 1 1,-1 0 0,-4-1-1,0 0-549,0 1 0,0 0 520,30 0 1,-2-5 0,-7 5 0,-5-3 0,-3 1-25,-8-2 1,-5 4 29,-6-7 26,-3 6 0,-1-4 1,-2 4-1,-2-1 0,-5 1 814,-3 2 1,-1-3-736,-4-1 401,-6 1-69,-1 4 423,-6-6 0,-2 5-836,-2-3-3,3-3 102,-11 5-281,5-3 1,-5 3 0,-1-1 0,0-1-213,0 1 0,5 2 208,-1 1 1,1 0 71,-5 0 0,5-4 149,-1-1-34,1 1 0,-5-2 0,0-1 0,0-1 67,1-1 0,3 5 156,1-4 0,-1 3-17,-4-3 0,1 4 341,-1-5-354,0 6 0,2-4 1,1 4-1,1-1 6,-1 1-199,-1-4 35,4 6 1,1-4 94,6 10-120,0 2 1,6 1-1,2 1 1,5-1 0,6 1-256,6-1 1,2-1 37,7 2 1,0-2 130,4-3 1,-4-2 18,0 2 1,-5-3 0,0-1 0,-2 0 54,-1 0 0,-6 0 2,-3 0 0,-9 6 51,-4 2 1,-4 4 146,-4 1 0,-4-4-79,-9 4 0,-2-3-109,-2 7 0,-3-1 0,3-1 0,-3 4 10,-2 1 1,5-5-327,0 2 1,5 2 0,-1-2 0,3-2-1446,1-1 1209,0-1 545,6 0 0,36-12 0,13-2 0</inkml:trace>
  <inkml:trace contextRef="#ctx0" brushRef="#br0" timeOffset="26">20019 421 8141,'0'-19'0,"1"0"0,2-3-134,2 1 0,-1 5 1335,-4-1-395,0 3 0,0 9-731,0 5 0,0 5-153,0 8 154,-6 5 1,5 2-1,-5 6 1,2-1-1,0 1 1,-1-1-1,1 1 35,0-1 0,0 5-86,4 0-161,0 0 0,-5-5 1,1-1-1,1-1 1,2-2-1,1 0 0,0 1-695,0-1 1,0-6-43,0 2-295,0-2 1168,5-3 0,-9-44 0,3-12 0</inkml:trace>
  <inkml:trace contextRef="#ctx0" brushRef="#br0" timeOffset="27">19968 395 8141,'0'-18'-200,"0"-3"1,1-3 252,4-2 1,-2 5 0,5 1 0,1 2 497,-2 2 0,4 2-290,-3 1 0,5 6 0,3 1 0,1 2 54,-2 0 0,1 0-264,1 4 0,-3 4 138,3 0-209,-3 12 1,-5-8 0,-2 11 0,-1-1-1,-4 3-232,0 3 1,-4 2 91,-2-1 1,-4 1-1,-8-1 1,-1 1 22,2-1 0,0-5 74,3-3 0,-1-3 199,0-1-155,0 0 0,-4 0 0,0-1 0,2 1-641,1 0 0,1-5 660,0 1 0,-5-18 0,-2 1 0</inkml:trace>
  <inkml:trace contextRef="#ctx0" brushRef="#br0" timeOffset="28">14192 4718 8091,'0'-9'-1121,"0"1"1226,0-1 0,0 1 299,0-1-184,0 7 1,0-6 102,0 4 39,0 3-166,0-5 72,0 6 43,0 0-257,6 0 0,-4 0 7,7 0-32,-1 6 0,11-5 0,2 3 0,5-2 0,5-2 0,8 0 0,11 0-28,8 0 1,11 0 0,-31-1 0,1 0-1,3 0 1,1 0-13,3-1 0,0-1 1,0-1-1,0-2 1,3 3-1,0-1 1,0 0-1,0 0-220,-1-1 0,0 1 0,0 3 0,-1 0 236,-2-1 0,-1-1-8,-7 0 1,-2-1 0,38 3 0,-19-3 0,-5 2 0,-5 2-1,-4 0 1,-12 0 0,-4 0 0,-4 0-4,-4 0 0,-2 0-1,-2 0 3,-4 0 1,1-1 103,-4-4 974,-1 4-996,-4-5-95,0 6 1,-1-4 0,-4 0-193,-3 1-197,-4 2 133,0 1 158,-1 0 0,4-2 1,1-1-1,-2-1-424,-1 1 507,4 2 1,-5 1-124,4 0 172,2 0 1,-5-2 0,2 0 67,-2-3 1,2 0 17,1 0 205,-1 4-157,-3-10 1,-1 8 0,0-6 0,0 1 374,1 1 0,-2-5-342,-3 4 0,2 1 131,-2-2-213,3 1 1,1-1 0,1 2 0,0 0 151,4 0-487,-3 4 289,9-2-189,-4 5 0,6 1 0,2 3 0,4 5 0,5 2-6,4 2 0,7-2 107,-5-2 1,5 2 40,0-2 0,2-2 13,1 1 0,-4-4 0,1 3 0,0 1 80,2-1 1,-4-5-79,-3 3 0,-3-2-24,-1 1-2,0-3 1,-2 6 0,-2-2 175,-5 3 1,-4-1-101,-4 2 1,-9-1 10,-8 5-81,2 5 0,-9-4 0,3 5 0,-4-2 1,-1 1-106,1 2 0,-1 0-235,4 1 1,5-1-693,0-3 765,5-3 0,-2 9 1,5-5-1,0 1 0,2 1 263,3-1 0,13 14 0,9 7 0</inkml:trace>
  <inkml:trace contextRef="#ctx0" brushRef="#br0" timeOffset="29">15148 5368 8091,'0'-21'-99,"0"1"0,0 2 0,0 2 0,0 2 659,0 1 0,0 5 1,0-1 651,0-1-708,0 5 1,0 2-154,0 11-305,0 1 0,0 16 0,0-1 0,0 6 0,0 3 261,0 2-406,0-4 0,2 6 0,0-3 1,3 2-1,-2-1 0,-1-2 0,1-2-209,1-3 1,1-5 255,-5-2 110,0-5 0,0-1 220,0-11 1,0-6-519,0-15 207,-6-3 1,-1-6 0,-6-1 0,2-2 0,1-5-341,1-3 388,1-2 0,-3-3 0,2-1 0,3 2 0,2 2 111,0 0-73,0 1 0,5 1 1,3 3-1,5 6 1,2 5 108,2 6 1,4 3-146,0 1 1,6 6-27,-2 3-124,3 3 1,1 1 0,1 1-1,-2 3 1,-1 5-651,-2 2 0,-4 2 414,4 0 1,-5-1-709,1 1 793,-9 6 0,2-4 1,-6 6-1,-1 2 284,-1 1 0,-23 4 0,-9 4 0,-2 2 0,0 0 0</inkml:trace>
  <inkml:trace contextRef="#ctx0" brushRef="#br0" timeOffset="30">15148 5470 8111,'-8'-4'0,"-1"0"655,6-1-381,-2 5 1,6-4 0,3 0 116,5 1 0,8 2-442,4 1 1,3 0 28,2 0-69,-1 0 1,6-2 0,3-1 0,3-1 90,1 1 0,7-2 0,5-2 0,5 0 0,-1-1 0</inkml:trace>
  <inkml:trace contextRef="#ctx0" brushRef="#br0" timeOffset="31">15773 5419 8111,'-7'-5'841,"1"3"50,6-4 1,0 8-514,0 2 0,0 7 0,0 8 0,0 1-48,0 2 0,4 2-344,1 2 1,-1-1-969,-4 1 710,0-1 0,4 1 1,0-1-1,-1 0 0,0-3-1701,1-1 1973,-2-5 0,-2-3 0,-7-8 0</inkml:trace>
  <inkml:trace contextRef="#ctx0" brushRef="#br0" timeOffset="32">23424 4029 8111,'-15'5'-211,"0"-1"1,-2-1-1,1-2 1,2-1 210,1 0 0,1 6 0,-1-5 0,0 3 0,0-2 0,1-1 0,-1 2-1340,0 1 1396,0 1 0,5-5 0,-1 0 1,-1 0 195,-1 0-21,-2 0 1,5 0 0,-1 0-1,-1 0 160,-1 0 0,3 0 0,0-2 77,3-2 0,-1 2 186,2-2-376,2-3 212,-3 6-445,5-5-82,0 6 1,1 0 0,3 0 55,5 0 1,8 0 148,4 0-147,3 0 1,7 0-1,3 0 1,6 0-1,7 0 181,8 0 0,9 0-141,8 0 0,-31-2 0,0 0-1133,5 0 1,2 0 1080,4-3 1,1 0-1,-6 3 1,-1 1-1,5-2 1,0-1-1,-1 0 1,-1 1-1,-1 0 1,-2 0-72,-3 0 0,-1 0 0,-1-1 0,-1 0-235,28 0 0,0-5 315,-5 5-45,-10-6 1,1 8 0,-13-2-1,-4 1 1,-5 1-19,-1-3 1,-9 1 77,-1 4 1,-10-4-49,-2 0-13,-6-1 1842,2 5-1954,-10 0 191,-3 0-287,-4 0 0,-2 0 1,-3 0-1,-3 2 1,-2 1-716,1 1 1,-4 4 484,-5-3 1,-1 4 465,1 0 0,3-3 0,-6 2 0,-5 1 0,1-2 0,-1 0 0</inkml:trace>
  <inkml:trace contextRef="#ctx0" brushRef="#br0" timeOffset="33">23398 3889 8117,'13'-18'-67,"-5"3"1,1-3 0,1 2-1,0 2 1,0 4 733,-2 3-289,-5 3 1,-9 18 0,-11 5-352,-5 2 1,-10 2 16,-2 2 1,-2 5 0,-3 0 0,2-2-60,3-1 1,-1-2 46,5 1 14,-5-1 1,8 1 0,-1-2 0,5-3 0,6-5 0,4-5 360,5-2-394,2-7 1,12 4-1,2-6 24,4 0 0,5 1 67,0 4-90,5-4 1,-2 6-1,7-3 1,1 4 0,3 0-1,2-1 1,2 0 63,2 0 1,2 0-235,-1 2 1,0 2-1,-1-4 1,-2 2-233,-1-1 1,-7-3-34,-1 3 0,-6-5-742,-8 1 767,-5-2 396,-1 3 0,-34-3 0,-8 3 0</inkml:trace>
  <inkml:trace contextRef="#ctx0" brushRef="#br0" timeOffset="34">23653 4552 8117,'-6'-13'306,"1"-1"0,-5-1 612,1-2 1,7 7-1009,-3 10 0,4 7 0,2 8 0,2 4 153,1 1 0,1 2 37,-5 8-125,5 3 1,-3 1 0,3 0 0,0 0 0,-1 0-1,-1-2 1,-2 1-58,-1-1 1,4-3 0,1 0-1,-3-3-68,0-5 0,-2-2 79,0-7 3,0-5 104,0-1 1,-4-17 0,-2-6-1,-1-6 1,-2-4 0,1-3 0,-1-4 0,5-2 0,-3-3 0,0 1 83,0 0 1,3-2-1,-3-1 1,1-1 171,3 1 1,2 2-69,1 5-142,0-3 1,0 12 0,1-1-1,3 8 1,6 4-203,6 1 71,-2 0 1,10 6-1,-3 3 1,3 3-1,2 1-495,-1 0 0,-3 1 319,-1 3 1,-6 3-381,2 6 0,-2 0-76,-3 0 418,1-1 1,-2 5 0,-2 0 0,-5 0 262,-2 2 0,-31 18 0,-6 9 0</inkml:trace>
  <inkml:trace contextRef="#ctx0" brushRef="#br0" timeOffset="35">23589 4667 8117,'-8'-4'0,"-1"-1"-1,7-5 1,-4 9 242,6-5 0,1 6 1,4 0-1,4 0-183,7 0 0,5 2-297,9 2 0,-2-3 1,6 4-1,2-2 238,1 1 0,4-1 0,7 1 0,3 2 0,0 1 0</inkml:trace>
  <inkml:trace contextRef="#ctx0" brushRef="#br0" timeOffset="36">24201 4769 8117,'0'-9'1614,"0"1"-662,0-1-357,0-3-222,0 5-244,0 1 1,0 21-1,0 5 1,0 3-1,2 0 1,1 1-135,1 4 1,0-1 0,-4 4-1,0-1-185,0 0 0,0-1 1,0-3-1,0-1-546,0 1 0,0-2 0,0-1 736,0-2 0,-6-11 0,-1 1 0</inkml:trace>
  <inkml:trace contextRef="#ctx0" brushRef="#br0" timeOffset="37">14179 4501 8065,'-11'2'-783,"2"2"0,2-3 741,3 3 1,3 4-1,-5-1 51,0 0 0,5 4-37,-3-2 33,2 2 1,4-4-1,0-1 83,3-1-80,-1-3 161,2 3 126,-5 1 347,5-5 318,-1 11-558,-3-11-262,3 5 127,-5-6-286,0 0 1,0-6-57,0-2 1,6-5 36,3-4 0,2-3 32,2-5 1,5-12-1,3-6 1,5-8 84,4-8 1,-14 26 0,2-1-72,2-5 1,2-3 0,1-2 0,1-2-1057,3-5 1,1 0 1051,-2 3 1,0-1 0,1-1 0,-1 0 0,-3 5 0,-1 2 0,0 1 0,-1 0 0,-2 4 0,0 1 2,-1 4 0,-1 1 0,6-13-125,-2 15 0,-9 9-99,-4 8 188,-5 0 1,7 1-174,-6-1 113,0 6 30,-4 1 2681,0 6-2860,0 0 17,-5 6 1,3-3 53,-2 5 1,1-4-38,-1 5 1,3-5 85,-4 5 0,4-5 0,-1 3-89,-2-1 260,-3 3 1,-1-6-45,-1 6 0,5-5 0,-5 3 104,-1-1 1,1-1 4,0 0 0,-2-4 32,2 3 1,-1-1-1,0 0 1,2 1 226,-2-1 0,-6-1-215,-1-2 1,0 4-9,5 0 1,-1 0-1,0-4 1,0 2 197,1 2 0,-1-3-240,0 4 0,5-4 129,-1-1-354,6 0 1,-1 0 0,8 0-170,5 0 0,8-6 268,4-2 1,5-5-39,3-4-21,-2 3 0,6-6 0,-5 3 0,3-3 0,0 0-38,1 3 1,-3-1 83,-3 1 0,-5 0 2,0 4 1,-5 2 0,1 2 28,-3 5 1,-7 4 19,-2 4 0,-4 9 253,-1 8-215,0 4 1,0 4 0,-1 2 0,-2 2 0,-2 2 13,3 2 1,-4-4-20,2-3 0,-1-2-482,5 2 216,-5-9 0,3 7 0,-2-11 0,3-1-525,1-2 734,0-7 0,0-24 0,0-11 0</inkml:trace>
  <inkml:trace contextRef="#ctx0" brushRef="#br0" timeOffset="38">15467 3086 8115,'-1'-16'-60,"-2"3"1,-3 3 408,-1 3-225,4 2 1,-3 8 0,6 4-1,0 8 1,0 6 0,2 8 0,1 1 257,1 1-394,0 4 1,-4-2 0,2 4 0,0-2-1,3-2 1,-2-2 0,2-3 0,-1-7 0,1-2-150,0-1 0,-3-8 103,2 3 1,-3-10 149,-1-3 1,0-6 0,-1-8 0,-3-2-58,-5-1 0,2-5-215,-1 0 185,-1-2 1,1-1 0,-1-2 0,1-1-1,1-2 1,1 0 0,2-1 30,-1-3 0,1 1-79,4-1 81,0 0 1,6 0 0,2 2 0,4 0-1,2 4 1,3 1 0,1 7 0,5 5 0,-3 3 15,-2 4 0,3 5-406,-4-1 0,0 8 50,-4 5 1,-4 2 0,-2 3 0,0 3-333,0 4 1,-4 3 633,1 2 0,-21 19 0,-10 9 0,-1 5 0,-1 0 0</inkml:trace>
  <inkml:trace contextRef="#ctx0" brushRef="#br0" timeOffset="39">15454 3354 8117,'-5'-8'-63,"-1"1"177,-3 3 0,2 1 0,4-5 322,-1-2 1,0 3-318,4-2 1,10 5 71,3-4-283,2-1 1,5-4 0,4 2-1,4 1 1,2 2-493,1-2 0,-4 3 584,3-2 0,14 6 0,3-2 0</inkml:trace>
  <inkml:trace contextRef="#ctx0" brushRef="#br0" timeOffset="40">15901 3201 8117,'0'-13'0,"-2"4"0,-2 1 168,2-1 1,-2-4 203,8 1 1,4 5 0,4 2 0,2 4-142,3 1 0,-2 6-382,2 2 0,-3 3 0,-1 4 0,-1 2-150,1 4 1,-4 4 238,-1 5 0,-5 1 0,1 5 0,-4-4-212,-4 0 0,1 2 354,-5-5 1,-1 0 0,-4-8 0,2-4 441,2-3 0,-2-5 159,3-1 1,1-5-8,-2 1-426,6-2 1,-2-8 0,5-3 0,2-2-217,7-2 0,1-4-1011,11 0 681,0 0 1,9 0-1,1-1 1,0-1-1,2 1-1851,0 2 2149,1 2 0,26-15 0,-26 12 0,-1 0 0</inkml:trace>
  <inkml:trace contextRef="#ctx0" brushRef="#br0" timeOffset="41">16462 944 8098,'1'-13'-1024,"2"0"1013,1 0 0,0 1 0,-4-1 229,0 0 1,0 5-76,0-1 1,0 5 0,2-3 470,2 1-441,-3-4 0,5 7 198,-6-5-407,0 5 44,0-3 0,-1 8 0,-2 3 0,-3 7 1,-1 5-1,-3 3 0,-3 2-1,-4 2 1,2 6 0,-5 1 0,0 2 10,0 2 1,3 2-207,-4 1 191,0 6 1,-5-4-1,1 4 1,-1-3-1,1-1-1,-1-4 1,5-6-1,1 0 1,0-3 48,1-2 0,3-5-9,-1-3 1,4-7-16,5-1 1,-4-1-1,4 5-2,-3 0 1,2-1 7,1 1 0,3-2-128,-3-2 80,5 2 0,-7-4 0,4 6-93,-1 0 35,4-6 51,-2-1-4,5-6-271,0 0 58,0-6 42,0-1 0,0-6 101,0 0-1,5 1 0,-2 3 1,4 1-1,0-2 1,-1-2-79,0 0 1,2-5 207,-3 0 0,3 0-72,-4 4 71,6-6 1,-8 5-1,3-3 1,0 3-1,-1 0 228,-1-3 1,-2 6-153,-1-6 1,0 10 107,0-6-91,0 9 0,0-4-123,0 4 0,-6 8 56,-2 1 0,-3 6-228,-2 6 183,0 3 0,0 5 0,1 2 0,-1 2 0,-1 2 25,-3 1 1,2 1-9,-2 1 0,7-3 148,2-5-122,-1-1 0,2-1 1,3-3-1,3-4 1,1-2 174,0-3-11,0-5 0,5-1-88,4-6-54,-3 0 1,6 0 0,0-1 0,3-4 0,1-2 30,-2 0 1,3-4-177,0 2 1,4-2 71,-4-2-141,6 1 1,-7-1 0,3 2 0,1 1 0,-1 1-725,-1-1 1,3-1 221,-4-2 638,6 6 0,-3-4 0,5 4 0</inkml:trace>
  <inkml:trace contextRef="#ctx0" brushRef="#br0" timeOffset="42">15021 1262 8181,'-13'-12'-176,"2"-1"1,1 2 0,3 1 0,1 1 724,3-1 1,-3 3 640,2-1-1060,0 5 1,4 0-186,0 11 1,0 2-1,0 12 1,0 2 95,0 4 0,0-1-8,0 3-85,0 2 1,0-5-1,0 3 1,0-3 0,0-2-297,0 1 359,0-1 0,1-5 0,2-3 1,1-3 172,-1-1 0,-1-7 262,-2-6-359,0-12 1,0-3 0,0-6 0,-2-2-57,-2-1 1,1-3 21,-5-3 0,3-2-81,-3-7 0,5 1 0,-3 0 0,2 0-6,0-1 1,0 1-10,4 0 1,0 4 32,0 0 10,0 5 1,5 0 0,4 7-1,2 5 1,2 5-149,0 3 1,-1 2-6,1 3 1,-4 2-477,-1-2 432,1 3 0,3 6 0,0 4 1,-2 4-1,-3 2-434,-2 2 0,0 7 258,-5 2 0,0 1 373,0 7 0,-17 11 0,-6 6 0,-2 7 0,0 0 0</inkml:trace>
  <inkml:trace contextRef="#ctx0" brushRef="#br0" timeOffset="43">14957 1479 8208,'-13'0'-218,"5"0"163,-1 0 0,5 0 1458,-5 0-1033,7 0 0,-3-1 1,10-4-446,-4 4 1,15-5 0,-2 5 0,4-2 0,5-3-1738,1-1 1614,1-1 1,7-1 197,2 1 0,31-12 0,-28 7 0,-1-1 0</inkml:trace>
  <inkml:trace contextRef="#ctx0" brushRef="#br0" timeOffset="44">15212 1505 8185,'-11'-7'0,"4"-5"0,-6 4-30,0 2 1,12-5 256,-4 2 0,10 4 0,3 0 1,3 4-42,2 1 0,0 0-256,0 0 1,4 1 0,0 4 0,-2 3-173,-1 3 0,-1 4 132,0 2 0,0-2 0,-2 6 0,-2 2 19,-5 1 1,-3-3 20,-1 1 1,0-3 325,0 3-111,0 2 0,-1-10 0,-3 3 0,-5-3 891,-2-1-285,-2-6-482,0-1 0,6-8 0,3-2-2,2-5 0,4-2-273,2-2-69,9 1 1,2-1 0,7 2 0,0 1 0,2 1-1162,2-1 1,1 0 490,3 2 0,-3-4 745,2 4 0,4-20 0,-1-6 0</inkml:trace>
  <inkml:trace contextRef="#ctx0" brushRef="#br0" timeOffset="45">14944 1148 8209,'-4'-9'-816,"-2"2"413,-1 1 0,3-2 1194,-5 4-380,7-1 0,-5 1-122,2 0-247,4 0 1,-5 5-1,6 3 301,0 5-322,0 2 1,0 3 0,0 3-1,0 6 1,0 4 0,0 4 0,0 2 19,0 2 1,2 2-1,0 1 1,4-1-72,1-3 1,-4 1 119,1-5-103,3 0 1,-5-5 0,3-1-1,0-2 1,-1-5 0,0-5-258,2-3-488,-5-3 53,5-6 425,-6 0 0,0-2 1,-1-1 279,-4-1 0,-13-40 0,-9-5 0</inkml:trace>
  <inkml:trace contextRef="#ctx0" brushRef="#br0" timeOffset="46">14931 1148 8231,'-1'-9'-925,"-2"1"1074,-1-2 1,0 3 374,4-2-293,0 1-116,0 1 0,1-5 0,3 5 65,5 0-154,2-4 0,2 8 1,0-4-1,-1 0 1,3 0 32,2-3-165,-3 4 0,4-4 1,-4 6-1,2 0 1,1-1-282,-1 1 176,-2 0 0,3 4 0,0 0 0,-2 0-121,-1 0 0,-1 0 0,-1 1 332,-4 3 0,-2-1 0,-6 6 0,-23 16 0,-5 9 0</inkml:trace>
  <inkml:trace contextRef="#ctx0" brushRef="#br0" timeOffset="47">14982 1122 8231,'-8'-1'-219,"-1"-2"231,0-1 1,-1 1-451,1 7 407,3 3 0,6 12 1,0 3-1,0 7 0,2 5 31,2 2 0,2 21 0,1 10 0,-1-19 0,1 0 0,0 0 0</inkml:trace>
  <inkml:trace contextRef="#ctx0" brushRef="#br0" timeOffset="48">16538 956 7685,'-1'-7'-751,"-2"2"1,-1-1 790,1-3 0,1 2 40,2-1 88,0 5 1,0-4-1,0 3 88,0-5 0,0 2 160,0-1-309,0 5 1,0-4 30,0 2-96,0 4 1,2-5 11,2 6 1,-1 0 0,5 0 6,2 0 1,2 5-1,0 0 1,1 1 0,0 0 0,1 3 0,3 0 1,6 2-3,5 2 0,0 0 1,8 1-1,3 2-13,7 1 0,5 5 0,3-1 0,2 4-23,2 0 1,2 1-1,4-1 1,1 1 12,-31-14 1,0 1 0,31 13-789,-31-14 0,0 1 758,31 13 1,-1-1 0,0 2 0,-1 0 0,0 0-1118,-4-3 1120,-2-1 1,-6 2-1,1 1 1,1-2 0,-4-2-530,-8 0 520,-1-7 1,-13 4 0,3-5-1,-5 1 1,-2 2-30,-2-1 16,-11-8 1,7 2 0,-10-4 1275,0 1-1343,-1 2 1129,-6-2-1071,0-2 698,0-5-819,0 0 0,-6-1 0,-2-2-75,-4-1 0,0 0 0,-1 4-454,0 0 231,0-6 330,1 5 0,3-5 0,2 4 0,0 0-196,0-3 174,-2 1 142,2-2 1,0 5 0,4-5 170,-1 1-139,-6-2 1,7-2 0,-4 1 0,0-2 0,2-2 183,-1 0-88,-4-1 1,7-1-1,-5-2 1,-1-2-1,1-1 745,-1 1-769,6-5 0,-7 9 0,6-3 0,1 3 0,2 1 126,1 0-111,0 6 1,1-3-173,4 6 23,-4 0 1,10 5 0,-2 2-1,4 4 1,4 3 76,4 4-30,-3 2 1,6-3 0,-2 1 0,0 1-1,1 4 356,-2 1-337,0-5 1,5 5 0,-2-4 0,-1 1 0,-3-2 230,-2-1-285,-1 5 1,-6-5 0,-2 3 0,-5-3 44,-3-1 24,-1 0 0,-7-2 1,-5-1-1,-10-3 1,-6 0 188,-6 0-294,-3-4 1,-2 7-1,-3-4 1,0-1 0,2 2-373,5 0 150,-2-4 0,6 7 0,-2-4 0,6 1 0,6 3-1359,3 1 1625,6 2 0,24 11 0,9 3 0</inkml:trace>
  <inkml:trace contextRef="#ctx0" brushRef="#br0" timeOffset="49">18196 2193 8327,'0'-17'-101,"0"0"1,0 2 0,0-1-1,0 0 1,0-1 304,0 2 1,0 1 0,0 1 0,0 0 540,0 0-501,0 6 1,0 0 0,0 6-1,0 2-258,0 9 1,-5 3 0,1 8 0,0 2 43,-2 1 1,3 6 0,-4 1 0,0 0-118,0 0 1,4-1-1,-2-5 1,0 1-56,1-1 0,0-3 0,3-2 1,-2-2-39,-2-2 177,1-2 0,3-7 1,-3-4 6,-5-6 0,2-6 0,0-6 0,0-4 44,0-1 0,0 3 0,-3-4 0,3-1 26,1-3 1,2 0 0,4-2-1,0-1-33,0-2 0,5-5 1,5 2-1,4 0-16,3 4 1,6 2-1,-2 1 1,3 2-18,2 3 0,-1 2 0,1 8 0,-1 3-84,1 3 1,-2 4 0,-3 2 0,-2 4-252,-1 3 1,-8 3 0,3 4 0,-3 0-27,-3 2 0,-2 6 0,-5-2 0,0 3 353,0 2 0,-23 0 0,-10 2 0,-3 2 0,1 0 0</inkml:trace>
  <inkml:trace contextRef="#ctx0" brushRef="#br0" timeOffset="50">18157 2270 8390,'-5'-13'-964,"2"2"1492,-6 2 0,8 3 171,1 6 0,6 0-416,6 0-288,7 0 1,1 0 0,5 0 0,1 2 0,1 1 0,1 1 0,2 0-789,-2 2 0,3 0 0,-1 3 793,-2 0 0,11 5 0,0 6 0</inkml:trace>
  <inkml:trace contextRef="#ctx0" brushRef="#br0" timeOffset="51">18527 2384 8390,'0'-12'-923,"0"-1"554,0 0 703,0 0 0,2 5 0,2 1 0,4 1 0,4 3 0,2 2 3,3 1 0,-3 0 0,4 1 0,-1 4-303,0 3 1,-1-1-1,-6 2 1,-3 1-245,-1 1 0,2 2 0,-4-1 0,-1 1-93,-1 0 0,-2 0 0,0-1 75,0 1 0,0 0 302,0 0 0,0-5 35,0 1 1,0-1-21,0 5 0,5 0 0,2-1-65,1 1 0,-1-4 0,-5-1 0,3 2-2,-2 1 1,-2 2-1,-1 0 1,0 0 58,0-1 1,0-3 0,-1-1 76,-4 2 1,2-3 76,-5 2 0,-1-6 1,-3 1-1,-2-3 130,-3-1 1,1 0-376,-5 0 1,1 0-56,-1 0 0,-2-4 0,5 0 1,-1 1-414,1 2 0,-4 1 478,5 0 0,0-6 0,5-1 0</inkml:trace>
  <inkml:trace contextRef="#ctx0" brushRef="#br0" timeOffset="52">23092 3098 8291,'-4'-12'-351,"-2"0"0,0 2 0,-1 2 310,0-2 0,3 4 442,-4 2-255,5 3 0,-4 1-55,2 0 0,4 1-48,-3 3 1,2-1-15,2 6 1,2-1 0,2 5-8,4 0 1,4-5 0,1 1 0,-1-1 15,1-1 0,4 5 84,0-4-90,6 3 0,-8-2 0,7-1 0,2 2 0,3 3 0,4 3 1,1 2 6,4 2 1,1-3 0,2 4 0,2 3-36,2 5 0,4-2 0,-5 2 0,-2 0-32,-5 0 1,3-2 0,-1 3 0,3-3 15,-3-1 0,1 0 0,-4 3 0,3 1 27,1-2 0,-1-1 9,-3-2-22,3 1 0,-6 1 1,4 1-1,-2 2 0,-3-3 1,-5-3-1,-2-4-1,0-2 0,1 3 1,1-4-1,1-1 32,-1-2 1,-1-1-1,-1 0 1,-2-2 64,2-3 0,-5 2-16,-1-5 0,-3-1-3,-1-4 1,0 1 0,0 2-65,-1 1 97,-4 1-475,-3-5 0,-6 0 0,-3 0-243,-5 0 1,-2 0 282,-2 0 1,-5 0 322,-4 0 0,-10-14 0,-5-6 0,-4-2 0,0 1 0</inkml:trace>
  <inkml:trace contextRef="#ctx0" brushRef="#br0" timeOffset="53">23640 3417 8348,'-5'-21'-181,"-2"1"0,-2 2 0,2 2-118,1 2 1035,2 7-536,-2-4-170,5 9 0,-5 2 0,8 7 1,1 2-1,2-1 0,2 2 99,3 2 0,6 0 0,2 1 1,2 1-61,3 3 0,1-1 0,3 4 0,1-1-46,2 1 1,5 2 0,-1 3 0,3 1-42,1-1 1,5 1 0,1-1 0,1 2 15,3 3 0,2-3 0,-1 2 0,0-2 27,-3-1 1,-3-1-1,4 1 1,-1-2 62,0-3 0,2 3 0,-6-4 1,0 1-59,-3 1 1,-2-7 53,-3 2-165,-3-3 0,-7-1 1,-1 0-1,-3 0-400,-2-1 444,-1 1 1,-11-6 48,-6-3 0,0-4 1,-6-2-1,1-3-222,-4 2 0,-2-2 0,-2 1 0,0-1-903,0 0 1113,-5 3 0,-41-15 0,21 10 0,0 0 0</inkml:trace>
  <inkml:trace contextRef="#ctx0" brushRef="#br0" timeOffset="54">23475 2996 8348,'8'-12'-373,"1"-1"0,1 0 720,1 0 0,-5 6 1,-8 3-376,-9 3-8,-8 6 0,-12 2 1,-3 6-1,-4 0 1,-3 0-22,-2-1 82,-11 1 1,8 4-1,-11 2 1,2-1 0,0 0-234,1-2 183,7-2 1,3-1 0,6 0 0,1-2 0,4-2 537,8-5-372,5-3 0,12-1 0,0-1 0,3-3 521,2-5-596,2 3 1,2 1-1,2 3 1,2-1-1,3-1 1,1 1 16,3 2 1,1 1-67,-1 0 0,7 1 0,1 4 1,1 3 21,0 3 0,5-1-16,3 3 0,1-3-220,-4 7 164,-1-3 1,1-1-1,-1 0 1,1 0 0,-1 1-186,1 3 1,-1-3-254,1 3 287,-7-3 0,5-3 0,-4-1 0,0-1 0,-3-1-1303,-3-1 1487,-1 5 0,-28-22 0,-8 1 0</inkml:trace>
  <inkml:trace contextRef="#ctx0" brushRef="#br0" timeOffset="55">24418 2831 8348,'0'-13'0,"0"0"0</inkml:trace>
  <inkml:trace contextRef="#ctx0" brushRef="#br0" timeOffset="56">24265 2563 8348,'0'-26'15,"-1"2"0,-2 2 0,-1 0 0,1 1 0,1 0 272,2 0 78,6 11 1,-5-7 0,5 10 0,0 1-189,2 6 0,-2 6-294,-2 6 170,3 7 1,-5 1 0,3 7 0,0 1-1,0 2-158,2-2 29,-4 5 0,7-6 0,-6 2 1,-1-2-1,0-1-272,1-1 260,-2 1 1,3-2 0,-3-3 0,1-4 0,1-3 0,-1-1-377,-2 0 354,-1-6 214,0-2 1,0-6 0,-1-3 0,-2-6 0,-3-4 435,-1-3-501,4-6 1,-7 3 0,5-5-1,-1-2 1,0-2 40,4 0 1,0-5-1,2 3 1,0-3-59,0-6 0,2 3-67,2-1 1,3 1 55,6 7 1,5 0 0,2 6 0,1 3-268,0 4 0,-5 4 92,1 5 1,1 2 0,-1 6-1,-1 2-284,-2 2 1,-1 4-87,0 9 1,-5-1 145,1 5 1,-6-4 387,1 4 0,-3 1 0,-29 32 0,-8 6 0</inkml:trace>
  <inkml:trace contextRef="#ctx0" brushRef="#br0" timeOffset="57">24329 2614 8348,'-7'-13'0,"3"0"0,2 1 0,2-1 0,0 4 346,0 1 1,2 4 0,3-3 242,8 1 1,5 2-280,8 4-570,-1 0 0,7 0 0,2 1 0,2 3 0,3 3 0,-1 2 0,0-1-1764,0 2 2024,-5 2 0,10 12 0,-4 3 0</inkml:trace>
  <inkml:trace contextRef="#ctx0" brushRef="#br0" timeOffset="58">24826 2652 8348,'0'-13'-274,"0"1"246,0-1 1,4 0 0,2 0 0,1 2 799,3 3 1,1 2-628,2 6 1,1 0 108,3 0-332,-2 0 1,3 6 0,-7 2 0,-1 3 0,-3 2-168,-1 0 0,-2 4 0,-4 0 0,0-1 42,0-2 1,-1 0 120,-3 3 1,1-7-92,-6 3 245,6-4 0,-7 0 0,5-1 491,-2 2-382,4-4 1,-3 1-8,6-3-140,0-2 1,6 3-82,2-5 39,-2 6 1,5 0 0,-4 4-1,2-2-154,-1 2 1,-3 1 127,3 2 1,-5 0 0,1 0 222,-2-1 0,-7 1-56,1 0 1,-6-6 248,2-3 0,-4-1-207,0 1 1,-5-2-1,-2 2 1,1-3 189,-1-1 1,-3-1-290,1-3 1,1 2 0,0-3 0,1 0-418,4 1 0,1 0-246,1 4 1,2-1-439,2-4-504,-2 4 1036,9-5 493,-3 6 0,16-11 0,3-3 0</inkml:trace>
  <inkml:trace contextRef="#ctx0" brushRef="#br0" timeOffset="59">24418 2282 8348,'-7'-8'-835,"3"-1"894,2 0 1,4 3 0,2 2 162,5 2 1,3 2-1,5 0 1,6 0-78,5 0 1,1 0-124,5 0 1,-5 0 0,4 0-1,-3 0-192,-6 0 0,1 0 132,-3 0-203,-4 0 0,-4 0 0,-10 0-190,-6 0 0,-3 4 229,-12 1 1,-2 0-1,-1-2 202,0 1 0,-27 6 0,-1-3 0</inkml:trace>
  <inkml:trace contextRef="#ctx0" brushRef="#br1" timeOffset="60">14549 4055 8034,'0'-14'-78,"0"-3"1,0 2 66,0-2 0,1 3 0,2 2 0,1-1 846,-1 0-625,4 6 0,-4-3 0,6 6 0,1 2 0,1 7-27,2 7 0,-1 3 0,1 6 0,1 1-175,3 3 1,-1 6 123,5 3-103,0 3 0,1 1 0,-3 0 0,0 0 1,-3 1-141,-2-1 25,-2 0 0,0-4 1,-4-1-1,-3-4 1,-4-3-1,-1-3 0,-1-2-416,-4-1 0,2-3 301,-5-9 1,-1 4 0,-3-5 0,0 1-758,4 1 483,-4-7 204,5 4 0,0-7 271,3-4 0,8-24 0,3-12 0</inkml:trace>
  <inkml:trace contextRef="#ctx0" brushRef="#br1" timeOffset="61">15084 3940 8043,'-5'-13'-252,"-2"2"210,-6 2 0,4 4 330,1 5 0,4 1 1,-5 5-1,-1 7-122,-1 6 1,0 6 22,2 0-181,-2 1 1,9 3-1,-2 2 1,3 1-1,1-1-16,0-3 44,5-1 1,2-7 0,8-2-1,0-2 1,4-2 196,0-3-232,3-6 1,2-1 0,0-7 0,-1-3 0,1-2-1,-3-6 1,-1-6-112,-5-4 0,-1-2 93,-1 1 1,-1-5-30,-4 0 0,-2-5 0,-8 2 0,-2-1-89,-4 0 1,-9 7 124,-5 2 1,-2 1 34,-1 7 0,-2 1 0,-2 8 1,0 3 237,0 4 0,1 4-174,-2 5 0,8 5-35,-4 8-17,3 3 1,8-4 0,4 6 0,3-1 0,6-1-18,0-2 1,8-4-101,2-5 1,5 0 83,4-1 1,7-5 0,7-2 0,1-4-117,-1-1 0,4-1-161,-1-4 1,4-2 126,5-5-910,-9-1 1056,8 0 0,2-28 0,9-7 0</inkml:trace>
  <inkml:trace contextRef="#ctx0" brushRef="#br1" timeOffset="62">23194 3290 8033,'-13'5'0,"1"3"0</inkml:trace>
  <inkml:trace contextRef="#ctx0" brushRef="#br1" timeOffset="63">23526 3354 8033,'7'-13'-124,"-2"1"0,0 3 1,-1 0 160,-1-1 1,-2 3-1,1 0 1,0 0 530,3 0 0,-3 4-156,-6-1-143,-3 2-183,-11 8 1,2 2 0,-5 9 0,0 6-1,-1 4 1,1 4 0,-2 3 165,-1 6 1,0 0-444,3 6 194,3-5 1,5 8-1,2-6 1,2 1-1,5 0-481,2-3 315,2-7 1,10-4 0,4-7 0,3-3 0,3-3-911,0-6 4,-4 2 1069,2-12 0,1-12 0,0-10 0</inkml:trace>
  <inkml:trace contextRef="#ctx0" brushRef="#br1" timeOffset="64">22671 3494 8068,'-4'-13'-60,"-2"0"1,1 1 0,-2 0-639,0 4 826,4 2 0,-9 6 0,2 1 0,-4 5 0,-4 7 0,-1 7 0,0 4 415,-1 1 1,4 2-426,-1 3 0,3-2 0,1 5 0,2-2 61,2-3 1,5-1-378,8-1 172,4-1 0,6-5 0,3-3 1,5-4-1,7-5-29,5-3 14,-3-4 0,9-1 0,-5-1 0,0-4 0,1-3-32,-4-3 73,0-8 1,-7-1-1,-1-4 1,-3 2-1,-5 0 1,-5 0 0,-4-2-9,-1-2 0,-3 2-185,-7 3 94,-3-3 0,-10 9 1,-2 0-1,-2 4 1,-5 3-436,-2 3 0,-6 1 108,4 4 274,1 0 0,-1 0 0,1 1 0,4 2 152,2 1 0,13 12 0,-1-2 0</inkml:trace>
  <inkml:trace contextRef="#ctx0" brushRef="#br1" timeOffset="65">22735 3315 8080,'-6'-18'0,"4"4"49,-7-3 0,5 7 0,-3 1 691,1-1 631,2 5-1359,4-1 28,0 17 1,0 1 0,-2 12 0,0 4 0,-3 5 251,2 6 1,-2 2-348,1 10 8,-6-2 1,7 9-1,-4-4 1,0 2 0,1 1-279,0 0 0,-2-4 0,2-6 1,0-4-357,1-4 1,-5-5 124,1 0 1,2-7 555,-1-1 0,-6-18 0,-6-9 0</inkml:trace>
  <inkml:trace contextRef="#ctx0" brushRef="#br0" timeOffset="66">1046 1186 6803,'0'-9'623,"0"1"-209,0-2 0,0 3 0,0-2 69,0-1-379,0 5 0,4-7 0,0 4 0,0-3 0,1-2 0,-1-1 173,-1-3 0,-2 2-165,-1-2 0,0 2 0,0-1 0,0-1 92,0 2 0,0 5 0,-1 1-127,-4-1 1,3 5 118,-7 0-137,1 4 1,-5 8 0,0 6 0,-1 8 0,-2 7 0,-1 8-1,2 5 253,1 6 1,1 8-144,0 5-191,6-4 1,1 7 0,6-4-1,2 2 1,2-2 0,4-3-1,4-7-308,1-6 1,-2-2-51,-3-11 210,4-1 1,-11-5 0,3-2 0,-2-5 0,-2-3-470,0-1 0,-6-5 171,-2 1 0,-4-7-915,0 3 650,-1-4 733,6-7 0,-22-35 0,1-14 0</inkml:trace>
  <inkml:trace contextRef="#ctx0" brushRef="#br0" timeOffset="67">689 1607 8027,'0'-19'0,"0"5"-305,0-3 1,1 3 309,3 1 1,8 0 0,6 1 0,3 0 149,6 4 0,0-2-47,7 6 1,0-5-254,4 5 40,1-6 0,-1 9 0,-1-5 0,-3 2 0,-5-1-185,-2 3 0,-3 0 265,-2 2 1,-5 2-84,-9 2 165,4 3 1,-11 6-1,3 1 1,-2 1-1,-4 4 471,-2 1 0,3-3-13,-4 4 0,4-4-191,1 4 0,1-5-65,4 1 0,2-5 0,7-2 0,3-3-55,4-1 1,3-2-81,2-4 0,-1-5 137,1-4-287,-1-8 0,1 0 0,-2-7 1,-3-3-1,-4 0-284,-3 0 1,-7 0 95,-3-2 1,-2 6-54,-2-2 165,-11 8 1,1-2-1,-12 8 1,-2 2 0,-3 5-315,-2 3 0,-3 2 131,3 3 1,0 5 145,-5 8-467,6-3 0,-2 6 606,9-3 0,20 31 0,9 13 0</inkml:trace>
  <inkml:trace contextRef="#ctx0" brushRef="#br0" timeOffset="68">1581 1466 8027,'0'-7'850,"6"-4"1,-3 10-278,5-4 0,-4 5-281,5 5 0,-5 2 0,3 7 0,0 1-185,0 2 1,-4 6-552,1-2 376,4-2 1,-7 5 0,5-4-1,-2-1 1,0-2-340,-1-2 406,4-8 0,-4-2 0,5-5 0,2-1 206,2-3-129,-5-9 0,4-7 0,-2-7 0,2-1 0,2-2 246,-1 2 1,1 1 0,-2 1-1,-1 2 395,-1 3-723,-6 3-259,8 5 1,-10 11 0,4 7 0,-5 6-2365,-5 6 2629,4 3 0,12 34 0,11 7 0</inkml:trace>
  <inkml:trace contextRef="#ctx0" brushRef="#br0" timeOffset="69">2958 1390 7980,'-1'-13'29,"-2"0"1,-3-1 0,1-1 857,-1-2 0,3 7-207,7 10 1,-1 11-534,6 10 0,-5 9 0,3 4 0,0 3 82,0 1 1,-3 2-191,5 2 1,-6-1-1,1 5 1,-3-2-147,-1-3 0,0 3 77,0-2-19,0-5 1,-1-3 0,-2-7-1,-2-4 188,-3-4-166,0-7 1,-5-7 0,0-5 0,1-1-1,-1-3-338,0-5 1,0-6-1,1-4 1,-1-1-700,0-2 1,0-2 444,1-2 619,-1 1 0,-5-41 0,8 29 0,0-1 0</inkml:trace>
  <inkml:trace contextRef="#ctx0" brushRef="#br0" timeOffset="70">2958 1211 8062,'-7'-18'224,"-3"4"-40,6-3 1,-2 4 205,2 5-750,3 2 0,-4 6 113,10 0-309,-4 0 1,12 6 0,-2 2 555,5 3 0,52 13 0,-30-10 0,0-1 0</inkml:trace>
  <inkml:trace contextRef="#ctx0" brushRef="#br0" timeOffset="71">3341 1339 8101,'-6'13'0,"0"-1"289,-2 1 1,-2 0-5,6 0 0,-5 4 0,5 0 1,0 0 449,-2 1 0,5-4-499,-4 3 1,4 2 133,1-2-493,0 0 0,6-9 0,4-1 0,4-1 0,4-3-58,2-2 1,1-7-255,5-2 0,-1-9 42,1-4 178,-1-3 0,-1-3 0,-2-3 0,-7-4 0,-3-1-160,-4 1 0,-5-2 135,1 6 274,-8 1 1,-9 5-1,-8 2 1,-5 7-1,-3 3 460,-5 4 0,-3 5 41,-1-1 0,-1 9-48,1 8-351,5 0 1,2 11-1,7-3 1,3 5-1,5 2 213,6 2 1,5 4-446,5-4 0,1-1-450,3-3 1,9-1 303,8 1 1,5-6 0,4-3 0,4-5-266,3-3 1,2-3 218,4-6 181,-4 0 0,10-7 1,-7-6-1,-1-7 1,-3-4 69,-4-2 0,2-5 6,-6-3 1,-5 2 311,-4-2-323,-5 5 0,-3-2 1,-8 7-1,0 3 182,-1 4 0,-6 8 405,-6 5 1,-3 5 315,-2 8 1,0 1-49,0 11-682,1 0 1,3 5 0,1-1 0,-1 1-1,2-1-163,3 1 0,-2-2-342,2-3 0,1 3 103,7-2 10,3-4 0,7-1 0,3-9 0,5-3 0,3-4-1068,5-1 0,-2-1 1329,6-4 0,-4-17 0,3-8 0,3-5 0,1 1 0</inkml:trace>
  <inkml:trace contextRef="#ctx0" brushRef="#br0" timeOffset="72">3889 1135 8091,'-7'-13'0,"-4"-4"64,2 0 0,2 0 0,0 4 124,1 1 1,1 3 696,0 1-426,4 5-516,-5-3 1,6 12-1,0 2 1,0 4-1,2 0-615,2 1 0,-1 1 672,5 3 0,23 31 0,-10-17 0,0-1 0</inkml:trace>
  <inkml:trace contextRef="#ctx0" brushRef="#br0" timeOffset="73">4004 1428 8056,'-7'6'-898,"1"-5"1,5 5 2651,-4-6-397,4 0 0,-3 0-645,8 0-644,3-6 0,6-1 1,1-7-1,3-2 0,4-2 1,3 0-1,2-1-144,-1 4 0,-1 0-6,-2 3 39,2-1 0,-6 6 1,3 3-1,-4 4-198,-2 4 1,-8 4 0,-2 8-1,0 2 136,-1 2 0,0-4-410,-4 1 1,4-3 257,1-1 1,5-2 0,-2-3 0,5-3-133,4-4 0,-2-2 220,7-4 1,-5-3 44,4-9 0,-1-3 256,1-5-120,3-1 1,-4-5-1,4-3 1,-3-3-1,-4-1 324,-3 0 1,-1-1 89,0 1 0,-6 5 509,-3 4 0,-2 7-23,-2 5-377,0 3 1,-2 9 0,-1 6 9,-1 10 1,-2 5-351,2 9 0,-1 0-93,-4 9 0,-1-2-247,6 2 123,-6 3 1,4-4 0,-2 5 0,4-1-1,2-2-256,2-1 0,0-4-503,0 4 1,2-7 64,2-2 0,3-5-804,6-7 1078,5-6 1,0 3-1,5-6 442,-2-1 0,23-58 0,-17 19 0,0 1 0</inkml:trace>
  <inkml:trace contextRef="#ctx0" brushRef="#br0" timeOffset="74">4578 1211 8029,'-13'-12'0,"6"-1"-119,3 0 1,2 0 291,2 1 0,7 5-131,6 2 1,1 4 0,9 1 0,4 0-424,5 0 0,1 0 381,1 0 0,23 11 0,9 3 0</inkml:trace>
  <inkml:trace contextRef="#ctx0" brushRef="#br0" timeOffset="75">5508 1122 8005,'0'-8'805,"0"2"-538,0 5 1,0 5-1,-1 13 1,-2 4-1,-1 3 1,1 3-157,2 3 0,1-3 0,0 4 0,0 0-165,0 3 0,0-1-185,0 1 53,5-6 0,-2 2 0,4-9 1,-1-4-1,-2-4-162,2-5 1,-3-8-1,4-10 1,-2-5 182,-2-7 1,-1-3-1,-2-3 1,-2-4 17,-2 0 1,3 1 462,-4-8-166,4 10 0,-3-14 0,-1 9 0,3-4 0,0-3 0,2-2 0,0 2 402,0 2 0,6 6-303,2 3 0,4 3 1,0 3-1,3 4 207,2 8 0,-2 5-251,6 7 1,-1 0-85,2 0 1,0 7 0,-5 4 0,-1 6-290,-2 3 1,-7 1-18,-3 5 0,-2-1-361,-2 1 453,0-1 1,-6 1-1,-1-1 1,-2 1-1,2-2-260,2-3 0,-4-3 208,5-5 0,-2 0 311,2 0 0,3-1 1,-2 0 185,6-4 1,-1-1-209,7-2-52,-1 2 0,5 5 1,1 1-1,2 0 0,1 0 93,-1-1 1,-4 1-49,-3 0 0,-4 1-37,-5 3 0,0-3 1,0 3-1,-2-3 137,-7-1 0,-1-2-94,-11-2 0,-2 2-111,-6-2 0,-3 1 1,-3-2-1,2-2-636,2 0 1,-3-5 313,4 3 1,2-2-1013,7-2 0,-2 0 1302,6 0 0,0-6 0,4-1 0</inkml:trace>
  <inkml:trace contextRef="#ctx0" brushRef="#br0" timeOffset="76">1581 2129 8005,'-13'0'-65,"1"-1"0,-3-2 0,0-1 0,-2 0 348,1-2 0,6 5 447,2-4 0,6 4-414,2 1 1,6 0-71,7 0-119,5 0 0,2 0 0,7-2 0,3 0 0,5-3 397,6 3-486,5 0 1,9-2 0,3 0 0,4-1 0,9 1 0,-32 2 0,0 0 0,4 0 0,1 1-22,1 0 0,2 1 0,-2 0 0,2 0 0,1 0 0,1 0 0,2 0 0,-1 0-79,2 0 1,1 0 0,-3 0 0,-1 0-1104,2 0 0,0 0 1109,-4 0 0,0 0 0,0-1 0,0 0 0,0 0 0,-1-1 0,0 0 1,1-1-1,1 0 0,-1 0-187,-1 1 0,-1-2 186,-1 0 1,0-2 0,0 3-1,1-1 1,0-2 0,0 0-1,2-1 1,0 1 0,1 0 0,0 1-62,1 0 1,-1 1-1,-1-2 1,1 1 104,-4 0 1,1 1-1,-1 1 1,1-1 0,-1 1-1,0-1 1,-2 1 0,0 0 33,-4 2 1,0 0 0,0 0-1,1 0-10,33 1 1,-35 0 0,1 0-359,0 0 0,0 0 360,33 0 0,-33 0 0,-1 0 1,36 0 9,-36 0 1,1 0 0,1 0-1,0 0 1,-1 0 0,1-1-1,1-1 1,0 1-89,0-1 0,-1 0 0,-1-1 0,-1 1 87,3 2 1,1 0 0,-1 0 0,-1 0-19,2 0 0,-1 0 0,32 0-5,1 0 0,-11-1 0,-4-2 1,-1-1 779,-3 1 1,-9 2-785,-7 1 0,-1 0 22,-7 0 3,5-6 0,-9 5 0,1-4 0,-6 4 427,-3 1-292,-6 0 1251,-7 0-1562,-5 0 1,-1-4-1,-3-1 1,-5 3-1,-2 0 1,-2 2-70,0 0 1,0 0-723,1 0 539,-1 0 1,2-1 407,2-4 0,20-24 0,11-12 0</inkml:trace>
  <inkml:trace contextRef="#ctx0" brushRef="#br0" timeOffset="77">6707 1454 8005,'4'-9'286,"2"2"0,1 0 340,3 0 1,1 4 0,3-1 0,2 2-358,1 2 1,6 0 0,-1 0 0,5 0-292,3 0 0,5 0-196,-1 0 0,3 0 0,0 0 1,-1 0-627,-2 0 0,-6 0 844,2 0 0,-15 0 0,-3 0 0</inkml:trace>
  <inkml:trace contextRef="#ctx0" brushRef="#br0" timeOffset="78">918 4437 8030,'-13'0'-87,"1"0"0,-1 0-154,0 0 596,6 0 0,3-4 1,8 0-1,4 1 1,5 2-1,6-1 1,5-1 233,4-1 0,7 0-486,-1 4 1,9-4 0,2-2 0,2 0 26,0 1 0,0 0-223,4 5 1,-6-4 0,-3 0-1,-2 1-477,-2 2 1,-11 1-245,-5 0 483,-7 0 0,-9 5 0,-6 4 0,-9 1-703,-6-2 1,-11 4 1033,-8-4 0,-29 0 0,-13 1 0,21-2 0,0-1 0,0 1 0</inkml:trace>
  <inkml:trace contextRef="#ctx0" brushRef="#br0" timeOffset="79">931 4476 8067,'-31'0'0,"5"0"-119,1 0 1,5 0 0,8-2 335,4-2 430,2-3 0,12-2-434,2 1 1,9 5 0,6-1 0,4 2 75,3 2 1,5 0-84,-1 0 1,3 0-82,1 0-148,1 0 1,-7 2-1,-2 1 1,-3 2 0,-2 2-281,1 3 1,-11 7-40,-2 5 0,-10 2 150,-3 1 0,-13 8-42,-12 5 1,-8 6-1,-9 7 1,-5 0-306,-3 0 0,-1-2 465,0-2 0,7-9 217,6-8 0,7-10 750,10-7-490,2 0 1,12-13-1,4 1 377,6-4 0,0-5-502,6 3 0,0 1 5,8 4-172,3 0 0,6-1 1,1-2-1,2-1 1,5 1-372,3 1 1,-3-2-78,0 0 1,0 0 95,5 4-32,-1 0 0,-6-5 0,0 1 1,-3 1-1,1 2-2011,-2 1 2284,-1 0 0,5-11 0,0-4 0</inkml:trace>
  <inkml:trace contextRef="#ctx0" brushRef="#br0" timeOffset="80">1823 4552 8079,'-5'-20'137,"2"3"0,-4 7 0,1 2 1307,3-2-1080,2 4 1,-1 2-208,-2 8 1,3 9-56,-3 8 1,2 3-1,2 3 1,0 3 49,0 4 1,0 1-401,0-1 165,0 3 1,0-10 0,0 4 0,0-1 0,0-2 0,0-2 0,2-5-300,2-2 0,-3-2 0,3-5-82,-2 1 411,4-6 1,-6-7 82,0-8 1,-2-5-1,-5-4 1,0-4 75,0-3 1,3-2-16,-5 1 0,6-7 22,-1-2-38,-3 3 0,6-6 1,-4 3-1,4-2 0,1-3 479,0 1 0,0 0-373,0 0 1,4 5 0,2 3 0,1 5 61,3 4 1,5 2-418,2 6 1,6 2-11,-2 3 1,-1 2 0,1 6 0,2 0 1,4 1-1,0 4-723,-3 3 1,-7 3 311,0 2 1,-7 1-799,-2 3 1392,-5 3 0,-25 34 0,-14 7 0</inkml:trace>
  <inkml:trace contextRef="#ctx0" brushRef="#br0" timeOffset="81">1760 4769 8079,'-13'-7'576,"4"-3"-110,1 6 41,5-1 0,-1 5-425,8 0 0,3 0 0,7 0 0,3 0-439,5 0 0,3 0 153,5 0 1,1 0-349,3 0 1,1 0 551,-5 0 0,40 6 0,-33-2 0,1-1 0</inkml:trace>
  <inkml:trace contextRef="#ctx0" brushRef="#br0" timeOffset="82">2155 4845 8079,'-13'0'-553,"5"5"1294,-1-1 0,6 6-413,-1-2 1,3 5-1,1 3 1,0 1-64,0-2 0,1 1-292,3 1 1,-1-3-1,6 2 1,1-5-100,1-3 0,2-3 49,-1 3 0,5-5 1,2 1-1,-1-4-250,1-4 1,2 1 227,-4-5 1,0-5 144,-4-4 9,-1 0 0,0 0 0,-2 0 0,-3 0 0,-2 0 173,-2 0 0,-1 0 266,-2 4 0,0 0 1462,0 1-1619,0 5 103,0 1-465,-6 17 1,5-2 0,-4 9 0,3 2 0,-1 4-235,-2 4 1,-3 8 162,4-2 1,-5 4-153,5 5 191,0 2 0,-1 6 0,0 1 0,-1 2 0,0 1 54,4-1 0,0-6 1,2-1 0,0-6 158,0 2-159,0-9 1,0-9 0,0-8 120,0-3 34,0-6 0,0-4 42,0-8 0,-1 1 77,-3-6 1,-4-4 0,-4-5 0,-1 0-5,0-1 0,0-3-38,1 0 1,-1-2-67,0-1 1,5 1-125,-1 2 0,6-2 0,-1 4 0,3 1-681,1 2 1,1 2-6,3 3 1,3-1-376,6 0 1,6 5-1,3 1 1022,7 1 0,12 5 0,7 3 0,6 2 0,1-1 0</inkml:trace>
  <inkml:trace contextRef="#ctx0" brushRef="#br0" timeOffset="83">3086 4603 8024,'0'-8'43,"-2"1"0,-1-1 382,-1 1 1,1 3 0,8-3 0,5 1 107,5 4 0,1 0-473,5 2 0,2 0 1,6 0-1,4-1-450,0-4 1,3 4 120,-2-3 1,-1 2-1,0 2 1,-4 0-1235,-5 0 1503,-4 0 0,-41 23 0,-9 5 0</inkml:trace>
  <inkml:trace contextRef="#ctx0" brushRef="#br0" timeOffset="84">3124 4820 8055,'-7'-2'0,"3"-2"318,2 3 317,2-5-451,6 6 1,1 0 0,7 0 0,3 0 0,4 0 0,5 0 0,2 0-383,2 0 1,1-4 0,-1 0 197,4 1 0,31-4 0,-28 3 0,0 1 0</inkml:trace>
  <inkml:trace contextRef="#ctx0" brushRef="#br1" timeOffset="85">17762 931 8132,'0'-13'-55,"0"0"1,0 1 0,0-1-562,0 0 740,0 6 1,2 3 0,0 8 0,3 6 0,-1 4 350,2 3-395,-5 6 0,5 1 0,-6 6 0,0-1 0,0 2 66,0 4-155,0-4 1,-2 4 0,-2-5 0,-5-2 0,-2-1 0,-2-1 0,1-2-85,-1-3 0,0 2 66,0-6-102,1-6 1,-1 0-1,0-4 1,0 0-609,1-2 0,6-4 737,6-1 0,40-23 0,15-5 0</inkml:trace>
  <inkml:trace contextRef="#ctx0" brushRef="#br1" timeOffset="86">18616 1058 8132,'-1'-8'0,"-3"-1"181,-5-1 1,2 5 193,-1 0-352,-1 4 0,-4 2 0,1 5 0,-1 5 0,0 6 48,0 3-51,1 2 0,-1-1 0,0 0 1,2 2-1,2-1 0,5 1 1,3-3 64,1-2 0,5 1-201,4-2 124,8-3 0,1 0 0,6-7 0,0-1 0,3-2 0,0 0 0,0 1-118,-1-3 1,-1-2-1,1-4 1,-1-3 57,1 0 1,-6-9 34,-3 4 1,-5-5 0,-3 1 0,-5-1-2,-3 2 1,-1-4 1,0 2 1,-1-4 0,-3 4 1,-5 0-1,-6 4 1,-4 2-140,-1 2 0,-1-1 12,-4 6 1,-1 0-409,1 4 354,5 0 1,-3 0-1,6 0 1,2 0-1,0 1 196,3 4 0,16 7 0,4 8 0</inkml:trace>
  <inkml:trace contextRef="#ctx0" brushRef="#br1" timeOffset="87">18718 944 8132,'-5'-13'-234,"2"-4"-234,-6 0 541,7 0 0,-8 4 0,5 0 1272,3 1-581,-5 4-813,5 3 1,-4 10 0,6 5-1,-1 5 1,-2 4 150,-1 5 1,-5 1 0,4 9 0,-1 2 87,0 5 1,-3-1-211,0 3 0,2-2 112,-2 1-178,1-2 1,-1 10 0,2-5 0,0 0 0,2-4-800,-1-5 668,2 1 0,-1-11 0,1 3 0,1-7 1,2-5 216,1-2 0,-6-20 0,-1-3 0</inkml:trace>
  <inkml:trace contextRef="#ctx0" brushRef="#br1" timeOffset="88">14957 1058 8132,'-1'-12'-546,"-2"-1"-528,-2 0 1067,1 6 1,10 1 0,2 6 0,4 0-1,0 0 1,3 0 0,0 0-220,2 0 0,6 2 0,-2 1 226,3 1 0,47 6 0,-30-7 0,0 1 0</inkml:trace>
  <inkml:trace contextRef="#ctx0" brushRef="#br1" timeOffset="89">15594 1007 8132,'13'-7'0,"-4"-4"0,-1 2-214,1 4 1,2-2 0,-1 4 0,-2-1 0,2 1 0,2 1 0,0 2 22,1 0 0,1 0 0,2 0 0,2 0 191,2 0 0,1 0 0,50 6 0,-30-2 0,1-1 0</inkml:trace>
  <inkml:trace contextRef="#ctx0" brushRef="#br1" timeOffset="90">16105 956 8096,'8'-1'0,"1"-3"0,-1 2-416,5-2 1,-5 1-1,1 0 1,1-1 163,1 1 1,-1 2 208,3 1 43,-3 0 0,8 0 0,-5 0 0,1 0 0,2 0 0,1 0 0,4 0 0,-4 0 0,4-4 0,-4-1 0,0 2 7,1 2 1,-3-3 36,2 0 1,-3-1 280,-1 5-302,-1-5 1,5 3 0,0-2-1,-1 1 14,-2-1 0,-1 2-33,0-2 0,-5 3-118,1 1 1,-1 0 0,5 0-3,0 0 1,-1 0 135,1 0 1,-4 0 25,-1 0 1,1 0 275,3 0-271,1 0 17,-6 0-68,-1 0 0,-23 0 0,-4 0 0</inkml:trace>
  <inkml:trace contextRef="#ctx0" brushRef="#br1" timeOffset="91">15824 1020 8096,'0'-13'-262,"-1"1"0,-2-1 446,-2 0 0,0 6-108,1 3-6,2 8 1,-9 4 0,2 9 0,-1 5 0,0 3 29,2 5 1,1-2 0,-3 6-1,3 0-148,1-1 0,2 2 53,4-5-44,0 0 0,1 0 0,5-2 0,5-3 0,6-3 1,3-4-1,4-2-143,5-2 0,-2-7 0,4-3 1,-1-2 181,-1-2 0,18-29 0,0-6 0</inkml:trace>
  <inkml:trace contextRef="#ctx0" brushRef="#br1" timeOffset="92">15403 1199 8130,'-4'-9'-1497,"0"1"1644,-6-1 0,7 3-14,-6 6 0,1 6 1,-3 8-1,1 2 74,1 1 0,2 6-136,-1-2 0,-2 1 0,5 1 0,3-2 2,0 2 1,2 0-135,0-2 82,0 3 1,2-8 0,2 3 0,6 0 0,5-4 0,5-2 0,1-4-59,1-5 0,-1-3 1,4-1-1,1 0-58,-1 0 1,0-5 91,-4-4-39,3-2 1,-10-3 0,3-2 0,-3-2 0,-2-2 0,-4-3 0,-2-1-44,-1-1 1,-3-1 35,2 1 19,-3-1 1,-6 1 0,-4-1 0,-2 1 0,-3 1 47,-3 2 16,3 4 0,-9 5 0,5 0 0,-2 2 0,-2 3 37,3 3 0,-1 4-61,3 1 1,3 0 90,-3 0-83,2 6 1,3 1 0,-1 5-1,2 1 1,1 0 24,1 0 1,6-1-32,-1 1 0,3 0 3,1 0 28,0-1 1,5 0 0,4-2 0,2-2 0,2 1 39,0-2 0,1-2-60,3-5 1,-2 5 38,7-1-155,-7 0 0,9-4 0,-4 0 1,1-1-1,-1-2-350,-1-1 0,-1-2 182,-1 2 261,-3 2 0,-1-26 0,-7 0 0</inkml:trace>
  <inkml:trace contextRef="#ctx0" brushRef="#br0" timeOffset="93">4603 4450 7417,'-8'0'567,"1"-1"-116,1-4-141,2 4 1,-2-5-1,-3 6 2,-2 0-145,4 0 26,1 0-91,6 0-73,6 0 1,5 0 0,9 0 0,3 0 0,7 0 0,4 0 0,7 0 35,3 0 0,2 0 43,5 0-92,0 0 1,-5-4 0,-4 0 0,-4 1 0,-4 2 0,-5 1-226,-7 0-73,-9 0 188,-7 0 0,-8 0 0,-2 0 0,-4 0 0,-4 0-178,0 0 1,-1 0 0,0 0 0,0 0-116,1 0 0,0 1-223,4 3 610,-4-2 0,28 3 0,0-5 0</inkml:trace>
  <inkml:trace contextRef="#ctx0" brushRef="#br0" timeOffset="94">5789 4170 8032,'0'-15'36,"0"0"0,0-2 0,0 1 0,0 2 0,-1 1 1535,-4 1-1311,4-1 0,-5 7 0,6 8-226,0 9 1,0 3 65,0 7 0,0 5 0,0 5 1,0 2-46,0 2 1,4 0-69,1-1-17,5 3 0,-8-8 0,6 5 0,-1 0 0,0-2 0,3-2 0,1-3-124,2-2 0,-5-3 0,-1-3 0,0-2-495,0-5 470,-4 1 191,9-12 0,-11 3 1,3-8-1,-4-5 1,-3-3-1,-2-5 17,-2-5 0,2-2 46,-3-1-21,-1-6 1,-2 0-1,1-6 1,3 0-1,0-3 289,0 1 0,4-1-232,-1 2 1,-2-6-13,2-3 0,0 3 1,5 1-1,2 4 43,1 1 0,8 5-84,0 3 0,2 9-173,8 4 54,-7 3 0,9 5 0,-2 2 1,2 2-1,0 2-636,-3 1 0,-3 8 408,-5 2 1,4 4-272,0 1 314,-5 5 1,-3-2 0,-3 3 0,0 1-1,-1 1-454,-2 6 1,-1-1 699,-2 4 0,-17 8 0,-5 2 0</inkml:trace>
  <inkml:trace contextRef="#ctx0" brushRef="#br0" timeOffset="95">5891 4284 8069,'-13'-5'-413,"5"3"159,-1-2 1027,6 3 796,-8 1-1498,10 0 1,1 0-1,10 0 1,5 0-242,6 0 0,3 0-379,2 0 0,4 0-253,-1 0 1,1 0 801,-4 0 0,28 11 0,6 3 0</inkml:trace>
  <inkml:trace contextRef="#ctx0" brushRef="#br0" timeOffset="96">6210 4590 8069,'-6'-7'210,"-1"-8"209,-6 2-387,6-3 0,1 4 0,6-1 1,2 0 498,2 0 1,5 2 0,8 3 0,2 2-257,1 0 0,4 5-360,-2-3 1,2 8-1,0 4 1,-1 4-294,-2 0 0,-6 7-272,2 2 519,-8 3 0,-3 2 0,-6 1 0,0 2 0,-2 4-458,-2-1 626,-9 5 1,-1-11 0,-4 1 0,1-6 0,-2-3 444,-1-2 1,5-3 0,-2-5 100,2-4 1,7-2 350,-1-2-784,7 0 0,-4-6 0,7-1 0,4-1-172,3-1 1,8 6-113,1-1 0,5-2-340,0 2 378,7 0 0,0 2 0,3 0 1,0-3-1,-4 3-351,-1 0 1,-2 2 287,1 0 0,-6 0-150,-3 0 4,-3 0 1,-6 0-71,1 0 0,-12 0 23,-1 0 0,-2 4-8,-2 1-483,-1-1 843,-4-4 0,-16 0 0,-5 0 0</inkml:trace>
  <inkml:trace contextRef="#ctx0" brushRef="#br0" timeOffset="97">7090 4131 8012,'0'-18'3,"0"4"0,0-3 1,0 3 505,0 1-345,0 0 0,-2 6 1,-4 3-1,-5 2 0,-6 4-92,-3 2 0,-2 4 0,-7 8 0,-2 2-75,-1 2 0,3 0 30,-1 1 1,8 2 0,2-5 0,3 1-60,6-1 1,4-5-25,7-4 83,0-1 0,1 3 0,5-2 0,6-3 0,8-2 158,4 0-183,2 0 0,4-2 0,-1 1 0,0 1 0,-2 0 24,-2 2-16,1-5 1,-1 9-1,-1-4 1,-3-1 0,-5 3-4,-6-1 0,0 1 29,-6 5 0,0 0 0,-5-1 136,-3 1 0,-8 0-175,-5 0 0,-4-2-4,4-3 1,-6 4 72,2-4-295,-3-2 1,0 4-1,3-6 1,2-1 83,1-2 0,4-1-541,-3 0 1,8-1-131,5-3 816,8-3 0,43-40 0,-16 19 0,0 1 0</inkml:trace>
  <inkml:trace contextRef="#ctx0" brushRef="#br0" timeOffset="98">7281 4170 8012,'0'-13'434,"1"6"-51,3 2 1,-1 4-1,4 2 249,-1 4 0,3 2-552,-5 6 0,4 1-53,-3 3-78,4 3 1,-6 1 0,4 0 0,0 2 0,-1-1-506,0 0 1,-2 0 0,-4-5-1,1-1 556,4-2 0,-10-7 0,4-1 0</inkml:trace>
  <inkml:trace contextRef="#ctx0" brushRef="#br0" timeOffset="99">7294 3966 8053,'-6'-26'0,"0"5"329,-2 0 0,-2 5-514,6-1-122,-1 8 1,11 5 0,4 8-241,5 5 1,1 2 546,5 2 0,40 22 0,-23-14 0,-1 0 0</inkml:trace>
  <inkml:trace contextRef="#ctx0" brushRef="#br0" timeOffset="100">7587 4170 8053,'-13'5'-120,"2"2"110,2 6 0,4 0 1079,5 0-777,0-1 0,0 1 1,0 0-1,0 0 309,0-1-678,0 1 0,0-4 0,1-2 106,3-2 29,3 0 1,6-8 0,0-4-1,0-6 1,-1-3-240,1-2 184,6-2 0,-5-5 0,3 0 0,-3 3 0,0 2 121,3 2 0,-3 1 0,3 4 0,-3 1 16,-1 4 1,-4 2-126,-1 6 0,1 0 0,2 3 0,-1 4-119,-2 6 1,-5 8-212,1 0 0,2-1 42,-2 2-62,1-1 0,-1 0 0,2-1 1,-1-2-1,2-2-374,0-2 1,3-3 152,7-2 556,3-3 0,13-28 0,5-13 0,3 0 0,0-1 0</inkml:trace>
  <inkml:trace contextRef="#ctx0" brushRef="#br0" timeOffset="101">8186 4004 8053,'0'-13'0,"-4"5"721,0-1-423,-1 6 1,0-1 0,-2 8 93,0 5 1,-5 3-178,4 5 1,-4 3-121,0 6 1,3 1-1,2 1 1,1 2 33,4-2 0,0 0-258,2 2 0,0-7-27,0 2 1,6-3 36,2-1 43,9-3 0,-1-11 0,5-2 0,2-4 0,2-1-128,5 0 1,-3-10 181,3-3 0,-3-9 1,-2-4 0,-5-1-14,-3-7 53,-3 0 1,-3-8 0,-2-1 0,-5 2 0,-2 3 13,-2 4 1,-7-1 158,-6 5 0,-1 1-5,-8 8 0,0 3 166,-8 5-246,3 6 1,-4 1-1,5 6 1,1 0 0,1 2 183,3 2 1,1 3-306,3 6 1,4 0-101,0-1 0,6 5-29,7 0 93,0 0 1,2 0 0,2 0 0,6 0-1,5 0-88,7 0 0,2-4-3,1-4 0,1-2-169,-1 1 1,2-2 117,3-6-517,-3 0 0,10 0 710,-3 0 0,-3-14 0,3-6 0,3-1 0,-1-1 0</inkml:trace>
  <inkml:trace contextRef="#ctx0" brushRef="#br0" timeOffset="102">5202 5967 7997,'-8'-7'0,"-1"3"0,1 1-61,-5-1 0,5 3 1,-1-4-1,-1 4 849,-1 1-708,4 0 1,1 1 0,8 2-1,2 1 109,4-1 1,9 3-251,5-2 75,2 0 0,1-4 0,2 0 0,1 0 1,4-1-1,-1-2 0,0-1-66,-3 1 1,-1 0 0,-3 0-1,-1-1-64,-2 1 0,-5 2 1,1 1-80,-3 0 102,-7 0 0,-3 0-61,-8 0 51,-3-6 35,-6 5 0,0-5-307,1 6-17,-1 0-690,6 0 1082,1 0 0,35 12 0,6 2 0</inkml:trace>
  <inkml:trace contextRef="#ctx0" brushRef="#br0" timeOffset="103">6261 5674 7544,'0'-8'-466,"0"-1"0,0-1 1059,0-1-298,0 4 1,0-4 0,0 2 0,0-2 0,0-2 949,0 0-1070,0 0 0,0 5 0,0-1 444,0 0-664,0 3 0,0 2 1,0 8-1,0 6 1,0 5-1,0 7 0,0 3-13,0 5 1,0 4-1,0 7 1,1 3-55,3 1 0,-2-2 0,2 2 1,-3-1 69,-1-3 1,0-1-1,2-5 1,1-4-165,1-5 1,0-13-20,-4-1 344,0-7-132,0-5 1,0-9-1,0-8 1,0-4-1,0-3-2,0-2 0,-1-4 18,-3 1 1,2-11 0,-2 2 0,1-2 73,-1 0 1,2-3-2,-2-4 0,3-3 145,1-1 0,0 0-49,0 0 1,5 6-1,2 2 1,2 4 91,-1 0 1,5 8-41,4 6-267,0-1 0,2 13 1,2-1-1,3 6 0,2 2-192,-1 3 1,1 3-6,-1 5 0,-4 2-166,1 5 0,-7 1 0,1 1 0,-5 3-403,-2 5 1,-7 2 6,3 1 802,-4 1 0,-17 7 0,-8 5 0,0 3 0,-1 0 0</inkml:trace>
  <inkml:trace contextRef="#ctx0" brushRef="#br0" timeOffset="104">6273 5763 8026,'-17'0'-111,"0"0"1,0 0 21,5 0 0,-1 0 423,0 0 1,8 0 229,5 0 1,5 0-36,8 0-473,5 0 0,2 0 1,7 0-1,1 0 1,4 0-606,0 0 308,2 0 0,0-1 0,-1-2 0,-1-1 0,0 1 241,-1 2 0,4 1 0,-2 0 0</inkml:trace>
  <inkml:trace contextRef="#ctx0" brushRef="#br0" timeOffset="105">6733 6044 8026,'0'-13'0,"0"0"0,1 1-215,3-1 0,3-1 551,6-3 1,4 3 0,1-2 0,2 5 506,3 2 1,1 2-623,2-1 1,-2 2 0,-3 6-1,-4 0-204,-3 0 0,-5 6 0,-2 2 0,-2 3-127,-2 2 0,-3 4 1,-4 2-1,-5-1-152,-2 0 1,-2 4-92,1-5 341,-1 5 0,-3-7 0,2 2 0,3-3 1,1-2 193,3 1 52,-5 0 0,10 0 130,-7-1 0,6-3-240,-1-1 0,8-3 1,5 2-136,2-2 1,3 4 31,3-5 0,-3 6-306,3-1 269,3 2 0,-6 2 1,3-1-1,-2 1 0,-4 0-168,-3 0 1,2-1 149,-5 1 0,-1-4 182,-4-1-53,0 1 1,0 4 0,-2-2 0,-3-3 325,-8-3 1,0-4 174,-4-1-442,-3 0 0,5 0 0,-5 0 0,0 0 0,2 0 90,-1 0 0,-2-1-270,4-4 0,-1 4 0,2-3-693,-1 2 0,0 2-1163,4 0 727,6 0 350,2 0 0,6 0 805,3 0 0,26 6 0,11 1 0</inkml:trace>
  <inkml:trace contextRef="#ctx0" brushRef="#br0" timeOffset="106">7727 5126 8077,'6'-13'9,"-3"5"0,4-1 0,0-1 1,0-1 172,3-2 417,1 0 0,0 5 0,-3 1 1,-10 3-302,-9 5 1,-8 5-549,-6 6 211,-6 7 1,-2 1 0,-4 5 0,2 1 0,2-1-345,2 1 343,1-1 0,5-1 0,1-1 0,4-3 0,7-2 0,8-2 0,3-2 34,2-1 1,7-1 0,5 0 0,5-2 9,2-2 1,4-4-1,4 4 1,0-1 21,-3 0 0,-1-3-21,2 4 80,-5 1 0,3 4 0,-6-1 0,-3 1 0,-3 0-6,-2 0 0,-7-5 1,3 1-1,-4 1 0,-1 1 0,-6 0-31,-2-2-78,-3 2 1,-8-4-1,-2 5 1,-5-3 0,-2 0-333,-2 1 1,-1-3-153,1 1 0,5-5-272,-1 2 262,7-4 0,6-1 524,0 0 0,37-25 0,19-12 0,0-2 0,0 0 0</inkml:trace>
  <inkml:trace contextRef="#ctx0" brushRef="#br0" timeOffset="107">7918 5279 8077,'6'-13'0,"-3"5"115,5-1 1,-3 6 135,3-1 0,-4 4 0,3 4-118,-1 5 1,-2 4 187,-4 4 1,0 2 43,0 7 0,0-5 0,-1 0 0,-2 2-215,-1 1 1,-2-3-781,2 1 0,3-2 134,-4 1 1,4-3 0,1-5-1,0 0 496,0-1 0,34-38 0,8-11 0</inkml:trace>
  <inkml:trace contextRef="#ctx0" brushRef="#br0" timeOffset="108">8059 5164 8077,'-6'-13'0,"0"1"0,-2-1 0,2 0-187,6 0 1,-4 5-39,0-1 1171,-1 7-1504,5-4 398,0 12 0,0 1 1,0 5 159,0 1 0,6 23 0,1 5 0</inkml:trace>
  <inkml:trace contextRef="#ctx0" brushRef="#br0" timeOffset="109">8237 5241 8077,'0'-9'1453,"0"1"-1181,0 5 1,2-1 0,0 8 0,4 4 197,1 4 1,-3 6-258,5 3-235,-6 3 0,7 1 0,-5-3 0,1-1 0,0 2-196,-4 1 1,0-3 0,-2-1 0,1-1-104,4-4 0,-4-5 95,3-1 102,-2-6 0,-2 5 0,0-8 147,0-6 1,5-5-1,4-6 1,2-4-58,2-3 0,1-3 43,3-3 0,-1 3 0,3-1 0,1 4 135,0 2 0,-3 7-109,4-2 0,-1 8 42,2 5 1,0 3-1,-3 2 1,-1 3 173,0 5 0,1 6-297,-2 2 1,-7 6 65,3-2-271,-4-2 0,4 3 0,-1-5 1,-3-1-1,0-2-958,1-1 0,1 0 1209,2-1 0,39-21 0,11-7 0</inkml:trace>
  <inkml:trace contextRef="#ctx0" brushRef="#br0" timeOffset="110">9168 5241 8077,'-13'0'0,"0"0"0,1 0 0,-2 0-59,-3 0 0,2 5 0,-2 4 0,3 2 738,1 2 0,1 5-210,-1 4 0,0 2-279,0 1 0,6 1 0,3-1 0,3-1-188,1-2 1,3 0 20,5-5 0,2 0-270,11-4 132,6 0 0,1-6 0,6-3 0,3-4 0,3-4-148,2-5 1,1-3 133,-5-5 0,-1-3-251,-3-6 364,3 1 0,-10-6 0,1-2 0,-7 0 0,-8 2 129,-7 0 1,-5 8 162,-1-2 1,-7 8 12,-6 0-256,-5 3 0,-9 7 1,-3 1-1,-4 2 0,-3-1-420,-1 3 1,1 6 159,3 4 1,-1 4 64,5 0-453,0 1 1,6 0 614,3 0 0,14 11 0,8 3 0</inkml:trace>
  <inkml:trace contextRef="#ctx0" brushRef="#br0" timeOffset="111">9308 4922 8077,'-5'-26'0,"-3"2"468,-4 3 1,3 3 0,2 5 1502,1 0-1566,2 6 1,4 7-1,0 10 1,0 6-9,0 5 0,0 10-216,0 7 1,0 6-1,-1 9 1,-3 2 41,-5 4 0,-1 5-307,2 4 1,-8-1-1,10-31 1,-1 0-1,0 1 1,0 0-290,0 0 1,0 1-1,-6 31-504,0-5 0,1-7 486,-1-11 0,6-6 1,1-9-1,2-4-933,0-7 1,-1-5 1323,5-2 0,5-6 0,-1-2 0</inkml:trace>
  <inkml:trace contextRef="#ctx0" brushRef="#br0" timeOffset="112">9997 5330 7998,'-7'-1'255,"1"-2"1383,0-2-1540,5 1 0,-3 4 0,8 0 0,4 0 0,5 0 0,4 0 0,4 0 28,4 0-149,0 0 1,5 0-1,1 0 1,2 0-1,1 0-453,-2 0 1,-1 0 0,-5 2 0,-1 0-362,1 3 1,-11 3 836,-2-4 0,-43 23 0,-6 2 0</inkml:trace>
  <inkml:trace contextRef="#ctx0" brushRef="#br0" timeOffset="113">9959 5585 8019,'-13'0'-720,"6"0"569,-5 0 0,12 0 444,0 0 1,7 0-1,10 0 1,5 0-222,2 0 0,7 0 1,3 0-1,3 0-453,1 0 1,2 0 380,2 0 0,26-6 0,-28 3 0,0-1 0</inkml:trace>
  <inkml:trace contextRef="#ctx0" brushRef="#br0" timeOffset="114">11004 5228 8019,'0'-13'-112,"0"0"0,-1 2 0,-4 3 563,-3 3 1,-1 5-1,-2 5 1,-4 4 539,-4 7-886,-2 10 0,-5 6 1,1 8-1,-1 1 0,2 1 1,4 1-1,8-1 61,6 1 0,5-1-300,1-3 90,5-7 1,4-1 0,8-5 0,5-3 0,5-5 0,5-7 0,-1-4-23,0-4 1,3-3-1,-3-5 1,0-8 144,0-7 0,-1-5 0,-6-5 0,-3-4 92,-4-3 0,-4-7 0,-4-3 1,-5-1-135,-3 1 1,-3-1-1,-7 7 1,-9 3-66,-9 2 1,-2 14 0,-5 2 0,-1 9-268,-2 6 1,3 10-745,0 3 652,0 9 387,2 3 0,9 19 0,3 10 0,0 2 0,0 1 0</inkml:trace>
  <inkml:trace contextRef="#ctx0" brushRef="#br0" timeOffset="115">3366 7357 8056,'0'-17'-134,"0"0"0,-1 2 1,-2 1 1014,-1 1 0,0 4-512,4 1 0,0 11-239,0 1 0,0 11 1,-2 7-1,-1 3 3,-1 5 0,-2 0-214,2 8 89,3-3 1,-5 9 0,6-5 0,-1-1 0,-2 0 0,-1-1 0,1-2-85,1-1 0,2-7 0,0 0 0,0-6-199,0-2 153,-5-2 152,3-10 1,-3-3-1,5-8 1,0-6-1,0-6 76,0-5 0,-2-4 0,-1-5 1,-1-4-26,1-3 1,2-3-36,1-2-4,0-3 1,4-6 0,2 1 0,-1 2 0,2 1 31,1-1 0,0 4-79,5 1 16,0 9 0,1 3 0,1 7 0,4 3 0,1 5-171,2 6 0,-2 5 13,1 5-187,-5 0 1,4 5 0,-5 4 0,2 2-1,-3 3-680,-4 3 1,0-1 554,-5 5 1,-1 2 458,-4 7 0,-17 19 0,-4 11 0</inkml:trace>
  <inkml:trace contextRef="#ctx0" brushRef="#br0" timeOffset="116">3392 7536 8056,'-19'0'0,"5"0"329,-3 0 423,3 0-64,7 0 1,3 4-32,8 0-678,3 1 1,11-4-1,5 2 1,4 1-1,4-1-230,2-2 1,1 4 0,4-1 0,0-1-1422,1-2 1672,-1 5 0,23 7 0,5 6 0</inkml:trace>
  <inkml:trace contextRef="#ctx0" brushRef="#br0" timeOffset="117">3800 8020 8056,'0'-14'179,"0"-1"1,0-2 419,0 1 0,5 2-243,4 1 0,2 0 0,3 1 0,3 0 13,5 4 1,-2 2-216,1 6 0,-1 0 1,1 2-1,-4 3-487,-3 8 1,-3 1 46,-2 7 89,-3 1 0,-6 7 1,-2 3-1,-2-1 1,-5 1-729,-2 1 894,-2-5 1,-4 3-1,0-5 1,2-2-1,1-3 208,1-4 493,0-3 0,0-7 1581,1-2-1858,4-4 1,4-5-463,8 0 1,5-5 306,8 5-312,-3-6 0,9 9 0,-5-5 0,2 2 0,3-1-683,1 3 1,1 0-206,1 2 0,-1 0 448,1 0 0,-5 0 1,0 0-1,1 0 514,-3 0 0,0-11 0,-6-3 0</inkml:trace>
  <inkml:trace contextRef="#ctx0" brushRef="#br0" timeOffset="118">4820 7651 8057,'0'-13'558,"-4"0"1,-2 0 0,0 1-536,1-1 0,2 6 0,7 3 0,5 1 0,2 0 1,3-1 41,3 1 1,3 1 0,5 2 0,1 0-979,-1 0 0,1 0 413,-1 0 1,-1 0 0,-1 0 499,-2 0 0,-16 23 0,-1 5 0</inkml:trace>
  <inkml:trace contextRef="#ctx0" brushRef="#br0" timeOffset="119">4743 7829 8057,'-19'0'462,"2"0"0,7-4 40,1 0 193,6-1 0,-2 7 1,7 1-524,7 1 1,1 0 0,11-4-1,3 0-575,5 0 0,-1 0 0,4 0 0,1 0 403,0 0 0,18-17 0,8-4 0</inkml:trace>
  <inkml:trace contextRef="#ctx0" brushRef="#br0" timeOffset="120">7039 7396 8075,'-13'0'-122,"0"-2"1,0-1 0,1-1 2490,-1 1-1767,6 2 1,7 1-438,8 0 0,9 1 0,4 2 0,4 1 103,0-1 0,5-1-249,0-2-149,5 0 1,-4 0 0,3 0 0,-4 0 0,-3 0 0,-2 0 0,-1 0-561,-2 0 1,-4 4 0,-5 0-1,0-1-1059,-1-2 1749,-5-1 0,-18 0 0,-10 0 0</inkml:trace>
  <inkml:trace contextRef="#ctx0" brushRef="#br0" timeOffset="121">7816 7153 8075,'0'-12'0,"0"-1"0,0 0 967,0 0-659,0 6 0,-4 3 0,0 10 0,0 6 0,-1 8 928,1 4-1292,-6 2 0,9 5 0,-5 2 1,2 1-1,0 0-929,1 1 793,1 2 0,2 0 0,0-2 1,2-2-1,1-1-1442,1 1 1192,6-5 1,-3-1 441,6-6 0,22-22 0,6-2 0</inkml:trace>
  <inkml:trace contextRef="#ctx0" brushRef="#br0" timeOffset="122">7842 7192 8075,'-13'-32'0,"5"4"178,-1-6 1,6 6 0,-1-2 0,3 3 469,1 2 1,1 5-316,3 3 0,8 4-106,5 4-216,5-2 1,-2 10-1,7-4 1,1 4 0,2 1-148,-2 0 1,4 1-1,-4 4 1,-3 3-739,-2 4 1,-7 5 455,1 0 1,-7 9 417,-2 0 0,-24 16 0,-10 7 0,0 2 0,1 1 0</inkml:trace>
  <inkml:trace contextRef="#ctx0" brushRef="#br0" timeOffset="123">7816 7408 8075,'-12'-4'69,"-1"0"1,0-5 139,0 5 0,6-2 221,3 2-303,3 3 1,2-5-1,3 5 1,6-2-1,7-1-92,9 1 0,5 1-350,7 2 0,2-4 0,1 0 1,1 1 314,-1 2 0,22 1 0,3 0 0</inkml:trace>
  <inkml:trace contextRef="#ctx0" brushRef="#br0" timeOffset="124">8275 7600 8075,'0'-9'138,"0"1"690,0-2-453,0-2 1,6 1 0,3 3 0,2 3 324,2 4 0,-1 2-827,1 4 0,0-3 0,0 7 0,-1 1-249,1 1 0,-2 6-454,-2 0 652,-3 0 1,-6 0 0,0 0 0,0-1 0,0-2-444,0-1 543,0-1 1,0 1-1,-2-2 1,-1-1 575,-1-1-220,0-6 1,5 2 0,5-5 0,5 0 253,5 0 0,1 0-257,-4 0-187,5 6 0,-4-5 0,5 5 0,-2-2 0,0 2 51,-2 1 1,-5 2 25,-1 3-225,-6 1 1,2 0 0,-5 0 0,-1-1 0,-3 1 89,-5 0 1,-4 0 83,-4-1 0,-3-3-31,-5-1-2,-1-5 1,1 7 0,-1-4-1,1-1 1,-1 1 138,1-3 1,4-2-399,-1-1 0,7 0-827,-2 0 735,8-5 270,4 3 0,33-37 0,7-4 0</inkml:trace>
  <inkml:trace contextRef="#ctx0" brushRef="#br0" timeOffset="125">10048 7051 8035,'0'-18'92,"0"-1"0,0-2 0,0 4 0,0 3 633,0 1 1,-2 8 0,-2 5-640,-4 7 0,-5 10 0,-3 4 1,-2 3-240,-2 2 0,-1-1 131,-5 1 0,6-2 1,3-3-1,3-3-37,2 1 1,0-5-65,4 3 122,2-9 1,9 4-1,4-5 1,7 0-1,5-3-5,3-2 0,2-2 0,3 1 0,2 2 14,0 1 1,0 2 14,-8-2-11,3-3 1,-8 9-1,3-4 1,-2 1-1,-4 2 25,-3-2 0,-7 4 0,1-3 11,-2 4 0,-10 1-112,-4-1 0,-2 0-111,-8-4 1,1 3 0,-4-3 0,-1 0-443,1 1 1,0-7 162,4 3 0,3-4-774,5-1 1228,0 0 0,29-34 0,7-8 0</inkml:trace>
  <inkml:trace contextRef="#ctx0" brushRef="#br0" timeOffset="126">10354 7102 8562,'5'-7'893,"-3"2"0,8 6-395,-6 3 1,0 3-150,-4 6 0,0 4 11,0 0-435,0 6 1,0-3 0,0 4-1,0-2 1,0-2-220,0-1 0,0 2 1,0-4-1,0-2-481,0 0 1,5-7-1108,-1 1 1882,6-7 0,8-53 0,-4 16 0,-1 0 0</inkml:trace>
  <inkml:trace contextRef="#ctx0" brushRef="#br0" timeOffset="127">10354 6924 8035,'-13'-6'0,"2"-1"-341,2-6-462,-2 1 495,9 4 1,-6-1 307,8 4 0,3 5 0,10 5 0,39 27 0,10 4 0</inkml:trace>
  <inkml:trace contextRef="#ctx0" brushRef="#br0" timeOffset="128">10596 7166 8035,'0'13'0,"0"0"0,0-1-53,0 1 519,0 0 0,2 0 0,0-1 1117,3 1-1311,-1-6 1,-3 3-89,4-6 0,-4-1 1,5-6-202,-1-1 0,-2-6 42,6 2 1,-5-8-494,4-1 373,1-6 0,4 8 0,-1-6 1,1-1-1,1 2-159,3 3 0,-3 3 6,3 2 1,-2 4-43,-3 4 384,7 3 0,-5 1 1,3 1-1,-3 5 0,-1 5-11,0 5 1,-2 6-273,-3 0 1,4 0-50,-4 0-102,-2 2 1,5-10 0,-2 3 0,2-3 0,2-3 339,0-2 0,22-15 0,6-8 0</inkml:trace>
  <inkml:trace contextRef="#ctx0" brushRef="#br0" timeOffset="129">11463 7090 8035,'-13'0'0,"1"0"0,-1 1-70,0 3 1,0 3-1,1 6 1,0 0 549,4 0 1,2 4-202,6 0 1,0 4 257,0-4-454,0 5 1,11-7 0,6 2 0,8-3 0,4-3-153,5-2 46,3-4 0,3-5 0,2-1 0,4-3 0,-1-5-87,-2-2 0,-8-3 0,-2-3 0,-2-6 109,-3-5 1,-8 1 79,-7-3-25,-6 3 1,-7 2-1,-3-1 1,-6 2 0,-8 3 159,-5 4 1,-9 3-145,-3 1 1,-5 6-372,-3 2 198,2 4 0,-4 1 0,6 0 0,0 0 1,1 1-327,3 4 1,4 2-180,9 6 0,8-1 608,9 1 0,53-12 0,15-2 0</inkml:trace>
  <inkml:trace contextRef="#ctx0" brushRef="#br0" timeOffset="130">11718 6656 8035,'-5'-24'238,"-3"3"97,-4-9 0,5 9 1,1 4 1872,0 3-1939,5 6 1,-5 10 0,6 11 0,0 8 142,0 7 1,0 6-234,0 9 1,-4 3 0,-2 8 0,1 4 25,-1 5 1,-4-2-249,1 7 1,-2 2 0,0 1-1,1 0 131,1-3 1,2-8-730,-1-5 1,-4-8-418,4-5 0,2-9 0,1-8 0,0-6-1174,1-5 2232,-6-7 0,-14-18 0,-10-11 0</inkml:trace>
  <inkml:trace contextRef="#ctx0" brushRef="#br0" timeOffset="131">9895 7778 8035,'-13'-6'27,"-4"1"0,1-5 1,4 3 524,2 1 0,6 2 192,-5 4 0,8 0-449,1 0 0,11 0 0,10 0 0,6 0 0,7 0-136,9 0 1,18-2 0,-26 1 0,2 0-1,4-2 1,1 0-164,4 0 0,0-1 1,6 0-1,1-1-1421,6-1 0,1 0 1356,3 2 1,2 1-1,-16-1 1,1 0-1,0 0 1,-1 1 0,1 1-1,-1-1 1,0-1-1,0 0 1,-1 0 0,23-2-1,0 0 1,-3-1-1,0 1 1,-2-1 0,0 1-163,-1 0 0,-1-1 0,-8 2 0,-2-1 0,-2 1 0,-2 0 1,-4 1-1,-1 1 94,-4 0 1,-1 0 0,30-2 0,-14 2 0,-10-1 135,-13 1 1,-10-3 56,-11 2-22,-4 0 0,-4 4-690,-8 0 396,-4 0 1,-10 0 0,-3 1 0,-5 3 259,-3 5 0,2-4 0,-5 1 0</inkml:trace>
  <inkml:trace contextRef="#ctx0" brushRef="#br0" timeOffset="132">10316 8314 7984,'0'-13'54,"0"0"0,0 0 1,0 1-1,-2 0 962,-2 4-857,-3 2 0,-6 6 1,-1 0-1,-3 2 1,-4 2-1,-3 4 1,-2 5-9,1 4 0,3-1-191,1 5 33,5-6 0,-2 8 0,7-4 0,1-1 0,3 0-162,1-2 144,7-2 0,7-1 1,7-2-1,5-1 1,7-3-1,4 0 0,4-1 24,2 0 0,-3 2 0,-1-4 0,-1 1 35,1 0 1,-9 1 0,-1 4 0,-6-2 61,-6 2 0,-7-3-64,1 2 0,-5-2 1,-6 3-1,-7-2-3,-7 2 0,-4-3-97,-1 2 1,-5-5 0,0 3 0,1-1-137,-3-3 1,4 2 21,-6 0 0,6-1 0,-1-4 0,5 0-1050,3 0 135,5 0 1097,4 0 0,46-28 0,15-8 0</inkml:trace>
  <inkml:trace contextRef="#ctx0" brushRef="#br0" timeOffset="133">10583 8403 8071,'6'-7'994,"-5"7"0,5 8-710,-6 9 0,0-1-166,0 5-242,0-5 1,0 6 0,0-3 0,0-1 0,0 2-628,0 0 1,0-4-236,0 1 986,0-3 0,23-36 0,5-7 0</inkml:trace>
  <inkml:trace contextRef="#ctx0" brushRef="#br0" timeOffset="134">10660 8250 7984,'-6'-13'0,"-2"0"0,2 1-62,2-1 0,-2 0-414,2 0 494,0 6-96,4 2 0,1 6 0,3 3 0,3 5 78,0 2 0,33 30 0,3 7 0</inkml:trace>
  <inkml:trace contextRef="#ctx0" brushRef="#br0" timeOffset="135">10889 8428 7927,'0'13'1205,"6"0"0,-5 0-787,4-1 1,-2 0-302,1-4 0,-3 4 0,5-5 0,-2 1-85,0 1 1,2-2-1,-2 1-92,5-3 1,-2-4-1,1-1 1,2 0-85,2 0 0,5-7 0,1-4 0,0-6-11,1-3 0,2 4 28,-4-1 215,6-3 0,-9 6 1,4-2-1,-1 5 1,0 4-1,-1 1 23,-2 4 0,-5 2 0,-2 4 0,0 6-234,0 5 0,-4 1-33,1 5 1,-1-4 0,0 3 0,2 0-782,2 0 0,-2-5-522,3 2 1459,6-3 0,34-12 0,13-4 0</inkml:trace>
  <inkml:trace contextRef="#ctx0" brushRef="#br0" timeOffset="136">11846 8301 7984,'-13'-11'-41,"0"2"0,0 3-149,1 6 1,-2 0 1647,-3 0-1065,2 0 1,-7 10-1,5 4 1,0 5 0,0 4-19,0 1 0,0 1 0,5 1 1,4-1-156,4 1 0,2-1-254,2 1 22,6-6 0,2 1 1,9-7-1,5-4 0,3-3-677,5-4 513,2-2 0,2-2 0,-1-3 0,0-6 0,-2-5-154,0-2 1,-1-7 0,-5 0 0,-1-5 105,-2-4 1,-4-3 126,-5-6 1,-6 4 147,-3-1 0,-4 1 1,-6 6-1,-5-1 292,-5 3 0,-10 9-51,0 4 1,-8 4 343,0 5-500,-3 2 1,0 6-1,2 0 1,1 2-1,0 2 138,1 4 0,2 9-146,6 5 1,5 2 21,3 1-91,8-5 0,4 4 0,5-3 0,2 2 0,6 0-20,4-2 1,11-6-177,3 2 0,0-2 156,8-3-207,0-5 0,5-1 0,-2-6 0,-2 0 0,-1 0-943,1 0 0,1-6 1131,-2-2 0,-14-54 0,-15 23 0,1 1 0</inkml:trace>
  <inkml:trace contextRef="#ctx0" brushRef="#br0" timeOffset="137">13975 7306 7954,'-8'-4'-36,"1"-2"1,-1 1 0,3-2-344,-1 0 647,2 4 1,5-3-1,4 6 1,4 0 236,7 0 0,4-1-276,5-4-130,12 4-40,3-5 1,18 2 0,6-2 0,-29 3 0,2-1-14,2 0 0,1-2-78,4 1 1,2-1 0,3 0 0,2-1 0,3 0 0,0 0 0,0 0 0,-1 0 0,0 0 0,-1 0 0,-2 1 0,-2 0 0,-3 1 0,-1-1-36,-1 0 0,-2 1 0,-3 0 0,-1 1 1,30-3-1,-8 0 45,-8 0 0,-3 4-5,-9-1 34,2 3 0,-14-4 0,1 1 1,-4 1-1,-4 2-59,-2 1 1,-1 0-396,-4 0-318,-6 0 336,-1 0 0,-8 1-196,-2 3 625,3-2 0,-5 9 0,6-4 0</inkml:trace>
  <inkml:trace contextRef="#ctx0" brushRef="#br0" timeOffset="138">16219 6707 7978,'0'-13'0,"0"1"0,0-1 0,0 0 0,0 6-70,-5 1 1,3 8 0,-2 2 881,3 4 0,-1 9-529,-2 5 1,2 2-1,-2 1 1,3 2-231,1 3 1,0-3-205,0 3 0,0-3 0,0-2 1,0 1-352,0-1 1,0 1-47,0-1 1,0-5 0,0-3-775,0-3 1322,5-1 0,8-34 0,7-9 0</inkml:trace>
  <inkml:trace contextRef="#ctx0" brushRef="#br0" timeOffset="139">16168 6631 7978,'-12'-13'0,"-7"-4"92,-2 0 1,2 1 99,2 8 0,2 2 1,-1 6-1,-1 0 395,2 0 1,-4 10-376,2 3 0,-5 9-99,0 4 1,-2 2 0,0 9 0,3 4 73,4 3 0,3 0-210,1 7 1,2-1-687,2 9 534,3-11 1,9 7 0,6-9 0,8-1-1,5-4-140,4-5 1,7-7 216,5-7 1,2-4 43,6-5 1,1-6 0,4-3 0,0-5 0,0-8 0,-1-8 105,-4-5 0,5-11 14,0-5 0,-5-3-1102,0-10 1077,-4-3 0,-10-10 1,-2-1-1,-17 31 1,-1 0-1,-1-1 1,-2-1 20,4-35 0,-7 2-201,-11 5 0,-7 5 394,-10-1 0,-12 13 114,-4 5-289,-9 13 0,2 11 0,-6 7 0,0 2 0,1 5 44,4 2 1,2 10-491,6 4 0,4 8-1153,0 10 1103,5 3 416,-2 5 0,10 6 0,0 2 0,-2 4 0,-1 1 0</inkml:trace>
  <inkml:trace contextRef="#ctx0" brushRef="#br0" timeOffset="140">1594 9346 7978,'-9'0'-262,"1"0"0,-1-1 1,1-2 931,-1-1 1,1 0 120,-5 4-525,6 0 1,0 0-156,3 0 0,2 1 1,-1 3 118,6 5 0,6-2-132,8 1-104,3-5 0,12 4 0,5-4 0,7 1 0,6-1 47,6-1-96,-1-2 0,12 0 1,-3 0-1,1 0 1,0 0-1,-4 0 0,-7 0-794,-12 0 643,-8 0 1,-19 1 0,-7 3 0,-8 5-424,-8 2 0,-8 2 119,-14 0 0,1-1-143,-10 1 653,10 0 0,-10-6 0,-5-1 0,3 0 0,0 0 0</inkml:trace>
  <inkml:trace contextRef="#ctx0" brushRef="#br0" timeOffset="141">1568 9512 8043,'-5'-7'0,"-1"-4"0,-2 2 342,-4-2-163,11-2 0,-5 5 0,6-1 0,2 1 192,2 1 0,4 1-280,9 6 0,-1-4 1,5-1-1,2 3-11,1 0 0,1 6 61,1 1 0,-2 5-199,-3-2-79,3 9 0,-11 3 1,0 5-1,-8 1 1,-3 1-427,-2 3 0,-3 7 288,-5 5 0,-4 2-187,-13-2 348,2-2 1,-14 8-1,5-5 1,-2-4-1,1-3 2,2-6 0,-3-9 316,4-4 0,6-4 759,7-5 238,3-2-561,1-6 0,12 0-57,5 0-464,12 0 1,-1 0-1,8 1 1,2 2 0,5 3 95,3 1 0,1-4-347,4 1 0,6-3-408,3-1 341,2 0 0,2 0 0,2 0 0,-1 0 0,-1-1-620,-6-3 0,-1 1 819,-5-6 0,-8-7 0,1-5 0,-1-3 0,-1 0 0</inkml:trace>
  <inkml:trace contextRef="#ctx0" brushRef="#br0" timeOffset="142">2767 9665 8043,'0'-18'87,"-4"2"-32,-1-5-96,-4 11 0,6-5 1,-4 12 427,1 4 1,-3 6 0,4 10 0,-1 6 122,0 5 0,-2 5-377,4 5 0,-5 6 0,4 1 1,-1 1-63,0-4 0,2 2 1,4-1-1,0-2 49,0-2 1,4-6-390,0-3 118,6-9 1,-7-3-1,6-6-218,1-4 0,-5-8 200,0-8 71,-4-4 1,-1-8 0,0-4 0,0-5-1,0-4-85,0-2 0,0-4 145,0-3 0,-4-3 23,-1-6 0,0 0 0,2 0 0,-1-2 179,1-2 0,1 2 536,2-2-527,0 3 1,2 6 0,2 5 0,6 6 0,6 7 248,5 5 0,3 6-358,1 8 1,7 4 0,0 6 0,2 3-261,0 5 0,-10 2-91,2 2 0,-8 5-405,3 4 0,-11-3 144,-1 3 0,-6-1 1,-3 6 547,0 3 0,-34 25 0,12-22 0,1 1 0</inkml:trace>
  <inkml:trace contextRef="#ctx0" brushRef="#br0" timeOffset="143">2652 9844 8043,'-20'0'0,"1"0"487,2 0 43,8 0 1,-1 0 0,14 0-91,5 0 0,8 0 0,4 0 0,3 0-644,2 0 1,3 0 51,1 0 0,6 0 0,-2 0 0,1 0-560,-1 0 712,3 0 0,18 0 0,12 0 0</inkml:trace>
  <inkml:trace contextRef="#ctx0" brushRef="#br0" timeOffset="144">2958 10303 8043,'-5'-19'0,"-1"4"0,-4-5 0,3 0 125,1 0 1,8 0 183,6-1 0,3-1 0,4 5 0,2 1 367,4 2 1,3 5-111,1 1-485,1-1 1,-2 2 0,-1 3 0,-2 4 0,2 4 0,-1 5 0,0 3-61,-5 5 1,-5 3-1,-3 7 1,-5 2-160,-2 0 0,-2 5 0,-2-3 0,-2 2-2,-5 2 0,-6-2 0,-2-2 1,0-2-191,-2-5 0,5-7 351,-3 0 81,3-9 1,3-4 0,2-9-86,5-8 1,4-5 0,6-8 0,5-1-165,4-3 0,10-2 172,0-6 0,2-6-215,7-3 1,-6 3-1,2 3 1,-3 5 44,-1 7 0,-7 3 227,-2 5 513,-8 3-489,-3 10 1,-6 8 0,-2 10 0,-2 6 0,-5 5 236,-2 3 1,-2 2-126,1-1 0,0 1-71,4-1 0,-2 1 1,6-1-1,1-1-285,1-2 0,2 0 9,0-5 1,2 0-103,2-4 0,4-2 1,9-2-1,6-5-238,5-2 0,5-2-444,5 0 0,1-6 9,-1-3 904,0-2 0,9-19 0,7-9 0,4-3 0,0 0 0</inkml:trace>
  <inkml:trace contextRef="#ctx0" brushRef="#br0" timeOffset="145">4272 9665 8183,'-2'-7'1419,"-1"2"684,-1-1-1973,0 4 0,5-3 1,4 5-1,3 0 1,5 0-1,4 0 0,3 0 1,2 0-632,4 0 1,-4 0 108,8 0 1,-1 0 0,-1 0-1,2 0-1008,-2 0 0,-5 0 1400,-2 0 0,-45 11 0,-7 3 0</inkml:trace>
  <inkml:trace contextRef="#ctx0" brushRef="#br0" timeOffset="146">4233 9857 8043,'-20'0'77,"3"0"0,5 1 768,3 3 1,4-1-69,5 6 1,1-7-1,3 3-641,5-4 1,8-1 0,4 0 0,3 0-386,2 0 0,1 0-934,2 0 702,4-6 0,-1 4 0,0-6 0,-3 1 481,1 0 0,23-13 0,0-6 0</inkml:trace>
  <inkml:trace contextRef="#ctx0" brushRef="#br0" timeOffset="147">6707 9436 8004,'0'-13'-86,"0"0"1,0 0-1,0 1 1,0-1-450,0 0 1035,0 0 0,0 1 1,0-1-1,0 0 599,0 0-1018,0 6 0,0 3 1,-1 8 120,-4 5-146,4 8 0,-6 4 0,4 9 0,-3 4 0,1 3 135,-1 1-199,-4 6 1,9-4 0,-4 2 0,4-2 0,1-1-120,0 4 118,0-9 1,0 7 0,0-13 0,0-2 0,0-5 0,0-2 0,1-5-780,4-4 634,-4-5 1,5-6-60,-6-3 161,0-3 1,0-12-1,0-2 1,0-3-1,0-5-89,0-5 1,0 3 137,0-11 0,0 4 0,0-9 1,0-1 43,0-2 1,0-1 94,0 0 0,0 0-932,0 0 916,0 6 1,1-2 0,3 9 0,5 5 0,2 6 33,2 6 0,1 2-128,3 7 1,4 5 51,9 2 0,-3 5-41,3 5 0,1 2 1,-1 5-1,-3 3-40,-5 2 0,-3 0-37,-6 8 0,-2-2-321,-3 7 314,-2-4 0,-6 0 0,-1 1 0,-4 1 0,-5 2 338,-5-2 0,-1-5-314,-5-2 0,0-5 31,-5 1-20,1-3 1,-1-1 0,1-2-1,-1-1 1,1-3-127,-1-1 0,1 2-216,-1-3 1,6-1-287,3-4 229,9 0 411,2 5 0,40-26 0,9-2 0</inkml:trace>
  <inkml:trace contextRef="#ctx0" brushRef="#br0" timeOffset="148">7612 9640 7970,'-8'0'167,"-1"0"375,-1 0 1,6 0 0,4 0 82,7 0 0,6 0-582,4 0 0,7 0 1,7 0-1,2 0-124,2 0 0,6 0 37,2 0 1,5 0 0,-3 0 0,1 0-656,-4 0 0,-4 0-667,-4 0 894,-2 0 0,-8 0 472,-3 0 0,-31 0 0,-13 0 0</inkml:trace>
  <inkml:trace contextRef="#ctx0" brushRef="#br0" timeOffset="149">7893 9436 7970,'-13'-17'283,"0"0"1,5 4-228,-1 4 289,7 7 1,-4-1 412,6 11 0,0 2-613,0 11 0,0 2 0,1 7 0,2 4-140,1 3 1,5 0 156,-5-3-349,0 2 1,2 0-1,1 4 1,2-4 0,-1 0-622,2-4 0,1 4 232,2-6 0,0-5 0,1-7 576,3-3 0,48-39 0,-24 2 0,0 1 0</inkml:trace>
  <inkml:trace contextRef="#ctx0" brushRef="#br0" timeOffset="150">8734 9334 7970,'0'-13'0,"0"0"0,0 0-3,0 6 1,-1-3 0,-2 8 0,-2 4 458,-3 10 1,4 6 0,-3 9-1,1 1 11,4 2 1,-4 6-438,2-2 1,-1 1 0,5 1 0,0-4-199,0-1 1,6-1 86,3-4 1,-2-1 0,0-1 0,0-4-269,0-7 1,-3-2-156,5-7 265,-6 1 169,2-5 1,-5-3-1,0-4 1,0-8-1,0-3 227,0-5 1,-5-2 138,-4-5-223,3 3 0,-5-10 1,4 3-1,-2-3 0,2-1 151,2 0 1,-1-5 118,2 1 1,2-1 110,-2 5-314,3 6 1,2-4 0,3 6 0,5 4 0,4 1 105,4 4 1,2 7-487,7 1 1,-1 6 102,1 7-199,-1 0 1,4 2 0,-2 3 0,-5 7 0,-2 5-1068,-4 2 1,-2 3 1402,-1 3 0,-29 40 0,5-27 0,-1-1 0</inkml:trace>
  <inkml:trace contextRef="#ctx0" brushRef="#br0" timeOffset="151">8722 9576 7970,'-7'-6'699,"-3"4"253,5-7 0,1 5-824,4-5 0,7 6 44,6-1 0,5 3 177,8 1-442,5 0 1,6 0 0,5 0 0,1 0 92,1 0 0,-6 5 0,3 1 0,6 1 0,0 0 0</inkml:trace>
  <inkml:trace contextRef="#ctx0" brushRef="#br0" timeOffset="152">9168 9793 7997,'-6'-13'0,"3"-4"57,-5 0 1,5 4-1,0 6 1,6 2 201,6 2 1,2 1 483,2 2 1,4 2-765,0 2-7,0 3 0,-5 6 0,1 0 0,0-1 0,-2 2-171,-2 3 1,-4-2-1,-5 2 1,0-3-7,0-1 0,0-1 146,0 1 0,0 0-290,0 0 844,-5-1 0,3 1 452,-2 0-760,3 0 0,6-5 0,4-1 0,2 0-43,2 0 0,0-2-132,-1 3 0,1-4-292,0 5 324,-6-6 0,0 8 0,-4-3 1,1 4-1,-1 1 203,-2-1 0,-6 1-195,-4 0 1,-6 0 173,-2-1-191,-6 1 1,3-4 0,-5-1-1,1 1 1,1-1-241,2 1 0,-1-7-350,-3 3 1,5-4 244,3-1-634,3 0 0,7-1 944,3-4 0,48-41 0,-16 14 0,0 1 0</inkml:trace>
  <inkml:trace contextRef="#ctx0" brushRef="#br0" timeOffset="153">10086 9474 7997,'-13'-14'0,"1"-3"0,-1 3 299,0-3 0,5 8 99,-1 5 0,1 2 0,-5 4 0,0 4 276,0 6 0,1 7-225,-1 6-420,-6 1 1,5 4 0,-3 1 0,4 1 0,5 2 0,4-1 0,2-3-484,2-3 1,2-2 356,2 1 0,4-7 0,9-3 1,5-6-235,2-6 1,3-2 226,2-2 1,3-6 0,2-4-1,-3-4-60,0-3 1,-4-7 212,3-2 1,-3 1-130,-2-5 169,-5 3 0,-2 2 1,-6-1-1,-2 2 572,-2 3-575,-5 2 0,-3 14-9,-9 5-45,4 5 1,-5 9 0,4 3 0,0 5 0,1 0-63,2 0 1,2 2-17,1-3 1,1-3-61,3-1 1,5-2 106,8-3 50,-3-5 1,10-1 0,-1-6 0,4-1 0,4-4 61,1-3 0,1-8 158,1-1 0,-3-7 101,-5-1-236,-1-1 0,-5-9 0,-4 5 0,-7 2 1,-4 1 20,-4 1 1,-11 2-272,-3 3 1,-9 4-452,-4 8 414,1-2 0,-11 10 0,5-4 1,0 5-1,-2 5-982,1 3 1,8 3 575,-2 2 1,8 1-263,-3 3 1,11-1 818,1 5 0,6-5 0,42-12 0,19-7 0,2-1 0,0 0 0</inkml:trace>
  <inkml:trace contextRef="#ctx0" brushRef="#br0" timeOffset="154">10864 9436 7997,'13'-7'0,"-6"0"701,-3 2-196,3 4-234,-6-5 1,-1 6 0,-8 2 0,-5 2 0,-4 4 119,-4 4 1,-3 0-566,-2 1 0,2 0 133,3 0-156,3-1 1,5 1-1,2 0 1,2 0-220,5 0 1,4-5 261,4 1 1,9-2 36,8 1 0,5-2-43,3-6 152,4 5 1,4-3 0,-2 2-1,-2-2 1,-2-2-52,-3 0 0,-5 1 724,-2 3 1,-5-2-83,1 2-346,-9 3 1,-2-4-1,-8 4 1,-2 0 0,-6 0 396,-5 3 0,-5-3-269,-6 2-457,1-7 0,-5 10 0,0-5 0,1 1 0,-1-1-380,0-1 1,5 3-445,3-5 1,7 1 73,-2 0-1446,3-4 2288,7 5 0,58-29 0,-16 9 0,0 0 0</inkml:trace>
  <inkml:trace contextRef="#ctx0" brushRef="#br0" timeOffset="155">11527 9397 7997,'0'-12'180,"0"5"73,0 1 1,0 7 0,-2 4 336,-2 3 1,-3 5 0,-6 4 0,1 4-445,-1 3 0,2-3 0,2-1 0,5 0-223,2 0 1,2-3 0,0 3-1,2-2-295,2-2 1,9-2 249,8-1 0,5-6 0,5-3 0,7-2-143,7-2 0,4-6 239,-3-3 0,8-8 0,-3-5 0,0-5 114,-3-3 1,-5 0-11,-9 5 1,-4-5 0,-11 2 0,-6 2 390,-7 3 1,-12 12-248,-7-2 1,-5 3-298,-8-2 2,-5 5 1,0 1 0,-4 6 0,1 0 0,-3 1-301,-4 4 1,5 0-676,-2 4 644,8 2 0,-1-4 0,7 6 1,3 0 403,4-1 0,48-10 0,13-4 0</inkml:trace>
  <inkml:trace contextRef="#ctx0" brushRef="#br0" timeOffset="156">11833 9079 7997,'-1'-19'-1,"-4"-2"0,4 3-71,-3 1 1,2 2-70,2 3 1910,0-1 0,-4 7-893,0 6 1,-2 12-680,2 9 0,2 4 0,-3 7 1,0 4 165,1 5 0,-6 13-9,2 2-348,-4-1 1,0 6 0,-1-5-1,2 2 1,1 3-141,1 2 0,2-7 0,-3-3 0,3-6-159,1-3 0,-2-8-110,4-6 1,-1-4-857,5-5 131,0-3 172,0-11 0,0-2 956,0-10 0,0-19 0,0-10 0</inkml:trace>
  <inkml:trace contextRef="#ctx0" brushRef="#br0" timeOffset="157">12930 9334 7974,'-12'-9'578,"2"2"1,3 0-68,2 0 1,2 4 0,7-1 0,4 2 157,4 2-533,12 0 1,3 0 0,12 0 0,4 0 0,5-1 303,6-3-535,-2 2 1,5-8-1,-7 6 1,-5 1 0,-5 2-1256,-5 1 887,-18-6 1,3 5 0,-20-2 0,-6 4-1,-5 5-157,-6 1 0,1-3 1,-5 4-1,0-1 620,1 0 0,-10-10 0,3 1 0</inkml:trace>
  <inkml:trace contextRef="#ctx0" brushRef="#br0" timeOffset="158">13835 9015 7974,'0'-13'1368,"0"5"-1124,0-1 0,-2 8 0,0 2-16,-3 11 1,-5 2 0,3 7 0,-1 2-66,-1 1 0,7 3 1,-3 1-1,4 3-94,1 2 1,0-4 0,0 4-1,0-2-108,0-2 0,6-3 0,2 0 0,3-2-270,2-3 1,-4-7 0,-1-6-157,2-3 1,-3-2 0,0-7 181,-1-5 0,-2-3 0,-4-5 1,-1-5-61,-4-2 1,-2-3 217,-5-2 96,-1 2 0,0-10 0,0 3 0,1-3 0,-1-1 188,0-1 0,0 0 0,1-2 1,-1 0 596,0 4 1,5 0-184,-1 7-375,6 0 1,-1 6-1,8 3 1,6 4-1,6 4 48,5 5 0,9-2-190,4 6 1,3-1-303,1 5 96,-6 0 1,4 5 0,-6 0-1,-3 2 1,-5 5-963,-5 3 1,-4 1 661,-5 5 1,2-4-359,-5 4 808,-1-5 0,-15 19 0,-4-1 0</inkml:trace>
  <inkml:trace contextRef="#ctx0" brushRef="#br0" timeOffset="159">13873 9219 7995,'-7'-6'-265,"1"5"478,6-10 0,6 9 46,3-2 1,8 2 0,5 2 0,5 0-1490,3 0 1230,5 0 0,14 7 0,9 3 0,7 1 0,0 0 0</inkml:trace>
  <inkml:trace contextRef="#ctx0" brushRef="#br0" timeOffset="160">14358 9410 7995,'0'-13'557,"0"1"0,0-1 0,0 0-79,0 0 0,5 2 0,4 3 1,4 3-242,4 4 0,-3 2-323,3 4 4,-3 7 0,-1 4 0,-2 4 0,-3 0 1,-3-1-1,-4 4 0,-1 1-349,0 2 1,-6-5 0,-3 0-1,-6 1 261,-2-3 0,-1 4 0,2-6 1,-1-3 470,2-4 0,1 0 743,1-6-648,0 1 1,7-7 0,8-1 0,8-2 49,5-2 0,12 2-877,-1-3 220,2 5 0,2-4 0,1 4 0,0-1 1,0 1-776,-2 2 0,-1 1 986,2 0 0,8 0 0,7 0 0</inkml:trace>
  <inkml:trace contextRef="#ctx0" brushRef="#br0" timeOffset="161">15416 8964 7996,'0'-13'-158,"-6"0"0,-2 1 1,-4 0-1,0 4 449,-1 4 1,0 2 0,-1 5 0,-2 6 725,-1 8-917,0 5 0,5 5 0,0 1 0,4 4 0,4 0 210,2 4-347,2 0 0,2 1 1,2-3-1,6-4 1,5-3 83,7-2-82,2 1 1,5-6 0,1-5 0,0-5 0,0-5-1,-1-4 1,1-2-45,1-4 0,1-3 0,2-9 1,-5-4-10,-2-4 0,-6 0-30,1-1 97,-7 1 1,-1-1 0,-6 2 0,-3 3 0,-2 4 0,-2 3 0,-2 3 105,-3 2 1,1 3-81,-6 6 1,1 10 0,-5 3 0,2 3 27,2 2 1,4-2-18,5 5 0,0-4-14,0 4 1,1-5 0,5 1-1,7-4-3,6-5 0,5 2-16,2-6 0,4 0 12,-1-4 22,7-5 0,-9-4 0,3-8 0,-3-3 0,-3-1 210,-3 0 0,-8 0-180,-9-5 0,-3 1 47,-1-1-87,-5 1 1,-4 3 0,-8 3-1,-4 2 1,-5 4-436,-3 3 0,0 7 86,-5-1 0,6 2 33,-2 2 1,-1 2-1,3 1 1,4 2 308,5 2 0,84-4 0,-21 0 0,-1 0 0</inkml:trace>
  <inkml:trace contextRef="#ctx0" brushRef="#br0" timeOffset="162">16372 8977 7996,'-12'0'-567,"-1"1"547,0 3 1,-5-1-1,-2 6 1,-1 1 646,-1 1 0,1 2-324,-4-1 0,3 1 0,4 0 0,2 0-53,5-1 0,8-3-63,3-1-246,6 1 1,12-1-1,3 0 1,5-1-1,4-2-54,4 1 1,3 0-1,-1-4 1,-2 4-12,-4 1 0,-3-4 8,-1 1 0,-7 2 3,-2-2 172,-8 6 1,-5-7 0,-8 4 0,-6 0-1,-6 0 158,-5 3 0,-7 1-233,-2 2 1,-5-4 0,2-2 0,-1 0-120,0 0 0,10-4-79,-2 1 1,9-3-563,0-1 444,3 0 0,7-1 1,6-5-1,9-5 332,14-5 0,23-10 0,13-4 0,7-1 0,0-1 0</inkml:trace>
  <inkml:trace contextRef="#ctx0" brushRef="#br0" timeOffset="163">16768 8964 7996,'0'-7'114,"-2"1"76,-2 6 0,1 0 409,-5 0 0,3 3 76,-3 6-524,-1-1 0,-3 16 0,0-3 0,2 3 0,3 2-1,2-1 1,0 1-109,5-1 0,2 1-298,2-1 189,9-5 0,7-1 0,5-7 1,2 0-1,1-4-313,2-3 0,5-10 226,0-3 1,1-9-55,3-4 1,-5-5 119,0-4 1,-7-2 0,-2-7 0,-7 1 100,-3 0 1,-8-5 146,-3 1 1,-8 4-235,-5 4 265,-8 5 1,-8 0-1,-9 7 1,-3 5-1,-1 5 194,-1 3 0,-5 3-103,-2 6 0,2 2-63,1 2 1,5 7-49,4 6-129,3 6 1,8-3-1,6 5 1,9 0-1,5-3 10,3-1 1,11-1-97,6 2 1,7 0-105,6-5 28,-3 0 0,11-8 0,-1-1 0,4 1 0,0-2-474,-1-3 0,-6-3-269,0-1 1,-6-1 23,2-3-406,-3-3 1245,-7 0 0,-19-27 0,-9-2 0</inkml:trace>
  <inkml:trace contextRef="#ctx0" brushRef="#br0" timeOffset="164">18132 8951 8017,'-7'-5'-249,"3"-4"1054,2-2-579,8 4 0,2 1 0,9 6 1,5 0-1,3 0 0,3 0 0,5-1 131,4-4-624,-2 4 0,11-5 0,-5 6 1,0 2-1,-3 0 267,-3 3 0,-12-1 0,1-4 0</inkml:trace>
  <inkml:trace contextRef="#ctx0" brushRef="#br0" timeOffset="165">18208 9091 8017,'-12'-4'0,"0"-1"-66,4-3 1,4 6 0,8-3 390,4 4 0,9 1 1,5 0-1,5 1-284,7 4 0,-5-4 1,11 3-1,0-1-885,1 1 0,7-2 844,-1 2 0,-2-10 0,5-4 0,3 0 0,1-1 0</inkml:trace>
  <inkml:trace contextRef="#ctx0" brushRef="#br0" timeOffset="166">19178 8900 8017,'0'-8'0,"0"-1"0,0 5-414,0-5 58,-6 7 656,-1-4 0,-2 7 0,2 4 0,0 5 0,1 4 0,1 4 1,2 1 301,2-1 1,1 5-721,0-2 88,5-3 1,2 2 0,7-4 0,3-1 0,5-2-1,3-4 1,5-4-110,4-2 0,3-3 18,1-4 160,0-3 0,-1-13 1,-3-4-1,-4-6 1,-5-3 271,-3-2 1,-10-2 1,-7-1 1,-5 4-1,-6 0 1,-7 0 187,-7 1 1,-9 6-467,-5 6 0,-3 11 257,-1 2-320,-6 5 0,3 4 0,-5 4 0,2 3 0,3 5-937,2 4 0,6 3 262,3 5 0,9 2 703,4 3 0,20 8 0,5 7 0</inkml:trace>
  <inkml:trace contextRef="#ctx0" brushRef="#br0" timeOffset="167">6975 11157 7974,'0'-8'-113,"0"-1"0,0-1 0,0-1 0,0-2 395,0 0 1,0 5-1,0-1 1,-2 1 364,-2 1-240,3-5 1,-5 10-99,6-7 1,0 8 0,0 1-162,0 7 0,-4 14 13,0 5-114,-1 13 1,1-3 0,0 12 0,1 3 0,2 3 0,1 1 0,0 0-128,0 0 0,0 1 0,0-8 0,0-4-124,0-6 1,1-10 47,3-2-50,-2-6 0,3-15-67,-5-5 244,0-5 0,0-14 1,0-2-1,-1-4 1,-2-5-24,-1-4 1,-5-5 166,5-3-120,0-3 1,4-6 0,0 0 0,0-2 0,0-2 42,0-5 0,0 2-6,0-1 28,0 5 1,5 3 0,4 9 0,2 5 0,3 7 303,3 9 1,3 7-251,6 5 1,1 3 181,2 6-270,-2 6 0,5 1 0,-8 7 1,-2 3-1,-2 5 6,-1 2 0,-4 3-184,-6 2 1,-4-2 215,-5 3-225,-11-3 0,2 3 0,-9-1 0,0 0 1,-4-2-132,-2-2 1,-5-4 244,-1 1 1,-4-7-74,4 2-24,0-3 1,5-1 0,-1 0 0,2-2-649,3-2 441,8 2 0,9-10-701,8 4 1052,9 2 0,21-5 0,8-3 0,7 4 0,-1 0 0</inkml:trace>
  <inkml:trace contextRef="#ctx0" brushRef="#br0" timeOffset="168">7842 11476 7985,'-9'0'-362,"2"-2"0,0 0 1236,0-3-149,4 1 0,-8 3 695,2-4-1134,4 4 0,1-5-189,8 6-78,3 0 1,10 0-1,1 0 1,4 0-1,3-1 1,5-2-1,2-1-184,4 1 0,6-3 1,4 2-1,2 0 81,3-2 1,-9 5 0,5-5-1,-7 2-291,-6 0 1,-3-1 0,-7 5-1683,-3 0 1331,-8 0 402,-7 0 1,-8 0 323,-2 0 0,-31 6 0,-14 1 0</inkml:trace>
  <inkml:trace contextRef="#ctx0" brushRef="#br0" timeOffset="169">8097 11272 7985,'-13'-19'14,"5"5"-8,-1-3 1,6 7-7,-1 2 1107,3-1 0,1 1-270,0-1 1,0 12-463,0 1-241,0 12 1,4 4 0,2 5 0,-1 2-1,2 4 138,0 8 1,-4-1-254,1 4 0,2-2 1,-2-2-1,1 2 164,0 3 1,-3-8-517,2 3 0,-3-8-948,-1 0 363,6-3 1,-5-3 917,4-3 0,13-42 0,3-16 0</inkml:trace>
  <inkml:trace contextRef="#ctx0" brushRef="#br0" timeOffset="170">9767 11144 7994,'0'-18'15,"-4"8"398,0-3 1,0 10 0,4 5 0,0 9 0,1 10-1,3 8-173,5 5 1,-2-2 0,0 2 0,0 2-306,0 1 0,-3-3-75,5 0-1,-1 0 0,-1-2 0,-1-2 0,-2-3 0,1-3-394,-3-3 318,0-2 1,-4-9 0,-2-6 118,-4-8 1,-2-11 0,0-4 0,1-4 94,-1-4 0,-1-7 0,-2 0 0,1-3 15,-1-1 0,0-2 185,0-2-137,6 2 0,-3-4 1,5 6-1,-1 1 1,0 2 205,3 1 0,3 7 1,5 1-1,5 9-35,5 7 0,2 0-250,9 6 1,-4 0-201,8 4 1,-3 1-1,-1 4 1,0 4-706,4 7 1,-9 0 308,1 5 0,-7-4 615,-2 4 0,-12 23 0,-2 10 0</inkml:trace>
  <inkml:trace contextRef="#ctx0" brushRef="#br0" timeOffset="171">9742 11438 7994,'-6'-9'-49,"-2"1"1,-2 3-398,1-3 728,4 5 0,6-4 1,5 4-1,6-1 254,8 1 0,6 2-630,3 1 1,4 0 0,5 0 0,1 1-906,-1 3 999,0-2 0,-3 10 0,2 4 0,4-2 0,-1 0 0</inkml:trace>
  <inkml:trace contextRef="#ctx0" brushRef="#br0" timeOffset="172">10201 11603 7994,'0'-12'548,"0"-1"1,5 6-732,4 3 1,2 2 723,2 2 0,4 2 14,0 2-642,6 3 1,-9 6 0,4-1 0,-2 3 0,-2 0-649,-3 2 601,-6 0 0,5-3 0,-6 2 0,-1 1-103,-2-1 1,-1-2 0,-1-2 474,-4 1 48,4-6 13,-10-1 0,9-5 204,-2 4-464,8-4 0,3 9-37,6-6-28,0 6 0,-2-3 0,-1 5 0,-1-3 0,-1 1 85,-1 5 0,3-3-48,-6 5 1,1-3 298,-5-1-205,-6 0 1,-1-2 0,-7-1-1,-2-1 1,-4-1 21,-4-1 1,1 3-69,-6-6 1,-2 2-661,1-2 371,0-2 1,0 2 0,1-7 0,2-4 0,5-3-1458,10-4 1687,5-7 0,24-9 0,11-5 0,0-6 0,1-1 0</inkml:trace>
  <inkml:trace contextRef="#ctx0" brushRef="#br0" timeOffset="173">11017 11170 7994,'-13'-13'0,"0"0"0,-4 6 32,0 3 0,-5 4 60,0 4 1,3 9-1,-3 8 1,1 3 581,1 2 0,-1 5-516,8 3 0,-1-1 1,10 1-1,1 0-123,2-2 0,8-1 31,5-5-165,7-1 1,6-5 0,2-4-1,2-6 1,2-6-637,1-3 636,-3-6 0,6 0 0,-5-6 0,-2-4 0,-1-2-611,-1-2 639,-7-9 0,4 7 1,-6-9-1,-3 3 1,-2 1 389,-4 1 0,-5 4 219,1-1 1,-8 12-253,-5 2 0,0 11-264,0 5 28,-2 4 1,5 6 0,-2 3 0,3 3-1,4 2-2,1-1 1,1-1-191,4-2 0,3-4 43,9-5 39,3 0 0,5-6 0,2-3 1,3-3-1,3-2 29,-1-3 0,1-5 296,-3-8 1,-5-3 79,1-5-231,-7-1 1,-7 1 0,-4-1 0,-4 1 0,-2-1 222,-2 1 1,-7 5-277,-6 3 1,-5 3-250,-8 1-120,-5 6 0,0-3 0,-5 6 0,2 2 0,-1 4-726,-2 2 0,6 6 1034,5-1 0,46 25 0,17 7 0</inkml:trace>
  <inkml:trace contextRef="#ctx0" brushRef="#br0" timeOffset="174">11858 11157 7994,'-4'-13'363,"0"1"56,-6 5 1,3 1 21,-6 6 1,-1 0 112,-3 0-553,-3 6 0,-5 1 0,1 7 0,1 1 0,5 2-210,3-1 0,1 2 0,10-1 0,1-1-371,2-2 1,8 2 341,6-4 0,5 4 77,7-7 0,5-2 1,1 0-1,2 0-166,2 0 1,1-4 292,-2 1 0,1-1-119,-5 1 481,0-3 0,-10 7 0,-3-6 1,-5 4 527,-3 1 1,-9-3-494,-9 5 0,-8-1 340,-4 5-558,-9-6 0,3 5 0,-4-4 0,1 2 1,1 0-376,0-2 1,4-3 51,4 3 1,-2-5-1219,6 1 652,6 3 1,2-5 743,9 2 0,41-17 0,23-12 0,-17 8 0,-1 1 0,1-1 0</inkml:trace>
  <inkml:trace contextRef="#ctx0" brushRef="#br0" timeOffset="175">12470 11208 7994,'-8'-4'204,"-1"0"0,5-1-82,-4 5 1,-1 2 557,-4 2 1,1 7 72,-1 6-693,0 6 1,5-3 0,1 5-1,0 1 1,1-1-202,0 1 1,3-1 0,9-1-1,5-2 45,5-5 1,8-5-68,2-3 1,0 1 52,8-6 1,2-4 0,4-6 0,-1-2-55,-2-6 1,-2-5 291,4-6 1,-5-2-73,0-3 109,-12-2 0,3-1 1,-14 2-1,-3 1 0,-5 0 154,-6 2 1,-7 7-184,-11 4 0,-3 3 31,-14 1-281,2 6 0,-13 1 0,2 6 0,-1 0 0,0 2-931,1 2 1,4 3 345,-3 6 0,10 4-535,2 0 1234,12 0 0,26 1 0,11 2 0</inkml:trace>
  <inkml:trace contextRef="#ctx0" brushRef="#br0" timeOffset="176">12674 10877 7994,'-1'-15'296,"-3"-2"0,1 5 59,-6-1 488,7 0 1,-4 15 0,6 0-206,0 10 1,-4 15-379,-1 2 0,0 8 0,2 6 1,-3 5 130,-1 6 0,-1 4-38,-5 6-385,0 5 0,-4 0 1,9-32-1,-1-1 1,-6 30-1,0-5-188,3-6 0,3-4 0,2-5 1,1-9-106,4-10 0,0-3-36,2-7 0,0-5-679,0-3 0,0-8 625,0-1 1,-5-56 0,1 17-1,0 1 1</inkml:trace>
  <inkml:trace contextRef="#ctx0" brushRef="#br0" timeOffset="177">14064 11106 7942,'-8'0'-211,"-1"0"285,-1 0 132,-1 0 0,3 0 1,1 2-1,-1 0 0,1 3 719,-3-3-682,5 0 0,-5-1 210,6 4-382,-1-4 1,7 5-1,3-6 1,10 0-1,9 0 1,10 0 37,7 0 1,4-5-1,8 0 1,0-1-133,3 0 0,5-2 28,-2 4-248,-2-6 0,-6 8 0,-10-2 1,-6 3-1,-6 1-488,-7 0 0,-9 1 347,-9 3 179,-8-2 1,-7 3 0,-8-3 0,1 1 0,-2 1-437,0-1 0,-1-2 641,-5-1 0,2 0 0,2 0 0,0 0 0,0 0 0,3 0 0,-22-17 0,0-4 0</inkml:trace>
  <inkml:trace contextRef="#ctx0" brushRef="#br0" timeOffset="178">14268 10979 7944,'0'-13'-287,"0"0"-17,0 0 1,2 5 138,2-1 561,-3 1 1,5-5-1,-4 2 1,0 1 894,3 1-467,-1 7-242,-4-4-140,0 6-313,0 6 1,0 5-1,0 7 1,0 2-1,-2 4 195,-2 5 1,3-1-159,-3 6 0,2 0-223,2 4 1,0-1-72,0-3 0,0 3 0,0-3 0,2 1-325,2-1 1,-1 2-936,5-7 871,1 1 0,5-6 1,1-3-1,4-5 517,1-6 0,18-21 0,9-11 0</inkml:trace>
  <inkml:trace contextRef="#ctx0" brushRef="#br0" timeOffset="179">15505 10736 7965,'0'-18'-95,"2"4"0,0-3 0,3 3 1,-2 1 842,-2 0 1,-1 7 0,0 6-390,0 8 0,0 4 1,0 5-1,0 5-54,0 2 1,-4 7-225,-1 3 0,-3 3 1,4 1-1,-1 0-133,0 0 0,3-4 0,-2-1 1,3 0-150,1-1 1,0-5 0,0 0 0,0-6-168,0-2 0,4-2 0,2-6-116,1-3 1,-3-3 333,4-10 0,-5-2 1,2-5-1,-4-3-45,-1-2 0,0 2 270,0-6-49,-6-1 0,-1-3 0,-6-2 0,1-1 0,-1-4 97,0 0-20,0 4 0,1-5 0,-1 3 0,0-4 1,0-3 700,1-1-553,-1 0 0,6 4 0,3 1 1,2 2-1,2 3 190,0 1 0,10 7-162,3 3-248,8 3 0,-1 5 1,5 2-1,1 2 0,1 2-442,3 1 1,-3 4 66,2 2 1,2 4-882,-1 9 879,-6-2 1,-5 9 0,-7-4 0,0 2-1,-2 2 346,-2 3 0,-22 10 0,-9 6 0,1 1 0,0 1 0</inkml:trace>
  <inkml:trace contextRef="#ctx0" brushRef="#br0" timeOffset="180">15467 11055 7981,'-11'-1'1049,"2"-4"-906,-2 4-164,9-10 157,-3 9 1,6-3-1,5 5 1,7 0-1,6 0-112,5 0 0,9 0-479,5 0 1,1 0 0,3 0 454,-2 0 0,-1 2 0,5 1 0,4 1 0,-1-1 0</inkml:trace>
  <inkml:trace contextRef="#ctx0" brushRef="#br0" timeOffset="181">15964 11132 7981,'0'-13'309,"0"0"0,2 2-124,2 2 0,3 4-185,6 5 264,0 0 0,1 0 0,1 1 0,2 3 0,-1 6 1643,-2 6-2033,-7-2 1,3 9 0,-6-5 0,-1 0 0,-3 2-1772,-4 0 1785,-3-4 1,-2 6 0,1-5 0,-2-1 0,-1-2 56,-2-1 90,0 0 0,6-5 0,1-1 187,1-1 1,5 2 0,0-3-1,7-3 91,4 0 0,2-2-151,0 0 1,4 1-97,0 4 0,4-3 0,-4 5 0,0 1-197,1-1 0,-8 1 65,3 5 1,-7 0 246,2-1-91,-5-5 0,1 5 1,-8-4-1,-6 4 1,-6-1 372,-5-3 1,-3 2-320,-1-5 1,-1 0 200,1 0-260,-1-4 0,1 5 1,0-5-1,4 2 1,3 1-571,-1-1 0,9-2-1256,-2-1 1227,7 0-1533,0 0 2047,5-5 0,28-14 0,8-8 0</inkml:trace>
  <inkml:trace contextRef="#ctx0" brushRef="#br0" timeOffset="182">17584 10685 7980,'0'-17'-127,"0"0"1,1 2 0,2-1 0,3 1 537,1-2 1,-5 0-1,3 4 1,-5 1-89,-5 4 0,-2 4 0,-7 7 0,-3 2-213,-4 2 0,-3 6-176,-2 4 0,1 4 0,1-2 0,1-1 47,2 1 0,5 2-111,-1-4 90,3 6 0,7-9 1,3 3-1,5-3 1,8-3-1,8-1 0,5-3 30,4-1 0,5 2 0,4-2 0,5 0 11,3-1 1,-1 4 199,-4-5-134,1 6 0,-7-7 0,-2 5 1,-5 1-1,-5-1 0,-7 1 0,-7 1 171,-5 1 0,-4 2-160,-5 0 0,-6-1 1,-12 1-1,-1 0 25,-3 0 1,-2-5-184,-6 1 1,4-5-71,0 4 0,4-5 1,-3 1-1,2-2-684,3-2 1,2 0 33,5 0 312,3 0 1,12-6 487,6-2 0,29-13 0,16-4 0,4-2 0,-1-1 0</inkml:trace>
  <inkml:trace contextRef="#ctx0" brushRef="#br0" timeOffset="183">17966 10647 7984,'13'-13'1699,"-6"6"-1230,-1 2 1,-6 12 26,0 5 0,0 3-278,0 6 1,0 2-1,0 5 1,0 2 86,0-2 0,0-1-551,0-2 1,0 5-64,0 0 0,1-2 0,2-7 0,3-4-474,1-2 0,-3-3-160,4 1 1,-3-6 942,3-3 0,-5-64 0,0 21 0,0 0 0</inkml:trace>
  <inkml:trace contextRef="#ctx0" brushRef="#br0" timeOffset="184">17992 10469 7991,'0'-26'0,"-5"2"0,1 3 0,-4 1 569,3 3-451,1 8 1,4-1-396,0 15 1,6 2-256,2 6 350,4-1 0,0 2 0,3 2 0,0 2 1,2 1 181,-1-1 0,-2 5 0,16 31 0,-13-20 0,0 0 0</inkml:trace>
  <inkml:trace contextRef="#ctx0" brushRef="#br0" timeOffset="185">18221 10711 7991,'6'13'-17,"1"-1"890,6 1 1,-1-2-324,1-2 1,-4-2-117,-1-3-288,-5-2 1,8 3-1,-2-5-65,2 0 0,2-1 78,0-3 0,-1-2-306,1-2 0,0-4 74,0 4 0,1 1 0,1 0 0,2 1-193,-1 3 0,-2 2 246,-1 1 0,0 0 29,-1 0-52,1 5 0,0 2 0,-2 6 0,-1 1 0,-3 2-155,-1 1 1,4 4-208,-2-4 0,4 0 13,0-4 34,7-6 0,1 3 1,5-6-1,2-1 358,3-2 0,14-21 0,7-11 0,7-1 0,0 1 0</inkml:trace>
  <inkml:trace contextRef="#ctx0" brushRef="#br0" timeOffset="186">19127 10634 7991,'-13'0'48,"0"0"1,-1 0 96,-3 0 1,3 2 117,-3 2 0,3 3 0,1 7 0,1 3 164,4 5 1,-2-3-226,6 3 0,1-3-215,7 3 72,3 2 0,12-6 0,2 2 0,4-6 0,5-5 16,4-4 1,4 0-240,5-5 1,-3-2 0,2-2 0,-2-5-155,-2-2 0,-1-7 332,-3-4 1,-4-6-59,-9-2 105,-3-5 0,-11 4 1,-2-5-1,-5 2 1,-6 0 129,-7 2 0,-7 6-111,-9 9 0,-4 3 223,-5 1-354,-6 6 0,4 2 1,-2 5-1,2 1 1,2 3-481,0 5 0,2 2 280,6 2 1,3 0-989,15-1 771,-4 7 0,15-5 468,-4 3 0,66-14 0,-22-4 0,0 0 0</inkml:trace>
  <inkml:trace contextRef="#ctx0" brushRef="#br0" timeOffset="187">19331 10290 7997,'-13'-33'0,"0"2"347,0 6 0,5-1 0,-1 2 1944,-1 3-1039,5 8-480,-1 8-645,6 16 1,1 3 0,2 14 0,2 5 0,-1 7 33,1 4 0,-3 7 1,2 5-1,-2 2 47,-2 3 0,0 3-417,0 4 1,-5-4 0,0 1 0,-4-6-237,-5-2 0,1 0-21,-4-2 1,3-12-761,1-1 745,1-11 1,3-5 0,1-8 0,-2-1 480,-2 0 0,-17-17 0,-5-8 0</inkml:trace>
  <inkml:trace contextRef="#ctx0" brushRef="#br0" timeOffset="188">17660 11387 8008,'-25'-2'0,"-1"-2"0,1-3 748,-1 0 0,12 0 64,5 2-729,7 4 0,9-5 1,7 6-1,11 0 1,12 0 501,9 0-569,9 0 1,4 0 0,9-1 0,-31 0-1,0-1 1,3 0 0,2-2 83,4 1 0,2-1-130,-1 3 1,2 0 0,7-4 0,1 0-1,-1 2 1,-1 0 0,1 0 0,0-1 0,1-1-1,-1 0 1,0 0 0,-1 0 0,-2 0 0,0 0-98,-5 0 1,-1 2 0,-4 1-1,-1 1 1,-5-2 0,-2 0-1,32-1 74,-6 0 1,-10-1-402,-9 5 256,-14 6 0,-3-3 0,-14 5 0,-3 2-378,-3 2 1,-11 0 575,-7 1 0,0-6 0,-5-1 0</inkml:trace>
  <inkml:trace contextRef="#ctx0" brushRef="#br0" timeOffset="189">18502 11654 8008,'-39'0'0,"3"2"0,2 2-403,4 5 1,9 2 478,4 2 0,8-1 0,5 1 1,2 0 1033,2 0 0,6-1-922,3 1 1,3 0-1,7-2 1,5-1 25,4-1 0,8-2-194,-2 1-23,2 4 0,1-10 1,-1 6-1,-4-1 1,-1-2-272,-2 1 315,-2 4 0,-7-7 0,-5 5 125,-5 2 0,-11 1 0,-12 2 0,-8 0 82,-8 0 0,1-5-124,-6 1 0,-4-5-77,-5 4 1,1-3 0,5 2 0,3-2-59,4-2 0,5-1-482,3-2 1,4 0-682,5 0 183,6 0 0,3-5 991,8 1 0,23-13 0,10-4 0,5 0 0,-1-1 0</inkml:trace>
  <inkml:trace contextRef="#ctx0" brushRef="#br0" timeOffset="190">18833 11782 7979,'0'-9'1795,"0"1"1,2 5-1630,2-1 1,-3 8 28,4 5 1,-4 3-89,-1 5-133,0 3 0,0 1 1,0 1-1,0-1 1,0 0-155,0 0 0,0-5 0,0 1 0,0-3-2682,0-1 2862,0 0 0,11-35 0,3-7 0</inkml:trace>
  <inkml:trace contextRef="#ctx0" brushRef="#br0" timeOffset="191">18922 11642 7979,'-1'-17'388,"-3"0"0,1-2-443,-6 2 1,7 7-520,-3-2 1,4 6-5,1-3 756,6 7 0,-4-4 0,7 6 1,1 0-1,1 1-991,2 4 0,1 2 813,3 5 0,20 18 0,10 4 0</inkml:trace>
  <inkml:trace contextRef="#ctx0" brushRef="#br0" timeOffset="192">19127 11744 7979,'0'12'-146,"0"1"0,0 0 100,0 0 0,1-1 1046,3 1 0,-2-4 9,2-1-549,-3 1 1,5 3 0,1 1 25,0 0 1,4-6-380,-2-3 1,-2-2-264,2-2 19,5 0 1,0-2-1,3-2 1,-2-6-1,2-4-390,5-3 0,-2-4 285,1 4 1,-6-2 214,2 2 1,-1 7 0,0-2 162,1 0 1,0 7-53,-5 0 325,-5 4-433,-1 7 0,-6 2 0,0 8 0,0 2 0,0 1-583,0-1 0,0 3 286,0-4 1,0 0-992,0-4 807,0 0 1,6-2 504,2-2 0,49-15 0,12-8 0</inkml:trace>
  <inkml:trace contextRef="#ctx0" brushRef="#br0" timeOffset="193">19904 11629 7979,'0'-9'160,"0"1"11,-5-1 1,-2 2 754,-6 3 0,0 3-597,0 1 0,-1 7 1,-1 4-1,-4 8 3,-1 5 0,5-2-219,-2 8 0,3-2-138,1 2 1,6-3 0,2 3-1,4-3-89,1-2 0,6-5-81,2-3 1,5-4-476,4-5 515,3-2 1,7-6 0,1 0-1,2-1 1,0-5-285,1-7 0,-4-1 290,2-7 0,-6-5-85,-2-4 174,1-5 1,-3 2 0,-3-6-1,-6-2 1,-6-2 55,-2 2 1,-4 6 312,-2 1 1,-6 10-146,-11-2 0,-2 10 656,-11 4-625,6-1 0,-8 12 0,5-2 0,0 6 0,0 5 267,2 3 1,7 4-385,1 2 1,9-2 47,-1 6 1,9-4-228,0 5 1,8-7 0,6 2-1,6-3-116,5-1 1,4-4-124,5-1 0,-1-5-12,5 1-133,0-2 1,0-4 0,0-2 484,1-5 0,-6-15 0,2-8 0,2-3 0,0 0 0</inkml:trace>
  <inkml:trace contextRef="#ctx0" brushRef="#br0" timeOffset="194">20351 10481 8018,'0'-18'0,"0"-2"0,1-1-31,3 0 0,-1 5 79,6-1 0,-1 4 0,6 3 0,2 3 588,1 2 0,1 0-58,-1 5 0,2 2 1,3 3-1,0 8 243,0 7 0,2 4-151,2 2-556,-6 5 1,2 3 0,-5 8 0,-2 6-1,-6 8 697,-4 7-755,-4 7 1,-2-31-1,-1 1 1,-2 2 0,-2 1-1,-3 4 1,-3 1 0,-3 4-1,-2 1-1038,-3 4 1,-2 1 909,0-4 0,-1 1 0,-2 2 0,-1-1 1,1-5-1,-1-1 0,1-1 0,-1 0 0,1-3 1,1 0-603,0-3 1,1 0 0,1-5 0,0-2 0,2-5 0,0-1 0,-22 19-669,-5-8 0,-6-5 648,-6-11 1,-1-5 693,-8-3 0,2-1 0,-2 1 0,32-7 0,1-1 0</inkml:trace>
  <inkml:trace contextRef="#ctx0" brushRef="#br0" timeOffset="195">17329 10303 7978,'-26'-13'-12,"-1"0"0,-3 2 0,-2 2 0,-1 8 1,2 10 220,0 12 0,3 10 1,-5 11-1,0 8 0,4 8 1,14-24-1,1 2 248,2 2 0,0 2 0,1 4 0,1 2-367,-1 5 0,1 0 0,0 3 0,3 1 0,2 3 0,1 0 0,2 1 0,0-1-441,0-1 0,3-1 1,3-3-1,3-1-34,1-1 0,1 0 287,1-2 0,3-2 1,1-3-1,3-1 1,-1-2-1,2-2 1,0-2-1,2-3 0,1-2 1,1-1-1,0-3 1,2-1-1,2-1 1,1 0-1098,2 0 1,1-1 1194,30 15 0,-25-19 0,1-1 0,-3-4 0,2-2 0,0 0 0,2 0 0,0 0 0,1-1 0</inkml:trace>
  <inkml:trace contextRef="#ctx0" brushRef="#br0" timeOffset="196">21740 10622 7954,'0'-13'-58,"0"4"1,0 1 0,-1-1 0,-2 1 0,-2 1 248,-3 1 1,4 2 0,-4 4 0,-4 1 433,-3 3 0,-1 5 0,-5 8 0,-2 4-217,-1 3 0,3 8-308,0 2 1,5 2 0,-1 3 0,3-1 2,1 0 1,6-1-41,3-3-138,8 3 1,9-12 0,8 2 0,5-7-1,3-6 1,5-7 0,3-4-298,1-3 1,5-1 0,-1-5-1,0-7 142,-3-7 0,-5-5 1,-1-3-1,-2-4 116,-3 0 0,-6-1 0,-7-1 0,-4 5 10,-2 2 1,-6 7 335,1 3-163,-8 8 0,-3 5 1,-6 8-1,0 5 1,0 4-1,1 2 0,-1 4 227,0 0 1,6 1-245,3 1 0,2 2 51,2-6-105,0 0 1,10-4 0,5 0 0,3-2 0,5-3-40,1-3 0,5-4 48,1-1-9,6-11 0,-9 2 0,1-9 0,-4-1 0,-6-2 102,-3-3 1,-1-3-93,-10-3 0,-1 4 29,-7-4-68,-3 9 1,-12 1 0,-2 6 0,-5-1-1,-2 5-415,-2 3 0,-4 3 57,4 4 1,1 0-660,3 0 685,1 6 1,5-3 0,4 5 362,6 2 0,73-4 0,-21-3 0,1-1 0</inkml:trace>
  <inkml:trace contextRef="#ctx0" brushRef="#br0" timeOffset="197">22608 10634 7611,'-13'0'1110,"-1"2"-806,-3 2 0,1 3-312,-5 6 38,0 0 1,-4 4-1,3 0 1,2-2 0,3 1-63,6 1 1,4-7 181,7 2-137,0-2 1,11 2-1,7-2 1,9-3-1,6-2-123,-1-2 0,5 0 35,-3 1 0,0-2 0,-3 2 0,-7-3 102,-4-1 1,-7 5 222,-4-1 22,-7 6-194,-7-3 0,-5 4 1,-13-1-1,-2-1 1,-4 1 92,1 1 0,1-3-383,2 1 1,-1-2-22,1 1 117,5 4 1,1-11 0,9 3 115,6-2 0,42-26 0,28-14 0,-20 12 0,1 0 0,0 0 0</inkml:trace>
  <inkml:trace contextRef="#ctx0" brushRef="#br0" timeOffset="198">22965 10634 7955,'-13'0'559,"0"0"1,3 0-244,-3 0 0,3 3-62,-7 6 1,-1 1-1,1 11 1,1 3 357,2 4 1,7 1-554,3 5 1,3-2 0,3 4 0,7-4 19,8-1 1,7-2-440,6-8 0,2-4 169,7-9-34,4-2 0,3-6 0,3-1 0,-2-5 0,-4-7-357,-4-7 0,-2-9 326,-3-5 0,-4-5 32,-9-3 160,-2-3 0,-12-2 0,-3 0 1,-4 0-1,-4 2 106,-5 2 1,-9 9 25,-8 5 0,-5 3 457,-7 5-361,0 3 0,-5 6 1,-1 4-1,0 3 0,-1 4 401,0 1 0,5 6-228,2 2 0,6 5-103,11 4-145,3-3 1,6 9 0,5-6 0,7 0 0,9 1 31,6 3 1,7-1-185,7 2 0,3-3-8,2 3-57,2-4 0,1-1 0,6 0 0,-2-3 0,-1-2-425,-2-4 0,0-5 69,0 1 1,-4-2-892,0-2 810,-5 0 565,-4 0 0,-6-23 0,-7-5 0</inkml:trace>
  <inkml:trace contextRef="#ctx0" brushRef="#br0" timeOffset="199">24329 10507 7975,'-7'-6'2942,"3"-2"-2696,2-4 1,4 5 0,3 3 0,7 3-149,3 1 1,12 0 0,0 0 0,4 1-563,5 3 0,0-2-61,3 2 1,-7 3-1,-1 0 1,-2 2 524,-4-1 0,-8 6 0,-11 6 0</inkml:trace>
  <inkml:trace contextRef="#ctx0" brushRef="#br0" timeOffset="200">24227 10749 7988,'-13'-6'1332,"6"5"-888,1-5 1,12 6 216,3 0-737,8 0 0,4 0 0,9 0 0,4 0 0,4 0 0,3 0 1,1 0-568,0 0 0,3 0 643,2 0 0,19 0 0,6 0 0</inkml:trace>
  <inkml:trace contextRef="#ctx0" brushRef="#br0" timeOffset="201">25323 10583 8041,'-12'2'-1511,"-1"2"1950,0 5 1,0 2 0,1 2-1,0-1-13,4 1 1,1 4-1,4 2 1,0-1-281,5 0 0,3 4 0,9-4 1,5 0-92,6 1 0,2-4 0,9-6 0,2-5-97,3-2 0,2-2 0,-5-3 0,0-4-9,0-6 1,-5-13 534,-3 1-277,-3-15 0,-3 5 0,-5-10 0,-6 1 0,-7 2 0,-6 3 0,-6 1 332,-7-1 0,-6 7 1,-10 3-1,-2 7-270,-1 5 0,-4 8 1,-5 5-1,-1 3-637,0 1 1,3 2 0,2 5 0,1 8-525,2 3 0,8 3 0,0 5 0,8-1 892,3 1 0,25 11 0,6 2 0</inkml:trace>
  <inkml:trace contextRef="#ctx0" brushRef="#br0" timeOffset="202">9181 12993 7914,'-6'-7'-1512,"5"2"1746,-5-1 0,6 3 0,0-5 102,0-2 0,0-2 1,0 0-1,0-1 53,0 0 1,1 2 190,4 2-168,-4 4 0,5-1 1,-6 0 34,0 3 1,0 6-454,0 14 26,0 3 0,-5 7 0,0 3 0,-1 4 0,0 3 1,4 1-1,0 0-205,2 0 1,0-4-1,0 0 1,0 0-155,0-1 1,4-6 0,2-7-1,0-2-286,-1-2 0,1-4-218,-2-3 448,-2-3 0,3-8 0,-5-2 395,0-5 0,0-3 0,0-5 0,-11-54 0,4 26 0,0 1 0</inkml:trace>
  <inkml:trace contextRef="#ctx0" brushRef="#br0" timeOffset="203">9142 12904 7925,'-5'-25'1,"2"-5"2,-6 0 1,7 2 627,-3 6-366,4-2 0,7 6 1,2-3-1,3 4 0,4 2 261,2 3 1,1-1-570,3 0 1,3 6-62,-2 3 22,2 2 1,0 4-1,-2 2 1,-2 5-1,-1 2-551,-4 2 1,-1 1-147,-1 3 0,-1-1-62,-4 5 841,3-6 0,-43 38 0,-5 2 0</inkml:trace>
  <inkml:trace contextRef="#ctx0" brushRef="#br0" timeOffset="204">9168 13044 7945,'-13'0'0,"-4"0"0,0 0 0,0 0 1575,4 0-836,1 0 1,6 5-358,6-1 1,6 0-402,6-4 0,11 0 0,3 0 0,2 0-400,3 0 0,2 0 177,5 0 0,2-1-548,2-4 790,-2 4 0,26-5 0,1 6 0</inkml:trace>
  <inkml:trace contextRef="#ctx0" brushRef="#br0" timeOffset="205">9678 13287 7945,'0'-13'617,"0"0"0,1 0-454,4 1 1,-2 3-28,5 1 0,2 3 1,6-2-1,1 2 435,-2 2 1,-1 3-849,-1 4 0,-2 3 102,-2 6 48,2 0 1,-9-1 0,2 2-1,-3 2 1,-1 1 0,-1 0-1,-2 0-405,-1 0 0,-6-1 349,1-8 216,4 3 1,-5-3-1,6 4 476,1 1 0,1-4 205,2-1-403,6-5-213,1 8 1,6-8 0,0 4 0,-1 0 0,1 0 73,0 3 1,0-3-222,-1 2 1,-5-1 83,-2 5-26,-4-6 1,3 4 0,1-2-1,-4 2 115,-4 2 0,0-6-25,-5-3 0,-5-1 96,-4 1-182,-6-2 0,5 4 1,-5-6-1,2 0 1,-2 0-394,-1 0 0,0 0 155,3 0 0,3-2-1406,5-2 1057,0 2 0,2-9 574,2 3 0,38-21 0,13-5 0</inkml:trace>
  <inkml:trace contextRef="#ctx0" brushRef="#br0" timeOffset="206">10430 13057 7945,'0'-8'142,"0"-1"409,0-1 1,2 3 0,2 0 497,4 1 0,5 2-1060,4 4 0,-1 0 0,6-1 0,4-2-256,2-1 1,2-1-208,-4 5 1,-1 0 0,-1 0 0,-3 0 473,-4 0 0,-14 12 0,-4 2 0</inkml:trace>
  <inkml:trace contextRef="#ctx0" brushRef="#br0" timeOffset="207">10328 13261 7945,'-8'0'771,"-1"0"0,5 0-668,-4 0 137,5 0 0,-2 0 0,11 0 0,5 0 731,5 0 1,7 0-905,-2 0 0,7-1 279,2-4-1041,5 4 0,-3-9 0,3 4 695,-1-1 0,23-13 0,9-6 0</inkml:trace>
  <inkml:trace contextRef="#ctx0" brushRef="#br0" timeOffset="208">14421 12292 7991,'0'-13'-213,"-1"0"0,-2 1 849,-1-1-375,0 6 1,-1 3 0,1 9-1,0 8 1,0 8 0,-1 6-1,1 4 600,-2 2 1,5 7-847,-3 6-41,2-2 1,2 4 0,0-4 0,0 0 0,0 2-4,0-1-22,0-4 1,6-3 0,1-8 0,2-4-1,-1-5-298,2-4 139,-4-9 1,-1 1 0,-5-9 17,0-6 167,0-4 1,-5-8-1,-4-3 1,-1-5-1,0-2 2,2-2 0,-1-7 0,-2 0 1,3-5 13,3-4 0,4 0 22,1-5 0,0 0 114,0 0-104,0 5 1,6-2 0,1 6 0,3 2 0,1 6 162,3 9 0,2 6 13,-4 11 0,1 2-123,0 6 1,4 6 0,0 4 0,-2 4 42,0 3 1,-3 5-41,1 0 0,0 2-166,0 1 0,-6 2 1,-3 1-1,-3 2-197,-1-1 1,-5-3 100,-4 0 1,-6-1 53,-2 1 0,-6-5 0,2-1 0,-5-2-66,-4-2 1,4-3-1,-4-5 1,1 2-111,0-6 48,7 6 1,-6-8 0,11 2-1113,2-3 1369,6-1 0,26-11 0,11-3 0</inkml:trace>
  <inkml:trace contextRef="#ctx0" brushRef="#br0" timeOffset="209">12751 12981 7956,'-6'-13'-305,"-1"0"1,0 0 389,3 1 1,4 4 0,4 4 0,5 3 0,3-1 1026,5-2 0,3 3-887,6-4 1,-1 4 0,2 1 0,3 0-63,4 0 1,3 0-180,1 0 1,0 0 0,1 0-1,-1 0-38,0 0 0,-5 1-38,-4 4 0,-7-4 0,-5 3 0,-5-1-719,-3 1 311,-3-2 358,-12 9 1,-1-9 0,-7 2 0,-2-3 0,-2 1-633,-2 2 540,4-3 0,-2 5 0,5-5 234,0 4 0,18-4 0,3 5 0</inkml:trace>
  <inkml:trace contextRef="#ctx0" brushRef="#br0" timeOffset="210">15390 12585 7920,'6'-7'-37,"-3"0"1,4 3 0,0-3 0,-1-2 0,1 1 265,0-2 1,-4-2 0,2 1 217,1 3-312,-4-4 0,3 9 1,-6-4-88,-3 2 1,-4 0 0,-6 5 0,-1 2 59,-2 2 1,-7 3 62,-2 6-192,1 5 0,-7-2 1,7 4-1,-1-2 0,2-1 1,3 0-1,4 2 4,3 0 0,7-3 1,5 1 11,10-3 0,7-2 0,15-4 0,4-2 6,3-1 1,1-3 24,0 2-60,0-2 1,1-2 0,-1 1-1,-1 2 1,-3 1 66,-4-1 1,-4 4-1,-1 0 1,-6 2 44,-6-1 1,-6 1 74,-7 3 0,-5 1-106,-4 0 3,-8 0 1,-3-1-1,-7 1 1,-2 0-1,-5 0-15,-3-1 1,0-3-140,3-1 0,-3-1 58,3 2-81,3 2 0,-5-9 0,8 2 0,4-1 0,6 0-495,3 1 0,7 0 279,-1-4 1,8-1-203,1-4 318,6 4 1,12-10 226,3 2 0,26-20 0,10-10 0,-16 11 0,1 0 0,-1 1 0</inkml:trace>
  <inkml:trace contextRef="#ctx0" brushRef="#br0" timeOffset="211">15798 12636 8326,'8'0'-158,"-1"0"53,-3 0 0,-1 2 0,4 2 577,-2 4 1,1 4 0,-3 2 0,1 2-41,-1 1 1,-2 4-538,-1-4 27,0 0 0,0 0 0,0 0 0,0-2 0,0 0-441,0-3 0,0 1 0,2 0-604,2 0 1123,-2-6 0,3-24 0,-5-12 0</inkml:trace>
  <inkml:trace contextRef="#ctx0" brushRef="#br0" timeOffset="212">15837 12509 7952,'-5'-13'-337,"1"0"0,-4 0 51,3 1 1,1-1 416,4 0 0,0 5-3,0-1-28,0 6 0,2-2 0,0 6 0,4 2 0,1 3-459,3 1 0,-3 1 359,2 5 0,28 34 0,-13-20 0,0 1 0</inkml:trace>
  <inkml:trace contextRef="#ctx0" brushRef="#br0" timeOffset="213">16092 12764 7974,'0'8'-21,"0"1"1,0-5 663,0 5 1,0-1 39,0 5-359,5-6 1,-2 3-1,6-5 1,1 1-110,1 0 0,2 2 0,0-3 1,-1-3-291,1 0 0,4-4 0,1-2 0,2-4 85,3-4 1,1-5-345,2 0 249,-1-5 0,1 7 1,-2-2-1,-2 3 1,0 2 65,0-1 1,-3 4 209,-2 1 1,-3 5 0,-3 0-25,-2 6 1,-4 4-143,-5 6 0,0 1 137,0 3-314,0-3 0,2 5 0,1-7 0,1 1-825,-1 0 0,-1-2 162,3-2 815,2 2 0,17-27 0,3 1 0</inkml:trace>
  <inkml:trace contextRef="#ctx0" brushRef="#br0" timeOffset="214">17035 12432 7974,'0'-13'37,"0"5"1,0-1-1,-1 1 962,-3 1-847,-3 1 1,-6 12-1,0 4 1,-1 5-1,-2 7 1,-1 2-1,0 3 267,-1 2 1,4 4-361,-3 5-27,8 0 0,4-4 0,5-1 0,1-2 0,3-2-7,5-2-57,8-2 0,3-5 1,7-5-1,1-5 0,3-5 1,0-4-1,0-1-61,-2 0 1,-1-6 56,2-2-15,-9-3 1,7-8-1,-11-2 1,-1-3-1,-3-3 1,-5-3 0,-4-4-136,-2-3 0,-4 0 106,-2 3 1,-7-2 20,-6 2 59,-6 2 0,2 1 1,-7 7-1,-2 3 1,0 4 73,-1 3 0,3 7 64,-6 2 0,5 4 1,0 2-1,2 5 61,1 7 0,6 0-150,3 4 0,9-2-10,3 2 0,5-3 1,5 3-1,5-3-14,5-1 1,7-4-43,7-1 1,0-1-44,5 2 0,1 1 0,6-5 1,0 1-280,-4 0 0,1 2-177,-4-4 1,-1 2 168,1-2 0,-7-2 0,-2 3 347,-6 1 0,-39 13 0,-10 7 0</inkml:trace>
  <inkml:trace contextRef="#ctx0" brushRef="#br0" timeOffset="215">13044 13465 7974,'-17'0'0,"0"0"0,2 0-516,1 0 1,1-4 0,0 0 336,0 1 0,5 1 649,-1 2 6,6 0 130,-2 0-530,16 0 0,-2 0-221,8 0 161,-3 0 1,0 0-1,3 0 1,4-1-1,5-2 1,3-1-1,7 0 62,5-2 1,4 3 0,8-4 65,2 1-134,9-4 1,-27 9 0,2 0 0,3-3 0,1 0 0,1 1 0,0-1-56,1 1 0,-1-1 0,1 3 0,0-1 1,-1 0-1,1 0 0,0 1 0,1-1 22,0 0 1,1 0 0,-2 1 0,1 1-1,0-2 1,1-1 0,-1 2 0,-1 1 0,0 0 1,-1 0 0,1 0-1,1-1-2,1-1 0,-1-1 22,0 3 0,-1-1 0,3-2 0,0 0 0,-2 3 0,0 0 0,2 0 0,-1 0 0,1 0 0,1 0 0,0 0 1,1 0 0,-3 0-1,1 0 1,-1 0 0,-1 0 0,0 0-1,-1 0 6,0 0 1,-1 0 0,-1 0-1,1-1-201,0-1 0,1 0 0,-3 1 0,1 0 197,1-1 0,1 0 1,0-1-1,-1 0 1,-2 1-1,0 0 1,1 0-1,0 0 2,2-1 1,0 0 0,-3 2 0,1 1-3,1-2 0,1-1 0,2 1 0,-1-1 1,-1 1 0,0 0-1,1-4 0,0 2 0,1 3 0,-1 0 0,1-1 0,0-1 0,0 0 0,-1 1 0,1 0 0,0-1-3,-1-1 1,1 1 0,3 1 0,0 1-3,-1-1 0,-1-1 0,0 1 0,-1-1-7,0 1 1,0 0 11,1-4 0,0 2 1,-3 2-1,1 1 1,2-3-1,0-1 1,0 1-1,-1 0 1,1 0-1,-1-1 18,-2 1 1,1 0 0,-2 2 0,-1 0-19,2-3 0,0 1 0,0 0 1,0 1 114,2-1 1,0-1-108,-2-1 0,1 1 0,-1 3 0,0 1 0,-2-2 0,-1-1 0,1 1 0,1 1 1,-1-1-1,1 1 16,1-1 1,0 1 0,-1 0 0,0 1-22,-2-3 0,1-1 1,1 4-1,-1-1 16,0 1 1,-1-2-28,2 0 0,0-1 1,1 3-1,0-1 1,-1-1-1,-1-1 0,1 1 1,-1-1-1,-1 1 1,-1 0 7,0 1 1,1-1 0,1 0 0,0 0-15,0 1 1,-1 0 0,-1 1-1,0-1 15,0-2 1,-1 0 6,-1 2 1,0 1 0,-1-3 0,0 1-1,1 1 1,0 1 0,1-2 0,0 0-1,0 0 1,0 0 30,0 1 1,0-1-1,-1 0 1,1 2-29,0 1 1,1 0-1,-2-2 1,1-1 8,3 1 1,-1 0-20,-2 0 1,-1 0 0,1 2 0,-2 0 0,-1-1-1,0 0 1,1 0 0,-1 0 0,2-2 0,0 1-14,1 1 0,-1-1 0,32 1 22,-32 1 0,-1 0 0,31-4-40,-33 2 0,0 0 26,31-3 1,-30 4-1,0 1 1,31-3-1,-2-1 1,-1 1-232,-1 2 1,1 1 260,3 0 0,-7-2 177,3-2-191,-3 2 1,1-3 7,-2 5 0,5 0 0,-5 0-87,-4 0 0,-2-4 110,-3-1 0,-1 0 2,-4 0 15,-2 4 1,-13-5 0,-4 5-1,-5-2 1,-4-3 209,-2-1 0,-2 4 58,-1-1 518,-6-3-799,-2 0 1,-5-1-1,-1 0 1,-3 3 337,-5 2-524,3 2-4,-5-5 1,4 4-703,-6-2 644,1 3 1,-1 1-577,0 0 777,0 0 0,-11 0 0,-3 0 0</inkml:trace>
  <inkml:trace contextRef="#ctx0" brushRef="#br0" timeOffset="216">13758 13962 7964,'5'-19'-64,"-1"2"0,-1 2 0,-2 3 26,-1-1 398,0 6 1,0 0 0,-1 4 0,-4 0 0,-4 4 149,-7 7 1,0 4-381,-5 5-77,5 3 1,-8 6 0,3-1 0,-3 2 0,-1 3 0,0 2 0,4 2 120,4 0 1,9-5-61,3 0-169,4-2 1,2-1 0,5-2 0,8-3 0,9-4 0,7-4 0,2-5-97,4-3 1,1-4-1,1-1 1,0-1 81,0-4 1,2-2-117,3-5 137,-9-1 1,7-4 0,-12-2-1,-2 1 1,-3-2 0,-5 2 0,-4-1-156,-3 4 241,-8 6 1,0-1 0,-8 8 115,-5 3 1,-6 5-144,-2 6 1,0 3 270,4 2-278,0-3 1,6 6-1,3-5 1,3 2 0,1 0-48,0 2 1,5-7 16,4 1 1,8-2-1,4-6 1,3-3-25,2 0 0,-1-2 34,1 0 0,2-7 5,-3-6 59,4 0 0,-15-7 0,3 5 1,-4-4-1,-5 0 182,-4-4 0,-4 3-170,-4-1 0,-3 1-54,-6-1-5,-5-3 1,-6 10-1,-7-2 1,-2 6-1,-2 6-501,-2 2 1,0 2 243,3 0 0,-1 0-662,5 0 618,6 6 1,7 1-1,8 6 1,6 0 299,6-1 0,26 1 0,12-2 0,4 3 0,0-1 0</inkml:trace>
  <inkml:trace contextRef="#ctx0" brushRef="#br0" timeOffset="217">14562 14039 7964,'-6'-7'0,"3"0"64,-5 2 1,3 4 175,-3-3-38,-1 2 1,-5 4 0,-1 2 0,-4 5-1,-1 2-131,-2 2 1,-1-1-1,0 1 1,5 1-13,4 3 0,0-3-106,9 3-213,1-2 156,10-3 1,7 0-1,8-4 1,3-4-1,1-1-330,1 2 0,-1-4 234,1 3 186,-6-2 1,2-2-1,-3 0 1,-1 0 231,1 0 1,-2 0 7,-5 0 1,-5 1 74,-2 3-158,-4-2 0,-7 8 1,-2-5-1,-5 1 0,-4 1 165,-4 0 1,-3 0-159,-2 2 0,1 1-682,-1-6 331,1 6 0,1-7 0,1 4 0,3-2 0,2-2-1744,2-1 1945,8 3 0,25-9 0,11 3 0</inkml:trace>
  <inkml:trace contextRef="#ctx0" brushRef="#br0" timeOffset="218">15072 14064 7964,'-9'0'-242,"1"0"9,-1 0 1,-4 6 695,1 3 0,-1 2 0,0 3 1,2 2-14,2 1 1,-1 5-333,6 0-188,0 2 0,10-3 1,2-1-1,5-2 1,5-2-409,8-2 425,-1-7 1,12 3-1,-3-6 1,3-1-1,1-3-189,0-4 232,1-3 0,2-8 0,-2 0 0,-3-4 0,-5 0 49,-7-4 104,-4-1 0,-9 3 0,-2 1 0,-5 1 1,-5 4 31,-8 1 0,-6 1 0,-15 2 0,-4 2-214,-3 5 0,-6 2-112,1 2 0,-6 2-40,1 2-138,3 3 0,2 2 1,8-1-1,5 2 1,7 0 328,5-2 0,48-2 0,13-6 0</inkml:trace>
  <inkml:trace contextRef="#ctx0" brushRef="#br0" timeOffset="219">15327 13784 7964,'-5'-17'0,"1"0"0,-4 0 425,3 4 1,-3 0-26,4 1 166,-6 4 1,8 4 0,-2 8 0,1 6 27,-1 6 1,3 8-242,-4 6-234,-2 11 0,4-1 1,-5 12-1,-2 3 0,-1 3 212,-2 0 0,4 6-477,1 0 79,-1 0 0,2 4 0,2-10 0,0-7 0,1-7-414,1-5-14,2-6 0,1-3 1,0-9-1,0-4-1785,0-3 2280,0-7 0,0-1 0</inkml:trace>
  <inkml:trace contextRef="#ctx0" brushRef="#br0" timeOffset="220">16194 13924 7938,'0'-18'-108,"0"4"1,-2-3-1,-2 4 1,-3 3 0,-1 3 397,-1 1 0,-4 2 1,-5 5-1,-2 4-35,-3 3 1,-1 8 0,-1 2 0,1 2-132,2 3 0,0-4-81,5 3 0,0-3 1,5 3-1,4-4-80,4 1 178,2-5-145,8 4 1,1-7-1,7-2 1,3-5-1,4-1-108,4 1 119,6-2 0,-3 3 0,5-5 0,-2 0 0,-4 0 0,-3 2 0,-3 1 280,2 1 34,-5 0-223,1 2 0,-12-3 1,-3 5-1,-4 2 0,-6 1 259,-7 2-424,-5 0 0,-7 0 0,-1-1 1,1 0-1,-2-2-513,-3-2 408,3 1 1,0-2 0,6-2 0,0 0-1,1-1-1415,3-1 406,8-2 1181,4-7 0,36-16 0,23-8 0,-1-5 0,0 1 0</inkml:trace>
  <inkml:trace contextRef="#ctx0" brushRef="#br0" timeOffset="221">16411 14013 7938,'0'-8'0,"0"-1"0,5 7 454,-3-4-182,9 6 249,-10 0 0,5 1 0,-6 4 0,0 3 0,0 5-150,0 4 0,0-3-770,0 3 0,-1-3 154,-4-1-216,4 0 1,-5-1-1,6 1 1,0 0 460,0 0 0,12-29 0,2-7 0</inkml:trace>
  <inkml:trace contextRef="#ctx0" brushRef="#br0" timeOffset="222">16423 13809 7952,'0'-12'200,"0"-1"346,0 0-1030,0 0-47,0 6 531,0-4 0,34 38 0,9 3 0</inkml:trace>
  <inkml:trace contextRef="#ctx0" brushRef="#br0" timeOffset="223">16627 14052 7957,'0'12'0,"-4"-3"155,0-1 0,-5 1 287,5 4 0,0-1 0,4 1 878,0 0-1120,0 0 1,1-5-169,3 1-158,-2-7 1,9 4 0,-2-7-1,3-2-165,5-1 1,-1-8-59,5 0 1,-4-3-508,5-6 680,-1 6 1,4-8-1,1 4 1,-2 1-1,-1 1 55,-2 6 1,-6-1 126,2 8 0,-7 0 185,-1 4-154,-6 0 1,2 7-1,-5 4 1,0 6-1,0 3-131,0 3 1,0-5-252,0-1 0,0 2 345,0-2 0,40-6 0,10-5 0</inkml:trace>
  <inkml:trace contextRef="#ctx0" brushRef="#br0" timeOffset="224">17354 13924 7957,'-1'-11'-41,"-4"2"1,3 4 373,-7 5 0,-1 2 0,-5 7 423,-2 8 1,0 6-398,4 2 1,0 2-99,0 3-236,1 2 0,3 2 0,2-1 0,1-2 1,4-3-71,0-1 1,12-7 0,4-3 0,5-3-70,3-1 1,4-6 60,4-3 0,-2-8-384,6-4 330,0-4 1,3-2 0,-2-4-1,-2-6 1,-2-6-41,-3-3 0,-2-6 57,-5-8 65,-3 3 0,-6-4 0,-4 4 0,-4 1 0,-4 1 136,-4 1 1,-9 14-50,-8-3 1,-3 13 802,-1 4-608,-7 6 1,0 7 0,-5 0-1,2 2 1,1 3 323,-2 8 1,5 1-356,1 8 1,5-1 199,4 4-392,8 1 1,7-1-1,6 1 1,2-2-1,2-1-71,4-2 1,9-6 34,5 2 0,3-1-8,5 1-164,2-8 0,5 6 0,-1-11 0,-2-1 1,1-1-3605,2-2 3778,-5 0 0,11-29 0,-3-6 0</inkml:trace>
  <inkml:trace contextRef="#ctx0" brushRef="#br0" timeOffset="225">18859 13860 7984,'-2'-12'104,"-1"-1"0,-2 2 1,-1 1-1,-1 1 1,0 1 610,-3 1 0,3 1 0,0 9-186,1 5 1,-2 6-179,3 12-228,1-1 0,4 7 0,0 2 1,0 2-1,0 3 96,0-1-291,0 0 0,4 2 1,2 1-1,1 1 1,3-2-1,0-5 1,0-5-546,-2-3 0,-3-3 0,2-3-1933,-2-4 2550,0-8 0,-28-54 0,-5-19 0</inkml:trace>
  <inkml:trace contextRef="#ctx0" brushRef="#br0" timeOffset="226">18565 14128 7984,'0'-13'0,"0"1"-4,0-1 0,10 2 145,3 2 0,10 2 1,1 4-1,6-1 567,2 1 0,6 2-870,5 1-129,5 0 1,-3 0-1,5 0 1,-3 1 290,-5 3 0,26-14 0,-31 6 0,0 0 0</inkml:trace>
  <inkml:trace contextRef="#ctx0" brushRef="#br0" timeOffset="227">20159 13937 7984,'-12'-7'-20,"0"-5"1,2 5-1,2 0 1,-2 3 0,-1 3 423,-2 1 0,0 0 1,0 0-1,1 1-230,-1 3 1,-4 3 0,0 6 0,1 0-45,2 0 1,6-1-63,-1 1 1,6 0-223,-1 0 104,3-1 0,2 0 0,3-2 0,6-3 0,6 0 0,5-2 0,3 3-122,2-1 0,3-3-12,1 4 193,6-5 0,-10 9 0,4-4 0,-3 2 1,-3 0-1,-1-2 0,-3 2 102,-2 2 1,-7 0-102,-6 1 105,-4 0 0,-2 0 0,-5-1 0,-7 1 0,-7-2-7,-4-2 0,-7 1 0,-1-4 1,-2-1-139,0 1 1,1-2-172,-1-4 1,4 0 0,9 0 0,3 0-1250,-1 0-128,11 0 1578,2-6 0,36-16 0,21-8 0,1-5 0,1 1 0</inkml:trace>
  <inkml:trace contextRef="#ctx0" brushRef="#br0" timeOffset="228">20440 13988 9250,'0'13'1477,"0"4"-1395,0 0 1,0 4-1,0-3 1,1 1-739,4-1 1,-4 3 309,3-4 1,2 0-1,0-4 1,-1 0 345,1 0 0,21-29 0,1-7 0</inkml:trace>
  <inkml:trace contextRef="#ctx0" brushRef="#br0" timeOffset="229">20516 13784 7984,'-8'-16'-290,"-1"4"-610,7 2 1194,-4-3-265,6 6 0,1 2 0,2 10 1,3 3-1,1 4-475,3 0 351,7 1 1,-3 0 0,3 1 0,-3 3 94,-1 4 0,22 26 0,6 7 0</inkml:trace>
  <inkml:trace contextRef="#ctx0" brushRef="#br0" timeOffset="230">20708 14052 7984,'0'12'0,"1"1"-474,3 0 558,-2 0 0,5-1 0,-4 1 1193,1 0 1,6-6-451,-2-3-794,-2-2 0,5-4 0,-4-2 0,2-5 152,-1-2 1,2-3-417,7-3 1,-3 1 49,3-5 46,-2 6 0,-3-4 0,3 6 1,0 1-1,1-1-189,-5 0 1,2 6 298,-5 3 1,-1 2 40,2 2-31,-6 6 1,2 5 0,-5 8 0,0 1 0,0 2-377,0 2 0,0 0 160,0-2 0,5 0-8,-1-5 175,11 0 64,-6-4 0,37-18 0,17-11 0,0 1 0,0 0 0</inkml:trace>
  <inkml:trace contextRef="#ctx0" brushRef="#br0" timeOffset="231">21460 13873 7984,'-6'-7'90,"1"0"-45,-4 3 0,-2 2 357,2-2 1,2 4 0,-3 4 0,-2 5 197,-4 2 0,-1 8-366,4 2 1,0 3-165,1 1-22,5 1 1,-3 4 0,5-1 0,3 0 0,2-2-12,4-2 1,4 1-17,9-1 0,3-6-276,6-7 122,-1 1 0,6-12 0,3 4 0,2-4 0,-1-2-364,-1-4 1,-5-6 177,0-6 0,2-7-104,-1-1 355,0-1 0,-10-12 0,-3 1 0,-3-4 0,-1-2-69,-1-1 0,-4 6 140,-4 0 1,-4 1 373,-4 7-194,-4 6 1,-9 2 0,-1 6 0,0 3 0,-2 5 441,0 2 1,4 2-358,-1 4 0,3 1-173,1 3-36,1 4 1,0 4 0,2 1 0,2-2 0,-1-1-162,2-1 0,2-1-5,5 5 0,0 0-171,0 0 108,0-6 0,0 0 0,0-3-131,0 5 1,1-4 59,3-1 134,-2-2 45,3 4 0,-3-5 130,2 3 120,-2-2-238,3-2 18,-5 0 0,0-2-86,0-2 70,0 3 0,0-7-38,0 4 0,-1 3-46,-3-3-38,-4-4 0,-4 7 25,-1-3 1,-1 2 0,-2 2 0,-2 2-437,-2 2 1,0 3 580,-1 6 0,-9 22 0,3 6 0</inkml:trace>
  <inkml:trace contextRef="#ctx0" brushRef="#br0" timeOffset="232">21677 13516 7984,'-6'-25'0,"-2"0"0,-2 3 44,1 1 0,3 5-61,6-1 889,-5 8 1,3 1 692,-2 8-1401,3 3 1,-4 11 0,0 4 0,-2 8 0,-3 6 474,-2 5-534,0 7 0,-5 7 0,-2 9 1,-1 3-1,-2 6 62,10-34 1,0 2-207,-1 0 0,0 1 0,-2 3 0,0 0 0,0 1 0,1 0 0,-1 0 0,1-1 0,1-1 0,1 0-173,1-3 0,1-1 145,-9 34 1,6-14 0,2-6 0,3-10 0,3-9-104,4-4 1,1-8 0,0-2-360,0-2-302,0-8-729,0-2 1020,6-5 0,1-2 540,5-7 0,8-26 0,2-12 0,2-8 0,0-1 0</inkml:trace>
  <inkml:trace contextRef="#ctx0" brushRef="#br0" timeOffset="233">22085 14001 7981,'0'-7'1032,"0"1"-2196,0 6 1164,0 0 0,45 0 0,12 0 0</inkml:trace>
  <inkml:trace contextRef="#ctx0" brushRef="#br0" timeOffset="234">22582 13746 7965,'-6'-13'130,"4"1"69,-7 4 0,5-2 0,-5 6 0,-1 1 325,-1 2 0,-6 10-75,0 4 1,-1 10 187,1 2-568,2 1 0,1 9 1,6-3-1,-1-1 1,2 1-1,3-1 1,4 1-427,4-4 0,5-1 251,8-2-20,8-5 0,4-3 0,5-8 0,1-5 0,2-3-198,1-1 1,2-5 0,1-5 0,1-4 78,-1-3 0,-5-10 187,-2 1 0,-6-4 33,2 1 1,-5 2 0,-5-3-1,-7 5-2,-7 3 1,-5 4 310,-1 5 1,-6 6-42,-2 3-110,-9 8 0,1 5 0,-5 6 0,0 4 1,1 0 46,3 4 0,4-3-133,5 1 0,-2-1-3,6 1-62,-1 3 0,8-10 0,4 3 0,7-4 1,6-3-122,7-1 1,0-7 125,7 3 1,-1-5 188,1-5-139,2-2 1,-9-10 0,3-1-1,-4-2 1,-5-3 135,-4-1 1,-9-1 14,-3-1 1,-5 1-77,-5-1-194,-2 1 1,-13 1 0,-4 3 0,-5 5 0,-3 5-332,1 2 1,-3 6-295,5-1 1,-3 3 195,3 1 0,7 5-7,1 4 0,11-2 518,6 1 0,32-2 0,16-3 0,2 3 0,0 1 0</inkml:trace>
  <inkml:trace contextRef="#ctx0" brushRef="#br0" timeOffset="235">23513 13758 7965,'0'-7'246,"0"2"0,-6 5 379,-2 0 1,-5 5-189,-4 4 0,3 2-417,-3 2 1,3 0 0,1-1 0,2 1 8,2 0 0,3 0 15,6-1 0,0 1-137,0 0 0,6-2 1,4-1-1,6-1-65,5 1 0,3-1 33,1 0 0,-1 1 73,-2-6 0,0 5 209,-5-5 43,0 0 0,-10 2 1,-2 2 225,-4 4 0,-11-4-150,-3 1 1,-9-2-234,-4 1 0,1 2-372,-5-6 58,3 6 0,2-8 0,-1 2 0,2-3 0,3-1-605,4 0 1,8-1 240,5-3 1,4-3-566,4-6 1200,9 0 0,39-18 0,18-7 0,-19 10 0,0 0 0,0 0 0</inkml:trace>
  <inkml:trace contextRef="#ctx0" brushRef="#br0" timeOffset="236">23946 13695 8126,'-12'0'401,"-1"1"-106,0 3 0,0 3 120,1 6 0,-1 1 0,0 3 0,0 6-28,1 5 0,-1-1-285,0 3 0,6 1 149,3-1-357,2 0 1,9-6 0,6-3 0,7-4 0,6-4-140,3-5 0,4-2-96,5-6 1,0-2 138,1-2 1,-1-4 74,0-9 1,-1 1 0,-3-7 0,-6-2-138,-5-3 1,-3-9 157,-3-1 0,-9 1-44,1-2 178,-6 1 0,-10 7 0,-6-3 0,-7 6 0,-6 6 333,-3 10 1,-4 0 46,-5 8 1,-2 1 12,-2 7-253,8 4 1,-2 9 0,15 1-1,4 2 1,4 2 183,5 3 0,2-4-418,6 0 1,6-4 287,2 4-345,9-5 0,5 2 1,6-6-1,3-4 0,2-4-306,2-2 0,2-2 23,1 0 0,-1-2 132,-3-2 0,1-4-672,-5-9 1,-4-3 945,-5-6 0,-23-28 0,-9-14 0,5 20 0,1-1 0,-1 1 0</inkml:trace>
  <inkml:trace contextRef="#ctx0" brushRef="#br0" timeOffset="237">22977 12981 7969,'-5'-9'-61,"-2"1"412,-1-2 0,6 4 0,9 2 488,5 2-779,15 2 1,6 0 0,17 0 0,6 0 0,11 0 35,-31 0 0,2 0-101,3 0 0,3 0 0,3 2 1,2 1-1,1-1 0,0 0 1,0-1-1,0 1 0,-2-2 1,0 1-1054,0-1 0,-1 0 965,-3 0 0,0 0 0,-2 1 0,-1-1 1,-4 2-1,-1-1 0,23 4 0,-12-3 0,-15 0 1,-9-1-525,-10 3 1,-9-1-1,-12 4 617,-9-1 0,-6 4 0,-3-3 0</inkml:trace>
  <inkml:trace contextRef="#ctx0" brushRef="#br0" timeOffset="238">15760 14307 7939,'-5'-7'441,"2"-3"1,-4 4 473,1-1 0,3 4 0,7-1-904,5 2 0,2 4 0,2 1-761,0 1 1,-5 2 553,1-2 196,-6-3 0,2 5 0,-5-6 0</inkml:trace>
  <inkml:trace contextRef="#ctx0" brushRef="#br0" timeOffset="239">24724 13452 8035,'4'-20'16,"1"3"1,-2 3 0,-1 2 190,3-1 612,-4 0 1,5 5 0,-5 0 490,3 3-1173,-2 6 0,8 8 0,-5 6 1,2 4-1,3 2 532,2 6-583,6 4 1,-4 7-1,3 2 1,-3 2 0,-1 7-1,-1 3 1,-4 5 3,-4 1 1,-2 7 0,-3-29 0,-1 0 0,-1 1 0,-3 0-330,-1-1 0,-3 0 1,-1-1-1,-3 0-1390,-20 28 1318,0-5 1,8-27 0,-2-2-1,2-3 1,0-1 0,-31 19-1,-4-6 1,-1-5 0,-2-2-1622,0-3 1,0-1 1203,1-1 728,-1-7 0,2 7 0,2-6 0,5-2 0,2 1 0</inkml:trace>
  <inkml:trace contextRef="#ctx0" brushRef="#br0" timeOffset="240">13223 13848 8063,'0'-13'-151,"-2"0"0,0 0 0,-4 1 210,-1-1 0,3 2 0,-4 1 0,1 3 426,0 1 0,-1 2 1,-6 5-1,-2 3 20,-1 5 1,-6 8-316,2 4 1,-4 10-1,-4 7 1,-2 9 154,-1 7 0,3 6-282,14-27 0,0 2-47,2 0 0,0 0 0,0 3 0,1 1 0,1-1 0,1 0 0,2 1 0,1-1 0,1 0 0,2-1 0,1 34 0,7-7-242,9-8 1,7-8 41,9-1 117,4-11 1,5 0 0,1-10-1,-1-2 1,1-1 0,1-5 0,0-2-193,-3-5 1,-8-7 0,1 1 0,-3-4 125,-1-1 1,-2-4-194,-3-1 1,-3-4 325,-5 0 0,-23-14 0,-5-4 0</inkml:trace>
  <inkml:trace contextRef="#ctx0" brushRef="#br0" timeOffset="241">10864 15926 8063,'0'-13'-50,"0"-1"1,0-1-1,0-2 1,0 1-1,0 2 1678,0 1-1093,0 6 1,0 3-442,0 8-35,0 9 0,1 6 1,2 8-1,1 2 0,1 2 466,0 2-508,-3 1 1,3 4 0,-5 0 0,0 0 0,2 1 0,1-3 0,1 0-240,-1-2 0,-2-2 1,1 1-1,0-6-28,3-4 1,-1-8 0,-4 2-139,0-3 1,0-8 323,0-6 0,0-6 1,0-8-1,0-3-32,0-4 1,-2-5 158,-2-3-30,3-4 0,-5-5 0,6-2 0,0-2 1,0-5 315,0-3-158,0 5 0,2-5 1,0 4-1,4-4 1,1-1 553,3 0-672,1 6 0,2 6 0,0 11 0,0 5 0,1 6-94,3 3 0,-3 7-20,3 3 1,-3 2-745,-1 2 541,0 6 1,-1 1 0,1 7-1,0 2 1,0 2-597,-1 2 1,-5 1 839,-2 5 0,-21 33 0,-5 9 0</inkml:trace>
  <inkml:trace contextRef="#ctx0" brushRef="#br0" timeOffset="242">10928 16156 8063,'-12'-13'901,"4"0"-1376,2 6 693,6-4 0,2 9 0,2-2 0,6 3 201,5 1 0,5 0-760,6 0 0,1 0 1,1 0-1,3 0 341,2 0 0,35 11 0,-28-4 0,0 0 0</inkml:trace>
  <inkml:trace contextRef="#ctx0" brushRef="#br0" timeOffset="243">11374 16487 8063,'0'-13'0,"0"1"0,0-3 733,0-2 0,6 3-478,2-3 1,8 0-1,1 3 1,0 3 66,1-1 1,-2 7 7,5 0-319,0 4 0,-1 1 0,-3 1 1,-4 4-1,-5 3 0,-4 5 1,-2 4-289,-2 4 1,0-1 0,-2 1 0,-2 2-52,-4 1 1,-4 2-43,0-1 336,-1-5 0,0 0 0,0-5 0,2 2 0,1-3 109,2-4 1728,5 2-1436,-9-11 0,11 3 0,-2-6 0,6-4-162,6-1 0,6-2-302,2-3 0,6-1 237,-2 0-419,3 6 1,2-4 0,1 4 0,1-1 0,2 3-484,-2-1 1,-1 3 193,-2-5 1,0 5-73,-4-1 640,3 2 0,18-15 0,12-4 0</inkml:trace>
  <inkml:trace contextRef="#ctx0" brushRef="#br0" timeOffset="244">12636 15977 8063,'0'-13'172,"0"1"1,0-1-1,0 0 1,0 0-96,0 1 1,2 4 0,0 3 0,4 1 0,1-1-46,3 2 1,6 2 0,2 1 0,2 0-735,3 0 0,1 1-753,1 4 1455,-5-4 0,-7 27 0,-7 1 0</inkml:trace>
  <inkml:trace contextRef="#ctx0" brushRef="#br0" timeOffset="245">12521 16181 8063,'-8'0'0,"-1"0"0,5-4-444,-4 0 836,5-1 0,3 7 1,8 1-1,5 1-366,4-1 0,3 2 0,5 0 1,1-3-1082,-1 0 1055,1-2 0,9-12 0,7-5 0,2 0 0,1-1 0</inkml:trace>
  <inkml:trace contextRef="#ctx0" brushRef="#br0" timeOffset="246">17316 15454 8063,'0'-14'147,"-2"-2"0,0-1 1,-3 2-1,3 1 1032,0 1-1018,-4 6 0,5 4 1,-3 12-1,1 8 0,0 5 102,-1 4 1,-2 5 0,3 4 0,-1 6-91,1 6 0,2 1 191,1-1-520,-6 3 1,5-5 0,-3 6 0,2 0 0,2-3-1,2-4 1,0-7-324,3-4 0,0-8-57,0-4 372,2-11 166,0 2 0,-2-18 0,-5-3 0,0-3 0,-1-5 0,-2-6 0,-1-5 25,1-6 1,-3-5-24,2-3 0,-2-4 1,4-5-1,-3-1 27,3-3 0,-4 1-16,2-6 0,-1 0 74,5-8 1,6 7 0,3-2 0,3 7 99,5 6 0,3 10-117,6 11 0,5 9-59,3 7 36,-3 6 0,4 8 0,-5 5 0,-2 5 1,-1 8 43,-1 5 1,-8-1-109,-5 6 1,-6 4 63,-7 1-219,0 3 1,-1 0-1,-4-2 1,-3-2-1,-5-1-175,-4 1 0,-3-5 159,-5 2 1,-1-5-23,1-3 134,-1-4 0,1-10 0,-1 0 1,2-3-1,3-2-377,4-2 0,3-1-65,1 0-245,6 0 330,1 0 431,6 0 0,40 0 0,10 0 0</inkml:trace>
  <inkml:trace contextRef="#ctx0" brushRef="#br0" timeOffset="247">18106 15658 8063,'13'-14'-78,"0"-3"-144,0 3 1,-5-3 255,1 8 736,-6 4-488,-3 5 1,-12 1-1,-6 2 1,-2 3-1,-3 1 538,-1 3-796,-1 7 1,-5-3 0,2 3 0,2-2 0,5 1 0,2 1 0,4-1 61,1-2 1,2-2 72,4 1-223,2-6 0,9 3 1,5-4-1,9 0 17,6-1 1,4-1 0,1-4 0,4 0-116,0 0 0,-5 0 49,-1 0 96,-1 0 0,-6 6 0,3 1 0,-3 2 1,-4-1-5,-3 2 1,-8 3 31,0 4 1,-3-3 206,-1 3-209,-5 3 1,-4-6 0,-6 3 0,-4-3 0,-2-1-83,-6 0 1,2-5-242,-5 1 0,3-6 165,1 1-150,1 3 1,1-6-1,3 4 1,4-4-1098,2-1 1396,8 0 0,58-40 0,-15 16 0,-1-1 0</inkml:trace>
  <inkml:trace contextRef="#ctx0" brushRef="#br0" timeOffset="248">18451 15747 8063,'0'-12'488,"1"5"702,3 2-915,-2 4 0,3 8 0,-5 4 0,0 6-133,0 3 0,-1 0-211,-3 1 1,2 3 0,-2-4-1,3 0-221,1-3 0,0 2-413,0-2 0,0 0 136,0-5-246,0-5 813,0 5 0,17-45 0,4-4 0</inkml:trace>
  <inkml:trace contextRef="#ctx0" brushRef="#br0" timeOffset="249">18540 15492 8063,'-13'-17'2,"0"0"1,1 2-3,-1 6-425,0 4 257,0 5 0,6 1 0,3 3 0,3 5 1,1 2 167,0 2 0,22 11 0,7 3 0</inkml:trace>
  <inkml:trace contextRef="#ctx0" brushRef="#br0" timeOffset="250">18655 15811 8063,'-7'13'-669,"2"0"1,4-1 2235,1 1-1160,0 0 0,0 0 0,1-2 94,4-2 1,-3-4-378,7-5 1,1 0 0,5-1 0,4-3-187,1-5 0,1-2 43,4-2 0,1-5 0,-1-2 1,2-2-162,3 1 0,-3 0 69,3-5 1,-5 7 153,-3 2 1,0 2 0,-5 4 0,-1 3 110,-2 3 1,-7 5-139,-3 5 0,-2 2-3,-2 5-75,0 7 1,0-4 0,0 7 0,0-1 0,0 0-647,0 0 0,1-5 405,3 1 0,5-7-468,8-2 481,3-5 0,10 7 0,2-5 290,5-3 0,6-15 0,6-6 0,8-3 0,1 1 0</inkml:trace>
  <inkml:trace contextRef="#ctx0" brushRef="#br0" timeOffset="251">19675 15671 8063,'-6'-7'-4,"-2"3"0,-4 2 32,0 2 1,3 2 185,1 2 1,-4 3 71,-1 6 1,-2 1-1,8 1 1,-2 4-75,1 1 1,5-5-295,-1 2 0,8-1 6,4 1 0,5-3 34,4 3 1,3-8 0,7-5 0,3-3-69,4-1 0,-2 0 48,2 0 0,0-1 49,5-3 48,-7-4 1,5-9 0,-4-1 0,-2-2-1,-4-4 64,-5-4 0,-10 1-19,0-3 0,-7 3 32,-1 2 0,-10-1 0,-8 2 0,-9 3-3,-5 4 0,-9 4-477,-1 5 1,-2 2 179,-6 6 1,4 0-33,0 0 0,4 3 0,4 4 0,5 6-1059,7 1 1279,3 0 0,35 10 0,7 3 0</inkml:trace>
  <inkml:trace contextRef="#ctx0" brushRef="#br0" timeOffset="252">19892 15237 8063,'0'-29'164,"0"-1"1,0 2-111,0 6 1,0 4 1297,0 5-904,0 6 1,-2 1-1,-1 8 1,-1 4 184,1 6 0,-4 8-449,-1 10 0,1 4 1,-2 8-1,-1 7 181,-1 4 1,-2 7-332,0 8 1,-1-3-51,-3 3 0,-1 1 1,7-34-1,-1 0 0,1 0 1,1-1-343,-1 1 1,-1 0 0,-11 30-332,2-10 0,-1-5 400,5-12-325,0-5 1,4-4 0,1-7-1,3-5 614,0-3 0,3-3 0,-6-2 0,-4-4 0</inkml:trace>
  <inkml:trace contextRef="#ctx0" brushRef="#br0" timeOffset="253">15709 16551 8063,'-13'-2'-54,"1"0"0,0-4 0,2 0-1324,2 1 1854,5 0-403,-3 5 1,14 5 0,4 0 0,8 1 0,6 1 140,3 0-189,4-4 1,12 7 0,6-6-1,7-1 1,8-2 267,6-1-289,-34 0 0,2 0 0,7 0 0,2 0 1,2 0-1,0-1 0,3 0 0,1-1 0,2-1 1,0 0-1,0 0 0,0-1 0,1 0 0,-1-2-119,1 1 0,-1-1 0,-1 2 1,0 0-1,0-1 0,0 1 0,0 0 1,1 0 114,-1 0 1,0 0 0,0-1 0,0 1 0,1 1 0,1 1 0,0 0 0,1 0 6,3-1 1,-1 0 0,-1 2-1,-1 0-1292,5-4 0,0 1 1286,-2 3 0,1-1 0,2-3 0,1 0 1,2 2-1,-1 1 0,2-2 0,-1 1 0,3-2 1,-1 0-7,-2-1 0,1 0 12,1 0 0,0 0 1,-2-1-1,0 1 0,-20 2 1,1-1-1,-1 1 0,1 0 1,0 0-1,0-1 0,0 1 1,1 0-1,-1 0 41,-1-1 0,0 1 1,0 0-1,23-3 0,0 1 1,0 0-1,-1-1 1,-21 3-1,-1 0 0,1 1-261,2 0 1,1 0 0,-2 0 0,22-2 0,0-1 227,-24 3 1,0 0-1,0 1 1,22-2-1,-1 1 7,1-2 1,0 1-19,0 3 0,0-1 0,1-3 0,0 0 0,-2 2 0,0 1 0,-4-1 0,0 0 1,-1 0-1,-1 0 13,0 2 0,0-1 0,1 0 0,0-1 0,-1 1 0,-1 0 1,-2 0-1,0-1-200,-2 0 1,-1 1 0,-1 1 0,0 0 185,1-1 1,1 0-1,-1 1 1,0-1-3,1 0 0,-1 0 21,-2 1 1,-1 0-1,-2-1 1,0-1 0,-3 2-1,-1 2 1,1-1-1,0 0 1,0 0 0,0 0 123,0 0 0,0 0 0,-6 0 1,0 0 23,0 0 0,-1 0-139,-2 0 0,-1 0 284,32 0-243,-1 0 0,-9 0 1,-6 0-1,-8-2 1,-9 0 320,-8-3 1,-2 1-274,-11 4 2046,-6-6-2276,-5 5 0,-8-9 1,0 4 752,-3-1 0,-5 4-1394,2-1 1,-8-1 1374,-1 0-1443,-5 1 0,6 3 819,-5-4 0,-17-7 0,-9-8 0</inkml:trace>
  <inkml:trace contextRef="#ctx0" brushRef="#br0" timeOffset="254">16219 17074 8232,'0'-9'-6,"2"1"0,1-2 0,1-2 0,0 0 198,2-1 1,-5 0 0,3 0 410,-2 1-407,3 5 0,-3-5 344,2 4-458,-8 2 0,1 0 0,-5 6 0,-2 0 1,-3 2-1,-3 2 0,-2 6 111,-2 6 0,3 1 0,-3 7 0,0 4-135,1 3 1,3-1 0,-1 4 0,4 1-51,5 2 1,-2-3 0,6 0-1,1 0-84,1-1 0,9-4 0,6-6 0,7-3-109,4-2 0,2-6 1,-1-8-1,2-3-87,3-1 1,-2 0 97,6 0 108,-6-5 0,4-7 1,-7-6-1,1-2 1,-1-3-1,-1-1 1,-1-3-103,-2-2 0,-7 2 64,-1-3 165,0-3 0,-8 7 0,4-3 0,-5 5 834,-2 3-712,-8 5 0,-1 4 0,-6 9 0,0 6-55,1 5 1,-1 8-44,0 1 0,6 5 94,3 0-250,2 2 1,2 0 0,0-2 0,2 0 0,2-1-188,4-1 1,4-2-64,1-5 285,5 0 1,2-6-1,5-3 1,1-3 0,-1-1-37,1 0 0,-5-1 48,0-3 36,1-3 0,-3-10 1,-2-2-1,-4-1 0,-3-2 212,-1-2 1,-7-2-208,3 1 1,-10-1-10,-3 1-16,-3 5 1,-4-3 0,-2 6 0,-4 3 0,-3 4-163,-1 6 0,-1 2-230,1 2 0,3 0 49,1 0-68,5 6 0,-1 1 0,8 6 0,1 0 1,3 1 418,2 3 0,39-8 0,17-4 0,4 4 0,0 0 0</inkml:trace>
  <inkml:trace contextRef="#ctx0" brushRef="#br0" timeOffset="255">17023 17074 8186,'7'-6'287,"4"-1"0,-5-2 222,2 1-81,-2 5-167,-23 9-90,7 2 0,-18 15 1,9-6-1,1-2 1,-2 0-253,0-3 1,5 1-111,-2 0 0,4 0 56,4-1 82,-2-5 0,9 5 0,0-5 0,6 0-230,9-3 1,5-2 81,8-2 1,1 0-18,2 0 210,-2 0 0,9-2 1,-7-1-1,0-1 1,-2 1 201,-2 2 1,-5 1 91,-3 0-167,-9 6 0,-2 1 1,-6 5-1,-3 1 253,-5 0 1,-2-5-233,-11 1 1,-2-1-226,-7 5 39,3 0 1,-4-2 0,6-1 0,1-3 0,1 0-1745,2 0 1024,5-4-82,-2 3 411,10-6 437,3 0 0,40-18 0,26-9 0,-1-2 0,1 1 0</inkml:trace>
  <inkml:trace contextRef="#ctx0" brushRef="#br0" timeOffset="256">17482 17112 8186,'0'-13'210,"0"0"54,0 1 1,-2 5 77,-2 2 1,-3 10-1,-6 3 1,0 5 261,1 4 1,0 3-395,4 5 0,-2 2-289,6 3 0,-1-3 0,5 2 1,2-2-221,2-1 1,7-5 197,6 0 0,6-5-370,-2 1 332,9-9 0,-2-2 1,6-6-1,2-1 1,2-5-86,5-7 1,-8-1 110,3-7 0,-8 0 284,0-5-96,-3-5 0,-9 0 0,-5-3 0,-8 4 0,-5 3 126,-4 2 1,-4-1-90,-9 1 1,-5 6-4,-7 6-203,-4 1 0,-5 10 0,0-2 0,-1 3 0,1 2-201,0 3 1,1 3 240,3 6 1,4 0-137,9 0-735,3-6 925,11 4 0,58-21 0,19 2 0</inkml:trace>
  <inkml:trace contextRef="#ctx0" brushRef="#br0" timeOffset="257">17749 16793 8186,'0'-18'0,"-1"3"0,-3-2 0,2 3 300,-2 2 0,1 4 1,0 6 349,-1 4 1,-2 11-179,2 8 0,1 5-40,-5 4-318,5 8 0,-8 3 0,4 6 0,-2 1 0,1 2 159,-2 1 1,3 4-122,-2 0 1,6 0-1202,-1-4 1023,-3 0 1,6-5-1,-4-5 1,4-4-1,2-5-144,4-1 0,-4-2-161,3-8 0,-2-3 93,-2-5-782,5-6-1024,-3 5 2044,9-11 0,7-29 0,9-15 0</inkml:trace>
  <inkml:trace contextRef="#ctx0" brushRef="#br0" timeOffset="258">17953 17290 8144,'0'-12'133,"0"-1"0,0 4 361,0 1-225,0 5 1,0-1 0,0 8-640,0 5 0,0 2 370,0 2 0,0 22 0,0 6 0</inkml:trace>
  <inkml:trace contextRef="#ctx0" brushRef="#br0" timeOffset="259">18693 17061 8144,'6'-19'27,"-4"1"0,7-3 0,-1 4 0,1 3 404,-1 1-334,-5 6 1,2 1 0,-10 8 0,-3 2 0,-5 4 0,-4 5 0,-3 3 442,0 1-578,-4 0 0,6 0 0,-3 0 1,4-2-1,4-1 0,4-1 0,4 0-57,-1 0 0,6-2 1,0-1-1,7-3 74,4-1 0,8 2 0,2-2 0,5-1 23,3 1 0,0 0 0,3-3 0,-1 2 9,-2 2 0,-4-2 1,-3 3-1,-7 2 58,-5 1 1,0 2-1,-7 0 1,-5 0 42,-5-1 0,-10 5-103,-4 0-40,-3 0 0,-3-4 1,-1 0-1,-2 0 1,3-2-1,3-1 1,4-3-926,2-1 587,1-2 0,10-10-697,2-2 1066,15-4 0,32-23 0,15-10 0,-13 12 0,0 0 0,0 1 0</inkml:trace>
  <inkml:trace contextRef="#ctx0" brushRef="#br0" timeOffset="260">19114 17048 8144,'0'-13'259,"0"1"-257,0 5 108,0 1 1,0 7-84,0 4 402,-6 2 0,-1 7 0,-4 3 0,1 4 0,1 3-83,-1 2 0,3-5-658,-1 0 1,5-1-654,-1 1 538,2 3 1,2-10 0,0 3 426,0-2 0,29-25 0,6-6 0</inkml:trace>
  <inkml:trace contextRef="#ctx0" brushRef="#br0" timeOffset="261">19101 16908 8144,'-6'-14'-404,"-2"-3"-632,2 2 672,-5-3 399,9 11 0,-3 3 0,5 8-35,0 4 0,22 21 0,7 5 0</inkml:trace>
  <inkml:trace contextRef="#ctx0" brushRef="#br0" timeOffset="262">19305 17137 8123,'0'13'0,"0"0"103,0 0 0,0-1 0,0 1 0,0 0 1180,0 0-974,0-1 1,0 1-244,0 0 0,0-5 1,0 1 16,0 1-106,0-5 0,6 0-365,2-10 269,4-2 0,2-7 0,1-3 1,4-4-1,-1-3-370,1-2 0,3 1 269,-1-1 1,-2 1 91,-2-1 195,3 7 1,-6-3-1,3 8 1,-3 4 47,-1 3 1,-6 4 6,-3 8 0,2 7-101,-2 10 6,0 2 0,-4 1 1,0 2-1,0 0 1,2 0-306,2-3 1,-1-3 277,5 0 0,23-2 0,11-6 0</inkml:trace>
  <inkml:trace contextRef="#ctx0" brushRef="#br0" timeOffset="263">20032 17023 8123,'-6'-7'0,"-1"-3"293,-6 5 1,1 1 0,-1 6 0,0 2-114,0 4 1,1 9-141,-1 5 0,1 2 199,4 1-178,-3 1 0,9-1 1,-2 1-1,3-1 1,2-1-33,3-3 1,8-2 0,6-8-1,2-1-221,2-1 0,4-7 106,4 3 0,-3-5-134,2-5 0,3-2 1,-3-7-1,0-1-125,-2-2 1,-3-7 250,-3-2 0,-1-1-63,-3-7 105,-9 0 0,4-4 1,-12 1-1,-2 2 1,-3 2 426,-8 2 0,-6 4-133,-6 10 0,-2 1 702,-3 12-699,3 0 0,-10 5 1,5 3-1,1 6 1,4 5 233,4 2 0,7 5-294,-1 0 1,9 2 211,4 1-552,2 1 0,8-5 1,4-1-1,5-2 0,8-2-349,5-2 1,5-3-603,5-2 1,2-2 1105,3-3 0,9-22 0,9-8 0,-16 9 0,1 0 0,-1 0 0</inkml:trace>
  <inkml:trace contextRef="#ctx0" brushRef="#br0" timeOffset="264">21205 16768 8123,'6'-13'-20,"-5"0"1,3 0-1,-2 1 1,-2-1 568,0 0 1,0 7-1,-2 8 1,-2 8 0,-3 8 161,0 6 0,-4 0-585,2 10 1,2 0 0,0 5 0,1-1-9,3 0 0,-2 2-214,0 2-189,1-2 0,4 8 1,0-7-1,0-3 1,0-4-1,0-2 1,0-4-3477,0-1 3761,0-7 0,-6-47 0,-1-17 0</inkml:trace>
  <inkml:trace contextRef="#ctx0" brushRef="#br0" timeOffset="265">20950 17035 8123,'0'-18'0,"1"4"0,4-3-217,2 3 0,7 7 0,4 1 0,8 2 0,8-1 546,7 3-384,4 0 1,10 6 0,4 1 0,1-3 0,6 0 0,-1-2-1,0 0 55,-1 0 0,-12-9 0,10-6 0,1-1 0,5 0 0,1-1 0,-1 1 0</inkml:trace>
  <inkml:trace contextRef="#ctx0" brushRef="#br0" timeOffset="266">22110 16780 8123,'-13'-20'-16,"-1"3"1,-3 8-1,-5 1-38,-7 3 0,-3 1 453,-7 4 0,0 1-173,-4 3 1,4 3 0,-2 6 0,4 0 105,3 0 0,11 4-199,2 0 0,11 4 118,6-4-307,2 0 0,12 0 1,6 0-1,6-2 1,10 0-154,3-3 1,3-3 16,0-1 1,5-3-93,-1 3 213,-5-5 0,-1 7 1,-5-4-1,0-1 1,-1 1 86,-6-3 47,-4 4 0,-13-4 366,-3 5-306,-3-5 0,-12 8 1,-6-4-1,-7 2 0,-6-1 271,-4 2 1,-3 2-235,-1 0 1,4-5-602,0-2 35,6 2 0,-2-6 0,9 3-624,4-2 0,11-4 1030,10-2 0,25-11 0,12-5 0,7-4 0,0 0 0</inkml:trace>
  <inkml:trace contextRef="#ctx0" brushRef="#br0" timeOffset="267">22302 16844 8123,'0'-13'2630,"0"1"-2374,0 4 0,0 10-106,0 11 0,0 1 1,0 6-1,0-1-36,0 1 0,-5 2-285,1 3 0,0-4 265,4 1-621,0-7 0,-4 4 0,-1-7 1,2 1-1209,2 0 1735,7 0 0,6-46 0,8-11 0</inkml:trace>
  <inkml:trace contextRef="#ctx0" brushRef="#br0" timeOffset="268">22289 16615 8123,'-2'-12'-1979,"-2"4"1979,3 2 0,-5 6 0,6 0 0,34 28 0,9 8 0</inkml:trace>
  <inkml:trace contextRef="#ctx0" brushRef="#br0" timeOffset="269">22480 16946 8123,'0'7'2345,"0"5"-1684,0-11-493,0 5 0,1-6 0,4 0-296,3 0 0,4-2 37,0-2 1,5-3 0,2-6 0,-1 0-395,1 1 1,2 3 181,-4 1 171,0 5 1,-4-7 0,-1 6 0,1 1 0,-2 3-325,-2 4 339,2 3 1,-9 6-1,2 1 1,-3 2-1,1 2-93,2 2 0,-1-5 0,5 2 1,2-2 209,2-3 0,51-10 0,-24-3 0,-1 0 0</inkml:trace>
  <inkml:trace contextRef="#ctx0" brushRef="#br0" timeOffset="270">23156 16857 8123,'0'-13'-163,"-2"5"245,-2-1 0,1 6 105,-5-1 0,1 8 1,-3 5-1,1 3 400,-1 5 1,5-1-427,0 5 0,4-4-348,1 5 186,0-7 1,1 8-1,4-6 1,5-2-1,5-2-10,6-4 1,5 1-112,4-6 1,2 0 0,7-4 0,-1-1-193,0-4 0,2-2 74,2-5 1,-2-5 91,2 0 185,-2-12 0,-7 8 0,-5-9 0,-5 3 0,-8 3 130,-5 3 0,-6-2 31,-8 6 1,-10 5 179,-11 3-338,-7 6 0,-6-2 0,-2 5 0,-1 1 0,-3 3-371,-1 5 0,8 2 84,-1 2 1,8 0-421,0-1 323,4 1 0,6 0 0,4 0 344,6-1 0,44 7 0,16 1 0</inkml:trace>
  <inkml:trace contextRef="#ctx0" brushRef="#br0" timeOffset="271">23551 16551 8119,'-6'-23'0,"-2"-2"0,1 1 426,-2 2 0,7 7-50,-3-2 1,0 7 0,-1 3 283,-1 1 1,-2 7-444,-3 8 0,3 8 0,2 4 0,1 5 101,4 3 0,0 4-174,2 5 0,-4 2 1,-2 2-1,-1 5 127,-3 3 1,3 1-314,-1 0 38,-1 0 0,-8 0 0,0 0 1,0-2-1,0-2-72,0-4 0,0-8-96,4-1 1,5-10-114,-1 2 47,7-9 0,-4 1 0,6-5 0,1-2-704,3-2 1,4-4-93,4-5 1,3 0 1033,2 0 0,25-17 0,12-4 0</inkml:trace>
  <inkml:trace contextRef="#ctx0" brushRef="#br0" timeOffset="272">23691 17023 8119,'0'-13'0,"0"0"1426,0 0 399,-5 1-1458,3 5 1,-3 2-713,5 10 213,0 2 1,-2 5-1,-1 1 1,-1 0 131,1 0 0,8-1 0,2 1 0</inkml:trace>
  <inkml:trace contextRef="#ctx0" brushRef="#br0" timeOffset="273">24609 16576 8119,'0'-12'-464,"0"-3"0,0 0 767,0-2 0,-1 7 1,-3 10-1,-6 8 261,-6 8 0,-2 4 0,-5 7 1,3 1-64,2 2 1,-3 5-360,4-1 1,0 3 0,4 1 0,2 1-148,2-1 1,3-1-15,6-3-73,0-3 0,8-6 1,4-1-1,10-2 0,6-7 1,6-5-1,3-6-493,1-2 0,6-6 126,3-1 275,-3-10 1,-1 2-1,-4-11 1,-2 0 0,-3-4-1,-5-2 1,-3-1-432,-5 2 0,-7 4 641,-5 3-3,-6 4 0,1 5 1,-8 2-1,-5 2 0,-2 7 80,-2 4 0,0 6 283,0 4-278,1 1 0,3 4 0,2 1 0,1 2 0,4 2 63,0-3 0,4 4-95,2-6-79,3 0 0,7-1 0,5-2 0,5-4 1,5-3-17,4-4 0,1-3 83,4-5 1,0-2 67,1-5-104,-7-7 1,-2-1 0,-9-5 0,-5-1-1,-6-1-76,-6-2 0,-4 3 86,-4 1 0,-10-1-370,-12 5 193,1 2 0,-14 2 1,3 9-1,-6 4 1,3 2-395,3 2 1,0 6-495,2 2 1027,8 4 0,13 29 0,15 7 0</inkml:trace>
  <inkml:trace contextRef="#ctx0" brushRef="#br0" timeOffset="274">25642 16742 8119,'-5'-7'0,"2"-3"758,-6 6 0,-1-5 72,-7 5-765,3 0 0,-10 5 0,3 3 0,-3 5 0,-2 2 87,1 2 0,5 4 0,3 1 0,4 1-223,5-1 0,2 1-361,6-2 0,3-3 190,5 3 95,7-3 1,11-1 0,4 0-1,3-1 1,1 0-378,0-4 0,-2-1 351,2-2 1,-4-4 262,-9 3 107,-2-2 1,-11 2 467,-8 0 1,-8 2-410,-18-2 1,-5-1-46,-3 5-225,-3-5 1,0 7-1,2-4 1,2-1-1,2 3-357,3-1 0,1-5-821,2 3 760,10-4 141,4-1 291,17 0 0,46-17 0,-17 6 0,0 1 0</inkml:trace>
  <inkml:trace contextRef="#ctx0" brushRef="#br0" timeOffset="275">26140 16678 8119,'-20'-7'0,"1"2"102,7 5 0,-3 0 0,0 2 0,-4 7 283,0 8 0,2 6 194,-5 2 1,8 2-60,1 3-573,1-3 1,10 8-1,-2-5 1,5-2-1,6-2 52,6-5 1,10-3-1,1-6 1,6-2-291,2-2 1,1-5-10,1 1 0,3-8 51,-3-5 145,-3-2 0,6-2 0,-5-1 1,-1-4-1,-5-6-89,-8-5 1,-3-6 110,-3 1 0,-5-2-59,-2 2 215,-10-2 0,-3 4 1,-9-2-1,-6 5 1,-5 3 478,-6 5 1,-4 4-284,-5 8 1,2 4 185,-6 5-322,6 0 1,-3 5 0,7 5 0,3 5 0,6 3 48,5 2 1,11 0-16,7 1 0,5 2-241,5-6 18,2 5 0,13-8 1,4 3-1,5-2 0,5-3-188,6 1 0,0-4-196,7-1 1,-6-5 27,1 1 116,-2-2 1,-2-2 0,0 0 294,1 0 0,-7-17 0,-1-5 0</inkml:trace>
  <inkml:trace contextRef="#ctx0" brushRef="#br0" timeOffset="276">26828 16360 8119,'0'-19'0,"2"-1"0,2-1 582,4 0-338,4 5 1,0 2 0,1 7 0,0 1-1,1 3 1,2 2 0,1 2 255,-2 4 1,-1 2 0,-1 7 0,0 3-184,0 4 1,-1 5-168,1 3 0,-4 5 0,-2 9 0,-2 4 87,-2 2 1,-3 7 135,-4-1-466,-9 6 0,-14-2 1,9-24-1,-3 0 1,-3 2-1,-2-1 1,-3 2-1,-1-1 1,-2-1-1,-2-2 0,0-2 1,-1-2-220,0-1 1,-1-3 0,0-1 0,0-1 0,-2-2 0,1 0 0,1-3 0,-1 0-347,3-4 1,0-2-1,-26 10-723,0-6-375,6-3 1756,-8 4 0,5-3 0,-5-1 0,-2-2 0,-2-2 0</inkml:trace>
  <inkml:trace contextRef="#ctx0" brushRef="#br0" timeOffset="277">23793 16181 8120,'-12'-4'-179,"-1"0"0,11-1 551,7 5 1,12 0-1,8 0 1,11 0-120,9 0 1,9 0 0,15 0 0,-30 0 0,0 0-86,4 0 0,2 0 0,8-2 1,3 0-1952,7 0 0,2 0 1807,1-3 1,1 0 0,-19 4 0,1 1-1,0-1 1,22-1 0,-1 0 0,2 1 0,1 1-1,-23 0 1,1 0 0,-1 0 2,4 0 0,-1 0 0,1 0-133,-4 0 1,-1 0 0,2 0-1,3-1 1,1 1 0,-1-1-1,-5 1 1,0-1 0,0 0 0,0-1-1,0 0 1,0 0 0,0 0-1,0 0 1,-1 0 0,23-1 0,0-1-1,-3 1 1,0 0-592,-4 1 1,-2-1 712,-5-2 0,-1 0 1,-2 3-1,-1 1 1,-4-3-1,-1 0 1,-2-1-1,-1 1 1,-4 0-1,-1 0 1,28-4-1,-11 1-12,-9 0 0,-9 3 0,-7-3 0,-6 1 352,-6 3-316,-10-4-76,-4 6 1,-8-5-1,-3 6 1,-8 0 0,-7 2-852,-4 2 887,-7 3 0,-2 0 0,-5-1 0</inkml:trace>
  <inkml:trace contextRef="#ctx0" brushRef="#br0" timeOffset="278">15556 16806 8138,'-5'-13'-41,"-3"0"0,-4 1 0,-1 0 1,-1 4-1,-2 3-188,-1 4 463,-5 7 0,-3 2 1,-6 9-1,-3 6 1,-4 5-1,-3 8 1,-2 6 1234,0 9-1385,9 6 0,13-26 0,0 2 0,-8 32 1,15-32-1,1 2 0,1 1 0,1 1 285,2 3 0,1 0-367,3-4 1,2 0-1,0 4 1,1-1-1,8 29 1,7-1-1,8-3 1,7-6-1,8-7-53,5-7 0,-1-10 1,3-5-1,0-2-387,-1-1 1,-3-6 0,-7-5 0,-1-3-1355,-2-4 1792,3-5 0,18-14 0,9-11 0</inkml:trace>
  <inkml:trace contextRef="#ctx0" brushRef="#br0" timeOffset="279">26701 12394 8094,'-13'-6'383,"0"3"1,2-5 0,4-2 150,7-1 0,7 2 1,10 2-1,4 0-51,3 0-553,7-2 0,0 1 0,5-1 0,-2 1 1,1-1-1219,2 1 1120,-4 5 0,-2-7 1,-4 6-1,0 1 1,0 2-833,-3 1 1000,-13 0 0,-17 17 0,-15 4 0</inkml:trace>
  <inkml:trace contextRef="#ctx0" brushRef="#br0" timeOffset="280">26713 12700 7946,'-14'0'541,"-3"0"0,3 0-271,-3 0 1,9 1 432,3 4-430,4-4 0,2 5 1,4-6-1,4 1 552,7 3-895,4-2 0,5 4 0,1-6 0,-1 0 0,2 0-952,3 0 1,3-2 1021,5-2 0,-6-9 0,2-4 0,3-3 0,0-1 0</inkml:trace>
  <inkml:trace contextRef="#ctx0" brushRef="#br0" timeOffset="281">29429 11846 7884,'-8'-2'-138,"-1"-1"0,-1-2 846,-1-2-411,4 4 0,1-4 1,9 4-1,6-1 1,6 1-1,6 1 1291,5 2-1538,2 0 0,6-4 0,2-1 0,1-1 0,1-1 0,-1 1 0,-2 0-182,-2 4 1,-2-4 0,-7 2 0,-3 1-805,-4 1 444,-8 2 1,-9 0 0,-9 0-1,-4 0 51,-4 0 0,3 2 0,-3 1 0,3 1-507,1-1 948,1-2 0,16-18 0,4-4 0</inkml:trace>
  <inkml:trace contextRef="#ctx0" brushRef="#br0" timeOffset="282">30309 11195 7884,'0'-12'-8,"-4"-1"1,-2 0 0,1 0-136,-1 1 0,0 5 553,2 2 1,3 5 540,-4 5 1,4 6-663,1 6 1,-4 10 0,-1 1 0,1 8 36,-2 7 1,5 6-300,-3 2 4,2 0 0,-2 5 0,0 4 1,1 1-1,2-2 0,1-5 1,1-6-113,3-5 0,-1-9 0,4-4 1,0-6-284,0-7 89,-4-6 136,3-11 1,-6-1 0,0-4-16,0-3 0,0-9 0,-2-4 1,0-5-118,-3-4 1,1-2 140,4-7 1,0-10-25,0-6 1,2-6 0,2-5 0,4-2 112,-2 33 0,0-2 1,0-3-1,2-1-132,0-1 1,1-1-1,0 5 1,2 0 304,1 1 1,1 2-76,7-26 1,3 13 0,-6 14 0,-2 12 0,-1 11 183,-1 7 1,-4 5 31,-1 8 1,1 1 219,3 11-364,1-6 1,-4 10 0,-1-4 0,1 4-1,-2 4 12,-3 0 0,-3 7 116,-1-2 0,-1-2-118,-3 2-248,-3 0 0,-8 3 0,0-3 0,-4-3 1,0-2-403,-4-4 1,-1 2 43,-2-10 0,7 0 170,2-4 0,2-6-638,3-3 596,5-2 1,-2-2 0,9 0 338,6 0 0,55-12 0,-23 5 0,0 0 0</inkml:trace>
  <inkml:trace contextRef="#ctx0" brushRef="#br0" timeOffset="283">31010 11361 7884,'0'-13'0,"0"1"0,0-1 128,0 0 1,0 5-1,-1 1 1,-3 1 704,-5 3 1,2 2-6,-1 1-694,-6 0 0,-2 5 1,-4 4-1,0 4 0,2 4-181,-1 4 1,-2 3 0,6 1 0,2 1-171,3-1 0,7 1 17,-1-1 0,2-1 0,2-2 0,3-5-98,6-3 1,1-1 200,11-1 1,-4-3 55,4-1 1,-1-5-1,3 3 1,-3-2 116,-2 0 0,-1 5 36,-4-5 0,-2 6 483,-2-1-399,2-4 0,-10 7 1,2-4-1,-6 3 1,-5 2-34,-4 0 1,-6 1-123,-3 3-151,-3-3 1,0 5-1,1-8 1,3-1-1,0-3-1558,0-1 1044,5 4 1,2-10 623,9 0 0,48-57 0,-16 19 0,0-1 0</inkml:trace>
  <inkml:trace contextRef="#ctx0" brushRef="#br0" timeOffset="284">31304 11450 7911,'-9'15'285,"1"2"0,5-2 114,-1 6 1,-2 1 108,2 3 0,-2 2-72,2 3-459,2-3 1,-5 4 0,4-6-1,-1 0 1,1-4-642,2-4 0,1-3-923,0-1 1075,6-6 0,-4-3 512,7-8 0,8-27 0,3-13 0,4-5 0,0 0 0</inkml:trace>
  <inkml:trace contextRef="#ctx0" brushRef="#br0" timeOffset="285">31457 11272 7884,'-14'-13'-78,"-3"0"1,7 2-182,-3 3 0,7 2 357,-2 6-258,5 0 0,-3 1 160,6 4 0,29 30 0,6 13 0</inkml:trace>
  <inkml:trace contextRef="#ctx0" brushRef="#br0" timeOffset="286">31571 11450 7884,'-11'17'56,"3"0"0,-2 0-56,5-4 0,1 0 768,4 0 0,0 1-431,0 3 1,0-7 0,0 2-1,2-2-101,2-3 0,-1 3-387,5-5 0,-4-1-106,5-4 0,-1 0-850,5 0 910,0-6 1,0-1 0,1-7 0,1-2-1,4-2-590,1-2 0,-3-1 442,4-5 1,-4 2 247,4 3 1,-5-2 96,1 6 318,-9 6 1,4 1 0,-5 7 358,0 5 1,-1 9-411,-6 10 1,0 3-86,0 2 1,1 1-208,3 3 0,-1-4 0,6 3 0,2-7-212,4-5 1,1-2-130,5-3 0,6-4 0,7-4 366,3-3 0,-2-22 0,2-9 0,4-2 0,-1 0 0</inkml:trace>
  <inkml:trace contextRef="#ctx0" brushRef="#br0" timeOffset="287">32400 11208 7894,'-12'-8'0,"-1"-1"0,4 6 101,1-1 0,-1 3 0,-3 1 0,-1 0 699,0 0 1,5 5-482,-1 4 1,1 8-1,-5 4 1,1 3 90,4 2 1,-2 3-206,6 1 1,0 6-243,4-2 20,5-3 0,2 0 0,7-6 1,3-1-1,5-2-475,2-5 208,1-9 1,5-2 0,0-6 0,-2-2 0,0-2-216,2-4 0,-3-9 272,3-5 1,-3-7 8,-2-5 166,1-3 1,-6-7 0,-5-1 0,-3-2 0,-5 0 147,-2-1 0,-6 4 85,-8 2 55,-8 2 0,-4 9 1,-9 5-1,-4 9 0,-2 6 256,-3 2 1,5 7-148,0-3-114,0 15 1,0 0-1,2 11 1,1 3-1,4 3 162,4 3 0,5 0-243,5-5-146,6 1 1,1-1 0,7-1 0,5-1 0,7-3-67,7-2 1,4-1-181,1-4 16,6-6 0,-4-1 0,5-6 0,-3 0 0,2-2-1381,2-2 1,0-3 531,1-6 1075,-3-5 0,0-30 0,2-13 0</inkml:trace>
  <inkml:trace contextRef="#ctx0" brushRef="#br0" timeOffset="288">29531 12075 7907,'-12'0'-89,"-1"0"1,0 0 0,0 0 0,1 0 1209,-1 0-501,6 0 1,4 0 0,11 0-410,9 0 0,7 0 0,6 0 0,7-1-85,8-3 0,9 1 1,16-6-1,-31 4 1,1 0-145,5 0 0,2-1 1,7-1-1,3 0 1,8-1-1,3 0 1,-20 3-1,1-1 1,1 0-155,2 1 0,1 0 0,1 0 0,2 0 1,1 0-1,0 0 0,0 1 0,1 0 0,0 0 1,0-1-1,1 1 0,-1 0 84,2 0 0,0-1 1,-1 1-1,-5 0 0,-1 1 1,0-1-1,1 0 0,-1 1 1,0 0-1,-2 0 0,-1 0 1,-1 0-63,23-1 1,-1-1 0,-1-1 0,-1 0 0,-1 0 0,0-1 0,-1 1 0,-2 0-18,-4-1 1,-2 1 0,-2 0-1,-2-1 1,-3 1 0,-2-1-1,1 1 1,-1 0 210,-1-1 1,0 1 0,-5 0 0,-2 1 43,-5 0 1,-2 1 8,35-7 1,-23 4 0,-1-5 0,-7 2 0,-10 3 0,-7 2 0,-8 0 481,-6 0 1,-4 3-458,-8-2 0,-3 1 0,-6 0 0,1-1-448,-1 1 1,-6 3 27,-2 5 1,-3 2 0,-3 5 297,-3 1 0,-2 6 0,-6 0 0</inkml:trace>
  <inkml:trace contextRef="#ctx0" brushRef="#br0" timeOffset="289">29799 12700 7907,'0'-26'-87,"0"1"0,0 1 284,0 3 0,0 2 1,0 6 850,0 1 0,-1 5-906,-4 2 1,-2 10 187,-5 3-386,-1-2 0,2 5 0,1-2 0,1 2 0,-1 2 192,-1-1-162,-2 1 1,2 0-1,2 0 1,5-1 0,3 1-32,1 0 0,1-4 158,3-1-59,9-5 1,1 7 0,5-5 0,-1 3 0,3 0 51,3-1 0,-4 4 0,-3-2 1,-3 2 92,-1 2 1,0 1-107,0 3 0,-6-1-25,-3 5 1,-4-5-1,-6 2 1,-5 0-151,-5 4 1,-8-2 77,-1 1 1,-2-6-218,-7 2-62,6-2 0,-6-3 0,7 0 1,4-4-815,3-4 0,9-4 452,7-4 0,5-9-301,7-8 958,7-3 0,21-12 0,10-4 0,2-5 0,0 0 0</inkml:trace>
  <inkml:trace contextRef="#ctx0" brushRef="#br0" timeOffset="290">30054 12700 9778,'6'13'1103,"-5"1"-738,3 3 1,-2 3-223,-2 5 1,0 2 0,0 2-1,0 2 58,0 1 1,0-3-435,0 0 1,0-2 183,0-1-1092,0-6 0,0-2 218,0-5 0,0-8 359,0-5 564,0-5 0,4-32 0,3-13 0,0-2 0,0 0 0</inkml:trace>
  <inkml:trace contextRef="#ctx0" brushRef="#br0" timeOffset="291">30143 12470 7907,'-4'-12'-194,"0"-1"1,-5 4 302,5 1 828,0 5-966,4-3 0,0 12-220,0 3 0,6 2 249,2 2 0,20 50 0,-11-24 0,0-1 0</inkml:trace>
  <inkml:trace contextRef="#ctx0" brushRef="#br0" timeOffset="292">30322 12738 7907,'-7'13'-225,"-3"0"80,6 0 1,-1-1 0,5 1 0,0 1 1124,0 3 0,2-3-450,2 3 1,-3-2 0,4-3 284,-4 1-760,5 0 1,-3-6-221,5-3 1,-1-4 175,2-4 0,2-3-109,-2-6 0,3-5 0,4-4 0,2-2-228,2-1 0,-3-2 225,4-3 0,-4 7 199,5-2 0,-7 4 0,2-1 0,-3 7 299,-1 5 1,0 4-137,0 6 1,-6 2 162,-3 2-317,3 9 1,-6 2 0,4 6-1,-4 2 1,-1 1 53,0 2 1,0-2-380,0-3 1,2 2-885,2-6 697,-3 0 1,6-9 0,-2-1 0,3-1-978,3-3 0,2-7 1382,0-5 0,2-20 0,0-10 0,2-3 0,0 1 0</inkml:trace>
  <inkml:trace contextRef="#ctx0" brushRef="#br0" timeOffset="293">31482 12432 7907,'-20'0'94,"2"0"1,0 0 0,-2 2 0,0 2 1399,3 4-1306,-3 9 0,6 0 0,-3 7 0,3 5 0,2 2 0,4 4 0,4 2 619,2 1-793,2-5 1,10 4 0,4-4 0,5-2 0,5-4-227,4-5 140,5-12 1,5 6 0,-1-12 0,-2-1 0,-1-3 0,0-4 0,0-5-158,0-2 0,-5-6 1,0-2-1,-3-2 101,-5-6 1,-1 0 0,-6-7 0,-1-3-68,-6-4 1,-4 2 162,-3-4 42,0 3 1,-7-1 0,-6 3 0,-7 6 0,-5 5 0,-5 7 0,-4 7 369,-3 7 1,-1 6-159,-1 5-95,1 2 1,1 11 0,2 3 0,4 3 0,4 3 18,7 3 1,6-3-1,5 3 1,5-3-208,3-2 0,6-5-161,4-3 0,8-3 96,4-1-27,9 0 1,2-2 0,7-2 0,-1-5 0,0-3-560,0-1 1,2-1-95,3-3 0,-4-4-13,4-4 819,2-1 0,-2-13 0,5-6 0,6-3 0,0 0 0</inkml:trace>
  <inkml:trace contextRef="#ctx0" brushRef="#br0" timeOffset="294">32247 12292 7907,'0'-13'0,"-1"2"175,-3 2 1,1-1 2,-6 6 585,6 0 0,-4 4 1,5 1-1,-3 5 112,2 7 0,2 5-607,1 8 1,0 3 64,0 1-307,-6 6 1,5-4-1,-3 5 1,2-2 0,2-1-573,0 2 1,0-4 98,0 2 0,5-5-546,-1 1 569,6-9 1,-5 2 0,5-6 423,-1-2 0,11-29 0,7-9 0</inkml:trace>
  <inkml:trace contextRef="#ctx0" brushRef="#br0" timeOffset="295">32056 12700 7907,'-13'-13'714,"6"6"-966,2-4 0,12 8-108,5-6 373,7 7 0,11-5 0,1 4 1,1-2-1,5 1-589,4-1 0,0 3 174,6-2 332,-6-3 0,7 4 0,-4-4 0,0 0 1,-1 1 69,-7 0 0,-3 1 84,-7 1 1,-2 2-37,-3-2 191,-8 2 1,-8 8 0,-5 3-1,-1 2 1,-2 3 781,-1 3 0,-5 2-595,5 2 0,-4-1 151,3-3-468,1-3 0,4 9 0,1-8 0,4-2 1,3-3 104,4 0 1,5-5-189,0 0 0,4-4-429,-4-1 319,5 0 0,-2-7 0,4-4 0,-1-6 1,-3-2-262,-2 1 1,-5-6 278,-4-2 0,-7 1 19,3-5 51,-4-3 0,-2 6 1,-5-1-1,-7 4 0,-7 4 89,-4 2 1,-5 6-35,-1 8 1,-4 3-152,4 1 1,0 1-142,5 3 0,-1 3 0,2 8 1,3 0-507,4 2 0,4 0 276,5-4 1,2 1 462,6 3 0,57-8 0,14 2 0</inkml:trace>
  <inkml:trace contextRef="#ctx0" brushRef="#br0" timeOffset="296">32885 12292 7917,'-6'-13'15,"3"0"-8,-5 1 0,1-1 513,-2 0 1,-1 5 0,5 1 355,-2 1 0,4 3-445,-1 7 0,2 5-50,2 8-264,0 3 1,-1 11-1,-2 3 1,-3 4-1,-1 6 113,-3 7 1,-1 1-245,-2 8 0,3-1-238,-3 5 0,8 1 100,-8 3 1,4-8 0,0-1 0,1-6-321,3-6 0,1-3 124,4-6 1,0-7 109,0-6 0,1-10-518,3-11 0,-1-3 1,6-2 755,0-3 0,1-27 0,-3-13 0,3-5 0,0 0 0</inkml:trace>
  <inkml:trace contextRef="#ctx0" brushRef="#br0" timeOffset="297">33153 12050 7975,'1'-13'286,"3"0"0,3 2 459,6 2 1,1 4-424,3 5 0,3 1 0,4 3 0,-1 6 278,-2 6 1,-5 5-376,1 9 1,-5 2-1,-3 8 1,-5 3 51,-2 3 0,-2 5-338,0 5 58,-12 7 1,5-28-1,-1 1 1,-6 3-1,-2 0 1,-1 1-1,0-1 1,-2 1-1,0 0-199,-2-2 0,-1-1-11,3-1 1,-1-1 0,-4-4 0,-1 0 0,3-1 0,0 0 0,-21 22 0,-1-8-1555,3-10 1279,-5-6 0,5-2 1,-6-2-1,-1-3 488,-1-4 0,-12-13 0,-9-5 0,20 0 0,0 1 0,0 0 0</inkml:trace>
  <inkml:trace contextRef="#ctx0" brushRef="#br0" timeOffset="298">31597 12113 7975,'-14'-5'89,"-2"-2"1,-2 0 180,-2 2 0,-1 5 0,-5 5 0,1 5 568,-1 5 0,1 12-576,-1 11 1,-4 6-1,1 9 1,0 5-85,15-25 1,1 2-1,2 0 1,1 2-4,-1 5 0,1 1-290,4-3 1,2-1 0,-2 2 0,1-1 0,4-3 0,3 0-1,2 31 1,6-7 0,7-12 0,7-8-801,5-7 1,8-2 0,-1-8 914,5-3 0,-4-13 0,3-3 0,0-3 0,1 1 0</inkml:trace>
  <inkml:trace contextRef="#ctx0" brushRef="#br0" timeOffset="299">28243 15684 7878,'-5'-13'87,"2"4"1,-6 2-1,1 0 315,1 0 1,1 3-1,9-3 1,4 1 809,6 3-1211,8 2 1,-1 1 0,5 0 0,2 0 0,3 0-986,4 0 719,-3 0 1,6-4 0,-3-1 0,2 3 0,-2 0 264,-5 2 0,-2 0 0,-1 0 0</inkml:trace>
  <inkml:trace contextRef="#ctx0" brushRef="#br0" timeOffset="300">28345 15837 7878,'-14'0'0,"-3"0"0,2 1 100,-7 3 1,11-2 202,-2 2-76,9-3 0,-2 1 0,8 1 0,2 1 1,5-1-1,3-2 251,5-1 1,3 4-723,6 1 0,1-1 1,1-4-1,3-1-1606,2-4 1850,1 4 0,27-33 0,-28 16 0,0 0 0</inkml:trace>
  <inkml:trace contextRef="#ctx0" brushRef="#br0" timeOffset="301">30921 14587 7878,'0'-17'-55,"0"0"1,-1 2 0,-2 0 0,-1 3 1091,1-1-735,1 6 0,1-3 0,-2 7 0,-1 4 0,0 8 106,-2 7 1,5 3-1,-4 8 1,3 4-183,-3 8 1,4 5-202,-3 7-78,-3 0 0,5 4 0,-2 0 1,2-1-1,2-3 0,0-4 1,0-5-337,0-2 1,0-7 44,0-4 1,5-15 174,-1-9 0,0-11 46,-4-11 70,0 3 1,0-14 0,0 1 0,0-5 0,0-4-168,0-5 145,6-5 0,-5-5 0,5-1 0,-2-4 0,2-3 1,1-3 1,1-4 0,5 1 0,1 3 66,3 8 0,-2 9-60,2 11 0,1 8-23,-1 9 276,0 9 0,-4 8 1,-1 10-1,1 5 0,0 7 401,0 2 0,-2 3-342,-2 2 1,-4 0-52,-5 5-190,0-6 0,-3 12 0,-4-5 0,-7 0 1,-4 2-310,-5 0 1,-5-3 109,-2 0 0,-4-6-113,4 2 103,0-8 0,2-1 0,1-7 1,5-4-1237,2-3 839,8-8 0,17-7-94,7-4 696,10-1 0,17-1 0,9-2 0,8-1 0,-1 0 0</inkml:trace>
  <inkml:trace contextRef="#ctx0" brushRef="#br0" timeOffset="302">31508 14676 7878,'7'-12'-572,"-2"5"841,-5 1 0,0 7 339,0 4 0,-9 3 0,-4 9 0,-3 4-153,-2 3 1,-2 3-500,-6 3 0,7-3 20,2 3 42,-3-3 0,7-2 0,-1 1 0,5-2 0,4-3-67,2-4 1,9-4 0,6-5 0,8-2-133,4 0 1,7-5 60,3 3 1,-1-2 119,1-2 1,-6 0 0,2 0-1,-4 0 186,-5 0 0,-3 0 39,-5 0 0,-5 5 16,1 4 0,-8 2-94,-1 2 0,-5 0 0,-9 1 1,-2 1-179,-1 2 0,-6 0-49,2-4 1,-2 0-721,2 0 459,-3-6 0,6 3 1,-4-6-1,5-1 1,3-3-708,1-4 1,6-4 559,3-4 0,4-2 488,4-3 0,32-32 0,-12 19 0,0-1 0</inkml:trace>
  <inkml:trace contextRef="#ctx0" brushRef="#br0" timeOffset="303">31776 14817 8002,'0'8'421,"0"1"1,0-1 205,0 5 1,0 1-406,0 3 1,0 3-1,0 5 1,0 1-54,0-1 0,0 1-8,0-1 1,0-5-639,0-3 0,0 2 0,0-2-661,0-2 0,1-6 635,3-5 1,-1-8-440,6-5 942,-1-8 0,4-24 0,0-11 0,2-7 0,-1 0 0</inkml:trace>
  <inkml:trace contextRef="#ctx0" brushRef="#br0" timeOffset="304">31878 14600 7878,'-13'-14'233,"0"-3"1,0 7-647,1-3-699,4 9 1035,3-2 12,5 6 1,1 2 0,3 2-1,6 4-254,6 4 1,-2 0 318,3 1 0,-3 0 0,8 18 0,3 7 0,3 4 0,-1 0 0</inkml:trace>
  <inkml:trace contextRef="#ctx0" brushRef="#br0" timeOffset="305">32043 14829 7878,'0'20'0,"0"-3"0,2 2 213,2-2 0,-3 4 87,4-4 1,-3 0 0,1-4 0,2-1 323,-3 1 1,1-4-336,1-1 0,-1-5 47,6 1-328,-6-2 0,7-4 0,-5-2 0,1-4 0,1-4-11,0-1 0,2-4-454,3 0 0,1-5 87,0 1 74,0-4 1,-2 1 0,-1 3-1,-2 4 1,2 3-115,2 1 0,-4 6 327,1 3 0,-5 2 16,4 2 72,-5 0 1,7 10 0,-6 3-1,1 3 1,-1 2-107,0 3 0,6-1-63,-2 1 1,5-5-230,4 1 277,-3-8 0,12 0 0,-2-4 0,6-2 0,1-3 116,0-5 0,3-3 0,-4-9 0,4 1 0,-4-5 0,-1 5 0,-3-8 0,-1 3 0,-1-2 0,-2 1 0,-5 0 0,-9 5 0,-4-4 0,-2 6 247,-8 2 1,-1 3-1,-6 7 1,-1 4-1,-1 7 701,-2 3 1,0 7-571,4 4 0,1 0-34,4-1-282,-3 4 1,8-6 0,-4 7-1,1-1 1,3 1 11,2-1 1,6 0 39,4-4 0,8 1-181,4-5 18,3-5 0,7-2 1,3-6-1,2-3 1,-1-3-293,-1-7 0,-1-8 196,1-4 1,-3-3-42,-5-2 129,-7 1 1,4-6 0,-7-5 0,-5-4 0,-5-2 22,-5 1 1,-2 3 39,-4 4 0,-7 4-70,-10 9 214,-2 2 0,-7 8 1,-4 2-1,-5 5 1,-2 4 7,1 4 1,1 8-501,2 5 1,1 5 55,3 0 44,3-4 1,11 6-1,4-3 1,6 2-1,6-2 242,3-4 0,40-8 0,11-4 0</inkml:trace>
  <inkml:trace contextRef="#ctx0" brushRef="#br0" timeOffset="306">32974 14217 7910,'-7'-25'664,"-6"-1"0,1 5-191,-5 0 1,7 11-98,1 1 0,6 8-35,-1 5-55,-3 3 0,4 12 0,-4 2 0,0 5 0,0 5 135,-3 7 1,-1 7 0,-2 9 0,0 3-23,0 1 1,1 7-488,5-29 1,1 0 0,-1 2 0,1 1 0,0 0 0,-1 1 0,1 0 0,1 0-284,1-3 1,-1 1-1,-2 31-56,3-9 1,3-4-237,-4-5 0,4-11 0,1-6 0,0-7 663,0-6 0,0-1 0,0-3 0,0 3 0</inkml:trace>
  <inkml:trace contextRef="#ctx0" brushRef="#br0" timeOffset="307">29914 15594 7910,'-26'-5'116,"1"2"1,1-4 0,3 1 0,4 3 0,2 1 388,3-3 1,7 4-19,10-3 1,7 2 0,17 4-1,5 0-28,8 3 0,15-1-398,11-4 1,-30-2-1,2 0 1,6-1 0,3 0-1,2 0 1,3-1-644,3-1 1,3 0 0,10-1 0,3 1 481,-17 1 0,1 0 0,0-1 47,2-1 0,0 0 1,2 0-1,5 1 1,2 0-1,0 0 1,-1 0-1,0-1 1,1 0-1,0 1 1,0 1-1,1-1 0,1 1 1,0 0-1,0-1 1,-1 1-1,0 0 1,0 0-1,-3 0 1,1 0-1,-2 0-112,-4 1 0,-1 1 0,0-1 0,-2-1 0,0 0 0,-1 1 1,-4 0-1,0 0 0,0 0 0,0 0 0,0-1 0,-1 0-218,2 0 1,-1-1 0,-1 1 0,-3 0 0,0 0 0,-1-1 418,21-1 1,-2-1 18,-1 1 0,-2 0 1,-2 1-1,-2 1 1,-1 0-1,0 0 1,-3 0-1,-2-1 1,-3 1-1,-3 0 1,-3 0-1,-42 4-52</inkml:trace>
  <inkml:trace contextRef="#ctx0" brushRef="#br0" timeOffset="308">33866 15247 5819,'-50'3'0</inkml:trace>
  <inkml:trace contextRef="#ctx0" brushRef="#br0" timeOffset="309">30156 15964 7907,'-6'-21'314,"-2"0"0,-3 2 1,-4 5 129,-2 6-441,3 8 0,-4 8 0,4 8 0,-2 2 0,-1 1 0,2 0 0,0 1 359,3 3-315,-1-5 0,2 5 1,1-6-1,3-1 0,1-2 311,3-1-349,2-6 1,6 4-1,5-4 1,6 0-1,6-1 1,5-2-1,5 2 13,0 1 0,-2-3 0,2 3 1,0 0-14,-4 0 0,-5 2 228,-2 4-162,0 5 0,-5-4 1,-5 5-1,-4-1 1,-4 3-1,-2 3 1,-3 2 20,-7-1 0,-5 1 21,-12-1-203,1 1 0,-5-2 1,-1-3-1,0-2 1,0-4-654,2-2 341,2 2 0,3-13 1,4 1-1,9-6-795,10-6 0,12-8 1193,10-4 0,16-16 0,7-7 0,4-4 0,0 0 0</inkml:trace>
  <inkml:trace contextRef="#ctx0" brushRef="#br0" timeOffset="310">30437 16130 8898,'0'13'1096,"0"0"1,0 4-772,0 0 0,-5 9-295,1 0-122,-6 2 0,7 2 0,-4 1 1,0 0-1,2-1-763,-1-6 1,2-4-153,4-7 59,0 0 636,0-6 1,4-7 311,0-9 0,17-48 0,-10 23 0,0-1 0</inkml:trace>
  <inkml:trace contextRef="#ctx0" brushRef="#br0" timeOffset="311">30500 15888 7884,'-12'-20'-97,"-1"1"1,0 11-387,0-1 573,6 7 0,2-3 1,5 10-380,0 3 0,0 3-26,0 2 315,0 0 0,34 39 0,-13-20 0,0-1 0</inkml:trace>
  <inkml:trace contextRef="#ctx0" brushRef="#br0" timeOffset="312">30641 16245 7884,'-5'13'35,"1"-1"1,-4 1 177,3 0 1082,1 0-700,4-1 1,2-5-385,2-2 0,-1-4-187,5-1-89,1 0 0,3-6 1,1-4-1,0-4 1,0-4-225,-1-2 1,5 0-180,0-1 413,6-3 0,-9 10 0,3-3 0,-3 3 0,1 1 542,2 0-304,-3 6 1,4 1-42,-5 6 0,-5 6 0,0 4 0,-3 5 59,-2 7 1,-2 2-205,-1 1 0,0 1-233,0-1 1,0-1-1,2-2 1,1-5-638,1-3 0,6-1-244,-2-1 1117,4-5 0,21-21 0,9-11 0,3-4 0,0 1 0</inkml:trace>
  <inkml:trace contextRef="#ctx0" brushRef="#br0" timeOffset="313">31648 15939 7884,'-13'0'51,"0"0"257,1 0 0,0 5 0,2 4 1,2 4-1,-1 5 0,1 6 151,-1 5 0,5 6 0,-3-1 0,1 3-161,4 1 0,0 0-212,2 1-8,6-7 0,2-2 1,8-9-1,2-4 0,2-4 1,3-5-1,1-3-199,1-4 0,1-4 0,-1-4 0,2-7-373,3-4 0,-7-5 0,1-7 0,-3-2 230,-1-1 0,-9-8 0,2 1 0,-3-2 74,-3-2 0,-1-4 0,-8 2 1,-2 0 48,-4-1 0,-9 8 260,-5 5 1,-3 6-1,-3 14 1,-4 4 368,0 3 1,-1 8-315,-1 8 0,3 8 0,5 4 1,2 5 218,3 3 0,4-2-211,9 3 1,2-3-178,6-1 0,0-5 0,3 0 0,4 0-95,6-1 0,9-1 42,4-7 0,1-3-207,7-1 24,0-5 0,4 3 0,0-6 0,2-2 1,2-2-1252,5-4 0,-1-4 1010,0 0 0,-5-7 472,2-2-840,-3-3 840,3-2 0,-4 1 0,2-1 0,-4 1 0,-2-1 0,-1 1 0</inkml:trace>
  <inkml:trace contextRef="#ctx0" brushRef="#br0" timeOffset="314">32349 15735 7884,'2'-14'251,"2"-3"169,-3 2 0,4-2 1529,-10 9-1063,4 2-687,-10 12 1,9 7-1,-2 8 1,1 3-1,0 3 172,-1 3 0,0 2-330,4 6 1,0 1-484,0-1 248,0 0 0,0-4 1,0 0-1,1 0 1,2 0-1323,1 0 0,5-10-346,-5 2 1862,6-9 0,3-16 0,7-9 0</inkml:trace>
  <inkml:trace contextRef="#ctx0" brushRef="#br0" timeOffset="315">32145 16105 7884,'-5'-8'-497,"3"-3"273,-3 4 0,6-4 466,3 2 1,9 2-80,8 3-227,3 2 0,7-3 1,3 5-1,5 0 1,3 0-561,5 0 0,-2-4 624,2-1 0,-6-5 0,9-3 0,6-3 0,2-5 0,1 1 0</inkml:trace>
  <inkml:trace contextRef="#ctx0" brushRef="#br0" timeOffset="316">32847 15939 7884,'-13'5'298,"0"-2"158,0 6 0,1-1-218,-1 5 1,-1 0 0,-2 1 0,-1 3 135,1 4 0,8 3-150,4 2 0,-2-2 134,2-3-224,0 3 0,9-5 1,4 3-1,3-3 1,5-4 71,5-3 0,3-8-495,5 0 1,-3-2 263,3-2-268,2 0 0,-5-6 1,4-4-1,-2-4 1,-2-5-171,-3 0 0,-6-4 240,3-7 0,-9 2 0,0-6 243,-7 5 1,0-2-1,-7 6 1,-7 1-1,-8 2 209,-6 5 0,-4 5-175,-2 3 0,-4 4-73,-5 5-149,0 0 0,1 4 1,1 3-1,4 3 0,2 4-387,6 0 1,0 2 143,7 1 1,5-3 410,8 3 0,42-9 0,12-2 0</inkml:trace>
  <inkml:trace contextRef="#ctx0" brushRef="#br0" timeOffset="317">33000 15658 7884,'0'-14'0,"0"-3"0,0 3 511,0-3 0,-5 7 99,1 1-383,0 7 1,4-3-1,-2 10 1,0 5 0,-4 7 410,-1 8 0,3 6-402,-5 7 0,1 6-81,-5 3 1,0 7-1,0 3 1,-1 2-44,-3 6 1,2 2-175,4-29 1,0 0 0,-4 30-684,6-31 1,1-1 529,-6 30 0,5-9 0,2-6 1,1-9-1,4-6-687,0-6 1,4-13 377,2-5 0,3-7-863,6-1 1035,-6-3 0,4-2 352,-2-3 0,13-32 0,5-12 0</inkml:trace>
  <inkml:trace contextRef="#ctx0" brushRef="#br0" timeOffset="318">33191 15594 7902,'4'-19'0,"0"2"0,2 4 822,-2 4 1,3-1-414,6 6 0,4 1 0,0 9 0,0 7 301,2 7 0,-5 5-439,3 5 0,-3 4 0,-3 8 0,-1 7 87,-1 4 1,-7 5-20,3 6-361,-10 6 0,-3 1 1,0-32-1,-1 1 0,-2 1 1,-1 0-1,-1 2 1,-2-1-156,-1-1 1,-2 0 0,0-1 1,-1 0-1,-2-3 1,-2 1 0,1-1-1,-1-1 1,0-1 0,-1-2-1,2-1 1,-1-3-2815,-21 21 2502,1-8 1,7-13 0,-1-5 487,-2-4 0,5-2 0,-7-4 0,2-1 0,-2-3 0</inkml:trace>
  <inkml:trace contextRef="#ctx0" brushRef="#br0" timeOffset="319">31380 15722 7902,'-1'-13'0,"-3"0"0,-5 1 426,-2 5 1,-1 4 0,2 11-1,2 11 1,-2 9 0,-1 12-1,-2 9 855,0 9 0,5 12-1256,3-32 0,1 0 0,2 3 0,1 1 0,-1 2 0,0 1 0,2-1 0,2 1-327,1 0 1,2-1 0,2-2 0,2 0 133,4-1 0,3-1-1,0-6 1,1-2-1,4 0 1,2-3-1,25 16 1,6-8 0,5-10-3504,4-8 3672,0-11 0,0-2 0,-1-6 0,2 0 0,3 0 0</inkml:trace>
  <inkml:trace contextRef="#ctx0" brushRef="#br0" timeOffset="320">31380 17405 8305,'0'-13'-121,"0"1"0,2-1 0,0 0 0,3 0 0,-1 1 0,0-1 286,0 0 0,2 2 0,-3 1 0,3 3 416,1 1-343,-4 2-181,2 10 1,-5 2 0,0 8-1,0 2 1,0 2 0,0 3-1,0 1 18,0 1 1,0 1-64,0-1-15,0 1 0,4-1 0,1-1 0,-1-1 1,2-2-1,2-1 0,5-3 10,4-4-32,-3-3 1,14-3 0,1-4 0,5-6 0,7-7 0,1-7 0,4-9-8,-1-6 0,7-7 40,-22 18 1,0 0-29,27-19 1,-26 16 0,0-1 0,-1 2 0,1 0 0,1 0 0,1 0 0,2-1 0,-1 1-247,2-2 0,-1 2 105,26-16 0,-1 3 0,-18 13 0,-11 5-522,-11 5 465,-8 9 0,-20 2 1,-4 9-1,-8 3 218,-4 4 0,-14 2 0,-6 1 0,-5 0 0,1 0 0</inkml:trace>
  <inkml:trace contextRef="#ctx0" brushRef="#br0" timeOffset="321">31163 17928 8305,'-12'-11'-54,"-1"2"1,4-1-115,1 6 323,5 0 0,-3 5 1,6 3 29,0 5 1,0-2-87,0 1 1,5 2 0,0 6-1,2 1 94,3-1 1,2-7-276,0 0 123,7-1 0,1 0 0,7-4 0,4-4 0,7-4 140,7-5-205,11-8 0,5-6 0,-26 8 0,2-2 0,3-3 0,2 0 0,2-2 0,1-1 0,3-2 0,-1-1 0,1-2 0,1 0-409,0-1 0,1 0 0,-3 2 1,1-1 378,-1-2 1,-1 1-1,-4 4 1,0 1-1,-4 1 1,-1 0-1,-5 3 1,-2 1-485,18-10 0,-11 0 119,-16 12 0,-9 6 6,-24 5 413,-7 6 0,-7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3T14:22:40.355"/>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956 995 7734,'-4'-13'-72,"-2"1"1,1 3 0,-1 0 0,2-1 0,0-1 0,-2-2 45,-1 0 1,4 1 0,-3-1 0,2 0 884,0 0-754,-6 1 0,7-5 0,-5 0 0,-2 1 0,0 2 407,1 1-369,-2 0 1,0 2 0,-6 2 0,0 5 0,-2 6 650,-2 6-732,2 6 1,-5 17 0,3 3 0,-2 5-1,1 3 52,1 5 1,5 3-1,0-1 1,6-2-112,6-5 0,3-8-221,1-4 135,5-3 0,3-7 0,6-4 0,3-7 0,4-4-62,3-4 1,2-7 120,-1-2 0,1-9 0,-1-4 0,1-3 1,-1-2 1,1-1 35,-1-3 0,-5 2-32,-3-6-2,-3 6 1,-1-3 0,-2 5 0,-2 2 0,-5 3 242,-3 4-231,-1 8 73,-5 4 1,2 10 0,-6 5-1,-1 7 1,0 7 34,2 5 1,-2 2-16,6-2-65,-6 4 1,8 0-1,-2-5 1,3-4-1,2-3-88,3 2 1,4-9-208,4-1 237,1-9 0,4 2 1,1-8-1,2-3 1,3-8-78,1-7 0,2-5 15,-1-5 84,-5-3 0,4-6 0,-4-2 1,0-2-1,-3 1 57,-3-2 0,-1-2-83,-1-5 254,-5 6 1,3 7 0,-5 9 0,-3 7 1158,0 5-911,-8 8-314,-1 9 0,-1 13 0,-1 8 0,1 5 1,-1 3 231,1 5 0,3 9-342,-3 4-82,5 2 0,-3 1 1,6-2-1,0-3 1,2-1-191,2-3 1,3-5 5,6-2 58,0-11 1,4 1-1,1-13 1,0-3-1,2-3-1040,0-4 0,0-4 344,1-5 528,3-1 1,-8-13 340,5 5 0,0-40 0,5-5 0</inkml:trace>
  <inkml:trace contextRef="#ctx0" brushRef="#br0" timeOffset="1">1250 969 7801,'-12'-8'0,"4"-1"11,2 6-216,6-8 223,0 9 1,10-7 0,4 4-1,6 1 1,7 0-139,6 0 1,3-5-350,3 5 469,5-6 0,-2 6 0,6 1 0,6-4 0,0 1 0</inkml:trace>
  <inkml:trace contextRef="#ctx0" brushRef="#br0" timeOffset="2">2333 842 8412,'-12'0'1673,"3"0"-1693,1 0 0,5 1 815,-1 3 0,2 3 39,2 6-616,0 5 0,0 4 0,0 7 0,0 5 0,2 5-34,2 3 0,-3 4 0,5 6 0,-2 2-325,0 1 0,1-1 4,-5-7 1,0-1 0,0-6 0,0-4-243,0-4 1,-2-8 278,-2-7 1,1-7 35,-5-1 0,3-7 0,-3 1-49,-2-6 1,3-4-141,-2-5 1,1-7-781,-5-2 713,0-3 0,5-3 0,-1-1 320,0-2 0,-4-11 0,-3-12 0,-1-2 0,-1-3 0,-1 0 0,1 0 0</inkml:trace>
  <inkml:trace contextRef="#ctx0" brushRef="#br0" timeOffset="3">2168 752 7801,'-6'-11'975,"-2"2"-1068,2-2-470,0 4 0,8 0 1,2 1-528,4 1 1090,4 3 0,34 2 0,10 7 0</inkml:trace>
  <inkml:trace contextRef="#ctx0" brushRef="#br0" timeOffset="4">2563 842 7801,'-6'12'0,"1"2"215,-4 3 0,-1 3 1,5 6-1,-1-1 324,0 1 0,2-1-209,4 1 0,1-1 0,2-1 1,3-2 39,1-5 1,6-3-865,4-1 326,5-6 0,-6-2 1,5-5-1,2-1 0,1-5 1,1-6-1,1-8-287,-1-4 0,-3-6 0,-2-1 0,-2-2 22,-2-2 1,-8 2 433,-4-1 1,-2 1-1,-4-1 1,-2 3 357,-4 0 0,-5 10-20,-4 0 0,-3 6 0,-7 7 0,-1 4 442,-2 2 0,0 9-424,5 6 1,-1 1-270,1 8 1,1 0-1,2 7 1,5 2-190,3 1 1,7-3-48,3 0 0,4 0-650,4 0 566,3-7 0,13 2 0,4-11 0,6-2 0,2-3-693,4-3 1,1-4 533,1-1 1,0-6-399,0-2 712,6-9 0,0-3 0,3-5 1,-6-2-1,-4-3 77,-3-4 0,-6-3 0,2-1 0,-6 5 0,-7 3 0,0 9 0,-17 8 0,0 9 0,-8 4 0,-8 4 0,2 9 745,-3 8 0,3 4 138,1 0-811,0 1 1,2-1-1,2-1 1,5-1 0,1-2-149,-1 2 1,3-5 34,-4-1 1,10-7-258,3-1-24,3-7 0,8 4 322,2-6 0,9-23 0,4-11 0,3-1 0,1 0 0</inkml:trace>
  <inkml:trace contextRef="#ctx0" brushRef="#br0" timeOffset="5">3303 727 7801,'-13'0'187,"0"1"368,0 3 1,5 4-160,-1 4 1,2-2-215,-1 3 1,-4-3 0,5 7 0,-1-3-211,-1-1 1,6 0 43,-1-1-218,-3 1-277,6 0 1,-4-2-1,10-2-1529,3-5 2008,-2-3 0,28-35 0,1-8 0</inkml:trace>
  <inkml:trace contextRef="#ctx0" brushRef="#br0" timeOffset="6">3073 548 7801,'-13'-7'806,"5"-4"-222,-1 2-1345,6 4 468,-2-1 0,6 12 0,3 2 293,5 4 0,36 29 0,-17-17 0,-1 0 0</inkml:trace>
  <inkml:trace contextRef="#ctx0" brushRef="#br0" timeOffset="7">3303 893 7801,'-8'12'191,"3"1"0,3 0 1,0 0 262,-3-1 0,1-3 0,4-1 0,0 2 405,0 2 0,-1-4-618,-4 1-305,4-7 1,-5-2 0,8-8 0,2-5-170,4-4 1,5-3-1,3-5 1,1-1 38,-2 1 0,5-1 0,0 1 0,0 1 214,-3 2 0,-2 4 0,1 5 0,1 2 295,-1 2 0,-2 4 5,-1 5-247,-1 5 0,-3 4 0,-1 7 0,1 2 0,-1 2 0,-1 1 0,0 0-297,1 1 0,-4-7 1,4 2-1,2-3-261,2-1 0,2-6 0,1-3 1,4-4-344,1-4 0,-3-4 187,4-9 522,0-3 1,-1-6 0,-2-1 0,-1-2 0,2-5 92,1-3 1,-5-3 0,2-1-1,-1-3 409,1-1 1,-5 5-238,1 2 1,-6 11 771,-7 10 0,-1 8 544,-3 5 0,1 8-905,-6 5 0,1 8 277,-5 4-651,0 3 1,2 6 0,1 1 0,2 2 0,-2 2 36,-2 2 1,5 0-104,3-3 1,-2 3-194,2-3 1,0-2 0,4 1 0,1-2-606,3-3 0,4-2 14,4-5 1,2-7-262,3-5 1,-1-6 0,5-1 927,2-4 0,12-39 0,5-15 0</inkml:trace>
  <inkml:trace contextRef="#ctx0" brushRef="#br0" timeOffset="8">3940 714 7797,'-8'-11'1253,"-1"2"-627,1-2-313,0 4 0,3-2 0,6 2-325,3 2 1,5 0-244,8 5 0,4 0-854,9 0 788,-3 0 1,8 0-1,-4 0 321,2 0 0,11-2 0,8-1 0,7-1 0,-1 1 0</inkml:trace>
  <inkml:trace contextRef="#ctx0" brushRef="#br0" timeOffset="9">4641 497 7794,'0'-8'144,"0"-1"1,-1 2 149,-3-1 0,1 1 528,-6 2 1,-3 4-361,-5-3 1,-10 8 0,0 4 0,-6 5 640,-6 4 1,0 9-420,-3 8 0,6 3-49,2 1-473,12-6 0,-5 8 0,14-5 0,6-1 1,4-1-256,3-5 1,11-2-145,6-5 0,10-4 232,3-8-449,6-4 1,-4-5 0,8-1-1,2-3 1,4-5-644,-1-2 1,0-6 396,-2 0 700,-4-6 0,2-9 0,2-7 0,1-5 0,0-1 0</inkml:trace>
  <inkml:trace contextRef="#ctx0" brushRef="#br0" timeOffset="10">1301 1670 7715,'-26'0'28,"1"0"1,-2 0-1,-2 0 1,0 0 413,0 0-68,8 0 0,3 0 0,5 0 0,3 0-51,6 0 0,11 0 1,15 0-1,7 0-63,5 0 1,14-1-23,7-3-264,6-3 1,-22 1 0,1 0 0,3 1-1,1 0 1,3 1 0,2 0 0,4-1-1,2 0 1,4-1 0,2 1 0,7-2-1,2 1-82,-19 2 0,2-1 0,0 1 0,0 0 0,0 0 0,1 1 0,4-1 0,0 1 0,0 0 0,-1 0 0,-1 0 0,0 0-86,-1 0 0,1 0 1,-1-1-1,0 1 1,0-1-1,0 0 1,0 0-1,-1 0 1,-1-1-1,-2 1 1,0 1-1,-1-1 45,18 0 1,0 0 0,-6-2 0,-1 2-907,-5 2 0,-2-1 1056,1-2 0,-2 0 0,-4 5 0,0-1 0,-3-2 0,-2 0 0,-4 1 0,-2 0 0,32-2 225,-8 1-187,-7 2 0,-4-1 0,-11-1 0,-9-1 0,-9 1-127,-7 2 1,-8-1 0,-4 0-1,-6-3 11,-5 3 0,-11 0-27,-6 2 1,-8 0-585,-9 0 511,2 6 0,-11-3 0,0 5 1,-7 2-1,-4 1 177,-2 2 0,0 0 0,-3 2 0,1 1 0,-1 0 0,-1 1 0</inkml:trace>
  <inkml:trace contextRef="#ctx0" brushRef="#br0" timeOffset="11">1594 1823 7715,'-44'0'-93,"-3"0"0,-1 0-507,1 0 0,5 0 643,8 0 0,1 0 0,6 0 1,0 0 967,3 0-470,7 0 1,3 0 0,8 0 3,5 0 0,10 0-349,12 0-116,9 0 1,9-4 0,12-2 0,9-1 0,9-3 187,-29 5 1,1-1-270,3 0 0,1-1 1,8 1-1,2 0 1,0-1-1,0 1 0,3 0 1,0 1-1,4-1 1,0 2-1666,3-1 0,2 1 1604,3 0 1,3 0 0,-22 0 0,1-1 0,0 1 0,2 0 0,-1-1 0,1 1 0,-3 0 0,1 0 0,-1-1 0,-2 1 0,1 0 0,-2 0-49,24-3 1,-2 1 0,-5 0 0,-1-1 0,-4 1 0,-1-1 0,-6 2 0,-3-1-123,-6 2 0,-3 0 0,30-2 197,-16 6 1,-9 0 169,-12 0-99,-12 0 105,-3 0 0,-15 0 9,-8 0 0,1 0 2520,-5 0-2955,-1 0 1,-8 0 0,0 0 0,1 0-563,2 0 847,2 0 0,10-6 0,4-1 0</inkml:trace>
  <inkml:trace contextRef="#ctx0" brushRef="#br0" timeOffset="12">2359 2499 7791,'-1'-11'11,"-2"1"1,0 1-1,4 1 738,6 1-570,5-4 0,6 8 0,5-4 0,5 0 0,8 1 0,5 0 0,5 2 500,4-2-639,1 5 0,0-5 0,0 6 0,-1 0 0,-4 0 0,-5 0 0,-7 0 161,-8 0 0,-6 6-933,-8 2 424,-4 4 1,-3 0-1,-6 3 1,-3 0 307,-5 2 0,-42 12 0,-11-3 0</inkml:trace>
  <inkml:trace contextRef="#ctx0" brushRef="#br0" timeOffset="13">2397 2550 7791,'-14'-4'0,"-2"-2"0,-1 1 234,2-1 1,6-4 0,8 3 9,8 0 1,4 1 0,13 6-1,5 0-98,2 0 1,2 0-1,3 2 27,3 2 1,-4-1-1,8 5 1,-4 4 0,-1 2-231,1 3 0,-2 1 0,-3-1 0,-6 4-235,-5 3 1,-11 2-1,-7-1 1,-7 2-236,-6 3 0,-12 3 150,-14 5 321,-3 0 1,-1-5 0,-2-3-1,-1-4 1,-2 0 0,2-1 0,3 0 507,4-4 0,9-7 122,8-6 0,2-5 2,3 2 0,6-4-344,6-1 0,7 0-344,10 0 1,0 0-1,7 0 1,6 0-174,5 0 0,2 0-158,10 0 0,-5-6-987,5-2 938,6-4 1,0-2 491,7-3 0,-2 2 0,4-7 0,-1-3 0,0-8 0,-1-6 0</inkml:trace>
  <inkml:trace contextRef="#ctx0" brushRef="#br0" timeOffset="14">3456 2550 7804,'-8'-13'0,"-3"2"118,3 3 295,2-4 1,-4 18 6,6 2 0,0 9 0,4 10 1,0 3 220,0 4 0,-5 4-543,1 5 1,0-2 0,4 4-1,0 1 287,0-1 0,0-4-584,0 2 1,0-9 0,0-5 0,0-3-325,0-5 1,4-7-300,0-5-25,1-6 706,-5 2 0,0-10 1,0-4-1,0-4 0,0-4-103,0-4 1,0-4 276,0-5 0,0-3 1,0-6-1,0-4-57,0-4 0,0 2 116,0-2 1,1 0 131,3-4-31,-2 0 0,9 6 0,-3 3 0,4 3 0,1 5 217,-1 5 0,1 12-292,0 4 1,0 9-188,-1-1 39,7 4 0,-5 7 1,3 4-1,-3 4 0,-1 4-743,0 2 1,-2 1 77,-3 5 1,-2-1 694,-6 1 0,-14 7 0,-6 5 0,-1 3 0,0 0 0</inkml:trace>
  <inkml:trace contextRef="#ctx0" brushRef="#br0" timeOffset="15">3417 2856 7804,'-12'0'0,"-1"0"835,0 0 0,0 0 457,1 0-1114,4 0 0,10 0-152,11 0-168,-1 0 0,12 4 0,-1 2 0,5 0 1,6-1 141,3-2 0,10-4 0,7-2 0,4 0 0,0-1 0</inkml:trace>
  <inkml:trace contextRef="#ctx0" brushRef="#br0" timeOffset="16">3902 3098 7804,'-6'-12'0,"5"-1"0,-4 0-46,4 0 0,2 2 0,5 3 0,5 2 337,5 0 1,1 5-124,-4-3 0,4 4 0,0 4 1,-2 6 268,0 5 0,-3 1-411,1 5 0,-4 2 1,-2 5-1,-2 3-31,-2 2 0,-1-5 374,-2 2-561,-6-3 0,3-1 0,-4-2 0,0-3 1,1-4-1,-1-4-98,0-5 245,4-2 0,-2-13 0,5-6 0,1-7-68,3-4 0,3-7 65,6-3 0,1 1 0,2-1 0,1-1-99,-2-2 0,0 0 342,-3 3 1,0 4-3,-4 9 929,3 3-784,-9 11 1,4 4 0,-8 10-1,-1 7 217,-1 4 0,-2 4-326,2 3 0,3-1 134,-4-2-516,4 2 1,1-6 0,0 3 0,0-4 0,1-2-363,4-3 0,2 0-162,6-4 0,1-1 51,3-3 211,3-2 1,5-2 0,1-9 414,-1-2 0,18-19 0,8-9 0,4-3 0,0 0 0</inkml:trace>
  <inkml:trace contextRef="#ctx0" brushRef="#br0" timeOffset="17">4769 2576 9608,'0'-7'-61,"1"1"541,4 6 0,3 0 0,9 0 1,4 0-524,3 0 0,2 0 1,-1 0-1,2 0-711,3 0 0,-3 0 69,3 0 1,-3 0 0,-3 0 684,-3 0 0,-31 17 0,-13 4 0</inkml:trace>
  <inkml:trace contextRef="#ctx0" brushRef="#br0" timeOffset="18">4692 2780 7804,'-12'0'592,"3"0"163,1 0 0,3 0 0,-2 1-299,2 3 0,2-1 0,7 6 0,6-1-955,6-1 0,3 5 60,7-4 166,-1-2 0,5-1 0,1-3 0,2 1 0,2 1 273,2-1 0,-2-14 0,2-5 0,4-2 0,-1 0 0</inkml:trace>
  <inkml:trace contextRef="#ctx0" brushRef="#br0" timeOffset="19">7128 2410 7952,'-13'0'601,"0"-4"1,2-2 1543,2-1-1964,4 4 1,8-3-1,5 6 1,9-1-1,7-2 1,6-2 0,5-1-119,6 0 1,1-2 0,3 2-1,-1 0-350,-3 1 1,3-4-268,-2 5 1,-3-5 0,-7 5 0,-1 1-381,-2 2 0,-8 1 160,-4 0 774,-3 0 0,-18-6 0,-5-1 0</inkml:trace>
  <inkml:trace contextRef="#ctx0" brushRef="#br0" timeOffset="20">7893 2078 7952,'0'-8'65,"0"-1"-179,0 1 1384,0-5-729,0 6 1,0 3 0,0 8 755,0 5-1206,0 8 0,0 2 0,0 8 0,0 3 0,0 4-176,0 3 1,0 1-1,0 0 1,0 1-590,0-1 0,0 0 54,0 0 1,0-5 342,0-3 1,0-9 0,0-4 0,0-3-797,0-1 796,0-6 0,1-7-135,4-8 493,-4-4 1,5-6 0,-6-3 0,1-5-1,2-4 142,1-4 1,0-4 79,-4-4 1,0 0-161,0-4 1,-4 0 60,0 0 0,-2-5 0,3 2 0,-1 0 476,1 3 0,2 7-370,1 5 1,1 3 208,4 5-442,2 6 0,7 3 0,3 9 0,4 4 0,5 2-691,3 2 0,-2 0 401,3 0 1,-7 6-591,-2 2 443,-6 9 1,4-1 0,-6 5 359,-1 2 0,-16 18 0,-4 6 0</inkml:trace>
  <inkml:trace contextRef="#ctx0" brushRef="#br0" timeOffset="21">7931 2270 7952,'-14'0'0,"-3"0"0,3 0 419,-3 0 227,3 0-286,7 0 1,11 4-561,9 0 0,9 0 0,2-4 1,7 2 199,6 2 0,4-8 0,5-2 0,8 2 0,-1 0 0</inkml:trace>
  <inkml:trace contextRef="#ctx0" brushRef="#br0" timeOffset="22">8390 2308 10483,'0'13'1583,"0"-1"1,0 7-1425,0 2 1,0 5-1,0 3 1,0 5-135,0 3 1,0 1 0,0 1-1,0-2-1050,0-3 1,0-3 0,0-7 1024,0-3 0,0-14 0,0-8 0</inkml:trace>
  <inkml:trace contextRef="#ctx0" brushRef="#br0" timeOffset="23">9334 2333 7965,'-7'-8'722,"4"1"0,6 0-319,5 0 1,9 4-1,6-3 1,5 2 0,6 0-1,3 1-1165,1 1 0,2-2 242,2 0 1,0 0 0,3 4 519,-1 0 0,15-6 0,1-1 0</inkml:trace>
  <inkml:trace contextRef="#ctx0" brushRef="#br0" timeOffset="24">10201 2053 7965,'0'-13'108,"-4"5"0,-2-1 663,-1-1-428,4 5 1,-4 6 0,4 10 0,-1 8-84,1 5 0,2 0 0,1 10 0,0 0-130,0-1 1,0 3 0,0-2 0,0 3-419,0 1 1,1-5-1,2-3 1,1-3-101,-1-2 0,-2-5 25,-1-3 107,0-8 1,0-5-1,0-8 1,0-6 128,0-6 0,-1-4 1,-2-5-1,-1-2 449,1-3 0,2-3 1,1-5-1,0 0-194,0 0 1,0-6 0,1-3 0,3-1 153,5 1 1,1-1 83,-2 5-204,3 1 0,-3 5 0,4 4 0,1 8 0,1 7-316,3 3 0,-1 8 0,4 3 0,-1 3-449,1 1 0,-3 5 61,5 4 1,-5 4-31,4 4-721,-6 2 1293,4 7 0,-27 19 0,-11 9 0,0 5 0,1 0 0</inkml:trace>
  <inkml:trace contextRef="#ctx0" brushRef="#br0" timeOffset="25">10239 2231 7969,'-13'0'416,"-4"0"-83,0 0 1,0-4 0,5 0-318,-1 1 807,6 2 0,2 1 0,10 0-935,3 0 0,9 0-363,4 0 0,9 0-1301,4 0 1776,3 0 0,10 2 0,7 1 0,4 1 0,0-1 0</inkml:trace>
  <inkml:trace contextRef="#ctx0" brushRef="#br0" timeOffset="26">10634 2384 7969,'0'-12'257,"0"-1"-43,0 0 0,2 2 69,2 2 1,0 2 878,9 3-1028,-3 3 0,10-5 0,-5 7 0,4 2 0,-1 3-250,1 1 1,-4 3 0,-6 5 0,-5 2-454,-3-1 1,-1 2 338,0-1 1,-4 5-1,-2-4 1,-1 1-87,-3-1 1,-1-1 486,-2-4 0,6-1-312,3 1 317,3-6 0,1 5 1,0-4-1,1 2 337,3-1 1,3-2-308,6-3 1,0-1 0,0 4 0,-1 0 219,1 0 0,-2-3-231,-2 5 1,-3-1 390,-6 5-464,0 0 0,-6-1 0,-3 1 0,-3 0-30,-5 0 1,-3-2 21,-6-2 1,5 0-567,0-4 87,0-1 1,-3 0 0,2 0-1,5-1 1,3-3-1097,1-4 0,6-4 1461,3-9 0,42-32 0,-13 19 0,0-1 0</inkml:trace>
  <inkml:trace contextRef="#ctx0" brushRef="#br0" timeOffset="27">11438 2066 7969,'-2'-12'807,"-2"4"1,1-4-445,-5 4 0,3 2 183,-3 2 0,-1 3 0,-3 1 1,-1 1-24,0 3 0,-1 5-174,-3 8-256,3 8 1,-5 4-1,7 5 1,-1 0-1,2 0-369,2 0 110,3-6 1,6 7 0,2-6 0,2-4 0,6-3-332,6-4 355,3-7 0,7-1 0,-1-6 0,2-1 0,2-4-781,0-8 759,7 1 0,-5-16 0,3 3 1,-3-4-1,-1-1 141,0-4 0,-5 1 0,-5-3 0,-2 1 101,-2 2 0,-3 8 522,-5 4-502,-2 3 1,-7 7-1,-4 4 1,-3 7-80,-4 9 1,4 1-25,-1 7 0,2 1 93,-1 3-272,2 1 1,6-5-1,0-1 1,0 0-1,2-3-201,2-3 0,9 0 491,8-10 0,4 0 3,5-4-18,-3 0 0,8-7 1,-3-5-1,-1-7 1,0-3 513,-3-4 0,-2 3-252,-5-6 0,-4-3 158,-8 3-418,-4-7 1,-6 9-1,-5-2 1,-7 2 0,-8 3-331,-7 2 0,-1 8-63,-5 6 0,5 6-418,-5 2 328,5 6 0,-2 8 1,6 3-1,1 4 1,2 3 389,5 2 0,26 22 0,6 6 0</inkml:trace>
  <inkml:trace contextRef="#ctx0" brushRef="#br0" timeOffset="28">12368 1989 7940,'0'-13'542,"-4"5"-325,0-1 0,-6 7 0,0-3 0,-7 4 393,-8 1 0,-2 1-493,-7 4 1,0 6 101,-5 6-307,7 6 1,2-5 0,9 5-1,5-4 1,6 1-196,6 0 0,10-4 0,7 1 0,8-4-26,7-5 1,5 2 48,5-6 224,0 0 1,5-4-1,-1 0 1,-1 0 0,-2 0 89,-5 0 1,-2 2 233,-2 2 1,-9-2 17,0 2 66,-11-3 0,-4 1 0,-9 0 1,-5 4-1,-9 1 202,-6 3 1,-8 0-124,-3-1 1,-7 2 185,-2-3-573,1 4 0,5 0 0,3 0 0,6-2 0,3-3-1081,4-2 0,7 1-437,1-2 229,6-2 1,19 2 1224,5-8 0,25-11 0,12-6 0,5-3 0,-1 0 0</inkml:trace>
  <inkml:trace contextRef="#ctx0" brushRef="#br0" timeOffset="29">13044 1989 7940,'-20'0'243,"2"-4"-81,5 0 0,-4 1 0,0 7 0,0 5 788,-1 2 1,4 6-573,-3 0 1,3 6 337,1-2-626,0 3 1,6 1 0,3 1 0,4-2-1,4-1-303,4-2 0,9-5 1,5 1-1,3-5-351,5-3 1,3-4 404,5-5 0,0 0 0,-1-1 0,-2-3-123,-1-5 0,-1-6 336,1-2 0,-3-6-50,-5 2 1,-7-3 0,-3-2-1,-6 1 237,-6-1 0,-4 1-37,-4-1 1,-5 2-128,-8 3 0,-7 4 0,-7 7 0,-1 3-516,-4 1 1,4 2 7,-2 4 0,1 1-824,-1 4 863,3-4 392,0 10 0,4 8 0,-4 8 0</inkml:trace>
  <inkml:trace contextRef="#ctx0" brushRef="#br0" timeOffset="30">13185 1709 7953,'-5'-13'520,"1"0"0,0 5-7,4-1 0,-4 5 1459,-1-5-1290,1 7-405,-2-4 0,4 13 0,-7 6 0,-1 8 0,-1 9 1047,-2 8-1187,-5 6 0,3 13 0,-3 3 0,1 6 0,0 3-227,9-34 0,0 1 1,-1-1-1,0 1 0,0 0 1,1 0-1,-8 32-784,2-3 0,7-12 483,3-7 1,3-6 0,1-6-1,0-4-2651,0-3 3042,0-7 0,5-13 0,2-9 0</inkml:trace>
  <inkml:trace contextRef="#ctx0" brushRef="#br0" timeOffset="31">13950 1976 7932,'-2'-8'1760,"-2"-1"-1143,3 1 0,-4 1 0,11 3-601,7 2 1,5 2 0,9 0-1,3 0-262,4 0 0,7 0 174,1 0-701,7 0 1,-10 0-1,4 0 773,-4 0 0,-29 23 0,-7 5 0</inkml:trace>
  <inkml:trace contextRef="#ctx0" brushRef="#br0" timeOffset="32">14013 2180 7932,'-8'0'35,"-1"0"0,2-1 566,-1-3-366,2 2 1,12-3 0,5 5 0,8 0-380,6 0 1,13 0-1,3 0 1,8 0-962,7 0 1,2-5 1104,6 1 0,-19-8 0,8-7 0,1 1 0,7-1 0,-1 0 0,1 0 0</inkml:trace>
  <inkml:trace contextRef="#ctx0" brushRef="#br0" timeOffset="33">14842 1976 7932,'-13'0'202,"1"0"0,-1 0-68,0 0 1,0 2 0,1 2-1,-1 5 74,0 2 0,0 3 1,2 2-1,1 2-59,2 2 1,5-3 0,-1 3 0,4 0 47,4-1 0,4-4 0,9-1 1,6-6 37,5-2 1,1-2-1,5-4 1,1-1 59,2-3 0,1-8 1,0-5-182,-5-5 0,-2-3 0,-5-6 0,-4-1 0,-3-4 0,-8-1 0,-4-1 342,-4 0 1,-13 5-235,-7 4 1,-7 2-812,-6 1 415,-2 6 0,-11 8 1,-1 7-1,0 5 1,-1 5-1126,0 3 1299,-2 9 0,8 12 0,-1 7 0,-4 5 0,1 0 0</inkml:trace>
  <inkml:trace contextRef="#ctx0" brushRef="#br0" timeOffset="34">16921 2040 7937,'-2'-8'248,"-1"-1"0,-1-1 665,1-1-843,8-2 0,3 6 0,10 1 0,8 2 1,8-2-1,7 1 0,6-2-306,2 0 1,2 4 0,0-1 0,0 1-305,0-2 1,-11 4 320,-6-3-761,-6 2 980,-8 2 0,-18 12 0,-11 2 0</inkml:trace>
  <inkml:trace contextRef="#ctx0" brushRef="#br0" timeOffset="35">17061 2104 7951,'-19'0'0,"0"0"0,-7 0 428,6 0 0,5 0 0,10 0-162,10 0 0,10 0 1,7 0-1,3 0-368,5 0 0,4 0 0,7 0 0,1 0-518,-1 0 1,-1 0 619,-2 0 0,7-16 0,5-8 0,5-1 0,-1 1 0</inkml:trace>
  <inkml:trace contextRef="#ctx0" brushRef="#br0" timeOffset="36">17380 1721 8025,'-15'-12'347,"-2"-1"0,-1 0 537,-3 0 1,4 5-485,8-1 0,2 7-207,3-3 1,3 5-286,-4 5 1,10 2 0,4 5 0,6 1-15,2 0 0,7 0 90,1-1-68,1 1 0,9 0 0,-4 0 0,2-2 1,1-1-411,-2-2 0,5-3 0,-4 2 0,-1 0-8,-2 0 0,-4-4 322,-5 1 0,-3-3 408,-5-1-170,-6 0 0,-3 5 0,-8 0 1,-6 2 344,-5 3-118,-11 7 0,-2 2 0,-6 5 0,-2 0 0,-2 4 390,-4 3 0,6 3-557,-2 5 1,8-5-488,1 0 116,7-6 0,1 6 0,7-7 1,4-4-1,3-4-1231,4-3 1484,2-2 0,35-18 0,8-5 0</inkml:trace>
  <inkml:trace contextRef="#ctx0" brushRef="#br0" timeOffset="37">19522 1658 7957,'0'-13'216,"0"0"1,-2 0 909,-2 1-915,3 5 1,-6-3-1,2 8 1,-2 6 0,-1 11 323,-1 7 1,2 7-273,-1 9-250,-4 0 0,10 5 0,-6 1 0,3 1 0,2 2 0,2-1 0,1 0-334,0-2 1,1-6 0,3-5-1,3-4-20,0-5 1,0-4 198,-2-7 1,-2-6 0,4-4 0,-2-6 34,-2-5 1,-1-5 292,-2-4-107,0-3 0,0-10 0,0-1 0,0-2 0,0-3 0,1-4 0,2-5 206,1-5 1,0 6-123,-4-7-83,0 3 0,2-3 0,1 0 1,2 1-1,2 5 32,3 7 0,3 5 0,4 9 1,4 4-513,3 7 0,2 6 177,-1 7 0,1 2 0,-1 3 0,1 7-547,-1 3 1,-6 8-731,-7-2 1500,1 3 0,-22 11 0,-9 7 0,3 3 0,1-1 0</inkml:trace>
  <inkml:trace contextRef="#ctx0" brushRef="#br0" timeOffset="38">19445 1913 7965,'-12'-6'-42,"4"5"-191,3-5 1,8 2 966,5-1 0,2 1-103,11 4-702,6 0 0,6 0 0,5 0 0,0 0 0,2 0-1943,2 0 2014,-2 0 0,32 0 0,-35 0 0,0 0 0</inkml:trace>
  <inkml:trace contextRef="#ctx0" brushRef="#br0" timeOffset="39">20032 1925 7967,'-4'-8'0,"-1"-1"407,1 7 0,3-4 1,-2 7 745,-1 4 1,-1 7-793,5 10 0,0 2 0,-1 1 0,-2 2-198,-1 3 1,0-2-644,4 6 298,0 0 0,0 0 0,1-1 0,2-2 0,2-3 0,3-2 0,1-5-1277,3-4 0,-2-3 1459,2-1 0,21-46 0,14-11 0</inkml:trace>
  <inkml:trace contextRef="#ctx0" brushRef="#br0" timeOffset="40">20478 1811 7985,'0'-13'0,"2"-1"326,2-3 1,-1 3 0,5-2 0,2 5-105,1 2 1,6 5-428,0-5 1,5 7 0,-4-3 0,2 4-500,3 1 0,1 4 704,1 0 0,-11 40 0,-2 6 0</inkml:trace>
  <inkml:trace contextRef="#ctx0" brushRef="#br0" timeOffset="41">20414 2104 7985,'-12'-4'636,"-1"-1"1,4-3-152,1 4 0,5-2-170,-1 2 1,14 1-572,7-6 192,5 7 1,10-6 0,3 6 0,5-4 63,2-1 0,7 0 0,7 0 0,2-3 0,0 0 0</inkml:trace>
  <inkml:trace contextRef="#ctx0" brushRef="#br0" timeOffset="42">21728 1747 7954,'-9'-2'292,"1"0"0,-1-4-42,2-1 0,3 4 1,8-1-1,5 2 0,3 2 22,5 0 1,5 0 323,7 0-673,4 0 1,4-1 0,-2-2 0,1-1 0,2 1 0,3 2 76,0 1 0,-1-10 0,5-3 0,3-1 0,-1 0 0</inkml:trace>
  <inkml:trace contextRef="#ctx0" brushRef="#br0" timeOffset="43">22467 1466 7954,'-4'-8'94,"-2"-1"0,-1-1 398,-3-1 0,3 4 1,-1 3 31,-2 2 1,-1 5 0,-1 4 0,2 9-320,2 7 0,4 1 0,-4 10 0,3 1-339,2 2 1,2 1 0,1 2-1,0 1-256,0 1 1,4-3-400,0-5 513,6-6 1,-7 2-1,5-9 1,1-4-1,-1-4-224,1-5 1,-6-4 0,1-8-1,-3-6 511,-1-5 0,0-5 0,0-7 0,0-3 190,0-4 1,0-4 0,0-5-1,0-2 165,0 0 0,0-3-38,0 5-81,0-5 1,0 3 0,0-4 0,0 6-1,0 6 199,0 4 0,6 3 1,4 6-1,4 4-299,3 8 1,7 5-203,2 7 1,1 0-74,7 0-62,0 0 0,-2 7 1,-4 4-1,-3 6 0,-6 1-1274,0 1 1,-4 4 514,-6-2 949,-3 9 0,-40 30 0,12-23 0,1 0 0</inkml:trace>
  <inkml:trace contextRef="#ctx0" brushRef="#br0" timeOffset="44">22404 1670 7954,'-12'-1'-74,"4"-3"-346,-4 2 828,11-3 0,-3 0 1,9 1 119,8 1 0,7 2-471,10 1 0,2 1-1594,7 4 1537,-1-4 0,6 7 0,7 1 0,3-2 0,1 0 0</inkml:trace>
  <inkml:trace contextRef="#ctx0" brushRef="#br0" timeOffset="45">22824 1849 7954,'-1'-9'0,"-3"1"0,2-1 526,-2-3-507,3-1 318,6 0 1,7 6-1,6 3 1,0 2-1,2 4 208,0 2 0,-3 3-424,4 6-390,-5 0 1,2 4 0,-5 0 0,-2-2 0,-1 1 0,-3-1 0,-1 2-294,-3-1 1,-2-2 298,-1-1 308,0 0 1,0-5-1,0 1 487,0 1 411,0-5-731,6 1 0,1-2-73,6 0 1,0 2 0,-1-3 0,1 3 15,0 1 1,-5 1-46,1 5 0,-6-3 20,1 3-57,-3-4 1,-1 10 0,0-6 0,-1-1 66,-3 1 0,-3 0-92,-6 0 0,-4-6-180,0-3 0,-6 2 0,2-2 0,-2-1-287,2-2 1,-3-1-97,3 0 0,1-1 177,-1-3 0,6-5 338,3-8 0,27-25 0,14-12 0</inkml:trace>
  <inkml:trace contextRef="#ctx0" brushRef="#br0" timeOffset="46">23717 1530 7954,'0'-13'302,"-4"1"177,-1-1-74,-5 6 0,3 1 0,-7 6 1,-1 2 47,-2 2 1,-6 9-287,2 8 0,-2 7 0,0 3 0,4 2 24,0 2 1,4 2-475,6 1 175,3 1 1,6-7 0,3-2 0,4-5-1,7-3-691,5-5 642,8-3 0,1-7 0,5-4 0,-1-6 0,1-6-101,2-2 0,-2-3 0,-1-3 0,0-4 106,-4-3 0,-1-6 256,-2 0 0,-5 0 61,-3 5 1,-8 4-1,-5 1 584,-3 1-585,-1 8 1,-1 7 8,-3 8-155,-3 3 1,-2 12 0,2 2-1,0 1 1,1 1-166,1-2 0,0 1-33,5 3 1,0-5 176,0-3 1,6-3-1,3-3 1,3-2 102,5-5 1,3-2-81,6-2 1,-1-6 197,1-3 1,-1-3 0,1-5-1,-2-5 343,-3-2 0,2-1-304,-6-1 0,-5-1 37,-3-2-247,-6 2 1,1-4-1,-10 7 1,-5 2 0,-7 5-319,-7 3 1,1 7 179,-10 3 1,0 2-1376,-4 2 1017,0 6 1,-3 3 0,3 6 0,5 5 448,5 4 0,19 27 0,5 16 0</inkml:trace>
  <inkml:trace contextRef="#ctx0" brushRef="#br0" timeOffset="47">24584 1581 7954,'0'-13'149,"0"1"1,0 3-188,0 1 1,-6 5 350,-2-1 0,-4 2-108,0 2-123,-1 0 1,-4 2-1,-1 2 1,-1 4-1,1 4-243,2 0 0,6 5 0,3 0 0,1 0-70,4 2 1,2-5 145,4 3 0,4-3-15,9-1 98,-2 0 0,9-1 0,-3 0 0,3-2 0,0-2 423,-3 2-234,3-4 1,-5 1 0,3-4 0,-2 2 991,-1 2-863,-2 2 0,-10-1 409,-3 1-530,-3-6 0,-10 7 1,-6-5-1,-4 2 1,-7 2-160,-2-2 0,-2 3-372,4-6 1,-2 2 211,3-2-390,-9-3 0,17 7 0,-7-6 514,4 3 0,55-23 0,26-11 0,3-3 0,1 0 0</inkml:trace>
  <inkml:trace contextRef="#ctx0" brushRef="#br0" timeOffset="48">25311 1658 7954,'-13'0'641,"4"0"-423,1 0 0,-1 1 1,-3 3-1,-2 5 105,-3 2 1,1 3-5,-5 3 0,5-1-78,-1 5-145,3 0 1,5 5 0,2-1 0,3-1 0,6-2-56,5-5 1,5 0 0,7-3 0,6-3-447,8 1 0,4-7 330,1-1 0,2-4 0,2-2 0,5-4 84,3-1 1,-5-6 32,-3-4 0,-3-6 330,-5 2-311,-3-3 1,-7-1-1,-4-1 1,-8 1-1,-6 1 166,-4 2 1,-10 0-101,-4 5-173,-7 0 1,-6 5 0,-2 4-1,-3 4 1,-2 2-559,-1 2 1,0 0 46,4 0 0,6 6-918,-3 2 1475,4 4 0,2 12 0,2 3 0</inkml:trace>
  <inkml:trace contextRef="#ctx0" brushRef="#br0" timeOffset="49">25693 1262 7992,'-5'-7'913,"3"-4"1346,-9 10-1806,4-5 1,-2 13 0,1 6-1,-2 8 189,-1 7 0,-4 12-514,-2 11 0,2 6 0,-6 9 0,9-31 0,1 1-88,-1 2 1,0 1 0,-3 3-1,0 1-1139,0-1 0,0 1 858,0-5 0,1 0 0,2-1 0,2 0 1,-10 21-1,2-7 0,2-9-3998,2-6 4239,1-11 0,-28-18 0,-7-8 0</inkml:trace>
  <inkml:trace contextRef="#ctx0" brushRef="#br0" timeOffset="50">11132 3825 8072,'0'-18'0,"0"-3"0,0-2 0,0 2 0,0 4 0,0 3 592,0 1 1,0 9 169,0 8 0,0 4 0,0 14-648,0 4 0,0 7 0,0 5 1,0 1-1,0 0-57,0 4 1,0 1 0,0 4 0,0-3-254,0-1 0,0 3 13,0-5 6,0 1 0,0-11 0,0-2 0,1-4 0,2-5 0,3-5-203,1-7 0,-3-10 293,4-12 77,-5-5 1,7-9 0,-6-3 0,-1-4-1,-1-4 232,-2-5-172,0 4 0,0-14 0,0 5 0,0-1 0,0-4 103,0-1 0,0-2 0,0 2 0,0 0 86,0 4 1,1 6-20,3 10 1,-1 5 0,6 7 0,1 7 73,1 5 1,2 4-578,-1 6 0,7 0 108,2 0-192,3 6 0,2 1 0,-1 7 0,1 2 1,-1 2-1083,1 2 0,-7 1 746,-2 5 703,-2 5 0,-25 24 0,-6 12 0</inkml:trace>
  <inkml:trace contextRef="#ctx0" brushRef="#br0" timeOffset="51">11208 4055 8072,'-18'0'0,"4"0"-25,-3 0 1,2 0-478,3 0 1268,5 0 0,8 0-68,12 0-636,5 0 1,9 0 0,1 0-1,5 0 1,2 0-479,5 0 0,3 0 416,-1 0 0,8-3 0,8 0 0,6 0 0,1-1 0</inkml:trace>
  <inkml:trace contextRef="#ctx0" brushRef="#br0" timeOffset="52">11833 4170 8072,'-6'-8'459,"5"3"-37,-5 5 0,6 5 243,0 4 0,0 8 1,0 4-1,0 3-617,0 2 1,0 1 0,2 1-1,0 2-310,3-2 1,0 2-1,-2-3 1,1-3-497,-1 0 0,0-4 0,0 0-918,1-2 1676,6-1 0,14-55 0,10-13 0</inkml:trace>
  <inkml:trace contextRef="#ctx0" brushRef="#br0" timeOffset="53">12496 3966 8072,'0'-13'573,"0"-4"573,0 0-1258,0 0 1,10 4-1,3 0 1,2 2 0,2 2-1,2 5 1,0 1-403,4-1 1,1 3-470,2-4 983,-1 4 0,1 24 0,-1 5 0</inkml:trace>
  <inkml:trace contextRef="#ctx0" brushRef="#br0" timeOffset="54">12483 4170 8072,'-7'-6'573,"-4"3"574,2-5-26,4 5 0,-4-3-94,9 6-1237,9 0 0,8 0 0,7 0 0,4 0 0,3 0 0,5 0 210,0 0 0,6-5 0,6-1 0,3-1 0,0 0 0</inkml:trace>
  <inkml:trace contextRef="#ctx0" brushRef="#br0" timeOffset="55">15072 3621 8059,'-2'-7'-2280,"-2"3"2336,3 3-29,-5 1 138,6 0-268,0 0 72,0 5 7,0-3-56,0 3 80,0-5 0,0 6 0,0 1 0</inkml:trace>
  <inkml:trace contextRef="#ctx0" brushRef="#br0" timeOffset="56">14676 3494 7941,'0'-19'115,"-4"1"1,0-3-1,0 5 1,-1 5 311,1 2 0,-4 14 0,3 3 0,3 12 196,0 8-574,2-1 0,0 14 1,0-1-1,0 4 1,0 4-73,0 2 0,0 1 1,0-2-1,2-1 38,2-1 1,1-4-79,4 3-20,2-5 0,-8-4 0,4-10 0,0-7 0,-1-4 47,0-5 1,-2-14 0,-4-5-1,0-11 39,0-5 1,-6-7 6,-2-3-38,2-3 0,-5-7 0,4-3 0,-2-2 0,1-4-12,-2-2 79,4 3 1,-4-6 0,6 2-1,1 0 1,2 2 91,1 7 0,0 9 0,1 8 0,3 9 5,5 5 1,4 9-53,4 3 0,2 4-229,7 4 157,-1 9 0,1 5 0,-1 5 0,1 0 0,-2 2-189,-3 4 0,-2 2-49,-7-2 0,-3-2 84,-1 3 1,-5-3 0,0-1 0,-6 0-76,-5 4 1,-5-7 108,-4 2 1,-3-8 126,-5 0-65,-1-2 1,-4-3 0,1 0 0,0-2-1,4-3-354,4-2 0,1 1-531,3-2 569,8-2 362,-2 3 0,79-27 0,-26 7 0,1 1 0</inkml:trace>
  <inkml:trace contextRef="#ctx0" brushRef="#br0" timeOffset="57">15709 3545 7949,'6'-19'97,"-5"5"-62,5-4 0,-7 11 10,-4 2 0,-3 4 0,-9 2 1,-4 4 478,-4 3 1,0 5-210,-1 4-250,1-3 0,-1 10 1,1-4-1,1 1 0,3-1 1,5 0-1,6-2-9,6 1 0,2-2 27,2-4-94,0-6 1,12 3 0,6-6-1,8-1 1,5-2-44,1-1 1,1 0-1,2 0 1,-2 0 75,-2 0 0,-1 1-27,-5 4 1,0-4 254,-4 3-154,-3 3 1,-6-4 0,-4 6 0,-4 1 0,-2 1 108,-2 2 0,-10 0-21,-3-1-152,-8 1 1,1 0 0,-6 0-1,1-1 1,-1 0-247,1-4 1,-1 2 39,1-6 0,5 5-756,3-5 510,3 0 0,7-5 1,3-3 419,2-5 0,53-36 0,-19 17 0,0 1 0</inkml:trace>
  <inkml:trace contextRef="#ctx0" brushRef="#br0" timeOffset="58">15977 3583 7949,'0'-7'1688,"0"1"0,0 8-1113,0 2 0,4 3-315,1 6 1,-1 5-209,-4 3 1,1 4 0,2-1 0,1-2-385,-1 0 0,-1-1 52,-2 4 0,4-1 0,0-2 0,-1-5-965,-2-3 0,-1-1 1245,0-1 0,-5-56 0,-2-14 0</inkml:trace>
  <inkml:trace contextRef="#ctx0" brushRef="#br0" timeOffset="59">15952 3417 7986,'-6'-12'657,"3"-3"-671,-5-2 1,5 7 0,-2-2-720,4 0 1092,1 7 1,1-1-126,4 6-747,2 6 0,6-3 0,-1 5 513,1 2 0,34 30 0,-20-16 0,1 0 0</inkml:trace>
  <inkml:trace contextRef="#ctx0" brushRef="#br0" timeOffset="60">16207 3685 7986,'0'13'0,"0"-5"497,0 1 1,0-1-1,0 5 167,0 0 0,1 0-174,3-1-256,-2-5 1,3 5 0,-3-5 0,1 1-50,1 1-285,6-6 1,-3 2 0,6-5 0,1-3-207,3-5 1,-2-2 156,7-11 1,-5 4-77,4-4 0,-1-1 0,2-3 0,0 1 27,0 2 0,-3 4 213,-2 5 0,1 2 349,-1 2-293,-6 4 0,1 5 0,-5 1 0,0 3 0,-3 6-63,-2 6 0,-2 0 82,0 5-251,0 0 0,4 0 1,0-1-1,0-1 1,2-4-686,2-1 1,5-1 346,4 0 0,3-6 499,6-3 0,11-16 0,8-8 0,3-2 0,0 1 0</inkml:trace>
  <inkml:trace contextRef="#ctx0" brushRef="#br0" timeOffset="61">17112 3494 7986,'-11'-9'650,"2"1"0,-2 5-682,2-1 0,2 2 194,-1 2 1,-1 0 0,-4 2 0,1 2 618,-1 4 0,2 9-570,2 5 0,-1 2 67,6 1-412,0 1 0,-1-1 1,1 1-1,3-1 1,4-1 27,5-2 1,3-4 0,4-5 0,2 0-143,4-1 1,7-5-15,2-2 1,0-5 0,-5-5 0,2-5-179,3-5 1,-9-5 357,0-5 0,-2-2 133,-7-3 0,3-4-65,-11-9 0,0 4 0,-5-2 0,-5 4 265,-7 3 1,-5 5 38,-8 0 19,1 7 0,-1 5 0,1 9 0,-1 4 0,1 2 414,-1 2 0,2 2-241,3 2-486,-3 9 0,10 1 0,-3 4 0,4-1 0,3 0 157,2-1 0,5 2-389,-1-1 100,8 6 1,3-9 0,6 5 0,1-2-1,1 0-523,2-2 0,6-5-666,-2-1 1028,3-1 0,3-1 0,2-3 297,0-2 0,7-9 0,3-3 0,3-1 0,-1 1 0</inkml:trace>
  <inkml:trace contextRef="#ctx0" brushRef="#br0" timeOffset="62">17456 3532 9627,'-7'-7'1949,"1"-4"-2322,6 9-54,0-3 0,2 5 0,2 1 1,5 3 426,2 5 0,24-3 0,11-1 0,3 1 0,-1 1 0</inkml:trace>
  <inkml:trace contextRef="#ctx0" brushRef="#br0" timeOffset="63">18106 3379 7986,'-1'-8'0,"-3"0"0,-5 3 0,2-4 0,-1 5 501,-2 1 1,-2 5-1,0 5 1,-2 7-202,-3 4 0,2 5 0,-2 7 1,3 2 252,1 1 1,1 4 0,0-5-1,4 1-835,4-3 1,4-3 0,4-3 0,4-2 28,4 0 1,6-13 0,3 0 0,5-6 7,4-3 0,-2-2 1,6-2-1,0-6 75,-1-5 0,3-5 241,-2-6-12,-2 1 1,3-5-1,-5 0 1,-3 2-1,-5 1 1,-5 3-1,-4 3 1211,-4 4-724,-4 8-483,-5 4 0,-5 6 0,-4 3 0,-2 6-165,-2 6 1,4-1-1,1 7 1,-1 0-437,2 2 0,2 0 200,5-2 194,0 2 1,0-10 0,1 3 0,3-3 0,6-3 241,6-2 1,4-3 90,5-6 0,2 0-10,3 0 1,-3-10 0,3-3 0,-4-3 385,0-2 1,-1-3-246,1-9 0,-8 3-178,-5-3 1,-6 3 0,-7 2-1,0-1-126,0 1 0,-3 5-147,-5 3 0,-2 7-385,-11 2 0,4 5 1,-5-2-1,0 4-775,-2 1 1,4 6 1290,3 2 0,3 32 0,1 8 0</inkml:trace>
  <inkml:trace contextRef="#ctx0" brushRef="#br0" timeOffset="64">19114 3417 7986,'0'-8'1416,"0"-1"-1031,0 6 0,-6-2 103,-2 5-321,-4 0 1,-6 1-1,-3 3 1,-3 5-1,-2 4-272,0 4 1,2-2-169,3 7 0,3-5 0,6 2 0,4 1 0,4 0 0,5-4 177,8 1 0,5-5 0,13-2 0,2-3-109,5-1 0,3-2 178,2-4 1,-5 0-100,0 0 222,-6 0 1,3 0 0,-5 0-1,-2-1 80,-3-3 377,-3 2 0,-12-3-100,-6 5 0,-7 1-304,-10 3 0,-3-1-68,-5 6-158,-1-7 1,1 5-1,-1-4 1,2 2-1,1-1-2490,2 1 1631,0-3 936,1 4 0,36-6 0,13 0 0</inkml:trace>
  <inkml:trace contextRef="#ctx0" brushRef="#br0" timeOffset="65">19841 3417 7986,'-15'-4'0,"-2"0"0,3 0 174,-3 4 0,-1 0 159,1 0 1,-7 1 0,1 3 0,-2 6 346,0 6 0,3-1-268,-4 7 0,5-1 88,0 4-568,11 1 1,-1-1 0,11 1 0,1-2-1,5-1-209,6-2 0,7-6 0,6 1 0,2-6-56,3-6 0,3 2 178,5-2 1,0 0 0,0-5 0,1-3 123,-1-5 0,0-6-8,0-2 1,-5-6 314,-3 2-124,-9-9 0,-3 3 0,-6-4 0,-4 1 0,-4 0 179,-2 2 1,-9 2-304,-6 5 1,-11 1-448,-10 3 228,-3 9 0,-1-8 1,0 12-1,-1 1 1,2 2-752,3 1 1,3 0 193,6 0 0,5 5 748,3 4 0,25-9 0,8-1 0</inkml:trace>
  <inkml:trace contextRef="#ctx0" brushRef="#br0" timeOffset="66">19866 3060 7986,'-6'-13'0,"4"-1"579,-7-3 0,6 7 676,-1-2 1,1 7-862,-1 1 1,2 6-1,-3 6 1,-1 10 386,-2 9 0,-4 12-517,0 7 0,-5 5 0,-2 5 0,1 5-21,-1 5 1,2 1-251,11-31 0,0 0 1,-1 0-1,1 0-1340,-1 3 0,1-1 950,-7 33 1,6-8-1,3-9 1,3-7-1,1-7-2194,0-5 2591,0-18 0,-12-34 0,-2-25 0</inkml:trace>
  <inkml:trace contextRef="#ctx0" brushRef="#br0" timeOffset="67">15288 4476 7969,'-7'-13'138,"-4"0"0,3 0 0,-4 1 351,-1-1 1,1 4-1,-1 2-32,0 2-375,6 0 1,3 5 0,10 0-101,6 0 1,12 0-65,10 0 85,15 0 0,13 0 0,-23 0 0,1 0 1,4 0-1,1-1 0,7 0 0,1-1 0,7-1 1,2 0-1,7 0 0,2-1-128,-19 1 0,0 0 1,0-1-1,1 1 0,1 0 1,-1 0-1,4-1 1,0 1-1,1 0 0,-1 0 1,-1 1-1,1 0 125,-1-1 1,1 2-1,0-1 1,2 0 0,0 1-1,0 0-940,0 0 0,1 1 0,-1 1 939,-1-1 1,0 0 0,-1 0-1,2 0 1,1 0 0,-2 0-1,-2 0 1,0 0 0,0 0-1,0-1 1,1 1 0,0-1-1,1 0 1,1 1 0,-1-2-1,1 1 1,0-1 0,0 0-1,0 0 1,-1 0 0,0 0-29,-3 0 0,-1 1 0,1-2 0,-1 0 0,0 0 1,-1-1-673,0 2 0,0-1 0,-1 0 698,-1 0 0,-1-1 0,0 0 0,0-1 0,-1-1 0,0 1 0,19-3 0,-2 0 0,-4 2 0,-2 0 0,-4-1 0,-1-1-19,-3 1 1,-1 0 0,-4 4 0,-2-1 0,-2-2 0,-1-1 0,-4 2 0,-1-1 76,26-5 0,-14-1 6,-6 4 0,-5-3 91,-4 2-131,-9 3 1,-8-5 0,-8 3 259,-5-4-405,-2 5 1,-10 0 415,-4 3 1,-8 2-1,-10-2 1,-5 3-2042,-6 1 1749,-10 0 0,-2 0 0,-3 0 0</inkml:trace>
  <inkml:trace contextRef="#ctx0" brushRef="#br0" timeOffset="68">17647 3634 7633,'-7'-6'-493,"0"5"1,3-3 652,-5 2 0,-2 2 1,0 2-1,1 1 55,1 1 0,5 1 273,-4 0-156,5-4-197,-3 5-53,6-6 1,2-2 0,0-2 0,4-3 0,0-1 132,-1-1 0,0 5 0,-4-3-485,3 1 258,-2 2 1,3 5 0,-6 2 82,-3 1 1,2 2 208,-2-2-10,3-2 0,-4 5 1,0-4 385,-2 1-859,4 0-192,-3-4 97,0 0 0,4 0-718,-7 0 1,5 0 1015,-5 0 0,-33 51 0,14-19 0,1 0 0</inkml:trace>
  <inkml:trace contextRef="#ctx0" brushRef="#br0" timeOffset="69">16653 5164 7980,'0'-24'24,"0"7"0,0-7 1,0 4-1,0 5 1,-2 2 1,-2 4 0,-4-1 0,-8 8 0,-2 3 0,-2 6 613,-3 4 0,3 4-575,-1 2 1,0 2-1,-3 7 1,1 1 63,2 3 0,5-8-71,-1 4 0,9-5 0,3 0 1,4-4-36,1-3 1,1-1-1,5-1 1,7-3 40,7 0 0,5-6 0,5 2 0,4 0-12,3-1 1,1 0 84,0-4-81,1 6 0,-3 0 1,-2 3-1,-5 0 0,-8 1 1,-7 1-1,-5 2 196,-4 0 1,-3-1-142,-11 1-96,1 0 1,-21 1-1,2 2 1,-2 1 0,-4-2-86,1-1 1,2-5 0,-4-2 0,-2 0-130,0 0 0,3-4-526,3 1 0,5-4 19,3-4 0,8-3 707,6-6 0,41-32 0,22-13 0,-19 16 0,-1 0 0,1 0 0</inkml:trace>
  <inkml:trace contextRef="#ctx0" brushRef="#br0" timeOffset="70">16946 5190 9625,'0'12'1034,"0"3"-819,0 2 1,-1-2 0,-2 6 0,-3 4-154,-1 3 1,4-5-287,-1 2 1,1-2-615,-1 2 563,2-5 1,-3-2 0,5-5 0,1-1 0,3-4 274,5-4 0,19-31 0,6-8 0</inkml:trace>
  <inkml:trace contextRef="#ctx0" brushRef="#br0" timeOffset="71">16972 4973 8014,'-12'-13'0,"4"0"220,-9 1 0,7-1 0,1 2-907,-1 2 419,5 3 1,1 11 0,8 0-1,4 4-272,4 5 540,0-1 0,14 8 0,6 4 0,3 0 0,0-1 0</inkml:trace>
  <inkml:trace contextRef="#ctx0" brushRef="#br0" timeOffset="72">17227 5343 8014,'0'12'0,"0"1"-105,0 0 0,0 0 1,0-1-1,0 1 946,0 0 0,0 0 223,0-1 67,0-4-1016,0 3 1,0-11-28,0 0 0,1-7-173,3-10 1,3 1 0,5-5 0,-1-2-197,2-1 0,-3-1-48,7-1 1,-2 1 6,2-1 286,-3 1 1,5 5-1,-6 3 1,-1 3 0,1 2 299,0 4 1,0 2-170,-1 6 1,0 10 225,-4 3-207,4 8 1,-5-1 0,4 5 0,-1 1 0,-3-1-94,-1 1 0,4-1 5,-2 1 0,-1-6-368,2-3 1,-2-7 0,3-3 0,-2-2-986,2-2 1327,1-1 0,36-53 0,-19 19 0,-1 0 0</inkml:trace>
  <inkml:trace contextRef="#ctx0" brushRef="#br0" timeOffset="73">18706 5049 8002,'-5'-12'33,"0"-1"0,-2 0 0,-3 2 0,-2 2 236,0 5 1,-1 4-1,-1 4 1,-3 6 949,-4 6-1101,2 4 0,1 11 1,5 1-1,0 2 0,2 2 104,2 3-255,4-6 0,6 8 1,3-10-1,6 1 1,6-1-1,7-4 1,5-5-110,6-5 1,3-8 0,1-5 0,0-3 83,0-1 1,1-7-1,-1-5 1,-1-8 1,-3-4 1,-2-7 0,-5-3 0,-3-3-40,-8-2 0,-3-5 0,-9-1 0,-3-2-17,-3 1 1,-11 6-1,-8 0 1,-5 6 80,-4 3 1,-2 7-78,-7 7 203,1 3 0,0 7 1,0 3-1,1 4 1,1 5 573,2 8-645,6 0 1,3 12-1,8-1 1,4 5 0,4-1-34,5-1 0,6-2 0,5-1 1,7-2-26,4-5 0,5-2 28,7 2 0,-2-7-274,6 3 54,0-3 1,4-3-1,0-3 1,1-2 0,-1-2-610,0 0 1,5 0 834,-1 0 0,3-21 0,4-9 0,2-2 0,0 0 0</inkml:trace>
  <inkml:trace contextRef="#ctx0" brushRef="#br0" timeOffset="74">19394 4884 8002,'0'-17'219,"0"0"1,5 0 41,-1 4 1184,0 0-966,-4 0 1,0 8 0,0 6-25,0 10 1,1 8-332,4 6 0,-4 2-136,3 3 1,-2-2-1,-2 6 1,0 2-401,0 1 1,0 1 279,0 0 1,4-4-1490,0 0 1164,1 0 0,-1 3 0,1-3 457,3-4 0,6-15 0,6-3 0</inkml:trace>
  <inkml:trace contextRef="#ctx0" brushRef="#br0" timeOffset="75">19280 5190 8002,'-6'-13'0,"4"0"0,-2 0-219,8 1 0,5 3 0,8 2 0,6 1 0,6 4-6,10 0 1,6-2 0,10 0 0,6 1 224,6 1 0,-4 1 0,1-3 0,0 1 0,-7-4 0,-2 1 0,-4 3 0,-11-2 0,-6 0-28,-9 1 0,-18 6 1,-4 2-1,-7 4 916,-9 4-602,0 0 0,-9 3 0,5 2 0,1 2 0,2 3 894,1-1-993,6-6 1,-3 5 0,6-4 0,2 1 0,5-2 206,6 0 1,3-4-290,5-2 1,9 0-1,8-4 1,4-2-79,5-2 1,-4-2-101,4-4 1,1-6-27,-2-6 101,1-6 0,-11 3 0,-3-7 1,-7-1-1,-5-3-63,-2-2 0,-8 5 42,-3-2 0,-10-1 51,-6 1-62,-7 6 0,-12 2 1,-3 5-1,-3 2 1,-1 4-468,0 3 1,-5 5 13,1-1 0,-4 4 55,8 4 133,-3-3 1,14 15 0,-1-2 0,6 3 0,10 1 294,6-2 0,44 9 0,12 2 0</inkml:trace>
  <inkml:trace contextRef="#ctx0" brushRef="#br0" timeOffset="76">20402 4705 8002,'-13'-34'0,"-1"2"0,0 0 300,1 4 0,-1 7 1913,9 4-706,-5 8-1452,9 4 0,-3 16 0,7 6 0,2 7 98,2 6 1,0 4 93,2 8-188,2 4 0,-9 10 0,2 4 0,-3 2 0,-1 2-141,0 0-6,0-1 1,-5 5 0,-4 0-1,-2-1 1,-2-3-139,0-5 1,5-2-1,-1-9 1,1-5-807,1-9 679,1-6 0,6-8-317,0-3 0,2-9-386,2-3 1,-1-5 1055,5-5 0,1-19 0,3-10 0</inkml:trace>
  <inkml:trace contextRef="#ctx0" brushRef="#br0" timeOffset="77">20733 4590 8023,'0'-25'63,"0"-1"0,2 1 1,0 1 103,3 3 1,3 6 617,-4 7 0,2 5 0,-2-1-217,5 2 1,-2 4-426,1 2 1,2 3-1,6 7 1,1 3 149,-2 5 0,4 7-180,-2 5-64,6 9 0,-5 4 0,3 8 0,-4 4 0,-4 5-58,-5 4-18,-4-30 0,-2 1 0,-4 3 1,-3 1-1,-1 2 0,-2 2 1,-3 0-1,-4-1 0,-2 1 1,-2-2-1294,-3 1 1,-2-1 1106,0-3 0,-1 0 0,-2-2 0,-2-1 1,1-5-1,0-2 0,0-3 0,-1-2 1,0-4-1,0-2-1647,-29 14 1436,-2-4 0,-3-8 1,0-5-1,2-6 424,2-5 0,1-3 0,-2-4 0,4 0 0</inkml:trace>
  <inkml:trace contextRef="#ctx0" brushRef="#br0" timeOffset="78">19866 4208 8038,'6'-13'-66,"2"0"0,5 1 1,5-1-1,9 1 131,10 4 1,8-2-1,12 4 1,8 1-1,-28 2 1,1 0-1,3 1 1,1 0 32,-1-1 0,1 0 0,2 2 0,0 1 0,-2-2 0,0-1 1,0 3-1,-1-1-34,0 1 0,-1 0 0,29 0-1938,-9 0 1552,-9 0 0,-19 0 1,-3 0-320,-7 0 296,-9 6 0,-14-5 345,-12 3 0,-22 5 0,-11 1 0,-5 0 0,-1 1 0</inkml:trace>
  <inkml:trace contextRef="#ctx0" brushRef="#br0" timeOffset="79">18323 4743 8054,'-8'-12'-54,"-1"0"0,-1 4 0,-2 5 1,-4 7 826,-1 9-582,-6 11 1,3 11 0,-6 12 0,-3 8-1,-1 9 1,16-28 0,0 0 0,0 4-1,1 1 296,0 2 1,1 1-460,1 3 0,2 1 0,1-1 0,3 2 0,3 2 1,1 0-1,2-2 0,3 0 0,1-4 0,4-1-864,2-5 1,2-2 659,1-2 1,3-2 0,27 24 0,3-4 0,4-7 0,2-3 0,4-8 0,1-8-2300,3-8 2475,1-5 0,1-7 0,-1-3 0,2-3 0,2-1 0</inkml:trace>
  <inkml:trace contextRef="#ctx0" brushRef="#br0" timeOffset="80">17698 3494 5916,'-1'7'139,"-3"-3"-163,2-2 0,-5-2-8,3 0 19,3 0 11,-5 0 313,6 0-332,0 0-63,-6 0 84,5 0 0,-6 0 0,2 0 0,-13 11 0,-9 3 0</inkml:trace>
  <inkml:trace contextRef="#ctx0" brushRef="#br0" timeOffset="81">17596 3545 6708,'-7'0'1231,"-4"0"-1166,10 0 0,-7 5 114,4 4-84,3-3 17,-5-1 66,6 1-208,0-5 52,0 5 1,0-7-71,0-4 67,0-2 15,0-5 0,-1 4-14,-4 4 1,3 3 0,-7 1 12,-1 0 0,3 1-30,-1 3 1,3-1 27,-3 6-42,5-6 0,-7 8 0,4-3-75,-1 4 70,5 1 102,-4-1 22,6 1 20,6-6-96,1-1 1,1-8 0,-1-2-1,0-3 89,0 0 0,-4-4-28,1 2-50,-2 3 0,-1-3 1,2 3 14,1-1-65,1-2 1,-5 2 1,-2 2-102,-2 5 113,-3 5 0,-4 2-59,2 6 44,-2-6 1,9 4-1,-3-2 1,0 2-28,1 2 23,0 0 34,4 0 28,0-1 1,1-5 125,4-2-102,2-4 0,4-2-40,-3-4-35,4-2 0,-11-1 0,5-1 0,-2-1 21,0-1 1,1-2-79,-5 1 0,0 3 76,0 1-117,0 5-106,0-9 179,-6 11 0,3-5-21,-5 6 21,5 6 1,-7 1 0,6 6 0,-1 0-135,0-1 0,3-3 79,-2-1 10,3 1 1,1 4 29,0-1 109,5-5 62,2-1 0,6-7 0,-2-4-53,-2-3 1,1 1-57,-6-2 0,5 1 15,-5-5-13,0 0 0,0 5 0,1-1 1,-3-1 32,0-1 0,-2 3-40,0-1-9,0 6-11,-6-2 1,3 5-1,-5 0 1,-1 1-42,2 3 1,0-1 49,3 6 1,3-5-83,-4 4 0,4 1 0,1 4-74,0-1 122,0-5 19,0 5 0,1-11 59,4 3 52,2-2 0,5-2-106,1 0 43,-6-6 0,3 3 1,-4-5-1,1-2 45,3-1 1,-5-2-42,0 0 0,-4 5 31,-1-1-49,0 1 0,0-1 0,-1 2-62,-4 1 1,3 2 72,-7 4-52,6 0 0,-8 1 1,2 4-1,0 3-26,0 4 0,-1 0-20,6 1 1,-2 0 7,2 0 0,3-1 1,-4 1 1,4 0 0,1-5 102,0 1-23,0-6 1,6 7 11,2-6 1,-1 0 87,2-4-78,-1-6 0,3-1 0,-2-5 1,-3 0 22,-1 4 0,-3-4-36,2 4 0,2-3 1,-2-2 0,0 0 0,-4 0 48,0 1 0,0 3-24,0 1-67,0 5 0,-1-3 1,-4 7-115,-3 4 1,2-2 85,2 5 1,-2 1-18,2 3 0,0 1 0,4 0 0,0 0-35,0-1 1,0-3 14,0-1 0,0-3 31,0 3 1,1-5 47,4 1 1,-3-2 67,7-2 1,-5-2-11,5-2 1,-5-3-1,3-6 1,-1 0 218,-4 1 0,4-1 35,-2 0-167,1 0 1,-5 1-1,-2 0-51,-2 4 1,1 2-70,-5 6 1,3 0-172,-3 0 0,1 6 1,-3 2-920,1 4-669,7 0 1294,-4 1 1,12-2 0,2-2 433,3-5 0,47-31 0,-23 9 0,0 1 0</inkml:trace>
  <inkml:trace contextRef="#ctx0" brushRef="#br0" timeOffset="82">10494 3277 8163,'0'-13'-37,"-4"-4"0,0 0 0,-1 2 1,1 1-1,0 1-164,1 0 1,2 0-1,2 0 374,3 1-91,-2-1 0,8 4 0,-5 2 132,2 2 1,-2 0-89,3 5-128,-5 0 0,3 2 0,-6 2 0,0 5 1,0 3-1,0 5 31,0 5 0,0 2 0,0 3 1,0 4 36,0 7 1,0 6-1,0 8 1,0 5-38,0 7 1,0-27-1,0 2 1,0 5 0,0 2-1,0 2 1,0 1-14,0 3 1,0 1-1,0 4 1,0 1-1,0 4 1,0 1-1,0 1 1,0 2-120,0 2 1,0 0 0,0-2 0,0 0 0,0-1 0,0-1 0,0-2 0,0-1 120,0-1 0,0 0 0,0 3 0,0-1 18,-1 0 1,2-1 0,0-5 0,2-1 0,0-2-1,-1-1 1,1-4 0,0 0 35,0-3 0,0-2 1,2-4-1,0 0-126,3 29 0,4-10 95,0-7 8,-5-11 0,5-5 1,-4-5 1,-1-1 0,0-4 99,-1-4-519,-2-8 192,2-2 94,-5-10 1,11 8 0,-5-9-480,0-6 0,3-5 399,-6-6 42,6-9 0,-7-6 0,5-8 0,2-2 0,2-8 121,0-8 0,5-7 0,2-9 0,-6 18 0,1 0 0,0-1 0</inkml:trace>
  <inkml:trace contextRef="#ctx0" brushRef="#br0" timeOffset="83">10456 3086 8163,'-13'-13'-228,"-4"-4"1,1 0-1,5 1 134,5 2 0,1 6 0,2 1 159,4 1 0,1 2-99,6 4 0,1 0 1,4 0-1,1 0-2,3 0 1,0 0 55,8 0-26,-2-6 0,15 5 1,-1-4-1,6 3 1,3-1-1,7-3 1,8 0 21,9 1 0,-33 0 0,0 0 1,5 1-1,1-1 0,0 0 1,1 0-14,-1 1 0,1 0 1,4-2-1,-1 1 1,2 1-1,0 0 0,1 0 1,-1 0-267,0-1 1,0 1 0,-1 2 0,0 0 271,-1-2 1,0 0-11,1 2 0,0 1 1,5-3-1,0 1 0,1 1 1,-1 1-1,0-2 0,0 0 1,1 0-1,0-1 33,1-1 0,0 0-27,1 3 1,1-1 0,5-3 0,0 0 0,-1 2 0,1 0 0,-1-2 0,0 0 0,0 0-1,0 0-1,0-1 1,1 1-1,2 1 1,1 1 7,3 0 0,0 0-18,-6 0 1,1-1 0,6-1-1,0 0 1,-5-1 0,0 1-1,3 0 1,1-1 0,1 1-1,2-1-10,-23 3 0,0 0 0,0 0 1,21-1-1,0 1 10,1 0 1,0 0 6,-1 0 0,-1-1 0,0-1 1,0-1-1,1 1 0,0 0 1,0-1-1,1 1 0,0 0 1,0-1 7,-1 1 1,1-1 0,-2 1 0,1 0 126,1-1 0,0 1-99,-2-1 0,-1 1 0,4 0 0,0 1 0,-3 0 0,0 0 0,-1 1 1,-1 1-1,-1-1 0,0 1-10,-1-1 1,0 1 0,2 1 0,1 1-30,1-1 1,0 0 0,-1-1 0,-1 0-1,0 1 0,0 0 0,0-1 0,1 0 0,0 2 0,-1-1 0,2 0 1,0 0-64,3 1 1,0-1-1,-4-1 1,1 0-341,0 1 1,0 0-1,0-2 1,0 0 323,0 2 0,0-1 77,-2-2 0,1 1 1,4 2-1,-1 1 1,-1-3-1,-2 1 1,0 0-1,-2 0 0,0 1 1,-1 0 1,0-1 1,0 0-1,-2 2 1,2 1 2,4-3 1,0 1 0,-6 1 0,0 1-11,0 0 0,0 0 12,-1 0 0,1 0 0,-2 0 0,0 0 1,3 0-1,-1 0 0,-1 0 0,0 0 1,-1 0-1,0 0-2,-1 0 0,0 0 0,-1 0 0,0 0-108,0 0 0,-1 0 101,0 3 0,1 0 0,0-3 0,1 1 0,-1 1 0,-1 0 1,-2 0-1,-1-1 0,-1 0 0,-1 1-16,-1 0 1,0 0 0,0 1 0,0 0 12,0-1 1,0 0-3,-3-1 0,0 0 1,-2 2-1,-1 1 1,-3-3-1,0 0 0,-1 2 1,0-1-1,-2-1 1,1 1-86,-1-2 0,0 1 0,32 3-124,-3 0 1,-7 1 174,-2-5 0,-8 0 0,0 0 1,-4 0 119,-7 0 1,-5 0-71,-1 0 1,-3 0 1007,-5 0-975,-6 0 0,-2-2 0,-5-1 1117,0-1 0,-1 0-984,1 4 0,-4 0 520,-1 0-722,1 0-3,3 0 0,-3 0-39,-1 0 1,-3-1 69,3-4 364,-5 4-54,3-5-164,-6 6-73,5 0 0,-2 6 0,4 2 0,0 4-154,0 0 1,-2 5-39,3 0 0,-1 8 111,2 0 11,2 1 1,-10 12 0,5-1 0,-2 5-1,1 5 198,-3 5 0,0 5-108,-2 7 1,-2 1-1577,-2 3 1506,1-30 1,-1 0-1,0 4 1,0 0 0,-1 2-1,1 1 1,-1 0 0,0 0-1,0 0 1,-1 0 60,-1 2 0,1 0 0,0 1 0,-1 1-266,1 5 0,0-1 0,0-4 0,0 1 244,2 1 0,0 0-24,-2-1 1,0-1 0,3 1-1,-1 1 1,-1-2 0,-1 1 0,1-2-1,1 0 1,2 0 0,0-1 1,1-1 0,1 0 0,0 0 0,0-1-148,0 0 0,0-1 0,0 1 0,0-1 152,-1 1 0,2 0 1,1-3-1,1-1-34,2 0 1,-1-1-1,-1-1 1,1 0-1,0-1 1,1-1-1,-1 0 1,1 0-200,1-1 1,0 0-1,7 25 80,-1-2 1,1-6-279,0-6 191,-6-4 0,3-6 0,-6-3 0,-1-4 958,-2-3-1130,-6-2 1,-2 1 531,-6-1 1,-1-3-701,-3-1 385,-9-5 0,-2 6 1,-8-5-1,-2-1 1,-3-2 153,0-1 0,-4-6 0,4-1 0,-3-1 0,-7-1 0,1-1 0</inkml:trace>
  <inkml:trace contextRef="#ctx0" brushRef="#br0" timeOffset="84">10762 5840 8151,'-4'-13'-298,"-2"2"0,0 1-895,1 1 1354,0 1 1,4-3 38,-3 2-145,-3 3 0,-5 8 1,4 2-1,2 5 45,0 2 0,4 3 248,-7 3-297,6 3 0,-2 11 56,5 3 0,0 3 0,0 1 155,0 0-301,0 1 0,0 3 0,0 1 34,0-2 1,5-2 0,2 0-70,0-1-80,5 0 0,-5-5 75,6-3 37,-1-9 0,1-3 1,-2-5-1,-1-2 0,-1-2-1162,1-5 852,-5-2 352,7-2 0,-5-34 0,6-9 0</inkml:trace>
  <inkml:trace contextRef="#ctx0" brushRef="#br0" timeOffset="85">10800 6427 8158,'-13'0'-1351,"2"1"1574,3 3-146,-4-2 1,9 3 9,-5-5 0,5 2-16,-1 2 0,4-1-30,4 5 1,3-5 1,6 1 0,2 2 1,5-2-1,7-1 14,4-1 1,5-2-40,6 0 1,8 0-34,5 0 1,12-2-1,2-2 1,-30 0-1,0-1 5,3 0 0,1-1 0,3 0 0,0-1-232,1 1 0,0 0 1,2-1-1,-1 1 198,-1-1 1,0 1 41,2 0 1,1-1 0,-1 1 0,0 0 0,1 0-1,0 0 1,-2 1 0,-1 0 0,0 1 0,0 1-6,-2 0 0,1 0 0,1-1 1,2 0 4,0 2 1,0 0 0,0-1-1,1 0 7,-1 1 0,0 0-3,1 1 0,0 0 0,-1-2 1,0 1-1,4 1 0,0 2 0,2-2 1,-1 0-1,1 0 0,-1-1 12,0 0 1,-1 0 0,-1 0 0,0 0 28,2 2 0,-1 0 1,0 0-1,0 0-40,4 0 1,1 0-1,-5-1 1,0 1-1,2-2 1,1 1-1,-4-1 1,0-1 8,-1 2 0,0 0-20,0 0 1,0 0-262,6-1 1,0-1 0,-5 1 0,1 1 272,2-4 1,0 1-1,0 3 1,-1-1-1,0 0 1,0-1-1,1 1 1,0-1 41,3 1 1,1 0 0,-4-1-1,0 1-38,2-1 0,1 1 0,-4 2 0,-1-1 16,3-1 1,-1 0-1,0 1 1,0 0 0,2 1-1,0 0 1,-1 0 0,0 0-12,-1 0 0,0 0 0,0 0 1,1 0-5,1 0 0,1 0 0,0 0 0,1 0-1028,3 0 1,-1 0 1019,-5 0 0,0 0 1,7 0-1,0 0 1,-5 0-1,-1-1-20,4-1 1,0 0 0,0 1 0,1 0-228,2-1 0,0 0 1,-5 1-1,1 0 242,1 1 1,1 0 0,-3 0 0,0 0 0,-2 1 0,0-2 0,1 1 0,1-1-5,0-1 0,1 0 1,-4 1-1,-1 0 45,3-1 0,-1 0 0,0 1 0,0 1-36,2 0 1,1 0 5,0 0 0,1 0 1,2 0-1,1 0 0,-2 0 1,0 0-1,0 0 0,-1 0 1,1 0-1,0 0 27,-1 0 0,0 0 1,2 0-1,0 0-58,-2 0 1,1 0 0,-2 0 0,0 0 32,0 0 1,-1 0 0,0 0-1,0 0-21,0 0 1,1 0-1,-1 0 1,1 0-1,2 0 1,1 0-1,-1 0 1,-1 0-43,-3 0 0,0 0 0,0 0 0,0 1 31,-2 1 0,-1 0 0,0-1 1,0 0-23,3 1 0,-1 0 33,-4-1 1,0-1 0,4 1 0,0-2 0,-5 1 0,-1 0 0,1 1 0,1-2 0,1 1 0,1-1 4,2-1 0,-1 0 0,-4 1 0,-2 0-33,4-1 1,-1 0 0,-3 1 0,0 1 145,1 0 0,0 0 0,0-2 0,0-1-57,0 1 1,0 0-1,-2 0 1,-1 0-1,-2 2 1,1 0-1,-1 0 1,-1-1 65,0-2 1,-1 1-1,-2 2 1,0-1-86,-2-1 0,0 0 1,33 0 53,-5 2-78,-9 0 1,1 0-1,-8 0 1,-5 0-1,-5 0 902,-5 0 0,-7 0-832,0 0 1,-5 0 572,-4 0 0,-2 0-659,-6 0 0,-5 4 335,1 1 0,-8 3-514,-1-4 1,-1 2 157,-8-2-207,-5-2 238,-6 3 0,-11-5 0,-2 0 0</inkml:trace>
  <inkml:trace contextRef="#ctx0" brushRef="#br0" timeOffset="86">2563 7816 7894,'-6'-8'260,"-2"1"1,-2 4 0,1 7 579,5 8-712,-3 9 1,6 4 0,-5 9 0,2 3-1,-1 3 1,3 2 0,-1 5 0,0 3-1,-1 1-132,1 0 1,1-6-294,2-3 0,5-3 0,0-5 0,1-6-397,0-5 0,4-5 694,-2-5 0,37-57 0,-17 15 0,0 0 0</inkml:trace>
  <inkml:trace contextRef="#ctx0" brushRef="#br0" timeOffset="87">2869 7880 7932,'0'-21'294,"0"0"1,1 9-43,4 0 0,-3 7 0,8 1 0,3 4 276,3 4 1,5 5 0,-3 9 0,1 6-248,-1 5 0,-2 7 1,-8 3-1,-3 6-60,-4 5 0,-2 2 1,-5 3-1,-8 3-965,-10 0 1,-9 5 0,-8-5 0,-3-1 14,-1-6 0,4-6 0,-2-10 0,3-5-149,2-9 1,4-6 877,0-7 0,6-8 0,-15-52 0,24 17 0,-1 0 0</inkml:trace>
  <inkml:trace contextRef="#ctx0" brushRef="#br0" timeOffset="88">2040 7918 7932,'-18'-12'548,"-4"-1"1,3 6-328,-3 3 1,12 13 0,1 8-1,3 9 172,2 8 1,-1 1-99,5 12-258,0 0 1,2 5 0,2 4 0,5 3-1,2 3 114,2 2-531,5-6 1,3 2 0,9-8 0,4-5 0,4-6 379,5-8 0,19-28 0,-26-6 0,0-1 0</inkml:trace>
  <inkml:trace contextRef="#ctx0" brushRef="#br0" timeOffset="89">4807 8122 7822,'19'-5'0,"0"-2"0</inkml:trace>
  <inkml:trace contextRef="#ctx0" brushRef="#br0" timeOffset="90">4794 8020 7829,'-11'-14'107,"-6"-3"0,-1 3 0,-2-2 1,0 7 143,0 4 1,3 4 0,-3 2 0,0 5-30,1 7 0,-3 7 0,-2 9 0,2 7-95,0 5 0,7-2 0,-2 4 0,4-3-112,5-2 0,2 0 1,6-1-1,3-4-293,5-8 0,2-5-288,11-7 442,1-6 0,7-2 1,3-5-1,0-2 1,2-7-1,0-8 1,0-6-242,2-2 1,-1-5-1,-1-1 1,-6-2 301,-5-2 0,0-2 1,-6-1-1,-2 1 91,-1 3 1,-7 3 100,-2 5 1,-4 7-1,-2 3 1,-4 7 26,-3 9 0,-8 8-80,-1 9 1,0 2-1,5 7 1,-1 1-80,0 3 0,6-4-195,3 4 1,-2-1-34,2 0 0,0-3 0,5 1 0,3-6 231,5-3 0,22-17 0,11-7 0,4-2 0,-1 0 0</inkml:trace>
  <inkml:trace contextRef="#ctx0" brushRef="#br0" timeOffset="91">5215 8148 7875,'-13'13'0,"2"-5"-194,3 1 0,-4-1 489,4 5 0,1 0 0,0-1 431,1 1 0,2-4-150,4-1-518,0-5 0,5 3 0,4-8 0,4-3-108,4-8 1,2-1 164,7-8 1,-1 1-394,1-4 187,-1 5 1,1-4 0,-2 4 0,-1 0 0,-3 3-305,-2 3 0,-1 3 37,-4 2 195,-1 3 0,1 9 1,-1 4-1,-3 7-337,0 5 1,-1 1 250,5 1 0,0 2-358,0-6 607,5 0 0,2-6 0,5-1 0,1-2 0,17-26 0,7-12 0,6 1 0,-1 0 0</inkml:trace>
  <inkml:trace contextRef="#ctx0" brushRef="#br0" timeOffset="92">5878 8020 7875,'0'-25'0,"0"-1"0,0 1 0,0 5 53,0 3 1,-5 4 0,-4 5 0,-4 4 627,-4 2 1,-3 2-402,-5 0 1,-1 11 38,1 6-216,-1 6 0,1 7 1,1 1-1,3 0 1,5 2 64,6-1 0,0-2-69,6 4 1,1-6-459,7 2 215,3-9 0,9-2 0,4-8 0,7-2 0,3-5-315,1-3 1,4-11 137,-1-2 0,-1-14 203,1 1 65,-6-9 1,3 0 0,-5-9 0,-1-4 0,1-5-14,-1-7 1,-5 3 124,-3-7 0,-8 7-833,-5 1 1304,-3 14 0,-2 3 0,-3 16 62,-5 11 0,-2 20-312,-2 12 0,-1 4-13,-3 9-242,3 6 1,-5 1 0,6 6-1,2 1 1,1 2-686,2 1 1,5-5 13,-1 1 1,2-4-873,2 3 1133,0-5 1,6-2 384,2-10 0,2-6 0,2-4 0,0-5 0,4-4 0</inkml:trace>
  <inkml:trace contextRef="#ctx0" brushRef="#br0" timeOffset="93">7549 7969 7880,'0'-14'-41,"0"-3"0,1-4 0,3-2 0,5 1-334,2 0 0,3 1 0,2-3 0,1 1 813,-2 2 1,0 6 0,-3-2 40,1 2 1,0 8-136,0 3 0,-5 3 1,-1 2-1,-1 3 38,-3 5 1,-2 8-143,-1 4-217,0 3 0,-1 7 1,-4 3-1,-4 2 0,-6-1 1,-2-1-1,0 2-230,-1 0 0,4-2-7,-3 0 291,3-5 1,2 0-1,4-7 1,4-5 0,5-5-1,7-3 136,9-5 0,12-4-81,5-4-286,8-3 1,4-4-1,3 1 1,-2 1 0,-5 1-420,-2 1 1,-2 1 0,-1 6 0,-3 0-760,-4 0 1332,-9 0 0,-2-6 0,-7-1 0</inkml:trace>
  <inkml:trace contextRef="#ctx0" brushRef="#br0" timeOffset="94">8173 7676 7892,'-7'-18'189,"-4"-1"189,2-2 1,0 3 395,0 5 0,3 7-391,6 6 1,6 12-218,3 9 0,2 4 0,3 5 0,2 5 46,1 7 1,0 0-299,-5 9 0,-5-3-183,-2 7 0,-5 4 0,-6 0 0,-7 5-570,-7 4 1,-5-4-403,-5-1 1,-7-6 817,-5-10 0,-2-5 1,4-9 422,2-8 0,-3-32 0,-4-11 0,0-4 0,0 0 0</inkml:trace>
  <inkml:trace contextRef="#ctx0" brushRef="#br0" timeOffset="95">7255 7740 7906,'-18'0'342,"-1"0"-182,-2 0 0,-1 3 0,5 5 0,2 11-345,5 8 1,1 5 491,4 6 0,1 11 103,4 2-414,0 2 1,7 3-1,4 0 1,6 1-1,3 0-400,3-4 1,5-3 0,3-6 0,3-9 403,6-6 0,7-23 0,7-7 0,7-3 0,0 0 0</inkml:trace>
  <inkml:trace contextRef="#ctx0" brushRef="#br0" timeOffset="96">10481 7906 7849,'-8'-9'601,"-1"1"0,1-2-832,1-2-325,1 0 0,6 3 0,0 1 0,-1-2 208,-4-2 457,4 0 0,-12-1 0,2 0 1,-5 0-1,-1 1 630,-1-1-489,-2 6 1,-10 1 0,-1 6-1,-1 2 1,-4 5 0,1 8-1,-1 11 105,2 5 1,6 3 0,-2 4 0,5 2-388,3 2 0,5-3 1,9 0-1,5-5-137,6-3 1,5-7-3,9-7 30,9-2 0,2-8 1,6-4-1,3-6 0,3-7 1,2-6-1,-1-5-272,-1-3 1,-2-6 391,1 0 1,-5-6-1,-2-1 1,-2-3 38,-6 3 0,-4 0 89,-7 8 0,-6-1 242,-3 4-233,-3 12 0,-6 3 0,-5 11 0,-4 3 0,-5 4 328,-1 6 0,5 8-364,-2 0 1,4 3-51,4 2 1,0 1-1,3 1 1,0 2 50,1-2 1,2-5-7,7-2 0,3-6-241,6 2 0,1-2 0,3-4 0,6-3-133,5-3 1,0-7 143,6-6 1,-4-2 36,4-11 0,-4-1 0,2-5 0,0-2-17,-4-5 0,-3-2 85,-3 2 1,-1-1 170,-8 5-55,2 0 0,-9 11 425,2 2 0,-8 11-266,-8 10 0,1 5 226,-2 12-386,1 0 1,-1 3 0,2 0 0,2 0 0,2 2 23,1-3 1,2 2-294,0-4 0,0 3-976,0 2 844,6-6 1,-3-2-1,7-7 1,3-1 335,2-1 0,16-20 0,6-9 0,1 1 0,1 1 0</inkml:trace>
  <inkml:trace contextRef="#ctx0" brushRef="#br0" timeOffset="97">11157 7893 7906,'0'-9'-268,"0"1"1,0-1-16,0-3 1,0 3 453,0 1 0,4-1 1,2-5-1,1-2 353,3-1 1,1-4-375,2 4 0,0-1-166,0 1 82,-1 3 1,-5-5-1,-2 6 334,-4 1-306,-7 5 1,-5 2 0,-7 11 0,-2 5 0,-1 8 218,1 5 1,-4 0-140,2 10 0,4-6-41,1 2 1,4 1-1,3-1 1,3-2-135,2-1 0,2-1 133,7-1 1,5-5-93,8-3 1,4-3-213,9-1 105,2-6 1,8-1 66,2-6 0,1-22 0,5-7 0,6-3 0,0 0 0</inkml:trace>
  <inkml:trace contextRef="#ctx0" brushRef="#br0" timeOffset="98">13121 7472 7871,'-13'-6'140,"0"4"0,1-5 0,-1 1-268,0 3 0,0 12 1,2 5-1,1 4-114,2 5 0,3 7 0,-2 2 0,2 2 435,2 0 1,1-4-24,2 4 1,0-10 0,2 0 0,1-4 100,1-5 0,7-2 163,2-4-323,0-4 1,6-10 0,-2-5 0,3-4 0,2-5-1,-3-1 1,1-2-152,0-2 1,-3-2 0,4 1 0,1-1-115,-3 1 0,0-1 0,-6 2 0,-1 1-11,1 2 0,-4 10 93,-1-2 83,-5 9 0,3 0 1,-8 9 71,-2 8 0,1 1 0,-4 6 0,1 0 88,3 0 0,1-5-75,-3 2 0,4-3-31,-3-1 1,4-2 0,4-2 55,4-5 1,4-4-80,1-4 1,5-3 4,3-6 12,3-5 1,2-2 0,-1-4-1,1 1 1,-1 3 114,1 2 0,-5 1-83,0 4 1,-5 6 147,1 3-202,-3 8 1,-1 5-1,-2 8 1,-1 4 0,-3 3-90,-1 1 1,-1-3-258,0-1 0,-2-1 60,5 1-171,-5-3 0,4-11 0,-3-2 0,3-5-1067,0-5 1487,-1-7 0,-14-29 0,-7-12 0,1-6 0,0 1 0</inkml:trace>
  <inkml:trace contextRef="#ctx0" brushRef="#br0" timeOffset="99">13006 7204 7871,'-13'0'-1533,"6"0"1573,2 0 1196,16 0-1070,3 0 0,16 0 0,0 0 0,-1-1 0,1-3 268,0-5 1,0-2-309,-5-2 1,-1-1-1,-4-3 1,-7-3 6,-8 0 0,-6-2-65,-8 5 1,-5 0 0,-13 5-1,-1 4-48,-2 3 1,-5 7 140,1 6-463,8 1 1,-2 16 0,12-1 0,5 6 0,7 3-1418,7 2 1719,9 2 0,43-3 0,18-1 0,-20-9 0,1 1 0,-1-1 0</inkml:trace>
  <inkml:trace contextRef="#ctx0" brushRef="#br0" timeOffset="100">15607 7306 7852,'0'-12'-98,"0"-1"1,0 0 0,0-1-276,0-3 0,0 3 0,0-5 1,0 1 618,0-3 1,-1 2 0,-2 2-1,-1 3 916,1 1 1,-3 1-620,2-1 0,-2 6 0,3 5-74,-1 9 1,0 3-513,4 12 42,0 4 1,0 3 0,0 5 0,0 1 0,0 3 0,0 2-1,0 0-524,0-3 1,0-3-1,0 1 1,0-1-1020,0 2 1544,0-5 0,-23 6 0,-5-5 0</inkml:trace>
  <inkml:trace contextRef="#ctx0" brushRef="#br0" timeOffset="101">15339 7485 7852,'2'-9'-472,"2"1"0,5 1 67,8-2 0,5-1 538,12 6 0,2-4 1,10 3-1,4 1-240,4-2 0,-2 5 107,4-3 0,2-3 0,0 0 0</inkml:trace>
  <inkml:trace contextRef="#ctx0" brushRef="#br0" timeOffset="102">15990 7472 7876,'-9'2'0,"1"2"0,4-3 0,-5 3 0,1 4 642,0-7 1,3 3-531,5-8 0,5-3 0,4-6 0,2 0-393,2 1 1,0-3-294,0-2 421,5 3 0,-4-8 0,3 3 1,-3 1-1,-1-1-214,0 4 0,-2 1 0,-1 2 214,-1 4 118,-7 2 0,-2 7 93,-8 4 1,-3 6 0,-2 7 0,0 1-60,0-1 0,2 4 36,2-5 0,0 0-49,4-5 183,-5 1 170,9 0 1,1-7-85,8-6 1,4-10 232,1-7-349,-1-6 1,-3 7-1,-1-5 1,1 0-1,-1 1 233,1 3 1,-6 3-53,1 1-239,-3 0 1,-6 6-1,-4 3 1,-2 4-23,-2 4 0,-4 9-37,0 8 0,-4 5 12,4 3 0,-4 3 1,5 3-1,3-1-165,3 2 0,7-4-80,-1 2 1,3-6-52,1 2 209,11-9 0,-1-2 0,13-8 0,2-2 0,5-5-373,3-3 1,-4-6 85,5-4 1,-4-8-311,4-4 466,-6-3 0,4-7 1,-7-3-1,-1-3 1,-1-3-209,-2-2 1,-3 3 391,-1 1 0,0 6 177,-8 6-100,-3 6 0,-1 5 0,-5 10 0,-1 11 563,-3 8 0,-2 2-211,-3 5 0,0 0-47,4 5-231,-5-1 0,9 1 0,-5 1 0,2 0 1,0 0 116,1-3 0,2-7-364,1 0 0,0-3-72,0-1 188,5-6 1,2-2 0,6-6 0,1-3 0,5-6 28,6-6 0,1-5-82,3-9 0,3-1-219,-3-3 258,7-3 0,-5 5 1,3-4-1,-6 5 1,-5 8 85,-6 8-91,-3-1 0,-7 22 130,-3 2 0,-4 9-70,-4 9 0,3 4 0,-5 1 0,2 0-31,0 0 0,-1-1-175,5-5 1,0 1 211,0-1-160,6-5 1,5-6 0,8-7 0,2-1 0,6-4-334,5-5 1,4-10 158,-2-8 1,3-5 133,-3-4 1,4 1 150,5-10 1,-8 4 0,2-8 0,-5 2-1,-3-1 1,-7 2 28,0-2 0,-12 9 36,-2 8-5,-5 5 1,-5 13 0,-2 2 0,-4 4 0,-5 2 50,-4 4 1,-3 7-149,-5 10 0,-1 3-224,1 5 237,5-3 0,1 4 1,7-5-1,0 0 1,4 3-225,4 1 0,2-2 53,2-7 0,3 2 286,5-6-58,1 0 1,15-6 0,-3-1-1,5-3 1,2-1 347,2-3 0,0-2-144,-5-1 0,-5 0-81,-3 0 221,-9 0 0,-3 0 0,-11 0 112,-7 0 0,-4 2-981,-4 2 1,-3 1 137,3 4-160,-3 2 1,2-9 0,3 2-1,0-3-1935,4-1 2431,0 0 0,42-34 0,10-8 0</inkml:trace>
  <inkml:trace contextRef="#ctx0" brushRef="#br0" timeOffset="103">17482 7255 8477,'0'13'1531,"-2"0"-1077,-2 0 0,1 5-4,-5 3-422,-1 3 0,1 2 0,1 1 0,1 1 0,3 0-794,2-3 1,1-1 138,0-7 276,0 0 0,5-10 0,4-3 1,4-4 350,4-4 0,3-23 0,2-10 0,5-5 0,0 0 0</inkml:trace>
  <inkml:trace contextRef="#ctx0" brushRef="#br0" timeOffset="104">17596 6937 7876,'-18'-13'0,"-2"0"0,-5 0 0,3 6-891,1 3 672,6 3 0,0 2 0,8 3 0,2 5 219,2 2 0,41 41 0,-13-20 0,0-1 0</inkml:trace>
  <inkml:trace contextRef="#ctx0" brushRef="#br0" timeOffset="105">17813 7319 7876,'-6'17'0,"-2"0"0,-3 6 153,-2-2 1,2-1 528,2 1-354,-2-5 0,9 2 0,-2-5 1,3 0 197,1-1 0,5-5-494,4-2 1,4-4-1,2-1 1,4-1-178,0-4 0,3-2 62,3-5 0,1-7 56,-1-2-63,-5-3 0,3-3 0,-6-3 0,-3-4 0,-4-1 10,-6 1 1,-3-2 246,-1 7 0,-1-1-14,-3 4-119,-9 6 1,-4 3-1,-7 9 1,-4 4-1,-2 4-48,-1 4 1,1 4-423,4 9 1,2 3-1420,3 6 1855,3 5 0,39 30 0,-6-24 0,0 0 0</inkml:trace>
  <inkml:trace contextRef="#ctx0" brushRef="#br0" timeOffset="106">18170 7396 8721,'-4'-9'222,"0"1"1,-1 3-232,5-3 1,0 4 453,0-5 1,0 5 0,0-5 0,2-1-20,2-1 1,3-2-386,6 1 1,4-1-1,3 0 1,2-1-118,5-3 0,3 3 149,0-3 1,-2 4 175,6 4-177,-5 4 1,2 1 0,-7 1 0,-3 4 0,-4 6 101,-3 5 1,-5 5 0,-2 1-1,-2 2-114,-2 2 1,-1-2-271,-2 2 0,-2-5-1049,-2 4 725,3-6 1,-6 0 0,4-7 533,-2 2 0,13-50 0,6-11 0</inkml:trace>
  <inkml:trace contextRef="#ctx0" brushRef="#br0" timeOffset="107">4361 9270 7846,'0'-18'65,"0"-4"1,6-2 48,2-1 0,-1 5 0,3 3 1,3 4-1,2 3 0,1 3 818,-2 1-879,-1 2 0,0 4 0,-2 2 0,-1 2 0,-3 6 1,-1 4-1,-4 4 0,0 2 0,-4 1-224,-2-1 0,-1 4 129,-4-2 1,-1 0-1,4 1 1,1-3-118,-1-2 0,0-1 127,2-4 49,3 0 0,-3-2 0,8-1 0,4-3 0,4-1 0,0-3 324,1-2-289,6 5 1,-1-5 0,5 5-1,-2-2 1,0 2 0,-1 1 0,-3 3 17,-3 1 1,-1 2 0,-2-1-1,-2 1-22,-5 0 1,-4 4-14,-4 0 1,-3 0-1,-8-6 1,-2-1-103,-4-1 1,-4-5 5,-5 5 1,3-7 0,-4 3 0,1-4-295,0-1 0,1 0-764,3 0 1119,1-6 0,-7-46 0,16 17 0,0 0 0</inkml:trace>
  <inkml:trace contextRef="#ctx0" brushRef="#br0" timeOffset="108">4884 9066 9458,'12'7'1579,"1"6"0,-4 7-1090,-1 9 1,-1 4-430,2 5 1,1 10-1,-8 5 1,-3 5-284,-6 7 1,-7-1-539,-7 4 328,-1-3 1,-15-7 0,3-1 0,-1-5 0,0-5-1,2-10 1,0-9 432,1-7 0,-12-26 0,-8-11 0,-7-2 0,1-1 0</inkml:trace>
  <inkml:trace contextRef="#ctx0" brushRef="#br0" timeOffset="109">3953 9117 7879,'-26'0'0,"-3"0"0,-1 0 142,6 6 1,1 6 0,6 11 0,1 5-1,4 8 1,3 5 0,4 7 395,-1 6 1,6 0-1,0 4 1,8-1-697,8-4 1,9 1-1,11-1 1,5-4-693,6-8 0,8-4 850,4-11 0,-6-23 0,11-7 0,1-1 0,6-3 0,0 1 0,-1-1 0</inkml:trace>
  <inkml:trace contextRef="#ctx0" brushRef="#br0" timeOffset="110">6363 9334 7879,'-13'0'144,"4"1"1,2 3-1,2 5 1,2 2 145,1 2 0,4 5 0,1 4 0,2 2 200,2 1 1,2 5-327,4 0 0,0-2 0,-1-5 1,1-3-200,0-2 1,0-2-94,-1-8 0,5-2 1,0-6-1,-1-3-92,-2-6 1,0 0 0,2-13 0,1-2 81,-2-4 1,0 0 0,-3-7-1,1 0 44,0-2 0,-5 5 0,-1 3 0,-1 7 141,-3 5 1,0 8-1,0 6 137,1 6 1,-1 10 176,-8 8-305,4 9 1,-6 1 0,4 3 0,-1-4 0,1-3 18,2-2-10,1 1 1,0-6-1,0-3 1,1-5-1,3-3 189,5-5 0,2-4-206,2-4 1,4-5-25,0-8 1,5-4 0,0-9 0,3-4-47,5-3 1,-7 5 44,2 2 0,-4 3-87,1 2 35,-4 5 0,-1 1 0,0 10 0,-3 4 49,-4 10 1,1 10-15,-2 6 0,-2 3 0,2 2 0,-1-1-83,-1 1 1,0-1-109,-3 1 1,-1-2 52,6-3 0,-6-2-450,1-6 0,-3-5-259,-1 1 0,0-8 841,0-1 0,-22-28 0,-7-14 0</inkml:trace>
  <inkml:trace contextRef="#ctx0" brushRef="#br0" timeOffset="111">6873 9499 7879,'8'-8'50,"1"-1"0,-1 0 0,1-3 274,-1-1 1,-3 2 0,2 1 0,-2 2 0,-2-2 0,-1-2-39,-2 0 1,-6 5 0,-3 2 0,-3 4-165,-5 1 1,-3 1-1,-6 4 1,1 3-46,-1 3 1,1 8-59,-1 2-15,6 3 1,2-3-1,5-1 1,2 0-1,2-1 1,5 0 0,4 0-152,4-1 0,9-5 0,8-6 1,5 0-311,4 0 0,2-4 159,7 1 241,-1-2 0,0-2 0,-1 0 0,-3 1 0,-4 2 1,-5 3-1,-4-1 14,-4 1 1,-8 4 0,-5-2 0,-5 4 129,-8 1 0,-5 1 258,-11 3-277,-7-3 0,0 4 1,-6-5-1,-1 0 0,1-2-89,0-2 0,-6 1-89,-3-6 1,2 0-1,-1-4 1,3 0-647,1 0 1,3-1-425,1-4 1180,-1-2 0,14-23 0,1-9 0,-3-3 0,1 0 0</inkml:trace>
  <inkml:trace contextRef="#ctx0" brushRef="#br0" timeOffset="112">6363 9117 7879,'-13'0'0,"0"0"-68,0 0 0,2 6 188,3 2 1,2 3 716,6 2 1,7-1-377,6-4-438,0-2 0,9-6 0,-3 0 0,1 0 0,2 0 78,2 0-172,-4-6 0,-1-5 0,-7-8 0,1 1 0,-2-2-69,-2 0 1,-5 3 0,-8-3-1,-6 2 48,-6 2 0,-3 4 3,-7 3 0,-4 5-51,1 8 0,-3 5 0,5 9 0,3 8-167,9 6 1,6 5 306,9 1 0,30-8 0,19 2 0,3 1 0,2 4 0,0-1 0,1 0 0</inkml:trace>
  <inkml:trace contextRef="#ctx0" brushRef="#br0" timeOffset="113">9423 9359 7879,'-18'6'0,"3"-5"0,-3 5 0,1 0 11,0 2 167,-6 3 0,8 2 1,-5 1-1,1 2 0,5 2 1,3 2-1,4 1 728,1-1 0,2 3-571,4-6-297,6 0 0,1-6 0,5-1 0,3-3 0,0-1 0,4-3 0,0-3-186,4-4 1,1-3-1,0-8 1,-1-2-110,-2-4 0,-1 1 0,3-1 0,-3-3 96,-2-4 0,-1 1 1,-4-3-1,0 3 105,-1 1 1,-3 2 158,-1 3 6,-5 3 1,3 13 99,-6 10-203,-6 7 1,5 15 0,-5 2 0,2 0 0,0 0-173,1-2 152,1-2 1,2-1 0,0-2 0,2-5 100,2-3 1,3-7-104,6-3 59,5-2 1,-2-10-1,4-4 1,-1-8-1,1-6 171,3-3 0,1 2-149,2-3 0,-1-1 51,1 1 12,-7 6 1,1 3 0,-4 8 0,1 6 209,-2 4 1,-5 10-233,-1 6 0,-6 5-191,1 8 74,-3 5 0,-1-4 0,0 3 1,0-4-1,0 0-460,0-1 0,0-5-105,0-3 57,-5-2 1,2-8 0,-6-3 518,-1-3 0,-8-25 0,-3-14 0,-3-1 0,0 0 0</inkml:trace>
  <inkml:trace contextRef="#ctx0" brushRef="#br0" timeOffset="114">9359 9015 7885,'-20'-13'0,"2"2"1003,5 2 0,2 2-383,2 3-731,4 3 0,8-4-309,5 10 1,1 2-1,9 4 1,0-1 419,4-2 0,12-1 0,7 1 0,3 2 0,1-1 0</inkml:trace>
  <inkml:trace contextRef="#ctx0" brushRef="#br0" timeOffset="115">11616 9270 7868,'-6'-14'0,"-2"-2"0,-3-1 70,-2 2-129,6 0 1,0 8-1,2 3 1,-2 6-1,-1 5 1,-2 7-102,-4 4 264,1 3 1,-10 5-1,5 1 1,0 3 0,-1 2 445,4 1-337,0 4 1,4-10 0,3 4 0,3-3 0,4-1 0,1-4 0,3-3-29,5-5 0,2-5 0,11-3 1,2-1-295,1-3 1,6-9 0,1-7 0,2-7-322,2-4 0,-4-1 39,-1-1 305,-3-5 0,3-2 1,-1-5-1,-2 0 1,-4 0-54,-6-1 1,-3 3-1,-2 3 1,-4 8-225,-4 6 415,-2 5 0,-8 14 1,-2 8-1,-2 11 417,1 5 1,-1 6-301,6-1 1,-5 3-102,5-3-64,0-2 1,4 9 0,0-8 0,1-2 0,4-5-3,3-3 0,8-2-1,1-8 0,10-2 169,-2-6-98,9 0 1,-3-11 0,5-6-1,-4-7 1,-1-5 120,-2-1 0,-8-5-63,-4 1 0,-4-3-107,-5-1 25,-2 5 1,-7 2 0,-5 7-1,-7 3 1,-7 4 80,-4 3 1,-3 7-345,-2 2 1,0 5-76,-5 5-58,0 7 0,2 4 0,2 5 1,4 0-1,7 1-1497,6-1 1845,6 0 0,46 22 0,11 3 0</inkml:trace>
  <inkml:trace contextRef="#ctx0" brushRef="#br0" timeOffset="116">12394 9308 7868,'-7'6'867,"-4"-3"-650,2 5 0,-1 1 110,2 3-102,-4-4 0,7 7 0,-5-2 0,1 1 284,-1 0 0,5-1-631,0 0 0,5-6 78,5-3 0,6-8-118,6-5 1,6-3-1,-2-5 1,3-5-89,1-2 1,-3-1 67,-1-1 0,-1 1 71,1-1 74,3 1 1,-10 5-1,2 3 1,-5 4 139,-2 5 0,-6 3-8,1 10 1,-3 3 12,-1 9 1,0 3 0,0 7 0,0 1-55,0 2 0,0-2-54,0-6 1,0 0-10,0-5 1,6 0 0,2-5 0,4-3-46,0 0 1,7-6-130,2 1 0,3-10 36,2-6 102,-1-1 0,1-13 0,-1 2 1,1-5-1,-1-3 79,1 1 1,-2 0 13,-3 1 0,-1 3 172,-3-2 3,-3 7 1,-1 4 196,-9 5 0,-2 13-305,-2 9 1,0 3-370,0 10 129,0-1 1,0 4 0,0 1 0,0-2-1,0-1-620,0-2 0,5-5 275,4 1 1,-2-3-99,1-2-26,6 1 1,2-6 593,5-2 0,35-44 0,-22 15 0,0-1 0</inkml:trace>
  <inkml:trace contextRef="#ctx0" brushRef="#br0" timeOffset="117">13325 9079 7868,'0'-19'0,"0"4"0,0-7 0,0 7 2114,0-2-364,0 3-1334,0 7 1,0 8 27,0 12-328,-6 5 1,3 13 0,-4 5 0,0 5 0,0 6 195,-3 2 1,-1 8-236,-2 2 1,0 5-1763,1 4 1629,-1 3 0,8-33 1,1 1-1,0-2 1,0 1-1,-1-2 1,1 0-1,-3 32-351,3-3 0,3-14 238,1-8 1,0-15 45,0-11 22,0-9 1,4-3 0,0-10 0,-1-5 0,-2-5-129,-1-6 1,0-6-58,0-7 0,0-6-109,0-11 296,0-6 0,2-2 0,1-11 1,-1 34-1,0-1 0,-1-2 0,1 0-64,-2-1 0,1 0 0,1 2 0,0 0 351,0-4 0,1-1 0,1 3 0,1-1-81,0-2 0,-1 1 1,7-26-1,3 7 1,2 16 401,1 15 0,1 9-369,-1 8 0,-2 8 66,2 5-111,-3 5 1,3 14 0,0 2-1,-2 3 1,0 3 107,-3 3 1,-5-2-166,-2 6 0,-4-4-217,-1 4 114,-6-6 1,-6 7 0,-10-5 0,-3-1 0,-5-1-886,-4 2 0,-3-9 555,-1 0 0,-2-5-767,-2-4 859,8-4 303,-9-3 0,9-5 0,-5 0 0,0 0 0,4 0 0</inkml:trace>
  <inkml:trace contextRef="#ctx0" brushRef="#br0" timeOffset="118">13886 9270 7868,'0'-13'-2,"0"0"0,0 1 0,1-2 100,4-3 1,3 1 0,9-5 0,4-2-1,3-1 1,3-3 95,3-3 0,-2 3 0,5-4 0,-2 1-175,-3 1 0,-6 5 212,-5 7-102,-9 2 1,-8 14 44,-8 5-126,-4 12 0,0 8 1,-1 7-1,0 2 1,2 1-1,2-2 0,5-1 109,3 1 1,1-4 0,0 3-197,0-4 12,5 1 0,8-13 1,10 2-1,5-5 1,6-3-1,3-5-158,1-3 0,5-8 0,1-4 1,1-7-102,3-6 1,-8-1 250,-2-9 1,-4 0 0,0-4-1,-6-1-40,-5-4 0,-6 3 3,-9-2 0,-2 8 121,-6 4 0,-1 7 0,-4 5 0,-4 4 166,-7 7 0,-5 5-43,-9 7 1,2 3-97,-6 9-38,0 3 0,1 10 1,3 1-1,3 0 0,3 2 10,3-1 0,4 1 5,9 1 0,2 1-517,6-5 348,6 0 0,6-6 0,11-3 0,5-5 0,6-6-100,3-6 1,7-4 101,3-4 0,-3-5-2,-2-8 64,4-3 1,-7-7 0,5-2 0,-1-5 0,1-3-36,1-2 1,-4 1 150,2 0 1,-4 1-855,-1 3 917,-5 3 0,-2 17 1,-7 5-1,-2 6 1,-5 6 370,-3 6 1,-7 5-386,-3 11 1,-8 7-18,-5 2-144,-2 2 1,-3 3 0,-2-2 0,-2-2 0,-2-2-276,-3-2 0,3-2 132,-1-3 0,6-3 114,-2-6 26,2 0 1,7-16-1,1 2 524,1-6 0,3-4-282,8-6 0,2-5-162,5-3-40,7-9 1,1 1 0,7-5-1,2-1 1,5-2-149,3-1 1,1-5 17,1 1 1,-2 1-802,-3 7 1014,-3-3 1,-7 12 0,-3-1 223,-4 8 0,-8 11-73,-5 7 0,-7 7-38,-1 10-142,-12 2 1,12 3-1,-9-1 1,3 2-1,3 1-79,3 1 0,2-1-22,2-2 1,0 2 614,0-3-612,0-3 0,10 1 1,3-7-1,3 1 0,1 0-99,0 0 0,4-2 100,-4-2 1,0-4 260,-4-5-55,-1 0 0,-2 0 0,-5 0 303,-10 0 0,-6 0-348,-6 0 1,-1 0 50,-4 0-259,-2 0 0,4 0 0,-6 0 0,-1 0 1,0 0-427,3 0 1,7 0-409,0 0 0,2 0 935,3 0 0,61-45 0,-16 17 0,-1-1 0</inkml:trace>
  <inkml:trace contextRef="#ctx0" brushRef="#br0" timeOffset="119">15926 8785 7868,'-13'2'602,"1"2"0,-5-1-302,0 5 0,-1 5 157,6 4 0,-1 7-139,0 2 1,0-1 0,1 6 0,0-1-155,4 0 1,2 4-96,6-4 1,2-2-126,2-7 1,7 1-1,9-8 1,3-4-417,4-3 0,2-3 281,1-4 1,3-7-383,5-6 457,-5 0 0,2-11 0,-5 3 0,-2-4 0,-1-5 31,-1-4 1,-5-3 41,0-1 0,-10 1 75,2 3 102,-9 3 1,2 7 0,-6 2 0,-1 7 237,-4 5 0,-6 6-308,-6 8 1,0 9-152,4 8 1,1 3 69,-1 1 0,1 5 0,3 1 0,1 2-52,3 2 1,1-3-240,4-3 0,1-6-60,3-2 317,3-5 0,7 5 0,3-8 1,5-6-1,3-4 50,5-3 0,-2-2 176,6-2 1,-5-7 70,0-6-184,-2-6 1,-3 3-1,-1-7 1,-3-1-1,-3-3 213,-6-2 1,-4 5-149,-7-2 1,-3 3 275,-5 2-426,-1 5 0,-15 6 0,3 7 0,-3 1 1,-3 3-878,-3 2 1,3 2 513,-2 3 0,6 3-517,2 6 443,5 0 460,-2 0 0,56 11 0,13 3 0</inkml:trace>
  <inkml:trace contextRef="#ctx0" brushRef="#br0" timeOffset="120">16564 8900 7868,'0'13'220,"0"0"1,0-1 202,0 1 0,0 0 851,0 0-1015,5-1 1,-3 1 0,2 0-1,-1 0 1,0-1 256,1 1 1,6-4-295,-2-1 0,4-5-272,0 1 0,2-2 0,5-5 0,5-4-287,4-6 0,3-8 81,-1 0 0,3-4 84,5 0 1,-1-1-1,-3 2 1,-4 3 46,-3 4 1,-8 3 373,-2 1-222,-2 6 1,-8 9 93,-3 10 1,-4 7 0,-4 6-1,-5 1-90,-2-1 0,-2-1-115,0-2 1,5 0-472,-1-5-504,7 0-61,-10-4 1,11-13 1119,-3-9 0,-7-24 0,-3-13 0,0-6 0,0 1 0</inkml:trace>
  <inkml:trace contextRef="#ctx0" brushRef="#br0" timeOffset="121">16066 8467 7869,'-18'-9'209,"-3"1"1,2 1 539,2-2-583,3 3 1,13 6 311,5 0-576,6 0 1,3 0 0,1 2 0,1 2 97,2 5 0,29 8 0,2 2 0</inkml:trace>
  <inkml:trace contextRef="#ctx0" brushRef="#br0" timeOffset="122">22187 6656 7895,'-7'-6'2722,"2"4"-2480,10-7 1,9 6 0,13-1 0,10 3 93,8 1 0,10 0-326,5 0 18,8 0 1,-32-1-1,1 0 1,2 0-1,-1-1 1,33-2-1,-6 1-15,-6 2-292,-13 1 1,-7 0 0,-16 0 0,-13 0 0,-16 0-16,-12 0 0,-12-4 1,-4-1-1,-3 2 366,-1 2 0,-7 1-42,-6 0 13,0 0 1,-10 6-1,4 1 1,-2 3-1,-7 1 1,31-4-1,0 2 1,-3-1 0,1 2 92,-2 1 1,1 1-1,2 0 1,0 1-47,-1 2 0,1 0-57,-30 12 1,4 8 0,13-5-1,14 0 1,14 0 16,9-1-65,7 1 0,8-6 1,5-1-1,9-3 1,7-2-295,6-2 0,0-2 215,8-1 1,-1-5 0,8-1-1,-1-1-2,-3-3 1,-1-2 168,-2-1 1,-5-6-70,-4-2 16,-7-3 1,-5-4 0,-9-2 0,-4-4 0,-5-2 165,-8 2 1,-5-1-96,-11 5 1,-1-2-45,1 2-145,-6 9 0,2-5 0,-3 10 1,-1-1-1,2 1-930,0 2 1,2 8 590,8 5 1,4 3-477,9 6 425,2 0 488,6 5 0,26 0 0,10 1 0,3 4 0,0-1 0</inkml:trace>
  <inkml:trace contextRef="#ctx0" brushRef="#br0" timeOffset="123">22633 7217 7902,'0'-13'-56,"4"5"356,1-1 0,6 5-50,2-4-31,5 5 0,8-7 1,0 6-1,4 1 1,3 1-327,-1 2-211,5 0 0,-10 0 0,4 0 0,-2 0 1,-4 0-1133,-5 0 1179,-4 0 1,-7 0 270,-4 0 0,-12 0 0,-8 0 0,-3 0 0,1 0 221,0 0 0,0 0 240,4 0 0,1 0 1,0 2-1,2 1 531,2 1 0,-1 6-463,-3-2 0,4 8-286,4 1 1,-1 5 0,0 0 0,2 3 105,2 5 1,1 3-413,0 5 1,0-4 55,0 0-288,6 0 0,-3 3 0,4-5 0,0-5 1,-2-6-436,1-2 1,0-2 729,-2-4 0,-3-23 0,5-6 0</inkml:trace>
  <inkml:trace contextRef="#ctx0" brushRef="#br0" timeOffset="124">23462 6631 7921,'0'-13'29,"0"-4"1,0 0 0,0 0 0,0 0 0,0 0-127,0 1 359,6 2 1,1 1-1,7 1 1,1 0 0,4 4-1,-1 3 1,2 7 698,0 6 1,1 9-603,5 17-332,-1 0 0,-5 22 0,-3-1 0,-4 7 0,-5 8 0,-5-33 0,-2 1 0,0 1 0,-2 1-35,0 0 0,-2-1 0,-3 3 0,-2 0-412,-4 0 0,-1 1 248,-2 4 1,-2-1-1,-4 1 1,-2 0-1,1 0 1,-2 0-1,-1-5 1,0-1-1,-1-3 1,0-1-1,-1-3 1,0-1-1,-1-3 1,-1-1-1364,0-2 0,0-3 1535,-25 16 0,-11-29 0,-11-8 0,23-1 0,1-1 0,-1 0 0</inkml:trace>
  <inkml:trace contextRef="#ctx0" brushRef="#br0" timeOffset="125">21715 6541 7974,'-26'-5'92,"0"-2"0,-3 1 111,-1 6 1,1 8-404,3 14 1,-4 2 0,-1 14-1,0 6 912,0 4 0,1 10-572,5 6 1,14-30 0,0 1 0,2 3 0,0 1 0,1-2-1,0 1-85,2-2 0,1 0 1,3 1-1,1 0 0,4 31 1,11-2-165,10 0 1,16-13-2534,3-2 2266,5-8 1,7-5 0,3-7 375,4 1 0,1-6 0,-28-11 0,2 0 0,0-1 0,0-1 0,0 0 0,1 0 0</inkml:trace>
  <inkml:trace contextRef="#ctx0" brushRef="#br0" timeOffset="126">24240 7421 7949,'0'-18'0,"0"2"-80,0-5 126,0 5 1,-7-2 0,-5 5 0,-5 2 0,-4 2 449,-6 5-292,2 3 0,-17 1 1,4 1-1,-1 5 0,-1 6 54,2 8 1,5 6 0,5 2 0,5 2-175,6-2 1,9-1-319,3-1 181,4-7 0,2 4 1,5-6-1,7-3 1,8-2-289,7-4 1,1-5-39,5 1 253,0-2 0,2-8 0,0-3 0,-4-2 0,1-2-257,0 1 0,-6-7 335,-2-2 1,-1 1 0,-7-1 0,-1-3 47,-2-5 1,-6 7 245,1-4 1,-6 9 79,1 0-171,-3 9 1,-6 2 0,-5 7-1,-4 4 217,-3 3 1,4 9-344,4 4 1,1 4 0,-3-1 0,2-2-159,5 0 1,2-3 39,2 3 0,0 0-171,0-5 24,0 0 1,6-5 0,4-2 0,4-3 0,5-2 235,0-2 0,42-24 0,-23 7 0,-1 0 0</inkml:trace>
  <inkml:trace contextRef="#ctx0" brushRef="#br0" timeOffset="127">24622 7179 7931,'0'-13'0,"-4"0"507,0 1 0,-6 3 222,1 1 1,2 5-293,-1-2 0,5 14 227,-1 4-568,2 8 0,2 3 1,0 7-1,0 2 1,0 2-153,0 2 1,0 1-1,0 1 1,0-1-586,0 0 1,0-4 138,0 0 243,6 0 1,-3-6 0,5-3 0,4-6 0,2-4-2173,3-6 2431,0-3 0,18-34 0,6-8 0</inkml:trace>
  <inkml:trace contextRef="#ctx0" brushRef="#br0" timeOffset="128">24877 7115 7908,'-5'-13'789,"-4"1"0,-2 3 282,-2 1-1157,0 5 0,2-2-81,2 10 356,-2 7 1,10 5-1,-4 8 1,4 1-1,1 3-11,0 2 0,0-3 0,0 6 1,1 2-452,4 1 0,0-3-264,4 0 0,2-2 0,-1 2 0,4-4-251,3-3 1,6-6 787,-2 0 0,49-28 0,-29 2 0,0 0 0</inkml:trace>
  <inkml:trace contextRef="#ctx0" brushRef="#br0" timeOffset="129">25234 7383 7892,'-13'0'209,"1"0"-98,-1 0 0,0 5 161,0 4 1,2 2-124,3 2-1,-4 0 0,11 0 1,-3 1-1,2 1 0,2 2-59,0-1 0,6-3 0,4-3 0,4-3-14,3-2 0,4 0-100,-4-5 0,4-2 1,-2-2-1,-1-5 104,1-2 1,-2-2-40,-5 1 0,-4-7 64,-4-2-89,-3-3 0,-1-2 0,0 1 0,-1 1 1,-5 1-116,-7 2 0,1 5-52,-5-1-126,-3 3 1,4 7 0,-4 3 0,2 2-750,2 2 0,8 2 523,4 2-24,2-3 528,2 11 0,40 0 0,9 8 0</inkml:trace>
  <inkml:trace contextRef="#ctx0" brushRef="#br0" timeOffset="130">25477 7332 7925,'0'13'34,"0"-5"101,0 1 1,-5 0 184,1 8 0,-2-2 0,4 2 0,-3-2 300,2 2 0,1-3-397,-3 3 0,4-1 115,-3 1-336,2-3 1,8 3-1,2-7 1,5-3-1,3-1-266,1-3 0,5-2 347,0-1-186,7-6 0,3-1 1,3-7-1,-1-1 0,1-4-290,2-1 1,-4-1 105,-3-4 243,-3 5 1,-8-3 0,-3 6 401,-6 1 1,-6 8-68,-8 4-167,-3 8 1,-6 3 0,0 7 0,-1 2-1,-1 1 112,-2-2 1,4 4-105,4-2 1,6 0-145,-1-4 0,3-1 1,2 0-1,3-4 68,5-4 0,8-2 17,4-2-12,3 0 1,2-2-1,1-3 1,1-7 0,2-5 154,-2-2 1,-1-4-3,-1-7 1,-7 3-64,-2-3-53,-8 4 1,-3 0 0,-8 2 0,-4 3 0,-6 4-261,-8 3 1,-8 6-146,-2 4 0,-10 3-569,2 1 597,-9 5 279,7 3 0,-4 7 0,-6 5 0,-1 1 0,0-1 0</inkml:trace>
  <inkml:trace contextRef="#ctx0" brushRef="#br0" timeOffset="131">19369 7306 7870,'-26'-5'-78,"5"2"1,1-4 0,2 1 268,2 3 0,11-2 0,10 0 1,15 1-1,13 0 0,8-2 170,5-1 1,14 3 0,7-5 0,-31 4 0,1 0-337,4 0 0,0-1 1,1 0-1,0-1 1,2 1-1,0 1 1,1 0-1,0 0-267,1 1 0,-1 0 0,-2 0 0,-1-1 323,-1-1 0,-1-1-360,27 0 0,-14 2 1,-19 5-1,-14-2 1,-14-1-748,-15-1 0,-8 0 480,-8 4 470,-1-6 1,-3 3 0,-1-4 0,0 0 0,0 0-16,1-3 187,5 4 0,-1-5 0,6 4 0,-1-1 0,4-1 1112,6-1 0,0 3-619,6-1 0,1 5 186,7-2 0,4 4-497,4 1 1,7 7 0,2 4-1,3 6-44,2 3 1,-2 2-13,-3 3 1,-3 1-856,-5-1 283,-6 6 0,-1-4 1,-6 4-1,-3-1 1,-5 1 349,-9 2 0,-26-10 0,-11-1 0,-5 4 0,1 1 0</inkml:trace>
  <inkml:trace contextRef="#ctx0" brushRef="#br0" timeOffset="132">18157 9053 7878,'-19'-5'-12,"-4"3"1,6-2 0,0 2 0,0 2 1018,0 0 1005,0 0-1898,16 0 1,8 0 0,17 2 0,8 1 0,12 1-1,10-1 1,11-2-119,-28-1 0,1 0 0,4 0 0,0 0-58,4 0 1,1 0-12,-2 0 1,1 0 0,7 0 0,0-1 0,0 0 0,1-1 0,1-1 0,1 0 0,1 0 0,0-1-187,-1-1 0,-2 0 133,-4 3 0,-3-1 1,-8-2-1,-2 0 1,20 0-1,-13 1 1,-16-1-1353,-12-4 1159,-15-2 242,-14-2 1,-1 2-1,-3 1 1,2 1 0,-1-1 3,-1-1 0,-1-2 1,2 2-1,-1 1-2,1 1 1,2 1 433,2-5 1,-1 0 305,0 1 1,5 0 0,0 2 586,3 2-909,1 5 1,9-3-148,4 6-68,2 0 1,6 8-1,1 4 1,2 8-1,2 4 159,-3 2 0,4 1-185,-6 2 1,-1 0-552,-8 5 389,-2 0 1,-8 0-1,-3-2 1,-8 1-1,-8-2 111,-8 0 0,-2 3-1066,-3-4 0,-1-5 1015,5-3 0,-5-7 0,2 4 0</inkml:trace>
  <inkml:trace contextRef="#ctx0" brushRef="#br0" timeOffset="133">21766 8620 7876,'-1'-9'-18,"-2"1"0,-2-2 1,3-2-441,0 0 695,14-1 1,7 4 0,17 2 0,6 0 0,9 2 0,9-1 0,6 2-77,-30 1 0,1 0 0,-1 2 0,1 1 0,0-3 1,-1 0-1,32-1-66,-3-1 0,-9 1-976,-5 4 817,-17 0 1,-12 0 0,-19 2-1,-12 0 1,-9 4-166,-6 1 1,-3-4 102,-3 1 131,-8 3 1,-8-5 0,-5 3 0,0 0 0,0 0 0,-1 1 0,-3 0 179,-5-3 0,2 2 0,-2-1 0,0 1-76,-3 0 1,2 2-110,-2 6 1,13-3-1,-1 1 1,10 4-38,7-1 1,10 1 61,11 2 1,7-2-40,11 2 1,6 1 0,9-1-1,2-1-347,5-2 0,3-2 241,0 1 0,1-6 3,3-2 86,3 2 0,-6-6 1,3 3-1,-4-4 1,-3-3 141,-2-1 1,1-6 1,-1 2 1,-6-5 284,-7-4-269,-5 3 1,-8-5 0,-5 5 0,-6 0 0,-8 0 57,-4 3 1,-7 6-424,-3 1 1,1 3 58,-1 1 0,1 0 0,-1 3 1,6 4-1298,5 5 1474,5 10 0,36 7 0,14 7 0,0 5 0,1 0 0</inkml:trace>
  <inkml:trace contextRef="#ctx0" brushRef="#br0" timeOffset="134">22620 9104 7876,'-12'-5'-739,"-1"3"0,0-5 739,0 3-21,6 2 499,2-3 0,0 3-188,1-2 0,1 3 0,7-4 1,4 3-35,-1-3 1,4 2-86,-3-5-49,-2 5 1,5-8 0,-3 2 239,-1-2-302,-2 4 0,-10 0 0,-4 4 0,-4-1 0,-4 2 270,-4 5-257,-9 4 1,2 7 0,-6 3 0,0 5-1,0 2 241,0 1 1,11 1-373,2-1 0,6 1 0,3-1 0,5-1-226,7-2 1,7-4 141,10-5 1,4-1-152,9 1 57,3-6 0,5-1 0,2-6 0,1 0 1,1-1-2052,-1-4 2287,-1-2 0,-2-18 0,2-8 0,4-2 0,0 1 0</inkml:trace>
  <inkml:trace contextRef="#ctx0" brushRef="#br0" timeOffset="135">23169 8505 7876,'0'-13'183,"0"-4"0,0 0 0,1 2 440,3 0 0,3 8-170,6 3 1,1 8 0,2 6-1,2 6 141,2 5 0,1 9-259,5 4-169,-6 3 1,2 5 0,-3 4 0,-1 2-1,-1 4 459,-5 1-684,-5 5 1,-13-5-1,-5 8 1,-11 2 0,-12 0-1,13-31 1,-2-1-1,-1 0 1,-3-1-110,0-1 0,-1 0 0,-1 0 1,-1 0-1,-3-2 0,-1-2 1,0 1-1,0-2-390,1-3 1,-1-1-1,2-2 1,-1-2 0,-29 8-1,1-1-945,2-2 1,6-11 1502,2-2 0,7-12 0,-3-6 0,0 0 0,0-1 0</inkml:trace>
  <inkml:trace contextRef="#ctx0" brushRef="#br0" timeOffset="136">21562 8479 7966,'-38'-18'607,"1"9"-242,3 1-566,-3 5 0,4 9 0,-5 5 0,0 9 0,0 11 364,-1 9-2,-4 5 1,4 13-1,19-26 1,1 1 0,1 4-1,2 2 1,0 2 0,2 1-32,1 2 1,2 0 0,2 0 0,4 1 0,2 0 0,3-1 0,1 1 0,3 0-706,4 0 1,1-1 0,1-3-1,3-1 509,5-3 0,2-2 1,0 0-1,1-2 1,4-5-1,1-2 1,0 0-1,1-1-85,0 0 1,1-2-1,29 12-201,2-1 1,8-11-1,-1-7 352,-29-11 0,0 0 0,-1-2 0,0-1 0,5-1 0,1-2 0,-1 1 0,1 0 0,0 0 0,0 0 0</inkml:trace>
  <inkml:trace contextRef="#ctx0" brushRef="#br0" timeOffset="137">23985 9206 7903,'0'-13'4,"0"1"0,0-2 0,0-2 0,0-1 124,0 1 4,0 2 1,0 1-1,0 1 1,-2 0-1,-2 4 1,-5 4 129,-2 2 0,-7 4 0,-4 3 0,-3 8-71,-5 7 0,2 5-174,-6 5-6,0 3 0,1 6 1,4 2-1,3 2 0,5-2 1,4-3-1,4-2-107,5-2 0,3-10 0,11-2 0,8-4-80,10-7 0,3-7-79,7 0 193,0-8 1,9-3 0,-1-7 0,-1-2 0,-1-2-1,-2-2 1,-1-3-148,-3-1 1,-3-1 92,-5-1 169,-7 1 0,0-4 0,-8 4 0,-2 5 0,-5 4 181,-3 4-128,-6 5 1,-2 1 0,-6 7 0,0 5-1,-1 5 41,-3 5 0,7 7 0,-1-2 0,2 2-213,2-2 1,4 3-163,-1-3 0,4-2-427,4-2 488,3-3 1,8-2 0,2 0-1,4-4 1,4-3 166,5-4 0,4-15 0,4-6 0,6-1 0,0-1 0</inkml:trace>
  <inkml:trace contextRef="#ctx0" brushRef="#br0" timeOffset="138">24495 9079 7903,'-6'-13'326,"-2"0"1,-4 0-132,-1 1 1,5 5 1158,-1 2-609,7 4-568,-10 1 1,9 11 0,-4 6 0,2 6 0,2 4 438,1 3-603,2 2 1,0 6 0,2 2 0,2 1 0,3 2-368,0-2 1,5 0 99,-4 1 1,8-3 0,1 0 0,-2-5-760,-1-2 1,3-4-62,0-7 1074,6-2 0,3-41 0,6-7 0</inkml:trace>
  <inkml:trace contextRef="#ctx0" brushRef="#br0" timeOffset="139">24699 9053 7903,'-13'-8'0,"0"-1"0,0 6-58,1-1 1,3 3-132,1 1 0,3 7 1532,-3 6-1049,5 5 1,-3 7-1,6 2 1,2 3-1,1 4-225,1 3 0,6 1 0,-3 0 0,1 1-859,1-1 1,-1-1 447,5-3 1,0 0 341,0-9 0,16-8 0,5-11 0</inkml:trace>
  <inkml:trace contextRef="#ctx0" brushRef="#br0" timeOffset="140">24979 9346 7903,'-20'13'0,"6"-4"-289,6-1 0,1 1 0,-2 3-255,5 1 0,2 0 733,2 0 1,6-5-1,3-1 1,3-1 591,5-3 0,-1 2-510,5 0-268,0-1 0,1-4 0,-1-1 0,0-4 0,0-3 209,1-4-246,-7 0 1,2-2 0,-7-2-1,-3-2 1,-1-1 35,-3 1-11,-2-5 0,-6 5 0,-4-4 1,-2 5-1,-3 3-63,-3 1 1,-3 6 0,-6 3-1,2 3-241,3 1 1,-2 0 45,6 0 1,2 5-189,6 4 0,-1 2 455,6 2 0,51 11 0,16 3 0</inkml:trace>
  <inkml:trace contextRef="#ctx0" brushRef="#br0" timeOffset="141">25285 9334 7899,'-5'12'-250,"-1"5"208,-3 0 1,-1 0 152,6-4 1,-1 4 0,2 0 0,-2 0 408,3 2 1,0-9-199,2 2 1,2-2-18,2 3-275,3-6 1,6-1 0,1-6 0,3 0 0,4-2-289,3-2 1,2-3 174,-1-6 0,1-1 44,-1-3-8,1-3 0,-1-5 0,-1-1 1,-2 1-1,-5 1-6,-3 2 0,-3 3 450,-2 2-382,2 2 147,-10 3 0,-1 7 1,-8 10-1,-3 5-6,-2 5 0,4 1-155,1 5 1,5 0 143,-1 5-195,2-6 0,2 2 0,3-5 0,4-3 0,6-2-82,1-4 0,6-5-8,1 1 1,3-2 12,2-2 155,5-6 1,-4-2-1,3-9 1,-3-3 0,-3-2 163,-3 1 1,-1-4-45,-3-5 1,-9 0 49,1 5-128,-6-1 1,-5 1 0,-4-1 0,-6 2 0,-8 4-53,-4 8 0,-2 0-275,1 8 0,-1 0-349,1 4 370,-1 0 1,5 5-1,1 4 1,3 2-1,4 2 236,4 0 0,28 11 0,4 3 0</inkml:trace>
  <inkml:trace contextRef="#ctx0" brushRef="#br0" timeOffset="142">26152 8454 7880,'-1'-26'0,"-2"1"0,-3 1 638,-1 3 1,4 2-40,-1 6 1,4 6 0,4 3 115,5 3 0,2 2-484,2 3 0,1 9 0,2 8 0,1 5 280,-2 4 0,0 8-28,-3 9-390,1 8 1,-2 13 0,-6-30 0,-1 0 0,-1 2 0,-2 0 0,0 1 0,-2 1 299,0 2 0,-2 2-435,-3 3 1,-1 2 0,-3 7 0,-1 0 0,-2 2 0,-1-1 0,0-2 0,1-2-1,1-2 1,1-1 21,1-3 0,1 0-253,0-4 1,1-1 0,1-2-1,2 0 1,1-5 0,0-2-1,-1 26 1,4-10-1137,1-9 1,4-8 0,2-4 1408,1-3 0,-4-6 0,1 1 0,-2-1 0</inkml:trace>
  <inkml:trace contextRef="#ctx0" brushRef="#br0" timeOffset="143">20325 8492 7902,'-13'-24'30,"2"1"1,1 4 0,3 0 0,1 4 554,4 0 1,2 11 0,4 8 0,4 13 402,4 10 0,0 12-729,1 7 1,1 11 0,2 7-1,-8-28 1,1 1 32,-1 5 1,-1 0 0,1 3 0,-1 2-1612,-1 6 1,0 0 1273,-2 1 1,-1 1-1,1 7 1,-2 1-1,-1 2 1,-2 0 0,1 2-1,-1 0 1,-1-1-1,-1-1 1,0-4-1,-1-1 1,1-5 0,-1-1-208,2-4 0,0-1 1,1-6-1,1-1 1,0-4-1,0-2 1,0 28 105,0-15 0,5-5 0,2-14 0,2-3-764,-1-5 0,-1-3 291,2-6-694,2-6 1313,-9-2 0,3-5 0,-5 0 0</inkml:trace>
  <inkml:trace contextRef="#ctx0" brushRef="#br0" timeOffset="144">1696 11348 8037,'0'-12'14,"0"-1"1,-4-4 60,-1 0 1,1-2-1,4 2 1,0-2-1,0-3 1,0 1 89,0-2 0,0-1 0,0-1 1,0-1 65,0 1-135,0 5 1,0-3-1,-1 5 1,-2 0-1,-3-1 396,-1 4-428,4 6 1,-8 3 0,2 6 0,0 2-11,0 2-1,-2 9 1,9 8 0,-3 9 0,0 4 0,1 5 0,1 7 0,2 6 115,1 5 1,0 8-169,0 7-7,6-2 1,-5-33 0,0 1 0,3-2 0,1 0 0,0 1 0,0 1-1,0 0 1,1 1 0,0-2 0,1-1 0,6 32-130,-1-8 1,1-9 32,0-9 0,-5-1 1,1-11-1,-1-3-841,-1-4-22,5-5 197,-11-5 1,3-2 767,-8-2 0,-20-26 0,-10-12 0</inkml:trace>
  <inkml:trace contextRef="#ctx0" brushRef="#br0" timeOffset="145">1454 11833 8087,'0'-13'0,"0"0"0,0-1-554,0-3 1,1 3 353,3-3 1,5 3-1,6 1 1,5 0 373,4 1 0,0 0-14,10 4 1,-1-2-1,2 4 1,-2 1 103,-2-1 1,0 3-216,-1 7 0,-7 3 0,1 6 0,-4 1 240,-5 3 1,-1-1-86,-1 5 1,0-5-124,0 1-17,-1-3 0,3-1 0,0-2 0,4-2 0,-1-5 76,0-3 1,1-2-82,-2-3-18,-3-4 1,9-9 0,-6-2 0,-2-4-1,-2-4 260,-4 0 1,-4-4-149,-5 1 1,-3 0-76,-5 5-43,-1 5 1,-15 2-1,2 6 1,-5 4-1,-3 4-215,2 2 0,-4 4-240,3 2 1,0 3 53,8 6 34,-3-1 0,11 5 0,0 2 0,8-1 332,3 1 0,30-4 0,12-2 0,3 0 0,-1 1 0</inkml:trace>
  <inkml:trace contextRef="#ctx0" brushRef="#br0" timeOffset="146">2282 11616 8087,'0'9'-197,"0"-1"1,0 1 121,0 3 0,2 1 304,2 0 1,-1 5 1308,5 4-1246,1 7 0,4-2 0,-2 3 0,-1-3 0,-2-2 301,2 1-608,-4-6 0,4-2 1,-4-6-1,-1-5 126,1-7 0,2-7 136,-3-10-315,5-3 1,-8-7 0,6-3-1,-1-4 1,0-3 25,3-1 1,-3 0-55,1-1 127,1 7 0,-1-4 1,1 8-1,1 5-188,1 9 0,-3 7-329,1 7 0,-1 11 114,5 6-559,-6 6 931,5 3 0,17 5 0,12 1 0</inkml:trace>
  <inkml:trace contextRef="#ctx0" brushRef="#br0" timeOffset="147">4399 11501 8003,'0'-12'-102,"0"-1"0,0 0 0,0 0 1,0 1-1,0-1 383,0 0 0,2 5 0,0-1 1,4 1-1,1 1 59,3 2 0,1 4 0,2 4 1,0 5-94,0 9 0,-5 12-147,1 5 1,-7 2-1,3 4 1,-4 1-216,-1 2 1,0 1-205,0-2 268,0-8 1,0 7 0,0-12 0,0-5 0,0-6-93,0-4 197,-6-7 1,5-2 0,-3-11-1,2-5 1,2-8 302,0-5-361,0 1 1,2-13-1,1 2 1,2-3 0,2-3-7,3-3 1,2 5 0,0-1 0,3 5-39,2 2 1,1 7 25,3 4 1,3 11 3,-2 1 1,-4 12 0,0 7 0,-1 6-1,0 5 1,5 3-117,-5 1 1,0 1 28,-5-1 24,1 1 0,-2-2 0,-1-3 1,-1-4-1,-1-3-37,-1-1 1,1-6 141,-4-2-33,-3-4 1,5-2 0,-5-4 0,2-5 128,1-5 1,2-1 57,-2-5 0,-1 0-44,6-5-47,-1 1 0,5-1 0,-2 2 1,-1 1-1,-1 4 107,1 0 0,5 6-81,2 5 1,0 5 0,-4-1-117,0 8 0,-1 5 0,1 8 1,0 4-1,0 4-229,-1 5 0,1-3-64,0 3-40,-6 2 1,4-5 0,-2 3 0,1-4-1,0-5-424,-2-4 0,2-4 760,7-5 0,9-25 0,6-11 0</inkml:trace>
  <inkml:trace contextRef="#ctx0" brushRef="#br0" timeOffset="148">5406 11565 8003,'-12'0'-650,"5"0"1,0 0 1171,2 0 0,4-1 0,-3-4 405,2-3 0,4-3-825,2-2 0,2-1 0,3-2 0,-1-2-45,-3-2 1,5 0-41,-1-1-38,-4-3 0,1 8 0,-6-4 0,0 2-61,0 2 1,-1 9 0,-4 9-1,-3 9-160,-4 9 1,4 8 111,-1 2 15,7 5 0,-4-6 0,6 3 0,0-1 0,1-2-218,4-2 1,3-3-1,8-3 1,2-4-105,2-3 1,1-7 294,5-2 1,-1-4-1,1-2 1,-1-5-79,1-7 1,-5-1 241,0-7 0,-5 1 172,1-1 1,-4 1 37,-5 3 0,2 7 486,-6-3-615,0 9 0,-4 0 0,-1 8 0,-2 4 278,-1 4 1,-5 0 452,5 1-213,0 0-266,-2 0 0,6-6-208,0-3 1,6-4 88,7-4-297,5-3 1,-2-6 0,4 0 0,-1 0 0,0-1-62,-1-3 0,3 3-44,-4-3 0,2 3 53,-2 1 68,-3 0 1,4 6 0,-6 4 0,-2 6-10,-2 6 0,-5 4 46,1 4 1,-1-2 1,1 6 5,-2-5 1,5 7-1,-4-6 1,2-2-1,1-1 70,0-1 0,4-6 88,-2-3-168,3-2 0,6-4 0,2-2 0,-1-4 0,2-4-45,0 0 1,-3-7 50,4-2 0,-1 1 0,3-1 0,-3 0-9,-2 1 0,-1-3 2,-4 6 1,-1 0 3,1 4 15,0 6 0,-2 3 0,-2 8 0,-4 5 6,1 2 1,-4 6-114,2 0 98,3 6 1,-4-9 0,5 3 0,1-3 0,-1-1-152,1 0 1,1-6-136,7-3 1,-2-3-1,5-1 1,-1-1-146,-4-3 0,4-3 259,-2-6 0,0-6 1,-5-2 1,1-3 93,0-1 0,-2-2 0,-1-2 0,-1-3 582,0-5 0,-1 6-320,0-7 104,-5 2 1,3-2 0,-5 1 0,2 4 0,1 8 1503,-1 7-1526,-2 9 1,-1 10-1,-1 12 1,-2 7-79,-1 4 0,-5 9-100,5 5 1,-6 2-213,2 6 54,2 1 0,-4 0 0,4 0 0,1-1 1,-1 1-255,3 0 0,-2-7 174,0-2 203,1-6 0,4-12 0,1-3 0,4-4 0,3-4 357,4-5 0,0-10-37,1-7-270,5 1 0,-2-12 1,5 1-1,2-4 1,1-4-104,2-2 1,3 1 181,1-2-222,0 2 0,-6 8 0,-3 4 0,-4 8 0,-3 6-15,-1 5 0,-4 3 55,-1 7 0,-5 5-18,1 12 0,-4 1 0,-3 2 0,-2 4-11,-2-1 1,-2 0-32,-4-7 50,1 1 1,-1-1-1,-1-1 1,-2-2-1,-2-5-222,-2-3 0,-1-6-73,-5 1-77,1-6 0,3 2 0,2-5 0,2 0 1,2-1-1141,2-3 1,7-4 1522,3-4 0,32-17 0,16-6 0,2-3 0,0-1 0</inkml:trace>
  <inkml:trace contextRef="#ctx0" brushRef="#br0" timeOffset="149">7064 11501 8003,'0'-19'-5,"4"0"2,1 6 0,0-1 426,-1-3 1,-1 3 0,4-3 1290,-1 3-992,-2 1-541,-4 6 0,-1 1 1,-2 8-1,-3 3 1,1 7-31,-1 3 1,-4 8-20,2-2 1,2 5-96,2 4 0,-2-4 0,2 4 0,1-4-312,2-5 0,2 2 163,3-6 1,-1 0-136,6-5 1,0 0-1,8-4 1,5-3-435,2-4 0,3-8 401,2-6 0,0-7 231,5-10 1,-6-2 0,2-6 0,-3-1 117,-2 1 1,-5 1-11,-3 3 0,-7 3 641,-1 6-334,-7 5 1,3 3 0,-10 11 429,-3 10 1,-3 9-455,-2 13 0,0-1-7,0 1-325,6-1 1,-3 1 0,6 1 0,1-1 0,2 1-174,1-3 1,5-7-912,4 0 664,2-2 0,8-4 1,2-3-1,5-3 1,3-4 409,5-1 0,0-19 0,3-7 0,3-3 0,1 1 0</inkml:trace>
  <inkml:trace contextRef="#ctx0" brushRef="#br0" timeOffset="150">9193 10953 7985,'0'-13'-71,"0"1"1,-1-1 485,-3 0 1,-2 12-1,-2 6 1,2 10 11,0 6 0,5 9 0,-3 4 0,2 2-209,2 3 0,2-1-341,2 0 1,2 2 0,3 1 0,0 1-376,1-1 0,1-1 0,1-3 0,-3-3-244,0-4 1,-1-13 741,5-5 0,23-47 0,5-9 0</inkml:trace>
  <inkml:trace contextRef="#ctx0" brushRef="#br0" timeOffset="151">9602 10851 7985,'1'-7'-260,"3"4"1,5 6 681,2 6 0,2 9 0,1 7 0,2 8-78,1 4 1,-6 8-1,-7 5 1,-4 5-339,-4 3 0,-12 2 1,-12 3-1,9-30 0,-2 0-265,-2 1 0,-2 0 1,1-5-1,-1 0 1,-4-1-1,-1-1 1,-25 17-250,6-9 0,-1-5 1,9-10-1,4-7 508,6-8 0,4-3 0,-4-42 0,-2-10 0</inkml:trace>
  <inkml:trace contextRef="#ctx0" brushRef="#br0" timeOffset="152">8734 11055 8034,'-24'0'0,"3"-4"399,-9 0 1,5 2-80,4 11-426,-3-1 0,9 21 1,0-3-1,5 6 0,6 3-45,2 2 1,4 7 35,2 3 139,3 2 1,11 2 0,5 0 0,5 0 0,8 0-721,5 0 696,-1-11 0,21-19 0,12-5 0,-22-8 0,-1 1 0,1-1 0</inkml:trace>
  <inkml:trace contextRef="#ctx0" brushRef="#br0" timeOffset="153">10545 11629 8147,'0'13'-196,"0"4"1468,0 0-1046,0 5 1,-6-2 0,-2 6-1,-5 1 1,-5 2-12,-8 5-1254,-5 3 1,-9-3 1038,-2 0 0,4-14 0,-3 0 0,-6 3 0,0-1 0</inkml:trace>
  <inkml:trace contextRef="#ctx0" brushRef="#br0" timeOffset="154">14702 10915 7932,'0'-13'177,"0"0"0,0 1 0,3 0 973,5 4-1059,1 2 0,16 2 0,1 0 1,6 1-1,7 1 0,5 2 1,5 0 131,5 0 1,5 0-286,-3 0 1,-1 0 0,-5 0-1,-5 0-146,-7 0-7,-11 0 167,-14 0 0,-9 0 0,-10 0 0,-6-1 0,-10-2 0,-6-1 0,-7 1 53,-6 2 0,-5 1 0,-6 0 0,-2 1 176,-1 3 1,-6 3-1,0 6 1,-4 0 117,-3 0 1,-2 5-1465,2 3 1207,9 9 1,24-15 0,0 1 0,-19 20-1,11-4 1,11-1-118,14-2 62,7-2 1,12-2-1,5-1 1,8-3-1,9-4-112,5-2 1,9-7-69,1 1 183,0-7 1,5 4 0,-8-6 0,-2 0-1,-1 0-37,1 0 1,-6-6 25,-2-2 1,-6-3 404,-11-2 1,-2 0-1,-6 0 1,-2 1-428,-2-1 0,-4 4 87,-9 1 0,-3 4-228,-6-5 0,-1 6 0,-1-1 0,-2 3-637,2 1 1,1 1 434,2 3 1,1 3-449,2 6 834,4 0 0,50 17 0,12 4 0</inkml:trace>
  <inkml:trace contextRef="#ctx0" brushRef="#br0" timeOffset="155">15148 11221 7986,'12'-6'1228,"-4"6"1,-1 6-392,-3 7 1,-2 5-507,2 3 1,-1 3 0,0 2 0,1-1-224,-1 1 0,-2 4-778,-1-1 400,0 7 1,0-9 0,0 1-1,-1-4 1,-2-4-2923,-1-2 2184,-1-1 1008,5-4 0,17-28 0,5-8 0</inkml:trace>
  <inkml:trace contextRef="#ctx0" brushRef="#br0" timeOffset="156">15722 11208 7986,'6'-13'0,"-5"1"21,3-1 0,3 0 1,2 2-1,4 1 744,4 1 0,-2 7-614,6-3 0,-4 4 0,3 1 1,0 0-346,0 0 0,0 0 194,1 0 0,3 11 0,-4 3 0</inkml:trace>
  <inkml:trace contextRef="#ctx0" brushRef="#br0" timeOffset="157">15671 11425 7986,'-11'-9'1337,"2"1"-1583,-2 5 121,9-8 334,8 9 0,4-3 0,13 5 0,2-2 0,5-1-972,2-1 763,2 0 0,8-1 0,6-1 0,3-2 0,0 1 0</inkml:trace>
  <inkml:trace contextRef="#ctx0" brushRef="#br0" timeOffset="158">18361 10724 7992,'0'-26'67,"0"2"0,0 3 0,0 4 1,0 3 368,0 1 0,0 7 1,0 8-1,0 9 1,0 10-44,0 8 1,0 5-1,-1 7 1,-2 3-219,-1 1 0,-2 2-200,2 4 1,3 0-1,-5-2 1,2-1-230,-1-1 1,0-6 126,1 2 9,2-9 0,-5-9 1,3-9-1,-3-9 64,0-11 0,-3-9 171,5-13-143,-4-5 0,6-1 1,-4-7-1,1 1 1,3-2-1,2-2 0,1-6-40,0-6 1,0 0 129,0-5-38,5 5 0,2-3 0,6 6 1,1 3-1,2 5 29,1 9 1,6 7 0,-2 8 0,4 6-269,5 7 0,-3 5 59,3 1 0,0 10-231,-5 2 1,3 10 0,-8-2-1,-1 1-652,-7 0 1,0 0 141,-8 5 895,0-1 0,-17 8 0,-8 5 0,0 3 0,0 0 0</inkml:trace>
  <inkml:trace contextRef="#ctx0" brushRef="#br0" timeOffset="159">18361 10953 7998,'-12'-6'1749,"-1"5"-1109,6-5-561,1 6 0,13 5-7,6-1 0,5 2 1,9-4-1,3 3-69,4-3 1,4 4-4,5-2 0,10-6 0,7-3 0,8-2 0,0 0 0</inkml:trace>
  <inkml:trace contextRef="#ctx0" brushRef="#br0" timeOffset="160">18999 10991 7998,'-9'0'-37,"1"0"1018,5 0 1,-3 7-643,6 6 0,0 1 1,0 8-1,0 0-80,0 2 0,2 8-437,2 2 1,-2 1 0,2 0 0,-3-1-832,-1 2 0,0-4 610,0 2 399,0-11 0,12-10 0,2-15 0</inkml:trace>
  <inkml:trace contextRef="#ctx0" brushRef="#br0" timeOffset="161">19828 10736 8004,'0'-18'0,"0"0"1277,0-4-722,0 4 1,-2 11 0,-2 4-76,-4 6 0,-4 10 1,-2 9-1,-3 7-276,-4 5 0,-5 8-231,-3 5 0,-4 4 1,-7 4-1,20-25 0,-1 1-118,1 2 0,-2 1 1,-5-1-1,0 2-60,-1 3 1,1 0-1,-1-2 1,0 0 0,1 3-1,-1 0 1,2-3 0,1-1-76,2-2 1,-1-1-1,2 1 1,-1-1 14,-19 24 1,8-7 0,0-8-1,7-5-405,5-6 1,4-8-368,5-1 565,6-5 472,13-3 0,2-8 0,56-33 0,-29 10 0,0 1 0</inkml:trace>
  <inkml:trace contextRef="#ctx0" brushRef="#br0" timeOffset="162">19943 11323 8004,'-6'-7'1106,"3"-3"-936,-5 6 0,3-1 1,-3 7-1,-2 2 109,-1 5 0,-8 9 45,-2 7 0,-3 2 1,-3 7-1,-1 2-257,-2 1 1,-1 2-35,1 4 0,9-5 0,-1 2 0,7-8-242,2-5 1,6-4 5,3-10 0,4-3-163,4-6 0,7-6-114,6-10 394,6-7 0,-3-1 0,5-6 0,1-4 0,1-6-292,2-5 1,0 2 205,5-4 0,-6 2 209,2-2 1,1 2 0,-1-4 0,-3 3 470,-5 5 0,-3 6 467,-6 9-558,-6 10 1,-2 7 0,-5 10 0,0 4 109,0 7 0,-4 4-228,0 5 0,-5 2 103,5 3-344,0-3 0,2 8 0,0-3 0,-3-1 0,2 1-168,2 1 1,1-5-27,0 2 1,0-2-198,0 2 140,6-9 0,-5 3 1,5-11-1,-2 0 0,2-2-1556,1-2 119,-4 2-162,2-9 1792,-5-2 0,-17-36 0,-4-12 0</inkml:trace>
  <inkml:trace contextRef="#ctx0" brushRef="#br0" timeOffset="163">19751 11629 8004,'0'-9'0,"0"1"0,-4-1-9,0-3 1,0 3-44,4 1 407,0 5 0,7-7 1,4 4-1,7 1 0,5-1-61,4 3 1,8-3-577,4 2 1,5 0 0,7 4 0,-2 0-1273,-2 0 1554,3-6 0,-5 1 0,6-3 0,6-1 0,1-1 0</inkml:trace>
  <inkml:trace contextRef="#ctx0" brushRef="#br0" timeOffset="164">20631 11387 8004,'0'-9'0,"0"1"0,-4 3 828,0-3-445,-1 5 1,5-1 0,-1 8-1,-2 6 767,-1 6 1,-2 3-926,2 7 0,3 4 1,-5-1-1,2 1-34,-1 1 0,-3-4-212,4 3 1,-5 1-665,5-1 84,0-6 0,-1-1 1,1-6-1,1-2 601,2-1 0,24-23 0,5-7 0</inkml:trace>
  <inkml:trace contextRef="#ctx0" brushRef="#br0" timeOffset="165">22212 10979 6019,'-7'1'-198,"3"3"200,-3-2 0,5 5-2,-2-3 5,3-3-10,-5 5-5,5 0-1,-5-5 23,6 5 0,1-6 37,4 0-26,-4 0 0,6 0-11,-3 0-14,-2 0 1,3 0 1,-3 0 0,2 0 10,-2 0-3,3 0-4,-5 0-1,0 0-3,0 6 1,2-5 1,2 3-4,-3-2 4,5-2-29,-6 0-8,0 0 1,11-6-1,4-1 1</inkml:trace>
  <inkml:trace contextRef="#ctx0" brushRef="#br0" timeOffset="166">22187 11017 7990,'0'-9'501,"0"1"965,0-2-1304,0 4 1,1 1-1,3 3 1,6-1-1,6-1 1,5 1-1,5 0 639,3-1-906,4 3 1,7-5 0,1 5 0,3-2 0,0-1-1198,0 1 977,-2 1 1,-8 2 0,-1 0 0,-4 0-1,-5 2 1,-7 2 324,-7 5 0,-37 9 0,-19 3 0,-4 3 0,1 0 0</inkml:trace>
  <inkml:trace contextRef="#ctx0" brushRef="#br0" timeOffset="167">22174 11336 7990,'-20'4'835,"3"0"-710,3 6 0,8-9 1,6 4-1,9-4 127,6-1 0,7 0 1,7 0-1,5 0-261,3 0 1,7-1-98,3-4-136,3 4 0,-4-10 0,1 4 242,1 0 0,-15-6 0,1-3 0,2 2 0,0 0 0</inkml:trace>
  <inkml:trace contextRef="#ctx0" brushRef="#br0" timeOffset="168">24533 10889 7946,'-4'-12'99,"-2"-1"1,0 0 173,1 0 1,2 2 0,7 1 0,6 3 0,6 1 0,5 2 32,3-2 1,7 5-300,3-3 1,4 2-1,3 2 1,3 0-25,2 0 0,-4 0-46,5 0 0,-10 0 1,0 0-1,-6 2-308,-7 2-28,-10-3 334,-8 5 1,-8-2 0,-3 1 0,-8-3 0,-8 0 0,-8-2 163,-5 0 0,-4 0-151,-4 0 203,2 0 1,-8 0-1,2 0 1,-2 0 0,-4 1-1,-2 4 1,-3 3 368,-2 3 1,-4 9-385,0 6 0,10-1 0,8 6 0,9 1-8,11 2 0,11-2-245,10 2 0,5-1 195,7 1-124,7-3 0,12-10 0,2-1 0,7-2 0,3-2-197,4-2 0,-1-7 15,-3-3 1,-1-2-34,0-2 259,-5 0 1,-3-6-1,-9-2 1,-6-4 0,-5 0 318,-5-1 1,-4-4-204,-1 0 0,-11-6 18,-6 2-99,-6 3 0,-4-5 0,-3 6 1,-4 1-1,-3 4-382,-1 3 1,0-1 133,0 6 0,5 0-278,3 4 1,9 1 0,5 3-1,8 6-582,8 6 0,11-2 1075,11 3 0,38-1 0,17-1 0,-21-4 0,-1 1 0,1-1 0</inkml:trace>
  <inkml:trace contextRef="#ctx0" brushRef="#br0" timeOffset="169">24966 11272 7969,'0'-13'205,"0"0"1,0 1-249,0-1 1,2 4 380,2 1 1,3 4 0,7-3 0,3 1 52,5 3 0,3-3-496,5 2 1,-2 0 0,5 4 0,-1 0-375,1 0 1,-5 0-631,2 0 902,-3 0 1,-6 0 0,0 0 206,2 0 0,-21-11 0,-5-4 0</inkml:trace>
  <inkml:trace contextRef="#ctx0" brushRef="#br0" timeOffset="170">25272 11157 7969,'-12'0'0,"-1"0"398,0 0-118,0 0 0,1 0 0,0 2 0,4 2 585,4 4 1,2 9-213,2 5-538,0 7 1,0 1-1,0 7 1,2 3 0,2 1 136,4 3 1,-1-5-306,2 4 0,-6-8-819,1-1 551,3-6 0,-5 4 0,2-8 1,-3-3-1997,-1-4 1268,0-8 1049,0-4 0,12-67 0,-5 23 0,0 0 0</inkml:trace>
  <inkml:trace contextRef="#ctx0" brushRef="#br0" timeOffset="171">25732 10545 7978,'-5'-24'87,"0"1"0,-1 3 0,0 2 0,3 2 1070,2 2-820,1 2 1,1 4-1,4 4 1,5 3 0,4 4-1,4 5 1,2 9 0,1 7 633,-1 6 0,8 8-861,-2 9 0,2 10 1,-4 6-1,-12-28 0,-2 1 19,-1 1 1,-1 1 0,-3 4 0,-2 1-1327,0 4 0,-2 0 1062,-1 3 1,-4 2 0,-4 3-1,-4 0 1,-3 0 0,-4-1-1,-2 1 1,-3-2 0,-3 0-1,-1-1 1,-2-2 0,-1-1-1,-1-3 1,-1-3-410,0-3 0,-1-3 0,3-5 0,0-3 0,-2-3 0,-1-1 0,3-3 1,0-2-446,-29 16 0,6-6 342,-1-9 265,8-8 382,-2-8 0,3-1 0,-2 1 0,6-2 0,5-2 0</inkml:trace>
  <inkml:trace contextRef="#ctx0" brushRef="#br0" timeOffset="172">24023 10787 7978,'-23'-38'-23,"-2"0"0,-2 12-232,6 9 201,2 9 1,6 14-1,2 3 1,1 8 681,2 9 1,-5 7-344,-4 9 1,-2 5 0,4 7 0,-1 2-99,5 2 0,4 3-533,7 7 293,0 3 0,3-31 0,2-1 1,3 1-1,1-2 0,4 0 1,3-2-1,2 0 0,2-1-665,3-1 0,1-2 312,-2-1 1,2-2 0,9 1 0,1-2 405,-2-4 0,0-1 0,4 2 0,0-1 0,-1-6 0,-1-2 0,0 0 0,-1 0 0,29 12 0</inkml:trace>
  <inkml:trace contextRef="#ctx0" brushRef="#br0" timeOffset="173">26395 11552 8011,'-12'-18'448,"-5"-3"1,-1 2-270,-3 2 1,4 5 0,-3 3 0,0 5 82,0 2 0,3 9-8,-4 6 0,5 4 0,-2 6 0,1-2 55,0 2 1,4 1-53,5 1-251,5 1 0,-3-5 1,6 0-1,1 1 1,4-2-1,3-5 1,4-4-364,0-2 0,5-6 144,0 1 81,6-3 1,-3-3-1,4-5 1,-1-6-1,-2-3 1,1-1 0,1-1-136,-2-2 1,2 0 307,-6-1 0,0 1 0,-4 4 1,-2-1 269,-2 2 0,1 5 198,-6 1-144,0 7-280,-4-4 1,0 13 0,0 4 0,-1 6 0,-2 3 55,-1 3 0,-1-3-249,5 1 0,0-1-667,0 1 460,6-3 1,1-2-1,6-2 1,0-4 0,1-3 314,3-4 0,37-36 0,-20 12 0,0 0 0</inkml:trace>
  <inkml:trace contextRef="#ctx0" brushRef="#br0" timeOffset="174">26815 11234 8011,'-5'-17'237,"-4"0"1,2-5 830,-1 5-712,5 6 318,-3 5 0,6 8 0,0 3 0,0 8-102,0 7 1,-4 10-502,0 4 1,-1 3-1,5 1 0,0 0-373,0 0 0,0 5 90,0-1-79,0 1 1,0-5 0,0-1-1,0-3 1,2-4-1119,2-3 1,-1-6-315,5 0 1723,1-11 0,38-55 0,-20 9 0,1 1 0</inkml:trace>
  <inkml:trace contextRef="#ctx0" brushRef="#br0" timeOffset="175">27083 11208 8011,'0'-20'841,"-1"0"-421,-4 3-14,4 9 0,-6-3 0,4 12 1,-1 3 120,1 5 0,-3 8-333,2 4 0,-2 9-203,2 4 1,1 3 0,-4 1 0,0 0-169,0 0 1,4 1-549,-1-1 1,1-4 188,-1 0 255,3 0 1,-4-2 0,10-3 0,3-6 280,3-6 0,42-32 0,9-7 0</inkml:trace>
  <inkml:trace contextRef="#ctx0" brushRef="#br0" timeOffset="176">27351 11514 8001,'-9'0'-173,"1"0"0,4 4 63,-5 1 0,6 5 0,-1-1 1688,3 7-1373,1-2 0,1 9-69,3-6 55,-2 0 1,9-9 0,-1 0 0,4-1 0,5-2 21,0 1 1,-3-2 0,2-4-1,-1-1-85,0-3 1,0-5-38,-4-8 0,0 1 13,0-5-50,-6 0 1,-2 0 0,-5-1 0,0 1 0,-1 0-27,-3 0 0,-3 6-198,-6 3 0,-5 0-616,-4 8 517,4 0 1,-5 4 0,6 0 0,2 1 0,0 4-1230,3 3 0,5 3 1498,2 2 0,49 17 0,13 4 0</inkml:trace>
  <inkml:trace contextRef="#ctx0" brushRef="#br0" timeOffset="177">27670 11552 7985,'-6'13'146,"0"-4"36,-2-1 0,-3 5 118,2 4 1,2 1 0,0-2-1,0 2 379,0 2 0,4-4-285,-1 1 0,2-3-78,2-1-257,0-6 0,7 3 1,5-6-1,5-1 1,4-2-272,6-1 1,-2-1 180,5-3 1,3-5-24,1-8-4,-3 3 1,4-10 0,-5 3 0,-2-4 0,-1 1-142,-1 3 0,-6-3 227,-3 3 1,-5 7-61,-3 1 238,-4 3 0,-6 4 0,-5 6-57,-6 7 1,-1 10-149,-4 5 1,3-3 125,1 3-151,0-7 1,5 8 0,1-5 0,1 1 0,5-1-152,3-2 1,5-2 138,6-1 1,7-6 10,6-3 61,-1-3 0,12-1 1,-3-2-1,3-5 0,1-8 355,0-3 1,-4-5-151,0-6 1,-7 0 456,-1-5-451,-7 6 1,-7-8 0,-4 5 0,-3 1 0,-5 4 262,-5 6 0,-7 4-691,-10 3 1,-2 6 227,-1 3-558,-1 8 1,1 3 0,-1 8 0,2 2 510,3 4 0,2 26 0,7 6 0</inkml:trace>
  <inkml:trace contextRef="#ctx0" brushRef="#br0" timeOffset="178">18769 12560 7909,'0'-19'-48,"0"-2"1,0-3 0,0-2 0,2 1 945,2-1 1,-1 7 137,5 2 1,-5 11-876,2 10 0,-10 15 190,-3 15-218,-4 2 1,-5 8 0,0 3-1,0 4 1,-1 3 295,-3 1-552,-3 6 1,-2 0 0,1 3 0,1-6 0,1-6 0,3-5 0,0-4-314,0-4 0,9-13 0,-2-9 540,2-10 0,5-11-59,2-5-109,3-8 0,1-8 0,1-11 0,3-5 0,5-6-170,2-2 37,2-8 1,4 3 0,1-5-1,2-2 1,3-3-30,1-4 1,0 10-1,-1 3 1,-3 11 192,-2 8 1,0 8 575,-1 11-418,-8 6 1,6 12-1,-10 5 1,-1 7 0,2 8 342,2 7 1,-1 0-19,2 6-386,-1 0 0,1 5 1,-1 0-1,2 2 1,1 2-14,2-2 0,0-1-39,0-2-199,-1 0 1,1 1-1,0-3 1,0-2-1,-1-4-510,1-3 0,0-1 177,0-1 0,-6-9-942,-3-4 1462,3-7 0,-28-11 0,-2-8 0</inkml:trace>
  <inkml:trace contextRef="#ctx0" brushRef="#br0" timeOffset="179">18604 13032 7925,'-13'-6'0,"-1"0"0,-3-2 0,8 1-99,1 2 0,6 4 0,7-3 662,3 2 1,9 2-243,4 0-534,9 0 1,-2 0 0,6 0-1,2 0 1,1 0 212,1 0 0,14-4 0,8-3 0,5 0 0,0 0 0</inkml:trace>
  <inkml:trace contextRef="#ctx0" brushRef="#br0" timeOffset="180">19369 12955 9245,'0'17'1454,"0"0"0,0 10-1131,0-2 1,0 8-157,0-3 1,4 7-132,0 1-136,1 0 0,-5 6 0,0-6 1,0-1-1,0-1-1303,0-2 0,0-6 1403,0 2 0,28-54 0,7-15 0</inkml:trace>
  <inkml:trace contextRef="#ctx0" brushRef="#br0" timeOffset="181">19981 12981 7925,'0'-13'0,"0"0"0,1 2-53,3 2 0,9-1-210,8 6 297,4 0 0,0 0 0,1-1 0,-1 2 0,1 2-1327,-1 1 1293,-5 0 0,-7 28 0,-8 8 0</inkml:trace>
  <inkml:trace contextRef="#ctx0" brushRef="#br0" timeOffset="182">20045 13210 7925,'-13'-4'0,"0"0"633,6-6 1,1 7-198,6-6 0,3 6 0,4-2 0,7 1 115,5-1 0,3 0-1004,8 0 401,3 4 52,5-5 0,6 1 0,7-1 0,4-1 0,-1 0 0</inkml:trace>
  <inkml:trace contextRef="#ctx0" brushRef="#br0" timeOffset="183">22926 12585 7925,'0'-13'34,"-4"1"0,-2 0 1,1 5-1,-1 9 417,3 9 0,2 9 0,1 10 1,0 4-1,-2 4 0,0 6 353,-3 7 0,-3 1-752,4 8 1,-2-5-1,3 3 1,-1-3-177,1-5 1,2-5 69,1-6-35,0-13 0,0-1 0,0-16 1,0-6-156,0-11 1,-2-9-1,-1-9 1,-2-1 120,-2-2 1,2-4-209,-3-5 312,5-6 1,-3-1-1,6-6 1,0-2 0,0-1-1,2-2 1,2-2 38,4-3 0,9-2 0,5 2 0,2 6 180,1 8 0,2 9-111,3 8 1,-3 6 0,3 13 0,-3 2-44,-2 5 0,-4 13-155,1 3 1,-7 8-543,2-3 355,-8 6 1,1-3-1,-6 5 1,-1 1 295,-2-1 0,-22 8 0,-9 5 0,-2 3 0,0 0 0</inkml:trace>
  <inkml:trace contextRef="#ctx0" brushRef="#br0" timeOffset="184">22824 12853 7925,'-12'0'809,"-1"-6"-458,6 5 1,7-5-155,8 6 0,9 0 81,4 0-375,4 0 0,6 0 1,3 0-1,3 0 1,2 0-1481,4 0 1577,-4 0 0,1-4 0,4-3 0,0 0 0,0 0 0</inkml:trace>
  <inkml:trace contextRef="#ctx0" brushRef="#br0" timeOffset="185">23577 12789 7925,'0'-7'869,"-2"0"-133,-2 3-212,3 2 1,-5 2 0,6 10 0,0 6 236,0 5 0,0 9-566,0 4 1,0 3 0,1 2 0,2 3-263,1 0 1,1 2-381,-5-2 0,0-6 0,0 1 0,0-5-951,0-3 1398,0-2 0,-6-30 0,-1-7 0</inkml:trace>
  <inkml:trace contextRef="#ctx0" brushRef="#br0" timeOffset="186">22416 13644 7921,'-12'0'-86,"-5"-5"0,0 1 0,0 1 0,0 0 0,0 1-691,1-3 1244,7 1 0,-2 3 0,5-2 0,4-1 385,6 1-776,17 1 0,6-2 0,14-2 0,7-1 0,15-3 94,-25 5 1,2-1-157,3 0 1,3-1-1,12 1 1,3 0 0,3-1-1,2 1 1,-18 1 0,0 1-1,2 0 1,4 0 0,1 0-1,0 1 1,4-1 0,1 1-1,0 0 1,3 0 0,2 1-1,0 0-142,2 0 1,0 0 0,0 0 0,-5 0 0,-1 1 0,0 0 0,0 0 0,0 2 0,0-1 0,-4 0 0,0 0 0,-1 0 63,-2 0 1,0 0 0,-1 0-1,-1 0 1,-1 0 0,-1 0-1,22 0 1,-2 0 0,-3 0 0,-2 0-43,-5 0 1,-1 0-1,-7 0 1,-1 0 51,-5 0 0,-3 0-30,-3 0 0,-2 0 0,27 0 1,-15 0-1,-16 0-27,-13 0 1,-14 0 0,-7 0 0,-7 0-140,-4 0 0,-7 0-160,-4 0 241,-2 0 0,-1 1 1,-1 2-1,-1 3 1,-1-1 168,-2 1 0,0 4 0,5-3 0</inkml:trace>
  <inkml:trace contextRef="#ctx0" brushRef="#br0" timeOffset="187">23258 13962 7921,'-13'-7'-60,"0"-4"-359,1-5 805,4-1-253,3 5 0,6 5 0,2 1 0,4 2 0,3-1 85,4 3 1,7 0 0,-1 2-1,3 0-37,3 0 0,-4 0-113,8 0 0,-2 0 0,1 0 0,0 0-108,0 0 1,-4 2-147,-4 2 52,-2-3 1,-9 5 70,-6-6 47,-11 0 0,-14 0 1,-9 1-1,-5 2 1,-7 3 62,-4 1 1,-4-3 0,-1 5 0,0 1 220,0 1 1,-1 7-127,-4 4 0,3 2-104,-7 1 0,8 2 0,1 3 1,7 2-3,4 1 0,9 2-5,5-5 0,12 0 70,10-5-123,3-5 1,12-1-1,7-7 1,9 0 0,7-4 54,3-4 1,1-2-76,1-2 0,0 0 50,4 0 1,-9-6 0,0-2-1,-6-4 20,-2 0 1,-7-3 3,-2-2 0,-8 3-8,-5-3-18,-8-3 0,-5 6 0,-8-4 0,-4 2 0,-4 2-240,-5 3 0,-3 5-215,-5-2 1,3 5 45,-4-1 209,10 2 1,-8 6 0,13 2 0,4 1 0,6 4-640,4 5 0,10 0 833,4 5 0,48 11 0,-14-12 0,0 0 0</inkml:trace>
  <inkml:trace contextRef="#ctx0" brushRef="#br0" timeOffset="188">23360 14460 7921,'-13'0'0,"5"-5"-57,-1 1 1,8-2-228,1 2 0,5 3 1013,8-3 1,6 2-104,2 2-556,3-6 0,7 5 0,3-3 1,1 1-1,1 0-410,-2-1 1,-6 0 0,2 2 0,-5-1-81,-3-1 1,-4 0-657,-5 4 1076,-6 0 0,-1 0 0,-21 0 0,-3 0 0,-3 0 0,-3 0 0,4 0 0,-1 0 59,5 0 1,-7 0 0,6 0 0,2 0 0,1 0 535,1 0 1,2 6 253,2 2 0,-1 3 134,6 2-760,0 6 0,4 0 1,0 7-1,0-1 1,1 2-83,3 3 1,2-3-144,2 3 1,4-1-453,-4-3 272,4 2 0,-1-9 0,-1 2 0,-3-4 0,0-4-2360,0-5 2542,-4 4 0,14-51 0,-3-5 0</inkml:trace>
  <inkml:trace contextRef="#ctx0" brushRef="#br0" timeOffset="189">24278 13937 7921,'0'-17'7,"0"0"0,0 1 0,0 2 0,0 1 20,0 1 355,6 5 1,1 1-1,5 7 1,3 5 0,0 7-1,4 8 1,0 9 734,4 8-1149,-4 6 1,-1 8 0,-5 5 0,-2 5 0,-2 6 0,-8 5 0,-4-35 0,-3 0-147,-3 2 0,-3-1 0,-2 3 0,-3-1 1,-3-2-1,-2-1 0,-1 1 0,-1-2-346,-1-3 1,0-2 0,1-2 0,-1-2 0,-24 18 0,3-8 523,-3-7 0,6-10 0,-5-22 0,-5-8 0,-2-2 0,1 0 0</inkml:trace>
  <inkml:trace contextRef="#ctx0" brushRef="#br0" timeOffset="190">22608 13950 7939,'-40'-6'0,"-1"-1"0,-2 1-284,2 6 1,6 13-135,1 12 485,11 7 1,-5 12 0,12 2-1,3 4 1,5 2 0,2 4 0,5 3 107,4 3 1,9 1-1,11-2 1,5-3-405,6-2 0,9 0 0,5-7 0,6-2-182,-25-25 1,1-1 265,0 0 1,3-3-1,26-2 1,8-5 0,4 1-1,0 0 1</inkml:trace>
  <inkml:trace contextRef="#ctx0" brushRef="#br0" timeOffset="191">25068 14753 7939,'-5'-13'0,"-4"0"0,-3 1-352,-5-1 1,1 0-209,-5 0 625,5 6 0,-4 2 1,3 5-1,-5 0 0,-7 0 964,-5 0-877,3 5 0,-6 2 0,5 8 0,-1 2 0,3 4 1,3 3-1,5 1 152,5 1 0,1-5 0,12-1 0,1 0-146,2 0 0,8-5-220,6 2 1,5-4 0,7-4 0,1-5-233,-1-3 0,1-1 121,-1 0 1,5-5 0,0-5-1,-2-5-134,-1-2 0,-1-5 215,-1 1 0,-5 1 146,-3-2 1,1 3 0,-1-3-1,-2 5 108,-5 3 1,-5 1 280,-5 1 5,0 5-340,-5 1 1,-1 12-1,-4 3 1,1 6 0,1 3-19,1 2 0,1 0-359,6 1 0,0-1-771,0-3 779,0-3 0,6 4 1,2-6-1,4-4 261,0-3 0,47-32 0,-25 9 0,1 0 0</inkml:trace>
  <inkml:trace contextRef="#ctx0" brushRef="#br0" timeOffset="192">25285 14434 7939,'-5'-18'437,"-4"5"0,2 2 83,-2 6-151,7 1 0,-4 6 1,6 3-1,1 8 125,4 7 0,-4 4-379,3 1 1,2 2-1,-2 3 1,0 4-197,2 3 0,-4 1 230,2 0-511,3 1 0,-6-5 0,5 0 0,-2 0 0,2-2-1992,1-2 1846,-4-9 508,8-2 0,19-46 0,11-10 0</inkml:trace>
  <inkml:trace contextRef="#ctx0" brushRef="#br0" timeOffset="193">25566 14409 7939,'-13'-13'250,"0"2"374,1 2-499,-1 3 133,6 12 1,1 3 0,6 8 0,-1 4-1,-2 3 61,-1 1 0,-1 5-403,5 0 12,0 5 1,0-2 0,0 5 0,2 0 0,1 1-748,1-1 0,4-1-692,-3-3 1511,4-3 0,21-17 0,11-3 0</inkml:trace>
  <inkml:trace contextRef="#ctx0" brushRef="#br0" timeOffset="194">25821 14753 7939,'-13'0'0,"2"1"-287,2 4 1,-1 2-1,6 5 1,0 1 581,-2 0 1,5 0-3,-4-1 0,4 1 70,1 0-317,6 0 0,1-6 1,6-2-1,1 0 1,1-1-78,2-1 0,6-3 0,-3-4 1,1-6-57,0-6 1,-1 0 101,1-5 0,1 0 53,-10-5 0,3 1 0,-11-1 0,-1 1 143,-2-1 0,-2 2-174,-4 3 0,-7 7 29,-10 5-98,-2 7 0,-5-4 0,-1 7 1,1 4-1,3 3-673,0 3 0,5 2 219,0 0 486,11 5 0,21 19 0,17 10 0</inkml:trace>
  <inkml:trace contextRef="#ctx0" brushRef="#br0" timeOffset="195">26152 14753 7925,'-12'6'186,"-1"2"1,6 3-60,2 2 1,4 0 544,1 0-463,0-1 0,0 1 1,0 0-1,1-2 1,5-1 153,7-1 1,1-6-391,7 1 1,5-3 0,5-1 0,0-1-210,0-3 0,5-1 115,-2-7 0,3 0 87,1-9 1,-4 0 0,-3-5 0,-3 2-330,-4 3 0,-7 2-151,0 7 763,-8-1-171,-3 6 0,-12 3 0,-4 8 0,-6 6 0,-3 4 156,-1 3 0,-3 6-144,6-2 0,0-1 7,4 1-22,6-5 0,2 2 0,5-5 0,0-1 0,2 0 15,7-4 0,5-2-178,12-6 1,5 0 156,3 0-41,3-11 0,1 1 0,2-12 1,1 0-1,1-4 79,-1-4 0,-3-2-15,-4-6 1,-4 1 333,-9 3-241,-2-3 1,-12 11-1,-4 1 1,-6 7 0,-7 5 578,-6 4 1,-3 4-480,-7 5 1,1 1-267,-1 3-219,1 3 1,-1 10-1,1 0 1,1-1-1,2-2-1158,5-1 1358,3-6 0,18 4 0,5-4 0</inkml:trace>
  <inkml:trace contextRef="#ctx0" brushRef="#br0" timeOffset="196">17711 12330 7957,'0'-25'-78,"0"-1"1,6 5 0,2 1-1,4 3 1,0 6 15,1 5 0,0 10 1,0 6 181,-1 6 0,5 11 0,-1 11 136,-5 7 1,2 6-154,-4 5 1,-2 13 0,-4-29 0,1 2 0,-1 4 0,-1 0-475,0 4 1,-1 2 0,0 7 0,0 3 473,-1 5 1,0 2-91,0-18 0,0 1 0,0 1 0,0 3 0,0 1 0,0 1 0,0 2 0,0 1 0,0-1 0,0 0 0,0 0 1,0-1-1,0-1 0,0 0 0,1-1 0,0-2 0,0 1 0,1-1 0,1-3 0,0 1 0,1-1-25,1-1 1,0 0 0,1-2-1,3 15 1,2-2 0,0-2-1,2-2 1,-2-5 0,0-3 34,0-2 1,0-2 0,-2-2 0,2-2 0,0 0 0,0-1 0,-1-2 0,0 0-25,-1-4 0,0 0 0,8 26 4,-4-5-72,0-4 0,-5 2 0,0-5 0,-3-8 0,-2-8 0,-2-7 0,-1-5-1478,0-4 1547,0-9 0,0-15 0</inkml:trace>
  <inkml:trace contextRef="#ctx0" brushRef="#br0" timeOffset="197">17877 12560 7952,'0'-26'-189,"0"1"75,0-1 1,7 6 0,4 3 4,5 3 0,8 6 0,2 1 1,6 1-1,5 3 0,3 2 128,2 1 0,1 0-41,8 0 1,-2 0 0,9 0 0,2 0 27,2 0 0,2 0 0,-28 0 0,2 0 0,-1-1 0,1 0-1,-2-1 0,1 0 1,3 1-1,0-1-1180,2-2 0,1 0 1194,3 0 1,1-1 0,3-1 0,1-2 0,2 0 0,1 0 0,1 0 0,0-1 0,0 1-1,1 1 1,2 0 0,-1 0 0,4 0 0,0 1 45,5 0 0,0-1 0,-4 1 0,0-1 0,5 1 0,0 0 1,-2 0-1,1 0-88,1 2 0,1 0 0,2-1 0,0 0 0,1 2 0,0 0 0,0 0 0,0 1 33,-2-1 0,0 0 0,0 0 0,0 0 0,1 2 0,0-1 0,1 0 0,1-1-10,-22 0 0,0 1 0,-1 0 1,21 0-1,0 1-768,-20 0 0,0-1 0,-1 1 770,21-3 1,0 1-1,-20 1 1,1 2-1,0-1 1,-1-1 0,0-1-1,0 1 1,1-1-1,-1 1 1,1 0 0,-1 0-1,1 0 1,-1 0-3,0 0 1,-1 0 0,0 0 0,-1 0 0,1 0-1,0 1-165,1-1 0,1 1 0,1-1 0,-1 1 0,1 1 0,0-2 183,2 0 1,0-1-1,0 0-16,-4 2 0,0 0 1,0 0-1,4-2 1,1-1-1,-1 1 1,-4 1-1,-1 1 1,1 0-1,0 0 1,1-1-1,-1 1 1,2-1-1,-1 1 1,1-1 13,0 1 0,1 0 0,-1-1-2,20-3 1,-1 0-1,-21 4 1,1 1-1,-2 0 1,20-2 0,-2 0-1,3 1 1,-1 0-1,2 1 1,0 0 14,1 0 0,0 0 1,-3 0-1,-2 0-27,1 0 0,0 0 0,0 0 0,0 0 17,0 0 0,0 0-26,2 0 1,-1 0 0,2 0-1,0 0 1,-1 0 0,-1 0-1,-2 0 1,0 0 0,1 0-1,-1 0-61,-1 0 0,1 0 0,2 0 0,1 0 50,-2 0 0,0 0 0,-4 0 1,0 0-1,-3 1 0,-1 0 1,-2 0-1,-2 0-7,-3 1 0,0 1 1,-2-1-1,0 0 10,-2-2 0,0 0 1,-5 2-1,0 0 79,-6 0 1,0 0-54,1 1 1,-1-1-1,23-2 1,2 0 0,-3 0-1,-5 0 991,-4 0 0,-8 0-870,-1 0 0,-2 0 1,-2 1-1,-1 2 903,-3 1 1,-4 2-875,-9-2 0,1-1 1569,-5 5-1689,0-5 0,-4 9 1,-1-4-1,-3 3 0,-1 2 515,-3 0 1,1 1-460,-2 3-96,-2-3 0,3 10 1,-5-1-1,0 5 0,0 8 53,0 5 0,0 0 231,0 6-254,6 5 0,-3 6 0,4 6 1,-2 1-1,-2 5 58,-2-33 1,0 2 0,-1 2 0,0 2-40,0 3 1,0 1 0,0-1 0,0 0 0,-1 3 0,0 0 0,0 1 0,-2 1-275,-1 1 0,0 0 1,-2 1-1,0 1 261,0 3 1,-1 0 0,1-4 0,0-1-5,-1 1 1,1 1 0,1-2 0,1-1-37,0-2 0,0 0 0,2-2 0,1 1 1,-1-3-1,0 0 0,1-3 0,0-1-204,1 31 1,2-6 268,2-2-220,-2-6 0,7 3 0,-4-7 0,-2-3 0,-2-4-554,-1-3 0,0-2 326,0-4-1132,0-5 1518,0-2 0,4-5 0,0-1 0,-1 1 0,-1-1 0</inkml:trace>
  <inkml:trace contextRef="#ctx0" brushRef="#br0" timeOffset="198">18157 15747 7904,'-1'-8'-1411,"-3"-1"1485,2 7-49,-3-4 1,5 12 0,1 1 125,3 0-135,3 4 1,6-5 0,1 4 0,2-3 52,1-2 0,6 1 1,-2-3-1,4 1-28,5-1 0,3-2 1,6-1-1,5 0 29,7 0 1,3 0 0,10 0-1,5-1-21,-32-1 1,0 0-1,4 1 1,0 0 0,1-1-1,1-1 1,2 1-1,-1-1-295,3 1 0,0 0 1,1-1-1,0 1 288,3-1 0,0 1-52,0 2 1,0-1 0,4-3-1,1 1 1,0 1 0,0 1-1,-1-1 1,0 0 0,1 0 0,-1-1-1,-1 1 1,1 0 0,1 0-1,1 0-80,2 0 1,0 1-1,-2 0 1,1-1 25,-1 0 0,0 0 53,1 2 1,-1-1-1,-2-4 1,1 0 0,3 2-1,1 0 1,0 0 0,1 0-1,1 0 1,0-1 32,-1 1 1,1-1-1,-3 2 1,1 0 0,1-1-1,1-1 1,1 0 0,0 1 13,3-1 1,-1 1 0,-4 1 0,1-1-15,0-1 0,-1 0 0,1 2 0,-1 1 26,1-1 1,0 0-1,1-1 1,1 0-1,1 1 1,-1 0-1,1 0 1,-1 0 9,-1-1 0,0 0 0,-3 2 0,1 1-69,0-2 1,1-1 0,0 1 0,0-1-1212,4 1 0,0-1 1214,-4 1 0,-1 0 0,5 1 0,-1 1 1,-5-1-1,0-1 0,2-1 0,0 0 1,2 0-1,0 1-2,4-1 1,-1 0 0,-2-1 0,-1-1 17,0 3 1,-1 0-24,0 0 1,-1 0-1,2 0 1,1 0 0,0 0-1,0-1 1,1 2-1,-1 0 1,-1-1 0,-1 1-18,0-1 1,-1 0 0,-2 1 0,-1 0-244,3-1 1,-1 0-1,-1 1 1,-1 0 271,3 2 0,0-2 1,-6 0-1,1-2 1,0 1-1,-1 0 1,-1 0-1,-1 0-181,-1-1 0,-1 0 0,2 2 0,1-1 184,1-2 0,-1 0 0,-3 2 0,-1-1 21,0-1 0,0 0 0,-3 2 0,-1 0 0,1-2 0,0 1 0,1-1 0,-1 1 63,0-1 1,0 0 0,-2 2 0,-1 0-41,0-2 1,-1 0 0,-2 2 0,0 1-26,-4-1 1,0 0 0,0 0 0,1 1 0,-2 0 0,-1-1 0,34-4 813,-7-1 1,-7 4-842,-1-1 1,-4-2-68,-4 2 81,-3 0 1,-10 0 0,-2-1 0,-2 1-1,-4 0 565,-4 0 0,-8-2-583,-1 2 879,0 2-1066,-12-9 0,5 8 360,-6-5 0,0 3-702,0-3 425,0 5 1,0-8-1,-1 4 116,-4 0 0,-2-27 0,-6-2 0</inkml:trace>
  <inkml:trace contextRef="#ctx0" brushRef="#br0" timeOffset="199">27746 15135 7904,'0'-14'-64,"0"-3"0,0 3 0,0-3 0,0 3 506,0 1-276,-5 6 1,2-3 0,-6 6-291,-1 1 0,3 2-340,-1 1 0,5 1 464,-1 3 0,2 3 0,2 6 0</inkml:trace>
  <inkml:trace contextRef="#ctx0" brushRef="#br0" timeOffset="200">3570 16334 8393,'0'-21'-226,"0"1"1,0 2 0,0 1 0,2 0 0,1-2 0,1 1 362,-1-1 0,2 2 0,0 3 0,-1-3 854,1-4-843,-3 2 0,4 0 0,-5 3 1,2-1-1,1 1 497,-1 2-336,-2 2 1,-2 0 70,-3 4-324,2 8 1,-8 8 0,5 11-1,-1 6 1,-1 9 0,1 7-1,1 6 246,2 3 1,1 6-329,2 4 24,0 2 0,0 6 1,0 0-1,0-3 1,2-2-38,2-4 1,-3-1 0,5 2 0,-2-7-163,1-4 0,-1-11-176,-4-8 1,0-3 2,0-2 1,-2-5 0,-2-3 0,-3-3-1682,0-1 2055,-4-6 0,-13-13 0,-10-8 0</inkml:trace>
  <inkml:trace contextRef="#ctx0" brushRef="#br0" timeOffset="201">3341 16844 8327,'0'-25'0,"0"5"-177,0 3 1,1 3-612,3 1 775,9 0 0,3 5 0,5 0 0,2 3 1,2 1 285,5-2 1,-3 4-306,3-2 0,1-1 0,0-1 0,2 0-28,2 1 1,-4-1-338,-1 2 0,-7 2-118,-2-2 680,-6 3 0,4 2 1,-8 3 283,-2 5 0,-4 3-189,-5 5 1,2-1 236,2 5-286,-3-5 1,9 4-1,-4-5 1,1 2 147,3-1 0,1-8-108,2-3-264,-6-4 1,4-1 0,-3-1-1,0-4 1,-1-5-70,-1-5 1,-2-5 98,-4-5 1,0-2-306,0-3 235,-6 3 1,-1-6-1,-5 5 1,-3-2-1,0 3-315,-2 5 0,0 5-8,4 8 1,-4-1-362,0 6 562,0 0 0,6 9 1,1 4-1,3 4 175,1 4 0,36 20 0,12 9 0</inkml:trace>
  <inkml:trace contextRef="#ctx0" brushRef="#br0" timeOffset="202">4029 16602 8327,'0'-9'-136,"0"1"268,0-1 0,2-2 0,2 2 0,4 5 971,4 3 0,1 2-809,-1 3 0,1 4 0,0 4 1,0 2-171,-1 3 1,1-2-33,0 2 0,-2 1-175,-2-1 1,2 0-1,-4-4 1,0 0-139,-3-1-260,3-5 129,-5-1 309,9-6 0,-9-3 0,2-4 0,-1-7 1,0-4 24,1-5 1,2-1 25,-2-2 1,-3 1-1,5-1 1,-2 1-18,0-1 0,2 6-43,-2 3-872,-2 9 615,9 2 1,-8 8-1,5 3 1,1 7 308,-2 3 0,21 42 0,1 5 0</inkml:trace>
  <inkml:trace contextRef="#ctx0" brushRef="#br0" timeOffset="203">5610 16385 8327,'-4'-30'0,"0"1"0,1 0 184,2 2 1,2-2-1,3-1 1,5 3 267,2 4 1,2 1-1,0 5 1,1 2-165,3 5 0,-3 5 1,3 5-115,-3 0 0,-2 11 172,-4 6-436,3 6 1,-9 2-1,2 2 1,-4 3-1,-4 5-221,-5 6 249,-2-1 0,-3 4 0,-2-6 1,-1-1-1,2-1-480,0-2 543,3-6 0,0 2 0,2-9 1,3-4 112,2-3 1,3-7 0,9-4 184,6-6 1,7-8-213,-3-6-154,6 0 1,-4 4-1,7 2 1,-1 1-1,1 3-214,-1 1 0,1 0 35,-1 2 1,1 3-827,-1-4 744,1 4 0,-2 2 1,-1 2 327,-2 2 0,6-7 0,5-5 0</inkml:trace>
  <inkml:trace contextRef="#ctx0" brushRef="#br0" timeOffset="204">6273 16066 8327,'0'-25'3,"-4"1"469,0 2 0,0 4 169,4 5 0,0 12-326,0 5 1,4 7-125,0 6 1,2 5 0,-3 6-1,1 3-58,-1 2 1,2 6 17,0 8 0,-1-1-107,-4 0-129,-6 1 1,3 4-1,-6 1 1,-4 2-1,-4 0-392,-3-4 0,-1-1-420,-5-6 619,-5-1 0,-2-5 1,-5-3-1,0-4 1,0-5-1979,-1-3 2256,7-4 0,-28-11 0,-1-1 0</inkml:trace>
  <inkml:trace contextRef="#ctx0" brushRef="#br0" timeOffset="205">5011 16079 8327,'-42'7'0,"1"6"0,5 10 403,9 9 1,7 8-99,8 11 0,5 11 1,2 5-1,4 2 4,1-1 1,7-3-344,6-1 1,11-4 0,10-4 0,4-3-231,5-8 0,3-7-2612,10-8 2829,2 0 1,10-17-1,0-1 47,-2-6 0,5-5 0,-1-1 0,-4 0 0,-4 0 0</inkml:trace>
  <inkml:trace contextRef="#ctx0" brushRef="#br0" timeOffset="206">9882 16245 8327,'-6'-13'0,"5"-4"0,-3 0 0,4 3 0,4 4 75,4 6 1,8 2-1,4 2 1,3 2-1,5 1 1,4 2 176,8 2 0,0-4 1,5 3-1,-1-2-181,-3 0 0,-1 1-17,-2-5-110,-5 0 1,-4 0-1,-9-2 1,-8-1 0,-12-2-75,-12-2 0,-8 2 0,-8-2 0,-5 0 118,-3 0 1,0 3 0,-8-3-1,0 1 47,-2 3 1,-5 2 0,-3 2 0,-1 3 204,1 5 1,1 4 0,2 4 0,-1 4-80,-3 3 0,12 6 0,3 0 0,11-1-108,9 2 0,10-2-283,6 5 237,2-6 0,11 2 0,6-9 0,11-4 0,5-3-12,4-1-81,2-6 0,2-1 0,-3-6 0,0-2 0,-2-2 84,1-4 0,-8-8 0,-4-2 0,-6-1 156,-6 1 0,-7-6-90,1-2 1,-15 2-17,-7-1-42,-6-1 0,-8 8 0,-5-4 0,-3 7 1,-5 5-195,-1 6 0,3 2-190,0 2 0,2 10-125,2 3 174,11 14 0,4-4 0,15 9 0,4 2 329,2 3 0,21-9 0,8 2 0,1 6 0,0 0 0</inkml:trace>
  <inkml:trace contextRef="#ctx0" brushRef="#br0" timeOffset="207">10201 16729 8327,'5'-25'-9,"4"-1"1,4 4-85,4 5 0,0 1 533,8 12 0,-6 0-215,6 4-13,-2 0 0,-5 5 0,-4 4 1,-4 3-1,-1 5 42,-2 5 1,-1 2 0,-6 1 0,0 1-448,0-1 0,-8 2 123,-4 3 0,-1-3-46,-4 3 0,3-8 0,1-2 0,0-1-37,1-4 1,0-5 405,4-1-237,-4-7 195,11 4 1,-5-7 0,8-4 0,2-3 0,6-3-52,5-2 0,5 0-254,6 0 0,-5 1-781,0-1 466,1 0 0,7 5 1,1 0-1,0 3 0,0 2 409,-1 2 0,24 1 0,1 0 0</inkml:trace>
  <inkml:trace contextRef="#ctx0" brushRef="#br0" timeOffset="208">11144 16627 8312,'6'-25'148,"-3"4"-74,5-1 0,1 8-74,4 1 148,-1 6 0,1 7 0,0 0 1,0 0-587,-1 0 1,1 6-439,0 2 876,0 4 0,-6 18 0,-2 4 0</inkml:trace>
  <inkml:trace contextRef="#ctx0" brushRef="#br0" timeOffset="209">11106 16780 8312,'-4'-12'267,"0"-1"0,-1 4 1114,5 1-1015,0 5 0,6-3-60,3 6-144,2 0 1,7 0 0,4 0 0,3 0-1,5 2-212,4 2 0,3-3 50,1 4 0,23 2 0,5 0 0</inkml:trace>
  <inkml:trace contextRef="#ctx0" brushRef="#br0" timeOffset="210">13363 16258 8312,'0'-17'-65,"-1"0"556,-4 1-371,4 19 0,-5 5 0,6 19 0,0 4 0,0 6 0,0 4 0,2 0 512,2-1-627,-3-2 1,6 1 0,-2 0 0,2 1 0,1-2-100,1-5 42,-6-5 0,7-8 0,-5-3 0,1-6 1,0-8 29,-4-11 0,-4-9 0,-4-9 1,-1 1-69,-3-1 0,-3-4-103,-4 1 147,3-7 0,-4 4 0,5-8 0,1-1 0,4-3 0,4 0 0,2-3-1,2-2 1,0 2 0,3-6 0,4 7 319,6 2 0,8 1-215,0 5 0,-1 11 1,2 6-1,0 7-200,2 5 1,2 4 36,-1 5 0,-3 9-272,-1 4 1,-10 8 0,2 2 0,-3 4-1098,-3 3 1474,-1 5 0,-20 2 0,-6 4 0,-2 7 0,1-1 0</inkml:trace>
  <inkml:trace contextRef="#ctx0" brushRef="#br0" timeOffset="211">13312 16487 8312,'0'-18'0,"0"3"-308,0-2 1,1 2-1,4 1 1,5 0 791,5 2 0,1 7-123,5-4 0,2 6 66,6-1-520,4 3 0,1 1 0,0 1 1,0 3-1,0 5-567,0 2 660,-6 2 0,4 22 0,-7 6 0</inkml:trace>
  <inkml:trace contextRef="#ctx0" brushRef="#br0" timeOffset="212">13962 16525 8312,'6'-17'-326,"3"0"0,2 0 22,2 5 1,1 0 162,3 4 1,-3 2 0,3 7 0,-3 4 412,-1 3 1,-2 9 119,-2 4 0,1 4 0,-6 0 0,-3 1-26,-4-1 1,1 1-377,-7-1 1,1-4-90,-5 1 144,0-7 1,0 5 0,1-6 0,0 0 0,2-4 265,2-3 1,4-2 349,-5-5-564,6 0 1,-1 0-214,8 0 1,3 0 0,6-2 0,0-1-205,0-1 1,5 0-195,3 4 1,-1 0 513,1 0 0,23 0 0,10 0 0</inkml:trace>
  <inkml:trace contextRef="#ctx0" brushRef="#br0" timeOffset="213">14842 16130 8312,'6'-25'-15,"0"-1"1,3 3-1,-1 8 152,-3 11 0,-1 15 0,-6 14 1,-5 8-1,-8 5 0,-3 5 133,-5 3 0,-7 10 0,-4 3 0,16-27 1,-2 0-195,-1 2 0,0 0 0,-2 4 0,-1 2-1419,-3 4 1,-1 1 1280,-1-1 0,0 1 0,-3 7 0,1 0 0,1-4 0,1 0 0,2-3 0,1-1 0,4-4 0,0-2 0,5-4 0,0-2 0,-11 23-351,3-7 0,5-10 403,3-8-157,3-3 0,2-7 0,2-3 1,3-3-1,2-1 167,2-1 0,14-12 0</inkml:trace>
  <inkml:trace contextRef="#ctx0" brushRef="#br0" timeOffset="214">15008 16870 8312,'7'-32'0,"0"11"-158,-3 0 1,-2 12-1,1 9 1,-8 10 366,-7 10 0,-8 3 24,-10 11 1,2 1 0,-6 6 0,-2 3 453,-1 2 0,-1 2-570,0 7 0,4-3 0,1 4 0,2-5-268,3-5 0,8-3 191,7-9 80,0-9-174,12-12 0,1-9 0,9-8 0,2-6 0,3-5-236,3-7 1,1-3 126,4-5-11,2-2 1,-2-8 0,5-1 0,-3-2 0,1 1-98,-1-2 0,1 3 139,1-6 0,-1 2-918,1-2 1207,-6 3 1,-2 11 0,-7 5 0,-2 5 567,-5 6 1,-3 15-321,-1 6 0,0 11 326,0 7-528,0 2 1,-1 7 0,-2 3 0,-1 4-1,1 3 208,2 2 0,1-1-272,0-3 1,0-1-275,0 0 68,0 0 0,1-1 0,3-3 1,5-4-1,2-5-103,2-3 0,0 0-552,-1-5 0,1-4 292,0-4-1530,-6-7 1960,4 4 0,-72-34 0,25 10 0,0 0 0</inkml:trace>
  <inkml:trace contextRef="#ctx0" brushRef="#br0" timeOffset="215">14766 17341 8284,'-13'-18'0,"0"0"-107,0-4 1,5 4 269,-1 5 0,8 2 0,1 1 754,7 1 0,10 7-675,4-3 1,3 4-237,2 1 0,5 0-223,3 0 1,7 1 0,2 4 0,-2 3-1700,-2 3 1916,0-4 0,10 27 0,4 2 0</inkml:trace>
  <inkml:trace contextRef="#ctx0" brushRef="#br0" timeOffset="216">15390 17354 8247,'6'-25'364,"5"3"-184,6 1 1,6 7 88,-2 1 1,3 6-1,1 7 1,-3 2 567,-1 2 1,-5 3-616,1 6 1,-8 1-317,-5 3 46,-3 3 0,-4 5 0,-4 1 0,-5-1 0,-4 1-87,-2-1 0,-2 1 38,-6-1 1,5 1 12,0-1 89,5-5 0,-1-2 0,9-5 123,3 0 1,5-6 235,5-3 1,7-7-318,10-1-24,7-11 1,4 6 0,5-8-1,0 4 1,1 3-433,-1 2 1,2 1-474,2-2 1,-6 4 881,2 5 0,31-12 0,-28 5 0,-1 0 0</inkml:trace>
  <inkml:trace contextRef="#ctx0" brushRef="#br0" timeOffset="217">17953 17150 8247,'0'-13'94,"0"-4"1,0 0 0,2 2-1,3 2 1,8 3 268,7 2 0,10 3 0,5-2 0,8 2-232,8 2 1,5 0-1,8 0 1,-1-1-601,-4 1 0,-2 2-55,-6 1 0,-9 4 0,-8 2 524,-11 1 0,-59 18 0,-15 9 0</inkml:trace>
  <inkml:trace contextRef="#ctx0" brushRef="#br0" timeOffset="218">18043 17329 8247,'-6'-17'0,"-2"0"0,-2 1 181,1 2 0,5 5 0,10 2 0,6 2 97,8 2 1,4 1 0,3 2-1,3 0-332,4 0 0,8 0-248,5 0 151,-3 6 0,4-5 1,-4 5-1,-1-2 151,-4 1 0,2-12 0,-8-8 0</inkml:trace>
  <inkml:trace contextRef="#ctx0" brushRef="#br0" timeOffset="219">18400 16997 8247,'-6'-25'-200,"-2"-1"0,2 1 372,2-1 1,2 5 318,2 0 0,10 6 1,4 3-1,5 6-30,3 5 1,8 1-260,4 0 1,7 2 72,2 7-231,-1-1 0,-4 18 0,1-2 0,-2 6 0,-5 1-146,-6 0 0,-8 5-160,-9-2 1,-4 0-490,-5 4 585,-11-8 1,-5 8 0,-13-10-1,-5 2 1,-5 0-485,-3 1 1,2-4-405,-2 2 1054,2-7 0,-2-7 0,-5-1 0,-4 0 0,0-1 0</inkml:trace>
  <inkml:trace contextRef="#ctx0" brushRef="#br0" timeOffset="220">21944 16742 8247,'6'-31'87,"1"0"0,6-3 0,0 4 0,-2 4 974,-2 5-799,-4 8 1,-6 11 0,-3 10-1,-5 11 1,-2 7 468,-2 8-651,0 3 1,-4 7 0,-1 3 0,-1 1 0,1 0-158,2-1 0,-2 0 0,0 2 0,-1 0-126,1-3 0,1-6 59,4-2-33,0-5 0,5-9-157,-1-3 313,6-19 1,-1-7 0,8-16 0,5-3 0,2-4-326,2-6 229,0-3 1,4-10-1,1-1 1,1 0-1,0-3-720,1-3 805,-4 1 0,6-9 0,-5 4 0,-1 0 0,-2 4 213,-1 6 0,0 4 223,-1 6 404,-4 11-622,-3 8 1,-1 15 0,1 10-1,-1 7 1,0 8 328,0 7 1,2 6-301,-2 9 1,-1-2-37,6 6-138,-6-1 0,6 1 0,-4 0 0,-1 0 0,0-1-232,0 1 0,1-6-183,-5 2 0,1-8-857,3-1 861,-2-11 0,3 5 0,-5-11 0,-1-3-645,-3-4 1,1-4-14,-6-6 1028,1 0 0,-27-11 0,-7-4 0</inkml:trace>
  <inkml:trace contextRef="#ctx0" brushRef="#br0" timeOffset="221">21817 17074 8247,'0'-26'-95,"0"5"-48,0 0 1,0 4 470,0-5 0,6 8 1,2 0-1,3 6 434,2 2 1,6 0-501,2 2 0,7 2-689,2-2 128,5 9 1,-8 3 0,4 8 0,-1 2 0,0 0 298,-2 1 0,-1 32 0,-1 4 0</inkml:trace>
  <inkml:trace contextRef="#ctx0" brushRef="#br0" timeOffset="222">22378 17354 8247,'13'-25'0,"1"-1"0,3 1 0,3 5 839,5 3-480,1 3 0,-5 7 0,-1 2 0,-2 5 0,-2 5 1475,-2 3-1709,-7 9 0,-1-1 0,-6 6 0,-2 4 1,-2 2-258,-4 0 0,-5-1-587,-4-1 0,1-1 203,-5 1 398,0-1 0,0-1 0,1-2 0,1-5 1,4-3 419,1-1 31,1-1 201,6-5-417,1-1 1,23-16-1,9-3 1,8-1-398,4 0 1,1 1 114,4 1 1,-3-1-1241,2 0 919,-2 0 1,2 5 485,1-1 0,1-4 0,5-5 0,2-2 0,0-1 0</inkml:trace>
  <inkml:trace contextRef="#ctx0" brushRef="#br0" timeOffset="223">23857 17074 8247,'-4'-30'0,"0"0"0,-1 2-64,5 7 0,7 8-257,6 9 528,0 2 1,5 2 0,-5 0 0,0 2-1,0 2-698,-1 4 0,1 4 491,0 0 0,0 12 0,-1 3 0</inkml:trace>
  <inkml:trace contextRef="#ctx0" brushRef="#br0" timeOffset="224">23679 17278 8247,'-13'-19'0,"4"5"789,1-3 1,5 7 26,-1 2 1,9 5-576,8-1 1,1 2-347,8 2-13,5 0 0,4 2 1,4 0-1,-1 4 118,2 1 0,5-7 0,5-3 0,5 3 0,0-1 0</inkml:trace>
  <inkml:trace contextRef="#ctx0" brushRef="#br0" timeOffset="225">25974 16449 8247,'8'-14'-122,"-1"-2"0,0-1 1,1 1-1057,1 2 1618,3 2 0,-1-1 0,-1 1 1,-3 3-1,0 1 0,-1 4 575,0 6 0,2 5-853,-4 10 1,1 3-1,-5 5 1,-2 2 229,-2 3 1,1 2 0,-5 7-407,5-1 0,-7 0 0,4-1 0,0-2 0,-1-2 0,2-2 0,-1-3-567,3-1 1,2-3 0,1-2 66,0-5 1,0-7 37,0-2 398,0-5 0,0-9 1,0-11-1,0-7 1,0-4-1,-2-3-193,-2-2 1,3-1 240,-4-4 0,0-5 1,1-1-1,1 0 87,1 1 0,2-7 94,0-1 1,2-1-1,2-7 1,6 3 101,5 2 0,5 7-59,6 5 1,1 8 60,2 4-243,-2 14 0,5 5 0,-7 11 1,1 1-1,-2 4-165,-3 3 0,-3 8-260,-5 1 1,-6 1-268,-3-1 448,-2 3 0,-2 1 0,-2 1 0,-2 0 232,-4 2 0,-38 24 0,19-21 0,-1 0 0</inkml:trace>
  <inkml:trace contextRef="#ctx0" brushRef="#br0" timeOffset="226">25999 16423 8247,'-1'-8'0,"-3"-1"0,2 1 415,-2-5 138,3 6 1,8 1-379,5 6 0,3 0 0,6 2 0,1 1-50,3 1 1,1 6 28,4-2 1,-3 4 0,3 0-155,-3 1 0,10 17 0,2 4 0</inkml:trace>
  <inkml:trace contextRef="#ctx0" brushRef="#br0" timeOffset="227">26420 16742 8247,'0'-17'69,"0"0"1,4-4 128,1 4 1,5-4 175,-2 4 1,8 4 0,2 6 0,2 1 257,3 3 1,-4 9-240,3 7-422,-12-1 0,5 14 0,-11-2 0,-1 6 1,-1 2-380,-2 4 290,-6 1 0,-3-3 0,-8-2 0,-2 1 1,-3-2-1,1 0 0,-2-3-121,-1-1 1,4-8 604,3-6-244,3-1 0,3-12 0,4 0 168,7-7 1,7-4 0,10-2 0,4-1-195,3-3 0,3 7-242,3-3 1,-2 5-1,5-1 1,-2 4-302,-3-1 0,-1 5 11,-1-4 1,-1 5-66,1 5 501,-6 2 0,-8 17 0,-6 3 0</inkml:trace>
  <inkml:trace contextRef="#ctx0" brushRef="#br0" timeOffset="228">25183 17303 7128,'-13'0'-282,"5"-4"1,-1 0-1,0 1 1405,-3 1 188,5 2-1186,1 0 0,8 0 0,2 0 0,5 0 46,2 0 1,9 0 0,5 0 0,8 0 48,4 0 0,14-1-104,8-3-143,9 2 1,-24-3 0,2-1 0,2 2 0,3-1 0,4 0 0,3-1 0,5-1 0,2 0 0,4-1 0,2 0 0,-21 3 0,1-1 0,1 0 19,2 1 0,1 0 0,0 0 1,-1 0-1,0 0 0,0 1 1,1-1-1,0 1 0,0 0 1,0 0-1,-1 0 0,0 1-124,0-1 1,-1 2 0,0-1 0,2 1-1,0 0 1,0 0 0,-2 2 0,0 0 0,-1 0-1,0 0 1,0 0 0,-1 0 68,22 0 0,-2 0 1,-5 0-1,-1 0 0,-6 0 1,-2 0-1,-2 0 0,-1 0 48,-2 0 1,-2 0-1,-9 0 1,-1 0 109,32 0-27,-11 0 1,-11 0 0,-4-1 0,-5-3 0,-5-5 123,-6-2 1,-1 2 0,-2 1 0,-3-1 231,0 2 0,-5-3-224,-2 6 1,-7-4-13,-2 3 1,-5 0 0,0 2 328,-6-1 0,-5-5-1762,-9 5 0,1 0 1241,-5 4 1,-1 1-580,-3 3 0,-1 3 1,2 6 581,3 0 0,-13-6 0,-7-1 0,-1 0 0,0 0 0</inkml:trace>
  <inkml:trace contextRef="#ctx0" brushRef="#br0" timeOffset="229">26025 17558 8266,'-6'-18'-190,"5"4"1,-4-3 0,7 2 512,6 3 1,7 5 0,10 2 0,3 4 0,6 1 0,9 0 52,5 0 0,7 0 1,2 0-1,0 0-358,-1 0 1,-2 0-63,-7 0-115,-9 6 1,-14-4 0,-11 7 0,-10-1 0,-10-1-1,-12-1-181,-8 0 1,-7-5 0,-7 5 0,-3-2 160,-1 0 0,3 1 0,-5-5 0,0 0 403,2 0 1,-5 4 131,3 0-251,-8 6 0,3-7 0,-4 5 1,4 4-1,1 2 0,1 4 1,5 1 32,7-1 0,7 3 1,9-2-1,7 1-86,5 2 0,6 1-41,8-2-78,3 3 0,16-10 0,4 5 0,4-4 0,4 0-380,2-4 414,1-7 1,-4 2 0,-1-6-1,-2 0 1,-3 0-47,-1 0 0,-8-2 51,-7-2 0,0-3-34,-8-6 105,0 1 1,-11-5 0,-6 0 0,-6 0 0,-5 0-1,-2 0 0,-4 0-96,1 4-25,-7 6 1,5-3-1,-4 6 1,2 1 0,2 1-291,2 2 1,8 6-103,4 3 134,9 8 336,2-3 0,28 13 0,13 4 0,0 0 0,1 0 0</inkml:trace>
  <inkml:trace contextRef="#ctx0" brushRef="#br1" timeOffset="230">26254 18119 16261,'-5'-18'-3606,"3"-1"2676,-2-2 842,3 3 1,6 5 0,5 2-1,6 2 1,6 5 722,7 2 0,9 2 0,7 0 0,2 0-241,0 0 1,-6 6-586,1 3 0,-3 2 1,-7 0-1,-6-1-426,-8-1 0,-5-5-845,-5 4 1732,-2-5 0,-40 3 0,-8-6 0</inkml:trace>
  <inkml:trace contextRef="#ctx0" brushRef="#br1" timeOffset="231">26535 18055 16213,'-21'-8'-539,"-1"-1"0,1 1 92,-4-5 0,5 6 0,3 3 1623,3 2 0,5 2-410,1 0 1,5 2-657,-2 2 1,4 5 0,1 8 0,0 4 9,0 3 0,4 1-455,1 1 1,0-1-527,-1 1 643,-2-1 0,4 5 0,-6 0 0,0-2 0,0-2-1054,0-5 0,0 3 265,0-3 1,0-2 1027,0-2 0,-12-26 0,-2-6 0</inkml:trace>
  <inkml:trace contextRef="#ctx0" brushRef="#br1" timeOffset="232">26892 17711 15047,'0'-37'-409,"0"9"1,1-6-1,4 7 1,3 6 1128,3 4 1,4 10 0,0 8 0,2 10-1,-1 11 1,-2 7-484,-1 10 1,-1 2-294,1 10 0,-6-2 0,-3 11 0,-2 2-173,-2 5 1,-6-1-344,3-29 1,-2-1 342,-18 30 1,12-29 0,-1 0 0,-4-3 0,-3 0 0,0 0-1,0-1 1,-2-2 0,-1 0 0,-22 24 0,-1-8-903,0-6 1,-2-8 0,-4-5 0,0-7 1207,0-8 0,-10-22 0,-9-9 0,20 4 0,0 0 0,0-1 1</inkml:trace>
  <inkml:trace contextRef="#ctx0" brushRef="#br0" timeOffset="233">25451 17558 8388,'-18'-18'0,"-6"4"0,-6-2 0,0 7 300,-1 9 1,2 8 114,-5 9-194,6 8 0,-4 9 0,3 9 1,-1 3-1,2 5 530,1 5-736,2 2 0,9 10 0,5 1 0,4 2 0,6-34 1,2 0-1,1 0 0,3-1 0,3 1 0,2-1-271,3-2 0,1 0 0,20 25 0,9-5 0,3-5-653,4-2 0,2-13 909,4-4 0,-3-22 0,14-7 0,1 0 0,-11-1 0,-1-1 0,1 1 0,0-1 0</inkml:trace>
  <inkml:trace contextRef="#ctx0" brushRef="#br0" timeOffset="234">27491 18272 8388,'-1'-17'-154,"-3"-1"0,-4-1 116,1 1 0,-4 1 555,2 4 0,-2 2 0,-3 2 1,-2 5 20,-1 3 1,-5 6-125,0 4-419,-2 8 0,3 3 0,1 5 0,2 1 0,2 1 0,4 1 0,3 2-70,5-2 0,2-2 0,4-4 0,2-2-117,5-2 1,2-2-1,3-6 1,2-3-54,1-1 1,5-2 213,0-4-160,2-6 0,1-2 1,-1-8-1,-1-2 1,-2-2 38,2-3 1,0 3-1,-2-1 1,-4 0 166,-3 1 0,-1-3-36,-1 6 1,-4 0 242,-4 5 1,-3 3 105,-1 1 0,-5 11-141,-4 1 0,-2 7-149,-2 6 0,2-1 0,2 5 0,3 0-274,1-1 0,3 0-78,-2-3 0,7-3 49,1 3 1,8-3-1,-1-1 265,4 0 0,42-12 0,5-2 0</inkml:trace>
  <inkml:trace contextRef="#ctx0" brushRef="#br0" timeOffset="235">27899 18106 8262,'-13'-25'-357,"5"1"726,-1 3 1,5 2 653,-4 6 0,5 8-843,-1 5 1,2 10-1,2 8 1,0 2 71,0 3 0,0 6-219,0 5 0,0-1 0,0 1 0,0 0-656,0-1 0,0 3 421,0-2 1,0-1-219,0 1 1,2-6-1,0 1 1,4-5 419,1-3 0,24-51 0,10-8 0</inkml:trace>
  <inkml:trace contextRef="#ctx0" brushRef="#br0" timeOffset="236">28078 18119 8262,'0'-25'-113,"-6"5"273,-2 3 0,0 4 662,0 5 1,5 9-375,-1 12 0,1 5-53,-1 8-434,2-1 1,-3 5 0,5 0 0,0-1 0,0 1-267,0 0 1,0 1 0,0-3 0,0 2-1718,0-1 2022,0-3 0,22-11 0,7-4 0</inkml:trace>
  <inkml:trace contextRef="#ctx0" brushRef="#br0" timeOffset="237">28256 18349 8262,'-13'-6'-80,"5"5"-158,-1-4 244,7 4 430,-4 7 0,7 1 1,4 5-1,3 0-337,3-4 1,4 2-196,2-6 89,-3 1 1,10-1 0,-4 0 0,1-2 0,-1-4-160,-2-2 1,3-6 47,-4 2 1,0-5 7,-4-4 126,-6 3 1,-1-9-1,-6 5 1,-1-1-1,-5 1 46,-7 2 0,-5 6-129,-8 2 1,-1 5 101,-2-1-220,2 2 1,-3 8 0,7 2 0,3 4 0,3 0-1535,6 1 1719,4 6 0,64 6 0,-22-9 0,0 1 0</inkml:trace>
  <inkml:trace contextRef="#ctx0" brushRef="#br0" timeOffset="238">28703 18336 8262,'-13'-6'0,"0"5"589,0-10-120,1 9 1,4 2 33,4 9 0,3 2-648,1 2 1,5-5 248,4 1-336,2-6 0,8 2 1,2-3-1,3 0 1,2 3-35,-1-2 1,5-6 0,0-3 0,-1-1-205,2-3 0,-4-1 491,3-2 1,-4 0 131,-5 0 1,-3 2 0,-6 1 126,-4 2 0,-8 5-7,-8-1 0,-4 4 13,0 4-184,-7-3 1,5 15 0,-2-3 0,5 1-26,3 0 0,5-1-159,-2-1 1,10-4 69,3-4-30,4-3 0,6 3 1,3-1-1,3-3 0,2-4 40,-1-3 1,6-6 135,3-4 1,-2-5 440,-3 0-350,-2-2 0,-3-1 0,-2-2 0,-7 0 0,-5 0 406,-6 3 0,-4 7-503,-4 0 0,-9 3-635,-8 1 364,3 6 1,-11 1 0,2 8 0,-2 2 0,-4 6 142,1 5 0,-10-5 0,-7 0 0,-6 3 0,1 0 0</inkml:trace>
  <inkml:trace contextRef="#ctx0" brushRef="#br0" timeOffset="239">21167 16334 8401,'0'-18'-78,"0"-1"1,0-2 0,0 4 0,0 3 123,0 1 1,-2 6 0,-1 4 0,-1 7 0,1 11 0,2 7 163,1 7 1,0 12-1,0 3 1,0 9 145,0 11 0,-1 8-154,-2-30 1,1 1-261,2 5 0,-1 1 1,-2 8-1,0 2 1,2 5-1,1 1 1,-2 4-1,1 2 1,0-21-1,-1 1 1,1 1 250,0 3 1,0 0-1,0-1-181,0-2 1,1 0 0,-1-1 0,1 1 0,0 1 0,0-2 0,0 17 0,0-2 0,1-1 0,0-2 0,0-3 0,1 0 0,0-3 0,0 0 0,-1-4 0,1-2 11,-1-3 0,-1-2 1,1-4-1,0 0 0,0-6 1,0 0-1,4 30-147,-2-5 0,2-5-141,-1-10-26,1-7 1,0-4-1,4-5 1,2-3-1,2-6-760,0-8 0,5-8 1050,3-9 0,-1 0 0,1-9 0,1-3 0</inkml:trace>
  <inkml:trace contextRef="#ctx0" brushRef="#br0" timeOffset="240">21077 16258 8401,'0'-13'-730,"0"0"524,0 0 1,6 6 0,3 2 0,3 0 0,5 1 0,7 1 296,9 2 1,4-3 124,14-1-175,3-5 0,-19 7 0,2-1 1,3-2-1,2 0 0,5-1 1,1 1-1,4-1 0,1 0-1392,1-2 1,1 1 1418,0 1 0,0-1 0,5-1 1,1 0-1,2 2 0,0 1 0,2 0 1,0 0 13,1-1 0,0 1 1,2 2-1,-1 1 1,-5 0-1,0 1-88,3 2 0,1-1 1,-1 0-1,1 1 0,3-2 1,0 1-1,0-2 1,-1 0-17,-1-1 1,0 1-1,-2 1 1,1 0 0,0-2-1,0-1 1,3 1 0,1 0 4,-21 1 0,0 1 1,0 0-1,21-3 1,0 0-1,-21 3 1,1 0-1,-1 0 1,0 0-1,0 0 1,0 0 13,1 1 1,0-1-1,0 0 1,1 0 0,1 0-1,0 0-770,4 0 1,1 1 0,0 0 770,-4 0 0,-1 1 0,1-1 0,6 0 0,1-2 0,-1 2 0,-4 1 0,-1 0 0,1 1 0,1 0 0,1 0 0,0 0 0,1 1 1,0 0-1,0 0-4,2 0 0,1 1 1,-2-1-1,-3-1 1,0 0-1,-1 1 1,1 0-1,0 1 1,-1-1-1,-1 0 1,-1 0-1,1 0-168,-2-1 1,0 0 0,1 0 0,-1 0 0,1 1 0,-1 0 162,-1 0 0,0-1 0,0 1 0,-2-1 1,0 1-1,-1-1 78,22-1 1,0 0 0,1 0 0,-1 0 0,-2 0 0,0 0 0,1 0 0,2 0-84,1 0 0,0 0 0,-3 0 0,-2 0 8,1 0 1,0 0 0,0-2 0,0 0-415,0-1 0,0 1 424,2 0 1,-1 0 0,2 2 0,0 0 0,-2 0 0,-1 0 0,-3 0 0,-1 0 0,-2 0 0,-2 1 21,-3 1 0,-1 1 1,1-2-1,0 1 281,-4 2 1,0 0 0,-4-2 0,-2-1-291,-2 1 1,0 0 0,-3-1 0,1 0 0,-1-1 0,-1 1 0,-1 0 0,0 1 310,-1 0 1,0 0 0,24 2-290,5-4 0,-10 0-44,2 0 1,-5 0 0,2 2 0,-3 1 177,-5 1 0,-5 0-185,3-4 1,-6 4-2,1 1 0,-8 0 0,-4-2 1,-4 1 1288,-5-1 0,-8 0-1287,-9 1 991,-3-2-880,-1 3 0,-1-5 0,-3 0 827,-5 0-903,4 0 120,-1 0-99,6 0 0,0 2 1,0 2 105,0 4 0,0 1-33,0 4 0,-2-2 205,-2 10-279,3 1 0,-9 4 1,6 4-1,-1 6 1,1 5 102,0 5 1,0 11-58,4 7 0,7 5-942,-1-31 1,0 1 888,0 2 1,1 0 0,4 3-1,1 1 1,-3 4 0,0 1-1,1 2 1,-1 0 0,0 1-1,0 2 30,-1-1 1,0 1 0,-1 0 0,0 0-314,0 2 1,-1 1 0,-2-1 0,0 1 291,0-1 0,1 0 1,-1-4-1,0-2-53,2-2 0,1 0 0,-1-4 1,1 0-1,-1-3 0,0 0 1,1-3-1,-1-2 164,7 33 0,1-12-82,3-7 0,-3-2 39,3-6-162,-3-1 1,-6 0 0,-4-3-1,-3-3 1,-4-4-1163,-5-3 1,-3-4 309,-15-4 902,3-2 0,-12-4 0,2 1 0,-4-1 0,-4 2 0</inkml:trace>
  <inkml:trace contextRef="#ctx0" brushRef="#br0" timeOffset="241">21256 18897 8415,'-13'-13'-248,"2"5"1,1 1 113,1 1 1,8 2-1,2 4 216,11 0 1,2 0 0,6 0 0,1 0 176,3 0 1,0 0-149,10 0 0,6 0 0,7 0 0,5 0 112,8 0 0,6 0-119,-26 0 1,1 0-125,3 0 1,1 0-1,3-2 1,2-1-1,4 1 1,1 0-1,3 1 1,0-1-1,4 2 1,-1-1-1,1 1 1,0 0-1,-1 0 1,1 1 23,-1 1 1,0 1-1,1-2 1,0 0-1396,4 4 0,0-1 1370,-4-3 1,-1 1 0,1 1 0,-2 1 0,-4-3 0,-1 1-1,1 0 1,0 1 0,0 0 0,1 0 0,0 0 0,1 0-1,-1-2 1,-1 1-10,-1-2 0,1 1 1,0 1-1,1 0-837,-2 0 0,1 0 860,0 1 0,1-1 0,0 0 1,-1 0-1,0 0 0,-1 0 1,-2 0-1,0 0 0,-1 1 0,-1-1-64,0 0 0,0 0 0,3 0 0,0 0 0,0-1 0,0 0 0,0 0 0,-1 0 38,1 1 1,-1 1 0,-3 0 0,0-1 28,3 1 1,1-1 0,-2-2-1,0 1 4,2 1 0,-1 0 1,-4 0-1,-1-1 1,1 0-1,0 1 1,-3 0-1,0 0 6,-1 0 1,0-1 0,-1 0 0,1 1-11,0 0 0,-1 0 0,-2-1 0,0 0 79,-2 1 1,0 0-71,-1-1 0,0-1 1,0 0-1,0 0 0,1 0 1,1 0-1,1 0 0,0 0 1,0 0-1,1 0 13,-1 0 1,1 0-1,0 0 1,0 0-9,4 0 0,0 0 1,-1 0-1,1 0-418,4 0 0,0 0 411,-4 0 0,0 0 0,3 0 0,0 0 0,-6 1 1,0 0-1,-1 0 0,0 0 0,-1 2 0,0-1 0,-1-1 0,0 1 1,-1-2-1,0 1 651,32-1 1,-6 0-647,-2 0-16,-3 0 1,-24-2-1,0 0 1,31-4-1,0-1 1,1-2-25,-33 6 0,0-1 0,2 1 0,1-1 27,1 2 1,1 0 0,-2 1-1,0-1 336,1-2 1,0 0-345,-1 2 0,0 1 1,0-2-1,-1 0 0,0 2 1,0 1-1,0-1 0,-1-1 1,0 0-1,-1 0-49,32-1 1,-3 0 8,-1-1 1,-1 1-100,1-6 120,-6 7 0,-3-10 0,-6 4 0,-3-2 0,3 0 689,0 1 1,2 2-677,0-1 0,-4-2 157,0 6-126,-1-6 1,8 4-1,-1-4 1,-5 3-1,-4 0 340,-7 0 0,1 4-174,-4-1 0,-7-2 260,-2 2 1,-9-2-1,-2 3 1,-4-2-50,0-2 357,-5 4-706,1-8 28,-6 9 0,-1-8 0,-4 6 1,-3 1-478,-3 2 1,-2 1-45,0 0 0,0 0 77,1 0-8,-7 0 1,5 0 383,-3 0 0,3-6 0,1-1 0</inkml:trace>
  <inkml:trace contextRef="#ctx0" brushRef="#br0" timeOffset="242">30360 18693 8415,'0'-13'-384,"0"0"0,-1 1 153,-4-1 0,4 4 231,-3 1-135,2 5 1,-3-3-1,-4 8 135,-2 2 0,-13 15 0,-3 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15752 7581 7844,'-6'6'-1319,"4"0"1055,-6-6 1,5 1 263,-1 3 0,1-2 0,-1 2 0,2-3 0,-4-1 0,2 0 0,2 0 0,-5 0-68,3 0 87,3 0 23,-5 0-35,6 0-83,0 0 76,-5 0 0,4 0-18,-5 0-2,6 0-8,0 0 1,-5-5-1,-2-2 1</inkml:trace>
  <inkml:trace contextRef="#ctx0" brushRef="#br0">15543 7605 7844,'7'0'-1960,"-1"0"1895,-1 0 0,-4-1 123,3-3 16,-3 2-11,-1-3 1,0 4-29,0-4-3,6 4 4,-5-4 29,5-1 4,-6 5-1,0-10-44,0 9 1,0-4 27,0 2-100,0 2 71,0-3 0,0 3 19,0-2-87,0 3-16,0-5 74,0 6 89,0 0-55,0 6 0,0-3-30,0 5 1,0-4-15,0 4 0,0-4 17,0 4 0,-2-3 18,-2 3-41,3 0-4,-5 4 1,6-4-1,0 1-9,0-7 65,0 9-37,0-9-8,0 3 1,2-5 2,2 0 0,-1 0-7,5 0 0,0 0-4,4 0 1,1-4-3,-1 0 1,0-6-33,0 2 1,2 1-96,3-1 0,-4 1-63,4-1 0,-4-3 196,0 3 0,-1-30 0,0-9 0</inkml:trace>
  <inkml:trace contextRef="#ctx0" brushRef="#br0">16060 7618 7877,'-9'5'-887,"1"3"0,4-2 1068,-4-2-163,5-3-104,-8-1 1,6 2 38,-3 2 1,1-3 62,3 3 0,1-3-30,-5-1 46,5 0-27,-8 0 24,4 0 3,-5 0 0,4 5-48,-1-1 44,7 0-30,-9-4-4,9 0 1,-7 1-8,5 3 0,-2-2 29,2 2-4,3-3 24,-5-1 0,5 0 8,-3 0 0,2 1 83,-2 4-82,3-4 64,-4 4-78,3-5 1,-5 0 39,3 0-43,3 0 0,-6 4 14,3 1-15,3-1-8,-10-4 115,9 0-82,-9 0 52,10 5-38,-10-3-16,10 3 25,-5-5-34,1 0-55,3 0-20,-3 0 88,5 0-4,0 0-45,5 0 1,-2-1-1,5-3 1,0 1 28,5-5 0,-1 3-16,0-3 1,1 4 4,-1-4 1,2 4 3,2-4 0,-1 1-3,6-1 1,-5-3-6,5 2 1,-1-1 3,5-3 0,-1 1-47,1 0 0,4-1 42,-1 1 1,5 0-49,-4-1 1,4 1 37,-5 0 1,2-1-19,-1 1 0,-1 0 13,4 0 0,-4-1-2,0 1 1,2 0 19,-1-1 0,1 1 6,-1 0 1,1-1-4,3 1 0,1-4 4,-5-1 0,5 1-30,-1 4 1,2-2 8,2-3 0,-4 4-2,0-4 1,0 4-11,4 0 1,-5 0-6,1-4 0,-4 4-3,4-4 1,-4 4-4,3 0 0,1-3 11,4-1 0,0-3 0,0 4 0,0-5 6,0 5 1,-2-5-5,-2 5 1,1-1 3,-5 5 0,4 0 7,-4-1 0,-1 0 2,-3-4 0,1 4 39,3-4 0,-2 2 6,6-1 1,-7 2-9,-2-2 0,1 2 9,-5 2 1,0-1 3,0 1 1,-5 1-25,2 3 0,-4-3 23,0 3 0,-3 1-26,-1-1-11,2 5-40,-10-2-15,4 5 68,-5 0-16,0 0-187,-5 0 1,0 1 83,-4 3 0,-2 3-476,3 5 1,-3 0 4,-1 1 555,0-1 0,-23 11 0,-4 3 0</inkml:trace>
  <inkml:trace contextRef="#ctx0" brushRef="#br0">19505 7507 7877,'-7'12'-737,"-3"-5"0,7-2 737,-5-5 0,5 0-168,-3 0 164,6 0 0,0-1 67,0-3 35,0 3 1,6-6-85,2 3 1,-1 2 87,1-2 0,0-1 28,5 1 1,-1-2-94,0 2 0,2 1 19,2-5 0,-1 4 2,6-4 0,-1 1 15,5-1 0,4-3-31,-1 3 1,11-3 4,-2-2 1,9 0-1,3-4 1,6 2-241,7-5 1,-29 10-1,1-1 208,0-1 1,1 0 0,-1 1 0,1 1 4,0 0 1,-1 0 0,1 0 0,0-1 5,2-1 0,0-1 0,0 1 1,1-2-18,1 0 1,0 0 0,-1 1 0,-1 0 0,2-2 1,0 1 0,-1 1-1,-1 0-6,0 1 0,0-1 0,1 1 1,1-2-4,2 0 0,0 0 0,-3 1 0,1 0-7,2-1 1,0-1-1,-3 0 1,0 0-5,-1 1 0,0-1 0,-1 0 1,-1 0-1,2 1 0,0-1 0,27-11 13,-31 12 0,0 0 0,30-11-39,-6 5 0,-1-4 40,2 4 1,-11-2-101,3 2 0,-5-2 94,0 5 0,-1-1 3,-3 2 1,-7 6-44,3-2 1,-14 4-54,-2 0-121,-6 2 177,-9 6 169,0 0 0,-7 0-290,-4 0 1,3 6 74,-6 2 0,-6 0-54,-7 4 1,-2-1-53,-2 10 1,-1-5 190,-2 5 0,0-2 0,-4 1 0,-4 4 0,-5 3 0,-5 0 0,0-1 0</inkml:trace>
  <inkml:trace contextRef="#ctx0" brushRef="#br0">21154 7556 7877,'9'0'-1323,"-1"0"992,0 0 0,4 0 549,1 0 0,0-5-20,4-4 1,-2-2-139,5-1 1,6-2-22,7-2 0,4 1-7,4-6 0,-1 2 35,5-1 0,1-3-256,8 2 1,2-4 272,5-3 0,1 2-44,-1-3 0,1 3 28,-1 1 1,4 1-214,-31 12 1,1-1-1,-3-1 1,1-1 187,1 1 0,1 0 0,0-1 1,-1 1-38,-2 2 1,1-1 0,1 1-1,-1-2-7,0 0 1,0 0-1,30-12-11,-30 11 1,-1 1 0,31-12-25,-1 1 0,-5 1 6,1-1 0,-8 1-76,0-1 1,-3 5-10,-6-1 0,-4 6 54,-4-1 0,-7 2-68,-1 2 289,-6 5 0,-7 0-467,0 3 833,-5 2-733,-1-3 0,-6 10 179,0 4 0,-2-3-51,-2 3 0,-2 0 79,-7 8 0,0-2 0,-4 5 0,-8 6 0,-6 6 0</inkml:trace>
  <inkml:trace contextRef="#ctx0" brushRef="#br0">22065 7827 7349,'0'8'-248,"0"0"656,0-5 1,5 1-590,4-8 1,7-3 44,5-5 1,5-2-36,6-2 1,4-3 141,13-6 0,0-5-283,13-3 0,-30 15 0,0 0 327,5 0 1,0 0 0,0-1 0,0 1-4,0-1 1,0 1 0,3-3 0,0 1-7,3-1 1,1 1-1,-4-1 1,0 1 1,1 1 1,0 1-1,-2-1 1,0 1 51,0-1 0,0 1 1,-1 1-1,-1 1-25,2-1 1,0 1 0,-2 2 0,0 0 2,-2-3 1,0 1 0,-1 2 0,-1 0-176,28-14 0,1 2 222,-1 1 0,0 2-62,-4 2 0,2-1-11,-6 6 1,0-2 40,-3 2 0,-12 6-5,-5-2 1,-3 6-197,-5-2 1,2 6-105,-7-3-133,-2-1 828,0 4-868,-6-3 450,-5 10 0,-1 2-104,-6 5 1,-6-2 78,-2 2 0,-3-2 0,-1 6 0,-2-1 0,-2 2 0,-4 2 0,-15 12 0,-9 6 0,-2 3 0,-1 0 0</inkml:trace>
  <inkml:trace contextRef="#ctx0" brushRef="#br0">23443 7839 7877,'13'-1'-48,"-1"-3"0,0 1 3,1-5 0,6-1 89,5-3 0,4-6-141,9-2 0,4-3 20,12-2 1,3-1-217,6-3 1,-29 14-1,1 0 230,0-1 0,1-1 0,2 0 1,0-1 28,2 1 0,0 1 1,-3 1-1,-1 0 26,2 0 0,0 1 1,-2 1-1,0-1 20,-1-1 1,1 1 0,2 1 0,0 0 25,0-1 1,0-1 0,-3 2-1,0 0 1,1 1 0,0 0 0,29-9 152,-2 1 0,1-1-130,-30 9 0,0 0 1,24-7-32,0 2 1,-5-1 132,-2 2 0,-3 0-75,-1 3 0,-5 2-10,-9 3 0,-3 1-36,-8 3 1,-2 3-101,-3-3 0,-6 2-148,2 2 232,-8 0 0,2 2-393,-6 2 0,0-1 364,0 5 3,0-5 0,-17 2 0,-3-5 0</inkml:trace>
  <inkml:trace contextRef="#ctx0" brushRef="#br1">26975 6879 7912,'7'-1'0,"-3"-3"0,-2 1-686,-2-5 590,5 5 1,-4-8 110,3 3 1,2 1 100,-2-1 1,0 4-54,-4-4 1,4 3 105,0-3-90,0 0 1,-4-4 3,0-1 1,0 5 80,0 0-140,0 0 55,0-5 1,0 1-125,0 0 0,-1 5 176,-3 3-204,3-3 1,-10 2 59,2-4 1,3 4-15,-3 5 0,5 0 28,-4 0 1,0 0-13,-4 0 0,-1 1-26,1 3 1,0 2 36,-1 2 1,0 7 4,-4-3 0,2 5-5,-5-1 0,3 3 3,-3 6 0,1 4-3,-2-1 0,2 3 1,3-3 1,2 4-17,-2 5 1,7-6-2,5-2 1,3-1-35,1-3 1,0 2-11,0-6 1,7-1 29,5-3 1,2-1-8,6-8 0,1-1 92,3 2 0,5-7-76,0 2 0,4-2 101,-5-2 0,6-6-75,-1-2 1,1-4 11,-1-5 0,1 2 35,-5-5 1,0-1 5,-5-3 0,-3-1 32,0 0 0,-6 1 7,1-1 0,-2 5-38,-2-1 0,-5 6 31,-3-1-98,-3 2 51,-1 7-28,0 2 0,-4 6-70,0 3 1,-4 7-164,4 6 1,-4 3 139,3-3 1,1 3 28,4-4 1,-4 6-23,0-1 1,0-3 25,4-2 1,0 2 44,0-2 0,4 1 0,0-5 1,6-5 19,-2-3 1,3 1 60,1-1 0,1-1 143,-1-7 1,4-4-96,1-9 1,-1-2 122,-4-5 0,2-1-35,2 0 1,-6-3-62,2-1 0,-8-4-99,1 4 1,0-3-84,-1 3 1,0 2-211,-4 6 0,-1 1 63,-3 7 0,-3 0-69,-5 9 1,-1-1-128,1 5 0,-2 6-266,-2 2 0,1 8 635,-6 5 0,3 12 0,-1 6 0,-3 5 0,-1-1 0</inkml:trace>
  <inkml:trace contextRef="#ctx0" brushRef="#br1">27504 6990 7930,'0'12'-376,"0"1"124,0-7-460,0 0 553,0-1 1,0-2 371,0 5 646,0-5-464,0 8-85,0-10-117,0 5 279,0-6-325,0 0-102,0-6 0,2-1-94,2-5 1,1-4 74,4-1 0,1 1-50,-1 4 1,0-5 35,-1 1 0,3 1-103,-2 7 1,-3-2 39,3 6 0,-5-4-303,4 4 300,-5-1 1,6 7-87,-5 2 1,0 3 153,-4 5 1,0 0-63,0 1 1,0-1 50,0 0 0,5 1 16,-1-1 112,0 0 1,-3-1-31,3-3 1,-1-2 193,5-6 1,0 0-194,5 0 0,-1-6-40,0-2 1,2-3-73,2-1 1,-2-4 81,2-1 0,-1 1-91,2 3 0,-3 0 29,2-4 0,-2 8-110,-2-4 0,-4 5 49,0 0 0,-4 3 2,5 5 0,-7 1 10,2 3 0,-1 3-10,1 5 0,-2 2-79,2 2 0,-3-2 98,-1 2 1,2-2-147,2-2 1,-2 1 68,7-1 0,-5 0-198,4 1 1,-4-5-40,4 0 0,0-4 344,5 4 0,15-21 0,5-2 0</inkml:trace>
  <inkml:trace contextRef="#ctx0" brushRef="#br1">28181 6781 7930,'7'-19'-141,"0"1"-36,-3 5 1,-3 1 289,3 0 1,-2 0-76,-2-1 1,0 5 673,0 0-378,0 5 1,-2-2 286,-2 5-551,3 0 1,-4 1-157,5 3 0,-2 0 178,-2 9 0,3-3 79,-3 11 0,-2-3-154,2 6 1,-4-2-91,4 7 0,-2 4-37,2 4 1,-1 1-10,-4 7 1,-1 0-164,1 4 0,2 6-25,-1 3 1,4-4 51,-4 0 0,5-7 165,-1-6 1,3-6 28,1-15 0,0-2 227,0-6-164,0-5 0,0-7 110,0-8 0,0-4-16,0-5 1,0 2 89,0-5 1,-2-5-20,-2-4 0,3-5-127,-3 1 1,2-2-47,2-2 0,2-1 31,2-3 0,-1-3-72,5-5 1,0 1 44,4 3 1,5-3-11,-1 3 0,5 2-13,-5 2 1,5 10 2,-5 6 1,2 6 113,-2 7 0,-2 5-88,2 3 0,-1 2 120,2 2 0,-4 0-102,4 0 1,-4 2-44,0 2 1,-2 3 3,-3 5 0,2 0-1,-6 1 1,0 4-13,-4 4 0,-7 2-137,-5 2 1,-1-1 85,-3 1 1,-3 0-148,-2-1 0,2 1 188,-1-1 0,3-4-1,-3-4 1,5-2-141,-2-2 0,4-1 47,0-3-327,1-2-43,0-6 504,5 0 0,18-22 0,9-6 0</inkml:trace>
  <inkml:trace contextRef="#ctx0" brushRef="#br1">28477 6818 7930,'0'-7'900,"5"-4"-436,-4 4-301,10 0-33,-9 2-208,3 5 0,-1 5 209,0 3 1,0 5 52,-4 3 0,0-1-603,0 6 0,0-1 195,0 5 0,0-5 49,0 1 1,-4-5 121,0 5 0,0-6 152,4 1 0,0-6 32,0-2 0,0-4 504,0 4-196,0-5-158,0-8 1,0-9-176,0-11 0,6 1 14,2-1 0,-1-1-193,1-3 0,0 3-12,4-2 0,1 2-43,-1 1 1,4 0-28,1 1 0,-1 5-191,-3 2 0,-1 5-3,0 4 1,0 2-221,1 6 0,-1 0 143,0 0 0,3 6 426,-2 2 0,13 36 0,-6 9 0</inkml:trace>
  <inkml:trace contextRef="#ctx0" brushRef="#br1">28797 6891 7943,'12'0'729,"-4"-1"-554,0-3 0,-5 1-242,1-5 1,2 0 179,-2-4 0,4-1 41,-4 1 0,4-6-20,-4-2 1,6 1-14,-2-2 1,-1 0-20,1-3 0,-1 1 78,1 2 0,2-1-225,-6 6 0,0-1 180,-4 5-257,0 0 152,0 0-134,0 5 1,-4 3-21,0 8 1,-6 4-167,2 8 0,-3 3 89,-1 6 1,-1-4 85,1-1 1,0 1-108,-1 3 1,2 5 2,3 0 1,1-2-30,3-7 1,3 4 177,-3-4 1,4-2 169,4-2 0,7-2-32,5-2 1,6-5 212,-1-3 1,3-4-93,5-4 0,-2-3-34,6-5 1,-4-6 57,4-2 1,-5-8-67,5 0 1,-7-2-91,-1 1 0,-1 2-66,-3-6 0,-2 1-199,2 0 1,-8-3 53,0 7 0,-2 4-104,-7 8 0,0 2-141,-4 2 201,0 5 3,0 2 1,-6 14-22,-2 4 0,-3 3-53,-1 0 1,1 2 205,3 3 1,-3 2 7,3-3 1,1 4 3,-1 0 1,5-3 8,-1-1 0,-2-3 57,2 3 1,0-3-95,4 3 1,1-6 246,3-2 1,3 0 93,6-3 1,-1-3 44,0 3 0,1-7-54,-1 2 1,0-2 124,0-2 0,-3 0 238,-1 0-192,0 0-373,-1 0 334,-2 0-619,-5 0 1,-1 1-46,-3 3 0,-3-1-196,-5 5 0,-1-4 102,1 5 1,-4-5-192,-1 4 1,-3-5 563,3 1 0,-4-3 0,1-1 0</inkml:trace>
  <inkml:trace contextRef="#ctx0" brushRef="#br1">29584 6547 7943,'-7'0'0,"0"0"281,3 0 594,3 0-448,-10 0-372,4 0 1,-1 0 133,0 0-453,0 0 119,-5 5 322,1 2-358,0 6 0,5-1-182,3 0 285,2 0 124,2 1 0,2-1 12,2 0 1,-1-3 0,5-1 1,0-6 106,4 3 0,1 0 45,-1-1-103,0 6 1,1-5 5,-1 3 1,-4-1-76,0-3 1,-5-1-17,1 5 1,-3-4-19,-1 5 1,0-5-15,0 4 0,0-4-16,0 4 0,-1-4-141,-3 5 1,-3-5-7,-5 4 0,-1-1 22,1 1 0,0 1-393,0-4 1,-1 4-473,1-1 20,0-2 995,-1 5 0,17-26 0,5 0 0</inkml:trace>
  <inkml:trace contextRef="#ctx0" brushRef="#br1">29843 6572 7943,'12'6'-916,"-5"0"1528,4-6 160,-10 5-306,4 2 1,-5 5-292,0 1 1,-1-1-232,-3 0 1,1 1-19,-5-1 1,4 0-191,-4 1 1,4 0 14,-5 4 0,5-8-201,-4 4 1,5-4-379,-1 3 139,3-5 689,1-1 0,16-34 0,5-6 0</inkml:trace>
  <inkml:trace contextRef="#ctx0" brushRef="#br1">29929 6375 7943,'0'-13'0,"0"1"0,-4-2 69,-1-2 0,-4 2 118,1-2 1,1 6 16,-1 2-32,-1 5-328,-3-2 0,4 5 134,0 0 0,5 1-137,-1 3 1,3 0-714,1 9 872,0-9 0,16 34 0,4-4 0</inkml:trace>
  <inkml:trace contextRef="#ctx0" brushRef="#br1">29978 6719 7943,'-6'12'0,"5"1"-1,-3-1 0,3 0 56,1 1 1,0-5-74,0 0 0,0 0 71,0 5 1,0-5-408,0 0 239,0-5 0,1 2 165,3-5 1,3 0 83,5 0 1,1-5 1,-1-3 0,0-3-63,0-2 0,1-3 130,-1 0 1,0-6 76,1 1 1,-2-2-59,-3-2 1,1-1-190,-5-2 1,1 2 31,-5-3 1,0 4-164,0 5 0,0-2-2,0 5 1,-6 2-451,-2 7 298,-3-3 0,-5 11-79,-1 0 0,1 6-216,3 6 0,1 2-36,0 2 583,0-2 0,0 16 0,0 7 0,-1 0 0,0 0 0</inkml:trace>
  <inkml:trace contextRef="#ctx0" brushRef="#br1">30310 6695 7943,'0'6'33,"0"0"96,0-1-233,0-3 151,-5 3 1,2-1 206,-5 0-179,5 0 0,-4-4 162,3 0-167,3 0 78,-5-5 1,6-2-7,0-5 1,0 2-25,0-2 1,0 2-27,0-6 1,6-2-14,2 2 0,3-2-86,1 2 1,2 2-40,2-2 0,-2-1 80,2 5 1,2-3 49,-1 7 1,0 2-82,0 2 1,-8 3-67,4 1 0,-5 9-16,0 4 0,-3 3-200,-5 0 0,0 4 118,0 4 0,-1 1-127,-3-1 1,-1 2-369,-4 3 1,0-7-47,5 3 702,0-9 0,4 2 0,0-6 0</inkml:trace>
  <inkml:trace contextRef="#ctx0" brushRef="#br1">31861 6313 6186,'-6'7'2067,"5"-2"-2126,-10-5 1,8 0 369,-5 0-11,5 0 100,-2 0-228,5 0 1,0-1 0,0-3 1,7 1-82,5-5 1,7 4 178,10-4 0,4 4-97,8-5 0,2 3-12,7-3 0,0-2-412,4 3 0,-5 1 194,0-1 1,-5 5-145,-7-1 0,-6-1 46,-2 1 0,-5 0-226,-3 4 113,-9 0 70,-6 0 162,-6 0 1,-2 0 52,-2 0 55,-3 0 0,-6 0-91,-4 0 1,2-4-204,-5-1 0,-2 1 88,-7 4 0,3 0 50,-2 0 1,0 4 12,-1 1 1,-2 0-11,-6-1 0,3 2 112,-3 2 0,3 7-102,-7-3 0,-3 5 158,-1-1 0,3-1-105,1 5 1,4-3 46,4 3 1,-1-3-57,5 3 0,7-5-34,10 2 24,-1-4-9,12 0 100,1-1 1,8-5-75,9-3 1,-4-3 332,4-1 1,2 0-89,1 0 1,2-5 65,-1-3 0,2 1-23,-2-1 0,-4 1-27,0-1 1,-4-3-27,0 2 1,-5 3-42,0-3 0,-5 5-52,1-4 0,-3 4-178,-1-4 0,0 4-258,0-4 0,-1 5 150,-3-1 1,-3 2-555,-5 2 0,-2 0 130,-2 0 0,2 6-79,-2 2 0,2 3 666,2 1 0,10 28 0,4 6 0</inkml:trace>
  <inkml:trace contextRef="#ctx0" brushRef="#br1">32279 6719 8162,'7'0'-574,"-2"0"-889,1 0 2146,-5 0-280,5 0-88,-6-5 1,0 2-59,0-5 0,0 4 269,0-5-411,0 1 0,-2-3 136,-2 3 0,2-1-172,-7 4 1,1-3-79,-4 4 1,0-1-95,-1 1 1,0 2 108,-4-2 0,-2 4-112,-6 4 0,1 3 1,-1 5 0,1 5 66,-1-1 0,4 5 6,1-5 0,5 2-7,-2-2 1,5-2 23,4 2 1,3-2 4,5-2 1,0 1-136,0-1 0,9-1 107,3-3 0,8 2-166,-4-6 0,7 0-6,2-4 1,-1 0-134,5 0 1,1-2 105,-1-2 0,5 2-115,-1-7 1,-3 1 342,-1-4 0,2-17 0,1-4 0</inkml:trace>
  <inkml:trace contextRef="#ctx0" brushRef="#br1">32784 5993 8073,'-7'-7'-585,"0"2"-731,3 5 1373,3-6-22,-10 5 0,9-6 387,-2 3-116,-3 3-196,6-10 0,-9 8 168,6-5 60,0 5-178,4-8 0,0 8 4,0-5 0,0 4 151,0-4-187,0 5 1,2-6-59,2 4 1,-2 0 122,7 1-101,-1 3 0,4-5 42,0 6-180,1 0 1,-1 1 69,0 4 0,1 1-148,-1 7 0,-1 6 7,-3 5 0,3 8 133,-3 9 0,-2 8-78,-2 9 0,-1-23 0,-1 2-212,0 3 0,0 2 0,1 3 0,-2 2 206,0 4 1,-2 0 0,1 1 0,0 0-255,0 1 0,0 1 0,0-2 0,0 0 196,1-2 1,-2-2 0,0-6 0,-2-2-6,2-2 0,-2-2 0,-8 19-227,-1-10 1,-2-7 60,-6-5 0,-2-7 133,-7-6 1,-4-5 163,-8 2 0,3-3 0,-6-5 0,1 1 0,-11-1 0,-7-1 0</inkml:trace>
  <inkml:trace contextRef="#ctx0" brushRef="#br1">31762 5944 8141,'2'-8'-842,"2"-1"1,-3 5 1430,3-4 0,-1 4-344,1-4 1,-3 4 46,4-4-199,-4 5 0,-1-4-198,0 3 0,-1 3 116,-4-4 0,3 4-99,-6 1 0,-1 1 65,-3 4 0,0-1 80,-1 8 0,-4-1-18,-4 9 1,1 2 13,-5 7 0,3 8 2,-7 8 1,2 4-409,-2 5 1,2 8 352,10-25 1,1 0 0,3 0-1,0 0-16,0 2 1,2 0-1,1 0 1,2 0-85,3-2 0,2 0 1,-1 1-1,2-1-297,2 29 0,11-6-55,5-7 0,12-4 168,5-3 0,9-4 138,7-5 0,2-6 146,6-2 0,-1-3 0,2-1 0,-4-1 0</inkml:trace>
  <inkml:trace contextRef="#ctx0" brushRef="#br1">33005 7101 8064,'8'0'-1880,"1"0"2490,-7 0 0,8-6 375,-6-2-730,0-3 0,-4-1-137,0-1 0,0 1-211,0 0 1,0 0 125,0-1 0,-1 1-101,-3 0 1,-2 3 73,-2 1 0,-3 5-116,3-1 0,-3 3-68,-1 1 1,-2 4 133,-2 0 1,2 7 2,-3 1 0,4 1 9,0 3 0,-2 2-95,3-2 0,-3 5 40,7-5 1,1 5-12,-1-5 0,5 1 66,-1-5 0,3 0-8,1 1 1,0-5 143,0 0 1,5-5-85,3 1 1,5-3 92,3-1 0,-2-1-14,2-3 1,-2-3 94,-2-5 1,0 2-14,1-2 1,-1 5-100,0-10 1,-1 11-75,-3-7 1,2 4-19,-6-4-163,6 1 238,-3 0-179,-1 5-74,0 1-102,-6 6 1,0 2 101,0 2 1,0 3-109,0 5 1,0 0 84,0 1 1,1-2-128,3-3 0,-1 3 338,5-3 0,0 2 0,5-2 0,-1-1 0,0-3 0,1-3 0,15-12 0,5-9 0</inkml:trace>
  <inkml:trace contextRef="#ctx0" brushRef="#br1">33251 6916 8064,'0'-12'0,"0"-1"0,0 1-10,0 0 0,0 0 40,0-1 0,0 1 179,0 0 1,0 3 0,0 1 0,0 4-84,0-4 215,0 5-354,0-2 15,0 5 0,0 1-134,0 3 1,0 4 121,0 9 0,-1-2-138,-3 5 0,1 1 88,-5 3 0,4 1-91,-4 0 1,4 1-199,-5 2 0,5-2 104,-4 3 0,5 1 9,-1-1 1,1 1 5,-1-1 0,3-7 230,-3 2 0,3-7 0,1-1 0,5-4 0,3-4 0,14-24 0,4-11 0</inkml:trace>
  <inkml:trace contextRef="#ctx0" brushRef="#br1">33411 6842 8064,'0'-12'-1189,"0"5"1275,0-4 0,0 8-1,0-5 0,-1 5 115,-3-1 1,3 4-167,-4 4 0,0 1-11,1 7 1,-4-1 5,4 9 1,-5-3-6,5 3 0,-1 5-80,1 4 1,2-1 93,-2-3 1,-1 4-158,1-1 0,0 2-14,4-1 1,-2-4-122,-2-1 1,3 0 142,-3-8 0,2 0-97,2-3 122,0-1 65,6-5 1,-4-6 88,7-5 1,-7-5-57,2 0 1,2-3-146,-2-4 0,1 2 68,0-2 1,-4 2 64,3 2 0,3-1 0,-6-4 0,5-3 0</inkml:trace>
  <inkml:trace contextRef="#ctx0" brushRef="#br1">33461 7064 8064,'8'0'-64,"0"0"86,-5 0-169,8 0 251,-10 0-254,4 0 1,-6 1 88,-3 3 0,1-1 30,-5 5 0,4 0 46,-4 5 1,4-1-15,-5 0 1,7 1 20,-2-1 1,1 0-266,-1 1 332,2-1-71,-3 0 1,5-4 315,0 1-251,0-7 1,1 2-43,3-8 0,-1 2 50,5-7 1,-4 1 12,5-4 0,-5 0-60,4-1 1,-1-3-90,1-1 0,2 1 8,-6 4 0,4-2-179,-4-2 0,4 6 18,-4-2 0,2 4-520,-2-1 38,-3-2 680,5 10 0,-6-4 0,11 15 0,2 4 0</inkml:trace>
  <inkml:trace contextRef="#ctx0" brushRef="#br1">33510 7150 8064,'0'12'-576,"0"1"-722,0-1 958,0 0 486,0 0 0,1-1 118,3-2-165,-2-4-1,9-5 1,-5 0-11,7 0 1,-1-4 4,0 0 0,1-6 72,-1 2 0,2-3-80,2-1 0,-1 0-39,6-1 0,-6 1-6,1 0 1,2-1-15,-2 1 0,1 4 54,-5 0 0,-4 1-147,0-1 1,-4 2-71,5 6 53,-7 0 55,4 0 0,-12 6-4,-2 2 0,-3 3 33,-1 1 0,4 0 6,0 1 0,1-5 42,-2 0 1,0 0-33,5 5 300,0-7-7,4 5 149,0-9-267,0 3 0,5-5-23,3 0 0,-1-1-15,1-3 0,1 1-5,3-5 0,0 0 21,1-5-44,-1 1 1,-1 0-231,-3-1-12,3 1-31,-4 0 0,0 3-201,-3 1-362,-3 6 397,-1-4 1,-1 6-72,-3 0 1,1 1 42,-5 4 0,1-3-113,-1 6 455,-3-5 0,-13 8 0,-8-4 0</inkml:trace>
  <inkml:trace contextRef="#ctx0" brushRef="#br1">12343 9365 7894,'-12'0'0,"0"0"0,1-1-971,2-3 823,-2 2 0,9-3 227,-7 5 1,7-2-14,-2-2-5,-3 3-15,5-5 30,-3 6-58,5 0-75,0 0 85,5 0-7,-3 0 76,9 0 1,-4 5-82,5-1 1,-4 0 55,0-4 1,2 0-50,6 0 0,-1 0-3,6 0 1,-5-2 1,5-2 1,-1 3-7,5-3 0,-1-2-26,1 2 1,5-4-12,3 4 0,3-6-19,0 2 1,1 1 40,0-1 1,-1 1-9,-3-1 0,4-2 10,0 6 0,-5-5 2,5 1 1,-4 1 15,0-1 0,2 1 4,-2-1 0,1-2-17,-1 6 1,3-4 0,-3 4 1,-2-6 2,2 2 1,-4 1-1,3-1 1,-4 4-28,0-5 0,4 5 12,1-4 1,-2 4-5,2-4 0,-4 5 3,4-1 1,-5-2 2,5 2 1,0-4-27,4 4 1,-4-4-5,-1 4 1,-3-4-19,4 3 1,-4-3 34,3 4 1,0-4 9,1 4 1,2-4 1,-2 4 1,-3-5 3,-1 5 1,1-4-6,-1 4 1,-1-2 5,-3 2 0,0 2 31,-1-7 0,5 3 3,0-3 1,1-2-24,-1 3 0,-4 1-4,4-1 0,-1 1-17,0-1 1,0-3 15,4 3 1,-4 1-3,0-1 1,-2 4 14,-1-4 1,0 4-1,-1-5 1,0 7 24,-4-2 0,2-2 14,-6 2 1,2-2 36,-1 2 1,-4 2-61,4-7 1,-2 7 59,1-2 1,-6-2 65,2 2 1,-2-6-53,2 9 5,-5-4 73,-2 5 3,-5 0-330,0 0 150,-5 0 0,-2 0-417,-5 0 0,-2 1 60,-3 3 1,2 3-63,-5 5 0,5-4 46,-2 1 360,4-1 0,-27 10 0,-6 1 0</inkml:trace>
  <inkml:trace contextRef="#ctx0" brushRef="#br1">15284 8245 7725,'-7'-12'-234,"-3"0"0,7-1 273,-5 1 76,5 0 0,-4 1 499,3 2-374,3-1-50,-5 3-1,1-6-94,3 7-9,-3 0-20,-1 6 0,5 1-179,-3 4 0,-2 1 151,2 7 1,-4 3 2,4 1 1,-6 9-13,2-2 0,1 8-3,-1-4 1,4 6-42,-4-1 1,1 3-18,-1 1 0,-2-4-4,6-1 0,-4-4-42,4 0 1,-2-2-185,2-1 1,3-4-550,-3-1 565,-3-5 1,6 3-379,-4-6 624,4-5 0,1-56 0,0-20 0</inkml:trace>
  <inkml:trace contextRef="#ctx0" brushRef="#br1">14915 8491 7919,'-12'0'-824,"0"0"1,5-1 709,3-3-62,2 2 480,2-3 1,7 5-130,5 0 0,1 0-27,3 0 0,3 0-162,2 0 0,2 0-32,2 0 1,-5 0-45,1 0 1,-1-1-88,5-3 0,-5 2-15,1-2 0,-2 1 192,1-1 0,20-8 0,0-7 0</inkml:trace>
  <inkml:trace contextRef="#ctx0" brushRef="#br1">15334 8491 7919,'-7'7'268,"1"-1"0,8-6-41,2 0 1,-2-6-324,7-2 1,-1-3 5,4-1 0,0-1 16,1 1 0,-1-4 85,0-1 0,-1-5 24,-2 2 0,0 2-29,-5 2 0,2-2 54,-2 1 0,-3 0-34,3 0 0,-2 8 32,-2-4 1,-2 5-135,-2 0 0,1 1 79,-5 3 1,4 3-111,-4-3 1,4 6 50,-4 2 0,-1 10-14,-3-2 0,0 5 40,-1-1 0,5 2 7,0 3 1,0 3 11,-4 1 1,1-5-11,2 5 0,0-3 25,5 2 1,-4-3-21,3-1 1,1-3 4,4 3 0,0-9-65,0 2 0,6-5-127,2 0 0,3-3 79,1-5 0,5 0-66,-1 0 0,6 0-105,-2 0 1,4-5 294,0-3 0,1 1 0,0-1 0,7-15 0,4-6 0,4-5 0,-1 1 0</inkml:trace>
  <inkml:trace contextRef="#ctx0" brushRef="#br1">15740 8356 7919,'-9'0'-247,"1"0"0,4 0-1002,-4 0 1275,0 0 1,0 0 362,-1 0-282,1 5 1,0-2-99,0 5 0,4-4-6,-5 5 0,5-7 2,-4 2 117,5 3 0,-3-4 118,1 5 194,4-5-160,-4 2-146,5-10 1,1-2-18,3-5 1,-1-2 2,5-2 0,-4 2-51,4-2 0,-1 1 39,1-2 0,3 4-99,-3-4 1,3 3 23,2 2 1,-5 1-83,0 3 1,-4 1 38,4 3 1,-3 3-147,3-3 0,-1 4 106,1 4 1,1 3-24,-5 5 0,5 0-144,-5 0 0,4 5 84,-4-1 0,4 1-121,-4-5 1,5 0 83,-5 1 0,5-1 46,-1 0 1,3-5-96,2-3 225,-1-2 0,39-41 0,-21 15 0,0 0 0</inkml:trace>
  <inkml:trace contextRef="#ctx0" brushRef="#br1">16146 8134 7919,'-6'7'0,"4"-1"0,-7-6 0,5 1-35,-4 3 0,4-2 186,-4 2 1,4 1-406,-5-1 0,5 6 66,-4-2 0,0 3-71,-4 1 1,3 1 177,1-1 0,4 2 42,-4 2 1,5-2 53,-1 2 1,-1-2-93,0-2 0,1-4 319,4 0-201,6 1 0,1 2 110,5-3 0,0-3-7,1-5 1,3 0-46,0 0 1,1 0 2,-5 0 1,0 0 100,1 0-16,-1 0 2,0 0-92,1 0-19,-7 0 1,0 2-132,-6 2 1,-1-2-3,-4 7 0,-1-3-202,-7 3 1,0 2 50,-4-3 1,2 3-144,-5 1 0,5-1-61,-2-3 410,4 3 0,-11-20 0,-2 0 0</inkml:trace>
  <inkml:trace contextRef="#ctx0" brushRef="#br1">16330 8233 7919,'0'7'-99,"-1"0"-212,-3-3 381,2-3 1,-3 10 176,5-3 1,0 0-207,0 5 1,-1-4-51,-3 8 1,2-2-258,-2 1 0,-1-2 93,1 2 1,-6 3 159,2 2 0,-3-2-142,-2 1 1,5-4-225,0 0 0,4-7-78,-4 0 457,5-7 0,19-45 0,12-19 0</inkml:trace>
  <inkml:trace contextRef="#ctx0" brushRef="#br1">16392 7999 7919,'-12'0'0,"-1"0"593,1 0-366,0 0 1,1-1-258,2-3-420,-1 2-597,8-3 727,-9 10 0,10 2-89,-3 5 1,2 1 408,2-1 0,22 6 0,6 1 0</inkml:trace>
  <inkml:trace contextRef="#ctx0" brushRef="#br1">16613 8171 7919,'-4'19'-871,"0"-2"1,-1-3 950,1-2 0,1 2 651,-5 2 1,5-2-431,-1 2 0,2-1-323,2 1 1,-4 0-214,0 4 0,0-5 150,4 1 0,0-2 34,0-2 0,4-3 126,0-1 1,5-4 44,-5 4 0,5-5-31,-1 1 0,7-4-6,2-4 1,1-3 18,-2-5 1,-2-1 103,2 1 1,-2-4 17,-2-1 0,0-5-99,1 2 1,-2-2-96,-3 2 0,-3-4 18,-5 4 1,0-2-139,0 1 0,0 2 111,0 3 0,-1 2-149,-3-2 1,1 6-205,-5 2 1,0 5 112,-5-1 1,0 3-325,-4 1 1,4 1 215,-4 3 1,-1 3-258,2 5 584,0 6 0,-8 18 0,-2 9 0</inkml:trace>
  <inkml:trace contextRef="#ctx0" brushRef="#br1">16909 8294 7919,'0'13'0,"0"-5"-449,0 0 1,1 0-57,3 5 706,-2-1 0,3 0 48,-5 1-290,0-1 79,5 0-5,-3-5 40,3-2 0,-5-6 102,0-3 1,0-3-4,0-5 0,0-2-70,0-2 0,0-3 81,0-6 0,0 0-136,0 1 0,6-1-80,2 1 1,3-1 66,1 0 0,1 5-23,-1-1 0,4 6 17,1-1 0,-1 4-19,-4 3 1,2 4 54,2 5 1,-2 1-40,3 3 1,-5 5-56,-4 7 0,2 3-2,-6 6 0,4-1-5,-4 1 1,0 0 13,-4-1 0,0 1-124,0-1 1,0 0 110,0-4 0,0-1-39,0-2 0,-1-4-283,-3 4 0,2-4-139,-2 0 497,3-1 0,1-16 0,0-4 0</inkml:trace>
  <inkml:trace contextRef="#ctx0" brushRef="#br1">22139 9279 7897,'-12'0'0,"3"0"-45,1 0 0,4 0-11,-4 0-112,0 0 1,-1 0 102,1 0 42,5 0 1,-3 0 50,2 0 71,2 0 13,-3-6-14,5 5-24,0-4-21,0 5 193,0 0 0,5 0-158,3 0 1,5 0 89,3 0 1,3-5-49,6 1 0,6-1 20,6 1 1,3 1-147,9-5 1,-1 1-186,9-1 1,5-3 157,4 3 1,-31 2 0,1 1 35,-1-1 0,-1-1 0,29-5-15,-1 0 0,-14 4-31,-3-1 1,-11 7-162,-5-2 1,-6 1 101,-7-1-18,1 2-16,-16-3 96,5 5 0,-8 0-109,-2 0 1,1 1 268,-5 3 0,0-2-374,-4 2 1,-1 1 76,1-1 1,-4 6-191,-1-2 1,-3-1 119,3 1 1,-3-4 236,3 5 0,-4-5 0,0 4 0,3-5 0,-27 2 0,-1-5 0</inkml:trace>
  <inkml:trace contextRef="#ctx0" brushRef="#br1">22570 9230 7897,'6'0'-1260,"1"-2"1208,-3-2 83,-2 3 0,5-9 0,-3 6 0,-3-1 48,3 1 0,-3 1 11,-1-5 1,5 4 58,-1-5 1,0 5 498,-4-4-390,0 5-65,0-8-266,0 10 154,0-4 24,0 5-34,0 0 0,0 5-7,0 3 1,-4 4 20,0 5 0,-5 2 10,5 6 1,-5 3-60,1 1 0,1 9 6,-2-1 1,1 10-136,-4 2 0,4-1 87,0 1 1,3 0-76,-3-4 1,1-2 53,-1-2 1,3-8-19,5-5 0,-4-7-51,0-5-4,-1-2-184,5-7 0,2-2 80,2-5 1,-3-1-106,3-3 1,3 2 2,1-2 0,-1-3 306,1-1 0,23-30 0,8-8 0</inkml:trace>
  <inkml:trace contextRef="#ctx0" brushRef="#br1">31061 5722 7899,'0'-6'-1654,"0"0"1856,0 1 0,0 2-320,0-5 84,0 5 66,5-3-74,-3 1 115,3 4 25,-5-10-67,0 9 68,0-9-35,0 10-27,0-10 0,2 10 32,2-3-4,-3 2-85,4-3-22,-5 3-46,0-3 112,0 5 37,0 0-44,0 5 1,0-2 6,0 5 0,0 1 9,0 3 0,0 2-5,0 2 0,-1-1 6,-3 5 1,3 1-50,-3 4 0,-2 3 34,2 1 0,-2 9-48,2-1 0,2 10 21,-7 2 1,1 4-250,-4 5 0,0 6 254,-1-2 0,7-28 0,0 1-3,0 0 1,0 0-1,-7 33-13,7-33 1,0 0 0,-2 29 13,0 2 0,5-2 21,-1 2 1,2-3-20,2 2 0,0-7 9,0-5 1,0-1 1,0 1 1,5-6 1,-1 2 1,0-12 1,-4 0 1,4-3 2,0 3 1,0-5 17,-4-4 0,0-3 3,0-5 0,0 2-27,0-5 1,0-1 254,0-4 0,0-3-398,0-1 65,0-5 0,1 2-339,4-5 294,-4 0 0,6-5 114,-3-4 0,3-40 0,5-11 0</inkml:trace>
  <inkml:trace contextRef="#ctx0" brushRef="#br1">33682 5809 7938,'12'0'-783,"1"-6"0,-5 5 682,0-3 0,-4 1 135,4-1-6,-5 2 1,4-4 4,-3 1-16,-3 4 0,6-4-13,-3 5-5,-2 0 5,3-6-10,1 5-26,-5-5 41,5 6 135,-6 0 16,0 0-59,0 6 20,0-5-69,0 10 1,1-5-11,3 2 0,-3 3-28,3-3 1,-2 3 21,-2 1 1,0 0-49,0 1 0,-2 5 21,-2 2 0,2 5-7,-7 3 1,5 4-43,-4 5 1,4 1-12,-4 3 1,5 3 3,-1 5 0,1 0-13,-1 0 0,3 6-219,-3 3 1,2-2 249,2 1 0,0-5-153,0 1 0,0-1 182,0 2 0,4 0 0,1 4 0,-3-5 0,0-2 0,-2-2 0</inkml:trace>
  <inkml:trace contextRef="#ctx0" brushRef="#br1">25462 11125 7938,'6'0'-1654,"0"0"2072,-6 0-302,0 0-41,0-6 1,1 1 13,3-3 1,-2 1 23,2 3 11,-3 2-44,-1-9 10,0 10-229,0-10 170,0 10 1,-1-5-55,-3 6 0,1 0 12,-5 0 0,4 0-11,-5 0 1,1 0 40,-4 0 0,0 0 1,-1 0 1,1 2 43,0 2 1,-5-3-47,1 3 0,-2 3 93,2 1 1,1 3-79,-6 2 1,5-4 10,-5 3 0,5-2-4,-5 6 1,2 2-1,-1-1 1,1 4-40,2 0 1,3 4-7,-2 3 1,2-2 3,2 3 1,0 1-12,-1-1 0,7 1 13,1-1 1,4-3 8,1 2 0,6-6 39,2-1 1,8-6 11,5 1 0,2-2 11,2-2 1,3-1-17,1-3 0,5-1 9,-1-3 1,3-2-62,0 2 1,1-3-6,0-1 1,0-4-48,0 0 0,-5-4 68,-4 3 0,0-4-6,0 1 1,-2 1 21,3-1 0,-7 1 2,-2-1 1,-5-2-40,2 6 7,-3-6 1,-3 8-7,-3-7-8,-3 7-23,-5-4 42,-5 6 1,-2 0-146,-5 0 1,-1 0 65,1 0 0,-2 2-7,-2 2 0,1-2 21,-6 7 0,5-5-4,-5 4 0,1-1 11,-5 1 0,5 3-5,-1-3 1,1-1 43,-5 1 0,5-4-25,-1 4 0,2-1 49,-2 2 0,-2-3-7,3-2 1,-2-2 3,1 2 0,-1-3-22,6-1 1,-6 0 6,2 0 1,2-4 48,1 0 0,4-5 6,0 0 0,1-6 91,0-1 0,4-2-82,-1 2 0,7 1 48,-2-6 1,2 1-67,2-5 0,2 0 23,2 1 1,3-1-52,5 1 0,2-5-14,2 0 1,-1 0-10,6 5 1,-5 1-21,4 2 0,-3-1-43,3 6 0,1-1 70,3 5 1,1 0-51,0-1 1,-1 2-32,1 3 1,-2-1-3,-2 5 0,1 0 7,-6 4 0,0 0-113,-3 0 1,-5 0-53,0 0-11,-5 5 1,2 2 22,-5 5 1,0 2-55,0 2 283,-5-2 0,-24 31 0,-11 1 0</inkml:trace>
  <inkml:trace contextRef="#ctx0" brushRef="#br1">23849 14361 7879,'7'-8'-53,"-3"0"1,-1 4-80,1-4-78,-2-1 0,3-3 208,-5 0 1,1 4-87,4-1 140,-4 1 1,4-4 22,-5 0 1,0 3 169,0 1-134,0 0-43,0-4-19,-5-1 0,-2 5 16,-5 0 0,-1 5 0,-3-4-3,0 3 1,-1 3-86,5-3 1,-2 2 62,-2 2 1,1 2-126,-6 2 1,5-1 90,-5 5 0,5 0-3,-5 4 1,2 1 33,-1-1 1,-3 0 0,2 1 0,2 0-17,-2 4 1,2-2 8,-1 5 0,-4 2 57,4 7 1,2-3-46,2 3 0,2 2-14,2 2 1,-1-2-30,1 2 0,5-6-11,3 2 1,3-3-5,1-1 1,5-1-10,4 1 0,3-5 27,4 1 1,-1-6-8,6 1 0,3-2-15,5-2 0,4-5 17,-4-3 0,5-2 12,-1-2 0,2 0-6,2 0 0,0-6-4,0-2 0,0-3 1,0-1 1,0-1-1,0 1 0,-6 1-1,-2 3 0,-5-2 0,-3 6 1,-3-4 62,-6 4-59,0 0 109,-5 4-93,-1 0-9,-6 0 0,-6 0-23,-2 0 1,1 0-6,-1 0 1,-2 1 5,-6 3 0,2-1-9,-2 5 1,-3-4-60,-2 5 1,2-5 59,-1 4 0,-1-5 19,-4 1 0,4 1-13,-4-1 0,3 2 3,-7-2 0,3-3 13,2 3 1,-2-2 5,-3-2 1,3-2-8,-3-2 0,-1-3 2,2-5 0,-3-2 60,3-2 0,6 1-62,-3-5 1,7-1 198,-2-4 1,9-1-63,-1-2 1,8 2-49,0-3 0,8-1-69,4 1 1,8-1-107,5 1 1,6 3 82,2-2 1,5 3-143,-1 5 0,4-4 132,4 4 1,-4 2-64,0 2 1,0 2-678,-5 2 1,0 1 751,1 3 0,-1 8 0,5 6 0</inkml:trace>
  <inkml:trace contextRef="#ctx0" brushRef="#br1">26717 17844 7863,'7'-5'0,"-3"-4"0,1 2-377,-1-1 1,0 4 127,-4-4 380,6 0 1,-5-5-16,3 1 0,-1 4 120,1 0-26,-2 0-105,3-5 1,-5 5-53,0 0 0,-1 5-10,-3-1 0,1 1-75,-5-1 0,3 3 68,-3-3 0,0 2-86,-4 2 1,-5 6 85,1 2 0,-2-1-12,2 1 0,2 0-12,-2 5 0,-3-1 1,-2 0 0,2 2-1,-2 2 1,1 3-1,-5 6 1,1 0 0,-1-1 1,0 5 13,1 0 0,-1 5-13,1-1 1,3 4-7,1 4 1,5-7-3,-2 3 1,9-4-18,4-1 1,2-2-5,2-5 1,2-6-113,2-2 0,4-4 120,9 0 0,-2-5-9,5 0 0,1-5-3,3 1 0,5-3 28,0-1 0,5 0-16,-1 0 0,-2-5 4,2-4 0,-6-1 11,2-3 0,-2 5 9,2 0 1,-4 0-2,-1-5 0,-5 5-3,-6 0 0,-1 4-12,0-4 5,1 5-4,-7-3 1,0 5 0,-6-3-2,-6 3 1,0-5-39,-7 6 0,-3 1-87,-1 4 0,-4-3 85,0 7 0,-2-7-11,-2 2 0,1 2 67,-1-2 0,4 4-49,1-4 1,-1 4 25,-3-3 1,-1 0-11,1-1 0,-2-3 10,-3 4 1,3-4 17,-3-1 1,2 0 0,-2 0 0,5-6 63,-1-2 0,2-3 136,6-1 0,1 0 42,4-1 1,1 0-127,2-4 1,4-2 21,5-5 0,5-1-93,4 0 0,7-1 6,5-2 1,2 2-36,1-3 0,7 2-146,1-2 1,4 7-145,1-3 0,4 8 88,0-4 1,5 6-186,-1-1 0,-2 3 104,-2 5 0,-4 3-623,-4 5 878,-9 0 0,-22 16 0,-11 5 0</inkml:trace>
  <inkml:trace contextRef="#ctx0" brushRef="#br1">24785 17598 7863,'0'-7'-727,"0"-4"1,0 8 953,0-5 1,0 4 224,0-4 62,0 5-195,0-8-153,0 10-139,0-10 21,0 10 4,0-5 0,0 7 15,0 4 0,0 1-8,0 7 0,-2 4 23,-2 4 0,3 9 13,-3 7 1,-2 8 4,2 12 1,-5 9-360,4-26 0,1 2 0,0 4 0,-1 1 240,1 6 1,0 1-1,-2 3 1,1 2-311,0 3 0,1-1 0,1-3 0,0 0 276,-2 0 1,1-1 0,3-4 0,0-2 28,-1-5 0,0-2 0,1-1 0,0-2-258,1 28 0,4-8 152,0-12 0,0-31 87</inkml:trace>
  <inkml:trace contextRef="#ctx0" brushRef="#br1">24876 19049 7088,'7'-11'0</inkml:trace>
  <inkml:trace contextRef="#ctx0" brushRef="#br1">29596 17536 7863,'0'-12'0,"0"0"-122,0-1 0,0 1-94,0 0 1,0-5 173,0 1 1,0 0 95,0 3 0,0 0 146,0-4 0,0 4-82,0-4 0,0 3 93,0 2 0,0 0-83,0 0 0,0 3 130,0 1-138,0 5-205,0-2 148,0 5 1,0 1-110,0 3 0,-1 9 155,-3 7 0,3 5-70,-4 4 1,4 3 102,1 9 0,0 4-150,0 9 0,0-1-316,0 9 0,0 3 318,0-26 1,0 0 0,0 2-1,0 2-320,0 4 0,0 0 0,0-2 0,0 0 253,0 4 1,0 1 0,0-5 0,0 0 36,0 0 0,0 0 0,-2-1 1,0-2-45,0 0 1,0-2-1,0-3 1,0-1-102,2 25 1,-4-10 67,0-10 0,0-7 65,4-1 0,-2-11-12,-2-2 242,3-5 1,-9-6-609,6-1 680,-6-5 0,-13-42 1,-10-15-1</inkml:trace>
  <inkml:trace contextRef="#ctx0" brushRef="#br1">22139 13857 7890,'-7'-13'5,"-3"5"-2,6 0 1,-1 1-16,1-1 0,2-3 11,-2 3-31,3-3 1,1-1 106,0-1 1,0 5-127,0 0 1,0 4 30,0-4 83,0 5-6,0-8-49,0 10-25,0-5 1,1 7-16,3 4 1,-2-3 136,2 7 0,-3 4-69,-1 8 0,0 2 87,0 2 1,0 6-44,0 6 1,0 3 8,0 9 0,-4 0-370,0 13 0,-4 5 319,6-27 1,0 2 0,-2-3 0,0 1-244,1 5 0,1 0 0,-2-2 0,0 0 216,2 4 1,0 1 0,-2-3 0,0 1-14,2 4 1,0-1-1,0-7 1,0 0 24,1 2 0,2-1 0,-1-5 0,1 0-189,1-2 0,0-2 1,5 29 179,5-6 0,-3-10 38,-1-2 0,-1-5-17,1-4 1,1-4 2,-5-3 0,5-9 550,-5-3-758,0-9 751,-4 3-710,0-10-155,0 5-84,0-12 1,5-1 5,4-5 0,1 0-46,3-1 408,5-4 0,10-26 0,6-10 0,-7 13 0,-1 0 0,1-1 0</inkml:trace>
  <inkml:trace contextRef="#ctx0" brushRef="#br1">26803 13783 7928,'0'-12'-1514,"0"-1"1514,0 1-253,0 0 1,0 4 256,0-1 37,5 7 12,-3-4 418,9 6-264,-10 0 172,5 0 33,-6 0-380,0 0 1,4 1 57,0 4-55,0-4 1,-4 6 6,0-3 0,4-1-10,0 5 0,2-4 57,-2 4 1,-2 0-53,7 5 0,-5-1 56,4 0 1,-1 5-36,1-1 0,3 6-2,-3-2 0,3 9-22,1 4 0,1 8-6,-1 4 1,0 6-27,1 6 0,-3 7-236,-5-25 0,-1 0 0,-1 1 1,-1 1 220,-2 2 0,0 0 0,0 1 0,0 0-7,0 1 1,0 0 0,0-1-1,0 1-4,0 2 0,0 0 1,-2-5-1,0 0 23,0-1 0,0 0 0,0-5 0,0-1-171,2 30 1,0-7 172,0-5 0,0-9-3,0-7 1,0-6 1,0-6 1,1-2 8,3-2-54,-2-4 0,3-8-204,-5-1 185,0-5 1,1 2-416,4-5 549,-4 0 1,15-38-1,-2-10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53202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170920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274014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17</a:t>
            </a:fld>
            <a:endParaRPr lang="en-US"/>
          </a:p>
        </p:txBody>
      </p:sp>
    </p:spTree>
    <p:extLst>
      <p:ext uri="{BB962C8B-B14F-4D97-AF65-F5344CB8AC3E}">
        <p14:creationId xmlns:p14="http://schemas.microsoft.com/office/powerpoint/2010/main" val="161417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7DDF-7913-D9C9-47AF-EA86C9E1D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5A3FF-804F-44E4-D351-9FBAE2415C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89F69B9-A0FE-BAF8-0FCF-D95B3B4684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C189A-2BF8-CF63-0329-B83FEC48890D}"/>
              </a:ext>
            </a:extLst>
          </p:cNvPr>
          <p:cNvSpPr>
            <a:spLocks noGrp="1"/>
          </p:cNvSpPr>
          <p:nvPr>
            <p:ph type="sldNum" sz="quarter" idx="5"/>
          </p:nvPr>
        </p:nvSpPr>
        <p:spPr/>
        <p:txBody>
          <a:bodyPr/>
          <a:lstStyle/>
          <a:p>
            <a:fld id="{988F3A2B-14A6-8F47-B753-A658CA12576A}" type="slidenum">
              <a:rPr lang="en-US" smtClean="0"/>
              <a:t>21</a:t>
            </a:fld>
            <a:endParaRPr lang="en-US"/>
          </a:p>
        </p:txBody>
      </p:sp>
    </p:spTree>
    <p:extLst>
      <p:ext uri="{BB962C8B-B14F-4D97-AF65-F5344CB8AC3E}">
        <p14:creationId xmlns:p14="http://schemas.microsoft.com/office/powerpoint/2010/main" val="316275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22</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9/3/25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9/3/25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9/3/25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9/3/25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customXml" Target="../ink/ink9.xml"/></Relationships>
</file>

<file path=ppt/slides/_rels/slide1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customXml" Target="../ink/ink1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customXml" Target="../ink/ink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0.png"/><Relationship Id="rId5" Type="http://schemas.openxmlformats.org/officeDocument/2006/relationships/customXml" Target="../ink/ink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customXml" Target="../ink/ink1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customXml" Target="../ink/ink1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ustomXml" Target="../ink/ink1.xml"/><Relationship Id="rId5" Type="http://schemas.openxmlformats.org/officeDocument/2006/relationships/image" Target="../media/image6.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customXml" Target="../ink/ink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9/3/25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4: </a:t>
            </a:r>
            <a:r>
              <a:rPr lang="nn-NO" sz="2800" dirty="0" err="1">
                <a:latin typeface="Arial Narrow" panose="020B0604020202020204" pitchFamily="34" charset="0"/>
                <a:cs typeface="Arial Narrow" panose="020B0604020202020204" pitchFamily="34" charset="0"/>
              </a:rPr>
              <a:t>Introduction</a:t>
            </a:r>
            <a:r>
              <a:rPr lang="nn-NO" sz="2800" dirty="0">
                <a:latin typeface="Arial Narrow" panose="020B0604020202020204" pitchFamily="34" charset="0"/>
                <a:cs typeface="Arial Narrow" panose="020B0604020202020204" pitchFamily="34" charset="0"/>
              </a:rPr>
              <a:t> to Design </a:t>
            </a:r>
            <a:r>
              <a:rPr lang="nn-NO" sz="2800" dirty="0" err="1">
                <a:latin typeface="Arial Narrow" panose="020B0604020202020204" pitchFamily="34" charset="0"/>
                <a:cs typeface="Arial Narrow" panose="020B0604020202020204" pitchFamily="34" charset="0"/>
              </a:rPr>
              <a:t>of</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Deformable</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Bodies</a:t>
            </a:r>
            <a:endParaRPr lang="nn-NO" sz="28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2BE526F-D858-95E0-E475-AD8D69311333}"/>
                  </a:ext>
                </a:extLst>
              </p14:cNvPr>
              <p14:cNvContentPartPr/>
              <p14:nvPr/>
            </p14:nvContentPartPr>
            <p14:xfrm>
              <a:off x="248040" y="64440"/>
              <a:ext cx="11944080" cy="6429240"/>
            </p14:xfrm>
          </p:contentPart>
        </mc:Choice>
        <mc:Fallback xmlns="">
          <p:pic>
            <p:nvPicPr>
              <p:cNvPr id="2" name="Ink 1">
                <a:extLst>
                  <a:ext uri="{FF2B5EF4-FFF2-40B4-BE49-F238E27FC236}">
                    <a16:creationId xmlns:a16="http://schemas.microsoft.com/office/drawing/2014/main" id="{02BE526F-D858-95E0-E475-AD8D69311333}"/>
                  </a:ext>
                </a:extLst>
              </p:cNvPr>
              <p:cNvPicPr/>
              <p:nvPr/>
            </p:nvPicPr>
            <p:blipFill>
              <a:blip r:embed="rId3"/>
              <a:stretch>
                <a:fillRect/>
              </a:stretch>
            </p:blipFill>
            <p:spPr>
              <a:xfrm>
                <a:off x="231840" y="48240"/>
                <a:ext cx="11976480" cy="646164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7B6C147-1704-1616-5078-593DFA4EEF16}"/>
                  </a:ext>
                </a:extLst>
              </p14:cNvPr>
              <p14:cNvContentPartPr/>
              <p14:nvPr/>
            </p14:nvContentPartPr>
            <p14:xfrm>
              <a:off x="206640" y="151920"/>
              <a:ext cx="10851840" cy="6692040"/>
            </p14:xfrm>
          </p:contentPart>
        </mc:Choice>
        <mc:Fallback xmlns="">
          <p:pic>
            <p:nvPicPr>
              <p:cNvPr id="2" name="Ink 1">
                <a:extLst>
                  <a:ext uri="{FF2B5EF4-FFF2-40B4-BE49-F238E27FC236}">
                    <a16:creationId xmlns:a16="http://schemas.microsoft.com/office/drawing/2014/main" id="{B7B6C147-1704-1616-5078-593DFA4EEF16}"/>
                  </a:ext>
                </a:extLst>
              </p:cNvPr>
              <p:cNvPicPr/>
              <p:nvPr/>
            </p:nvPicPr>
            <p:blipFill>
              <a:blip r:embed="rId3"/>
              <a:stretch>
                <a:fillRect/>
              </a:stretch>
            </p:blipFill>
            <p:spPr>
              <a:xfrm>
                <a:off x="190440" y="135720"/>
                <a:ext cx="10884240" cy="6724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61D447D-4045-F5EE-5B10-E3DCD90FD6CA}"/>
                  </a:ext>
                </a:extLst>
              </p14:cNvPr>
              <p14:cNvContentPartPr/>
              <p14:nvPr/>
            </p14:nvContentPartPr>
            <p14:xfrm>
              <a:off x="4412520" y="2024640"/>
              <a:ext cx="7770960" cy="4833360"/>
            </p14:xfrm>
          </p:contentPart>
        </mc:Choice>
        <mc:Fallback>
          <p:pic>
            <p:nvPicPr>
              <p:cNvPr id="3" name="Ink 2">
                <a:extLst>
                  <a:ext uri="{FF2B5EF4-FFF2-40B4-BE49-F238E27FC236}">
                    <a16:creationId xmlns:a16="http://schemas.microsoft.com/office/drawing/2014/main" id="{661D447D-4045-F5EE-5B10-E3DCD90FD6CA}"/>
                  </a:ext>
                </a:extLst>
              </p:cNvPr>
              <p:cNvPicPr/>
              <p:nvPr/>
            </p:nvPicPr>
            <p:blipFill>
              <a:blip r:embed="rId5"/>
              <a:stretch>
                <a:fillRect/>
              </a:stretch>
            </p:blipFill>
            <p:spPr>
              <a:xfrm>
                <a:off x="4396320" y="2008440"/>
                <a:ext cx="7803360" cy="486576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D8330-C384-756F-B51E-C14D45AA67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100D9-5D86-7DA6-DCEF-E83F6BD8D86E}"/>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F836E83-1116-570C-B6CD-6F5A4CE6BCB2}"/>
                  </a:ext>
                </a:extLst>
              </p14:cNvPr>
              <p14:cNvContentPartPr/>
              <p14:nvPr/>
            </p14:nvContentPartPr>
            <p14:xfrm>
              <a:off x="1005840" y="46080"/>
              <a:ext cx="7858440" cy="4278240"/>
            </p14:xfrm>
          </p:contentPart>
        </mc:Choice>
        <mc:Fallback xmlns="">
          <p:pic>
            <p:nvPicPr>
              <p:cNvPr id="2" name="Ink 1">
                <a:extLst>
                  <a:ext uri="{FF2B5EF4-FFF2-40B4-BE49-F238E27FC236}">
                    <a16:creationId xmlns:a16="http://schemas.microsoft.com/office/drawing/2014/main" id="{6F836E83-1116-570C-B6CD-6F5A4CE6BCB2}"/>
                  </a:ext>
                </a:extLst>
              </p:cNvPr>
              <p:cNvPicPr/>
              <p:nvPr/>
            </p:nvPicPr>
            <p:blipFill>
              <a:blip r:embed="rId3"/>
              <a:stretch>
                <a:fillRect/>
              </a:stretch>
            </p:blipFill>
            <p:spPr>
              <a:xfrm>
                <a:off x="989640" y="29880"/>
                <a:ext cx="7890840" cy="4310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C95B550-50EC-D3DE-AA6F-982298CFFF20}"/>
                  </a:ext>
                </a:extLst>
              </p14:cNvPr>
              <p14:cNvContentPartPr/>
              <p14:nvPr/>
            </p14:nvContentPartPr>
            <p14:xfrm>
              <a:off x="7225560" y="1085400"/>
              <a:ext cx="288360" cy="315000"/>
            </p14:xfrm>
          </p:contentPart>
        </mc:Choice>
        <mc:Fallback>
          <p:pic>
            <p:nvPicPr>
              <p:cNvPr id="3" name="Ink 2">
                <a:extLst>
                  <a:ext uri="{FF2B5EF4-FFF2-40B4-BE49-F238E27FC236}">
                    <a16:creationId xmlns:a16="http://schemas.microsoft.com/office/drawing/2014/main" id="{BC95B550-50EC-D3DE-AA6F-982298CFFF20}"/>
                  </a:ext>
                </a:extLst>
              </p:cNvPr>
              <p:cNvPicPr/>
              <p:nvPr/>
            </p:nvPicPr>
            <p:blipFill>
              <a:blip r:embed="rId5"/>
              <a:stretch>
                <a:fillRect/>
              </a:stretch>
            </p:blipFill>
            <p:spPr>
              <a:xfrm>
                <a:off x="7209360" y="1069200"/>
                <a:ext cx="320760" cy="347400"/>
              </a:xfrm>
              <a:prstGeom prst="rect">
                <a:avLst/>
              </a:prstGeom>
            </p:spPr>
          </p:pic>
        </mc:Fallback>
      </mc:AlternateContent>
    </p:spTree>
    <p:extLst>
      <p:ext uri="{BB962C8B-B14F-4D97-AF65-F5344CB8AC3E}">
        <p14:creationId xmlns:p14="http://schemas.microsoft.com/office/powerpoint/2010/main" val="140466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4.3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3" name="Picture 2">
            <a:extLst>
              <a:ext uri="{FF2B5EF4-FFF2-40B4-BE49-F238E27FC236}">
                <a16:creationId xmlns:a16="http://schemas.microsoft.com/office/drawing/2014/main" id="{42632972-ECE1-C791-865F-EE936A6346B6}"/>
              </a:ext>
            </a:extLst>
          </p:cNvPr>
          <p:cNvPicPr>
            <a:picLocks noChangeAspect="1"/>
          </p:cNvPicPr>
          <p:nvPr/>
        </p:nvPicPr>
        <p:blipFill>
          <a:blip r:embed="rId3"/>
          <a:stretch>
            <a:fillRect/>
          </a:stretch>
        </p:blipFill>
        <p:spPr>
          <a:xfrm>
            <a:off x="692929" y="972658"/>
            <a:ext cx="10806142" cy="2086703"/>
          </a:xfrm>
          <a:prstGeom prst="rect">
            <a:avLst/>
          </a:prstGeom>
        </p:spPr>
      </p:pic>
      <p:pic>
        <p:nvPicPr>
          <p:cNvPr id="5" name="Picture 4">
            <a:extLst>
              <a:ext uri="{FF2B5EF4-FFF2-40B4-BE49-F238E27FC236}">
                <a16:creationId xmlns:a16="http://schemas.microsoft.com/office/drawing/2014/main" id="{BABE4532-945B-29A6-0CEB-85CE913087F2}"/>
              </a:ext>
            </a:extLst>
          </p:cNvPr>
          <p:cNvPicPr>
            <a:picLocks noChangeAspect="1"/>
          </p:cNvPicPr>
          <p:nvPr/>
        </p:nvPicPr>
        <p:blipFill>
          <a:blip r:embed="rId4"/>
          <a:stretch>
            <a:fillRect/>
          </a:stretch>
        </p:blipFill>
        <p:spPr>
          <a:xfrm>
            <a:off x="2648181" y="2913012"/>
            <a:ext cx="7573992" cy="3576962"/>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60CA91F-FA03-D65E-D847-AF32E8EF3307}"/>
                  </a:ext>
                </a:extLst>
              </p14:cNvPr>
              <p14:cNvContentPartPr/>
              <p14:nvPr/>
            </p14:nvContentPartPr>
            <p14:xfrm>
              <a:off x="977760" y="858240"/>
              <a:ext cx="8015040" cy="4659120"/>
            </p14:xfrm>
          </p:contentPart>
        </mc:Choice>
        <mc:Fallback xmlns="">
          <p:pic>
            <p:nvPicPr>
              <p:cNvPr id="4" name="Ink 3">
                <a:extLst>
                  <a:ext uri="{FF2B5EF4-FFF2-40B4-BE49-F238E27FC236}">
                    <a16:creationId xmlns:a16="http://schemas.microsoft.com/office/drawing/2014/main" id="{660CA91F-FA03-D65E-D847-AF32E8EF3307}"/>
                  </a:ext>
                </a:extLst>
              </p:cNvPr>
              <p:cNvPicPr/>
              <p:nvPr/>
            </p:nvPicPr>
            <p:blipFill>
              <a:blip r:embed="rId6"/>
              <a:stretch>
                <a:fillRect/>
              </a:stretch>
            </p:blipFill>
            <p:spPr>
              <a:xfrm>
                <a:off x="956160" y="842040"/>
                <a:ext cx="8058240" cy="4691520"/>
              </a:xfrm>
              <a:prstGeom prst="rect">
                <a:avLst/>
              </a:prstGeom>
            </p:spPr>
          </p:pic>
        </mc:Fallback>
      </mc:AlternateContent>
    </p:spTree>
    <p:extLst>
      <p:ext uri="{BB962C8B-B14F-4D97-AF65-F5344CB8AC3E}">
        <p14:creationId xmlns:p14="http://schemas.microsoft.com/office/powerpoint/2010/main" val="300199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BE8AFA3-0D85-2346-48CD-8C8C70169E35}"/>
                  </a:ext>
                </a:extLst>
              </p14:cNvPr>
              <p14:cNvContentPartPr/>
              <p14:nvPr/>
            </p14:nvContentPartPr>
            <p14:xfrm>
              <a:off x="420120" y="64440"/>
              <a:ext cx="11564640" cy="6793560"/>
            </p14:xfrm>
          </p:contentPart>
        </mc:Choice>
        <mc:Fallback xmlns="">
          <p:pic>
            <p:nvPicPr>
              <p:cNvPr id="2" name="Ink 1">
                <a:extLst>
                  <a:ext uri="{FF2B5EF4-FFF2-40B4-BE49-F238E27FC236}">
                    <a16:creationId xmlns:a16="http://schemas.microsoft.com/office/drawing/2014/main" id="{6BE8AFA3-0D85-2346-48CD-8C8C70169E35}"/>
                  </a:ext>
                </a:extLst>
              </p:cNvPr>
              <p:cNvPicPr/>
              <p:nvPr/>
            </p:nvPicPr>
            <p:blipFill>
              <a:blip r:embed="rId3"/>
              <a:stretch>
                <a:fillRect/>
              </a:stretch>
            </p:blipFill>
            <p:spPr>
              <a:xfrm>
                <a:off x="403920" y="48240"/>
                <a:ext cx="11597040" cy="682596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091281C-8235-5F52-9624-16163DC2CFCF}"/>
                  </a:ext>
                </a:extLst>
              </p14:cNvPr>
              <p14:cNvContentPartPr/>
              <p14:nvPr/>
            </p14:nvContentPartPr>
            <p14:xfrm>
              <a:off x="497880" y="115200"/>
              <a:ext cx="10983240" cy="5884200"/>
            </p14:xfrm>
          </p:contentPart>
        </mc:Choice>
        <mc:Fallback xmlns="">
          <p:pic>
            <p:nvPicPr>
              <p:cNvPr id="2" name="Ink 1">
                <a:extLst>
                  <a:ext uri="{FF2B5EF4-FFF2-40B4-BE49-F238E27FC236}">
                    <a16:creationId xmlns:a16="http://schemas.microsoft.com/office/drawing/2014/main" id="{3091281C-8235-5F52-9624-16163DC2CFCF}"/>
                  </a:ext>
                </a:extLst>
              </p:cNvPr>
              <p:cNvPicPr/>
              <p:nvPr/>
            </p:nvPicPr>
            <p:blipFill>
              <a:blip r:embed="rId3"/>
              <a:stretch>
                <a:fillRect/>
              </a:stretch>
            </p:blipFill>
            <p:spPr>
              <a:xfrm>
                <a:off x="481680" y="99000"/>
                <a:ext cx="11015640" cy="5916600"/>
              </a:xfrm>
              <a:prstGeom prst="rect">
                <a:avLst/>
              </a:prstGeom>
            </p:spPr>
          </p:pic>
        </mc:Fallback>
      </mc:AlternateContent>
    </p:spTree>
    <p:extLst>
      <p:ext uri="{BB962C8B-B14F-4D97-AF65-F5344CB8AC3E}">
        <p14:creationId xmlns:p14="http://schemas.microsoft.com/office/powerpoint/2010/main" val="3694575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A9E4-4587-7F69-62AB-EDB49FADAC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7BF860-0230-6FB0-5C41-D2D3468EB6B9}"/>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E62A9B4-21A8-F309-C0AD-65CF298372AE}"/>
                  </a:ext>
                </a:extLst>
              </p14:cNvPr>
              <p14:cNvContentPartPr/>
              <p14:nvPr/>
            </p14:nvContentPartPr>
            <p14:xfrm>
              <a:off x="578520" y="82800"/>
              <a:ext cx="9612360" cy="4557960"/>
            </p14:xfrm>
          </p:contentPart>
        </mc:Choice>
        <mc:Fallback xmlns="">
          <p:pic>
            <p:nvPicPr>
              <p:cNvPr id="2" name="Ink 1">
                <a:extLst>
                  <a:ext uri="{FF2B5EF4-FFF2-40B4-BE49-F238E27FC236}">
                    <a16:creationId xmlns:a16="http://schemas.microsoft.com/office/drawing/2014/main" id="{3E62A9B4-21A8-F309-C0AD-65CF298372AE}"/>
                  </a:ext>
                </a:extLst>
              </p:cNvPr>
              <p:cNvPicPr/>
              <p:nvPr/>
            </p:nvPicPr>
            <p:blipFill>
              <a:blip r:embed="rId3"/>
              <a:stretch>
                <a:fillRect/>
              </a:stretch>
            </p:blipFill>
            <p:spPr>
              <a:xfrm>
                <a:off x="562320" y="66600"/>
                <a:ext cx="9644760" cy="4590360"/>
              </a:xfrm>
              <a:prstGeom prst="rect">
                <a:avLst/>
              </a:prstGeom>
            </p:spPr>
          </p:pic>
        </mc:Fallback>
      </mc:AlternateContent>
    </p:spTree>
    <p:extLst>
      <p:ext uri="{BB962C8B-B14F-4D97-AF65-F5344CB8AC3E}">
        <p14:creationId xmlns:p14="http://schemas.microsoft.com/office/powerpoint/2010/main" val="90761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25714" y="296604"/>
            <a:ext cx="6925732" cy="569387"/>
          </a:xfrm>
        </p:spPr>
        <p:txBody>
          <a:bodyPr/>
          <a:lstStyle/>
          <a:p>
            <a:r>
              <a:rPr lang="en-US" sz="4000" dirty="0">
                <a:latin typeface="Arial Narrow" panose="020B0604020202020204" pitchFamily="34" charset="0"/>
                <a:cs typeface="Arial Narrow" panose="020B0604020202020204" pitchFamily="34" charset="0"/>
              </a:rPr>
              <a:t>Example 4.5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4" name="Picture 3">
            <a:extLst>
              <a:ext uri="{FF2B5EF4-FFF2-40B4-BE49-F238E27FC236}">
                <a16:creationId xmlns:a16="http://schemas.microsoft.com/office/drawing/2014/main" id="{1D25E9EE-406B-E082-3E2F-7C1204C37C61}"/>
              </a:ext>
            </a:extLst>
          </p:cNvPr>
          <p:cNvPicPr>
            <a:picLocks noChangeAspect="1"/>
          </p:cNvPicPr>
          <p:nvPr/>
        </p:nvPicPr>
        <p:blipFill>
          <a:blip r:embed="rId3"/>
          <a:stretch>
            <a:fillRect/>
          </a:stretch>
        </p:blipFill>
        <p:spPr>
          <a:xfrm>
            <a:off x="756139" y="996351"/>
            <a:ext cx="10212448" cy="2729487"/>
          </a:xfrm>
          <a:prstGeom prst="rect">
            <a:avLst/>
          </a:prstGeom>
        </p:spPr>
      </p:pic>
      <p:pic>
        <p:nvPicPr>
          <p:cNvPr id="5" name="Picture 4">
            <a:extLst>
              <a:ext uri="{FF2B5EF4-FFF2-40B4-BE49-F238E27FC236}">
                <a16:creationId xmlns:a16="http://schemas.microsoft.com/office/drawing/2014/main" id="{58D4A1C1-90E1-D83B-C663-857892D19AC9}"/>
              </a:ext>
            </a:extLst>
          </p:cNvPr>
          <p:cNvPicPr>
            <a:picLocks noChangeAspect="1"/>
          </p:cNvPicPr>
          <p:nvPr/>
        </p:nvPicPr>
        <p:blipFill>
          <a:blip r:embed="rId4"/>
          <a:stretch>
            <a:fillRect/>
          </a:stretch>
        </p:blipFill>
        <p:spPr>
          <a:xfrm>
            <a:off x="3186898" y="3374043"/>
            <a:ext cx="5685292" cy="345576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97201C4-86E6-992A-3B6C-634809AC79DF}"/>
                  </a:ext>
                </a:extLst>
              </p14:cNvPr>
              <p14:cNvContentPartPr/>
              <p14:nvPr/>
            </p14:nvContentPartPr>
            <p14:xfrm>
              <a:off x="243360" y="1918800"/>
              <a:ext cx="11768040" cy="4838400"/>
            </p14:xfrm>
          </p:contentPart>
        </mc:Choice>
        <mc:Fallback xmlns="">
          <p:pic>
            <p:nvPicPr>
              <p:cNvPr id="3" name="Ink 2">
                <a:extLst>
                  <a:ext uri="{FF2B5EF4-FFF2-40B4-BE49-F238E27FC236}">
                    <a16:creationId xmlns:a16="http://schemas.microsoft.com/office/drawing/2014/main" id="{797201C4-86E6-992A-3B6C-634809AC79DF}"/>
                  </a:ext>
                </a:extLst>
              </p:cNvPr>
              <p:cNvPicPr/>
              <p:nvPr/>
            </p:nvPicPr>
            <p:blipFill>
              <a:blip r:embed="rId6"/>
              <a:stretch>
                <a:fillRect/>
              </a:stretch>
            </p:blipFill>
            <p:spPr>
              <a:xfrm>
                <a:off x="227160" y="1902600"/>
                <a:ext cx="11800440" cy="4870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A644AF6E-61A2-8398-8A84-BAFE29864976}"/>
                  </a:ext>
                </a:extLst>
              </p14:cNvPr>
              <p14:cNvContentPartPr/>
              <p14:nvPr/>
            </p14:nvContentPartPr>
            <p14:xfrm>
              <a:off x="5537880" y="1422000"/>
              <a:ext cx="6317640" cy="5365440"/>
            </p14:xfrm>
          </p:contentPart>
        </mc:Choice>
        <mc:Fallback>
          <p:pic>
            <p:nvPicPr>
              <p:cNvPr id="7" name="Ink 6">
                <a:extLst>
                  <a:ext uri="{FF2B5EF4-FFF2-40B4-BE49-F238E27FC236}">
                    <a16:creationId xmlns:a16="http://schemas.microsoft.com/office/drawing/2014/main" id="{A644AF6E-61A2-8398-8A84-BAFE29864976}"/>
                  </a:ext>
                </a:extLst>
              </p:cNvPr>
              <p:cNvPicPr/>
              <p:nvPr/>
            </p:nvPicPr>
            <p:blipFill>
              <a:blip r:embed="rId8"/>
              <a:stretch>
                <a:fillRect/>
              </a:stretch>
            </p:blipFill>
            <p:spPr>
              <a:xfrm>
                <a:off x="5521680" y="1405800"/>
                <a:ext cx="6350040" cy="5403240"/>
              </a:xfrm>
              <a:prstGeom prst="rect">
                <a:avLst/>
              </a:prstGeom>
            </p:spPr>
          </p:pic>
        </mc:Fallback>
      </mc:AlternateContent>
    </p:spTree>
    <p:extLst>
      <p:ext uri="{BB962C8B-B14F-4D97-AF65-F5344CB8AC3E}">
        <p14:creationId xmlns:p14="http://schemas.microsoft.com/office/powerpoint/2010/main" val="46054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45C8174-B6DC-374D-1AD8-FD6FD051083C}"/>
                  </a:ext>
                </a:extLst>
              </p14:cNvPr>
              <p14:cNvContentPartPr/>
              <p14:nvPr/>
            </p14:nvContentPartPr>
            <p14:xfrm>
              <a:off x="606960" y="92880"/>
              <a:ext cx="9990000" cy="6636960"/>
            </p14:xfrm>
          </p:contentPart>
        </mc:Choice>
        <mc:Fallback>
          <p:pic>
            <p:nvPicPr>
              <p:cNvPr id="2" name="Ink 1">
                <a:extLst>
                  <a:ext uri="{FF2B5EF4-FFF2-40B4-BE49-F238E27FC236}">
                    <a16:creationId xmlns:a16="http://schemas.microsoft.com/office/drawing/2014/main" id="{F45C8174-B6DC-374D-1AD8-FD6FD051083C}"/>
                  </a:ext>
                </a:extLst>
              </p:cNvPr>
              <p:cNvPicPr/>
              <p:nvPr/>
            </p:nvPicPr>
            <p:blipFill>
              <a:blip r:embed="rId3"/>
              <a:stretch>
                <a:fillRect/>
              </a:stretch>
            </p:blipFill>
            <p:spPr>
              <a:xfrm>
                <a:off x="590760" y="76680"/>
                <a:ext cx="10022400" cy="6669360"/>
              </a:xfrm>
              <a:prstGeom prst="rect">
                <a:avLst/>
              </a:prstGeom>
            </p:spPr>
          </p:pic>
        </mc:Fallback>
      </mc:AlternateContent>
    </p:spTree>
    <p:extLst>
      <p:ext uri="{BB962C8B-B14F-4D97-AF65-F5344CB8AC3E}">
        <p14:creationId xmlns:p14="http://schemas.microsoft.com/office/powerpoint/2010/main" val="229344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1C49707-FB3F-BCEC-431A-3360AEF0CE34}"/>
                  </a:ext>
                </a:extLst>
              </p14:cNvPr>
              <p14:cNvContentPartPr/>
              <p14:nvPr/>
            </p14:nvContentPartPr>
            <p14:xfrm>
              <a:off x="606960" y="199440"/>
              <a:ext cx="7412040" cy="5143680"/>
            </p14:xfrm>
          </p:contentPart>
        </mc:Choice>
        <mc:Fallback>
          <p:pic>
            <p:nvPicPr>
              <p:cNvPr id="2" name="Ink 1">
                <a:extLst>
                  <a:ext uri="{FF2B5EF4-FFF2-40B4-BE49-F238E27FC236}">
                    <a16:creationId xmlns:a16="http://schemas.microsoft.com/office/drawing/2014/main" id="{91C49707-FB3F-BCEC-431A-3360AEF0CE34}"/>
                  </a:ext>
                </a:extLst>
              </p:cNvPr>
              <p:cNvPicPr/>
              <p:nvPr/>
            </p:nvPicPr>
            <p:blipFill>
              <a:blip r:embed="rId3"/>
              <a:stretch>
                <a:fillRect/>
              </a:stretch>
            </p:blipFill>
            <p:spPr>
              <a:xfrm>
                <a:off x="590760" y="183240"/>
                <a:ext cx="7444440" cy="5176080"/>
              </a:xfrm>
              <a:prstGeom prst="rect">
                <a:avLst/>
              </a:prstGeom>
            </p:spPr>
          </p:pic>
        </mc:Fallback>
      </mc:AlternateContent>
    </p:spTree>
    <p:extLst>
      <p:ext uri="{BB962C8B-B14F-4D97-AF65-F5344CB8AC3E}">
        <p14:creationId xmlns:p14="http://schemas.microsoft.com/office/powerpoint/2010/main" val="333100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AF8975-E15A-6AE6-9D57-68A0C1274FAA}"/>
              </a:ext>
            </a:extLst>
          </p:cNvPr>
          <p:cNvPicPr>
            <a:picLocks noChangeAspect="1"/>
          </p:cNvPicPr>
          <p:nvPr/>
        </p:nvPicPr>
        <p:blipFill>
          <a:blip r:embed="rId3"/>
          <a:stretch>
            <a:fillRect/>
          </a:stretch>
        </p:blipFill>
        <p:spPr>
          <a:xfrm>
            <a:off x="4958041" y="715594"/>
            <a:ext cx="7233959" cy="5876352"/>
          </a:xfrm>
          <a:prstGeom prst="rect">
            <a:avLst/>
          </a:prstGeom>
        </p:spPr>
      </p:pic>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40887" y="266054"/>
            <a:ext cx="9234309" cy="553998"/>
          </a:xfrm>
        </p:spPr>
        <p:txBody>
          <a:bodyPr/>
          <a:lstStyle/>
          <a:p>
            <a:r>
              <a:rPr lang="en-US" sz="4000" dirty="0">
                <a:latin typeface="Arial Narrow" panose="020B0604020202020204" pitchFamily="34" charset="0"/>
                <a:cs typeface="Arial Narrow" panose="020B0604020202020204" pitchFamily="34" charset="0"/>
              </a:rPr>
              <a:t>Announcements</a:t>
            </a:r>
          </a:p>
        </p:txBody>
      </p:sp>
      <p:sp>
        <p:nvSpPr>
          <p:cNvPr id="8" name="Text Placeholder 7">
            <a:extLst>
              <a:ext uri="{FF2B5EF4-FFF2-40B4-BE49-F238E27FC236}">
                <a16:creationId xmlns:a16="http://schemas.microsoft.com/office/drawing/2014/main" id="{B12C5A60-47AF-003E-4B59-21E6A40B4E52}"/>
              </a:ext>
            </a:extLst>
          </p:cNvPr>
          <p:cNvSpPr>
            <a:spLocks noGrp="1"/>
          </p:cNvSpPr>
          <p:nvPr>
            <p:ph type="body" sz="quarter" idx="14"/>
          </p:nvPr>
        </p:nvSpPr>
        <p:spPr>
          <a:xfrm>
            <a:off x="234286" y="1483903"/>
            <a:ext cx="4829033" cy="4572585"/>
          </a:xfrm>
        </p:spPr>
        <p:txBody>
          <a:bodyPr>
            <a:normAutofit lnSpcReduction="10000"/>
          </a:bodyPr>
          <a:lstStyle/>
          <a:p>
            <a:r>
              <a:rPr lang="en-US" sz="2400" dirty="0">
                <a:latin typeface="Arial Narrow" panose="020B0604020202020204" pitchFamily="34" charset="0"/>
                <a:cs typeface="Arial Narrow" panose="020B0604020202020204" pitchFamily="34" charset="0"/>
              </a:rPr>
              <a:t>Gradescope can be accessed through ME 323 freeform website: </a:t>
            </a:r>
            <a:r>
              <a:rPr lang="en-US" sz="2400" b="1" dirty="0">
                <a:latin typeface="Arial Narrow" panose="020B0604020202020204" pitchFamily="34" charset="0"/>
                <a:cs typeface="Arial Narrow" panose="020B0604020202020204" pitchFamily="34" charset="0"/>
              </a:rPr>
              <a:t>6K4XW3</a:t>
            </a:r>
          </a:p>
          <a:p>
            <a:endParaRPr lang="en-US" sz="2400" dirty="0">
              <a:latin typeface="Arial Narrow" panose="020B0604020202020204" pitchFamily="34" charset="0"/>
              <a:cs typeface="Arial Narrow" panose="020B0604020202020204" pitchFamily="34" charset="0"/>
            </a:endParaRPr>
          </a:p>
          <a:p>
            <a:r>
              <a:rPr lang="en-US" sz="2400" dirty="0">
                <a:latin typeface="Arial Narrow" panose="020B0604020202020204" pitchFamily="34" charset="0"/>
                <a:cs typeface="Arial Narrow" panose="020B0604020202020204" pitchFamily="34" charset="0"/>
              </a:rPr>
              <a:t>Lecture notes are also available through ME 323 freeform website</a:t>
            </a:r>
          </a:p>
          <a:p>
            <a:endParaRPr lang="en-US" sz="2400" dirty="0">
              <a:latin typeface="Arial Narrow" panose="020B0604020202020204" pitchFamily="34" charset="0"/>
              <a:cs typeface="Arial Narrow" panose="020B0604020202020204" pitchFamily="34" charset="0"/>
            </a:endParaRPr>
          </a:p>
          <a:p>
            <a:r>
              <a:rPr lang="en-US" sz="2400" dirty="0">
                <a:latin typeface="Arial Narrow" panose="020B0604020202020204" pitchFamily="34" charset="0"/>
                <a:cs typeface="Arial Narrow" panose="020B0604020202020204" pitchFamily="34" charset="0"/>
              </a:rPr>
              <a:t>Course does not have Brightspace</a:t>
            </a:r>
          </a:p>
          <a:p>
            <a:endParaRPr lang="en-US" sz="2400" dirty="0">
              <a:latin typeface="Arial Narrow" panose="020B0604020202020204" pitchFamily="34" charset="0"/>
              <a:cs typeface="Arial Narrow" panose="020B0604020202020204" pitchFamily="34" charset="0"/>
            </a:endParaRPr>
          </a:p>
          <a:p>
            <a:r>
              <a:rPr lang="en-US" sz="2400" dirty="0">
                <a:latin typeface="Arial Narrow" panose="020B0604020202020204" pitchFamily="34" charset="0"/>
                <a:cs typeface="Arial Narrow" panose="020B0604020202020204" pitchFamily="34" charset="0"/>
              </a:rPr>
              <a:t>Homework 1 is now available in Gradescope</a:t>
            </a:r>
          </a:p>
          <a:p>
            <a:endParaRPr lang="en-US" sz="2400"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No in-person class on Wednesday Sept 10</a:t>
            </a:r>
            <a:endParaRPr lang="en-US" sz="2400" dirty="0">
              <a:latin typeface="Arial Narrow" panose="020B0604020202020204" pitchFamily="34" charset="0"/>
              <a:cs typeface="Arial Narrow" panose="020B0604020202020204" pitchFamily="34" charset="0"/>
            </a:endParaRPr>
          </a:p>
          <a:p>
            <a:endParaRPr lang="en-US" sz="2400" dirty="0">
              <a:latin typeface="Arial Narrow" panose="020B0604020202020204" pitchFamily="34" charset="0"/>
              <a:cs typeface="Arial Narrow" panose="020B0604020202020204" pitchFamily="34" charset="0"/>
            </a:endParaRPr>
          </a:p>
          <a:p>
            <a:endParaRPr lang="en-US" sz="2400" dirty="0">
              <a:latin typeface="Arial Narrow" panose="020B0604020202020204" pitchFamily="34" charset="0"/>
              <a:cs typeface="Arial Narrow" panose="020B0604020202020204" pitchFamily="34" charset="0"/>
            </a:endParaRP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44590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20</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3841616-BBD7-701A-B255-23CF942EDF28}"/>
                  </a:ext>
                </a:extLst>
              </p14:cNvPr>
              <p14:cNvContentPartPr/>
              <p14:nvPr/>
            </p14:nvContentPartPr>
            <p14:xfrm>
              <a:off x="655560" y="332280"/>
              <a:ext cx="8076960" cy="5524920"/>
            </p14:xfrm>
          </p:contentPart>
        </mc:Choice>
        <mc:Fallback>
          <p:pic>
            <p:nvPicPr>
              <p:cNvPr id="2" name="Ink 1">
                <a:extLst>
                  <a:ext uri="{FF2B5EF4-FFF2-40B4-BE49-F238E27FC236}">
                    <a16:creationId xmlns:a16="http://schemas.microsoft.com/office/drawing/2014/main" id="{03841616-BBD7-701A-B255-23CF942EDF28}"/>
                  </a:ext>
                </a:extLst>
              </p:cNvPr>
              <p:cNvPicPr/>
              <p:nvPr/>
            </p:nvPicPr>
            <p:blipFill>
              <a:blip r:embed="rId3"/>
              <a:stretch>
                <a:fillRect/>
              </a:stretch>
            </p:blipFill>
            <p:spPr>
              <a:xfrm>
                <a:off x="639360" y="316080"/>
                <a:ext cx="8109360" cy="5557320"/>
              </a:xfrm>
              <a:prstGeom prst="rect">
                <a:avLst/>
              </a:prstGeom>
            </p:spPr>
          </p:pic>
        </mc:Fallback>
      </mc:AlternateContent>
    </p:spTree>
    <p:extLst>
      <p:ext uri="{BB962C8B-B14F-4D97-AF65-F5344CB8AC3E}">
        <p14:creationId xmlns:p14="http://schemas.microsoft.com/office/powerpoint/2010/main" val="313141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B448-7CDD-D496-7121-25DB526BB584}"/>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C6CC22A-8D64-427A-0077-5D40A6F53DE7}"/>
              </a:ext>
            </a:extLst>
          </p:cNvPr>
          <p:cNvSpPr>
            <a:spLocks noGrp="1"/>
          </p:cNvSpPr>
          <p:nvPr>
            <p:ph type="ctrTitle"/>
          </p:nvPr>
        </p:nvSpPr>
        <p:spPr>
          <a:xfrm>
            <a:off x="404932" y="182304"/>
            <a:ext cx="10339268" cy="1107996"/>
          </a:xfrm>
        </p:spPr>
        <p:txBody>
          <a:bodyPr/>
          <a:lstStyle/>
          <a:p>
            <a:r>
              <a:rPr lang="en-US" sz="4000" dirty="0">
                <a:latin typeface="Arial Narrow" panose="020B0604020202020204" pitchFamily="34" charset="0"/>
                <a:cs typeface="Arial Narrow" panose="020B0604020202020204" pitchFamily="34" charset="0"/>
              </a:rPr>
              <a:t>Lecture 4 Summary: Failure Analysis</a:t>
            </a:r>
          </a:p>
        </p:txBody>
      </p:sp>
      <p:sp>
        <p:nvSpPr>
          <p:cNvPr id="6" name="Slide Number">
            <a:extLst>
              <a:ext uri="{FF2B5EF4-FFF2-40B4-BE49-F238E27FC236}">
                <a16:creationId xmlns:a16="http://schemas.microsoft.com/office/drawing/2014/main" id="{074D01C4-BD8D-9E6C-368B-F8ABC726110B}"/>
              </a:ext>
            </a:extLst>
          </p:cNvPr>
          <p:cNvSpPr>
            <a:spLocks noGrp="1"/>
          </p:cNvSpPr>
          <p:nvPr>
            <p:ph type="sldNum" sz="quarter" idx="12"/>
          </p:nvPr>
        </p:nvSpPr>
        <p:spPr/>
        <p:txBody>
          <a:bodyPr/>
          <a:lstStyle/>
          <a:p>
            <a:fld id="{8A7A6979-0714-4377-B894-6BE4C2D6E202}" type="slidenum">
              <a:rPr lang="en-US" smtClean="0"/>
              <a:pPr/>
              <a:t>21</a:t>
            </a:fld>
            <a:endParaRPr lang="en-US" dirty="0"/>
          </a:p>
        </p:txBody>
      </p:sp>
      <p:pic>
        <p:nvPicPr>
          <p:cNvPr id="3" name="Picture 2">
            <a:extLst>
              <a:ext uri="{FF2B5EF4-FFF2-40B4-BE49-F238E27FC236}">
                <a16:creationId xmlns:a16="http://schemas.microsoft.com/office/drawing/2014/main" id="{F9A75540-9B33-20F8-ECC9-929E9848A48E}"/>
              </a:ext>
            </a:extLst>
          </p:cNvPr>
          <p:cNvPicPr>
            <a:picLocks noChangeAspect="1"/>
          </p:cNvPicPr>
          <p:nvPr/>
        </p:nvPicPr>
        <p:blipFill>
          <a:blip r:embed="rId3"/>
          <a:stretch>
            <a:fillRect/>
          </a:stretch>
        </p:blipFill>
        <p:spPr>
          <a:xfrm>
            <a:off x="1329074" y="1042059"/>
            <a:ext cx="9533852" cy="5447915"/>
          </a:xfrm>
          <a:prstGeom prst="rect">
            <a:avLst/>
          </a:prstGeom>
        </p:spPr>
      </p:pic>
    </p:spTree>
    <p:extLst>
      <p:ext uri="{BB962C8B-B14F-4D97-AF65-F5344CB8AC3E}">
        <p14:creationId xmlns:p14="http://schemas.microsoft.com/office/powerpoint/2010/main" val="305997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9/3/25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45AAC5-7845-8BE3-B775-532CA0386B37}"/>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C5643539-F75F-5E22-65B3-10E8A303D05A}"/>
              </a:ext>
            </a:extLst>
          </p:cNvPr>
          <p:cNvPicPr>
            <a:picLocks noChangeAspect="1"/>
          </p:cNvPicPr>
          <p:nvPr/>
        </p:nvPicPr>
        <p:blipFill>
          <a:blip r:embed="rId2"/>
          <a:stretch>
            <a:fillRect/>
          </a:stretch>
        </p:blipFill>
        <p:spPr>
          <a:xfrm>
            <a:off x="3238500" y="0"/>
            <a:ext cx="5715000" cy="6858000"/>
          </a:xfrm>
          <a:prstGeom prst="rect">
            <a:avLst/>
          </a:prstGeom>
        </p:spPr>
      </p:pic>
    </p:spTree>
    <p:extLst>
      <p:ext uri="{BB962C8B-B14F-4D97-AF65-F5344CB8AC3E}">
        <p14:creationId xmlns:p14="http://schemas.microsoft.com/office/powerpoint/2010/main" val="7305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94183" y="211388"/>
            <a:ext cx="6925732" cy="569387"/>
          </a:xfrm>
        </p:spPr>
        <p:txBody>
          <a:bodyPr/>
          <a:lstStyle/>
          <a:p>
            <a:r>
              <a:rPr lang="en-US" sz="4000" dirty="0">
                <a:latin typeface="Arial Narrow" panose="020B0604020202020204" pitchFamily="34" charset="0"/>
                <a:cs typeface="Arial Narrow" panose="020B0604020202020204" pitchFamily="34" charset="0"/>
              </a:rPr>
              <a:t>Axial Stress-Strain Relationship</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CF26E9D3-C861-EC04-4E4C-F24F0B398FD3}"/>
              </a:ext>
            </a:extLst>
          </p:cNvPr>
          <p:cNvPicPr>
            <a:picLocks noChangeAspect="1"/>
          </p:cNvPicPr>
          <p:nvPr/>
        </p:nvPicPr>
        <p:blipFill>
          <a:blip r:embed="rId3"/>
          <a:stretch>
            <a:fillRect/>
          </a:stretch>
        </p:blipFill>
        <p:spPr>
          <a:xfrm>
            <a:off x="1055670" y="935734"/>
            <a:ext cx="6082109" cy="3694167"/>
          </a:xfrm>
          <a:prstGeom prst="rect">
            <a:avLst/>
          </a:prstGeom>
        </p:spPr>
      </p:pic>
      <p:sp>
        <p:nvSpPr>
          <p:cNvPr id="10" name="TextBox 9">
            <a:extLst>
              <a:ext uri="{FF2B5EF4-FFF2-40B4-BE49-F238E27FC236}">
                <a16:creationId xmlns:a16="http://schemas.microsoft.com/office/drawing/2014/main" id="{15E3BBC1-663E-8F26-58B7-BF3E71C1C552}"/>
              </a:ext>
            </a:extLst>
          </p:cNvPr>
          <p:cNvSpPr txBox="1"/>
          <p:nvPr/>
        </p:nvSpPr>
        <p:spPr>
          <a:xfrm>
            <a:off x="845738" y="1097632"/>
            <a:ext cx="688009" cy="400110"/>
          </a:xfrm>
          <a:prstGeom prst="rect">
            <a:avLst/>
          </a:prstGeom>
          <a:noFill/>
        </p:spPr>
        <p:txBody>
          <a:bodyPr wrap="none" rtlCol="0">
            <a:spAutoFit/>
          </a:bodyPr>
          <a:lstStyle/>
          <a:p>
            <a:r>
              <a:rPr lang="en-US" sz="2000" b="1" u="sng" dirty="0">
                <a:latin typeface="Arial Narrow" panose="020B0604020202020204" pitchFamily="34" charset="0"/>
                <a:cs typeface="Arial Narrow" panose="020B0604020202020204" pitchFamily="34" charset="0"/>
              </a:rPr>
              <a:t>Steel</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244E2D-AD44-8163-9D71-B9CE187DFF30}"/>
                  </a:ext>
                </a:extLst>
              </p:cNvPr>
              <p:cNvSpPr txBox="1"/>
              <p:nvPr/>
            </p:nvSpPr>
            <p:spPr>
              <a:xfrm>
                <a:off x="136476" y="4459446"/>
                <a:ext cx="11959988" cy="2308324"/>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rPr>
                          <m:t>PL</m:t>
                        </m:r>
                      </m:sub>
                    </m:sSub>
                  </m:oMath>
                </a14:m>
                <a:r>
                  <a:rPr lang="en-US" dirty="0">
                    <a:latin typeface="Arial Narrow" panose="020B0604020202020204" pitchFamily="34" charset="0"/>
                    <a:cs typeface="Arial Narrow" panose="020B0604020202020204" pitchFamily="34" charset="0"/>
                  </a:rPr>
                  <a:t> = Proportional limit of material. For </a:t>
                </a:r>
                <a14:m>
                  <m:oMath xmlns:m="http://schemas.openxmlformats.org/officeDocument/2006/math">
                    <m:r>
                      <a:rPr lang="en-US" b="0" i="0" smtClean="0">
                        <a:latin typeface="Cambria Math" panose="02040503050406030204" pitchFamily="18" charset="0"/>
                      </a:rPr>
                      <m:t>0&lt; </m:t>
                    </m:r>
                    <m:r>
                      <m:rPr>
                        <m:sty m:val="p"/>
                      </m:rPr>
                      <a:rPr lang="en-US" b="0" i="0" smtClean="0">
                        <a:latin typeface="Cambria Math" panose="02040503050406030204" pitchFamily="18" charset="0"/>
                        <a:ea typeface="Cambria Math" panose="02040503050406030204" pitchFamily="18" charset="0"/>
                      </a:rPr>
                      <m:t>σ</m:t>
                    </m:r>
                    <m:r>
                      <a:rPr lang="en-US" b="0" i="0" smtClean="0">
                        <a:latin typeface="Cambria Math" panose="02040503050406030204" pitchFamily="18" charset="0"/>
                        <a:ea typeface="Cambria Math" panose="02040503050406030204" pitchFamily="18" charset="0"/>
                      </a:rPr>
                      <m:t>&lt; </m:t>
                    </m:r>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ea typeface="Cambria Math" panose="02040503050406030204" pitchFamily="18" charset="0"/>
                          </a:rPr>
                          <m:t>PL</m:t>
                        </m:r>
                      </m:sub>
                    </m:sSub>
                  </m:oMath>
                </a14:m>
                <a:r>
                  <a:rPr lang="en-US" dirty="0">
                    <a:latin typeface="Arial Narrow" panose="020B0604020202020204" pitchFamily="34" charset="0"/>
                    <a:cs typeface="Arial Narrow" panose="020B0604020202020204" pitchFamily="34" charset="0"/>
                  </a:rPr>
                  <a:t>; linear relationship between normal stress and strain exists. After complete unloading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ε</m:t>
                    </m:r>
                    <m:r>
                      <a:rPr lang="en-US" b="0" i="0" smtClean="0">
                        <a:latin typeface="Cambria Math" panose="02040503050406030204" pitchFamily="18" charset="0"/>
                        <a:ea typeface="Cambria Math" panose="02040503050406030204" pitchFamily="18" charset="0"/>
                      </a:rPr>
                      <m:t>=0, </m:t>
                    </m:r>
                    <m:r>
                      <m:rPr>
                        <m:sty m:val="p"/>
                      </m:rPr>
                      <a:rPr lang="en-US" b="0" i="0" smtClean="0">
                        <a:latin typeface="Cambria Math" panose="02040503050406030204" pitchFamily="18" charset="0"/>
                        <a:ea typeface="Cambria Math" panose="02040503050406030204" pitchFamily="18" charset="0"/>
                      </a:rPr>
                      <m:t>σ</m:t>
                    </m:r>
                    <m:r>
                      <a:rPr lang="en-US" b="0" i="0" smtClean="0">
                        <a:latin typeface="Cambria Math" panose="02040503050406030204" pitchFamily="18" charset="0"/>
                        <a:ea typeface="Cambria Math" panose="02040503050406030204" pitchFamily="18" charset="0"/>
                      </a:rPr>
                      <m:t>=0</m:t>
                    </m:r>
                  </m:oMath>
                </a14:m>
                <a:endParaRPr lang="en-US"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ea typeface="Cambria Math" panose="02040503050406030204" pitchFamily="18" charset="0"/>
                          </a:rPr>
                          <m:t>E</m:t>
                        </m:r>
                        <m:r>
                          <m:rPr>
                            <m:sty m:val="p"/>
                          </m:rPr>
                          <a:rPr lang="en-US" b="0" i="0" smtClean="0">
                            <a:latin typeface="Cambria Math" panose="02040503050406030204" pitchFamily="18" charset="0"/>
                          </a:rPr>
                          <m:t>L</m:t>
                        </m:r>
                      </m:sub>
                    </m:sSub>
                  </m:oMath>
                </a14:m>
                <a:r>
                  <a:rPr lang="en-US" dirty="0">
                    <a:latin typeface="Arial Narrow" panose="020B0604020202020204" pitchFamily="34" charset="0"/>
                    <a:cs typeface="Arial Narrow" panose="020B0604020202020204" pitchFamily="34" charset="0"/>
                  </a:rPr>
                  <a:t> = Elastic limit of material. For</a:t>
                </a:r>
                <a14:m>
                  <m:oMath xmlns:m="http://schemas.openxmlformats.org/officeDocument/2006/math">
                    <m:r>
                      <a:rPr lang="en-US" b="0" i="0"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m:rPr>
                            <m:sty m:val="p"/>
                          </m:rPr>
                          <a:rPr lang="en-US" b="0" i="0">
                            <a:latin typeface="Cambria Math" panose="02040503050406030204" pitchFamily="18" charset="0"/>
                            <a:ea typeface="Cambria Math" panose="02040503050406030204" pitchFamily="18" charset="0"/>
                          </a:rPr>
                          <m:t>σ</m:t>
                        </m:r>
                      </m:e>
                      <m:sub>
                        <m:r>
                          <m:rPr>
                            <m:sty m:val="p"/>
                          </m:rPr>
                          <a:rPr lang="en-US" b="0" i="0">
                            <a:latin typeface="Cambria Math" panose="02040503050406030204" pitchFamily="18" charset="0"/>
                            <a:ea typeface="Cambria Math" panose="02040503050406030204" pitchFamily="18" charset="0"/>
                          </a:rPr>
                          <m:t>PL</m:t>
                        </m:r>
                      </m:sub>
                    </m:sSub>
                    <m:r>
                      <a:rPr lang="en-US" b="0" i="0">
                        <a:latin typeface="Cambria Math" panose="02040503050406030204" pitchFamily="18" charset="0"/>
                      </a:rPr>
                      <m:t>&lt; </m:t>
                    </m:r>
                    <m:r>
                      <m:rPr>
                        <m:sty m:val="p"/>
                      </m:rPr>
                      <a:rPr lang="en-US" b="0" i="0">
                        <a:latin typeface="Cambria Math" panose="02040503050406030204" pitchFamily="18" charset="0"/>
                        <a:ea typeface="Cambria Math" panose="02040503050406030204" pitchFamily="18" charset="0"/>
                      </a:rPr>
                      <m:t>σ</m:t>
                    </m:r>
                    <m:r>
                      <a:rPr lang="en-US" b="0" i="0">
                        <a:latin typeface="Cambria Math" panose="02040503050406030204" pitchFamily="18" charset="0"/>
                        <a:ea typeface="Cambria Math" panose="02040503050406030204" pitchFamily="18" charset="0"/>
                      </a:rPr>
                      <m:t>&lt; </m:t>
                    </m:r>
                    <m:sSub>
                      <m:sSubPr>
                        <m:ctrlPr>
                          <a:rPr lang="en-US" i="1">
                            <a:latin typeface="Cambria Math" panose="02040503050406030204" pitchFamily="18" charset="0"/>
                            <a:ea typeface="Cambria Math" panose="02040503050406030204" pitchFamily="18" charset="0"/>
                          </a:rPr>
                        </m:ctrlPr>
                      </m:sSubPr>
                      <m:e>
                        <m:r>
                          <m:rPr>
                            <m:sty m:val="p"/>
                          </m:rPr>
                          <a:rPr lang="en-US" b="0" i="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ea typeface="Cambria Math" panose="02040503050406030204" pitchFamily="18" charset="0"/>
                          </a:rPr>
                          <m:t>E</m:t>
                        </m:r>
                        <m:r>
                          <m:rPr>
                            <m:sty m:val="p"/>
                          </m:rPr>
                          <a:rPr lang="en-US" b="0" i="0">
                            <a:latin typeface="Cambria Math" panose="02040503050406030204" pitchFamily="18" charset="0"/>
                            <a:ea typeface="Cambria Math" panose="02040503050406030204" pitchFamily="18" charset="0"/>
                          </a:rPr>
                          <m:t>L</m:t>
                        </m:r>
                      </m:sub>
                    </m:sSub>
                  </m:oMath>
                </a14:m>
                <a:r>
                  <a:rPr lang="en-US" dirty="0">
                    <a:latin typeface="Arial Narrow" panose="020B0604020202020204" pitchFamily="34" charset="0"/>
                    <a:cs typeface="Arial Narrow" panose="020B0604020202020204" pitchFamily="34" charset="0"/>
                  </a:rPr>
                  <a:t>; non-linear relationship between normal stress and strain exists. Unloading follows reverse of loading curve</a:t>
                </a: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ea typeface="Cambria Math" panose="02040503050406030204" pitchFamily="18" charset="0"/>
                          </a:rPr>
                          <m:t>Y</m:t>
                        </m:r>
                      </m:sub>
                    </m:sSub>
                  </m:oMath>
                </a14:m>
                <a:r>
                  <a:rPr lang="en-US" dirty="0">
                    <a:latin typeface="Arial Narrow" panose="020B0604020202020204" pitchFamily="34" charset="0"/>
                    <a:cs typeface="Arial Narrow" panose="020B0604020202020204" pitchFamily="34" charset="0"/>
                  </a:rPr>
                  <a:t> = Yield point of material. For </a:t>
                </a:r>
                <a14:m>
                  <m:oMath xmlns:m="http://schemas.openxmlformats.org/officeDocument/2006/math">
                    <m:r>
                      <m:rPr>
                        <m:sty m:val="p"/>
                      </m:rPr>
                      <a:rPr lang="en-US" b="0" i="0">
                        <a:latin typeface="Cambria Math" panose="02040503050406030204" pitchFamily="18" charset="0"/>
                        <a:ea typeface="Cambria Math" panose="02040503050406030204" pitchFamily="18" charset="0"/>
                      </a:rPr>
                      <m:t>σ</m:t>
                    </m:r>
                    <m:r>
                      <a:rPr lang="en-US" b="0" i="0" smtClean="0">
                        <a:latin typeface="Cambria Math" panose="02040503050406030204" pitchFamily="18" charset="0"/>
                        <a:ea typeface="Cambria Math" panose="02040503050406030204" pitchFamily="18" charset="0"/>
                      </a:rPr>
                      <m:t>&gt;</m:t>
                    </m:r>
                    <m:r>
                      <a:rPr lang="en-US" b="0" i="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m:rPr>
                            <m:sty m:val="p"/>
                          </m:rPr>
                          <a:rPr lang="en-US" b="0" i="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ea typeface="Cambria Math" panose="02040503050406030204" pitchFamily="18" charset="0"/>
                          </a:rPr>
                          <m:t>Y</m:t>
                        </m:r>
                      </m:sub>
                    </m:sSub>
                  </m:oMath>
                </a14:m>
                <a:r>
                  <a:rPr lang="en-US" dirty="0">
                    <a:latin typeface="Arial Narrow" panose="020B0604020202020204" pitchFamily="34" charset="0"/>
                    <a:cs typeface="Arial Narrow" panose="020B0604020202020204" pitchFamily="34" charset="0"/>
                  </a:rPr>
                  <a:t>, yielding occurs in the material. Unloading on this curve does NOT follow the reverse of the loading curve. </a:t>
                </a:r>
                <a14:m>
                  <m:oMath xmlns:m="http://schemas.openxmlformats.org/officeDocument/2006/math">
                    <m:r>
                      <m:rPr>
                        <m:sty m:val="p"/>
                      </m:rPr>
                      <a:rPr lang="en-US" b="0" i="0">
                        <a:latin typeface="Cambria Math" panose="02040503050406030204" pitchFamily="18" charset="0"/>
                        <a:ea typeface="Cambria Math" panose="02040503050406030204" pitchFamily="18" charset="0"/>
                      </a:rPr>
                      <m:t>ε</m:t>
                    </m:r>
                    <m:r>
                      <a:rPr lang="en-US" b="0" i="0" smtClean="0">
                        <a:latin typeface="Cambria Math" panose="02040503050406030204" pitchFamily="18" charset="0"/>
                        <a:ea typeface="Cambria Math" panose="02040503050406030204" pitchFamily="18" charset="0"/>
                      </a:rPr>
                      <m:t>&gt;</m:t>
                    </m:r>
                    <m:r>
                      <a:rPr lang="en-US" b="0" i="0">
                        <a:latin typeface="Cambria Math" panose="02040503050406030204" pitchFamily="18" charset="0"/>
                        <a:ea typeface="Cambria Math" panose="02040503050406030204" pitchFamily="18" charset="0"/>
                      </a:rPr>
                      <m:t>0, </m:t>
                    </m:r>
                    <m:r>
                      <m:rPr>
                        <m:sty m:val="p"/>
                      </m:rPr>
                      <a:rPr lang="en-US" b="0" i="0">
                        <a:latin typeface="Cambria Math" panose="02040503050406030204" pitchFamily="18" charset="0"/>
                        <a:ea typeface="Cambria Math" panose="02040503050406030204" pitchFamily="18" charset="0"/>
                      </a:rPr>
                      <m:t>σ</m:t>
                    </m:r>
                    <m:r>
                      <a:rPr lang="en-US" b="0" i="0">
                        <a:latin typeface="Cambria Math" panose="02040503050406030204" pitchFamily="18" charset="0"/>
                        <a:ea typeface="Cambria Math" panose="02040503050406030204" pitchFamily="18" charset="0"/>
                      </a:rPr>
                      <m:t>=0</m:t>
                    </m:r>
                  </m:oMath>
                </a14:m>
                <a:endParaRPr lang="en-US"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σ</m:t>
                        </m:r>
                      </m:e>
                      <m:sub>
                        <m:r>
                          <m:rPr>
                            <m:sty m:val="p"/>
                          </m:rPr>
                          <a:rPr lang="en-US" b="0" i="0" smtClean="0">
                            <a:latin typeface="Cambria Math" panose="02040503050406030204" pitchFamily="18" charset="0"/>
                            <a:ea typeface="Cambria Math" panose="02040503050406030204" pitchFamily="18" charset="0"/>
                          </a:rPr>
                          <m:t>U</m:t>
                        </m:r>
                      </m:sub>
                    </m:sSub>
                  </m:oMath>
                </a14:m>
                <a:r>
                  <a:rPr lang="en-US" dirty="0">
                    <a:latin typeface="Arial Narrow" panose="020B0604020202020204" pitchFamily="34" charset="0"/>
                    <a:cs typeface="Arial Narrow" panose="020B0604020202020204" pitchFamily="34" charset="0"/>
                  </a:rPr>
                  <a:t> = Ultimate stress of material. For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ε</m:t>
                        </m:r>
                        <m:r>
                          <a:rPr lang="en-US" b="0" i="0" smtClean="0">
                            <a:latin typeface="Cambria Math" panose="02040503050406030204" pitchFamily="18" charset="0"/>
                            <a:ea typeface="Cambria Math" panose="02040503050406030204" pitchFamily="18" charset="0"/>
                          </a:rPr>
                          <m:t>&gt;</m:t>
                        </m:r>
                        <m:r>
                          <m:rPr>
                            <m:sty m:val="p"/>
                          </m:rPr>
                          <a:rPr lang="en-US" b="0" i="0" smtClean="0">
                            <a:latin typeface="Cambria Math" panose="02040503050406030204" pitchFamily="18" charset="0"/>
                            <a:ea typeface="Cambria Math" panose="02040503050406030204" pitchFamily="18" charset="0"/>
                          </a:rPr>
                          <m:t>ε</m:t>
                        </m:r>
                      </m:e>
                      <m:sub>
                        <m:r>
                          <m:rPr>
                            <m:sty m:val="p"/>
                          </m:rPr>
                          <a:rPr lang="en-US" b="0" i="0" smtClean="0">
                            <a:latin typeface="Cambria Math" panose="02040503050406030204" pitchFamily="18" charset="0"/>
                          </a:rPr>
                          <m:t>U</m:t>
                        </m:r>
                      </m:sub>
                    </m:sSub>
                  </m:oMath>
                </a14:m>
                <a:r>
                  <a:rPr lang="en-US" dirty="0">
                    <a:latin typeface="Arial Narrow" panose="020B0604020202020204" pitchFamily="34" charset="0"/>
                    <a:cs typeface="Arial Narrow" panose="020B0604020202020204" pitchFamily="34" charset="0"/>
                  </a:rPr>
                  <a:t>, material begins to neck</a:t>
                </a:r>
              </a:p>
              <a:p>
                <a:pPr marL="285750" indent="-285750">
                  <a:buFont typeface="Arial" panose="020B0604020202020204" pitchFamily="34" charset="0"/>
                  <a:buChar char="•"/>
                </a:pPr>
                <a:endParaRPr lang="en-US" dirty="0">
                  <a:latin typeface="Arial Narrow" panose="020B0604020202020204" pitchFamily="34" charset="0"/>
                  <a:cs typeface="Arial Narrow" panose="020B0604020202020204" pitchFamily="34" charset="0"/>
                </a:endParaRPr>
              </a:p>
            </p:txBody>
          </p:sp>
        </mc:Choice>
        <mc:Fallback xmlns="">
          <p:sp>
            <p:nvSpPr>
              <p:cNvPr id="11" name="TextBox 10">
                <a:extLst>
                  <a:ext uri="{FF2B5EF4-FFF2-40B4-BE49-F238E27FC236}">
                    <a16:creationId xmlns:a16="http://schemas.microsoft.com/office/drawing/2014/main" id="{A2244E2D-AD44-8163-9D71-B9CE187DFF30}"/>
                  </a:ext>
                </a:extLst>
              </p:cNvPr>
              <p:cNvSpPr txBox="1">
                <a:spLocks noRot="1" noChangeAspect="1" noMove="1" noResize="1" noEditPoints="1" noAdjustHandles="1" noChangeArrowheads="1" noChangeShapeType="1" noTextEdit="1"/>
              </p:cNvSpPr>
              <p:nvPr/>
            </p:nvSpPr>
            <p:spPr>
              <a:xfrm>
                <a:off x="136476" y="4459446"/>
                <a:ext cx="11959988" cy="2308324"/>
              </a:xfrm>
              <a:prstGeom prst="rect">
                <a:avLst/>
              </a:prstGeom>
              <a:blipFill>
                <a:blip r:embed="rId4"/>
                <a:stretch>
                  <a:fillRect l="-318" t="-164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00D956E4-9390-68D1-F5AE-3C6753CE540C}"/>
              </a:ext>
            </a:extLst>
          </p:cNvPr>
          <p:cNvPicPr>
            <a:picLocks noChangeAspect="1"/>
          </p:cNvPicPr>
          <p:nvPr/>
        </p:nvPicPr>
        <p:blipFill>
          <a:blip r:embed="rId5"/>
          <a:stretch>
            <a:fillRect/>
          </a:stretch>
        </p:blipFill>
        <p:spPr>
          <a:xfrm>
            <a:off x="5896681" y="1032404"/>
            <a:ext cx="6051479" cy="838087"/>
          </a:xfrm>
          <a:prstGeom prst="rect">
            <a:avLst/>
          </a:prstGeom>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8648AA9-28C6-CC7E-ECF6-7ACA38758FDC}"/>
                  </a:ext>
                </a:extLst>
              </p14:cNvPr>
              <p14:cNvContentPartPr/>
              <p14:nvPr/>
            </p14:nvContentPartPr>
            <p14:xfrm>
              <a:off x="156240" y="748080"/>
              <a:ext cx="11708280" cy="3732480"/>
            </p14:xfrm>
          </p:contentPart>
        </mc:Choice>
        <mc:Fallback xmlns="">
          <p:pic>
            <p:nvPicPr>
              <p:cNvPr id="4" name="Ink 3">
                <a:extLst>
                  <a:ext uri="{FF2B5EF4-FFF2-40B4-BE49-F238E27FC236}">
                    <a16:creationId xmlns:a16="http://schemas.microsoft.com/office/drawing/2014/main" id="{18648AA9-28C6-CC7E-ECF6-7ACA38758FDC}"/>
                  </a:ext>
                </a:extLst>
              </p:cNvPr>
              <p:cNvPicPr/>
              <p:nvPr/>
            </p:nvPicPr>
            <p:blipFill>
              <a:blip r:embed="rId7"/>
              <a:stretch>
                <a:fillRect/>
              </a:stretch>
            </p:blipFill>
            <p:spPr>
              <a:xfrm>
                <a:off x="140040" y="731880"/>
                <a:ext cx="11740680" cy="3764880"/>
              </a:xfrm>
              <a:prstGeom prst="rect">
                <a:avLst/>
              </a:prstGeom>
            </p:spPr>
          </p:pic>
        </mc:Fallback>
      </mc:AlternateContent>
    </p:spTree>
    <p:extLst>
      <p:ext uri="{BB962C8B-B14F-4D97-AF65-F5344CB8AC3E}">
        <p14:creationId xmlns:p14="http://schemas.microsoft.com/office/powerpoint/2010/main" val="372484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04693" y="244052"/>
            <a:ext cx="6925732" cy="569387"/>
          </a:xfrm>
        </p:spPr>
        <p:txBody>
          <a:bodyPr/>
          <a:lstStyle/>
          <a:p>
            <a:r>
              <a:rPr lang="en-US" sz="4000" dirty="0">
                <a:latin typeface="Arial Narrow" panose="020B0604020202020204" pitchFamily="34" charset="0"/>
                <a:cs typeface="Arial Narrow" panose="020B0604020202020204" pitchFamily="34" charset="0"/>
              </a:rPr>
              <a:t>Example 4.1 from Lecture Book</a:t>
            </a:r>
          </a:p>
        </p:txBody>
      </p:sp>
      <p:sp>
        <p:nvSpPr>
          <p:cNvPr id="8" name="Slide Number">
            <a:extLst>
              <a:ext uri="{FF2B5EF4-FFF2-40B4-BE49-F238E27FC236}">
                <a16:creationId xmlns:a16="http://schemas.microsoft.com/office/drawing/2014/main" id="{B328365F-715F-5CAE-7BFD-E507E7F8A650}"/>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5</a:t>
            </a:fld>
            <a:endParaRPr lang="en-US" dirty="0"/>
          </a:p>
        </p:txBody>
      </p:sp>
      <p:pic>
        <p:nvPicPr>
          <p:cNvPr id="3" name="Picture 2">
            <a:extLst>
              <a:ext uri="{FF2B5EF4-FFF2-40B4-BE49-F238E27FC236}">
                <a16:creationId xmlns:a16="http://schemas.microsoft.com/office/drawing/2014/main" id="{0ED6CC2F-8866-31D9-DA3F-9DD3B973784E}"/>
              </a:ext>
            </a:extLst>
          </p:cNvPr>
          <p:cNvPicPr>
            <a:picLocks noChangeAspect="1"/>
          </p:cNvPicPr>
          <p:nvPr/>
        </p:nvPicPr>
        <p:blipFill>
          <a:blip r:embed="rId3"/>
          <a:stretch>
            <a:fillRect/>
          </a:stretch>
        </p:blipFill>
        <p:spPr>
          <a:xfrm>
            <a:off x="1462474" y="960317"/>
            <a:ext cx="9267052" cy="3054152"/>
          </a:xfrm>
          <a:prstGeom prst="rect">
            <a:avLst/>
          </a:prstGeom>
        </p:spPr>
      </p:pic>
      <p:pic>
        <p:nvPicPr>
          <p:cNvPr id="4" name="Picture 3">
            <a:extLst>
              <a:ext uri="{FF2B5EF4-FFF2-40B4-BE49-F238E27FC236}">
                <a16:creationId xmlns:a16="http://schemas.microsoft.com/office/drawing/2014/main" id="{6A55156E-A9ED-53F5-CDB3-189542DA7CE0}"/>
              </a:ext>
            </a:extLst>
          </p:cNvPr>
          <p:cNvPicPr>
            <a:picLocks noChangeAspect="1"/>
          </p:cNvPicPr>
          <p:nvPr/>
        </p:nvPicPr>
        <p:blipFill>
          <a:blip r:embed="rId4"/>
          <a:stretch>
            <a:fillRect/>
          </a:stretch>
        </p:blipFill>
        <p:spPr>
          <a:xfrm>
            <a:off x="2942827" y="3973525"/>
            <a:ext cx="6306346" cy="2828245"/>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D0A4D9C-C7F4-2206-E580-7CA52A561EE4}"/>
                  </a:ext>
                </a:extLst>
              </p14:cNvPr>
              <p14:cNvContentPartPr/>
              <p14:nvPr/>
            </p14:nvContentPartPr>
            <p14:xfrm>
              <a:off x="225360" y="2281320"/>
              <a:ext cx="11966760" cy="4253040"/>
            </p14:xfrm>
          </p:contentPart>
        </mc:Choice>
        <mc:Fallback xmlns="">
          <p:pic>
            <p:nvPicPr>
              <p:cNvPr id="5" name="Ink 4">
                <a:extLst>
                  <a:ext uri="{FF2B5EF4-FFF2-40B4-BE49-F238E27FC236}">
                    <a16:creationId xmlns:a16="http://schemas.microsoft.com/office/drawing/2014/main" id="{6D0A4D9C-C7F4-2206-E580-7CA52A561EE4}"/>
                  </a:ext>
                </a:extLst>
              </p:cNvPr>
              <p:cNvPicPr/>
              <p:nvPr/>
            </p:nvPicPr>
            <p:blipFill>
              <a:blip r:embed="rId6"/>
              <a:stretch>
                <a:fillRect/>
              </a:stretch>
            </p:blipFill>
            <p:spPr>
              <a:xfrm>
                <a:off x="209160" y="2259720"/>
                <a:ext cx="11999160" cy="429084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F75A5-EED3-D1D6-6CE7-ED23DED4DB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404D7-F8D0-1B5D-75FF-9F033EAD73CF}"/>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0C91ABE-F0CB-6604-6133-B09593C3C7BE}"/>
                  </a:ext>
                </a:extLst>
              </p14:cNvPr>
              <p14:cNvContentPartPr/>
              <p14:nvPr/>
            </p14:nvContentPartPr>
            <p14:xfrm>
              <a:off x="413280" y="87120"/>
              <a:ext cx="11586240" cy="5981760"/>
            </p14:xfrm>
          </p:contentPart>
        </mc:Choice>
        <mc:Fallback xmlns="">
          <p:pic>
            <p:nvPicPr>
              <p:cNvPr id="2" name="Ink 1">
                <a:extLst>
                  <a:ext uri="{FF2B5EF4-FFF2-40B4-BE49-F238E27FC236}">
                    <a16:creationId xmlns:a16="http://schemas.microsoft.com/office/drawing/2014/main" id="{00C91ABE-F0CB-6604-6133-B09593C3C7BE}"/>
                  </a:ext>
                </a:extLst>
              </p:cNvPr>
              <p:cNvPicPr/>
              <p:nvPr/>
            </p:nvPicPr>
            <p:blipFill>
              <a:blip r:embed="rId3"/>
              <a:stretch>
                <a:fillRect/>
              </a:stretch>
            </p:blipFill>
            <p:spPr>
              <a:xfrm>
                <a:off x="397080" y="70920"/>
                <a:ext cx="11618640" cy="6014160"/>
              </a:xfrm>
              <a:prstGeom prst="rect">
                <a:avLst/>
              </a:prstGeom>
            </p:spPr>
          </p:pic>
        </mc:Fallback>
      </mc:AlternateContent>
    </p:spTree>
    <p:extLst>
      <p:ext uri="{BB962C8B-B14F-4D97-AF65-F5344CB8AC3E}">
        <p14:creationId xmlns:p14="http://schemas.microsoft.com/office/powerpoint/2010/main" val="214283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EF7BD-50A4-58F4-1B97-1406DCB7CA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DD3A17-0849-3868-DEAE-5DA8FCAFEF83}"/>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D91C035-E051-1FED-7530-E15134CBF7E5}"/>
                  </a:ext>
                </a:extLst>
              </p14:cNvPr>
              <p14:cNvContentPartPr/>
              <p14:nvPr/>
            </p14:nvContentPartPr>
            <p14:xfrm>
              <a:off x="409680" y="111240"/>
              <a:ext cx="10828080" cy="6233040"/>
            </p14:xfrm>
          </p:contentPart>
        </mc:Choice>
        <mc:Fallback xmlns="">
          <p:pic>
            <p:nvPicPr>
              <p:cNvPr id="2" name="Ink 1">
                <a:extLst>
                  <a:ext uri="{FF2B5EF4-FFF2-40B4-BE49-F238E27FC236}">
                    <a16:creationId xmlns:a16="http://schemas.microsoft.com/office/drawing/2014/main" id="{DD91C035-E051-1FED-7530-E15134CBF7E5}"/>
                  </a:ext>
                </a:extLst>
              </p:cNvPr>
              <p:cNvPicPr/>
              <p:nvPr/>
            </p:nvPicPr>
            <p:blipFill>
              <a:blip r:embed="rId3"/>
              <a:stretch>
                <a:fillRect/>
              </a:stretch>
            </p:blipFill>
            <p:spPr>
              <a:xfrm>
                <a:off x="393480" y="95040"/>
                <a:ext cx="10860480" cy="6265440"/>
              </a:xfrm>
              <a:prstGeom prst="rect">
                <a:avLst/>
              </a:prstGeom>
            </p:spPr>
          </p:pic>
        </mc:Fallback>
      </mc:AlternateContent>
    </p:spTree>
    <p:extLst>
      <p:ext uri="{BB962C8B-B14F-4D97-AF65-F5344CB8AC3E}">
        <p14:creationId xmlns:p14="http://schemas.microsoft.com/office/powerpoint/2010/main" val="1638923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0266-7504-868D-B7D2-90DF8B5463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40994D-4D40-6336-2898-F2C38392DE64}"/>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B3C95F4-7C9A-4507-3705-ACF6BCCF9F96}"/>
                  </a:ext>
                </a:extLst>
              </p14:cNvPr>
              <p14:cNvContentPartPr/>
              <p14:nvPr/>
            </p14:nvContentPartPr>
            <p14:xfrm>
              <a:off x="321480" y="62640"/>
              <a:ext cx="11689920" cy="5854680"/>
            </p14:xfrm>
          </p:contentPart>
        </mc:Choice>
        <mc:Fallback xmlns="">
          <p:pic>
            <p:nvPicPr>
              <p:cNvPr id="2" name="Ink 1">
                <a:extLst>
                  <a:ext uri="{FF2B5EF4-FFF2-40B4-BE49-F238E27FC236}">
                    <a16:creationId xmlns:a16="http://schemas.microsoft.com/office/drawing/2014/main" id="{CB3C95F4-7C9A-4507-3705-ACF6BCCF9F96}"/>
                  </a:ext>
                </a:extLst>
              </p:cNvPr>
              <p:cNvPicPr/>
              <p:nvPr/>
            </p:nvPicPr>
            <p:blipFill>
              <a:blip r:embed="rId3"/>
              <a:stretch>
                <a:fillRect/>
              </a:stretch>
            </p:blipFill>
            <p:spPr>
              <a:xfrm>
                <a:off x="305280" y="46440"/>
                <a:ext cx="11722320" cy="5887080"/>
              </a:xfrm>
              <a:prstGeom prst="rect">
                <a:avLst/>
              </a:prstGeom>
            </p:spPr>
          </p:pic>
        </mc:Fallback>
      </mc:AlternateContent>
    </p:spTree>
    <p:extLst>
      <p:ext uri="{BB962C8B-B14F-4D97-AF65-F5344CB8AC3E}">
        <p14:creationId xmlns:p14="http://schemas.microsoft.com/office/powerpoint/2010/main" val="105765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78569" y="223032"/>
            <a:ext cx="6925732" cy="569387"/>
          </a:xfrm>
        </p:spPr>
        <p:txBody>
          <a:bodyPr/>
          <a:lstStyle/>
          <a:p>
            <a:r>
              <a:rPr lang="en-US" sz="4000" dirty="0">
                <a:latin typeface="Arial Narrow" panose="020B0604020202020204" pitchFamily="34" charset="0"/>
                <a:cs typeface="Arial Narrow" panose="020B0604020202020204" pitchFamily="34" charset="0"/>
              </a:rPr>
              <a:t>Example 4.2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4" name="Picture 3">
            <a:extLst>
              <a:ext uri="{FF2B5EF4-FFF2-40B4-BE49-F238E27FC236}">
                <a16:creationId xmlns:a16="http://schemas.microsoft.com/office/drawing/2014/main" id="{3CB129C7-F1C4-2B88-C443-0C3C2AC812A8}"/>
              </a:ext>
            </a:extLst>
          </p:cNvPr>
          <p:cNvPicPr>
            <a:picLocks noChangeAspect="1"/>
          </p:cNvPicPr>
          <p:nvPr/>
        </p:nvPicPr>
        <p:blipFill>
          <a:blip r:embed="rId3"/>
          <a:stretch>
            <a:fillRect/>
          </a:stretch>
        </p:blipFill>
        <p:spPr>
          <a:xfrm>
            <a:off x="646097" y="1129812"/>
            <a:ext cx="10539232" cy="2459550"/>
          </a:xfrm>
          <a:prstGeom prst="rect">
            <a:avLst/>
          </a:prstGeom>
        </p:spPr>
      </p:pic>
      <p:pic>
        <p:nvPicPr>
          <p:cNvPr id="5" name="Picture 4">
            <a:extLst>
              <a:ext uri="{FF2B5EF4-FFF2-40B4-BE49-F238E27FC236}">
                <a16:creationId xmlns:a16="http://schemas.microsoft.com/office/drawing/2014/main" id="{E22FC780-113F-890D-E604-0B28F09DF19A}"/>
              </a:ext>
            </a:extLst>
          </p:cNvPr>
          <p:cNvPicPr>
            <a:picLocks noChangeAspect="1"/>
          </p:cNvPicPr>
          <p:nvPr/>
        </p:nvPicPr>
        <p:blipFill>
          <a:blip r:embed="rId4"/>
          <a:stretch>
            <a:fillRect/>
          </a:stretch>
        </p:blipFill>
        <p:spPr>
          <a:xfrm>
            <a:off x="3710200" y="3644580"/>
            <a:ext cx="4771600" cy="3061026"/>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1C42A70-88E1-8833-A46E-271DA2DE15AA}"/>
                  </a:ext>
                </a:extLst>
              </p14:cNvPr>
              <p14:cNvContentPartPr/>
              <p14:nvPr/>
            </p14:nvContentPartPr>
            <p14:xfrm>
              <a:off x="111240" y="3286800"/>
              <a:ext cx="11906640" cy="2418840"/>
            </p14:xfrm>
          </p:contentPart>
        </mc:Choice>
        <mc:Fallback xmlns="">
          <p:pic>
            <p:nvPicPr>
              <p:cNvPr id="3" name="Ink 2">
                <a:extLst>
                  <a:ext uri="{FF2B5EF4-FFF2-40B4-BE49-F238E27FC236}">
                    <a16:creationId xmlns:a16="http://schemas.microsoft.com/office/drawing/2014/main" id="{31C42A70-88E1-8833-A46E-271DA2DE15AA}"/>
                  </a:ext>
                </a:extLst>
              </p:cNvPr>
              <p:cNvPicPr/>
              <p:nvPr/>
            </p:nvPicPr>
            <p:blipFill>
              <a:blip r:embed="rId6"/>
              <a:stretch>
                <a:fillRect/>
              </a:stretch>
            </p:blipFill>
            <p:spPr>
              <a:xfrm>
                <a:off x="95040" y="3270600"/>
                <a:ext cx="11939040" cy="2451240"/>
              </a:xfrm>
              <a:prstGeom prst="rect">
                <a:avLst/>
              </a:prstGeom>
            </p:spPr>
          </p:pic>
        </mc:Fallback>
      </mc:AlternateContent>
    </p:spTree>
    <p:extLst>
      <p:ext uri="{BB962C8B-B14F-4D97-AF65-F5344CB8AC3E}">
        <p14:creationId xmlns:p14="http://schemas.microsoft.com/office/powerpoint/2010/main" val="358819739"/>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17008</TotalTime>
  <Words>242</Words>
  <Application>Microsoft Office PowerPoint</Application>
  <PresentationFormat>Widescreen</PresentationFormat>
  <Paragraphs>60</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Purdue2</vt:lpstr>
      <vt:lpstr>MECHANICS OF MATERIALS</vt:lpstr>
      <vt:lpstr>Announcements</vt:lpstr>
      <vt:lpstr>PowerPoint Presentation</vt:lpstr>
      <vt:lpstr>Axial Stress-Strain Relationship</vt:lpstr>
      <vt:lpstr>Example 4.1 from Lecture Book</vt:lpstr>
      <vt:lpstr>PowerPoint Presentation</vt:lpstr>
      <vt:lpstr>PowerPoint Presentation</vt:lpstr>
      <vt:lpstr>PowerPoint Presentation</vt:lpstr>
      <vt:lpstr>Example 4.2 from Lecture Book</vt:lpstr>
      <vt:lpstr>PowerPoint Presentation</vt:lpstr>
      <vt:lpstr>PowerPoint Presentation</vt:lpstr>
      <vt:lpstr>PowerPoint Presentation</vt:lpstr>
      <vt:lpstr>Example 4.3 from Lecture Book</vt:lpstr>
      <vt:lpstr>PowerPoint Presentation</vt:lpstr>
      <vt:lpstr>PowerPoint Presentation</vt:lpstr>
      <vt:lpstr>PowerPoint Presentation</vt:lpstr>
      <vt:lpstr>Example 4.5 from Lecture Book</vt:lpstr>
      <vt:lpstr>PowerPoint Presentation</vt:lpstr>
      <vt:lpstr>PowerPoint Presentation</vt:lpstr>
      <vt:lpstr>PowerPoint Presentation</vt:lpstr>
      <vt:lpstr>Lecture 4 Summary: Failure Analysis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29</cp:revision>
  <dcterms:created xsi:type="dcterms:W3CDTF">2023-01-09T07:57:13Z</dcterms:created>
  <dcterms:modified xsi:type="dcterms:W3CDTF">2025-09-05T10:15:46Z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