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notesSlides/notesSlide6.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notesSlides/notesSlide7.xml" ContentType="application/vnd.openxmlformats-officedocument.presentationml.notesSlide+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8.xml" ContentType="application/vnd.openxmlformats-officedocument.presentationml.notesSlide+xml"/>
  <Override PartName="/ppt/ink/ink10.xml" ContentType="application/inkml+xml"/>
  <Override PartName="/ppt/ink/ink11.xml" ContentType="application/inkml+xml"/>
  <Override PartName="/ppt/ink/ink12.xml" ContentType="application/inkml+xml"/>
  <Override PartName="/ppt/notesSlides/notesSlide9.xml" ContentType="application/vnd.openxmlformats-officedocument.presentationml.notesSlide+xml"/>
  <Override PartName="/ppt/ink/ink13.xml" ContentType="application/inkml+xml"/>
  <Override PartName="/ppt/ink/ink14.xml" ContentType="application/inkml+xml"/>
  <Override PartName="/ppt/ink/ink15.xml" ContentType="application/inkml+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708" r:id="rId1"/>
  </p:sldMasterIdLst>
  <p:notesMasterIdLst>
    <p:notesMasterId r:id="rId23"/>
  </p:notesMasterIdLst>
  <p:sldIdLst>
    <p:sldId id="257" r:id="rId2"/>
    <p:sldId id="258" r:id="rId3"/>
    <p:sldId id="315" r:id="rId4"/>
    <p:sldId id="316" r:id="rId5"/>
    <p:sldId id="314" r:id="rId6"/>
    <p:sldId id="303" r:id="rId7"/>
    <p:sldId id="300" r:id="rId8"/>
    <p:sldId id="311" r:id="rId9"/>
    <p:sldId id="307" r:id="rId10"/>
    <p:sldId id="301" r:id="rId11"/>
    <p:sldId id="309" r:id="rId12"/>
    <p:sldId id="308" r:id="rId13"/>
    <p:sldId id="304" r:id="rId14"/>
    <p:sldId id="302" r:id="rId15"/>
    <p:sldId id="305" r:id="rId16"/>
    <p:sldId id="310" r:id="rId17"/>
    <p:sldId id="299" r:id="rId18"/>
    <p:sldId id="313" r:id="rId19"/>
    <p:sldId id="306" r:id="rId20"/>
    <p:sldId id="317" r:id="rId21"/>
    <p:sldId id="262" r:id="rId22"/>
  </p:sldIdLst>
  <p:sldSz cx="12192000" cy="6858000"/>
  <p:notesSz cx="6858000" cy="9144000"/>
  <p:embeddedFontLst>
    <p:embeddedFont>
      <p:font typeface="Acumin Pro" panose="020B0504020202020204"/>
      <p:regular r:id="rId24"/>
      <p:bold r:id="rId25"/>
      <p:italic r:id="rId26"/>
      <p:boldItalic r:id="rId27"/>
    </p:embeddedFont>
    <p:embeddedFont>
      <p:font typeface="Acumin Pro ExtraCondensed" panose="020B0508020202020204" pitchFamily="34" charset="77"/>
      <p:regular r:id="rId28"/>
      <p:bold r:id="rId29"/>
      <p:italic r:id="rId30"/>
      <p:boldItalic r:id="rId31"/>
    </p:embeddedFont>
    <p:embeddedFont>
      <p:font typeface="Acumin Pro ExtraCondensed Smbd" panose="020B0708020202020204" pitchFamily="34" charset="77"/>
      <p:regular r:id="rId32"/>
      <p:bold r:id="rId33"/>
      <p:italic r:id="rId34"/>
      <p:boldItalic r:id="rId35"/>
    </p:embeddedFont>
    <p:embeddedFont>
      <p:font typeface="Acumin Pro Medium" panose="020B0604020202020204" pitchFamily="34" charset="77"/>
      <p:regular r:id="rId36"/>
      <p:italic r:id="rId37"/>
    </p:embeddedFont>
    <p:embeddedFont>
      <p:font typeface="Acumin Pro Semibold" panose="020B0704020202020204"/>
      <p:regular r:id="rId38"/>
      <p:bold r:id="rId39"/>
      <p:italic r:id="rId40"/>
      <p:boldItalic r:id="rId41"/>
    </p:embeddedFont>
    <p:embeddedFont>
      <p:font typeface="Acumin Pro SemiCondensed" panose="020B0506020202020204" pitchFamily="34" charset="77"/>
      <p:regular r:id="rId42"/>
      <p:bold r:id="rId43"/>
      <p:italic r:id="rId44"/>
      <p:boldItalic r:id="rId45"/>
    </p:embeddedFont>
    <p:embeddedFont>
      <p:font typeface="Arial Narrow" panose="020B0606020202030204" pitchFamily="34" charset="0"/>
      <p:regular r:id="rId46"/>
      <p:bold r:id="rId47"/>
      <p:italic r:id="rId48"/>
      <p:boldItalic r:id="rId49"/>
    </p:embeddedFont>
    <p:embeddedFont>
      <p:font typeface="United Sans Cd Md" pitchFamily="2" charset="77"/>
      <p:regular r:id="rId50"/>
    </p:embeddedFont>
    <p:embeddedFont>
      <p:font typeface="United Sans Reg Medium" pitchFamily="2" charset="77"/>
      <p:regular r:id="rId51"/>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574" autoAdjust="0"/>
    <p:restoredTop sz="86401"/>
  </p:normalViewPr>
  <p:slideViewPr>
    <p:cSldViewPr snapToGrid="0" snapToObjects="1">
      <p:cViewPr varScale="1">
        <p:scale>
          <a:sx n="122" d="100"/>
          <a:sy n="122" d="100"/>
        </p:scale>
        <p:origin x="1048" y="192"/>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24"/>
    </p:cViewPr>
  </p:sorterViewPr>
  <p:notesViewPr>
    <p:cSldViewPr snapToGrid="0" snapToObject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9" Type="http://schemas.openxmlformats.org/officeDocument/2006/relationships/font" Target="fonts/font16.fntdata"/><Relationship Id="rId21" Type="http://schemas.openxmlformats.org/officeDocument/2006/relationships/slide" Target="slides/slide20.xml"/><Relationship Id="rId34" Type="http://schemas.openxmlformats.org/officeDocument/2006/relationships/font" Target="fonts/font11.fntdata"/><Relationship Id="rId42" Type="http://schemas.openxmlformats.org/officeDocument/2006/relationships/font" Target="fonts/font19.fntdata"/><Relationship Id="rId47" Type="http://schemas.openxmlformats.org/officeDocument/2006/relationships/font" Target="fonts/font24.fntdata"/><Relationship Id="rId50" Type="http://schemas.openxmlformats.org/officeDocument/2006/relationships/font" Target="fonts/font2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6.fntdata"/><Relationship Id="rId11" Type="http://schemas.openxmlformats.org/officeDocument/2006/relationships/slide" Target="slides/slide10.xml"/><Relationship Id="rId24" Type="http://schemas.openxmlformats.org/officeDocument/2006/relationships/font" Target="fonts/font1.fntdata"/><Relationship Id="rId32" Type="http://schemas.openxmlformats.org/officeDocument/2006/relationships/font" Target="fonts/font9.fntdata"/><Relationship Id="rId37" Type="http://schemas.openxmlformats.org/officeDocument/2006/relationships/font" Target="fonts/font14.fntdata"/><Relationship Id="rId40" Type="http://schemas.openxmlformats.org/officeDocument/2006/relationships/font" Target="fonts/font17.fntdata"/><Relationship Id="rId45" Type="http://schemas.openxmlformats.org/officeDocument/2006/relationships/font" Target="fonts/font22.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4" Type="http://schemas.openxmlformats.org/officeDocument/2006/relationships/font" Target="fonts/font21.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font" Target="fonts/font12.fntdata"/><Relationship Id="rId43" Type="http://schemas.openxmlformats.org/officeDocument/2006/relationships/font" Target="fonts/font20.fntdata"/><Relationship Id="rId48" Type="http://schemas.openxmlformats.org/officeDocument/2006/relationships/font" Target="fonts/font25.fntdata"/><Relationship Id="rId8" Type="http://schemas.openxmlformats.org/officeDocument/2006/relationships/slide" Target="slides/slide7.xml"/><Relationship Id="rId51" Type="http://schemas.openxmlformats.org/officeDocument/2006/relationships/font" Target="fonts/font2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3" Type="http://schemas.openxmlformats.org/officeDocument/2006/relationships/font" Target="fonts/font10.fntdata"/><Relationship Id="rId38" Type="http://schemas.openxmlformats.org/officeDocument/2006/relationships/font" Target="fonts/font15.fntdata"/><Relationship Id="rId46" Type="http://schemas.openxmlformats.org/officeDocument/2006/relationships/font" Target="fonts/font23.fntdata"/><Relationship Id="rId20" Type="http://schemas.openxmlformats.org/officeDocument/2006/relationships/slide" Target="slides/slide19.xml"/><Relationship Id="rId41" Type="http://schemas.openxmlformats.org/officeDocument/2006/relationships/font" Target="fonts/font1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font" Target="fonts/font13.fntdata"/><Relationship Id="rId49" Type="http://schemas.openxmlformats.org/officeDocument/2006/relationships/font" Target="fonts/font26.fntdata"/></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9-05T10:25:22.496"/>
    </inkml:context>
    <inkml:brush xml:id="br0">
      <inkml:brushProperty name="width" value="0.05292" units="cm"/>
      <inkml:brushProperty name="height" value="0.05292" units="cm"/>
      <inkml:brushProperty name="color" value="#FF0000"/>
    </inkml:brush>
  </inkml:definitions>
  <inkml:trace contextRef="#ctx0" brushRef="#br0">25609 11752 24575,'-12'0'0</inkml:trace>
  <inkml:trace contextRef="#ctx0" brushRef="#br0" timeOffset="1">24932 16540 24575,'0'0'0</inkml:trace>
  <inkml:trace contextRef="#ctx0" brushRef="#br0" timeOffset="2">23837 17844 24575,'0'0'0</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13352 4935 7943,'-5'-13'-1977,"3"1"1904,-3 0 1,5 4 359,0-1-99,0 7-206,5-4 1,-2 6 27,5 0 3,1 0 0,3 0 45,0 0 0,0 0-47,1 0 1,-1 4-4,0 0 1,6 1-17,3-5 0,2 0 99,2 0 0,0 0-70,4 0 1,3 0 7,5 0 1,-1 0-9,1 0 1,0 0 3,0 0 0,0 0-36,0 0 1,4 0 30,0 0 1,2 0-50,-2 0 0,-3 0 36,3 0 1,3 0-30,1 0 1,-2 0 19,3 0 0,-5 0-2,4 0 1,3 0 19,1 0 0,3 0 3,-7 0 0,1-5-19,0 1 0,0 0 6,-5 4 0,0 0-11,-4 0 0,0 0 11,0 0 0,2 0-14,-2 0 1,4 2 10,-4 2 0,2-3-3,6 3 1,-2-2-4,3-2 0,0 0 0,-5 0 1,6 0 1,-2 0 1,3 0 1,1 0 0,-1 0-9,-3 0 1,3 0 7,-3 0 0,3 0-1,1 0 0,-4 0 0,0 0 0,-4 0 0,4 0 0,0 0 1,5 0 0,-3 0 0,-1 0 1,1 0 26,-1 0 0,4 0-25,-1 0 0,3 0 35,-7 0 1,-1 0-30,1 0 0,0 0 14,5 0 1,-5 1-5,0 3 0,-1-3 1,1 4 0,5-4 5,-4-1 0,3 0-2,-8 0 1,5 0 15,-1 0 0,3 0-21,1 0 0,-3 0-38,-1 0 1,0 0 36,4 0 1,-1 0-23,-3 0 1,2 0 2,-6 0 0,5 0-3,-1 0 1,2 4 26,-2 0 1,3 0 2,-3-4 1,7 0-167,1 0 0,9 0 154,-5 0 1,0 0-10,-7 0 1,-2 0 14,-3 0 0,5 0-69,-5 0 0,2 0 58,-6 0 1,1 0-6,3 0 0,7 0-4,-2 0 1,2 0-3,-3 0 1,0 0-9,0 0 1,-1 0 14,-3 0 0,2 0-3,-6 0 0,4 0 7,-4 0 1,5 0 1,-1 0 1,-2 0 1,-2 0 1,1 0 1,-1 0 0,4 0 16,-4 0 0,2 0 3,-2 0 1,-3 0-41,3 0 0,-3 2 21,-1 2 1,-4-3-15,0 3 1,1-3 10,7-1 0,2 0 180,2 0 1,-3 0-196,-5 0 1,1 0 54,3 0 0,-2 0-56,2 0 0,-2 0 4,2 0 1,-2-1 0,2-3 0,-3 3 2,-1-3 1,0 2 11,0 2 1,0 0-14,-1 0 0,1 0 41,0 0 1,-4-4-38,0 0 1,-4 0 0,3 4 1,0 0-5,1 0 1,-2 0-3,-2 0 0,-3 0-6,3 0 1,1 0 11,-2 0 0,1-1 8,-4-4 0,-1 4-12,1-3 0,0 3 26,-1 1 0,-3-2-21,-1-2 1,-5 3 0,2-3 1,-4 2 4,0 2-2,-1 0-12,0 0 17,1 0-43,-7 0 33,0 0-25,-6 0-273,0 0 118,-6 0-244,5 0-13,-4 0 256,-1 0-230,-1 6 406,-5 1 0,-6 16 0,-1 3 0</inkml:trace>
  <inkml:trace contextRef="#ctx0" brushRef="#br0">17795 5870 7878,'-13'0'0,"1"0"0,0 0 0,4-4-1371,-1 0 879,1 0 769,1 4-253,-4 0 22,10 0-40,-4 0 1,6 0-14,3 0 1,-1 0 19,5 0 1,-4 0 21,4 0 1,1 0-56,3 0 0,0 0 22,0 0 1,2 0 8,3 0 1,-2 0 10,5 0 1,-1 0 4,2 0 0,2 0-15,-2 0 1,2 0-1,1 0 0,5 0-2,0 0 1,5 0 2,-1 0 1,2 0-23,2 0 1,0 1 7,0 3 1,1-2-3,3 2 0,-2-3 4,2-1 0,1 0-2,-1 0 1,2 0-3,-2 0 1,1 0 3,3 0 1,-3 0 24,-5 0 0,2 0-21,2 0 0,-3 0 29,3 0 0,-3 0-19,-1 0 0,4 0 2,0 0 1,3 0-9,-7 0 0,4 0 1,-4 0 1,0 0-26,4 0 0,-3 0 25,-1 0 0,0 0-28,0 0 0,0 0 21,0 0 0,4 0-11,0 0 0,0 0 12,-4 0 1,0 0 0,-1 0 0,5 0 3,0 0 0,1-1 2,-6-3 0,1 2 30,0-2 1,0 3-32,0 1 1,0 0 21,0 0 1,4-2-18,0-2 1,1 3-26,-1-3 0,-2 2 22,2 2 0,-3-1-1,-1-3 1,0 3 0,0-3 1,0 2-3,0 2 1,-5-1-4,1-3 1,0 2 2,4-2 0,-4 3-9,0 1 0,-5 0 9,5 0 0,0 0-20,4 0 0,0-2 9,0-2 1,-4 3-4,-1-3 1,1 3 4,4 1 0,-1 0-2,-4 0 1,4 0-4,-3 0 0,6-2 4,2-2 1,-4 3-2,-4-3 1,0 2 0,4 2 1,0-4 0,0 0 0,-4-1 0,-1 0 0,1 4 0,4-3 0,0-1 0,0 0 1,-4-3-1,0 4 1,-1-1-1,5 1 0,0 2 0,0-2 0,-1 3 1,-3 1 1,2-2-2,-2-2 1,1 3 10,-1-3 0,-2 2 0,-2 2 0,-3-1 1,3-3 1,1 3-1,-1-4 0,-1 4 2,-3 1 1,0 0-20,-1 0 0,5 0 12,0 0 1,1 0-17,-2 0 0,-2-1 8,3-3 0,2 2-3,2-2 1,-1 3 2,1 1 0,-2-2-2,2-2 0,2 3 1,-2-3 1,-1 2 1,0 2 0,-3 0 0,4 0 0,-6 0 0,2 0 0,1 0 7,-1 0 1,0 0-8,-5 0 1,1 0 4,-1 0 1,1 0-6,0 0 1,-1 5 0,1-1 0,-1 0-1,1-4 1,0 0-1,-1 0 0,1 0 0,0 0 0,1 0 1,2 0 0,-5 0-3,6 0 0,-6 0 1,6 0 1,-3 0 0,-1 0 0,-1 0 0,1 0 1,0 1-1,-1 3 1,1-2-2,-1 2 1,-3-3-1,-1-1 1,-3 0 8,3 0 0,0 0-8,0 0 1,2 0 42,-6 0 1,5 0-39,-5 0 1,6 0 1,-1 0 0,-2 0-5,1 0 1,-3 0-1,3 0 0,-3 0-2,3 0 1,-5 0-4,2 0 0,-4 0-7,0 0 0,3 0 11,0 0 1,-3-1 2,-5-3-5,0 2 0,4-3 19,1 5 6,-6 0 0,-1 0 31,-2 0 1,-2 0 9,3 0-43,-5 0-124,0 0 146,-5 0 10,3 0-40,-3 0 1,5-2 15,0-2-40,0 3 26,0-5-17,0 6-221,0 0 171,-5 0-17,3 0-252,-3 0-373,5 0 274,0 0 419,-6 0 0,-1 0 0,-46 7 0,-21 3 0,22-3 0,0 0 0,0-1 0</inkml:trace>
  <inkml:trace contextRef="#ctx0" brushRef="#br0">11974 6719 6559,'0'-7'-748,"0"2"756,0 5-5,0 0 0,0-6 0,1 5 42,3-3-16,-2 3 0,5 1 36,-3 0-47,-3 0 0,6 0 25,-3 0-6,-3 0 3,5 0-37,-1 0 1,-2 0 28,5 0-29,-5 0 0,4 0 20,-3 0 2,-3 0 6,10 0 5,-9 0-5,9 0-18,-5 0 1,3 0 16,-1 0 1,-4 0 0,4 0-35,0 0 0,5 0 9,-1 0 0,0 0-2,1 0 0,-1 0 9,0 0 0,5 0-3,-1 0 0,6 0-31,-2 0 0,4 0 26,0 0 1,-3 0-18,-1 0 1,1 0 14,3 0 1,5 0-10,0 0 1,-1 0 3,-3 0 0,-4 0-1,-1 0 0,3 0 1,2 0 1,2 0-1,-6 0 1,2 0 2,2 0 0,-1 0-1,1 0 0,0 0 1,-1 0 1,1 0-2,-1 0 1,1 0 1,0 0 0,1 0-1,2 0 1,-2 0-1,3 0 1,-3 0-1,-1 0 0,-1 0 0,1 0 1,-1 0-1,1 0 0,4 0 0,-1 0 0,1 0 1,-4 0 1,-1 0-2,1 0 0,0 0 16,-1 0 0,1 0-11,-1 0 0,1 4 1,0 0 1,3 0-2,1-4 0,0 0 1,-5 0 0,1 0 4,0 0 0,1 0-4,2 0 0,-2 1 11,3 3 0,-3-2-11,-1 2 1,-1-3 0,1-1 0,-1 0-4,1 0 1,0 0-1,-1 0 1,1 0 6,0 0 0,-1 0 0,1 0 0,-1 0 5,1 0 0,0 0-7,-1 0 0,1 4 0,-1 0 0,0 0 0,-4-4 1,8 0 25,-4 0 0,2 0-29,-5 0 1,2 0 1,-3 0 0,8 0 9,0 0 1,1 0 0,-4 0 0,-1 0-11,1 0 0,4 0 7,-1 0 0,1 0-12,-4 0 1,1 0 8,2 0 0,0 0-26,5 0 0,-6 0 17,2 0 1,1 0-3,-2 0 1,5 0-4,-4 0 1,1 0-2,-1 0 1,1 0-2,3 0 0,1 0 5,-5 0 0,3 0 0,-3 0 0,5 0 1,-1 0 0,1 0 6,-1 0 0,1-1-5,-5-3 1,4 3 0,-4-3 0,7 2 9,-3 2 0,1 0 2,-5 0 0,-1 0-12,4 0 0,0 0 3,1 0 1,-2 0-7,-2 0 0,-2 0 6,6 0 0,-2 0-7,2 0 0,-1 0 4,-4 0 1,0 0-3,5 0 1,-2 0-2,2 0 0,-2 0 0,-2 0 0,-2 0 0,6 0 1,-1 0 1,0 0 1,3-4-2,-7 0 0,2 0 1,-1 4 0,1 0 0,3 0 0,1 0 0,-5 0 0,0 0 0,-5 0 0,5 0 0,0 0 0,3 0 0,-3 0 0,1 0 0,-1 0 0,1 0 0,3 0 0,1 0 0,-5 0 0,5 0 0,-1 0 0,1 0 0,-1 0 0,2 0 0,-2 0 0,1 0 0,-1 0 0,7 0 0,-3 0 0,-2 0 0,-2 0 0,0 0 0,4 0 0,2 0 0,-2 0 0,3 0 0,-7 0 0,2 0 0,2 0 0,0 0 0,0 0 0,0 0 0,0 0 0,0 0 0,0 0 0,3 0 0,-4 0 0,4 0 0,-7 0 0,2 0 0,2 0 0,0 0 0,0 0 0,-1 0 0,-3 0 0,2 0 0,-2 0 0,1 0 0,-1 0 0,2 0 0,-2 0 0,1 0 0,-1 0 0,3 0 3,-3 0 0,-2 0 1,2 0 0,-4 0-4,3 0 0,-3 0 1,4 0 0,-6-4-1,2 0 0,1 0 6,-1 4 0,4 0 0,-5 0 0,2 0-1,-1 0 1,-3 0 0,3 0 1,-3 0 12,-2 0 0,1 0 2,0 0 0,-2 0 47,-3 0 0,8 0-54,-4 0 0,0-2 0,-4-2 1,1 3 5,3-3 1,1 2-30,0 2 0,-5 0 8,1 0 1,-1 0-6,5 0 0,-2 0 0,-3 0 0,4 0-4,-4 0 1,3 0-4,2 0 0,0 0 12,-1 0 0,1 0-1,-1 0 0,-3 0 1,-1 0 0,4 0 31,0 0 0,4 0-23,-8 0 1,3 0 2,2 0 1,0 0 8,-1 0 1,1 0 1,0 0 1,-5 0-13,1 0 0,-1 0 3,5 0 0,-2 0-7,-3 0 0,4 0 6,-4 0 0,3-1-12,2-3 0,-2 2 0,-2-2 0,1 3-2,-6 1 1,6 0 8,-2 0 1,0 0 0,0 0 0,-5 0-8,2 0 0,0 0 6,0 0 0,1 0 32,-2 0 1,-2 0-22,2 0-8,3 0 0,-5-4 9,2 0 0,-2 0 20,-2 4-29,1 0 1,-1 0-1,0 0 0,-4 0 30,1 0-26,-1 0 0,4 0 8,0 0 1,-3 0 5,-1 0 89,-5-6-102,7 5 0,-7-5 15,5 6-28,-5 0-2,8 0 1,-8 0-2,5 0 27,-5-5-8,8 4-16,-10-5 80,10 6-48,-10 0 0,9-1 41,-6-3-20,0 2 11,-4-3 52,6 5-55,-5 0 3,4 0 1,-5 0-112,0 0 55,0-6-6,0 5 1,0-5 7,0 6 174,0 0-185,-5 0-2,4 0 9,-5 0-8,6 0-2780,0 0 2782,-5 0 0,-19 11 0,-8 3 0</inkml:trace>
  <inkml:trace contextRef="#ctx0" brushRef="#br0">24034 8282 7865,'0'-12'-2005,"0"-1"2010,0 1 65,0 0 1,1 1-49,3 3 45,-2-3 1,3 8 18,-5-5 12,0 5-33,0-8 1,0 8 11,0-5 0,4 4 14,1-4 6,-1 5-5,-4-8 0,0 9 17,0-7-47,5 7 1,-4-5 47,4 3 7,-4 2-70,-1-3 1,1 3 46,3-2-137,-2 3 123,3-5-90,-5 6 0,2 0 77,2 0-123,-3 0 59,5 0 1,-5 0-9,3 0 16,-3 0-8,5 0 0,-2 2-8,0 2 22,0-3-2,-4 10 0,4-4 12,0 5 0,0 1 2,-4-1 1,0 2 0,0 2 0,0-1 5,0 6 0,0-1 0,0 5 1,0 5 3,0 3 0,0 2-25,0 2 1,0 6 13,0 2 1,0 3-5,0 1 0,0 0 2,0 0 1,2 5-135,2-1 1,-3-1 124,3-7 1,-2 3-3,-2-3 1,4 1 6,0 0 0,0-4 0,-4-5 1,4 0-16,0 0 0,0 0 11,-4-1 1,4 1 19,1 0 0,-1-1-16,-4-3 0,0 6 21,0-2 1,0 3-34,0-3 1,0-2 103,0-2 1,0 5-115,0-5 0,0 4-4,0-8 0,-4 4 50,-1-5 0,1 5-31,4-4 0,-4 1 60,0-1 0,0-3-53,4 2 0,-4 3-7,0-3 0,0 5-1,4-4 1,0 0 1,0-5 1,0 1 1,0-1 1,0 1-9,0 0 0,0-5 44,0 1 1,0-2-38,0 1 1,0-2-35,0-6 0,0 1 59,0-1-69,5 0 1,-2-1-35,5-3 22,-5-2 1,4-6-103,-3 0-63,-3 0 0,6 0-521,-3 0 465,-2 0 0,4-6-286,-2-2 0,-2 1 546,2-1 0,3-22 0,0-10 0</inkml:trace>
  <inkml:trace contextRef="#ctx0" brushRef="#br0">24256 10411 7864,'0'-7'-1289,"-2"2"749,-2 5 548,3-6 105,-5 5 22,1-5-123,3 1 1,-4 4 54,1-4 0,4 4 1,-6 1 2,3 0 223,3 0-226,-5 0-11,1 0-23,3 0-11,-3 0-4,5 0 52,0 6-35,0-5-18,5 4 0,2 0 16,6-1 0,-1 0 18,0-4 1,6 0 6,3 0 0,2 0-36,1 0 1,2 1-6,3 3 1,3-2-23,4 2 0,1-3 36,0-1 0,4 0-109,0 0 1,6 0 88,-2 0 1,3 0-54,1 0 0,-4 0 63,0 0 0,0 0 7,5 0 0,3 4-104,0 0 0,1 0 149,-5-4 0,1 0-31,4 0 1,0 0 11,4 0 1,-2 0-99,-3 0 0,-2 0 82,2 0 1,0 0-216,-3 0 1,0 0 81,-9 0 0,4 0 49,-4 0 0,5 0 55,-5 0 0,0 0 12,-4 0 0,1 0 86,3 0 1,1 0-115,3 0 0,2 0 175,-6 0 0,5 0-55,-1 0 0,7-4-133,2 0 0,-1 0 32,-4 4 0,1-4-16,-1 0 1,0 0 7,0 4 0,-4 0-118,0 0 0,-4-2 43,5-2 0,-3 3 59,2-3 0,-1 2-43,-3 2 1,-2 0 23,2 0 1,1 0 61,-1 0 0,0 0 118,-4 0 1,4 0-48,0 0 0,4 0-85,-4 0 0,0 0 8,-4 0 1,0 0 3,0 0 0,4 0 127,0 0 0,0 0-138,-4 0 1,4 0 2,0 0 1,4 0-52,-4 0 1,0 0 25,-4 0 0,-1 0-5,-4 0 0,8 0-4,-3 0 0,-2 0-4,-2 0 1,0 0-35,4 0 1,0 0 42,0 0 0,0 0 3,0 0 1,0 0-9,0 0 1,-1 0 39,1 0 0,-4 0-29,0 0 1,-4 0 2,4 0 1,-2 2 8,2 2 1,-2-3 3,-2 3 1,-2-2 18,6-2 1,0 4-26,4 0 0,0 0-14,0-4 1,0 0 12,0 0 0,4 0-16,0 0 0,1 0 7,-1 0 1,-3 0-2,3 0 1,2 0 6,-2 0 1,0 0-4,-4 0 1,0 0 27,-1 0 1,1 0-27,0 0 1,-4 0 75,0 0 1,-4 0-67,3 0 1,-4 0 29,1 0 0,-3 0-30,-2 0 0,-5 0 3,-2 0 0,0 0-56,0 0 0,-5 0-60,-4 0-561,1 0 172,-3 0-359,0 0 399,-17 0 449,-3 0 0,-43-11 0,-9-3 0</inkml:trace>
  <inkml:trace contextRef="#ctx0" brushRef="#br0">24120 8085 7875,'-8'0'0,"0"0"0,5 0 84,-8 0-127,10 0 1,-6 0-589,3 0 388,2 0 240,-3 0 1,5-1 46,0-3 1,1 2 13,3-2 1,-1 3-47,5 1 1,1 0 30,3 0 1,0 0-36,0 0 0,2 0 12,3 0 1,-2-1-3,5-4 0,-1 4 0,2-3 0,3 3-7,1 1 1,1 0-15,7 0 1,0 0 20,4 0 1,-1 0-44,1 0 0,2 0 37,2 0 1,2 0-39,7 0 1,-3 0 19,-1 0 1,1 0-3,-1 0 1,4 1 8,-1 3 0,3-3 0,-7 4 1,-1-4 18,1-1 1,-1 0-18,1 0 0,-1 4 36,-3 0 0,-1 0-29,5-4 1,-1 0-19,1 0 1,-3 0 7,-5 0 1,4 4-4,0 0 0,4 0 0,-4-4 1,2 0-3,-2 0 0,-3 0 0,3 0 0,1 0 2,-1 0 0,-1 0 9,-7 0 0,5 0-6,-5 0 1,9 0 60,-5 0 1,-1 0-36,-3 0 1,-1 0 4,5 0 1,0 0-12,0 0 0,-1 0 4,-4 0 0,3 0-41,-7 0 1,7 0 34,-3 0 1,3 0-45,-3 0 0,4 0 33,-3 0 0,5 0-29,-1 0 1,3 0 17,-8 0 0,3 0-2,-3 0 1,7 0 8,-6 0 0,5 0 1,-5 0 0,-2 0 24,2 0 0,0 0-24,4 0 0,-5 0 2,1 0 1,0 0-1,4 0 1,0 0 24,0 0 0,-2 0-8,-2 0 1,3 0 3,-3 0 0,2 0-1,2 0 1,-6 0 2,-2 0 1,1 0-9,-1 0 1,1 0 6,-1 0 1,-3 0-29,2 0 1,-2 0 21,-1 0 1,0 0-84,-1 0 1,1 0 57,0 0 0,1 0-3,2 0 0,-2 0 18,3 0 0,1 0-1,-1 0 1,-2 2 11,-6 2 0,5-3-18,-6 3 1,1-2 10,-9-2 0,2 0-6,2 0 1,-2 0-5,2 0 0,-2 0 0,-2 0 0,0 0-1,1 0 0,-1 4-7,0 0 1,1 0-4,-1-4 1,0 0 60,0 0 0,5 0-48,-1 0 1,2 0 69,-2 0 0,-2 0-59,3 0 1,0 0-26,0 0 0,-1 0-12,-4 0 7,1 0 0,-1 0-115,0 0-82,-5 0 0,0 0-498,-3 0 201,-2 0-36,3 0 151,-5 0 390,-5 6 0,3-5 0,-20 15 0,2-2 0</inkml:trace>
  <inkml:trace contextRef="#ctx0" brushRef="#br0">28673 8147 7328,'-6'0'-318,"-5"-6"473,9 5-89,-3-5-26,5 6 108,0 0-108,5 0 0,-2 0 63,5 0-44,0 0 0,5 0 1,-1 0 0,0 5 14,1-1 0,-1 1-46,0-1 1,1-1-2,-1 5 0,4-4-20,1 4 1,0 1 41,0 3 1,-2 0-41,5 1 1,-3 0 25,3 4 1,1-2-38,3 5 1,1-1 12,0 2 0,-1 2-1,1-2 1,0 2 0,-1 1 1,1 1-3,-1 0 0,1-1-5,0 1 1,3 0 14,1-1 1,0-3-1,-5-1 0,1 1-3,0 3 1,3 1 26,1-1 1,4 0-30,-4-4 0,3 3 2,-3-2 0,4 1-17,-4-2 0,-1 4-6,-3-4 1,4 3-31,-1 2 0,7 0 44,-3-1 1,3 1-38,-3-1 1,4 1 23,-3 0 1,2-1-8,2 1 0,-4 0 4,0-1 0,-4-2 1,3 3 1,1-4 51,4 8 0,-4-1 14,0 0 0,0-2 73,3 3 1,0 0-100,-3-5 1,1 4-107,-5-8 0,-1 2 99,-3-1 1,0 0-110,-1-4 0,-3-1 87,-1-3 0,-5 3-4,2 0 1,1 2 39,-2-1 0,4-4 17,-3 4 1,3 0-44,-3 0 1,3 3 5,-3-3 0,3 3 24,-3-3 0,0 3-10,0-3 0,1 4-64,2 0 0,-1-2 27,-2 2 0,-2-2-9,5 1 0,-1 2 43,2-5 1,2 3-4,-2-4 0,-2 5-25,1-5 1,-1 5 7,2-5 0,1 1-21,-6-5 1,5 2 22,-5 2 1,5-2 65,-5 2 1,5-2-77,-5-2 0,4 0 0,-3 1 0,-1 2-58,-3-3 1,-1 3-67,0-7-80,1 3 185,-1 2-672,-5-1 422,-2-5 1,-6 2-210,-3-5 0,-3 2 476,-5-2 0,-28 8 0,-7 7 0</inkml:trace>
  <inkml:trace contextRef="#ctx0" brushRef="#br0">29978 10337 6202,'12'0'41,"-4"0"58,1 0 1,-1 0-45,4 0 0,2 0 8,2 0 0,-1 0 2,6 0 0,-1 4 5,5 0 1,0 1-81,-1-5 0,6 0 63,3 0 0,-2 0-117,2 0 0,-4 0 99,4 0 0,-2 0-58,2 0 0,-1 0 2,-4 0 1,-2 0-6,3 0 0,-3 0 26,-1 0 1,-1 0 5,1 0 0,-1 0 61,1 0 0,0 0-56,-1 0 1,1 0 32,-1 0 0,1 0-24,0 0 0,3 0-12,1 0 0,-4 0 7,-5 0 0,1 0-4,3 0 0,0 0-16,-4 0 1,2 0-6,-6 0 0,6 0 17,-1 0 0,1-5 8,-2 1 1,2 0-1,-6 4 0,2 0-7,-1 0 1,-2 0-6,5 0 1,-5 0 11,2 0 1,-4 0 2,0 0 0,-1-4-17,0 0 0,-4 0-6,1 4-25,-1 0 39,4 0-238,-5 0 217,-2 0-226,1 0 41,-5 0-234,5 0 237,-12 0 194,-1 0 0,-5 0 0,-33 5 0,-8 2 0</inkml:trace>
  <inkml:trace contextRef="#ctx0" brushRef="#br0">30175 10374 7900,'12'0'-1156,"0"0"938,1 0 0,-1 0 261,0 0 0,2 0 30,2 0 0,-1 0 11,6 0 1,-5 0-47,5 0 1,-1 0 16,5 0 0,-2 0-22,-2 0 1,2 0 18,-2 0 0,5 0-30,-2 0 1,3 0 7,-6 0 1,4 0-7,3 0 1,-2 0-1,3 0 0,1 0-3,-1 0 1,1 0 26,-1 0 1,1-1-15,2-3 0,0 2 102,-3-2 0,-3 3-93,2 1 1,-2 0 139,-1 0 0,-5-4-100,1 0 0,-6 0 10,1 4 1,-2 0-29,-2 0 0,1 0 71,-1 0-174,0 0 0,1 0 85,-1 0-260,-5 0 160,4 0-267,-10 0-111,5 0-164,-6 0 352,0 0 1,-11 5-1,-3 2 1</inkml:trace>
  <inkml:trace contextRef="#ctx0" brushRef="#br0">22570 9230 7875,'-13'0'-1012,"1"0"843,0 0 1,3-2 241,1-2 0,0 3 11,-4-3 0,4 2 11,-1 2 0,5 0 16,-4 0 0,4-4 39,-4 0-22,5 0 23,-2 4 29,5 0 74,0 0-145,5 0 0,2 0 4,5 0 1,6 0 26,2 0 1,9 0-52,4 0 1,2 0-83,2 0 1,7 0 81,5 0 1,7 0-484,10 0 1,2 0 368,-31 0 1,0 0 0,3 0 0,0 0-249,0 0 1,2 0 0,0 0-1,0 0 259,2 0 1,-1 0 0,-3 0 0,0 0-23,0 0 1,-2 0 0,32 0-266,-4 0 1,-1 0 269,-3 0 0,-3 0 91,-10 0 0,0 0-112,0 0 1,-5 0 94,-3 0 1,-8 4 244,-5 0 1,-7 0-243,-5-4 792,-2 0-785,-7 0 111,-2 0 0,-6 4-163,-3 1 0,-3-1-149,-5-4 0,-2 0 5,-2 0 1,1 4-86,-6 0 0,6 1 45,-1-1 1,-3-2 25,-2 2 1,2-1-17,-2 1 0,5-3-12,-5 3 1,1-1 184,-5 1 0,1-1 0,-1 5 0,5-5 0,-1 1 0,-11 2 0,-6 0 0,-5 1 0,0 0 0</inkml:trace>
  <inkml:trace contextRef="#ctx0" brushRef="#br0">22816 9144 7915,'0'-13'-526,"0"1"0,0 0 563,0-1 0,1 2 863,3 3-358,-2-3-215,8 4-527,-8 1 160,3 0-16,-5 6 1,-9 6 17,-4 2 0,-7 7-82,-1 1 0,-2 5 33,-1-5 0,-5 6 8,0-2 0,-5 0 43,1 0 1,3-1 10,1 2 1,1 1 144,3-6 0,-1 0-118,10-3 0,-1-2 244,5-3-148,5-3 1,3-5 11,8 0 0,3 0 10,5 0 0,2 0 134,2 0 1,3 0-144,6 0 0,4 0-7,-1 0 0,1 2-183,-4 2 1,-1-1 105,1 5 1,-2-4-150,-2 4 0,-2-1-43,-3 1 0,-6 3-149,2-3 1,-2 2-34,2-2 1,-5 3-99,-3-3 1,-3-1-168,-1 1 612,6 0 0,-16 16 0,2 2 0</inkml:trace>
  <inkml:trace contextRef="#ctx0" brushRef="#br0">21930 9808 7915,'0'-8'-99,"0"0"0,-2 4-396,-2-5 1010,3 1-30,-5-4-248,6 0-3,0 5-304,0 1 1,0 8 134,0 2 0,0 3 54,0 5 0,0 6-16,0 2 0,0 5 2,0 3 1,0 0-66,0 5 0,0-2-7,0 2 0,0 1-120,0-5 1,0 5 104,0-1 1,2-2-212,2 2 1,-3-7-68,3-1 0,-1-1-56,1-3 1,-3-3 77,4-2 1,-3-7-398,2 0 63,-2-7 572,9 4 0,-4-6 0,5-38 0,0-10 0</inkml:trace>
  <inkml:trace contextRef="#ctx0" brushRef="#br0">21967 9906 7913,'-5'-16'-52,"1"0"0,0-1-1,4 5 1,0-2 618,0-2 0,7 2-155,5-2 0,6 2-165,7 2 1,5 1-35,3 3 1,2-2-224,2 6 1,-4 0-60,0 4 1,-6 1-95,2 3 1,-5 3 170,-3 6 1,-7 3-94,-6 0 1,-5 2 36,1-1 1,-3 0-174,-1 4 0,0 1 18,0-6 1,-4 5 92,0-5 1,-6 2 184,2-2 1,-3-2-64,-1 2 1,0-6 16,-1-2 0,-3-1 15,-1 1 0,-4 2 20,0-6 0,-2 0-106,-2-4 1,1 4-122,-1 0 1,-1 0-130,-3-4 1,3 0 63,-2 0 1,3 0-165,4 0 1,4 0 16,4 0 1,1 4 375,0 0 0,27-10 0,7-8 0</inkml:trace>
  <inkml:trace contextRef="#ctx0" brushRef="#br0">30064 9119 7411,'-7'0'-1348,"2"0"1631,5 0 337,0 0 0,5 0-564,3 0 1,3 0 24,2 0 0,4-4-33,4 0 1,2 0-1,2 4 1,9-2 11,3-2 0,8 3 1,0-3 0,4-2-257,5 2 1,2 0 249,5 4 0,-5-4-140,-2 0 1,-4 0 117,0 4 1,1 0-131,-1 0 1,-4 0 91,-9 0 0,4 0-9,0 0 0,6 0 41,-2 0 1,-3-2 1,-1-2 1,3 3 57,1-3 0,2 2-68,-2 2 0,1 0 54,-5 0 0,4 0-37,-4 0 1,6 0-11,-2 0 0,-4 0 14,-4 0 0,0 0-3,-4 0 1,2-4-25,2 0 0,-4 0-4,0 4 1,-5 0 190,5 0 0,-5-1-193,0-3 1,2 2 50,-1-2 0,0 3-34,-5 1 0,5-2 7,0-2 0,0 3-6,-5-3 0,-3 2 1,-1 2 1,-1-4-22,2 0 1,-7 0-3,-6 4 0,-4 0-66,4 0 83,-5 0-266,2 0 148,-5 0-362,0 0 240,-5 0 1,2 0 13,-5 0 1,4 0-189,-4 0 43,-1 6 0,-3-5-115,0 3 467,-1 3 0,1-6 0,0 3 0,-6-2 0,-1-2 0</inkml:trace>
  <inkml:trace contextRef="#ctx0" brushRef="#br0">32095 8934 7909,'-5'-8'1,"1"0"1,-4 0-149,4-5 1,-4 5-561,4 0 886,-6 5 1,9-4 150,-3 3-199,2 3-146,2-5-17,0 6 3,0 0 0,2 5 32,2-1 0,-3 1 13,3-1 11,3-2 0,0 7-19,5-5 0,-4 2 46,1-2 0,-1-3-11,4 3 1,5 2 3,-1-2 0,5 0 16,-5-4 1,4 4 0,-3 0 0,5 0 28,-2-4 0,-1 4-48,2 1 0,-6-1 46,1-4 0,-2 0 25,-2 0-110,1 5 1,-7-2 23,-1 5 1,-5-4-8,-5 4 0,-5 1-31,-7 3 0,-5 0-128,2 0 1,-8-2-123,0 2 0,-1-2 70,4 6 0,1-2-43,-1-2 0,5 1 15,-1-1 1,6 0 216,-1 1 0,18-7 0,7 0 0</inkml:trace>
  <inkml:trace contextRef="#ctx0" brushRef="#br0">32784 9205 7950,'0'-12'-513,"0"-1"0,0 5 561,0 0 0,0 0 434,0-4 1,0 3-163,0 1 1,0 4 86,0-4 0,0 4-282,0-5 0,1 7-20,3-2-205,-2 2 1,4 4 210,-1 2 0,-4 4 52,3 8 0,-3-1-224,-1 6 0,0 1-100,0 7 0,0-2-9,0 6 0,0-5 60,0 5 0,0-1-113,0 0 0,0 3-14,0-7 0,0 1-25,0-4 1,0 3 87,0 1 1,0-4-124,0-5 1,0-5-332,0 2 628,0-4 0,-11-33 0,-2-9 0</inkml:trace>
  <inkml:trace contextRef="#ctx0" brushRef="#br0">32734 9316 7950,'-4'-17'0,"0"1"0,0 0-59,4 3 0,0-3 116,0-1 1,6 1 239,2 4 0,3-1-88,1 1 1,5 1-224,-1 3 0,6-2 52,-2 6 0,4-4 41,0 4 0,2 0-10,3 4 1,-5 0-11,1 0 1,0 0-22,-5 0 1,2 5 31,-1 4 1,-4-3-128,-4 3 0,-5-1 82,0 4 1,-5 5-138,1-1 1,-3 2 41,-1-2 1,-1-1 29,-3 6 1,-4-2-31,-9 1 0,2-1-138,-5-2 1,-1-3 72,-3 2 1,-2-4-89,-3-4 1,3 2 0,-3-6 1,3 4 71,2-4 0,0 1-146,4-5 1,-2 4-13,6 0 308,-1 0 0,10-10 0,2 0 0</inkml:trace>
  <inkml:trace contextRef="#ctx0" brushRef="#br0">30027 9131 6326,'-7'-5'-228,"2"3"1,9-4 227,0 1 0,2 4 0,-2-3 0,-2 1 0,7-1 0,15-8 0,9-7 0</inkml:trace>
  <inkml:trace contextRef="#ctx0" brushRef="#br0">30089 9082 7630,'0'-7'-549,"0"0"713,0 3 1,1 3-178,3-3 1,-1-2 104,5 2 0,-4-4-133,4 4 1,1-6 118,3 2 0,4-1-245,1 0 1,0-2-49,0 3 0,-2-3-104,5-1 0,0 4 185,0 0 0,-1-1 134,-2-3 0,-4 0 0,4-1 0,-4 1 0,0 0 0,-1 1 0,0 3 0,-1-3 0,-3 2 0,3-1-16,-2-3 0,-4 5 154,-1 0 1,2 4 84,-2-4 1,1 1-115,-1-2 0,-1 0-57,5 5 0,-4-6-91,5 2 1,-5 1 115,4-1 0,0 4-306,4-4 0,1 4 9,-1-5 220,0 7 0,17-15 0,4 4 0</inkml:trace>
  <inkml:trace contextRef="#ctx0" brushRef="#br0">30704 8614 7922,'0'-8'-765,"0"0"1,0 4 863,0-4-91,5-1 0,-3 1-9,2 0-269,3 5 270,0-8 0,21 5 0,5-7 0</inkml:trace>
  <inkml:trace contextRef="#ctx0" brushRef="#br0">30950 8454 7925,'-7'-12'-332,"-4"0"0,6-1 333,-3 1 1,2 4 49,6 0 0,0 4 89,0-5-535,0 7 1,2-4 154,2 6 0,2 0 240,7 0 0,43 6 0,11 1 0</inkml:trace>
  <inkml:trace contextRef="#ctx0" brushRef="#br0">31245 8294 7925,'0'-12'0,"0"0"0,2 1-143,2 3 1,-3-3 202,3 2 127,-2-1 0,2-3-157,0 1 0,1 4-194,0 0 1,-3 3-157,6-3 1,-3 5-20,3-1 139,0-2 1,4 3 110,1-5 0,3 5-58,0-1 1,1 1 84,-5-1 1,0 1 61,1-5 0,-1 4 0,0-4 0,1 4 0,-1-5 0,0 3-25,1-3 0,-2-2 25,-3 3 0,-1-1 222,-3 0-176,-3-2 1,9 5 139,-6-7 0,0 5-9,-4 0 1,0 4-73,0-4 1,0 4 1,0-5-52,5 7 0,-2-8-41,5 6 1,-4 0-141,5 4 1,-3-2-180,3-2 1,1 3 139,-1-3 1,2 3 164,1 1 0,17-11 0,3-3 0</inkml:trace>
  <inkml:trace contextRef="#ctx0" brushRef="#br0">31775 7839 7963,'0'-12'-1169,"-6"-1"2001,5 1-683,-5 0 0,8 4-287,2-1-246,-3 7 273,10-9 0,-4 9-48,5-2 0,-4 3 10,1 1 1,-1 0-134,4 0 1,-4 0 281,1 0 0,-1 0 0,4-1 0,0-4 0,1 4 0,-1-9 41,0 6 0,-4-1 54,1 1 1,-2 1 69,1-5 0,-1 4 42,-3-4 0,-3 3 52,3-3 1,-2 4-107,-2-4 1,0 4 47,0-4-422,0 5 153,0-3-685,0 6 642,0 0 1,-6 11 0,-1 3 0</inkml:trace>
  <inkml:trace contextRef="#ctx0" brushRef="#br0">31750 7581 7591,'-12'0'-1034,"-1"-6"1482,1 5-178,5-5-358,2 6 114,5 0 63,0 0-22,5 0 0,6 0 0,6 0 1,0 0-11,0 0 0,-2 0-7,5 0 0,1 0 31,3 0 1,2 0-20,3 0 1,-3 0-73,3 0 0,-3 0 61,-2 0 1,5 2-7,0 2 1,0-3 9,-5 3 1,-5-2-4,-2-2 0,-4 0 100,0 0-104,-1 0 1,-1 1 52,-3 3-39,-2-3 1,-12 10-33,-2-2 1,-3 2 14,-1 1 0,-1 2-2,1 2 0,0 2-23,-1 2 1,-2 3-4,3-2 0,-3 2-43,7 2 1,-2-2-149,2-2 1,3 0-52,5-4 0,0 3 46,0-3 1,0-1-197,0-3 0,1-1 29,3 0 0,-1 0 19,5 1 1,-1-1 326,1 0 0,3-10 0,-4-4 0</inkml:trace>
  <inkml:trace contextRef="#ctx0" brushRef="#br0">31479 6658 8028,'-7'-13'0,"1"5"0,1 0 60,4 0 0,-6 1-123,3 3 104,3 2 1,-6 2-137,3 0 1,3 2 72,-4 2 0,3 4 56,-2 9 0,2-2 30,-2 5 0,1 1-10,-1 3 1,3 1-83,-3-1 0,1 1 61,-1 0 1,3-1-47,-4 1 0,4-1 12,1 1 0,0-4-66,0-1 0,0-5 125,0 2-120,-5-4-85,3-6-14,-3-1 85,5-6 0,0-2-116,0-2 1,0 1 48,0-5 1,1 1-166,3-1 1,-2-3 106,2 3 0,-3-3 201,-1-1 0,0-1 0,11-15 0,3-5 0</inkml:trace>
  <inkml:trace contextRef="#ctx0" brushRef="#br0">31455 6744 8028,'-2'-13'-1506,"-2"1"1459,3 0 0,-5 0 755,6-1-450,0 1 1,0 0-139,0-1 1,0 5-19,0 0 1,6 0 17,2-5 1,3 2-10,1 3 1,5-3-44,-1 3 0,6 1-105,-2-1 1,0 1 2,0-1 0,-3 3-211,3 5 0,-5 0-171,1 0 46,4 0 1,-8 1 34,0 3 0,-1 3 335,-7 5 0,-11 11 0,-6 3 0</inkml:trace>
  <inkml:trace contextRef="#ctx0" brushRef="#br0">31430 6793 8028,'-12'0'-379,"1"-1"-749,3-3 1859,-3 2-495,9-3 1,-3 3 7,5-2 1,7 3-146,5-3 1,0 2-302,5 2 1,2 2-61,1 2 0,-1-3-100,2 3 1,-2 2 148,2-2 1,1 4 212,-6-4 0,6 6 0,19-3 0,11 5 0</inkml:trace>
  <inkml:trace contextRef="#ctx0" brushRef="#br0">31762 6855 8852,'0'6'-130,"0"5"1,0-4 106,0 5 1,0 1-110,0-1 0,0 0-1,0 1 1,0 0-64,0 4 0,0-4 70,0 4 1,-4-3-183,0-2 1,0 0-60,4 0 1,0 1 366,0-1 0,5-11 0,2-2 0</inkml:trace>
  <inkml:trace contextRef="#ctx0" brushRef="#br0">31725 6879 8028,'0'-12'0,"0"0"0,0 3 189,0 1 0,0 4 26,0-4 0,7 5-231,6-1 1,-1 3 63,4 1 1,-1 4-275,2 0 0,-4 10 49,4-2 1,-4 3 59,0-3 1,2 5 86,-3-1 0,3 2-187,-7-2 0,3-2 70,2 2 0,-1-2-105,0-2 0,1 1 90,-1-1 0,-4 0 72,0 0 0,0-3-66,5-1 0,-5-5 156,0 1 0,-5-3 0,2-34 0,-5-8 0</inkml:trace>
  <inkml:trace contextRef="#ctx0" brushRef="#br0">32008 6855 8028,'0'-13'0,"-4"1"-547,0 0 194,0-1 1092,4 1-462,0 5 1,1 2-167,4 5-72,-4 0 1,10 5-121,-3 3 0,-2 7 66,-2 2 0,1 3-149,-1-3 1,0 5-182,-4-2 0,4 3 143,1 2 0,-1-4-167,-4-1 1,0-4 368,0 5 0,0-1 0,0 5 0</inkml:trace>
  <inkml:trace contextRef="#ctx0" brushRef="#br0">30126 9279 8290,'0'-7'-2072,"0"-4"2057,0 4 1,0-1 135,0 0 26,0 5-54,0-2 9,0-1-55,0 5 0,1-5 52,3 6-6,-3 0 6,5 0-80,-6 0 1,1 0-20,3 0-11,-2 0 1,3 0 0,-3 0-26,2 0 34,-3 6 0,5-3-6,-6 5 0,4-4 11,0 4 0,1-4-4,-1 4 1,-1-4 19,5 5 1,-4-2-7,5 1 0,-1 3 1,4-3 1,0 3 2,1 1 0,0 5 0,4-1 0,2 4 13,5-3 1,1 5 0,0-2 1,6 8 93,6 0 0,1 5-280,7-4 0,1 5 306,3-1 1,0 2-115,0 2 0,5 0-1,-1 0 1,4 0-53,-3 0 1,-2 0-16,-7 0 0,3-4-26,-3-1 0,-3 1 71,-1 4 12,-3-5-163,5-2 0,-4-2 125,7 1 0,-3 4-13,2-4 0,2 1 18,-6-2 0,0-2 5,-4 3 1,-2-3-14,-2-1 0,1-1 9,-5 1 0,1-2 49,-1-2 1,-2 2-40,6-3 1,-10 0 0,2 0 1,-3-5-6,3 2 0,-2-4 143,-3 0 0,-2-1-149,-6 0 0,1 0-2,-1 1 0,0-5 3,1 0 1,-5-1-1,0 1-7,0 3 22,-1-9 1,0 4 9,-3-2 15,-3-2-30,5 3 39,-6-5-60,0 0 6,-6 0 0,4 0-77,-7 0 0,1-1-153,-4-3 0,0 2 64,-1-2 1,1 3-287,0 1 462,-1 0 0,-4-5 0,-3-2 0</inkml:trace>
  <inkml:trace contextRef="#ctx0" brushRef="#br0">32008 10522 8284,'0'-7'-1760,"0"-4"1751,0 10 30,6-10-27,-5 9 0,5-4 25,-6 1 0,0 4 40,0-4 18,0 5 29,-6 0-74,5 0-49,-10 0 63,10 0-96,-10 0 61,9 0-12,-9 0-18,10 0-13,-10 0 107,10 0-71,-5 0 142,6 0 479,0 0-530,6 0-24,-5 0-173,5 0 180,-1 0-107,-4 0 34,5 0 0,-5 1-10,3 3 0,-2-1 54,2 5 1,-2 0 11,3 4 0,0 5 12,3-1 0,3 6 18,-3-1 0,7 2-34,2 2 1,1-2-5,-2-3 0,-2 4-48,2-4 1,2-2-6,-2-2 0,-1-2-20,-6-2 0,1-1 106,-1-3-6,-4-2 97,1-6 36,-6 0-194,0 0 0,-2-4-71,-2 0 1,-3 0 52,-5 4 1,-4 0-112,-1 0 0,-9 0 51,2 0 0,-9 5-129,0 3 0,-8 3-88,-4 1 0,-3 5 119,-1-1 1,5 2 65,3-2 0,3-2-23,1 3 1,5 0-26,4 0 1,7 3 138,5-3 0,18 15 0,7 1 0</inkml:trace>
  <inkml:trace contextRef="#ctx0" brushRef="#br0">31627 11568 8197,'5'-12'0,"4"-1"0,-3 2-1308,3 3 554,-1 3 1199,4 5 0,-5 2-84,-3 7 1,-3 0-45,-1 12 1,0 5-180,0 6 1,0 0-47,0 1 0,0 1 7,0 7 0,0-1 183,0 5 1,0-4-261,0 4 0,2-6 14,2 2 0,1 1-112,4-6 0,2-1 22,-3-11 1,3-6 22,1-6 1,0-1 56,1-7-31,-1 0 0,0-9 99,1-3 0,-5-5-76,0-3 1,-1 1 7,1-5 1,3-1 7,-3-4 1,3 1-135,1-1 0,-3-4 74,-1 1 0,0-2-114,4 1 1,1 3 37,-1-3 1,-4 3-191,0 2 0,-1 0 74,1 4 0,2-2-480,-6 6-150,6-1 317,-9 5 531,4 5 0,-5 2 0,0 5 0</inkml:trace>
  <inkml:trace contextRef="#ctx0" brushRef="#br0">31762 11396 8197,'0'-13'0,"0"-3"-704,0-1 0,0 0 307,0 0 0,2 5 843,2 0 1,4 1-145,8 7 1,4-1-220,4 5 0,6 0-153,3 0 0,4 6-163,4 2 1,-3 3 232,3 1 0,9 6 0,0 1 0</inkml:trace>
  <inkml:trace contextRef="#ctx0" brushRef="#br0">28870 7458 8203,'-5'-7'0,"2"-4"-647,-5 3 1,5 1 352,-1-1 1,-1 3-99,1-3 381,-1 0-12,5-4 24,0-1 0,-4 1-3,0 0 3,0-1 1,4 1-2,0 0 0,-5-11 0,-2-3 0</inkml:trace>
  <inkml:trace contextRef="#ctx0" brushRef="#br0">28747 6928 8184,'7'-6'-1505,"4"-5"1210,-10 9 364,10-3-110,-9 5 53,3 0-38,-5 5 0,0 2-38,0 5 0,0 1-8,0-1 0,-4 0-15,0 1 0,0-1-100,4 0 187,-6 1 0,5 15 0,-4 5 0</inkml:trace>
  <inkml:trace contextRef="#ctx0" brushRef="#br0">28797 7175 8184,'0'8'0,"0"0"0,0-4-263,0 4 0,4-4-333,0 5 0,0-5 568,-4 4 1,1-1 49,3 1 1,-2 3-27,2-3 0,-3 3-39,-1 1 0,4 1-8,0-1 0,0 2-7,-4 2 0,0-2-14,0 2 1,0-2-49,0-2 0,0 4 120,0 1 0,0 10 0,0-1 0</inkml:trace>
  <inkml:trace contextRef="#ctx0" brushRef="#br0">28846 7581 8184,'0'12'0,"0"0"0,0-4-1338,0 1 1010,0-1 0,0 4 255,0 0 0,0 1 34,0-1 0,0 0-9,0 1 1,0-1 45,0 0 0,0 1 2,0-1 0,0 17 0,0 3 0</inkml:trace>
  <inkml:trace contextRef="#ctx0" brushRef="#br0">28858 7962 8142,'-1'11'-915,"-3"-3"0,2 3 810,-2-3 0,3-1 133,1 1 1,-2 1-13,-2 3 0,3-4-59,-3 0 0,2 1-14,2 3 0,0 0 25,0 0 0,-4 1-51,0-1 78,0 0 5,4 1 0,6 10 0,0 3 0</inkml:trace>
  <inkml:trace contextRef="#ctx0" brushRef="#br0">28797 8344 8110,'-5'8'-489,"1"0"1,0-4 304,4 4 1,0-4-139,0 5 252,-5-1 1,3 4 41,-2 0 0,3-3-10,1-1 0,1 0-11,3 4 0,-2-3 18,2-1 1,1 0 30,-1 4 0,22 6 0,2 1 0</inkml:trace>
  <inkml:trace contextRef="#ctx0" brushRef="#br0">28821 8602 8110,'-7'6'0,"-2"-4"-1220,5 6 610,-6-5 686,3 8 0,-1-4-6,0 5 0,5-4 32,-1 1 0,3-1-92,1 4 0,0 0-5,0 1 0,1-1 3,3 0 0,-1 1-5,5-1 1,-1 2-129,1 2 1,3-2 73,-3 2 0,-1-2-168,1-2 1,-4 0 94,5 1 0,-5-5 124,4 0 0,-5 0 0,2 5 0,-5-6 0,0-7 0,0-7 0</inkml:trace>
  <inkml:trace contextRef="#ctx0" brushRef="#br0">28821 8147 8083,'0'-7'-420,"6"-4"0,-5 8 483,3-5 242,-3 5 1,-1-4-487,0 3 243,0 3-390,0-5 72,0 6-115,0 0-159,-5 0 530,-2 0 0,-38 0 0,-8 0 0</inkml:trace>
  <inkml:trace contextRef="#ctx0" brushRef="#br0">28452 7950 8087,'-6'-12'-570,"-2"-1"1,-3 1 367,-1 0 1,4 1 332,0 2-20,5-1 1,-4 4 150,3-2-215,3 2-232,-5 1-151,6 4 136,0-5-67,0 6 201,-5 0 0,2 0 66,-5 0 0,-11-5 0,-7-2 0</inkml:trace>
  <inkml:trace contextRef="#ctx0" brushRef="#br0">28267 7753 8087,'-11'-19'-773,"3"2"0,-1 4 719,5 0 909,-1 1-758,0 0 0,4 4-346,-4-1 118,-1 7 0,3-4 129,-5 6 1,4-4-75,-5 0 0,5 0 32,-4 4 1,4 0-109,-4 0 93,0-6 1,-3 4-88,2-7 1,-1 5 108,1-4 1,-2 4-5,-1-4 0,4 1 96,0-1 0,-1-3-88,-3 3 1,0-3 147,0-2 0,-1 0-44,1-4 0,0 4 165,-1-4 1,1 4-75,0 0 0,-1 1-9,1 0 1,-4-1-126,-1 1 0,1 0-19,4-1 1,-5 5-44,1 0 0,-1 5 95,5-1 1,0 3-376,-1 1 0,5 0 2,0 0 312,5 0 0,9 11 0,7 2 0</inkml:trace>
  <inkml:trace contextRef="#ctx0" brushRef="#br0">28710 7396 7522,'0'-7'-548,"0"-4"0,-1 10 668,-3-3-102,3 2 1,-10 2 99,2 0 1,-3 0-109,-4 0 0,1 2 108,-6 2 1,1-1-113,-5 5 0,0 0 22,1 4 1,-5 1-19,0-1 0,-1 4-5,2 1 1,2-1-54,-3-4 1,4 1-149,5-1 1,-2-4-294,5 0 228,1 1 261,4-2 0,5 3 0,18-19 0,9 1 0</inkml:trace>
  <inkml:trace contextRef="#ctx0" brushRef="#br0">28378 7015 8184,'0'-13'-1457,"0"1"1334,-5 0 0,3 3 249,-2 1-151,-3 5 0,2-3 101,-3 2-48,-3 2 132,4-3-77,-5 5 1,-1 5-7,1 3 0,1-1 7,3 1 1,-3 1 3,3 3 0,1 0-22,-1 1 1,4-1-96,-5 0 1,7 5 87,-3-1 1,0 0-107,1-3 0,0-1 78,4 0 1,0 1-11,0-1 1,1-4-4,3 0-13,3 1 1,7 1 3,2-1 0,-2-4 3,2-5 0,2 0-40,-2 0 0,1 0 33,-5 0 1,0-1-6,1-3 1,3 1-7,1-5 0,-5 0-5,-4-5 0,0 0-1,5-4 0,-5 3-2,0-2 0,-5-2-25,1 2 1,-3-5-5,-1 5 0,0-5 21,0 5 0,0 0 6,0 3 0,-5 1 13,-3 0 0,-1 1-13,-3 3 1,2-2 3,-6 6 0,2 0 16,2 4 0,-4 0 6,-1 0 0,1 0 8,4 0 0,-1 1 1,1 3 1,0-1 41,-1 5 0,5-4-54,0 4 0,5-3 61,-1 3 6,3 0-27,1 4 0,1-1-12,3-3 0,3 2 1,5-6 0,1 4-64,-1-4 1,4 5-12,1-5 1,1 1-184,-2-1 1,-1-1 66,6 5 1,-5-5-65,4 1 0,-3 2-49,3-2 268,-5 0 0,36-10 0,2-1 0</inkml:trace>
  <inkml:trace contextRef="#ctx0" brushRef="#br0">30815 8541 6742,'0'-7'-407,"0"0"506,0 3 3,0 2 2,-6-9-1,5 10 141,-5-10-129,6 10 126,0-10-184,0 9 0,0-4 45,0 2-70,0 2 0,2-3 10,2 5 64,-3 0-64,10 0 1,-4 5 34,5 3 1,-3 3-21,-1 2 0,0 4 11,4 4 0,1 2-50,-1 2 1,0 3-5,0 1 0,5 5 4,-1-1 1,1 3-13,-5 1 0,0-2 1,1-2 0,-2-2-12,-3-2 1,-3-4-62,-5-1 1,0 0 69,0-8 0,0 0-37,0-3 1,0-5-65,0 0-16,0-5 43,-5 2 1,2-5-308,-5 0 209,5 0-18,-2 0 1,3 0-439,-2 0 124,3 0 500,-5 0 0,12-11 0,1-2 0</inkml:trace>
  <inkml:trace contextRef="#ctx0" brushRef="#br0">31270 8528 8184,'1'-11'-1578,"4"3"916,-4 3 915,4-1-58,-5 5 0,0-3-15,0 8 0,-4-2-115,0 7 1,-5 0 6,0 8 1,0-4 18,1 4 1,-2 1 9,6-2 0,-4 4-12,4-3 1,-2 1-7,2-2 0,3-1-61,-3 6 0,2-6 12,2 1 1,2-2-11,2-2 1,1 0-28,3 1 1,3-5-14,-2 0 1,1-5 8,3 1 0,3-3-10,1-1 1,-1 0 39,-4 0 1,2-1-9,2-3 1,-2-4-1,2-9 0,-2 3-6,-2-2 0,-3-2 3,-1 2 1,-1-6-60,1 2 0,1-4-13,-4 0 1,3-1 6,-4 0 1,0 2-19,-4 3 1,-1-4 81,-4 4 0,3 2-35,-6 2 1,-1 2 40,-3 2 0,0 5-32,-1 3 0,1-2 6,0 2 0,-2 0 6,-2 4 1,2 4 3,-2 0 1,2 2 52,2-2-8,-1 3 29,1 5 0,5 0-67,3 1 0,3-5 333,1 0-277,0 0 1,5 3 14,3-3 1,3 2-37,2-6 1,3 4 2,0-4 1,2 5-52,-1-5 0,-4 1-13,4-1 0,1-2-141,-2 2 0,2-3 99,-2-1 0,-2 0-107,2 0 1,-2 0-262,-2 0-294,0 0 352,1 0 370,-1 0 0,-21-11 0,-7-2 0</inkml:trace>
  <inkml:trace contextRef="#ctx0" brushRef="#br0">32304 6756 8177,'-6'-7'-730,"5"0"511,-3 3 1,2 2 636,2-7 0,5 5-171,-1-4 1,5 5-360,-1-1 1,5 3 75,3 1 0,-2-4-213,2 0 0,2 0 140,-2 4 1,2 1-121,-1 3 1,-4-3-126,4 4 1,-4 0 353,0-1 0,-12 22 0,-2 1 0</inkml:trace>
  <inkml:trace contextRef="#ctx0" brushRef="#br0">32316 6891 8205,'-8'2'-35,"0"2"1,4-3-53,-5 3 401,7 3-166,-4-5 0,8 3-84,2-5 1,0 0-178,8 0 0,-2 0-164,6 0 0,-1 0-29,1 0 1,2 0-74,3 0 0,2 0 379,-2 0 0,24-11 0,7-3 0</inkml:trace>
  <inkml:trace contextRef="#ctx0" brushRef="#br0">32808 6461 8148,'0'-13'-116,"0"1"1,2 0-464,2 0 964,-3-1 900,5 1-1286,-6 5 1,0 3 9,0 8 1,0 3-106,0 5 1,-2 6 76,-2 3 1,1 2 54,-5 1 1,4 2-13,-4 3 1,5-3-145,-1 3 1,-1 1 24,1-1 1,-1-1-126,5-3 0,-4-1-212,0 1 1,0 0-92,4-1 523,0-5 0,6-12 0,0-8 0</inkml:trace>
  <inkml:trace contextRef="#ctx0" brushRef="#br0">32796 6473 8148,'0'-16'-307,"0"-1"0,0-1 123,0 2 0,0 2 707,0-2 0,6-2-176,2 2 0,4-1-159,4 5 0,-1 0-110,6-1 0,-1 3-177,5 1 1,-2 2 124,-2 3 1,1 3-73,-6-3 1,1 4-24,-5 4 0,-5-1 72,-3 5 0,-3 2-67,-1 6 1,-1-1 33,-3 5 0,-3-3-102,-5 3 0,-5 0 81,1 0 1,-5 3-127,5-2 1,-5-3 112,5-2 0,-5-2-10,5-2 0,-2 3-108,2-3 1,2 3 118,-2-6 0,2-4-144,2-1 1,-1-1-146,1 1-349,5-3 701,-4 5 0,10-6 0,28-11 0,14-3 0</inkml:trace>
  <inkml:trace contextRef="#ctx0" brushRef="#br0">33091 6510 8148,'0'-7'-870,"0"-4"1263,0 10 1,-1-5-280,-3 6 0,-2 2-193,-2 2 1,-3 3 108,3 5 1,-3 6-128,-1 2 1,1 2 66,3-1 1,-2 2 79,6-3 1,-4 2-106,4-1 0,0 2 28,4-2 0,0-4-14,0 0 1,1-8 53,3 0 0,-1-5 1,5 4 0,4-5-5,5 1 0,1-4 2,-2-4 1,-1-2-13,5-2 0,-4-7 11,0 3 0,-2-4-29,-2 4 1,0 0 13,1 0-6,-1-1 5,-5 1 1,2 4 1,-5 0 0,0 5 4,-9 3 0,0 7 0,-4 5 0,-2 0 0,10 1 0,-3-1 99,3 0-44,1 0 1,1-1 22,3-2 0,3-4 14,5-5 1,0 0-34,1 0 1,-1 0 12,0 0 0,1-4 93,-1 0 0,-4-6-48,0 2 0,-4 1-31,5-1 0,-7 0-71,3-4 1,-4-1-301,-1 1 46,0 0-127,-6-1 0,0 2 63,-7 3 0,1 3-513,0 5 135,-1 0 681,1 0 0,11 16 0,2 5 0</inkml:trace>
  <inkml:trace contextRef="#ctx0" brushRef="#br0">33411 6621 8148,'0'-8'0,"0"-1"777,0 7-390,0-4-536,0 6 387,0 0-71,0 6 0,0-4-367,0 7 0,-1-1 21,-3 4 29,3 0 1,-5 1 58,6-1 143,6 0 0,-4 1 4,6-1 0,-1-4 61,1 0-81,3 0-242,-4 5 92,6-1 0,-7-4 14,-1 1-82,-4-7 99,-1 9 1,-6-5-102,-2 2 1,1-1 95,-1-3 0,-4-3-122,-5 3 0,1-2 46,4-2 1,-1 4-506,1 0 669,0 0 0,16-26 0,4-5 0</inkml:trace>
  <inkml:trace contextRef="#ctx0" brushRef="#br0">33633 6559 8134,'0'-7'-265,"0"-4"0,-2 10 897,-2-3 0,2 3-449,-7 1 0,5 1-422,-4 3 0,4 3 50,-4 5 0,1 2 188,-1 2 1,-3-1-89,3 6 1,2-5 103,2 5 1,1-6-32,-1 1 0,3-2-32,-3-2 1,2 0 8,2 1 0,6-2 34,2-3 1,3-3-4,1-5 1,1 0-26,-1 0 1,0-1 26,1-3 0,3-3-22,0-5 1,1-1 22,-5 1 0,0-1 0,1-4 0,-2 2 5,-3-5 0,1 0 1,-4 0 0,-1-2 24,-4 6 1,0-5 8,0 5 0,-2-5 64,-2 5 0,-3-1-81,-5 5 1,0 5 40,-1 3 0,0-1-10,-4 1 1,4-1 6,-4 5 1,-1 2-17,2 2 0,0-1 1,3 5 1,5-1 30,0 1 0,5 3 6,-1-3 0,3 3-261,1 1 167,0 1 0,5-1-3,3 0 0,5-4-29,3 1 1,-1-7-306,6 2 354,-1 3 0,-6-5 0,-3 3 0</inkml:trace>
  <inkml:trace contextRef="#ctx0" brushRef="#br0">31196 12774 7912,'-12'0'206,"5"-6"-13,2 0 0,6-3-267,3 1 0,3 5-213,5-1 1,5 3-242,-1 1 1,5 0 228,-5 0 0,4 0 299,-3 0 0,10 5 0,-1 2 0</inkml:trace>
  <inkml:trace contextRef="#ctx0" brushRef="#br0">31122 12897 7912,'-12'4'0,"0"0"236,5 0 463,1-4-806,6 0 0,6 0 35,2 0 1,4 0-301,5 0 0,-2 0 121,5 0 0,-3 0 10,3 0 0,-1 0 71,2 0 1,1 0-261,-6 0 430,6 0 0,30-22 0,-19 9 0,0-1 0</inkml:trace>
  <inkml:trace contextRef="#ctx0" brushRef="#br0">31787 12651 7912,'4'-13'0,"0"1"0,2-4 286,-2-1 0,-3 1-21,3 4 1,-2 3-46,-2 1 0,1 1 106,3-1-291,-3 3 1,5 6 81,-6 3 0,0-1-182,0 5 0,0 4 144,0 5 1,0 5-61,0-2 1,0 3-66,0 2 1,0 4 71,0 0 0,0-1-124,0-3 1,0 4-55,0-1 0,0 1-77,0-4 1,0-1 112,0 1 1,0-1-94,0 1 1,0-6 58,0-2 0,1-5-372,3-4 328,-2 3 79,3-10 0,-5-1 181,0-8 0,0-3-19,0-1 1,0-4-37,0-1 0,-4-5-8,0 2 1,0-3 89,4-2 0,0-4-46,0 0 0,0-3 76,0 3 0,0-9-6,0 1 0,5-3-92,4 3 1,1-4 197,3 0 0,-1 1-24,0 8 1,5 2-58,-1 5 1,6 6 1,-1 2 1,2 5 79,1 4 1,0 2-33,-4 6 0,2 0 7,-6 0 1,4 6-184,-8 2 0,-1 4 83,-7 5 0,-3-4-249,3 4 1,-6 2-29,-2 2 1,-6-4-35,2 0 0,-4 1 44,-5-2 1,3 4-93,-2-3 0,-2 3 55,2-3 0,-6-1-44,1-4 1,2 5-117,-1-1 0,5-3 47,-2-5 1,4-1-79,0 1 0,1 1 396,0-4 0,5-1 0,3-4 0,8 0 0,4 0 0,9 0 0,16-9 0,7-4 0,7-1 0,-1 0 0</inkml:trace>
  <inkml:trace contextRef="#ctx0" brushRef="#br0">32341 12626 7912,'12'-5'-132,"0"2"0,1-5 205,-7 0 0,0-1 400,-6 1 346,0 5-489,0-2 1,-6 9-487,-2 0 0,-4 7 18,-4 1 0,2 1 5,-3 3 0,2 2 156,-1-2 1,2 5-94,-2-5 1,6 5 82,2-5 0,5 1-4,-1-5 1,3 0-50,1 0 1,1 1 45,3-1 1,3-1-36,6-3 0,4 3 66,4-3 0,2-1 2,2 1 1,-1-1 15,1 1 0,0 3 3,-1-2 0,-5-3-52,-2 3 1,-4-3 6,0 3 0,-6 2-35,-3-3 0,-3-1 46,-1 1 1,-5-4-33,-4 4 0,-6-4-14,-1 4 0,-5-3-83,5 3 1,-5-6 23,5 3 1,-4 0-135,3-1 0,1 0-24,3-4 0,1 4-209,0 0 0,-1 1-292,1-5 740,5 0 0,18-33 0,10-8 0</inkml:trace>
  <inkml:trace contextRef="#ctx0" brushRef="#br0">32648 12786 9995,'0'12'47,"-4"2"-269,0 3 1,0 2-276,4 5 1,0 1 272,0 0 1,0-5-186,0 1 1,0-2 114,0 1 0,0-2-235,0-6 529,0-5 0,11-18 0,3-9 0</inkml:trace>
  <inkml:trace contextRef="#ctx0" brushRef="#br0">32734 12638 7912,'-12'-20'0,"0"-1"0,0 5 191,-1-4 1,1 6 78,0 2-127,5-1-207,1 6 0,8 1-246,2 1 0,3 8-61,5 1 0,0 6 371,1-2 0,26 25 0,8 7 0</inkml:trace>
  <inkml:trace contextRef="#ctx0" brushRef="#br0">32821 12823 7923,'-7'19'-410,"-3"-1"341,6-6 1,-1 1 653,1-1-348,2 0 0,-3 1-125,5-1 1,0-4-103,0 0-364,0-5 267,0 2-24,5-5 0,-2 0 186,5 0 1,-1-5-53,1-3 1,3-3 33,-3-1 0,3-1-14,2 1 1,-1-2 44,0-2 0,0 2-63,1-2 0,0 2-1,4 2 1,-5-1 42,0 1 1,1 1-14,-5 3 0,3-2-55,1 6 35,-5 0 0,3 6 49,-6 2 0,0 3-108,-4 5 1,1 4-4,3 1 1,-2 3-43,2-3 1,1 4-188,-1 0 1,5-3 66,-5-2 1,7-1-142,1 2 1,2-4-211,6 4 541,-5-9 0,47-14 0,5-7 0</inkml:trace>
  <inkml:trace contextRef="#ctx0" brushRef="#br0">33350 12725 7923,'-19'-7'-213,"1"1"-164,6 6 1,-1 0 498,1 0 1,0 2 554,-1 2 0,1 4-448,0 8 0,4 4-144,-1 4 1,7 1-169,-2-1 1,2 1 19,2 0 1,2-1-79,2 1 1,-2-6 94,7-3 1,3 1-109,4-5 0,5 2 108,-5-10 1,6 0 37,-1-4 1,2 0 42,1 0 1,-3-1-73,-1-4 1,-3-1 161,3-7 0,-5-3-4,2 0 1,-5-8 74,-4 0 0,2-2-102,-6-7 1,0 4 0,-4-4 0,0 2-43,0-2 0,-1-2-2,-3 2 1,-7 3 127,-6 1 1,0 8-103,0 5 1,2 2 58,-5 2 0,-1 5-77,-4 3 1,6 3 4,3 1 0,-2 5-42,2 3 1,-1 7-11,5 2 0,5 5 16,3-2 0,3 3-28,1 2 0,1-2-72,3-2 1,3 2 43,5-2 1,5-4-306,-1 0 1,6-4 126,-2 0 1,0-2-455,0-3 1,-1-3-8,2-5 668,2 0 0,7-27 0,8-7 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4504 911 7984,'0'-13'-1510,"-1"7"1190,-3 1 358,2-1-22,-3 4 0,3-7 18,-2 5 38,3-1-50,-5 5 179,6-5-182,0 4 0,-1-5 57,-3 6-152,3 0-20,-5 0 26,6 0 1,0 1 69,0 4 0,-22 23 0,-5 12 0</inkml:trace>
  <inkml:trace contextRef="#ctx0" brushRef="#br0">4553 837 7971,'0'-12'0,"0"-1"104,0 1 312,0 0 27,0 5-189,0 1-240,0 6 0,0 6 116,0 2 1,0 8 20,0 5 1,0 8 130,0 3 0,-1 8-181,-3 1 0,1 6-132,-5-2 1,4 7-7,-4 1 1,5 0 37,-1-3 0,2-7 38,2-2 0,0-4-176,0-4 0,4 0 86,1-9 0,0-3 42,-1-13-265,-2-2 1,4-6-85,-2 0 312,-2 0 1,3-6 153,-5-2 1,0-4-136,0-5 1,0 2-25,0-5 0,0-1 1,0-3 0,0-6 88,0-3 0,-1 1-59,-3-1 1,2-1 61,-2-7 0,3-3-19,1-5 0,-4 0 81,0 0 0,0 0-29,4-1 0,1 4 174,3 5 1,3 1-194,5 11 1,1 6 12,-1 7 0,2 4-177,2 3 1,-1 4 102,6 5 0,-1 4-306,5 0 1,-2 10-15,-3-2 1,2 4 19,-5 1 0,-2-2-109,-7 5 1,2 1 414,-6 4 0,-11 6 0,-4 6 0,-3 3 0,1-1 0</inkml:trace>
  <inkml:trace contextRef="#ctx0" brushRef="#br0">4516 1231 7969,'-13'0'0,"-4"0"0,4 0-131,-4 0 1,8 0 668,0 0 267,7 0 0,-2 0-465,8 0 0,3 0-323,5 0 0,6 0-27,2 0 1,3 0-229,2 0 0,4-2-529,-1-2 0,5 3 171,-4-3 596,0 2 0,28-3 0,9-2 0</inkml:trace>
  <inkml:trace contextRef="#ctx0" brushRef="#br0">5070 1304 7969,'-12'0'0,"0"2"0,-1 2 0,5-1 0,0 5 0,1 0 864,-1 4 0,1 2-287,3 2 1,2 4-402,-2 4 0,3-1-91,1-2 1,0 2-240,0-2 1,0 1 17,0-2 1,0 2-290,0-6 0,4 1 8,0-5 1,4-4-1129,-3 1 1545,4-7 0,3-7 0,8-9 0</inkml:trace>
  <inkml:trace contextRef="#ctx0" brushRef="#br0">5046 1378 7969,'-13'-7'144,"1"2"423,0 5 0,5 1-262,3 3 0,8 5-119,4 7 0,3-1-116,1 6 0,5-5 116,-1 5 1,6-2-276,-2 1 0,4 2-74,0-6 0,1 1-79,0-5 0,-5 1-32,1-1 1,-1-5-190,5-3 1,-2-3 138,-3-1 0,2 0-100,-5 0 0,-1-5 98,-4-4 1,1-3 130,-1-4 0,-5-2 285,-3-3 1,1-5-41,0 6 0,-1-7 75,-4 2 1,0 4 66,0-3 0,-2 2 197,-2-3 1,1 6-113,-5 3 0,4 4 132,-4 3 1,4 0 852,-4 5-793,5 0 0,-7 9-372,6 3 0,0 5-64,4 3 0,0-1-159,0 5 1,0 1 28,0 4 0,0-1-204,0 1 0,1-2 97,4-2 1,-3 0-126,7-4 0,-5 3-289,4-3 1,-4-1 203,4-3 1,-4-3 413,4-1 0,1-20 0,3-10 0</inkml:trace>
  <inkml:trace contextRef="#ctx0" brushRef="#br0">5821 1194 7955,'0'-13'-266,"0"1"0,1 1 317,3 3 1,-1-2 390,5 6 1,2 0-396,6 4 0,-2 0-282,2 0 0,2 0-381,-2 0 0,2 0 616,-1 0 0,2 11 0,5 3 0</inkml:trace>
  <inkml:trace contextRef="#ctx0" brushRef="#br0">5845 1304 7875,'-12'0'-242,"4"0"336,0 0 0,4 0 450,-5 0-92,7 0-95,-4 0 1,8 0-596,2 0 0,3 5 127,5-1 0,2 0-493,2-4 1,-1 1 603,5 3 0,19-14 0,9-6 0,5 2 0,0 0 0</inkml:trace>
  <inkml:trace contextRef="#ctx0" brushRef="#br0">7458 825 7955,'0'-13'-341,"0"1"1,-2 1 576,-2 3 0,3 1 1249,-3 3-1131,2 2 1,2-2-266,0 8 1,0 3 48,0 6 0,0 4 69,0 4 0,0 6-4,0 2 0,0 5-78,0-1 0,0 2-128,0 2 1,0 0-11,0 0 1,0 0-165,0 0 0,2-5 11,2-4 1,-3-2-134,3-1 0,2-6-650,-2-3 346,0-2-79,-4-7 423,0-2 0,0-6 12,0-3 1,0 0-10,0-9 1,0 4 15,0-7 0,0-4 220,0 0 0,-4 1 20,0-2 0,-2 1 0,2-5 0,-1-4 0,-4 1 0,3-5 8,1 4 0,4-5 67,-3 1 1,3-2 219,1-2 1,0 1-92,0 3 1,1-1 123,3 5 1,3 2-93,5 7 0,1 2 49,-1 5 0,4 3-91,1 1 0,5 4-29,-2 5 0,-1 1 16,2 3 1,-2 3-84,1 5 1,-3 1-101,-9-1 0,2 4 46,-6 1 1,0 5-155,-4-2 0,-2-1-54,-2 2 0,-3-1 78,-5 5 1,0 0-60,0-1 0,-5-3 48,1-1 0,-5-5-126,5 2 1,-6-4-20,1 0 1,4-1-66,0 0 0,4-3-286,0-1-103,1-6 696,5 4 0,29-22 0,12-5 0</inkml:trace>
  <inkml:trace contextRef="#ctx0" brushRef="#br0">8073 911 7955,'0'-13'0,"0"5"0,0 0 0,-4 4 68,0-4 0,-2 5 180,2-1 1,-1 4 399,-4 4 0,-2 4-351,3 9 0,-1-2-263,1 5 1,-3 5-74,2 3 1,3 2 64,-3-1 0,7-3-118,-3 3 0,4-3-1,1-2 0,0 0-22,0-4 1,4-2-15,0-6 1,6-1-36,-2-3 1,7 2 9,2-6 1,0 0 105,0-4 0,-4-5-80,4-3 1,1-1 60,-2-3 0,5 2-1,-5-6 0,0-2 65,-3 2 1,-1-1 17,0 5 1,-5 0-31,-3 0 25,3-1 65,-6 6 74,5 2 0,-6 6 19,0 3-109,0 3 56,0 11 1,0-4-24,0 2 0,5-2 6,4-2 0,1-5-27,3-3 1,3 1 2,1 0 1,4-1 72,0-4 0,1-6 3,-2-2 0,2-3 72,-5-1 1,-1-5-115,-4 1 0,-1-6-104,-2 2 0,-4-2 28,-5 1 1,-1-2-136,-3 2 1,-7 4 80,-6 0 0,-5 5-113,2 4 0,-5-2-55,-4 6 0,2 0-318,-6 4 1,6 5-132,-2 4 0,9 2 235,3 1 0,4 2-165,0 2 0,6-1 569,3 6 0,41-9 0,18-4 0,3 4 0,0 1 0</inkml:trace>
  <inkml:trace contextRef="#ctx0" brushRef="#br0">8688 1021 7955,'0'-8'-434,"0"0"-744,0 5 885,0-2 0,-1 5 293,-3 0 0,-3 1 836,-5 3 1,-1 3-426,1 5 0,1 1-265,3-1 0,-2 0-118,6 1 0,0-1-2,4 0 0,0 1-12,0-1-20,0 0 0,10 0-31,2 1 1,7-2-5,-3-3 0,6 1 88,-1-4 1,1 3-41,-2-4 0,2 4 183,-5-4 1,3 4 15,-4-3 1,-3 0 48,-5-1 28,-5-3-115,2 10 1,-6-8-101,-3 5 0,-7-4-93,-6 5 0,-5-5-243,2 4 0,-2-4 115,2 4 0,-2-5-383,5 1 1,-3-3 140,3-1 1,1 0-469,4 0 863,5 0 0,51-32 0,-14 11 0,1 1 0</inkml:trace>
  <inkml:trace contextRef="#ctx0" brushRef="#br0">9020 1058 7600,'-5'-7'697,"4"2"0,-5 10-540,6 4 0,-4 2-52,0 1 1,0 4-151,4 1 1,0 3 134,0-3 1,0 0-107,0 0 0,4-3 37,0 2 1,6-2 73,-2-2 1,3-1-49,1-3 0,4-2 22,1-6 1,3 0 6,-3 0 0,5-2-43,-2-2 1,2-4-6,-1-9 1,0 2 4,-4-5 0,3-5-84,-3-3 1,-5-3 25,-4 3 0,-5 0-131,1-4 0,-3 0 83,-1-1 1,-6-1 54,-7 5 1,0 2 39,-8 7 1,-1-2 27,-6 5 0,2 6 142,-3 7 0,-1 3-126,1 1 1,-4 1-20,5 3 0,-1 5 58,4 7 1,2 2 1,2 2 1,1 4-79,8-4 0,-2 2 35,10-2 0,1 2-127,7-5 0,3-1 34,5-4 1,5 1 41,-1-1 0,6-4-94,-1 0 0,6-3-191,2 3 1,-1-6-73,-3 3 1,4-4-301,-1-1 1,7-1 643,-3-4 0,1-9 0,3-6 0,3-3 0,0 0 0</inkml:trace>
  <inkml:trace contextRef="#ctx0" brushRef="#br0">4910 2670 7948,'-12'0'0,"0"0"-16,-1-5 1,5 4 117,0-3 844,5 2-318,-2 2-511,16 0 0,2 0 72,12 0 0,1 0 0,3 0 0,7 0-36,10 0 0,1-1-3,3-3 1,-1 2-59,0-2 0,0-3-159,1-1 1,-3 3-263,-1 1 0,-5-2 201,-9 2 1,-2 0-818,-5 4 305,-6 0-8,-6 0 302,-8 0 0,-6 0-43,-3 0 0,-5 0 130,-7 0 0,2 1 259,-2 3 0,-2-2 0,2 2 0,-5 1 0,5-1 0,-1 1 0,5-5 0,0 1 0,-1 3 0,1-3 0,0 3 0,0-2 0,-1-2 0,12 0 0,2 0 0</inkml:trace>
  <inkml:trace contextRef="#ctx0" brushRef="#br0">5144 3187 7911,'-5'-7'-359,"3"-3"-46,-2 1 1,3 2 457,1-1 1,-2 1 442,-2-1 1,3-3 125,-3 3-408,2-3 1,2-1-69,0 0-28,0-1 0,0 1-116,0 0 0,0 3 97,0 1 1,2 5-126,2-1 148,-3 3-204,10 1 0,-8 1 130,5 3 0,-4 5 4,4 7 0,-5 3-55,1 6 1,2 5 27,-2 3 0,4 2 0,-4 2 0,2 4-39,-2 0 1,1 6-7,3-2 0,3-1 7,-2 1 1,0-7-18,-1-1 1,3-1 122,-3-8 1,3-5-87,2-6 1,-1-9 138,0-4 0,1-2-75,-1-2 0,-4-2 104,0-2 1,1-4-74,3-9 0,0 2 6,0-5 0,1 4-55,-1-5 0,-1 0-17,-3-3 1,3-5-59,-3 0 1,-1-5 83,1 1 1,-5 2-130,1-2 0,2 2 43,-2-2 0,0-1-12,-4 5 0,4 4-59,0 5 1,0 1-407,-4-2-50,0 9-446,6 6-73,-5 6 671,10 0 1,-6 6-378,4 2 776,2-2 0,6 15 0,9 0 0</inkml:trace>
  <inkml:trace contextRef="#ctx0" brushRef="#br0">6018 3113 7911,'1'-10'-181,"3"1"-80,-2-2 0,9 6 301,-3-3 1,-1-2 424,1 6 0,-4 0-393,4 4 1,0 0-306,5 0 0,-1 0 191,0 0 1,0 0 41,1 0 0,10 16 0,3 5 0</inkml:trace>
  <inkml:trace contextRef="#ctx0" brushRef="#br0">6042 3310 7911,'-12'0'288,"0"0"128,5 0-186,1 0-234,6 0 0,3 0 70,5 0 0,2 0-495,10 0 1,1 0 57,4 0 371,-1 0 0,17-13 0,8-6 0,5-2 0,-1 1 0</inkml:trace>
  <inkml:trace contextRef="#ctx0" brushRef="#br0">7728 2818 7892,'0'-12'-338,"-5"0"605,3 5 485,-3 1-491,5 6 1,-1 11-120,-3 6 0,2 4-67,-2 4 0,3 5 10,1 3 1,0 4-73,0 4 0,0-3 39,0 3 1,-4 2-139,-1-2 1,1 0 95,4-4 1,2-2-149,2-2 0,-1-4-178,5-9 220,-5-2 25,7-11 103,-8-2 0,7-6 6,-5-3 1,1-3 10,-5-5 1,0-2 21,0-2 0,0-4-60,0-4 1,0-1-2,0 1 0,0-2 10,0-3 0,0-1 18,0-3 0,0-3-69,0 4 1,0-8 77,0-1 1,0-4-3,0 4 1,0 0-32,0 4 1,1 1 13,3 3 1,-1 7-7,5 6 1,0 6-3,5 2 1,-1 1-23,0 7 1,0 0 27,1 4 1,3 5-43,1 4 1,3-3 8,-4 3 1,1 0-1,-5 8 0,-1-4-22,-3 4 1,2 0-87,-6 0 1,0 3 59,-4-3 1,0 5-92,0-2 1,-1 2 24,-3-2 0,-3 2 62,-5-5 0,-1 3-35,1-3 0,0-1-65,-1-4 0,0 1-126,-4-1 0,4-1 23,-4-3 1,3 3-165,2-3 1,4-1 425,0 1 0,16-10 0,0 0 0</inkml:trace>
  <inkml:trace contextRef="#ctx0" brushRef="#br0">8651 2966 7915,'13'-13'0,"-1"1"0,0 0 0,0 0 0,-1-1 376,-2 1-269,2 5 686,-10 2-397,4 5-556,-10 0 1,-3 1 115,-9 3 0,4 3-97,-4 5 1,-1 1 119,2-1 1,-2 0 53,2 0 1,2 2-181,-2 3 0,3-4-91,5 4-48,-3-4 205,5 5 1,-1-4 46,3 2 1,4-6 3,4-2 0,3-4-2,5 4 1,4-5 6,1 1 0,5-3 106,-2-1 0,3 0 21,2 0 1,-1 0-46,1 0 1,0 0 200,-1 0 0,1 0 8,0 0 0,-6 5 245,-3-1-321,-2 0-81,-7 1 0,-2 2-17,-5 5 1,-7 1-159,-5-1 1,-2 0-108,-6 1 1,-1-1 38,-3 0 1,-1 1-245,0-1 0,2 0 115,3 0 1,-2-3-234,5-1 0,2-4-264,7 4 138,3-5 622,5 2 0,38-32 0,10-7 0</inkml:trace>
  <inkml:trace contextRef="#ctx0" brushRef="#br0">9180 2966 7964,'0'-7'976,"0"12"1,-1 5-854,-3 11 1,3-5-172,-4 4 0,0 0 65,1 0 1,0 3-139,4-2 1,0-3-176,0-2 0,0-2 120,0-2 0,0 0-410,0 1 0,0-5-63,0 0 649,5-5 0,29-31 0,13-13 0</inkml:trace>
  <inkml:trace contextRef="#ctx0" brushRef="#br0">9205 2806 7985,'-5'-12'0,"-2"-1"-246,-6 1 196,7 5-279,0 2 1,6 6 25,0 3 1,6 3 302,2 5 0,30 17 0,9 4 0</inkml:trace>
  <inkml:trace contextRef="#ctx0" brushRef="#br0">9340 3040 7992,'-11'5'-75,"3"3"0,3-1-113,5 1 0,0 1 702,0 3 0,0 0-130,0 0 0,1 1-193,3-1 0,-1 0-61,5 1 0,0-5-94,5 0 0,-5-1 52,0 1 0,0-2-199,5-6 156,-1 0 0,0 0-171,1 0 1,-1-6-23,0-2 0,-4-4 121,1-5 1,-1 2-20,4-5 1,0-1 67,1-3 0,-1 3 3,0 1 0,1 3 41,-1-3 1,0 5 338,1-2-325,-1 3 1,0 4 269,0 1-383,1 4 0,-2 10 111,-3 4 0,1 3-79,-4 4 0,3-1-5,-4 6 0,4-5-163,-4 5 0,2-2 30,-2 1 1,-2 2-230,7-5 0,-5-1 159,4-4 1,-4 1 84,4-1 0,1-1-403,3-3 0,4-2-132,1-6 659,-1 0 0,24-28 0,6-6 0</inkml:trace>
  <inkml:trace contextRef="#ctx0" brushRef="#br0">10116 2892 7992,'-9'-4'-254,"1"0"0,4-2 363,-4 2 0,4 3 200,-4-3 1,-1 8-115,-3 4 1,4 3-22,0 1 1,1 5-63,-1-1 0,-2 6 14,6-2 0,-4 4-140,4 0 0,0 1 31,4 0 1,0-2-65,0-3 0,5 2 73,3-5 0,5-1-33,3-4 1,-1-5 22,6-3 1,-5 2-2,4-2 1,0-1-36,0-8 1,3 3 47,-2-6 1,-2-5-69,2-3 1,-5-6 4,4 1 0,-6-2-13,-2-1 0,-1-1 33,-7 0 0,5-3-6,-5-1 1,0 0 57,-4 5 0,-6-1 5,-2 0 0,-7 1 170,-1-1 0,-2 6-11,2 3 1,1 6-26,-6 2 0,2 5-113,-2-1 0,0 3-86,4 1 1,-1 1 61,2 3 1,-2 4-142,-2 9 1,3-2 74,9 5 0,-2-1-32,6 2 1,0 1-74,4-6 0,0 5 45,0-5 0,2 2 91,2-2 1,3-2-28,5 2 0,2-6 4,2-2 0,-1-5-50,5 1 0,1 1-97,4 0 0,-2-1 66,-3-4 1,4-4-123,-4-1 0,3-4-789,2 1 1011,0-3 0,-1-18 0,1-4 0</inkml:trace>
  <inkml:trace contextRef="#ctx0" brushRef="#br0">2240 5378 6665,'-6'-7'930,"5"2"-740,-10 5 205,10-6-263,-5 5-5,6-5 84,0 6-114,0 0 0,10 0-24,2 0 1,10 0 13,2 0 0,8 0-15,9 0 1,3 0-30,5 0 0,0-1-1,0-3 1,-5 2 3,-3-2 1,0 3-110,-4 1 1,-4-1 71,-13-4 0,-2 4-26,-5-3-81,-1 3 0,-5-1 99,-3-2 0,-4 3 34,-4-3-36,-3-3 1,-10 4-95,1-5 0,-6 5 46,2-1 0,-4-1-9,0 0 0,-6 1 25,-3 4 1,-3 2-11,-1 2 1,-5-1 48,-3 5 1,1 1-45,-1 8 0,0-2-25,-4 5 0,1 1 110,3 3 0,4 2 16,8 3 1,4-2-48,9 6 0,-1 0 6,9 4 1,2-6-32,10-2 1,6-4-16,2-5 0,4 2 0,5-5 1,-2-2 23,5-7 0,-1-1 343,2-3 0,5-3-178,-6 3 0,10-6 71,-5-3 1,1-4-65,-6 1 1,4-3-11,-4-2 0,-2 1 1,-2 0 1,-3-5-10,-5 1 0,-3 0-31,-5 3 0,-1-3 20,-3-1 0,-3 2-513,-5 7 0,-6-3 63,-2 3 1,-4 3-77,0 0 1,-5 4 120,0 1 1,1 1-17,3 4 1,6 1-129,2 7 1,4 0-201,0 4 1,7-2 605,1 5 0,27 6 0,10 2 0,2 4 0,0 1 0</inkml:trace>
  <inkml:trace contextRef="#ctx0" brushRef="#br0">3150 5673 7983,'-1'-11'0,"-3"3"0,3-3 0,-5 8 0,6-5 0,6 5 363,2-1 0,4 2-76,4-3 1,2 4-295,3-3 1,2 3-105,-2 1 0,2 1-209,1 3 0,-3-1 3,-1 5 1,-3-4-237,3 4 0,-5 1 553,2 3 0,-15 17 0,-3 3 0</inkml:trace>
  <inkml:trace contextRef="#ctx0" brushRef="#br0">3212 5821 7983,'-12'0'0,"-1"0"-110,1 0 1,1-2 35,3-2 275,2 3-132,1-4-16,9 5 1,1 0-157,12 0 0,5 0-463,-2 0 566,4 0 0,44 0 0,-28 0 0,-1 0 0</inkml:trace>
  <inkml:trace contextRef="#ctx0" brushRef="#br0">5230 5169 7983,'0'-13'-322,"-5"1"0,-1 0 534,-2-1 0,1 1 1156,3 0-633,3 5-294,-5 1-550,6 6 1,0 2 106,0 2 1,0 7-38,0 5 1,0 6 61,0-1 0,0 6-12,0 2 0,0 5 2,0-1 1,0 1-126,0-1 1,0 2 108,0-2 1,0 3-80,0 1 0,0-5-82,0 1 1,0-7 33,0-1 1,0-6-93,0-7 1,0 1-214,0-1 339,0-5 1,0-3 49,0-8 1,0 1 135,0-5 1,-1 0-129,-3-5 1,2 0 15,-2-4 0,3 2 78,1-5 1,-4-1-64,0-4 1,0 1 105,4-1 0,-4-1-98,-1-2 1,1 0 203,4-5 0,0 1-46,0-5 1,0-4-35,0 0 0,6 0-29,2 4 1,3 5-3,1 4 1,5-1-143,-1 4 1,2 3 76,-2 10 0,-2 5-254,2 3 1,2 3 49,-2 1 0,1 5 157,-5 3 0,-4 3-303,1 2 1,-1 4-407,4 4 1,-5 2 196,-3 2 530,-3-1 0,-12 13 0,-5 6 0,-1 3 0,0 1 0</inkml:trace>
  <inkml:trace contextRef="#ctx0" brushRef="#br0">5230 5415 8030,'-12'0'-74,"0"0"0,3 0 429,1 0 374,5 0-519,-2 0 0,6 0-42,3 0 1,9 0-68,7 0 1,1 0-126,3 0 1,-2 0-462,7 0 0,1 0 289,-1 0 1,1 0-964,-1 0 1159,2 0 0,28 5 0,5 2 0</inkml:trace>
  <inkml:trace contextRef="#ctx0" brushRef="#br0">5698 5427 8030,'-13'-5'137,"7"3"99,-5-3 0,8 6-195,-5 3 0,5-1 81,-1 5 1,3 4-141,1 5 1,-5 3 78,1-3 0,0 3-82,4-3 0,0 5-74,0-2 0,2-1-170,2 2 0,-3-6-295,3 1 1,2-2 232,-2-2 1,4 0 326,-4 1 0,17-12 0,-1-2 0</inkml:trace>
  <inkml:trace contextRef="#ctx0" brushRef="#br0">5685 5452 8030,'-12'-13'0,"1"5"-264,3 0 0,1 5 343,3-1 441,3 3 0,-5 2-305,6 3 1,6 3-274,2 5 0,4 5 61,5-1 0,2 5 70,5-5 1,0 6-65,-4-2 1,3 0 22,-2 0 0,1-5-206,-2 2 1,4-1 41,-4-4 0,3 6-158,2-10 0,-5 0 124,1-8 1,-5 0-84,5 0 0,-6-1 90,1-3 0,-2-3 42,-2-5 1,-4-2 124,1-2 0,-7-2-116,3-3 0,-4-2 231,-1 3 0,0-4 83,0 0 0,0-1 87,0 1 0,-1 0 115,-4 4 0,0-2-160,-3 6 0,-3 1 66,3 6 0,1 0-77,-1 5 1,3 1-180,-3 7 0,4 0-21,-4 8 0,4-1-257,-4 10 1,5-1-26,-1 5 1,-2 0-213,2-1 0,-1 2 64,1 3 1,2-3-683,-2 3 1075,3-3 0,12 20 0,2 6 0</inkml:trace>
  <inkml:trace contextRef="#ctx0" brushRef="#br0">5046 5956 8030,'-13'0'0,"1"0"0,0-4 0,-1 0 510,1 0-235,5 4-331,2 0 0,12 4 163,5 0 1,11 2-6,10-2 1,9-3-42,8 3 1,6-2-8,9-2 1,4 0-290,-33 0 0,1 0 0,3 0 0,0 0 253,1 0 1,0 0 0,1 0 0,1 0-56,0 0 0,0 0 0,-1-2 1,-1-1 62,-2 1 0,0 0 0,-1 0 0,-1 0-225,25 2 1,-5 0-12,-12 0 1,-4 0-555,-8 0 506,-8 0 1,-9 2-288,-8 2-161,-2 3 706,-12 5 0,-50 11 0,19-10 0,0 0 0</inkml:trace>
  <inkml:trace contextRef="#ctx0" brushRef="#br0">5772 6375 8030,'-6'-13'-1000,"5"1"0,-9 4 2261,6 0-889,-5 5 1,6 1-144,-5 7 1,3 8-132,-3 0 0,0 8-44,-4 4 0,-1 1-18,1 7 1,0 0 29,0 4 0,-1 1-95,1 3 0,-4-3 91,-1 3 0,1-3-161,3-1 0,-2-5 121,3-3 0,-3-6 37,7-7-30,2 1-19,1-16 0,5 3 60,0-8 1,1-3 13,3-5 0,2-5-162,2 1 0,4-6 73,1 2 1,-1-8-143,4 0 0,2-5 55,-1 4 1,-1-5 33,-4 1 0,5-2 22,-1-2 0,0 0-17,-3 0 1,3 0 47,1 0 1,-1 5 121,-4 4 1,1 3 187,-1 5 0,-4 7 163,0 9-237,-5 3 1,3 6-52,-6 4 0,0 7-21,0 4 1,0 4-40,0 0 0,4 2-5,0 3 1,0-3-61,-4 3 1,1-2-153,3 2 0,-2-3-110,2 2 1,-1-2 88,1-1 0,-2 0-72,7-1 0,-5 0-14,4-4 1,-5-2 77,1-6 0,1 0-366,-1 1-487,6-6 23,-9 3-67,5-8 1023,-6 3 0,-22-16 0,-6-2 0</inkml:trace>
  <inkml:trace contextRef="#ctx0" brushRef="#br0">5612 6695 7956,'-9'-11'0,"1"2"212,5-2-3,-2 5 0,6-5 341,3 3 0,5 1-376,7 3 1,3 2-347,6-2 1,4 1-310,-1-1 0,5 3 265,-4-3 1,4 2 215,-5 2 0,9-9 0,4-3 0,2-2 0,0 0 0</inkml:trace>
  <inkml:trace contextRef="#ctx0" brushRef="#br0">7667 5710 7956,'0'-12'0,"0"4"-166,0-1-114,0 1 1,1-3 769,3 3 1,3-2-201,5 6 0,2 0 21,2 4 0,2-4-254,3 0 1,6 0-227,-2 4 0,2 0-48,-2 0 0,-2 4-291,-3 0 0,2 6-250,-5-2-147,5 3 905,-9 1 0,-17 17 0,-11 4 0</inkml:trace>
  <inkml:trace contextRef="#ctx0" brushRef="#br0">7765 5845 7956,'-7'-5'0,"-2"2"-1051,5-5 682,0 5 1,5-4 1036,3 3 0,4 3-329,9-3 0,-2 3-288,5 1 0,1 0-213,3 0 1,5 0-686,0 0 847,0 0 0,33 0 0,-25 0 0,-1 0 0</inkml:trace>
  <inkml:trace contextRef="#ctx0" brushRef="#br0">10313 4787 7986,'-2'-11'0,"-2"3"0,3-3 189,-3 3 0,2 1 239,2-1 247,0 5-525,0-2 0,-4 6-139,0 3 0,0 4 87,4 9 0,0 2 23,0 5 0,0 7-1,0 1 0,-4 5-15,0 4 0,0 2-205,4 2 1,0 1 49,0-5 1,0 4 4,0-4 1,0 3 76,0-7 1,4-3-203,0-9 1,0-6-256,-4-3 252,5-2 59,-3-7 44,3-2 1,-5-10 147,0-3 1,0-5-97,0-3 0,-1 1-1,-3-6 0,1 1 13,-5-5 1,5-1-50,-1-2 0,1-2 15,-1-3 0,3-7-4,-3 3 0,2-4 73,2 0 1,0-4 4,0-8 1,0 2-29,0-2 0,6 4-14,2 3 1,7 5 49,1 9 1,1 3 10,-5 8 0,1 5 81,-1 8 1,1 2-45,4 6 1,-3 4 1,2 0 1,-2 6-43,-2-2 0,0 7 21,1 2 0,-2 5-65,-3-2 0,1-1 57,-5 2 0,0 3-135,-4 5 1,-4 0 55,0-5 0,-5 5-130,1 0 0,-5-2 36,-3-6 1,2 1 46,-2-6 0,-2 0 41,2-3 0,-5-2 11,5-3 1,-5-1-137,5-3 1,-5-3 109,5 3 1,-2-2-358,2-2 0,2 0 138,-2 0 1,2 1-920,2 3 1175,5-3 0,18 5 0,9-6 0</inkml:trace>
  <inkml:trace contextRef="#ctx0" brushRef="#br0">10977 4910 8016,'12'-12'0,"1"0"52,-6 5 0,-3 3 47,-8 8 0,-7 3 122,-6 5 0,-1 6-119,2 2 1,1-1 0,-5 2 0,4-1-137,0 5 0,-2 0 122,2-1 0,-1-1-118,5-2 1,4 2 87,0-2 1,5-2-167,-1 1 0,4-6 31,4-2 1,3-1 55,5-7 0,5 0-2,-1-4 1,6-1-2,-2-3 1,8-3-145,0-5 1,1 0 82,-4-1 1,-1 0-70,1-4 1,-2 3 98,-2-2 1,-1 2 79,-7 2 1,2 1-83,-7 3 20,-3-3 71,1 10 1,-8 1 27,-2 8 1,2 3 113,-7 1 0,7 0-97,-3 1 0,4-1 35,1 0 0,0 1-69,0-1 1,1-1 147,4-3 1,-3 2-36,7-6 1,3 0-24,4-4 0,2 0-40,-2 0 1,-1-6 2,6-2 1,-5 1 4,5-1 0,-6-4 0,1-5 0,-3 1-14,-5 4 1,1-5 5,-4 1 0,-1-1-167,-4 5 1,-6 0 25,-2 0 1,-8 1-97,-5 2 1,-2 4-62,-2 5 0,-1 0-355,-3 0 0,2 1-193,-6 3 0,7 3 282,2 6 0,0-1-164,8 0 633,0 0 0,31 17 0,7 4 0</inkml:trace>
  <inkml:trace contextRef="#ctx0" brushRef="#br0">11568 5009 8016,'12'-13'-678,"0"1"930,-5 5 1,-3 2 516,-8 5 0,-3 4-719,-5 0 0,0 5 23,0 0 1,-1 2-166,1 1 0,1 0 114,3 1 1,-2-1-61,6 0 1,0 0 72,4 1-167,0-1 0,1-1 96,3-3 1,5 2 19,7-6 0,-1 4 125,6-4 0,-5 0-96,5-4 1,-2 2 218,1 2 0,2-3-87,-6 3 0,1-2-45,-5-2 1,-1 1-10,-3 3-40,-2-3 0,-6 10-33,0-2 0,-10-3-18,-2 3 0,-9-1-220,1 4 1,-3 0 59,-2 1 0,-4-2-226,1-3 0,-1 3 123,4-3 0,5-2-500,-1-2-130,6-3 74,-3-1 819,12 0 0,49-27 0,-12 10 0,0-1 0</inkml:trace>
  <inkml:trace contextRef="#ctx0" brushRef="#br0">11851 5058 8031,'0'-8'0,"0"-1"333,0 7-260,0-4 1,0 8 227,0 2 0,0 3-135,0 5 0,-4 2-59,0 2 0,0-1-21,4 5 0,0 0-8,0 0 1,1-1-33,3-2 0,3-4 81,5 4 1,2-5-135,2-4 1,3 2 26,6-6 1,0 0-57,-1-4 0,5-1 110,0-3 0,-1-3-81,-3-6 0,-2 1-6,-2 0 0,1-6-6,-6-2 0,-4-4-9,-3 0 1,-7-1-8,2 0 1,-2-3-62,-2-1 0,-6-1 64,-2 1 1,-3 5 52,-1-1 1,-6 0-46,-2 5 1,-4 2 211,0 2 0,-6 6-16,-3 2 0,-4 5-13,-4-1 1,3 4-47,-3 4 1,0 3 7,4 5 0,0 2-2,12 2 1,5-1-25,11 6 1,4-5-162,5 5 1,5-2 120,4 2 0,7-4 5,4-4 0,9 2-47,4-3 1,3 6-99,0-10 0,0 4-97,-3-8 0,1 2-309,-5-2 0,4-3-50,-5 3 0,0-2 185,-8-2 1,2 0-1160,-6 0 1515,1 0 0,-16-11 0,-2-3 0</inkml:trace>
  <inkml:trace contextRef="#ctx0" brushRef="#br0">9857 5882 6019,'0'-6'0,"0"0"0,0 6-221,0 0 246,0-5 8,0 3 7,0-3-2,0 5 5,0 0-9,-5 0-4,3 0 18,-3 0-18,5 0 3,0-6 6,0 5 2,0-5-28,0 6 173,0 0-234,0-5 64,0 4-2,0-5-7,0 6-32,0 0 23,5 0-1,-3 0-39,3 0-5,-5 0-18,0 0 72,6 0-4,-5 0 17,5 0-19,-6 0 4,0 0-6,0-5 0,0 3-2,0-3 2,0 5-2,0 0 3,5 0-28,-4 0-88,5 0-17,-6 0 126,0 0 1,5 0 0,2 0-1</inkml:trace>
  <inkml:trace contextRef="#ctx0" brushRef="#br0">9968 5809 5761,'-7'0'-1,"2"0"2,5 0-3,0 0 26,-6 0 4,5 0-18,-5 0 1,6 0-32,0 0 0,11 0 0,3 0 0</inkml:trace>
  <inkml:trace contextRef="#ctx0" brushRef="#br0">9820 5845 7986,'-12'0'-813,"0"0"1,4 0 471,-1 0 364,7 0 0,-8-1 56,6-3-37,0 3 1,2-5 42,-2 6-30,3 0 103,-4 0-115,5 0 0,0-1 52,0-3-15,0 2 0,0-3 3,0 5 153,0 0-211,5 0 1,-2 0 17,5 0-38,-5 0 0,8 0-5,-3 0 0,3 0-2,1 0 0,0 0-2,1 0 1,0 0-7,4 0 0,-2 0 19,5 0 1,1 0-8,3 0 1,2 0-18,3 0 0,-3-4 0,3 0 0,2 0 55,2 4 0,3 0 13,1 0 1,-5 0-17,1 0 0,0 0-18,4 0 1,4-5 6,0 1 0,-1 0-2,-8 4 1,4 0-52,-3 0 1,5-1 41,-1-3 1,1 2 4,-9-2 1,5 2 5,-1-3 0,7 4 2,1-3 0,1 1-5,-1-1 1,-1 3 4,5-3 1,-1 2-26,1 2 0,-3 0 23,-5 0 0,0 0-56,0 0 0,0 0 36,0 0 0,0 0-5,0 0 0,1-4 15,3 0 0,1 0 2,3 4 0,-2 0 21,-6 0 0,0 0-26,0 0 0,4 0 70,0 0 0,4 0-54,-4 0 1,1 0 34,-1 0 1,1-1-23,4-3 1,-4 2-3,-5-2 1,1 3-36,3 1 0,-1 0-7,5 0 1,-4 0 9,4 0 1,0 0-8,4 0 1,-1 0-34,-3 0 0,2 0 40,-6 0 1,1 0-36,-1 0 1,3 1 41,5 3 0,1-2 2,-1 2 1,1-3-153,4-1 0,0 0 167,4 0 0,-3 0-21,-6 0 1,4 0 5,0 0 0,9 0-7,-5 0 0,6 0 11,-5 0 0,-2 0-46,1 0 0,1 4 36,3 0 0,1 0-37,-1-4 0,1 2 23,-1 2 1,4-3-4,-4 3 0,-2-2 2,-10-2 0,2 0-1,2 0 1,6 0 34,2 0 1,0 0-29,-8 0 1,-4-2 89,0-2 1,-1 3-78,-7-3 1,-4 1 12,-4-1 1,-6 2-17,2-2 1,1-1 6,-1 1 0,-5 0-23,-3 4 0,-2 0-4,2 0 1,-4 0 194,-4 0-189,-1-6-263,-5 5 57,-2-5-47,-5 6 0,-1 0 99,-3 0 1,-3 0-108,-5 0 0,-2 2 68,-2 2 1,1-3-343,-6 3 537,0 3 0,-30 5 0,-8 8 0</inkml:trace>
  <inkml:trace contextRef="#ctx0" brushRef="#br0">10460 6387 8024,'0'-12'-244,"0"-1"1,0 1-1061,0 0 1464,0-1 0,0 5 875,0 0-729,6 5 1,-5-1-134,3 8 0,-4 3 30,-4 5 1,1 2-131,-5 2 1,1 0 212,-1 4 1,-1 1-82,4 3 1,0 1 11,1-1 0,3 1-142,-4 0 1,4-1-131,1 1 0,0-1 50,0 1 1,0-4 69,0-1 0,4-4-348,0 5 0,2-6 105,-2 1 0,-1-2-268,5-2 1,-4-3 37,4-1 1,-4-1-93,4 1 0,-5-1-223,1-3 723,-2-3 0,-30-1 0,-6-7 0</inkml:trace>
  <inkml:trace contextRef="#ctx0" brushRef="#br0">10177 6842 8024,'-7'-5'0,"-4"3"-107,5-3 25,-1-1 41,1 5 0,12-4 274,2 5 0,8 0 405,5 0 1,6 0-257,2 0 1,5 0-183,-1 0 0,3-4-307,0-1 0,1 1 132,0 4 0,-4 0-528,0 0 0,-6 0-1,2 0 1,-4 4-813,-5 1 911,-2 4 0,-11-2 405,-3 5 0,-3 1 0,-34 15 0,-8 5 0</inkml:trace>
  <inkml:trace contextRef="#ctx0" brushRef="#br0">10423 7039 8024,'-6'-7'83,"-5"-4"149,9 5 177,-3-7 1,6 2-152,3 3 0,3 1-313,5 3 0,1 3 158,-1-3 0,2 2-11,2 2 1,-2 4-162,2 1 1,-2 5 67,-2 3 0,-4 0-155,1 8 0,-7-5 52,2 5 0,-2-1-124,-2 5 0,-7 0 20,-5-1 0,-2 5 96,-7 0 0,2-2 71,-1-7 0,-2 2 141,5-5 0,-3-2 277,4-7 0,3-3 74,5-5 367,5 0-516,-2 0 1,12-5-249,5-3 0,2-2 13,6 2 0,5-2-121,3 6 1,1-4-422,-4 4 1,4-4 197,-1 4 1,1 0-434,-4 4 0,-1 0 134,1 0 1,-1 0 118,1 0 0,-2-4 457,-2-1 0,29-31 0,4-5 0</inkml:trace>
  <inkml:trace contextRef="#ctx0" brushRef="#br0">11113 6424 8024,'-5'-23'-60,"1"2"1,-4-1-119,4 6 0,0 3 497,4 5 578,0 6-799,5-4 0,-3 12 37,2 2 0,-3 8-111,-1 5 0,0 3 82,0 5 1,0 2-4,0 6 1,0 0-62,0 0 0,-4 0-148,0 0 0,0-1 115,4-4 1,0 3-172,0-7 1,-1 1 79,-4-4 0,4-6 96,-3-3 254,3-8-218,1-2 0,0-8 167,0-2 1,0-2-31,0-7 1,4 0-88,0-4 1,4 3-67,-4-2 0,6-2-136,-2 2 0,3-5-54,1 5 0,0 0 42,1 3 0,-1 5-60,0 0 1,1 1 59,-1-1 1,0 2 32,1 6 0,3 0 73,0 0 0,1 6 16,-5 2 0,-1 3-11,-3 1 0,3 1 103,-3-1 0,-1 3-15,1-3 0,-5 3-74,1-7 1,-2 3 5,-2 2 1,-2-5 2,-2 0 1,-3-5 75,-5 1 0,0 1-116,-1 0 1,-3-1-3,0-4 1,-5 0-123,5 0 1,-2 0-226,1 0 1,4 0-377,-4 0 1,2 4 744,-1 0 0,2 0 0,-3-4 0</inkml:trace>
  <inkml:trace contextRef="#ctx0" brushRef="#br0">12392 6276 8067,'0'-12'-251,"0"0"0,0 3-935,0 1 1525,0 0 1,0-4-45,0-1 0,0 5 32,0 0 0,0 4 197,0-4-280,0 5 0,0-4-93,0 3-210,0 3 1,4-4 206,1 10 0,-1 3 0,-4 8 1,0 3-35,0 6 1,0 1-13,0 3 0,0 2-146,0 6 0,4 4 82,0 0 0,0 0-198,-4-4 1,4 0 29,0 0 1,2-2 99,-2-2 0,-3-3-91,3-5 1,2-6 3,-2-3 1,0-6 106,-4-2-26,0-5 1,0 1 231,0-8 0,0 1-63,0-5 1,-1 0-88,-4-5 1,-1 1-21,-7 0 0,1 0 12,0-1 0,-2 0-35,-2-4 0,1 4-15,-6-4 0,2 3-46,-2 2 1,-2 0 59,3 0 1,2 1-101,1 2 0,0 0 86,0 5 1,1-5-270,4 5 0,-1 0-277,1 4-1,0 0 245,5 6 1,1-4-225,6 7 1,2-7 537,2 3 0,-3-4 0,37-7 0,3 0 0</inkml:trace>
  <inkml:trace contextRef="#ctx0" brushRef="#br0">12380 6264 8067,'0'-12'0,"0"-1"0,0 1-54,0 0 1,0-1-97,0 1 1,1 0 749,4-1 1,-3 5-170,6 0 0,2 4-322,6-4 1,-1 5 41,6-1 0,1 2-76,7 2 0,-2 0 38,6 0 0,-2-4-146,2 0 0,1 0-59,-5 4 1,0 0 34,-5 0 0,4 0-91,-4 0 0,-1 4 52,-6 0 1,-8 0-417,4-4 118,-4 0 6,-2 6 201,-1-5 1,-6 6-117,0-3 0,-2-1 128,-2 5 0,-1-4-111,-4 5 0,-1-3-29,1 3 1,-2 6 314,-1-3 0,-6 3 0,-23 30 0,15-18 0,0-1 0</inkml:trace>
  <inkml:trace contextRef="#ctx0" brushRef="#br0">12565 6448 8067,'-6'-6'-1930,"5"-5"2396,-5 4 216,6-5 0,2 1-247,2 2 1,3 0-160,5 5 0,4-4-86,1 3 1,5 1-49,-2 4 0,-1 0-91,2 0 1,-6 0-53,1 0 1,-2 2-208,-2 2 1,-5 3 81,-3 5 1,-2 0-141,-2 1 1,0 0 83,0 4 0,-6-4 123,-2 4 0,1-2 14,-1 1 0,0-2-47,-5 2 0,5-6 213,0-2 1,4-1 67,-4 1-45,5 3 1,-3-8 31,6 5-84,0-5 0,6 3-45,2-1 1,3-4 3,1 3 1,2-1-95,2 1 1,-2-1 12,2 5 1,-2-4-20,-2 4 0,-3-4 13,-1 4 1,-5-3-13,1 3 1,-3-4 150,-1 4-39,0-5 0,-5 6 30,-4-5 1,-2 1-80,-1-5 0,0 1 33,0 3 0,-5-3-4,1 4 1,-1-4-178,5-1 1,0 0-46,-1 0 0,1 0-550,0 0-39,-1 0-317,1 0 521,5 0 563,2 5 0,16 13 0,2 8 0</inkml:trace>
  <inkml:trace contextRef="#ctx0" brushRef="#br0">12220 7015 8067,'-12'0'0,"-1"0"-580,1 0 152,0 0 1007,5 0 0,4 0-212,11 0 0,3 0-103,14 0 1,0 0-166,12 0 1,2 0-3,10 0 0,5 0-88,-1 0 1,2 0-65,-2 0 1,2 0 33,2 0 1,1-5 44,-9 1 1,-4 0-225,-12 4 1,-4 0-325,-9 0 220,-2 0 0,-13 0 115,-5 0 1,-5 0-61,-7 0 1,-5 6-102,1 2 0,-6-1 214,1 1 0,2 0-97,-1 4 0,1-1 233,-2-2 0,-8 12 0,3 0 0</inkml:trace>
  <inkml:trace contextRef="#ctx0" brushRef="#br0">12565 7211 8067,'0'-12'-108,"0"0"-216,0 0 704,0-1 1,1 2-80,3 3 1,3 3-259,5 5 1,1 0 23,-1 0 1,4 0-13,1 0 1,3 5-15,-3 3 0,-1 5-11,-4 3 1,-5-2-5,-3 2 1,-2 3-164,-2 2 0,-2-2-5,-2 1 1,-3 1 22,-5 3 1,0-4 54,-1-4 1,-3 2 32,0-2 1,-1-1 546,5-7-25,0 3 32,-1-4-304,1 0 0,6-1-43,6-6 1,3-2-140,10-2 1,-3 1 73,11-5 1,-5 4-299,5-4 0,-1 5 64,5-1 0,-4-1-32,-1 0 1,1 0-141,3 1 1,1 2-124,-1-2 1,1 2-1,0-2 0,-5 2-121,1-2 0,-2 3-253,1 1 792,-2-6 0,5-17 0,3-10 0</inkml:trace>
  <inkml:trace contextRef="#ctx0" brushRef="#br0">13463 6424 8066,'0'-12'0,"0"-1"0,0-3 0,0-1 0,0 1 187,0 4 185,0-1 554,0 1-318,0 5-530,0 2 13,0 16 0,0 2-131,0 12 0,0 0-68,0-1 0,0 5 92,0 0 1,-1 5-48,-3-1 0,2 2 35,-2 2 0,3-1-90,1-4 1,0 0 51,0-3 0,-4-3 43,-1 2 0,1-7 7,4-5-12,0-2 162,0-7 0,2-2-121,2-5 0,-3-5 211,3-3 0,3-3-95,1-2 1,3 0-164,2-4 1,-1 2 49,0-5 0,2 1-146,2-2 1,-1-1-30,6 6 0,-5-1 90,5 5 1,-5 1-4,5 3 1,-6 1 0,1 3 1,-2 3 92,-2-4 0,0 10 10,1 3 1,-5 3 18,0 1 0,-5 2-57,1 2 1,1-2 6,0 2 1,-1 2-53,-4-2 0,-2 1-16,-2-5 0,-3 0-17,-5 1 1,-2-5 54,-2 0 0,1-4-137,-6 4 0,2-5 101,-1 1 0,-2-2-195,5-2 0,-3 0-66,4 0 0,-1 0-63,5 0 0,0-2 14,-1-2 375,1-3 0,27-38 0,7-8 0</inkml:trace>
  <inkml:trace contextRef="#ctx0" brushRef="#br0">13992 6215 8066,'0'-20'0,"0"4"-170,0 2 1,0 2 278,0 0 1,2 1 427,2 3 0,-2-2-261,7 6 1,-5-1-121,4 0 1,-4 4 4,4-3 1,-4 3-5,4 1 1,-1 1-145,2 3 0,0-1 98,-5 5 1,6 4 20,-2 5 0,-1 5-24,1-2 1,-1 9 111,1 4 1,3 4-97,-3 4 0,-2 2 6,-2 7 0,-3 4-472,-1 4 1,0 7 350,0 5 0,-4-32 0,-1 1-172,-1 0 1,-1 0-1,-2 0 1,-2-1 72,1 0 0,-1-2 1,-2-1-1,-2-1-119,-1-1 0,-1-1 0,-3 0 0,0-2 22,0-1 1,-1-1-1,-24 20-219,4-11 1,0-6-54,4-6 0,-4-2 48,0-2 1,0-3 116,4-6 0,0 4-471,0 1 765,-11-1 0,7-2 0,-11 0 0,-1 1 0,-3 0 0,-2 1 0</inkml:trace>
  <inkml:trace contextRef="#ctx0" brushRef="#br0">11666 6325 8046,'0'-19'-332,"-1"3"-29,-3 8 1,1 2 626,-5 6 0,4 2-72,-4 2 0,-2 8 57,-6 8 0,2 5-109,-2 4 0,-2 2 83,1 6 0,0 7-95,0 5 1,5 6-394,0 6 0,1 2 307,6 3 1,3-30-1,0 0-83,2 3 0,0 0 1,3 2-1,1 0-72,2-1 0,1-2 0,1-1 0,1-1 37,3-3 0,1-1 0,17 26-280,3-5 0,2 0 223,2-3 0,0-9-327,0-13 0,1-3 60,3-4 0,7-4 398,6-4 0,3-2 0,-4-3 0,-1-4 0,-1-3 0</inkml:trace>
  <inkml:trace contextRef="#ctx0" brushRef="#br0">14386 6116 8044,'0'-12'-1642,"0"0"1755,0-1 0,4 5-42,0 0 0,2 5 160,-2-1 0,-2 3 56,7 1-197,-1 0 1,4 0-21,0 0 1,-3 0 1,-1 0 0,0 0 91,4 0-130,1 0 1,-1 4 27,0 0 1,1 5-1,-1 0 0,-4 0 47,0-1 1,1 7-41,3-2 1,-4 2 49,0-3 1,-5 6-33,1 2 0,-3 4 4,-1 0 1,0 6-9,0 3 1,0 3-3,0 1 0,-4 5-27,0 3 0,-1 4-138,1 5 0,2-2 30,-2 5 1,3 5 66,1 3 1,0 1 112,0-5 1,4 0-19,0-4 1,4 2 121,-4-6 0,6-4-113,-2-4 1,3-6 14,1-2 1,-3-3 85,-1-10 1,-1-2 73,1-9-385,3-1 183,-10-5-305,5-2 204,-6-5 1,-6-1-183,-2-3 1,-3 2 26,-1-2 1,-5 2-113,1-3 1,-10 4 158,1-3 1,-2 3 0,2 1 1,-1 0-708,-2 0 1,-2 0 305,-3 0 1,-3 0 119,3 0 1,-2 0 399,-2 0 0,0 0 0,0 0 0,-16 0 0,-5 0 0</inkml:trace>
  <inkml:trace contextRef="#ctx0" brushRef="#br0">9956 6338 8044,'0'-13'0,"0"1"0,-4-4-361,0-1 1,-1 1 143,5 4 1,2 1 909,2 2-251,-3-2-507,10 5 122,-9-1-144,3 1 0,-6 6-4,-3 0 1,1 0 130,-5 0 0,-1 4-65,-3 1 1,0 4 25,-1-1 1,0-1-16,-4 1 1,4 1 6,-4 3 1,4-1 1,0-3 1,1 3 2,0-3 1,-1 2-1,1-2 0,0 1 181,0-4-168,-1 4 0,1-3 62,0 2 1,3-1 74,1-3 34,5-3-67,-2 10 15,0-10 17,3 5-77,-3-1 0,6-3 209,3 2-220,-2-3 0,4 3 55,-2 0 0,-1 2-39,5-2 1,-5-1 94,1 5 0,2-4-109,-2 4 1,1 0-1,-1 5 1,-2-1 20,2 0 0,-3 2-8,-1 2 0,4 2-141,0 3 1,1 2 127,-5-3 0,0 8-90,0 1 1,0 5 66,0-1 1,0 8-114,0 4 0,0 3 69,0 1 1,0 4-210,0 0 1,-2 6 197,-2-1 1,1 2 2,-5 1 1,4 4 118,-4-4 0,5-3-92,-1-13 1,-2-3 112,2-5 1,0 3-97,4-3 0,0-7 229,0-10 0,0 1-104,0 3 1,0 0-41,0-4 0,0-1 88,0-2 0,0-4 291,0 4 0,4-4-637,0 0 1,2-1 82,-2 0 0,-1-4 15,5 1 1,-4-7 62,4 3 1,1-4-120,3-1 0,0 0 39,0 0 1,5 0-127,-1 0 0,2-4 35,-2 0 0,2-6-228,3 2 0,2-3 32,-3-1 1,0 3 83,0 1 1,-3 4-381,3-4 1,-1 0-87,2-5 731,2 7 0,18-33 0,11-2 0</inkml:trace>
  <inkml:trace contextRef="#ctx0" brushRef="#br0">15432 6805 8024,'0'-12'-316,"1"1"-39,3 3 0,-1-3 427,5 3 1,-5 1 927,1-1-671,3-1 0,-6 1 117,4 0-431,-4 5 205,-1-2-189,0 5 0,-1 4 44,-4 0 0,-1 6 23,-7-2 1,1 4 20,0 5 0,-5 2-17,1 5 0,-6 2-61,1 3 0,-3 4 67,-5 8 0,-2 4-401,-6 8 0,13-22 0,0 0 347,-2 3 0,-1 2 0,-3 0 0,1 1-251,-2 2 0,0 0 0,2-1 1,1 0 204,-1 1 1,0-1 0,4-1-1,0-1-77,0-3 0,1 0 1,4-3-1,1-2-2,-9 18 1,6-5 95,1-9 1,6-2 32,-1-5 1,2-2-79,2-2 0,-1-2 371,1-3 1,0-2-432,0 2 824,5-2-1187,-4-2-101,9 1 1,-2-6 96,8-3 0,3-3-93,6-1 0,4-5-119,4-4 659,2-7 0,18-15 0,8-6 0,5-6 0,-1-1 0</inkml:trace>
  <inkml:trace contextRef="#ctx0" brushRef="#br0">15370 7445 8024,'-1'-12'-57,"-3"0"1,1 3-57,-5 1 290,5 5 0,-8 3 325,3 9 0,1 3-426,-1 4 0,0 4 8,-4 4 0,1 1-96,2-1 0,-1 5 76,1 0 1,4-2-196,1-6 1,2 2 0,2-3 0,0-2 108,0-1 1,2-4 42,2 0 0,7-7 7,5-1 1,6-4-38,-1-1 1,2-6 18,1-2 0,1-8-110,0-5 0,3 1 125,1-5 0,0 3-198,-5-6 0,1 2 50,0 1 1,-6 0 37,-3 1 1,-6 6 98,-2 6 145,-5 5 0,-3 7-34,-8 0 0,-3 11-35,-2 5 0,1 2 145,0 2 0,-3 4-105,2 0 1,0 4-75,9-8 0,-1-1 32,5 2 0,0-6-27,0 1 1,2-3 48,2-5 0,7-3 111,5-5 1,6 0-80,-1 0 0,2-5-55,1-3 1,-3-7 16,0-2 1,-6-5 24,1 2 0,-4 1-147,-4-2 1,2 1-28,-6-5 1,0 2-154,-4 2 0,-1 2 0,-3 3 1,-3 2-163,-5-2 1,-2 3-86,-2 5 1,1-1 133,-6 4 0,0 1-362,-3 4 0,1 0 163,2 0 1,2 4 509,3 1 0,2 4 0,7 9 0,8 8 0</inkml:trace>
  <inkml:trace contextRef="#ctx0" brushRef="#br0">15912 7433 8024,'5'-7'-452,"2"2"1704,6 5-368,-7 0-801,0 0 0,-6 5 44,0 3 0,0 3-136,0 2 0,-2-1 25,-2 0 1,3 0-105,-3 1 0,3-1 166,1 0 0,1 1-175,3-1-29,3 0 1,5 1 78,0-1 1,5-4 77,-1 0 1,1-5-23,-5 1 234,0 3-43,1-6 36,-1 10-129,-5-9 1,-3 3 12,-8-5 1,1 4-157,-5 0 1,-2 2 110,-6-2 0,2-3-169,-2 3 0,-2-1-90,2 1 0,-2-2-194,1 2 0,4-3 100,-4-1 1,4 4-357,0 0-200,1 0 262,5-4 0,2-1-20,5-3 592,5 3 0,51-38 0,-19 19 0,0-1 0</inkml:trace>
  <inkml:trace contextRef="#ctx0" brushRef="#br0">16244 7519 8538,'0'12'315,"0"1"0,4 3-217,0 1 0,2-1-1,-2-4 1,-1 1 49,5-1 1,0 0-10,4 0 1,1-1-115,-1-2 1,4 0 80,1-5 0,5 0-104,-2-4 0,3 0 31,2 0 1,-2-6-145,-2-7 0,1 0 64,-6-8 1,5 3 75,-5-6 1,-1 2-114,-7-7 0,2-1 92,-6 1 1,-1-4 34,-7 5 1,-1-5-27,-7 4 0,1 0 122,-9 5 1,-1 3 17,-3 1 0,-1 6 112,0 2 1,1 1-118,-1 7 1,-4 0-11,1 4 0,-1 1-124,4 3 0,2 7 101,3 6 0,2 0-210,6 0 0,1 1 89,2 2 1,4 2-9,5-6 1,0 5 6,0-5 0,10 1-7,2-5 1,4 0 16,1 1 1,2-5 2,5 0 0,5-5-186,0 1 0,0-3 119,-5-1 1,1 0-334,-1 0 1,1 0 130,0 0 0,-1-4-135,1 0 0,-6-6-156,-3 2 1,-3 1-946,-5-1 1496,3 0 0,-48-15 0,-5-3 0</inkml:trace>
  <inkml:trace contextRef="#ctx0" brushRef="#br0">6928 9845 7966,'0'-12'0,"0"3"-321,0 1 1,0 4-64,0-4 839,0 5 1,6-6-138,2 5 1,3-1-187,1 5 0,2 0-49,2 0 0,4 0-10,4 0 1,1 0 15,-1 0 1,5 0-8,0 0 1,4 0-118,-5 0 0,5 0 68,-4 0 0,-5 0-111,-3 0 1,-6-4 84,1 0 0,-3-1 9,-5 1 25,-3 2 0,-5-5-6,0 3 0,-5 2-39,-3-7 1,-3 5 6,-2-4 0,0 1-44,-4-1 1,-2 3 67,-5 5 1,-5-5-70,0 1 1,-5 0 50,1 4 0,2 2-3,-2 2 1,0-2 2,-4 7 1,0 3 5,0 4 1,2 6-43,2-1 0,-1 3-2,5 5 1,2 1-178,6 3 1,5-3 58,8-5 0,4-2-33,8-3 0,2 1 95,7-9 0,5-1 211,2-7 1,3-2 6,2 2 0,0-4 128,-1-4 1,1 1-84,-1-5 1,-3 0 104,-1-5 0,-5 1-132,2 0 1,-3 3-23,-2 1 1,-5 0 97,-3-4-137,-3-1 1,-6 2-188,-4 3 1,-6-1 6,-1 5 0,-6-5-114,2 5 1,-8 0 8,0 4 1,-3 2-200,3 2 1,2-2-136,-3 7 1,9-1-141,3 4 202,9 0 0,4 1 467,8-1 0,8 0 0,27-4 0,13-3 0,4 1 0,1 0 0</inkml:trace>
  <inkml:trace contextRef="#ctx0" brushRef="#br0">7642 9906 8001,'0'-12'0,"0"0"39,0 0 1,2 3-40,2 1 0,-2 1 840,7-1 0,0-1 44,8 4-879,-4 1 56,5 4 0,-2 0-77,1 0 0,5 0-330,-2 0 0,-2 2-39,-2 2 1,2 1-332,-1 3 0,-1 3-104,-4-2 820,1 2 0,-18 23 0,-3 5 0</inkml:trace>
  <inkml:trace contextRef="#ctx0" brushRef="#br0">7593 10103 8001,'-12'0'0,"3"0"0,1 0 322,5 0 1,-1-4-1,8 0 1,6 0 7,11 4 1,0 0-202,12 0 0,0 0-143,4 0 0,0 0-1132,0 0 1146,0 0 0,1 0 0,4 0 0,4 0 0,0 0 0</inkml:trace>
  <inkml:trace contextRef="#ctx0" brushRef="#br0">10928 9476 8001,'0'-13'0,"0"1"-352,0 0 0,0-5 237,0 1 1,0 0 392,0 3 1,1-2 84,3 3 0,-2-3 984,2 7-719,3 2-392,-6 1 1,5 6-262,-6 3 1,0 7 87,0 6 1,-5 9-2,1-2 1,-5 9 10,1 0 1,1 6-11,-1 3 1,3 0-24,-3-1 1,4-1-128,-4 5 1,5-4-83,-1 4 1,3-7 81,1-1 1,0-6-63,0-6 1,1-2-119,3-2 60,-2-9 0,4-6 56,-2-6 1,-2-2 83,2-2 1,-4-7-28,-4-5 0,1-6 14,-5 1 0,4-2 66,-4-1 1,5-7-55,-1-1 1,2-4 129,2-1 1,0-5-58,0-3 1,2 0 31,2-5 0,3 4-159,5-7 1,4-2 179,1 2 1,1 5 11,-2 7 0,2 8 11,2 4 0,4 9 126,-4 3 0,3 9-52,2 4 0,0 3 30,-1 1 1,-5 5-57,-2 3 0,-5 7-104,-4 2 1,2 5 155,-6-2 1,-1 3-297,-8 2 0,-1-1 52,-7 1 1,0 4-142,-4 0 0,-2-1-63,-5-3 0,-1-1 76,0 1 0,-3-2-20,-1-2 1,-4 1 73,4-6 0,2-1-119,6-7 1,0 2-323,4-6-274,1 0 377,9-4 475,12 0 0,47-11 0,-15 4 0,-1 1 0</inkml:trace>
  <inkml:trace contextRef="#ctx0" brushRef="#br0">11556 9513 8001,'10'-9'0,"-1"1"46,2 6-50,-10-4 1,3 7 107,-8 4 1,-1 3 251,-4 8 1,-2 3-232,3 6 1,-1-5-56,0 1 0,-2 4-31,3 3 0,1 1 35,-1-4 0,5-1-109,-1 1 1,3 4 92,1-1 0,0 0-176,0-8 1,5 2 56,4-6 0,6-1-58,1-6 1,6-4-46,-1-5 0,2-5 80,1-4 1,1-6-5,0-1 0,-5-6 38,1 2 0,-6-4 27,1 0 0,2-1 13,-2 1 1,-3-1 9,-5 0 1,-6 6 15,3 3 1,-4 6 137,-1 2 0,-1 7-105,-4 1 1,-5 6 66,-7 11 0,1 2 34,3 6 0,5-1-98,0 1 0,5-2 25,-1-2 0,3 2-7,1-3 0,1-1-71,3 2 1,9-10 93,7 1 0,3-4 86,2 1 1,4-4-128,-1-5 0,5-5-7,-4-4 0,4-6 64,-5-1 1,-3-5 38,-4 5 0,-6-6 144,1 2 1,-4-8-176,-3 0 0,-4-1-147,-5 4 0,-1 1 1,-3-1 1,-3 2-89,-6 2 1,1 4-16,0 4 1,-5 2-210,1 3 0,-6 3-119,2 5 1,0 0 134,0 0 1,1 4-396,-2 0 1,-1 5 233,6 0 0,0 3 486,3 4 0,6-2 0,3 2 0,3-2 0,32-6 0,15-4 0,1 3 0,1-1 0</inkml:trace>
  <inkml:trace contextRef="#ctx0" brushRef="#br0">12257 9611 8001,'12'-5'0,"1"2"-4,-1-5 1,0 1 314,1-1 242,-7-3-140,5 9 0,-11-2-431,0 8 1,-2-1 81,-11 5 0,4 1-166,-8 3 1,4 2 88,0 2 1,1-2-132,0 2 0,-1-2 11,1-2 0,4 0-175,0 1 192,5-1 1,-3 0 23,6 1 63,0-1 1,7-1-3,6-3 0,0-1 130,8-3 0,-1-3-100,5 3 0,-5-1 176,1 1 0,-2-2-36,2 2 0,0-3 240,-4-1-278,-1 6 1,-9-4 12,-3 6 1,-2-3 100,-2 3 0,-2-4-103,-2 4 1,-7-4-82,-5 4 1,-6-4 71,1 5 0,2-5-9,-1 4 1,3-5-136,-3 1 0,1-1-243,-2 1 1,3-3 3,6 3 0,0-3-748,-1-1-700,1 0 1728,5 0 0,40-38 0,15-10 0</inkml:trace>
  <inkml:trace contextRef="#ctx0" brushRef="#br0">12380 9377 8041,'-5'-19'0,"2"1"-231,-5 6 0,5 4 362,-1 0 1,-2-1 1285,2-3-719,0 0-597,10 0 1,0-1-78,7 1 1,3 5 105,1 3 0,3 1-27,-4-1 0,6 3 72,-1-3 1,-3 2-134,-2 2 1,2 2-2,-2 2 1,-1 3-185,-7 5 0,-2 4 92,-6 1 0,0 3-124,0-3 1,-6 5-64,-2-2 0,-4 2 155,-4-2 0,2 2-38,-3-5 1,4 3 3,0-3 1,1-2 189,0-7 0,4 1-7,-1-4 0,5 0 281,-4-1-241,5-2 0,-1 3 89,8-5 1,-1-1-154,5-3 0,5 2 53,3-2 1,5 3-380,-5 1 0,6-4 138,-2-1 1,4 1-498,0 4 1,1 0 49,-1 0 0,5 0 593,0 0 0,11 11 0,-2 3 0</inkml:trace>
  <inkml:trace contextRef="#ctx0" brushRef="#br0">13217 9439 7507,'-6'-7'-222,"4"2"291,-7 5 1,5 1 18,-4 3 0,0 3 135,-4 5 1,-5 6-89,1 2 1,-2 4-49,2 0 0,2 1-119,-2 0 1,3 3 112,5 1 0,3 0-123,5-5 1,0 1 142,0 0 0,5-6-42,3-3 1,9-2-18,3-2 1,-1-5-1,2-3 0,-1-3 0,5-1 1,0 0 22,-1 0 0,-3-5-68,-1-3 0,5 1 65,4-1 1,-2-5-111,-7-3 1,4-2 92,-4 2 0,2-2-2,-1-3 1,-5-2 20,-8 3 1,2-4 5,-6 0 0,0-5 76,-4 0 1,-3-1-87,-5 2 0,-2 2 119,-10-3 0,3 3-48,-3 1 0,-2 5-71,-7-1 1,3 8-12,-2 0 1,0 2-115,0 7 1,2 0 82,-3 4 0,3 2-14,1 2 0,1 2 75,-1 7 1,7 0-57,6 4 0,1-3-1,7 2 1,0 2 12,4-2 0,1 1-12,3-5 1,3 0 11,5 0 1,5-1-8,-1-2 0,6 0-46,-1-5 0,2 4-23,2-3 1,-2 3-394,-3-4 1,4 0 165,-4-4 1,3 0-381,2 0 1,0 0 206,-1 0 0,-1 0-661,-2 0 1102,2 0 0,-9-11 0,4-3 0</inkml:trace>
  <inkml:trace contextRef="#ctx0" brushRef="#br0">9943 10350 6744,'0'-7'321,"0"1"-229,0 6 0,2-1-30,2-3 0,3 2 2,5-2 0,2 3 11,2 1 1,-1 0 13,6 0 1,5-1-97,6-4 1,5 4 62,4-3 1,3 1-31,5-1 0,6 3-1079,2-3 1057,-2 2 32,5-3 0,-4 3-45,6-2 1,-1 3-233,1 1 1,0-1 233,-1-3 1,1 2-5,-1-2 1,1 3-3,-1 1 1,1 0 23,-1 0 1,5-4-64,0-1-631,-28 3 0,0 0 679,26 2 0,-25-1 0,0-2 24,-4 1 1,0 0-1,1-1 1,1 1-108,-1-1 0,1 2 0,0 0 0,0 0 114,0-1 0,0 0 0,-1 1 0,0 1 15,34 0 0,-3-4 6,-5 0 0,2-1-41,-2 5 1,3-4 29,-3 0 0,-1-1-48,5 1 0,1 2 38,-1-2 0,-1-1-14,-3 1 1,3-2-49,1 2 0,-29 3 0,0 1 10,-2-2 0,0 0 0,0-1 0,-1 0 10,28-1 0,1-1 0,2 0 0,2 4 12,-32-1 1,0 0-1,1-1 1,-1 1-7,31-3 0,-1 1 28,-3 4 0,-1-4 0,1 0 0,-5 0 11,1 4 1,-5-4 282,5 0 1,-6-2-304,1 2 0,-7 3-21,0-3 0,-7 1 191,2-1 1,-4 3-245,-4-4 0,-4 4 800,-9 1 1,-2-4-850,-6 0 390,-5 0 0,-1 2-354,-6-2 0,-6 3 90,-2-3 0,-9 2-341,-3 2 1,-3 0 138,-2 0 0,0 0-276,1 0 465,-6 0 0,-5 5 0,-5 1 0,-6 1 0,0 0 0</inkml:trace>
  <inkml:trace contextRef="#ctx0" brushRef="#br0">11211 10596 8021,'-6'-13'0,"4"1"-686,-6 0 429,-1-1 1,1 2 436,0 3 140,5 3 63,-2 5 1,1 1-209,0 3 0,-2 4 50,2 9 0,3-2-42,-4 5 1,3 1-90,-2 4 1,2 3 24,-2 1 1,3 5 8,1-1 1,0 3-82,0 0 1,0 1 16,0 0 1,4 4-7,0 0 1,4-4-15,-4-4 0,5-6-100,-5 2 0,4-4-95,-4-5 140,0-2-74,2-6 125,-5-5-24,4-1 0,-6-6 27,-3 0 1,1-4 9,-5-1 0,0-4-50,-5 1 0,1 1 29,0-1 0,-2-1 91,-2-3 0,1-4-85,-6-1 1,1 0 144,-5 0 1,0 3-130,1-2 0,3 2 22,1 2 1,1 1-72,-2 3 0,3-2-113,6 6 0,0-4-182,-1 4-594,7 0 153,-5 4 0,9 1 290,-2 3 1,3-1-560,1 5 618,5-5 0,2 7 382,5-6 0,45-17 0,-24 3 0,1 0 0</inkml:trace>
  <inkml:trace contextRef="#ctx0" brushRef="#br0">11149 10657 8021,'-5'-12'-87,"4"0"-44,-4-1 0,4 5 356,1 0 1,0 0 369,0-5 1,6 6-306,2 3 1,3-1-80,1 1 1,6 0-90,2 4 1,8 0 77,0 0 0,8 0-195,1 0 0,5 0 30,7 0 0,5 0-236,-1 0 1,5 0 201,-5 0 1,0 0-146,-4 0 1,-1 0 27,-3 0 0,2 0 135,-6 0 1,-1-2-126,-8-2 0,-2 3 137,-5-3 0,-10-2 101,-3 2 0,-7-1 17,-1 1 52,-3 2 151,-1-3-344,0 5 0,-1 0-295,-3 0 233,2 0-491,-9 0 1,6 1 180,-3 3 0,1-1-246,3 5 1,1-4 106,-5 5 1,4-1 502,-5 4 0,7-5 0,-4 15 0,6-2 0</inkml:trace>
  <inkml:trace contextRef="#ctx0" brushRef="#br0">10103 9254 8021,'7'-19'-331,"4"1"-42,-3 6 0,-1 0 665,1-1 0,-1 1 268,1 0 59,-2 5-478,-6 2-252,5 5 0,-3 1 187,2 3 0,-7 4 47,-1 9 0,-6 0-185,2 4 1,-3 3-35,-1 1 0,0 0 138,-1 3 0,1 4-10,0 1 1,-1-2-29,1 2 0,0-2-8,0 2 1,-3 3-9,2-3 0,-2-3 67,7-2 0,2-7 11,2-5 97,3 3 1,6-10-83,4-1 0,6-5 63,1-3 0,5-5-71,-5 1 1,6-5 7,-2 1 0,4 1-25,0-1 0,5 1-113,0-1 0,-1 1 10,-3 3 0,-2 2-199,-2-2 1,2 1-145,-2-1 0,-4 3 163,0-3 0,-8 2-395,0 2 64,-1 0-326,-1 6 884,-2-5 0,-5 10 0,-22-26 0,-5 0 0</inkml:trace>
  <inkml:trace contextRef="#ctx0" brushRef="#br0">10386 9439 8021,'-1'-12'0,"-3"-1"0,3-3-703,-4-1 1,0 1 342,1 4 1,0 4 1222,4-1 1,0 5 121,0-4 24,0 5-443,0-2-590,0 16 1,0 2 143,0 12 0,0 0 32,0-1 0,1 2-2,3 3 1,-1 2-25,5 6 1,-5-4-207,1 0 1,2 4 98,-2 4 1,1-1-141,-1-8 0,-2 4-34,2-3 1,-2-3-71,3-1 1,-4-5 58,3-3 0,-3-4-285,-1-4-125,0-1 212,0-5-333,0-2 77,0-5-135,0-5 755,0 3 0,-5-14 0,-2 2 0</inkml:trace>
  <inkml:trace contextRef="#ctx0" brushRef="#br0">11531 10879 7981,'-12'-13'-124,"-1"1"62,1 0 1,5-1 77,3 1 0,3 4 7,1 0 0,5 0 586,3-5 1,7 5-194,2 0 0,9 5-108,-2-1 1,5-1-177,0 0 0,-6 1-6,6 4 0,-10 6-74,6 2 0,-9 3-212,0 1 1,-3 2 165,-5 2 0,1 2-108,-4 3 0,-1 0-129,-4-4 0,0 3 90,0-3 1,-4 3-35,-1-3 0,-3-1-62,4-4 298,-5 1-47,2-1 0,-1-1 49,-1-3-21,7-2 0,-3-5 10,10 3 1,1-2 97,7 2 1,-1-3-66,0-1 0,6 4-68,3 0 0,-2 4 28,1-4 0,-3 2-49,3-2 1,-5-1 19,2 5 1,-8-5-9,-1 1 28,-5 3 0,3-5 36,-6 7 204,0-7-196,-6 9 1,-5-9-41,-5 2 1,-1 1 18,5-1 1,-4 0-212,-1-4 0,-3 0 44,3 0 0,-5 2-84,2 2 0,2-3-119,2 3 1,2-2-268,2-2 1,0 0-989,-1 0 1566,6 0 0,57-17 0,-16 7 0,0 0 0</inkml:trace>
  <inkml:trace contextRef="#ctx0" brushRef="#br0">12860 10583 7960,'0'-12'0,"1"4"0,3 0 0,-2 4-59,2-5 1,-1 7-36,1-3 1,-3 5 377,3 5 1,-2 6 1,-2 5 1,-5 6-13,1-2 1,-1 8-165,1 0 1,2 5-36,-2-4 0,3 4-46,1-5 1,0 5 82,0-4 0,0 4-143,0-4 1,0-1 82,0-3 0,0-5-40,0 1 0,1-7-38,3-2 7,-2 0 0,5-10-119,-3 2 169,-3-3 183,5-1-193,-6-5 1,0-2-48,0-6 0,0 5 46,0 0 1,0-2-22,0-6 0,0 2-1,0-2 0,0 1-6,0-2 1,0 4 40,0-4 0,4 0-7,0 0 0,5 1-49,0 3 1,3 1 32,4 0 0,-1 5-3,6 3 1,-2 3 5,1 1 0,4 0 20,-4 0 1,3 5 41,2 3 1,-2 7 4,-2 2 0,-3 0-76,-6 0 1,-4-2 9,0 5 0,-5-5-156,1 2 0,-4-2 99,-4 1 1,-3-2-66,-5 2 0,-6-3 78,-2-5 0,-4 1-174,0-4 0,-1 3 41,1-4 1,-1 0-67,0-4 0,1 0 41,-1 0 1,6 0-159,3 0 1,-2-1-143,1-3 1,2-3-128,7-6 615,-3 1 0,26-22 0,0-6 0</inkml:trace>
  <inkml:trace contextRef="#ctx0" brushRef="#br0">13340 10497 7960,'12'-12'0,"1"0"0,0-1-622,4 1 0,-2 4 268,5 0 1,-5 5 1096,2-1 1,-4 2 117,0 2-650,-7 6 0,0 5-194,-6 5 1,-3 1-93,-5-5 0,0 4 57,-9 1 0,4-1 57,0-4 0,1 1 6,0-1 1,-1 3-75,1-3 0,1 3 183,3-6 0,1-3-15,3 3 0,3-5 339,-3 4-350,2-5 0,8 2 8,2-5 1,4 0-96,5 0 1,2 0 76,5 0 1,1-1-190,0-3 0,5 1 4,2-5 1,-1 5-83,-3-1 1,2-2-21,-1 2 0,-2-4-149,-6 4 0,-3 0-264,-6 4-113,0 0 44,-5-6 403,-1 5 0,-8-3-75,-2 8 0,-3-3 323,-5 4 0,5 1 0,-26 1 0,-1 6 0</inkml:trace>
  <inkml:trace contextRef="#ctx0" brushRef="#br0">5932 9303 7942,'0'-12'0,"0"0"0,0 0 0,0-6 0,1 4-82,3-2 0,-3 6-243,4 2 166,-4 5 221,-1-2-260,0 5 275,0 0-17,-6 5 0,5-2 1,-3 5 0,3-4 15,1 4 1,-2 1 8,-2 3 0,3 0-23,-3 1 1,1 0 34,-1 4 0,1 3-26,-5 9 0,5 2 3,-1 6 0,-1 6-19,0 2 1,0 14-20,1 6 0,3-29 0,1 1-247,-3 1 0,1 2 0,1 2 0,1 2 220,0 2 1,0 2 0,0 2 0,0 0-32,0-1 1,0 0 0,0 2 0,0 0 38,0-4 1,0 0 0,2 1 0,0 0-6,0-1 1,0 0-1,3 2 1,0 0-6,-1-3 0,0-1 1,-1 1-1,1-1 7,0-6 1,0 0 0,-2 3-1,0 0 32,2-1 0,0 0 0,0 0 0,-1 1 8,1-1 1,0 0 0,1-2-1,0 0-184,-3-4 0,0 0 1,3 3-1,0 0 148,-1-1 1,0 0-1,1 3 1,1-1 25,0-1 0,0-2 0,0 0 0,-1-1 22,3 27 0,3-1-152,-3 1 0,3-2 128,2-2 1,-5-4-266,0-4 0,-4-1 148,4 0 0,-4-5 39,5-3 0,-5-8-10,4-5 0,-5-6-17,1-1 0,-1-8 596,1 0-616,-3-7 176,4-6 1,-3-5-221,2-3 0,-3-9-43,3-3 1,3-6-178,1-7 0,2-1 57,-2-11 1,3-2 289,-3-6 0,5-9 0,2-9 0,-4 19 0,0 0 0,0-1 0</inkml:trace>
  <inkml:trace contextRef="#ctx0" brushRef="#br0">6030 9193 7957,'-8'-2'5,"0"-2"0,-1 3-209,-3-3 0,4-2 279,0 2-256,5-5 1,-7 6 64,6-5-47,0 5 156,4-2 1,2 5 48,2 0 0,3 0 17,5 0 0,1-2-4,4-2 0,-2 3 38,5-3 0,2 2-43,7 2 0,2-4 56,6 0 0,2-4-35,2 4 0,2-6-33,7 2 1,4 1-242,4-1 1,-24 4 0,2 0 201,0-2 0,1-1 0,2 1 1,0 0 23,0 0 0,0 0 0,-1 0 0,1-1-8,2 1 0,0 0 0,2 0 0,0 1-250,2 1 1,0 0 0,1-1 0,-1-1 148,-2 2 0,0 0 1,0 0-1,0 1 65,0-1 1,0 0 0,4 0 0,0 1 19,0-1 1,1 0-1,0-2 1,-1 1-11,-1 1 1,-1 0 0,1-1 0,1 0 0,2 1 0,0 0 0,2-2 0,1 1-254,-1 1 1,0 0 0,1-1 0,-1 0 262,-2 1 0,0 0 0,1-2 0,0 1-1,1 1 1,1 0 0,3-1 0,2 0-4,0 1 0,0 0 1,3-1-1,-2-1-268,-4 2 0,-1 0 0,2 0 0,0 1 303,3-1 1,-1 0 0,1 0 0,-1 1-28,1-1 0,-1 0 0,1-1 0,-1 0 39,-4 3 1,1 0 0,0-2-1,0 0-29,-1 2 1,0 0 0,3-2 0,-1 0 0,-4 2 1,1 0-1,2-3 1,1 1-91,-6 2 1,0 0 0,4-2 0,0 0 103,-2 2 1,0 0-1,3-2 1,-1 0-6,-2 2 0,0 0 0,3-3 0,0 0-8,0 1 0,-1 0 0,2 0 0,0 1 20,0-1 0,0 0 0,4 2 0,1 0-93,0-3 0,-1 1 1,0 3-1,-2 0 94,-1-1 0,-1 0 0,0 1 1,0 0-11,4 1 0,1 0 1,-2 0-1,0 0 1,-1 0 1,1 0 0,-1 0-1,0 0-20,-3 0 0,-1 0 1,2 1-1,-1 0-2,2 1 1,-1 0-1,0-1 1,0 0-42,-2 3 0,0 1 1,0-3-1,0 0 55,-2 2 1,0 0-1,-2-2 1,1 0-64,-1 2 1,0 0 0,2-2 0,1 0 41,-3 3 0,0-1 1,2-3-1,-1 0-50,0 1 0,-1 0 0,-2-1 1,0 0 44,0-1 1,0 0 0,0 0 0,1 0-1,1 0 0,0 0 1,-2 0-1,1 0 12,-1 0 0,0 0 0,-3 0 0,1 0 4,0 0 0,0 0 0,3 2 0,0 0 19,-1 0 0,0 0 1,0 0-1,0 0-28,-3-2 0,-1 0 0,-2 1 0,0-1 116,0 3 1,0-1 0,-1-2 0,0 1-108,1 1 0,0 0 1,-1 1-1,-2 0-13,-3-1 0,0 0 0,1 0 0,-1 0 153,31-2 1,-29 1 0,0 2-162,-2-1 1,-1 0 0,1 0 0,0 0-4,27-2 1,-5 0 478,0 0 1,-7 1-481,-5 3 0,-4-2-1,-12 2 27,5-3-18,-8-1 0,4 0 487,-6 0 1,0 0-414,-4 0 0,2 0 310,-6 0 1,1 0-334,-5 0 487,-5 0-471,-2 0 1,0-1 287,-1-3-174,0 2-108,-4-3-177,0 5 172,-6 0-130,5 5 0,-9 2 61,6 6 0,-1-1-8,1 0 0,2 2 17,-2 2 1,3-1 0,1 6 1,0 1 2,0 6 1,0 0-1,0 5 0,0-1 85,0 5 1,4 6-70,0 2 0,0 4-280,-4 4 0,-5 9 305,1-28 1,-1 2 0,-2 4 0,-2 0-181,-1 1 1,0 0 0,-2 6 0,0-1 171,0 0 0,0-1 0,2 0 0,1 0-14,0 0 0,1 0 1,1 0-1,2 0-64,0-1 1,2-1 0,-1-1 0,2-1-81,1-4 1,2 0 0,1-2 0,2-1 126,-1 1 1,2 0-1,0 0 1,1 0 12,0 2 1,0 0 0,0-2 0,-1 0 45,-1 0 0,0-1 1,7 32-7,-6-31 0,-2 0 0,3 33 4,-4-33 0,0 0 1,-1 32-24,-1-6 1,-5-3-97,-3-1 1,-3-5-103,-2 1 0,-3-7 190,0-5 0,-6-5-295,1-3 1,2 1 296,-1-5 1,4-6-456,0-6 1,2-3 427,2-2 0,0-5-625,-1-3 0,-3 1 762,0-1 0,-6 0 1,3-4-1</inkml:trace>
  <inkml:trace contextRef="#ctx0" brushRef="#br0">6608 12085 7905,'-17'0'0,"3"0"0,-2 0 0,2 0-1074,2 0 600,-1 0 343,1 0 0,4-4 134,0-1 0,3 1-4,-3 4 0,4-4 38,-4 0 1,4-1-25,-4 1 0,-1 2 202,-3-2 1,4-1-37,0 1-16,0-1 1,-5 1-45,1 0 0,4 0 1,0 4-74,5 0 0,-4 0-153,3 0 103,2 0-293,-3 0 14,0 0 242,3 0 2,-3 0 15,5 0 15,0 6 0,1-5 45,3 3 1,-1-3 12,5-1 0,0 0-16,5 0 0,0 0 6,4 0 0,-2 0 2,5 0 1,2 0-21,7 0 0,2 0 86,6 0 1,1-1-78,4-3 0,5 3 87,7-3 0,10-3-310,2-2 0,-29 6 0,1 0 247,1-2 0,0 1 1,0 2-1,0 0-54,-2-2 0,0 0 0,0 1 0,1-1 33,1 0 0,0 0 0,0-1 0,1-1-66,1 2 1,0 0-1,-1 1 1,-1 0 54,-2 2 1,0-2 0,1 0 0,-1 0-64,2-2 1,0 1 0,1 1-1,0 0 47,1-2 0,0 1 0,-1 2 0,0 0-9,-1-2 0,0 0 0,-1 2 0,1 0-1,2-2 0,0 0 1,1 2-1,1 0 1,0-3 1,0 1-1,1 2 1,-1 0 31,-4-2 1,0 0-1,3 2 1,0 1 9,-1-1 1,0 0-1,1 0 1,0-1-36,2 1 0,-1 0 1,-3-2-1,0-1 8,-1 3 1,0 0 0,1 0 0,1-1-1,0 1 1,0 0-1,1 1 1,-1-1-4,0-2 1,0 0 0,-1 2 0,0 1-30,-3-1 0,0 0 1,-1-1-1,1 1 15,0 0 1,0-1 0,2-1 0,0 0-2,0 2 0,0 0 1,2-2-1,0 0 9,-2 2 0,0 0 0,1-2 0,-1 0-1,0 1 1,0 2-1,1-2 1,0 0 21,1 1 1,0 0-1,0 1 1,1 1-22,-3-2 1,0-1 0,2 3 0,0-1 0,-2 1 0,0 0 1,2-2-1,0 0 4,-2 0 0,0 0 0,0 0 0,0 0-14,-2 2 0,0 0 0,0 0 0,0 0 5,-1 0 0,1 0 1,2-2-1,0 0-2,0 0 0,0 0 0,2-1 0,0 2 0,-2 1 1,0 0 0,3-2-1,0-1-2,-1 1 0,0 0 0,2 0 0,1 0 1,-1 2 1,0 0 0,4-2 0,-1 0 2,-2 0 1,-1 0 0,1 0-1,2 0 1,-1 2 0,0 0 0,0 0 0,0 0 0,0 0 0,0 0 0,-1 0 0,-1 0-6,-4 0 0,0 0 0,-4 0 1,1 0 9,1 0 0,0 0 0,32 0 3,1 0 0,-2-1 38,-2-4 0,-2 4-9,-29-1 0,0 0 1,33 1-54,2 1 0,-3 0 31,-5 0 0,5 0-26,2 0 0,-33-2 0,1-1 19,0 1 1,0 0 0,-2 0 0,-1 0-270,36 2 0,-4 0 257,3 0 0,-32-2 1,0 0-2,2 0 0,0 0 0,-2 0 0,0 0-5,33 2 1,-2-4 11,-33 2 0,0 0 0,1-1 0,-1 2 31,31 1 1,1-4-29,-2-1 1,-2 1 83,3 4 0,1-1-75,-2-3 0,-2 3 10,-1-4 1,-3 4 45,6 1 0,2-1 4,-1-3 1,1 2-35,-1-2 1,-2 3 2,6 1 1,-3 0-45,-2 0 1,0 0 39,-12 0 1,-1 0-44,-7 0 0,1 0 42,-5 0 1,-1 0 60,-7 0 0,2 0-50,-2 0 0,1 0 362,-1 0 0,-7-4-335,-5 0 515,-6-1-594,3 0 193,-12 4-524,0-5 215,-6 6 0,-6 0-484,-2 0 1,-4 0 46,-5 0 1,-6 0-560,-5 0 1116,-7 0 0,-34 0 0,26 0 0,1 0 0</inkml:trace>
  <inkml:trace contextRef="#ctx0" brushRef="#br0">3778 14004 7934,'-7'-5'-450,"2"2"528,5-5 0,0 4 491,0-4 1,0 0-274,0-5 1,5 1-121,3 0 0,7-6-124,2-3 1,9 2 83,-2-1 0,5-1-127,0-3 0,6-1 97,6 0 0,0 1-131,-4-1 1,4 6 23,0 3 0,-1-1 14,-7 5 1,-4 1 8,-9 7 0,-2 2-4,-6-2-236,-5 8 1,-2 5 67,-5 7 1,0-2-175,0 2 1,0 3-10,0 2 1,0 2-97,0 2 1,-4-5 117,0 1 0,-4-2-93,4 1 1,-2 2 403,2-5 0,3-5 0,-3-4 0,3-5 0,-5 2 0,5-32 0,-5-7 0</inkml:trace>
  <inkml:trace contextRef="#ctx0" brushRef="#br0">4246 13783 7934,'0'-12'0,"-2"-1"0,-2 1 0,3 0-366,-3-1 181,2 1 1408,2 0-388,0 5-646,-5 1 1,2 13-22,-5 6 0,1 0-4,-1 8 1,-3 3 6,3 5 1,-3 5 20,-2-1 0,1 4-109,0 4 1,0-3 67,-1 3 1,5 2-206,0-2 1,5 4 67,-1-4 1,3-1-108,1-8 0,0-1 19,0-7 0,5-1 7,3-2 0,3-7-13,2-6 0,0-6-165,4 3 0,0-4-238,4-1 0,2-1 176,-2-4 1,3-1-418,5-7 1,2 1 22,6 0 701,-5-1 0,10-9 0,6-6 0,2-2 0,0 0 0</inkml:trace>
  <inkml:trace contextRef="#ctx0" brushRef="#br0">4775 14041 7934,'-8'-8'0,"-1"0"0,7 4 0,-2-4 0,2 4 282,2-5 1,6 7 417,2-2 1,3-2-779,1 2 0,2-2 21,2 2 0,-1 3-232,6-3 1,-2 3-200,1 1 1,2 0 487,-5 0 0,10 16 0,-1 4 0</inkml:trace>
  <inkml:trace contextRef="#ctx0" brushRef="#br0">4763 14214 7934,'-13'0'1315,"1"0"-191,5-6-718,2 5 0,10-5-432,3 6 1,5 0-232,3 0 0,3 0-270,6 0 1,-1 0 526,1 0 0,32 0 0,9 0 0</inkml:trace>
  <inkml:trace contextRef="#ctx0" brushRef="#br0">7531 13672 7856,'0'-12'-242,"0"0"0,0-1-401,0 1 0,2-4 619,2-1 1,-1 2-83,5 7 0,-4-3 1017,4 3 0,-4 2-417,4 2 0,-3-1 12,3 1 0,-4 0-210,4 4 0,-4 5-188,4 3 0,-5 4 8,1 5 0,-1 2 56,1 6 1,-3 5-47,3 3 1,2-1-17,-2 5 1,2-3-128,-2 7 0,-2-2 62,7-2 0,-3 0-137,3 0 1,2-2 56,-3-2 0,3-3 41,1-5 0,0-6 76,1-3-53,-1-8 1,0-2 177,1-6 1,-3-6-94,-1-2 1,2-4 107,-3-5 1,1-2-51,0-5 1,2-1-177,-3 0 0,3-3 23,1-1 1,0-8-119,1 4 1,-1-5 93,0 5 0,1-6-129,-1-2 0,0-1-444,0 6 1,-1 4 246,-2 3 1,0 9-441,-5 3 1,4 4-243,-3 1-340,-1 5 1353,-4 1 0,-39 17 0,-8 3 0</inkml:trace>
  <inkml:trace contextRef="#ctx0" brushRef="#br0">7654 13328 7918,'-5'-13'-256,"4"5"160,-3 0 1,-2 4 19,2-4 0,1 5 290,7-1 0,3 1 384,5-1 0,5 3-698,-1-4 0,6 4 29,-1 1 1,2 0-597,2 0 1,-1 0 666,1 0 0,32 6 0,9 0 0</inkml:trace>
  <inkml:trace contextRef="#ctx0" brushRef="#br0">7458 14497 7918,'-13'0'-141,"1"0"1,4 0-220,0 0 0,-1-4 1558,-3 0-301,0-1-568,-1 5 58,7 0-135,0 0-121,23 6 1,-2-5-114,13 3 1,5 2 54,4-2 0,3 0-177,9-4 0,-1 0-188,9 0 0,-4 0 234,5 0 0,-5 0-39,5 0 1,-2 0 98,1 0 1,-8 0-669,-8 0 1,-8 0-51,-4 0 716,-3 0 0,-23 5 0,-6 2 0</inkml:trace>
  <inkml:trace contextRef="#ctx0" brushRef="#br0">7851 14694 7898,'-12'0'-143,"0"0"0,-1 0 174,1 0 1,0 1 222,0 3 1,-1 8-252,1 9 0,0 2-7,-1 2 0,-3 6 114,-1 6 0,1 0-49,4 4 0,-1 1 18,1-1 0,4-1-15,0-7 0,4 0-13,-5-9 1,7 2 52,-2-9-80,-3-1 48,5-9-181,-3-2 82,5-5 1,0-5 37,0-3 1,0-3-203,0-1 0,1-5 46,3 1 1,2-6 11,2 1 1,3-6 47,-3-2 1,5-5 38,3 1 0,-2-2 35,2-2 0,-2 4 127,-2 0 1,0-2 36,1-2 1,-1 3-75,0 9 1,-4 6 652,1 2-468,-7 4 0,5 6 9,-3 3 0,-2 8-103,2 4 1,-3 8-14,-1 5 0,1 4 5,4 3 0,-3 0-21,7 4 1,-5 0-252,4 1 1,-1-3 41,1-6 0,3 5-37,-3 0 1,2 0 84,-2-5 0,3-3-124,-3-1 1,2-5-402,-2 2-195,3-4-52,-4-6-286,-1-1 19,5-6 1059,-9 0 0,3 0 0,-38-28 0,-8-6 0</inkml:trace>
  <inkml:trace contextRef="#ctx0" brushRef="#br0">7728 15014 7897,'-8'-11'-1094,"0"2"990,5-2 730,-2 5 0,10-3-411,3 1 1,7 4-193,2-4 0,5 4-392,-2-4 0,5 5 50,4-1 319,-3 2 0,15-7 0,8-3 0,1-2 0,0 0 0</inkml:trace>
  <inkml:trace contextRef="#ctx0" brushRef="#br0">9119 13918 7892,'0'-12'456,"1"4"-282,3 0 1,-1 3 422,5-3 0,1 6-244,3-3 1,4 4-171,1 1 1,9 0-183,-2 0 1,5 0-312,0 0 1,-3 0 30,2 0 1,-2 1-223,-1 4 1,0-3-148,-1 6 0,-5-3 234,-2 3 1,-8-4-250,-1 4 663,-5-5 0,-25 13 0,-12-2 0</inkml:trace>
  <inkml:trace contextRef="#ctx0" brushRef="#br0">9131 14091 7892,'-12'0'45,"0"0"0,3 0 478,1 0 852,5 5-1061,-2-4 1,10 9-159,4-6 1,3 0-283,4-4 0,2 4 105,3 0 1,3 1-229,1-5 1,-1 0 113,5 0 135,-3 0 0,32-6 0,7-1 0</inkml:trace>
  <inkml:trace contextRef="#ctx0" brushRef="#br0">12405 13020 7847,'0'-19'385,"0"2"0,0 4-82,0 0 1,0 1-230,0 0 1,0 4 435,0-1 1,0 7-574,0-4 1,0 8 114,0 2 0,-4 4-143,-1 8 0,1 8 90,4 4 1,0 6-33,0-1 0,-4 3-94,0 1 1,0 4 109,4 0 0,-4 0-2,0-4 0,0 4-44,4 0 1,0 0-32,0-4 1,-4-6 108,0-2 1,-1-5-235,5-3 175,-5-3 20,4-11 1,-5-7 43,6-9 1,0-3 13,0-4 0,-4 1-25,0-6 0,0-4 8,4-3 1,0-6 78,0 1 0,4-3-77,0-1 1,4-4 83,-4 0 0,5-5-75,-5 1 0,5-3-14,-1-1 1,3-3 16,2 2 0,-1-3 4,0 12 1,2-1 22,2 13 1,-1 6-3,6 6 1,-5 5 115,5 4 0,-1 2-127,5 6 0,-2 6 112,-2 2 1,1 4-84,-6 5 1,0-2-94,-3 5 0,-6 1-24,-3 3 0,-3 1-203,-1 0 0,-3 1 114,-5 2 0,0-3-132,-9 0 1,0 2 61,0-7 0,-5 5 94,2-9 0,-5 1-23,-3-5 1,2 3 31,-3-3 1,4 2-98,5-10 0,-2 4-26,5-3 0,-3-1-494,4-4 114,5 0 286,5 0 1,7 0 315,4 0 0,34 5 0,15 2 0</inkml:trace>
  <inkml:trace contextRef="#ctx0" brushRef="#br0">12934 13118 7882,'18'-12'0,"1"0"0,5-1 0,-5 1 6,-2 0 413,-3 5 172,-8-4 0,-1 10-369,-10-3 0,-1 6-274,-7 2 0,-3 6-92,-1-2 0,-4 3 103,0 1 0,3 2-20,2 3 0,-2-4 123,2 4 1,-1-4-218,5 0 1,0-1 23,-1 0 0,1 1 89,0-1 0,5-4 18,3 0 30,2 0 0,4 3 76,2-2 1,4-4-86,9-5 1,3 4 23,9 0 0,-3 0-6,2-4 0,0 2 120,1 2 1,-8-1-72,4 5 0,-4-4 10,-1 4 1,-2-1 22,-6 1 1,-5 3 4,-3-3 1,-3 3-90,-1 2 0,-1-5 50,-3 0 0,-4 0-113,-9 4 1,0-3 94,-4-1 1,-2-1-168,2 1 0,-1 1-83,2-4 1,-3 3-172,2-4 0,3 0-19,2-4 0,2 0-700,2 0 1095,0 0 0,30-22 0,17-11 0,0-1 0,0 0 0</inkml:trace>
  <inkml:trace contextRef="#ctx0" brushRef="#br0">13278 13229 7882,'7'-5'249,"0"3"-249,-3-2 744,-2 3 1,3 2-287,-5 3 0,4 5-230,0 7 0,0-1-140,-4 5 1,0-3-223,0 3 1,0 1 12,0 4 0,-1-5 133,-3 1 0,2-5-465,-2 4 1,3-4 203,1 0 0,0-7-1117,0 0 221,0-7 1145,0 4 0,11-55 0,3-13 0</inkml:trace>
  <inkml:trace contextRef="#ctx0" brushRef="#br0">13389 13045 7882,'0'-18'0,"-4"4"84,0-2-13,0 2 1021,-2 2-320,5 5-1152,-4 1 1,5 8-26,0 2 1,1 3-181,3 5 1,1 0 584,4 1 0,13 21 0,-2 5 0</inkml:trace>
  <inkml:trace contextRef="#ctx0" brushRef="#br0">13537 13168 7897,'7'12'497,"2"-4"101,-5 0 1,6 1-199,-2 3 0,3 6-117,1 2 1,1-1-106,-1 2 0,-1-5-83,-3 5 1,-1-2-213,-3 1 1,-3-2 141,4-6-286,-4 1 7,-1-1 130,-6-5 1,4-2 1,-7-5 1,7-1 71,-2-3 0,1-3 33,-1-5 0,2-1 13,-2 1 1,3 0 74,1 0 1,5-5-62,4 1 1,-3-5 75,3 5 1,-1-6-65,4 1 1,2 2 114,2-1 1,-2 5-70,2-2 0,2 4 9,-1 0 1,3 2 37,-4 3 0,6 3 143,-1 5 0,-2 1-46,1 3 1,0 3-58,0 5 0,-2 5-151,-6-1 0,1 6 72,-1-1 1,-4 2-138,0 1 1,-5 1-74,1 0 1,-3-2-200,-1-3 1,0 4-17,0-4 0,-4-2-171,0-2 0,-4-2-907,4-2 499,0-5-353,4-1 1281,0-6 0,22-39 0,5-9 0</inkml:trace>
  <inkml:trace contextRef="#ctx0" brushRef="#br0">14374 13143 7892,'-7'-12'543,"-4"-1"803,10 1-888,-10 5 0,8 3-337,-5 8 1,5 4 46,-1 9 0,-2 2-136,2 6 0,-1-1 13,1 1 1,2 4-93,-2-1 0,3 2 46,1-1 1,0-3-158,0 3 0,0 1-144,0-1 0,1-5 132,3-3 1,3-6 125,5 1 1,5-8-12,-1-4 0,6-2 77,-1-2 0,2-2-26,1-2 0,1-2 20,0-7 0,-1-3-17,1-1 1,-2-4 17,-2 0 0,-1-6-42,-7-2 0,0-5 18,-9 1 0,0-3-3,-4-1 1,-1 1-7,-3-1 1,-3 0 96,-5 0 1,-6 1-17,-3 3 1,-2 5 147,-1 7 0,-1 8-126,0 4 0,-1 7 8,-2-3 1,2 10-93,-3 3 1,3 8 59,1 5 1,6 2-23,3 2 0,2-1 13,2 1 1,5-1-40,3 1 0,4 0-15,4-1 0,7-3 2,5-1 0,6-5-20,-1 2 1,6-4-92,2 0 0,5-5-398,-1 0 1,-2-5 204,2 1 0,-4-3-216,4-1 0,-6 0-40,2 0 558,-3 0 0,-2-27 0,1-7 0</inkml:trace>
  <inkml:trace contextRef="#ctx0" brushRef="#br0">11125 13721 7892,'-12'0'-971,"-1"0"485,6 0 759,-4 0 1,9 0-31,-7 0 0,7 2-236,-2 2 88,2-3-16,2 5 71,0-6-77,0 0 1,6 4 27,2 0 0,3 0-46,1-4 1,2 0-14,2 0 0,3 0 30,6 0 0,0 0-92,-1 0 1,6 0 60,3 0 1,3 0-11,1 0 0,5 0 6,3 0 1,4 0-165,5 0 1,0-4 165,4 0 0,2 0 0,-3 4 1,8-4-246,0 0 1,-29 1 0,-1 1 252,35 2 0,-3-4-109,-1 0 0,-3 0 68,-2 4 0,9 0-9,0 0 0,-35 0 0,1-1-10,29-3 1,-2 2-5,3-2 1,1 3 7,-1 1 1,-1-4-6,-3 0 0,-2-2-115,-3 2 1,6 3 148,-5-3 1,-1-2 3,-8 2 1,5-4-5,-1 4 1,4-5-1,-3 5 1,-1-1-24,-4 1 0,-1 1-92,-3-5 1,7 5 74,-3-1 0,3-1 30,-2 0 1,-1-3 6,0 4 0,4-4-12,1 4 1,-1-2 85,-4 2 1,1 3-48,-1-3 1,4 1 9,0-1 1,2 3 5,-2-4 0,-1 4 11,6 1 0,2-4-108,1 0 0,2 0 82,-9 4 0,5 0-101,-2 0 1,6 0 84,-2 0 0,4 0-61,-8 0 1,-1 0 48,2 0 0,-1 0-5,5 0 1,-5 0-21,0 0 1,-1 0 0,2 0 1,5 0-5,-6 0 0,5 0 20,-9 0 1,2 0-23,-2 0 1,3 0 16,6 0 1,-5-2 12,1-2 1,-5 3 29,4-3 0,-5 1 10,2-1 1,-4 3-33,-1-3 1,2-2 6,2 2 0,2-4 6,2 4 1,-2-5-10,-6 5 0,5-4-47,-1 4 0,4-1 39,-3 1 1,-1 2-29,-4-2 0,1 3 276,-1 1 1,-5 0-267,-3 0 1,-5 0 198,-3 0 1,1 0-212,-5 0 0,3 0 46,-8 0 0,4-2-37,-8-2 1,-2 3 29,-2-3-316,3 2 43,-5 2-140,-2-5 57,-6 4 1,-12-5-41,-2 6 1,-8-4-235,-5 0 0,-3 0 600,-5 4 0,-19-6 0,-9-1 0</inkml:trace>
  <inkml:trace contextRef="#ctx0" brushRef="#br0">12257 14103 7893,'0'-12'0,"4"-5"104,0 1 0,4-1 258,-4 5 0,5 0-76,-5-1 1,4 1 568,-4 0-201,6 5-204,-9 2-420,5 5 0,-6 1 79,0 3 1,0 3-104,0 5 1,0 2-9,0 2 0,0 3-44,0 6 0,0 0-4,0-1 0,0-1 45,0-2 0,-5 5-89,1-6 1,0 6 84,4-5 0,0-2-221,0 2 0,-4-2 55,0 1 1,0-2-554,4-6 418,0 1 1,0-1-404,0 0-26,0-5-221,0-1 613,0-6 0,-1 0 347,-4 0 0,-12-22 0,-9-6 0</inkml:trace>
  <inkml:trace contextRef="#ctx0" brushRef="#br0">11925 14509 7900,'-13'5'0,"1"-3"-61,0 2 0,5-1 234,3 1 731,2-3-537,2 5 0,7-6-116,6 0 0,4 0-115,8 0 0,5 0-9,3 0 0,4 0 38,4 0 1,3-4-7,5-1 1,1-3-218,4 4 1,-4-1 218,4 1 0,-8 2-454,-1-2 1,-6 3 175,-3 1 0,-5 0-444,-11 0 198,-8 0 0,-2 1-295,-6 3 0,-5-1 312,-8 5 1,-1-1-60,-3 1 1,-3 3 158,-1-3 0,-4 3 246,0 2 0,-17 12 0,-7 6 0,-5 2 0,0 1 0</inkml:trace>
  <inkml:trace contextRef="#ctx0" brushRef="#br0">12146 14854 7888,'0'-13'134,"0"1"1,0 0 586,0-1 1,6 2-314,2 3 1,3-3-166,1 3 0,2 1-95,2-1 0,2 5 76,3-1 1,0 3-150,-4 1 0,3 5 98,-3 4 1,-2 1-500,-7 3 0,-3 3 44,-5 1 0,0 4-121,0 0 1,-5 2 163,-3 2 1,-7-1 27,-2 1 1,-5-2 123,2-2 1,-2 1 20,2-6 1,-2 0 168,5-3 0,1-1 69,4 0 518,5-5-379,1-1 1,8-6 70,2 0 1,8-6-202,9-2 1,2 1-96,1-1 1,6 4-322,3-4 1,-1 4 130,1-5 0,-2 7-156,2-2 0,2-2 36,-2 2 1,-3 0-409,-1 4 1,-7 0 54,-2 0 1,-1-4-76,2 0 0,-3 0-43,-6 4 695,0-6 0,-5-12 0,-1-8 0</inkml:trace>
  <inkml:trace contextRef="#ctx0" brushRef="#br0">13020 14263 7888,'0'-25'0,"-4"2"69,0 3 1,-4-2 147,3 5 1,1 1 935,4 4-738,0 5 1,0 3-318,0 8 1,4 3 51,1 5 1,-1 6-202,-4 2 0,4 5 9,0 3 0,0 4-7,-4 5 0,0-4 101,0-1 1,0 1-132,0 4 0,-1 0-1,-4 0 1,3-1 56,-6-4 1,5-2-34,-1-5 1,-2-2 75,2-2 92,0-9 0,3-6 122,-3-6 58,2 0 0,-2-6-146,8-2 1,-1-4-22,5-5 1,0 4-182,5-4 1,0-1 117,4 2 1,-4-2-193,4 2 0,1 2 45,-2-2 1,5 6-96,-5 2 0,0 5 34,-3-1 1,-1 3-17,0 1 128,1 0 1,-3 5 15,-1 3 1,-2 5 107,-3 3 0,-3-2-56,3 2 1,-3-2 14,-1-2 0,-4 0-29,0 1 1,-5-2-62,0-3 1,3 3-51,-3-3 0,-3-2-162,-4-2 1,-2-2 67,2 2 0,1-2-124,-6 2 1,5-3-497,-5-1 1,6-1 804,-1-3 0,-9-8 0,-1-8 0</inkml:trace>
  <inkml:trace contextRef="#ctx0" brushRef="#br0">13734 13844 7857,'-2'-10'-748,"-2"1"1,3 2 1225,-3 3 1,1 3-171,-1-3 1,1 3-102,-5 1 0,0 6-134,-5 7 1,1 2 34,0 9 1,-5 0 27,1 8 1,-4 7 118,3 6 0,-3 4-424,3 4 0,-5 5 239,2 7 0,9-29 1,0 0-89,0 0 1,1 1-1,1 2 1,2-1 51,3-3 0,0 0 0,-6 33 31,8-33 1,0 0-1,-2 28 12,4-2 1,7-6-451,5-10 1,2-3 77,6-5 1,1-5-30,4-3 1,-1-5 57,1-3 0,3-4-54,1-4 1,5-2-198,-1-3 1,-1-3 516,0-5 0,0 4 0,3-2 0,0-5 0,-1-4 0,-1-1 0</inkml:trace>
  <inkml:trace contextRef="#ctx0" brushRef="#br0">14226 13931 7861,'0'-13'-299,"0"1"0,0 0 84,0-1 0,0 5 901,0 0-184,0 5-280,0-2 0,0 6-70,0 3 1,-1 4 6,-3 9 0,2 2-39,-2 6 1,3 3 2,1 1 1,0 5-88,0-1 0,0 3 98,0 1 0,0-2-204,0-2 1,0 5 40,0-5 0,0 0-72,0-9 1,0-4-81,0-4-104,0 3 262,0-11-11,0 3 127,0-11-100,-6-11 0,-1 3 13,-5-8 1,0 2 2,-1 2 0,-3-1-55,0 1 0,-2 1-9,1 3 0,4-2-129,-4 6 1,0-4 9,0 4 1,1 0-148,3 4 1,-3 0 86,0 0 0,3 0-362,5 0 64,5 0 532,-2 0 0,32 0 0,7 0 0</inkml:trace>
  <inkml:trace contextRef="#ctx0" brushRef="#br0">14152 13980 7862,'0'-12'0,"0"-1"-197,0 1 0,0 0 78,0-1 1,2 1 537,2 0 0,2-3-91,7 2 1,5-2 40,2 7 0,3-1-87,2 0 1,9 0-111,3 5 0,4 0-20,0 4 1,-3 0-6,3 0 0,2 0-189,-2 0 1,-6 0 83,-6 0 1,-8 1-348,-5 3 0,-4-1 137,-4 5 1,-2-4-263,-6 4 0,-1-4 111,-4 5 1,3-5-33,-6 4 0,-5-1 49,-3 1 1,-2 3 69,2-3 1,-2 4-138,-3 5 0,-2-4 369,3 4 0,-2-2 0,1 1 0,-18 14 0,-1 9 0</inkml:trace>
  <inkml:trace contextRef="#ctx0" brushRef="#br0">14275 14251 7862,'0'-9'-155,"0"1"-38,0 0 1,6-4 749,2-1 0,4 1-160,5 0 0,-2 4-37,5-1 1,5 3-182,3-3 1,1 0 3,-4 5 1,-1 0-51,1 4 0,-6 0-98,-2 0 1,-5 5-22,-4 3 0,2 3-328,-6 1 0,-2 2-111,-6 3 1,-2-4 217,-7 4 1,1-4-38,0 0 0,-1-1 14,1 0 1,0 1 266,-1-1 1,1-1-15,0-3 1,4 2 209,-1-6-143,7 5 110,-4-7 1,12 3-65,2-5 1,3 0-76,1 0 1,6 1-101,2 4 1,0-4 81,0 3 1,-5-3-38,1-1 0,0 4 65,0 1 0,-6 0 2,2-1 0,-8-1-8,0 5 1,-3-4 13,-1 4 1,-1-1-21,-3 1 0,-4 2 22,-9-6 1,2 2-114,-5-2 1,-1-3 44,-3 3 0,3-3-41,1-1 1,3 5-42,-3-1 0,5 0-161,-2-4 0,4 0-348,0 0 0,1 0 1,0 0-964,-1 0 1541,7 0 0,0 5 0,6-3 0,0 3 0</inkml:trace>
  <inkml:trace contextRef="#ctx0" brushRef="#br0">13894 14718 7862,'-13'0'-530,"1"0"1209,0 0-173,5 0-118,18-5 0,9 3-103,17-2 0,2-1-150,2 1 0,4-2 39,8 2 1,-1 3-210,5-3 1,1-2 134,3 2 1,-3 0 57,-1 4 1,-10 0-152,-2 0 1,-7 0 128,-5 0-821,-8 0-38,-13 0 160,-7 0 0,-10 4 150,-3 0 1,-3 4-168,-2-3 0,1 4 377,0-1 1,-5 3 202,1 2 0,0-1 0,-35 27 0,21-15 0,0-1 0</inkml:trace>
  <inkml:trace contextRef="#ctx0" brushRef="#br0">14349 15026 7862,'0'-12'0,"0"-1"124,0 1 1,0 0 270,0-1 0,6 1 69,2 0 0,3-1-118,1 1 0,2 5-112,2 3 1,2 3-14,2 1 1,2 0-178,-5 0 0,-1 5-87,-4 3 0,-1 3-216,-3 2 1,-2 3 61,-6 1 1,-6 3-211,-2-4 1,-3 6 134,-1-1 0,-6-2 54,-2 2 1,1-5-55,-2 4 0,2-3 210,-2 3 0,0-6 293,4-2 0,1-1 46,3-7 1,5 5 734,0-5-737,5 0 1,3-6 51,8-2 1,5 2-236,3-7 1,7 5 125,6-4 1,4 5-695,-4-1 0,5-1 269,-1 1 0,-2 0-724,2 4 0,-6-5-53,2 1 984,2 0 0,6-7 0,7-2 0</inkml:trace>
  <inkml:trace contextRef="#ctx0" brushRef="#br0">15272 14152 7862,'0'-12'0,"0"0"0,0-1 0,-1 1-495,-3 0 198,2-1 1601,-3 1-945,5 5 0,-4 7-224,-1 8 0,1 5 7,4 3 0,-4 3-5,0 6 0,-1 4-125,1-1 1,2 6 84,-2-1 1,1 1-150,-1-1 0,3 3 78,-3-3 0,2-3-113,2-2 0,0-2 54,0-1 1,0-2 21,0-2 1,0-8 96,0-4 6,0-7 94,6 4 0,1-8-83,5-2 1,-2-1-30,2-3 1,-2-3 28,6 3 0,-2-3-156,-2-2 0,0 2 5,1 3 1,3-1 30,0 5 0,-3-5-16,-5 5 1,0 0-319,4 4 224,1 0 0,-5 1 83,0 4 1,-5 1 25,1 7 0,-3-1-15,-1 0 0,0 5-25,0-1 1,0 1 12,0-5 1,-1 0 2,-3 0 1,1-3-22,-5-1 1,1-4-14,-1 4 0,-3-5-116,3 1 1,-5-3 77,-3-1 0,2 0-318,-2 0 1,-3-1 128,-2-3 0,2 1-244,-1-5 0,3 0 547,-3-5 0,10-43 0,-1-11 0</inkml:trace>
  <inkml:trace contextRef="#ctx0" brushRef="#br0">15789 13992 7881,'0'-12'-176,"4"4"-228,0-1 1033,0 1 0,0 0 320,0 0-643,6 5 1,-7-6 146,5 4-226,0 1 0,3 6-25,-3 2 0,3-1-1,-3 5 1,3 4-2,2 4 0,-5 6-7,0-1 1,-1 8-34,1 3 1,2 5 36,-6 4 1,0 4-126,-4 9 0,-6 2-120,-2 5 0,-8 0-208,-5-4 1,-3 2-72,-5-6 0,-1 3-268,-3-7 1,-3-4 105,4-12 1,-4-4-327,-1-8 1,2-1-41,2-8 1,-1-1 346,5-7 0,4-2 508,5 2 0,3-7 0,-3-1 0,-1 0 0</inkml:trace>
  <inkml:trace contextRef="#ctx0" brushRef="#br0">16060 13697 7683,'5'-13'-522,"-2"5"535,5 0 1,-4 4 197,4-4 0,-4 4-10,5-5 1,-1 7-66,4-2 0,0 2-30,1 2 0,0 0-24,4 0 1,-4 0-3,4 0 1,1 0 18,-2 0 1,2 2-2,-2 2 1,-2-2-32,2 7 0,-2-7 20,-2 3 0,1 0-120,-1-1 1,-1 6 113,-3-2 0,-2-1-28,-6 1 13,5 0 1,-4 4 26,3 1 0,-2-1-26,-2 0 0,-4 5 5,0-1 1,-5 2-6,5-2 1,-4-1 5,4 6 1,-4-1-28,4 5 1,-4 4 30,3-1 0,-3 7 22,4-3 0,-4 5-36,4 4 1,0-1-135,4 5 0,0 0 83,0 5 1,1 3-118,3 0 0,3-1 192,5-7 0,1 3 2,-1-3 1,0 6-64,1-2 0,-1 0-2,0-12 1,0 3 71,1-7 1,-2-3-29,-3-2 1,1-7-106,-4-5 0,-1-2 94,-4-2 0,0-3 37,0-1-163,0-6 0,-2 5-140,-2-3 33,-3-2 0,-5 3 88,0-5 1,-5 2-256,1 2 1,-2-3 100,2 3 1,1-2-308,-6-2 0,5 0 26,-5 0 1,1 0-504,-5 0 1026,-5 0 0,-17-12 0,-8-4 0,-8-1 0,0 0 0</inkml:trace>
  <inkml:trace contextRef="#ctx0" brushRef="#br0">11752 13881 7891,'0'-12'-523,"0"0"-632,0-1 1417,0 1 1,-1 1-20,-3 3 1,1-2-219,-5 6 1,4 0-55,-4 4 1,4-1-36,-5-3 62,1 2 0,-4-3-1,0 5 1,-1 0 18,1 0 0,4 4-23,0 0 0,-1 0 101,-3-4 1,4 0-94,0 0 1,4 4 352,-5 0-133,7 1-146,-9-5 1,9 1 116,-2 3 26,3-3-90,1 10 0,4-4-47,0 5 1,4 1 17,-4-1 0,5 2-22,-5 2 1,1 2-21,-1 2 0,-1 5 41,5 0 0,-5 6 4,1 10 0,-3 0-58,-1 8 0,0 3-298,0 10 0,-5 5 246,1-32 1,0 0 0,-2 1 0,1 0 38,-1 1 1,-1 0 0,1 0 0,0 0-60,0 0 1,0 0-1,0-2 1,1 1 68,-3 29 0,-2-6 43,6-14 0,0-4-1,4-8 1,0 0 107,0-8 1,4-4-90,0-8 0,4-1 141,-4 0-309,6 1 404,-3-1 0,5-4-440,0 0 0,2-5-1,3 1 0,-2-2-47,5-2 0,-4 0-67,5 0 1,4 0-301,3 0 0,1 0 14,-4 0 0,5-5-174,3 1 1,2-4 676,2 4 0,13-14 0,8-6 0,5 0 0,0 0 0</inkml:trace>
  <inkml:trace contextRef="#ctx0" brushRef="#br0">17032 14164 7875,'12'-12'0,"-4"-4"-112,1-1 0,-1 1 74,4 4 1,-4 3 1486,0 1-446,-5 5-225,8-7-616,-10 8 1,5-2-121,-6 8 1,-1 3 152,-4 5 1,3 6-4,-6 3 0,-5 3-137,-3 5 1,-6 2 70,1 6 0,-2 2-141,-1 2 0,-7 2-296,-1 7 1,-5 8 303,16-27 0,1 0 0,-2 4 1,0 0-190,-3-1 1,1 1 0,-1 3-1,2 1 152,0 0 0,1 0 0,-1-1 0,1 0 10,3-2 1,1-2 0,1-1 0,1-2-6,-5 23 1,5-6-97,8-11 1,-2-3 60,6-6 0,0 0-120,4-12 1,-1 1 83,-3-5-799,2 0 857,-3-5-610,5-1 1,1-6 187,3 0 1,3-2 473,5-2 0,33-25 0,9-10 0</inkml:trace>
  <inkml:trace contextRef="#ctx0" brushRef="#br0">17143 14829 7875,'0'-12'-25,"-5"3"-335,1 1 512,-5 6 401,2 2 0,-5 10-267,-1 7 1,2 5-12,3-2 0,-1 4-324,5 0 1,-5 3-13,5-2 0,-4 2 37,4-6 1,0-2 15,4 2 0,1-6-4,3 1 1,-1-2-28,5-2 1,5-5 10,3-3 1,2-3 21,-2-1 0,2-1 7,2-3 0,4-4 35,-4-9 0,3 2-33,2-5 0,0-1 89,-1-3 0,1-1-84,-1 0 1,0-2 5,-4 2 0,-2-1-43,-6 10 0,-4 4-43,1 3-57,-7 7 1,0 2 116,-6 8 1,-6 4-5,2 5 1,-3-4-17,-1 4 0,3 1 54,1-2 0,6 0-28,-3-3 0,0-1 11,1 0 43,0 1 0,9-2 123,3-3 0,5-3-61,3-5 1,-1 0 153,6 0 1,-5-1 49,5-3 1,-2-3-77,1-5 0,-2-2-114,-6-3 0,-5 2-50,-3-5 0,-2 4-4,-2-5 1,-2 6-104,-2-1 0,-4-2-250,-8 1 0,-4 2-427,-4 7 1,-2-1 318,-3 4 1,2 1-378,-6 4 1,6 0 194,-2 0 0,8 2 573,5 2 0,2-3 0,18 27 0,5-1 0</inkml:trace>
  <inkml:trace contextRef="#ctx0" brushRef="#br0">17807 14767 7875,'19'-5'-35,"-5"2"17,-6-5 0,-4 5 852,4-1-500,-5 3 1,-3 1-401,-8 0 1,-3 5 61,-1 4 1,-1 1-11,1 3 1,0-1-11,-1 0 0,1 5-122,0-1 1,1 1 154,3-5 0,-2 0-111,6 1 1,0-1 52,4 0 1,0 0 28,0 1 1,5-1 156,4 0 0,2-1-80,1-3 1,6 3 96,2-2 1,-1-3-1,2 3 1,-2-1 172,1 4 0,-2-1 108,-5-3-280,-1 3 0,-5-4-120,-3 5 52,-3-5 0,-8 3-247,-5-6 1,-6 4 61,-6-4 1,-1 0-100,0-4 1,1 0-113,-1 0 1,1 0-88,-1 0 0,4 0 36,1 0 1,6-1-63,2-3 1,1 1-112,7-5 0,0 4 533,4-4 0,7-1 0,5-3 0,22-9 0,10-3 0,6-3 0,0 1 0</inkml:trace>
  <inkml:trace contextRef="#ctx0" brushRef="#br0">18176 14829 7875,'0'-8'-306,"0"0"609,0 5 220,0-3 0,-1 8-309,-3 2 1,-3 4-130,-5 8 1,1-1-72,3 6 0,-3-5 72,2 5 0,3-2-33,-3 2 1,7 2 63,-3-3 0,4-1-41,1 2 0,7-6-41,5 1 0,2-2 10,6-2 1,1-1-22,4-2 0,1-4-8,2-5 0,-2 0 46,3 0 0,1-5-11,-1-4 0,-5-6-64,-3-1 1,-2-6 50,2 2 0,-5-8 78,-8-1 1,2-1-99,-6 2 1,0-4 6,-4-5 1,-1 4 10,-4 1 1,1 0-13,-8-1 1,1-1 3,-9 5 0,-1 6 10,-4 7 0,1 2-15,-1 2 0,-5 1-24,-3 3 1,2 2 42,-2 6 1,2 6-72,-2 2 1,3 3-150,5 1 1,6 5 162,3-1 0,7 4-1,5-3 1,3 3 20,1-3 0,1 3-23,3-3 0,7 1 102,6-2 1,5-2-71,-2 2 1,3-2-4,2-2 0,5 0-90,3 1 1,1-5-155,-1 0 0,-2-5-3,-2 1 1,-3-3-196,3-1 1,-5 0-5,-3 0 0,1-4 102,-6 0 1,1-6 332,-5 2 0,-5-30 0,-2-9 0</inkml:trace>
  <inkml:trace contextRef="#ctx0" brushRef="#br0">14964 16835 7658,'-8'-4'47,"0"0"0,5-2 260,-1 2 1,3 1 123,1-5 1,0 4-74,0-4 1,0 0-147,0-5 0,1 1-15,3 0 1,9-5-1,7 1 1,5-2-27,3 2 0,4 2-6,5-2 0,4-2 2,0 1 1,4 5-120,-4 4 0,0 5-238,-4-1 0,-2 3 126,-2 1 0,-8 5-554,-9 3 1,-2 5 43,-2 3 1,-1-2-199,-3 2 1,2-2 297,-6-2 0,0 1 474,-4-1 0,-27 0 0,-7 0 0</inkml:trace>
  <inkml:trace contextRef="#ctx0" brushRef="#br0">15383 16613 7875,'-6'-11'0,"-2"3"0,-3-5 0,-1 4 1437,0-4-933,-1 11 1,1-3-221,0 5 0,-1 11-126,1 5 0,-2 7 0,-2 6 0,1 7-133,-6 5 0,6 5 120,-1-1 1,2 9-411,2 3 1,4 3 250,0 2 1,5-1-165,-1 1 0,2-6-6,2-3 1,2-4-82,2-3 1,3-11 148,5-10 0,2-6-50,2-7 0,2-5-21,2-3 1,4-2-76,-4-2 0,5-10-197,3-2 0,-2-8 355,3 4 1,1-6-507,-1 2 0,0-4 610,-5 0 0,-1-10 0,1-6 0,2-3 0,0 0 0</inkml:trace>
  <inkml:trace contextRef="#ctx0" brushRef="#br0">16269 16933 7875,'-7'0'263,"0"0"481,3 0 190,3-5 0,-3 3-538,8-2 0,2-1-173,7 1 0,3 0-692,1 4 1,4 0 302,0 0 0,1-4-399,-2 0 1,2-1 182,-5 5 382,5 0 0,-9 11 0,5 3 0</inkml:trace>
  <inkml:trace contextRef="#ctx0" brushRef="#br0">16244 17069 7875,'-7'0'2900,"2"0"-2539,16 0 1,7 0-24,10 0 1,2 0-400,-1 0 0,1 0-381,3 0 0,1 0-68,-5 0 0,0 0 510,-5 0 0,12-6 0,2-1 0</inkml:trace>
  <inkml:trace contextRef="#ctx0" brushRef="#br0">19456 16170 7875,'0'-8'-184,"0"0"1262,0 5-299,0-8-726,0 10-66,0-5 1,-1 8-35,-3 2 0,1 4 133,-5 9 0,-5 2-9,-3 5 1,-6 6-166,2 3 0,-8 3 58,0 1 0,-5 5-145,4 3 0,-4-2 177,4-2 1,6-9 214,7-3 1,4-4-38,3-5 0,4-2 73,5-6 1,11-5-56,5-3 1,7 2-4,6-2 1,3 1-79,5-1 0,5-2 51,3 2 1,-1-1-344,1 1 0,-1-3 124,1 3 1,-3 2-557,-5-2 0,-5 1 208,-4-1 0,1-1-266,-4 5 1,-4-5-204,-8 1-119,-1-3 987,-5-1 0,-2 0 0</inkml:trace>
  <inkml:trace contextRef="#ctx0" brushRef="#br0">19727 16515 7875,'-2'-16'0,"-2"-1"0,3 1 492,-3 3 1,1 1-30,-1 0 1,3-1 589,-3 1-672,2 0 1,2 4 552,0-1-448,0 7-263,0-4 1,0 8-248,0 2 0,0 7 99,0 5 0,0 7-19,0 2 0,0 4 9,0 3 0,-1 8-99,-3-3 0,2 3-53,-2-3 0,-1 1-53,1 3 1,0 1-176,4 3 1,0 2 142,0-6 0,0 0-232,0-4 0,0-3 148,0-5 0,1-2-991,3-10 717,3-1 1,5-5-38,1-3 0,-1-4-12,0-8 579,-5-3 0,6-21 0,1-11 0,0-1 0,0 0 0</inkml:trace>
  <inkml:trace contextRef="#ctx0" brushRef="#br0">19973 16564 7875,'0'-18'0,"0"-1"-77,0-5 0,0 0-47,0 4 1,0 1 525,0 2 1,4 4 705,0-4 1,0 8 213,-4 0-536,0 7-643,0-4 18,0 6 0,0 7-113,0 5 1,0 6 22,0 7 0,0 5-98,0 3 1,-4 1-76,0-1 1,0 2-87,4-2 0,-4 5-267,0-1 1,0 3 197,4-7 1,0-2-312,0 2 0,-2-3 253,-2-1 0,3-2-515,-3-10-129,2 4 467,2-7 0,0-3 148,0-11 1,-1-5 343,-3-8 0,3-3 0,-4-1 0,4-4 0,1 0 0,0-6 0,0-2 0,0-5 0,5-4 0,1-5 0,1-6 0,0 0 0</inkml:trace>
  <inkml:trace contextRef="#ctx0" brushRef="#br0">19985 16503 7875,'6'-37'0,"-4"0"-123,7 0 1,-5 0-129,4 0 0,-5 6 724,1 2 0,1 8-61,-1 5 1,5 6-112,-5 2 0,5 5-78,-1-1 1,5 3 44,3 1 1,-1 0-23,6 0 1,-1 1-1,5 3 0,-1-1-71,1 5 1,-4 2-97,-1 6 1,-6 2-68,-2 3 1,-5 2-317,-7-3 1,-1 4 29,-4 0 0,-5 1 131,-7-1 1,-9-3-328,2-1 1,-5 1 106,0 4 1,-1-2-3,-3-3 0,-1-2 146,5-6 1,1 1 113,3-1 1,2-1-852,2-3 956,3-2 0,50-34 0,10-6 0</inkml:trace>
  <inkml:trace contextRef="#ctx0" brushRef="#br0">21204 16589 7875,'-13'-18'0,"0"4"210,-4-2 0,4-2-84,-4 2 0,-1 3-344,2 5 0,-2 5 143,2-1 0,2 3 79,-2 1 0,-2 1-12,1 3 1,1-1 4,4 5 1,1 1 9,3 3 1,-2 0-31,6 1 1,0-5 78,4 0 0,0 0-40,0 4 0,0-3 97,0-1 1,5-4-13,4 4 1,1-1 56,3 1 1,-1 2-88,0-6 1,2 4 15,2-4 1,0 6 109,4-2 1,-5-1-62,1 1 1,0-1 97,0 1 0,-2 3-26,2-3 0,-2 3 44,-2 1 0,-4 1-166,0-1 1,-1 0-6,1 1 0,-2-5 30,-6 0 1,-1 0-18,-4 5 0,-1-2-182,-7-3 0,1 1 39,0-5 0,-5 5-386,1-5 1,-6 1-83,1-1 1,4-2-263,0 2 0,0-3-338,0-1 594,1 0 0,5-5 523,3-4 0,2-2 0,6-1 0,33-17 0,8-3 0</inkml:trace>
  <inkml:trace contextRef="#ctx0" brushRef="#br0">21314 16663 7875,'9'-5'320,"-1"1"162,0 0 1,4 0-76,1 0 0,-5 0 145,0 4 1,-5 1-153,1 3 0,1 3-177,-1 6 0,5 0-280,-5 4 1,0-2-5,-4 5 1,0 1-6,0 3 0,0-3-156,0-1 0,0 0-549,0 0 0,-4 2-336,0-6 1,-1-3 62,5-5 1044,-5-5 0,4-20 0,-5-10 0</inkml:trace>
  <inkml:trace contextRef="#ctx0" brushRef="#br0">21400 16490 7875,'-12'-5'45,"0"-3"1,1-3 90,3-2 1,-2 5 73,6 0 381,0 5-1124,4-2 0,1 5 198,3 0 0,1 5 335,7 3 0,25 14 0,15 4 0</inkml:trace>
  <inkml:trace contextRef="#ctx0" brushRef="#br0">21610 16749 7875,'-11'5'36,"3"3"0,-2-1 36,6 1 208,-6 1 1,9 3 448,-3 0 1,2-4-213,2 1-294,0-1 0,2 3-175,2-3-53,-3-3 0,6-5-179,-3 0 0,-1 0 182,5 0 1,-4-1-118,4-3 1,-1-3 138,2-5 1,1-5-22,-1 1 0,2-2 185,1 2 0,0 1-66,1-6 0,-1 5-58,0-5 1,0 5-18,1-5 0,-1 6-6,0-1 0,1 2 56,-1 2 1,2 5-10,2 3 0,-2 3-142,2 1 0,-6 2 102,-2 7 0,-1 0-66,1 12 1,2-1 69,-6 5 1,0 0-169,-4-1 0,4 1-72,0-1 0,1 4-189,0-4 0,-3 4-10,6-8 0,-1-2-165,1-2 0,5 1-247,-1-5 0,0 2 412,5-10 1,1 0 390,-2-4 0,11-27 0,-1-8 0</inkml:trace>
  <inkml:trace contextRef="#ctx0" brushRef="#br0">22336 16564 7875,'-8'-5'-25,"-1"-4"0,1-1-360,-4-3 602,0 6 1,-1 2 695,1 5 0,0 5-567,-1 4 1,1 7-164,0 5 1,3 2-175,1 1 0,6 5 111,-3 0 1,4 0-158,1-5 0,0 5 33,0 0 1,6-1-61,2-3 1,4-6-14,4-3 0,2-2-128,3-2 0,6-1 29,-2-2 1,2-4 137,-2-5 1,-2-1-156,-3-3 1,4-3 55,-4-6 0,-2-3 156,-2 0 0,-3-8-58,-5 0 1,1-2 101,-4-7 0,-1 0-26,-4-4 1,-4 2 14,-1 2 1,-5-7-9,-3 3 0,0 3 16,-8 5 1,5 3 126,-5 2 0,2 5 18,-2 2 0,0 9 27,4 4 1,-3 4-157,3 4 1,-3 3 0,3 5 0,1 2-13,4 2 1,-1 2-110,1 3 0,1 2 15,3-3 0,2-1 72,6 2 1,0-2-184,0 2 1,6 2 71,2-3 1,3-2-220,1-1 0,2 0-50,2 0 0,2-1-160,3-4 1,2-1 105,-3-2 1,8-3-152,0-1 1,3-4 193,-3 3 0,0-3 349,4-1 0,-3-5 0,4-3 0,-6-3 0,2-2 0,8-26 0,1-8 0</inkml:trace>
  <inkml:trace contextRef="#ctx0" brushRef="#br0">22754 16613 7875,'0'-6'-511,"0"-1"2044,0 3-452,0 2-608,0-3-297,0-1-432,0 5 203,0-5-125,0 12 0,2-1-155,2 4 1,-3 2-508,3-3 1,2-1 839,-2 1 0,29-5 0,14-3 0,1 2 0,0 1 0</inkml:trace>
  <inkml:trace contextRef="#ctx0" brushRef="#br0">23406 16515 7875,'-5'-12'0,"2"-1"0,-5 1 0,1-4 237,-1-1 0,1 6 1024,3 7-915,-3-3 1,-6 6-124,-4-3 0,3 8-185,-2 4 0,2 7 27,2 2 0,-4 4 17,-1 0 1,5 4-1,4 3 0,1-2-266,-1 3 0,-2 1-198,6-1 0,0 0 223,4-5 0,5-3-281,4-1 1,3-2 166,4-2 1,-1-1 110,6-11 0,-1 5-3,5-5 1,0-1-15,-1-8 0,-1 3 121,-2-7 1,1 1 164,-6-4 1,5-4 153,-5-1 0,2-1-81,-2 2 1,-2 2-12,2-2 0,-3 2-57,-5 2-41,-3 5-63,-5 2 1,0 6-20,0 3 0,0 4 54,0 9 0,0-2-14,0 5 1,0-1 21,0 2 0,2-2 7,2-3 0,4-3 115,8-1 1,0-1-70,4-7 0,1 0 41,3-4 0,1-1 6,-1-3 1,1-3 123,0-5 0,-6-6-40,-3-3 0,-4-2 131,-3-2 0,-4 1-190,-5-1 0,0-4-113,0 1 1,-9-1-161,-4 4 0,-7-2 73,-1 2 0,-2 4-196,-2 8 0,1 2-188,-1 3 1,1 3-376,-1 5 1,4 1 215,1 3 1,5 3-199,-2 5 1,0 6 367,0 3 1,5-2 396,4 1 0,60 12 0,-21-13 0,1 0 0</inkml:trace>
  <inkml:trace contextRef="#ctx0" brushRef="#br0">24059 16613 7875,'1'-11'0,"3"3"0,-3-3 147,4 3 319,-4-3-335,-1-1 0,-1 5 33,-4 3 0,-3 3-264,-8 1 1,2 0 107,-2 0 1,2 1-69,2 3 0,-1 1 112,1 4 1,1 2-211,3-3 82,-3 3 0,10 1-69,-3 0 149,2 1 1,4-1 13,2 0 1,3-1 15,5-3 0,2 3-33,2-2 1,3 0 108,6-1 1,-1 6-94,1-6 1,-5 6 193,1-6 1,-6 3-76,1 1 0,-2 1 21,-2-1-123,-5 0 1,-3 1-11,-8-1 1,-4-1-207,-8-3 1,-2 2 72,-3-6 0,-1 4-66,6-4 0,-4 4-140,3-4 0,5 0-489,4-4 83,-1 0-28,3 0 749,0 0 0,50-32 0,11-9 0</inkml:trace>
  <inkml:trace contextRef="#ctx0" brushRef="#br0">24502 16503 7875,'-13'-7'0,"1"-4"185,0 9 0,-1-2 35,1 8 0,4 3 91,0 6 0,1 3-161,-1 0 1,-2 6-38,6-1 0,-1 2-28,0 2 0,4-1-1,-3 1 1,4 0-138,4-1 0,3-1 136,5-2 0,5-3-207,-1-6 1,6-4 22,-2 0 1,4-5 58,0 1 0,-3-2 34,-1-2 0,-3-5 2,3 1 0,-3-7 125,3-1 0,-5-2-107,2-6 1,-8-1 169,-1-3 1,-1-6-78,1-3 0,-2 1-124,-6 0 0,0-1 102,0-4 0,-2 1-6,-2 4 1,-7 1-22,-5 7 0,-4 1-13,3 2 0,-5 5-7,2 7 1,-4 0 14,0 5 1,-1 1-116,1 7 1,-1 3 113,0 5 1,6 1-33,3-1 0,2 4-33,2 1 0,1 3-3,3-3 1,2-1 15,6-4 0,0 5-7,0-1 1,6 1-116,2-5 0,7 0 74,1 1 1,6-1-300,-1 0 1,6-1 113,2-3 1,5-1-460,-1-3 0,2-2 87,2 2 1,0-3 117,0-1 0,-5 0 489,-4 0 0,-13-16 0,-4-5 0</inkml:trace>
  <inkml:trace contextRef="#ctx0" brushRef="#br0">19062 17536 7872,'-7'0'-90,"2"0"-302,5 0 302,0 0 1,5-1 126,4-3 0,2 3-7,1-4 0,0 4 37,1 1 1,3 0 26,0 0 0,5 0-50,-5 0 0,6 0 149,-1 0 1,2 0-99,2 0 1,-1 0-8,1 0 0,3 0-39,1 0 1,5 0-112,-1 0 1,-1 0 34,0 0 0,5 0 76,4 0 0,0 0-125,-4 0 1,6 0 128,2 0 0,3 0 10,1 0 1,1 0-212,4 0 1,-2-1 182,5-3 1,1 2-61,3-2 1,-3 1 63,-1-1 0,-4 3-47,5-3 0,-2 1 35,1-1 0,2 3-40,-6-4 1,2 0 63,-2 1 1,2-2 16,3 2 1,0 3 15,-4-3 1,4 1 18,0-1 1,2 3-47,2-3 1,-5 1 7,0-1 1,1 2-97,3-2 1,1-1 83,-1 1 0,-3-2-134,-1 2 0,1 1 65,3-5 0,4 4-9,-4-4 1,3 5 59,-6-1 1,2-1 100,1 0 1,1 0-73,0 1 0,-1 3 20,1-4 0,0 4-243,4 1 0,2-4 210,-31 2 1,0 0-1,0 0 1,0 0 1,0 1 0,0 2 0,0-1 1,1 0-27,1 0 0,0 0 0,1 0 0,-1 0-48,2 0 0,0 0 0,1 0 0,0 0 18,-3 0 1,0 0-1,0-2 1,0 0-60,-2 0 0,0 0 1,1-3-1,2 1 31,-1 2 0,-1 0 0,0-2 0,-2 0-1,0 2 1,-2 0-1,30-6-27,2 4 1,0-5 22,-5 5 1,-1-4 25,-6 4 1,-4-1 101,4 0 1,-1 4 60,-4-3 0,2 1-116,-10-1 0,4 3 1,-4-3 0,3-2-31,-7 2 0,-5 0 196,-11 4 1,-3-1-528,-6-3 571,-5 2-712,-2-3 369,-5 5 1,-5 0-310,-3 0 1,-5 1-3,-3 3 1,-1 2 92,-7 2 0,-4 4-570,-8 0 884,-7 1 0,0 1 0,-11 4 0,-2 0 0,-6 0 0,0 0 0,0 0 0</inkml:trace>
  <inkml:trace contextRef="#ctx0" brushRef="#br0">21474 17746 7856,'-5'-7'-118,"2"-3"118,-5 6 0,4-1 401,-4 0 1,4 4-81,-5-3 0,5 4-303,-4 4 0,4 3 73,-4 5 0,1 6-89,-1 3 1,-2 7 45,6 5 1,-4 8-10,4 4 0,-5 3-65,5 1 1,0 5-94,4-1 1,0 8 62,0-3 1,0-1 52,0-7 1,6-7-102,2-2 1,-1-8 37,1-4 1,-4-10 0,4-7 57,-5-5-6,2-7 0,-5-5 191,0-4 1,-1-6 132,-3-1 1,-3-6-273,-5 2 0,0-4 5,-1 0 1,0-1 26,-4 1 1,2 0-49,-5 4 1,5-2-24,-2 6 0,4 0-99,0 8 0,-2-3-216,3 3 0,-3 3-321,7 1 1,1 2 274,-1 2 0,3 2-744,-3 2 1106,6 2 0,12 7 0,11-1 0</inkml:trace>
  <inkml:trace contextRef="#ctx0" brushRef="#br0">21376 17782 7849,'1'-8'20,"3"0"0,-1 1 18,5-1 1,6-3 725,6 3 0,6 2-306,7 2 1,6-1-138,10 1 1,1 0-93,4 4 1,2 0-403,5 0 1,-1 0 102,-2 0 1,-9 0-226,-8 0 0,-4 1 111,-4 3 1,-4-3-719,-9 4 119,-8-4 215,-6-1 525,-6 0 1,-6 0-117,-2 0 1,-3 0 253,-1 0 1,-4 1-252,-1 3 0,1-2-60,3 2 1,-3 3 12,0 1 1,-2-1 202,1 1 0,-18 22 0,-10 10 0</inkml:trace>
  <inkml:trace contextRef="#ctx0" brushRef="#br0">21733 18029 7921,'-7'-13'306,"3"1"0,2 4 398,2 0 0,2 1-245,2-1 0,3-3-177,5 2 0,6 3-79,2-3 1,4 7 16,0-2 0,1 2-176,-1 2 0,4 0-174,-4 0 0,0 6-226,-8 2 0,-6 3 131,2 1 0,-8 2-266,0 2 1,-4-2 174,-4 2 1,-3 2 84,-5-2 0,-5 6 146,1-1 0,-4-2-94,3 1 1,1-5 314,3 2 1,1-3 184,0-2 201,5 0-313,2 0 1,10-1 8,3-2 1,4-4-227,5-5 1,2 1 80,6 4 1,-1-3-38,1 7 0,-1-5 31,1 4 1,-2-4-138,-2 4 0,1 0-3,-6 5 0,-4-5-7,-3 0 58,-7 0 1,2 3 7,-8-3 1,-2 2 8,-7-6 0,-5 0 2,-2-4 0,-3 4-21,-2 0 0,-4 0 20,1-4 0,-1 0-103,4 0 0,-3-4 19,-1 0 1,4 0-126,5 4 0,5-4-51,-2 0 0,4 0-743,0 4 510,7 0 0,1-4-24,10 0 521,1-6 0,30-6 0,12-2 0,2-5 0,1-1 0</inkml:trace>
  <inkml:trace contextRef="#ctx0" brushRef="#br0">22742 17819 7846,'-6'-17'358,"5"3"-299,-3-2 1,3 2 1479,1 2-495,0-1-261,0 1-561,0 5-329,0 2 216,0 16 0,0 2-63,0 12 0,0 1-91,0 3 1,0-2 35,0 6 1,0 0-117,0 3 1,0-3 5,0 0 0,0-4-26,0 4 0,-5-2 16,1 2 1,0-3-109,4-5 0,0-1 127,0 1 0,0-6-71,0-3 0,2-6 24,2-2-51,-3-5 376,5 2 0,-5-10-81,3-3 1,-3 1 73,3-1 1,3-2 3,2-6 1,-3 2-78,3-2 0,-1-2-35,4 1 1,2-3-3,2 3 0,-2 1-177,2 4 0,2-1 91,-2 1 0,5 5-84,-5 3 1,1 3 53,-5 1 1,0 0 154,1 0 0,-1 7-62,0 5 0,-4 2 8,1 6 1,-7-3-8,3 3 1,-4-4 98,-1 5 1,-1-5-118,-4 5 1,-3-6 37,-8 1 0,1-2-93,-6-2 0,1-1 71,-5-3 0,1-1-280,-1-3 0,0-2-12,1 2 0,3-3-12,1-1 1,5 0-105,-2 0 1,4-4-333,0 0 0,6-6-327,3 2 1040,3-8 0,17-31 0,5-11 0</inkml:trace>
  <inkml:trace contextRef="#ctx0" brushRef="#br0">23160 17758 7841,'6'-12'0,"1"1"109,5 2 1,4 0 152,1 5 0,3 0 454,-3 4 0,-1 0-272,-4 0 0,3 1-445,-2 3 0,0-1 27,-9 5 0,1 0-115,-5 5 0,0 3-66,0 0 0,-6 1-108,-2-5 1,-3 0 225,-1 1 0,-1 3-115,1 1 0,4-5 616,0-4-349,-1 0 0,-2 5 542,3-1-423,3-5 1,6-2 5,3-5 1,3 4-105,5 0 0,8 0-231,4-4 0,6 0-118,7 0 1,1 0-449,3 0 0,-2-4-512,2 0 0,-4 0 1173,-4 4 0,-31-5 0,-11-2 0</inkml:trace>
  <inkml:trace contextRef="#ctx0" brushRef="#br0">14632 16035 7837,'-5'-12'0,"-2"-5"-201,-6 1 0,3-5-348,1 5 1,4 0 1116,5 3-275,0 1 78,0 0-279,0 5 0,1 1 47,3 6-85,-2 0 1,3 2 94,-5 2 0,2 3-69,2 5 0,-3 4 21,3 1 0,-3 9-29,-1-2 0,0 11-12,0 1 0,-4 7-116,0 6 1,0 2-111,4 2 0,-4 4 112,0 9 0,2-28 0,0 2-161,2 3 1,0 0 0,0 2 0,0 0 215,0 0 0,0 1-1,0 2 1,0 2-291,0 3 1,0 1 0,-1 2 0,0 0 285,-1-1 0,0 1 0,2-2 0,-1 0-30,-1-5 1,0 0 0,1 0-1,1 1 36,-1-1 0,2 0 1,-1 1-1,0 0-192,-1-3 0,2 0 1,0 1-1,2-2 189,-2-4 0,2-1 0,1-2 0,1 1-33,-1-1 1,1 0-1,0-1 1,0 0 27,2-3 0,-1 0 0,0 0 0,0 0-8,6 22 0,1-1 216,-1 2 0,0-8-242,1 0 0,-5-8 459,0-9 0,-1-3-487,1-6 1,-1-4 484,-3-4-673,-3-8 232,5-2 0,-6-13-421,0-5 494,0-1 0,-2-28 0,-2-12 0,1-1 0,0 0 0</inkml:trace>
  <inkml:trace contextRef="#ctx0" brushRef="#br0">14632 15961 7786,'-8'-4'-439,"0"0"1,5-2 439,-1 2 0,2 2 176,2-7-49,0 7 1,10-5-76,2 3 1,9 2 21,-1-2 1,5-1-20,4 1 1,2 0 50,6 4 0,5-4-25,4-1 1,3 0 4,4 1 1,3 2-250,6-2 0,-28 2 0,1-1 183,0 1 1,0 0 0,3-1-1,-1 0-43,-2 1 0,0 0 0,1 2 0,1-1 32,-1-1 0,1 0 1,3-1-1,0 0-45,1 1 1,0 0-1,-1-1 1,-1 1 37,0-1 0,0 2 0,1 0 0,-1-1-7,0-2 1,0 0 0,4 2 0,0 0-178,-2-2 1,0-1 0,3 2 0,-1 0 188,-4-1 0,0-1 1,2 0-1,1-1-10,-1 2 1,0 0 0,5-1 0,1-1 2,0 0 0,0 0 0,1 2 0,-1 0-6,-4 0 0,0 0 1,2 0-1,0 1 10,0-1 1,0-1 0,4 0 0,1 0-235,-3 0 0,0 1 0,1-1 0,0-1 227,-3 0 0,0 0 0,1 2 0,1 0-3,2 0 1,0 0-1,2 0 1,0-1 5,-2 0 0,0-2 0,2 1 1,-1 0-3,-3-1 1,1 2-1,2 0 1,1 1 30,0 0 1,0 0 0,4 0-1,0 0 5,-4-2 0,0 0 0,2 1 0,0 1 26,-6 0 1,0 0 0,1 2 0,1 0-48,0-2 1,0 0-1,3 2 1,-1 0 27,0-2 1,1 0 0,1 2 0,0 0-281,-2-3 1,1 1 0,4 2 0,0 0 225,-1-2 1,1 0 0,4 2 0,1 1 4,-1-1 0,-1 0 1,2-1-1,-1 1-60,-3 0 0,1 0 1,2-2-1,1-1-173,3 3 0,-1 0 1,2-2-1,0 0 137,-3 2 0,-1 0 0,0 0 1,-1 0 10,-5 2 0,0 0 1,1 0-1,-1 0-32,1 0 0,-1 0 0,0-2 0,-1 0 114,0 0 0,-1 0 0,0-1 0,-1 2-35,0 0 1,-1 2 0,-1-1 0,1 0 97,2 0 0,1 0 1,-2 0-1,1 0 4,0 0 1,1 0-1,-2 0 1,0 0 10,-3 0 0,0 0 1,2 0-1,1 0-43,-1 0 1,0 0-1,4 0 1,1 0-2,-3-1 0,0 2 0,3 0 0,-1 2-42,-3-2 0,-1 2 0,3 1 0,0 1 30,-1 0 0,0-1 1,1-1-1,0 0-33,0 2 0,-1-1 1,-3-2-1,0 0 22,-3 2 1,0 0 0,-2-2 0,-1 0-48,1 2 1,0 0-1,1-2 1,0 0 45,-1 3 0,0-1 0,0-3 1,-1 0 0,-3 1 0,0 0 0,2 0 0,-1-1 12,-1 1 1,0 0 0,3-1 0,0 0 7,-1 1 0,0 0 0,-1-1 0,0-1-16,-2 0 1,-2 0 0,1 0 0,-1 1-1,3 1 0,0 1 1,1-3-1,1 1 0,0 1 1,0 0-1,1-1 1,-1-1 3,-3 0 1,-2 0 0,3 0 0,0 0 96,-1 0 1,-2 0 0,1 0 0,-1 0-114,32 0 0,-3 0-6,-6 0 1,-1 0 44,-2 0 1,-1 0 552,-8 0 0,2-1-494,-10-3 0,0 3-77,-4-4 1,3 0 634,-3 1 1,-2 0-616,-6 4 0,-3 0 485,3 0 0,-4 0-496,0 0 1,0 0 302,-1 0 0,-5 0-285,-2 0 0,-3 1 82,-2 3 1,-4-1-40,0 5-25,-5-5-27,2 8 0,-5-4 37,0 5 42,-5 0 1,2 5-56,-5-1 0,4 0 5,-4-3 0,5 5-10,-1 2 0,3 3 2,1 2 1,-5 4-18,1-1 1,0 8 17,4 1 1,0 4-80,0 4 1,0 7 45,0-3 0,0 10-326,0 2 0,-1 6 301,-1-30 0,0 0 0,1 1 1,-1 0-5,-2 0 1,0 1 0,2 1 0,0 0 8,-2 1 1,0 0 0,1 3 0,1-1-4,-2-2 1,0 0 0,1 3-1,-1-1-53,0-4 0,0-1 0,-1 3 0,1 1 32,1-4 1,2 1-1,-2 2 1,1 0 106,2-1 0,0-2 0,0 2 0,0-2-45,0 0 0,0-2 0,2 34 70,0-35 0,0 0 0,1 33-26,1-33 0,0 0 1,-1 28 16,1-6 0,-3 2 3,-1 7 1,0-4 97,0 4 0,-4-9-346,0-3 1,-6-8 164,2-1 1,1-5-153,-1 1 1,5-8 40,-1-4 1,-1-5-135,1-3 0,-1 1-89,5-6 1,0-4-502,0-3 773,0-7-350,0 4 1,2-6-625,2 0 1016,-3 0 0,5-22 0,-6-5 0</inkml:trace>
  <inkml:trace contextRef="#ctx0" brushRef="#br0">14669 18669 7726,'-12'0'-596,"1"1"472,3 3 15,2-3 215,6 5-139,0-6 0,10 0 226,2 0 0,8 0 14,1 0 1,4 4 18,3 0 0,5 0-90,8-4 0,3 0 88,5 0 0,2 0-337,2 0 1,9 0 112,7 0 0,-33 0 0,1-1-13,0-1 0,0 0 1,0 1-1,1-1 58,1-2 1,0 0-1,-1 2 1,0 0-304,3-3 1,0 1 0,0 3 0,-1 0 172,1-1 0,0 0 0,-3-1 1,-1 0 6,-2 1 0,0 0 0,0 0 0,0 0 56,2 2 0,0 0 0,-1-1 0,0 1-106,-1-3 0,0 1 1,0 2-1,1-1 121,30-3 0,3 3-12,-3 1 0,-29 0 1,0 0 72,32 0 0,-33 0 0,0 0-54,29 0 1,-1 0 39,6 0 1,0 0-37,-33 0 1,0 0 0,33 0-312,-1 0 0,1 0 303,-33 0 1,0 0 0,2-2 0,0-1-3,0 2 0,0-2 1,0-1-1,0 0 4,-2 2 0,-1 0 0,2-2 1,0 0-1,0 2 0,2 0 0,0-2 0,0 0 1,3 2 0,0-1 0,-1-1 0,-2 0-1,2 2 0,-1 0 0,-1-2 1,2-1 43,0 0 0,2 1 0,0 1 0,1 1-8,-2 0 0,0 0 0,1-1 0,-1 0 5,-4 1 1,0 0 0,2 0-1,0 0-22,-2 2 0,0 0 0,2 0 0,0 0 1,-2 0 1,0 0 0,3 0 0,0 0 23,-1 0 1,0 0-1,-1 0 1,0 0-22,1 0 0,0 0 0,2 0 0,-1 0-40,1 0 0,0 0 0,1 2 0,0 0 37,-5 0 1,0 0-1,2 2 1,1 1-68,-1-3 0,0 0 0,1 0 1,0 1 21,-1-1 1,0 0 0,0-1 0,1 0 13,-3 1 1,0 0 0,2-1 0,0-1 17,-2 0 0,0 0 0,3 0 0,1 1-1,-4 1 0,0 1 1,1-3-1,0 1 10,-5 1 1,0 0-1,1-1 1,1-1-18,-1 0 1,1 0 0,2 0-1,-1 0 21,-1 0 0,0 0 1,-1 0-1,-1 0 26,26 0 0,2 0-47,3 0 1,1 0 2,3 0 0,-2 0 47,-2 0 0,-2 0-52,6 0 0,-2 0-2,2 0 1,-35 0-1,1 0-104,29 0 0,5 0 77,-4 0 1,-29 0 0,0 0-41,32 0 1,1 0 40,-8 0 1,-1 0 83,1 0 0,2 0-39,-2 0 1,-2 0 144,-7 0 0,2 0-137,2 0 0,7 0 19,-2 0 1,2-1-19,-2-3 0,-1 3 9,1-4 0,3 4-127,1 1 1,0 0 107,-5 0 0,1 0-11,-1 0 0,4 1-40,-4 4 1,-2-4-15,-10 3 0,0-3 63,1-1 1,3 0 79,0 0 1,-4 4-13,-3 1 0,-1-1-58,4-4 0,0 0-18,0 0 0,1 0 25,-1 0 0,0-4-113,0-1 1,5-3 50,-1 4 0,0-1 22,-4 1 1,1 2 10,-1-2 1,4-1-8,1 1 1,-5-1 83,-4 5 0,-4 0 240,4 0 0,-5-4-274,1 0 1,-3-1 170,-1 1 1,0 1-213,0-5 1,0 4 320,0-5 0,-5 7-317,1-2 0,-5-2 178,0 2 1,2 0-193,-1 4 0,4-4 132,-4 0 0,-1 0-109,-3 4 0,0 0 96,-1 0 0,-5 0-44,-2 0 49,2 0 0,-1 0-61,2 0 1,-6 0 7,-6 0 1,0 0 4,5 0 0,-5 0 60,0 0-34,-5 0 20,2 0-410,-5 0 116,0 0-534,-5 0 169,3 0 255,-3 0 0,5 1-333,0 3 227,0-3 1,1 6 398,3-3 0,47-30 0,-18 12 0,1 0 0</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2830 1071 8040,'13'-29'0,"-1"0"0,6 0-321,2 5 1,8-2 44,0-3 0,7 3 692,-3-3 1,3 8-89,-3 0 1,3 7 64,-7 2 1,-3 1-272,-5 7 1,-5 0-57,2 4 1,-5 1-182,-4 3 0,2 3 128,-6 6 1,4 3-249,-4 0 0,0 2 98,-4-1 1,0-2-134,0 5 0,0-1-52,0 2 1,0-3-635,0-6 735,0 6 1,-1-5 220,-3 4 0,-14-25 0,-8-8 0</inkml:trace>
  <inkml:trace contextRef="#ctx0" brushRef="#br0">3212 874 7993,'-4'-19'-120,"0"2"1,-4 4-333,3 0 624,-4 1 1,2 1 967,-5 3-783,-1 2 1,1 12-123,0 2 1,-1 4-69,1 5 0,0 3 2,0 9 1,-1-2-14,1 6 0,0 0-20,-1 4 0,2 4-150,3 0 1,-1 4-142,5-4 0,-2 1 102,2-1 0,3-2 26,-4 2 0,8-8 25,1-5 0,6-3-162,-2-5 1,7 1-145,2-9 0,0 2-80,0-10 0,2 0-14,5-4 1,1 0-124,0 0 1,3-1-17,1-3 0,1-3 541,-1-6 0,4-9 0,4-6 0,5-2 0,0 0 0</inkml:trace>
  <inkml:trace contextRef="#ctx0" brushRef="#br0">3470 1317 8001,'-12'0'0,"0"0"0,-1 4-572,1 0 1,0 6 137,0-2 1,3 4 1338,1 4 1,1 2-384,-1 3 0,3 1-252,5-6 0,0 5-200,0-5 0,0 4-89,0-3 0,1-2 103,3-7 1,-1 2-4,5-6 0,-4 0-10,4-4 0,1 0-31,3 0 0,0-6-95,0-2 0,5-3-3,-1-1 1,1-4 29,-5-1 0,0-3 10,1 3 1,-1-5-16,0 2 1,0 2 8,1 2 1,-1 1 24,0-2 1,-3 8 13,-1-4-18,-5 9 0,2 1 160,-5 12 0,0 0-68,0 12 1,0-1-38,0 5 0,-4 0-6,0-1 1,0 1 4,4-1 1,0 0 6,0-4 0,0-2-9,0-6 1,1-1 135,3-3 0,-1-2-87,5-6 1,0-2-41,5-2 0,3-2 8,0-7 0,1-3 11,-5-1 0,5-5-23,-1 2 0,0 1-4,-3-2 0,-1 1-112,0-5 0,1 5 58,-1-1 1,0 6 61,1-1-23,-7 8-159,0 2 1,-6 7-30,0 4 0,0 1-159,0 7 1,0 4 110,0 4 0,4 1-111,0-2 1,4 2-530,-4-5 0,6-1 299,-2-4 0,3 1-229,1-1 771,1 0 0,37-16 0,10-4 0</inkml:trace>
  <inkml:trace contextRef="#ctx0" brushRef="#br0">4233 1341 7951,'0'-12'0,"0"0"0,0-1 0,0 1 358,0 0 1,-1 1 34,-3 3 0,-3 2-10,-5 6 1,-1 2-153,1 2 1,-6 7-1,-2 5 0,1 7-188,-2 2 1,6 0 124,-1 3 0,-1-2-289,5-1 0,-3-1 103,7 1 1,2-2-191,2-2 0,3-3 66,1-6 0,1-1-26,3-3 0,3-2 51,5-6 1,2 0 26,3 0 1,0-10-95,4-2 1,1-5 91,-6 1 1,6 1 93,-2-6 0,-2 5-52,-1-5 1,-4 1 56,0-5 1,2 1-26,-3-1 0,3 0 3,-7 1 1,-2 5 187,-2 2 365,-3 4-348,-1 6 0,-1 8-126,-3 11 0,-2 2-236,-2 7 0,-2-1 84,6 5 0,0-1-410,4 1 1,0 2 109,0-2 0,0 2-40,0-6 0,6-4 16,2 0 0,3-3 412,1-2 0,0-5 0,34-24 0,7-10 0</inkml:trace>
  <inkml:trace contextRef="#ctx0" brushRef="#br0">4590 1366 7951,'-12'-5'460,"0"3"1,3-3 15,1 5 0,5 5-284,-1 3 0,3 3-79,1 2 0,0 3-200,0 0 0,1 1 122,3-5 0,-1 0-90,5 1 1,1-5-9,3 0 1,0-5 168,1 1 0,3-3-192,0-1 1,5 0 69,-5 0 1,5-1-10,-5-3 1,1-3 64,-5-5 1,0-1 1,1 1 0,-5-4 19,0-1 0,-5-3 0,1 3 0,-3 1 181,-1 4 1,-1 1-114,-3 3 0,0 2 67,-9 6 0,2 0-90,-9 0 0,3 6-68,-3 2 0,3 7-44,-3 1 0,5 6-223,-2-1 1,4 2-61,1 1 1,1 5-361,2 0 0,4 0-169,5-5 1,0-1 308,0-2 1,5 1-276,4-6 784,2-5 0,50-33 0,-24 5 0,0 0 0</inkml:trace>
  <inkml:trace contextRef="#ctx0" brushRef="#br0">5242 1194 7951,'0'-13'-372,"0"1"0,0 0 21,0-1 1,2 7 787,2 2 1,3 1-296,5-1 1,0 2-216,1-2 0,3 3-221,0 1 1,5 0 293,-5 0 0,12 11 0,-2 2 0</inkml:trace>
  <inkml:trace contextRef="#ctx0" brushRef="#br0">5267 1304 7951,'-12'0'1024,"4"0"-133,-1 0-407,7 0-438,-4 0 0,8 0-232,2 0 0,2 0-252,7 0 1,0 0 437,4 0 0,35 0 0,13 0 0</inkml:trace>
  <inkml:trace contextRef="#ctx0" brushRef="#br0">5009 4307 8023,'0'-12'-388,"0"0"-587,0-1 1894,0-5-604,0-1 0,0-4-116,0 3 1,-4 2-95,-1 5 1,-4 1 1,1 0 1,-3 4-8,-2-1 1,-3 3-1,0-3 1,-6 4-99,1 5 0,-2 0 100,-2 0 0,1 7-166,-1 5 0,1 2 130,-1 6 0,0 1-3,1 3 0,0 1-68,4 0 0,2-1-11,6 1 1,5-1 27,3 1 1,3-2-7,1-2 0,5-3-6,3-6 0,9-1 25,3-3 0,7 2 127,2-6 0,5-2-125,-1-6 0,3-2-25,1-7 0,0 0 28,-1-4 1,0 2 7,-3-5 0,1-5 61,-5-4 1,-1-5-1,-3 1 0,-2-8-34,-2-4 0,-3-3-202,-6-1 1,3-8 185,-3-1 1,2 1 21,-10 8 0,0 5-120,-4 3 1,0 9 150,0 8 0,-5 6 171,-4 10 0,-1 2-97,-3 6 1,1 7-10,0 5 1,-5 6-174,1 7 1,-5 6 84,5 6 1,-1 1-108,5 8 1,1-5 108,3 4 0,3-4-233,5 4 1,0-6 10,0 3 0,1-4 198,3-1 0,3-6-191,5-2 1,5-5-199,-1-3 0,0-3-302,-3-6 0,-1-1 259,0-3 1,1 2-308,-1-6 1,4 0 206,1-4 0,-1 4-224,-4 0 699,6 0 0,1 2 0,6 1 0</inkml:trace>
  <inkml:trace contextRef="#ctx0" brushRef="#br0">4381 4873 8025,'-12'0'0,"-5"0"-235,1 0 1,-1 0-34,5 0 1395,0 0-724,5 0 1,3 0-225,8 0 0,4 0-38,9 0 0,3 0-7,9 0 0,4 0-14,8 0 0,2 0-126,7 0 1,4-4-137,4 0 1,2-6 232,2 2 1,-27 3 0,1-1-85,0 0 0,1 0 0,2 0 0,-1 0 48,-1 0 1,0-1 0,0 1 0,0 0-66,0 0 1,0 0 0,31-6 37,-2-1 0,-10 1-113,-7 0 0,-5 3 19,-8 1 0,-4 5-224,-3-1 0,-13 3 104,-4 1 115,-8 0 1,-4 1-398,-8 3 0,-4 3 102,-4 6 1,1-1-35,-6 0 1,-4 5-277,-3-1 676,-1 6 0,-23 13 0,23-12 0,-1 0 0</inkml:trace>
  <inkml:trace contextRef="#ctx0" brushRef="#br0">4812 5562 8025,'-13'0'0,"1"0"-176,0 0 0,4-1 117,-1-3 1,5 3 735,-4-4 1,4-1-308,-4-3 0,5 3-329,-1-3 0,3 1 85,1-4 1,0-5-133,0 1 1,0-4 112,0 3 1,-2-1 35,-2 2 1,1 1-43,-5-6 0,0 8 22,-4 0 0,-1 2-200,1 7 0,-6 0 52,-2 4 1,-1 2-68,-3 2 0,0 4 86,-8 8 1,3 4-18,-4 4 0,6 2 50,-2 3 1,4 1-28,5 3 1,2 1 19,6-5 0,5-2 1,3-7 0,4 2-98,4-5 0,8-2 152,9-7 1,2-3-1,2-5 0,3 0-13,1 0 0,5-6 7,-1-7 1,-3 0-61,-1-8 0,1 5 32,-1-5 1,3-1 108,-3-6 1,4 0-83,-4-5 1,-5 1 86,-3-5 1,-2-6-22,1-2 0,-2 1 9,-5-1 0,-2 2-22,-3-3 0,1 1 106,-5 8 0,0 3-36,-4 10 0,-4 4-55,0 4 0,-5 4-12,1 4 0,1 3 19,-2 10 1,3-1-323,-3 8 1,-2 3-6,3 10 0,-1-1-8,1 1 0,1 5 100,3 3 1,2 1-142,-2-1 0,3 2-66,1-2 0,0-1 35,0 0 0,0 0-36,0 1 0,5-3 42,3-6 1,-1 0-236,1-4 0,1-2-39,3-6 1,0-1-46,1-3 0,-1 2 224,0-6 0,6 0-286,2-4 639,-2 0 0,11-20 0,4-9 0,0-2 0,1 0 0</inkml:trace>
  <inkml:trace contextRef="#ctx0" brushRef="#br0">5230 5329 8025,'-4'-9'27,"0"1"0,-2 5 40,2-1 548,3-2 0,-9 10-185,6 0 1,-4 7-314,4 5 0,-1 3-28,0 6 1,4-1-68,-3 1 1,3 4 104,1-1 1,0 1-6,0-4 1,1-2-114,3-2 1,-1 0 44,5-4 0,0-1-98,5-3 0,-1-3 123,0-1 0,5-4-123,-1-5 1,4-1 76,-3-3 0,3-3-11,-3-5 0,3-6-38,-3-3 0,5-2-9,-2-2 0,-2-1-41,-2-2 1,-2-4 84,-2-5 0,-4 2-16,1 2 1,-7-3-31,3 4 1,-5 0 139,-5-1 1,-1 6-7,-7-2 0,-3 9 72,-1 3 0,-4 8-81,0 1 0,-2 5 27,-2-1 0,1 4-152,-1 4 1,-4 4 73,1 8 0,0 0-150,8 4 0,2-1 85,6 2 0,1 2-90,2-3 0,4 2 82,5-1 0,0-3-14,0-6 1,7 0 10,5 1 1,2-5 5,6 0 1,1-5-314,3 1 1,1-3 98,0-1 1,1 0-369,2 0 1,-2-4 219,3 0 0,-3-6-210,-1 2 0,3-3 595,1-1 0,16-39 0,-22 21 0,-1 0 0</inkml:trace>
  <inkml:trace contextRef="#ctx0" brushRef="#br0">5378 1231 5738,'7'0'0,"-2"0"0,-5 0 0,0 0 0,6 0 0,-5 0 0,4 0 0,-5-6 0,0 5 0,0-5 0,6 6 0,-5 0 0,5 0 0,-6 0 0,0 0 0,0-5 0,0 3 0,5-3 0,-3 5 0,3 0 0,-5-1 0,0-3 0,0 2 0,0-3 0,1 5 0,4 0 0,-4 0 0,4 0 0,-5 0 0,6-6 0,1-1 0</inkml:trace>
  <inkml:trace contextRef="#ctx0" brushRef="#br0">5489 1132 6166,'-7'0'-214,"1"0"0,5 0 214,-3 0 0,2 0 0,-3 0 0,4 0 0,-4 0 0,4 0 0,-4 0 0,5 2 0,0 2 0,-6-3 0,5 4 0,-5-5 0,5 5 0,-3-1 0,3 0 0,-5-4 0,6 0 0,0 5 0,0-3 0,-5 3 0,3-4 0,-2 4 0,3-4 0,1 4 0,0-3 0,0 2 0,0-3 0,0 5 0,0-6 0,0 0 0,5 0 0,-3 0 0,3-2 0,-5-2 0,0 3 0,0-5 0,0 6 0,0 0 0,1-4 0,4 0 0,-4 0 0,4 4 0,-5 0 0,0-5 0,2 3 0,2-2 0,-3 1 0,3-1 0,-2 3 0,-1-9 0,3 6 0,-3-1 0,4 1 0,1 2 0,-4-9 0,7 9 0,-5-7 0,1 5 0,-5-4 22,5 5 3,-4-8 20,5 5-33,-6-1 162,0-4-140,0 9 163,0-8-60,0 8 12,0-3 19,0-1 12,0 5-33,0-5-25,0 6 128,0-5-47,0 4 9,0-5-107,0 6 0,-1-4 109,-4 0-63,4 0 12,-4 4-219,5 0 231,0 0-114,0 5 1,0-2 4,0 5 0,5-4 3,3 5 0,3-5-12,1 4 1,2 0 10,3 4 0,2-1-57,5-3 1,1 3 50,0-2 1,-1-3-149,1 3 0,-1-5 125,1 4 1,0-5-118,-1 1 1,-3-3 50,-1-1-19,-5 0 34,3 0-11,-6 0 15,-5 0 0,-1 2 6,-6 2 147,-6-3 1,-1 10-83,-5-3 1,-6 3 101,-2 1 1,-3 5-104,-2-1 1,-1 6 11,-3-1 1,3 2-40,-2 1 0,2 2 4,1 3 0,6-4-181,2-1 0,4 1 104,0-5 0,7-2 40,1-1 0,4-4-27,1 0 0,0-5-1335,0 0 920,6-5 0,0 2 93,7-5 0,-5 0-328,0 0 675,0 0 0,5 0 0,-7-11 0,0-2 0</inkml:trace>
  <inkml:trace contextRef="#ctx0" brushRef="#br0">5242 1243 8018,'0'-7'-889,"-5"-4"0,4 8 770,-3-5 279,2 5 91,2-7 0,6 7-150,2-5 0,7 3 109,1-3 0,6 4-5,-1-4 1,6 5-114,2-1 0,5-3-10,-1-1 0,2 3 39,2 1 0,-1-2-135,-3 2 0,-2 0 1,-2 4 1,-7 0-421,2 0 162,-7 0-337,0 0 293,-10 5 1,-3-2 139,-8 5 1,-3-4 174,-5 5 0,0-3 0,-1 3 0,-3 2 0,0-3 0,-6-3 0,-10 3 0,-5 1 0,-6-3 0,0 1 0</inkml:trace>
  <inkml:trace contextRef="#ctx0" brushRef="#br0">5242 1391 6961,'-6'-7'-107,"0"1"529,6 6 1,6-4-252,2 0 0,4-1-60,5 1 1,3 1 0,9-5 0,-1 3-4,9-3 0,-2 0-157,6-4 1,1-1 106,-1 1 0,0 4-140,-4 0 0,-7 5 73,-5-1 1,-2-2-427,-7 2 1,-3 0 52,-5 4 0,-5 2-69,1 2 0,-3-2 451,-1 7 0,-22-1 0,-5 4 0</inkml:trace>
  <inkml:trace contextRef="#ctx0" brushRef="#br0">9217 923 8000,'-1'-11'0,"-3"3"-429,3-3 0,-6 4 329,3-5 0,1 4 339,-5-1 1,5 5-101,-1-4 1,-2 4 299,2-4-405,-5 5 1,2-2 50,-5 5 1,-1 0-131,1 0 1,0 0 132,-1 0 1,1 5-39,0 3 1,-1 3-5,1 1 1,-4 5-15,-1-1 0,1 5 43,4-5 0,-1 6 16,1-1 1,4-4-124,0 0 0,5-2 94,-1 1 0,2-2-72,2 2 1,2-3 50,2-5 0,3 1 77,5-5 0,4 1-77,1-5 1,5-2 0,-2-2 1,3 1 8,2-5 0,4-4 10,-1-5 1,1-3-3,-4 4 0,-1-8 2,1 0 0,-5-2-19,1-7 1,-2-1 6,2-7 1,-4 1-92,-4-5 0,-5 4 110,0-4 0,-5 1 1,1-1 0,-3 2 39,-1 7 0,0 4 11,0 3 1,-1 13 130,-3 4 1,1 8-100,-5-1 1,5 5-228,-1 5 0,-1 1 61,1 7 0,-5 4 48,5 4 1,-5 4-24,0 3 0,4 2-33,1 3 1,2 1-4,2-5 0,0 1-18,0-1 1,0-3 32,0 3 0,0-3 11,0-2 1,6 1-4,2-1 1,3 0 20,1-4 0,1-2-74,-1-6 1,0-1-48,1-3 0,-1 2-166,0-6 1,1 0 30,-1-4 0,0 0-190,0 0 0,-3 0-719,-1 0 762,-5 0 0,3 0-638,-1 0 1023,-4 0 0,4 0 0,-5 0 0,0-11 0,0-2 0</inkml:trace>
  <inkml:trace contextRef="#ctx0" brushRef="#br0">9771 652 8096,'-1'-12'-375,"-3"0"0,2-1 474,-2 1 0,3-4 568,1-1 0,5 1-315,3 3 0,9 0-140,3-4 0,4 4-34,0-4 0,2 4-142,3 0 0,2 2 52,6 3 0,-1-1 73,-3 5 1,1-1-247,-5 5 0,-1 0 51,-3 0 0,-6 2-304,-3 2 0,-3 3-41,-5 5 0,-3 0-178,-5 1 1,0 0 159,0 4 0,0-4-156,0 4 0,-4-4 553,0 0 0,-4-1 0,4 0 0,-6-5 0,9-18 0,-4-9 0</inkml:trace>
  <inkml:trace contextRef="#ctx0" brushRef="#br0">10128 517 8096,'-5'-12'-1013,"-1"-1"759,-2 1 1,-2 4 1633,6 0-856,-5 5 0,6-3-336,-5 6 1,4 2 8,-5 2 0,1 3-93,-4 5 1,0 6 71,-1 2 1,1 9-8,0 4 0,-2-2-64,-2 2 0,2 0 82,-3 4 1,8 0-266,1 0 0,5-5-8,-1 1 1,2-7-22,2-1 1,6-5 114,2-3 1,7-9-156,2 0 1,9-5 65,-2-3 1,5 0-142,0 0 1,-3-6-337,2-2 1,0-3 231,0-1 0,0-4-306,5-1 1,-7-3 296,-2 3 0,-1 1 335,-6 4 0,-1-1 0,-20 1 0,-4 0 0</inkml:trace>
  <inkml:trace contextRef="#ctx0" brushRef="#br0">9193 1243 8096,'-17'0'-236,"1"0"1,0 0 93,3 0 1,1 0 1248,0 0-779,5 0 1,7 0-175,8 0 1,8 0-30,5 0 0,9 0-9,7 0 0,7 0-40,9 0 0,3 0-397,6 0 0,-1-1 209,1-4 1,5 3 127,-33-2 0,1 0 0,2 0 1,0-1-70,2-1 0,0 0 1,-2 0-1,0 1 39,0 1 0,0 0 0,-1-2 0,-1 1-32,26-3 1,-2-2 0,-10 2 0,-12-2-305,-8 6-30,-8 0-82,-15 4 0,-3 2-57,-11 2 0,-2 2 258,-10 7 1,2-1 260,-7 0 0,-5 7 0,-5 2 0,-8 2 0,1 1 0</inkml:trace>
  <inkml:trace contextRef="#ctx0" brushRef="#br0">9648 1797 8096,'0'-8'0,"0"-1"0,0 5-485,0-4-695,0 0 1402,0-5 0,0 1-24,0 0 1,4 4-19,0-1 1,0 5 24,-4-4 141,0 0-221,0-4 1,0-1 112,0 1 0,-1 5-47,-3 3 0,1-1-45,-5 1 0,4-5-99,-4 5 0,4 0 91,-5 4 0,5 0-213,-4 0 45,5 0 66,-8 0 82,10 0-56,-4 0-184,5 0-529,0 0 531,0 6 104,0-5-21,0 4 63,0-5 0,1 0-2,3 0 4,-3 0 0,5 0-4,-6-5-26,0 4 10,0-5 58,0 6 59,0 0-6,-6 0-52,0 0 0,-7 0 10,1 0 1,0 6 8,-1 2 1,1-1 7,0 1 0,-1 1-36,1 8 1,-2-2-19,-2 5 1,4-3 21,-1 3 1,2-3-104,7 3 1,-4-5 46,4 2 0,0-4-11,4 0 1,5-1 22,4 0 1,3-5-3,4-3 1,2-2-53,3-2 1,2 0 51,-3 0 1,4-5-24,0 1 0,1-9-36,-1 0 0,1-3-9,0 0 1,-1-4-27,1-4 1,0-5-18,-1 0 1,-3-1 55,-1 2 0,-5-3 1,2-1 0,-8-3 33,-1 7 1,-5-1-38,1 4 0,-2 1 171,-2-1 0,-6 6-42,-2 3 187,-3 2 1,-1 6 282,-1 0-315,1 5 0,0-3-165,-1 6 0,5 6-111,0 2 0,1 4 87,-1 5 0,1 2 42,3 6 1,3-1-59,-3 1 0,2-1 5,2 1 1,0 4 7,0-1 0,0 2-45,0-1 0,0-3 11,0 3 0,2-4-12,2-5 0,-2 3-145,7-2 0,-3-3-23,3-2 1,2-2 29,-3-2 0,-1-4-466,1 0 0,0-5 185,4 1 1,-3 2 118,-1-2 1,0 0-248,4-4 0,1-2-620,-1-2 1163,0 3 0,11-32 0,3-1 0</inkml:trace>
  <inkml:trace contextRef="#ctx0" brushRef="#br0">10153 1612 8096,'0'-12'-615,"0"0"0,0 3-308,0 1 1795,0 5 0,-2-2-374,-2 5 0,3 1-87,-3 3 0,-2 7-164,2 6 1,-4 5-138,4-2 0,-4 3-6,3 2 1,1 0-5,4-1 0,-4-1-157,0-2 1,0 2 111,4-2 1,1-4-163,4 0 1,1-1 3,7-3 0,-1 0 2,0-9 0,2 0 79,2-4 0,4 0-10,4 0 0,-1-5 22,-2-3 0,4-9-3,-1-3 0,-3-3-153,3-2 0,-6 0 95,3 1 1,-6-6-84,1-3 1,-8 3 60,-4 1 1,-2-1 45,-2 1 0,-2 1 37,-2 3 0,-7 4 111,-5 1 0,-6 6-94,1 2 0,-3 1 140,-5 7 1,3 0 102,-3 4 1,-1 0-44,2 0 1,-2 5 22,1 3 1,8 8-131,1 0 0,5 4 6,2-3 1,7 5-27,2-2 1,2-2-10,2-2 0,3 2-14,5-1 0,2-1-97,10-4 1,1-3-41,3-1 1,1-6 75,0 3 0,3-4-384,1-1 0,5 0 156,-1 0 1,-2-1-459,2-4 0,0-1 169,4-7 0,-4 0-368,0-4 889,-6 4 0,19-33 0,0 0 0</inkml:trace>
  <inkml:trace contextRef="#ctx0" brushRef="#br0">11076 1108 8096,'0'-13'34,"0"-3"-34,0-1 0,0 1 580,0 4 1,1 4-218,3-1 0,3 2-172,5-1 1,6 1-148,2 3 0,4 3-252,0-3 0,1 2-71,0 2 0,1 0-310,2 0 1,-3 0-199,-1 0 0,0 5 787,-8-1 0,-21 22 0,-10 1 0</inkml:trace>
  <inkml:trace contextRef="#ctx0" brushRef="#br0">11113 1231 8111,'-13'-6'-416,"6"-1"656,2 0 0,6 2 385,3 5 1,7 0-287,6 0 0,9 0-144,-2 0 0,9-4-540,0 0 0,4 0 212,4 4 1,-1-2-923,5-2 1,1 1 1054,7-5 0,-5-10 0,4-5 0,6-3 0,1-1 0</inkml:trace>
  <inkml:trace contextRef="#ctx0" brushRef="#br0">11888 1009 8111,'-13'0'-168,"1"0"-10,0 0 0,4 1 346,-1 4 1,1-3 303,-4 7 1,0 3-361,-1 4 1,5 2 65,0-2 0,5-1-99,-1 6 0,3-5 86,1 5 1,0-6 24,0 1 1,7-6-33,5-2 1,6-5-3,6 1 1,5-3-91,0-1 1,5-1-116,-1-3 0,-3-3 93,-2-5 1,3-1 71,-3 1 0,1-6 39,-4-2 0,-6-8-72,-3 0 0,-2-5 30,-2 4 1,-5-5-3,-3 1 0,-4 3 19,-4 1 0,-7 5-9,-5 3 1,-6 4-7,1 4 1,-6 6-135,-2 3 0,-5 4 119,1 4 1,2 3-404,-2 6 0,1 4 146,0 4 1,3 2-680,8 2 0,4 3 52,4 1 0,7 0-950,1-5 1734,4 1 0,56-6 0,-21-10 0,0 0 0</inkml:trace>
  <inkml:trace contextRef="#ctx0" brushRef="#br0">6953 3655 8081,'0'-12'-144,"0"-1"1,0 5-431,0 0 786,0 0-94,0-5 0,-1 7-261,-3 1 198,2 4-107,-9 1 1,4 0 47,-5 0 1,1 1 31,3 4 1,-7 0-2,3 3 1,-3 2-16,2-6 0,1 5 1,0 0 0,-1-4 19,1-1 1,0 2-6,-1-2 1,5 1 42,0-1 30,0-2-59,-5 3-23,1 1 1,4-5 38,0 3 2,5-2-31,-8-2 1,10 1 0,-3 3 1,1-3 106,-1 3-11,2-2-57,-3 3 1,5-2 8,0 5 1,0-4 8,0 5 1,0-5-4,0 4 1,0 0 9,0 4 0,0 1 52,0-1 0,1 6-64,3 2 0,-2 4 64,2 0 0,1 5-54,-1 0 0,5 6 4,-5 2 0,0 5-45,-4 8 0,1 0-198,3 4 0,-2 2 196,2 5 1,-3 2-10,-1 3 0,0-2-356,0 6 1,-4-5 351,2-30 1,0 0 0,-2 31 42,4 3 1,-4-4-34,0 0 0,0-7-97,4-5 0,0-2 140,0-2 0,0-5 9,0-3 1,0-3-50,0-1 0,1-4 3,3 0 0,-3-6 196,4 2 1,-4-8-176,-1 0 0,4-5 221,0 5 1,0-5-238,-4 5 1,4-6 223,0 1-233,6-2 1,-3-3 0,5-3 0,-4-2 63,1-6 1,-1 0 5,4 0 1,2 0-59,2 0 1,-2-2 9,2-2 1,2 1-115,-2-5 0,5 0 108,-5-4 1,5 3-220,-5 1 0,2 0 76,-2-4 1,-2 4-49,2-1 1,2 5-17,-1-4 0,-1 5-182,-4-1 1,1-1-307,-1 1 0,0-1 243,1 5 0,-1 0-479,0 0 1,1-1-6,-1-3 873,0 3 0,22-21 0,6 1 0</inkml:trace>
  <inkml:trace contextRef="#ctx0" brushRef="#br0">8184 3753 8096,'-7'-12'0,"-3"0"255,6-1 369,0 7-435,4 0 1,0 9-10,0 5 1,0 7-90,0 14 0,0-2 123,0 6 0,0 4-141,0 4 1,0 4-48,0-4 1,0 4-165,0-4 0,0 2 46,0-2 1,0-4-71,0-1 1,0-5 73,0-11 1,0-2-220,0-6 148,0 0 130,0-5 1,0-7 133,0-8 1,0-3-72,0-1 0,0-2-98,0-2 1,0-3 4,0-6 0,0-4-17,0 1 0,0-7 25,0 3 0,0-9-102,0-5 1,0 3 87,0-2 0,0 1 3,0-1 1,1-3 45,3 3 0,2 4-43,2 4 1,2 5 219,-6 8 1,5 5 13,0 2 0,3 5 21,4 4 1,-1 2-92,6 6 0,-5 0 104,5 0 0,-5 2-183,5 2 0,-6 2 67,1 7 0,-4 3-229,-3 1 0,0 4 111,-5 0 1,0 2-157,-4 2 0,-1-1 20,-3 1 0,-3 0 51,-5-1 1,-2 0 55,-2-4 1,1 3 14,-6-2 0,1-3-111,-5-2 0,5-2 97,-1-2 0,1 0-276,-5 1 1,6-5 75,2 0 0,8-5-691,1 1 944,5 3 0,47-22 0,17 0 0</inkml:trace>
  <inkml:trace contextRef="#ctx0" brushRef="#br0">8762 3790 8096,'12'-13'0,"1"-4"0,-1 4-40,0-4 1,-1 8 12,-3 0 279,-2 7 1,-12-2 341,-2 8 0,-7 4-268,-1 8 1,-6-1-134,1 6 0,-1-2-371,2 1 1,-2 2-30,6-5 1,-5 3-43,5-3 0,-1 3 190,5-3 1,0-1-121,-1-4 0,5-4 54,0 1 115,5-1 1,-1-1 33,8-3 1,7-3-25,6-1 0,5 0 4,-2 0 1,3-1-2,2-3 0,-1 2 2,1-2 0,0 2-4,-1-3 1,0 4-2,-4-3 0,-2 3-12,-6 1 13,0 5 0,-5 2 14,-3 5 0,-2 1-15,-2-1 1,-7 0 0,-5 0 0,-2 2-36,-7 3 0,1-4-4,-5 4 0,2-4-93,3 0 1,-4-1-222,4 0 1,1 0-615,-2 1 264,6-6 703,-3-2 0,41-22 0,19-10 0,-1 0 0,1 0 0</inkml:trace>
  <inkml:trace contextRef="#ctx0" brushRef="#br0">9070 3889 8096,'0'-13'0,"0"5"0,0 0 0,0 4 285,0-4 452,0 5-71,0-2-39,0 15 1,0 0-593,0 11 0,0-5 68,0 4 1,0-3-465,0 3 1,0-3 218,0 3 0,0-5-142,0 2 0,1-4-550,3 0-505,-2-1 393,3 0 946,0-5 0,-3-1 0,14-61 0,-2-13 0</inkml:trace>
  <inkml:trace contextRef="#ctx0" brushRef="#br0">9094 3667 8096,'-12'-12'0,"-3"0"0,3-1 0,-3 5-1630,6 0 1630,4 5 169,-1-2 0,6 6-9,0 3 0,0 3-229,0 5 1,6 1-72,2-1 0,3 0-204,1 1 1,2-1 343,2 0 0,31 11 0,12 3 0</inkml:trace>
  <inkml:trace contextRef="#ctx0" brushRef="#br0">9254 3840 8096,'0'8'-92,"0"0"1,0 0-90,0 4 0,0 1 657,0-1 0,0 0-37,0 1 0,0-1-190,0 0 0,0 1-3,0-1 0,2 0-133,2 1 1,-3-1 41,3 0 1,-1-4-48,1 1 0,-3-5 239,4 4-275,1-5 1,-3 1-61,5-8 0,-4-3 70,5-6 0,-3 0-204,3-4 1,2 0 57,-3-4 1,7-4-92,1 1 0,1-1-41,-5-3 0,0 2 14,1 1 0,2 6 218,-3 2 0,3 4-99,-7 0 108,3 7-57,1 0 1,-3 12 50,-1 2 0,-5 8-24,1 5 1,-3-2-134,-1 1 0,4 1-76,0 3 0,0 0-211,-4-4 0,2 2 183,2-6 0,-3 1 62,3-5 1,2 1-474,-2-1 1,5-5 632,0-3 0,29-30 0,8-8 0</inkml:trace>
  <inkml:trace contextRef="#ctx0" brushRef="#br0">9845 3716 8096,'-7'-12'0,"-2"4"-463,4 0 577,-4 5 1,2-1 553,-5 8 0,-1 4-294,1 9 1,4 2-177,0 5 1,1 1-116,-1 0 0,1-1 105,3 1 1,2 4-207,-2-1 0,3 1-13,1-4 0,5-2-29,4-3 0,2-2 11,1-6 1,1 1-86,4-1 1,1-5 95,2-3 1,3-3 43,-2-1 1,2-5-132,2-3 0,-2-3 121,-2-2 0,0-4-121,-4-4 0,3-3-11,-3-5 0,-1 1-114,-4-4 0,-5 3 135,-3-4 1,-2 4-16,-2-3 0,-2 3 113,-2-4 0,-4 10-87,-8-2 1,-1 5 230,-7-1 1,2 5-117,-7 8 1,2-2 222,-2 6 0,-1 0-2,-3 4 0,-1 5 86,5 3 0,2 5-90,6 3 1,-1 2 54,6 2 1,5 4-111,7-4 1,3-1 13,1 2 0,5-1-42,3 5 1,5-4-19,3-1 1,3-5-242,6 1 0,-1-2 71,1-2 1,0 1-471,-1-1 0,5-5 92,0-3 1,4 1-77,-5 0 0,5-1-50,-4-4 1,-1-2-322,-3-2 0,0-3 868,-1-5 0,6-22 0,2-6 0</inkml:trace>
  <inkml:trace contextRef="#ctx0" brushRef="#br0">10337 3692 8096,'-8'-7'808,"0"3"-169,5 3-472,-2 1 0,5 1 3,0 3 1,0 3-155,0 5 0,0 0 211,0 1 1,0 0-650,0 4 1,1-3-447,3 2 1,3-4 263,5-4 604,1 3 0,54-20 0,-27 5 0,0 0 0</inkml:trace>
  <inkml:trace contextRef="#ctx0" brushRef="#br0">10793 3655 8096,'-9'-1'0,"1"-4"100,0 4 0,-4-4 97,-1 5 1,2 6 102,3 7 0,-3 0 297,3 8 0,1-3-409,-1 6 0,1-2 6,-1 7 1,2-3-211,6-1 1,-4 3 77,0 1 0,2-2-15,6-6 1,-2-3-40,7-6 0,3-1-156,4-3 1,6-2-14,-1-6 1,2-2-58,2-2 0,1-3-28,2-5 0,-2-5 67,3 1 1,-3-10-19,-1 1 1,-1-3 71,1-1 1,-2-1-69,-2-3 0,-4-1 155,-4 5 0,-1 2 6,0 6 0,-5 4 46,-3 4 0,-4 6 181,-4 3 0,1 4-35,-5 4 1,-4 5-110,-5 7 0,1 3 72,4 6 0,-1 1-47,1 3 1,0-3-45,-1 2 0,3 2-48,1-1 1,0 0-149,5-5 1,0 0 185,4-4 0,1-2-8,3-6 1,4-5 189,9-3 0,0-2-121,4-2 1,5-7 56,-6-6 1,6 0-70,-5-8 1,2 1 134,2-5 0,-5 0-152,1 1 0,-6-2-12,1-3 1,-2 3-54,-2-3 0,-5 3-186,-3 2 1,-3 1-84,-1 2 1,-5 3 100,-3 6 0,-9 5-107,-3 3 0,-3 3 17,-2 1 0,0 1-341,1 3 1,3 3 130,1 5 1,5 2 478,-2 2 0,9-2 0,46 4 0,17-6 0</inkml:trace>
  <inkml:trace contextRef="#ctx0" brushRef="#br0">11506 3630 8096,'7'-5'-862,"0"3"1257,-3-2-243,-3-2 0,4 4 603,-10-2 0,3 8-235,-6 4 0,-1 3-375,-3 2 0,4-1 125,0 0-459,-1 1 192,3-1 1,-4 0 81,6 0 0,0 1-92,4-1 1,0 0-114,0 1 1,5-2 24,3-3 1,3 3 30,2-3 0,3-1 49,1 1 0,3-5-65,-4 1 1,5-3 58,-5-1 0,2 4 46,-1 0 1,-8 1 16,3-5 0,-7 1-1,-1 3 1,-3-1 51,-1 5 0,-5-4-60,-4 4 1,-3 0 12,-4 5 0,-2-5 4,-3 0 0,-2-1-106,3 1 0,0 3-253,0-3 0,5-1-1334,-2 1 1106,4-5-34,6 3-54,1-6-105,6 0 730,11-6 0,17-15 0,7-8 0,8-5 0,0 1 0</inkml:trace>
  <inkml:trace contextRef="#ctx0" brushRef="#br0">11863 3667 8114,'0'-7'0,"-1"2"-298,-3 5 0,1 1 305,-5 3 0,0 3 513,-5 6 0,1 4-218,0 4 1,3-2-125,1 1 0,6 1-66,-3 4 0,4-2 0,1-3 0,0 2 52,0-5 1,6-1 332,2-4-592,3 1 187,6-6 1,3-2-41,4-5 1,5 0-149,0 0 0,3-1 129,-3-3 0,4-5-20,-4-7 0,1 1-100,-2-6 0,-3 1 54,0-5 1,-2-3-140,-7-1 1,1-5-32,-5 1 1,-5 1 102,-3 0 0,-4 3 64,-4-4 1,-4 6-9,-9-2 0,2 4 81,-5 5 1,-1 3 220,-3 9 1,-5-1 44,0 5 0,0-1-78,5 5 0,-1 2-103,1 2 1,-1 7-56,0 5 1,2 5-32,3-5 1,3 5 4,9-5 0,3 6-36,5-2 0,0-2-60,0-1 0,5-4 19,3 0 1,9-1-77,3 0 0,3-5 74,2-3 1,4 2-471,-1-2 1,7 0 184,-3-4 1,0 0-528,1 0 0,-5-4 850,5 0 0,27-28 0,-24 15 0,0 0 0</inkml:trace>
  <inkml:trace contextRef="#ctx0" brushRef="#br0">8319 4676 8083,'-8'-4'0,"0"0"-711,5 0 1,-4 0 401,3 0 1192,3 0-376,-5 4-210,6-6-179,0 5 0,6-5-21,2 6 1,4 0 1,4 0 1,4-4-2,4 0 0,6 0-19,3 4 1,4-4-8,4 0 1,6-6-6,10 2-1,3 1-232,-24 3 0,2 0 0,0 0 0,2 0 235,5-2 1,0 0 0,2-1 0,1 0-36,2-2 0,2 2 0,0 1 0,1 2-299,3-2 1,-1 0 0,0 1 0,1 0 279,-1-1 1,1 0 0,2 0-1,1-1 33,3 1 1,-1 0 0,-2 2 0,0 0-90,0 0 1,1 0-1,-1 0 1,-1 0 14,0-2 1,-1-1-1,3 1 1,-1 0-45,-1 0 0,-1 0 0,-2 0 0,-2-1 51,-3 1 0,-1 0 0,-1 0 0,1 0-209,-4-1 0,0 1 1,-2 2-1,-1 0 191,-3 0 0,0 0 0,29-4-172,-6-5 0,-2 3 189,-7 1 0,0-2-6,-3 3 0,-8-3 383,-5-1 0,-6 1-328,-6 3 1,-5-3 698,1 3 0,-6 1-716,1-1 1,-2 4 825,-2-5-905,-5 7 1,3-5 569,-6 3-745,0 2 0,-9-3 67,-4 5 0,-2 4-404,-1 0 1,-6 6-56,-2-2 634,-3 3 0,-18 5 0,-9 2 0,-3 2 0,0 0 0</inkml:trace>
  <inkml:trace contextRef="#ctx0" brushRef="#br0">9439 5070 8083,'0'-18'0,"4"-1"-93,0-5 0,2 3-307,-2 1 629,-3 5 1,6-2 982,-3 9-1066,-3 2 0,5 8 81,-6 2 0,0 4-207,0 9 1,0 2 49,0 5 1,0 5-67,0 0 1,4 5 90,0-1 1,0 2-161,-4 2 1,0 0 99,0 0 1,1 0 10,4 0 1,-4 1-133,3 3 0,-1-8 75,1 0 1,-3-6-88,3-2 1,-1-6 130,1-3-175,-2-2 206,3-7 0,-5-3 150,0-8 1,0-3-197,0-5 1,-5-1 13,-4 1 0,-3 0-133,-4-1 1,1 1 92,-6 0 0,5-5-154,-5 1 0,1 0 49,-5 3 1,5 5-90,-1 0 0,6 1-9,-1-1 1,-2-3-35,1 3 1,1 2-256,4 2-346,5-3 9,1 6 837,6-10 0,55-12 0,-21 6 0,0 1 0</inkml:trace>
  <inkml:trace contextRef="#ctx0" brushRef="#br0">9439 5070 8083,'-2'-12'-64,"-2"0"0,3-1-128,-3 1 1,3 0 407,1-1 0,5 2 349,3 3 0,9-3-91,3 3 0,5-2-171,3 2 1,5-1-165,8 5 0,4-6 87,9 2 1,2 2-184,5 2 0,-5 2 16,-2-3 1,-8 4-232,-1-3 0,-12 3-29,-4 1 0,-9 4-270,-7 0 1,-6 1-641,-3-1 799,-3 3 1,-5 1-61,0 1 0,-6-5 34,2 4 0,-7-1 240,-1 1 1,-2 3-178,1-3 0,2 3 275,-5 1 0,3 1 0,-3-1 0,-22 22 0,-10 6 0</inkml:trace>
  <inkml:trace contextRef="#ctx0" brushRef="#br0">9734 5218 8083,'-5'-12'0,"3"-5"0,-2 1 0,-1-1-465,1 5 714,0 0 1,9-1 761,3 1 0,3 5-560,2 3 0,3-1-171,0 1 0,5-1-240,-5 5 0,5 2 134,-5 2 0,5 3-444,-5 5 0,-4 2 201,-3 2 1,-3-2-92,3 2 1,-4 2-90,-5-2 0,0 5-41,0-5 0,-1 5 74,-3-5 1,-2 1 93,-2-5 0,-3 2 154,3 2 0,2-6-50,2 2 0,3-7 138,1 4-129,0-7 0,1 8 178,3-6 1,3 0-29,5-4 1,2 0-83,3 0 1,-2 4 31,5 0 0,-3 0-5,3-4 1,-5 2 65,1 2-44,-2-3-114,-2 10 0,-5-8 86,-3 5-27,-2-5 0,-5 4 3,-5-3 1,-2-3 0,-10 3 0,3 2-76,-3-2 1,-1 0-4,-3-4 0,-1 1-445,0 3 0,5-2 206,-1 2 0,5-1-169,-4 1 0,5-3 129,-2 3 1,3-1 300,2 1 0,22-3 0,5 5 0</inkml:trace>
  <inkml:trace contextRef="#ctx0" brushRef="#br0">11211 4959 8083,'-4'-20'0,"0"-1"0,-4 2-131,3-1-263,1 2 2122,4 6-1143,0 5 0,0 3-519,0 8 0,4 8 8,1 9 0,-1 2-77,-4 1 0,0 5 55,0 0 1,4 5-65,0-1 1,0 2 97,-4 2 0,0-1-70,0-3 1,1 2-148,3-2 0,-2-3 61,2-1 0,-3-9-81,-1-3 0,2-3 20,2-2-124,-3-5 265,5-2 0,-5-10 108,3-4 1,-1-3-124,5-4 1,-4 2 24,4-2 0,0-3-2,5-2 0,-1 2 8,0-2 0,5 5-149,-1-5 1,5 6 81,-5-1 1,5 2-16,-5 2 1,5 4 88,-5 0 0,2 5 107,-2-1 0,-4 4-131,1 4 0,-2 3 13,-7 5 1,0 4 1,-4 1 0,0 3 11,0-3 1,-6 1-19,-2-2 0,-3-2 15,-1 2 1,-2-2-75,-2-2 1,1-1 12,-6-3 0,5-1-15,-5-3 1,2-3-75,-1 4 0,-2-4-181,6-1 1,-5 0 46,5 0 1,-1-1-179,5-4 1,1 3-249,3-7 1,-2 0-22,6-7 699,0 2 0,31-37 0,7-2 0</inkml:trace>
  <inkml:trace contextRef="#ctx0" brushRef="#br0">11506 4763 8083,'2'-13'0,"2"1"0,4 0 102,8-1 1,-1 6 253,6 3 1,-5-1 64,5 1 0,-5 1-63,5 7 0,-12 3-416,0 5 1,-7 2 98,-2 2 0,0-1-87,0 6 0,-7-1-67,-5 5 1,0-4-108,-5-1 1,0-1 157,0 2 1,1-4-289,4-4 442,-1-1 0,2-4-23,3 1 135,3-7 1,6 4-80,3-6 0,4-6-77,9-2 0,-2 1-82,5-1 0,2 4-201,7-4 0,-3 4-37,3-5 0,-2 7-341,2-2 0,-2 2-659,6 2 1272,0 0 0,2-9 0,5-4 0,2 0 0,1-1 0</inkml:trace>
  <inkml:trace contextRef="#ctx0" brushRef="#br0">13241 3126 8179,'-6'-8'-1444,"2"-1"1388,-3 7 847,5-9-711,-3 9-20,5-3 1,5 5 137,4 0 1,1 4-90,3 0 0,5 4 4,2-4 0,-1 5-21,2-5 0,-1 4-2,5-4 0,-2 6-29,-2-2 1,2-1-14,-3 1 0,-1 0-12,2 4 0,-6 1 39,1-1 0,-2 0-89,-2 1 1,-3 4 71,-1 4 0,-5 6 36,1 2 1,-3 9-17,-1-1 0,-1 14 6,-3 2 1,-3 6-304,-6 2 1,1 6 269,6-32 1,0 0 0,0 2-1,0 0-5,-1 2 0,1 0 1,2-2-1,1 1-2,1 1 0,0 0 0,1-2 0,1 0 126,0 33 1,0-34-1,1 1-63,1 1 1,0-2 0,7 30-19,-2-31 1,2 0-1,5 26 29,2 5 0,-1-3-7,2-2 1,-4-5-46,4-2 1,-4-8-226,0-1 0,-1-4 157,0 4 1,0-10 47,1-3 0,-5-4-124,0-4 0,-4-3 15,5-1-11,-7-5 0,4-1 783,-6-6-641,0-5 1,-6 2 60,-2-5 1,1 0-58,-1 0 0,0 0-45,-5 0 0,-3-1 12,0-3 1,-1 1 13,5-5 1,-4 4 20,-1-4 1,1 0-569,3-5 1,1 1-161,0 0 1,4-1-366,-1 1 1,7-4 466,-2-1 0,5-1-215,7 2 767,0-3 0,19-9 0,15-8 0,0-1 0,1-3 0,0-1 0,0 1 0</inkml:trace>
  <inkml:trace contextRef="#ctx0" brushRef="#br0">14866 4061 8150,'5'-12'0,"-2"-1"0,5 1 0,-1 4-162,1 0 0,5 1 102,-1-1 1,0 2 348,5 6 0,0-4-122,0 0 1,3 0-145,-3 4 1,3 0-58,-3 0 0,3 4-176,-3 0 0,-1 4-137,-4-4 1,1 5 148,-1-5 1,-5 5-149,-3-1 1,1 3-188,-1 2 533,1-1 0,-29 9 0,-13 3 0,0 3 0,-1-1 0</inkml:trace>
  <inkml:trace contextRef="#ctx0" brushRef="#br0">14878 4258 8150,'-12'-6'0,"0"5"-170,-1-3 1,2 1-776,3-1 1257,3 3 471,5-5 0,1 6-426,3 0 1,3 0-208,5 0 0,5 0-255,-1 0 0,7 0 79,2 0 1,1 0-335,7 0 1,0-1 185,3-3 0,1 2-162,0-2 1,2 3-162,2 1 497,-3 0 0,22-16 0,10-6 0,-21 6 0,-1 0 0,1 0 0</inkml:trace>
  <inkml:trace contextRef="#ctx0" brushRef="#br0">15789 4036 8150,'-7'-6'-1075,"-3"1"706,6 10 0,-5 1 796,1 7 1,-2 0-162,2 4 1,-3-2-5,3 5 1,2 1-85,2 3 0,3 1 86,1 0 0,0-2-118,0-3 0,9 2 158,4-5 1,8-5-250,4-4 0,1-1 42,7 1 0,-4-2-80,3-6 1,-3-2 86,4-2 1,-6-4-5,2-8 1,-3 1 61,-1-6 1,-5-1 4,1-6 0,-10 0-76,1-5 0,-8 5 18,0-5 1,-3 0-41,-1-4 0,-6 6 58,-7 2 0,0 7-71,-8 2 1,-1 6 41,-6 2 1,2 1-214,-3 7 0,1 1-186,0 7 0,2 4-174,-3 9 1,3-2 18,1 5 1,6 1-338,3 3 1,2 2-673,2 3 1465,0-9 0,16 20 0,4-7 0</inkml:trace>
  <inkml:trace contextRef="#ctx0" brushRef="#br0">5944 7704 8017,'0'-19'4,"0"-5"-2,0 4 1,0 1-110,0-2 397,5 6 484,-3-3-527,3 11-267,-5 2 1,0 10-103,0 4 0,-1 7 127,-3 5 0,-3 2-60,-5 1 1,-1 7 111,1 1 1,-4 5-102,-1 4 0,-5-1 55,2 5 0,1-5 19,-2 1 0,6-4 38,-1-5 0,6-7 19,2-8 0,5-4 151,-1-1 0,4-5-52,4-3 0,4-6 94,9-2 0,2-6-35,6 2 0,3-3-165,1-1 0,5-1-8,-1 1 1,3 0-165,0-1 1,1 5 99,0 0 0,-4 5-184,0-1 1,-6-1-331,2 1 1,-4-1 223,-5 5 0,-2 0-254,-6 0 0,0 0 194,1 0 0,-6 2-455,-3 2 198,3-3 599,-6 5 0,4-6 0,-10-11 0,-2-3 0</inkml:trace>
  <inkml:trace contextRef="#ctx0" brushRef="#br0">6338 7864 8071,'0'-13'0,"0"1"0,0-4-83,0-1 0,0-1-81,0 2 0,0 2 367,0-2 1,1 2 311,3 2 0,-2 0-57,2-1 1,-2 5 136,2 0-64,-2 5-44,3-2-447,-5 5 0,0 5 30,0 3 0,0 9-4,0 3 1,0 5 74,0 4 1,-1-2-111,-3 6 0,2 1-129,-2 7 1,-1-3 63,1 3 0,0-2-13,4-2 0,0-1 85,0 1 1,0-1-283,0-3 1,0-3-103,0-6 0,5 1-64,3 0 1,-1-8-47,1-4 1,-1-5-185,1-4 1,3-3 85,-2 4 0,2-5-225,1-5 779,0 4 0,6-37 0,1-3 0</inkml:trace>
  <inkml:trace contextRef="#ctx0" brushRef="#br0">6768 7778 8071,'0'-14'-165,"0"-3"1,-4 4-339,0-4 1,0 4 1495,4 0-405,0 1 699,0 5-521,0 2-752,0 21 1,0-1 94,0 14 1,0-2 56,0 2 0,0 2-94,0 6 0,0-4 30,0 0 1,0 0-108,0 4 1,0-2 35,0-2 0,0-3-124,0-5 0,4-1 108,0 1 1,2-6 14,-2-2 0,-1-8-169,5-1 0,-5-5 0,3 3 107,-2-6 0,-2-2 37,2-2 0,-3-3-4,-1-5 1,0-4 8,0-1 0,0-5-190,0 2 0,0-5 107,0-4 0,0 2-75,0-6 0,0 0 102,0-3 1,0-3 42,0-2 1,0 2-19,0-7 0,4 5 10,1-4 0,0 6 94,-1-2 1,2 8-39,2 4 0,3 9-6,-3 3 0,3 3-15,1 2 0,5 5 116,-1 3 1,0 4-24,-3 4 1,3 3 75,1 5 0,-1 1-117,-4-1 0,-4 4 16,1 1 1,-7 5-162,2-2 0,-4-1 102,-4 2 1,-2-2-185,-7 2 1,1-2-43,0-3 1,-5-2-30,1 2 0,-5-2-58,5-2 1,-2 1-171,2-1 0,1 0 78,-6 0 1,6-3-30,-1-1 1,1 0-583,-2 4 983,9-5 0,-8 10 0,9-4 0</inkml:trace>
  <inkml:trace contextRef="#ctx0" brushRef="#br0">5661 8627 8071,'-18'-7'-810,"4"1"607,-2 6 1,6-1 161,2-3 1,4 3 40,-4-4 1562,5 4-1220,-2 1 0,6 0-437,3 0 1,0 4 175,9 0 0,2 4 38,9-3 0,6 0 86,3-1 0,5-3-85,8 4 0,1-4 85,15-1 1,4-4-413,-28 2 1,2 0-1,3-3 1,1 0 301,5 1 0,0 0 1,4-1-1,0-1-366,4 0 0,1 0 0,-1 0 0,0-1 337,5 1 0,0 0 1,-5 2-1,0 0-35,3 0 0,-1 0 0,-4 0 0,-2 0-304,-1-3 1,-1 1-1,-1 2 1,0 0 297,-1 0 1,0 0 0,-3 0 0,0 0-113,-3-2 1,0-1 0,-4 1-1,-1 0-134,-3 0 0,-1 0 0,25-7 351,-2 1 1,-11 4-504,-9 0 0,-11 5 1157,-10-1-819,-8 2 1,-4 2 419,-8 0 1,1 0-665,-5 0 1,-5 2 408,-8 2 0,-2-1-488,-2 5 0,-5 0 14,-3 4 0,-4 1 71,-4-1 1,3 2 272,-3 2 0,-3-2 0,-7 11 0,-7 6 0,14-11 0,0 0 0,1 0 0</inkml:trace>
  <inkml:trace contextRef="#ctx0" brushRef="#br0">5759 9230 8071,'0'-13'-12,"0"1"1,-4 0 182,0-1 0,0-3 127,4 0 1,-1-1 188,-3 5-77,2 0 77,-3-1-356,5 6 24,0 2-192,5 16 0,-3 3 116,2 10 0,-2 2-147,2 3 1,-2 2 96,2 6 1,1 0 26,0 0 1,3 0-59,-4 0 0,1 1 34,-1 3 0,2-2-112,2 2 0,-1-3 97,-3-1 1,-1-2-145,5-2 0,-5-4 44,1-9-247,-3-2 225,-1-6 28,0-5 262,0-7 0,0-7-125,0-5 0,-5 0-73,-4 0 1,-1-5-14,-3 1 0,-3-2-109,-1 2 0,-3 2 83,3-3 1,-4 4-29,0 0 0,2 3-71,-2 1 1,5 0 29,-4 5 0,4-5-202,0 5 1,2 0-213,2 4-369,5 0 115,2 0 789,5 0 0,33 6 0,8 1 0</inkml:trace>
  <inkml:trace contextRef="#ctx0" brushRef="#br0">5759 9205 8069,'0'-12'-120,"-4"-1"-239,0 1 597,0 0 0,14 0 400,2-1 0,8 1-270,1 0 0,4 3-135,3 1 1,9 4 11,8-4 1,3 4 7,1-4 0,2 5-433,2-1 0,-1 1 247,6-1 0,-8 3-156,-1-4 0,-6 4-28,-10 1 1,-3 0-55,-6 0 0,-4 0-212,-4 0 271,-8 0-325,-2 0 230,-6 0 0,-5 1 214,1 4-132,-5-4 1,3 6-171,-2-3 1,-3-1-33,3 5 0,1-1-152,-1 1 1,5 3 57,-1-3 421,-3 3 0,-10 29 0,-9 6 0</inkml:trace>
  <inkml:trace contextRef="#ctx0" brushRef="#br0">6104 9427 8058,'-11'-13'0,"3"1"0,2 4-375,6 0-185,0-1 1,7-3 1258,5 0 0,6 4-309,7-1 0,-1 7-32,1-3 1,0 0-123,-1 1 0,-1 0-410,-2 4 1,-3 1 30,-6 3 0,-4 3 57,0 5 1,-5 5 84,1-1 1,-4 2-231,-4-2 1,-3-1 69,-5 6 0,0-6 73,-1 1 0,3 2 150,1-1 0,0-1-104,5-4 1,-5-3 252,5-1-109,0-6-38,4 9 1,6-9-10,2 2 0,4-3 85,5-1 1,-2 0-52,5 0 0,1 0-42,3 0 0,-3 0 62,-1 0 0,-5 2-48,2 2 0,-4-3 4,0 3 0,-5 2 12,0-2 1,-5 1-4,1-1 1,-3-1-9,-1 5 0,-1-4 17,-3 5 0,-3-5 125,-5 4 0,-2-5-76,-2 1 1,2 1-307,-2-1 1,-2 2 72,1-2 1,0-3-74,0 3 0,4-1-172,-4 1 0,3-2-200,2 2 1,0-3 12,0-1 533,5 0 0,12-11 0,9-3 0</inkml:trace>
  <inkml:trace contextRef="#ctx0" brushRef="#br0">6842 9168 8050,'-1'-14'0,"-3"-2"104,2 2 179,-3-3 153,5 10 1,0 3-145,0 8 1,4 4-267,0 8 1,2 5 58,-2 8 1,-2-3 183,7 2 0,-7 4-114,2 1 1,2-2-49,-2 2 0,4-2-60,-4 2 1,0 1-149,-4-5 0,0 0-41,0-5 0,0 0 71,0-4 1,0-2-45,0-6 61,0-5-64,0-2 170,0-5 0,0-5 194,0-3 1,0-3-177,0-1 1,5-2-19,-1-3 0,4-2-154,-4-5 1,6 3 154,-2 1 1,3 1-136,1-2 0,0 2 55,1 2 1,3 4-126,0-4 0,1 5 63,-5 4 0,2 1 84,2 3 0,-2 3 17,2-4 1,-2 5 135,-2 5 1,1 1-108,-1 7 1,-5-1-23,-3 0 1,-3 1 4,-1-1 1,-1 4 12,-3 1 1,0-1-68,-9-4 0,4 5 1,-8-1 1,-2 1-98,-1-5 1,1 0-55,-2 1 0,5-5-219,-5 0 1,6-4-3,-1 4 1,2-5-168,2 1-495,-1-2 1063,1-2 0,16-61 0,0 24 0,0-1 0</inkml:trace>
  <inkml:trace contextRef="#ctx0" brushRef="#br0">7371 8885 8050,'6'-12'0,"1"-1"-1,5 1 0,0 4 1,1 0 0,-1 5 615,0-1 1,1 3-182,-1 1 0,-1 1-397,-3 3 1,-3 4-101,-5 9 0,0-2-95,0 5 0,-5-3 134,-3 3 1,-3-1-117,-1 2 0,-1 2 110,1-2 0,4-4 72,0 0 108,-1-4 1,1-2-96,0-2 0,5-3 442,-1-2-231,3-2 1,2 3-9,3-5 0,-1-4-159,5 0 1,4-5 3,5 0 1,5 2-177,-2-1 1,3 1 43,2-1 1,0-3 85,-1 3 0,5 1-45,0-1 0,-1 4-238,-3-4 1,-6 5-104,-2-1 1,-4 3-586,0 1 360,-7-6 229,0 5-10,-6-5 0,-6 8-132,-2 2 11,-3-3 0,-1 9 456,0-6 0,-17 5 0,-4-2 0</inkml:trace>
  <inkml:trace contextRef="#ctx0" brushRef="#br0">9488 7851 7940,'0'-17'0,"-4"3"0,0-3 0,-4 4 0,4 1 0,-6 5 0,3 1-538,-5 6 0,0 2 633,-1 2 1,1 4 784,0 8 0,-1-1-642,1 6 1,1 1-263,3 6 0,-2-2 56,6 3 1,0-3-111,4-1 0,0-1 25,0 1 1,0 1 68,0 3 1,6-7-143,2 2 1,7-7 47,1-1 1,5-2 34,-5-2 0,6-5 55,-1-3 1,0-3 3,0-1 0,2-4 107,-2 0 0,-2-7-121,1-1 1,-5-2 77,2-6 1,-4 3-52,0-3 1,-2 5 94,-3-2 0,-3 4-66,-5 0 1,0 1 47,0 0-107,0 5-125,0 1 0,-1 8 65,-3 2 0,3 4 63,-4 8 1,4-2-5,1 3 1,0-4-19,0-1 1,1 1 135,4-1 0,3-1-46,8-3 1,3-2 144,6-6 0,0 0-66,-1 0 1,5-6 73,0-2 1,-1-8-14,-3-5 1,-2 2-40,-2-2 1,-4 1 29,-4-5 1,-6 1-51,-3-1 0,-4 5-233,-4-1 0,-5 2-22,-7-2 1,1 2-142,-6 3 1,0 8-90,-8-1 1,3 7-252,-3 2 0,2 0 41,-2 0 1,3 7 131,-3 5 1,3 0-226,2 5 0,5 2 637,2 1 0,4-2 0,49 16 0,14-1 0</inkml:trace>
  <inkml:trace contextRef="#ctx0" brushRef="#br0">10165 7851 7940,'12'-16'-107,"1"0"1,-3-1-451,-1 5 377,-4 5 334,-5 2 0,-5 5 422,-4 0 0,-3 5-277,-4 3 1,2 3-349,-2 1 1,-2 1 74,1-1 1,2 0-91,7 1 1,-1-1 16,5 0 1,-2 1 11,2-1 1,3 0-19,-3 1 1,8-3-29,4-1 0,3 0 108,1-5 1,6 5-47,2-5 0,4 0 55,0-4 0,1 0-49,-1 0 0,0 0 133,-4 0 0,2 0 2,-6 0 0,1 0 58,-5 0 12,-5 5-85,-1-3 1,-12 7 47,-2-5 0,-3 4-72,-1-3 1,-6 4-135,-3-1 1,2-1 76,-1 1 0,1-5-378,-2 1 1,2 2 4,2-2 1,4 1-135,-4-1 0,4-2-161,0 2 642,1-3 0,16-39 0,4-10 0</inkml:trace>
  <inkml:trace contextRef="#ctx0" brushRef="#br0">10350 7531 8003,'5'-17'0,"-2"-1"-294,5-3 1,0-1 284,4 6 0,2 1 448,3 7 1,-2-2-28,5 6 0,-5 0 306,2 4 1,-5 5-516,-4 4 0,2 7-412,-6 5 0,-2 3-51,-6 5 0,0-2 34,-8 6 0,2-4-41,-6 4 1,-2-2 159,2 2 1,-5-3-137,5-5 1,-1-5 220,5 1 0,4-10 413,0 1 727,5-8-781,-2 1 0,5-6-14,0-3 1,5-3-214,3-5 0,9 0-147,3-1 0,3 2 107,2 3 0,1-3-173,3 3 0,-3 2-141,2 2 0,-3 3-412,-5 1 0,4 0 125,-4 0 1,-2 0-276,-2 0 1,2 0 48,-1 0 757,-1 5 0,2 8 0,1 6 0</inkml:trace>
  <inkml:trace contextRef="#ctx0" brushRef="#br0">10989 7691 8031,'-12'-11'0,"0"3"0,4-1-170,-1 5 0,5-1 16,-4 5 389,0 0 1,-4 6 1,-1 2 1,2 4 17,3 5 1,-1 2-138,4 6 0,-3-5 12,4 1 0,0 0-158,4 8 1,0-4 140,0-1 0,0 1-153,0-4 0,6-2 42,2 1 1,3-5 21,1 2 0,2-8 37,2-1 1,3-5-3,6 1 0,-5-2-34,1-2 0,-1-6 10,5-2 0,0-3-89,-1-1 1,-3-5 96,-1 1 1,-5-6-57,2 2 1,-4-5 30,0-4 1,-2 3-70,-3-3 0,-3-1 46,-5 2 1,0-2 3,0 1 1,-5 3 45,-3-3 0,-5 9 127,-3 3 0,-3 4-124,-6 0 0,1 2-8,-1 3 0,0 3 14,1 5 0,-1 1 4,0 3 1,2 3-21,3 5 0,-2 2 6,5 2 1,2-1-15,7 6 0,-1-6-13,4 1 1,1-1 4,4 2 1,6-3-51,2 2 0,4-4 60,5-4 0,-2 3-59,5-2 1,1-4 50,3-1 0,1 2-513,0-2 0,-1 0-27,1-4 0,0 0-214,-1 0 1,1 0 729,-1 0 0,13-18 0,6-8 0,3-1 0,1-1 0</inkml:trace>
  <inkml:trace contextRef="#ctx0" brushRef="#br0">12023 7716 8118,'-8'-11'0,"0"3"301,5-3 0,3 10-191,8-4 0,5 4-81,3 1 0,7 0 5,6 0 0,1 0-141,-1 0 1,-2 1-530,6 4 1,-6-3 287,2 6 0,2-3 348,2 3 0,36-11 0,-30 2 0,-1 1 0</inkml:trace>
  <inkml:trace contextRef="#ctx0" brushRef="#br0">12725 7470 8118,'-6'-12'-130,"3"-1"65,-5 1 0,4 4 312,-4 0 1,0 5 418,-5-1 0,1 2-397,0 2 1,-1 2-345,1 2 0,-4 4-155,-1 8 0,2-2 146,7 2 1,3 2-44,5-1 0,0 3 65,0-3 0,0 3-43,0-3 1,5-1 86,3-4 1,3 5-45,2-1 1,3 0 38,0-3 1,5-1 20,-5 0 0,5-3 40,-5-1 1,2-1 109,-2 1 0,-2 3 133,2-3 0,-6-3 157,-2 0-259,0 1-111,-1-4 1,-1 5 12,-6-3 0,-2-3-42,-2 3 1,-3 2-158,-5-2 1,-2 4-14,-2-4 0,1 4-292,-5-4 0,0 5-188,0-5 1,-2 4 250,6-4 1,-2 0-192,1-4 0,8 0 551,-3 0 0,7 0 0,49-38 0,-13 14 0,0 0 0</inkml:trace>
  <inkml:trace contextRef="#ctx0" brushRef="#br0">12922 7618 8118,'12'-7'-1020,"0"-4"1513,0 4 334,1 0 0,-1 2-437,0 5 1,-5 5-194,-3 3 1,2 5-238,-2 3 1,0-1 91,-4 6 0,4-2-78,0 1 0,0 2-82,-4-6 1,0 5-249,0-5 0,0 1-29,0-5 0,0 0-224,0 1 1,0-5-435,0 0 1043,0-5 0,11-36 0,3-15 0</inkml:trace>
  <inkml:trace contextRef="#ctx0" brushRef="#br0">13057 7433 8118,'-11'-18'0,"3"4"0,-9-2 0,5 7-332,4 0-596,-3 7 699,10-4 0,-5 7 77,6 4 1,1 1 151,4 7 0,1 3 0,7 1 0,26 10 0,8-1 0</inkml:trace>
  <inkml:trace contextRef="#ctx0" brushRef="#br0">13229 7654 8118,'-7'6'0,"2"-3"-21,5 5 1,0-4 256,0 4 0,0-4 388,0 4-165,0-5-9,0 8-209,5-9 1,-2 3 0,5-5 0,-4 0-333,5 0 0,-5-1 101,4-3 0,0-2-160,4-2 1,-2-7 45,2 2 1,-2-3-55,6 0 1,-2 1 49,-2-6 0,5 6 53,-1-1 1,5 2 123,-5 2 1,0-1 23,-3 1 1,-1 5-9,0 3 0,1 3-75,-1 1 0,-4 9-1,0 4 0,-5 7-15,1 1 0,-1 2-131,1 2 0,-3-5 20,3 1 0,-2-5-252,-2 4 0,0-4-246,0 0 412,5-2 1,2-8-244,5-1 0,1-4 82,-1-1 1,2-1 363,2-4 0,-2-1 0,31-40 0,-22 20 0,0-1 0</inkml:trace>
  <inkml:trace contextRef="#ctx0" brushRef="#br0">13906 7458 8118,'-5'-13'-810,"-2"1"1245,-6 5 1,1 3-255,0 8 0,-1 3-33,1 5 1,4 2-20,0 2 1,4 3 17,-5 6 1,7-2 41,-2-2 1,2 2-86,2-2 0,0 2-3,0 1 0,2-4-27,2-4 0,3-2-167,5-2 1,2 0 76,2 1 0,-1-7 11,5-1 1,-3-4-136,3-1 1,1-4 32,4 0 0,-2-6-17,-3 2 1,4-8 63,-4-5 0,-1 2 8,2-2 0,-6 1 12,1-5 0,-6 1-3,-2-1 0,-5-4 6,1 1 0,-3 0 2,-1 8 1,-1-2 60,-3 5 0,-3 1-49,-5 4 1,-2 1 36,-3 3 0,-2 2-13,-5 6 1,-1 0-1,0 0 1,1 4 3,-1 0 0,1 6 1,-1-2 1,4 4 114,1 5 0,6-4-70,2 4 0,1-3 59,7-2 0,1 2-72,7 2 0,3-4-54,5 1 0,2-1-57,3-4 0,3-1-198,9 1 0,-3-5 114,2 1 0,3-3-105,-3-1 1,2 0-264,-1 0 0,-2-1 150,6-3 1,-7-3 374,-1-5 0,-6-39 0,-7-9 0</inkml:trace>
  <inkml:trace contextRef="#ctx0" brushRef="#br0">13488 7125 8118,'-18'-17'0,"4"-1"-619,-2-3 0,8 2 540,3 3 1,4 2 733,1-2 0,1 6-294,4 2 1,1 4-7,7-4 0,4 3-228,4-3 1,1 5-53,-2-1 1,4 3 121,-4 1 0,3 0-69,2 0 1,-7 1-236,-6 3 0,0-1 87,-3 5 1,-4 2-94,-1 6 0,-4-2 102,-4 2 1,-3 2-160,-5-1 1,0 3 28,-1-3 1,-2 3 56,3-4 1,-3 1 72,7-5 1,-2 1-29,2-1 1,-2-4 69,6 0-8,0-5 1,5 7 88,4-6 0,7 0-154,8-4 1,4 0-86,0 0 1,6 0-75,3 0 0,-1 0-297,0 0 1,5 0-637,4 0 1134,0 0 0,29 0 0,-31 0 0,0 0 0</inkml:trace>
  <inkml:trace contextRef="#ctx0" brushRef="#br0">14447 7113 8118,'0'-12'-525,"6"-1"367,2 1 1,-1 0 879,1-1 0,-4 3-173,5 1 0,-1-2-86,4 3 1,-4 3 76,0 1-314,1 2 1,3 2-20,0 0 1,1 2-84,-1 2 1,-1 3-24,-3 5 0,3 7 104,-3 6 0,3 1-266,1 6 0,1 3-5,-1 6 0,-1 4 1,-3 8 1,2-1-160,-6 5 1,-6 6 190,-1-28 1,-2 0 0,-3 4 0,-2 0-416,-1 2 0,-2 0 1,-4 1-1,-2-1 325,-2 1 0,-3-1 0,0-2 0,-1-1-140,-1-2 0,-1-2 0,-1 1 0,-2-1 102,-2-1 1,-1-1 0,1-5 0,-1 0-313,-1 0 0,-1-1 1,0-7-1,0-1 146,-2-1 1,0-1 0,0-2 0,-1 0 326,-1 1 0,0-1 0,0-1 0,0 0 0,-4 1 0,0-2 0,-3-2 0,0-2 0,-2-3 0,0 1 0</inkml:trace>
  <inkml:trace contextRef="#ctx0" brushRef="#br0">8885 7421 8071,'-18'-9'0,"-2"1"0,2 5-689,2-1 0,-2 3 452,1 1 1,0 11 510,0 5 0,2 8-137,-5 4 1,5 5 88,-2 8 1,2 4-51,-1 9 1,8 2-49,-1 5 1,7 2 44,2 3 0,5-1-128,-2-28 0,2 0 0,13 29-33,-6-31 0,1 0 0,1-3 0,3-2-43,3 0 1,1-2-1,3 0 1,1 0-118,3-1 0,2-1 1,0-3-1,1-1 30,2 2 1,0-2-1,1-4 1,2-2-260,2-1 0,2-2 0,1-1 0,1-3-68,5 0 1,0-2 444,3-2 0,0-1 0,3 1 0,0-1 0,-1-2 0,1-2 0,1-2 0,0-2 0</inkml:trace>
  <inkml:trace contextRef="#ctx0" brushRef="#br0">15457 7150 8017,'1'-19'-99,"3"2"1,3 4-258,5 0 1,6 5 448,2 0 0,5 5 483,4-1 0,2 3-401,6 1 0,-1 4 48,-3 0 0,1 6-658,-6-2 1,5 1 159,-4 0 1,-2 1-775,-6-1 1049,-3 2 0,-17 12 0,-2 3 0</inkml:trace>
  <inkml:trace contextRef="#ctx0" brushRef="#br0">15457 7371 8017,'-6'-6'76,"5"-1"152,-3 3-158,2 2-22,2-3 0,3 5 4,5 0 1,6 0-59,11 0 1,6 0-96,6 0 0,1 0-86,7 0 1,2 0-293,6 0 1,-2 0-966,2 0 1444,3 0 0,6-16 0,9-6 0,-19 6 0,1 0 0,-1 0 0</inkml:trace>
  <inkml:trace contextRef="#ctx0" brushRef="#br0">16441 7125 8017,'0'-8'-504,"0"0"932,0 5-225,-5-2 0,-2 10-144,-6 3 1,5 9 35,0 3 0,4 1-66,-4 3 0,5-2 0,-1 7 0,3-3-10,1-1 1,1-1 122,3 1 0,4-5 3,9 1 0,2-8-36,5 0 1,5-2-22,0-7 0,5-1-84,-1-8 0,2-1 91,2-7 1,-5-4 109,-4-4 0,-6-6-46,-1-2 1,-10-5 5,1 1 0,-8-1-106,0 1 0,-4-1-98,-4 5 1,-7-4-70,-5 5 1,-10 4 69,1 8 0,-3 4-118,-1 3 0,-3 4 16,-5 5 0,1 1-377,-1 3 0,5 9-28,3 7 0,3 3 545,2 2 0,8 9 0,2 6 0,-2 3 0,0 0 0</inkml:trace>
  <inkml:trace contextRef="#ctx0" brushRef="#br0">20857 7659 7927,'-11'0'0,"-1"0"0,1 0 397,0 0-130,4 0 229,2 0 0,8-1-144,4-3 0,6 2-68,10-1 1,6 1-198,5 2 1,1 0-169,6 0 1,0-1-31,0-3 0,2 3-255,-5-3 1,5 3-8,-2 1 0,-6 0-328,-1 0 1,-8 0-313,-4 0 1013,1 0 0,-41 0 0,-3 0 0</inkml:trace>
  <inkml:trace contextRef="#ctx0" brushRef="#br0">20653 7319 7894,'-11'-6'0,"3"1"0,1 5 0,3-4-67,-4 0-137,6 0 328,-3 4 0,6 0 215,3 0 1,3 0-208,8 0 0,7 4-50,4 0 0,7 1-17,1-1 1,5-3 15,6 3 1,2-2-187,2 2 1,0-3 199,8 3 1,-8-3-135,4-1 1,-7 0-48,-4 0 0,-8 0-454,-8 0 230,-2 0-175,-11 0 193,-3 0 0,-11 0 61,-3 0 0,-3 0-15,-4 0 1,-4 4 219,0 0 0,-4 0-122,4-4 0,-5 3 148,1 1 0,-6 4 0,-2-5 0,-17 12 0,-9 4 0,-2 0 0,0 0 0</inkml:trace>
  <inkml:trace contextRef="#ctx0" brushRef="#br0">20744 7591 7894,'-12'5'-138,"1"1"1,5 2 344,2-1 1,4-4 202,4 1 1,3-3-92,8-1 0,4 0-120,8 0 1,2 0-1,5 0 1,5 0-79,2 0 1,5-4-130,3 0 1,-2-1-194,6 1 0,-5 3-90,1-3 1,-3 2-54,-5-2 0,-3 3 160,-8-3 0,-3 3-375,-9 1 1,-5 0-169,-5 0-41,-6 0 768,-2-5 0,-52-12 0,18 5 0,0 0 0</inkml:trace>
  <inkml:trace contextRef="#ctx0" brushRef="#br0">21152 7217 7924,'0'-16'4,"0"2"-2,0-5 1,0 5-397,0-1 1,5 2 370,2 2 0,-1 3 640,2 1 1,0 4-320,3 0 1,0 3-163,1 3 1,3 5-21,0 7 1,4-1-1,-4 5 1,4 0-77,-4 3 0,4 2 72,-4 3 1,-4-2-167,-3 5 0,-6 0 3,2 4 1,-3-1-45,-1-3 1,-5 3-10,-2-3 1,-5 3-224,-3 1 0,-1-5 134,-3-3 1,-1-2-66,5-1 1,-4-4-651,4 0 908,0-6 0,-2-6 0,0-9 0</inkml:trace>
  <inkml:trace contextRef="#ctx0" brushRef="#br0">22613 7240 7961,'0'-12'0,"0"1"0,0 0-43,0-1 0,0 0 201,0-3 889,0 2-680,0-3 1,-5 9-314,-3 4 0,1 1 45,-5 2 1,4 9-149,-7 2 0,2 10 114,2 1 1,-1 2 27,1 6 0,1 1-82,2 3 0,0 1 77,4 3 0,0-7-137,4 3 0,4-6 59,0 2 1,8-5-157,-1 2 0,8-9 142,0-2 1,3-5-31,0-4 0,1-2 6,0-5 0,1-1 23,2-3 1,-2-2 32,2-5 0,-2-7-11,-1-4 0,-5-2-8,-3-7 1,-3 4-51,0-7 0,-1 2-16,0-6 1,-5-1-14,-2 2 0,-4-1-161,-4 4 1,-3-4 181,-8 0 0,1 6-28,-5 5 0,0 8 35,-3 4 1,-6 6 27,-2 2 0,2 4 131,2 0 0,2 6-85,1 5 1,0 3 159,1 4 0,4-1-162,3 5 1,4-1-1,3 1 0,-1 2 73,5-2 1,1-1-85,3 0 1,1-4 125,3 1 0,2 2-64,5-2 0,1 0 128,-1-4 1,2-1-125,2-2 1,-1 2-37,4-2 0,0-3-74,1-2 1,2 0-204,-2 1 1,3-3-221,0 3 1,1-3-14,0-1 0,-1 0-44,1 0 0,0-1 131,-1-3 0,1 1-519,0-4 893,-6-1 0,5-13 0,-5-3 0</inkml:trace>
  <inkml:trace contextRef="#ctx0" brushRef="#br0">23021 7274 7842,'6'-7'48,"4"-3"1,-4 9 148,6-3 1,-1 3-75,0 1 0,2 0-404,2 0 0,-1 0-91,5 0 0,-4 1-451,4 3 823,0 2 0,24 16 0,4 2 0</inkml:trace>
  <inkml:trace contextRef="#ctx0" brushRef="#br0">23077 7432 7989,'0'-6'-697,"0"1"1,5 5 759,3 0 0,7 0-311,4 0 1,4 0 119,3 0 128,3 0 0,21-4 0,10-2 0,-18 2 0,1-1 0,0 1 0</inkml:trace>
  <inkml:trace contextRef="#ctx0" brushRef="#br0">23984 7058 8038,'0'-11'0,"0"3"29,0 1 71,0 4-30,0-2 1,-1 7-31,-3 1 0,0 5 8,-7 7 1,2-1-123,-6 5 0,-3 0 100,-1 3 1,-2 2-111,-2 3 0,0-2 98,1 5 1,-1-5-72,1 2 0,3-5 97,0-3 0,9 1 5,-2-5 56,9 1-34,-2-10 0,10-1 172,2-5 0,7 0-102,1 0 0,5 0-205,-1 0 1,6 0 147,2 0 0,3 0-468,-4 0 1,2-4 31,-2 0 0,-2 1-122,3 3 0,-5 0 181,-3 0 0,2-4 297,-6 0 0,-4-1 0,-3 1 0,-21-7 0,-1-7 0</inkml:trace>
  <inkml:trace contextRef="#ctx0" brushRef="#br0">24052 7262 8038,'0'-7'-162,"0"-1"0,-4 1-202,0-5 0,0 5 1061,4-1 0,0 1-179,0-5 1,0 5-101,0-1 0,0 4 143,0-3-166,0 4-224,0-7 1,2 9 172,1-3-143,-1 8 1,3 6-88,-5 5 0,0 5-181,0-1 0,0 3 31,0 0 1,0 1-171,0 0 1,0 3 79,0 0 0,0 5-290,0-5 1,-2 1 92,-1-5 1,1 1-50,-1 0 0,1-2-110,2-2 1,0 1-223,0-5 0,0 0-215,0-4 919,5-4 0,22-37 0,9-15 0</inkml:trace>
  <inkml:trace contextRef="#ctx0" brushRef="#br0">24380 7285 8038,'-5'-11'0,"3"-1"-119,-6 1 0,2 3-298,-2 1 0,-2 4 476,3 0 0,-3 1 462,-2 2 1,1 2-280,0 1 1,1 4-178,2 4 0,-1 4-59,5 0 1,1 2-2,3-2 1,0-3-6,0 3 1,5-1 32,2 1 0,3-2 3,2 2 0,3-2-51,0-2 0,1-1 0,-1-2 0,3 2 83,5-3 0,-5-1 130,1 2 0,-4-2 41,4 2 0,-5 1-104,1-6 1,-2 5-34,-2-4-23,-4 5-197,-2-3 106,-5 5 0,-7 0-176,-4 1 0,-2-5-182,-6 1 0,1-6 106,-5 2 1,0 1-145,1-1 0,0 0 70,3-4 1,-2 0 28,2 0 1,1 0 308,0 0 0,-1-30 0,-4-8 0</inkml:trace>
  <inkml:trace contextRef="#ctx0" brushRef="#br0">24335 7251 8038,'0'-11'-76,"4"-1"38,0 1 0,4 0 268,0-1 0,6 2-96,1 3 1,5 2-235,-1 5 1,-2 0 95,2 0 1,0 0-1066,4 0 1069,0 5 0,4 1 0,2 5 0</inkml:trace>
  <inkml:trace contextRef="#ctx0" brushRef="#br0">24720 7002 8038,'-5'-12'0,"3"6"-1258,-6 2 539,6-2 2284,-9 5-1004,10-4 1,-3 5-118,8 0 0,2 1-207,6 3 1,4-3-50,3 3 0,-1 1-63,1-1 0,-1-1 1,5-3 1,-4 0-70,0 0 0,-5-3 55,1-1 1,-4-5-108,-3 1 0,1-2 6,-6-1 0,0 0-54,-7-1 0,-6 2 0,-5 3 1,-7 2-178,0 5 1,-1 0-12,-3 0 0,2 5 83,1 2 0,6 7-561,1 1 0,4 7 254,0 0 1,6 1 454,2 3 0,54 8 0,-19-16 0,0 0 0</inkml:trace>
  <inkml:trace contextRef="#ctx0" brushRef="#br0">6018 11383 7926,'-11'-1'-721,"3"-3"1375,-3 2-202,9-9 0,-3 5 142,5-7 0,1-3-253,3 0 0,4-6-121,9 1 0,2-2-71,6-2 0,3-1 79,1-2 1,5 2-142,-1-3 0,4 3 83,4 1 1,-3 6-123,3 3 1,-8 8-172,-4 3 0,-2 4-159,2 1 1,-9 6-24,1 2 1,-6 8-212,-3 5 0,1 1 95,-1-2 1,-1 3-243,-3-2 1,-2 1 268,-6-2 0,0 3-247,0-2 641,0 2 0,-39-9 0,-9-3 0</inkml:trace>
  <inkml:trace contextRef="#ctx0" brushRef="#br0">6412 11186 7927,'-5'-12'0,"1"0"0,-5-1 0,1 1 0,1 0 270,-1 0 0,3 5 121,-3 3 1,4 2 153,-4 2 0,0 2-287,-5 2 1,5 4-228,0 8 0,-2 8-18,-6 4 1,6 8 124,-2 1 1,3 0-208,-4 4 1,5 1-64,0-1 0,5 7-114,-1 1 0,3-4-28,1 4 0,6-7-215,7-1 0,6-5 114,10-3 1,-2-8-188,6-9 1,4-8 561,4-3 0,-8-13 0,2-5 0,1-1 0,-1 1 0</inkml:trace>
  <inkml:trace contextRef="#ctx0" brushRef="#br0">6842 11925 7920,'-12'-6'-186,"0"1"-47,-1-3 0,2-3 838,3 2 0,1-2-137,3-1 0,3 4-162,-3 0 0,4 0-76,4-5 1,-1 6-292,5 3 1,-4 3 26,4 1 1,0 1 11,5 3 0,-5 7 80,0 6 1,-1 5-169,1-2 0,-1 8 16,-3 0 0,-3 1-83,3-4 1,-2-1 49,-2 1 0,0-1 116,0 1 1,0-6 178,0-2-21,-6-4 68,5-6 1,-4-3-116,5-8 1,0-4 30,0-9 1,0-2-139,0-5 1,4-5 91,0 0 1,5-5-145,0 1 1,3 2 120,4-2 0,-2 6-98,2-2 0,-2 4 111,-2 5 1,1 6 4,-1 6 0,0 5-71,1-1 0,-5 12 10,0 5 0,-4 8 61,4 4 0,-5 0 4,1 3 1,-1 0-41,1 0 0,-3-2 3,3 3 1,-2-8-9,-2-5 0,0-2 59,0-2 1,0-4 16,0 0 0,1-5 36,3 1 1,-1-8 145,5-4 0,-4-4-223,4-5 1,1 2-32,3-5 0,4-1-116,1-3 0,-1-1 101,-3 0 0,0 2-93,4 3 1,-8-1 63,3 9 1,-3-3-129,-1 7 1,-1 2 71,-3 2 0,-3 8-84,3 4 1,-2 7 67,-2 2 0,4 5-10,0-2 1,0 3-132,-4 2 0,4 0 36,0-1 0,6-3-557,-2-1 1,3-3 67,1 3 1,2-5-88,2 2 1,3-5 60,6-4 693,0-2 0,27-17 0,6-3 0</inkml:trace>
  <inkml:trace contextRef="#ctx0" brushRef="#br0">7765 11888 7932,'-8'-7'0,"0"-5"0,0-1 88,-5-3 1,1 2 200,0 2 1,-1 5 167,1 3 1,0 3-86,-1 1 0,1 2-91,0 7 0,-2 0-119,-2 12 0,2 1-140,-2 6 0,6-2 85,2 3 0,1 1-159,-1-1 1,1 1 56,3-1 1,3-8-209,-4 4 0,5-4 14,5-1 0,0-6 119,3-6 1,7-5-103,-2 1 1,2-4 60,-3-4 1,6-5 30,2-7 0,-2-4 37,-2-9 1,2 3 44,-1-3 1,0-2 14,0-2 1,-5 3 131,0 1 1,1 3-8,-5 1 1,-3 1-64,-1-1 0,2 10 355,-2 3-307,0 8 1,-5 0-109,-3 8 1,2 8-8,-2 9 1,-1 2-16,1 1 1,0 2 23,4 3 0,0-3-26,0 3 1,0-3-344,0-2 1,5 1 122,3 0 1,3-5-309,1 1 0,5-6 185,-1 1 1,6-4-249,-1-3 1,2 0 135,2-5 0,-2 0 460,-3-4 0,4-5 0,11-46 0,-12 18 0,-1-1 0</inkml:trace>
  <inkml:trace contextRef="#ctx0" brushRef="#br0">8073 11937 7955,'-12'-5'-84,"1"2"439,2-5 566,-2 5-504,5-3 1,-3 12-103,1 2 1,6 3-227,-3 1 0,4 5 23,1-1 1,1 5-157,4-5 0,-3 0 154,6-3 0,-1-1-116,1 0 0,3 1-125,-2-1 1,6-5 53,1-3 1,0-3-71,-3-1 0,0 0 83,4 0 1,-3-1 166,2-3 0,-6-3-34,-2-5 0,-4-1 164,4 1 1,-5 0-106,1-1 1,-3 1 25,-1 0 1,-1 5-105,-3 3 1,-3 3 66,-5 1 0,-2 0-206,-2 0 1,1 9 106,-6 3 0,2 8-304,-2-4 1,-1 6 89,6-2 0,-2 4-490,2 0 1,2 1 144,-2-1 0,8 1 24,3 0 0,0-5-127,1 1 644,0-6 0,31-14 0,7-9 0</inkml:trace>
  <inkml:trace contextRef="#ctx0" brushRef="#br0">8737 11396 7955,'0'-13'-205,"0"1"-161,0 0 1,0 3 570,0 1 0,5 4 678,-1-4 1,5 5-1131,-1-1 1,3 3 25,2 1 0,3 0-174,0 0 0,5 0 395,-5 0 0,28 22 0,3 5 0</inkml:trace>
  <inkml:trace contextRef="#ctx0" brushRef="#br0">8700 11617 7955,'-12'0'22,"4"0"0,0 0 626,5 0 1,-2-1-181,5-3 1,2 2-364,7-2 1,0 1-201,12-1 1,-1 3-318,5-3 1,3 2 206,1 2 205,0 0 0,28 6 0,9 1 0</inkml:trace>
  <inkml:trace contextRef="#ctx0" brushRef="#br0">11211 11014 7955,'0'-19'0,"4"-4"-177,0 2 1,4 2-36,-4-1 1611,6 4-640,-3-1-717,0 10 1,-2 7 44,-5 8 0,-5 8-172,-3 5 0,-5 2 174,-3 2 1,1 1 43,-6 3 0,1-2 0,-5 6 0,2-5-89,2 5 1,-2-4-236,3 4 0,2-6 15,1 2 1,4-3 90,0-2 1,7-4 178,2-4 0,4-6 132,4-2 0,5-6 14,12 3 0,1-4-106,10-1 0,3-4-162,6 0 0,-2-2 153,6 2 1,-4 3-532,5-3 1,-7 2-26,2 2 1,-7 0-242,-1 0 0,-5 0 171,0 0 1,-7 0-17,-5 0 0,-6 0 517,-2 0 0,-22-5 0,-1-2 0</inkml:trace>
  <inkml:trace contextRef="#ctx0" brushRef="#br0">11543 11174 7955,'0'-19'0,"0"-4"-155,0 2 0,0-1-195,0 2 1,4 1 1036,0 2 0,1 8 328,-5-4-12,0 4-282,0 2-545,0 1 1,0 8 23,0 2 0,0 4 0,0 9 0,0 2-12,0 5 1,-2 2-1,-2 3 0,3-2-173,-3 6 1,1 0-6,-1 4 1,2 0-285,-2 0 1,-1-4-51,1-1 0,0 1-192,4 4 1,-4-5 218,-1-4 1,1-2-118,4-1 1,0-5-1055,0 1 951,0-6 0,0-1-263,0-6 780,6-5 0,12-25 0,8-13 0</inkml:trace>
  <inkml:trace contextRef="#ctx0" brushRef="#br0">11851 11137 7968,'0'-12'0,"0"0"0,0-1 0,0 1 0,0-2 292,0-2 1,4 6 1227,0-2-1027,0 8-27,-4-2-444,0 17 0,0 3 65,0 11 1,0 1-13,0 2 0,0 4-16,0 5 0,0 0-130,0-1 0,0 1 34,0 0 1,0-1-139,0-3 1,0 1-21,0-5 1,0-1 94,0-3 1,4-6-197,0-3 60,0-7 42,-4-4 180,0-5 1,0-5 87,0-4 1,0-1-144,0-3 0,0-5 12,0-2 0,-4-5 20,0-3 1,0 0 7,4-5 0,0-1 70,0-7 0,0 3-31,0-3 1,6-4-6,2-4 1,3 3 7,1-3 1,0 8 107,1 0 1,3 4-54,1 4 1,0 9 132,0 7 0,-4 5-142,4 4 0,-4 2 13,0 6 1,-1 6 165,0 2 1,-1 4-73,-2 5 1,-4 2-93,-5 6 0,0-1-37,0 1 0,-1-1-132,-3 1 0,-9 4-133,-7-1 1,1 5 63,-2-4 1,2 0-169,-2-5 0,-2-3 27,3-1 1,-4-5 23,0 2 0,1-4 108,2 0 1,-1-5-969,6 0 1141,-6-5 0,3-3 0,-6-7 0</inkml:trace>
  <inkml:trace contextRef="#ctx0" brushRef="#br0">10411 11949 7968,'-12'0'0,"4"-1"0,-1-3 0,5 2-993,-4-2 813,5 3 924,-8 1-279,10 0-316,-4 0 25,5 0 109,0 0 0,6 0-54,7 0 1,6 0 20,10 0 1,7 0-76,10 0 1,14-1-75,-26-1 0,1 0 0,8 1 0,2 0-439,7-1 0,3 0 0,4-1 0,2 1 392,-14 0 0,1 1 1,1 0-1,-1-2 0,0 0 1,0 0-373,4 2 1,0 0 0,0-1 0,-1 0 0,0-1 0,0 0 339,3 1 0,0 1 0,-2 0 0,-4-2 0,-1 0 0,-1 1-112,24 0 1,0 0 0,-6-3 0,-1 0-225,-3 1 0,-1 0 0,2 0 0,1 1 155,0-1 0,-1 0 1,-6 0-1,-2 0-102,1-3 0,-1 1 0,-6 2 0,-1 0 150,-1 0 0,0 0 0,-6 0 0,0 1 314,-1-1 1,-2 0 0,17-3-286,-8 3 0,-8 3 758,-12-4 1,-3 3-756,-10-2 1,-7 2 738,-5-2 1,-5 3-684,-7 1 0,-10 1-13,-3 3 0,-8-1-384,0 5 0,-3 0 420,-6 5 0,-1 4 0,-6 0 0,-1-1 0,1-5 0</inkml:trace>
  <inkml:trace contextRef="#ctx0" brushRef="#br0">10879 12540 7968,'0'-12'-462,"0"-1"1,0 0 230,0-4 0,0 8 742,0-4 0,0 4-114,0-3 0,0 3 343,0 1-373,0 5-353,0-2 0,0 15 82,0 2 1,0 12-98,0 1 0,0 9 43,0 3 1,-4 6 51,-1 6 0,1 0-101,4 0 1,0 0-41,0 1 1,0 0 26,0 4 1,2-5 18,2 0 1,-3-2 23,3-11 1,2 3 6,-2-11-255,0 1 48,-4-10 182,0-6 103,0-8 0,0-10 83,0-4 0,-5 0-123,-4 1 1,-2-5-43,-1 1 0,0 0 14,-1-5 0,0 4-11,-4 0 1,4 1-2,-4 0 0,4-1 22,0 1 0,0 0-13,-4-1 0,8 5-532,-4 0 0,4 5-51,-4-1-110,7-3-225,-5 6-280,9-4 500,-3 5 661,10 0 0,46-22 0,-18 8 0,1 0 0</inkml:trace>
  <inkml:trace contextRef="#ctx0" brushRef="#br0">10891 12540 7970,'-12'-12'-100,"-1"-1"1,1 1-150,0 0 1,4-1 900,-1 1 0,7 4 341,-2 0-413,2 5-347,2-2 0,6 5-201,2 0 0,10 0 75,6 0 0,6 0-49,7 0 0,7 0 79,5 0 0,2 0-371,6 0 1,2 0 215,7 0 1,-2-2 22,-29 0 0,0 0 0,29 1-19,2-3 0,-9 2-7,-4 2 1,-6 0-113,-2 0 1,-12 0 35,-5 0 1,-7 0-377,-9 0 144,-5 0 39,-1 0 1,-8 2-111,-2 2 1,1-3 343,-5 3 0,0 3-231,-4 1 0,-2-1 47,-2 1 0,2 2-185,-3 6 0,-2-2 425,-1 2 0,1 2 0,-2-1 0,-6 5 0,-5 5 0,-4-1 0,0 1 0</inkml:trace>
  <inkml:trace contextRef="#ctx0" brushRef="#br0">11186 12835 7970,'0'-12'0,"-1"0"-195,-3-1 0,3 1 346,-4 0 1,4 0 554,1-1 0,0 1-273,0 0 1,0-1-158,0 1 0,6 4-160,2 0 0,3 3 77,1-3 1,4 6-101,1-3 0,-1 4 135,-4 1 0,1 1-455,-1 4 0,0 1 4,1 7 0,-5 0-158,0 4 1,-5-4 200,1 4 0,-3 1-24,-1-2 0,0 2 83,0-2 1,0-2 67,0 2 0,0-2 52,0-2 0,0 1-46,0-1 1,0-4 377,0 0-189,6 1 0,1 1 27,5-1 1,2-3-35,2-1 1,-2-3-51,2 7 1,-2-5 5,-2 4 1,0-4-3,1 4 1,-5-4 66,0 4-39,-5 1-19,2 3 1,-6-1-2,-3-3 0,-3 2 11,-5-6 0,-5 4-82,1-4 0,-6 0-6,1-4 0,-2 4-18,-1 0 1,-1 0-150,0-4 0,5 0-390,-1 0 1,5 0 197,-5 0 1,6 0-469,-1 0 0,6 0-238,2 0 1045,6 0 0,18-5 0,11-2 0</inkml:trace>
  <inkml:trace contextRef="#ctx0" brushRef="#br0">11949 12626 7970,'0'-16'0,"0"-1"0,0-5 203,0 2 1,0 2 417,0 2-24,6 2 1,-5 6 225,3 0-533,-2 5 0,2-1-299,0 8 1,0 7 96,-4 5 1,0 6-79,0-1 0,0 6 71,0 2 1,4 5-78,0-1 0,0-2 11,-4 2 0,2-2-58,2 2 0,-3-1 65,3-4 0,-2-2-120,-2 3 0,0-3 19,0-1 0,0-6 17,0-3-84,0-8 267,0-2 110,0-6 1,4-1-137,0-4 0,0-1 23,-4-7 1,4 1-120,0 0 1,6-2 19,-2-2 0,3 2-200,1-2 1,0 2 70,1 2 0,-1-1-48,0 1 0,1 5-148,-1 3 193,0-3 1,1 6 46,-1-3 0,-4 6 4,0 3 1,-4 4 36,5-1 0,-7 3 105,2 2 0,-2-1-81,-2 0 1,0 1-15,0-1 0,-2 0-36,-2 0 0,-3 1 28,-5-1 0,0-4-8,0 0 1,-2-3-150,-3 3 0,4-6-223,-4 3 1,0-4-2,0-1 1,1 0-168,3 0 1,1 0-528,0 0 1098,0 0 0,-1-33 0,1-8 0</inkml:trace>
  <inkml:trace contextRef="#ctx0" brushRef="#br0">12319 12368 7970,'17'-19'-95,"-3"1"48,2 6 0,-1 3 769,2 1 1,-2 5-217,5-1 1,-5 3-418,2 1 0,-8 0-80,0 0 0,-7 5-52,2 4 0,-2 3 6,-2 4 0,-6-2-196,-2 2 1,-3 2 61,-1-1 0,0 3 66,-1-4 0,1 2 149,0-1 1,1-4-85,3 4 0,-2-8 356,6 0-25,0-7 536,4 9-497,0-9 0,9 3 27,4-5 1,7-1-201,1-3 0,3 1-187,5-5 0,-2 4-60,6-5 1,0 5 34,4-4 1,-6 4-12,-2-4 1,-4 5-64,-5-1 1,-2 2-434,-6 2 4,1 0-169,-7 0 422,-6 0 1,-6 2-75,-7 2 0,1-1 117,0 5 0,-5-4-1,1 4 0,-1-5-194,5 1 0,0-1 457,-1 1 0,-10-14 0,-3 2 0</inkml:trace>
  <inkml:trace contextRef="#ctx0" brushRef="#br0">15112 11457 7884,'-1'-25'121,"-3"1"1,2 3 60,-2 1 1,1-1 222,-1-3 0,3 5-131,-3 2 1,1 9 503,-1 4-833,3 2 0,-10 2 74,2 0 0,3 6-176,-3 2 1,-3 4 23,-4 5 1,-2-2 147,1 5 0,4-3 4,-4 3 0,8-3-163,1 3 1,1-5 110,-1 2 1,2-4 12,6 0 0,0-5 53,0 0 0,6-1-22,2 1 1,3-1-13,1-3 1,6-1 7,2 5 0,2-4-4,-1 4 0,2-4-8,-3 5 1,0-3-5,0 3 0,-5 2 90,2-3 1,-4 3-74,0 1 0,-5 0 143,0 1 1,-5-1-124,1 0 0,-4-4 112,-4 1 0,-7-1-109,-6 4 1,-3-4 8,3 1 1,-4-5-47,0 4 0,2-5-147,-2 1 1,1-2-36,-5 3 1,6-4-323,3 3 1,2-3-1121,2-1 1104,-1 0 0,7-1 526,1-3 0,37-14 0,9-8 0</inkml:trace>
  <inkml:trace contextRef="#ctx0" brushRef="#br0">15395 11469 7930,'7'-12'0,"2"4"0,-4 0 0,4 1 751,-1-1 0,-1-2-194,1 6 0,-4 1-87,5 7 1,-5 3-245,4 5 1,-5 6-149,1 3 0,-3 6-252,-1 2 0,0 0 168,0-5 1,0 1-84,0-1 0,0 1 35,0 0 0,0-6-310,0-3 0,0-2 5,0-2 1,-1-4-545,-3 1 120,2-7-83,-3 4 264,5-12 1,0-1 601,0-5 0,0 0 0,5-39 0,2-9 0</inkml:trace>
  <inkml:trace contextRef="#ctx0" brushRef="#br0">15444 11309 7941,'-5'-17'0,"2"3"-3,-5-2 0,5-2 0,-1 1 0,1 0 359,-1 0 1,3 8 545,-3-4 1,2 8-316,2-3-127,0 5-1396,0-3 762,0 17 1,0-1-516,0 10 1,4-3 184,1 3 1,4-3-635,-1 3 1138,3 1 0,23 25 0,6 6 0</inkml:trace>
  <inkml:trace contextRef="#ctx0" brushRef="#br0">15740 11408 7941,'0'-7'617,"0"2"0,0 6-304,0 3 1,0 3-90,0 5 0,1 6-97,3 2 1,-3 4-131,4 0 1,0 1-34,-1 0 0,0-1 141,-4 1 1,2-5-229,2 1 1,-3-6 30,3 1 1,-2-6-51,-2-2 0,1-5 128,3 1 0,-1-4 65,5-4 1,-4 0-8,4-9 1,-4 2-10,5-9 0,-1-1 26,4-3 1,-4-1-11,0 1 0,1-1 24,3 0 0,2 1-27,2-1 1,-2 5-8,2-1 0,-1 7 52,2 2 1,-4 1 124,4 7 0,-4 0-209,0 4 0,-2 7-6,-3 5 1,1 2-64,-5 6 0,2 1 77,-2 3 0,-3 1-426,4 0 0,-4-1-26,-1 1 1,0-2-195,0-2 1,0 2 119,0-3 1,0-1-625,0 2 1133,0-6 0,16-14 0,5-9 0</inkml:trace>
  <inkml:trace contextRef="#ctx0" brushRef="#br0">16589 11285 7941,'0'-13'0,"0"-3"-334,0 0 1,0 3 49,0 5 1,1 5 1694,3-1-1036,-2 3 1,2 6-204,-8 4 1,1 3-159,-5 4 1,4-1-79,-5 6 1,0-2-45,-8 2 0,4 2 133,-4-3 1,4 2-64,0-1 0,1 1 33,0-6 0,1 4-35,3-3 1,-2-1 120,6-3-19,0-1 1,11-1-19,5-3 1,2-2 92,6-6 1,1 0-217,3 0 0,2 0 114,3 0 1,-3 0-339,3 0 1,-2 0 90,2 0 0,-3 0-21,2 0 1,-6 0-104,-1 0 0,-6 0-95,1 0 0,-6-5 431,-2 1 0,-1-5 0,1 1 0,-3-3-211,-5-2 0,0-3 211,0-1 0,0-3 315,0 4 1,0-2-66,0 1 0,0 4 88,0-4 0,0 4 499,0 0-251,0 1 0,-4 4 379,0 0 217,0 5-722,4-3-230,0 6 0,-4 2-122,0 2 1,0 7 121,4 5 0,0 6-115,0-1 0,-1 2-76,-4 1 0,4 2-205,-3 3 1,1 3-95,-1 5 0,3-5-205,-3 1 1,2-4-322,2 4 1,0-6 342,0 2 0,0-5-177,0-3 1,0-3-84,0-6 703,6-5 0,12-24 0,7-10 0</inkml:trace>
  <inkml:trace contextRef="#ctx0" brushRef="#br0">17155 11346 7941,'-7'-5'0,"-4"-2"-13,3-5 0,1-1-152,-1 1 885,0 5 1,-1 2 96,1 5-656,5 0 1,-2 5-106,5 3 1,0 5-179,0 3 1,0-2 137,0 2 1,1 2-58,3-2 1,3 2 31,6-1 1,-4-4 35,3 4 1,-2-4 9,6 0 0,2-1 2,-1 0 1,5 1 193,-2-1 1,-2-4-67,-2 0 0,2-1-38,-2 1 0,1 2-79,-5-6 1,-4 6-9,1-2 1,-7-1-10,2 1 0,-4-4 52,-4 4 0,0-1-252,-8 1 0,2 3-158,-6-3 0,-3-1-144,-2 1 1,-2-5 42,-2 1 1,1 2-268,-1-2 1,5 0 195,-1-4 0,1-1 497,-5-4 0,-5-29 0,-2-12 0</inkml:trace>
  <inkml:trace contextRef="#ctx0" brushRef="#br0">17118 11322 7941,'0'-8'0,"0"-1"0,5 1-84,4-4 1,2 4 83,1-1 0,2 7 866,2-2 1,2 2-470,2 2 0,3 0-465,-2 0 1,-2 0 31,2 0 0,-6 0-181,1 0 1,-2 4-1238,-2 0 1454,0 0 0,-10 2 0,-4 1 0</inkml:trace>
  <inkml:trace contextRef="#ctx0" brushRef="#br0">17413 11186 7882,'-4'-8'134,"0"0"0,0 4 510,4-4 1,0 4 319,0-5-181,0 7-452,0-9 132,5 4-232,2-5 1,1 1-355,1 2 1,-7 3-959,3 1 368,1 4-106,-4-4-724,3 5 1062,-5 0 1,0 1-389,0 3 869,-5 3 0,-24 33 0,-11 6 0</inkml:trace>
  <inkml:trace contextRef="#ctx0" brushRef="#br0">17770 11113 7957,'0'-13'0,"2"1"162,2 0 1,-3-1 329,3 1 1,3 0-128,1-1 1,-1 1 69,1 0 1,-1 4-124,1-1 0,3 7 38,-3-2 1,-1-2 90,1 2-210,1 0 1,3 8-79,0 0 0,-4 6 28,1-2 0,-1 8-101,4 5 1,0 2 100,1 2 0,-5 5-131,0 2 0,-5 10 36,1 3 1,-3 4-135,-1 4 1,-6 9-301,0-28 1,-1 1 0,-1 5-1,-3 0 291,-3 3 0,-1 0 1,2-2-1,-1 0-229,-2 2 1,-1 0 0,2-4 0,-1-1 58,0-1 1,-1-1 0,-1-1 0,0-1-468,-14 27 0,-3-6 158,3-6 0,-4-10-129,3-11 1,-4-6 80,-4-1 0,2-10 584,-7 1 0,1-4 0,-4 0 0,0-4 0,0-2 0</inkml:trace>
  <inkml:trace contextRef="#ctx0" brushRef="#br0">14866 11125 7957,'0'-18'0,"-4"-1"-89,0-6 0,-6 6-224,2 3 1,1 2 1073,-1 2 0,-2 5-323,-6 3 1,1 4-219,-6 4 1,1 5-88,-5 12 1,-1 2 9,-2 14 0,0 3 41,-5 9 1,6 2-210,-2 2 0,2 4 74,12-24 1,1 0 0,2 1 0,0 0-54,-1 3 0,1 0 0,2 2 0,1 0-131,2 0 1,2 0-1,1 3 1,1 0 77,0-1 0,2 0 0,0-4 0,2-1-149,0 0 0,2-2 0,9 29-190,9-6 0,3-3-253,5-9 1,8-4 165,8-8 0,6-9-41,6-7 0,3-4 524,-23-6 0,0-1 0,-1-1 0,2-1 0,4 1 0,2 0 0,1 0 0,2-1 0,0 1 0,1-1 0</inkml:trace>
  <inkml:trace contextRef="#ctx0" brushRef="#br0">19370 11703 7910,'0'-12'0,"0"0"0,0 3-157,0 1 1,0 0-192,0-4 1,0-1 703,0 1 0,0 4-46,0 0 0,0-1-109,0-3 1,0 4 76,0 0-103,0 0 1,0-1 48,0 1-190,0 5 1,-6-2 106,-2 5 0,0 7-37,-4 5 0,2 6-23,-6 6 0,-2 2 26,2 3 0,-5-2-167,5 6 1,-1 0 15,5 4 1,0 0-63,-1 0 1,2-4 49,3 0 1,3-3-97,5-2 0,5 1 71,3-8 0,9-5-24,3-4 1,5-5-32,4-7 0,-1 0 80,9 0 1,-8-7-106,4-5 1,-2-2 66,-2-6 1,0 3 39,-5-3 1,-5-1 1,-2-3 0,-3 0 10,-2 4 1,-4 2 22,0 6 1,-5 4 105,1-1 0,-4 8 83,-4 1 0,-1 6-30,-4 6 1,0 4 65,5 1 0,-5 3-57,5-3 1,0 4-65,4 0 0,3-3 22,5-2 0,2-2 1,10-2 1,1-4-29,3 1 1,6-7-16,3 2 0,1-8-36,-1-4 1,3-8 35,-3-5 0,-3 2 196,-2-1 1,-3-1-41,-4-4 0,-5-1-95,-8-2 1,-2 2-70,-6-3 0,-6 3-6,-2 1 1,-4 1-59,-5-1 0,-3 6-222,-9 3 0,3 7-284,-3 5 1,-1 3 247,2 1 0,-5 1-467,4 3 1,2 3 125,6 6 1,2 0-19,3 4 0,7-2 624,1 5 0,5-5 0,3 2 0,39 2 0,9 0 0</inkml:trace>
  <inkml:trace contextRef="#ctx0" brushRef="#br0">20133 11752 7932,'12'-4'0,"1"0"0,-1-5 0,0 0 0,-1 3 448,-3-3 759,3 1-808,-9 1 0,2 2-165,-8 5 1,1 1-198,-5 3 0,-5 3 81,-3 6 0,0 0-37,3 4 1,2-4 18,3 4 1,-3-4-211,3 0 1,2 3-11,2 0 1,3 1-62,1-5 1,0 0 8,0 1 0,10-1 122,2 0 0,4-1 52,1-2 1,2 0 28,5-5 1,1 4-2,0-3 0,-2 3 36,-3-4 0,-2 1 106,-5-1-69,-1-2 0,-7 3 11,-5-5 0,-7 4-132,-9 0 1,-4 2 74,-9-2 0,1-3-250,-4 3 0,4 2-31,0-2 0,-2 0-50,1-4 1,1 4-45,8 0 0,-2 0-285,6-4 0,-1 0-110,5 0 0,5-1 26,3-3 687,3-3 0,44-27 0,12-6 0</inkml:trace>
  <inkml:trace contextRef="#ctx0" brushRef="#br0">20601 11580 7953,'11'-12'-4,"-3"0"0,1-1-78,-5 1 554,1 5 214,-5 2 1,0 6-472,0 3 1,-7 3-385,-6 5 1,1 1-6,-4-1 0,-3 6 175,-2 2 1,-2-1 8,-2 2 1,5-6 1,-1 1 0,6 2-48,-1-2 0,2 1 24,2-5 64,5 0-17,1 1 0,17-2 4,6-3 1,5-3-51,2-5 0,2 2 33,3 2 1,-2-3-331,6 3 0,-6-2-22,2-2 0,-3 0 4,-1 0 0,-1-2 58,1-2 0,-6 1 68,-2-5 0,-4 0 221,-1-4 0,-1-1-102,-2 1 1,-4-2 120,-5-2 1,0 2-64,0-2 1,0 2 350,0 2 1,0 0 420,0-1 319,-5 1-695,-2 0 1,-1 5 588,-1 3-701,7 2 1,-8 4-145,6 2 0,-4 4 44,4 9 0,-5-2 51,5 5 1,0 1-216,4 3 1,-4 2-35,0 3 1,0-2-87,4 6 0,-4-6-78,0 2 0,0 1-219,4-1 0,0 0 38,0-5 1,0-1-323,0-2 0,0-3 79,0-6 1,4 0-113,0 1 737,5-6 0,20-18 0,11-10 0</inkml:trace>
  <inkml:trace contextRef="#ctx0" brushRef="#br0">21093 11728 7965,'-6'-7'-64,"5"-4"-1,-3 3 65,-3 2 0,4-3 0,-5 5 0,4 0 1789,-4 4-1250,5 5 1,-6 2-685,4 5 1,1 2 36,4 2 1,0-2 108,0 2 1,2 2 90,2-1 1,3 0-24,5 0 0,0-4-38,1 4 1,3-2 41,0 1 0,5-2 66,-5 2 0,5-2-22,-5-2 0,1 1 1,-5-1 0,0-4-66,1 0 1,-5 1-115,0 3 0,-5-4 47,1 0 0,-4-1-155,-4 1 0,-7 2 48,-6-6 1,-3 4-138,3-4 1,-4 0-458,0-4 1,-2 0 282,-2 0 0,5 0-278,-1 0 1,2 0 356,-2 0 1,4-5 353,4-3 0,12-25 0,2-7 0</inkml:trace>
  <inkml:trace contextRef="#ctx0" brushRef="#br0">21081 11728 7965,'0'-12'0,"4"3"-273,0 1-77,5 0 1,-2 0 399,5-1 1,1 7 307,-1-2 1,0 2-1165,1 2 806,-1 0 0,22 6 0,6 1 0</inkml:trace>
  <inkml:trace contextRef="#ctx0" brushRef="#br0">21265 11531 7965,'-8'0'-482,"0"0"0,4 0 395,-5 0 303,7 0 1,-4 1 330,6 3 0,2-2-168,2 2 1,4-3-16,8-1 0,-1 0-146,6 0 1,-2 0-120,1 0 0,2-5 28,-5-3 0,-1 1-117,-4-1 0,-1-1-115,-2-3 1,0 0 55,-5-1 1,0 1-261,-4 0 0,-1-1 158,-3 1 0,-4 5-473,-9 3 1,2 3 187,-5 1 0,3 0 16,-3 0 0,3 5 420,-3 4 0,-1 29 0,-3 8 0</inkml:trace>
  <inkml:trace contextRef="#ctx0" brushRef="#br0">21671 11334 8002,'0'-16'0,"0"-1"0,4 1 255,0 3 0,6 1 423,-2 0 0,-1 5 240,1 3-492,0 3 1,5 1-87,-1 0 1,-4 1-104,0 3 0,1 3-55,3 5 1,-4 5 17,0-1 0,1 7-72,3 2 1,-1 5 37,-3 7 0,2 1-42,-6 3 0,0 4-81,-4 9 0,-3 3-382,-5 9 1,1-32 0,-1 1 74,-6 4 1,-1 0 0,-1 2 0,-1 0-81,-3 5 1,-1-1-1,2-4 1,0 0 172,-1 0 1,-1 0-1,0-3 1,0-1 52,0-2 0,1 0 1,-4-2-1,0-1-216,-1-2 1,0-2 0,-24 21-182,-4-8 1,2-8-235,2-5 0,-6-3 88,-2-4 661,-3-4 0,0-3 0,0 0 0,-2-2 0,-2-2 0</inkml:trace>
  <inkml:trace contextRef="#ctx0" brushRef="#br0">18890 11285 8004,'-11'-18'-135,"3"4"-69,-9-2 1,4 4 85,0 3 0,0 4 84,-4 5 1,2 3 629,-5 5 1,-1 6-206,-3 10 0,-6 6-199,-3 3 0,3 8-9,1 4 0,-1 9-261,1 3 1,1 6 199,15-29 1,1 2 0,2-2 0,1 1 69,0 4 0,1 0 0,2-1 0,0-1-221,2 0 1,0 0-1,1 0 1,0 0 25,3 0 0,0 0 0,7 26-540,6-6 0,4-6 140,8-6 0,0-3-203,-1-5 1,5-5 140,0-3 1,5-8-619,-1 0 1083,2-6 0,5 0 0,-1-5 0,1-1 0,1-1 0</inkml:trace>
  <inkml:trace contextRef="#ctx0" brushRef="#br0">22730 11371 7830,'-7'0'857,"-3"-1"-127,6-4-235,0 4 0,3-8-148,-4 4 1,4 0 8,-3 1-196,3 2 1,6-3-116,3 5 1,3-4-95,2 0 0,3 0-367,0 4 0,6 1-425,-1 3 1,2-2 344,2 2 0,-1 1-286,1-1 1,-1 4 403,1-3 1,-2 4 377,-2-1 0,-3-2 0,-50 27 0,-10 1 0</inkml:trace>
  <inkml:trace contextRef="#ctx0" brushRef="#br0">22853 11482 7836,'-13'5'0,"-3"-2"91,-1 5 0,1-4 177,4 4 1,4-5 98,-1 1 1,5 2 13,-4-2-191,5 0 1,-1-4-144,8 0 1,-1 4 114,5 0 0,2 0-265,6-4 0,-1 0 113,6 0 0,-5 4-757,5 0 0,1 1 60,6-5 687,-2 0 0,18-7 0,8-3 0,1 0 0,1 0 0</inkml:trace>
  <inkml:trace contextRef="#ctx0" brushRef="#br0">24526 10694 7922,'2'-14'0,"2"-2"0,-2 1 177,7-6 1,-1 5 349,4-4 0,-1 4-187,-3 0 0,-1 8 452,-3 4-867,-2 2 1,-2 8 104,-9 2 1,-3 8-43,-4 5 0,-3 6-66,-6 2 1,-1 5-105,-3-1 1,3 3 149,-2 1 0,2-5-21,1 1 1,0 0 33,1 4 1,1-2 30,2-2 1,3-3 203,6-5 1,5-6-44,3-2 1,4-9 22,4-4 0,10-3-28,10-1 1,4-4-22,9 0 1,-7-4-107,7 4 0,1-5-123,3 5 0,0-4-361,-4 4 1,0 0 237,0 4 0,-4 0-441,-1 0 1,-6 0 268,-1 0 1,-6 0-133,-7 0 1,-3 4-455,-1 0 963,-5 0 0,2 2 0,-32-16 0,-8 2 0</inkml:trace>
  <inkml:trace contextRef="#ctx0" brushRef="#br0">24723 10940 7922,'6'-12'-342,"-4"-2"-43,7-2 0,-5 2 466,4-2 0,-4-2 474,4 2 1,-4-1-163,4 5 0,-3 0 11,3-1 0,-5 5 343,1 0-291,-3 5 43,-1-2-314,0 5 0,-1 6-87,-3 7 1,1 0 57,-5 8 1,3 1-133,-3 7 1,4-2-2,-4 6 1,4-2-114,-4 2 1,4 3-18,-5-4 0,7 3 103,-2-3 0,-2 3-411,2-7 1,0 5-30,4-4 1,0-5-190,0-3 0,0-6-449,0 1-531,0-2 1613,0-7 0,27-51 0,-10 13 0,0 1 0</inkml:trace>
  <inkml:trace contextRef="#ctx0" brushRef="#br0">25055 10793 7922,'6'-25'0,"-5"6"153,3 2 1,-1 4 712,1 0-309,-2 7-186,3 0 0,-5 7-329,0 4 1,0 7 70,0 8 0,0 4-210,0 0 0,0 6 38,0 3 1,0 3 125,0 1 0,0 0-135,0-1 0,0 1 63,0 0 0,0 0-19,0 0 1,1-4-76,4 0 1,-4-10-72,3 2 1,-3-9 35,-1 0-160,0-7 153,0-4 1,-4-12 43,0-5 0,-4 0 9,4-5 1,-4-2 2,4-1 1,-5-5 69,5-4 1,-4 2-3,4-6 0,0 0 102,4-4 1,0-4-123,0 0 0,5-5 189,3 1 1,3-3-20,2-1 1,5-1-44,2 1 1,3 7 4,2 5 1,-1 7 8,1 9 1,-4 3 1,-1 6 0,1 5 156,3 3 1,-3 4 47,-1 4 0,-5 3-125,2 5 1,-4 1-175,0-1 1,-6 2-13,-3 2 1,-4 2-108,-4 2 0,-3 4 100,-6-4 0,0 2-107,-4-1 1,2 2 28,-5-3 0,1 0-180,-2 0 1,-2-4-109,2 5 0,-2-5 89,-2 5 0,5-6-148,-1 1 1,6-2-63,-1-2 1,-2 1-401,2-1 895,-1 0 0,5 11 0,0 3 0</inkml:trace>
  <inkml:trace contextRef="#ctx0" brushRef="#br0">24108 11691 7922,'-18'0'-133,"-2"0"1,-2 0-199,1 0 0,3 0 1417,6 0-196,5 0-457,2 0-217,21 0 1,5 0-2,16 0 1,5-1 8,3-4 1,14 3-75,7-7 1,-28 7-1,2 0-353,2-1 0,2-2 0,2 1 0,1 0 309,3-2 0,2 0 0,3 0 1,1 1-445,3 0 0,1 2 0,3-3 0,1 2 410,2 2 0,-1 0 0,-5 0 0,-2 0-65,-2 1 0,-1 2 0,-7-1 0,-1 1-246,-3 1 0,-1 0 0,-5-1 0,-1 1-326,28 6 1,-14-4 228,-10 4 1,-10-3-669,-10 3 1133,-3-5 0,-13 6-444,-5-5 0,-7 0 1045,-9-4 0,-5 4-846,-7 0 0,0 2 319,-4-2 1,3-1-373,-4 5 1,-1-1-144,-7 1 1,3 3 118,-3-3 0,2 7 193,2 2 0,6-1 0,-13 5 0,-8 3 0,-1 3 0,-1-1 0</inkml:trace>
  <inkml:trace contextRef="#ctx0" brushRef="#br0">24539 12134 7918,'-13'-6'0,"1"-2"0,0-3 249,-1-1 1,2 0 206,3-1-152,-3 7 0,4 0-123,-5 6 0,4 6-93,0 2 0,5 12 25,-1 5 1,-2 9-182,2 3 1,0 1 213,4 7 0,0-1-157,0 1 1,0 4-82,0 1 1,0-7-27,0 3 1,0-3 17,0-2 0,4-4 134,0-4 1,1-7-127,-5-1 0,0-6 139,0-7 0,0-4 23,0 1 7,0-7 1,-2 2 152,-2-8 1,1-3-110,-5-5 0,0 0 23,-4 0 0,-1-1-120,1 1 1,-4-2 87,-1-2 0,-3 2-202,3-2 1,-3 2-58,3 2 0,-3-1-183,3 1 0,1 5-25,4 3 1,-1-1-149,1 1 1,0-2-377,-1 2-386,7 3 1265,0-5 0,6 6 0,33-11 0,8-2 0</inkml:trace>
  <inkml:trace contextRef="#ctx0" brushRef="#br0">24514 12159 7903,'-8'-6'0,"0"-2"0,5-3 0,-1-1 0,2-1 236,2 1 1,0 0-77,0-1 1,2 5 182,2 0 0,7 5-110,5-1 0,12 3-148,0 1 0,6 0-23,3 0 1,2 0-112,2 0 0,0 0 84,8 0 0,-8 0 1,4 0 1,-7 4-205,-5 0 0,1 4 25,-5-4 0,-2 2-397,-6-2 278,-3-3 1,-10 9-424,0-6 453,-5 0 0,-3 0-61,-8 0 0,-3 4 23,-2-3 0,-3 4 270,0-1 0,-6 3 0,-36 23 0,22-14 0,0 0 0</inkml:trace>
  <inkml:trace contextRef="#ctx0" brushRef="#br0">24772 12368 7903,'-8'-2'-87,"0"-2"1,5 2-482,-1-7 814,3 1 1,1-4 533,0 0 1,5 3-255,3 1 0,3 5-165,2-1 1,3-1-371,1 1 1,-1 1-61,-4 7 1,1-1-100,-1 5 0,-4 2 163,0 6 0,-5-1-72,1 6 1,-3-1-74,-1 5 0,0-2-125,0-3 1,-4 4 53,0-4 1,-1-1 135,1 2 1,2-5 143,-2 5 0,3-10-3,1 1 1,0-2-19,0 2 1,0-4 11,0 0 1,1-5 146,3 1 0,3 2-134,5-2 0,-3 1-17,-1-1 0,0-1-51,4 5 0,-3-4 43,-1 4 1,-5-3 71,1 3 1,-2-1 86,2 1 11,-2 3-81,3-4 0,-10 4 156,-3-3 1,-1-1-122,-3-3 1,3-3-16,-8 3 0,2 2-345,-1-2 1,1 0-150,-6-4 1,6 4-185,-1 0 1,-2 0 154,1-4 0,1 0-75,4 0 1,1-1-106,3-3 0,-2 1 556,6-5 0,38-28 0,14-10 0</inkml:trace>
  <inkml:trace contextRef="#ctx0" brushRef="#br0">25338 12232 7888,'0'-17'0,"6"-3"0,2-4 0,-2 5-93,-2 2 1,1 4 750,-1 0 951,0 6-1232,-4 2 0,0 6-276,0 3 1,0 5 13,0 7 0,0 3-179,0 6 0,-4 4-16,0-1 1,0 6 98,4-1 1,-4-1-37,0 1 1,0-2-83,4 2 0,-2 2-55,-2-2 1,3-3 125,-3-1 0,-2-3-2,2-1 1,0-2 14,4-3 1,0-2-34,0-6 14,0-5 32,0-1 0,0-8 128,0-2 1,2-3-80,2-5 1,2 0 85,7-1 0,-1 0-131,0-4 0,1 2 3,-1-5 0,0 5-29,1-2 0,-5 5-13,0 4 0,-4-2 19,4 6 0,-4-1 19,5 1-65,-7 2 0,8 2 39,-6 8 0,2 5-36,-2 3 0,-3-2 9,3 2 0,-3 2-85,-1-2 0,0 6 53,0-1 1,-1-3-130,-3-2 1,-1-2 108,-4-2 0,-2 0 13,3 1 0,-7-5-243,-1 0 1,-1-5-85,5 1 0,-2-3-40,-2-1 1,2 0 457,-2 0 0,-3-65 0,9 24 0,1 0 0</inkml:trace>
  <inkml:trace contextRef="#ctx0" brushRef="#br0">25597 12134 7888,'0'-12'0,"4"-1"0,0 1 0,6 0 359,-2-1 0,3 2 73,1 3 0,0 3 83,1 5 0,-1 0-379,0 0 0,-1 1-261,-3 3 1,2 4 96,-6 9 1,0-2-77,-4 5 0,-5 0-184,-3 0 0,-3 3 114,-2-2 0,1-2 9,0 1 1,-1-4 108,1 0 0,1-2 191,3-2 1,3 0 42,5 1 116,0-7 0,6 0-133,7-6 0,6 0-56,10 0 0,2 0-384,6 0 1,0-4 139,0 0 0,0-5-1136,0 5 1275,-1 0 0,29-18 0,-30 9 0,1-1 0</inkml:trace>
  <inkml:trace contextRef="#ctx0" brushRef="#br0">27369 10436 7918,'0'-13'7,"0"1"-192,0 0 264,0-1 0,0 5 267,0 0 1,-5 5-208,-4-1 1,-2 8 36,-1 4 0,-6 9-2,-2 3 1,-5 5-4,-4 4 1,2 8 174,-6 8 0,-1 9-447,14-23 1,-1 0-1,1 1 1,0 0 247,-2 5 1,-1 0-1,3 3 1,-1 2-71,-2 5 1,1 1 0,2 2 0,1 2-292,-2 1 1,1 1 0,1-3 0,2 0 246,2-1 0,1-1 0,2-1 1,1 1-112,4-4 0,2 0 0,1-2 1,1 0-106,0-1 0,2-2 0,2-4 0,2-1 8,0 0 0,2 0 0,11 29-339,5-2 1,2-6 226,2-3 1,5-8-319,3-4 0,2-2 204,2-2 0,6-6-26,2-2 1,-2-13 426,3-4 0,-4-7 0,2-1 0,-3-3 0,0-1 0</inkml:trace>
  <inkml:trace contextRef="#ctx0" brushRef="#br0">27910 10817 7927,'6'-19'0,"-3"-4"-54,5 2 0,-4 2 55,4-1 1216,0 5-741,5-3 1,-5 11 446,0 3-754,-5 2 0,2 4-215,-5 2 1,-1 8 137,-3 9 0,1-1-82,-5 5 0,4-2-69,-4 10 0,1-4 23,-1 3 1,-2 0-36,6 1 1,-6 2-195,2-2 1,1-1-218,-1 0 1,4-4 65,-4 0 1,5 1-154,-1-4 1,-2 2 123,2-6 1,-4-4 51,4 0 1,-1-5 392,0-4 0,-1 2 0,-7-6 0,-48 0 0,24-4 0,0 0 0</inkml:trace>
  <inkml:trace contextRef="#ctx0" brushRef="#br0">27504 11359 7927,'-16'0'0,"0"0"0,-5 0 0,5 0 0,-1 0 410,5 0 135,5 0 177,2 0-517,5 0 1,6 0-1,7 0 1,2 0-35,9 0 0,4 0 0,9 0 1,6 0 12,7 0 0,6-2-250,9-2 0,0 3 62,-31-1 1,1 0 0,35 0-56,-33 2 0,0 0 0,0 0 0,1 0-73,1 0 0,0 0 1,29 0-68,-2 0 1,-10 0-230,-11 0 0,-4 0-137,-8 0-267,-8 0 478,-13 0 1,-13 0 61,-12 0 1,0 0-111,-8 0 1,-1 2 367,-6 2 0,-1-1 34,-8 5 0,3 0 0,-7 4 0,-1 6 0,-4 4 0,-3 1 0,0 0 0</inkml:trace>
  <inkml:trace contextRef="#ctx0" brushRef="#br0">27714 11654 7927,'0'-12'0,"1"3"245,3 1 0,-3 4 198,4-4 343,-4 5-330,4-2-506,-3 5 1,3 7 77,-5 5 0,0 6-145,0 6 0,0 6 131,0 3 1,0 3 36,0 1 1,0 4-141,0 0 0,0 1 22,0-1 0,0-3 65,0 3 0,0-6-7,0-3 0,0-7-2,0 4 1,0-11-27,0 5 34,0-16-13,-5-2 166,3-10 1,-7-2-135,5-6 0,-6 1-41,2 0 1,-3-5-13,-1 1 0,-1-6-148,1 2 0,-2 0 62,-2 0 0,2 4-217,-2-5 1,-2 6 121,2-1 0,-5 2-78,5 2 0,-1-1-145,5 1 0,0 1 182,-1 3 0,5-2 259,0 6 0,16 0 0,0 4 0</inkml:trace>
  <inkml:trace contextRef="#ctx0" brushRef="#br0">27615 11740 7927,'0'-12'-68,"0"0"1,1-1 738,4 1 0,1 0-193,7-1 0,10 1-105,6 0 1,8-1-258,8 1 0,1 0-176,12-1 1,-6 7 215,1 2 1,-8 2-713,-4 2 1,-8 0 214,-4 0 0,-9 2 12,-3 2 1,-5 2-591,-4 7 169,-2-1 1,-6 0 749,0 1 0,0-1 0,-39 11 0,-9 3 0</inkml:trace>
  <inkml:trace contextRef="#ctx0" brushRef="#br0">28009 11875 7927,'8'-4'-284,"0"0"1,-4-4 544,5 4 0,3-1 536,4 0 1,2 4-353,-1-3 0,-2 3-164,5 1 0,-4 0-402,5 0 1,-7 6 30,-2 7 1,-1 0 52,-7 8 1,0-2-5,-4 2 1,-1 2-213,-3-3 1,-5 5 79,-7 4 0,1-5-17,-6 1 0,2-1 98,-1-3 0,-2-2 3,6 2 0,-1-10 1247,5 1-502,0-3-414,5-2 1,3-1-141,8-6 1,8 0 5,9 0 0,3 0-166,5 0 1,-2-2-287,6-2 0,-2 3-640,2-3 0,3-2 103,-3 2 881,2 0 0,-1-10 0,2-5 0,3-1 0,0-1 0</inkml:trace>
  <inkml:trace contextRef="#ctx0" brushRef="#br0">28981 10559 7927,'0'-8'-521,"0"-1"163,0 7 1,4-5 67,0 3 0,2 2 1074,-2-2 1,-1 3-235,5 1 1,-1 1-45,1 3 0,3 4-271,-3 9 1,3 2-60,1 6 0,5 10-13,-1 6 1,2 13-40,-2 7 0,-9-27 1,0 2-371,1 4 1,0 2 0,-1 4 0,-1 2 333,-2 7 1,0 1 0,-1 0 0,-1 0-508,-1 4 0,-2-1 0,-1-2 0,-3 0 314,0 0 0,-2 0 0,1 0 0,-2-1-66,-2 0 0,0-2 1,2-6-1,1-3-45,-1-3 0,0-2 1,0-4-1,0-2-117,-8 23 1,1-6 69,-5-6 1,3-12-83,-3-4 1,2-5 423,-7-7 1,3-1-333,-6-4 0,-2-1 253,1-2 0,0-4 0,2-5 0,-6 0 0,-5 0 0</inkml:trace>
  <inkml:trace contextRef="#ctx0" brushRef="#br0">30187 10423 7929,'-14'-1'2,"-2"-3"1,5 3-1,-5-4 0,9 0-502,-5 1 0,2 0 215,-2 4 0,-1 0 801,1 0 0,0 0-165,-1 0 0,1 7-200,0 5 0,0 2 19,-1 6 1,-5 2 147,-2 7 1,-5 5-134,-3 11 0,0 3-296,-5 13 1,17-28 0,0 1 144,-3 7 0,1 0 0,-1 1 0,1 1-231,-1 6 1,1 1 0,2-3 0,0 0 166,2 2 0,0 0 1,1 0-1,1 0 55,1-4 0,2 0 0,0-1 0,1-1-274,3 1 0,2-2 0,0-4 0,2-2 156,2 3 0,2 0 1,5 28-84,9-1 1,6-2 11,-10-31 1,3 0-1,18 24-230,-1 1 0,2-8-324,2-5 0,5 2 339,4-6 0,1-7 379,3-9 0,-5-5 0,0-6 0,1-2 0,2-2 0</inkml:trace>
  <inkml:trace contextRef="#ctx0" brushRef="#br0">30839 10485 7958,'0'-18'-310,"0"3"-132,0-5 0,0 5 500,0-2 0,2 8 486,2 0 1,-3 5-94,3-4 0,-1 5 180,1-1 0,-3 8-569,4 4 0,-4 5 69,-1 3 0,-4 7-195,0 6 0,-6 5-44,2-1 0,-2 7-69,2 1 1,-1 1 113,5-1 1,-5-1-131,5 5 0,0-5-322,4 1 0,0-4 220,0-5 1,0 0-269,0-3 0,0-9-25,0 1 588,0-6 0,-5-14 0,-2-2 0</inkml:trace>
  <inkml:trace contextRef="#ctx0" brushRef="#br0">30286 11174 7979,'-18'6'-62,"4"-5"230,-4 4 96,12-5 0,3 0 195,11 0 0,2 0-298,10 0 0,6 0 61,7 0 1,8 0-92,4 0 1,10-1 80,6-3 0,8 3-389,-31-2 1,2 1 0,0 1 0,0 1 229,3 0 0,0 0 0,1 0 1,0 0-86,1 0 0,0 0 1,-3 0-1,1-1-15,2-1 1,0 0-1,-8 0 1,-1 1-163,-1-3 0,-1 0 0,24 0-336,-13-5 1,-4 7-15,-8-3-83,-9 4 254,-11 1 0,-15 0-15,-10 0 0,-7 4 141,-10 0 1,-2 6 725,-6-2 1,-2 2-465,-2-2 0,2 1 0,-6-4 0,0-1 0</inkml:trace>
  <inkml:trace contextRef="#ctx0" brushRef="#br0">30729 11432 7979,'-2'-10'-108,"-2"1"-203,3-2 552,-10 10 1,8-4 345,-5 5 1,4 6-333,-4 7 1,3 6-286,-3 10 1,4 6 46,-4 6 1,4 6 78,-4-2 0,5 3-127,-1 1 0,2 0 23,2 0 1,0 0-85,0 1 0,0-11-14,0-2 0,0-9 68,0-4 0,2-5 70,2-6-8,-3-1-8,10-5-12,-9-2 1,3-6 56,-5-3 0,-1-3-81,-3-5 0,-3-1-5,-6 1 1,-4 0-28,-4-1 1,-2 1-126,-2 0 1,1 0 58,-1-1 1,-4 1-93,1 0 1,-1-1-283,4 1 0,1 0 133,-1-1 0,5 1-280,-1 0 639,6 5 0,8-15 0,9 2 0</inkml:trace>
  <inkml:trace contextRef="#ctx0" brushRef="#br0">30630 11629 7966,'12'-12'0,"1"0"0,5-5-214,2 1 1,3-2-370,2 2 0,5 2 1758,3-2 1,4 2-486,4 2 0,1-1-594,3 1 1,-1 5-265,-3 3 0,-5-1-377,5 1 0,-15-1 141,2 5 1,-6 6-165,-1 2 1,-8 3 257,-4 1 0,-7 1 310,2-1 0,-24 22 0,-7 6 0</inkml:trace>
  <inkml:trace contextRef="#ctx0" brushRef="#br0">30913 11802 6564,'10'0'858,"2"0"1,-2 0-150,6 0 1,2 0-355,-2 0 0,5 5-194,-5 3 0,1 3-323,-5 2 1,-5 0-27,-3 4 1,-4-2-35,-4 5 0,-5 1 168,-7 3 0,-2 1-167,-2 0 0,-3-1 115,2 1 1,-1-5-97,2 1 0,2-6 289,6 1 0,3-3-86,1-5 1,7 1 255,1-5 1,7 1-62,9-5 0,3-5-140,6 1 1,4-4-60,-1 4 1,6-4-113,-1 4 1,4-6-75,4 2 1,-3 1-366,3-1 0,-2 0 554,-2-5 0,6-7 0,5-5 0,5-1 0,0-1 0</inkml:trace>
  <inkml:trace contextRef="#ctx0" brushRef="#br0">31947 10239 8069,'0'-13'0,"1"3"-306,3 1 0,-1-2-61,5 3 618,1-3 0,3 4-119,0 3 1,0-1 307,1 1 1,0 0-95,4 4 0,-2 4-181,5 0 1,-3 5 39,3 0 0,1 3 5,3 4 1,1 3 16,0 6 0,-1 5-37,1 3 1,-1 3-19,1 0 1,0 8-227,-1 5 1,1 6 175,0 7 0,-17-29 1,-1 2-252,0 1 1,-2 2 0,-3 2 0,-1 1 134,-1 3 1,0 2 0,-5 3 0,-1 0-243,-4 4 0,-1 1 0,1-1 0,0-1 229,-2 2 1,-1-1-1,2-2 1,-1-1-109,-4 1 1,-1 1-1,1-2 1,-1-1 44,-1 1 1,-1-1 0,-1-5 0,-2-1-158,0-1 1,-1-2 0,-1-6 0,0-2 42,0-3 1,-1-1 0,-2-2-1,-1-1-232,-1-2 1,1-1 0,-27 14-82,2-12 0,1 0-243,-2-8 0,1 0 239,-9-3 0,10-6 501,-1-3 0,-2-3 0,9-1 0,1 0 0,2 0 0,2 0 0</inkml:trace>
  <inkml:trace contextRef="#ctx0" brushRef="#br0">10633 15494 7843,'-13'0'-986,"1"-2"638,0-2 0,5 1 1001,3-5 1,2 0-264,2-4 0,2-1-54,2 1 0,4-6-12,8-2 1,9-5 33,8-4 0,4 2-145,4-6 1,3 2-230,5-2 1,4 4 263,0 9 0,-3-2 22,-5 5 1,-7 6-807,-1 7 1,-7 4 94,-9 4 1,-4 3-96,-4 6 1,-2 4 135,-3 4 0,-3 2-202,-5 2 0,0-1 211,0 1 1,0 0 591,0-1 1,-5 2-202,-3 3 0,-14 2 0,-4 6 0</inkml:trace>
  <inkml:trace contextRef="#ctx0" brushRef="#br0">11100 15297 7850,'-1'-17'0,"-3"1"0,2-5 143,-2 5 0,-1-1 723,1 5-214,0 0-251,-2 5 0,-1 4-210,-5 11 0,0 2-36,-1 11 1,1 5-93,0 6 1,-2 4 94,-2 1 0,2 1-107,-2 3 1,1-1-10,-2 5 0,2 1-329,-5 8 0,5-2 191,-2 5 0,8-5-16,0 1 1,7-6-145,-2-2 0,4-11 121,4-1 1,4-11-130,8-6 1,5-6 84,7-2 1,4-5-389,5 1 0,0-3 39,0-1 0,0-4 528,0 0 0,2-4 0,1 4 0,-1 1 0,2 2 0</inkml:trace>
  <inkml:trace contextRef="#ctx0" brushRef="#br0">11346 15937 7851,'-17'0'0,"-1"0"-175,-3 0 1,3 0-344,6 0 1,4 4 815,0 0 1,4 4 31,-5-4 314,7 6-427,-4-4 0,6 3-89,0-1-41,0-5 4,0 8-26,6-10 0,1 0 61,5-5 1,-1-5-118,-3 0 0,3-2 41,-3-1 0,3 0 109,1 0 1,1-1-113,-1 1 1,-1 0-1,-3-1 1,3 6 53,-3 3-19,-2 3-36,5 1 0,-10 5-2,3 4 0,-2 7 26,-2 5 0,0 2-28,0 1 0,0-3-20,0-1 0,0-3 43,0 3 0,0-5 77,0 2 38,0-3-9,5-8 0,3 0-148,9-6 0,-2-6 49,5-2 1,-3-7 19,3-1 0,-3-2-9,3 2 0,-5-2-32,1-3 1,-2 3 24,-2 6 0,1-3-321,-1 3 99,0-3 1,-3 13-135,-1-2 1,-5 4 141,1 4 1,-3 3-58,-1 6 1,0 0-366,0 4 1,4 0 163,0 4 0,4 1-393,-4-6 0,6 2 789,-2-2 0,23-12 0,9-5 0,4 3 0,0 0 0</inkml:trace>
  <inkml:trace contextRef="#ctx0" brushRef="#br0">12097 15961 7851,'-5'-19'0,"2"1"0,-5 6 0,-1 0 205,-3-1 0,0 1 338,-1 0 0,0 3-172,-4 1 1,2 6-115,-5-3 1,-1 5-269,-3 5 1,-1 3 8,0 8 1,1-1-9,-1 6 0,6-5 112,3 5 0,2-2-113,2 1 1,-1 4-82,1-4 1,5-2-66,3-2 0,3-2-234,1-2 1,5-4 155,3 1 0,3-7-58,2 2 1,5-2 59,2-2 0,3-2 147,2-2 0,-2-2 18,-2-7 1,1 0 6,-6-4 0,6 3 199,-2-2 0,-2-2-41,-2 2 0,-2-5 103,-2 5 1,-1-2-38,-2 2 0,0 2 201,-5-2-244,0 2-52,-4 7 1,0 3-39,0 8 0,0 7-91,0 6 0,0 4 14,0 0 1,0 1-168,0-2 0,2 4-211,2-4 1,3-1 165,5 2 1,2-5-250,2 5 0,-1-8 14,6 0 494,-6-1 0,30-22 0,1 2 0</inkml:trace>
  <inkml:trace contextRef="#ctx0" brushRef="#br0">12331 15961 7851,'-7'-12'0,"-3"4"142,6-1 104,-5 7 0,6-4 28,-5 6 1,5 6-112,-1 2 1,3-1-110,1 1 1,0 4 98,0 5 0,0-1-53,0-4 0,4 1 6,0-1 0,5 0-86,0 1 0,3-2 19,4-3 1,-2 1-176,2-5 0,-1 1 146,2-5 0,-2 0 24,5 0 0,-5 0-206,2 0 1,-4-6-1,0-2 1,-1-3 96,0-1 1,-5-1 123,-3 1 1,-2 0 169,-2-1 0,-2 1-120,-2 0 0,-3 5-21,-5 3 1,-2 2-133,-2 2 1,-2 6 101,-2 2 0,-4 3-117,4 1 0,2 6-98,2 3 1,1-1-194,-2 5 0,5-5-59,0 5 1,1 4-661,7-5 1079,0 4 0,20 7 0,5 3 0</inkml:trace>
  <inkml:trace contextRef="#ctx0" brushRef="#br0">13746 15210 7851,'0'-8'145,"0"0"1,1 4-457,3-4 0,3 4 56,6-5 0,3 5 1009,0-4 0,10 4-529,-1-4 0,6 5-542,-2-1 0,4 3-18,-4 1 1,4 0-238,-5 0 1,-3 4 571,-5 0 0,-21 27 0,-2 3 0</inkml:trace>
  <inkml:trace contextRef="#ctx0" brushRef="#br0">13808 15420 7851,'-9'7'528,"1"-3"-89,5-3 246,-2-1-579,21 0 1,-1 0-380,14 0 0,1-1-103,-1-3 1,9 2-930,-1-2 1305,3 3 0,5-4 0,7-1 0,4-1 0,0 0 0</inkml:trace>
  <inkml:trace contextRef="#ctx0" brushRef="#br0">15826 14940 7851,'-6'-18'0,"5"4"-137,-3-2 0,2-2-233,2 2 1,0-6 559,0 1 0,6-2 553,2-2 0,4 5-215,5-1 1,2 1-157,6-5 0,-1 2-282,1 3 0,5 2 65,3 5 1,-2 5-8,2 0 0,-4 5-14,4-1 1,-10 10-9,1 6 0,-7 3-95,-1 10 0,-8-2-222,-3 10 1,-4-5-231,-1 5 1,-7 0 233,-5 4 0,-6-1-231,-7-4 1,-1 4 151,-2-3 0,0-2-10,-5 2 1,1-6 197,-5 2 1,5-4 135,4-5 0,2-2 243,1-6 646,6-5-111,7-1-577,12-6 1,10 0-73,7 0 1,5 0-103,-2 0 1,4 0-12,0 0 0,6 0-123,3 0 1,0 0-288,4 0 1,-3 0-82,7 0 0,-3 4-251,-1 0 1,-1 4-152,-3-4 1,2 2 321,-2-2 1,-4-3 496,-5 3 0,23-19 0,-1-5 0</inkml:trace>
  <inkml:trace contextRef="#ctx0" brushRef="#br0">16773 14718 7851,'0'-18'0,"-5"3"0,-3-5 0,2 5-945,2-2 1070,-3 4 1814,6 0-1587,-5 7 0,6 2-61,0 8 1,0 4-92,0 8 0,0-1 6,0 6 0,0 3-154,0 5 1,0 5 132,0-1 0,0-1-116,0 0 0,0 0-10,0 1 1,0 2-388,0-2 0,0-3 4,0-1 0,0-3-189,0-2 1,0 2 133,0 3 1,0-8-726,0-1-285,0-5 1389,0-3 0,6-43 0,1-11 0</inkml:trace>
  <inkml:trace contextRef="#ctx0" brushRef="#br0">16761 14718 7863,'0'-22'-199,"0"-2"0,6-4-346,2 4 0,0-1 679,4 1 1,-2 4 832,6 4 0,2 2-402,-2 2 0,6 5-197,-1 3 0,1 3-44,-2 1 1,3 0-125,-2 0 0,1 5-41,-2 3 0,1 3-41,-9 2 1,2 3-117,-10 0 0,0 6-79,-4-1 0,-3-2-246,-5 1 0,-1 1 82,-12 4 0,-5-1 96,-7 1 0,2-5-247,-2 1 0,0-6 112,-4 1 0,4-1-48,1 2 1,4-8 97,-1 4 0,5-8 58,3 3 0,-1-5 172,6 1 0,32-8 0,13-3 0</inkml:trace>
  <inkml:trace contextRef="#ctx0" brushRef="#br0">15481 15457 7887,'-18'0'0,"5"0"0,-4 0 0,4 0-1162,0 0 831,1 0 0,4 0 749,0 0 1,4 0 232,-5 0-42,7 0-314,-4 0 10,6 0-109,0 0 0,6 0-125,2 0 0,3 0 44,1 0 0,6-5-101,2 1 0,9 0 55,4 4 1,9-1-7,7-3 1,9 1-252,-24-1 1,2 0 0,1 2 0,2 1 222,5-1 0,2 0 1,6-1-1,2 1-428,4 0 1,3-1 0,3-1 0,2-1 417,-19 2 0,1 0 0,0 1 0,0-1 0,-1 1 0,0 0-67,2-1 1,1 0 0,-1 1 0,0-1 0,0 1 0,-1-2-3,-1 1 0,-1-2 0,1 1 1,-1 0-1,1 0 0,-1 0-85,23-3 1,-2 2 0,-7 0-1,-1 1 60,-3 0 1,-2 0-1,-5 2 1,-2 0-124,-3-2 1,-2 0-1,-2 2 1,0 0 134,-5-2 0,-1 0 0,26-1-9,-10-3 0,-12 4 328,-9-4 448,-9 5-635,-7-8 1,-9 8 685,-8-5 1,-3 6-985,-6-3 1,-4 4 407,-4 1 0,-2 1-487,-2 4 1,-5 1 3,-3 7 298,-8-1 0,6-2 0,-6 2 0,0 3 0</inkml:trace>
  <inkml:trace contextRef="#ctx0" brushRef="#br0">15678 15863 7884,'-4'-14'-186,"0"-2"1,0 2 73,4-2 1,0 2 384,0 2 0,0-1 163,0 1 46,5 5-185,2 2-79,0 5-130,-2 0 0,-5 6-10,0 7 0,0 0 19,0 8 1,0 1 4,0 7 0,-4-2 0,0 6 1,-1 1-28,1 7 0,2-1-114,-2 5 1,3-4 47,1 4 0,0 0-119,0 4 1,0-1 86,0-3 0,0 2-71,0-6 1,1-4 89,3-5 1,-2-10-10,2-1-61,-3-6 77,5-8-6,-5-2 1,3-10 57,-8-4 1,-3-1 6,-5-3 0,-1-3-92,1-1 1,0 1-6,0 4 0,-2-1-15,-3 1 0,4 0-129,-4-1 0,4 3-159,0 1 1,1 0 74,0 5 1,4-5-31,-1 5 1,5-4-545,-4 4 35,5 0 802,-2-2 0,27 5 0,5-4 0</inkml:trace>
  <inkml:trace contextRef="#ctx0" brushRef="#br0">15666 15789 7866,'-13'-12'-51,"1"-1"0,5 5-428,3 0 88,-3 5 1353,6-8 0,1 10-370,8-3 1,5 2-212,3 2 0,4 0-134,9 0 1,3 0 78,5 0 1,5 0-184,3 0 0,3 0-124,1 0 1,6 0-226,2 0 1,3 0 299,2 0 1,-1 0-225,1 0 0,-5 0-12,1 0 1,-6 0-94,1 0 1,-8 0 80,-4 0 0,-4-1-88,-4-3 1,-3 2-107,-5-2 101,-6 3 36,-1 1 1,-13 0 59,-5 0 1,-5 0 44,-8 0 0,-3 1-288,0 3 1,-6 2-40,1 2 1,-1 3 66,2-3 0,-3 3 366,2 2 0,3-1 0,-10 6 0,-5 4 0,-1 1 0,1 0 0</inkml:trace>
  <inkml:trace contextRef="#ctx0" brushRef="#br0">16072 16109 7866,'-8'-6'-110,"-1"-2"1,3-3-659,-3-1 1004,4 0 0,6-1 729,3 1 1,3 4-590,6 0 0,4 1-63,4-1 0,-2 1-176,2 3 1,-1 2 27,5-2 1,-2 3-123,-3 1 1,0 5-29,-4 3 1,-6 3-216,2 2 1,-4 3 35,0 0 1,-2 6-119,-6-1 1,-2-2 76,-2 2 1,2-1 6,-7 5 0,1-2-24,-4-3 1,-1 2 31,1-5 1,1 3 254,3-3 1,-2-1-100,6-4 0,0-3 226,4-1 1,2 0-66,2 4 1,4-4 10,8 1 1,-1-5 1,6 4 0,-5-4-77,5 4 1,-1-1 83,5 1 1,-6 3-53,-3-3 0,-2-1-83,-2 1 0,-3-3 37,-1 3 0,-5-4 18,1 4 1,-8-5 5,-5 1 1,-6-3 4,-1-1 1,-6 4-48,2 1 0,-8-1-12,0-4 1,-1 0-12,4 0 1,1 0-125,-1 0 1,4 0-230,1 0 0,5 0 216,-2 0 1,4 0-1304,1 0 827,5 0 0,3 0 605,8 0 0,30-11 0,12-3 0</inkml:trace>
  <inkml:trace contextRef="#ctx0" brushRef="#br0">17413 15937 7864,'0'-13'0,"0"1"-287,0 0 1,0-1 131,0 1 0,4 0 793,0-1 1,1 5-170,-5 0 1,0 4 363,0-4-274,5 5-76,-4-3-345,5 6 1,-6 6 83,0 2 0,0 9-117,0 3 0,0 5 78,0 3 0,0 0-249,0 5 1,0-1-1,0 5 0,0 0 3,0 0 0,0 0 56,0 0 1,0 0-146,0 0 0,1-4-27,3-1 1,-2-6-92,2-1-72,-3 0 165,-1-12 154,0 0 1,0-9 21,0-8 0,-1 1 7,-3-5 1,1-1 2,-5-3 0,5 0 11,-1 0 0,-2-1-5,2 1 0,0-4 14,4-1 0,2 1-8,2 3 0,-2-4-19,7-4 1,3 3-3,4 2 0,2-2 0,-1 2 0,2-2-112,5 2 1,1 6 95,0-2 1,-2 8-8,-3-1 0,4 4 70,-4 1 0,-2 0 143,-2 0 1,-2 6 16,-2 2 1,-1 3-98,-3 1 1,-2 4-7,-6 1 1,0 1-84,0-2 0,-2-1-4,-2 6 1,-2-6-15,-7 1 0,-3-2-143,-1-2 0,-4 0-2,0 1 1,-2-7-157,-2-1 0,2 0-271,2-1 1,-2 0 222,3-4 1,2 0-120,1 0 0,4 0-70,1 0 1,-1-5 113,1-3 0,4-1 421,-1-3 0,18-14 0,-1-12 0</inkml:trace>
  <inkml:trace contextRef="#ctx0" brushRef="#br0">17807 15740 7864,'19'-20'0,"-1"3"0,-6 4 0,1 5 303,-1 0 0,0 5-36,1-1 1,-1 3 90,0 1 1,0 1-144,1 3 0,-6-1-46,-3 5 1,-3 2-74,-1 6 1,0-2-196,0 2 0,-5-2 31,-4-2 0,-2 1 85,-1-1 1,0-1-97,0-3 1,3 3 9,1-3 1,1-1 327,-1 1 0,1-5 106,3 1-98,3-3 1,-3 1-58,8 2 0,3-3-10,5 3 1,6-2-291,2-2 0,9 0 98,4 0 0,4 0-642,4 0 1,-3 0-73,3 0 0,1 0-335,-1 0 0,-5 0 1041,-7 0 0,-14 11 0,-4 2 0</inkml:trace>
  <inkml:trace contextRef="#ctx0" brushRef="#br0">10202 14657 7864,'0'-13'0,"0"-3"0,0 0 0,0-5 0,0 5 0,0-2 0,0 1 0,0 4 151,0-4 1,0 4 771,0 0-741,0 1 1,0 4 40,0 0 1,-2 5-362,-2-1 1,2 9 71,-7 8 0,5 4 57,-4 8 0,4 5 32,-4 3 0,1 8 1,-1 4 1,-2 10-9,6 6 0,-4 1-268,4 3 1,1-28 0,2 0 317,0 2 0,2 0 1,-1 6-1,0 0-297,0 4 1,0 1 0,0 1 0,0 0 216,-1 3 0,2-1 1,0 2-1,2 1 45,-1-1 0,0 1 1,2-1-1,1 2-2,-1 2 0,1 1 1,0-6-1,1 0-26,0-1 1,0 0 0,0-1 0,0-1-5,0 0 0,1 0 0,0-1 0,2 0 10,-1 2 0,0-1 0,1-4 0,-1 0-5,-2-1 0,0-2 0,2-2 0,0 0-187,1-1 0,-1 0 1,0-4-1,0 0 197,-1 2 1,-1 0 0,6 24-264,0 2 0,-5-11 198,-3-5 1,2-4 280,-2-4 0,0-8-301,-4 0 1,0-6 515,0-2 1,4-6-566,0-3 0,1-8 344,0-4-701,-4-2 1,9-4 342,-6-2 1,4-4-206,-4-8 1,4-3-130,-4-6 468,6-5 0,-1-29 0,0-12 0,-1 18 0,1-1 0,0 1 0</inkml:trace>
  <inkml:trace contextRef="#ctx0" brushRef="#br0">10190 14534 7846,'-13'-2'0,"1"-2"0,4 3-489,0-3-147,5-3 1,4 5 707,11-2 0,8 3 165,8 1 0,5-1-100,8-3 0,4 2 16,9-2 0,3 1-353,9-1 1,-32 3 0,1 0 201,4-4 0,0 1 0,2 2 0,0 0 0,4-2 0,1 0 0,-2 1 0,1-1-208,1 0 0,2 0 0,1-2 0,2 1 209,2 1 1,0 0 0,1-1 0,0-1-3,0 0 0,-1 0 1,2-1-1,-1 1 4,0 0 0,-1 0 0,5 0 0,0 0-315,4-1 1,-1 1 0,-1 0 0,-1 0 326,3 0 0,-1 0 0,0 0 0,-1-1-7,1 1 1,1 0-1,0 0 1,2 0 2,1 0 0,1 0 0,-3-1 0,0 1-11,2 0 1,1 0 0,-1 0 0,1 0-312,0-1 0,-1 1 0,3 2 0,0 0 321,-22 1 1,1 1 0,-1-1 0,21-1-1,-1 0 3,2-2 0,-1-1 0,0 3 0,-1 0 1,1 0 0,1 0 1,0 1-1,1-1-11,-22 2 0,-1-1 0,0 0 0,20-3 0,0 1 5,-1 1 0,1 0 0,0 0 0,1 1-6,0-1 0,1 0 0,0 0 0,1 0 3,-22 0 1,1-1 0,0 1 0,-1 1 0,-1 1 0,1-1-12,1 0 1,-1 0 0,1 1 0,-1 0 0,0 1 0,0 0 7,2-2 1,1 0 0,-1 1 0,-1-1 0,1 1 0,0 0-11,3-1 1,0 0 0,0 0-1,-2 0 1,0 0 0,0 0 18,1 1 1,0 1 0,-1 0 0,0-1 0,0 1 0,-1 0 0,0 0 1,1 2 0,-1-1 0,1 0 0,0 0 0,0 0 4,2 0 0,1 0 0,-2 0 0,-2 0 0,0 0 0,0 0 4,1 0 0,1 0 0,-1 0 1,-1 0-1,-1 0 0,0 1 27,0 0 0,0 0 0,0 1 0,1 0 0,-1 0 0,1 1-33,-1 1 1,0 0 0,0 0-1,-2 0 1,1 0 0,-1 1 32,22 1 1,0 0-1,-4 0 1,0 0-140,-4 0 0,-1 1 0,0-1 1,0 0 75,-2 0 0,0 0 0,-4-2 0,0 0 80,-2 1 0,0-1 0,-3-2 0,-1 0 12,-4 2 1,0 0-1,0-2 1,0 0-26,0 2 0,0 0 0,-3-2 0,-2 0 278,-3 2 0,0 0 0,30-1-288,-11 1 1,-1-2 46,-4-2 0,-10 0 542,-7 0 0,-2 0-598,-5 0 1,1 0 544,-10 0 1,1 0-746,-5 0 1082,-5 0-934,4 0 0,-10 1 196,3 3 0,2-1-175,-2 5 0,0-4-2,-4 4 0,1 1 31,4 3 1,-4 0 5,3 1 0,-3 4 5,-1 4 1,0-2 3,0 1 0,0 2 6,0 7 0,0-2 11,0 6 1,0 1 9,0 7 1,0 3-77,0 5 0,-1 6-237,-3 3 0,1 7 251,-1-30 0,0 0 0,1 2 0,-1 0-206,0 1 1,0 2 0,-2 3 0,1 1 268,1 5 1,0 1-1,-1-1 1,-1 0-28,-1 2 0,2 1 1,1 0-1,1 1-291,1 0 0,0 1 1,-1 1-1,0 0 300,1 3 1,0-1 0,0-3-1,0-1 65,2 0 0,0 0 0,0-2 0,0-2-238,0-1 1,0-1 0,2 1-1,0-1 183,0-1 1,0-1 0,3-3-1,0-1 55,-1-4 1,0 0 0,7 31 5,1-6 1,-4-6-258,1-3 1,-7-5 369,2-7 0,-2-1-346,-2-12 0,0 5 401,0-4 1,-6-6-988,-2-6 1,-3-1 106,-1-4 0,0 3-8,-1-6 1,0 0 590,-4-1 0,-18-2 0,-11-6 0</inkml:trace>
  <inkml:trace contextRef="#ctx0" brushRef="#br0">10411 17524 7771,'-12'0'0,"4"0"-214,-1 0 1,5-4-932,-4 0 1390,5 0 169,-8-2 1,11 4-246,0-7 1,6 7-130,6-3 1,2 3-35,2-2 1,7 2-2,6-2 0,7 1 159,1-1 0,5 3-30,7-3 0,3 3-233,6 1 0,6-2 133,-26 0 0,2 0 1,-2 1-1,0 1-189,3-2 0,0 0 1,2 0-1,1 1 146,0-1 0,2 0 0,2 1 0,1 0-207,0 0 1,0-2 0,-1 1-1,-1-1 231,2 1 1,0 0 0,0-1-1,-1 0 1,3 1 0,1 0 1,1 0-1,2-1-298,4-1 1,1-1-1,-3 0 1,1 0 325,3 0 0,1 1 0,0-1 0,2-1-4,1 0 1,1 0-1,-19 3 1,0 0-1,1 1-180,2-1 0,1 0 1,0 1-1,-3-1 1,0 0-1,1 0 162,1-1 1,1 0 0,-1 0 0,1 1 0,0 1-1,-1-1-40,2 0 1,0 0 0,0 1 0,1 0 0,1 2 0,-1-1 21,2 0 1,0-1 0,-1 1 0,-2 0 0,0 1-1,0 0-31,0-1 1,0 1 0,0 1 0,-1-1-1,-1 0 1,1 0 37,-1 0 0,1 0 0,0 0 1,0-1-1,1 1 0,0-1-62,3 0 0,0-1 0,-1 1 0,-1 0 0,-1 1 0,-1-2-4,1 0 0,0-1 0,0 0 0,-1 2 0,-1 0 0,0-1 41,-1-1 0,0 0 0,0 1 0,1 0 1,0 1-1,-1 0-23,2-2 1,0 0 0,-1 1-1,-1-1 1,-1 0 0,0 0 21,1 0 0,1-2 0,-1 1 0,-2 0 0,0 0 0,0 0 14,0 0 1,1 0 0,0-1 0,0 0 0,0 0 0,0-1-16,1 1 0,0-1 1,0 1-1,21-4 1,-2 1 47,1 2 1,-2 0 0,-3 0 0,-1 1-151,1 1 1,-1 0-1,-2-1 1,-1 0 140,-1 3 1,0 0-1,-4-2 1,-1 0-16,-1 2 1,0 0-1,-3-1 1,0 0 12,-3 1 1,0 0-1,2 1 1,-1 1 13,0-2 1,-1 0-1,-4-1 1,0 0 129,-2 1 1,0 0-1,-3-2 1,-1-1-123,-2 0 0,0 1 0,33-2-12,-2-3 0,-9 2 140,1-1 0,-6-1 530,-3 5 0,4-5-521,1 5 1,-5 0-91,-4 4 1,-7-1 641,-1-3 1,-1 2-667,-8-2 1,1 3 513,-4 1 0,-6 0-598,-3 0 1,2 0 395,-2 0 0,-3 0-512,-5 0 1,-4 0-130,4 0-579,-5 0-47,2 0-441,-5 0 1330,-5-6 0,-7-28 0,-7-12 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1895 6781 7776,'-12'-6'7,"1"4"2,3-7 1,-3 5 106,3-4 1,1 4 81,-1-4 1,1-1 113,-2-3 0,3 0-83,2 0 1,2-1-31,-2 1 1,3 0-155,1-1 0,1 0 91,3-4 0,-1 4-201,5-4 0,2 4 39,6 0 0,-2 2-2,2 3 1,-2-2-56,-2 6 1,5 0 53,-1 4 0,0 2-39,-3 2 1,-5 4 82,0 8 1,-1 5-20,1 8 0,-2 2 30,-6 6 1,-6 11-106,-2 5 0,-8 3-313,-5 6 1,-2-2 291,11-25 1,-1 0 0,-16 26 54,15-27 0,0-2 0,-15 16-68,4-3 0,8-17 1008,4-11-417,1-9 58,11-2 1,-5-12-213,6-2 0,2 1-203,2-1 1,1 4 17,3-4 0,9-1 229,-1-3 1,6 1-397,3 3 1,-1-3-379,1 3 1,-1-2-349,1 2 1,0-2 323,-1 6 0,-3 0-574,-1 4 1,1 0 1003,3 0 0,1 6 0,0 1 0</inkml:trace>
  <inkml:trace contextRef="#ctx0" brushRef="#br0">2855 6682 7773,'-7'-18'7,"-2"1"-9,5-4 1,-5-1 119,5 6 1,-1 0 231,1 3 1,2 1 178,-2 0 143,3-1-231,1 6 0,0 2-255,0 21 0,0-1-2,0 14 1,0 3-84,0 0 0,0 5 115,0 4 0,-4-1-137,0 5 1,0-5 17,4 1 1,-5 1-237,1-1 1,0-1 25,4-7 1,0-3 6,0-6 1,-4-4 125,0-4-41,0-2 157,4-8-103,0-6 1,0-11-28,0-5 0,1-2 52,3 2 1,2-3-209,2-6 0,3 5-26,-3-1 0,3 1-35,1-5 0,1 4 97,-1 1 1,0 5 14,1-1 0,-1 7 136,0 5 0,1 3-101,-1 1 1,-1 3 93,-3 5 1,2 1-49,-6 12 0,0-1 114,-4 5 1,0-4-76,0-1 0,-2 1 2,-2 3 0,-3-3-20,-5-1 0,-4-5-3,-1 2 0,-3-4-174,3 0 0,-3-2 99,4-3 1,-5-3-136,5-5 0,-1 0 87,5 0 0,4 0-359,-1 0 0,7-5-68,-2-3 0,8-3-706,4-2 1256,8-4 0,15-8 0,7-2 0,5-6 0,0 0 0</inkml:trace>
  <inkml:trace contextRef="#ctx0" brushRef="#br0">3175 6916 7824,'-7'12'-146,"-4"2"-37,3 2 1,1 0 401,-1 4 1,0-1 452,-5 2 1,7 1-304,2-6 0,2 4-118,2-3 0,0-1-52,0-3 1,2-2 18,2-3 0,2 1-48,7-5 1,-1 1-24,0-5 0,1 0-112,-1 0 0,4-6 0,1-2 0,3-4-168,-3-5 0,-1 2 170,-4-5 0,1-1 28,-1-4 1,-1-1-152,-3-2 0,-2 2-8,-6-3 0,0 2-50,0-2 1,-2 8-95,-2 1 1,-4 5-111,-8 3 1,1 5 93,-6 3 0,1 4-33,-5 4 0,2 7-386,2 5 0,3 6-53,6-1 726,5-4 0,18 34 0,10 2 0</inkml:trace>
  <inkml:trace contextRef="#ctx0" brushRef="#br0">3766 6891 7824,'5'-13'0,"3"-4"0,2 8 162,-2-3 1,-2 6 205,-6-2 0,-2 5-11,-2-1 1,-3 3 238,-5 1 0,-4 1-363,-1 3 0,-6 4-41,-2 9 0,1-4-257,-5 4 0,3 2 82,1 1 0,1 0-79,-1 0 1,6 1-47,3 3 0,-1 1-181,5-1 0,-2 1 107,10 0 0,1-6-76,8-3 0,3-3-31,8-5 0,3 1 55,6-5 0,5-1 224,3-7 1,-2-4-130,2-9 1,-4 2 170,4-5 1,-2-2-12,2-7 1,1 2 93,-5-6 0,-1 4-88,-3-3 1,-6 0 6,-2-1 1,-5 5 394,-4 7-270,-2 3 0,-12 11 116,-2 3 1,-7 8-34,-2 5 1,-4 7-149,0 5 1,2 2-8,-2 1 1,6 2-5,-1 3 1,6-3-51,2 3 1,1-5-169,-1-3 0,3 1-38,5-6 0,5 1 58,3-5 0,9-1 42,3-3 1,4-2 20,0-6 1,6 0-8,3 0 0,1-6 17,-1-2 0,1-4 2,-5-5 0,4-2 44,-5-6 1,1 1 4,-4-1 0,-2 1 44,-2-1 0,-4 0-68,-4 1 0,-2 1 511,-3 2-316,-3 3 0,-5 10 206,0 0 1,-5 5-148,-3-1 1,-2 9-93,2 8 0,-3 0-220,3 8 0,-2-5 82,2 5 0,-2-1-374,6 5 1,0 0 186,4-1 1,0-5-402,0-2 1,6 1 210,2-2 0,4-1-38,4-7 0,5 2-50,8-6 0,4 0 11,8-4 1,5-5 144,11-4 1,-3-7 27,7-5 0,-2-2 272,3-1 0,-6-7 0,-3-1 0,-8 0 0,-4-1 0,-5 2 0,-8-2 0,0-1 0,-12 5 0,-6 5 30,-10 3 0,-7 10 131,-9-1 0,-4 8 299,-4 0 0,-5 2 330,0 2 1,-3 2 100,3 2 0,-1 7-504,1 5 1,3 6-235,-3-2 1,3 4 30,2 0 1,-1 1-93,1 0 0,2 1 1,5 2 1,2-3-193,11-1 0,0 1-15,4-4 0,7-4-61,5 0 1,6-5 20,7-4 1,1-2 104,2-6 1,-2 0-76,3 0 1,-3-7 117,-1-5 1,0-6-53,4-7 0,-3-1 7,3-2 0,-3-4-12,-2-5 0,1-5 2,0-3 0,-5-3-145,1-1 0,-8-1 279,0 1 1,-5 1-67,-4 3 1,-3 8 340,3 9-80,-8 7 317,-2 9 0,-7 8-216,1 8 1,1 8-157,3 9 1,-3 6-153,3 2 0,-2 5-98,2-1 1,-3 6-452,3 2 0,1 2 263,-1-2 1,4-3-235,-5 3 1,7-4 108,-2-4 1,4-2-262,4-2 1,2-10 117,7-3 1,5-3 17,2-9 1,7 0 142,2-4 0,9-6 332,-1-2 0,4-8 0,0-5 0,2-3-158,2-5 1,1-2 157,-5-6 0,0 0 0,-4 0 0,-1 4 0,-3 0 0,-5 7 1,-7 2 1,-9 4 82,-8 8 485,-2 5 0,-9 3-226,-5 8 0,-6 4 7,-7 9 1,1-2-66,-1 5 1,4-3 3,1 3 0,5-3-33,-2 3 1,5-5-374,4 2 1,3-2 18,5 1 1,0-2-116,0 2 0,1-6 154,3-2 0,4-1 46,9 1 0,0-1 188,4-3 0,3-3-98,1 3 0,-4-2 330,3-2 1,-7 0-105,-1 0 1,-2 0 498,-2 0-456,-5 0 0,-4 0-63,-12 0 0,0 0-159,-12 0 0,-3 4-213,-5 0 1,-1 6-143,1-2 0,3-1 159,-3 1 0,4-1-979,0 1 1,4 3 1050,1-3 0,-14-4 0,-7-2 0,-6 0 0,1 1 0</inkml:trace>
  <inkml:trace contextRef="#ctx0" brushRef="#br0">2154 8307 7741,'-6'-18'4,"3"4"-3,-5-2 1,5 2 54,-1 2-52,3 5 482,1 2 1,0 6-150,0 3 1,0 8-336,0 9 1,-4 3 23,0 5 1,-6-1 44,2 4 1,-3 0-16,-1 1 0,-1 2-9,1-2 0,0-3-105,0-1 0,3-2 52,1 2 1,1-9 37,-1 1 0,3-6 58,5-3 69,0-5 0,1-2-65,3-5 1,7 0 2,5 0 0,6-5-41,-1-3 0,6-3 8,2-1 0,0 3-160,-5 1 1,6 0 85,3-4 1,-1 3-312,0 1 0,-4 6 131,0-3 1,-3 0-274,-4 1 1,0 0 130,-4 4 1,-5 0-337,-4 0 378,1 0 1,-1-4-161,0 0 423,-5-6 0,2 3-92,-5-5 1,0 0 228,0-1 1,0 1-47,0 0 0,-4-2 36,0-2 1,-4 2 192,4-3 0,-5 0 215,5 0 0,-4 1 408,4 4-154,-6-1 0,8 5 326,-6 0-726,5 5 1,-3-1-296,6 8 1,0 3 95,0 5 1,0 7 72,0 6 0,0 0-68,0 3 1,0 4-112,0 1 0,0 3-270,0 6 1,4-4 128,1 3 0,-1-3-499,-4-1 0,0 0 317,0 0 0,0-6-611,0-2 1,0-7 331,0-2 0,0-5-587,0 2 1132,5-9 0,24-46 0,10-17 0</inkml:trace>
  <inkml:trace contextRef="#ctx0" brushRef="#br0">3347 8393 7767,'-5'-12'2,"-3"-1"0,2 0-176,2-4 1,-1 3 111,0-2 0,1 1 572,4-1 1,0 1-84,0-6 0,0 6 16,0-1 0,0 2 152,0 2-269,0 5 1,2-3-295,2 6 1,-3 1 122,3 7 0,2 9 44,-2 7 1,1 4-25,-1 0 1,-2 6-142,2 3 1,-3 7 30,-1 1 1,4 0-145,0-4 0,1 0-124,-5 0 1,0-2 111,0-2 0,0-3-17,0-5 0,0-5 67,0 1 0,1-12-91,3-1 89,-3-5 0,6-3 80,-3 0 1,-1-5-53,5-4 0,2-7 19,6-4 1,-1 0-75,6 0 0,-5-1-131,5-3 1,-5 0 27,5 4 0,-5 2 78,5 6 0,-6 1 66,1 3 1,-2 2-66,-2 6 0,-4 0 140,0 0 0,-5 6-27,1 2 1,-2 7 86,-2 1 1,-2 2-58,-2-1 0,-3-4 0,-5 4 0,0-4-52,-1 0 0,-3-1 12,0 0 0,-6 1-424,1-1 1,2-4 160,-1 0 0,5-5-520,-2 1 1,8-3-28,0-1 801,7 0 0,29-38 0,14-10 0</inkml:trace>
  <inkml:trace contextRef="#ctx0" brushRef="#br0">3827 8479 7788,'0'12'-113,"0"1"-58,0-1 1,-4 4 862,0 1 1,0-1-213,4-4 1,0 5-324,0-1 1,0 1 52,0-5 0,0 4-90,0 1 0,1-2 1,3-7 1,3 2-126,6-6 1,-1 0 24,0-4 1,5-2 106,-1-2 0,4-4-201,-3-8 0,1 1 36,-2-6 0,-4-1 22,1-6 0,-2 2 17,-7-3 0,0 2-71,-4-2 1,-2 3-9,-2-3 1,2 5 34,-7 3 1,1 2 11,-4 2 1,-5 9-82,1 0 0,-4 5-350,3 3 0,-1 0 152,2 0 1,2 6-361,-2 2 1,4 3-41,3 1 709,-2 1 0,37 21 0,3 5 0</inkml:trace>
  <inkml:trace contextRef="#ctx0" brushRef="#br0">4307 8134 7788,'0'-12'0,"0"0"0,0-1-146,0 1 0,0 4-281,0 0 3169,0 0-1176,0 1-1308,-5 1 0,-1 16-44,-2 2 0,1 10 0,3 3 0,1 1-5,-5 6 1,5 1-1,-1 4 1,-1 0-234,1 0 1,0 0 49,4 0 1,0 0-195,0 0 0,0-6 97,0-2 1,4-3-359,0-2 0,5-6 65,0-5 0,-3-1-100,3-4 1,-5-3-658,4 0 178,0-4 1,4-7 942,1-2 0,3-20 0,2-9 0,2-4 0,0 1 0</inkml:trace>
  <inkml:trace contextRef="#ctx0" brushRef="#br0">4639 8061 7788,'-5'-9'0,"-3"1"0,1 1 248,-1-1 1,5 1 757,-1 3-116,3 3 1,1 1-426,0 8 1,0 4-193,0 5 0,0 2-28,0 5 1,0 2-32,0 3 0,0 1-214,0 3 0,0 3 85,0-4 0,0 4-217,0 1 0,0-2-228,0-2 0,0-3-404,0-5 0,0 0 183,0-1 1,0-1-341,0-2 1,0-7-468,0-6 1388,0 0 0,-6-28 0,-1-9 0</inkml:trace>
  <inkml:trace contextRef="#ctx0" brushRef="#br0">4479 8417 7788,'-12'0'0,"4"-4"-173,0 0-60,5-5 1,3 7 445,8-2 0,9-1-28,3 1 1,9-2-204,4 2 1,6 1 59,2-5 0,6 0 34,-2-4 1,-1-1-76,1 1 1,-6-2-6,3-2 0,-4 2 62,-1-2 1,-7 2-11,-6 2 1,-6 4 384,-10-1-314,-2 7 0,-9-4 53,-5 6 0,-2 0-40,-10 0 0,-1 6-136,-3 2 1,3 3 2,1 1 1,5 0-101,-2 1 1,8-1 99,0 0 1,5-1-160,-4-2 0,5 1 20,-1-1 0,4-2 108,4 1 1,3-1 11,6 1 1,-1-1-9,0-3 0,6-3 238,2 3 0,2 2 45,-1-2 1,-2 0 39,-3-4 0,-6 4-124,2 0 0,-8 2-61,0-2 0,-2-2-342,-2 7 0,-7-5 144,-5 4 1,-6 0-223,-7 4 1,-1 5 124,-2-1 1,2 2 184,-3-2 0,-8 4 0,-1 4 0</inkml:trace>
  <inkml:trace contextRef="#ctx0" brushRef="#br0">6362 8208 7788,'-17'-5'0,"-3"3"0,-4-2 0,-1 3 104,1 1 1,0 4 1,4 0 1,1 7 460,2 1 1,8 1-222,-4 3 0,9-1-153,0 2 1,3-4-23,1 4 0,7-4-4,5 0 1,2-2-104,6-3 0,1-3 80,3-5 1,1 0 0,-1 0 1,1 0-21,0 0 0,1-5-46,2-3 0,-6-7 20,3-2 1,-9-1-120,1 2 0,-4 1 106,0-6 0,-2-1-108,-3-6 0,-3 2-141,-5-3 0,-1 3 69,-3 1 0,-4 2-291,-9 3 1,2 3 147,-5 9 0,-1 3-412,-3 5 1,-1 1 89,0 3 0,1 4-77,-1 9 1,5 2 189,-1 5 0,6 1 446,-1 0 0,24 16 0,7 4 0</inkml:trace>
  <inkml:trace contextRef="#ctx0" brushRef="#br0">6695 7999 7788,'8'-25'0,"0"1"0,-1 1-114,1 2 1,-3 3 506,-5 6 0,0 0 743,0-1 1,-1 5-627,-3 0 1,1 5-69,-5-1 1,0 8-207,-4 4 1,3 5-46,1 3 0,1 3-94,-1 6 1,-1 5 115,4 3 1,1 4-136,4 4 0,0-2 90,0 7 1,0-1-355,0 4 1,6-4 41,2 0 0,3-5 12,1 1 0,1-2-185,-1 2 0,0-9-212,0-3 0,1-5-97,-1-7 1,0-1 179,1-4 1,-5-5-279,0-3 344,-5-2 380,2-2 0,-37-39 0,-10-8 0</inkml:trace>
  <inkml:trace contextRef="#ctx0" brushRef="#br0">6498 8405 7788,'-2'-8'0,"-2"0"0,3 0 0,-3-5 0,4 2 0,4 3 0,4-3 267,8 3 1,9-2-136,8 2 0,7-3-1145,1 3 1013,11 3 0,-13-1 0,5 1 0,7 1 0,0 1 0</inkml:trace>
  <inkml:trace contextRef="#ctx0" brushRef="#br0">8614 8085 7780,'-4'-8'-186,"0"0"-47,-5 0 0,3-6 346,-2-3 1,-2 4 337,6-4 0,0 2-90,4-1 0,-4 1-137,0-6 1,-2 5-31,2-5 1,2 6-10,-7-1 1,1 2-37,-4 2 0,-2 5-14,-2 3 0,1 3-96,-6 1 0,1 7 119,-5 5 1,1 6-33,-1 6 1,0 5-280,1 0 1,0 5 80,4-1 1,2 1 16,6-1 0,5 1 100,3-5 1,3-1-166,1-3 1,5-6-15,3-3 0,9-7 78,3-5 0,7-3 32,2-1 1,4-5-10,-4-4 1,4-7-23,-5-4 0,5-4 41,-4 0 0,4-6-41,-5-3 0,0-3 44,-8-1 0,3-5-16,-2-3 1,-3 1 65,-2-1 0,-4 0 4,-3-4 1,0 5 16,-5 3 0,0 8 130,-4 4 1,-1 10 138,-3 7 0,1 5-104,-5 7 0,4 3-175,-4 5 0,-1 6 87,-3 10 0,0 2-214,0 3 1,3 2 71,1 6 0,4 0-85,-4 0 0,5 1 69,-1 3 1,3-2-102,1 2 1,5-8 1,3-5 0,3 2 82,2-1 1,4-6-106,4-6 0,6-9 111,2-4 1,0-3-141,-5-1 0,5-1 45,0-3 0,-1-8 43,-3-9 1,0 1-47,-1-5 1,-5 3-4,-2-7 1,-4 8 130,0 0 1,-5 2-80,0-2 0,-5 4 200,1 4 1,-3 5-88,-1 0 196,-5 5 0,-2 7-52,-5 9 1,1 7 22,3 1 0,-3 2-86,2 1 0,4 1-49,1 0 0,-2-1-190,2 1 0,0-5 116,4 1 0,6-6-589,2 1 1,3-6 247,1-2 0,2-5-567,2 1 0,-1-10-68,6-6 986,-6-6 0,6-22 0,3-10 0,-1-3 0,0 0 0</inkml:trace>
  <inkml:trace contextRef="#ctx0" brushRef="#br0">9156 7605 7802,'-12'-5'3,"-1"-3"0,1 2-169,0 2 1,-1 3-231,1 1 1,5 1 414,3 3 0,3 3-30,1 5 0,1 2-517,3 2 528,8 3 0,12 6 0,4 2 0,5 3 0,0-1 0</inkml:trace>
  <inkml:trace contextRef="#ctx0" brushRef="#br0">9599 7839 7813,'5'-12'0,"-3"-1"297,2 1 143,3 0 1,-6 0-146,3-1 1,-4 2 81,-4 3 1,-3 3-182,-5 5 1,-6 0 24,-2 0 0,-4 5-214,0 3 1,-5 9 122,0 3 0,-1 5-66,1 4 1,3 1 17,-2 2 0,7 3-176,5-7 1,2 2 73,2-1 1,5-7-60,3 3 0,8-9-44,4 0 1,5-6 27,3-2 0,4-5-75,9 1 1,-1-8-54,4-4 1,-3-5-5,4-3 1,-7 1 173,-2-6 1,1 5 6,-4-4 0,-2-2-15,1-7 1,-5 3 105,2-3 1,-8 3 35,-1 2 0,-1 0-70,2 4 1,-4 2 302,-5 6-238,0 5 1,-1 2 6,-3 5 0,1 2-79,-5 6 0,1 2 0,-1 11 0,-2-1-195,6 5 0,-4-1 60,4 1 0,-5 0-384,5-1 1,0-3 199,4-1 1,0-1-204,0 2 0,6-8 140,2-4 1,7-2 377,1 1 0,6-3 0,36-38 0,-22 13 0,0-1 0</inkml:trace>
  <inkml:trace contextRef="#ctx0" brushRef="#br0">10005 7950 7825,'-8'4'-6,"0"0"1,1 6 44,-2-2 0,0-1 137,5 1 1,-4-4-1,4 4 1,-2-5 153,2 1 0,3-1 106,-4 1-158,4-3 0,1 3-60,0-8 0,0 1-107,0-5 0,6 0 28,2-4 1,3-2-126,1-2 0,4 1 53,1-6 1,3 5-117,-3-5 0,3 6-29,-3-1 1,0 3 37,0 5 0,-3-1-36,2 5 0,-6-1 131,-2 5 1,-1 6-85,1 2 1,1 9 22,-5 3 1,1 3-122,-5 2 0,0 0 99,0-1 0,0-3-103,0-1 1,-5-5 126,1 2 0,0-4-51,4 0 268,0-7 1,2 0-65,2-6 0,-2-1-8,7-4 0,0-3-68,8-8 1,-2 1 23,5-6 0,-3 1-51,3-5 1,1 1-89,3-1 1,-3 2 99,-1 2 0,-3-1-22,3 6 1,-1-1 67,2 5 0,-3 5-77,-6 3 0,-4 3 154,0 1 1,-4 5-158,5 3 1,-7 8-89,2 0 1,2 4-13,-2-3 0,1 5-217,0-2 0,-4-1-365,3 2 0,-3-6 274,-1 1 1,5-2-133,-1-2 0,0 1 111,-4-1 1,4-4-691,0 0 1095,5-5 0,4-14 0,6-9 0</inkml:trace>
  <inkml:trace contextRef="#ctx0" brushRef="#br0">10768 7925 7843,'-6'-7'362,"5"-4"1,-4 5 97,5-7 0,0 5-86,0 0 1,0 0-220,0-5 1,1 1 68,3 0 1,2-2-72,2-2 0,3 2 34,-3-2 0,-1 2 0,1 2 0,-4-1-48,4 1 1,-5 0-185,1-1 4,-3 7 1,-2 0 105,-3 6 1,-3 1-241,-5 4 1,-2 5 88,-2 7 1,1 6-94,-6 2 0,6-1-28,-1 5 1,6 1 35,2-1-1,5 0 67,-1-5 0,3-1 33,1-2 1,1-3 65,3-6 0,4 0-42,9 1 0,-2-7 120,5-1 1,1-5-65,4-5 0,1-1 60,2-7 1,0-4-77,4-4 1,-3-4-1,4-3 1,-4-4-28,3-5 0,-4 0-106,1 1 0,-8-6 130,0 1 1,-2-5-33,2 1 0,-4 7 294,-4 1 1,-7 8-92,-1 0 1,-4 13 885,-1 4-301,0 7-410,-6 0 1,0 12-119,-7 5 1,1 2-228,0 6 0,-2 2-167,-2 7 0,2 2 110,-2 6 1,3 0-203,5 0 0,-3 0 78,3 0 0,2 0-33,2 0 0,-1-4 49,1-1 0,1-8 87,7 0 1,3-6 39,5 3 1,2-11-13,2 3 1,-1-9-53,6 0 0,1-3 27,7-1 0,-2-5-126,6-3 0,-1-7-9,5-2 0,0-6 57,0-2 1,-4 1 79,0-5 0,-7 3 102,-2 1 1,0-1-80,-8-2 1,-1 6 113,-7-3 1,-2 9 365,-6-1 0,-2 8-171,-2 1 1,-2 5 194,-7-1 1,0 4-127,-4 4 0,2 3-188,-5 5 0,3 2-15,-3 2 1,5-1-163,-2 6 1,4-5 5,0 5 1,2-6 48,3 1 0,1-1-170,3 2 0,3-4 45,-3 4 1,4-4-32,4 0 0,3-7 80,5-1 1,2 0-153,2-1 0,3 0-11,6-4 0,-1-1 5,1-3 1,4-4 93,-1-9 1,5 2-13,-4-5 1,0-1 110,-5-4 1,1 1-98,0-1 1,-2 1 319,-3-1 0,-3 6-108,-9 2 1,-3 4 1168,-5 0-857,0 7 0,-1 2-47,-3 8 1,-3 4-96,-5 8 1,-1-1-92,1 6 0,1-1-196,3 5 1,-2 0 136,6-1 0,-4-1-215,4-2 0,0 1 13,4-6 1,1 2-234,3-2 0,3-3 61,6-1 1,-1-1-50,0-7 1,6 0-105,2-4 0,0-1-265,0-3 0,-4-3-245,5-5 0,-6-2 935,1-3 0,-2-18 0,-2-10 0</inkml:trace>
  <inkml:trace contextRef="#ctx0" brushRef="#br0">11334 7458 7941,'-26'-17'460,"-3"1"0,10 3 0,3 5-414,2 5 0,14-6 173,0 5 0,7 0 347,9 4 1,3 0-1086,6 0 0,5 0 218,3 0 1,4 0-1301,4 0 1601,-3 0 0,1 2 0,3 1 0,0 1 0,1-1 0</inkml:trace>
  <inkml:trace contextRef="#ctx0" brushRef="#br0">13365 7581 7980,'1'-11'0,"3"2"0,-3-1 0,3 1 0,3-2 0,-5-1 0,3 0 0,-5-1 344,0 7 0,-5-4-41,-4 6 1,-1 0-112,-3 4 1,-5 0-6,-2 0 0,1 0-206,-2 0 0,1 5 24,-5 4 0,1 1 81,-1 3 1,2 0-26,2 4 1,-1-2-116,6 5 0,-1-5-59,5 2 0,4 1 114,0-2 0,5 0-65,-1-3 0,3-1 59,1 0 1,5 1-145,3-1 0,3-4 43,1 0 1,5-5 60,-1 1 0,5-2 28,-5-2 1,5-2 23,-5-2 1,6-3 2,-1-5 1,-1-2-15,5-2 1,-3-7-36,6-6 0,0-5 41,0 1 0,0-8-134,4-4 1,-4 1 226,1-1 0,-5 1 178,-3-1 0,-5 3-24,-8 5 1,2 11 189,-6 5 1,-1 12-13,-7 5 1,1 2-91,-5 2 1,-1 7-239,-3 5 1,-4 7 119,-1 10 1,-3 4-212,3 8 0,1 1 18,4 4 1,-1 0-94,1-5 1,5 6 10,3-2 0,3-3-70,1-1 1,5-8 99,3-4 1,7 1-9,2-2 1,5-4-283,-2-8 0,2-8 104,-1-4 1,2-2-614,-3-2 0,-2 0 65,-1 0 1,0-6-99,0-2 1,-1-7 857,-4-1 0,1-45 0,-1-6 0</inkml:trace>
  <inkml:trace contextRef="#ctx0" brushRef="#br0">1046 10756 7764,'0'-13'0,"0"5"0,0 0 0,0 0 91,0-5 1,0 1 119,0 0 0,0-1 37,0 1 1,-4 0-38,0 0 1,-4-1-73,4 1 1,-6 4 17,2 0 1,1 1-113,-1-2 0,-1 3 43,-3 2 1,0 2-208,0-2 1,-5 4 51,1 4 1,-5 7 81,5 6 0,-6 6-51,1 1 1,2 2 20,-1 7 0,-1-4-42,-3 4 0,5-2-3,2 2 1,3 1 41,2-5 1,4 0 25,0-5 1,5-5 0,-1-2 0,4-5-12,4-4 0,3-2 7,5-6 0,2 0 49,2 0 0,3-7-40,6-5 0,0-1-17,-1-3 1,-3-2 5,-1 2 1,1-6-5,3 1 0,-3-2 12,-1-2 1,0 1-6,0-1 0,-2 1 81,-6-1 0,-4 0-78,1 1 1,-3 5 235,3 2-101,-4 4 12,-5 6 1,-5 3-95,-4 8 0,3 7-6,-3 5 1,5 7-1,-4 2 1,4 0-8,-4 3 0,5-2-112,-1-1 0,2-1 100,2 1 1,2 0-121,2-1 1,3-5 91,5-2 0,0-5-48,1-4 1,0 2-12,4-6 0,-2-1-10,5-7 1,-3-5 21,3-7 1,1 1-6,3-5 1,-3-2-14,-1-7 1,-3 2 25,3-6 0,-5 4 13,2-4 1,-4 4-15,0-3 1,-2 4 50,-3 0 1,1 3-1,-4 4 0,-1 8 30,-4 5-48,0 5 4,-6 8 1,5 5 187,-3 10 0,1 1-97,-1 4 0,3 1-31,-4 2 1,4-2-23,1 3 1,0-3-20,0-1 0,1-6 15,4-3 1,1-2 1,7-2 1,0-4 45,4 0 1,1-5 101,2 1 1,3-8-43,-2-4 1,2-3-88,2-1 0,-1-6 7,1-3 1,-6 2 21,-3-1 1,-2-1-155,-2-3 0,-1-1 21,-2 0 0,0 5-93,-5-1 0,0 5-28,-4-4 0,0 9-268,0-2 0,-1 9-1376,-3 0 1270,3 3 0,-9 2-744,6 3 1283,0-2 0,4 30 0,0 3 0</inkml:trace>
  <inkml:trace contextRef="#ctx0" brushRef="#br0">1846 10719 7784,'7'0'293,"4"0"0,-4 0 353,5 0 0,0-6-257,0-2 0,1-3-133,-1-1 0,0-2-53,1-2 1,-5 1 9,0-6 1,-4 5-60,4-5 1,-5 2 58,1-1 1,-2 0-101,-2 4 0,0 2-62,0-2 1,-4 6-164,-1 2 0,-4 5 23,1-1 0,-3 3-72,-2 1 0,1 7-119,0 5 0,-2 3 82,-2 10 0,2-3 15,-2 6 1,2 0 75,2 0 1,1 0-76,2 5 0,0-7 46,5-2 0,0-1 25,4-6 1,5 3 71,3-3 1,9-5 123,3-4 0,4-5-21,0 1 0,5-3-65,0-1 0,3-5-46,-3-3 0,4-5 74,-4-3 1,-1 1 4,-3-5 0,-2-1 19,-2-4 0,1 1 118,-6-1 0,0 1-93,-3-1 0,-2 4 340,-3 1 17,-3 5-165,-5-3-157,0 11 0,-1 3 8,-3 8 1,1 3-297,-5 5 1,4 2-11,-4 2 1,5 2 4,-1 3 0,2 2-5,2-2 1,0-4 93,0 0 0,6-4 106,2 0 1,4-1-71,5 0 1,2-5 81,6-3 0,-1-2-46,1-2 1,5-2 92,3-2 1,1-4-37,-1-8 1,1 0 102,-5-4 1,1-2-98,-2-7 1,-6 3 5,3-2 0,-9 0-129,1 0 0,-8 0 103,-1-5 1,-5 7-36,1 2 1,-8 5 21,-4 6 1,-4 7-81,-5 1 1,2 4 12,-5 1 1,-1 6-94,-3 2 1,-1 7 108,0 1 1,1 6 4,-1-1 1,5-2-9,-1 1 1,6-3 4,-1 3 1,7-5 29,5 2 1,3-4-32,1 0 0,1-2 128,3-3 0,5 1 8,7-5 1,3 1 85,6-5 1,-1 0-123,1 0 0,0-5 8,-1 1 0,1-5-6,0 1 1,-5 1 1,1-1 1,-6 1-30,1-2 0,-6 0 66,-2 5-34,-5 0-41,2 4 1,-5 1 22,0 3 0,0 7-40,0 6 1,-4-1-13,0-4 0,-4 5-86,3-1 0,1 0 33,4-3-39,0-1 1,6-1 39,2-3 0,8-2-92,5-6 0,2-2 21,2-2 0,1-7-32,3-5 0,-2-2 121,6 2 1,-2-3 78,2-6 0,-3 0 28,-5 1 1,-2-2-74,-3-3 0,2 2 104,-5-6 1,-2 6-47,-7-2 0,-3 3-75,-5 1 0,0 6 29,0 3 1,-5 6-27,-3 2 1,-9 7-10,-3 1 1,-3 5-16,-2 7 1,-1 6-75,-3 3 0,3 2 45,-2 1 0,2 1-19,1 0 1,6-2 49,2-3 1,4 2-4,0-5 0,7-1 27,1-4 1,5-3 83,5-1 0,7-5-59,8 1 1,4-3 17,0-1 0,1-4 70,-1 0 0,1-6-82,0 2 1,-1 1 60,1-1 0,-5 4-44,1-4 0,-6 5 133,1-1 1,-2 2 141,-2 2-90,-5 0 0,-1 7-62,-6 6 0,0 0 60,0 8 0,-2 5 23,-2 7 1,-3 2-83,-5 2 1,4 5 7,0 4 0,1 0-12,-1-1 0,-2 3-169,6-3 1,0-7 91,4-1 0,0-8 44,0 0 1,0-5-45,0-3 1,1-5 76,3-7-334,-2-4 204,9-5-673,-10 0-149,4 0 146,-5-5 1,0-2 172,0-6 1,2 1-209,2 0 1,-1-6 83,5-2 605,0-4 0,10-19 0,4-9 0,1-5 0,0 0 0</inkml:trace>
  <inkml:trace contextRef="#ctx0" brushRef="#br0">3421 10657 7795,'0'-8'333,"0"0"0,0 4-62,0-5 1,0 1-13,0-4 1,1 0-46,4-1 1,-3 4-140,7-4 1,-3 4 76,3-8 1,2 4 45,-3 0 1,-1-3 8,1 0 0,-6-1 0,3 5 0,-4 0-112,-1-1 0,0 5-24,0 0 0,-1 5-121,-4-1 0,-1 4 68,-7 4 1,0 7-97,-4 6 0,-1 4-14,-2 0 0,-2 2 86,6 2 0,-1-1-7,5 1 1,5-4-111,3-1 1,-1-1-38,0 2 0,3-2-18,6-3 0,0-6-122,8 2 1,-1-4 142,10 1 1,1-4-176,6-5 1,0 0-200,4 0 0,1-1-699,4-3 1230,0-3 0,20-20 0,11-8 0,-20 11 0,1-1 0,0 0 0</inkml:trace>
  <inkml:trace contextRef="#ctx0" brushRef="#br0">4886 10497 7795,'-9'0'0,"1"0"1022,0 0-243,-4 0-460,5-5 0,1-2-153,6-5 1,0-1 0,0 1 0,0 0 27,0-1 1,0 0-1,0-4 1,0 4-121,0-4 1,0 2 82,0-1 0,0 2-144,0-2 0,-5 6-6,-3 2 1,-5 5-216,-3-1 1,1 3 32,-6 1 0,0 9-88,-8 4 0,1 7 84,-4 1 1,4 6-20,0 2 1,2 3-53,1-3 1,6 4 57,2-4 0,5-1 49,4-3 0,4-6 37,8-2 0,7-4 136,5 0 0,10-7 14,-1-2 0,8-8 118,-1-4 1,4-4-83,1-5 1,-1-2 133,-4-5 0,4-6 13,-3-3 1,-2-3-63,2-1 0,-7 0 4,-1 1 0,-2-1-69,-7 0 0,-5 0 222,-7 0 0,-2 5-26,-2 4 0,-2 3-21,-2 5 1,1 6-63,-5 6 1,0 5 12,-4-1 0,1 4-195,3 4 0,-3 4 99,2 9 0,0 2-309,1 5 0,-3 1 102,3 0 0,-2 5-127,2 2 0,-2 0-8,6 1 0,-4-5-106,4 5 0,0-5 139,4 0 1,0-2-30,0-1 1,5-6 105,3-3 0,5-2 6,3-2 1,3-5-18,6-3 1,-1-2 9,1-2 0,0-2 46,-1-2 0,5-4 31,0-8 1,-1 1-3,-3-6 1,-4 1 0,-1-5 1,-1 4 3,2 1 0,-8 5 208,-4-2 0,-3 0-50,3 0 1,0 5 295,-5 4-236,0 5 1,-5-2-22,-3 5 0,-2 1-74,-2 3 0,-3 3-167,3 5 1,1 5 84,-1-1 0,1 5-144,-1-5 0,1 4 35,3-3 0,3 3 77,-3-3 0,2-1-166,2-4 0,6-1 61,2-2 1,4 0-12,5-5 1,2 0 44,5-4 1,1 0-7,0 0 0,3-5 40,1-3 0,4-5 7,-4-3 1,5-3 98,-1-6 1,-2-1-60,2-2 1,-7 2-7,-2-3 0,0-1-92,-8 1 0,0 0-136,-3 5 1,-2 1-20,-3 2 71,-3 9 0,-10 6 15,-3 6 0,-3 0-25,-2 0 1,0 6-102,-4 2 0,2 7 19,-5 1 0,5 5 302,-2-5 0,4 5-109,0-5 1,1 5 179,0-5 0,5 5 91,3-5 1,-2 0 90,2-3 1,0-1 31,4 0 1,6 1-90,2-1 1,7 0 449,1 1 1,5-1-244,-5 0 0,5 0 207,-5 1 0,5-1-219,-5 0 0,2-1-38,-2-2 0,-3 1-98,-1-1-429,0-4 272,-5 1-181,0-6-671,-2 0 0,-5-2 332,0-2 1,-1-4-792,-3-8 1,2 1 442,-2-6 0,2 5 746,-2-5 0,-9-31 0,-3-15 0,3 18 0,-1 0 0,1-1 0</inkml:trace>
  <inkml:trace contextRef="#ctx0" brushRef="#br0">5366 10017 7805,'-20'-5'307,"7"3"383,4-2-872,7 3 83,-4 1-235,6 0 1,6 1 91,2 3 0,4 2 242,5 2 0,13 5 0,8 1 0,5 0 0,0 0 0</inkml:trace>
  <inkml:trace contextRef="#ctx0" brushRef="#br0">6042 10399 7809,'-6'0'415,"0"-6"1,12 1-221,2-3 1,1-3 126,-1 2 1,6-6-319,-6-1 1,6-2 14,-6 2 0,3 1 206,1-6 0,-3 6-104,-1-1 0,-5 2 70,1 2 0,-3 0 43,-1-1-149,0 6 1,-5 2-113,-4 5 0,-3 0 90,-4 0 1,1 9-75,-6 4 0,5 7 71,-5 1 0,6 2-112,-1 2 0,2-1 83,2 1 1,1 0-63,3-1 0,2 1-49,6-1 1,0-5-171,0-2 1,7-2 31,5 1 1,2-7-193,7-1 0,0-6-294,8-2 0,-2 0 256,6 0 0,-4-1-34,4-3 1,0-3 481,4-5 0,-1-2 0,1-2 0,-4-3 0,0-6 0,-6 0 0,2 1 0,-4-5 0,-5 0 0,1 1 0,-9 3 0,2 2 274,-10 2 1,0 4-32,-4 4 1,-1 2 228,-4 3 0,-1 3-121,-7 5 0,-3 0 284,-1 0 1,-3 5-242,4 3 1,-2 7-183,1 2 0,4 5-75,-4-2 0,5-1-120,4 2 1,-2-1-159,6 5 0,-4 0 65,4-1 0,0-3 28,4-1 1,5-3-29,3 3 1,5-5-12,3 2 1,3-5 66,6-4 0,1-3-68,3-5 1,-2-1 22,6-3 1,-2-4-127,2-9 0,1-2-14,-5-5 1,5-6 102,-1-3 0,-3-3 70,-1-1 1,-7 0-64,-2 0 1,-5-1 196,1-3 1,-3 4 75,-5 0 0,-3 2 197,-5 6 0,0 6 940,0 6-535,0 4-436,-5 6 0,0 8-54,-4 12 1,-2 0-131,3 8 1,1-1 55,-1 5 0,1 5-287,-1 3 0,-1 2 21,4 2 0,1-4-114,4 0 1,0 0 36,0 4 1,0-6-49,0-2 0,2-3-62,2-2 0,3-3 91,5-1 0,0-9-413,1 2 0,-1-8-79,0 3 1,2-5-277,2 1 0,-6-4 319,2-4 0,-2-1 595,2-4 0,6-29 0,1-3 0</inkml:trace>
  <inkml:trace contextRef="#ctx0" brushRef="#br0">6842 10239 7809,'-12'-6'0,"0"-1"678,-1-5-339,6 5 384,2-4 0,5 9-244,0-7 1,7 7-590,5-2 0,2 2 94,6 2 1,5 0-740,4 0 0,1 0 755,-2 0 0,21-4 0,10-3 0,8 0 0,-1 1 0</inkml:trace>
  <inkml:trace contextRef="#ctx0" brushRef="#br0">8491 10140 7809,'0'-12'0,"0"4"0,0 0 0,0 3-224,0-3 1,0 4 92,0-4 0,-5 4 355,-3-4 1,-5 5-9,-3-1 1,-3 2-7,-6 2 0,-6 0-123,-6 0 0,0 6 89,-4 2 1,3 3 17,1 1 1,5 1 5,3-1 0,10-4-204,7 0 0,1-3 122,7 3 1,5-4-184,8 4 0,7-4 47,4 4 0,4-4 27,0 5 0,6-5-35,3 4 1,-1-1 6,0 1 0,-4 2 161,1-6 0,-2 5-110,2-1 1,-8 3 215,4 2 0,-8-5-43,-1 0 1,-7 0-31,0 5 1,-7-1-85,3 0 1,-10 1 1,-3-1 1,-4-1-49,-4-3 0,-4 2-189,-4-6 0,-5 4-339,0-4 0,-3 1 204,3 0 1,-4-4-361,4 3 0,1-3 245,3-1 1,2-5-384,2-3 0,5-3 777,8-2 0,24-32 0,11-8 0</inkml:trace>
  <inkml:trace contextRef="#ctx0" brushRef="#br0">8639 9882 7809,'12'0'-689,"-5"3"1770,-3 5 0,-2 1-434,-2 12 1,0 1-437,0 6 1,0 0-3,0 5 0,-5 4-77,1 4 1,-1 0-7,1-4 0,2-2-119,-2-2 0,3-3 46,1-5 1,0-6-115,0-3 0,5-8-79,4-4 1,2-2 68,1-2 1,2-2-22,2-2 0,-1-2 114,6-7 1,-4-5-63,8-2 1,-7 1 18,6-2 1,-3 1-3,-1-5 0,2 2 67,-5 2 1,-1 0 1,-4 4 1,1 2 365,-1 7-105,-5 2-217,4 6 1,-10 3-9,3 5 1,-2 2-22,-2 10 1,0-3 41,0 3 1,0 1 5,0 3 0,0-3-121,0-1 1,0 0-187,0 0 1,0-2-732,0-6 0,5 1 417,3-1 0,-1-5-267,1-3 1,2-3 295,6-1 1,-1 0 29,6 0 0,-5-1 453,5-3 0,-1-3 0,21-33 0,4-6 0</inkml:trace>
  <inkml:trace contextRef="#ctx0" brushRef="#br0">9291 10214 7810,'-11'-1'135,"3"-3"1,1 2 672,3-2-189,3 3-53,-10 1-323,9 0 1,-3-2-22,5-2 1,5 3-33,4-3 0,3-2-27,4 2 0,-2-5-116,2 1 1,4-3 110,0-2 1,-2 1-140,-2 0 1,-1-5 90,2 1 0,-5-1-107,0 5 1,-1-2-9,-7-2 1,0 7 134,-4-4-140,0 4 1,-5 2 96,-3 3 0,-9 8-241,-3 4 0,1 4-61,-2 5 1,2 2-42,-1 5 1,-2 1-211,5 0 0,2-2 191,7-3 0,3 4-55,5-4 1,0-1 34,0 2 0,9-6 123,3 1 0,10-7-25,3-5 1,5-3-61,7-1 1,-4 0 95,0 0 0,-1-5 17,5-4 0,0-3 58,0-4 1,0-4 121,0-4 1,-4-1-2,0 1 1,-5-2-103,5-3 1,-10 3 243,2-3 0,-14 3-73,-3 2 0,-5 4 367,-3 4 1,-1 4-106,-4 4 0,-7 2 18,-8 6 1,-5 6-139,-4 2 0,3 3-117,-2 1 1,2 2-67,1 2 1,0-1 102,1 6 1,3-2-353,1 1 1,5 4 91,-2-4 1,5-1 37,4 2 0,2-6-148,6 1 0,2-2-164,2-2 1,4-5 310,8-3 1,4-3 324,4-1 0,1-1-30,-1-3 0,5-3-126,0-5 1,1-2 252,-1-2 0,-3 2-51,2-2 1,-6 1-41,-1-2 0,-6 8 118,1-4-41,-8 4-125,-2 2-221,-6 1 1,-6 12-108,-2 2 1,-4 4 50,-5 5 0,8-3-50,-3 2 0,3-2 24,1-2 0,-1 0-100,4 1 0,1-5-11,4 0 0,2-5 124,2 1 1,7-3 8,5-1 1,6-1-6,-1-3 0,2-3 26,1-5 1,1-1-14,0 1 1,-1-6 135,1-2 0,-1 0-63,1 0 1,0-1 197,-1-3 0,0 3 106,-4 1 0,-2 5 101,-6-2 1,-5 8 135,-3 1-188,-3 5 1,-2 3-265,-3 8 0,1 4 76,-5 5 1,1-2-218,-1 5 0,-2 1 63,6 3 1,-4-3-140,4-1 0,0 0-60,4 0 1,0-2-116,0-6 1,5 1-50,4-1 1,6-5 110,1-3 1,10-3-860,-1-1 1,3 0 111,1 0 962,-3-5 0,4-12 0,3-6 0,0-4 0,0 1 0</inkml:trace>
  <inkml:trace contextRef="#ctx0" brushRef="#br0">2400 11974 7737,'5'-25'2,"-3"5"-552,2-1 0,1 5 400,-1-5 0,0 6 862,-4-1-477,0 2 1,0 6 465,0 0-623,0 5 1,-5-1-61,-3 8 1,-5 3 47,-3 5 1,1 1-1,-6-1 0,2 4-163,-1 1 0,-2 3 49,5-3 0,1 0-21,4 0 1,4-4 84,-1 4 1,7-8 16,-3 0 0,10-5 134,3 4 0,4-5-71,5 1 0,6 1-23,5-1 0,7 0-12,-3-4 1,0 5 67,1-1 1,-6 5-58,2-1 1,-2-1 118,2 1 0,-9 5-72,1 3 1,-7 1 70,-6-5 0,-3 0-79,-5 1 0,-1-1 16,-3 0 1,-4-1-177,-9-3 0,-3 3 5,-9-3 0,2 3-101,-6 2 0,1-5 133,-1 0 0,-1-4-627,6 4 0,-1-4 59,4 5 1,2-7-136,3 3 1,6-5 714,6-5 0,30-24 0,19-14 0,-3-4 0,0 0 0</inkml:trace>
  <inkml:trace contextRef="#ctx0" brushRef="#br0">2917 11703 8221,'4'-8'330,"0"0"267,0 5 904,-4-2-1187,0 5 0,0 5-306,0 3 1,-4 7-29,0 2 0,-5 6 128,5 2 1,-1-1-104,1 5 0,2 1-75,-2-1 0,3 1-207,1-2 1,0-2-54,0 3 1,0-7-274,0-1 1,4-2 130,0 1 1,6-3-255,-2-9 0,-1 1 726,1-4 0,11-23 0,7-10 0</inkml:trace>
  <inkml:trace contextRef="#ctx0" brushRef="#br0">2867 12035 7793,'-8'-4'0,"0"0"0,0-1 481,-5 1 789,7 2-542,0-9-504,6 10 0,7-4-63,5 5 0,3-5-108,10 1 1,-3 0-30,7 4 1,1 0 75,-2 0 1,1-4-855,-4 0 1,3 0-38,1 4 0,-2 0-801,-6 0 1592,2 0 0,-15 11 0,3 3 0</inkml:trace>
  <inkml:trace contextRef="#ctx0" brushRef="#br0">3200 11912 7805,'0'-12'0,"0"0"0,0 4 87,0-1-80,0 1 0,1 0 502,3 0 0,-1 5-171,5-1 0,0 4 90,5 4 0,-1 4-106,0 9 1,0-2-227,1 5 0,-2 1 3,-3 3 0,1 1-100,-4 0 0,0-1 141,-1 1 0,-2-1-292,2 1 0,-3-2-46,-1-2 191,0 2-87,0-9 1,0-1 112,0-4 0,0-8 160,0-1-219,0-11 0,4-4 6,0-6 0,6 1-55,-2-5 0,7-1-209,1-2 1,5 2-42,-5-3 1,5 3 123,-5 1 1,2 1-451,-2-1 0,-1 6 53,6 3 1,-6 7 213,1 5 1,2 3 397,-1 1 0,-6 5 0,-1 30 0,-3 11 0</inkml:trace>
  <inkml:trace contextRef="#ctx0" brushRef="#br0">3655 12011 7805,'7'-6'-193,"4"4"632,-3-7 0,-1 5-152,1-4 0,0 0 105,4-4 1,5-1-66,-1 1 0,2-2-112,-2-2 1,-2 1 111,3-6 0,-5 5-75,-4-5 1,2 6-80,-6-1 0,0 6-53,-4 2 0,-3 6-144,-5-3 1,-2 5 90,-10 5 0,-1 5-111,-3 7 0,-1 6-176,0 2 1,1-1 131,-1 5 1,2-3-257,2-1 0,0 3 151,4 1 0,2 0-110,7-5 1,2-4 124,6-4 1,2-2 134,2-2 1,4-5-6,9-3 1,3-3 95,9-1 0,-3-4 119,2 0 1,3-10-41,-3 2 1,2-3 30,-1 3 0,-2-6-32,6-3 0,-4 2-79,4-1 0,-6 1-29,2-2 0,-2-1-9,2 6 0,-9-1-51,1 5-49,-6 5-34,-3 2 1,-5 14 111,-3 4 0,-4 2-179,-4-3 1,-3 4 47,-5 1 0,4 3-88,0-3 0,-1 3 109,-3-3 1,4-1 34,0-4 1,4 1 6,-5-1 176,7-5 0,-4 0 376,6-3-300,0-3 1,6 1 10,2-7 1,3-8-9,1 0 0,4-3-184,1 0 1,5-4 24,-2-4 1,2-1-14,-1 1 0,1 0-69,-6 4 1,4-2-195,-3 6 1,-1-1-253,-3 5 102,-1 0 217,0 5 0,-5 3 111,-3 8 1,-3 3-7,-1 5 1,-1 2 32,-3 2 1,1-1 123,-5 6 0,5-5-54,-1 4 1,3-5 143,1 2 0,0 1 721,0-2-624,0 0 0,0-3 195,0-1 1,0-4 162,0 0-285,0-5 1,-2 4-165,-2-3 0,2-2-93,-7 2 0,1-3-166,-4-1 0,0 0-462,-1 0 0,1 0-574,0 0 0,-1 0-114,1 0 1245,5 0 0,24 0 0,10 0 0</inkml:trace>
  <inkml:trace contextRef="#ctx0" brushRef="#br0">5698 11654 7685,'-7'-8'44,"3"0"0,2 3 428,2-3 0,2 0-88,2-4 1,3-1-137,5 1 1,2 0-178,2 0 1,-2-1 121,2 1 0,-6 0 0,-2-1 0,-1 1-126,1 0-257,-2 5 1,-8-3 119,-2 6 0,-4 1-60,-9 8 1,-2 7 47,-5 8 1,-5 4 64,0 0 0,1 5 29,3 0 1,0 5-6,1-1 1,5 1 40,2-1 0,5-5-53,4-7 1,4 2 8,8-2 0,8-5-20,8-4 0,9-1-109,4-7 1,4 0-50,4-4 0,-1 0 31,5 0 0,-6 0-535,2 0 1,-1-5 116,1-3 1,-3-3 560,3-1 0,-8-17 0,-3-4 0</inkml:trace>
  <inkml:trace contextRef="#ctx0" brushRef="#br0">6030 11642 7810,'-4'-13'0,"0"1"0,-4 4 144,4 0 1,-2 1 702,2-1-288,3-3-191,-5 9 1,12 2-65,2 9 0,4 3-88,5 4 1,-2-1-219,5 6 1,-4-5-147,5 5 0,-2-5-190,2 5 1,-2-6 22,-3 1 1,3-1-259,6 2 1,-5-8 88,1 3 1,-5-3-782,5-1 1265,-6-3 0,25-43 0,-1-10 0</inkml:trace>
  <inkml:trace contextRef="#ctx0" brushRef="#br0">6362 11629 7820,'-13'0'-213,"-4"0"0,4 0 85,-4 0 0,3 2 503,2 2 0,-4-1-145,-1 5 0,1 4-178,4 4 1,-5 2-16,1-1 1,-1-2-132,5 5 0,1-3 57,3 3 1,-2-1-94,6 2 1,-4 1-829,4-6 958,0 0 0,26-3 0,5-1 0</inkml:trace>
  <inkml:trace contextRef="#ctx0" brushRef="#br0">6596 11580 7832,'0'-8'242,"0"0"0,0 0 398,0-5 1,0 5 268,0 0 3,0 5-411,0-2-282,0 21 0,-1-1-61,-3 14 1,2-2 25,-2 2 1,1 2-69,-1 6 0,3 1 56,-3 4 1,3-1-118,1 8 0,0-7-66,0 7 1,0-2-265,0 2 0,1-1-98,3-3 0,-1-8 31,5-8-65,0-3 1,0-9-139,1-4 268,-7-6 1,4-9 190,-6-2 0,0-4-2,0-8 0,0-4-113,0-4 0,0-2-114,0-3 1,0-4 190,0-8 0,0 2-14,0-7 0,0 5 178,0-4 1,4-1 11,0-8 0,0 4 137,-4-3 0,1 3-163,4 5 0,-4 3 108,3 5 1,1 7 38,0 5 311,-1 6-230,1 12 0,-2 3-159,5 8 0,-4 3 128,4 5 1,-4 6-85,5 3 1,-2 2 91,1 2 0,1-5-171,-5 1 0,0-1 9,-4 5 0,-1-1-75,-3 1 1,-1-5-196,-4 1 1,-6-5-297,3 5 1,-4-6 244,-1 1 0,-1-2-509,-2-2 1,-2-1 274,6-3 0,-5 2 486,5-6 0,10-55 0,8-17 0</inkml:trace>
  <inkml:trace contextRef="#ctx0" brushRef="#br0">6916 11789 8488,'8'0'361,"0"0"1,1-4-154,3 0 1,0-5 146,1 0 0,-1-2-213,0-1 0,5-2-41,-1-2 1,5-3 112,-5-6 0,0 5 112,-3-1 1,-1 1-261,0-5 0,-4 1 114,1-1 0,-7 4-248,3 1 1,-4 5 39,-1-2 0,0 8-38,0 1 1,-1 5 60,-4-1 0,-1 2-202,-7 2 0,-3 2 57,-1 2 0,-4 7-47,0 5 1,2 5-40,-2-5 0,2 6 119,-1-1 1,2 2-34,6 1 1,1 1 55,3 0 0,-2-2 77,6-3 0,1 2-2,7-5 0,4 3 133,9-3 1,-2-2-81,5-7 1,5 1-21,4-4 1,4-1 4,-5-4 1,5-2-18,-4-2 0,4-3 14,-5-5 1,2-6-3,-1-2 0,-3-3-8,3-2 1,-7 0 67,-2 1 1,-5-1 151,2 0 1,-5 1-149,-4-1 0,-2 6-10,-6 3 0,0 6 1010,0 2-306,0 5-605,-6-2 1,1 6-113,-4 3 0,0 3-252,5 5 0,-4 5 84,4-1 0,-2 5-87,2-5 0,3 5 35,-4-5 1,4 4-59,1-3 0,0-1 27,0-3 0,1-1 94,4 0 1,1-4-106,7 1 0,-1-7 55,0 2 0,5-2 27,-1-2 1,6-2 55,-1-2 0,2-7 119,1-5 1,1-6-87,0 2 0,1-8 139,2 0 1,-2-3-36,3 3 0,-8 2-78,-5-3 0,-4 9 858,-4 3-295,-2 3-38,-6 8 1,-6 2-231,-2 8 1,-3 4-126,-1 8 1,-2-1-28,-2 6 1,4-1-177,-1 5 1,1 1 7,4 3 0,1-5 61,-1 1 0,5-2-215,-1-7 0,4 5 50,4-5 1,3-1-354,5-6 0,6 0-22,2-5 1,4 0-239,0-4 0,1-5 126,0-3 0,-1-5-761,1-3 1387,-6 2 0,3-20 0,1-10 0,0 1 0,1-1 0</inkml:trace>
  <inkml:trace contextRef="#ctx0" brushRef="#br0">7827 11272 7879,'-18'-12'0,"4"4"0,-2 0 0,2 4 412,2-5 1,4 7 22,-1-2-692,7 2-435,-4 2 692,17 6 0,30 6 0,18 7 0</inkml:trace>
  <inkml:trace contextRef="#ctx0" brushRef="#br0">8048 11543 7879,'-7'0'145,"2"0"577,5 0-526,0 0 1,5-5-46,4-3 0,7 1-1,5-1 0,2-2 12,1-6 0,5 2-2,0-3 1,1-2 17,-1-1 0,-5 1-39,1-2 0,-2 2-123,-6-2 1,-5 0 21,-4 4 1,-5 1-149,1 3 1,-8 7 100,-4 2 1,-5 2-106,-3 2 0,-3 2 11,-6 2 1,-4 7 74,1 5 1,-1 7-89,4 2 1,1-1 23,-1 5 1,6-1-76,3 0 0,6-2 28,2 3 0,5-3-168,-1-1 0,12-2 57,4-3 1,13-2-70,0-6 1,7-1-130,1-2 1,-1-4 68,1-5 0,-1 0 379,5 0 0,-6-14 0,3-5 0,1-1 0,1-1 0</inkml:trace>
  <inkml:trace contextRef="#ctx0" brushRef="#br0">8565 11482 7879,'-12'0'-543,"-5"1"380,1 3 1,0-1 186,3 5 0,1-1 152,0 1 1,3 2 712,1-6-330,6 5-28,-4-7-225,6 3 0,1-5-82,4 0 0,1-1-26,7-3 1,4-3 0,4-5 0,-2-1 27,2 1 1,-1-2-29,5-2 0,1 2 1,2-2 0,-6 2-39,3 2 1,-3 1-106,2 3 0,-3-2-105,-1 6 0,-5 0 55,2 4 1,-3 0-28,-2 0 1,-4 7-135,0 5 0,-5 2-219,1 6 1,-3-3-2,-1 3 1,0 1-302,0 3 1,0-5 151,0-2 0,0-3-206,0-2 1,0 0 280,0 0 1,6-5 449,2-3 0,3-2 0,51-30 0,-25 11 0,-1 0 0</inkml:trace>
  <inkml:trace contextRef="#ctx0" brushRef="#br0">9205 11359 7879,'-5'-7'0,"2"-4"-202,-5 3 0,4 2 440,-5 2 0,1 3 592,-4 1 1,0 0-451,-1 0 1,0 0-136,-4 0 1,2 5-23,-5 3 1,0 3-1,0 2 1,2 0-134,6 4 1,0-2-2,-1 5 0,6-3-207,3 3 1,3-5-94,1 2 0,1 0-290,3 0 1,9-1 32,7-3 1,3-3-395,2-1 1,1 0 182,3-5 1,-2 0 678,6-4 0,0 0 0,9-11 0,7-5 0,4-1 0,0 0 0</inkml:trace>
  <inkml:trace contextRef="#ctx0" brushRef="#br0">9476 11457 7879,'0'-12'-508,"0"-1"2058,0 1-526,0 5-784,0 2-116,0 5-231,0 0 245,5 0-193,-3 0 1,9 0-23,-3 0 63,3 0 1,1-4-42,0 0 78,1-6 1,-1 3 103,0-5 1,-4 4-117,1 0 1,-7-1 12,2-3 81,3 0-37,-5-1 0,-2 2-132,-9 3 0,-3 3 47,-4 5 1,1 1-190,-6 3 0,1 0-61,-5 9 0,0-4-26,1 8 0,3 0 85,1 0 0,5 5-70,-2-2 1,9-1 108,4 2 0,3-6 27,1 1 1,5 2 122,3-1 0,9-2-93,3-7 1,5 1 163,4-5 1,2 1-27,6-5 1,0 0 92,0 0 1,0-6-31,0-2 1,5-4 128,3-5 0,-2 2-119,-2-5 0,-4-1 79,-5-4 0,3 1 77,-7-1 0,-5 5-33,-6-1 1,-9 6 39,-4-1 0,-4 6-128,-4 2 1,-8 5-40,-9-1 1,-2 4-60,-2 4 1,1-1-175,-1 5 0,1 0 123,-1 5 0,2-1-107,2 0 1,-2 1-111,2-1 0,4 0 36,0 1 0,8-1-231,0 0 286,7 0 1,2-3 157,8-1 1,4-5-24,5 1 0,2-4 154,5-4 1,1-3-130,0-6 1,-1 0 160,1-4 0,-1 2 91,1-5 0,-4-1-46,-1-3 1,-5-5 167,2 0 1,-2-5 29,1 1 0,-8 3 1,0 1 1,-5 8-61,-3 0 0,0 10 223,0-1-443,0 8 0,-1 5-147,-3 11 1,1 6-326,-5 7 0,1 4 252,-1-1 0,-2 6-523,6-1 1,0 3 270,4 1 0,0-6-781,0-2 0,1-3 33,3-2 1076,3 1 0,29-20 0,12-7 0,2 0 0,1 1 0</inkml:trace>
  <inkml:trace contextRef="#ctx0" brushRef="#br0">11309 10854 7827,'-8'-11'-494,"0"3"980,5-3-196,-2 10-79,-1-5 1,5 16-52,-3 2 1,1 10 99,-1 3 0,3 1-158,-3 6 1,2 1-83,2 4 1,0-4 43,0 0 1,0-5-136,0 5 0,0-5 20,0 0 1,0-3 58,0-5 1,0-2-6,0-6 0,4-3 71,0-1-20,6-5 1,-3 2 12,5-5 0,0-1 12,1-3 0,0 1-36,4-5 0,-2 1 0,5-1 0,-3-3-48,3 3 1,1 1 57,3-2 1,-3 7-112,-1-2 1,0 2 43,0 2 0,2 0 128,-6 0 1,1 2-64,-5 2 0,-4 3 89,0 5-99,-5 0 0,1 0 6,-8 1 0,-7-1-158,-5 0 0,-6-5 99,1-3 0,-3 2-175,-5-2 0,2 1-166,-6-1 1,6-2-170,-2 2 0,4-3 78,5-1 0,-2 0-875,6 0 1319,-1-5 0,10-2 0,51-27 0,-13 14 0,0 0 0</inkml:trace>
  <inkml:trace contextRef="#ctx0" brushRef="#br0">11765 11149 7648,'0'9'544,"0"-1"0,0 0-290,0 4 1,-4 1-52,0-1-82,-1 0 0,5 1-7,0-1 0,2 0-4,2 0 0,3-3-84,5-1 1,4-5 18,1 1 1,5-3 47,-2-1 0,3 0-80,2 0 1,0-5 51,-1-4 0,0-6-53,-4-1 1,2-5 40,-6 5 0,5-6 1,-5 2 1,1-4 67,-5 0 0,-4 3 128,0 1 1,-5 5 164,1-2-193,-2 9-94,-2 3 0,-2 6 35,-2 3 0,1 3-152,-5 5 0,4 6-70,-4 3 1,4 6-275,-4 2 1,3 3 136,-3-3 1,4 5 126,-4-1 0,5 4 4,-1 4 1,-1-3 21,1 3 0,-1-6 309,5-3 1,-1 0-76,-3 1 1,3-3 71,-3-6 0,2-4 5,2-4 0,0-2 72,0-2-73,0-5 30,-5-2-385,3-5 178,-9 0-1367,10-5-183,-10 3 355,10-9 1,-9 9 360,6-7 744,-6 7 0,-35-31 0,-15-1 0</inkml:trace>
  <inkml:trace contextRef="#ctx0" brushRef="#br0">1563 13512 7765,'-12'0'39,"3"0"72,1 0 1,4 0 230,-4 0 1,5 0-203,-2-5 1,10-2 70,3-5 1,5-1-67,3 1 0,-1-2 20,6-2 1,-5 1-96,5-6 0,-2 5 58,1-5 0,-1 1-153,-2-5 0,-5 5 81,0-1 1,-1 6 1,-7-1 0,0-2-14,-4 2 21,0-1 1,-6 9-71,-7 0 0,0 5 45,-8-1 0,2 8-108,-1 4 1,-4 7 65,4 2 1,-3 6 43,-2 2 1,2 1 4,2 6 0,-1-3 11,6 4 0,1-4-60,7 3 0,-2-4 48,6 1 1,5-3-205,7-2 0,9-5 65,3-2 1,4-5-365,0-4 0,6 2-23,3-6 0,3 0-169,1-4 0,4-1 193,0-4 1,5-1 455,-1-7-72,3 1 1,-8-8-1,2-5 1,3-2-1,0 1 1</inkml:trace>
  <inkml:trace contextRef="#ctx0" brushRef="#br0">2264 13278 7765,'-1'-23'96,"-3"3"0,1 6 244,-5 6 0,0 1-22,-5-1 1,0 2-71,-4 6 0,2 0-117,-5 0 1,3 10 79,-3 2 1,1 7-254,-2-2 0,-1 5-6,6-2 0,0 7-10,3 2 0,1 0 70,0-5 1,5-3-135,3-1 1,2 0 22,2 0 0,2-2 63,2-6 0,7-1-108,5-3 1,5-2 31,-5-6 1,6 0-38,-2 0 1,0-6 100,0-2 1,-4-3-15,5-1 1,-5-2-28,5-2 1,-6 1 0,1-6 1,-2 2 204,-2-1 0,-1-4-98,-3 4 0,2 1 168,-6-2 1,0 6 224,-4-1-189,0 2 1,-1 7-133,-3 3 0,1 3-24,-5 1 1,0 9-8,-5 4 1,5 3 2,0 0 0,1 4-162,-1 4 1,2-3 36,6-1 0,0-1-385,0 2 0,0-2 44,0-3 0,2-3-107,2-1 0,3-1 105,5-7 1,4 0 88,1-4 1,5 0 315,-2 0 0,9-5 0,9-21 0,5-10 0,6-4 0,0 0 0</inkml:trace>
  <inkml:trace contextRef="#ctx0" brushRef="#br0">2609 13303 7765,'4'-14'-489,"0"-2"1,4 2 517,-4-2 0,2 1 381,-2-2 1,-3 8-133,3-3 0,-2 6 116,-2-2 0,-6 5-149,-2-1 1,0 3-35,-4 1 1,2 9-184,-6 4 1,1 3 36,-2 0 1,4-1-72,-4 6 1,3-1 101,2 5 0,1 0-83,3-1 1,-2-1-18,6-2 1,0 2-151,4-2 0,0-3-60,0-2 1,6-2 75,2-2 1,4-1-34,5-3 0,2-2 5,5-6 0,1 0-10,0 0 0,-1-6 123,1-2 1,-1-4-8,1-5 1,0-2 31,-1-6 0,0-1 13,-4-2 0,2-4 30,-6-5 0,5 0-57,-5 0 1,-3 5 117,-5-1 0,-6 10 4,3-2 276,-4 9-344,-7 3 0,0 17 12,-7 9 0,1 7-14,0 1 1,1 2 6,3 2 1,-3 5-95,2 2 1,3-1 55,-3-3 1,5 2-98,-4-1 0,5 0 199,-1-5 0,3-4 142,1-4 0,0-2-73,0-2 0,5-5 116,4-3 1,6-4 77,1-4 0,6-3 226,-2-5 0,5-6-136,4-3 1,-5 2-99,1-1 0,0 3-328,-5-3 0,-1 5 17,2-2 1,-10 9 27,1 4-222,-2 3 0,2 1-424,0 0 0,-4 5 68,1 3 1,-5 3-382,4 2 0,0-1-750,4 0 1656,6 0 0,29-10 0,11-4 0</inkml:trace>
  <inkml:trace contextRef="#ctx0" brushRef="#br0">4479 12762 7775,'0'-18'0,"-1"8"0,-3-2 0,3 2 0,-3-2-640,2 5 1,2 3 1110,0 8 1,0 4 915,0 9 0,4 2-941,0 6 0,0 5-434,-4 2 0,0 4-114,0 1 0,0 0 87,0 0 0,0-4 15,0-1 0,0 1-92,0 4 0,-4-1-12,0-4 1,0-3 17,4-8 1,-4-4 2,0-4 306,0-6-207,4-2 64,0-21 1,5 5-57,4-14 1,1 3-14,3-2 0,0-2-17,4-3 0,-2 3-9,5-3 1,0 5-14,0 3 0,3-1-18,-2 6 0,1 1 112,-2 7 0,2 2 143,-6 6 1,1 6-90,-5 2 0,1 8-45,-1 5 1,-5 1 18,-3-2 0,-3 3-45,-1-2 1,0-2-94,0 2 1,-1-5 43,-3 4 1,-5-5-155,-7 2 0,1-3-23,-6-2 0,5-4-141,-4 0 1,-1-4-90,-4 5 0,6-7 121,3 2 1,-2-2-533,2-2 1,-1 0-8,5 0 825,5-6 0,29-33 0,12-15 0</inkml:trace>
  <inkml:trace contextRef="#ctx0" brushRef="#br0">4947 12995 7818,'0'9'360,"0"-1"0,0 0-155,0 4 0,0 1 191,0-1 0,0 4-243,0 1 1,-4 3-12,0-3 1,0 3 124,4-3 0,4 0-184,0 0 1,6-8-113,-2 4 1,4-8 113,4 3 0,0-5-154,4 1 1,-1-4 110,2-4 1,2-3 47,-3-5 1,0-6-34,0-2 0,-9 0-37,1 0 0,-6-1-31,2-3 1,-5-1 84,1 1 1,-4-1-199,-4 0 0,-4 6-88,-9 3 0,2 2-132,-5 2 1,0 5 94,0 3 1,-3 3-84,2 1 1,-1 5-348,2 3 0,1 4 226,2 5 1,8-2 452,-4 5 0,26 28 0,2 11 0</inkml:trace>
  <inkml:trace contextRef="#ctx0" brushRef="#br0">5439 12835 7818,'0'-20'36,"0"-1"1,0 10 55,0-1 1,0 3 2158,0-4-936,0 6-1056,0 2 0,0 6-111,0 3 0,-1 3-104,-3 6 1,-3 4 92,-5 4 0,-1 6 28,1 2 1,0 5-13,0-1 1,-1 2-183,1 2 0,5-4-317,3 0 0,3-2 195,1 2 1,0-3-391,0-5 0,6-5 273,7 1 0,0-7-290,8-2 0,-5-1 120,5-7 0,1 0-3,6-4 1,-2-1-6,3-3 1,1-7-8,-1-6 0,4-5 453,-5 2 0,12-20 0,-2-5 0</inkml:trace>
  <inkml:trace contextRef="#ctx0" brushRef="#br0">5821 12786 7818,'-6'-12'0,"1"4"428,-3-1 0,-2 5-52,6-4 0,-4 4 58,4-4 1,-2 5 313,2-1-260,3 3-243,-5 1 0,2 1 0,0 3 1,0 4 90,4 9 1,-1-2-120,-3 5 0,2 1-110,-2 3 0,3 1 22,1 0 0,0 1-67,0 2 0,-4-2-80,-1 3 0,1 1-344,4-1 1,0-1 0,0-3 0,0-2-392,0-2 0,2 1-169,2-6 1,-3 1 369,3-5 0,3-5-240,1-3 0,-1 1 792,1-1 0,6-21 0,5-11 0</inkml:trace>
  <inkml:trace contextRef="#ctx0" brushRef="#br0">5710 13020 7818,'-8'-4'0,"0"0"134,5-6-32,-8 3 0,11-1 373,0 0 1,5 5-232,8-1 0,5 3-490,2 1 0,3-2 58,2-2 0,0 3-401,-1-3 589,1 2 0,27-3 0,7-2 0</inkml:trace>
  <inkml:trace contextRef="#ctx0" brushRef="#br0">7187 12848 7818,'-12'-7'-47,"5"-4"0,1 8 268,6-5 1,0 4 689,0-4 0,10 5-649,2-1 0,13 2-175,-1 2 0,9-4-549,0 0 0,-2 0 234,2 4 0,-1 0-135,0 0 1,3 0 158,-7 0 1,1 0-575,-4 0 1,-6 2 777,-3 2 0,-35 13 0,-10 9 0</inkml:trace>
  <inkml:trace contextRef="#ctx0" brushRef="#br0">7285 12983 7931,'-7'0'882,"13"0"0,8 0-888,10 0 0,2 0 14,3 0 1,2 0-683,6 0 1,6 0 673,2 0 0,8-7 0,7-2 0,6-2 0,0 1 0</inkml:trace>
  <inkml:trace contextRef="#ctx0" brushRef="#br0">8787 12614 7818,'-13'-12'-200,"1"-6"-64,0-3 1,4 3 174,-1 2 0,7-2 193,-3 2 1,10-5 603,3 5 1,7-5-377,1 5 0,10 0-71,-1 3 0,8 0-66,-1-4 1,5 8 63,4-4 0,-2 8-69,2-3 0,-3 5 21,-1-1 1,-2 3-84,-2 1 0,-8 5-139,-9 3 1,-2 3-969,-2 1 769,-5 1 1,-1-1-647,-6 0 1,0 2 354,0 2 1,-10-2-619,-2 3 1119,-9 2 0,-42 5 0,24-8 0,-1 0 0</inkml:trace>
  <inkml:trace contextRef="#ctx0" brushRef="#br0">9033 12466 7720,'0'-12'140,"-2"1"1031,-2 3-403,3-3-245,-5 9-320,6-3 0,0 8 14,0 5 0,-1 1 8,-3 12 1,3 1-9,-3 7 0,-2 2-76,2 6 1,-4 0 39,4 0 1,-5 0-90,5 0 1,0 0-49,4-1 1,0-3-202,0 0 1,6-6-271,2 2 0,3-4 236,1-5 0,2-6-399,2-6 0,-1-5 75,6 1 0,-1-3-112,5-1 1,0-5 163,-1-3 1,2-7-179,3-2 641,-3-5 0,4-9 0,3-6 0,0-6 0,-1 0 0</inkml:trace>
  <inkml:trace contextRef="#ctx0" brushRef="#br0">19825 4935 7697,'-17'0'1,"3"-4"-1,-3 0 1,1-2-162,4 2-280,-3 3 408,13-5 358,-3 6-549,5 0 0,1 6 68,3 2 1,-1-1-91,5 1 1,-1 0-119,1 4 364,3 1 0,-8-1 0,5 0 0,-5 6 0,2 1 0</inkml:trace>
  <inkml:trace contextRef="#ctx0" brushRef="#br0">19788 5058 7710,'7'7'-1251,"3"0"1382,-6-3 0,1-3-37,-1 3 0,-1-1-44,5 1 0,1-3-61,3 3 1,0-2-14,1-2 1,4 4-2,4 0 1,2 0-12,2-4 1,6 0-18,6 0 0,1 0 58,7 0 1,5 0-34,3 0 1,11 0-303,2 0 1,1-4 344,-32 2 0,0 0 0,-1-2 1,1 0 8,2 2 1,0 0 0,1-3 0,-1 1 6,2 2 0,0 0 0,-1-2 0,0 0 3,1 2 0,-1 0 1,0-2-1,0 0 8,-2 2 0,2 0 0,1-1 1,1 0 6,1 1 0,0 0 1,1 1-1,-1 1-25,0-2 0,0 0 0,2-1 0,-1 0 5,-1 1 0,0 0 0,2 0 0,0 0-228,2 2 0,1 0 0,-5 0 0,1 0 197,1 0 1,0 0-1,1 0 1,0 0 35,1 0 0,0 0 0,1 0 0,1 0 0,0 0 0,0 0 0,-2 0 0,-1 0-23,3 0 1,0 0-1,-1 0 1,-1 0 0,0 0 1,0 0-1,0 0 1,0 0-18,4 0 0,1 0 0,-5 2 0,0 0 23,2 0 1,0 0-1,0 0 1,1 0-6,-1-2 1,0 0 0,0 0 0,0 0-225,3 0 0,-1 0 0,-4 0 1,1 0 177,3 0 1,1 0 0,-2 0-1,-1 0 24,3 0 0,-1 0 1,1 0-1,0 0-2,1 0 1,0 0-1,-1 0 1,0 0 5,1 0 1,1 0-1,-3 0 1,0 0-1,-2 0 0,0 0 0,3 0 0,0 0 18,2 0 1,-1 0-1,-1 0 1,0 0-13,3 1 0,0-2 0,-1-1 0,-1 0 42,0 0 0,0 0 0,2-1 0,1 1-16,3-1 0,1 1 0,-5 2 0,-1-1 4,0-1 0,-1 0 0,-2 1 0,0 1-2,-4 0 1,0 0 0,1 0-1,0 0 1,-1 0 1,0 0 0,-3 0-1,0 0-147,1 0 1,0 0 0,-3 0 0,-1 0 154,2 0 1,0 0-1,0 0 1,0 0-64,2 0 1,0 0-1,-3-1 1,0 0 44,-3-1 0,-1 0 1,1 1-1,-1-1-3,30-6 1,-31 6 0,1 0 2,-1-2 1,-1 0 0,29-3-83,-1-1 1,-10 1 320,-3 3 1,-5 3-328,-7-4 1,-7 4 855,-6 1-1151,-4 0 541,-14 0 1,-11 4-347,-11 0 1,-16 6 167,-5-2 0,3 0 0,-4 0 0,-1 2 0,0 0 0</inkml:trace>
  <inkml:trace contextRef="#ctx0" brushRef="#br0">9328 5772 7448,'-12'0'-674,"4"0"581,-1 0 196,7 0 0,-4-2-8,6-2-187,0 3 1,0-6 30,0 3-28,0 2 1,0-4 60,0 2-5,0 2 19,0-9-3,0 10 1,2-9 242,2 6-138,-3 0 255,4 4-160,-5 0 487,0 0-705,6 0 1,-3 1 74,5 4 0,0-3-52,4 6 0,6-5 40,3 1 1,3-2-4,5-2 1,4 4 33,8 0 0,8 0 2,9-4 0,6-4-248,1 0 1,-29-1 0,0 0 222,-2 1 0,1 0 0,4 1 0,0-1 19,2 0 0,0 0 1,-3 0-1,-1 0-26,0-2 0,0-1 0,-1 2 0,-1 0 5,2 0 1,0 1 0,0-1-1,0-1-3,0 2 1,0 0-1,-2-1 1,0 1 3,0 0 1,-1-1-1,31-6 30,0 3 1,4-3-22,-34 5 1,-1 0-1,29-2-7,-1 0 1,-5 4-182,1-5 1,-2 5 161,-3-4 0,-2 4 33,2-4 0,-7 4-20,0-5 0,-7 7 11,2-2 1,-9-2-82,-8 2 0,0 0 19,-8 4 0,-4-4-209,-4 0 771,-5 0-877,3 4-25,-6 0 98,0 0 0,22-17 0,5-3 1</inkml:trace>
  <inkml:trace contextRef="#ctx0" brushRef="#br0">3926 15370 7824,'0'-12'-104,"0"0"0,0-5-157,0 1 0,-4-6 845,-1 2 1,1 0-136,4 0 0,-4 5-77,0-1 0,-4 2-167,4 2 0,-2 1 132,2 2-11,3 4-274,-10 5 1,6 10 43,-4 2 0,0 12-185,5 1 0,-5 9-61,5 3 1,-4 6 43,4 6 1,-4 1-230,4 4 0,-2 2 239,2 5 0,3-5-72,-3-2 1,-2-8 81,2-1 0,0-5 19,4 1 1,0-12 21,0-5 1,4-11-73,0-1 40,0-8 0,0 0 22,1-8 0,-1-3 185,-4-5 0,0-6 157,0-2 0,0-4-233,0 0 0,0-6-15,0-3 0,0-8 82,0-4 0,1-3-70,3-1 0,-3-6-264,4-3 0,-3-7 162,0 30 0,0 0 1,0-1-1,-1 0 36,3-1 0,0 0 0,9-32-42,3 4 1,2 11 58,-2 5 0,3 15 97,6 5 1,-2 14-38,-2 11 1,2 3 150,-3 1 1,4 11-115,0 5 1,0 6 171,-4 3 0,2 5-392,-6 3 1,-5-2 423,-7 2 1,-2 0-550,-2 4 1,-2-1 66,-2 1 1,-3-1 29,-5-3 0,-4 1 22,-1-5 0,-5 1 2,2-2 1,-3-7 66,-2-1 1,1-4 122,-1-4 1,-1-5-302,-3-3 1,7 1 126,-2-1 1,7 0-825,1-4 632,2-5 0,7 2-336,3-5 637,3 5 0,34-24 0,8 0 0</inkml:trace>
  <inkml:trace contextRef="#ctx0" brushRef="#br0">4516 15395 7974,'6'-7'-36,"-3"2"-44,5 5-138,0-6 0,8 5-1,1-3 1,-1-2-177,-3 2 1,-1 0 394,0 4 0,0 0 0,12 6 0,2 0 0</inkml:trace>
  <inkml:trace contextRef="#ctx0" brushRef="#br0">4504 15629 7834,'-12'7'-448,"5"-2"0,1-3 467,6 2 0,2-3 369,2 3 1,7-3-679,5-1 1,6 0 39,-1 0 1,3-4-225,5 0 474,-3 0 0,8-5 0,6-4 0,-1 0 0,1-1 0</inkml:trace>
  <inkml:trace contextRef="#ctx0" brushRef="#br0">5119 15112 7834,'0'-16'0,"0"-1"0,0-5-37,0 2 1,6 1-127,2-2 0,3 6 1041,1-1 0,6 6-400,3 2 0,-2 4-335,1-4 0,-3 5-91,3-1 1,-5 4-118,2 4 1,0 3 37,0 5 0,-2 4 102,-7 1-1,2 3-257,-6-3 1,0 6 50,-4 2 1,0-1-177,0 5 0,-6 1 155,-2-1 0,-3 5 85,-1-1 0,0-3 2,-1-1 0,0-5 6,-4-3 1,4 2 9,-4-3 1,3-2 1,2-1 1,0-4-214,0 0 0,1 0-38,2 4 1,0-8-509,5 4 807,0 2 0,31 4 0,7 5 0</inkml:trace>
  <inkml:trace contextRef="#ctx0" brushRef="#br0">5452 15887 7834,'-13'4'0,"1"1"0,0 4 184,-1-1-162,1-2 0,1 1 445,3-3 0,1-3 175,3 3-565,3-2 80,-5-2-164,6 0 1,2-2 82,2-2 1,-2 3-5,7-3 0,-1 2-84,4 2 0,0 0 65,1 0 1,3 0-120,1 0 0,-1 0 5,-4 0 0,-1 6-97,-3 2 1,2-1 80,-6 1 0,0 0-100,-4 4 0,0 1 103,0-1 0,-7 0-28,-5 1 0,-2-1 357,-6 0 0,-1-5-103,-3-3 0,3-2 427,1-2 1,5 0-113,-2 0 0,4-2 51,0-2 0,6-4-190,3-8 0,3 0-135,1-4 1,5 4-132,4-5 1,7 6-205,5-1 0,2-2-788,1 1 1,1 5 461,0 4 0,-2 5 209,-3-1 0,0 3 259,-4 1 0,-13 33 0,1 8 0</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4660 1198 8089,'0'-11'1,"0"0"1,0 0-278,0-1 0,0 5 157,0 0 1,0-1 893,0-3-161,0 5-280,-5-4-248,3 8 0,-3-1-158,5 6 1,-3 5 73,-1 7 1,-1 2 120,1 6 1,-1 0-66,-2 3 1,-2 3 29,5 5 1,-3-4-170,3-1 1,-1 0 36,1 1 1,3 1 44,-3-5 0,3 0-65,1-3 0,0-1-195,0 0 1,0-4-194,0-3 1,1-3 154,3-1 0,-1-3-158,4-1 0,-3-4 455,3 1 0,-4-3 0,-3-26 0,-6-6 0</inkml:trace>
  <inkml:trace contextRef="#ctx0" brushRef="#br0">4447 1501 8120,'-11'-5'0,"-1"-3"0,5 2-94,-1-1 1,6 3-115,-2-4 0,3 5 370,1-5 1,1 6-13,3-2 1,7-1-208,8 1 0,3-3 92,4 3 1,-2-3-73,2 3 1,2-4-14,-2 5 1,1-2-197,-1 1 1,-2 3 93,2-3 0,-2 3-109,-2 1 1,-1 0 48,-2 0 38,-3 0 172,-5 5 0,-5 5-89,-2 5 1,-8-1 299,-3-2 1,2 3 13,1 0 1,2 1-22,-2-1 0,3-7-47,-3 4 0,4-5-6,4 0 0,2 2 11,5-5 1,2 0-70,2-4 0,2-2-28,5-1 1,1-4 21,-1-4 0,-3 0-120,0 0 1,-6-4 112,2 0 0,-7 0-7,-5 4 1,-1 0-81,-2-1 0,-2 1-11,-1 0 0,-5 1-111,-7 3 0,-2-2 101,-6 5 0,1 0-136,0 4 0,-1 5-50,1 3 0,1 2-184,2 1 1,-1 0 38,5 0 361,0 1 0,19 14 0,3 4 0</inkml:trace>
  <inkml:trace contextRef="#ctx0" brushRef="#br0">5186 1355 8120,'-5'-6'-615,"-1"-4"1,-2 9 577,1-3 0,3 8 786,-3 3 1,4 8-440,-1 4 0,3 3 11,1 4 0,0 3-104,0 4 1,0 6-92,0 2 1,0 3-171,0 0 1,1 1 104,3 0 1,-1-6-124,4-6 1,-3-4-4,3-7 1,-3-4-51,4-3 0,-5-8 37,5-3-194,-6-3 309,3-1 0,-5-5-50,0-2 1,0-5-92,0-2 1,-5 0 87,-2-5 0,2 0-144,1-3 1,2-2 79,-2-2 0,3-2-11,-3-6 1,3-1 61,1-2 0,1 2-6,3-2 0,-2 1 6,6-2 0,-1 5 23,4-1 0,0 7 190,1 8 0,-1 3-47,0 5 0,2 4 91,1 4 1,-1 5-85,2 2 0,-3 6-15,-1 1 0,-3 0-78,-1 4 1,-4 3-10,1 0 1,-4 1-63,-4 3 1,-6-2-196,-5 6 0,-5-3-28,1-5 0,-2 4-160,-1-4 0,-1-2-88,1-1 0,5-2 168,2-2 0,2-3 323,2-1 0,10-24 0,2-3 0</inkml:trace>
  <inkml:trace contextRef="#ctx0" brushRef="#br0">6541 1377 8120,'0'-11'0,"0"0"0,0 0 0,0 3-66,0 1 187,0 4 0,0 0 148,0 6 0,0 4-150,0 4 0,0 1-12,0 3 1,0 1-84,0 3 1,0 2 100,0-2 1,0 1-143,0-2 0,2 2 120,1-5 1,0 2-18,4-3 1,-3-5 53,3 2 1,-3-7 167,4 0-198,-1-3 1,4-1 13,1 0 1,-1-9-121,0-2 1,-4-6 106,1 2 1,-2-5-133,2 1 0,2-2 105,-3-1 1,-1-1-248,2 1 0,-6 3-130,2 1 1,-2 4-142,2-1 1,-3 6-498,3 2-446,-3 4 944,4-2 1,2 6 432,4 3 0,0 2 0,30 11 0,8 0 0</inkml:trace>
  <inkml:trace contextRef="#ctx0" brushRef="#br0">6945 1321 8120,'-8'0'-1428,"1"0"2070,4 0-343,-7 0 0,5 2 240,-2 1 1,-2 4-166,5 4 0,-1 0-327,2 0 1,1 4 42,-1 0 0,1 4-214,2-4 0,0 3-190,0-3 0,0 2 234,0-3 0,0-1-527,0 2 386,0-3 1,5-4-867,3-1 1087,2-4 0,21-33 0,5-14 0</inkml:trace>
  <inkml:trace contextRef="#ctx0" brushRef="#br0">6978 1176 8120,'-11'-10'-341,"3"2"-42,1-7 0,3 7 300,-3 0 0,4 5 208,0-5 434,-4 6-120,6-3-916,1 15 0,6-3 61,6 8 416,4-3 0,21 20 0,10 4 0</inkml:trace>
  <inkml:trace contextRef="#ctx0" brushRef="#br0">7135 1456 8142,'11'-5'820,"2"-1"-689,2-6 1,-3 0-144,3-3 0,2 1 102,2-4 1,-3-1-67,-1-3 1,1-1-88,-1 1 0,-4-1 38,-3 1 1,-6 0-70,2-1 0,-3 6 56,-1 2 1,-5 6 61,-2 2 0,-3 4 1,-1-1 1,-5 8 7,-3 4 1,2 7 9,-2 3 1,4 3 3,-4 2 1,6-1-3,-2 1 0,2 3-3,2 0 1,1 4-138,3-4 1,2 0 47,5-4 1,1-3-15,3 0 0,2-6 60,5 2 1,1-3-22,3-5 0,3 2-219,4-5 1,1-1 26,-1-3 0,2 0-440,2 0 0,-1-1 202,5-3 1,-1-2 451,5-5 0,-4-8 0,3-3 0,3-2 0,-1-1 0</inkml:trace>
  <inkml:trace contextRef="#ctx0" brushRef="#br0">7650 1209 8106,'0'-11'0,"-4"4"-441,1-1 1,-1 5 450,4-5 516,0 6 0,-1-3-287,-3 5 1,3 6-131,-3 5 1,3 2-135,1 5 1,-4 1 93,0 3 1,1 1-110,3-1 0,0 0 90,0 1 1,0-2-145,0-2 0,0 1 70,0-5 1,0 3-212,0-3 229,5 0 0,2-9-11,8-2 1,-3-3-19,3-1 1,3-5-7,0-2 1,0-4-20,1-4 0,-1-3-4,5-4 0,-5-1 1,1 1 0,-5 3 34,1 1 1,-3 4 70,-1-1-39,-5 3 3,-1 0 1,-5 7-9,0 5 1,0 7 12,0 8 0,-5-2 95,-2 6 0,2-2-94,1 2 0,-1 1 39,2-5 1,-1 4-34,4-4 0,1-1 76,3-2 0,2-6 34,5-2 0,4 1 178,0-2 0,5 0-134,-1-7 1,1-2 65,-2-5 0,3-2-7,-2-2 0,-3 2-84,-1-6 1,-4 0-134,-3-3 1,1-1 122,-6 1 1,1 2-149,-4-2 0,0 6-37,0-7 0,-4 8-145,1 0 1,-6 7-49,1 0 0,-2 6-293,-1-2 1,-4 9-438,0 6 0,-5 2 971,2 5 0,-10 11 0,-5 6 0,-3 4 0,0 0 0</inkml:trace>
  <inkml:trace contextRef="#ctx0" brushRef="#br0">5578 2049 8106,'-11'0'-254,"0"0"0,-1 0-317,1 0 0,4 0 334,-1 0 692,1 0-296,-4 0 1,3 0-16,1 0 24,4 0-18,-2 0-109,5 0 64,0 5 1,5-3 11,3 1 0,2-1-15,1-2 1,4 0 3,0 0 1,6 0-9,1 0 0,2 0-7,6 0 1,1 0-72,6 0 1,3 0 76,5 0 0,10 0-379,4 0 0,-24 0 1,0 0 317,2 0 0,1 0 0,2-2 0,2 0-2,0 0 1,2 0-1,3 0 1,0-1-305,4 1 1,-1 1 0,-4 0-1,0 0 285,1-1 0,0 1 0,-3 0 0,0 0 21,1 1 0,0 0 0,0-1 0,0-1-6,2 0 1,0 0 0,-5-2-1,0 0-241,0 3 0,-1-1 0,-1-2 0,-1-1 237,-1 1 1,-1 0 0,0 0 0,-1-2-73,2 1 1,-1-1 0,-5 2 0,-1 1-66,29-5 0,-13 1 41,-9-4 1,-7 1 381,-1 2 1,-9-2-319,1 3 1,-8 1 679,-3-2 1,0 4-672,-3-3 652,-3 4 1,1-5-316,-2 4-86,-3 0 0,4 3-53,-5-3-103,0 3-72,0-4 0,-1 5-273,-3 0-502,3 0 1,-5 1 43,2 3 705,-2-3 0,-11 19 0,0-1 0</inkml:trace>
  <inkml:trace contextRef="#ctx0" brushRef="#br0">24675 997 8087,'0'-11'0,"0"-1"-531,0 1 1,0 0 480,0 0 1,5 2 610,2-2 0,4 5-339,4-9 1,3 5-161,4-5 1,4 2-71,0 2 0,1-4 73,-5 0 0,-1 0-58,-2 4 0,-3 0 53,-5 0 0,-5 0-24,-2-1-38,-3 6 0,-2-2 10,-3 4 0,-3 0 49,-8 4 0,1 0 0,-4 0 1,-1 5 12,-3 2 1,-1 3 11,1 2 1,3 3-58,0 0 0,6 3 29,-2-3 1,6 5-178,2-1 1,4-2 9,-1 2 0,3-4-102,1 3 0,6-4 74,6 1 1,5-3-86,9 0 1,-1-5 46,5 1 0,4-6-16,3 2 0,0-3-80,-3-1 0,3 0 69,1 0 1,-1-5 51,-4-2 1,0-3 153,-3-2 1,1-2 19,-5-1 0,-1-5-48,-7 1 0,-1-2 164,-6-2 0,-5 1-69,-2 0 0,-3 3 55,-1 0 1,-5 6 247,-2-2 0,-5 3-129,-3 5 1,-1 1 103,-2 2 1,-4 3-61,4-3 0,0 3-129,0 1 0,3 5-42,-4 2 1,5 3-155,-1 1 1,4 2 37,4 2 1,-2-3 42,5 3 0,1 1-216,3-1 1,0 0 30,0-4 1,1 1-43,3-1 1,2-1-19,5-3 1,4-2 121,0-5 0,5 0 34,-2 0 0,0-1 3,1-3 0,-4-6 20,3-5 0,-3-5 115,4 2 1,-6-7 13,2-1 0,-2-2-50,-2 2 1,-3 1 61,-1-4 1,-5 2-6,2-2 1,-3 7 46,-1 0 1,0 7 70,0 0 35,0 3-218,-5 5 1,-1 7-91,-5 8 0,4 7-87,-1 3 1,2 4 103,-2 0 1,2 2-162,2 2 0,3-1-53,-3 5 0,3-6-16,1 3 1,0-4 118,0 0 1,1-2-9,3-3 0,2-1 108,6-6 1,3-1 10,0-3 0,8-2 98,0-5 1,5-2-83,-2-6 1,4 0 104,-4-11 0,4 0-19,-4-3 1,-1-2-20,-6-2 1,-2 2-27,-2-2 0,-6 3 0,2 0 0,-7 6 101,0 2 0,-4 4-112,-4 3 1,-2 0 133,-6 4 1,-2 0-110,-1 4 0,-4 4-75,4 0 0,-1 4 44,1 0 0,4 2 0,-1 1 0,1-4-22,4 1 0,2-1-122,1 4 1,-1-3 58,1-1 1,2-3-27,6 4 1,2-5 101,5 5 0,2-6-33,1 2 1,4-3 60,4-1 0,-3 0-23,0 0 0,-6-1 10,2-3 1,-2 3 117,-2-3 310,0 3-329,-5 1 0,-1 9 147,-5 2 0,-1 8 3,-3-1 1,-1 8-102,-2 4 0,-3 3-38,2 0 1,0 6-37,0 2 0,0 2-7,4 2 0,-4-2-28,5 1 0,-1-6-141,4 3 0,0-9 96,0-2 1,0-6-22,0-2 1,0-5-128,0-5 152,0-6-30,0-1-84,0-5 43,0-5 0,0 2-131,0-4 1,0 3-274,0-3 0,-1-1-438,-3-3 0,3-1 41,-3-3 855,3 2 0,21-33 0,4-2 0</inkml:trace>
  <inkml:trace contextRef="#ctx0" brushRef="#br0">25773 1019 8087,'5'-11'0,"-3"1"-4,6 3 1,-1-3 31,4 2 1,1 1 119,-1-4 0,0 6 4,0-7 0,2 4-86,2-4 1,-2-2-159,6-1 1,-5 0 4,1 3 0,-3-2 118,-1-1 1,-1 0-13,-2 3 1,0 1 176,-4 0-121,0 0 0,-9 1 32,-3 2 0,-2 3 34,-1 5 0,-1 0 18,-3 0 0,1 0-56,-4 0 0,4 5 1,-1 3 1,1 3 7,-1 4 1,7-1-112,-4 4 1,5-3 83,-1 4 1,0-4-8,4 4 0,0-2-204,4 2 0,5 1-286,3-5 0,2-1-118,1-2 0,6-1 216,6 0 1,0-1-97,7-3 0,0 2-67,4-5 477,-1 0 0,11-18 0,6-7 0,4-1 0,0 0 0</inkml:trace>
  <inkml:trace contextRef="#ctx0" brushRef="#br0">26579 739 8087,'8'-5'-197,"-1"-2"1,-3 1-971,3-2 1675,1 6 0,-1-3 149,1 5-373,-6 0 1,3 8-172,-5 4 0,0 6-58,0 1 1,0 0 61,0 3 1,-3-6 5,-1 7 0,0-4-75,4 4 1,0-4 68,0-1 0,0-4-111,0 1 0,0-3 65,0-1 1,4-3 84,0-1 0,6-4-90,1 1 0,0-4-2,4-4 1,1-2-37,-1-6 0,4-2-96,-4-1 0,3-5 20,-3 1 0,1-2 90,-1-2 0,-2 1-383,2 0 1,-3 3 121,-1 0 1,-3 6-365,-1-2 0,0 2 45,0 2 0,-1 5-534,-2 2 1072,-3 3 0,14 11 0,-2 2 0</inkml:trace>
  <inkml:trace contextRef="#ctx0" brushRef="#br0">27061 762 7538,'-6'0'1842,"-3"1"-1465,5 3 1,1 2-133,3 5 0,-4 0-315,0 0 1,0 4-67,4 0 0,0 1-101,0-1 0,0-2 153,0 2 0,0-3-136,0-1 0,2 1-413,1-1 0,4-4-28,4 1 661,0-6 0,30-27 0,8-12 0</inkml:trace>
  <inkml:trace contextRef="#ctx0" brushRef="#br0">27161 582 8080,'-5'-11'0,"-1"-4"104,-5 0 0,1 0 17,2 4 1,2 5-260,2 2 33,3 3-499,-4 1 604,5 5 0,10 16 0,3 9 0</inkml:trace>
  <inkml:trace contextRef="#ctx0" brushRef="#br0">27195 818 8080,'5'-7'-1564,"1"-1"2107,5 4 1,0-1-251,1 1 1,4-1 7,2-2 0,4-3-264,0 2 0,-3-2 50,-1-1 0,0-1 0,0-3 1,-1 2-1,-6-2 0,-4 2 62,1-2-94,-6 2 1,3-3-181,-5 5 0,-5 5 124,-2 2 1,-7 3-105,-1 1 0,-5 1 83,2 3 0,-4 3-20,0 8 0,1-1 85,2 5 0,-1-1-49,5 5 0,0-5 1,4 1 1,0 0 6,0 3 1,5-3 5,2-1 1,3 0-32,1 0 0,1 2-8,3-5 1,3 0-226,8-4 0,-1-3 63,4-1 1,1-3-284,3 4 0,5-6 0,-1 2 476,5-3 0,8-13 0,5-6 0,7 0 0,0-1 0</inkml:trace>
  <inkml:trace contextRef="#ctx0" brushRef="#br0">27755 683 8080,'0'-7'-295,"0"-1"-149,0 1 1,0-1 842,0 1 560,0 4 0,-1 0-895,-3 6 0,1 4 33,-4 4 0,3 4-82,-3 0 0,0 5 65,0-2 1,-3 3-52,3 2 1,2-1 2,1 1 0,-1-1-119,1 0 1,0-3 49,4 0 1,0-6-75,0 2 0,5-2 65,3-2 0,6-5 39,0-2 0,6-3-13,-1-1 0,2-1 3,2-3 0,0-3 7,3-8 0,-2 1-13,2-4 0,2-1 4,-2-4 0,0 1 17,-4 0 0,-1 4-5,-2 3 224,-3 3-137,-10 1-185,-1 4 0,-6 7 110,-3 8 0,-1 3-39,-2 4 1,-2-3 20,6 3 1,-2 2-5,1-2 0,3-1 50,-3-2 1,3-1 92,1 0 1,5-3-139,2-1 0,4-5 12,4 2 1,-1-3 572,5-1 1,-1-1-189,5-3 0,-1-3 33,0-8 0,0 1-159,-4-4 1,2 3-73,-5-4 1,0 0-68,-4-3 1,-1 1-206,-2 2 1,0-1-666,-4 5 589,0 0 0,-5 9-377,-3 2 0,-4 3 230,-7 1 1,-3 5 307,-8 3 0,-23 15 0,-11 8 0,16-8 0,0-1 0,-1 1 0</inkml:trace>
  <inkml:trace contextRef="#ctx0" brushRef="#br0">25212 1434 7802,'-6'-7'317,"1"-2"-256,5 7-5,0-3 0,6 5-108,5 0 1,3 0 130,9 0 0,-1 0-142,12 0 1,-2 0 129,9 0 0,9 0-33,6 0 0,-22 0 0,1 0-242,3 0 1,-1 0 0,2 0 0,1-1 251,2-1 1,1 0 0,1 2 0,0-1-286,2-1 1,1 0 0,1 0 0,1-1 307,3 1 1,0 1 0,-1-1 0,-1 0-102,1 2 1,-1 0 0,-1-1 0,-1 1 71,-1-2 0,0 0 1,-2 1-1,2 1-102,1-2 1,1 0 0,-5 1 0,0-1-180,1 0 0,0 1 0,-2 0 0,0 0 230,-1 0 0,1-1 1,1 1-1,-1 0 31,-1 1 1,-1 0-1,-2 0 1,-1 0-109,-2 0 0,-1 0 0,-1 0 0,-1 0 279,30 0 1,-2 0-99,-5 0 1,-5 2 151,-2 1 0,-3-1 180,-1 1 0,0-1-250,-1-2 1,-4 0-16,-2 0 0,-9 0 556,-2 0 1,-5 0-571,-3 0 0,-4-2 1122,-8-1-988,3 1 586,-9-3-934,4 5 1,-6-1-136,-3-2 1,2 1-543,-6-1 0,1 1 299,-4 2 1,-2 0 447,-2 0 0,-17 5 0,-9 1 0</inkml:trace>
  <inkml:trace contextRef="#ctx0" brushRef="#br0">3785 3573 8099,'0'-11'0,"0"3"-300,0 1 1,0-1-1078,0-3 1619,5 0-80,-3 0 182,3 0-223,0-1 7,-4 6-60,4-4 0,-4 9 75,3-3-19,-3 3 12,4 1 55,-5 0-171,0 5 1,0-3 26,0 6 1,0-4-23,0 3 1,0-3 46,0 3 0,4 2-35,-1 6 1,1-1 55,-4 4 0,0 1 21,0 3 0,0 6 11,0 2 0,0 3-30,0 5 0,0 3 9,0 7 1,4-1-279,0 6 0,1 4 241,-3-25 0,-1-1 0,1 30-62,1-1 0,0-3 71,1-1 0,-2 2-91,6 1 1,-5-3 92,5 0 0,-5-3-3,5-5 1,-4 1 28,3 7 0,1-11-78,3 3 0,0-6-110,0 0 0,-3 0 148,-1-5 1,1-1 6,3-6 1,-1 1 0,-3-5 1,3 2-196,-2-2 1,-3-6 7,-2 2 0,2-3 300,-1 0 1,0-2-195,-4-2 1,0-6 213,0 2-297,0-2-56,0 2 1,0-4-422,0 1 135,0-6-61,0 3-591,0-5 0,0-5 1086,0-2 0,5-8 0,4-17 0,3-8 0,3-6 0,0 1 0</inkml:trace>
  <inkml:trace contextRef="#ctx0" brushRef="#br0">3797 3595 8125,'0'-7'-688,"0"-1"0,0 5 4,0-5 979,0 6-65,0-8-114,0 9-58,0-4 0,1 1 0,3 0 0,-2 0-2,6 4 1,-1 0-1,4 0 1,0 0-7,1 0 0,4 0 2,2 0 0,4 0 33,0 0 0,5 0-27,3 0 1,4 0 0,3 0 1,3 0-58,5 0 1,1 0-172,2 0 1,0 0 152,4 0 0,0 0 53,4 0 0,-1-1-119,-3-3 0,-1 3 87,-2-3 1,-1 3-36,8 1 1,-6-4 52,6 1 0,-6-1 13,2 4 1,2-1-17,5-3 0,-5 3 6,2-3 0,-3 2-22,3-2 0,2 3-256,1-3 1,-1 1 226,1 0 0,-5 1 40,-2-1 0,-2-2-45,6 1 1,-4-4 44,4 5 0,0-2 3,-3 1 0,-2 2-17,1-6 1,-1 4 3,1-3 0,3 3 34,-3-3 1,4 3-27,4-4 1,-3 5 52,3-5 1,-3 5-46,-1-5 1,1 6-26,3-2 1,-3-1 1,3 1 0,-8 0-3,-3 4 0,1-1-115,-2-3 1,1 3 117,-4-3 1,-1 2-11,1-2 0,5 3-3,2-3 1,-2 2 7,-1-2 1,-3 3 29,-2-3 0,6-1 3,2 1 0,2 1-17,-2 3 1,2-2 1,-6-1 0,1 1-1,-4-1 0,-4 1 1,0 2 0,0-3-21,4-1 0,4 0 18,4 4 1,-4-1-25,0-3 1,-3 3 14,-1-3 1,0 3-8,-1 1 1,0 0 6,-3 0 0,6 0-1,-2 0 1,7 0 17,1 0 0,-5 0 4,-3 0 0,-1 0-19,-7 0 1,0 0 4,-3 0 0,0 0-11,-1 0 0,1-4 159,-1 1 1,1-1-162,0 4 0,-1 0 283,1 0 0,-4-1-277,-1-3 0,-4 3 151,1-3 0,-2 1-134,-1 0 0,-1 1 30,0-1 1,1 0-37,-1-1 1,-3 3 28,-1-3 1,-4 3-22,1 1 0,-2-1-49,-2-3 44,-5 3-6,4-4-92,-9 5-231,4 0-334,-5 0 198,-5 0 307,4 5 0,-4-3-403,5 6 263,-5-6 285,4 8 0,-4-7 0,5 4 0,-5-4 0,8 7 0,-1-4 0</inkml:trace>
  <inkml:trace contextRef="#ctx0" brushRef="#br0">9621 3293 6762,'0'-6'447,"0"0"-242,0 2-16,0 3-94,-5-4 1,4 3 70,-3-1 3,3 1-76,1-3-217,0 5 115,0-5-40,0 4-43,0-4 134,0 5-34,0 5 1,0 1 18,0 6 44,0-1 1,0 4 8,0 0 0,0 0-16,0-4 1,-2 5 7,-1 3 0,0 2 0,-4 1 1,4 2-20,0 2 1,-2 3 27,1 4 1,0 0 5,4-4 0,0 4 2,0-3 0,0 2-42,0 2 0,0-1 0,0 1 1,0-2 16,0-2 0,0 2-4,0-2 1,0-1 17,0 1 0,0-4-20,0 4 1,0-4-19,0 4 0,4-2 25,0 2 0,1 3 6,-2-4 0,4 4-31,4 0 1,-4 1-8,1 0 1,-1-1 6,4 1 1,-3 1 9,-1 2 1,-3-1 6,3 5 1,-3-5-12,4 2 1,-2-2 76,1 1 0,2-1-25,-5 5 1,3-5 99,-3 2 1,3-4-109,-3 0 0,4 0 8,-5-1 1,1-4-148,-4-3 1,4 1 82,0 0 0,1-3-33,-2-5 1,-1 1 60,1-5 1,0 1-153,1-1 0,-3-6-173,3 2 41,2-2 1,-4 1-326,6-3-427,-6 3 468,3-4 0,-5 2-886,0-1 178,0-4 1214,0 7 0,-25-9 0,-6 4 0</inkml:trace>
  <inkml:trace contextRef="#ctx0" brushRef="#br0">3953 5220 8091,'0'-12'-1732,"0"1"2045,0 0-78,0 0 1,0 3 102,0 1-91,0 4-82,0-7-2,5 9-84,-3-4-40,3 5 1,-5 1 97,0 3 1,0 2-38,0 5 0,0 6 46,0 1 0,1 4-58,3 0 1,-3 2 31,3 2 1,-3 1-53,-1 3 0,0 2 4,0-2 0,4 3-31,-1 0 1,2-4-159,-1-3 0,-2-2 26,6-2 0,-2-1 69,2-2 1,0-3-80,-4-5 1,4-3 93,-5-1 0,2-4-219,-1 0 72,-3-1-61,4-2 1,-4-4 72,3 0 0,-3-1-181,3 1 0,1 2-258,-1-6 581,5 6 0,12-23 0,9 0 0</inkml:trace>
  <inkml:trace contextRef="#ctx0" brushRef="#br0">4166 5623 7079,'-6'0'-32,"1"0"157,5 0 0,5 0-70,2 0 0,3 0-18,2 0 0,0-2 72,3-1 1,2 2-46,6-3 0,5-1-3,6 1 1,2-3-36,9 3 0,-3-4-6,7 5 1,-3-5-132,-1 4 0,-1-3 151,1 3 0,-1 1-94,-3 3 0,2-4 74,-1 0 1,-3 0-19,2 4 1,-5-3 34,2-1 1,0 0 6,0 4 1,0-4 12,0 1 0,0-1 6,3 4 0,3-4-18,-3 0 0,2-1 5,2 2 0,-1 1-17,-3-1 0,1 2 12,-4 1 0,0-4-89,-1 0 1,0 0 33,4 4 1,-4-3-9,4-1 0,-4 0 13,4 4 0,-1-4-3,1 1 1,2-2 1,-6 1 1,5 3 5,-1-3 1,-1-1 42,1 1 1,0-3-36,4 3 1,0-1 57,0 1 1,0 2-21,-1-6 1,-3 6 3,0-2 0,-2-1-16,6 1 0,-7-1 2,7 2 1,-2 1-19,1-1 0,5-2-116,-1 1 0,1 0 53,-4 4 0,-4-3 66,0-1 1,-2 0-66,5 4 0,-1-1 35,5-3 1,-3 3-5,-4-3 1,3 3 7,-3 1 0,-3 0 0,0 0 1,-4 0 0,0 0 1,1 0 111,2 0 0,-2-1-109,2-3 0,2 3 1,-2-3 1,2 3 15,-2 1 0,-2-2-14,2-1 0,-3 1-1,-4-1 1,3 2 133,1 1 0,0 0-133,3 0 0,-1-4-8,1 0 0,0 0-3,4 4 1,-7 0 3,0 0 0,0-1 3,-4-3 0,2 3 2,1-3 1,1 3 31,0 1 0,-3 0 5,2 0 0,0 0-19,8 0 0,-5 0 5,1 0 0,-2-4-9,-1 1 1,1-1 3,2 4 0,-2 0-35,2 0 0,-3-4 31,-4 0 1,3 1-3,1 3 0,-4-2-24,3-1 0,-3 1-9,0-1 0,2 2 20,-2 1 0,-1-4 3,1 0 1,-5 0 51,1 4 1,1-1-47,-1-3 1,4 3 52,-4-3 0,2 3-43,-2 1 1,-1 0 23,4 0 0,-2-4-4,2 1 1,-4-1 3,2 4 0,-4-4 4,0 0 0,-5 1 1,1 3 1,-5-2 92,1-1 1,-2 1-96,2-1 1,-6 2 174,2 1-161,-7-5 0,2 3 226,-2-1-105,-3 1 13,4 2 15,-5 0-663,0-5 10,0 4-56,-5-4 35,4 5-495,-4 0-323,5 0 417,-5 0 184,4 0 683,-9 0 0,-12 5 0,-7 1 0</inkml:trace>
  <inkml:trace contextRef="#ctx0" brushRef="#br0">3046 4088 8057,'-6'-6'-1440,"1"1"1923,0 0-418,4 4 7,-4-4-28,0 5-1,4 0 95,-4 0 204,5 0-288,5 0 1,-3 0 8,5 0 0,5 0-17,3 0 1,5 0 6,-2 0 0,5 0-24,3 0 1,2 0-9,6 0 1,6 0 67,5 0 1,2-4-316,9 0 0,-1-4 355,-24 4 1,1 0-1,28-2-76,-28 2 0,-1 1 0,28 0 38,1-1 1,-2-1-78,2 2 0,-7-1 1,3 4 1,-7-4 13,-1 0 1,-5-1-118,-2 2 1,-6 1-20,-2-1 0,0 1 112,-7 2 0,-5-3-104,-6-1 0,-3 0 53,-1 4-3,-4 0 307,-2 0 1,-7 0-284,-1 0-68,-4 0 0,-4 0 75,0 0 0,0 0-212,0 0 0,-4 0 58,0 0 0,-5 1-112,1 3 0,-1-1 9,2 4 1,-2-3 91,5 3 1,-5-3 67,1 4 0,2-5 115,-2 5 0,-34 4 0,20-3 0,0 0 0</inkml:trace>
  <inkml:trace contextRef="#ctx0" brushRef="#br0">3091 3976 8097,'0'-7'0,"0"-1"-989,5 1 909,1-4 0,2 3 761,-1 1-612,-4 4 1,2-1-211,-5 8 0,-2 2 26,-1 6 1,-4 3 115,-4-1 0,-4 6-19,0-1 0,-5 1 47,2-1 0,-5 2-13,-3-3 1,3 2 17,-4-1 0,4 2 11,0-2 0,1-3 28,0-1 1,4-3 291,3 0-245,3-6 0,6 0 17,2-2 1,8-3 51,3 3 0,8-3-91,4-1 0,2-4 11,1 1 1,4-1-46,0 4 1,6 0-131,-3 0 1,0 0 18,1 0 0,-5 0-221,1 0 0,-2 0-30,-2 0 1,0 0-685,1 0 982,-6 5 0,-6 11 0,-6 8 0</inkml:trace>
  <inkml:trace contextRef="#ctx0" brushRef="#br0">3069 5320 8092,'-8'0'0,"1"0"0,3 0-492,-4 0-615,1 0 1385,-4 0-158,0 0 1,3 0 210,1 0-204,4 5-2,-2-3 39,5 3-83,0-5 0,6 0 13,6 0 1,1 0-25,10 0 1,-2-2 56,9-1 0,5 0-47,6-4 0,3 3 11,5-4 0,3 6-365,8-2 0,2-2 300,-29 2 1,1 0-1,2 2 1,1-1 0,0 2 0,0-1 0,-1-1 0,0 1-5,0 0 0,-1 0 0,0-2 1,-1 1-16,0 1 1,-1 0 0,-1-2 0,-1 0-74,2 3 1,-2-1 0,22-7-156,0 1 1,-10 2 229,-2-1 0,-5 3-47,2-3 0,-5 0 59,-3 0 0,-6 1 10,-5 2 1,-6 3-27,2-3 1,-7 1 663,-5 0-646,-1 1 256,-2-3-285,0 5 0,-5 0 19,-3 0 0,-2 0-280,-1 0 1,-1 0-58,-3 0 1,1 4-61,-5 0 0,1 5 144,-5-2 0,5-1-305,-1 2 545,-5-1 0,-9 3 0,-7 1 0,-5 1 0,0 0 0</inkml:trace>
  <inkml:trace contextRef="#ctx0" brushRef="#br0">3225 5175 8085,'-10'-8'-677,"3"1"1,1 4 276,2 0 1,2 1 533,-6 2 1,1 5 1,-5 3 1,1 5-133,0 2 1,0 5 34,0-1 0,-4 1 92,0-1 0,-5 2 90,1-3 0,2 4-67,-2 0 1,4-3 71,-4-1 0,9-4-71,-1 1 0,8-6 103,-1-2-86,3-4 0,3 2 14,6-5 0,0 0 9,11 0 1,0-4-17,3 0 0,0-1-231,1 1 0,0 2 110,4-6 0,-4 6-223,3-2 0,-2 3 67,-2 1 1,2-4-87,2 0 0,-2 1-191,2 3 0,-2 0-214,-2 0 0,2 0 589,2 0 0,3-11 0,5-3 0,5-2 0,-1 1 0</inkml:trace>
  <inkml:trace contextRef="#ctx0" brushRef="#br0">4659 3987 8105,'-7'-6'-134,"-1"2"0,6 2-342,-2-2 511,-2 3 256,-1-4-273,-4 5 1,1 1 56,3 3 0,1 1-111,2 2 0,3 3 217,-3-2-5,3 2-88,1 1 1,1 0 22,3 0 1,2-4-74,5-4 0,0-1 57,0-2 1,1 0-124,-1 0 1,4 0-10,0 0 0,0-4 27,-4 0 0,0-5 9,0 2 0,0-3-9,1-1 1,-2 0-13,-3-1 0,2 1 36,-5 0 0,-1 0-64,-3 0 1,0-1 58,0 1 0,-5 4-94,-2-1 1,-3 6 15,-1-2 0,-2 3-9,-2 1 1,2 0 44,-6 0 1,5 1-1,-1 3 0,-1 2-5,1 5 1,0 0-3,4 1 0,0 0-29,0 3 0,4-3 32,4 3 1,0-2 8,-1-2 71,3 0-20,1 0 1,6-4 23,6-4 1,3-1 161,0-2 0,1 0-135,-1 0 0,-2-4 25,6 0 0,-5-3 37,1 3 0,-3-5-54,-1 2 1,0-3-54,1-1 0,-5-1-6,1 1 0,-6-1-20,2-3 0,1 2 0,-1-2 0,-2 3-8,-6 1 1,2 0-20,-6-1 0,1 2-2,-4 3 0,-4 2-13,0 5 0,-1 0 41,1 0 0,1 0-23,-5 0 1,6 5 15,-2 2 1,2 2-2,2-1 1,4 2 4,-1-3 0,6 3 58,-3 1-55,5 0 1,1-1 148,3-2 0,2-3-129,5-5 1,0 0 21,0 0 1,1 0-14,-1 0-20,0 0 1,0 0 21,0 0 0,-3 0-6,-1 0 0,-3 0 134,4 0-71,-6-5 0,3 2-116,-5-4 68,0 4 0,-5-2-157,-2 5 1,0 0-3,0 0 1,-1 0-340,-3 0 309,0 0 1,0 0-96,0 0 1,3 2-271,1 1 54,4 4 1,-2 4 457,5 0 0,35 35 0,-13-19 0,0 1 0</inkml:trace>
  <inkml:trace contextRef="#ctx0" brushRef="#br0">4793 5063 8092,'2'-8'0,"1"1"0,-1 4-721,3-7 1,-5 8 3,0-6 778,5 6 0,-4-4 124,3 2 317,-3 3-285,-1-9 290,0 8-140,0-3-105,0 5-197,-5 0 1,2 2 54,-4 1 1,3 0-101,-3 4 1,4 1 20,0 3 0,-2 0-137,1 0 0,0 1 120,4-1-125,0 0 0,0 0 119,0 0 0,0-3-8,0-1 1,0-3 74,0 4 1,5-6-33,3 2-16,1-3 1,4-1-22,2 0 0,-6-1 0,2-3 1,-3-2-18,4-5 0,-5-1-13,1 1 1,-6 0 5,2 0 0,1 0-12,-1-1 1,-1 1 4,-3 0 0,-3 4 13,-1-1 1,-5 2-12,2-2 1,-3 2 0,-2 3 0,0 1-2,-3-1 0,1 5 11,-4 2 1,4 4-2,-1 0 0,3 2 3,0 1 0,1 0 0,0 0 0,5 1-3,2-1 1,3 0 2,1 0 0,0 0-10,0 1 1,5-2 69,2-3 1,7 2 6,1-5 0,5-1 9,-1-3 0,2 0 15,1 0 0,-3 0 1,-1 0 0,1-3-42,3-1 0,-4-5 26,-3 2 1,-3-3-12,-1-2 1,1 1-15,-1 0 1,-4 0-13,1 0 1,-6-1-6,2 1 0,-3 0-43,-1 0 0,-5 3-10,-2 1 1,-3 3-122,-1-3 1,-2 4 92,-2 0 0,2 1-30,-6 2 1,4 5 50,-4 3 0,6 2-36,-2 1 1,-1 0 16,1 0 0,3 4-8,5 0 1,3 1 32,-3-1 0,4-2 22,0 2 0,1-3 14,2-1 1,5-3-34,3-1 1,2-3 142,1 3 0,4-4-15,0 1 1,3-3 104,-3-1 0,4-5-96,-4-3 0,4-2 17,-4-1 0,-1 0-1,-2 0 0,-2-2-1,-3-1 0,2 1-39,-5-2 1,-1 1-7,-3 0 1,-1 2-155,-3 1 1,-2 0 80,-5 3 0,-2 3 38,-2 2 1,2 1-172,-6 2 0,4 5-233,-3 3 0,0 2-161,-1 1 0,3 0-423,5 0 0,4 1-50,-1-1 984,6 0 0,22 0 0,11 0 0</inkml:trace>
  <inkml:trace contextRef="#ctx0" brushRef="#br0">1176 3943 8180,'-7'-15'0,"4"0"0,1-4-149,2 4 0,2 0 124,1 4 0,4-4 394,4 0 0,0 0-128,0 4 1,0 1-131,1 3 0,3-2 6,0 5 0,-1-3-123,-2 3 0,-2 1 56,-3 7 0,2 4-160,-5 7 1,-1 2-41,-3 5 0,0 5 58,0-1 0,-5 9-127,-2-2 0,-4 7 15,-4-3 0,2 4-25,-2-3 0,3-1 197,1-3 1,-1-6-5,1-2 0,0-7 178,0-4 497,5-8-131,1-2 1,5-11-234,0-5 1,6 0 41,5-4 1,2 2-44,5 2 1,0 0-88,0 0 1,5 1-77,-1 2 0,0-2-181,5 3 1,-4 2-174,0 1 0,-1-1 96,0 2 0,1-1-350,-1 4 1,-3 0 126,0 0 0,-4 0-28,3 0 1,-4 0-64,1 0 1,1 0-52,-1 0 0,0 0 512,-4 0 0,-5-5 0,-1-1 0</inkml:trace>
  <inkml:trace contextRef="#ctx0" brushRef="#br0">1769 3864 8181,'0'-11'0,"0"0"0,-3 3 93,-1 1 1,0-1 161,4-3 0,0 4 89,0-1 0,-1 6-58,-3-2-327,3 3 0,-4 6 111,5 2 0,-1 7-139,-3 1 0,3 5 156,-3-2 1,3 7 54,1 1 1,0 1-104,0-5 1,0 4 28,0 0 0,0-2-108,0-2 1,3-5 80,1 5 1,1-7-116,-1 0 1,-2-3 87,6-1-292,-6 1-30,8-1 191,-8-5 109,2-1-29,-4-10 1,0-1 61,0-5 0,0-1-54,0 1 0,0-1 7,0-3 1,-1 1 18,-2-4 1,1 0 4,-1-1 1,-2-2 11,1 3 1,-1-7-23,1-1 0,3-4 36,-3 4 0,3-4-37,1 4 1,0-4 179,0 4 0,0-1-57,0 5 0,1 1-47,3 2 0,2 3-60,5 5 1,0 1-11,1 2 0,3 3-63,0 5 1,1 0-196,-1 0 0,-3 5-20,3 3 0,-3 2 65,0 1 0,-5 4-240,1 0 0,-5 5 7,5-2 0,-6 4 47,2 0 1,-4 2 401,-4 2 0,-12 2 0,-8 6 0</inkml:trace>
  <inkml:trace contextRef="#ctx0" brushRef="#br0">1803 3943 8188,'-11'-4'36,"-1"0"1,5-1 398,0 1 7,4 3 0,-3-4 196,2 5-471,3 0 0,-4-1-5,5-3 1,5 3-151,2-3 0,3 3-41,1 1 1,2 0-260,2 0 1,-3-1-55,3-3 0,3 3-404,0-3 0,0 3 746,0 1 0,46 0 0,-25 0 0,0 0 0</inkml:trace>
  <inkml:trace contextRef="#ctx0" brushRef="#br0">1310 6004 8183,'-4'-13'-323,"1"-2"1,-5 1 128,4-4 1,1 3 280,3-4 1,0 1 4,0-5 1,1 4 155,3 1 0,2 0-72,5 0 0,2-2 167,1 5 0,-1 0-112,2 4 0,1 5 77,-1 2 1,1 3-380,-1 1 0,-6 5 107,2 2 0,-4 8-151,1 4 1,1 3-19,-6 4 0,1-1-17,-4 5 0,-5 0 43,-2 3 1,-3 1-193,-2 0 0,1-1 57,0 1 0,-1-2 102,-3-2 1,2-4 476,-2-7-252,3-3 0,2-9 346,2 1 1,3-7-149,5-1 0,2-5-109,1-6 0,4 0 33,4 0 1,6-1 22,6 1 1,-1-3-286,4 3 1,2-2 47,-2 5 1,4 2-392,-4-2 0,1 6 95,-1-2 1,-2-1-35,2 1 1,-2 1-81,-2 3 1,-1 0-170,-2 0 0,-3 0-75,-5 0 661,0 0 0,-9-5 0,-4-1 0</inkml:trace>
  <inkml:trace contextRef="#ctx0" brushRef="#br0">1892 5780 8183,'0'-17'0,"-1"5"-297,-2-3 1,1 3 96,-1 0 1,1 5 1476,2-1-582,-5 6-562,4-3 0,-4 10-23,5 2 0,0 7-15,0 1 0,0 5 103,0-1 1,0 3-59,0 4 1,0-2-123,0 2 0,0 1 101,0-1 0,0 4-158,0-4 1,0 2 60,0-2 1,1-6-160,3 2 0,-1-6-20,4 3 1,-4-5-595,0 1-431,3-8 830,1 3 0,0-9-60,1 3 1,-6-4 67,2-4 0,-3 2 344,-1-6 0,0 1 0,10-49 0,-4 22 0,0 1 0</inkml:trace>
  <inkml:trace contextRef="#ctx0" brushRef="#br0">1881 5880 8183,'-5'-11'0,"4"-1"-253,-3-3 1,-1 2-374,2-2 1,-1-1 647,4 1 1,1-3 668,3 3 0,6 0-386,5 4 1,5-2-193,-2-2 0,2 6 158,-1-2 0,2 8-123,-2-1 0,2 3-130,1 1 0,-3 0-36,0 0 0,-6 5-233,2 2 0,-2 4-265,-2 4 1,-1-1 515,-3 4 0,-27 16 0,-11 7 0</inkml:trace>
  <inkml:trace contextRef="#ctx0" brushRef="#br0">1926 5970 8183,'-10'-11'0,"3"0"0,2 3 243,5 1 1,0 3-64,0-4 1,1 6-1,3-2 1,3-1-78,8 1 1,2-3-165,6 3 1,-1-1-102,1 2 1,-1 1-438,1-1 0,3 1 599,0 2 0,25-5 0,2-1 0</inkml:trace>
  <inkml:trace contextRef="#ctx0" brushRef="#br0">10035 4122 8042,'-16'0'0,"4"0"-657,-3 0 1,2 0 328,2 0 0,0 0 310,0 0 0,0 4 28,-1-1 0,1 2-28,0-1 1,3-3 18,1 3 1,3 1-1,-3-1 0,3-1-13,-3-3 0,4 2-16,-1 1 30,3-1-2,-4 3 0,-6 0 0,-6 1 0</inkml:trace>
  <inkml:trace contextRef="#ctx0" brushRef="#br0">9688 4200 8042,'-7'0'-501,"-1"0"0,4-1 250,-3-3 1,3 3 490,-3-3 1,3 3 17,-3 1 1,3 0-125,-4 0 0,5 0 23,-5 0 1,6 0-94,-8 0-19,9 0-20,-4 5 1,5-2 47,0 4 1,5-5-6,2 2 1,3-1-8,1 0 1,5-1 8,3 1 1,7-1-2,4-2 0,6 0 12,1 0 1,7-2 72,1-1 0,10 0-316,-24 0 0,1-1 0,3 0 0,1 0 225,1-1 1,1-1 0,0 0 0,1 1-17,0-1 0,0 1 0,0-1 0,1 0-43,-1 1 0,0-1 0,-2 3 0,-1 0 5,0 1 1,-1 0 0,28-3-340,-7 2 1,-5-1 258,-7 4 1,-9 0-179,-5 0 1,-10 0-87,-5 0-53,-8 0 455,-2 0 298,-5 0 0,-5 0-308,-2 0 1,1 0 181,-2 0 0,1 0-198,-4 0 1,3-1-73,1-3 1,-1 3-10,-3-3 1,4 3-9,-1 1 0,1-4 26,-5 0 0,1-1-35,0 1 0,0 3 6,0-3 0,-1 0 33,1 0 0,-1-4 25,-3 5 0,2-5 10,-2 4 0,3-4 39,1 0 1,0 2 9,-1-1 0,1 3-3,0-4 1,0 5 144,0-5 0,1 4-56,2-3 1,2 4-75,2 0 0,3 0 71,-3-1-125,3 3 0,1-3-125,0 8 0,5-1 86,2 4 1,3 1-30,2 3 0,3-4 7,-1 1 0,6-1 39,-1 4 1,2-3-23,2-1 1,-1-3 8,0 4 1,1-6-59,-1 2 0,1 1 72,-1-1 0,-3-1-12,-1-3 1,-4 0 8,1 0 3,-3 0 67,0 0 73,-6 0 1,-2 1-23,-8 3 0,-2-1-80,-6 4 1,0 1-26,-3 3 0,1 0-21,-4 0 1,3 4-129,-4 0 1,5 0-1,-1-4 1,-1 4-242,1 0 1,4 0-30,4-4 1,0 0 104,0 1 1,-2-1 297,6 0 0,39-15 0,13-3 0</inkml:trace>
  <inkml:trace contextRef="#ctx0" brushRef="#br0">11290 3999 8103,'0'-17'0,"0"5"-189,0-3 1,0 3 490,0 0 835,0 6-748,0 1-548,0 5 0,0 6 202,0 6 1,0-1 46,0 4 0,0 2 65,0 2 0,0 2 21,0 1 1,0 1-38,0-1 0,0 1-87,0-1 1,0-1-145,0-2 0,0 2 134,0-2 1,1 2-154,3 1 1,-3-3-274,3 0 0,-3-4 151,-1 3 1,0-4-356,0 1 0,0-6 179,0-2 1,0-3-424,0 3 832,0-4 0,0-23 0,0-11 0</inkml:trace>
  <inkml:trace contextRef="#ctx0" brushRef="#br0">11279 3999 8140,'-4'-23'0,"0"1"0,0 3 0,4 0 0,5 5 337,3-5 0,3 6-70,4 2 0,2 0-56,6 4 1,3 2-51,0 1 1,4 3-5,-4 1 1,5 0 26,-1 0 1,-4 5-2,-3 2 1,-6 7-97,-6 1 1,-1 5-162,-2-2 1,-3 0-178,-5 0 1,-5 0 135,-3 0 1,-7 4-69,-3-4 1,0-2-3,0-1 1,0 2 96,-1-2 0,-2-1-26,3-2 1,0-2-130,0-3 0,4 2-259,-1-5 0,-1 4 7,1 0 495,0-3 0,4-10 0,-1-8 0</inkml:trace>
  <inkml:trace contextRef="#ctx0" brushRef="#br0">24675 2487 8241,'-12'-5'-1353,"1"2"1015,0-4 0,0 4 270,0-1 0,3-1 122,1 2 1,0-2 85,0 1-157,-3 3 1,8-6 49,-6 4 24,6 2 1,-5-4-19,4 5 176,1-5-168,-3 3 1,5-4 62,0 2 1,0 3-47,0-4 1,0 4 44,0-3-3,0 3-37,0-4 1,2 5 28,1 0-56,-1 0-61,3 0 109,-5 0-31,0 5 0,0-3-61,0 6 0,-2 1 10,-1 6 1,0-2 74,-4 6 1,3 1-47,-4 6 0,1 4 147,-4 7 0,0 3-77,-1 5 0,1 5-346,0 2 1,-1 8 282,4-29 0,1 1 1,-6 29 38,-2-1 0,3-3-39,1-1 0,3 0-18,1 0 0,0-1 95,0-3 0,2 2-75,5-6 0,-1 6 5,-3-2 1,3-2-153,-3-2 0,3-2 126,1-1 1,4 0-9,-1 0 0,5-6-11,-5-1 1,6-5-107,-1-3 1,-2-2 115,1-6 1,-3-1-137,4-2 1,-6-7 80,2-4 60,2-6-609,-5 3 408,4-5 1,-1-1-58,0-3 1,-1-6-133,-3-5 1,4-3 368,0 3 0,5-33 0,1-14 0,-4 19 0,0 0 0,0 0 0</inkml:trace>
  <inkml:trace contextRef="#ctx0" brushRef="#br0">24574 2554 8204,'0'-8'-816,"0"1"0,1 3 971,3-3 0,2 4-17,5-1 0,0 2-51,1-2 0,4 3-44,2-3 0,5 3-93,3 1 0,0 0 43,8 0 1,-2 4-13,9-1 1,1 5 35,7-4 0,3 3-324,8-3 1,-1 3 260,-28-5 1,1 0 0,0 0 0,-1 0 45,3-2 1,0 0 0,2 0-1,0 0-12,1 0 1,1 0-1,-2 0 1,1 0 25,0 0 1,1 0 0,-3 0 0,1 0 4,1 0 0,0 0 0,-1 0 0,-1 0 1,3 0 0,-1 0 0,-4 0 0,0 0 12,1 0 1,-1 0-1,27 0 3,-1 0 0,2 0 5,-1 0 1,0 0-21,-4 0 0,-4-4 14,0 0 1,2 1-80,6 3 1,-4-4 59,0 0 1,-2-1-4,-5 1 0,6 3 17,1-3 0,-4 2 2,4-2 0,-6 3 72,2-3 0,-2 2-75,6-2 0,-6 3 1,6-3 1,-7 3 12,4 1 1,-1 0-144,4 0 0,-1 0 83,-3 0 1,2 0-15,-6 0 0,6 0 18,-2 0 0,-1 0-159,1 0 1,-5 0 185,2 0 0,-7 0 16,-1 0 0,-5 0-13,2 0 0,-2 0-8,1 0 1,-2-4-22,2 0 0,-3-1 13,-4 2 1,2 1 285,-2-1 1,2 0-277,2-1 1,-2 3 158,-2-3 0,3 3-84,-4 1 0,5-1-72,3-3 0,-5 3 63,1-3 0,-2 3-49,3 1 1,-4 0 64,0 0 0,-9 0-69,1 0 0,-6 0 1,3 0 1,-5 0 63,1 0-5,-3 0-55,-1 0 0,-3 0 23,-1 0 18,-4 0-9,2 0 5,-5 0-129,-5 0 91,3 0-64,-3 0 75,5 0-8,0 5 12,0 1 1,-1 5 8,-3 1 0,3-5-5,-2 0 0,0 5 13,-1 3 0,3 5-44,-3-2 0,-1 5 18,2 3 1,-5 4-18,4 7 1,-3-1-7,3 5 1,0 1-8,4 7 1,0-1-152,0 8 1,0-6 296,0 6 0,2-2 181,1 2 0,0 1-74,4 3 1,0-7-292,0 3 0,3-7 102,-2-1 0,-2-5-146,1-2 1,-3-5 25,3 1 0,-4-3-134,1-4 0,1-3 30,-2-5 1,1 0-156,-4-4 0,0-2-84,0-4 0,0-5-308,0 1-244,0-6 959,0 3 0,-35-25 1,-8-5-1</inkml:trace>
  <inkml:trace contextRef="#ctx0" brushRef="#br0">24428 4021 8204,'-6'-1'-276,"2"-3"0,2 3-82,-2-3 366,3 3 230,-4 1-107,5 0 0,5 0-49,2 0 0,4 0 4,4 0 0,8 0-54,7 0 1,3 4 40,5-1 0,8 1-136,10-4 0,6 0-208,-27 0 1,1 0 0,3 0-1,1 0 267,5 0 0,0 0 0,1-2 1,0 0-11,4 1 0,1-1 1,-3-2-1,0 0-3,0 2 0,1 0 0,-2 0 1,-1 1 12,-4 0 0,-2 2 0,2-1 0,-2 0-2,0 0 1,-1 0 0,-3 0 0,0 0-161,-2 0 1,-1 0 0,0 0 0,0 0 160,27 0 1,-28 0 0,1 0-7,30 0 1,-2-4 31,-1 0 1,-3 0 8,-1 4 0,0-1-6,0-3 1,-1 3 8,-3-3 0,-1-1-23,-2 2 0,-2-2 14,5 1 0,-4 3-40,0-3 1,3-1 30,1 1 1,-1-1-16,2 2 0,-2 1 63,1-1 0,-2 1-143,-5 2 1,4 0 121,4 0 0,-4 0 11,0 0 0,-3-1-29,-1-3 0,1 3 2,2-3 0,-7 3-87,1 1 1,-5 0 89,0 0 1,3 0-96,5 0 0,0 0 49,-1 0 0,1 0 1,0 0 0,1 0 383,3 0 0,-3 1-371,2 3 1,-2-3 20,-1 3 0,1-3 3,3-1 0,-7 0 120,3 0 1,-4 0-118,0 0 0,2 0-18,-2 0 0,-2-3 246,-2-1 1,0 0-256,0 4 1,-2 0 181,2 0 0,-3 0-179,-5 0 1,4 0 56,-3 0 1,-2 0-24,2 0 0,-5 0 134,1 0 1,-2 0-147,-2 0 0,-3 0-27,0 0 1,-6 0-99,2 0-328,-2 0 275,-2-5-60,-5 4 0,-2-4 135,-8 5 82,-7 0 0,-25-10 0,-10-5 0,-6 0 0,0-1 0</inkml:trace>
  <inkml:trace contextRef="#ctx0" brushRef="#br0">25447 2240 7744,'0'-6'-1121,"0"1"1262,0 5-42,-5-5-8,4 4 66,-4-4 8,5 0-42,0 4-58,0-4 1,0 3 57,0-1 1,0 1-88,5-3 1,-4 4 85,3-3-59,-3 3-27,-1-4 1,2 5 38,1 0-66,-1 0-13,3-5-22,-5 4 4,0-4 0,1 5-16,3 0 7,-3 0 12,4 0 0,-5 1 60,0 3 0,0-2 8,0 6 1,1-1 7,3 5 0,-3-1 13,3 0 0,-3 1-27,-1 3 1,4 3 2,0 4 0,-1 1-21,-3-1 1,0 4 19,0 0 1,0 5-36,0-1 1,0 4-13,0 3 0,0-2-7,0 2 1,0-1-3,0 2 1,-3-3-2,-1 2 0,-1-1 12,1 1 1,2-2-8,-6 3 0,2 0 42,-2-1 1,0 1-34,4-5 1,-1 2 94,1 3 0,3-4-76,-3 4 0,3-3 1,1-2 0,0 2-10,0 2 0,0-2-6,0 3 1,0-5 11,0-3 0,0 2-8,0-2 1,0 1 23,0-1 0,0 1-27,0-5 1,0 4 81,0-4 0,0 4-66,0-4 0,1 1-1,3-5 0,-3 4 15,3 0 1,1 2-5,-1-2 0,-1-3 0,-3 4 1,0-4-3,0 0 0,0 3 16,0 0 0,-1 0-18,-3-4 1,2 6 63,-5 2 0,4-3-57,-1-1 0,-1 3-3,2 1 1,-2-2 7,1 2 1,3-5-7,-3 1 0,3-2-35,1-2 1,0 2 29,0 2 0,0-4 125,0 1 0,-4-1-118,0-3 1,0-2 122,4 2 1,0-5-143,0 1 0,0-3-101,0-1 0,0-3 117,0-1-34,0 1-495,5-2 82,-3-1-68,8-5 244,-4-5 1,4-1-230,-3-6 1,3 1-53,-2 0 0,-2-5 518,1-3 0,0-17 0,-1-9 0,3-3 0,-1-1 0</inkml:trace>
  <inkml:trace contextRef="#ctx0" brushRef="#br0">25358 2251 8189,'-8'-7'-280,"1"-1"0,3 6-1006,-3-2 1433,4-2-83,-7 5 316,9-9-175,-4 9-90,5-4 1,5 5-2,3 0 0,5-2 6,2-1 0,6 1-26,2-1 1,0 1 13,7 2 1,0 0-159,4 0 1,-2 0 76,-2 0 0,2 0-98,-2 0 1,-2 0-40,-2 0 1,-4 4-172,-3 0 0,1 1 117,-5-1 1,-1-3-380,-2 2 295,-6 4 1,0-5 167,-2 6 0,-3-5 80,3 5 0,-3-6 0,-1 5 0,0-4 0,0-1 0,0 3 0,0-5 0,5 0 0,-4 0 0,4-2 0,-5-1 15,0 1 23,5-3 327,-3 0-74,2 4 144,-4-9-135,0 9 29,0-4-109,0 5-89,-4 0-47,2 0 0,-4 1-84,2 3 1,3 2 61,-3 5 1,3 1 2,1-1 0,-4 5-1,1 3 1,-1-1 15,4 5 0,0-3-2,0 6 0,0-1-4,0 1 0,0 1-41,0 3 1,0-1 38,0-3 0,0-1-81,0 4 0,0 0 14,0 1 1,0 1-10,0-5 1,0 4 9,0-4 1,0 5-2,0-1 0,0-1-12,0 1 1,0-4-2,0 4 1,0 0-4,0 3 0,-4-3 22,0 0 1,1 1 166,3 6 1,-4-6-105,0 3 1,0-3-45,4 3 0,0-4-13,0 0 1,0-6-7,0 3 0,0 0 22,0-1 0,0 0-10,0-3 1,0 3-65,0 0 0,0 0 40,0-4 0,0 2-5,0 2 1,0-1 0,0 5 0,0-5-1,0 1 0,-4-1 11,-4 1 0,2-2-1,-2 2 0,6-3 6,-2 0 0,-2-1-2,-2 1 0,3-2 92,2-3 1,0 0-81,0-3 0,0 1 53,-4 3 1,4 1-39,-1-5 1,3 1 9,1-1 0,-4 2 37,1 5 0,-1-3-11,4 0 1,-4-1-48,0 5 0,1-3-6,3 2 0,-2-2 19,-1 6 0,1-6-32,-1-1 0,0-1-2,-1 5 1,3-2-5,-2-2 0,0 1 1,-1-5 0,3 3-7,-3-3 1,3 0-12,1-4 1,0 0 35,0 1 1,1-5-19,3 1-16,-3-1 24,9-1 1,-7 1-295,4-4 11,-4-2-244,2 4 299,0-5-234,-4 0-46,4 0-1545,-5 0 2045,0-5 0,0 4 0,-10-14 0,-3 3 0</inkml:trace>
  <inkml:trace contextRef="#ctx0" brushRef="#br0">25391 4615 8119,'-11'0'-355,"4"0"-444,-1 0 1655,6 0-471,-8 0 0,10 0-517,0 0 1,5 0 29,6 0 1,2 0 143,1 0 1,4 0 27,4 0 1,2-2-10,2-1 1,1 1 34,3-1 1,3 1-23,-3 2 1,2-3-30,1-1 1,-4 0 23,-3 4 0,-6-1-397,-1-3 1,-5 3-571,0-3 898,-6-2 0,-28-20 0,-11-10 0</inkml:trace>
  <inkml:trace contextRef="#ctx0" brushRef="#br0">25683 2341 8184,'-4'-8'-2040,"0"1"2041,-5 0 0,7-1 138,-5 1 224,4 4-290,-2-2 0,4 5 78,-3 0-89,3 0 0,-8 1-1,5 3 1,-4 4 129,0 7 1,-2-2-119,-1 6 0,0 0 36,0 3 1,-1 0-70,1 1 0,0-1-92,0 1 0,0-1 61,-1 0 0,3 0-140,1-4 1,-1 2-20,6-5 1,-1 0 81,4-4 0,0-3-69,0-1 1,5-4 81,2 0 1,3-1-167,1-2 0,1-2 35,-1-1 0,0 0 186,0-4 0,4-2 0,0-6 0,4-11 0,2-5 0,0-5 0,0 0 0</inkml:trace>
  <inkml:trace contextRef="#ctx0" brushRef="#br0">25727 2397 8189,'0'-6'-1545,"0"-4"2133,0 9-435,-4 5 1,1 8-33,-4 6 1,-1 5-73,-3-1 1,-2 2-5,-2 6 0,3-3-98,-3 7 0,-1-3 130,1 6 1,-4-2 4,4-1 1,0-5-339,4 1 0,1-6-303,3-2 209,-3-4 86,9-7 75,1-5 0,6-6 48,5-7 0,0-3 141,0-1 0,11-21 0,1-4 0</inkml:trace>
  <inkml:trace contextRef="#ctx0" brushRef="#br0">25739 2587 8192,'-7'0'-223,"-2"4"-19,1 0 0,2 5 211,-2-2 1,1 7 57,-4 1 0,-1 5-48,1-2 0,0 7 90,0 1 1,0 2-149,-1-2 0,1-3 18,0 4 1,1-3-90,3 3 0,-3-5 74,2 0 1,3 0-134,2-8 1,1 1-109,2-3 317,0-1 0,25-30 0,6-7 0</inkml:trace>
  <inkml:trace contextRef="#ctx0" brushRef="#br0">25727 2845 8192,'-7'0'34,"0"0"0,3 1-12,-4 3 1,1 2-57,-4 5 1,-1 6-95,1 1 1,0 3 161,0 2 1,0 4-53,-1 3 1,1 1-101,0-1 0,-4 4 127,0-1 1,0-3-176,4 4 0,1-4 17,3-1 0,-3-1-173,2-6 1,3-1-124,2-2 445,1-3 0,17-20 0,4-3 0</inkml:trace>
  <inkml:trace contextRef="#ctx0" brushRef="#br0">25694 3271 8192,'-11'1'0,"-1"3"0,1 2-340,0 5 0,1 0 133,3 0 0,-5 6 371,1 1 0,0 7-129,-4 1 0,3 5 0,0-1 1,0-1-197,-3 1 1,3 0 113,-3 3 0,2 0-51,2-4 0,0 3-343,0-6 441,4 0 0,-3-4 0,4 1 0</inkml:trace>
  <inkml:trace contextRef="#ctx0" brushRef="#br0">25582 3730 8136,'-14'1'0,"3"3"0,-3 2-89,7 5 0,-3 4-99,-1 0 1,-1 5 24,1-1 1,4 2 160,-1 1 1,5-2-99,-5 3 1,6-7-13,-2 6 1,3-7-253,1 0 364,0-3 0,10-5 0,2-2 0</inkml:trace>
  <inkml:trace contextRef="#ctx0" brushRef="#br0">25615 3987 8136,'-11'0'-1193,"4"5"895,-1 3 0,1 2 238,-4 1 0,3 4 33,1 0 0,3 1-6,-3-1 0,3-1-23,-4 4 1,6-4 55,-2 1 0,13 2 0,3 1 0</inkml:trace>
  <inkml:trace contextRef="#ctx0" brushRef="#br0">25593 4256 8136,'-11'16'0,"0"3"0,-2-1 0,-2 0 0,7 1-143,-4 3 1,4-3-220,-4 0 0,5-4 292,0 3 1,3 0 82,-4 0 0,6-2-63,-2-4 1,3-1-109,1 0 0,0-3-68,0-1 201,5-5 1,1 3-384,5-5 408,5 0 0,-3-1 0,2-3-29,-3 3-68,-6-4 217,-1 5 1,-6 0 223,-3 0 1,2 2-126,-5 1 1,-1 3-59,-3 6 1,0 3-175,-1 0 1,1 1-13,0-1 1,4-3-272,-1 3 1,2-3 295,-2 0 0,13-11 0,8-2 0</inkml:trace>
  <inkml:trace contextRef="#ctx0" brushRef="#br0">23521 2240 8143,'-5'-6'-483,"0"0"-569,-2 2 910,-3 3 1,7-4 237,-4 5-10,4-5 0,-3 4 7,2-3 1,3 1 88,-3 0-126,3 1 1,1-4 203,0 2-100,0 3 4,0-4 4,0 5-82,0-5 0,1 4-57,3-3 0,-2 3-16,6 1 0,-1 0 25,5 0 1,2 0 4,1 0 0,9 0-38,-2 0 1,8 0 18,0 0 0,4-4-1,3 0 0,4-1-29,8 2 0,1 2-218,2-3 0,3-1 202,-3 1 1,-2-3 40,-2 3 0,-8 0-188,-6 4 0,-7 0 90,-8 0 0,-3-1 11,-5-3-135,0 3-3,-5-4 3,-1 5 294,-5 0-256,-5 0-24,4 0 0,-5 0 61,2 0 1,2 0 127,-6 0 0,1 0 0,-29 5 0,-7 1 0</inkml:trace>
  <inkml:trace contextRef="#ctx0" brushRef="#br0">23947 2061 8290,'0'-8'0,"0"1"0,0 3-1047,0-3 853,0-1 1,-4 1 239,0-1 1,-1 6-22,1-2 0,-2 3-10,-5 1 0,0 0 7,0 0 0,-6 5-9,-1 2 0,-3 3 29,-2 2 1,0-1 0,-4 0 1,-5 4-33,-5 0 1,-6 5 4,2-2 0,1 2-104,-1-1 1,2 2 131,-2-2 0,2-3 0,5-1 0,6-4 23,2-3 1,6 0 71,1-4 117,10 0-203,-1-4 1,12-4 149,1 0 1,4-3-112,4 3 1,0-1 113,0 1 0,5 3-119,3-3 1,-2 3 0,2 1 1,0 0-24,3 0 1,-3 0-5,-1 0 0,0 0-178,1 0 0,0 4-22,-4 0 1,2 3-165,-2-3 1,-3 5 158,3-2 0,-3 3-130,0 1 1,-1 0 36,0 1 0,0-1 237,0 0 0,-4 0 0,-2 0 0</inkml:trace>
  <inkml:trace contextRef="#ctx0" brushRef="#br0">22434 1803 8290,'-6'-16'-445,"-4"2"-55,3-4 0,2 4 472,1-1 0,3 3 815,1 0-647,0-4 0,5 0-18,2-3 1,7 7-6,1 5 1,4-1 3,-4-3 0,4 3 96,0 1 0,-3 4-147,-1 0 1,-2 3-119,-2 3 1,-1 4 85,-3 4 0,2 5-145,-5 3 0,-1 2 48,-3 1 1,-4 6-97,-4 2 0,-3-2 9,-4 2 0,1-1 55,-4 1 0,3 2-91,-4-2 1,2-4 118,-2-4 1,1-1-9,4-6 0,2-3 233,1-5 188,0-4 0,10 0-126,-3-6 0,3 0 44,1-4 0,1 0-170,3 0 1,7-2-43,8 5 1,-2-3-31,2 3 1,3-1 7,4 2 1,0 1-161,-3-1 0,4 1 22,3 2 1,-1 0-210,0 0 1,-4 0 102,1 0 0,-1 4-70,1 0 1,-6 0-249,3-4-1,-3 0 529,2 0 0,10-25 0,3-6 0</inkml:trace>
  <inkml:trace contextRef="#ctx0" brushRef="#br0">22972 1691 8290,'-4'-12'-327,"1"-3"-40,-6 2 0,8-3 436,-3 5 803,3 5-417,1 1-319,0 5 0,0 5-185,0 2 1,0 5 95,0 2 1,0 0 50,0 5 1,-2-1-54,-1 5 0,1-1-9,-1 1 1,2-1-74,1 1 1,0-1 97,0 0 1,0 1-174,0-1 1,0-3 98,0-1 0,0-3-259,0 4 0,3-5-77,1 1 1,0-7-424,-4 0 196,5-6 71,-4 3 505,4-5 0,-5 0 0,0-30 0,0-7 0</inkml:trace>
  <inkml:trace contextRef="#ctx0" brushRef="#br0">22916 1714 8290,'-1'-18'0,"-3"3"0,3-1 0,-3 1 0,3-3-149,1 3 0,1 0 227,3 3 0,2 1 228,5 0 0,4 4-196,0-1 0,5 6-2,-1-2 1,2 3-230,1 1 1,-1 0 145,-2 0 0,-3 3-341,-4 1 0,-1 5 157,0-2 0,-5 5-399,-2 2 0,-3-1 558,-1 2 0,-15 7 0,-3 2 0</inkml:trace>
  <inkml:trace contextRef="#ctx0" brushRef="#br0">22916 1781 8290,'-5'-6'0,"3"-3"-30,-6 5 235,6-4 274,-3 6 0,10-6-74,2 4 1,4 0-611,4 4 0,-1 0-3,5 0 1,-1 0 10,5 0 0,-1 0-55,1 0 0,-2 4 252,-3 0 0,23 19 0,2 2 0</inkml:trace>
  <inkml:trace contextRef="#ctx0" brushRef="#br0">23711 4928 8312,'-11'0'0,"0"0"-668,0 0 1,0 0 434,-1 0 1,2-1 380,3-3 95,-3 3 39,4-4 211,0 5-336,1-5 0,6 4-78,3-3 0,7 3 53,7 1 1,5 0 2,3 0 1,8 0 15,7 0 0,2 0-14,2 0 0,5 0-329,2 0 1,9 0 249,-28 0 0,1 0 0,1 0 1,1 0-71,1 0 1,1 0 0,-1 0-1,-1 0 73,0 0 0,-1 0 0,0 0 0,0 0-118,2 0 0,1 0 0,-6 0 0,0 0-33,32 0 0,-12 0-114,-7 0 1,-5 0 74,-7 0 0,-8 0-319,-2 0 138,-14 0 55,1 0-37,-10 0 0,-10 0 453,-4 0 1,-3 0-334,-1 0 0,3 4-82,-4-1 1,-3 2 64,-4-1 189,-6-3 0,-6 2 0,-7-1 0,-6-2 0,0 0 0</inkml:trace>
  <inkml:trace contextRef="#ctx0" brushRef="#br0">23767 4839 8312,'0'-16'0,"0"3"-133,0-2 0,0 3-194,0 0 0,0 1 373,0 0 216,0 5 1,-5 1-248,-2 5 0,-3 0-130,-1 0 0,0 1 65,-1 3 1,-4 2 79,-2 5 0,0 0 72,-1 1 1,2-1-60,-2 0 0,-1 4 2,5 0 0,-1-3-7,1 0 1,3-7 8,-3 6 0,6-3 3,2 4 1,1-5 0,-2 1 1,2-5 69,2 5-78,3-6 0,-3 3 164,8-5 0,2 4-53,5 0 0,2-1-36,2-3 0,2 0-94,6 0 0,-1 2 3,0 1 1,1-1-66,-1 1 1,1 4-221,-1 0 1,-3-1-227,-1 2 1,0-4 229,0 3 1,2 0-657,-5 5 910,0-1 0,-4 15 0,1 4 0</inkml:trace>
  <inkml:trace contextRef="#ctx0" brushRef="#br0">23219 5578 8209,'-12'-11'-152,"1"0"0,5-1-249,2 1 0,-1-4 510,1 0 1,2 0 438,6 4 0,-1 0-242,9 0 0,-2 0-129,8-1 0,1 1-23,3 0 0,1 5-85,-1 2 1,-3 3-141,-1 1 1,-4 0 92,1 0 0,-2 5-180,-2 2 0,-5 4-97,-2 4 0,-3-1 93,-1 5 0,0-1-55,0 5 0,-5-1 85,-2 1 1,-7 0-40,-1 3 1,-4-6 124,4 3 1,-6-3 7,-1 2 1,-1 0 5,-3 1 0,6-6 115,2-2 1,4-4 142,-1-3 463,3-3-415,5-5 1,4-2-40,6-1 0,4-3-94,4-6 1,1 5-75,3-1 1,3 5-118,4-5 1,-3 6 22,-1-2 0,1 3-211,3 1 1,1 0-52,-1 0 1,-3 0-171,-1 0 1,1 0 44,4 0 1,-1 3-147,0 1 560,-4 5 0,28-3 0,2 5 0</inkml:trace>
  <inkml:trace contextRef="#ctx0" brushRef="#br0">23958 5500 8201,'0'-12'0,"-1"-3"-58,-3 0 1,3-3-125,-3 3 1,1 1 1261,0 7-343,1-3-675,-3 8 0,5-1-79,0 6 1,-3 5-153,-1 7 0,0 2 176,4 6 0,0-1 38,0 1 0,0 3 16,0 0 1,0 4-27,0-4 0,4 1-113,0-1 0,1-2 101,-2 2 0,-1-2-115,1-2 1,-1-3 47,-2-1 0,3-4-147,1 1 0,0-2 47,-4-2 1,1-5-361,3-2 146,-3-3 140,4-1 43,-5 0 1,0-5 48,0-3 1,0 2-557,0-1 682,0-1 0,-10-38 0,-2-8 0</inkml:trace>
  <inkml:trace contextRef="#ctx0" brushRef="#br0">23935 5522 8182,'0'-15'0,"0"0"0,0-5 97,0 1 0,2 3 140,1 1 0,4 3 19,4 1 1,5 3 24,3 1 1,2 3-236,1-3 0,1 4-46,-1-1 0,4 3-189,0 1 0,-1 4 262,-6 0 1,1 4 65,-5 0 1,0 2-423,-4 1 1,-1 0-591,-3 0 0,-1 1 369,-2-1 1,-3 0-268,3 0 771,-3 0 0,-45 10 0,-12 3 0</inkml:trace>
  <inkml:trace contextRef="#ctx0" brushRef="#br0">24036 5578 8182,'-6'-11'0,"0"3"0,2 1 0,3 3 229,-3-3 1,3 3-102,1-4 1,5 6-148,2-2 0,8-1 80,4 1 0,2 1-11,1 3 1,2 0-292,2 0 0,-1 0 109,5 0 0,-4 0-370,4 0 0,-5 0 502,1 0 0,3 10 0,-1 2 0</inkml:trace>
  <inkml:trace contextRef="#ctx0" brushRef="#br0">29289 3091 8245,'-6'0'-530,"-3"-1"512,6-3-49,-6 3 0,6-5-39,-4 2 345,4 3-84,-6-4-1,7 0-13,-3 4-31,0-4-153,4 0 0,-3 4 109,8-3 0,2 3-5,5 1 1,6 0-105,1 0 1,3 0 97,2 0 1,4 0-48,3 0 0,6 0-12,2 0 1,5 0-8,2 0 0,1 0-181,6 0 0,-1 0 158,2 0 1,-5 0 17,-7 0 0,-2-2-3,-6-1 0,-5 1-58,-6-1 76,1 1 0,-15-1-38,3-1 24,-7 0-4,1 4 178,-5-5 1,-1 4-192,-3-3 9,3 3 3,-4 1-201,0 0 1,2 0 5,-4 0 40,5 0 138,-8-5 0,7 4 8,-4-3 1,3 3 32,-4 1 1,5-1 19,-5-3 0,4 3 79,-3-3 0,3 1-112,-3 0 1,3 1 88,-3-1 1,3-2-69,-4 1 0,5-1 272,-5 1-130,6 3 1,-7-5 89,5 2-152,1 3-4,-2-4-52,3 0 0,-1 4-16,6-3 0,0 3 0,4 1 1,1 0 16,3 0 0,0 0-38,0 0 0,2 1 7,2 3 1,-3-3 4,3 3 0,-2 1-41,-2-2 0,0 5-5,0-5 1,-1 6-17,-2-1 1,-2-2-80,-2 1 107,-3 1 1,2 3-4,-6 0 0,-5 0-119,-7 1 0,-2-1-50,-5 0 1,-5 4-132,1 0 1,-5 1 96,1-1 0,3-3-81,1 3 0,3-2 310,5-2 0,2 0 0,44 10 0,11 3 0</inkml:trace>
  <inkml:trace contextRef="#ctx0" brushRef="#br0">30253 3651 8251,'0'-11'0,"0"0"-32,0 0 1,3-4 32,1 0 1,1-1 247,-1 1 0,-3 2 208,3-2 0,1 3-204,-2 1 0,1 3 252,-4 1-437,5-1 273,-4 2-538,4 1 0,-5 6 92,0 3 0,-3 4-93,-1 7 1,-4-2 160,5 6 1,-6 0-5,1 3 0,2 2-14,-1 2 1,4-3-8,0 4 1,0 0-72,-1-1 0,3 0 132,-3-3 0,3 0-276,1 3 0,0-6-38,0 3 0,0-5-81,0 1 1,0 1 131,0-5 1,4 0-278,0-4 541,-1 0 0,2-19 0,2-6 0</inkml:trace>
  <inkml:trace contextRef="#ctx0" brushRef="#br0">30197 3539 8270,'-5'-16'0,"2"-1"0,-4-6 0,4 2 114,-1 3 0,3-2 198,1 5 0,5-4-200,3 4 0,3 4 152,4 3 0,2 5-326,6-5 1,-1 6 13,0-2 1,2 3 150,2 1 1,2 5 10,1 2 0,-1 4-204,-6 4 0,-1-1 44,-2 5 1,-3-1-148,-5 5 0,-4-1-56,-4 1 0,-1-2 180,-2-3 1,-5 4-127,-3-4 0,-3 0 97,-4 0 0,1-4 29,-4 1 0,-1-4-55,-3-3 1,-1 0 8,1-4 1,-1 0-76,1-4 1,0 4-415,-1-1 604,6 1 0,-4-14 0,3-2 0</inkml:trace>
  <inkml:trace contextRef="#ctx0" brushRef="#br0">1948 7258 7751,'0'-7'9,"0"-1"1,-3 1 267,-1-5 0,-3 0-19,3-3 1,0 3 129,4-3 0,0-2-132,0 3 0,1-3-56,3 2 0,2 2-39,5-6 1,1 5-2,-1-1 1,1 4 3,3 4 0,-1 1-147,5 2 0,-4 3-45,3-3 0,-4 9 94,1 6 0,-3 5-41,0 7 0,-6 3 29,-3 0 1,-1 9-111,-2-2 0,-5 5-13,-3-1 0,-3 2-214,-4 2 0,1-2 95,-4-1 1,0-7-31,0 3 0,-2-12 624,5 0 1,0-10 7,4-1-112,4-8 0,2 1 97,5-8 0,0 2 168,0-5 1,0 3-326,0-4 0,5 5-5,3-5 1,2 6-273,1-2 1,2-1 59,1 1 0,0-3-549,5 3 1,-4-1 272,3 1 1,1 3-310,4-3 1,-1 2-173,0-2 1,-3 2-370,0-6 0,-1 4 1101,5-3 0,19-20 0,5-10 0</inkml:trace>
  <inkml:trace contextRef="#ctx0" brushRef="#br0">3147 7101 7738,'0'-12'3,"0"-3"1,-4 2 59,1-2 0,-2 3 137,1 1 0,1 1 303,-4 2 1,-1 2-142,-3 2 1,0 3-112,0-3 0,-4 12-39,0 3 1,-1 12-186,1-1 1,-1 8 57,-3 0 1,3 2-50,5 2 1,3 4 59,1 3 1,0-2-251,0-2 0,2-6 79,5-1 1,5-5-25,2 1 1,7-7-86,1-4 0,5-8-13,-1-3 1,2-8 102,1-3 0,4-4-10,0-4 1,1-4-69,-5-7 0,4 1 119,0-5 0,0 4 5,-3-4 1,-5 1-6,1 0 0,-5 0-9,1 3 1,-8 7 149,-3 1-121,-3 4 149,-1 8 0,-5 7-20,-2 10 0,1 5-43,-2 7 0,6 0 14,-2 3 1,3-3 1,1-1 0,0 1-35,0-5 1,5 0-5,2 0 0,7-8 1,1 2 1,5-9-4,-2 1 0,5-3 37,3-1 0,-4-8 19,1-4 1,-2-5 7,-6 2 1,3-5-9,-3 1 1,-4-1 14,-3 2 0,-6-3 0,2 2 0,-4 2 6,-4-2 0,-3 5-213,-8-1 1,-2 3 109,-6 1 0,1 4-412,-1 4 1,-3 1-52,0 2 0,0 5-222,4 3 1,3 2 243,0 1 0,7 1 439,1 3 0,44 28 0,-8-17 0,0 1 0</inkml:trace>
  <inkml:trace contextRef="#ctx0" brushRef="#br0">3662 7370 7749,'-1'7'253,"-3"1"0,3-4-43,-3 3 0,3-3 210,1 3 1,-1-4 310,-3 1-252,3-3-118,-4-1-181,5 0 1,0-9-32,0-2 0,1-8-122,3 1 0,2-1-47,5-3 1,0 2-1,1-7 1,3 3-156,-1-3 1,3 8 60,-2-4 1,-3 8-20,3 0 1,1 4-49,-1 4-5,0 2 1,-5 15 80,-3 5 0,0 4 23,-4 4 0,-1 0 18,1 4 1,-1-4 13,-2 3 1,0-2 39,0-2 0,1-3 3,3 0 1,-2-9 76,6 1 0,-5-7-1,5-1 1,-1-1 157,4-2 1,1-5-105,-1-3 0,4-7 103,0-3 1,5-7-239,-2-1 1,0-4 98,0 4 0,1-6-129,3 3 1,-3 1 115,0 2 1,-6 4-17,2 3 0,2-1 35,-3 5 1,-2 5 9,-5 6 0,-4 4-52,0 4 1,2 6 25,-1 5 1,1 5-154,-1-1 1,-3 2 82,3 1 1,1 1-355,-2-1 0,2 0 57,-1 1 0,-1-5-66,4 1 1,-3-5-65,3 1 1,1-3-191,3-1 0,-3-3-74,-1-1 1,4-4 40,4 1 643,0-3 0,26-41 0,-17 15 0,1 0 0</inkml:trace>
  <inkml:trace contextRef="#ctx0" brushRef="#br0">4525 7224 7749,'-7'0'162,"2"0"389,0 0-201,4 0-65,-4-5 0,6-1-165,3-5 0,2-4-109,6 0 0,0-5 1,3 2 1,-3-4 120,3 0 0,-2 0-54,-2-1 0,0 1 11,0-1 1,-3 6-30,-1 2 1,-4 3-21,1 0 1,-4 6 3,-4 2 0,-2 4-10,-6 4 0,0 4-126,-3 7 0,1 2-22,-4 5 1,4 1 84,-1-1 1,1 4-97,-1 0 1,7 4 64,-3-4 1,7 1-119,0-5 0,3-3 140,1-1 0,5-4-9,2 1 0,4-8 43,4-3 1,3-3 117,4-1 0,1-1-39,-1-3 1,0-2-74,1-5 0,1-4 86,2 0 0,-3-5-88,3 2 0,-6-4-15,-1 0 0,-2 0-42,2-1 0,-3 5-152,-5-1 1,-1 5 57,-2-1 1,-2 7-73,-2 0 1,-4 6 37,0-2 0,-3 8 62,-8 3 1,2 7 5,-5 1 0,1 3 40,2-3 0,1 4 127,2-4 1,0 4-94,4-5 1,0 1 91,4-3 0,0-1-31,0 0 1,2-4 117,1 1 1,3-6 4,6 2 0,-1-3-20,0-1 1,0 0 611,0 0-446,1 0 0,-5 0 287,1 0-501,-6 0-355,-7 0 1,-2 0 88,-8 0 1,1 0 191,-1 0 0,-27 10 0,-12 3 0</inkml:trace>
  <inkml:trace contextRef="#ctx0" brushRef="#br0">5914 6911 7734,'11'-5'2,"-4"-1"-124,1-6 0,0 1-185,7 0 0,-2 0 547,2 0 1,-3-2-5,-1-2 1,4 2-75,0-6 0,-1 0 3,-7-3 1,3 3 6,-2 0 1,-3 1-30,-2-5 0,-1 2 4,-2 3 0,0-2 24,0 5 1,-5-4 30,-3 4 0,0 0-149,0 4 162,-2 0-268,4 0 1,-2 4 90,1 4 0,3 3 52,-3 3 1,3 5-84,-3 7 1,3 2 33,-4 6 0,2 5 118,-1 6 1,-3 6 153,2 8 1,0 3-468,0 5 0,2 1 290,2 3 0,3 2-169,-1-28 1,0 0 0,2 29-12,2-31 1,0 0 0,4 21-48,5-1 0,1-4 74,-1-4 1,0-9-69,0-5 1,0-6-35,1-6 1,-1-1-143,0-6 0,-4-5-1021,1-2 549,-6-3-352,3-1 1085,-5-5 0,-10-11 0,-2-8 0</inkml:trace>
  <inkml:trace contextRef="#ctx0" brushRef="#br0">5869 7213 7757,'-8'-7'-33,"1"-1"0,4 5-350,0-5 1072,1 6 1,7-7-357,3 5 1,7-3-162,3 3 1,7-1-206,1 1 1,4 3-218,-4-3 1,6-1-75,-3 2 0,0-1-343,1 4 0,-4 0 667,4 0 0,0 5 0,3 1 0</inkml:trace>
  <inkml:trace contextRef="#ctx0" brushRef="#br0">6362 7000 7757,'0'-11'314,"0"0"1,1 1 561,3 3-300,-3 2 1,9 5-273,-3 0 1,-1 5-123,2 2 1,-1 4-207,5 4 0,-1 1 87,0 3 0,0 2-138,0-2 1,1 2 57,-1 1 1,-4 1-32,1-1 1,-5-4-97,5-3 0,-6-3-53,2-1 1,-3 0 84,-1 1 83,0-6 168,0-1 65,0-15 1,0 2-240,0-7 1,0-2 79,0-2 1,4 2-179,0-2 1,1 2-48,-1-2 0,-2-1-179,5 5 0,-3 0-36,4 4 0,-5 1-210,5 3 0,-1-2 146,5 5 0,-1 1 459,0 3 0,30 10 0,8 2 0</inkml:trace>
  <inkml:trace contextRef="#ctx0" brushRef="#br0">6776 7068 7757,'-5'6'-32,"-1"4"16,-5-3 1,3 3-297,1 1 0,3 2 59,-4 2 1,5-3 1118,-5 3 1,6-2-340,-2-2 0,3-4 190,1 1-532,5-1 0,1 3 4,5-2 0,2-3-111,2-5 0,-2-2 93,6-1 0,-4-4-104,4-4 0,-5-4 70,5 0 1,-5-5-117,1 2 1,-3-2 16,-1 1 1,-4-2-32,-4 2 0,-1-2 17,-2-1 0,0 1-118,0 2 0,-5 3 45,-3 5 1,-3 1-167,-4 2 1,1 3-161,-4 5 0,0 1 154,0 3 1,-2 2-671,5 6 1,0 4-50,4 2 940,4-1 0,7 39 0,7 5 0</inkml:trace>
  <inkml:trace contextRef="#ctx0" brushRef="#br0">7022 7180 7757,'0'6'532,"0"-1"0,0-4 482,0 3-519,0-3-369,5 4 0,-2-5-135,4 0 1,1-5 122,3-2 1,0-7-39,0-1 1,4-5-9,0 1 0,5-2 12,-1-1 1,2-1-141,1 1 1,-3 1-3,0 2 1,-6 4 30,2 8 0,-6 2 63,-1 5 1,-6 1-82,2 3 1,-3 2 27,-1 5 0,0 5-23,0 3 0,0-2-84,0 2 1,0-5 74,0 1 0,0-3-49,0-1 124,0 1 182,5-6-176,1-1 0,5-6 109,1-3 1,-1-2-22,0-6 1,0-4 127,0-2 1,1 0 13,-1-1 1,4 6-87,0-2 1,0 2 107,-4 2 1,0 0 187,0 0-117,0 5-235,1 1 1,-2 10-1,-3 2 1,-2 4-168,-5 4 0,4-2 57,-1 2 1,1 1-492,-4-1 0,4 0 234,0-4 0,1-4-657,-2 1 0,0-5-10,4 5 0,-3-6 918,4 2 0,-1-22 0,4-7 0</inkml:trace>
  <inkml:trace contextRef="#ctx0" brushRef="#br0">8680 6933 7743,'-6'0'-886,"1"0"941,5 0 0,1-5 70,3-2 1,2-8 231,5-4 0,2-2-195,2-1 1,2-7-47,5-5 0,1 1 82,-1-5 0,1 0-63,-1 1 0,1-1 8,-1 5 0,-5 4 167,-2 3-20,-7 7-207,-3 3 0,-5 15-80,0 4 1,-4 11 91,0 5 1,-8 7-18,1 4 1,-3 6-79,3 1 1,0 4 78,-1-3 1,0 5-259,-3 2 0,2 0 107,-1 3 1,1-2-190,2-1 0,3-1 114,1-3 0,4-5-49,0-10 0,3-6 211,3-13 1,5-2 121,7-5 1,-1-5 199,4-2 0,1-8-136,3-4 1,1-2 41,-1-1 0,1-4-38,-1 0 1,0-4-134,1 4 0,0-1-33,3 5 0,-6 1-175,3 2 0,-7 4 27,3 8 1,-6 2 73,2 5 1,-2 1-2,-2 3 1,-4 7 24,1 8 1,-1 2-93,5 1 1,-1 1-36,0-1 1,-1-1-211,-3-2 1,5 2 4,-1-2 0,0-3-269,4-1 1,-1-7 135,1 0 0,-2-6-395,6 2 871,0-3 0,9-15 0,6-6 0,2-2 0,0 0 0</inkml:trace>
  <inkml:trace contextRef="#ctx0" brushRef="#br0">9688 6810 7750,'-6'-11'0,"-4"0"-249,3-1 0,0 6 441,0 2 1,-4 3 631,-4 1 1,-1 1-444,1 3 0,-2 7-16,-1 8 1,-2 2-173,5 2 1,-1 3-124,1 0 0,6 4 3,-2-4 1,3 1 70,1-1 1,2-2-270,5 2 1,1-3-22,3-5 0,3-2-115,8-4 0,-1-2 88,5-3 0,-1-2-117,5-5 1,-1-1 100,1-3 1,-1-2 40,0-5 0,1-4 12,-1 0 0,-3-5 33,-1 1 0,-3-2 141,4-1 1,-5-1-7,1 1 0,-3-1 79,-1 1 1,-3 0-8,-1-1 0,-4 6 335,1 2-289,-3 7 1,-6 3 58,-3 5 1,-2 3 7,-1 4 0,1 6-98,3 9 1,-3 1-49,2-1 1,2 0-19,-1 1 1,3 3-156,-4 0 1,6 0 79,-2-3 1,3-5-147,1 1 1,0-5-26,0 1 172,5-3 0,5-2-12,5-3 1,1-3-5,-1-8 1,2 2 54,6-6 1,-5-3-73,1-4 0,0-5 0,3 2 1,1-3 42,-1-2 1,-1 1-18,-2-1 1,1 1 10,-5 0 0,3 3-20,-3 0 351,0 6-261,-4-4 1,-4 12 184,-4 5 0,-6 9-1,-5 6 0,2 5-117,-2-1 0,1 2-57,-4 1 0,3-1-114,1-2 1,4 1 82,0-5 1,1 0-31,2-4 0,0 0 15,0 0 0,5-4-51,3-4 1,3-1-47,4-2 0,-1-2 175,4-1 1,-3-4 255,4-4 0,0-1-120,3-3 0,-5-1-124,-2-3 0,0-2-15,-4 2 0,3-2-106,-6-1 1,0-1-262,0 1 0,-3 3 128,-5 0 1,0 6-434,0-2 0,-5 6-45,-3 2 0,2 4-274,-1-1 0,-2 3 384,-6 1 1,6 1 514,-2 3 0,7 12 0,-1 8 0</inkml:trace>
  <inkml:trace contextRef="#ctx0" brushRef="#br0">10383 6866 7750,'0'11'-79,"0"-3"-39,0-1 1,0 1 918,0 3 0,0 1-302,0 3 1,0-2-97,0 2 1,0 1-200,0-1 1,3 0-54,1-4 1,0 0-71,-4 0 1,4 0-244,-1 1-109,1-1 1,-3-1-1219,3-3-557,-3-2 1086,9-5 960,-9-5 0,8-26 0,2-14 0,-1-4 0,-1 0 0</inkml:trace>
  <inkml:trace contextRef="#ctx0" brushRef="#br0">10450 6676 7750,'-11'0'-36,"3"0"-275,1 0 311,4 0 0,13 54 0,-1-19 0,1-1 0</inkml:trace>
  <inkml:trace contextRef="#ctx0" brushRef="#br0">10461 7034 7750,'-4'17'0,"1"-2"0,-1-6 89,4-1 0,0-5 552,0 5-317,0-6 0,1 3-76,3-5 0,2-1-43,5-3 0,0 2-42,1-6 0,0 0 0,3-7 0,-1 2-10,4-2 0,1-2-122,3-2 0,1 2 5,-1-2 1,-3 5-241,0-1 0,-5 4-203,5 4 0,-9-2 222,1 5 1,-2 1-55,2 3 1,-5 8-60,-2 4 1,-1 2-37,0 1 0,0-1 81,4 5 1,0-6 88,0 2 1,3-3 71,-3-5 0,7 2 151,1-6 1,4 1 27,-4-4 1,3-1-42,-3-3 0,5-2 45,-1-5 1,1-4 72,-2 0 1,-1-4 56,-6 4 0,0-5-54,0 2 0,-3-2 29,-1 1 1,-4-1-79,0 5 0,-3-3 84,-3 3 1,-4 4 42,-4 3 1,0 6-82,0-2 0,-5 4-128,-3 4 1,2 1 24,-2 2 1,5 7-128,-1-3 1,2 3 98,-2-3 1,6 0-160,-2 0 1,3 0 119,1 1 0,2-5-120,5 1 0,0-5-48,0 5 149,0-6 1,5 3 123,2-5 0,7-1-37,1-3 0,0 2 17,-4-6 0,1 5-50,3-5 0,-6 6 17,2-2 1,-2-1 70,2 1 0,-3 0-7,-1 4 1,-4 2 21,0 1 0,-1 7-68,-2 5 0,0 6-51,0 2 1,-4 4 10,0 7 0,-8 4-6,1 3 0,-4 8-232,0 3 0,1-1 142,-5 2 1,2-6-6,-2 1 1,-1-5 83,5-2 1,-3-10 210,3-1 0,0-12-76,4-6 0,3-2 365,1-7 1,3 1 179,-4-4-87,6 0-455,-3-5 1,5-1 55,0-5 0,0-1-189,0 1 1,0-5-235,0-3 1,5-2-778,2-1 0,7-1-11,1 1 0,1 0 1010,-1-1 0,8-14 0,5-4 0</inkml:trace>
  <inkml:trace contextRef="#ctx0" brushRef="#br0">12376 6698 7720,'0'-11'0,"-1"-4"0,-3 0 1,3 0-104,-3 4 1,-1 0 103,2-1 0,-2 1 977,1 0-645,-2 5 1,-5 1-154,-1 5 0,1 0-137,0 0 0,0 5-161,-1 2 0,3 3 106,1 1 1,-1 2-74,6 2 1,-5-3-25,4 3 0,1 1 56,3-1 1,5 0 146,2-4 0,3 1-37,1-1 1,2 0 23,2 0 1,2 0-31,6 1 0,-5-1 6,1 0 1,0 1 96,3 3 0,-1-2-85,-2 2 0,1 1-40,-5-1 0,-5 0 30,-7-4 1,-1 4-79,-2 0 0,-3 1-45,-4-1 0,-6-3-192,-9 3 1,-4-2 123,-1-2 0,1-4-71,4 1 0,0-6-29,-1 2 1,6-4-184,2-4 0,2-3-640,2-8 1055,5-7 0,21-25 0,10-10 0,-7 15 0,1 0 0,0-1 0</inkml:trace>
  <inkml:trace contextRef="#ctx0" brushRef="#br0">12757 6418 7753,'11'0'462,"-1"5"-139,-2 2 0,-2 3 17,-2 2 0,-3 7 226,3 4 0,-3 8-272,-1 3 1,-4 0-188,0 8 0,-4-1-93,0 3 0,2-4 67,-1-2 1,4-4-143,-1 0 1,3-7 7,1-4 17,0-6 1,1-11 23,3-2-104,2-3 1,6-2 157,-1-3 1,-4-3 0,1-8 1,-1 1-89,4-4 1,4-1 78,0-3 0,4-1-126,-4 1 1,5-4 93,-2 0 0,0 1-8,0 6 1,0-1 84,1 5 1,0 0 104,-4 4 1,0 5-20,-3 2 0,-1 8 143,0 3 1,0 8-141,0 4 1,-4 6-34,-4 1 1,2 1-140,-1-1 0,1-2-132,-1 2 0,-3-2-277,3-2 1,-2-1-544,2-2 166,-3 2 0,9-10 195,-2 1 0,2-6-146,1-6 1,1 0 740,3 0 0,17-30 0,10-7 0</inkml:trace>
  <inkml:trace contextRef="#ctx0" brushRef="#br0">13407 6832 7771,'0'-7'232,"0"-1"0,1 5 382,3-5 1,2 5-209,5-5 1,2-1-145,2-6 0,-2 2-178,6-6 0,0 4 85,3-4 1,0 1-41,1-5 1,-2 2-5,-2 3 0,-7 0-154,-4 3 0,-6 6 47,2-2 0,-4 8-122,-4-1 0,-7 3 42,-8 1 1,-3 6-26,-4 5 1,-2 5 45,-2 7 1,2-1 59,2 0 0,2 5-127,-2-1 1,3 4-79,5-4 0,5 4-194,6-4 0,4 0 70,0-4 0,11-4-44,7-3 0,10-7 61,5 0 1,4-6-44,3 2 0,2-4-34,2-4 1,2-3 71,-2-8 1,3 1 195,1-5 1,-6 1 134,-1-5 0,-5 1-88,-3 0 1,1-2 146,-5-2 0,-3 1 61,-4-5 1,-10 5 38,3-1 0,-9 2 234,1 2 1,-9 8 9,-6 3 0,-1 7-115,-7 1 1,-4 6 217,-3 5 0,-4 3-173,4 4 1,0-1-135,4 4 0,3 2-120,0 6 1,2-2-157,-2 2 1,3-2 72,5-2 1,0 1-134,0-1 1,4 0-263,4 1 0,4-6 146,6-2 1,2-6 23,10-2 1,-1-4 26,5 1 1,-1-4 61,1-4 1,3-2 82,0-6 1,0-3 19,-4 1 1,1-3 2,-1 2 0,2-1 12,2-2 0,-6-4 118,2 4 0,-7-2-90,0 1 1,-4 2 479,-3 2-271,2 7 1,-10-2 82,0 10 0,-9 5-99,-6 3 0,-1 7-48,1 3 0,3 0-64,-3 1 0,2-1-6,2 5 0,1-6-229,3-2 1,2 1 2,5-1-21,0 0 0,6-5-37,5-3 0,1-2 25,7-5 1,0 0 66,3 0 1,2-6 6,2-5 1,-2 0 26,2-4 1,-3-3 6,0 0 1,-1 0 77,1 0 0,-6-1-68,-2-3 0,-1 0 354,1 4 410,-8-3-110,3 8 1,-11 2-259,-3 7 0,2 9 73,-6 6 1,-3 6-180,-4 5 0,1 2-94,7 2 0,-3-3-332,2 4 0,3-3 185,2 3 0,1-4-893,2 3 0,7-7 8,4-4 0,5-4-295,6-3 0,2-3 1158,2-5 0,4-15 0,4-5 0,4-2 0,1 0 0</inkml:trace>
  <inkml:trace contextRef="#ctx0" brushRef="#br0">15602 6631 7800,'0'-16'0,"0"-3"0,4 3-302,0 1 0,-1-1 42,-3 1 0,0-1 781,0 1 0,0 2-217,0-2 0,-5 7-112,-2 0 0,-8 6-82,-4-2 1,-3 4 88,-4 4 0,1 2-122,-5 5 0,0 5 2,-4 3 0,2 2 45,2 1 0,8 1 3,7-1 1,2-3-216,2 0 1,5-2 53,2 2 0,12-3 39,3-5 0,9-1 6,2-3 1,6 2-14,5-5 0,1 1-13,-1-1 1,1-3-14,0 3 0,-2-3-7,-2-1 1,1 4 46,-5-1 1,-1 5 254,-6-5-252,-3 6 0,-10-3-1,-2 6 0,-8-1 2,-3 0 1,-12-1 12,-3-3 1,-7 3-292,3-2 0,-5 2 84,1 1 1,1-1-243,-1-3 0,5 2 152,-1-5 1,3 0-552,0-4 389,6 0 0,6-2 430,7-1 0,22-17 0,12-6 0,2-5 0,-1 1 0</inkml:trace>
  <inkml:trace contextRef="#ctx0" brushRef="#br0">15961 6418 7801,'6'-11'1842,"-1"0"-1137,-5 4 1,0 4-268,0 6 1,0 4-105,0 4 0,0 6-164,0 6 0,0 0-91,0 7 0,-4 0 48,0 4 1,1-1-132,3 1 0,-4-1-159,0 1 0,0-3-467,4 3 0,0-8-332,0 4 0,0-10 424,0-5 1,4-3-867,0-1 1404,4 0 0,4-24 0,5-7 0</inkml:trace>
  <inkml:trace contextRef="#ctx0" brushRef="#br0">15837 6720 7850,'-6'-5'241,"-4"0"60,3-2 1,2-3-755,1 3 0,3 0 72,1 0 1,1 4 1206,3 0 1,7 1-458,8 2 0,3 0-463,4 0 1,-1 0-173,5 0 1,-2 4-979,2 0 1244,3 5 0,-3-2 0,3 2 0,6 3 0,-1-1 0</inkml:trace>
  <inkml:trace contextRef="#ctx0" brushRef="#br0">16285 6653 7850,'0'-11'0,"0"4"291,0-1 91,0 1 1,2-1-44,1 1 0,0 4 276,4-1 0,-3 8-276,3 4 0,1 3-133,3 4 1,2 2-241,2 6 1,-3 0 80,3 3 1,-6-1-76,-2 5 0,-3-5 27,3 1 0,-4-2-124,0-2 1,-1-3 16,-2 0 0,0-6 43,0 2 168,0-7 186,-5-3-34,4-5 0,-4-5-58,5-3 1,0-2-196,0-1 0,5-5 6,2-3 1,3 2-208,1-2 1,2-3 54,2-4 0,1-1-187,2 5 0,2 0 91,-5-1 1,4 5-112,-4-1 0,3 5-340,-3-1 0,0 8 223,-3 3 1,-5 3-202,0 1 1,0 1 668,0 3 0,-2 7 0,0 21 0,1 9 0</inkml:trace>
  <inkml:trace contextRef="#ctx0" brushRef="#br0">16745 6788 7226,'10'-8'785,"-3"1"1,3 3-408,-3-4 0,3 5-23,2-5 0,0 1-79,3-4 1,-3-1-57,3 1 1,-6 0-1,-2 0 1,0 0 294,0-1-316,-2 1-108,-5 5 1,-1 1-94,-3 5 1,-6 5-38,-5 2 0,-3 8-185,3 4 1,-4 2-4,4 2 1,-4-1 85,4 0 1,-1 1-196,1-1 0,3 1 127,-3-1 0,8-3 17,3-1 1,3-8 100,1 1 50,0-2 0,8-3 24,3-2 0,7-4 144,-3-4 0,5-2 8,-2-5 1,4-4-16,0 0 1,4-1-26,0 1 1,2 1-44,-2-4 0,-3 0-5,4 0 1,-3-4-49,3 4 0,-8 0 27,4 0 1,-4 8-40,-1-1 0,-2 3-34,-4 1-147,-6 2 196,-1 10 0,-5 2-238,0 8 0,-4-3 2,0 3 1,-4-2 103,0-2 1,-2 1 20,-1 3 0,1-6-17,3 2 1,0-3 314,4-1-157,1 3 0,2-7 315,8 4 1,6-4-156,0 0 0,8-5 104,0-2 1,2-5-17,6 2 0,-6-3-98,3-1 0,0-4-100,-1 0 0,-5 0-146,-6 4 0,-2 0 132,-2-1-338,0 1-203,-5 0 324,-1 5 1,-6 1-211,-3 5 1,-2 1 126,-5 3 0,1-2 10,2 6 1,-2-1 64,3 4 143,-3 1 1,3-1-43,-1 0 1,6-4 281,-2 1-50,3-1-93,1 5 0,0-1 142,0 0 0,3-4-7,1 1 1,1-6 18,-1 2 1,-2 1 145,6-1-3,-6 5 1,4-8 372,-2 3-279,-3 2 0,3-4-38,-8 6 0,2-6-111,-6 2 0,1-3-272,-4-1 1,0 1-148,-1 3 1,1-3-701,0 3 270,0-3 1,0-1-1822,-1 0 1580,1 0 765,0 0 0,-15-24 0,-4-8 0</inkml:trace>
  <inkml:trace contextRef="#ctx0" brushRef="#br0">18705 6821 7902,'0'-11'-264,"0"0"1,-4 0 292,0-1 0,0 1 185,4 0 0,0-4-96,0 0 0,0 0 18,0 4 0,0 0-99,0 0 1,0-1 41,0 1 1,0 0-8,0 0 0,0 3 29,0 1-54,-5 4 0,-4-2-3,-6 5 1,-2 2-22,2 1 1,2 5 49,-6 7 1,0-2 13,-3 6 0,0 0-52,-1 3 0,2 1 20,2-1 1,0-3-108,4-1 1,1 0 62,6 0 0,0 2 32,4-5 0,0 0-77,4-4 1,6-4-15,6-4 1,3 2 78,3-1 1,7 0 18,-2-4 1,1-4-43,-1 0 0,-1-4 27,1 0 1,-1-2 12,0-1 0,1 0 36,-1 0 0,-4-1 2,-3 1 0,-3-1-3,-1-3 0,-1 6 88,-2-2 10,-3 2 6,-5 3 1,-3 1-96,-4 5 1,3 5 6,-7 2 1,2 7-86,-2 1 0,1 4 29,2-4 0,3 1-88,5-1 0,0-3 32,0 3 0,7-2-112,4-2 1,5-5 27,6-2 1,1-3-88,-1-1 1,4-1-131,1-3 0,4-7 80,-1-8 1,-3-2 168,-1-1 0,-2-2 53,-2-2 1,-1 1 218,-2-5 1,-2-1-90,-2-6 1,-4 2 166,1-3 1,-1 4-105,-4 0 1,-2 0 21,-1 1 1,-3 8 257,-1 2-289,0 9 1,-1 1 156,-3 6 0,-2 5-115,-5 2 1,0 7-265,-1 8 0,-2 3 147,-1 8 0,-2-1-107,3 5 1,1 0 83,-2 4 1,3-1-94,0 1 0,5-2-115,0-2 1,4-1 3,-1-3 0,3-3-196,1 4 0,5-4-49,3 0 0,1-6-182,3-2 0,-1-6 160,0-2 1,4-3-135,0 3 1,4-4-197,-4 1 1,3-4 15,-3-4 711,0-2 0,1-50 0,-7 22 0,0 0 0</inkml:trace>
  <inkml:trace contextRef="#ctx0" brushRef="#br0">19041 6676 7893,'-12'-12'627,"1"1"0,1 4-173,3-1 0,-2 5-119,5-5 1,1 4-179,3-3 0,1 4-102,3 0 0,6 0 82,5-1 0,4 3-74,0-3 1,2 3-119,2 1 1,-1 0-376,0 0 1,5 0-1309,-1 0 1738,0 0 0,21 10 0,7 3 0</inkml:trace>
  <inkml:trace contextRef="#ctx0" brushRef="#br0">20575 6508 7880,'0'-17'0,"0"4"-136,0-6 0,1 2 124,3-2 1,-3-2 508,3 2 0,1 3 44,-1 1 1,0 6 852,-4 2-981,0 4 0,0 1-158,0 9 0,0 6-138,0 9 1,-4 6 70,0 1 1,-3 5-243,3 3-1,-1-2 112,1 3 1,3 0-190,-3-1 0,-1 1-232,2-5 1,-1 0-334,4-3 1,-4 1 181,0-5 1,1 0-243,3-4 1,0-4 209,0-3 1,0-7-416,0 0 962,0-6 0,0-26 0,0-14 0</inkml:trace>
  <inkml:trace contextRef="#ctx0" brushRef="#br0">20396 6732 7880,'-5'-7'-93,"-1"-3"0,0 4 1,1-1 282,5-1 0,1 5 397,3-5 1,3 6-369,8-2 0,2 1-289,6 0 0,0 1 50,4-1 1,1 0 106,6-1 1,4 2-177,3-6 0,2 6 18,-2-2 1,1-1-96,-5 2 1,-3-1-48,-4 4 171,-10 0 0,0 5 65,-13 2 0,-7 7 128,-7 1 1,-3 5-45,-1-2 0,-1 4-50,1 0 0,-2-3 176,1-1 1,0 0-67,8 0 0,0-1 96,4-6-133,0 0 1,7-1-49,4-3 0,1-2-41,7-5 1,0-1-25,3-3 1,0-2-152,1-5 1,3-1 39,0-3 1,0 1 16,-3-5 0,-5 2 11,1-2 1,-5-2 35,1 2 0,-3-2-25,-1-1 0,-1 1 33,-2 2 1,-3-1 33,-5 5 1,-2 4-18,-1 3 1,-4 6 203,-4-2 1,0 4-115,0 4 1,0 2-50,-1 5 1,2 1-52,3-1 1,-3 4-10,3 0 0,2 3-10,1-3 0,-1 1-311,1-1 275,0-2 1,6 3 3,1-5 1,0-1 102,4-2 1,5 0-85,2-4 1,3 0 95,-2-4 1,2 0-130,5 0 1,0 0 0,-4 0 0,3-1 72,-2-3 0,1-1-17,-1-3 1,-3-2 7,-5 3 1,0-4-4,0-4 1,-1 1 206,-2-5 1,-3 5-63,-5-5 1,0 1 66,0 0 1,-1-2-6,-3 5 0,-2 0-106,-6 4 0,1 3-139,0 1 1,-4 4-238,0 0 0,0 1 63,4 2 0,0 5-108,0 3 0,1-2-1184,2 2 1523,-2-1 0,34 29 0,2 6 0</inkml:trace>
  <inkml:trace contextRef="#ctx0" brushRef="#br0">21729 6653 7880,'-18'1'-476,"3"3"0,3 1 378,1 3 0,5 2 225,2-3 0,-1 4 75,1 4 1,2-2 372,5 2 1,0-3-308,4-1 1,2 0-151,6 1 0,-1-2-174,4-3 0,-3 2 70,4-6 1,0 1 5,3-4 0,-3-1 61,-1-3 1,-3-2-42,4-5 0,-5-2 64,1-2 0,-7 2 158,0-6 1,-6-1 7,2-6 0,-4 2-102,-4-2 0,-6 3-185,-5 0 1,-6 6-7,-1 2 1,-2 4-106,-6 3 1,0 3-112,-3 5 1,0 3-381,4 4 1,1 6 216,6 9 402,4 5 0,22 7 0,6 6 0,3 5 0,0-1 0</inkml:trace>
  <inkml:trace contextRef="#ctx0" brushRef="#br0">23375 6474 7829,'0'-11'0,"0"0"0,-1-4-61,-3 0 30,3 0 1,-9 4 290,3-1 1,0 6 412,0 2 1,0 3-585,-5 1 0,-4 1 28,-3 3 1,2 2-152,-2 6 1,1 0 56,-5 3 1,5-3 18,-1 3 1,2 2 12,-2-3 0,3 1-123,5-3 0,3-1 29,1 0 0,4-4-52,-1 1 1,4-4 132,4 3 1,7-3-1,8 3 1,0-3-29,3 4 0,-2-5 4,6 5 0,-2-5 17,-2 5 0,-1-4 36,-2 3 0,1-3 96,-5 3 1,0 1-66,-4 3 0,-5-4 88,-2 1 1,-3-1-164,-1 5 1,-9 0-14,-2 3 1,-4-3-117,0 3 1,2-3 110,-6-5 0,4 3-474,-4-3 1,6 2-24,-2-1 0,2-2-853,2-2 840,5-3 0,1 3-345,5-8 846,5-2 0,41-35 0,-16 16 0,1 1 0</inkml:trace>
  <inkml:trace contextRef="#ctx0" brushRef="#br0">23599 6508 7829,'-1'7'587,"-3"1"1,3 0-212,-3 7 1,2 3-316,-2 4 1,3 0-48,-3 1 0,4-1-86,4 1 1,0 0 80,7 3 0,-2-7-82,6 0 0,2-6 86,2-1 1,2-6-47,1-2 0,4-3-70,0-1 0,1-9 60,-5-2 0,4-8-10,0 1 0,0-4 109,-3 0 1,-5-4 11,1 0 0,-5 0-44,1 3 1,-4 1 40,-4-1 56,-2 6 25,-5 1 0,-6 10 56,-5 2 0,0 8-69,-4 3 1,1 4-91,-1 4 0,3-1-4,-3 5 0,4-1-81,3 5 0,-2-5 30,3 1 1,2 0-149,1 3 0,3-5 11,1-2 0,0-1 112,0 1 0,5-6-47,2 2 1,8-6 34,4 2 0,-2-4-73,2 1 0,0-4 78,3-4 0,0-2 5,1-6 1,-5-3 47,1 1 1,-1-3 7,0 2 1,-2 2-6,-4-6 0,-1 4-39,0-4 0,-1 6 277,-3-2 1,-2 6 126,-5 2-21,0 4 0,-5-2-163,-2 5 1,-2 5-107,2 3 0,-2 3 16,5 4 0,-3-3-94,3 3 1,0 1-105,4-1 0,2 0-350,1-4 1,5-3-382,7-1 0,-2-4 324,6 1 0,5-3-257,6-1 1,-2-1 758,2-3 0,0-7 0,4-8 0,-1 3 0,-9-5 0,1-4 0,1 0 0,0 1 0</inkml:trace>
  <inkml:trace contextRef="#ctx0" brushRef="#br0">24641 6317 7829,'0'-19'136,"0"1"1,0 0 286,0 0 1,0 0-43,0 3 1,-5 4 141,-2 0 1,-3 1-131,-2 6 1,1 2 110,0 6 1,-4 4-199,0 11 0,-4 1-84,5 10 0,-1 1 18,3 6 1,5 3-126,-1 5 1,6 0-159,-2-1 0,3 6-79,1 2 1,0-2 9,0-1 1,0-4-265,0-4 0,5-2-386,2-1 0,0-8-185,0 0 1,1-7 366,3-4 0,-4-3-1053,1-5 1633,-1 0 0,9-4 0,2-2 0</inkml:trace>
  <inkml:trace contextRef="#ctx0" brushRef="#br0">24406 6698 7836,'-6'-10'0,"-4"3"0,2-8 0,3 2-69,1 2 1,8 1-151,4 3 0,8-3 186,6 2 1,9 3-52,7 1 1,8 3-102,-1 1 1,8-1-212,3-3 1,0 3 400,4-3 0,-7-1-88,0 2 0,-10-6 168,2 1 0,-13-2 42,-2-1 0,-11 0-163,-8 0 1,-5 3 104,-6 1 1,-2 3-85,-6-3 0,-5 4 16,-14-1 1,3 3 559,-6 1 0,0 0 184,-4 0 0,4 5-374,0 3 0,1 2 14,-5 1 1,5 1-244,3 3 1,6-2 56,2 2 0,4-2-130,-1 2 0,8-2-19,3 2 0,5-7-136,7 0 1,0-1 107,11 4 1,3-4-138,4-4 1,6-1 36,-3-2 1,0-2-115,1-1 0,-1 0 37,0-4 1,-1-1 92,-6-3 0,1-4 28,-1 0 0,-5-4 55,-2 5 0,-3-1 136,-5 3 0,2 5-50,-5-1 0,-1 5 479,-3-5-567,-5 6 0,-1 1 73,-5 4 0,0 7-362,-1 1 0,2 1 130,3 3 1,-2 1-143,6-1 0,-1 3-145,4-3 0,0 0-194,0-4 1,5-1 143,2-2 0,8 1 59,4-6 1,6 1 417,1-4 0,35-15 0,-28 6 0,0-1 0</inkml:trace>
  <inkml:trace contextRef="#ctx0" brushRef="#br0">25436 6452 7836,'-3'-8'-224,"-1"1"1329,-5-1-695,3 2 1,-5 1-52,-1 5 0,1 2-156,0 6 0,-1 1-136,-3 9 1,2-3 96,-2 4 1,3 0-98,1 3 1,1 0 54,2 1 0,3-1-132,5 1 1,0-2-11,0-3 1,1 2 35,3-5 1,7 0-96,8-4 1,2-1-113,2-2 0,0-2-100,3-2 0,-1-3 31,5 3 1,-1-7-57,1 0 0,1-10 130,-5 2 1,5-4 44,-1 0 1,-3-2 56,-1-6 0,-2 0-60,-2-4 0,1 3 12,-1-6 0,-1 4 211,-2-4 0,-3 6 189,-5 2 1,-4 3 255,-4 4-158,-1 8 0,-9-3-136,-4 10 0,-5 5-80,-6 2 1,-1 8 0,1 4 0,-1-2 3,1 2 0,3 1-178,1 6 0,2-6 19,1 2 0,0-3-92,7-1 0,3 0 40,2-3 0,1-3 37,2 3 0,6-7 33,6-5 0,4 2-6,6-1 0,2 0-78,2-4 0,-1-1 78,5-3 1,0-2-136,3-6 1,1 0 35,-1-3 1,1 3 29,0-3 0,-1-3 54,1 0 1,-2 0 77,-2-1 0,-2 6-40,-6-2 0,-3 4 119,-1 3 1,-8-1 322,1 6 1,-7 0-165,0 7 1,-3 3 104,-1 8 1,-1-1-156,-3 5 0,-1-1-80,-2 5 1,-3-1-39,2 1 1,-2-5-176,-1 1 0,0-5 78,0 1 0,-2-2-62,-2 2 1,3-6-176,-3 2 0,-1-7 94,1 0 0,-1-3-450,1-1 1,2 0-61,-2 0 1,2-1-296,-2-3 0,2-2 190,-2-6 715,-2 1 0,-10-40 0,9 21 0,1-1 0</inkml:trace>
  <inkml:trace contextRef="#ctx0" brushRef="#br0">26848 6496 7878,'-12'0'0,"2"-1"293,3-3 131,-3 3 1,10-8-216,0 6 0,6-1-55,9 4 1,8-4 127,6 1 1,9-1-106,3 4 0,9 0-104,6 0 0,1 0-321,6 0 1,-2 0 232,-27 0 1,-1 0 0,28 0 27,-27 0 0,0 0 1,20 0-181,-1 0 0,-12 0-86,-8 0 1,-9 0-640,-9 0 510,-8 0 0,-8-1 76,-10-3 1,-1 1 69,-7-4 1,0 3 116,-3-3 1,-1 0 476,1 0 1,3-3-329,1 3 1,3 0 282,-4 0 0,9 3 33,-1-3 0,3 3 199,1-4 0,1 6 351,2-2-522,3 3 0,-3 1-219,8 0 1,2 1 27,5 3 0,2 2-111,2 5 1,-3 2-3,3 2 1,-3-2-182,0 6 0,-5-4-290,1 4 1,-6-2 219,2 2 0,-3 1-127,-1-5 1,0 3 56,0-3 0,-5 1-440,-2-1 1,-3-3-39,-2-1 729,1 0 0,-20-15 0,-5 3 0</inkml:trace>
  <inkml:trace contextRef="#ctx0" brushRef="#br0">28404 6149 7878,'5'-16'288,"3"-3"0,-3 3 458,-1 1 1,-2 4 219,2 4-93,-3-3-723,4 8 0,-6 2 34,-3 8 1,-1 7-110,-2 3 0,0 5 98,4 3 1,1 0-172,-1 8 0,1-4 89,2 3 0,0 1-445,0-4 0,0 2-111,0 2 1,0-2-314,0-2 1,0-2 336,0-1 1,0-8-131,0 4 0,0-4 571,0-1 0,-10-22 0,-2-9 0</inkml:trace>
  <inkml:trace contextRef="#ctx0" brushRef="#br0">28203 6396 7878,'-4'-18'132,"0"3"1,1 3 145,3 1 0,5 1 58,2 2 0,9-1 325,7 6 1,2-1-942,8 4 0,-1 0 121,10 0 0,-1 0-98,3 0 0,-4 5 71,-2 2 1,-6 0 39,-6 0 0,-1 1 120,-10 3 1,-5 0-34,-6 0 1,-3 0 24,-1 1 0,-4-1-10,0 0 1,-4 0 221,0 0 0,-1 1-45,2-1 0,1 0 99,2 0 1,3-3 50,-3-1 0,4-3 1,4 3 0,3-4-127,8 1 1,-1-3-30,5-1 0,0 0-39,8 0 0,-4-5-155,3-3 1,-2-2 52,-2-1 1,-3 0 78,0 0 1,-6-2-34,2-2 1,-7-1-36,-4-2 0,-3-4 25,-1 4 1,-5 0-132,-3 0 1,-7 4-277,-3-1 1,-1 8 95,-3 3 1,2 3-62,-6 1 1,6 1-191,1 3 0,5 2 159,-1 5 0,3 0 380,1 0 0,10 25 0,2 7 0</inkml:trace>
  <inkml:trace contextRef="#ctx0" brushRef="#br0">29088 6373 7878,'0'-7'0,"0"-1"719,0 6 1,-2-3-360,-1 5 1,1 1 23,-1 3 1,0 7-133,-1 8 0,3 6-139,-2 1 0,-2 5-37,1-1 1,-1 2-140,1 2 1,3-1 107,-3 1 1,3-4-107,1 0 0,0-6-226,0 3 1,0-8 97,0 0 1,1-5-482,3 1 136,-3-8 388,4-2 1,-5-6 101,0-3 1,4 2 146,0-6 0,-1-4-162,-3-7 0,2-2 122,1-1 1,-2-2 29,3-2 1,2-3-94,2-4 0,-2-2 121,2-3 0,0 4-17,7-4 0,-2-2 84,2-1 0,1 2-76,-1-3 1,3 8 178,-3 0 1,0 10-94,-4 9 1,1 3 114,-1 1 1,0 5-193,0 2 0,-3 9 35,-1 6 0,-1 1-122,2 7 0,-3 0-37,-5 3 1,0 1-221,0-1 1,-5 0-47,-3 1 0,-3-5-218,-4 1 1,2-1-278,-6 0 1,0 2 301,-3-5 1,3 4-219,1-4 1,-1-4 13,-4-4 666,6-4 0,6-28 0,6-12 0</inkml:trace>
  <inkml:trace contextRef="#ctx0" brushRef="#br0">29973 6508 8055,'-8'0'2419,"1"0"-2420,4-5 1,-7 3-75,3-1 1,0 0-44,0-1 1,0-1 220,-5-2 0,1-4 126,0 0 1,0-2-38,0-6 0,-1 1 126,1-5 0,4-3-182,-1 0 0,6-5 42,-2 1 0,3-3-202,1-5 0,6 3 65,5-2 1,0 6-102,4 1 0,1 5 13,-1-1 0,4 9-110,-4 5 1,0 6 31,-4 6 0,0 0-36,1 0 0,-6 9 6,-3 2 1,-3 9 76,-3 2 0,-3 2-65,-6 6 1,-4-4 98,-3 4 1,-5-4 18,-3 4 0,0-4 11,1 4 1,2-6 18,-2-2 0,7-2 26,5-9 1,2 3 115,5-7 0,3-2 229,8-1 0,3-3-146,8-1 1,8-4-155,7 1 0,6-2-260,1 1 0,2 3-449,-2-3 0,3 3 10,5 1 0,-4 0 623,0 0 0,0 0 0,4 0 0</inkml:trace>
  <inkml:trace contextRef="#ctx0" brushRef="#br0">28438 7079 7835,'0'-11'0,"-1"-4"547,-3 0 352,3 0 578,-4 9-1085,0 1 0,4 15-173,-3 4 0,3 8-33,1 4 0,-2 4-66,-1 7 0,1-2-756,-1 2 1,1-2 382,2-1 0,-3-1-81,-1 1 0,0-2 115,4-2 1,-4-4 4,1-7 1,-1-3-150,4-5 258,0 0 123,0-4 1,0-7 146,0-8 0,4-3 77,0-4 1,4 1-96,0-4 0,5-1 20,2-3 1,5-1-88,-1 1 0,-2 1 3,2 2 1,-4-2-2,4 2 1,-2 3-9,2 1 1,-3 8 54,-5 3 1,0 3 128,0 1 0,-1 1-84,-2 3 1,1 3-58,-6 8 0,1-1-183,-4 4 1,-4-3 39,1 4 1,-6-4-67,1 4 1,-5-6-36,-2 2 0,-6-2-219,-2-2 0,1 0-240,-4 0 0,-2-3 228,2-1 1,0-4-322,4 0 1,0-1-218,4-2 139,2 0 757,9-10 0,52-28 0,-14 12 0,0-1 0</inkml:trace>
  <inkml:trace contextRef="#ctx0" brushRef="#br0">28864 7303 7835,'-5'6'0,"2"4"-172,-4-3 0,1 3 377,-2 2 0,-1-1 481,6 0 1,-1 0-433,4 0 0,0 1-360,0-1 0,1 0 94,3 0 1,0-1 146,7-2 1,-1 0 39,8-4 1,1 4-83,3-5 1,2 0-12,2-7 1,-2 2-28,2-6 0,-6-3-1,-1-4 0,-9-5-1,1 1 1,-8-3-18,1-4 0,-3 2-155,-1-2 1,-5 2 44,-2 2 0,-3 3-18,-1 1 0,-4 4-90,0-1 1,-4 8-197,4 3 1,-3-1-52,3 1 1,-4 2-218,4 5 0,0 0 110,4 4 536,5 1 0,11 23 0,7 5 0</inkml:trace>
  <inkml:trace contextRef="#ctx0" brushRef="#br0">29390 7045 7835,'0'-16'0,"1"4"280,3-3 0,-3 2 1171,3 2-236,-3 0-502,-1 5 1,0 2-524,0 8 0,0 3 29,0 8 0,0 2-192,0 6 0,-3 3 13,-1 0 0,-1 5-110,1-1 1,2 2 19,-6 2 0,4-4-323,-3 0 1,4-5-95,0 1 0,-2 1-294,1-1 0,0-1 158,4-6 0,0-3-228,0-5-377,0 0 1208,5-4 0,26-42 0,-9 10 0,-1 0 0</inkml:trace>
  <inkml:trace contextRef="#ctx0" brushRef="#br0">29648 7012 7835,'-5'-12'0,"-3"1"0,-2 0 0,-1 0 384,5 5-425,1 1 0,5 10 603,0 2 1,0 8-191,0 4 0,0 7 37,0 4 0,0 2-258,0 2 1,0-1-116,0 1 0,0-1-83,0 1 1,0-4 64,0 0 1,0-2-959,0 2 0,0-4 367,0-7 0,0 2 573,0-2 0,5-23 0,1-5 0</inkml:trace>
  <inkml:trace contextRef="#ctx0" brushRef="#br0">29233 7258 7835,'-6'-11'0,"1"0"0,5-1 602,0 1 1,11 1-447,8 3 0,7 2-477,8 5 0,9 0 98,6 0 0,4 4-388,3-1 1,2 5 456,1-5 0,-1 1 43,1-4 1,-8 0-34,-6 0 0,-10 0-150,-9 0 317,-7 0 0,-8 1-72,-7 3 0,-9-3 335,-7 3 1,0 1-67,-7-1 0,2 3 50,-2-3 0,-1 5 271,5-2 0,1 2-160,2-2 1,2 3-214,3-2 1,2 2 4,5 1 1,1-1-81,3-3 1,2 3 3,5-2 0,5-2-20,3 2 1,4-6 1,3 2 1,-3-3-4,3-1 1,-2 0 57,-1 0 0,-1-5 23,0-2 0,-4-3-32,-3-2 1,-3-3-14,-1 1 0,-4-6 126,-4 1 0,-1-1-275,-2 1 0,-5 2-274,-3 2 0,-8 3 86,-6-3 1,-1 7-94,-3 4 0,1 3-73,-1 1 1,2 1-326,-2 3 1,3 2-697,0 6 1412,6-1 0,-4 25 0,3 6 0</inkml:trace>
  <inkml:trace contextRef="#ctx0" brushRef="#br0">30174 7348 7264,'0'-7'923,"0"2"-665,5 5-72,1-5 0,6 4 114,-1-3 0,0-1-70,0 2 0,2-6 124,2 2 1,-3 0 49,3 0 1,-3 4-120,0 0 0,-2 0-209,-3-1 24,3 3 1,-9-3-69,3 8 0,-3 2-13,-1 6 1,-1-4-266,-3 4 1,2-7 42,-6 6 0,6-3-81,-2 4 1,3-1 60,1 0 0,0-4 103,0 1 0,1-6 98,3 2 0,3-3 24,8-1 0,-1 0 23,4 0 1,1-1-3,4-3 1,0 2 18,3-6 1,-2 1 1,2-4 1,1 0 3,0-1 0,-1 1-44,-4 0 0,-1 1 4,-2 3 1,-3 0 60,-5 4-55,-4 1 0,-2-1-24,-5 6 1,0 0 7,0 4 1,-2 1-5,-1 3 0,1-4 24,-1 1 1,0-4 21,-1 3 139,3 1 1,-3 2-98,8-3 0,-1-1 46,4-2 1,4-3-84,4 3 1,5-3 10,-1-1 1,2 0-37,1 0 1,1 0-109,-1 0 1,-1 0-44,-2 0 1,1 0-662,-5 0-1131,-5 0 1923,-5 0 0,-29 0 0,-17 0 0,1 0 0,-1 0 0</inkml:trace>
  <inkml:trace contextRef="#ctx0" brushRef="#br0">2341 9061 7827,'0'-7'6,"0"-1"0,0 1-415,0-4 0,0 3 373,0 1 1,0 3 456,0-3 0,-4 3 52,0-4-33,0 6-228,4-3 11,0 5-48,0 5 1,0 2-54,0 8 0,0 4 72,0 7 0,0-1-76,0 5 0,0 3-22,0 5 1,0 4-43,0-1 1,0 3 4,0 1 1,0-2-16,0-2 0,0 1-148,0-4 1,0-2-45,0-6 1,0-8 84,0-7-215,5-2 112,-3-7-82,3-1 216,-5-10 0,0-1-4,0-6 0,0 0-11,0-3 0,0 1-4,0-4 0,0-1 130,0-3 0,0-5-65,0 1 1,0-5 136,0 1 1,0-2-32,0-2 1,0-3-28,0 0 1,0-7-57,0-1 1,1 1-95,2-5 1,5 4 106,7 4 0,1 3-12,3 4 0,2 7 1,-2 4 0,0 11-10,0 8 1,-1 3-133,-3 1 1,-3 1 22,3 3 0,-3 2-88,0 5 0,-1 0-8,0 1 1,-1-1-149,-3 0 1,2 1-85,-5 3 0,3-1-469,-3 5 877,0-6 0,-12 15 0,-4 5 0,-1 1 0,1 0 0</inkml:trace>
  <inkml:trace contextRef="#ctx0" brushRef="#br0">2363 9274 7889,'-11'5'9,"3"-2"0,1 4 287,4-4 122,-2 2 1,7-5-104,1 0 1,7-2-144,5-1 1,6 0-119,2-4 0,-1 4 105,4-1 0,2-1-610,-2 2 0,5-5-35,-1 4 1,2-1 485,2 2 0,14-3 0,5-6 0</inkml:trace>
  <inkml:trace contextRef="#ctx0" brushRef="#br0">3091 9241 8595,'7'0'-914,"1"0"0,-1 0 1053,5 0 1,-1 0-465,0 0 1,4 0 324,0 0 0,30-10 0,3-3 0</inkml:trace>
  <inkml:trace contextRef="#ctx0" brushRef="#br0">3125 9442 7874,'-12'0'0,"1"0"-188,0 0-487,5 0 1037,1 0 1,6 0-190,3 0 0,7 0-168,8 0 0,2-4-41,1 1 36,1-1 0,12-7 0,7-3 0,3-1 0,1-1 0</inkml:trace>
  <inkml:trace contextRef="#ctx0" brushRef="#br0">4681 9409 7872,'-11'1'0,"0"3"-1109,0-3 692,0 4 1,3-5 2435,1 0-1338,4 0 1,-1-5-170,8-3 0,2-3-155,6-4 1,3-2-91,0-6 1,3 1-112,-3 0 0,5-5-136,-1 1 0,2-4-150,1 4 0,1-4 110,-1 4 1,-3-5 6,-1 1 1,-3 3-262,4 1 0,-7 2-413,0 2 0,-2 1-552,-7 2-501,1 3 1405,-4 9 0,-5 7 199,-2 8 1,-5 6 273,-3 1 1,3 4-185,-3 0 0,4 6 390,3 1 0,0 0-177,4-3 0,-3 3 286,3 0 0,0 0-115,4-3 1,5-5 4,3 1 0,3-2 11,4 2 1,0-2 51,7-2 0,-2-3-112,6-1 0,1-1-67,0-7 1,0 2-459,-1-1 0,-4-3 48,1 3 1,-2-3-97,-6-1 1,4 0-557,-4 0-726,-1 0 192,-2 0 1369,-6 0 0,-11-20 0,-8-4 0</inkml:trace>
  <inkml:trace contextRef="#ctx0" brushRef="#br0">5174 9308 8709,'2'-11'306,"1"-1"0,5 1-197,7 0 1,-2-2 34,6-1 0,0-4-3,3-4 0,0-1-142,1 1 1,-4 0 92,-1-1 0,-4 1-149,1-1 1,-4 2-54,-3 3 0,-4 1 36,-4 6-78,0 5 0,-4 1 47,-4 5 0,-6 1-11,-1 3 0,-4 3 30,0 8 1,-1-1-57,1 5 0,-1-1 104,5 5 0,-1-1 8,1 1 1,7-1-116,-4 0 1,9-1 100,-1-2 0,3 2-15,1-2 1,6-3 69,5-1 0,5-4-2,7-3 1,-1-3 45,0-5 1,5 0 166,-1 0 1,4-5-111,-4-3 0,5-3 127,-1-4 1,1 1-221,-1-4 1,-3-1 63,-4-3 1,-2 3 8,-3 0 0,-1 1-124,-6-5 0,-5 5-184,-2-1 1,-3 5 32,-1-1 1,0 7-86,0 0 0,-1 6 95,-3-2 1,-2 4 28,-5 4 0,-1 2 12,1 5 1,0 2 30,0 2 0,1-2 76,2 6 0,2-4-10,2 3 0,3-4 125,-3 1 1,4-2-77,4-2 0,2 0 146,6 0 0,-1-3-100,0-1 0,0-3 138,0 3 1,1-3 37,-1 3 1,0-4-2,0 1 119,-5-3-142,-1-1-16,-5 5 0,-5-3-147,-2 6 0,-7-4-143,-1 3 1,0-3 174,4 3 1,0-4-2,0 0 0,0 0-793,-1 1 0,5-3-155,-1 3-233,6-3 1101,-3-6 0,27-25 0,16-11 0,-1-5 0,0 0 0</inkml:trace>
  <inkml:trace contextRef="#ctx0" brushRef="#br0">5925 8972 7706,'-6'0'96,"-4"0"567,2 0 0,2 5-332,-2 2 1,1 8-149,-4 4 0,3 2-48,1 1 1,1 1 78,-2-1 0,2 4-238,2 0 1,3 1-26,-3-5 0,4-5-38,4-2 1,3-2 35,8-2 0,-1-5-136,5-2 0,-1-4 8,5-4 0,-1-2 104,1-5 0,-1-5-117,0-3 0,1 0 10,-1-3 1,-3 2 189,-1-6 0,0 1-80,1-1 0,-3 3 129,-5 1 0,-4 0 27,1 3 133,-6 3-160,3 4 0,-6 8 97,-3 4 0,-2 4-135,-5 4 0,0 7 20,0 4 0,3-2-59,1 2 1,3-1-20,-4 5 0,6-1-129,-2 1 0,3-5 41,1 1 0,0-2-108,0 2 1,1-3 125,3-5 0,2-1 44,5-2 0,2-3 128,2-5 1,2-2-56,6-1 0,-1-5 68,0-7 1,1-2-45,-1-5 1,1-1 17,-1 1 1,0-6-22,1-2 0,-1-2-19,1-1 0,-5-1-10,1 0 1,-5 1-3,1-1 0,-4 1 243,-4-1 0,2 5-68,-5 3 0,-1 3 136,-3 0 0,0 9 321,0 3-207,-5 7 0,-1 1-198,-5 6 0,-1 9-135,-3 6 1,1 5 34,-5 3 1,6 3-239,-2 4 0,2 1 0,2-1 1,3 1 62,1 0 1,3-3-154,-3 2 1,4-5-26,0 5 0,6-7-108,5 0 0,3-2 154,4-1 1,1-7 29,3-5 0,6-5-92,-3-6 1,3 0 37,-3 0 1,5-6 38,-1-5 0,4-5 17,-4-7 1,5-4 157,-1-3 1,-3-2-5,-1-2 1,-6 0 67,-1 1 1,-2-2-56,2-2 1,-4 2 93,-8-3 1,2 5 5,-5 3 0,-1-2 264,-3 2 0,0 6 149,0 2 0,-1 10 109,-3 1-92,3 7 0,-8 1-249,6 6 1,-2 5-235,1 7 0,-1 4 102,-2 7 1,-2-1-27,5 4 0,-3 1-50,3 4 1,-4 0-168,5-1 0,-2 1-392,1-1 1,3 0 244,-3-3 1,3 2-469,1-2 1,0-3 186,0-1 0,0-3-10,0-5 0,0-1-651,0-6 1166,0 0 0,5-20 0,1-4 0</inkml:trace>
  <inkml:trace contextRef="#ctx0" brushRef="#br0">6698 8994 7842,'-12'-7'299,"1"-1"1,4 2-121,-1-2 1,5 0 1231,-5 4-1003,6-5 1,-3 7-217,5-6 1,6 6-254,5-2 0,5-1-409,7 1 1,0 1 228,3 3 241,-2 0 0,14-2 0,6-1 0,2 0 0,-1 0 0</inkml:trace>
  <inkml:trace contextRef="#ctx0" brushRef="#br0">7314 9005 7841,'-2'-18'158,"-1"-1"0,0 5-269,-4-1 1,-1 2-202,-3-2 0,0 4 803,0-1 0,-1 1-155,1 4 0,-1 2-292,-3 1 1,1 3-12,-5 1 0,5 6-116,-5 5 0,0 5 108,-3 7 1,-1 3-9,1 0 0,5 5 48,2-1 0,1 2-55,-1 2 1,6-4-60,-2 0 1,7-7 69,1 0 0,3-1-149,3-3 0,4-8 91,4-4 0,4-4 37,0-3 1,8-1-18,0-3 0,3-4-1,0-6 1,-2 0-75,2-5 1,1 1 75,-1-5 1,-1 4 19,-6 1 0,1-2-5,-5-6 1,0 2 78,-4-2 0,-1 4-39,-3 3 0,-2 3 65,-5 5 39,0-1 60,-5 6 0,-1 4-179,-5 9 1,0 2-16,-1 9 1,1 1-13,0 4 0,5-1 51,2 0 1,3 1-293,1-1 1,0 1-112,0-1 1,6-3-100,5-1 1,2-4 93,5 1 0,2-4-406,6-3 766,-2-3 0,33-25 0,-27 7 0,0 1 0</inkml:trace>
  <inkml:trace contextRef="#ctx0" brushRef="#br0">7571 9084 7845,'-11'5'0,"0"0"-761,0 2 570,-1 3 1,1-4 1020,0 6-133,5-6-249,1-1-9,5-5-208,0 0 0,5-2-75,2-1 1,4-5-2,4-7 1,-1 2-70,5-6 1,-1 4 98,5-4 1,-1 4-150,1-3 0,-1 4-7,0-1 1,1 3-90,-1 1 1,-3 1 38,0 2 0,-6 3-72,2 5 0,-4 3 47,-3 4 0,-2 2 11,-2 9 1,-3 1-205,3 4 0,-3-1 76,-1 0 1,0 1-263,0-1 1,0-4 89,0-4 0,1-1-47,3-2 0,-1-3 84,4-1 1,0-4-37,5 0 1,0-8 333,3-6 0,-1-1 0,4-7 0,-3 0 0,4-3 0,-5-2 0,1-2 0,1 1 0,-1-5 0,0 4 0,-4-4 0,-1 4 0,-3-4 0,2 1-17,-5-5 0,-1 5 104,-3 3 1,0 7 607,0 5-110,0 1 0,-1 7 89,-3 2 1,3 4-179,-3 4 1,0 3-342,0 8 0,-1 3-40,1 4 0,3 2-79,-3 2 0,3-1 118,1 5 1,0-5-158,0 1 1,0 1-81,0-1 0,0 2-298,0-2 0,4-3 184,-1 3 1,2-3 196,-1-4 0,-3-3 0,4-5 0</inkml:trace>
  <inkml:trace contextRef="#ctx0" brushRef="#br0">7918 8983 7845,'-11'-5'0,"0"2"0,0-4 0,5 3-578,2-3 316,3 4 1,6-2 525,2 5 0,8-3-276,4-1 0,2 0-469,1 4 481,6 0 0,1 4 0,5 2 0,5 0 0,-1 1 0</inkml:trace>
  <inkml:trace contextRef="#ctx0" brushRef="#br0">9341 8994 7802,'-5'-11'-19,"-3"0"1,4-4-5,0 0 1,-1 0 191,1 4 363,0 0-506,-1-1-18,-1 6 0,-5 1-95,0 5 0,0 6 83,-1 6 0,-3-1-18,0 4 1,1 2 103,2 2 0,-3-2 0,0 2 0,4-5-54,4 0 0,4-1-1,0-2 1,1 0 34,2 1 0,3-3 11,4-1 0,4 1-25,8-6 0,6 1 3,-3-4 0,8 0-32,0 0 1,-2 0 25,-2 0 0,-3 1 2,0 3 1,-2-1 4,-2 4 0,-3-3 2,-5 3 1,-4-3-60,1 3 0,-7 2-7,-1 6 0,-5-2-44,-6 1 1,-6-1 82,-6-2 0,-1 2-252,-5 2 0,2-7-77,-2 3 1,4-3-47,-1-1 1,2 2-34,2-5 0,0 0-448,4-4 829,-3-5 0,18-32 0,-1-11 0</inkml:trace>
  <inkml:trace contextRef="#ctx0" brushRef="#br0">9554 8804 8458,'0'12'503,"0"3"1,0 3-353,0 4 0,0 2 1,0 2 0,0 4-19,0 7 0,0-1-10,0 5 1,0-5-278,0 1 0,0-5 111,0-3 1,0-7-264,0 0 223,0-12 1,1 0-74,3-10 0,2-1 81,5-3 1,-3-2 69,-1-5 0,1-6-5,3-1 1,4-3 21,0-2 0,0 1-4,-4-1 0,4 1 5,0 0 1,5-1 7,-2 1 0,-2 4-16,-1 3 1,1 4 199,-1 4 1,2 2-20,-2 5 0,-7 6-14,3 5 0,-6 5-108,3 7 1,-4 3 10,3 0 0,-4 4-243,0-4 1,0 0 87,1-3 0,-3-1-493,3 0 0,0-3 1,0 0 1,1-7-181,-1-1 0,-2-1 752,6-6 0,19-20 0,9-9 0</inkml:trace>
  <inkml:trace contextRef="#ctx0" brushRef="#br0">10047 9207 7871,'-7'-5'-503,"2"2"531,5-4 1,0 3 453,0-3 1,2 1-223,1-2 0,5-6-99,7 3 0,2-2-46,6 1 0,-1-4-142,0-3 0,1-2 82,-1-1 0,1 0 81,-1-1 1,-3 4-93,-1 1 0,-9 0 8,-2 0 0,-4 5-136,-3 6 0,-1 4 67,-3 0 1,-3 1 22,-8 2 1,-3 5-16,-4 3 0,-1 3-88,1 4 1,0 1-29,-1 3 0,6 2 112,2-2 0,1 3-306,-1 4 0,8-2-9,-1 2 0,6-6-25,2-2 0,6 0 121,5 1 1,7-3 8,8-5 1,2-5 87,6-2 1,3-3 134,1-1 0,3-9 0,-4-2 0,4-4 0,-4 0 0,1-2 0,-5-5 0,-4-1 0,-3 1 0,-2-1 0,-2 1 0,-8-4-46,-3 0 1,-7 1 114,0 6 1,-6 3 183,-5 5 0,-2 1 332,-10 2 0,1 3-82,-5 5 1,0 5-178,-3 3 0,2 7-157,-2 3 1,6 2 76,1-1 0,6 2-184,-2-2 0,2-2-47,2 2 1,1-2-161,3 2 1,-2 2 36,5-2 1,0-2-22,4 2 0,5-9-69,3 1 1,3-7 60,4-1 1,-1-1 68,4-2 0,1-6 52,3-6 1,5 0-6,-1-7 1,-4 4 54,-3-3 0,-1-1 121,5-3 0,-5-3 8,1 2 1,-5-2-71,1 7 1,-3-1 295,-1 4-143,-4 0-124,-2 14 1,-7 1-45,-1 7 1,-4 7-3,-4 1 1,1 5-38,3-1 1,-2 2-112,5 1 0,1-3 62,3-1 1,0-3-134,0 4 1,0-5-44,0 1 0,5-7 113,2 0 1,7-6 29,1 2 1,5-3-38,-2-1 0,3-5-4,2-2 1,-1-7 82,1-1 1,-1-3 10,0 3 0,-3-5 16,0 1 0,-6-2 133,2-1 1,-2-1 112,-2 1 0,-1-1-68,-3 1 0,2 4 61,-5 4 0,0 1 255,-4 2 547,0 5-770,0 1 0,-2 13-124,-1 4 1,-2 6-60,-3 1 1,-1 2-221,6 2 1,-5-1-154,5 0 0,-1-1 178,4-2 1,0 2-176,0-2 1,0 1-3,0-1 0,5 0-312,2-4 0,8 0 16,4-3 0,3-6-255,4-3 0,3-1 809,5-2 0,13-17 0,9-6 0,-16 6 0,0 1 0,1-1 0</inkml:trace>
  <inkml:trace contextRef="#ctx0" brushRef="#br0">12197 8748 7824,'1'-15'1,"3"0"0,-1-6-1,4-2 1,-1 0-307,2-7 1,2 0 239,-3-4 0,-1-3 417,2 0 0,-6-1-179,2 5 0,-3 2 57,-1 4 1,0 3-88,0 9 0,-1 1 119,-3 6 0,2 3 12,-6 5 0,5 0-7,-5 0 0,2 7-290,-2 4 0,-1 5 167,1 6 1,-2 6 57,-1 2 1,1 7-55,2 4 1,-1 6-14,1 2 0,3 4-317,1 0 1,-1 3 191,2 3 1,-1-1-76,4 1 0,1-1 68,3-2 0,-2-4-212,6 0 0,-1-6 64,4-1 0,-3-6-315,-1-9 0,-3-3-26,4-5 0,-6-4-867,2-3 251,-3-8 486,-1 3 748,0-9 0,-10-11 1,-2-8-1</inkml:trace>
  <inkml:trace contextRef="#ctx0" brushRef="#br0">11939 9050 7863,'-1'-7'0,"-3"-1"0,3 1-245,-2-4 0,3 3 227,3 1 0,5-1 288,7-3 1,0 1-133,7 2 0,-1 0 104,9 4 0,-4 0-315,4 4 0,-4 0 78,4 0 0,-5 2 22,1 1 0,-7 5 12,-4 7 1,-3-2 1,-1 6 0,0-4-16,1 4 1,-1-6 3,0 2 1,-3-2 80,-1-2 1,1-1 8,3-3 0,1-2 100,3-5 0,-1-1-35,4-3 1,-3-3 44,4-8 1,-5 1-111,1-4 0,-3 0 138,-1 0 0,-3-4-64,-1 4 1,-4 0-27,0 0 1,-3 4-83,-3-1 0,-3-1-126,-6 1 0,-3 1 133,0 7 0,-3 2 20,3 5 1,-1 0-1178,1 0 0,1 1 489,-5 3 0,6 2 42,-2 5 0,2 0 28,2 1 1,1 2 28,3 1 0,2 2 477,5-3 0,20 24 0,5 9 0</inkml:trace>
  <inkml:trace contextRef="#ctx0" brushRef="#br0">12567 8949 7863,'0'-6'-99,"0"0"99,0 2 435,0 3 1,1-3-194,3 8 0,-2 2-141,6 5 0,-2 2-35,1 2 0,3-2-117,-2 6 0,-2-4 26,1 4 1,0-6 103,0 2 0,2-2-38,-5-2 0,1-4 44,-2 1 257,-1-6-229,8 3 1,-9-6 130,2-3 1,2-2-121,-1-5 0,4-4 14,-5 0 1,6-5-188,-1 1 1,-2 0 99,1 0 0,1-2-128,3 2 1,-4 3-152,1 1 1,-1 3-177,5 0 0,-5 6-53,0 2 0,1 3-238,3 1 0,0 0 238,1 0 1,-1 5-257,0 3 713,0 2 0,25 16 0,7 4 0</inkml:trace>
  <inkml:trace contextRef="#ctx0" brushRef="#br0">13071 8916 7863,'0'-11'-146,"0"-1"1,0 5 48,0-1 1345,0 1-812,0-4 1,-1 4-75,-3 4 0,1 2-227,-4 1 0,1 4-146,-2 4 0,-2 3-7,3 4 0,0-1 126,0 4 0,3 0-148,-3 1 1,4 0 67,0-4 0,1 4-87,2-4 0,2 0 73,1-4 0,4 0-87,4 1 0,1-5 66,3 0 0,3-4-128,4 1 1,4-4 92,0-4 1,5-6-12,-1-5 0,1-5 9,-1 1 0,-2-2 20,-6-1 0,-1-2 32,-2-2 0,-3 1-24,-5-5 0,-5 5 194,-2-1 0,-3 4 7,-1 3 1,-1 3 140,-3 5 1,-3 5-157,-8 2 1,1 3 64,-4 1 0,0 8-162,0 4 1,-4 6 61,4 1 0,2 2-125,1 2 1,2-1-73,2 0 0,3 4-180,1 1 1,5-1-42,-2-4 0,5-1-150,7-2 0,0 1-36,11-5 1,0-4-896,3-4 1364,0 1 0,36-17 0,-25 2 0,0 1 0</inkml:trace>
  <inkml:trace contextRef="#ctx0" brushRef="#br0">14527 8770 7821,'-16'0'3,"-1"0"-2,-1 0 0,-2 5-525,5 3 1,-4 2 373,4 1 1,-3 4 469,3 0 0,0 4-202,4 0 0,4-1-113,4 0 0,1-4 103,2 1 1,7-4-87,4-3 0,5-3 282,6-5 0,5-2-108,-1-1 0,5-4 107,-1-4 1,-2-1-90,2-3 1,-5 1-113,1-5 1,-3 4-15,-5-3 0,-2 3-16,-4-4 1,-6 1-195,-2-5 1,-4 2 32,-4 2 0,-7-1-160,-8 5 0,-6 1-38,-1 2 1,-4 6-117,4 2 1,-4 4 64,4 4 0,0 2-36,3 6 1,6 2 373,2 1 0,13 20 0,3 1 0</inkml:trace>
  <inkml:trace contextRef="#ctx0" brushRef="#br0">14728 8893 7837,'0'7'884,"0"-2"0,0-4-340,0 2-393,0-1 0,0 1-37,0-6 1,2 0-136,1-4 1,5-1 201,7-3 1,-1-4-28,4 0 1,2-5 0,6 2 1,2-2-18,1 1 1,4 3-185,-3 5 1,-3 1 77,-1 2 1,-3 3-38,-5 5 1,-2 3-118,-4 4 1,-2 6-359,-3 9 0,2 1-579,-5-1 0,3-1 1059,-3-2 0,9 2 0,0-4 0</inkml:trace>
  <inkml:trace contextRef="#ctx0" brushRef="#br0">16050 8781 7819,'0'-7'-519,"0"-1"1,0 1 700,0-4 0,6 0-57,6-1 1,0 0 504,7-3 1,-1 1-292,5-4 0,-1 0-308,1-1 1,-5-2 72,1 3 0,-5 0-135,0 0 0,-6 4 18,-4-1 131,-3 2 1,-2 4-100,-3 1 0,-6 3 5,-5 5 1,-5 5 6,1 3 1,-5 3 12,-3 4 1,1 2-2,4 5 0,1 2-21,2 2 0,-1-1-119,5 5 0,4-4-246,4 4 0,5-5 139,2 1 1,7-2-14,7-2 0,5-6-42,7-5 1,8-1-71,7-6 1,4 0 40,3-4 0,0-1-245,4-3 1,0-6 532,4-5 0,0-5 0,0 1 0,-6-2 0,-5-1 0,-7-2 0,-8-2 0,-6 1 0,-6-5 0,-9 5 0,-1-1 0,-7 3-72,-5 0 0,-3 2 253,-8 2 0,-3 5 182,-4 6 1,-2-1-70,-2 6 0,0 0 324,-8 7 1,5 3-317,-5 8 0,0-1-91,4 5 1,3-1-119,1 5 1,4-1 81,3 1 1,4-1-253,8 0 0,-2 2-56,5 2 0,2-6-58,5 2 1,5-8 99,7-3 1,2-1-39,6-6 0,-1 0 51,0-4 0,2-2 35,2-1 1,-2-3-14,2-6 1,-2 1 37,-2 0 1,-3-5 39,-1-3 0,-4 2 11,1-2 1,-3 0 87,0-3 1,-6 0-78,-2-1 0,-3 4 84,-1 1 0,0 8 47,0-1 1,-1 7-56,-3 0 0,-2 4-91,-6 4 1,2 3 13,3 8 1,-3 3-97,3 4 0,2 1 100,1-1 1,3 0-23,1 1 1,0-1-150,0 1 0,1-5-183,3 1 1,3-2-504,8 2 0,-1-4 341,4-8 1,5-2 221,3-5 1,5 0 246,-1 0 0,15-24 0,7-11 0,-14 10 0,0 0 0,0 0 0</inkml:trace>
  <inkml:trace contextRef="#ctx0" brushRef="#br0">17103 8568 7839,'-1'-12'0,"-3"-3"0,-1 3 81,-2-3 1,-3 4 167,2 3 1,-3-1 1,-4 6 1,3-1 0,-3 4 1,-3 6-110,0 5 0,0 2 82,-1 5 0,6 5-176,-2 3 0,2 0 106,2-3 1,4 3-258,-1 0 0,6 1-27,-2-1 0,3-6-129,1 3 0,5-7 107,2 2 1,8-8-100,4 2 0,3-9 91,4 1 0,-1-4-36,5-4 1,-1-3-77,1-8 1,1-1 93,-5-3 0,1-6 84,-1 3 0,-6-8 29,3 0 0,-5-2 18,1-2 0,1-1 9,-5-2 0,0 3 23,-4 1 0,-4 0 115,1 7 0,-6 1 195,2 7 0,-4 6 123,-4 9 1,-2 3-152,-5 3 1,0 9-220,0 6 1,-1 3 36,1 2 0,4-1-128,-1 1 1,5-1 72,-5 0 1,6 1-45,-2-1 0,1 2-82,0 2 1,1-5 36,-1 5 1,1-9 125,2 1 1,2-4-57,1-3 1,1-5 445,7-2 0,-1-3-163,9-1 0,0-1 45,3-3 0,4-1-99,0-2 0,4-2-74,-4 5 0,-1 1-185,-6 3 1,1 0-327,-5 0 1,-2 6-665,-5 5 0,-3 0 1008,-5 4 0,-15-2 0,-4-2 0</inkml:trace>
  <inkml:trace contextRef="#ctx0" brushRef="#br0">18817 8389 7851,'-12'-5'-294,"1"-2"0,0-3 173,0-1 0,-4 1 202,0 2 1,-1 0 103,1 4 0,-3 0 267,-4 4 0,0 1-277,-1 3 0,1 2-65,-1 5 0,1 4-115,0 0 0,4 0 129,3-4 0,4 4-109,4 0 1,2 0 25,5-4 0,5-1-143,2-2 0,9 2 94,7-3 0,0-2 26,7-1 0,1 1-92,7-1 1,-4 3 96,4-3 1,-5 5 102,-3-2 1,1-1-93,-4 2 0,-3-4 104,-5 3 0,-4 0-82,-7 5 1,-4-5 142,-4 1 0,-9-1-156,-6 4 0,-10 1 11,-5-1 1,1 0-54,-1 0 1,0 0-155,-3 1 1,4-3-328,3-1 1,4-2 232,3-2 1,2-3-509,2 3-143,7-3 416,-2-6 1,13-5 481,4-5 0,26-15 0,14 1 0</inkml:trace>
  <inkml:trace contextRef="#ctx0" brushRef="#br0">19052 8412 8966,'-8'5'621,"1"2"0,1 4-432,-2 4 1,2-1 32,2 5 0,3 3-101,-3 4 1,3 0 10,1-3 0,5-1-81,3 1 1,1-5 42,3 1 1,4-7-267,3-1 0,2-1 7,1-6 1,5-1-66,3-7 1,-1-2 46,1-5 1,-4-2 83,4-2 1,-5-2-22,1-6 0,-2 1 53,-2-1 1,-1-3 80,-2 0 0,-2 0-8,-2 4 1,-7 1 17,-1 2 0,-1 3 43,-2 4 0,-2 6 0,-5 3 0,0 1-48,-4 2 1,-2 5-3,-6 3 0,3 5 7,-3 2 1,4 5-19,3-1 0,-2 2-3,3 1 1,2-2-51,1 3 0,3-7-145,1 6 1,0-5 158,0 1 1,1-4-23,3 1 1,3-4 64,8-3 1,-1-3-55,4-5 1,2 0 4,6 0 0,-2-5 4,2-3 1,-2-3-96,-2-4 1,4 1 122,1-4 1,-1-1-11,-4-4 0,-3 2-14,-1 3 0,-3-3-1,4 2 1,-9-1 348,1 1-213,-7 3 0,0 6 310,-8 3 0,-2 2-126,-5 5 0,-1 8-228,1 4 0,0 5 20,0-2 0,1 5-151,2-1 0,3 2 94,5 1 1,0-3-166,0-1 1,2 0-409,1 1 0,4-3 222,4-5 1,5-1-278,3-3 1,7-2 93,4-5 1,-1-1 93,5-3 1,-5-2 416,8-5 0,-10-5 0,3-3 0,-5-2 0,-2-2 0,-7-7 0,0-7 0,1-2 0,1 0 0</inkml:trace>
  <inkml:trace contextRef="#ctx0" brushRef="#br0">20172 8266 7908,'5'-32'-348,"-4"3"-49,3-5 0,-3 2 609,-1 6 0,-1 1 663,-3 6 0,-3 5-402,-8 6 1,2-1 7,-2 6 0,7-1 6,0 4 0,2 1-134,-1 3 1,-2 2-16,5 5 1,-3 5-111,3 3 1,-1 7 119,1 4 1,3 4-88,-3 3 0,3 3-40,1 5 0,0-1-89,0 1 0,-4 0-282,0 0 0,0 3-306,0 1 0,3 0 281,-3-5 1,-1 2-243,1 3 1,0-8-45,4 0 0,0-10-174,0-5 1,4-2 184,0-2 0,3-8-672,-3-3 41,5-2-263,-8-3 1344,4-1 0,-20-50 0,-4-11 0</inkml:trace>
  <inkml:trace contextRef="#ctx0" brushRef="#br0">19937 8669 7926,'-8'-17'78,"1"2"1,4 3 170,0 0 1,6 5-39,5-1 0,4 2 0,7-1 1,1 2-144,10 5 1,5-4-224,6 0 1,7-1-232,4 2 1,3 0-11,1-4 1,0 3 236,0-4 0,-6 0 94,-5-7 0,-8 2-58,-11-2 0,-5 3 168,-9 1-6,-6-1 1,-7 3 199,-11 1 0,-4 3-46,-6 5 0,-4 0 23,0 0 0,-6 5 176,3 3 0,-4 1-171,0 3 1,4-1-101,3 0 0,2 0-28,2 0 0,1 1-40,2-1 0,3 0-174,5 0 1,4 0 154,4 1 1,3-2-92,3-3 0,9-1 88,6-2 1,8-3-11,4 3 1,3-4-92,0-4 1,-3 2 69,0-6 1,-5 1 2,1-4 0,-1-1-12,1 1 0,-4 0-16,1 0 0,-2-4 85,-6 0 0,-1 0 57,-7 4 296,3 0-303,-9 4 0,3 2-76,-8 5 0,2 2-63,-6 1 1,2 4-156,-1 4 0,-3 0 19,2 0 1,3 0-192,1 1 0,3-1-18,1 0 0,1 0-167,3 0 0,2-1-79,6-2 1,0 1 619,3-6 0,4 1 0,7-4 0,-3 0 0,15-10 0,7-5 0,0 0 0,0-1 0</inkml:trace>
  <inkml:trace contextRef="#ctx0" brushRef="#br0">21012 8389 7926,'-1'-7'-9,"-3"-1"0,2 6 19,-6-2 1,1 3 209,-5 1 0,1 1 25,0 3 0,-4 3-203,0 8 0,-1-1 73,1 5 0,3-4-76,-3 3 0,6 0 102,1 0 0,6 2-221,-2-5 1,3 4 32,1-4 0,9 0-115,2-4 1,8-1 25,-1-3 1,5 2-136,3-5 0,-1 0 51,5-4 0,-4 0 25,4 0 1,-1-5-8,5-3 0,0-3 118,-1-4 0,0 1 13,-4-4 0,4-1 14,-3-4 1,-3 0 144,-1-3 1,-7 2-14,-4-2 1,-3 6 201,-1 1 0,-4 2 51,-4-2 0,-3 7-133,-3 4 0,-4 6 405,-4-2 1,0 3-169,0 1 0,-5 5-89,-3 2 0,2 7-125,-2 1 0,5 5-168,-1-1 1,3-2 99,1 2 1,3-2-147,1 2 0,4 1 2,-1-5 1,3 3 74,1-3 1,5 0-135,3-4 1,3 0-69,4 1 0,2-5-155,6 1 1,0-6-88,3 2 1,-2-3-272,2-1 0,-3-1 189,-5-3 0,3 2 445,-2-6 0,7-19 0,3-9 0</inkml:trace>
  <inkml:trace contextRef="#ctx0" brushRef="#br0">4054 10708 7889,'-7'-1'-740,"-1"-3"370,1 3 878,-4-9 0,3 8 250,1-1 60,4 1-595,-2 2 1,6 0-157,3 0 0,4 0 109,7 0 1,2 0 15,5 0 0,6-1-29,2-3 0,2 3 36,2-3 0,4 3-213,3 1 0,2 0 93,-2 0 1,1-4-271,-5 1 0,4-1-29,-3 4 1,-6 0-168,-6 0 0,-3 0 170,-5 0 1,-5 4-114,-6-1 1,-4 2-270,0-1 1,-6-1 174,-5 4 1,-2-1 47,-1 2 0,-5 2 376,-3-3 0,-21-5 0,-11-4 0,-3 2 0,-1-1 0</inkml:trace>
  <inkml:trace contextRef="#ctx0" brushRef="#br0">4043 10708 7898,'-22'0'0,"4"-1"-302,3-3 0,3 3 362,1-3 502,4 3 1,4-3-290,6 0 0,9 0-223,6 4 0,3 0-61,2 0 1,4 0 100,3 0 0,2 0-92,2 0 0,-2 2 127,-2 1 0,1-1-171,-4 1 0,0 4-55,-1 0 1,-7 3-167,-1 1 1,-5 5 19,-6 3 0,-2 2 143,-5 2 0,-2 4-205,-6 3 1,-9 2 58,-13 2 1,-2 4 28,-2 3 0,-3-3 42,-1-5 0,1-4 323,3-7 0,2 0 20,2-4 0,0-3 246,8-7 1,-2-3 52,9-5 248,0 0 26,9 0-136,1 0-548,15 0 1,3 0 205,9 0 0,2 0-332,2 0 1,-1 0-29,5 0 1,-1 0 25,5 0 0,1 0-340,2 0 0,-1 0 173,5 0 0,-1-2-250,1-1 1,2 1 167,-6-1 1,5-4-161,-1 0 0,-2 1 484,-2-2 0,-2 1 0,-1-4 0,-6-1 0,0-6 0,2-5 0,-1-1 0,1 0 0</inkml:trace>
  <inkml:trace contextRef="#ctx0" brushRef="#br0">4928 10898 7910,'0'-22'0,"0"3"0,0 0 0,4 6 200,-1-2 1,1 2 367,-4 2-170,0 0 0,0 4 55,0-1-226,0 6 0,-1-3 144,-3 5-144,3 5 0,-4 5-199,5 4 0,-4 5 18,0-4 0,1 9-53,3-2 0,-2 4 36,-1 0 1,1 3-150,-1 5 0,0-1-17,-1 1 0,3-4-46,-2 0 0,1-2 7,2 2 1,-3-3 123,-1-4 0,0-4-135,4-1 0,0-8-135,0 1-13,0-7 185,0 1 79,0-5 0,0-5-1,0-2 1,0-3 7,0-2 0,0-4-107,0-2 1,1-4 93,3 0 1,-3-2 138,3-2 1,-3-6-88,-1-5 0,4-2 2,0 2 1,3-3 145,-3-5 0,5 0-45,-2 0 0,2 2-22,-2 2 0,3 2 178,-2 6 1,2 5-90,1 6 1,0 8-83,0 7 0,0 4-83,1-1 1,0 4 76,3 4 0,-2 2-128,1 6 0,-1 0-103,-2 3 1,0-1-299,0 4 0,-1-3 29,-2 4 1,1-4 442,-6 4 0,-4 14 0,-5 8 0</inkml:trace>
  <inkml:trace contextRef="#ctx0" brushRef="#br0">4939 10988 7910,'-11'0'0,"0"0"-253,-1 0-482,1 0 1135,0 0 448,5 0 1,3 0-567,11 0 1,-1 4-165,8-1 0,3 1-367,0-4 0,5 0 160,3 0 1,-1 0-272,5 0 0,-5 0 360,1 0 0,12 2 0,7 1 0,4 0 0,-1 0 0</inkml:trace>
  <inkml:trace contextRef="#ctx0" brushRef="#br0">5297 11335 7910,'-4'-11'0,"-4"0"0,2-1 148,-2 1 0,6 0 306,-2 0 1,4 0-134,4-1 0,-2 5-46,6 0 1,3 4-177,4-1 0,4 3 127,-4 1 1,4 0-208,0 0 1,-1 5 82,0 2 0,-4 5-312,1 3 1,-3-2-81,0 6 0,-3-4-28,-1 4 1,1-2 80,-6 2 1,1 2-89,-4-2 0,-1 0 38,-3 0 1,-2 1 84,-5-5 1,3 0 214,1-4 0,-1-5 22,-3-2 0,4-3 188,-1-1 1,6-5-126,-2-2 0,3-4 66,1-4 0,1 1-38,3-5 1,2-3-17,5-4 0,4-2 67,0 2 1,5 1-56,-1-4 1,-2 4-44,2-2 1,-6 5-22,2 3 25,-2 3 50,-2 10 0,-5 2-6,-2 8 1,-8 7-47,-3 8 0,-3 2-5,-1 1 1,-1 0-64,1-4 1,1 3 70,3-2 1,0 2-214,4 2 1,1-6-53,-1-2 0,3-3-62,3 0 1,7-1-31,5 0 0,5-5-203,-1-2 0,7-3 146,4-1 1,6-5-378,1-2 707,6-3 0,-12-6 0,2-4 0,5-1 0,0-1 0</inkml:trace>
  <inkml:trace contextRef="#ctx0" brushRef="#br0">6698 10853 7923,'-12'0'239,"5"-1"-159,-1-3 1162,6 3-426,-3-9-592,5 9 0,6-5-105,5 2 1,6 3-163,5-3 0,2 3-84,2 1 0,1 0-312,3 0 0,1 0-405,-5 0 1,4 0 427,-4 0 0,2 0 416,-2 0 0,-3 10 0,5 2 0</inkml:trace>
  <inkml:trace contextRef="#ctx0" brushRef="#br0">6709 11021 7923,'-18'0'-155,"2"0"281,5 0 75,5 0 1,11 4-249,10 0 0,5 0 95,2-4 1,7 0-1037,4 0 988,1 0 0,22 0 0,11 0 0,-21 0 0,1 0 0,-1 0 0</inkml:trace>
  <inkml:trace contextRef="#ctx0" brushRef="#br0">8960 10495 7854,'5'-11'8,"-4"0"-4,3-1 0,1 1 678,-1 0 67,0 0 156,-4 0-352,0 4-88,0 2-301,-5 20 1,0-1-135,-3 12 0,-2 3 220,3 1 0,-2 7-48,1 4 0,-1 4-171,1 3 1,2-2-174,-2 3 1,5 1-4,-5-2 0,6 5-37,-2-5 0,3-1-32,1-6 1,3-7-9,1-8 0,4-7-581,-5-4-66,6-8 243,-3-2 40,6-5 0,-5-5 89,0-2 1,-4-3 291,1-1 0,1-1 205,-2 1 0,-14-50 0,2 25 0,0-1 0</inkml:trace>
  <inkml:trace contextRef="#ctx0" brushRef="#br0">8882 10775 7898,'-4'-22'-175,"0"-1"0,1 1-260,3-1 0,0 1 379,0 0 0,0-5 383,0 1 1,0 1 224,0 7 1,4-2-225,4 5 1,3-4-68,4 4 1,-1-3-61,4 3 1,1 0 7,4 4 1,0 3-7,3 1 0,-2 4 39,2-1 1,-4 4-111,-3 4 0,1 2-20,-5 6 1,-1 4-252,-7 2 1,-2 4 89,-5 0 1,0 2-178,0 2 0,-5-1 16,-2 5 0,-5-6-91,-2 3 1,0 0 102,-5-1 0,2 0 74,-2-3 0,-2-5 67,2 1 0,-2-5 15,-1 1 0,1-7-104,2 0 1,1-6 78,4 2 1,1-3-706,-2-1-102,8 0 672,2 0 0,40-15 1,8-3-1</inkml:trace>
  <inkml:trace contextRef="#ctx0" brushRef="#br0">9386 10831 8844,'0'-6'2542,"5"1"-2410,2 5 0,7 0-96,1 0 0,3 0-175,-3 0 1,5 0-179,-1 0 0,1 0-552,-1 0 0,2 0 869,-3 0 0,23 5 0,7 1 0</inkml:trace>
  <inkml:trace contextRef="#ctx0" brushRef="#br0">10663 10439 7851,'0'-11'8,"0"0"-165,0-1 233,0 1 1261,0 0-1020,0 5 1,0 2-377,0 8 0,-5 7 65,-3 8 1,-6 2-142,0 1 0,-3 4 38,2 0 1,2 2 128,-6-2 0,4 1-29,-4 3 1,6 1-23,-2-5 0,4 2-9,3-2 0,-1-2 107,6 2 0,-1-8 126,4-3 1,6-6-109,5-1 0,3-6 109,9 2 1,-4-3-228,8-1 1,0 0 111,-1 0 0,5 0-145,-1 0 1,1-4 80,-1 1 1,-3-1-529,-4 4 1,3 0 45,0 0 0,-5 0-116,-6 0 1,-2-4-237,-2 0 124,0 1 683,-5-2 0,-1-2 0,-5-4 0,0 0 0,0 0 0,-1 0 0,-3-1 0,3 1 0,-3 0 0,2 0 78,-2 0 1,3-4 132,-3 0 1,3 0 137,1 4 1,0-4 764,0 0 118,-5 0-820,4 4 1,-4 3 268,5 1-523,0 4 1,0-1-132,0 8 0,0 6 152,0 5 0,0 5-113,0-1 0,0 2 19,0 1 1,0 6-148,0 1 1,0 0-27,0 1 1,0 0 18,0 3 1,0 1-344,0 0 1,0-2 188,0-2 1,-4-3-469,0-4 0,0-5-516,4 1-259,0-5 1466,0 2 0,15-35 0,4-7 0</inkml:trace>
  <inkml:trace contextRef="#ctx0" brushRef="#br0">11144 10607 7881,'0'-11'-384,"0"0"752,-5-1 360,4 6 0,-4 2-408,5 8 0,0 4-154,0 7 1,0 3-171,0 8 1,0-1 13,0 5 1,0 0-87,0 4 0,0-5 99,0 1 0,4-4-134,-1 4 0,1-4 11,-4 4 0,0-6-136,0-2 0,0 0 84,0-7 1,0-1-78,0-2-142,0-6 228,0-1 1,-5-9 10,-2 0 0,1-6 32,-2-1 1,2-1-13,-2-7 1,0 0 85,4-3 0,-4 0 96,5-1 0,-1-4 34,4-3 0,0 0-85,0-3 1,4 1 151,-1-5 0,6 2-27,-1 2 0,2-1 5,1 0 0,4 2-45,0 2 0,1 4-62,-1 7 1,-3 3-56,3 5 1,1 5-138,-1 2 0,0 4 27,-4 4 1,1 0-119,-1 7 0,0-3-360,0 7 0,-1 3-6,-2 0 607,-3-1 0,-20 24 0,-4 1 0</inkml:trace>
  <inkml:trace contextRef="#ctx0" brushRef="#br0">11111 10775 7881,'-12'0'0,"5"0"0,-1 0 0,5 0-336,-5 0 134,6 0 1431,-3 0-904,15 0 0,2 0-298,11 0 0,-1 0-181,0 0 0,6 0-425,2 0 0,2 4 579,2-1 0,7-4 0,6-4 0,4-1 0,0 0 0</inkml:trace>
  <inkml:trace contextRef="#ctx0" brushRef="#br0">12018 10741 7873,'0'-11'0,"0"0"0,0 0 0,0 3 0,0 1 40,5-1 1,1 2-140,5 2 1,0 3-339,1 1 0,3 1 44,0 3 0,3-1 393,-3 4 0,5-4 0,2 12 0,7-3 0</inkml:trace>
  <inkml:trace contextRef="#ctx0" brushRef="#br0">11951 10853 7873,'-12'0'0,"5"4"0,0 0 0,3 1-258,-4-1 1,6-2 41,-2 6 375,3-6 1,7 7-142,5-6 0,2 1 3,5-4 0,6 0-75,6 0 1,4-4-146,3 1 0,3-6-110,4 2 1,1-8-58,0-4 1,4 2 274,-1-2 1,1 0 90,-4-3 0,-4 3-47,0 0 0,-9 2 104,2-2 0,-11 3 101,-4 5 0,-4 4 24,-11-1 1,-2 6 318,-6-2 0,-2 8-85,-5 3 0,-5 4-88,-3 4 0,-1 3 13,1 4 1,0-3-211,4-1 0,0 1-145,4 3 0,1 1 107,2-1 0,-1-3-163,6 0 1,-1-6 157,4 2 1,5-2 117,2-2 1,8-5 107,4-2 0,6-3-44,1-1 0,5-5-46,-1-2 1,-1-5-8,0-3 0,-4-2-24,1-5 1,-3-1-44,-4 1 1,-3-1-26,-5 1 0,-5-4-62,-2 0 0,-3-2-170,-1 2 0,-1 6-263,-3-2 1,-7 7 188,-8 0 1,1 3-273,-5 0 1,2 6-189,-9 2 1,4 4-470,-4 4 1,-3 6 1109,-5 5 0,4 1 0,-4 3 0,-1-1 0,1 0 0</inkml:trace>
  <inkml:trace contextRef="#ctx0" brushRef="#br0">14348 10573 7822,'-12'0'1,"5"-3"-1,-1-1 1,7-4-333,1 5 1,6-2 57,9 1 0,8 3 916,7-3 0,3 3-309,5 1 0,-2 0-867,5 0 1,0 4 107,4-1 1,-6 5 425,-1-5 0,7 11 0,1-1 0</inkml:trace>
  <inkml:trace contextRef="#ctx0" brushRef="#br0">14482 10730 7837,'-11'0'0,"0"0"-98,-1 0 99,6 0 0,2 0 177,8 0 1,7 0-121,8 0 0,3 0-57,5 0 0,-3-1-125,6-3 1,0 3-229,4-3 1,-4 3-472,0 1 823,-6 0 0,19-10 0,-2-2 0</inkml:trace>
  <inkml:trace contextRef="#ctx0" brushRef="#br0">14684 10461 7849,'-5'-11'0,"-2"0"-218,-4 0 0,1 0-370,3-1 1,2 5 958,5-1 221,5 6 1,5-3-185,5 5 0,3 0-163,-3 0 0,5 0-3,-1 0 1,2 5-47,1 2 0,1 3-38,-1 2 1,1 4-26,-1 2 0,-5 4 19,-2 0 0,-2 0-94,-2 1 0,-5-1-157,-2 1 0,-3 3-144,-1 0 0,-6 0 103,-5-4 1,-5 1-206,-7-1 1,0-1 141,-4-2 0,5 1-144,0-5 0,-1 1-160,5-1 507,1-3 0,1 0 0,5-7 0</inkml:trace>
  <inkml:trace contextRef="#ctx0" brushRef="#br0">16666 10473 7838,'4'-12'-562,"0"1"0,1 4 482,-2-1 1,-1 1 507,1-4 1,0-1-94,1 1 0,-3 4 639,3-1-325,-3 1-448,-1-4 1,-1 4 199,-3 4-216,-2 1 1,-6 7-86,1 3 0,-4 7 83,0 3 0,0 4-110,4 0 1,1 5-28,3 3 1,-2-1-151,5 1 1,-3 0 15,3 3 0,0 0 109,4-4 0,0 4-178,0-3 1,0-4 31,0-4 1,4-1-116,0-6 0,3-4 57,-3-3 0,1-6 83,-1 2 1,-3-4 86,3-4 1,-2-2 18,2-5 0,-3-1-43,3-3 1,-3-3 6,-1-4 0,0-2 13,0-2 0,4 1 5,0-5 0,3-3 44,-3-5 1,5-4-33,-2 1 0,-1-4-133,2-3 0,-1 2 166,4-3 1,4 3 10,0 1 1,1 10 23,-1 5 1,-2 7-49,2 4 0,-2 8 174,2 7 0,-2 3-90,2 1 1,-7 5 107,0 2 0,-1 3-97,5 2 1,-2 3-57,-3-1 1,-2 6 142,-5-1 1,0 2-239,0 2 0,-1-1-97,-3 0 0,-6 1 30,-5-1 0,-5 1-178,2-1 1,-2-1 43,1-2 1,-2 1-20,2-5 0,2 0-16,-2-4 1,5-4-524,-1 1 177,-2-6-187,5 3 805,0-5 0,22-5 0,9-1 0</inkml:trace>
  <inkml:trace contextRef="#ctx0" brushRef="#br0">16913 10529 7848,'11'0'0,"-3"0"-236,4 0 0,-4-4 383,7 0 1,-1-1 598,1 1 1,4 3-488,7-3 1,-3-1-400,4 2 0,-4-1 84,0 4 0,-1 0-172,0 0 1,0 0-1149,-4 0 1376,3 5 0,-13 11 0,2 8 0</inkml:trace>
  <inkml:trace contextRef="#ctx0" brushRef="#br0">17036 10685 7848,'-11'0'-209,"-1"0"590,6 0 546,1 0-774,20 0 1,-1 0-280,12 0 1,-2 0-537,-2 0 1,5 0 327,3 0 1,-1 0 333,1 0 0,29-5 0,-23 2 0,-1 0 0</inkml:trace>
  <inkml:trace contextRef="#ctx0" brushRef="#br0">17820 10316 7897,'6'-11'0,"0"1"68,-2 2 65,-3-2 419,9 9 1,-9-2-157,3 11 0,-8 1-569,-3 9 1,-3-3 115,-1 4 1,-4 0-26,0 3 0,-5 0 62,1 1 0,2-1-86,-2 1 1,6-1 141,-2 0 0,2-3-53,2 0 1,1-6 249,3 2-153,2-2 0,6-3-83,3-3 0,3-1 0,8-2 0,2-3-118,6 3 0,0-3-48,4-1 0,-4 0-308,3 0 0,2 0 22,-2 0 0,0 0-540,-4 0 995,1 0 0,-6-10 0,-1-2 0</inkml:trace>
  <inkml:trace contextRef="#ctx0" brushRef="#br0">18021 10484 7897,'0'-11'0,"0"-1"-35,0 1 0,0 4 141,0-1 1,-1 2 450,-3-1 1,3 0 272,-3 4-274,3 1-334,-4-3 0,0 10-2,-2 3 1,1 6-25,2 0 1,1 6 30,-4-1 1,4 3-117,0 5 0,-2-3 62,1 6 0,-1-4-164,1 4 1,3-4 28,-3 4 1,-1-5-510,2 1 0,-1-1 15,4 1 1,0-6-196,0 3 1,1-8 98,3 0 1,1-3-842,2-1 1393,3 0 0,6-19 0,8-6 0</inkml:trace>
  <inkml:trace contextRef="#ctx0" brushRef="#br0">18324 10540 7922,'-1'-8'0,"-3"1"0,3-1 204,-3-3 1,-1 4 821,1-1-439,0 6 0,1 2-154,-1 7 0,0 8-292,4 4 0,0 3-45,0 4 0,0-1-219,0 5 0,0-4 118,0 4 1,-1-4-133,-3 4 0,3-5 72,-3 1 1,2-2-175,-2-2 0,3-1-195,-3-2 163,3-3-15,1-5 163,0-4 101,0-2-37,-5-15 1,4 2 14,-3-7 0,3-1 28,1 1 0,-4-5-10,0 2 1,0-4 34,4 0 0,0-2-40,0-2 1,4 1 267,0-5 1,5-1-16,-2-6 0,4 2-15,4-2 1,-1 1-96,5-2 0,-4 4 11,3-4 1,1 10-60,3 5 1,-1 2-130,-2 6 1,1 5-18,-5 6 1,0 3 52,-4 1 1,0 5-433,0 3 0,1 2 160,-1 1 1,-5 4-446,-2 0 0,-3 1 159,-1-1 0,0-3-185,0 3 772,0 3 0,-40 24 0,15-15 0,0-1 0</inkml:trace>
  <inkml:trace contextRef="#ctx0" brushRef="#br0">18279 10641 7922,'-11'-2'0,"0"-1"-660,4 1 41,-3-3 1906,9 5 1,1 0-657,8 0 1,5 0-599,2 0 0,9 0-140,-2 0 1,7 0-394,-3 0 1,0 0 176,-3 0 1,3 0 322,0 0 0,20 0 0,1 0 0</inkml:trace>
  <inkml:trace contextRef="#ctx0" brushRef="#br0">5925 12567 7426,'0'-7'-252,"0"-1"0,0 4 402,0-3 0,0 3 73,0-3 0,0 3-65,0-3 1,0 3 46,0-4 0,0 5-16,0-5 0,0 1 10,0-4 0,0 3 181,0 1-170,0-1 0,0-3-155,0 0 0,0 3 68,0 1 1,0 3-80,0-3 1,1 4-25,3-1-273,-3 3 248,4 1 0,-5 6 18,0 6 1,0 4 44,0 6 0,0 3 9,0 5 0,-1 0-111,-3 7 0,1-1 99,-4 2 0,3 1-64,-3 6 1,4-1 61,0-3 1,1-3-155,2-4 1,0-4 74,0 0 0,4-9-15,0 1 0,3-11-47,-3 1 45,5-9 1,-7 2-292,6-5 238,-6 0 0,3-1-24,-5-3 97,0 3 1,0-9-5,0 3 1,0 0-19,0 0 0,0-2 6,0-6 1,-1 2 52,-3-6 1,3-1 19,-3-6 1,3 1 124,1-5 0,0 0-53,0-3 1,0-2 5,0-2 1,0-2-27,0-2 0,5-1 26,2 4 0,3 1-19,2 3 1,2 6 4,1 2 0,4 7-60,-4 4 0,5 6-87,-1 2 0,-2 4-13,2 0 0,-6 3 95,2 3 1,1 0-468,-1 4 1,0 1-43,-3 3 1,-1 0-181,0 0 1,0 4 124,0 0 531,-4 0 0,-22 26 0,-10 8 0</inkml:trace>
  <inkml:trace contextRef="#ctx0" brushRef="#br0">5981 12724 7842,'-11'0'-1063,"3"0"1208,1 0 765,4 0 0,-1 0-603,8 0 1,2 0-161,6 0 0,0 0-278,3 0 1,1 0 84,3 0 0,2 0-1086,-2 0 1132,2 0 0,41-5 0,-26 2 0,0 0 0</inkml:trace>
  <inkml:trace contextRef="#ctx0" brushRef="#br0">6686 12679 7852,'0'-7'0,"0"-1"0,2 4 622,1-3 1,0 5-427,4-2 1,1 3-452,3 1 0,0 0 99,0 0 1,1 0-179,-1 0 0,4 0-842,0 0 1176,5 0 0,22 5 0,11 1 0</inkml:trace>
  <inkml:trace contextRef="#ctx0" brushRef="#br0">6720 12791 7852,'-11'0'0,"-4"1"-5,0 3 2,0-3 1,9 6 1339,2-4-865,3-1 0,2 4-336,3-2 0,2-3 28,5 2 0,4-1-213,0-2 0,4 0 79,-4 0 0,5 0-636,-2 0 0,2 0 190,-1 0 1,2 0-437,-2 0 852,-3 0 0,20-5 0,0-1 0</inkml:trace>
  <inkml:trace contextRef="#ctx0" brushRef="#br0">8814 12601 7826,'-11'-6'-240,"0"-1"-61,0 4 0,3-2 455,1-3 1,3-2 408,-3 3 1,4 0-131,0 0 0,1 0-106,2-5 0,0-3-70,0 0 1,2-1-40,1 1 0,8 2-36,8-6 0,0 0-12,3-3 1,2 3 0,6 1 0,2 4-6,-2-1 0,0 3-127,3 0 1,-5 6-225,5 2 1,-6 3 130,-1 1 0,-3 3-207,0 4 1,-6 1 30,-2 6 1,-4 4-454,-3 1 1,-3 2 111,-5 1 1,0 1-181,0-1 0,-2 0 752,-1 1 0,-43 9 0,15-14 0,1-1 0</inkml:trace>
  <inkml:trace contextRef="#ctx0" brushRef="#br0">9061 12433 7845,'-5'-11'85,"2"3"122,-4 1 0,3 0 78,-3 0 0,3 2 284,-3 5-405,4 0 0,-6 1-112,6 3 1,-2 3 111,1 8 0,1 3-112,-4 4 1,0 4 35,-5 0 1,1 6 71,0-3 1,3 7-178,1 2 1,0-1 12,-5-3 0,2-1-78,3 1 1,-2 0-9,5-1 0,1-4 100,3-3 0,0-4-12,0-3 0,5-3-5,2-5 1,3-4-103,1-4 1,4-1 62,0-2 0,5 0-333,-1 0 0,2 0 138,1 0 0,1-2-335,-1-1 1,1 0 168,-1-4 0,4 0 407,0 0 0,15-18 0,0 0 0</inkml:trace>
  <inkml:trace contextRef="#ctx0" brushRef="#br0">9408 12769 7845,'-11'-2'184,"0"-1"-184,5 2 1289,-4-4-382,8 5-1663,-8 0 360,9 0 1,-4 1-711,5 3 701,0-3 405,5 9 0,26-14 0,12 3 0</inkml:trace>
  <inkml:trace contextRef="#ctx0" brushRef="#br0">10383 12601 7845,'0'-11'0,"0"-1"0,3-3 0,1 0 0,1 1-51,-1 2 1,-3 1 116,3 0 441,2 0 1,-4 1 253,6 2-265,-6-2-281,3 9-245,-5 1 0,-1 11-23,-3 8 0,-2 2 156,-5 2 1,-4 0-137,0 3 0,-5 2 13,2 2 1,0 1-100,-1-5 0,5 5 116,-5-1 1,5-2-7,-1 2 1,3-5-15,1 1 1,-1-6-146,1-1 0,4-9-67,-1 1 177,6-7-20,-3 1 0,6-6 38,3-3 1,1-4 79,2-7 1,3 2-73,-2-6 1,5-3 7,2-5 0,1-2 42,-1 2 0,3-5-30,4-1 0,-3-2-41,0-6 0,-1 0-147,5-4 0,-1-4 365,0 1 0,0 0-112,-4 7 1,2 8 84,-5 7 1,0 8 131,-4 7 34,-5 5 1,3 8-55,-5 6 1,0 4 58,-4 11 0,0-1-237,0 0 1,1 6 270,3 2 1,-3 2-388,3 2 0,-3-1 41,-1 1 1,1-2-34,3-2 0,-3 4-93,3-1 1,-3 0-187,-1 0 1,4-1 56,-1-5 0,1-1-43,-4-4 0,0-4-61,0-3 1,0-7-231,0 0-449,0-6 246,0 3 795,0-5 0,-20-10 0,-5-2 0</inkml:trace>
  <inkml:trace contextRef="#ctx0" brushRef="#br0">10271 12802 7848,'-5'-6'-420,"3"-4"0,-3 8-14,5-6 1,7 6 667,4-2 1,1 3-230,7 1 1,0 0-6,3 0 0,13 0 0,7 0 0,4 0 0,-1 0 0</inkml:trace>
  <inkml:trace contextRef="#ctx0" brushRef="#br0">10719 13004 7848,'0'-11'0,"0"0"0,0 3 588,0 1-368,-5-1 0,3 1 562,-1-1-272,1 6-458,2-3 1,-3 10 52,-1 2 1,0 7-93,4 1 1,-4 6-25,1 1 1,-2 2 10,1 6 0,3-4-143,-3 4 1,-1-1-2,1 0 0,1 3-10,3-6 0,0 0 93,0-4 0,0-4 40,0-3 0,0-7-16,0 0 24,0-6 1,3 2 10,1-8 1,5-2 2,-2-5 1,3 0 2,1-1 1,1 0-1,-1-3 0,4 3-44,0-3 1,3-2-12,-3 3 1,1-1-7,-1 3 0,-2 2 38,2 3 0,-3 1-6,-1 2 1,1 3 38,-1-3 0,-5 4-39,-2 4 1,-3 2 55,-1 5 0,0 0-43,0 1 0,0-1 38,0 0 0,-5 0-77,-2 0 0,-3 1-13,-2-1 1,1-4 3,0 1 1,-1-2-15,-3 1 0,2 0-184,-2-4 0,3-1-164,1 1-368,-1-1 486,1-2 0,5-2 304,2-1 0,43-38 0,-14 13 0,0 1 0</inkml:trace>
  <inkml:trace contextRef="#ctx0" brushRef="#br0">11032 13150 7848,'-5'10'-58,"-2"-3"1,1 3-61,-2-3 1,4 3 300,-3 2 0,4 0 304,0 3 1,-2-3-467,1 3 0,0-2 61,4-2 1,0 0-47,0 0 0,1-1 224,3-2-153,2 2 1,9-9 6,0 3 0,1-3-10,-1-1 1,-2-5-95,2-2 0,1-3 69,-1-2 0,0 1-20,-4 0 1,-4 0 35,1 0 1,-4-4-178,3 0 1,-4-4 22,0 4 1,-1 0-123,-2 4 0,-4 0 44,0 0 1,-5 1-108,2 2 1,-4 3-113,-4 5 1,2 0-272,-2 0 1,3 0-449,1 0 1075,0 5 0,19 1 0,6 6 0</inkml:trace>
  <inkml:trace contextRef="#ctx0" brushRef="#br0">11323 13060 7848,'0'-8'-26,"0"1"1,0 0-1,0-5 0,0 5 381,0-1 0,0 5 1435,0-5-1343,0 6 0,0-2-176,0 8 1,0 2-157,0 5 0,-3 5 70,-1 3 0,0 6-104,4 1 1,-1 4-35,-3-4 0,3 4-149,-3-4 0,3 1-139,1 0 0,0-3-278,0 6 1,0-6-270,0-2 1,0 0 347,0-8 0,0 1-882,0-3 387,0-1 935,5-5 0,1-1 0,15-35 0,3-7 0</inkml:trace>
  <inkml:trace contextRef="#ctx0" brushRef="#br0">11570 13060 7848,'0'-11'126,"0"0"62,0-1 1,0 5 1671,0-1-732,0 6-392,0-3-516,0 5 1,0 6 101,0 5 1,4 2-135,-1 5 0,2 1-134,-1 4 1,-3-1 0,3 0 1,-3 4-159,-1 1 0,4-1-401,0-4 0,-1 2 255,-3 2 0,0-2-129,0 2 1,2-3 108,1 0 1,-1-6-553,1-2 0,0 1 165,1-1 0,-3-4-587,3-3 1243,-3-6 0,-6-22 0,-1-11 0</inkml:trace>
  <inkml:trace contextRef="#ctx0" brushRef="#br0">11491 13262 7848,'-3'-8'295,"-1"1"1,0 3 292,4-4-258,0 6 0,1-7-158,3 6 1,6-1-23,5 4 1,6 0-176,2 0 1,0 0-228,7 0 0,-5 0-243,1 0 0,-2 0 118,-2 0 377,1 0 0,4 0 0,2 0 0</inkml:trace>
  <inkml:trace contextRef="#ctx0" brushRef="#br0">12858 12556 9396,'5'-6'1995,"2"1"-1645,8 5 1,-1 0-332,5 0 0,-1 0-66,5 0 1,3 0-64,0 0 1,0 1-188,-3 3 0,0-2-501,3 6 0,-3-6-210,-1 2 1,-1 1 377,-6-1 0,0 3 630,-4-3 0,-29 0 0,-8-4 0</inkml:trace>
  <inkml:trace contextRef="#ctx0" brushRef="#br0">12981 12702 7848,'-7'0'-203,"-1"0"-7,6 0 950,-3 5 0,5-3-305,0 5 1,1-4-199,3 1 0,3 1-39,8-2 1,0 2 21,7-1 1,-2-1-2165,7 4 1944,-4-4 0,10-1 0,6 1 0,4-3 0,-1 0 0</inkml:trace>
  <inkml:trace contextRef="#ctx0" brushRef="#br0">15221 12254 7843,'-1'-13'0,"-3"-2"0,3 1-357,-3-4 1,4-1 545,4-3 0,2 3 801,5 0 0,4 2-558,0-2 1,6-1 19,2 5 1,1 1-290,5 2 0,1 6 33,4 2 1,-1 3-144,1 1 0,-5 1 86,-3 3 1,-3 4-337,0 6 1,-6 0-104,-2 5 0,-4-2-276,-3 2 1,1-2 151,-6-2 1,1-1-220,-4 5 1,0-4 94,0 3 0,-4-4 99,1 1 0,-6-3 449,1 0 0,-2-1 0,-26-30 0,-6-7 0</inkml:trace>
  <inkml:trace contextRef="#ctx0" brushRef="#br0">15456 12164 7863,'-6'-5'-416,"0"4"513,2-3 0,2 3 488,-6 1 0,5 0-310,-5 0 0,1 6-141,-5 5 1,5 2-33,0 5 1,-1 5 48,-3 3 1,0 5 97,-1-1 0,5 6-57,0 1 0,0 4 25,0-3 1,1 3-134,2-4 0,3 0-131,-3-3 1,4-5 102,4-3 1,-2-6-108,6-2 0,0-8-306,7 1 0,-2-6 138,2 3 1,2-6-392,2 2 0,2-3 47,1-1 1,2 0-125,2 0 1,0-5 367,8-2 1,-7-3 318,7-1 0,-3-15 0,2-4 0</inkml:trace>
  <inkml:trace contextRef="#ctx0" brushRef="#br0">15793 12567 7863,'-12'-11'72,"5"5"146,-1 2 595,6 3 1,-4 1 277,2 0-1952,3 0 417,-4 0-1189,5 5 1633,5 1 0,31-5 0,12-2 0</inkml:trace>
  <inkml:trace contextRef="#ctx0" brushRef="#br0">17853 12130 7863,'0'-11'-356,"4"0"296,0 0 1,1 1 59,-1 2 0,-3-2 608,3 3 948,-3 2-1216,-1 0 0,0 6-315,0 3 0,-1 3 172,-3 8 1,-6 3-1,-5 4 1,-1 2-251,1 2 1,-1-1-8,-3 5 0,-1-2-11,5 2 1,-5 2 1,2-2 1,-2-1-65,1 1 1,-1-7 142,5 0 1,1-2-179,7-6 154,-3 0 23,9-9 1,-4-2 58,5-8 1,4 2-54,-1-6 0,7-3-8,1-4 1,2-5-47,6 1 1,-5-2-6,5-1 0,0-4-61,3 0 1,1-2 96,-1 2 0,0-2-10,1-6 1,-1 4-5,1 0 1,-5 4 176,1-4 0,-2 10-44,2 2 249,-8 4-214,-1 8 1,-9 3 92,3 11 0,-3 4-117,-1 11 1,-1 0-11,-3 3 1,3-1-111,-3 5 1,3-4 51,1 4 1,0-4-109,0 4 0,0-5 44,0 1 1,0-2-279,0-2 0,0-3-1,0-1 1,4-4 7,0 1 0,1-4-48,-2-3 0,-1-2-819,1-2 427,-1-3 0,1 3 9,1-8 712,0 3 0,-14-44 0,-3-5 0</inkml:trace>
  <inkml:trace contextRef="#ctx0" brushRef="#br0">17641 12119 7863,'-5'-7'0,"-3"-1"0,2 1 245,-2-4 1,6 3 403,-2 1 1,4 3-400,4-4 1,3 6-29,8-2 0,3 3-201,4 1 0,7 0 80,4 0 1,2 0-814,6 0 0,0 4 175,4-1 471,0 6 1,-7-6-1,4 0 1,2 3-1,0 0 1</inkml:trace>
  <inkml:trace contextRef="#ctx0" brushRef="#br0">19231 12186 8019,'-5'-6'-27,"4"-4"1,-5 8-215,2-6 568,3 6-196,-9-8 0,5 7-163,-3-4 0,-2 3 113,3-3 0,1 3 135,-2-4 0,1 6-77,-5-2 1,0 3-4,-3 1 1,1 0-20,-4 0 0,3 0-17,-4 0 0,4 5-109,-3 2 0,-1 3 88,-4 2 1,5 2-194,-1 1 0,2 5 33,-2-1 0,3-2-43,5 2 0,1-4 95,2 4 0,3-4 1,5 3 0,2-5 25,1-2 1,3-1-9,6-6 0,3-1 75,0-3 0,4 0-53,0 0 1,6-3 2,1-1 1,2-9 25,-2 2 0,-3-6 0,3 2 1,-1-6 8,1-2 0,-1-2 3,5-8 1,-5 2 86,1-7 0,-2 0-99,-2 0 1,1-4 222,-1 1 0,-4 0-47,-4 4 1,-2 1 78,-5 9 0,2 6 286,-5 6 140,-1 8-523,-3 2 1,-3 11-131,-1 5 1,-5 5-310,2 7 0,-7 1 156,-1 2 0,-1 2 13,1 6 1,2-1 57,-1 1 0,1 0-145,2-1 0,3-3-120,1 0 0,4-1-55,0 1 0,2-4 167,1-8 1,1 2-72,2-5 0,4 0-289,4-4 0,0 1 103,0-1 0,4-4-217,0 1 1,4-5 10,-4 5 630,5-6 0,-3 3 0,6-5 0</inkml:trace>
  <inkml:trace contextRef="#ctx0" brushRef="#br0">18637 12746 7852,'-7'-3'-247,"0"-1"1,3-1 267,-4 1 0,5 3 422,-5-3 1,4 3-32,-3 1-114,4 0-179,-7-5 192,9 4-130,-4-4 0,5 5 0,5 0 3,3 0 1,8 0 10,6 0 0,7 0 23,8 0 1,8 0-51,7 0 0,6 0-312,5 0 1,-30 1 0,1 1 134,3 0 0,1 0 0,0 2 0,1 0 58,-1-2 1,-1-1-1,-1 3 1,1 0-116,1-2 0,-1 0 0,-4 0 0,-1-1-105,31-1 0,-11 4-154,-7 0 1,-6 0 24,-9-4-139,-3 0-1,-10 0 181,-5 0 0,-9 0 23,-6 0 1,0 0 487,-4 0 1,-1 0-612,-3 0 1,-4 0 81,0 0 0,-4 0-84,4 0 0,-4 3 125,0 1 0,1 5 236,0-2 0,-1 3 0,-23 21 0,-5 5 0</inkml:trace>
  <inkml:trace contextRef="#ctx0" brushRef="#br0">19130 13082 7857,'0'-11'0,"0"0"208,0 0 1,2 3 27,1 1 1,0 1 197,4-2 1,-3-2-227,3 3 0,1 2-44,3 1 1,4-1-143,0 1 1,0 1 121,-4 3 0,4 1-203,0 3 1,-1 2 82,-7 5 0,2 0-128,-5 0 1,-1 6-160,-3 1 1,0 3-100,0 2 0,-8-1 137,-4 1 0,-3 0-3,1 3 0,-3-2 276,-1 2 0,-2-3-98,5-5 0,-4 2 448,4-5 0,2 0 145,5-4-20,3-5-224,5-1 0,10-5 90,5 0 1,2 0-48,6 0 0,-2-1-45,9-3 0,0 3-1024,3-3 1,1 3 372,0 1 0,-5-4-473,1 1 0,-1-2 351,1 1 0,-3 2-439,-4-6 915,-1 1 0,-1-16 0,0-5 0,3-3 0,0 1 0</inkml:trace>
  <inkml:trace contextRef="#ctx0" brushRef="#br0">19892 11861 7897,'0'-11'-136,"0"0"1,0 4-444,0-1 684,0 6 611,0-8-162,0 8-222,0-3 39,0 5-34,5 0-21,1 0-147,5 5 0,1 0-74,-1 3 1,-4 2 56,1-3 0,-1 3-2,4 1 1,1 4-17,-1 0 0,1 10 5,3 1 0,-2 3-46,2 5 1,-3 2 48,-1 9 0,-1 11-389,-6-25 0,0 1 0,-1 2 0,-1 0 271,-2 5 0,0 1 0,-1 0 0,0 2-90,0 4 0,-1 1 1,-3 0-1,0 0-331,-2 3 0,-1 0 0,-2-3 0,0 0 277,0 2 0,1-1 0,-1-5 0,0 0 13,1-4 1,0 0 0,-2-2 0,0-2-236,2-2 0,0-2 0,-9 25 47,0-8 1,0-8 94,0-6 1,-4-2-194,4-6 1,-3-5 423,-2-6 1,-3-3-418,0-5 0,-2 2 760,2-6 0,-1 1-374,-3-4 0,-5-4 0,5 1 0,3 0 0,2 2 0</inkml:trace>
  <inkml:trace contextRef="#ctx0" brushRef="#br0">18525 11962 7892,'0'-11'-460,"0"0"-57,-5-5 0,4 3 631,-2-2 0,0 4 114,-1 4 536,3-3-159,-9 8-526,4-3 1,-5 7 74,-1 1 1,1 4-85,0 4 1,-1 1 53,-3 3 1,2 4 12,-2 7 0,-2-1 57,-2 5 1,2 1-78,-2 6 1,2-1-92,-2 5 1,-1 1-146,5 2 1,-3 11 179,3 5 1,7-28 0,1 1-165,1 0 0,0 1 1,1 0-1,-1 0 73,0 2 0,1-1 1,1 0-1,2 0 5,0 2 0,0 0 0,1-2 0,1-1 43,-1 0 1,2-1-1,4 29-3,2-6 0,9-3-94,7-1 1,1-10-76,5-1 1,1-6 164,4-5 1,4-1-62,3-3 0,2-4 66,-2 1 1,2-6-522,-1-6 0,1-1 115,2-2 1,-5-3-35,-3-5 1,-6 0-18,-1 0 1,-1 0 440,1 0 0,-1-4 0,-1 0 0,2 2 0,-1 0 0</inkml:trace>
  <inkml:trace contextRef="#ctx0" brushRef="#br0">20217 11671 7956,'-5'-11'0,"4"3"-416,-3 1 1,1 1-1,0-2 966,1-2 1,-3 4-136,5-5 0,4 3-73,0 1 1,5 1-165,-2-2 0,3 0 28,1 4 1,0-4-132,1 5 1,4-5 76,2 4 0,0 1-62,1 3 0,-5 0 68,5 0 1,-4 0-181,4 0 0,-6 5 23,2 2 1,-6 3-102,-1 1 1,-6 0 59,2 1 1,-3 3-108,-1 0 0,-1 4-38,-3 0 1,-6-1 122,-5 0 1,0 0 7,4 0 1,0-2 8,0-4 1,3-1 256,1 0-85,-1 0 318,2 0-89,-4-4 229,9-2-320,1-5 1,10 0-114,5 0 1,0 0-40,-4 0 0,5 0 45,3 0 0,2 0-142,1 0 1,4-4-14,0 0 0,4 0-92,-4 4 1,4-3 46,-4-1 1,1 0-79,-5 4 1,-1 0 69,-2 0 0,-3-3 46,-5-1-220,-5 0 180,-1 4-598,-5 0 449,-5 0 81,4 0 1,-5 0-264,2 0 190,3 0-433,-4 0-1710,5 0 1232,0 5 613,0-4 483,0 9 0,5 1 0,1 7 0</inkml:trace>
  <inkml:trace contextRef="#ctx0" brushRef="#br0">9039 15110 7901,'-4'-12'121,"0"1"0,0 0 299,4 0 1,0 0-163,0-1 0,0 1 0,0 0 1,4 4-183,0-1 0,3 4 100,-3-3 0,1 4-189,-1 0 47,-3 1 1,4 7 30,-5 3 0,0 3 67,0 4 0,0 4-163,0 7 1,0 2 69,0 6 0,-1 1 51,-3 2 0,-1 4-104,-3 8 0,-1-3-9,1 2 1,-2-2-31,-1-1 0,1-1 24,2-3 0,0-5 6,4-10-9,0 0-238,4-13 89,0-2 1,2-7 47,1-8 1,-1 1 51,1-4 1,-1 0 163,-2-5 0,0-3-325,0 0 1,0-4 96,0 0 0,0-2 44,0-2 0,0 0 45,0-3 1,0-1 82,0-6 0,0 2 131,0-7 0,0 2-68,0-1 1,0-4 125,0-8 0,6 3-151,5-2 1,1 3 54,7 4 1,0 2-99,3 6 0,-1 5-12,-2 6 0,2 6-32,-2 8 0,-2 3-171,2 5 1,-5 2-17,0 1 1,-1 3-217,-2 6 0,2 0-239,2 3 0,-7-1 311,3 4 0,-2-3 353,2 4 0,-4 5 0,-2 4 0</inkml:trace>
  <inkml:trace contextRef="#ctx0" brushRef="#br0">9061 15334 7944,'-16'0'0,"2"0"0,-5 0 0,9 0 171,-1 0 500,7 0 1118,0 0-1522,13 0 0,3 0-326,6 0 1,3 0-545,-2 0 1,6 0 301,1 0 0,2-4-180,-2 0 0,-3 0 481,3 4 0,4-2 0,4 0 0,2-2 0,0 1 0</inkml:trace>
  <inkml:trace contextRef="#ctx0" brushRef="#br0">9946 15233 7857,'0'-8'-206,"0"1"8,0 4 1,0-3 412,0 3-230,0 1 1,1-3-467,3 5 144,-3-5-202,4 4 539,-5-4 0,10 15 0,2 2 0</inkml:trace>
  <inkml:trace contextRef="#ctx0" brushRef="#br0">9867 15356 7933,'-7'0'-180,"-1"0"1,5 0 71,-5 0 0,4 0 2080,-3 0-750,5 0-824,-3 0 1,6-1-222,3-3 1,-2 3 0,5-3 0,5 2-343,3-2 1,5 3 189,-2-3 0,0-1-769,0 1 0,1 0 50,3 4 1,0-3-219,-4-1 1,3 0 425,-2 4 1,-2 0 485,2 0 0,-5 0 0,2 0 0</inkml:trace>
  <inkml:trace contextRef="#ctx0" brushRef="#br0">9912 15199 7933,'-7'-1'0,"-1"-3"-534,1 3 214,-4-9 1908,-1 9-530,6-9-498,1 9-400,5-4 1,5 5-6,3 0 1,2 0-94,1 0 1,1 0 91,3 0 1,3 0-227,4 0 1,2 0 52,2 0 1,1 0-468,3 0 0,2-4 117,-2 0 1,1 0-62,-1 4 1,1 0-75,-5 0 1,1 0 503,-5 0 0,-15 0 0,-3 0 0</inkml:trace>
  <inkml:trace contextRef="#ctx0" brushRef="#br0">9879 15378 7933,'-12'0'-945,"6"0"1063,-4 0 832,9 0-232,-4 0-363,5 0-172,5 0 0,5 0-1,5 0 1,5 0-97,-2 0 1,4 0-46,0 0 1,4 0-221,0 0 1,4-3 13,-4-1 1,0 0-286,-3 4 1,-1-3-88,1-1 0,-6 0 218,-2 4 1,-3 0-266,0 0 123,-6 0 461,-1 0 0,-14 0 0,-2 0 0,1 0 0,2 0 0,1 0 0,-4 0 0,3 0 0,1 0 0,4 0 0,-7 5 0,4 1 0</inkml:trace>
  <inkml:trace contextRef="#ctx0" brushRef="#br0">12981 14863 7914,'0'-11'-330,"0"0"329,0 0 0,0-1 78,0 1 0,1 4 708,3-1 1,-3 5-255,3-5 0,-1 6-403,0-2-43,-1 3 1,3 2-181,-5 3 0,-2 6 93,-1 5 1,-4 4-35,-4 0 1,0 4 42,0 3 0,-4-3-16,0 3 1,0-2-125,4-2 0,-2 5 159,-2-1 1,3-1-59,-3-7 1,3 2-9,0-5 0,5 0-18,-1-4 0,5-1 38,-5-2-14,6-3 53,-3-5 0,6-5 2,3-3 0,2-2 7,5-1 1,-2 0-19,2 0 1,-2-6-13,6-1 0,-2-3-15,2-2 0,1 0-5,3-4 1,1 3 18,-5-6 0,5 0-6,-1-4 1,2 1 37,1-1 0,-3 5 0,-1 3 1,-4 5 284,1 6 0,-2 2-85,-2 9 0,-1 1 2,-3 7 1,2 3 18,-5 8 1,3 8-66,-3 7 0,0 2-71,-4 2 1,3-1 6,1 1 1,0 1-55,-4 2 0,1-6-180,3 3 1,-3-3-107,3 2 1,1-4 94,-2-3 1,2-2-133,-1-2 0,-1-4 55,4-3 0,-3-7-634,3 0 244,-4-6-242,7 3 322,-4-10 1,1-1-511,1-5 1021,-6 0 0,-2-25 0,-6-7 0</inkml:trace>
  <inkml:trace contextRef="#ctx0" brushRef="#br0">12847 14740 7949,'-18'-6'0,"2"-4"-12,5 2-181,0 3 1048,5 0 1,6 5-329,7 0 0,8 0-304,4 0 1,2 0-38,1 0 1,6 0-342,1 0 1,4 0-292,0 0 0,2 0-375,3 0 1,-4 0 820,4 0 0,16 5 0,5 2 0</inkml:trace>
  <inkml:trace contextRef="#ctx0" brushRef="#br0">13788 14774 7949,'-7'-5'-56,"-3"3"0,8-6 264,-6 4 1,6-1 49,-2 1 0,2-1 39,-2-2 1,3-3-67,-3 2 0,3 2 136,1-1 1,4-1-137,-1-3 0,6 0-73,-2 0 1,7-2 19,1-2 1,5 4-106,-1 0 0,6 0 55,1 3 0,1-1 39,-1 2 1,-2 2-244,2 5 0,-2 0-144,-2 0 0,-1 5-254,-2 2 1,-3 3 123,-5 2 0,-1 4-246,-2 2 0,-2 0 143,-2 1 0,-3-1-179,3 5 0,-3-5 248,-1 1 0,-5-2 384,-3 2 0,2-3 0,-1-5 0,-11-19 0,-5-6 0</inkml:trace>
  <inkml:trace contextRef="#ctx0" brushRef="#br0">14068 14718 7949,'0'-12'0,"0"1"0,0 4-6,0-1 306,-5 1 0,3-4 241,-1-1 1,0 6 165,-1 2-124,3 3-401,-9 1 0,4 5-1,-5 3 1,0 3 54,-1 4 0,1 2-6,0 6 1,0 3-104,0 0 1,-2 5-20,-2-1 1,3 2-205,-3 2 0,6-2 37,2-2 1,0 2-158,0-2 0,2-1 50,5 1 0,0-7-169,0 0 0,9-2-19,2-6 1,9-4 92,2-3 1,4-5-417,4 5 0,4-6 198,-1 2 1,2-4-253,6-4 1,-5 2 730,2-6 0,-8 1 0,2-17 0,3-8 0,1-2 0,0 1 0</inkml:trace>
  <inkml:trace contextRef="#ctx0" brushRef="#br0">14628 14953 7949,'-8'-5'0,"1"-3"0,4-2-214,-1-1 0,3-1-369,1-3 1,0 2 1252,0-1 1,0 1-205,0 2 1,0 0 369,0-1-505,0 1 120,0 0-288,0 0-84,-5 5 1,-2 1-18,-8 5 0,2 5-14,-2 2 1,-1 4 43,1 4 0,-5-1-13,2 5 1,0-1-87,0 5 1,0-1 79,0 0 0,1 1-139,6-1 0,1-1 46,3-2 0,-2 1 34,5-5 1,2 4-6,6-4 0,2-4-111,5-4 0,5-3-45,3 3 0,2-4 83,1 1 0,2-7-86,2-1 0,-2-4 113,2 0 1,-4-5 41,-3-2 0,2-7-4,-2 0 1,2-2 1,1-5 1,-3-5 24,0-3 0,-4-6 147,3 2 1,-4 1-79,1-1 0,-3 5 157,0-1 0,-6 3 34,-2 4 1,1 8 211,-2 7-219,1 8 1,-5 2-98,-3 5 0,2 6 23,-6 5 1,1 2-113,-5 5 1,1 5-143,0 3 1,-4 5-20,0-1 0,0-2 105,4 2 1,0 0-130,0 4 1,-1-2 12,1-2 1,4 2-39,-1-2 0,6-3-7,-2 0 0,3-4-167,1 0 1,6-6-232,5-2 1,2-3 204,5 0 1,-3-2-346,4-3 0,0-1 211,3-2 1,0-3-350,1 3 1,-1-3 414,1-1 0,-5-5 383,1-2 0,-5-33 0,2-9 0</inkml:trace>
  <inkml:trace contextRef="#ctx0" brushRef="#br0">14964 14449 7939,'-12'-10'-235,"2"1"196,3-9 0,-2 4 677,6-1 0,0 2-180,7 2 1,0-1-102,7-3 0,-3 6-93,7-2 1,2 3-1,-2 1 1,4-2-61,0 6 1,2-1-1,2 4 1,-5 0-145,1 0 1,-5 1 112,1 3 0,-3-2-143,-1 6 0,-5 3-148,-2 4 1,-3 1-155,-1-1 1,-5 1 112,-2 3 1,-3 1-118,-1-5 0,0 3 138,-1-3 0,-1 0 44,2-4 1,-3 1 315,6-1 1,2-4-96,-1 1 1,4-4 196,0 3-77,1-5-13,2 3 1,9-5-115,2 0 1,8 0-244,0 0 1,2 0 0,1 0 1,2-1-340,2-3 0,-1 3-18,5-3 0,-4 3 143,4 1 0,-6-3-498,3-1 1,-7 0 292,-2 4 1,-5 1 540,-2 3 0,-25 7 0,-11 7 0</inkml:trace>
  <inkml:trace contextRef="#ctx0" brushRef="#br0">12612 15491 7939,'-12'0'0,"1"0"0,0 0 0,0 0-62,0 0 0,-1-2 145,1-1 0,4 1 47,-1-1 258,1-4-193,-4 6 0,4-5 245,4 2 10,1 3-382,2-4 1,2 5 98,1 0 1,5 0 54,7 0 1,2 0-35,6 0 0,5 0-125,6 0 1,6 1 41,8 3 1,4-3-303,8 3 0,-28-1 0,1 0 222,3 1 0,2 0 0,5-1 1,2 0-424,6 1 1,2-1 0,-1 0-1,-1 0 309,5 1 1,0 0 0,1 1-1,0-1 40,1-2 0,-1-1 1,0 3-1,0 0-58,-1-2 0,0 0 1,-6 1-1,-1 1 24,2-2 1,-1 0 0,-3 0-1,-1 0-234,-1-2 1,0 0 0,0 0 0,0 1 237,0 1 1,-1-1 0,-3 0 0,-2 0-143,-1 1 0,-1-1 0,-5 0 0,0 0 141,28-1 0,-8 0 244,-3 0 0,-9 0-104,-7 0 1,-9 0 1123,-9 0-950,-8 0 1004,-2 0-1108,-15-5 1,2 3 120,-11-1 1,4 2-396,-4 1 0,1 0 43,-5 0 0,0 3-276,-4 1 1,3 1-155,-6-1 0,1 2 189,-1 5 0,-2 0 342,2 1 0,-2-1 0,1 3 0,-2 3 0,-2 1 0,-1 0 0</inkml:trace>
  <inkml:trace contextRef="#ctx0" brushRef="#br0">13944 15815 7900,'0'-11'-627,"0"0"357,0 0 0,0 0 2012,0-1-714,0 6-162,0-4-535,0 9-292,0-4 1,-1 17 128,-3 3 1,2 6-456,-6-6 0,1 5 169,-4-1 0,0 6 1,-1 1 0,1 0 72,0-3 1,0 3 145,0 0 0,-1 0-14,1-4 1,4-1 14,-1-2 1,6-3 25,-2-4 1,4-1 131,4 0 0,2-1 8,5-3 1,7-2-143,4-5 0,2 0-119,6 0 0,-4 0 133,4 0 1,-2 0-561,2 0 0,2 0-22,-2 0 1,-1 0-216,1 0 1,-9 0 188,1 0 1,-6 0-230,3 0 0,-9 0-181,1 0 878,-7 0 0,1 0 0,-30-10 0,-6-2 0</inkml:trace>
  <inkml:trace contextRef="#ctx0" brushRef="#br0">14224 15972 7895,'0'-16'0,"4"2"-183,0-4 0,3 3 278,-3-4 1,1 5 993,-1-1-652,-3 3 0,4 4 616,-5 1-222,0 4-294,0-1-251,0 13 1,0 4-62,0 9 0,0 1 19,0-1 1,0 2-75,0 2 0,-4 1-111,1 3 1,-1 3 108,4-4 0,0 4-137,0 0 1,0-3-552,0 0 1,0-1 287,0 1 0,-1-2-550,-3-2 1,3-7-175,-3 0-661,3-1 351,1-5 162,0-2 965,0-6 0,5-40 0,1-8 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8763 2245 7963,'-7'-7'-145,"0"0"1,4 5-268,-4-2 0,3 3 450,-3 1 0,5 6 382,-1 4 0,1 6-177,2 9 0,0 1-139,0 5 0,0 1 108,0 3 1,0 3-109,0 6 0,0-1-44,0 2 0,0-6 45,0-1 1,2-6-56,1-1 0,-2-6-51,3-7 0,-3-3 9,-1-5-51,4 0 79,-2-4 1,2-3-61,-4-6 1,0 0 51,0-8 0,0 3 8,0-6 0,0-2-48,0-1 0,0-7-2,0-4 1,0-2 21,0-1 1,1-1-3,3-2 1,-3-3 123,2-4 1,2-4-308,-2 0 1,5-5 62,-1 2 1,3 2 126,0 1 0,1 9-43,3 5 1,-1 8 85,4 5 1,-4 10 89,1 1 0,-3 10-73,-1 4 0,1 5 122,-1 2 0,0 4-111,1 0 1,-6 2 238,-1 4 1,-3-1-378,-1 5 1,-1-4 100,-3 4 0,-1-1-241,-6 4 1,0-2-27,-3 2 1,1-7 2,-4 4 0,0-6 89,-4-5 1,4-1 21,0-2 1,3-7 17,-3 0 1,4-5 6,-1-2 0,3 0-427,0 0 228,1-5-642,0 0 418,4-1 504,6-3 0,38-2 0,13-5 0</inkml:trace>
  <inkml:trace contextRef="#ctx0" brushRef="#br0">9446 2359 8123,'4'-6'118,"-1"0"-45,3 3 0,-2 1 30,3-5 1,0 4 537,3 0 0,2-2-186,1 2 1,0-4-1187,4 3 0,0 1 373,4 3 0,-4 0 358,1 0 0,8 5 0,6 0 0</inkml:trace>
  <inkml:trace contextRef="#ctx0" brushRef="#br0">9518 2524 7975,'-10'5'145,"3"-3"218,0 5 407,5-5 0,-3 4-257,5-2 0,2-3-338,5 2 0,1-2 58,10-1 1,2 0-469,4 0 1,5-3-20,-1-1 1,0 0-540,0 0 793,2 3 0,10-13 0,8 3 0</inkml:trace>
  <inkml:trace contextRef="#ctx0" brushRef="#br0">11504 1893 7961,'-10'0'-498,"0"5"336,-1 2 0,3 6 669,-2 5 0,2 6-237,-6 3 0,-1 3-179,1 1 0,-4 2-44,1 1 1,-2 3-127,2 4 0,-1-4 47,4-3 1,4-6 103,3-4 1,4-7-47,0-3 0,6-7-24,4-3 1,4-4 207,2-4 0,7 2-89,4-5 0,4 1-36,-4-1 1,3-1-32,-2 5 1,3-4 3,0 3 1,1 0-175,-2 0 0,0 3 51,-3-2 1,-2 1-137,2-2 1,-6 3 18,-1-3 0,-4 3-33,1 1 1,-3-3-292,0-1 363,-6-4 0,0 3 80,-5-6 0,0 1 111,0 0 1,-1-2-27,-3-2 0,2 3-86,-5-3 1,0 3 245,-3 0 1,0 1-42,-1-1 1,2 1 232,2 0 0,-2 3-25,2 0 1,-2 5 471,-1-2-240,-1 3-373,1 1 1,1 5-70,2 2 1,2 6 62,5 5 1,0 1-111,0 2 0,0 4 60,0 3 0,0-2-239,0 2 0,4 1-131,-1 5 1,4-3-101,-4 0 0,4-1 102,-3-6 0,-1 1-59,-3 0 0,4-8-1279,-1 0 569,1-4 985,0-3 0,6-18 0,7-5 0</inkml:trace>
  <inkml:trace contextRef="#ctx0" brushRef="#br0">11887 2379 7970,'-6'-5'1410,"2"0"1,0 4-283,1-3-840,-1 3 75,4-3-1410,0 8 645,0 2-1550,0 4 1952,0 1 0,10 4 0,1 1 0</inkml:trace>
  <inkml:trace contextRef="#ctx0" brushRef="#br0">13615 1935 7948,'0'-11'5,"0"1"1,1 1-112,2 2-110,-1-2 790,2 7-307,-4-2 1,-1 6-78,-2 5 0,-3 2 10,-5 12 0,1-3 89,0 6 1,-4 3-144,0 1 1,-4 1 15,1 2 0,2-3-204,1 0 0,2-5 47,2 1 1,0-2-67,-1-2 1,4-4 13,0-2-22,5-2 59,-2-7-95,4 0 1,0-6 150,0-3 0,4-1 15,3-6 1,2-2-159,2-1 1,0-5 120,3 2 1,-1-4-192,4-3 0,-3 1 98,3-4 1,-5 4-49,2-1 0,1 1 81,-1-2 1,0 5-20,-4-1 0,-3 5 102,0 6 131,-5-1 0,3 7 58,-5 4 0,0 5-132,0 9 0,1 3 125,2 8 0,-1-2-68,1 4 1,2-3 98,-2 4 1,5-4-116,-1 4 0,1-4 13,-1 3 1,2-5-98,-2-1 0,2 0-148,2-4 0,-1-3-826,0-4 1,-3-1 427,0-5 0,-3-1-504,2-3-20,-3 0-66,6 0 1075,-8 0 0,-10-46 0,0 17 0,1 1 0</inkml:trace>
  <inkml:trace contextRef="#ctx0" brushRef="#br0">13398 1945 8017,'-11'-10'0,"1"-1"0,0 1 0,3 1-899,0 2 981,4-2 1,5 4 917,8-2 0,1 1-693,7 3 1,4 2-194,5-3 0,0 3-190,0 1 0,1 0 70,3 0 1,1 0-685,2 0 0,-1 1 690,1 3 0,-3 2 0,2 3 0,3 2 0,0 0 0</inkml:trace>
  <inkml:trace contextRef="#ctx0" brushRef="#br0">14184 1831 8017,'0'-11'93,"0"-3"0,0 2 94,0-1 1,3 1 128,1 2 0,4-4 287,-1 0 1,5 0-383,2 4 0,4 0 17,0-1 0,5 1-293,1 0 1,3 3 99,-2 0 0,2 5 162,-3-2 1,0 4-340,-3 4 0,-4 1-521,1 6 0,-7 0 217,-1 3 0,1-1 180,-4 4 1,-3 0-184,0 4 1,-3-4 119,-1 0 0,-1 0-146,-3 4 0,2-4 465,-5 1 0,0-6 0,-3 2 0,-5-16 0,-1-5 0</inkml:trace>
  <inkml:trace contextRef="#ctx0" brushRef="#br0">14473 1800 8035,'-4'-10'0,"2"3"-295,-5 0 0,3 0 468,-3-3 0,2 3 719,-2 0 0,-3 3-37,4-2-488,-4 3 0,0-1-163,0 4 1,-1 4 34,1 3 1,3 6-34,0 1 0,0 4-48,-3-1 1,4 6-123,3 1 1,-2 5 36,2-1 0,-1 2-148,4 1 1,0-1-179,0-3 1,1 3-328,3-2 1,-1-3-274,8-1 0,-3-3 397,6-4 1,2-2-283,1-5 0,4-1-71,3-2 809,2-2 0,14-21 0,6-9 0,4-1 0,0 0 0</inkml:trace>
  <inkml:trace contextRef="#ctx0" brushRef="#br0">15042 1966 8035,'0'-12'0,"0"-2"0,0 6 177,0-2 0,0 2-127,0-2 1,-3 3 445,0 0 0,-5 4-104,1 0 0,-3-2-271,0 2 1,-4 0 34,0 3 0,-3 3-5,3 0 0,-4 5-44,1-1 1,1 6 14,-2 1 0,2 4-168,-1-1 1,1 0 1,2 0 1,3 0-61,-3 4 0,6-1 49,1 1 0,5-1-47,-2-3 0,3-1 27,1-2 0,1-6-95,3 2 0,3-5 137,6 2 0,0-5 0,4 1 1,1-3 16,2-3 0,2-1-4,2-6 0,-4 2-52,4-6 1,-8-2 56,5-1 1,-4-6-8,0-1 0,3-5-35,-3 2 0,-3-7-13,-4 0 0,-1-1 73,-5 4 0,0-3 86,0-1 0,-3 5 282,2 6 0,-5 3-139,-1 4 1,-2 6 606,2 4-510,1 5 0,-6-2-246,5 8 0,-4 1-18,4 6 1,-4 4-208,3 2 1,0 6 139,0 1 0,3 5-125,-2-2 1,1-1-76,2-2 1,0 1 62,0-1 1,0 0-102,0-3 0,2 0 67,1-1 0,3-2-36,4-1 0,1-5-63,-1 2 0,0-2-188,1-2 0,0-4 3,3-3 1,-2-2-113,6-1 1,-4 0 568,3 0 0,14-27 0,7-8 0</inkml:trace>
  <inkml:trace contextRef="#ctx0" brushRef="#br0">15208 1562 8183,'-5'-15'-120,"4"0"-60,-2-2 0,2 2 417,1 5 0,1-4 393,2 0 0,0 2-193,3 5 0,1-1-192,4 4 0,2 1-204,1 3 1,0 0 113,-4 0 1,1 0-161,-1 0 0,-3 4 31,0 3 0,-5 6-88,2 1 1,-3 3 73,-1-3 1,-1 4-111,-3-1 0,-3 3 39,-6 1 1,1-2 94,-2-2 0,3 2 148,0-6 1,4 1-142,1-3 1,0-1 226,-1 0 0,2-3 188,5 0-176,0-5 1,5 3-214,2-5 1,8-3-164,5-1 1,2-3-149,6 4 1,-1-5 119,5 1 0,-1 1-734,0-1 0,-2 5 334,-1-2 0,-3 3-604,-4 1 0,0 0 1126,-1 0 0,-17 14 0,-6 3 0</inkml:trace>
  <inkml:trace contextRef="#ctx0" brushRef="#br0">13346 2648 8131,'-11'0'0,"1"0"-175,0 0 0,-1-1 207,1-2 0,0 2 60,-1-3 0,5 2 328,-1-2 108,0 3 46,1-3 272,1-1-809,5 4 1,8-4 131,3 5 1,11 0-151,2 0 0,7-3 66,7-1 0,5 1-162,13 3 1,2 0-226,-25 0 0,0 0 1,1 0-1,2-1 264,3-1 1,1 0-1,2 2 1,1-1-317,5 0 0,1-1 0,0 1 0,2 0 279,2-1 1,1 0 0,-5 2 0,1-1 4,-2-1 1,0 0-1,-1 1 1,-1 0-176,-2-1 0,-2 1 0,0 0 1,-1-1 168,-1-1 1,-1 0 0,-3 0 0,-1 0-60,-1 0 1,1-1-1,-5-1 1,-1 1-80,27-3 1,-12 1 473,-2-1 0,-12 1-334,-3 0 1,-8 0 1373,-6 2-1289,-1 3 1208,-6-3-1427,-2 4 1,-12 0 412,-2 0 0,-6 3-461,2 0 0,-4 6-91,0-3 1,-1 4-108,-2 0 0,-3 0 454,0 1 0,-19 10 0,-7 5 0,14-7 0,0-1 0,1 1 0</inkml:trace>
  <inkml:trace contextRef="#ctx0" brushRef="#br0">14380 2783 8131,'0'-16'0,"0"2"0,0 6-60,0 1 0,0 0-130,0-3 1203,0 4-346,0 1-727,0 5 1,0 5 83,0 2 1,-1 7-39,-2 3 0,0 3 52,-3 0 1,-1 2 0,-4 2 0,1-2-1,0 2 0,-1 1-56,1 0 0,0-1 17,-1-4 0,2 0 44,2-3 1,3 2 0,4-6 4,0 1 1,4-5 198,3-2 1,7-2-52,3-5 0,4 0-98,3 0 1,-1-4-107,5 1 1,-1-5-166,4 1 1,-3 1-406,-1-1 1,-4 5 290,1-1 0,-3 0-204,-4 0 0,2 2-59,-5-3 550,-5 3 0,-5-8 0,-4-2 0</inkml:trace>
  <inkml:trace contextRef="#ctx0" brushRef="#br0">14649 2897 8131,'0'-11'-47,"0"1"0,-3 0 46,-1-1 1,0 1 2029,0 0-1415,3 4 1,-3 0 190,4 3-306,0 2-415,0 5 1,-4 6 36,1 8 0,-1 1 55,4-1 0,0 4-43,0 3 1,0 0-208,0-1 0,0-2-162,0 2 1,1 1 91,3-1 1,-3 1-779,3-5 1,-3 0 439,-1-3 0,0 1 482,0-4 0,4-5 0,2-4 0</inkml:trace>
  <inkml:trace contextRef="#ctx0" brushRef="#br0">11256 4697 7963,'0'-11'0,"0"1"0,0 0-119,0-1 1,-3 1-179,-1 0 1,1-1 1485,3 1-292,0 0-365,0-1-327,0 1 0,0 5-228,0 5 0,0 5 62,0 5 1,0 5 116,0 3 0,-1 5 8,-3 1 1,3 4-25,-2 0 0,1 2-163,2 1 0,0 2 96,0-2 1,2 3-154,1-7 1,-2 2 66,3-1 0,0-4-24,0-7 0,0 1-118,0-4-286,-3 0 215,8-8 146,-8-2 1,4-5 194,-5-2 1,0-4-80,0-7 0,0 1-134,0-4 0,0 0 53,0-4 0,0-3 3,0 0 1,0-5-5,0 2 1,0-3-109,0-1 0,0-4 95,0 1 0,0-5-23,0 1 0,0-3 117,0 0 0,1 4-85,2 3 0,2 2 137,2 1 1,6 5-64,-3 6 0,4 5 114,-1 8 1,0-1-48,4 4 1,-3 1 155,3 3 0,-3 4-111,3 3 1,-4 2-20,1 2 0,-7 4-211,-4 2 0,-2 3 107,-1 0 0,-1 2-141,-2 2 0,-3-2 77,-4 2 1,-4-2-96,0-1 1,0-1 67,4 1 1,-2-5 29,-1-2 0,1-4 10,-2-3 1,2 1 14,-2-4 1,2 3-305,-1-4 0,1 0 87,2-3 1,-1 0-290,1 0 47,4 0-98,2 0 1,5 0 579,2 0 0,49-9 0,-18 4 0,0-1 0</inkml:trace>
  <inkml:trace contextRef="#ctx0" brushRef="#br0">12084 4604 7984,'4'-7'0,"3"0"0,-1 3 229,1-2 1,0 2-39,3-3 0,-3 5-1,0-2 1,0 0-112,3 0 1,0 1-213,1 3 0,-3 0 82,2 0 1,-5 0-116,5 0 1,-1 1-844,5 3 1009,-7-3 0,11 22 0,-6 0 0</inkml:trace>
  <inkml:trace contextRef="#ctx0" brushRef="#br0">12115 4749 7984,'-11'-5'-961,"6"4"1275,0-4 311,5 5 0,1-3-266,3-1 1,5 1-345,5 3 0,1 0-174,-2 0 1,0 0-349,4 0 1,-3-1 506,3-3 0,19 3 0,8-4 0</inkml:trace>
  <inkml:trace contextRef="#ctx0" brushRef="#br0">13853 4428 7984,'0'-11'0,"0"5"0,0-1 0,4 0 0,-3 1 0,3 1 310,-8 5 0,-1 6-69,-6 5 1,0 0-129,-3 6 0,3 4 26,-3 3 0,-1 4-15,1-4 1,-3 3-108,3-2 1,0 2 104,4-3 1,3 2-193,0-2 0,1-6 112,-1 3-63,3-7 0,4-3 25,0-4-58,0-5 103,4-6 0,2-4 6,5-10 1,-1 1-72,0-4 0,1 1-93,-1-1 1,1-4-30,3-3 0,-2 3 83,2 1 1,-3-2 9,-1 2 0,4 0 22,0 4 1,0 3-49,-4 4 125,0 1 150,1 6 1,-4 8-11,0 8 1,-5 5-32,1 6 1,-2 0-26,-1 3 1,2 2-51,1 1 0,-2 2-48,3-5 0,1 2-28,2-2 0,-1-2-140,1 2 0,0-4-23,3-2 1,-3-3-202,0-5 1,0 0-837,3 1 832,1-6 0,-1 0-750,0-5 1106,-4 0 0,-1-23 0,-5-6 0</inkml:trace>
  <inkml:trace contextRef="#ctx0" brushRef="#br0">13636 4459 7984,'-11'-10'206,"-1"-1"50,1 1 1,0-1-931,7 1 1,2 3 164,5 0 0,8 5 1389,6-1 0,6-2-383,1 2 0,6-1-371,1 4 0,1 0-248,6 0 0,-2 0-261,5 0 0,-2 0-874,6 0 1257,-7 0 0,-1 0 0,3 0 0,1 0 0,1 0 0</inkml:trace>
  <inkml:trace contextRef="#ctx0" brushRef="#br0">14463 4314 7984,'0'-11'-142,"0"-3"1,5 2-278,2-2 0,2-1 992,1 2 0,5-1-187,2 4 0,3-1-5,1 1 1,-1 1-114,1 2 1,0-1-318,-1 4 1,1 1 65,0 3 0,-5 1 111,-2 2 0,-3 3-197,-1 5 0,-4 0-284,-2 3 0,-3-2-182,-1 6 0,0-1 189,0 4 1,-1-4-143,-3 0 0,0 0 143,-3 4 1,-2-1 344,2-3 0,-7-7 0,-2-5 0</inkml:trace>
  <inkml:trace contextRef="#ctx0" brushRef="#br0">14722 4314 7984,'-7'-11'41,"0"-3"1,4 6 175,-4-3 1,3 4 64,-3 1 1,4 0 97,-4 2 0,3 3-126,-2-2 0,-1 5-17,-4 1 1,2 9 41,2-2 0,-2 6-44,2-2 1,-1 6-74,1 0 1,-2 2-54,2 6 1,1-4-221,-1 4 0,5-2 82,-1 2 1,2 2-106,1-3 0,4 0-518,3 0 1,3-4 307,4 1 0,0-5-545,7-2 1,-2-6 204,9 0 1,-1-2 683,4-6 0,23-13 0,-24 1 0,0 1 0</inkml:trace>
  <inkml:trace contextRef="#ctx0" brushRef="#br0">15280 4500 7991,'0'-10'0,"0"0"-300,0-1 0,0 4-60,0 0 1041,0 1 1,-1-4-213,-2 3 0,1 2-374,-5 1 1,-1 3-27,-6-2 0,2 1 36,-2 2 1,0 5-51,0 2 0,-5 2 94,2 2 0,-1-1-96,0 0 1,0 4 53,4 0 1,-3 4-148,3-1 1,0 0 141,4 0 0,3-3-198,0 3 0,5-3 54,-1 3 1,1-5 35,2 2 1,5-2-23,2-2 0,3-3-162,4 0 0,2-5-26,5 2 1,0-3 47,-1-1 1,2-5-30,2-2 0,-3-3 70,0-4 0,-1 2 81,-2-6 0,1-2-53,2-5 0,-2-3-8,-1 0 0,-2-2 75,-3-1 0,-5-4 38,3-3 1,-4 2 311,0 2 0,-3 1-143,-4 2 1,0 4 304,0-1 1,-3 10-181,-1 0 1,0 10 265,0 5-363,3 2 0,-5 2 36,3 2 0,1 8-147,-5 6 1,3 4-209,-3 3 1,4 2 84,-4 5 1,1-1 97,-1-2 1,2 5-177,1-2 1,3-1 94,-2-2 0,1-2-81,2 2 1,0 0-42,0-3 1,2-1-208,1-4 1,3-4-10,4-2 0,0-2-208,1-2 1,-1-4-194,1-3 1,2-2 270,1-1 0,1 0 482,-1 0 0,7-23 0,5-5 0</inkml:trace>
  <inkml:trace contextRef="#ctx0" brushRef="#br0">15601 4169 8064,'0'-14'-86,"0"1"0,0-1 149,0 3 1,1 1 144,3 0 1,1 3 32,6 0 0,0 5 301,3-2 0,-1 3-337,4 1 1,-1 1-81,1 3-1,2 1-9,-6 6 1,1-1-150,-3 0 0,-4 4-55,-1 0 1,-3 3 65,0-3 0,-5 4-22,-2 0 0,-4-3 62,1-2 1,-2-1 42,-1-2 0,3 1 140,0-1 336,5-4-225,-3-2-163,5-4 1,6 0-423,4 0 1,5-3 148,6-1 1,4-4-164,3 1 0,-2 3-182,2 0 0,-2 0-389,2 0 1,1 1 858,-5 3 0,-9 0 0,-6 0 0</inkml:trace>
  <inkml:trace contextRef="#ctx0" brushRef="#br0">10997 4066 7983,'-6'-7'-677,"-1"0"0,3 1 227,-3-1 696,5-2 0,-6 7-47,5-5 93,-1 5 118,4-3-172,-5 5-126,4 0 43,-3 0 19,4 0 1,0 5-9,0 1 1,3 1-5,1 4 0,-1-2-8,-3 8 0,1 5 110,3 6-138,-3 1-455,3 7 654,-4 6-172,0 5 1,0-17 0,0 2-128,0 2 0,0 1 1,0 2-1,0 2 90,0 2 1,0 0-1151,3 3 0,-1 0 940,-2 2 1,1 1 0,3 0 0,0 1 43,-2 2 1,0 0 0,1-5 0,2 0-168,-2-2 0,1 0 0,0-4 0,1-2 203,0-2 1,0-1 0,0-3 0,0-1-177,1 1 0,-1 0 1,5 18-12,1-4 0,-1-7 106,0-7 1,1-1 194,-1-2 0,-1-4-185,-2-7 1,1 1 904,-5-4 1,4 0-998,-3-4 1,0-4 699,0-3-765,-3 3 0,5-5-28,-3 3 0,0-8-373,3-3 643,-3-2 0,3-17 0,2-9 0,-3-1 0,1-1 0</inkml:trace>
  <inkml:trace contextRef="#ctx0" brushRef="#br0">10780 4076 7970,'-7'-10'9,"0"-1"0,5 4-773,-1 1 0,4 2 764,6-3 0,0 5-327,6-2 1,3 3 369,2 1 1,5 0 56,1 0 0,5 0-135,-2 0 1,5-3 114,6-1 0,1 1 26,10 3 0,0-3-414,6-1 1,2-4 354,-25 4 1,1 1-1,-3 0 1,1 0-45,3 0 1,1 0-1,-1 1 1,1 0 6,-1-1 1,1-1 0,1 1-1,0 0 2,2 0 1,0 0 0,-1-2 0,0 1-225,1 3 1,0-1 0,-1 0 0,0-1 223,1 2 0,0-1 0,0 1 0,0 0-3,3-3 0,1 1 0,-4 1 0,1 0 41,2-1 0,1-1 0,-3 3 0,0-1-39,2-2 1,1 1 0,-2 2 0,1 0-225,4-1 0,0 0 0,-3 0 0,1 0 218,0 0 0,0 0 0,0-1 0,-1-1 1,1 3 0,0-1 0,0-2 0,1 0 0,2 0 1,1 1-1,-5 0 1,0 0-5,2 0 1,1-1-1,-2 3 1,0-1 27,2-1 1,0-1 0,2 1 0,-1 0-2,1 0 0,-1-1 1,-1 0-1,0-1 18,2 2 1,-1-1 0,0 0 0,-1 0-31,1 1 1,1-1 0,0 0 0,0-1-271,2 1 0,-1 1 1,-1 0-1,0 1 281,1-2 1,1 1 0,-2 0 0,0 0-58,-1 0 1,1-1 0,1-1 0,-1 1 29,3 0 0,0 1 0,-2-1 0,0 0-9,2 0 1,0 1 0,0-2-1,0 1 0,0 0 0,0 1 0,1 0 0,0 0-5,1 0 1,0-1 0,-4 1 0,-1-1 3,0-1 0,-1 0 0,-2 1 0,-1 1 9,3 0 0,-2-1 0,-3 1 0,0 0-50,0 0 0,1 0 0,-4-2 0,-1 1 51,1 3 1,0-1 0,-1 0-1,-1-1 89,-2 1 1,1 1 0,-3 0 0,-1 1 131,-1-2 1,-2 0 0,23-2 6,1 0 0,-7 1-161,-1 3 0,-2 0 450,-4 0 1,-4 0-579,-6 0 0,-3 0 754,-4 0 0,-5 0-743,-2 0 1085,-7 0-1199,-3 0 247,-4 0 1,-3 1-7,-1 2 27,-4 3 0,6 5-94,-5-1 0,5 1 120,-2 3 1,0-2-47,0 1 0,0 4-3,0 0 1,2 2-17,-5 2 1,4 4-14,-4 3 1,3 3-16,-3 3 1,4 8-14,-4 6 0,4 8-174,-1-25 0,1 1 1,1 1-1,1 1 198,0 4 1,-1 0 0,1 0 0,1 0-78,-1 3 1,2 1 0,1-2-1,0 0 60,1 3 1,1 0-1,1-3 1,-1 0-134,1-2 0,1 0 0,0-3 0,2-1 4,-2-1 0,1-1 1,1-3-1,-1 0-70,7 22 1,-2-5 158,1-8 1,-2 1 7,-4-4 1,1-2-176,-5-5 0,1-3 139,-4-4 0,0-2-514,0-1 1,-5 0 216,-2-4 0,-2 3 333,-1-3 0,-10 4 0,-2-2 0</inkml:trace>
  <inkml:trace contextRef="#ctx0" brushRef="#br0">11153 5752 7891,'-7'0'120,"0"0"256,5 0-311,-8 0-129,9 0-260,-3 0 365,4 0 26,4 0 1,2 0-93,4 0 1,5-1-28,2-3 1,1 3 77,2-2 0,0-2-61,8 2 1,0-1 68,7 4 1,-2-3-8,5-1 1,1-2 10,6 2 0,2-1-245,5 2 0,0 2 229,-1-3 1,2 0 0,2 0 1,-2-3-27,2 4 1,-1-2 32,2 2 1,1 1-201,-26-2 0,0 1 1,0 1-1,-1 0 182,-1-1 0,1-1 0,0 3 0,1-1-19,-2-1 1,0-1 0,2 2 0,0 1 17,2-3 1,0 1-1,-2 0 1,1 0-1,1 0 0,0-1 0,0 0 0,0-1 0,0 1 0,0 1 0,0 0 1,-1 0 0,-1 0 1,0-1-1,0 3 1,-1-1 30,0-1 1,-1-1 0,1 1-1,1-1-29,-2-1 0,0 0 0,3 1 0,1 1 46,-1-1 1,1 1 0,0 0 0,0 0-40,-2 0 1,0-1 0,0 0 0,0-1 2,0 2 1,0-1 0,0 0 0,0 0-23,0 1 1,0-1 0,27-4-3,-3 5 0,1-2-4,-1 2 0,2-2-14,-2-2 0,-2 2 20,2 1 1,-3 2-198,-4-5 1,2 3 302,-1-2 1,-3 2-88,-1-3 1,2 5 65,1-2 0,3 0 2,0 0 0,-4 0 16,-2 0 1,-1 2-94,1-5 0,-2 5 47,6-2 0,-6 2-80,2-1 0,1 0 65,-1-4 1,0 5-33,-4-1 1,-1-2-49,-2 2 1,3-2 31,-3 2 1,5 1 9,2-1 1,0 1 0,-4-2 1,1 3-14,-1-2 1,2 0-6,1 0 0,0 2 78,4-3 1,-4 2 2,1-1 0,1 1-9,-1-1 1,-1 1-28,-2-2 0,-1 3 93,1-2 0,2 0-122,1 0 0,0 2-2,-4-3 0,1 3-14,-1 1 1,1-3-20,-1-1 0,-4 0-44,-3 0 1,-5 3 283,-1-2 0,-5 1-118,1 2 1,-2-1 240,-2-2 0,-2 2-104,-1-3 1,-1 0 231,1 0 0,-2-3-211,-5 4 1,-3-1 207,0 4 107,-5-4-280,8 3 0,-9-5 27,2 2-11,-2 3 29,-1-3-2299,0 4 1,-27-14 0,-8-3 0</inkml:trace>
  <inkml:trace contextRef="#ctx0" brushRef="#br0">5401 6952 7928,'-5'-6'0,"0"-3"-168,-1 2 1,0-2 105,2-1 0,3 2 595,-2-3 1,2 3-142,1-6 0,5 0-331,6 0 1,0-4 32,6 5 1,2-5 47,5 5 1,2-5-4,5 5 1,-2-2-10,2 1 1,-2 4-84,5-1 0,-5 5 44,-1 6 0,-4 0-169,3 0 0,-7 2 63,1 1 0,-8 3-29,1 4 0,-6 0-112,-1 1 1,-4 3-229,0-1 0,2 5-15,-2-5 1,0 5-183,-3-5 1,0 1-241,0-3 821,-4-1 0,-16-18 0,-7-5 0</inkml:trace>
  <inkml:trace contextRef="#ctx0" brushRef="#br0">5742 6776 7968,'-5'-9'0,"-1"2"0,0-1 0,-1 5 0,3-1 0,-2 4 0,2 0 269,-3 0 1,4 1 15,-4 3 1,1 6 14,-1 7 1,-1 3 14,5 1 0,-5 5-129,1 5 1,2 0-109,2 4 0,-2 1 135,2 2 1,-1 3-250,4 0 0,1-1 32,3-2 0,2-6-30,4-4 0,4-5-56,-1 1 1,5-8-183,-4-6 1,4 0-43,-1-7 1,3 1-172,0-4 0,1-2-216,0-1 0,1-3 20,2-4 681,2-1 0,-2-4 0,2-3 0,1-1 0,0-1 0</inkml:trace>
  <inkml:trace contextRef="#ctx0" brushRef="#br0">6332 6942 7937,'0'-11'-790,"0"1"1415,0 0 1,4 3-256,3 0 0,2 5-424,2-2 0,-1 3 38,0 1 0,1 0-415,-1 0 1,4 0 42,0 0 1,3 0-449,-3 0 836,0 5 0,10 5 0,3 6 0</inkml:trace>
  <inkml:trace contextRef="#ctx0" brushRef="#br0">6383 7066 7937,'-10'0'210,"0"0"-140,4 0 937,-3 0-297,8 0-757,-4 0-101,14 0 1,-2 0-243,7 0 1,2 0 161,1 0 228,3 0 0,37-9 0,-23 3 0,-1 0 0</inkml:trace>
  <inkml:trace contextRef="#ctx0" brushRef="#br0">8059 6900 7881,'0'-16'3,"0"-3"-1,0 1 1,0 0-82,0 1 1,4 2-123,-1 5 0,2-1 1065,-2 1-207,-2 4-688,4 2 1,-5 5-36,0 2 0,-5 3-20,-1 4 0,-5 2 143,-3 1 1,2 2-7,-5 3 0,3 1-33,-3-2 0,4 0-13,-1 0 1,6-1-53,1 1 1,4-2 81,-4-5 1,4 1-29,0-1 1,6 0 61,4 1 1,4-5 1,3-3 1,3 2 9,7-2 0,-1 0 9,4-3 0,-2 4 95,2-1 0,-4 2-113,1-2 1,-2-1 157,-1 1 0,-5-1-78,-2 2 0,-4-2-63,-3 5 0,-2-4 22,-5 4 1,0-3 3,0 3 1,-5-2-45,-2 2 0,-6 3-89,0-4 0,-6 0 9,2 1 0,-3-1-185,0 1 0,3 1-258,-1-5 1,1 4 59,-4-3 0,5-1-138,2-3 0,3 0 127,1 0 0,3-1-22,0-3 0,5-1 425,-2-6 0,18-12 0,8-5 0,1-3 0,0-1 0</inkml:trace>
  <inkml:trace contextRef="#ctx0" brushRef="#br0">8339 6735 7954,'4'-11'-106,"-1"2"43,3 2 0,-2 3 799,3 4 0,-5 4-232,2 3 0,0 7-279,0 3 0,3 7-57,-4 4 0,4-2-101,-4 2 1,1 0 45,-4 3 1,3 0-135,1 0 0,-1 0-245,-3 0 0,0-5 192,0-2 0,4-5-124,-1-2 1,2-9 46,-2-1 0,-1-5 75,5-2 0,-3-4 66,3-3 1,-1-4 5,5-2 0,-1 0 27,1-4 1,-1-2 35,0-5 0,4 6-27,0-3 1,0 4-10,-4 0 1,4-2 118,0 5 0,-1 2-121,-2 5 1,2 2-2,1 5 0,0 0 46,-4 0 1,-3 10 108,0 3 1,-1 2-166,1 3 1,2-1-93,-2 3 1,-1 0-93,1-3 0,-4 3-327,4-3 1,-4-1-366,4 1 0,-1-4 38,1 1 828,2-3 0,20-23 0,10-7 0</inkml:trace>
  <inkml:trace contextRef="#ctx0" brushRef="#br0">8939 7045 7954,'-5'-6'-580,"4"-3"360,-2 2 0,1 2 813,2-2 1,0 0-209,0-4 1,5-2 7,2-1 0,6-5-206,0 2 1,2-2-67,-1-2 1,-2 1 48,1 3 0,-2-2-2,-4 1 1,1 3-276,-5 2 163,1 1-72,-4 2 1,-5 5 46,-2 5 1,-3 6-146,-4 8 0,1 2-18,-4 5 1,4-1 30,0 1 1,1 3-24,2 0 1,3 5-141,0-1 0,5-3 34,-2-1 1,4-3-152,4-4 1,3 1 46,6-4 1,3-1 90,5-6 0,4-3-132,3-4 0,3-4 375,3-3 0,0-2 0,4-2 0,-5-4 0,2-2 0,-3-4 0,-1-3 0,-6 2 0,-4-2 0,-2-1 0,-5 1 0,-1-1-130,-6 0 0,-3 7 205,-4-3 1,-1 9 376,-2 1 0,-3 4-70,-4 4 1,-2 3 14,-2 0 1,2 2-191,-6 9 0,5-3-84,-5 5 0,6 2-95,-2-1 1,2 5 119,2-2 0,0-1-218,-1 1 0,4-3-21,1 3 0,3-3-93,0 3 0,2-4-6,1 1 0,1-3 0,2-1 1,3-4 106,4-2-1,5-3 0,3-1 1,0-5 58,-1-2 1,3-2-42,-3-1 0,-1-5 167,1-2 1,-4 1-76,1-2 0,-3 2 148,0-1 0,-2-1 38,-2 4 0,-3 0 266,-4 4-351,0 4 1,-1 1 94,-2 5 1,-3 5-92,-4 2 1,0 5 5,4 2 1,-4 5-148,3-2 1,3-2 118,0-1 1,0 1-342,0-2 150,1 1 1,7-5-68,3-2 0,4-2 55,3-5 1,2-1 24,4-3 1,1-2-61,0-4 1,3-5 78,0-2 0,1 0 105,-1-4 0,-5 4-87,1-4 1,-6 0 229,0 4 0,-2 1 390,-2-1 172,-4 4-486,-2 3 0,-5 5 16,-2 5 1,-3 6-125,-4 4 0,-2 5-26,-2 6 0,6 0-150,-2-1 1,3 1-73,0 0 1,-1-4-220,5 0 0,-1-1 34,4 2 0,1-4-243,3-3 1,3-2 139,6-2 1,4-3-526,3-4 895,1 0 0,27-22 0,-20 7 0,-1 1 0</inkml:trace>
  <inkml:trace contextRef="#ctx0" brushRef="#br0">11328 6766 7856,'-6'-16'-432,"-1"2"1,1 2 167,-1 2 1,-2 1 475,2 2 0,-2-1 88,-2 5 1,1-1 69,0 4 1,-4 1-178,0 3 1,-1 3-44,1 6 0,-1 3-28,-2 5 1,2 0-2,5 0 0,0-1-103,-1 1 0,5 0 103,3-1 0,3-2-149,3-1 0,4-5 73,7 2 0,3-2-93,8-2 0,1-4 92,5-3 1,0 0-25,0 0 1,0-2-128,0 3 0,-1-3 127,-2-1 0,0 0 150,-3 0 0,-6 0 18,-5 0-174,-3 0 0,-5 1 56,-2 2 0,-8 2 9,-3 2 0,-7 2-109,-3-2 1,-6 2-168,-1 1 0,-4 1-202,4-1 1,0-3 158,3 0 1,1-1-35,-1 1 1,2 1 22,1-5 1,0 1-200,4-4 1,4 0 120,3 0 0,5-2 329,-2-1 0,5-4 0,6-7 0,16-7 0,12-6 0,1-1 0,6-3 0,-1-1 0,1 0 0</inkml:trace>
  <inkml:trace contextRef="#ctx0" brushRef="#br0">11722 6642 7938,'4'-18'0,"3"1"0,-1 5 416,1-2 667,-5 7-430,3-2 0,-5 9-225,0 0 1,-1 5-365,-3 9 1,2 2 57,-5 5 1,1 4-12,-1 3 0,-1 2 17,5 1 0,-4 1-155,3 2 1,1-1-110,3 1 1,0 2-363,0-2 0,0-2-27,0 0 0,1-8 230,3 3 1,-2-5-549,5-5 0,0-2-94,3-4 937,-4-6 0,3-32 0,-3-13 0</inkml:trace>
  <inkml:trace contextRef="#ctx0" brushRef="#br0">11577 6942 7938,'-9'-5'0,"2"-2"0,-1 1 0,4 0 0,1-1-402,3-4 1,1 2 33,2 2 1,4-1 1008,7 5 0,7-2-465,6 2 0,3 2-421,1-3 1,0 3-61,0 1 1,5 1 304,2 3 0,-8 2 0,3 3 0,2 1 0,0 1 0</inkml:trace>
  <inkml:trace contextRef="#ctx0" brushRef="#br0">11949 6869 7938,'-6'-10'-439,"3"0"916,2-1 797,1 1-938,0 4 1,4 3-137,3 6 1,3 3-173,0 4 0,4 5 119,-1 2 1,1 0-174,-3 0 1,-1 0 70,0 4 0,1-1-121,-1 1 0,-4-4-63,-3 1 0,2-2-62,-2 1 1,1 1 106,-4-4 0,0 0-27,0-4 101,-5-4 110,4-1 1,-4-7 153,5-1 0,0-4-62,0-7 0,0-2-123,0-4 1,5-1 40,2 0 0,5-3 47,2 0 0,0 0-119,-4 3 0,4 0-261,0 1 1,3 0-163,-3 3 0,3 0 161,-3 6 0,4 0-484,0 7 0,-3 1 287,-2 3 0,-1 4 431,-2 3 0,1 21 0,-1 5 0</inkml:trace>
  <inkml:trace contextRef="#ctx0" brushRef="#br0">12394 6942 7938,'0'-11'-936,"0"1"1477,0 0 0,0 3 333,0 0-655,0 0 0,1-3-42,3-1 0,-3 4-9,2 1 0,0 0 145,0-1-221,-2-2 89,4 8-333,-5-9-23,0 9 1,-1-2 28,-3 6 0,2-1-4,-5 5 0,1 0 112,-1 4 0,-1-1-31,5 0 1,-4-3-5,3 0 1,0 0-300,0 3 262,3 1 1,-3-1-12,4 0 1,0-3 50,0 0 1,0-3-25,0 3-7,0-5 74,0 7 0,1-8 98,2 3 0,0-3-31,3-1 269,-3 0-220,6 0 1,-3-1-69,4-3 0,-3 0-17,0-3 1,-1-3 19,0 4 1,4 0-19,-3-1 0,-2 3-3,2-2 1,-4 2-15,0-3-39,3 5 1,-5-4-61,2 3-151,-2 2 135,-1-4-157,0 5 217,0 5 0,0-3-95,0 5 53,0-5 0,-1 6-119,-2-4 119,2-1 13,-4 2 87,5-4 18,-4 3-110,2-4 140,-2 0 938,4 0-885,4-4-51,-2 3 0,3-7 102,-1 4-50,-3-4 0,7 6 6,-5-5 0,2 3-23,-2-2 0,-1 2 87,1-3-197,-2 5 163,4-7-354,-4 8 183,4-9-96,-5 9 79,-5-3 13,-1 8 0,-3 2 30,2 4 0,-1-3 6,5 0 1,-2-1-46,2 1 1,1 2 37,-1-2 1,1 2-63,-2 1 0,3-3 65,-2 0 1,1 0-80,2 3 59,0 1 1,0-1 50,0 0 1,0-3-6,0 0 5,0-4 0,5 5 83,2-5 0,-1 2-59,1-2 0,-1-2-20,5 3 0,-1-3 7,1-1 0,0 1-189,3 2 0,-3-1 108,3 1 0,1-2-838,-1-1 890,0 0 0,28-23 0,9-6 0</inkml:trace>
  <inkml:trace contextRef="#ctx0" brushRef="#br0">12860 6807 7938,'-11'0'-518,"1"0"0,0 0 803,-1 0 1,4 5-134,0 2 1,1 3-91,-5 4 1,4-3 0,0 3 0,4 1-56,-4-1 0,5 1 77,-2-1 0,3-3-183,1 3 0,0 1 85,0-1 1,5-1-206,2-2 1,-2-1-2,2 0 1,0 0 136,4-3 0,-1 2 56,0-2 1,-3-2 7,0 2 1,-4-4 82,4 0 377,-4 3 145,6-5-360,-8 4 1,2-5-138,-6 0 1,1 0-84,-5 0 1,3 0-387,-3 0 258,5 0-194,-7 0 80,8 0 1,-3-2 40,8-1 0,2-4-23,4-7 0,5 2 53,2-6 1,7 1 132,4-4 0,3-3-42,3 0 0,-1-3 8,1 2 0,-2 1 73,-1 4 1,-4 0-47,-3 3 607,-7 2-256,-2 9-66,-9 2 1,-6 5-108,-7 2 0,-2 3-52,-2 4 0,1 4-17,0 0 0,-1 0-112,1-4 1,3 4 56,0 0 1,4-1-36,-4-2 0,4-1-77,0 0 0,2 1 99,1-1 1,0 0 100,0 1 1,1-4-90,2 0 285,3-5 0,5 6-10,-1-5 1,0 1 7,1-4 1,-4 0 68,-1 0-9,-3 0-240,6 0 1,-9 1-124,0 2 0,-5-1-523,-5 1 1,0 2 98,-1-2 430,-4 0 0,-19 2 0,-10 1 0</inkml:trace>
  <inkml:trace contextRef="#ctx0" brushRef="#br0">14660 6766 7938,'-4'-10'0,"1"-1"0,-5-3-235,1 1 1,-2-2 101,-2 1 1,2 6 393,2-3 0,-5 5-112,1-1 0,-6 2-144,0 5 1,-3 1 95,0 3 0,-2 1 4,-2 6 0,2 4 52,-2 2 1,3 2 130,4 2 1,-2 0-229,5 0 77,5-1-22,0 1 18,8 0-284,-4-1 1,6 1 113,3 0 1,5-5-30,5-2 0,4-4 7,0-3 0,5-3-123,1-4 1,3 0 94,-3 0 0,4-4-4,-4-3 1,0-3 133,-3-4 1,-4 2-68,0-2 0,-4 2 122,1-2 1,-4 3-61,-3-3 0,1 2 54,-4 2 1,-1 3-39,-3 0 0,-1 5 94,-3-2 0,0 8-57,-3 3 1,-2 3 4,2 4 0,2-1 26,2 4 0,-2-3-52,2 3 1,0-1-62,7 1 0,2-3 54,4-7 0,5 1-83,2-5 1,7 1 5,4-4 1,2-6-134,1-4 1,1-5 99,3-6 1,-7 0-22,3 1 0,-7-4 171,1-1 1,-4-3-115,0 0 0,-1-2 124,-3-1 0,-2 0-67,-5 0 1,-1 0 52,-2 0 0,-2 1 20,-5 3 1,0 2 384,0 8-146,0 2 274,-5 9-716,0 2 1,-6 12 59,1 2 1,1 7-10,2 1 0,-2 6 121,2 3 1,1 3-132,-1 1 1,5 0 19,-2 0 0,3 0-53,1 1 1,0-5 51,0 1 1,0-5 30,0 1 1,5-3-108,2-4 0,2-1-222,1-2 1,2-7-70,1-1 0,0 0 145,4-2 0,-3-1-1181,3-3 1427,1 0 0,16-18 0,4-5 0</inkml:trace>
  <inkml:trace contextRef="#ctx0" brushRef="#br0">15011 6745 7951,'-4'-10'0,"-1"-1"-178,-2 1-139,3 0 1,5 1 1007,2 2 1,4-1-263,7 4 1,3 1-693,7 3 1,-1 0-2,5 0 264,0 0 0,1 4 0,5 1 0,1 1 0,1-1 0</inkml:trace>
  <inkml:trace contextRef="#ctx0" brushRef="#br0">16925 6787 7978,'0'-7'480,"0"0"1,0 3 2,0-3 1,1 4-273,3-4 0,2 4-249,4-4 1,4 3 19,0-3 0,3 0 90,-3-3 0,3-4-94,-3 1 1,4-2 19,-1 1 1,-2-1-104,-1-2 1,-2-2 83,-2 5 1,-3-1 5,0 2 23,-5 1 0,-2-2 1,-7 8 0,-2 1 62,-1 5 1,-5 2-51,-3 5 0,-1 1 128,-2 9 0,0-2-117,1 6 0,0-3-1,3 7 1,-1 0-16,4-1 1,0 4-95,4-4 0,4 3-155,2-3 0,4 1 57,4-5 0,6-2-34,7-1 1,8-8 4,2 1 0,3-6-2,1-1 0,4-2 32,-1-1 0,4-4 30,-4-3 0,4-2-28,-3-2 1,-1-4-94,-3-2 0,-4 1 236,-3-1 1,-6 0-76,0-4 1,-6 0 214,2 0 0,-6-3-71,-1 0 0,-5 0 271,2 3 1,-8 4-81,-3 0 1,-2 5 24,-1 2 0,-5 1 54,-2 5 0,-1 2 103,-2 6 1,5 2-165,-6 8 0,6-1-108,-2 4 1,4 0-149,0 4 0,1 0 39,2-1 0,0-2-142,4-1 1,1 0 10,5 4 1,0-5 0,0-2 1,5-3 63,1 0 0,7-5-91,1 1 1,1-4 54,-1 0 1,-2-3 48,6-3 0,-5-1 28,5-6 1,-6 2-22,2-6 1,-2-1 144,-2 1 0,0-4-50,1 1 1,-5 2 18,1 1-15,-4-2 0,1 4 355,-4-1-26,0 6-317,0 2 0,-3 10-135,-1 2 0,0 6 24,0 5 1,3-2-73,-2 1 0,2 0-90,1 4 1,1-4-333,2 0 1,3-4-271,4 1 1,5-3 297,2 0 1,6-6-109,2-1 1,2-3 588,-3-1 0,5-6 0,-1-4 0,6-19 0,3-9 0</inkml:trace>
  <inkml:trace contextRef="#ctx0" brushRef="#br0">17774 6631 7811,'0'-15'0,"0"0"-113,0-2 1,0 2 106,0 5 1,-5 0 618,-2-1 1,1 6-188,-1 1 0,1 3-88,-5 1 0,1 5-174,0 1 1,-1 8-1,1 3 0,-3 3-81,3 1 1,-3 4 88,6 3 1,-1-2-238,1 2 0,3-2 41,4 2 1,0 0-190,0-4 1,1 1 98,2-5 1,4-4 87,7-2 0,2-6-168,5-1 0,0-5-298,-1 2 0,1-8 191,0-2 0,3-8 66,0-3 0,0-4 258,-3-3 0,-1-3-91,1-4 1,0-1 72,0-2 1,-4-2-1,0-2 1,-4-2 108,0 2 1,-5-2-73,-1-2 0,-4 7 143,0 4 1,-2 9 169,-1 8 0,-1 7-129,-2 4 0,0 3-109,-4 3 1,1 7-6,-5 8 0,1 2-92,0 4 0,0 3 9,3 4 0,-2 0-166,2 0 0,-1 0 35,1 0 1,-1 0-159,5 0 0,-4-4 194,4-3 1,-1-2 6,4-2 0,1-4 406,3-2 0,3-7-156,6-4 1,0-1 167,4-2 1,4-6 15,3-5 0,1 1 163,0-4 0,-2 4-270,4 3 0,-5 3-83,-1 4 1,-5 0-487,-6 0 0,0 4 224,1 3 0,-5 3-407,-3 4 1,2-1 233,-2 4 1,5-4 249,-1 0 0,21-29 0,5-8 0</inkml:trace>
  <inkml:trace contextRef="#ctx0" brushRef="#br0">19977 6352 7272,'0'6'642,"0"-2"20,5-4-389,-4 0 1,5 0 374,-3 0-326,-2 0-158,4 0 0,-6 0-43,-3 0 0,-1 2 79,-6 1 1,1-1-196,-1 5 0,1-3 34,0 3 1,-1-1-111,1 5 0,1-4-48,2 0 1,2-1 17,5 5 0,0-1 41,0 0 1,6 1-64,5-1 1,0 1 30,6-1 0,0 0 68,4 1 1,-4-1-2,1 0 1,-2 4-6,1 0 1,-2 0 53,-5-4 0,-1 0 9,-2 1 0,-2-1 107,-5 0 0,-5 1-138,-2-1 0,-3-1 1,-4-2 1,-2 2-155,-4-2 1,-6 1 104,-1-1 1,1 1-460,2-4 1,-1-1 210,1-3 1,1 0-370,6 0 1,3-1 662,7-2 0,21-26 0,9-10 0</inkml:trace>
  <inkml:trace contextRef="#ctx0" brushRef="#br0">20277 6414 7802,'0'7'19,"0"0"0,0 0 13,0 3 1,-3 2 896,-1 1 0,0 0-364,0 4 1,3-1-491,-2 2 0,-2 1 56,2-2 1,-1 3-277,4 1 1,0-4-22,0 0 0,5-4-29,2 1 0,2-6 162,1-1 1,4-5-125,0 1 1,4-3-27,-1-3 1,3-4 24,1-7 1,-1-2 38,1-5 0,0 1 46,-1-1 1,0-3 111,-3 0 0,2-4 12,-6 4 0,0 1 91,-6 6 0,1-2 23,-5 6 43,1-1 0,-5 8 13,-3 3 1,-1 6-22,-6 4 0,1 3-208,-1 4 1,1 2 113,0 5 0,3 0-164,0-1 1,1 4 28,-1 1 1,3-5-88,4-3 0,0 1 45,0 2 1,1-4-165,2-2 0,3-6 26,4-1 1,2-5 146,2 2 0,1-3-74,2-1 0,2-1 61,-1-3 1,1-2 108,2-8 1,-4 1-62,0-4 1,-3 0 13,3-4 1,-3 0 26,3 1 0,-4-1 139,1 0 1,-4 1 142,-3-1 1,-2 5 159,-5 2 324,0 2-461,0 2 0,-1 9-349,-3 4 0,0 7 52,-3 3 0,-1 7-58,4 4 1,1 0-50,3-3 0,0 0-335,0-1 0,0 1-289,0 0 0,4-5 291,3-2 1,2-3-179,2-1 0,0-4 174,3-2 1,-1-3 142,4-1 1,0-6 278,4-4 0,0-5 0,-1-6 0,1 0 0,-4-5 0,0-5 0,2-2 0,0-1 0</inkml:trace>
  <inkml:trace contextRef="#ctx0" brushRef="#br0">21105 6228 7822,'6'-36'8,"2"4"-191,-5-2 0,1 4 405,-4 6 1,-2 4 627,-1 10 0,1 0-239,-5 4 0,3 1 167,-3 5 0,4 5-312,-4 1 0,4 5-183,-4 3 0,4 6 1,0 8 0,-2 2-62,2 1 1,-1 6-112,4 4 0,-3 2-215,0 5 1,-1-3 43,4 3 1,0 0-106,0 4 0,0 0-380,0-1 1,0-2-355,0-1 1,0-7 405,0 4 0,1-13-462,3 3 0,-2-13-134,5-2 77,-5-6 1012,7-4 0,-3-5 0</inkml:trace>
  <inkml:trace contextRef="#ctx0" brushRef="#br0">20939 6621 7870,'-10'-5'686,"0"0"-402,-1-6 0,6 4-143,1 1 1,9 3-184,5 0 0,6 2 109,8 1 0,5-2-368,9-1 1,-2 2 6,8-3 0,-3 0-190,3 0 0,5-4 355,2 1 1,-2-2 30,2-1 0,-7-2 91,-2-1 0,-6-2-110,-5-3 1,-7 0 127,-6 4 1,-8 0-79,-10 4 0,-5 3 340,-1 0 0,-9 4 26,-6-4 1,-1 5 134,-5-2 1,-1 7 64,-3 0 0,0 5-99,0-1 1,4 6-113,3 0 1,1 5-78,-1-5 0,7 5-162,0-5 0,4 5 108,3-5 0,4 2-276,2-1 1,4-2 44,4 1 1,3-2-30,7-4 1,3 1 6,7-5 1,-2 1-82,2-4 0,-1 0 24,1 0 1,-1-1 88,5-3 1,-5-2-72,1-4 1,-2-2 80,-2-1 1,-2 0 82,-1-4 0,-5 4 6,2-1 1,-6 6 398,-1 1-233,-5 5-45,3-2 0,-8 5-197,-1 2 1,-3 3 114,4 4 1,-1 2-494,4 2 1,0-3 183,0 3 1,0-3-491,0 0 1,5-1 108,2 0 0,3-4-320,4-2 936,2-3 0,37-20 0,-23 8 0,1-1 0</inkml:trace>
  <inkml:trace contextRef="#ctx0" brushRef="#br0">21943 6383 7916,'-11'-10'914,"1"4"-595,0 3 0,3 3 92,0 3 0,0 4-90,-3 7 0,-2 2-276,-2 4 0,6 1 33,-2 0 1,3 0-77,0-1 1,2 2 120,1 2 1,3-5-94,-3 1 1,8-6-168,3 0 1,3-4 27,4-3 1,-1 1-161,4-4 1,1-1 77,6-3 1,-1-1-40,5-3 0,-5-1 14,1-6 1,1 0 27,-1-3 1,5-2 59,-1-5 1,-3 1-12,-1-1 0,-2-1 206,-1-2 0,-5 2-96,-2-2 0,-4 3 518,-3 4 1,-2 2-245,-5 5 1,-5 4 452,-2 3 0,-2 1-274,-2 2 0,0 2-181,-3 1 1,2 6-52,-6 5 1,6 4-64,-2 0 0,2 1-259,2 2 0,3 0 92,0-1 1,5 1-570,-2 0 0,3-4 291,1 0 0,5-3-567,2 3 1,7-4 38,3 1 844,2-8 0,10-10 0,4-5 0,4-3 0,-1 1 0</inkml:trace>
  <inkml:trace contextRef="#ctx0" brushRef="#br0">23577 6176 7800,'-10'16'0,"1"0"331,2-2 1,-2-1-15,2 4 1,-1 0-6,1 4 1,1 0-149,3-1 1,2 1-1,-3 0 1,6-4 8,2 0 0,7-4-84,0 1 0,2-4 26,1-3 1,4 1 97,6-5 1,-1 0-240,4-7 1,-4 1 49,1-8 1,-2 3-39,-1-5 1,-2-3 10,-1-2 0,-5-1-52,-6-2 0,1-1 115,-4-2 0,-1 2-12,-3-2 0,-5 2-232,-6 2 1,0 2 51,-7 1 0,1 8 39,-3-1 0,-5 6 47,1 1 1,-1 3-205,1 3 0,2 3-97,-2 4 0,5 5-72,2 2 1,5 3-20,-2 1 0,7-1-114,3 1 0,3-1 207,1-3 1,9 1 344,5-4 0,21-10 0,8-3 0,5-2 0,0 0 0</inkml:trace>
  <inkml:trace contextRef="#ctx0" brushRef="#br0">24208 6021 7827,'0'-21'0,"0"1"163,0-1 1,0 5 251,0 2 1,-1 3 491,-2 0 0,-2 4-473,-2 0 1,-2 5-30,2-1 1,-2 6-348,-1 4 0,-1 7 120,1 3 0,0 7-10,-1 4 1,1 3 53,0 3 1,3 3-177,0 4 1,3 4-300,-3 0 1,5 0-107,-1-4 0,2 2 14,1 2 0,0-4-298,0 0 0,0-5 115,0-8 0,1-3 137,2-4 0,-1-6-316,5-5 0,-3-1 264,3-5 0,-4-1 443,4-3 0,-5-14 0,3-3 0</inkml:trace>
  <inkml:trace contextRef="#ctx0" brushRef="#br0">23981 6383 7844,'-4'-10'862,"1"-1"-781,-1 1 0,4 0-108,0-1 1,10 4-111,3 1 0,7 3 64,4 0 1,3-2-1293,4 2 1365,4-1 0,4 4 0,5 0 0,5 0 0,1 0 0</inkml:trace>
  <inkml:trace contextRef="#ctx0" brushRef="#br0">25481 6021 7853,'0'-10'0,"0"-1"0,1 1-56,2 0 1,0-1 318,4 1 0,-2 0 1003,2-1-447,3 1-69,-5 0-342,6-1 0,-4 5 159,-1 3-562,-3 2 1,1 7 86,-4 4 0,0 3-170,0 7 1,-1 0-89,-2 7 1,2 1-148,-3 3 1,0 0 56,0 0 1,-1 0-79,2 0 0,2 0-515,-3 0 0,0-3 342,0-1 0,1-4 507,3 2 0,-9-13 0,-3-3 0</inkml:trace>
  <inkml:trace contextRef="#ctx0" brushRef="#br0">25388 6155 7853,'0'-10'-143,"1"0"-36,2-1 0,4 2 315,7 2 1,3-2-43,7 2 1,3-2-166,4-1 0,0-4 62,0 0 0,0-1 61,0 1 1,-3 2 7,-1-5 0,-5 3 4,-1-4 0,-5 2 17,-6-1 0,-1 2 300,-2 5 201,-2 0-334,-5 4 0,-5 2-163,-2 8 0,-2 6 55,-1 7 0,0 6-1,-1 1 0,1 5-61,-1-1 0,2 2-16,2 1 0,-1 1 12,5 2 0,-4-5-108,4 2 1,-1-3-10,4-1 1,0 0 106,0-3 1,1-7-129,3 0 1,1-9 62,6-4 0,3-3-34,-1-1 0,6-6 25,-2-4 1,3-2-9,0-5 1,2-1-15,2-6 1,-2 2-80,2-2 0,-3 2-17,-4 1 0,2 4-23,-6 0 205,1 9 1,-7-2-28,0 10 1,-5 2 5,2 1 0,-3 7 4,-1 8 0,0-2 28,0 1 0,1 0-93,2 4 0,3-4-100,5 0 0,0-4-72,3 1 0,-2-4 54,6-3 0,2-2 103,5-5 1,-1-1-36,-4-3 0,2-5 93,2-5 0,-2-3-3,2 3 1,-6-4 200,-5 0 0,-1-1-108,-2-2 0,-1 2 71,-2 1 0,-2 0 19,-5 4 0,-1-1-64,-3 1 0,-1 8 105,-6-1 1,-3 4-78,1 3 1,-5 2-72,5 1 1,-5 4-24,5 7 0,-1-2-103,3 6 1,1-1 5,0 3 0,3 1-210,0 0 0,5 0-312,-2-1 1,4-1 219,4 1 1,6-6-140,7 3 1,3-1-62,0-2 534,6-5 0,7-7 0,6-4 0,5 0 0,1-1 0</inkml:trace>
  <inkml:trace contextRef="#ctx0" brushRef="#br0">27322 5783 7853,'-11'-5'0,"-3"-1"0,3-4 0,-3 0 35,7 0 195,2-1 0,6 2 216,3 2 0,2-1-146,4 5 1,0-1 63,1 4 0,-1 0-83,0 0 1,0 5-61,-4 2 0,3 3 39,-6 4 1,4 3-41,-4 7 1,1 3-153,-4 4 1,0 3 23,0 1 0,0 0-88,0 0 1,0-2-28,0 5 1,0-1-157,0 1 0,-4-4 44,1-6 1,-2-3 33,2-4-189,2-5 111,-4-6 86,5-5 1,0-6 76,0-3 0,0-1 28,0-6 0,6-3-99,4 1 0,2-6-111,5 2 0,-3-3-34,3 0 1,1-4 109,6 0 1,-2 1-67,2 5 0,-5 3 72,-2 5 1,0 1 240,4 2 0,-5 2 35,-2 5 1,-3 5 75,0 2 0,-6 5-154,-1 2 1,-3 5 6,-1-2 0,-1 1-112,-3 0 0,-1 0 99,-6-4 0,0 3-207,-3-3 1,-2 0 28,-5-4 0,-1 0-262,-2 1 0,6-2-29,-3-2 1,4-2-149,0-1 0,2-3-258,4 2 400,6-1 0,1-7 399,8-2 0,21-15 0,11-6 0,3-4 0,1 1 0</inkml:trace>
  <inkml:trace contextRef="#ctx0" brushRef="#br0">27829 6052 7853,'-10'10'0,"1"1"523,2-1 1,-1 2-207,4 1 0,1 0 138,3 4 1,0-3-162,0 3 0,0-4-153,0 1 0,3 1-9,1-2 1,5 0-103,1-6 1,1 1-108,2-5 1,4 4 83,0-3 1,-1-1-105,1-3 1,0-3-1,4-1 0,0-7-31,-1 1 0,-2-4 52,-1 0 0,-4-3 22,0-7 1,-2 2-25,-4-2 0,-3 1-5,-4-2 0,0 4 94,0-4 0,-1 5-40,-2 3 0,-4-2 121,-7 5 1,-1 4-67,-2 3 1,-3 5 61,3-2 0,-3 4-74,0 4 0,-1 2 12,0 4 0,4 1-37,0 3 1,4 1-85,-1 2 1,4 3-111,3-3 1,3 3 46,4 0 0,0-3-53,0-4 1,4 2 73,3-1 0,6 0-103,1-4 1,4-3 110,-1 0 0,3-5-13,0 2 1,2-3 38,2-1 1,-2-1 12,2-3 0,2-1 0,-2-6 0,3-4-22,-2-2 1,2-3 181,-3 0 1,0-4-97,-3-1 1,-4-4 134,1-2 0,-2 0 149,1-4 0,-3 2 186,-7-2 1,1 2-30,-5-5 1,1 9 153,-4 2 0,0 8 46,0 5 1,-2 4-206,-1 3 1,1 3-351,-5 4 1,3 5 93,-3 6 1,0 4-57,-3 5 0,0 2-46,-1 2 1,2 4-157,2 6 1,-2 0 0,2 4 0,2-5-83,-2 1 0,4-1-18,0-2 1,2 0 59,1 0 0,1-5-38,2-2 1,3-3 94,4-4 1,2-2-133,2-4 0,2-2-58,4-2 0,1-3-133,0-4 1,4-6 92,3-4 1,-2-1 14,2-7 1,1 0 95,5-6 0,-2-3-137,3-4 1,-7 0 371,0 0 0,-5 0-70,1 0 1,-2-4 60,-1-3 1,-6 2 155,-5 2 0,-1 3 221,-5 3 0,-1 0-256,-3 8 1,-1 1 91,-3 9 1841,-1 4-1428,-6 2 0,1 8-382,0 3 1,-1 7 75,1 3 1,0 4-284,-1 3 0,1 4 72,0 6 0,-1-2 8,1 3 0,0-2-100,-1 2 1,4-4-115,0 0 0,5 0-101,-1-4 1,1 0 115,2 0 1,2-4-119,1 1 1,3-6 73,4-5 1,2-1-649,1-2 1,0-4 35,4-3 0,-3-1-157,3-2 0,-1 0 320,2 0 1,0-2-499,-4-1 1053,4-3 0,-6-20 0,-3-9 0,4-1 0,0-1 0</inkml:trace>
  <inkml:trace contextRef="#ctx0" brushRef="#br0">28657 5959 7853,'-5'-10'0,"4"-1"-59,-2 1-116,2 0 0,2 3 1204,2 0 1,4 4-441,7 0 1,2 2-243,5 1 0,4 0-163,3 0 1,5 0-38,1 0 0,5 0-135,-1 0 1,3 1 123,0 2 0,-5-1-252,-5 1 1,-5-2 50,-5-1 0,-5 0-609,-2 0 417,-3 0 0,-6 0-72,-5 0 1,-5 1 19,-5 3 0,-1-3-97,1 2 1,-4-1 6,1-2 0,-6 1 54,2 2 0,1-2 345,-1 3 0,-19 6 0,-8 2 0</inkml:trace>
  <inkml:trace contextRef="#ctx0" brushRef="#br0">4801 9083 7726,'-2'-12'-126,"-1"1"0,2 3-159,-3-2 0,3-1 346,1 1 283,0-5 1,0 0-162,0-2 1,0 2-69,0 5 0,0-4 85,0 0 0,0-1-74,0 1 0,4 2 0,-1-5 0,4-1-33,-4-2 1,4-1 5,-3 0 1,4-4-23,-1-3 1,-1 2-1,0-2 1,-2 1-30,3-4 1,-4 0 50,4 0 0,-3 1-68,2 2 0,-3 4 54,0 7 1,-2 2 213,-1 4-239,0 6 1,-4 1 0,-3 8 1,-2 6 11,-2 7 0,-2 4 5,-1 3 1,-4 7 77,5 7 0,-6 5-70,2 5 1,2 0-413,1 7 0,3 2 348,0-2 1,7-25-1,-1 0-227,2-1 1,-1 0 0,0 23 34,4-4 1,8-6 26,2-8 1,7-4 105,1-9 1,1-6-33,2-5 0,0-4 111,-1-6 1,1 0-101,0 0 0,-1-6 144,1-4 0,-1-2 225,-3-5 1,2 0-375,-1-4 0,0 0 25,-1 1 0,-2-1-16,-4 0 1,0-3 10,3 0 1,-6-4-11,2 4 1,-3 0 28,0 3 1,-1 5-59,-3 2 254,-2 3-195,4 5 0,-8 7 130,-1 10 0,-1 4-59,2 5 0,2 5-26,-3-1 0,3 3-7,1-3 0,0 4 4,0-4 1,0 0-128,0-3 0,5-4 110,2 0 0,2-7 28,1 0 0,4-7-44,0 1 1,4-8 81,0-2 0,0-4-49,-1 0 1,2-5 9,-6-2 1,1-3 30,-4 0 0,1 2 107,-1 1 0,-4 0-74,-3-4 0,-1 0 6,-2 1 1,-2-1-72,-1 0 1,-4 5 31,-7 2 1,0 3-185,-6 1 0,4 0 104,-8 4 1,4 1-218,-4 5 1,1 5-174,-1 1 1,5 7-201,-1 1 0,6 4 128,0 0 0,7-2-623,4 1 1105,2 0 0,42 8 0,11 2 0</inkml:trace>
  <inkml:trace contextRef="#ctx0" brushRef="#br0">5587 8876 7783,'6'-10'84,"-2"0"-84,-4-1 657,0 1 0,0 3-177,0 0 0,-4 5-98,-3-2 1,-4 8-222,-2 3 0,0 3-166,-4 4 1,3-1 22,-3 4 0,1-1-173,-2 1 1,0 6 76,4-2 0,-1 2 96,1-3 0,4 1-183,0 0 0,-1 0-23,4-1 0,3 0-138,0-3 254,3-2 0,6-6-131,2-2 0,5-2 71,2-5 0,5-6 54,-2-4 1,3-2 35,5-5 1,-4 0-46,4-4 0,-2-1 149,1-2 1,-2-1 5,2-3 1,-4 3 93,-2 4 1,-3 1-45,-5 3 1,-3 2 353,0 5-328,-5 4 1,-1 7-15,-4 10 0,-5 4-109,1 5 0,-2 1 75,-2 0 0,6 1-353,1 2 0,3-2-98,1 2 1,1-4-271,3-2 1,2 0 186,8-4 0,3-4-162,8-3 1,1-5 599,5 2 0,5-12 0,9-13 0,6-7 0,-12 6 0,0 0 0,-1 0 0</inkml:trace>
  <inkml:trace contextRef="#ctx0" brushRef="#br0">6114 8876 7783,'0'-15'-268,"0"3"-33,0-6 0,-4 6 430,-3-2 0,-2 6 480,-2 1 1,-4 5-86,-2-2 0,-2 5-151,-2 6 1,0 5-159,1 9 1,-1-1-45,0 1 1,2 3-85,1 0 0,0 4 22,4-4 0,0 5-162,4-2 1,4 1-26,3-4 1,2 0 51,1-7 1,4-5-221,3-2 0,7-6 107,3-1 0,3-3-87,1-3 1,3-4 47,0-7 0,3-2-45,-2-5 0,2-4 105,-3-3 0,2-2 0,-2-1 1,-2-4-146,2-3 1,-4-4 171,-2-2 0,-3-1 221,-5-7 1,-1 6-71,-2-6 1,-2 9 341,-5 1 0,0 10 19,0 8 0,-2 8 155,-1 6 0,-2 5-232,-2 8 0,-2 8 56,2 6 0,-2 4-132,-1 3 0,1 7-239,2 7 1,-2 0-173,2 3 1,1-2 199,-1 6 1,5-2-522,-2-2 0,3-3-32,1 0 0,1-3-230,3 0 1,1-2 258,6-9 0,4-3-505,2-4 972,3-9 0,0 5 0,1-10 0,0 0 0,-1-2 0</inkml:trace>
  <inkml:trace contextRef="#ctx0" brushRef="#br0">7511 8804 7776,'-14'0'-125,"0"0"0,-3 0 125,3 0 0,1 0 659,2 0 0,1 6-197,0 4 1,4 1-139,2 7 1,3-1-171,1 4 1,3 0-117,3 4 1,1-4 103,7 4 1,1-5-147,-1-2 0,3-4-114,-3-3 1,4-2 67,0-2 0,-2-2-100,1-5 0,-1-2 12,1-1 0,3-4-2,-3-7 1,-1-2 88,1-5 1,-1 0 37,2-4 0,1-1 4,-2-5 1,3 0 1,1 0 0,-1 3 45,1 1 1,0 4 12,-1-1 0,0 10 26,-3 3 0,2 8 131,-6 0 0,1 7 8,-3 7 0,-5 3-143,1 7 1,-4 0-165,0 0 0,-2 3 47,-1 0 1,0 0 42,0-3 0,-4-1-63,-3 1 1,-4-4-170,-2 1 0,-3-2 45,-5 1 1,0-2-72,0-5 0,0-3 142,-4 0 0,4-5-14,-3 2 1,-2-3 130,2-1 0,-1-17 0,-2-8 0,0 0 0,-1-1 0</inkml:trace>
  <inkml:trace contextRef="#ctx0" brushRef="#br0">7532 8514 7800,'-11'-1'0,"1"-2"0,1 0 380,2-4 56,-2 5 0,8-4 30,-3 3-264,-2 2-1244,5-4 556,6 10 486,2 1 0,35 18 0,3 3 0</inkml:trace>
  <inkml:trace contextRef="#ctx0" brushRef="#br0">9684 8711 7773,'-4'-12'-185,"1"-2"1,-5 6-324,1-2 0,1 2 552,-1-2 1,1 3 654,-1 0 0,-2 5-350,2-2 1,-2 5-141,-1 6 0,-4 1 9,0 10 1,-1-1-105,1 3 0,4 5-8,0-1 0,-1 4-71,5 0 0,1-3-102,2-1 0,4 2-69,6-2 0,1 0-219,9-3 0,5-2 38,5-1 1,4-7 102,4-4 1,-1-5-256,8 2 0,-7-4 108,7-4 0,0-3 167,3-6 1,1-4 193,-1-3 0,-4-1 0,1 0 0,-7 1-1,-7-1 0,-3-3 1,-4 0 0,-6 3 0,-5 4 0,-4 4 0,-6-1 0,-1 6 169,-3 1 0,-1 5 95,-6-1 0,1 1 912,-1 2-900,1 0 0,0 0 105,-1 0-132,1 0 80,0-4-93,-1 3-156,1-8 0,1 6-57,2-4 1,1 2 107,3-2-200,2-3 49,-9 5 1,5-4-93,-6 2 0,4 2 92,1 5 1,-3 0-30,-4 0 1,0 8 36,-4 2 1,3 11 3,-3 0 1,0 6 10,-4 1 1,4 2-1,-1 1 1,7 0-101,1 0 0,0-5 62,7-1 1,-1-5 26,4-2 1,6-5 26,5-6 1,0-2-9,6-5 0,0-1-3,4-3 0,0-5 118,0-5 1,3-4-106,0 1 0,-1 0 15,-6 0 0,3 0-56,-3-4 1,-1 1 15,1-1 1,-4 1-24,1 3 9,-3-2-12,-5 7 92,-2 2 1,-5 6 16,-2 8 1,-3 2-81,-4 4 0,-1 5 24,1 2 1,3-1-47,0 1 1,4-1-11,-4 2 1,5 0-12,-2-4 0,3 0 71,1-4 1,5 0-13,2 1 1,3-2 38,4-2 1,-2-3 17,6-4 1,0-1-36,6-2 1,-1-3-1,5-4 1,-2-5 6,2-2 0,0-3 1,-3-1 1,2 1 0,-3-1 1,-3 0-54,-4 1 0,-4-2-89,1-2 0,-4 3-222,-3 0 1,1 0 90,-5 4 1,1 1-145,-4-1 0,-1 8-258,-3-2 315,-1 8 0,-7-2 91,-2 5 0,3 5 24,-3 2 0,2 5 109,2 2 1,-4 5 201,1-2 0,-1-1-75,3 1 1,1-1 147,0 2 1,3 1 163,0-2 1,5-2-171,-2-1 1,3 1 231,1-1 1,2 3-124,5-3 0,1 1 0,9-1 1,-3-3-69,4 3 0,-1-3 77,3 0 0,0-4-154,-3 0 1,3-2-11,-3 2 0,-1-2-182,1-5 1,-1 0 44,2 0 0,-3 0-75,-5 0 0,1-1 13,3-3 1,-2-2 11,2-4 0,-3-1 44,-1-3 0,2 1-98,2-4 1,-3 0-53,3-4 0,-3 0 97,0 1 1,3-5-256,-1 1 1,0-1 72,-6 1 1,1 3 18,-5 0 0,2 2-300,-2 5 312,-1 0 1,-2 9 103,-7 1 1,-2 3 133,-2 1 1,1 5 9,-1 2 1,2 3-19,2 4 0,-2-2 68,2 6 1,2-5-19,-2 5 0,4-6 58,0 2 0,2 2-61,1 1 0,0-2 145,0-1 1,0-1-82,0 1 0,4-3 153,3 3 1,2 1-33,2-1 0,-1-1 70,1-2 0,0-1-109,3 0 1,-3 0-44,3-4 0,1 3-98,-1-6 1,1 0-76,-1-3 1,-2 0-163,5 0 0,-4 0-8,1 0 0,2-4-143,1-3 1,-1-6 78,2-1 0,-5-4-10,5 1 1,-5-3 47,5 0 0,-6-1 56,2 0 1,-2 2 162,-2 1 1,0-1 23,1 2 1,-2 2 290,-2 1-37,2 2 13,-8 7 1,2 1-29,-6 8 0,1 3-60,-5 6 1,0 3-141,-3 5 1,3 0 60,0 0 0,3-1-207,-3 1 0,5 0 39,-1-1 1,2 0-81,1-3 1,0 1-36,0-4 1,1 0-155,2-4 1,3-4-359,4-2 1,4-3 266,0-1 1,4-5 147,-1-2 1,3-3 239,1-4 0,0-13 0,1-8 0,3-4 0,0 0 0</inkml:trace>
  <inkml:trace contextRef="#ctx0" brushRef="#br0">11328 8462 7785,'-10'0'0,"-4"-3"-48,1 0 1,-1-1-139,3 4 92,1 0-71,0 0 1,4 5 18,3 2 1,1 6 145,2 5 0,8 8 0,3 4 0,0 3 0,1 1 0</inkml:trace>
  <inkml:trace contextRef="#ctx0" brushRef="#br0">11349 8897 7785,'0'6'552,"0"-2"1,1-4 100,3 0 0,2-4-345,4-3 0,5-2-147,2-2 1,-1-2 6,1-1 1,1-5 45,2 2 0,1-2-117,0-2 0,-4 0 116,0 0 1,-4 2-367,1 2 1,-6 1 72,-1 2 1,-5 6 83,1-3 1,-3 8 60,-3 0 1,-3 1-684,-4 2 1,-4 8 201,0 3 0,-1 3 186,1-1 1,2 3-19,-5 5 0,3 0 9,-3 0 0,7-1-67,0 1 0,3 0 93,0-1 1,3 1 37,4 0 1,1-5 26,2-2 1,4-3-21,7-1 1,2-4 123,5-2 0,3-3-77,0-1 0,5 0 168,-2 0 0,7-5-79,0-2 0,2-3 121,-2-4 1,0-2 55,3-5 0,-4 1 41,-2-1 1,-1 0-72,-6 1 0,0-5 54,-3 1 0,-6 0 76,-5 3 0,-4 2 136,-6 2 0,-5 2 91,-2 4 0,-2 6-120,-1 1 1,-5 4-227,-3 4 0,-2 5-35,-4 5 1,1 5-94,-5 2 0,5 0 121,-1 3 1,1 1-37,-1-1 0,5 0-125,-1-3 1,6 0 12,0-1 1,7-2-189,4-1 213,2-5 1,10-1-89,5-8 1,5-2 29,5-1 1,-1-4-80,5-3 1,-1-7 117,4-3 0,0-3-13,0 0 0,-3-6 11,0-1 0,-5-4 3,1-4 1,-2 2 65,-2-5 1,-4 0 8,-2-3 1,-2 0 236,-2 3 1,-3 2-38,0 1 1,-5 11-127,2 0 1,-3 12 231,-1 2-42,0 7 1,-4-1-142,1 8 1,-5 6-33,1 7 0,-1 4-239,1 3 1,-2 2 159,2 6 1,-2 2-276,-2 0 1,2 6-14,2-2 1,-1-3-2,5 0 0,-1-3-125,4-1 0,0-4-211,0 1 0,1-10 24,3 0 0,-2-3-239,5-5 0,-3 3 775,2-7 0,6-24 0,4-6 0</inkml:trace>
  <inkml:trace contextRef="#ctx0" brushRef="#br0">13925 8835 6998,'0'6'963,"0"-2"0,1-4-710,3 0 0,-2 0 33,5 0 0,-4-1 136,4-2-211,0-3 1,4-8-1,-1 0 0,-3 1 0,0 2 0,-4 0-58,4-3 0,-5 1-65,2-4 1,-3 1-366,-1-1 1,-4 2 146,1 4 1,-6 1-210,-2 0 1,0 4 156,-6 3 0,-2 1 22,-5 2 1,1 6 125,-4 4 0,3 5 50,-4 6 1,4 1-21,-4 2 1,9-1-5,-2 5 1,7-2-115,0 2 1,4-3 126,3-4 0,3-2-194,4-2 0,8 0 105,2-4 1,7-6 92,0 0 0,4-5 2,3-2 1,-1-4 155,5-3 1,-4-6-107,4-1 0,-4-4 67,3 1 1,-4-4 73,1-3 1,-2 6-41,-1-3 1,-5 4-196,-2-1 1,-6 4 126,-1 3-41,-5 1-74,3 4 0,-9 6-6,1 7 1,-4 6 23,3 0 0,-2 6-10,2-2 0,1-1-98,3 1 0,0-1 116,0 2 1,1-3-174,2-5 0,1 0-22,6 1 0,-1-4-11,8-1 1,-3-3 77,3 0 0,2-6-90,5-4 1,-2-3 99,2-4 0,-2-2-10,-1-5 0,3-1 146,0-2 1,0-2-78,-3-5 1,-1-2 262,1-1 0,-4 1 41,1-5 1,-6 1 152,2-1 0,-6 2-175,-1 5 1,-5 1 72,2 3 1,-3 6 103,-1 7 1,-1 7-91,-3 4 1,-5 7-48,-5 7 1,-1 5-41,1 8 1,2 4-197,-5 6 1,4 1 7,-1 6 1,3-5-91,0 5 0,2-3 76,2 0 0,-1 2-79,5-2 0,-4-2-43,3-2 1,2-3-147,6-3 1,1-3-312,6-4 0,-1-6 239,0-5 0,2-1 89,2-5 1,2-1-363,4-3 1,1-1-423,0-2 0,1-7 336,2-3 673,-2-6 0,1-11 0,2-7 0,0-4 0,-1-1 0</inkml:trace>
  <inkml:trace contextRef="#ctx0" brushRef="#br0">14411 8700 7774,'-10'-3'0,"0"0"0,3-4 448,0 3-318,5-4 1,-2 7-11,8-2 0,3 0-101,6 0 1,5 2-122,6-3 1,2 3 110,5 1-9,0 0 0,1 2 0,4 1 0,3 0 0,-1-1 0</inkml:trace>
  <inkml:trace contextRef="#ctx0" brushRef="#br0">16336 8276 7779,'-4'-10'0,"1"0"0,-4-1 8,3 1 1,1 0-12,3-1 1,-1 4 745,-3 0 0,2 5-298,-5-1 1,4 2-227,-4 1 1,0 5-28,-3 6 1,3 4 7,0 5 0,0 6 19,-3 1 1,0 3 6,3 1 1,-1 1-118,5 3 1,-2-3-113,2 2 1,2-1-477,-3-2 1,3 0 296,1 0 1,0-4-228,0 1 1,0-5-133,0 1 1,0-7-353,0-3 0,0-2 159,0-2 734,-4-4 0,-7-16 0,-5-7 0</inkml:trace>
  <inkml:trace contextRef="#ctx0" brushRef="#br0">15963 8628 7779,'-10'-6'0,"3"-3"19,0 2 1,5 1-20,-2 0 0,4 2 200,4-3 1,2 4-84,4-4 0,6 1-46,5-1 1,3-1-58,3 5 0,7-2-106,-3 2 1,2 2-50,-2-3 0,0 3 103,0 1 0,0 0-63,0 0 0,-8 5 78,-2 1 0,-6 4-106,2 0 1,-8 0 66,2 1 1,-4-1 57,-1 0 0,0 1 9,-2-1 1,-2-3 260,5 0-174,0 0 0,3-2-41,0-1 1,4-3-25,0-1 1,4-5 13,0-1 0,-2-5-82,1-3 0,0 2 28,4-5 0,-5 4-14,-2-1 0,-4-1 47,-3 1 1,-2 1 2,-5 2 0,0 1-32,0 0 0,-6-1 10,-4 1 1,-2 3 188,-5 0 0,1 5-31,-2-2 1,-1 3 10,2 1 0,1 0-102,-2 0 1,6 0-54,-2 0 0,2 4-77,2-1 0,-4 4-205,0-4 1,2 5 61,5-1 0,-1-1-55,4 1 0,0-1-671,0 1 254,3 2 677,-3-3 0,31 4 0,8 0 0</inkml:trace>
  <inkml:trace contextRef="#ctx0" brushRef="#br0">16408 8525 7779,'-5'-11'-1001,"4"4"1292,-2 0 0,-2 4 216,2-4-596,-1 5 0,3-3-80,-2 5-28,2 0 1,-5 1 39,2 3 1,3-2-383,-2 5 539,2 0 0,1 35 0,0 9 0</inkml:trace>
  <inkml:trace contextRef="#ctx0" brushRef="#br0">16915 8576 7864,'-7'-10'-312,"0"0"1,1-4 328,0 0 0,-3 0 183,6 4 1,-5 0 122,1-1 1,1 4 1106,-1 0-583,5 5-515,-7-3 1,7 10-206,-5 2 0,4 7 95,0 3 0,1 8-52,-2 6 0,3 2 4,-2 4 1,2 1-2,1 4 0,0-1-129,0 1 0,3-1-262,0 0 0,4-3-307,-3 0 0,3-6 296,-4-1 0,4-3-635,-4-4 306,1-7 247,-4-2 225,0-10 0,-4-10 12,1-2 1,-4-3-12,4-4 0,-4-3 47,3-7 1,1-3 110,3-4 1,0-4-60,0-3 0,3-4-54,1-2 0,4 1-175,-1-2 0,2-1 220,1 1 0,4-3-4,0 3 0,3 3 22,-3 7 0,3 5 31,-3 10 0,0 5 120,-4 4 0,0 6 40,1 5 0,-2 4 220,-2 3 1,-3 4-145,-4 2 0,0 2-137,0 3 1,-4 1 67,-3-2 0,-6 3-239,-1 1 1,-4-1-176,1 1 1,-3 0-106,0-1 1,-2 1-315,-2 0 0,2-2 88,-2-2 1,3 2-811,4-5 1334,2-1 0,27-34 0,7-9 0</inkml:trace>
  <inkml:trace contextRef="#ctx0" brushRef="#br0">18570 8545 7816,'-6'-7'-476,"3"0"-150,-3 1 0,2-5 747,-3 1 0,-1 3-49,4 0 0,-3 4 254,4-4 1,-4 3-83,4-3 0,-4 4 25,3-4 1,0 1 191,0-1 365,3-2-232,-8 3 406,8-4-249,-4 4-275,5 2-422,0 13 1,0 2 43,0 10 1,0 3-58,0 0 1,0 9 79,0-2 0,0 3-34,0 1 1,1 1-459,3 6 1,-3-4 182,2 0 0,0-2-50,0 2 0,-2-3 92,3-8 0,-3-1 77,-1-6 0,0-3-401,0-4-267,0-6 591,0-2 0,-4-10 194,1-2 0,-5-5-157,1-2 1,1-6 33,-1 0 0,2-3 104,-2-8 1,2 2-68,5-6 0,0-1 93,0-2 0,0-4-200,0-3 1,5-2 273,2-4 1,2 0-111,1 3 0,4 3 16,0 7 1,3 5 58,-3 9 0,0 5 5,-4 12 0,0 3 149,1 4 1,-1 0-50,0 0 1,-1 8 38,-2 2 0,3 6-122,-4-2 1,-1 4 19,-2 0 0,-1 1-127,-2 2 1,-5-1-215,-2 1 0,-2 0 81,-1 0 1,-4-1-121,0 1 0,-4 1-486,0 2 0,-1-3 288,-2-1 1,4 0-276,0-6 0,4-1 6,-1-2 711,7-6 0,35-21 0,18-13 0,3-3 0,0 0 0</inkml:trace>
  <inkml:trace contextRef="#ctx0" brushRef="#br0">19087 8421 7816,'11'-11'0,"-1"-3"0,-3 6 215,0-3 68,-5 3 1,2 1 549,-8 1 0,-5 3-310,-5 0 0,-5 2-345,-2 1 1,-1 4-75,-5 3 0,2 4-92,-2 2 0,4 0 106,-1 4 0,1 0-62,-1 4 0,5-1-185,-1-3 1,6 2 41,0-1 0,4-2-269,3 1 0,2-4-32,5 0 112,0-1 1,6-3 45,4-2 0,2-2 22,5-5 0,0-1 94,4-3 1,0-2-13,-1-4 1,1-2 50,0-1 0,-2 0 120,-2-4 1,3 0 47,-3-4 1,-2 0-86,-1 0 1,-4 4 122,-3 0 1,1 4 164,-4 0-85,-1 1 0,-4 6-80,-2 3 0,-3 3 148,-5 3 1,1 4-108,0 7 0,-1 2-49,1 5 0,3-1-172,0 1 0,4 0 90,-4 0 1,5-1-166,-2 1 1,4-4-7,4 0 0,-1-4 81,7 1 1,0-4 26,7-3 1,0 1 5,4-4 0,1-2-35,2-6 1,-2-5-75,2-5 1,1-4 90,-1 1 0,0-3 10,-3 0 0,-4-1-5,0 0 0,-3-1 5,4-2 0,-7 2-5,-1-2 0,-3 6 37,-3 1 0,-3 3 208,2-3 367,-2 9-371,-5-6 1,-2 14-90,-4 0 0,3 2-28,0 8 0,1 0-122,-1 7 0,-2 0 4,2 4 0,1-1 27,0 1 0,3-4-55,0 1 1,2-2-181,1 1 0,0 1 54,0-4 0,1 0-31,2-4 1,3-3 82,4 0 0,2-3 47,2 2 0,-2-3 13,6 0 0,-1-6 2,4-4 0,-1-4 14,1-2 0,0 0 3,-1-4 0,0-2-2,-3-5 0,1 2 26,-4-2 1,3 1 81,-3-1 1,0 1 221,-4-4 1,1 0-88,-1 0 0,-4 1 84,-3 6 0,-2 3 636,-1 4 407,0 1-947,0 6 1,0 3-118,0 6 1,-1 4-135,-2 7 0,2 3-139,-3 8 0,0 1-179,0 5 0,1-1 163,3-3 0,0 3-247,0-2 0,0-2-115,0 2 1,0-5-243,0 1 0,0-6 133,0 0 1,4-6-958,3 2 879,2-2 0,2-7 580,-1-1 0,5-17 0,1-4 0</inkml:trace>
  <inkml:trace contextRef="#ctx0" brushRef="#br0">19543 8400 7834,'-12'-8'0,"-2"-2"744,3-3 188,-4 3 1,10 1-616,5 2 1,5 2-287,5 5 0,6 0-189,5 0 0,4 0-497,6 0 1,2 1 86,1 3 1,-1 1 567,5 1 0,14 8 0,-23-8 0,1 0 0</inkml:trace>
  <inkml:trace contextRef="#ctx0" brushRef="#br0">20857 8390 7878,'-11'0'0,"1"0"-7,0 0 0,-1 0 0,1 0 0,3 4 174,0-1 1,4 5 266,-4-1 1,4 3-274,0 4 1,2-1-35,1 4 1,3-4-152,1 0 0,7 2 83,0-1 0,6-1 152,0-6 1,4 2-112,3-2 0,2-3-123,5 0 0,4-3 50,-1-1 1,5-5-122,-1-2 1,-2-2 125,-2-1 0,-1-5-18,-2-2 1,-8-4-82,-3-3 1,-10 2 62,-4-2 0,-4 2 69,-6 1 1,-4-3-87,-9 0 1,-2 1 3,-8 6 0,-2 2 5,-5 5 1,0 4-11,-4 2 0,4 3-67,-4 1 0,5 1-172,-2 3 0,6 3-180,2 7 1,7-2 149,0 5 1,9 1-395,1 2 1,6 4 684,1 1 0,34 3 0,9-1 0</inkml:trace>
  <inkml:trace contextRef="#ctx0" brushRef="#br0">21612 8142 7878,'0'-21'546,"0"0"1,0 4-274,0 0 0,-4 8 241,1-2 1,-4 7-127,4-3 1,-6 5 31,3-2 0,0 8-215,-1 2 0,0 8-157,-3 4 0,-1 6 102,1 3 0,0 4-127,-1 4 0,4 3 112,1 7 0,3-3-115,0 3 1,-2-1-214,2 0 1,-1-1 24,4 2 0,5-4-41,2-3 1,-1-3-77,0-8 0,-3-2-823,0-4 180,-2-5 207,-1-1 1,-1-9-25,-2-3 1,-3-1 60,-4-2 759,-1 0 1,-13-23 0,-3-6-1</inkml:trace>
  <inkml:trace contextRef="#ctx0" brushRef="#br0">21374 8545 7878,'-11'-4'0,"1"-3"0,3-2 1189,0-2-732,5 1 0,-1 1-59,6 2 0,4-1-219,7 4 0,2 0-162,4 0 1,6 3-148,1-2 0,4 1-391,4 2 0,-2 0-410,5 0 0,-5 0 931,2 0 0,2 5 0,0 1 0</inkml:trace>
  <inkml:trace contextRef="#ctx0" brushRef="#br0">23205 8059 7787,'0'-16'-508,"1"-1"732,3 6 0,-2-5 456,5 6 1,-4-2 137,4 6-154,0-4 16,3 5-466,-4-1 1,2 4-46,-4 8 1,-1 4-20,-3 10 1,-3 0-1,-1 7 1,-3 1-48,4 3 0,-4 1-211,3 3 0,-2-4 33,2 0 0,-3 0-104,4-4 0,-2 0-600,2 0 1,2-4 346,-3 2 1,3-5-530,1-2 1,0-4-46,0-3 1006,0-1 0,9-27 0,3-7 0</inkml:trace>
  <inkml:trace contextRef="#ctx0" brushRef="#br0">23091 8256 7804,'-10'-5'0,"3"3"78,0-5 38,5 0 1,-3-3-10,5-1 1,8 4-84,2 0 1,9 4-6,2-4 0,4 5-125,6-2 0,0 0-228,0 0 1,5-4 186,2 1 1,2-2 47,1-1 0,-4-1 47,-3 1 0,-3-1-47,-3-3 1,-4 1 139,-7-4 0,-2 3-133,-4-3 0,-6 4 330,-1-1 0,-6 3 10,-2 1 0,-5 0 83,-1 4 0,-2 1-74,-5 5 0,3 5-77,-3 1 0,0 8 30,-4 3 1,4 3 77,-1 1 1,6-1-248,-2 1 0,2 1 74,2 2 0,1-2-205,2 2 1,-1 1-64,5-1 1,-1 1-55,4-5 1,5 0 121,2-3 0,2-3 21,1-7 1,5-3 48,2-4 1,3-1 166,1-2 1,0-4 81,4-7 1,-4-2-64,4-5 1,-1 2 33,-4 1 1,3-1 171,-5 2-129,-3 2-27,-1 0-120,-8 9 0,-1 6-170,-5 7 0,0 3 88,0 4 1,0 1-488,0 2 1,3 2 236,1-6 0,5 5-648,1-4 1,5-1 45,6-2 833,0-6 0,31-14 0,-21 1 0,-1-1 0</inkml:trace>
  <inkml:trace contextRef="#ctx0" brushRef="#br0">24043 8152 7900,'-10'0'223,"-1"0"-223,1 0 0,4 0 869,2 0-592,17-4 0,-1 2-137,8-1 1,1-2-83,-4 2 1,6-5-129,2 1 0,-2 1 117,-6-1 0,1 0-105,-4-3 0,0 3-2,-4 0 75,0 0 1,-4-3-154,-2 0 1,-3 3 38,-1 0 1,-6 5-56,-4-2 1,-2 3 150,-5 1 1,3 0-5,-3 0 0,0 6 26,-4 4 1,0 2 142,1 5 0,2 0-135,1 4 1,6-1-6,0 1 0,2 1-143,6 2 1,-1-2-24,4 2 1,6-2-198,4-1 0,5-4 36,6 0 0,5-8-187,5 2 1,2-4 29,5-1 462,-1-1 0,1-12 0,3-4 0,2-1 0,1 1 0</inkml:trace>
  <inkml:trace contextRef="#ctx0" brushRef="#br0">25253 7821 7900,'-10'-5'118,"-2"1"-59,-1-3 1,1 2-13,-2 5 1,3 2 105,1 1 1,3 4 304,0 7 1,0 5-101,-3 5 0,3 6-196,0 1 1,4 1-178,0 6 0,1 0-254,-2 4 1,3-6 82,-2-1 1,1-3-99,2-1 0,2-4-116,1-3 69,-2-7-66,8-7 277,-7-5 0,2-10 167,-4-2 1,4-3 5,-1-4 1,2 2 132,-2-6 0,2 1-44,2-3 0,2-1 74,-2 0 1,2 0-83,1 1 1,4 3-30,0-1 0,0 4-61,-4-3 0,4 6 102,0 0 0,4 6-4,-1 5 1,3 1-1,0 2 1,-2 8 9,-1 6 1,-4 2-168,0 2 1,-2 3 114,-4 0 0,-3 0-292,-4-3 0,-1-4 93,-2 1 1,-8-5-59,-6 5 0,-4-7 6,-3 0 0,1-2-73,-4-6 1,2 1-93,-2-4 1,4 0-21,-1 0 1,3-2 109,4-1 0,1-3-53,2-4 0,7 0 4,0-1 1,5 0 274,2-3 0,37-25 0,-14 14 0,0 0 0</inkml:trace>
  <inkml:trace contextRef="#ctx0" brushRef="#br0">25450 8080 7900,'-1'10'-94,"-3"0"1,3 1 93,-2-1 0,2 2 714,1 1 0,0-1-300,0 2 0,0 1-233,0-2 0,1 1-81,2-3 0,3-1-158,4 0 0,1-3 79,-1 0 0,4-5-107,-1 2 1,6-3-40,-2-1 0,2-5 40,-2-2 1,1-2-1,-4-1 1,3-5 79,-3-2 1,-1-4-3,-6-3 0,-3 2-7,-4-2 0,0 1 1,0-1 0,-3 5-20,-1-1 0,-7 2-85,0 1 0,-6 6-112,0 4 1,1 5 51,-1-2 1,-1 4-184,-2 4 0,2 0 17,1 3 0,8 6-1,-1-3 1,6 3 210,1-3 0,3 0 134,3 1 0,28-6 0,13-5 0,4 3 0,0-1 0</inkml:trace>
  <inkml:trace contextRef="#ctx0" brushRef="#br0">25988 7873 7900,'10'-15'0,"-3"0"0,0-2 0,-5-2-24,2 5 1,0 1 779,0 2 968,-1 1-876,-3 0-451,0 4 0,0 7-234,0 9 1,-4 2-125,-3 5 0,1 5 29,-1 6 1,4 1 104,-4 2 0,4 1-125,0-1 0,-2 0-205,2 0 1,-1-1-157,4-3 1,0 2-72,0-5 1,0 1-236,0-1 1,0-6 118,0-1 1,2-4-299,1-3 1,-1-4 143,5-3 1,0-2 653,4-1 0,17-32 0,6-8 0</inkml:trace>
  <inkml:trace contextRef="#ctx0" brushRef="#br0">26381 7769 7900,'-6'-4'283,"-3"-2"35,2-4 0,1 3 525,-1 0-36,5 5 0,-2 6-350,4 10 1,-2 6-177,-1 4 1,2 2-170,-3 5 1,0 5 12,0 2 0,1-2-90,3 2 1,0-1-24,0 1 0,0-1-295,0-3 1,0-3-35,0 0 0,0-5-411,0-9 0,3-2-513,1-5 843,4-4 0,-6-1-400,5-5 1,-4-2 11,4-1 786,-4-3 0,1-22 0,-4-6 0</inkml:trace>
  <inkml:trace contextRef="#ctx0" brushRef="#br0">26195 8049 7900,'-13'-11'584,"3"1"99,6 0 1,1 0-222,6 4 0,8-2-284,6 4 1,4 1-147,3 3 1,3 0-282,8 0 0,2 1-105,4 2 0,-3 2-387,0 2 0,-1 2 741,1-2 0,8-10 0,8-3 0,1-1 0,1 1 0</inkml:trace>
  <inkml:trace contextRef="#ctx0" brushRef="#br0">27747 8225 7691,'-6'-6'1243,"-3"-3"1,3 3-1127,-5-4 0,1-2 70,0-2 1,-1 2-1,1-6 1,-1 1-50,-3-4 0,6 1-11,-3-1 0,5-3 36,-1 0 1,2-4-83,5 4 0,0-1-139,0 1 1,1 1 71,3-5 1,3 5-103,6-1 1,-1 5-50,2 2 0,1 5-22,-2-2 1,1 7-60,-4 3 134,1 3 0,-5 6-23,-3 2 0,-4 7-90,-6 3 1,-5 4 217,-8 3 0,-5 1-85,-3 3 0,-2 1 150,-1-1 0,-3 2-67,-1 1 1,5-5 18,6-1 1,4-5 31,7-3 0,0-2 162,10-4 1,1-6 99,9-1 1,6-3 219,11-1 0,4-1-207,6-3 0,3 2-83,4-5 0,1 0-596,-1-3 0,2 3-97,1 0 1,-1 0 6,2-3 1,-4 1 243,-3 2 180,2-2 0,-6 5 0,1-4 0,0 0 0,-2 4 0,2 1 0</inkml:trace>
  <inkml:trace contextRef="#ctx0" brushRef="#br0">10263 10045 7745,'-7'0'2,"0"0"0,4 0-284,-4 0 377,4 0 583,-6 0-467,8 0 1,-5 0 146,3 0 13,2 0-179,-4-4 1,2-2 94,-1-4-130,-4-1 1,3 1-67,-6 0 0,4-1-15,0 1 0,0 1-117,-3 2 0,-1 2 68,-3 5 1,1 0-76,-4 0 0,3 1 86,-3 3 0,3 3-10,-3 7 0,1 3-58,-1 7 0,-2-1 66,5 4 0,1 0-113,2 0 0,4 3 9,0-2 1,5 1-94,-1-2 0,3-3 106,3-6 1,3-3-99,4-5 1,5-4 130,2-3 0,3-7-43,1-7 0,4-1 152,3-9 0,-3 1-76,-1-7 0,1 0 149,-1 0 1,2-7-53,-2 3 1,-6-1-53,3 5 1,-7-1-30,-1 7 0,-2-1-14,-4 9 54,-3 3 0,-5 7-3,-2 6 0,-2 8 76,-2 6 0,-2 7-66,2 4 1,1-2-65,-1 2 1,5-2 5,-1 2 0,2 1-96,1-5 0,1 0 38,2-3 1,3-4-159,4 0 0,2-5 92,2-2 0,2-4 21,4-6 1,6-6-15,1-4 1,0-5-10,0-6 0,-3-4 115,4-3 1,-4-6-191,4-4 1,-5 1 154,1-1 1,-2 0 21,-2-3 1,-2-2-2,-1-2 0,-5 3 16,2-3 1,-3 3 10,-4 5 1,1 2-13,-5 7 1,-1 9-19,-5 9 1,-3 4 186,-4 6 1,-2 4-59,-2 3 0,-2 8-48,-4 6 0,2 4-27,1 6 0,5 5 8,-2 2 1,2-1-14,2 1 0,1-2-10,2 2 0,-1 3-304,4-4 1,1 4 113,3 0 0,5-4-124,1-3 1,5-6 192,3-4 0,-2-7-19,5-3 0,1-7 8,2-4 1,2-3 3,2-3 1,-2-3 10,2-4 0,-1-5 43,1-2 0,-2-3-177,2-1 0,-2 0 87,-1-4 0,-4 4-107,0-3 1,-3-2 124,3 2 0,-7 0 132,0 3 0,-3 2-81,0 1 1,-3 4 116,-4 3 1,0 4 287,0 0 162,-4 5 1,-2 2-94,-4 7 1,1 3-146,2 4 0,-1 1-89,4 2 1,-3 3-91,4-3 0,-1 1-14,4 0 1,0-2-30,0-2 1,1-2-158,3 6 0,2-6 41,4 2 0,4-6-3,0-1 0,1-1 252,-2 1 0,-1-2-90,2-1 1,-3-3 255,-1 2-44,-4-2-77,-1-1 1,-6 0-79,-3 0 1,-6 0 15,-7 0 1,-3 4-103,-1-1 0,1 2-145,-1-2 0,0 0-409,1 4 1,-1-2 267,0 2 1,5 1-601,2-4 1,3 0 832,1 0 0,22-12 0,7 1 0</inkml:trace>
  <inkml:trace contextRef="#ctx0" brushRef="#br0">12466 10087 7551,'5'-6'720,"-4"0"-364,3 3 1,-2 0-148,1-3 0,-1 2-63,1-3 0,-1 0-110,2-3 1,-2 3 11,5 0 1,-5 0-56,2-3 1,0 3 90,0 0-223,-1 0 45,-3-3-108,5 4 19,-4-3 193,4 8-369,-5-4 135,-5 5 0,3 0-24,-5 0 0,3 4-3,-3-1 0,4 4-358,-4-4 609,5 1 0,-30 19 0,-3 6 0</inkml:trace>
  <inkml:trace contextRef="#ctx0" brushRef="#br0">11318 10066 7451,'0'-6'-959,"0"1"950,0 1 373,-4 3 1,1-4-91,-4 5 1,4 1-14,-4 3 0,0 5-43,-3 5 0,3 4 36,0 0 1,0 1-121,-3 2 0,1-1 2,2 1 0,2-1 36,5-3 1,0 1-23,0-4 1,1 0-109,3-4 0,1-1 57,6-2 1,4-2-125,2-5 1,2-1 13,2-3 1,0-3-60,0-6 0,-1 0 67,1-4 1,0-2-12,-1-5 0,-7 2-22,-3-2 1,-6 2 55,-1 2 0,-3-1-128,-3 0 0,-6 2 60,-5 2 1,-5 2-156,2 4 0,-4 6-90,-3 1 1,4 3-72,-1 1 0,1 8 60,7 2 0,-5 4-27,5 0 0,3 1-142,7 2 473,2 3 0,38 10 0,-14-11 0,-1-1 0</inkml:trace>
  <inkml:trace contextRef="#ctx0" brushRef="#br0">12787 9994 7762,'-4'-11'46,"-3"1"0,1 3 363,-1 0-5,5 0-202,-3-3 0,2 3 108,-1 0-230,1 5-66,3-7 1,0 6 122,0-4-3,0 0 1,-1-3-24,-3 0 0,2 3-88,-5 0 1,0 4 69,-3-4 0,-1 4-90,1 0 1,-4 2 61,0 1 0,-5 4-110,-2 3 1,1 6 108,-5 1 1,0 4-38,1-1 0,0 2-75,3-2 1,4 3 31,0-3 1,5 1-96,2-1 0,1-1 63,5-2 0,2-2-126,5 2 0,4-3-19,7-1 0,2-4 99,5-2 1,1-3 88,2-1 0,-2 0-58,2 0 0,1-6 128,-1-4 1,4-2-79,-4-5 1,4 3 17,-4-3 1,-4 0 30,-2-4 1,-5 0 118,5 1 1,-10 3 146,-1 4-149,-5 1 50,-2 6 0,-5 3-80,-2 6 1,-3 8-34,-4 6 1,6 3-31,-2 0 1,3 3-6,0-2 0,2 2-23,5-6 0,0 3-115,0 0 0,5-4 84,2-2 0,3-6-121,4-1 1,6-4-26,4 0 0,3-4 84,-3-6 1,5-5-89,-1-8 1,3-6 41,3-1 0,-5-3-106,2-1 0,-6-1 205,3-3 1,-5-2 6,1-4 1,-2 1 18,-1 2 0,-5-1 133,-2 4 1,-3 1 145,-1 3 1,-4 4-86,-2 3 1,-3 10 235,-1 4-171,-5 7 0,-1-1 71,-4 8 0,0 3-233,-1 6 0,-2 8-56,-1 7 0,0 2-82,4 1 1,-4 4-160,0 3 1,0 2-180,4 2 0,4-2 170,3-2 0,2-1-92,1-3 0,1-5-72,2 2 1,4-8-24,7-2 0,2-5-1,5-6 0,0-4-98,4-3 0,-4-3 40,4-3 0,0-6 437,-1-5 0,-3-15 0,1-7 0,-1 0 0,1-1 0</inkml:trace>
  <inkml:trace contextRef="#ctx0" brushRef="#br0">13232 9880 7780,'-14'-1'0,"0"-3"0,1 2 434,2-5 730,6 5-934,0-7 0,11 7-284,4-1 1,6 2-160,8 1 1,3 0-1038,4 0 1250,4 0 0,14-6 0,8-2 0,-14 2 0,-1 0 0,1 1 0</inkml:trace>
  <inkml:trace contextRef="#ctx0" brushRef="#br0">15353 9673 7762,'-11'-15'2,"-2"-1"-62,-1-5 0,0 5-1,4 2 1,1 2 1338,2-2-372,-3 7-614,9-2 1,-3 11-141,4 5 0,0 2-130,0 12 1,0-2 130,0 9 0,-1 1-90,-3 5 1,3 0 32,-2 3 1,1-2 43,2 3 1,0 0-222,0 3 1,0-3 30,0 0 1,-3-6-137,-1-1 1,1-1-164,3-6 61,0-4 206,0-10-29,0-5 160,5-14 0,-3-2 245,5-6 0,0-3-100,3 3 1,4-2-71,0-2 1,3 0-247,-3 1 1,4-1 87,-1 0 0,3 5-69,1 2 0,-1 3 134,1 0 0,-4 6-35,0 1 1,0 3-13,0 1 0,-6 8 170,-4 3 1,-5 5-239,2-3 1,-3 6 118,-1-2 1,-1-1-173,-3 1 0,-2-3 9,-8 3 1,1-4-110,-4 1 1,3-3 76,-3 0 0,3-1-107,-3 0 1,1-3-43,-2 0 0,4-5-182,3 2 0,1-3-155,-1-1 1,6-1 645,1-3 0,4-2 0,4-8 0,6-2 0,7-5 0,4 0 0,3 1 0,3-1 0,4 0 0,0 2 0,0 1 0,0 1 0,0 7 0,-6-2 0,-4 9 0,-2-1 103,-5 4 1,-5 9 277,-5 1 1,0 7 63,0 0 0,-1-1-128,-3 2 1,0-2-86,0 1 1,4-1-33,-1-2 0,5-3-1,-1 3 0,-1-6-52,1-1 0,3-5-149,4 2 1,3-3-38,-3-1 0,4 0 56,0 0 1,-2-6-1,1-4 1,-5 0 67,2-4 0,-3-2-16,-4-2 1,-3-1-5,-4-2 1,-1 1 5,-2-1 1,-8 0-115,-6 0 1,1 5-194,-1 3 1,-1 1-90,-2 2 1,0 4 120,3 3 0,-1 3-233,4 3 1,0 2 94,4 2 0,0 2-3,3-2 0,3 2-28,4 1 1,1 0 372,2 1 0,4-4 0,7 0 0,14-5 0,6-2 0,5 2 0,0 1 0</inkml:trace>
  <inkml:trace contextRef="#ctx0" brushRef="#br0">16180 9694 7831,'0'-21'0,"0"1"0,0 3 0,0 1-401,0 2 1,0 3 660,0-3 0,-1 6 1110,-2 1 0,1 5-825,-5-2 0,3 8-151,-3 3 1,0 3-179,-3 4 0,3 6-35,0 8 1,4 3-142,-4 4 1,5-3 70,-2 2 1,3 2-53,1-2 1,0 2-238,0-2 1,1-1-240,3 1 0,0-3 24,3-3 1,2-3-325,-2-4 0,2-5-248,2-2 0,-1-4 399,0-3 1,1-3-234,-1-4 799,0 0 0,15-36 0,2-10 0</inkml:trace>
  <inkml:trace contextRef="#ctx0" brushRef="#br0">16418 9621 7845,'-4'-15'131,"-2"4"65,-4-3 0,1 6 1256,2 1-952,2 5 1,2-2-182,-1 8 1,1 3 29,3 6 1,1 5-129,2 6 0,0 2-1,3 5 0,-2 0-175,3 0 0,-4 1-5,4 3 1,-3-3-132,2 3 1,-2-3-146,3-1 1,-4 0-381,4 0 1,-5-5 125,2-1 0,-3-8-295,-1-3 1,0-3-567,0-1 632,0 1 719,0-6 0,-14-18 0,-3-10 0</inkml:trace>
  <inkml:trace contextRef="#ctx0" brushRef="#br0">16067 9900 7845,'-11'-6'0,"1"-1"0,0 0 0,4-4 342,2 1 0,9 3-77,5 0 1,6 5-78,9-1 0,4-2-140,6 2 0,5-1-145,2 4 1,0 0-218,6 0 0,2-3 53,5-1 1,-3 1 67,-1 3 0,-1-1 111,-9-3 1,2 3-192,-9-2 0,-8 1 36,-9 2 1,-6 2 180,-4 1 0,-3 3 58,-8 4 0,-2-2 223,-4 2 0,0-1-66,-1 4 0,1-1 366,0-2 0,1 0-82,2 1-215,2-1 1,5 1-47,0-1 1,5-4 39,2-3 0,6-2-93,5-1 1,2 0-95,4 0 1,-2 0-210,2 0 0,2-4 125,-2-3 1,3-4 37,-2-2 1,-2 1 45,-6-2 0,-3-1 6,-8 2 0,-1-5 166,-5 5 1,-1-2-102,-3 1 1,-2 2 84,-8-2 0,-2 3-197,-5 1 1,0 4-198,1 2 1,-1 3 89,0 1 1,1 0-160,-1 0 0,1 5-76,3 2 1,-1 2-336,4 1 1,0 1-571,4-1 1253,4 5 0,11 15 0,6 8 0</inkml:trace>
  <inkml:trace contextRef="#ctx0" brushRef="#br0">17060 9890 7845,'-7'7'-217,"0"0"0,4-4 591,-4 4 0,4-3-79,0 3 1,1-4 414,-2 4-135,3-5-212,-4 7-214,5-7 0,5 2-6,2-4 0,2-3-16,1-1 1,2-4-117,2 1 0,-2-2-83,6-1 0,-5-1 30,5 1 0,-5 3-119,5 0 0,-6 4 13,2-4 1,-2 5 68,-2-2-22,0 3-24,1 1 106,-6 5 0,0 0 2,-5 6 0,0-1-33,0 0 0,0-3 45,0 0 1,1-1 29,3 1 1,-2-2 58,5-5-40,0 0 1,4 0-9,3 0 0,-3-2 88,3-1 0,1-2-92,-1-2 1,3-2 22,-3 2 0,3-1 135,-3 1 1,3-1-12,-3 5 1,0-4 57,-4 4 1,1-1-87,-1 4 0,0 0-36,1 0 0,-4 0-36,-1 0 1,-2 0-6,3 0 0,-4 4-108,4-1 0,-3 4 119,2-4 1,0 2-232,1-2 0,2-1-41,-2 1-68,2-2 1,2-1-199,-1 0 0,0 0-233,1 0 0,-1 0 93,0 0 1,-3 0 592,0 0 0,-9-27 0,1-8 0</inkml:trace>
  <inkml:trace contextRef="#ctx0" brushRef="#br0">11763 11825 7747,'-9'-7'-33,"2"0"0,-1 0-81,4-3 0,1-1 288,3 1 0,0-1 287,0-3 1,1 2-238,3-2 0,1 3-54,6 1 0,0-4-3,3 0 1,2 0-14,5 4 0,-2 0 115,-1-1 1,1 4-141,-2 0 0,-2 5-141,-1-1 0,-2 7 69,-2 7 0,-3 5-58,0 8 0,-5 2-11,1 5 1,-1 0-177,-2 0 1,-5 2-184,-2 1 1,-2-2 66,-1 3 0,-5 0 36,-3 0 1,-1-1 113,-2-3 1,2-5 67,1-6 0,0-1 339,4-9 1,0 2-30,4-9 224,4 0 0,2-4-198,4-2 1,1-2-27,2-2 1,6-1-89,5 5 1,5-2-201,-2 2 0,6 2 69,1-3 1,4 2-187,-4-2 0,3 3-521,-3-2 0,5 2 296,-1 1 0,2 0-326,1 0 1,-3 0-33,3 0 764,-2 0 0,3 0 0,4 0 0,0 0 0,-1 0 0</inkml:trace>
  <inkml:trace contextRef="#ctx0" brushRef="#br0">12984 11752 7778,'-7'-17'0,"0"0"0,-5 0-107,6-4 1,-2-1 180,1-2 1,-1 6 234,4-3 1,1 7 156,3 0 255,0 3-211,0 5-335,0 1 1,0 15 62,0 3 1,1 7-62,2 4 1,-2 3-54,3 4 0,-2 1-31,2 2 1,-3-2-187,2 3 1,-2-3 21,-1-1 1,4 0-179,-1 0 1,1-3-77,-4-1 0,0-4 159,0 1 1,-4-5 94,1-2 0,-2-5-88,2-2 234,2-4 11,-9-6 1,9-5 128,-2-2 1,2-2-71,1-1 1,0-4-25,0 0 0,1-3-94,2 3 0,3-3-172,4 3 1,1-4-20,-1 0 1,2 2 92,1-1 0,0 4-89,4 0 1,-3 2 115,3 4 1,-3-1 134,3 5 1,-3-1 16,3 4 1,-4 5-66,1 2 0,-4 6 10,-3 0 1,1 2 26,-4-1 0,-1-1-60,-3 4 1,0-4 26,0 0 0,-5-1-188,-2-2 0,-2 1-59,-1-1 1,-4-1-192,0-2 0,-1 1-23,2-4 0,1 0-741,-2 0 634,-2-3 0,5 3 521,-3-4 0,21-41 0,5-11 0</inkml:trace>
  <inkml:trace contextRef="#ctx0" brushRef="#br0">13346 11794 8288,'0'11'693,"0"3"1,-4 2-533,1 5 1,-4-1-143,4 1 0,-2 3 64,2 0 0,1 2-10,-1-2 1,2-2-88,1 2 0,4-7 86,3-3 0,2-4-225,2-3 1,4-2-13,2-5 0,3-1-78,0-3 0,4-2 110,1-4 1,-1-5 42,-4-2 1,-2-3 41,-1 0 0,-6-5-8,0 1 1,-1-3 20,-3 3 0,-2-4-11,-2 4 1,-6-4 78,-4 4 1,-4-3-10,-3 2 0,0 6 2,-4 5 1,-1 4 15,2 3 0,-6 2 8,-2 5 0,-2 0 4,3 0 0,0 8 19,3 3 1,1 6 94,3 0 0,-1 6-64,4 1 0,1 2-114,6-2 1,-1-1-23,5 4 1,-1-4-159,4 1 0,3-3 84,4-4 1,1-1 20,9-2 0,0-6 13,4 3 0,1-8 1,2 0 1,-1-1 18,4-2 1,0-5-8,0-2 1,2-2 60,-5-1 1,5-5 0,-1-3 0,-3-2-1,-1-4 0,-2 1-29,-1-5 1,-1 0-8,1-3 1,-5-3 10,-2-1 0,-6 0 10,-1 0 1,-4 3 164,4-2 0,-5 3 334,2 3 1,-3 4-108,-1 7 1,-3 2 255,-1 4 51,-4 6-484,2 0 0,-3 11-125,2 4 1,-2 2-210,2 5 1,1 1 83,-1 6 0,2 3-53,-2 4 1,-1-4-43,4 1 0,1 0 14,3 3 0,0 0 9,0 0 1,0-1-122,0-3 1,1 2 98,2-5 0,3-3 89,5-4 0,0-8-151,3 2 1,-1-8-6,4 0 0,0-3 108,4-3 1,-1-4-15,1-7 1,0-2 51,-1-5 0,2 0 2,2-3 0,-5 1 94,2-5 0,-3 0-82,3-3 0,-4-3 16,0-1 1,-4-3 44,1 4 1,-8-2 112,-2 2 1,0 2 244,0-3 1,-1 9-157,-3 5 0,-3 5 33,-1 6 346,-4 4-6,3 1 0,-5 10-339,4 2 1,-4 8-175,3 5 1,-2 2 78,-1 6 1,3-1-139,0 4 0,5 2-100,-2 1 1,2-2 35,-1 3 0,1-7-107,-1 0 0,3 0 26,3 3 1,0-1 48,4-3 1,0-3-96,3-6 1,4 0-274,0-4 1,-1-2-327,-2-5 1,0-2 303,3-5 1,-3 0-193,3 0 0,-2-5 663,-2-2 0,-4-39 0,-2-10 0</inkml:trace>
  <inkml:trace contextRef="#ctx0" brushRef="#br0">13967 11732 7795,'-11'-4'0,"1"1"0,3-2-16,0 2 1,4 2-183,-4-3 286,4-2 0,3 5 314,7-2 0,5 2-534,5 1 0,3 0 64,11 0 0,-1 0-84,7 0 0,-2-2-24,3-1 0,0 2-126,3-3 1,1 2 150,-1-1 1,0-2-10,1-2 1,-6-2 64,-1 2 1,-7-2 139,-4-1 0,-6-1 561,-1 1-439,-9-1 0,-3 5 150,-12-1 1,-7 4-26,-3 0 1,1 2 102,-1 1 0,-1 4-104,-2 3 0,-1 2-92,0 2 0,2-1-68,2 1 0,2-1-161,4 0 1,2 1-51,2-1 0,-1 0 29,5 1 0,0-1-23,7 0 0,2 1 85,4-1 0,5-1-11,2-2 0,6 1 60,1-4 1,2 2 83,-2-2 1,-2-1-59,2-3 0,-2 4 120,-2-1 1,-4 1-163,-2-4 171,-7 4-242,-2-3 1,-10 7 0,-2-4 0,-7 4-101,-3-1 1,-6-1 14,-1 1 1,-5-1-216,2 5 1,-2-4-79,1 0 0,0-4-173,3 4 1,1-4 577,4 4 0,-1-18 0,0-2 0</inkml:trace>
  <inkml:trace contextRef="#ctx0" brushRef="#br0">15756 11639 7795,'-9'-11'-214,"2"1"0,3 3-1,4 0 1,8 4 852,2-4 1,8 3-412,3-3 0,3 5-381,4-1 1,2 1-111,-3 2 0,3 5-822,1 2 1086,-4-2 0,16 22 0,1 2 0</inkml:trace>
  <inkml:trace contextRef="#ctx0" brushRef="#br0">15705 11856 7795,'-11'0'-266,"1"0"-558,0 0 735,4 0 1,10-4 299,10 1 1,6-1-118,4 4 0,2-3 49,5 0 0,2-1-532,1 4 1,-2-1-28,3-3 416,-3 3 0,22-12 0,-24 7 0,0 0 0</inkml:trace>
  <inkml:trace contextRef="#ctx0" brushRef="#br0">16005 11556 7795,'-11'-5'0,"1"-1"61,0-4 0,-1 3 384,1 0-412,0 0-19,-1-3-73,5 4 197,2 2-146,4 4 276,0 0 0,4 4-339,-2-3-213,7 9 1,-7-6 119,5 3 0,-5-1 79,2-3-17,1-2 1,-2 5 76,4-2-11,-5-3 22,7 3 1,-7-4-27,5 0 34,-4 0 11,6 0 1,-7 0 217,5 0-208,-5 0 177,3 0 1,-4 0-42,3 0 0,-3-1 79,2-2-36,-2 2 39,-1-4 253,0 5-487,5 0 1,-3 4 80,5-1 0,0 5-104,3-1 1,2 2 38,2 1 0,2 1-105,4-1 0,1 0 66,0 1 1,3-2-143,0-2 1,0 1 115,-3-5 0,0 4-109,-1-3 1,-3-1 151,1-3-72,-10 0 82,1 0 1,-10 0 17,-3 0 1,-3 0 127,-6 0 1,-2 1-52,-2 3 1,-4-2 175,0 5 1,0 1-156,-3 6 1,2-2-33,2 6 0,-1-1-135,0 4 1,4-1 75,0 1 0,4 0-153,-1-1 1,3 5-189,1-1 1,0 0-239,4-3 1,1-1 166,5 1 384,0-5 0,32-6 0,8-5 0</inkml:trace>
  <inkml:trace contextRef="#ctx0" brushRef="#br0">17401 11307 7814,'-3'-18'0,"-1"-3"0,1-2 28,3 3 0,0 2 20,0 1 1,4 8 180,3-1 0,-1 6 565,1 1 0,-5 3-544,2 3 1,-3 8-145,-1 6 0,0 3-101,0 5 0,-5 1 69,-2 5 0,-5-1-122,-2-2 0,-1 1 94,1-1 1,2 1-139,-6-2 1,5 0-21,-5-3 1,5-2 69,-5 2 0,6-2-28,-2-2 1,2-3 74,2-4 1,4-5-27,3-1 11,2-4 1,5 1 12,3-4 1,7 0-32,3 0 1,4 0 3,3 0 0,-1 0-132,5 0 1,-4 0-215,3 0 1,-4 0 89,1 0 0,2 0-77,-2 0 1,-3 0-308,-4 0 0,-5 0 664,2 0 0,-2 0 0,-11-9 0,-2-2 0</inkml:trace>
  <inkml:trace contextRef="#ctx0" brushRef="#br0">17556 11525 7814,'-1'-11'0,"-2"1"0,0-4 0,-3 0 523,3 1 1,-2 2 372,1 1-27,3 4-646,-4 2 0,5 5-44,0 2 0,-1 4 41,-2 7 1,2 2-1,-3 5 1,2 4-141,-2 3 1,3-2 90,-2 2 1,-2-2-286,2 2 1,-1 1-135,4-1 1,0-3-242,0 0 0,-3 0 229,-1-1 1,1 0-134,3-3 0,0-5-587,0-2 0,3-3-71,1-1 1051,4 1 0,25-33 0,12-8 0</inkml:trace>
  <inkml:trace contextRef="#ctx0" brushRef="#br0">18105 11483 7814,'0'-16'422,"0"1"528,0 5-785,0 0 0,-5 4-156,-2 2 0,-3 3 236,-4 1 0,1 1-109,-4 3 0,3 5-254,-3 5 1,3 3 12,-3-3 1,4 4-99,0 0 0,5-2 130,1 1 0,4-3-46,0 3 1,2-4 22,1 0 1,1-1-171,2-2 1,3 1 106,5-1 0,2-3 53,1 0 0,3-4 115,-3 4 0,1-4-4,-1 4 1,-3-4-31,3 0 56,2 3 1,-4-4 163,2 5 0,-6-4-113,-2 4 1,-3-3 67,0 3 1,-3-4-94,-3 4 1,-3-3-9,-4 2 0,-1-2-224,1 3 0,-2-4-23,-1 4 1,0-3-41,-4 2 0,3-3-49,-3 0 1,3-2-604,-3-1 890,4 0 0,-2-13 0,5-5 0</inkml:trace>
  <inkml:trace contextRef="#ctx0" brushRef="#br0">18291 11525 7814,'9'-7'388,"-2"0"-300,2 5 0,-7-6 1034,5 4-735,-4 1 0,1 7-151,-4 3 1,0 4-120,0 2 0,0 0-160,0 4 0,0 0 43,0 4 1,0-4-188,0 1 0,0-2-130,0 1 0,0 1 183,0-4 0,4 0-103,-1-4 1,6 1-2,2-1 1,-1-4 26,4-3 1,2-2 143,1-1 1,-1-5 6,2-6 0,-1 1 29,3-4 1,-2-2 147,-1-1 1,0-3 10,4 0 0,-5-1-27,-2 0 1,-3 4 39,0 0 1,-2 4 136,-2-1 193,-3 3-171,-4 5-171,0 1 1,-3 7-99,-1 1 1,-4 6-155,1 5 1,2 1 13,-2-1 0,5-3 28,-2 3 1,2-3-58,-2 0 1,3 0 29,-2 3 0,2-6-244,1 2 276,4-1 1,2-3 7,4 1 0,1-4 54,-1 0 1,1-3 5,3-3 0,-1-3 87,4-4 1,-4-1-64,1 1 1,-3 0 81,-1-1 1,1 1-28,-1-1 0,-1 1 133,-2 0 1,1-1 145,-4 1 243,-1 4-547,-3 2 1,-1 4 74,-2 0 1,0 8-136,-4 2 0,5 3 119,-1-3 0,1 4-367,2 0 1,2 1 115,1-2 1,3-1-373,4 2 0,2-6 75,1-1 0,4-5-53,3 1 1,2-1 166,2-2 1,-1-5 8,5-2 1,-4-6 319,3 0 0,-4-6 0,2 2 0,-5-4 0,-2-3 0,0 1 0,-4-4 0,0 2 0,-4-2 0,0-1 50,1-3 0,-5-1 107,1-2 1,-1 1 124,1-1 0,-2 6 240,-5 4 0,0 2 54,0 2 1,0 7-155,0 3 0,-2 6 335,-1 1 0,1 3-291,-5 3 1,3 6-198,-3 5 1,4 6-102,-4 0 1,4 6-1,-4 5 0,4 3 32,0 1 0,1 4 0,-2-1 0,3 2-277,-2 1 0,0 4-116,0 0 1,2 1-311,-3-1 1,3-1 84,1 4 1,0-6-110,0 0 0,5-6 92,2-4 0,2-5-204,1 1 0,-1-10 192,-2-1 1,1-4-409,-4-3 855,4-4 0,-2-1 0</inkml:trace>
  <inkml:trace contextRef="#ctx0" brushRef="#br0">18963 11721 7816,'-7'-9'0,"1"2"0,3-2 0,4 4-100,10-2 0,5 3-199,8 4 1,2-1 342,5-3 1,5 3-65,2-2 0,3 2 53,4 1 1,2-5-231,5-2 1,-5-2 306,-2-1 0,-7-1-23,-4 1 0,-6-4-51,-4 0 1,-8 0-14,-5 4 0,-7 1 26,-7 2 0,-6-1 171,-5 5 0,-8-1-38,1 4 0,-6 0 14,-1 0 0,2 1 178,-2 3 1,2-2-132,-2 5 0,4 0-162,7 3 1,-3 2 10,3 1 1,2-1-30,1 2 0,7-2-184,4 2 1,2-2-42,1 1 0,5-2 122,6-4 0,4 2-45,5-2 1,2-3 51,2 0 1,2-3 17,1-1 1,2 0 14,-5 0 1,4-4 1,-4 1 0,0-5 9,-3 1 1,-5 1 0,-2-1 1,-3 4 28,-1-4 0,-3 5-26,0-2-113,-5 3-32,3 1-51,-5 0 1,0 5-67,0 2 22,0 2 1,0 1-49,0 1 0,5-5-227,2 1 1,2-4-149,1 0 648,5-2 0,13-8 0,6-4 0,5-1 0,0 1 0</inkml:trace>
  <inkml:trace contextRef="#ctx0" brushRef="#br0">19925 11504 7852,'-4'-10'0,"2"0"-39,-5 4 1,4-4-176,0 3 504,-3 3 1,0-1 400,-4 5 1,0 1-373,-1 3 0,1 2-282,0 4 1,-1 5 157,1 2 0,-4 3-9,0 0 0,2 1-110,5 0 0,-1 1 25,4 2 0,1-4-77,3 1 1,5 0-25,1-4 0,5-2-171,3-1 1,3-3-1,7 0 1,-2-6-146,2-1 0,1-3 11,-1-1 1,4 0 56,-4 0 1,4-5 194,-4-1 1,5-8-10,-2-4 0,0-1 22,0-2 0,-3 1 7,4-1 1,-4-4 25,4-3 0,-9 2 30,2-2 1,-7 4 8,-1-4 0,-5 5 60,-1-1 0,-4 3-113,0 4 0,-6 6 111,-4 4 0,-2 4-39,-2 0 1,-3 3 125,1 3 0,-6 3-157,2 5 1,1 4-2,-1 2 1,3-1-122,-3 1 0,4-1 76,-1 1 1,6 3-118,1-3 0,2-1 69,-2 2 0,2-6 31,5 2 1,2-1 48,5 0 0,1-5 120,10 3 0,2-8-75,4 1 1,5-3 145,-1-1 1,2 0-3,1 0 0,0-4-80,0 1 0,1-5-47,2 1 0,-1-2 15,1-2 1,-5-2-10,-2-1 1,1-3-62,3 3 0,-5-3-137,-1 3 1,-5-3 54,-3 3 0,-2-3-447,-4 3 398,-6 0 0,-5 5-75,-6 2 1,-5 2-5,-3 5 0,3 0 78,-3 0 0,-1 5-58,1 2 0,1 2 128,2 1 1,4 1 15,0-1 1,5 0 0,-1 1 0,2 2 114,1 1 1,1-1-86,2-6 0,3 2 145,4-2 0,1 2-30,-1 1 1,4-3-73,0 0 1,-1-3 282,-2 3 1,-1-4 35,0 4 1,-3-5-7,0 2 1,-3-3-120,3-1 0,-5 1 144,1 2-157,-2-1-287,-1 2 0,-1 0-124,-2-1 0,1 1 127,-5-4 1,3 0-1690,-3 0 1752,5 4 0,-7-7 0,3 2 0</inkml:trace>
  <inkml:trace contextRef="#ctx0" brushRef="#br0">20991 11566 7891,'0'-6'866,"0"-3"595,0 8-525,0-8-1684,0 8-335,0-4 627,0 5 0,-23 14 0,-6 3 1</inkml:trace>
  <inkml:trace contextRef="#ctx0" brushRef="#br0">20050 12145 7891,'0'-5'247,"2"0"18,5 5 1,4-3-128,10-1 0,9 1 22,4 3 1,10-4-56,4 1 0,4-1-442,3 4 1,3 0 376,-27 0 0,0 0 0,27 0 70,1 0 1,-8 0-142,0 0 0,-5 0 40,3 0 1,-10 0-128,-1 0 1,-10 0-48,-4 0 1,-2-3-742,-1-1 154,-5 1 276,-6-2 0,-10 4 458,-6-2 1,-8 2 17,-4 1 0,-6 0 0,3 4 0,-5 2 0</inkml:trace>
  <inkml:trace contextRef="#ctx0" brushRef="#br0">20194 12270 7891,'-10'0'0,"0"1"-105,-1 2-228,6-2 529,0 4 1,10-5 361,2 0 0,6 0-122,5 0 1,7 0-123,6 0 1,1 0-149,6 0 0,1 0 21,6 0 0,0 0-390,6 0 1,1 0 294,-21 0 1,0 0-1,26 0-24,-26 0 0,0 0 0,-2-2 0,0 0-25,1 1 1,-1-1-1,28-5-178,-1 4 1,-4-5 88,4 1 1,-8 1-130,-3-1 1,-7 1 8,-4-1 0,-11-1 14,-6 5 46,-9 0-66,-3 3 83,-14 0 0,2 0-107,-7 0 1,3 0-63,0 0-140,1 0 1,0 1-149,-1 2 1,1-1-431,0 5 976,-1 0 0,-4 4 0,-1-1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86" units="cm"/>
      <inkml:brushProperty name="height" value="0.09086" units="cm"/>
      <inkml:brushProperty name="color" value="#FF0000"/>
    </inkml:brush>
    <inkml:brush xml:id="br1">
      <inkml:brushProperty name="width" value="0.09071" units="cm"/>
      <inkml:brushProperty name="height" value="0.09071"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2424 1034 7909,'0'-13'6,"0"5"-612,0 0 0,0 4 265,0-4 0,0 4 571,0-5 1,0 5-27,0-4 1,0 4-7,0-4 1,0 4-101,0-5 1,0 5 7,0-4 1,0 4-25,0-4 1,0 4 85,0-4-23,0 5 25,0-3-233,0 1 93,0 4 0,0-4-98,0 10 1,0-3 126,0 6 0,-1 6-11,-3 7 1,1-1-3,-5 5 0,4-2 0,-4 10 0,1 1-93,-1 7 1,-3-3 84,2 3 0,3-1-109,-3 1 1,7-4 99,-2 0 0,-2-2-153,2-6 1,0 0 56,4-5-34,0-4 70,0-3 0,1-10-31,3-3 148,-2-2 1,3-8-103,-5-2 1,0-3 74,0-1 1,0-1-55,0 1 0,0-4 14,0-1 1,0-5 45,0 2 0,0-3 4,0-2 0,2-1-17,2-3 1,-3 2 2,3-6 1,2 0-10,-2-4 1,5 1-10,-1-1 1,-1 0-71,2 0 1,-1 4 57,4 0 1,0 7-74,1 2 1,-1 0 46,0 8 1,1 4-10,-1 3 0,-4 7-180,0-2 0,0 4 56,5 4 0,-5 3-210,0 5 1,-1 1 72,1 4 1,2 1-346,-6 2 616,0 3 0,-15 40 0,4-23 0,0 0 0</inkml:trace>
  <inkml:trace contextRef="#ctx0" brushRef="#br0">2400 1206 7972,'-13'0'171,"1"0"310,0 0 134,-1 0-150,7 0-653,0 0 184,17 0 0,1 0-212,9 0 0,1 0-6,-6 0 0,6 0-2,-1 0 0,2 0 199,1 0 25,1 0 0,7-9 0,4-4 0,4-1 0,0 1 0</inkml:trace>
  <inkml:trace contextRef="#ctx0" brushRef="#br0">2867 1009 8005,'0'-12'552,"0"-1"-53,0 1-312,0 5 1,0 7 0,0 9 0,0 3-228,0 4 1,0 3 88,0 6 0,0 0-207,0-1 0,0 1 110,0-1 1,0 5-432,0 0 0,0 1 117,0-1 1,0-3 8,0 2 0,4-6-63,1-1 416,-1-6 0,18-8 0,5-9 0</inkml:trace>
  <inkml:trace contextRef="#ctx0" brushRef="#br0">2880 1120 8005,'-13'-18'-338,"1"-2"1,4-4 134,0 0 1,5 3 801,-1 1 0,2 5-164,2-2 0,0 4-82,0 0 0,7 2-203,6 3 0,0-3-144,8 3 1,-2 3-60,1 0 0,4 4 99,-4 1 1,-2 0-256,-2 0 0,-3 6 88,-5 2 1,-3 8-11,-5 5 0,0 2-97,0 1 0,-7 7-63,-5 1 0,-1 4 20,-8 1 1,5-4-42,-5-1 0,5-6 358,-5-1 1,6-2-103,-1-6 0,2-2 618,2-7-246,5-3-132,1-5 0,6-1-10,0-3 0,10-1-54,2-4 1,9-2-131,-1 3 1,4 3 45,0 1 0,1-2-115,-1 2 1,5 0 48,0 4 0,0 0 59,-5 0 0,-1 4-32,-2 0 0,-3 6 136,-6-2 0,0 3-14,1 1-43,-7 0 1,-1 1-16,-10-1 0,-1 0 7,-7 1 0,-4-1-96,-4 0 1,-2-4 76,-2 1 1,-1-1-157,-3 4 0,3-4 121,-2 1 0,2-5-170,1 4 1,1-4-44,-1 4 0,6-5-160,2 1 0,8-3 131,1-1 1,5-1 61,-1-3 0,9 1 166,8-5 0,18-15 0,10-6 0,6-4 0,-1-1 0</inkml:trace>
  <inkml:trace contextRef="#ctx0" brushRef="#br0">3323 997 8005,'0'-14'-468,"0"-2"0,4 6 57,0-2 1,0 6 1429,-4-2-559,0 5 1,1-1 176,3 8 1,-2 5-337,2 7 0,-3 0-164,-1 9 0,0-3-132,0 7 0,0 2 74,0 2 1,0 2-346,0 2 0,0 0 105,0 0 0,0-4-92,0 0 1,0-6-101,0 2 0,0-3-79,0-1 0,0-6-93,0-3 0,2-6-30,2-2 555,-3-5 0,21-20 0,-1-10 0</inkml:trace>
  <inkml:trace contextRef="#ctx0" brushRef="#br0">3298 1108 8004,'0'-21'0,"0"1"0,1 3-362,4-3 1,3 3 425,8-3 0,-1 5 492,6-2 0,3 5-295,5 4 1,4-2-131,-4 6 1,3 0-20,-3 4 1,0 4 60,-5 0 1,0 10-98,-4-2 0,2 9 89,-6-1 1,-5 3-126,-7 2 0,2 1-29,-2 3 1,-1-2-133,-7 6 0,-7 0-16,-6 4 1,-5 0-225,2-1 1,-2-4 138,2-3 0,-4-9 100,4-3 0,-3-4 21,-2 0 0,0-3-3,1-1 0,3-3-171,1-1 0,3-4 275,-3 3 0,10-14 0,-1-3 0</inkml:trace>
  <inkml:trace contextRef="#ctx0" brushRef="#br0">4849 1181 7990,'-13'0'0,"1"-4"-88,0 0-32,5 0 439,-4 4 21,10 0 1,-5 6-286,6 2 0,0 3 111,0 1 1,0 2-97,0 2 1,1-2 84,4 2 1,-3-2-123,7-2 1,-5 0 1,4 1 0,0-1 9,4 0 0,1-5 7,-1-3 1,0 2 11,1-2 0,-1 0-103,0-4 1,2-1 69,2-3 0,-2-3-47,2-6 0,-6 0 68,-2-4 0,-4-2-13,4-5 0,-5-1-88,1 0 0,-4 1-20,-4-1 0,-4 0-129,-8 1 0,1 3-213,-6 1 0,0 9 24,-3-1 0,-1 7 102,1 1 1,-1 4 18,0 4 1,2 7-42,3 6 1,3 3 307,9-3 0,3 5 0,37-3 0,9 5 0</inkml:trace>
  <inkml:trace contextRef="#ctx0" brushRef="#br0">5304 911 7990,'0'-25'0,"0"5"160,0-1 1,0 6 74,0-1 0,0 2 145,0 2 1,0 3 186,0 1-351,-5 5 0,2-2-62,-5 5 0,1 7-125,-1 5 0,-2 6 69,6 7 0,-4 0-114,4 4 1,-2 7-53,2 5 1,1 7 50,-5 1 1,4 3-272,-4 9 0,4-2 273,-5 7 1,7-3-299,-2-2 0,2 1 82,2-1 0,0-10-29,0-6 1,4-11 37,0-5 1,5-7-346,-5-2 238,0-5 1,0-1-135,0-6 463,0-5 0,-20-25 0,-5-12 0</inkml:trace>
  <inkml:trace contextRef="#ctx0" brushRef="#br0">5046 1403 7981,'-5'-12'-205,"1"-1"0,0 1-359,4 0 1,2 3 495,2 1 1,4 0 533,8-4 1,5 4-318,8-1 1,-2 7-138,6-2 0,0 1-12,3-1 0,3 3 0,3 0 0,4-1 0,0-1 0</inkml:trace>
  <inkml:trace contextRef="#ctx0" brushRef="#br0">6682 1144 7967,'0'-13'0,"0"-4"-357,0 4 0,0-5 226,0 6 1,0-1 710,0 1-372,0 0 1,2 1 322,2 3-414,-3 2 0,6 6-3,-3 0 0,-3 6 14,4 2 0,-4 5-5,-1 8 1,4 1-17,0 11 0,0-3 24,-4 7 0,0-2-169,0 10 1,-1 0 80,-3 5 0,1 0-490,-5 4 1,4-2 192,-5 5 0,5-6-90,-4-2 0,5-7 135,-1-9 0,2-4-186,-3-9 215,4-7 36,-4-8 1,5-10 278,0-4 1,-4-7-2,-1-5 1,0-2 63,1-1 0,3-7-239,-4-1 1,4-8-132,1-1 0,6-6 108,2 2 0,3-4-197,1-4 1,0-2 195,1-2 0,0 2-32,4 6 1,2 0 136,5-1 1,-3 12-106,-1 5 0,1 7 249,4 6 0,-5 2 64,1 6 0,-2 1 35,1 3 1,2 2-35,-5 6 1,-1 1-88,-4 4 1,-1 1 141,-3 7 0,-2 4-154,-6 4 1,-2 2-216,-2 2 1,-4 1 107,-8 2 1,1-2-164,-6 3 1,5 1-22,-5-1 0,2 0-96,-1-5 0,-4 1 107,4 0 1,1-6 42,-2-3 1,6-2-368,-1-2 56,-3-5-192,5-2 590,2-5 0,28-27 0,11-7 0</inkml:trace>
  <inkml:trace contextRef="#ctx0" brushRef="#br0">7224 738 7975,'4'-12'0,"0"0"0,0-1 0,-4 1-213,6 5 1,-4 2 50,6 5 1,-5 7 732,1 5 1,-2 7-245,-2 10 1,0-2-217,0 6 0,0 5-142,0 7 0,-2-1-133,-2 1 1,1 0 48,-5 5 0,6 3-194,-3 0 0,4-1-313,1-7 1,6-4-54,2-8 675,8-3 0,47-32 0,-23-3 0,-1 0 0</inkml:trace>
  <inkml:trace contextRef="#ctx0" brushRef="#br0">7741 1046 7975,'-6'-20'-87,"-2"-1"1,-3 6-130,-1-1 0,-1 3 376,1 5 0,-6 1 368,-2 3 0,1 4-19,-2 0 0,2 6-124,-2 6 0,-2 6-353,3 2 1,1 3 116,-2 2 1,6 0-177,-1-1 1,3 2-37,5 3 1,-1-2-70,4 6 1,1-6 60,4 2 0,2-3-68,2-1 1,4-6-179,8-3 1,-1-3 127,6-5 1,-1-3-47,5-5 1,4-1 6,0-3 1,-1-7 73,-3-6 0,-1-4 120,1 0 1,-2 2-2,-2-2 1,-2-3-9,-3-5 1,-2-1 10,2 1 1,-6 3 95,-2-2 0,-5 3-62,1 4 1,-3 0 177,-1 4 1,-1 2 219,-3 7-176,-3 2 0,-5 8-157,0 2 0,1 4-26,2 9 0,0 0 34,5 4 0,-5 3-23,5 1 0,0 0-171,4 3 1,2-2 90,2-1 0,-2-4-210,7-1 1,-1-1 38,4 2 1,5-4 116,-1-4 1,6-5 13,-2 0 0,5-5-12,4 1 0,-3-8 55,2-4 1,-4-5 15,0-3 1,-6-3 97,7-6 0,-3-3-101,2-1 0,-2-7 71,3-1 1,-8-1-69,8-7 1,-7 4 111,2-4 0,-5 4-95,2-4 0,-8 10 8,0 3 0,-7 6 183,2 5 1,-2 3 733,-2 6-523,0 5 1,-2 2-85,-2 5 0,2 5-364,-7 3 1,1 5 84,-4 3 1,4 3-135,-1 6 0,1 4 6,-4-1 1,1 7 3,3-3 1,-3 4 11,3 1 1,1-4-130,-1-1 1,5 1-106,-1 4 1,2-5 85,2-4 1,2-2 58,2-1 1,4-6 61,8-3 0,2-3 127,3-5 0,3-3-98,1-5 0,4 0 11,4 0 0,-2-6 0,-2-7 1,-2 0 23,6-8 0,-10 5 1,2-5 1,-8 2-19,4-1 0,-9-4 49,5 4 1,-12-3-54,3-2 1,-1 6 143,-3 2 0,0 2-33,-4-1 0,0 6 209,0-2-132,-5 2 1,-2 4 191,-5 2 1,4 2-94,-1 2 1,3 6-114,-3 2 1,-2 7-137,3 1 1,-1 6 123,0-1 1,0 1-212,5-2 1,-4 3 44,3-2 1,1 1-95,4-2 0,0 2 73,0-5 1,2 3-136,2-4 1,3 4-57,5-8 1,0 3 130,1-7 1,-1-1-126,0 1 1,5-5 37,-1 1 0,5-4-102,-5-4 1,6-3 77,-2-5 0,4-2-212,0-2 457,-5 2 0,-10-18 0,-5-8 0,-2-1 0,1 1 0</inkml:trace>
  <inkml:trace contextRef="#ctx0" brushRef="#br0">8344 874 7975,'0'-13'43,"0"1"80,0 5 0,5-2 28,3 5 0,5 0-143,3 4 1,-1-2-82,6-2 1,-1 3 97,5-3 0,-1 1-8,1-1 1,0 2 100,-1-2 1,1-1-170,-1 1 0,-3-2-14,-1 2-127,-5 3 109,3-5 0,-10 6-182,1 0 0,-8 0-638,-1 0 481,-6 6 422,-6-5 0,-27 21 0,-8-1 0</inkml:trace>
  <inkml:trace contextRef="#ctx0" brushRef="#br0">3298 2043 7895,'-8'-8'6,"0"-1"0,-1 5-182,-3-4 0,4 1-225,0-1 1,5 1 263,-1 3 307,-3 3-114,6-10 5,-10 9-125,9-3 113,-3 5-123,5-5 71,5 3 0,-2-3-14,5 5 0,-4 0 9,5 0 0,-1 0 4,4 0 0,-4 0 1,1 0 1,3 0 1,4 0 1,2 0 53,-2 0 1,4 0-47,4 0 0,2 0 41,3 0 1,4 0-46,8 0 1,-2 0-2,7 0 1,-1 0-5,4 0 1,6 0-178,2 0 1,-1-4 154,1-1 1,-3 1 24,3 4 1,2-4-18,7 0 1,-5 0 11,1 4 0,-2-4 2,-7 0 0,7 0 7,2 4 0,-1-4 0,5 0 1,-3-1-5,-1 5 0,2-4-218,-29 2 1,0 0-1,30-2 217,-28 4 0,0 0 0,-1-2 0,-1 0 1,2 0 0,0 0 1,-2-1-1,1 0-2,1 1 0,0 0 0,30 1 2,-30-1 0,0 0 1,-2 1-1,1-1 0,1 0 1,0 0-1,0 1 1,1 1 4,1-2 0,0 0 0,-4-1 0,1 0 0,1 1 1,0 0 0,-2-1 0,1 1 0,0-1 1,2 1 0,1 1 0,1 0-5,1-3 1,0 0-1,-1 2 1,-1 1 9,0-1 1,0 0 0,1-1 0,0 0-9,-2 1 0,1 0 1,3 0-1,0 0-8,-1 2 0,0 0 0,-1-2 0,-1 0 8,0 0 0,0 0 1,-3-1-1,-1 0-12,0 1 0,0 0 1,2 1-1,1 0 17,3-4 0,0 1 1,1 2-1,0 0 1,-1-2 1,0 0-1,-1 2 1,0 0-5,-1-2 0,0 0 1,0 2-1,0 1 2,4-1 0,0 0 0,-5 0 0,-11 1 20</inkml:trace>
  <inkml:trace contextRef="#ctx0" brushRef="#br0">5525 3704 6779,'7'0'-268,"-1"0"349,-6 0-4,0 0-11,0-5-4,0 3-113,0-3 114,0 5 78,5 0-109,-3 0 1,3 1 91,-5 3 0,0-1-59,0 5 1,0 2 7,0 6 0,0-1 18,0 6 0,-4 5 90,0 7 0,0 8-126,4 4 0,-2 4 29,-2 4 1,3 9-234,-1-28 0,0 2 0,1-1 0,0 1 199,1 33 1,0-32 0,0-1-37,0 34 0,0-34 1,0 1-7,0 3 1,0-2 0,2 32-9,0-35 0,0 0 1,1 29 15,5-2 0,-1-5-5,1 1 0,3-12-104,-3-1 0,-1-4 118,1 0 0,-4-5-74,4 5 0,-5-11 62,1 3 1,-1-6-42,1-2 1,-3-5-35,4 1 472,-4-6-524,-1 2-118,0-10-102,0-1 121,0-6-19,0-6 0,0-1 83,0-5 1,0-4-191,0-1 339,0-5 0,5-24 0,2-13 0</inkml:trace>
  <inkml:trace contextRef="#ctx0" brushRef="#br0">5415 3753 7986,'12'0'0,"0"0"0,1 0-457,-1 0 0,0 0 262,1 0 1,0 0 201,4 0 0,-4 0 21,4 0 0,1 0-105,-2 0 0,4 0 57,-3 0 1,6 0-14,2 0 1,-1 0 15,5 0 0,2-4 30,2 0 1,3 0 1,1 4 1,1-1-9,3-3 1,3 2 1,5-2 0,2-1-164,2 1 0,2-5 168,2 5 0,2-1-9,-6 1 0,6 1-5,-2-5 0,2 4 1,-1-5 1,2 5 5,-3-4 0,5 4 5,3-4 0,-6 5-4,3-1 0,-2-1-295,6 0 1,-2-3 299,-29 6 0,0 0 0,33-6 2,-33 6 0,0 0 1,32-4 10,-6 2 1,2 2-13,3-7 1,1 7-10,-41 1-2</inkml:trace>
  <inkml:trace contextRef="#ctx0" brushRef="#br0">9745 3459 6288,'26'-1'5,"10"1"2,33 0 1,-32-2-1,-1 0-6,-1 0 0,0 0 1,-1 0-1,1 0 1,2 1 0,0 2 0,-1-1 1,-1 0-11,4 0 1,0 0-1,-1 0 1,-1 0 10,1 0 1,-2 0 0,-1-2-1,0 0-1,0 0 1,0 0 0,29-3-1,2 5 0,-3 0-14,-2 0 1,2 0 2,3 0 0,-9 0 0,0 0 0,-5 0-122,-2 0 1,0 0 126,4 0 0,-4 0-35,3 0 1,-3 0 33,-5 0 0,-1 0 1,-3 0 0,-7 0-5,3 0 0,-9 0 15,1 0 1,-3 0 145,-1 0 1,-2 0-150,-3 0 1,0 0 308,-4 0 0,-2-4-273,2 0 314,-8 0-338,3 4 118,-9 0 24,3 0-65,-5 0 0,-1 0-77,-3 0-6,2 0 0,-5 0-14,3 0-7,3 0 1,-6 0-76,3 0 100,3 0-54,-5 6 30,1 0 1,3 7 4,-2-1 0,3-4 6,1 0 0,0 1 0,0 3 0,0 4 45,0 1 1,0 5 5,0-2 1,0 3 48,0 2 1,0 5-81,0 3 0,0 4 70,0 4 1,0 3-46,0 5 0,4 1-65,0 4 1,0-1 89,-4 9 0,0-4 3,0 8 0,-5-3-3,-3-2 1,1-2 0,-2 3 0,3-8-33,-3 8 1,0-9 25,5 1 0,-4-4-80,3 0 0,-3-7 62,4-2 0,0-4-63,4-4 1,0 3 52,0-4 0,-1-2-1,-3-1 1,2-8-66,-2-5 0,1 2-124,-1-2 0,2-1 65,-7-6-254,7 1 154,-9-3 0,9 2-104,-2-1-84,-3-6 1,5 8 24,-7-6 0,5 0 352,-4-4 0,-22 11 0,-10 3 0</inkml:trace>
  <inkml:trace contextRef="#ctx0" brushRef="#br0">5772 5267 7987,'-13'0'0,"1"0"-259,0 0 1,-1 0-346,1 0 0,4 0 425,0 0 0,-1 0 306,-3 0 0,4 0-50,0 0 0,4 0-72,-5 0 1,5 0 253,-4 0-216,5 0 144,-2 0-171,5 0 1,0-1 46,0-3-10,0 2 0,5-3-14,4 5 0,2 0 1,1 0 1,2 0-8,2 0 1,0-4-39,9 0 1,-3-1 34,7 5 0,2 0-24,2 0 0,4-1 0,4-3 1,0 3-7,8-3 1,-1 1-234,9-1 0,2 1 231,7-5 0,-3 5-8,2-1 0,-2-2 20,-1 2 0,1 0-34,2 4 0,-2-4 25,3 0 1,1-1-11,-2 0 1,-29 5-1,-1-1 7,0-1 0,0 0 0,34-3 0,-34 2 0,-1 1 0,32-3-172,-31 3 1,0 0-1,-1 1 1,1-1 172,2-2 1,0 0 0,0 2 0,-1 0 0,-1-2 0,-1 0 0,3 2 0,-1 1 0,-1-1 0,0 0 0,1-1 0,1 0 0,3 1 0,-2 0 0,-2-2 0,-2 0 0,1 2 0,0 0 0,33-2 0,-2 4 0,-30-2 0,0 0 0,1 0 0,0 0 0,32-4 0,-34 4 0,-1 0 0,32 1 0,0-3 0,-2 1 0,-29 1 0,0 0 0,33-1 0,-33-1 0,0 0 0,33 1 0,-2-1 0,-2 1 0,-29 1 0,0 0 0,25 1 0,1-3 0,2-2 0,3 2 0,-31 1 0,0 1 0,30-3 0,0 4-181,-8-3 1,2-1 180,-6 0 0,7 0 0,2 1 0,-5 2 3,5-2 1,-9 3-1,0 1 1,3-1-4,2-3 1,-2 2 0,1-2 1,-3 3 7,3 1 0,1 0-4,3 0 1,-5 0 0,-3 0 1,-6 0-5,-2 0 1,2-4-2,6 0 1,-1-1 3,5 5 0,-5 0-2,2 0 1,-2 0-8,1 0 0,-7 0 6,4 0 0,-3 0-7,7 0 0,-2 0 8,5 0 1,-9-1 0,1-3 0,-8 3 9,0-4 0,2 4 4,-2 1 1,-4 0 202,-5 0 1,0 0-212,1 0 0,1 0 368,-5 0 0,-1 0-364,-3 0 0,-2-1 180,-2-3 0,1 2-142,-6-2 7,0 3 13,-9 1 16,-1 0 177,-6-6-115,0 5-169,0-5 0,0 5 70,0-3 0,-2 3-248,-2-3 37,3 2-370,-5 2 375,1 0 1,2 0-260,-5 0-123,0 0 538,-5 0 0,-26-11 0,-8-2 0</inkml:trace>
  <inkml:trace contextRef="#ctx0" brushRef="#br1">7568 1809 8165,'-12'-5'0,"0"-4"0,-1 3-287,1-3 1,4 7-1005,0-3 923,-1-1 382,-3 4-15,5-3 12,2-1 54,5 5-36,0-10 3,0 10-8,5-10 8,-3 9-46,9-3 1,-9 5 36,7 0-58,-7-6 83,4 5 5,-6-4-7,0 5 475,0 0-468,5 0 0,-2 0 0,5 0 1,-4 0-11,4 0 0,5 0 3,3 0 1,6 0-15,-1 0 1,7 0 4,5 0 0,8 0-72,4 0 0,4 0 70,5 0 1,2 0-349,5 0 0,6-2 318,-32 0 0,0 0 0,1 1 0,1 1-2,0-2 0,-1 0 1,1-1-1,0 0 4,0 1 1,0 0-1,0-2 1,-1 0 1,-1 2 0,-1 0 0,33-2-13,-5 4 1,-6 0 0,-3 0 0,-5 0-26,-7 0 0,-5 0 35,-12 0 1,-5 0-77,-2 0 0,-3 0 19,-2 0 19,-5 0 1,0 0-49,-3 0 586,-3 0-697,4 0-290,-5 0 481,0 0 0,-16 11 0,-4 2 0</inkml:trace>
  <inkml:trace contextRef="#ctx0" brushRef="#br1">7618 3692 8165,'-6'-7'0,"5"0"0,-3 3 0,1 3 0,-1-3-580,2-3 0,-3 4 42,5-5 478,-6 5 133,5-8 1,-10 10-54,10-10-14,-10 9 1,5-4 80,-2 2-6,-3 2-9,4-3-42,-5 5 1,4 0 10,0 0 0,4 0 45,-5 0 10,7 0-101,-4 0-17,1 0 23,3 0 1,-2 0-8,8 0 1,-1 0 5,5 0 1,2 0 10,6 0 1,-1 0-4,6 0 0,3 0-13,5 0 0,5 0 2,-1 0 1,4-4 1,4 0 0,1-5-5,4 5 1,1-1-38,-1 1 0,-3 2-10,2-2 0,1-1-19,3 1 0,-5-1 52,-3 5 1,1 0 10,-1 0 1,8-4 6,-4 0 1,6-1 2,-6 1 1,4 1-211,5-5 1,6 4 233,5-5 1,1 1-2,-4-4 0,3 4-4,1 0 1,-29 4 0,0 1-13,-2-1 0,-1 0 0,2-2 0,-1 2 1,31 0 1,-2-2-10,-29 4 0,0 0 1,1 1-1,1 0-1,0-4 1,-1 1 0,0 3 0,0 0-3,25-4 0,5 4 0,-1 1 1,-28 0-1,-1 0-2,29 0 0,2 0-24,-13 0 0,-1 0-3,-4 0 1,1 4-124,-1 0 0,-4 0 140,0-4 0,-4 0-37,4 0 1,-7 0-39,-1 0 0,-5 0-8,-8 0 0,0 0 18,-4 0 80,-2 0 0,-6 6 0,1 1 0</inkml:trace>
  <inkml:trace contextRef="#ctx0" brushRef="#br1">8860 2498 8165,'0'-12'-791,"0"0"0,0 3 237,0 1 789,0 0-122,0-4-41,0-1 1,0 1 92,0 0 0,5 4 5,-1-1-21,5 1 0,-6-4-73,5-1 0,-4 5 134,4 0-89,-5 5-27,8-8-59,-9 10 0,4-9 12,-2 6-175,-2 0 112,3 4-142,-5 0 229,0 6-30,0 1 1,0 5-1,0 0 1,0 0 14,0 1 0,0 3-26,0 1 1,-1 4 7,-3 0 1,2 2-4,-2 2 1,2 1 7,-2 3 0,2-1-48,-2 9 1,3-1-1,1 9 0,0-4-6,0 4 1,1 0 12,3 4 0,2 1-6,2-1 1,3-5-7,-3-3 0,-1 1-6,1-1 0,-4 0 115,4-4 0,-4-6-85,5-2 0,-7-8-20,2-5 0,2 2 7,-2-2 1,0-4-6,-4-3-4,0-7-15,0 9-116,0-9-39,0 3 124,0-5 2,0 0-39,-5 0 1,2-1 1,-5-3 1,0 2-7,-5-2 0,0-1 41,-4 1 0,2-5-4,-5 5 0,5-5 25,-2 1 1,-1 1-3,2-1 0,-6 1 104,2-1 1,2-2-108,1 6 1,4-4 173,0 4 0,2-2 92,3 2 128,-3 3-284,4-5-29,1 6 1,0 2 6,6 2 0,4 2-13,0 7 0,6-1-29,-2 0 1,7 1 17,2-1 0,3-4-9,-3 0 1,4 1 22,0 3 1,4-5 12,3-3 0,-2-3-30,3-1 0,-2 0-5,2 0 0,-4-1-19,-1-3 1,1 1-5,-5-5 0,-2 0-89,-1-5 0,-5 1 106,-4 0 0,2-1-384,-6 1 152,0 0 0,-4-1-148,0 1 0,-4 4 107,0 0 0,-5 4-294,5-5 555,-5 1 0,2-15 0,-5-3 0</inkml:trace>
  <inkml:trace contextRef="#ctx0" brushRef="#br1">9463 2301 8238,'0'-12'-1946,"0"0"2164,0-1 1,5 1-12,-1 0 17,0 5 1,-3-4 222,3 3-254,-2 2 172,3-5-248,1 10 23,-5-10-90,4 10 0,-5 1-26,0 8 1,0 4 29,0 5 0,-4-1-14,0 9 1,-4-2-102,4 10 0,-4-1 110,4 5 1,-5-4-153,5 0 1,-4 3 16,4 1 0,0 2 31,4-6 1,0-3-15,0-1 0,0-3-192,0-2 0,0-4 135,0-4 0,0-7-469,0 0 20,5-1 195,2-1 380,0-2 0,-2-6 0,-5-3 0,0-30 0,0-13 0</inkml:trace>
  <inkml:trace contextRef="#ctx0" brushRef="#br1">9451 2412 8231,'0'-18'0,"-1"3"-181,-3-5 1,2 3-188,-2-3 1,3 3 452,1-3 0,0 5 34,0-2 0,1 4-24,3 0 0,3-3 6,5 0 0,2-1-3,3 5 0,-2 1-3,5 3 1,1-3-4,3 3 1,1 1-24,-1-1 0,0 5-10,-4-1 0,2 2-141,-6 2 0,-3 2 99,-5 2 0,-5 4-60,1 8 0,-3-1 49,-1 6 1,0 0-102,0 3 0,-5 1 66,-3-1 0,-3 5-11,-2 0 1,1-1 24,0-3 0,-1-4 5,1-1 0,0-1 10,-1 2 0,1-3-1,0-6 1,0-4 27,-1 0 1,1-1-26,0 1 0,-5-1 1,1-3 1,-2-2-143,2 2 1,1-2-239,-6 3 1,6-4 164,-1 3 212,2 3 0,13-11 0,2 2 0</inkml:trace>
  <inkml:trace contextRef="#ctx0" brushRef="#br2">7224 3741 7621,'0'-7'-1390,"0"-4"1437,-6 10 1,5-6 31,-3 3 17,2 3-35,2-5 1,0 5 64,0-3-7,0 2 4,0-3-52,0-1 1,-1 5 79,-3-3-51,3 3 21,-5-5-71,6 5 0,0-6 65,0 3-1,0 2-39,0-3-7,0 5-81,0 0-13,0-6-10,0 5 84,0-4-133,0 5 159,0 0-29,0 5 0,-4-2 2,0 5 1,0 0 15,4 5 0,-2-1-18,-2 0 1,3 0 11,-3 1 0,3 3 6,1 1 0,-5 3-11,1-3 0,-1 6-54,1 1 1,2 2 4,-2 7 1,-1 0-10,1 4 0,-5 0-3,5 0 1,-1 4-5,1 0 0,1 1 0,-5-1 0,5-3 18,-1 3 0,3 2 13,1-2 1,0-1-16,0-8 1,0 3 0,0-7 0,1 5 20,3-4 1,-1 0 10,5-5 0,-1 2-42,1 3 1,3-3-11,-3 3 1,2-3 19,-2-2 0,2 1-5,-6-1 0,4 5 7,-4 0 1,4-1-5,-4-3 0,0 4 13,-4 0 1,5 3 27,-1-3 1,0 4-15,-4-4 0,0-1 17,0-3 1,0-2 4,0-2 1,-4-4 68,0-4-89,-1 5 1,5-5-12,0 4 1,0-8 46,0-1-136,0-5-30,0 3-25,0-6-13,0 0 57,-5 0 1,4-6-177,-4-2 0,4-4 54,1-5 0,0-1-307,0-2 1,0-7 509,0 2 0,2-17 0,2-9 0,-1-2 0,0-1 0</inkml:trace>
  <inkml:trace contextRef="#ctx0" brushRef="#br2">7138 3790 8248,'0'-12'0,"0"0"0,0-1-629,0 1 0,0 0 211,0-1 574,0 1 55,0 0 313,0 0-264,0 5-171,0 1 0,-6 8-38,-2 2 0,-3 7 70,-1 5 1,-1 6 9,1-2 0,-4 9-28,-1 4 0,-3 3-6,3 0 0,-3 1-107,3 0 1,1 0 98,4 0 0,-3-5-164,2-4 0,0-7 217,9-5-202,-1-2 157,5-7 0,0-3 1,0-8 1,6-4-79,2-9 1,3-3 3,1-9 1,5 3-52,-1-3 1,5-1-9,-5 1 1,5-5-133,-5 1 0,5 3 103,-5 2 1,2 2-74,-2 1 0,-2 3 119,2 6 0,-6 1-26,-2 11 14,0-1 1,-1 8 6,-3 5 0,-1 2 18,1 10 1,-3 1 15,3 4 0,2-2-188,-2-3 0,6 2 96,-2-5 0,4 3-298,5-3 0,0-1 379,4-4 0,21-20 0,10-10 0,2 1 0,0-1 0</inkml:trace>
  <inkml:trace contextRef="#ctx0" brushRef="#br2">10350 3643 8248,'1'-7'-518,"3"3"-46,-3-3 0,5 4 462,-6-5 1,0 4 209,0-4 38,5 5 33,-3-8-85,3 4 0,-1-1 30,0 0 1,0 4 13,-4-5 0,0 5 22,0-4 1,2 5 191,2-1-139,-3-3 27,5 1-224,-6-1 196,0-4-157,0 9 1,0-4-8,0 1-37,0 4 17,0-4-209,0 5 160,0 0 186,0 5-86,0 2 0,0 5 12,0 1 0,0 3 20,0 0 0,-2 6 22,-2-1 1,3 2-37,-3 2 1,-2 1 7,2 2 1,-1 4-42,1 5 0,2 4 15,-2 0 0,1 7-58,-1 1 0,3 4-190,-3 5 1,3 0 160,1-4 1,0 3-17,0-4 1,0 4-17,0-8 1,5 3 102,3-7 0,3-3-2,1-1 0,1 0-56,-1-4 0,0 3 26,1-7 0,-1-2-29,0 2 0,-4-6-6,1 2 0,-5-3-6,4-1 1,-5-1 176,1 1 0,-3-2-193,-1-2 0,0-4 20,0-4 0,0-5-2,0 0 0,0-4 6,0 4 5,-5-5 1,-1 4-2,-2-3 8,-3-3-452,4 5-27,-5-1-279,0-3 375,-1 3 1,1-10-139,0-4 1,4 1-65,-1-4 1,5 2 574,-4-6 0,5-3 0,0-15 0,1-6 0,2-6 0,0-1 0</inkml:trace>
  <inkml:trace contextRef="#ctx0" brushRef="#br2">10325 3569 8248,'0'-13'-970,"0"1"559,-6 0 850,5 0-318,-4 5 0,0 3-70,1 8 0,-5 4 78,1 8 1,-3 3 4,-2 6 0,-3 5-28,0 3 1,-1-2-5,5 2 0,-5-5-52,1 0 0,1 1-22,7-4 0,-2 1-1,6-10 0,0-4 119,4-3-90,-5-7 0,5 4-4,0-6 1,1-6 7,7-2 0,0-8-77,5-5 1,-1 2 77,0-1 1,2-1-140,2-4 1,-1-3 3,6-1 0,-6 0-122,1 5 1,2-1 132,-2 0 1,5 1-17,-5-1 1,5 6 42,-5 3 43,1 2 1,-5 7 20,0 3 1,-5 4-54,-3 4 1,2 3 109,-2 5 1,1 5-71,-1-1 0,-2 5-1,2-5 1,1 2-64,-1-2 1,6-2-147,-2 2 1,3-2 84,1-2 0,1-1-150,-1-3 1,5 2-87,-1-6 0,6 2 346,-2-2 0,9-14 0,2 2 0</inkml:trace>
  <inkml:trace contextRef="#ctx0" brushRef="#br2">6596 5932 8114,'-12'0'-1094,"1"-2"904,3-2 199,-3 3 1,8-5 40,-5 6 0,5-1 162,-1-3-104,-3 2 0,6-4 156,-3 2 10,2 2-108,2-9 1,0 4-62,0-5 1,2 0 28,2-1 0,3 0 8,5-4 1,2 0 3,2-4 0,-1-2-22,6 2 1,3-1-2,5 2 1,4-3-55,-5 2 0,5 3-10,-4 2 1,5 2-90,-1 2 0,-4 5 123,-5 3 0,-1 3-378,-6 1 1,2 5 12,-7 3 0,2 7-97,-10 2 1,0 5 59,-4-2 0,0 3-4,0 2 1,0-2 8,0-2 1,0 1 52,0-6 0,-4 1 251,0-5 0,-1-1 0,0-3 0,4-3 0,-10-5 0,-1-21 0,-7-7 0</inkml:trace>
  <inkml:trace contextRef="#ctx0" brushRef="#br2">6904 5710 8141,'0'-12'0,"0"-1"0,0 1 0,-4 4-1162,0 0 976,-1 0 981,5-5-464,0 6-217,-5 2 1,0 8 25,-4 5 1,-2 1-2,3 12 1,1 4 5,-1 3 1,1 5-13,-1-4 0,-1 5 7,4-1 0,-3 5-71,4-1 1,0 3-112,4-8 0,0 3 68,0-3 1,1 3-150,3-7 1,3 0 19,6-8 0,3-3-142,0-9 0,5 1-136,-5-4 103,6-1 200,-3-4 0,6-2-266,0-2 0,3-3 344,1-5 0,15-24 0,6-11 0,-14 13 0,-1 0 0,1 0 0</inkml:trace>
  <inkml:trace contextRef="#ctx0" brushRef="#br2">10731 5464 8141,'-7'-12'0,"-4"-1"0,3 1 0,3 0 0,0-1 0,4 1 0,1 0 240,0 0 0,1-1-82,4 1 1,1 4-48,7-1 0,0 5-25,4-4 0,-2 1-9,5-1 1,1 3 26,3 5 1,1 0-2,0 0 0,-2 0-247,-3 0 0,0 1 60,-4 3 1,-2 3-226,2 5 0,-2 5 7,-2-1 1,-4 1-92,0-5 0,-5 0 89,1 0 0,-1 1 26,1-1 0,-2 0-190,2 1 468,-3-7 0,-1 5 0,0-9 0,-16-24 0,-5-12 0</inkml:trace>
  <inkml:trace contextRef="#ctx0" brushRef="#br2">11002 5402 8141,'-11'-8'-257,"3"0"0,-2 4-322,6-4 1,-4 4 459,4-5 866,-6 7-280,9-9-345,-10 9 0,8-3-46,-5 5 1,5 1 41,-1 3 1,-1-1 6,0 5 0,-3 2-10,4 6 1,-4 3 5,4 6 1,-4 0-37,3-1 0,-3 6 7,4 3 1,-5 7-102,0 1 1,4 4 86,1-4-624,2 5 392,2-7 1,0 2 39,0-8 1,2-5-82,2-7 1,3-3 57,5-6-33,6 0 33,-4-5 0,9-1-69,-3-6 1,4 0 140,0 0 0,1-6 65,-1-2 0,4-16 0,2-7 0,3-2 0,-1-1 0</inkml:trace>
  <inkml:trace contextRef="#ctx0" brushRef="#br1">16453 677 7819,'7'-6'0,"-1"4"-434,-6-7 0,1 5-20,3-4 706,-2 0 0,4-3 188,-2 3-54,-2-3-252,3 4 1,-3-4 119,2 3-41,-3-3 2,5 4 48,-6 0-24,0 2-236,0 5 0,0 5 92,0 3 1,-6 9-51,-2 3 0,-3 5 44,-1 4 1,-2-1-66,-2 9 1,1-2-6,-6 6 0,2 1-135,-2-1 1,0 0 115,4-4 0,1-6-114,3-2 0,1-4 92,0-5 0,4-3 7,-1-9 95,7-3-44,-4-5 1,6-1 12,0-3 0,4-4-55,0-9 0,5 2 3,-5-5 1,5-1-109,-1-4 0,3-5 117,2-2 1,-1-4-60,0-1 1,5 0 35,-1 0 0,1-4 14,-5 0 0,4-4 30,1 4 1,-1 6 7,-4 6 1,1 3 87,-1 1 308,0 6-346,-5 7 0,0 8 19,-3 8 1,-3 3 11,4 5 1,-4 6-38,-1 2 1,0 3-17,0 2 0,0 4 6,0 0 0,4 5-31,0-1 0,0-2-42,-4 2 0,0-2-7,0 2 0,0 1-1,0-5 0,4 0-133,0-5 1,5 1-40,-5-1 1,1-4 39,-1-4 0,-1-2-489,5-2 313,0 0 0,1-1-2,-1-3 0,-4-2-330,4-6-338,-5 0 407,2 0 583,-5-6 0,-22-17 0,-5-10 0</inkml:trace>
  <inkml:trace contextRef="#ctx0" brushRef="#br1">16355 923 7834,'-12'-6'0,"3"1"-91,1-3 0,0-2 51,-4 6 295,5-5 27,1 7 89,6-9 0,6 10-278,2-3 1,4 2-183,5 2 0,1 0-95,2 0 0,3 0 84,-2 0 1,-2 0-112,1 0 0,1 0 18,4 0 0,-5 0-315,1 0 0,-1 0 508,5 0 0,5-5 0,1-2 0</inkml:trace>
  <inkml:trace contextRef="#ctx0" brushRef="#br1">17081 751 7850,'0'-9'-89,"0"1"1,5 6-154,4-3 1,-2 0 327,1 1 0,1 0 320,8 4 1,-4 0-413,4 0 0,1 0-398,-2 0 0,4 0-504,-3 0 908,5 0 0,13 5 0,10 2 0</inkml:trace>
  <inkml:trace contextRef="#ctx0" brushRef="#br1">17143 874 7850,'-13'0'-101,"1"0"1,1-2-583,3-2 1071,-3 3 1128,9-5-1487,-3 6 1,10 0 46,4 0 0,3 5-169,4-1 1,4 0-141,4-4 1,-3 0-278,-1 0 1,1 0 509,3 0 0,34-6 0,7-1 0</inkml:trace>
  <inkml:trace contextRef="#ctx0" brushRef="#br1">18570 874 7089,'11'-8'-56,"-3"-1"1,3 5 231,-3-4 0,3 4 144,2-4 0,3 0-207,0-5 1,5 0-137,-5-4 1,5 3 28,-5-2 1,1-2 76,-5 2 1,-1-2 64,-3 2 1,2 2-65,-6-2 0,0 2 66,-4 2 1,-7 3-32,-5 1 0,-1 5 26,-3-1 0,-2 3-54,2 1 1,-5 0 0,5 0 0,-5 5-59,5 4 1,-5 2 61,5 1 0,0 2-129,3 2 0,2 3 105,3 6 0,-1-5-113,5 1 1,-5-1-6,5 5 1,0 0-176,4-1 1,6-3 93,2-1 0,3-5-114,1 2 1,4-1 27,1-4 0,9 2 118,-2-10 1,8 0-166,-3-4 0,9 0 62,-1 0 1,4 0-48,0 0 1,1-5 55,3-3 1,6-8-148,-6 0 0,-1-2 302,-11 2 1,-1 1 34,-7-6 0,5 5 108,-9-5 1,-1 6-167,-7-1 0,-3-2 219,-1 2 1,-4-1 137,-5 5 1,-1 0 121,-3-1 0,-5 3-88,-7 1 0,1 0-14,-6 5 1,6-5-30,-1 5 1,-2 0 18,2 4 0,-5 0-218,5 0 0,-5 6 83,5 2 1,-2 3-107,2 1 1,1 0 26,-6 1 1,8 3-143,0 1 1,1 4 63,4 0 1,2 1-157,2-2 1,3 2 9,1-5 0,1-1-69,3-4 0,3 3-6,5-2 1,6-4 102,3-9 1,2 0-5,2 0 1,-1-2-20,1-7 1,-1 0-2,1-12 1,-4 1 109,-1-5 0,1-5 9,3-3 0,-1-2-16,-2-2 1,1-2 78,-6-2 1,1-1-23,-5-3 0,-1-2-56,-3 6 1,-2 6 119,-6 6 0,0 5-98,0 3 1,-2 9 375,-2 8 0,-3 4-138,-5 4 1,0 8-56,-1 9 0,-3 3-204,0 5 0,-1 2 128,5 6 0,0 4-244,-1 0 1,1 0 67,0-4 0,3 0-80,1 0 0,5 0-46,-1 0 1,3-6-50,1-2 1,5-4 98,4-5 0,6-2 53,1-6 0,6-5-15,-2-3 1,5-2 12,4-2 1,-2-6-67,6-2 0,-2-4 77,2-5 1,-1-2 9,-4-6 1,-2 5-7,3-1 0,-8 1 121,-5-5 0,-4 2-55,-3 3 1,0-2 130,-5 5 1,0 1-2,-4 4 1,-1 5 170,-3 3 1,-3-2-53,-5 2 0,-1 0-90,1 4 1,-2 5-73,-2 4 1,2 2 43,-2 1 1,2-3-188,2 4 0,0-8 95,-1 7 1,5-2 10,0 2 1,5 1-213,-1-1-30,3 0 1,1 1-184,0-1 1,1-5 157,3-3 0,7-3 61,6-1 0,0 0 100,0 0 0,-4-1 89,4-3 1,1-3-37,-2-5 0,0-1 130,-3 1 0,2 0 12,-3-1 1,3 1 137,-7 0 1,2-1 249,-2 1-220,-2 0 318,-6 5-406,0 2 1,-2 6-77,-2 3 1,-3 8-7,-5 9 0,0 6-108,-1 2 0,1 5 46,0-1 0,3 4-109,1 4 0,4 3 27,-4 5 1,5 4-111,-1 0 0,3 1-9,1-5 0,0-1 99,0-3 1,0-4-46,0-8 0,0-7 121,0-6 23,0-5-4,0-2 0,0-9 124,0-8 1,0 1-10,0-5 1,-6 0 67,-2-5 0,-3 1-308,-1 0 0,0-1 105,-1 1 1,1-4-527,0-1 0,-1-3-11,1 3 0,5-5-214,3 2 0,3 1 126,1-2 589,0 1 0,28-19 0,15-7 0,1-4 0,1 0 0</inkml:trace>
  <inkml:trace contextRef="#ctx0" brushRef="#br1">19924 849 7811,'0'-8'-191,"0"0"0,5 1 314,3-1 0,-1-3 509,1 3 1,1-3-321,3-2 1,-4 2-236,0 3 0,1-3 90,3 3 1,-5-3-93,-3-1 0,1 4-13,-1-1 1,0 5 274,-4-4-294,0 5 0,-5-2 91,-3 5 0,-4 0-62,-5 0 1,2 7 44,-5 5 0,0 2 10,0 6 1,-2-3-108,6 3 1,-1-4 91,5 5 1,0-5-193,-1 5 1,6-5 99,3 5 0,4-6-317,4 1 1,5 1 125,7-5 0,9 2-565,7-10 0,4 0 42,1-4 1,0 0 693,0 0 0,-6-12 0,2-3 0,3-3 0,-1 1 0</inkml:trace>
  <inkml:trace contextRef="#ctx0" brushRef="#br1">21524 665 8044,'0'6'-519,"0"1"191,0-3 1,1-2 1086,3 2 0,3-3-337,5-1 1,0 0-254,1 0 1,-1-1 56,0-3-232,6-3 1,-4-5 46,2-1 0,-6 1 72,-2 0 0,-5-2-112,1-2 1,-4 2-2,-4-3 0,-3 8-93,-5 1 0,-6 4 91,-3-5 0,-7 7-76,-5-2 0,-1 8 66,1 4 0,-3 4-12,3 5 1,3 2 15,2 5 1,3 1-10,5 0 1,3 1-48,9 2 0,-2-2-117,6 3 1,0 1-57,4-1 0,6-5 47,2-3 1,4-7 31,5-2 1,2-1 105,5-7 1,-2 0 84,3-4 1,-3-6-68,6-2 1,2-4 21,-1-4 1,0 1 38,-5-6 1,1 1 172,0-5 1,-1-4 71,1 0 0,-6 5-87,-3 3 0,-6 6 335,-2-1-140,-5-3-129,2 11 1,-10-3-147,-3 11 0,-3 5 7,-1 3 1,-1 5-45,1 3 0,0-1-165,-1 6 1,5-2-33,0 1 0,5 3 38,-1-2 0,-1-3-198,0-2 0,1 2 56,4-2 1,6 1-53,2-5 1,3-1 8,1-3 0,5-2 97,-1-6 0,6 0 12,-1 0 1,2-2-12,1-2 1,1-3 202,0-5 1,-1-2-90,1-2 0,-2-3 145,-2-6 0,2 1-6,-3-1 1,-1 0 7,2 1 1,-10 3 11,1 1 0,-4 5 450,1-2-259,-4 9 0,-6 3 112,-3 5 0,-3 1-79,-6 3 1,5 3-100,0 5 1,0 5-197,-4-1 0,1 5 37,2-5 1,3 4-60,1-3 1,4 3-29,-3-3 0,3 3-226,1-3 0,5-1-46,3-4 1,5-1-171,3-2 1,-1 0 172,6-5 1,-1 0 93,5-4 1,-1 0-903,1 0 1103,5 0 0,18-38 0,-19 14 0,-1 0 0</inkml:trace>
  <inkml:trace contextRef="#ctx0" brushRef="#br1">22299 763 7931,'-7'-7'-130,"0"-2"-16,3 4 1,3 0 562,-3 1 1,2 1-54,2-5 0,6 4-423,2-4 1,3 4 91,1-5 0,0 1 56,1-4 0,-1 0 23,0-1 0,1 1-2,-1 0 1,0-1-41,1 1 1,-7 0-26,-1-1 0,-4 5-3,-1 0 1,-1 5 51,-4-1 0,-3 3-12,-8 1 0,-3 1-33,-6 3 0,0 4-8,1 9 0,1-2-12,2 5 0,-1 1-6,6 4 0,3-1-66,5 1 0,6-1-193,-3 1 0,5-5-76,5 1 1,7-6 99,8 1 0,4-6-130,0-2 1,8-5 37,5 1 1,0-3 43,4-1 1,2-1 130,2-3 1,-2-3 2,-2-5 0,-3-2 76,-1-2 0,-1-3 215,-4-6 1,-6 0-43,-5 1 0,-7 3 212,-2 1 0,-5 1 78,-7-2 0,-2 5-172,-2 7 0,-7 0 40,-5 5 1,-10 1-32,1 7 0,-2 3-94,2 5 0,1 1-71,-1-1 0,2 0-138,2 1 0,-1 3 45,6 0 0,0 1-145,3-5 1,2 6-189,3 2 1,3-1 180,5 2 0,1-6-90,3 1 0,4 1 32,9-5 1,1 2 66,2-10 0,5 0 90,-1-4 0,1 0 118,4 0 0,-5-1-158,-3-3 1,2-2 15,-2-2 0,0-3 738,0 3 0,-3 2-304,-6 2 0,-4 3 198,0 1-381,-5 0 1,3 1-75,-6 3 1,0 3-130,0 5 0,0 1-582,0-1 159,5 0 0,2-3 460,5-1 0,44-38 0,-22 12 0,-1 0 0</inkml:trace>
  <inkml:trace contextRef="#ctx0" brushRef="#br1">24268 541 7931,'-8'2'-345,"-1"2"0,3-1 367,-3 5 1,0 0 625,5 4 0,-4 6-330,3 3 0,-3-2-160,4 1 0,0 1-79,4 3 1,0 1-98,0 0 0,5-6-25,4-3 0,2-2 88,1-2 0,4-1-58,1-3 0,3-2 5,-3-6 0,5-6-110,-2-2 0,2-3 132,-2-1 1,2-6 8,-5-2 0,-1-4 40,-4 0 1,-1-2 131,-2-3 1,-4 2-73,-5-6 1,-1 6-62,-3-2 0,-7 0 20,-6 5 1,-5-2 8,2 9 0,-3 5-191,-2 4 0,-4 5 105,1-1 0,-1 8-281,4 4 1,5 3-72,-1 1 1,8 6-183,0 3 0,6 2 103,7 1 1,0 1-610,0 0 1035,6-1 0,55 1 0,-20-13 0,-1 1 0</inkml:trace>
  <inkml:trace contextRef="#ctx0" brushRef="#br1">24674 541 7931,'0'-8'-19,"0"0"1,0 4 456,0-4 734,0 5-535,0-2-443,0 15 1,0 4-303,0 11 1,0 1 94,0 2 1,0 0-120,0 5 1,0-5-10,0 5 1,0-5-8,0 0 0,1-2 60,3-1 0,3-6-75,6-3 0,-1-3 120,0-5 0,2-4 10,2-8 0,-1-4 212,6-9 0,-5-2-118,5-5 1,-6-2 154,1-3 1,-2 1-29,-2-4 1,0 3-270,1-4 0,-5 6-42,0-2 0,-1 4-201,1 5 1,2 2 84,-6 6 1,1 5-95,-1 3 1,-1 3-364,5 1 1,-5 5 695,1 3 0,3 20 0,0 4 0</inkml:trace>
  <inkml:trace contextRef="#ctx0" brushRef="#br1">25117 677 7931,'12'0'-1079,"1"-4"1311,-1 0 1,0-5 2,0 5 0,1-5 10,-1 1 0,0-3-44,1-2 1,-5 1-68,0 0 0,-1-1 132,1 1 0,-2 0-73,-6-1 1,0 1-74,0 0 1,-2 1-12,-2 3 0,-3 2-104,-5 6 1,-4 0 100,-1 0 0,-3 2-92,3 2 0,-3 7 3,3 5 1,1 6-153,4-2 0,-3 2-254,2-1 0,-2 2 159,7-2 0,3 2-156,0 1 1,4 1 95,1 0 1,0-2 138,0-3 1,6-2 26,2-5 0,8-3-11,5-1 0,2 0 32,2-5 1,-1 0 132,1-4 0,4-5 63,-1-3 1,1-5-87,-4-3 0,-1 1 140,1-6 1,-1 1 87,1-5 0,-2 1 102,-2-1 1,-3 2-90,-6 2 0,0 0 335,0 4 163,-5 1 317,-1 9-727,-6 1 1,-6 8-90,-2 2 1,1 7-308,-1 5 0,5 5 96,-1-5 1,3 5-415,1-5 1,0 0 76,0-3 1,1-1-92,3 0 0,7-1-100,6-2 0,9-4-979,-2-5 1471,9 0 0,10-23 0,6-9 0,7-2 0,0 0 0</inkml:trace>
  <inkml:trace contextRef="#ctx0" brushRef="#br1">27037 529 7886,'0'-12'-28,"0"0"286,0 5 96,0 1 1,-2 8-108,-2 2 0,2 4-115,-7 8 1,7 8-28,-3 4 1,0 2-135,1-1 1,-2-3 66,2 3 0,3-3-122,-3-2 1,3 5 6,1 0 1,4-6 12,0-7 0,5-2-41,-1-2 0,3-1 76,2-2 0,3-4-68,1-5 1,4-5 51,0-4 0,2-3-98,2-4 1,-5-3 118,1-6 1,-6 0-4,1 1 1,2 3-58,-2 1 0,-1 5 6,-6-2 131,2 4-73,-10 6 17,4 1 1,-5 12 12,0 2 0,2 7 3,2 1 1,-3 5-29,3-5 0,2 2 6,-2-2 1,6-2 26,-2 3 0,3-5-25,1-4 1,0 2 199,1-6 0,3 0-59,0-4 1,5-2 73,-5-2 1,1-7-57,-5-5 1,3-2 158,-3 2 1,3-2-81,-6-2 0,-4-4-60,-1 4 0,2-3-218,-2-2 0,0 4 57,-4 1 0,-4 5-92,0-2 0,-6 5-167,2 4 0,-3 1-187,-1 3 1,-5 3-23,1-3 1,-6 6-196,1 2 1,4 6 238,0-2 0,5-1 414,4 1 0,8 0 0,7 5 0</inkml:trace>
  <inkml:trace contextRef="#ctx0" brushRef="#br1">27935 320 7886,'6'-7'-1014,"-5"-4"1216,4 10 0,-5-3 695,0 8 0,-4 4-550,0 8 1,-5 5-154,0 8 1,3-2-253,-3 6 1,3-4 68,-3 3 1,-2-3-57,3 4 1,-1 0-42,0 4 0,0-6-157,5-2 1,-2-5 100,2-3 1,3-3-40,-3-6 1,4-5 103,4-3 1,-1-3 9,5-1 0,0-1 137,4-3 1,2-3-68,2-5 1,-1-1 49,6 1 0,-5-4 11,5-1 0,-5 1-7,5 4 0,-6-4-36,1 4 1,-2-3 33,-2 7 8,0 2 0,-3 1-9,-1 5 0,-5 5 106,1 4 1,-3 3-118,-1 4 0,0 2-39,0 3 1,0 1 44,0-6 0,0 4-168,0-3 1,6-1 26,2-3 0,3-2-94,1-3 1,0 1 109,1-5 1,4 1-96,4-5 0,-2-6 113,2-2 1,-1-4-25,5-5 1,-2 3 134,-3-2 1,4-3 2,-4-2 0,2 2 98,-1-1 1,-2 3-57,-3-3 0,-4 5 251,1-2-20,-1 4 339,-11 0-426,5 7 0,-8 1-106,-2 10 0,-1 1-137,-3 7 0,-3 3 94,3 1 1,1 0-162,-1 0 0,3-2-94,-3 5 1,5-5-117,-1 2 0,3-2 22,1 1 1,0-6-182,0 2 0,0-2-448,0 2 560,5-5 0,2-2 325,6-5 0,26-16 0,8-5 0</inkml:trace>
  <inkml:trace contextRef="#ctx0" brushRef="#br1">28575 505 7886,'-12'-13'-220,"-1"1"1,1 0 243,0-1 1,1 5 868,3 0-1162,-3 5 165,9-2 1,-7 6-95,5 3 0,0 3 76,4 5 1,1 1-254,3-1 1,-1 4 130,5 1 0,0-1 244,4-4 0,17 1 0,4-1 0</inkml:trace>
  <inkml:trace contextRef="#ctx0" brushRef="#br1">28797 566 7680,'0'-7'1086,"0"2"-901,0 5 1,-6 5 0,-2 3 1,-4 5-133,-5 3 0,3-1-19,-2 6 1,-2-1-112,2 5 1,-1-1 27,5 1 0,1 0-172,3-1 1,-2 1 76,6 0 1,0-5-113,4 1 0,7-6-138,5 1 0,2-8 121,7-4 1,0-2-78,8-2 0,-2-2 349,6-2 0,-4-4 0,4-8 0,-4 1-95,3-6 0,-4-4 95,0-3 0,-2-6-51,-1 1 1,-2-3-12,-2-1 1,1-1 242,-6-3 1,0 7-29,-3-3 1,-6 8 190,-3 0 0,-3 5 324,-1 3-268,0 9 1,-4 8-191,0 8 1,-6 3-102,2 5 0,-3 5 30,-1-1 1,0 6-114,-1-2 0,1 4-239,0 0 0,3 1 108,1-1 0,0 1-189,-4 0 1,-5 3 94,1 1 1,1-4 89,7-5 0,-2-1 170,6 2 1,-4-3 552,4-6-450,0-5 0,5-2 115,3-5 1,7 0 262,5 0 0,5-4-114,-5 0 1,6-4-55,-1 4 0,2-5-226,2 5 1,-1 0-178,1 4 0,-5 0-89,1 0 0,-2 4-372,1 0 1,2 5 159,-5-5 1,1 4 329,-2-4 0,3 0 0,6-4 0</inkml:trace>
  <inkml:trace contextRef="#ctx0" brushRef="#br1">30396 295 7878,'-5'-12'-443,"3"-4"310,-2-1 0,3 1 841,1 4 1,1-1-236,3 1 1,7 0-150,6-1 0,6 1-157,2 0 1,1 1-112,6 3 0,5 2-202,4 6 0,-4 0 114,-4 0 0,-4 1-388,4 4 1,-7 3 142,-2 8 0,-5-2-271,-6 2 1,-2-1 184,-3 2 0,1-4-19,-4 4 0,-1 1-125,-4-2 507,0 0 0,-33-9 0,-8-1 0</inkml:trace>
  <inkml:trace contextRef="#ctx0" brushRef="#br1">30692 234 7878,'-13'0'-28,"1"0"132,0 0 1,4 1 264,-1 3 1,1 4-111,-4 9 1,0 2-117,-1 6 1,1 5-8,0 3 0,-1 6-134,1 2 1,1 2 35,3-2 0,2-7-219,6 3 1,0-4-191,0-1 1,2-6 206,2-5 1,7-7-312,5-2 1,10-1 191,-1-7 0,8 0-251,-1-4 534,9 0 0,-2-11 0,4-5 0,6-1 0,0-1 0</inkml:trace>
  <inkml:trace contextRef="#ctx0" brushRef="#br1">31787 529 7878,'-19'-7'0,"1"-2"-344,6 5 0,-1-5 446,1 5 0,-2-1 535,-2 1 0,2 2-326,-2-2 1,-3 4-244,-2 4 0,2-1 47,-1 5 1,-1 2 71,-4 6 1,5-1-206,-1 6 1,2-1 67,-1 5 1,2-4-58,6-1 0,5-5-15,3 1 1,2 2-220,2-1 0,0-1-72,0-4 0,6-3 85,2-1 1,7-4-3,2 4 0,3-5 80,-4 1 1,6-4 37,-1-4 1,2 1-7,2-5 0,-5 0 185,1-5 0,-2 0-18,1-4 0,4 2 107,-4-5 1,-2 3-167,-2-3 0,-2 1 31,-2-2 1,1-1 1103,-1 6-495,-5-1-107,-2 5-393,-5 5 0,-1 2-226,-3 5 0,-2 5 2,-2 4 1,-1 3-265,4 4 0,-3-2 25,4 2 1,0 2-194,4-1 1,0-1-82,0-4 0,1 1 607,3-1 0,3-5 0,26-7 0,12-6 0,2-1 0,1 1 0</inkml:trace>
  <inkml:trace contextRef="#ctx0" brushRef="#br1">32230 505 7878,'-12'-5'-769,"-1"1"0,1 0 1429,0 4 1,-1 0-300,1 0 0,0 2-148,-1 2 0,-3 3-104,0 5 0,-2 2-49,1 2 1,4-1 12,-4 5 0,4 0-125,0 0 1,2 2 35,3-6 1,3 5 0,5-5 0,0 1-73,0-5 1,1-4-67,3 0 0,4-1-88,9 2 0,-2-4 130,5-5 0,-3-1 8,3-3 1,1 1 26,3-5 0,2-5 44,3-3 1,-3-6-13,3 1 0,1-2 17,-1-1 0,-1-6 29,-3-3 0,4-3 15,-1-1 0,1-4 53,-4 0 0,-2 0-45,-2 4 1,-8 6 630,-5 2-243,-5 3 7,3 7 0,-8 7-186,-2 8 1,1 8-97,-5 4 0,0 3-62,-4 1 1,-1 6-226,1 2 1,-4 4 35,-1 0 1,1 1 82,4-1 1,-1 1-241,1 0 0,0 3 6,-1 1 1,1 0-51,0-5 0,3 1 172,1 0 1,6-2 76,-3-3 1,5-2 6,5-5 0,1-3 104,7-1 1,3 0-12,1-5 1,4 0-80,0-4 1,2 0 134,2 0 1,-1-1-38,1-3 1,0 1-56,-1-5 1,1 0-9,-1-4 0,0-5-5,-4 1 0,-2-1 50,-6 5 0,1 0 102,-1-1 0,-1 1 206,-3 0-173,-2-1 366,-6 1-165,0 5-318,-6 2 1,-1 5-63,-5 0 1,0 0-233,-1 0 0,2 5 36,3 4 1,-3 0-112,3-1 1,1 3-223,-1-3 79,5 3 185,-2 2 1,5-1 97,0 0 0,1-3 172,3-1 0,3-4-58,5 4 0,1-1 143,-1 1 0,0-1-89,1-3 1,-1-1 104,0 5 0,1-4 181,-1 4-161,0-5 285,-5 8 0,3-8-21,-6 5 0,-2-5 95,-6 1 0,2-3-161,-7-1 1,0 4 36,-8 0 1,4 0-90,-4-4 1,-1 0-120,2 0 0,-4 0-348,3 0 1,1 0-129,3 0 1,-3 0-325,0 0 1,-1-4 392,5 0 1,0-4 262,-1 4 0,-1-25 0,0-12 0,-3 0 0,1 0 0</inkml:trace>
  <inkml:trace contextRef="#ctx0" brushRef="#br1">32427 418 7878,'0'-12'347,"0"0"1,0-1-277,0 1 1,0 4-41,0 0 0,1 1 482,3-1 0,3 2-156,5 6 1,2 0-626,3 0 1,0 0 134,4 0 1,2 0-498,-2 0 1,2 2 90,1 2 0,0 1 539,-4 3 0,20 14 0,-1-1 0</inkml:trace>
  <inkml:trace contextRef="#ctx0" brushRef="#br1">19419 2117 7782,'-8'-4'-226,"0"-1"1,5 0 239,-1 1 618,3 3-434,1-10 0,1 9 131,3-2 0,3-1-301,5 1 1,6-2 68,2 2 0,0 3 0,0-3 1,-1 2-1,2 2 0,1 0-757,-6 0 1,5 0 236,-5 0 0,0 0 51,-3 0 1,-1 4-74,0 0 445,-5 6 0,-12 2 0,-9 7 0</inkml:trace>
  <inkml:trace contextRef="#ctx0" brushRef="#br1">19407 2264 7782,'-12'0'-117,"-1"0"0,6 2 589,3 2-97,-3-3-189,6 5-156,-4-6 1,10 1-13,3 3 0,3-3-56,2 4 0,0-4-188,4-1 1,2 4-633,5 0 858,1 0 0,38-20 0,-27 6 0,0-1 0</inkml:trace>
  <inkml:trace contextRef="#ctx0" brushRef="#br1">22373 1821 7898,'-2'-7'-309,"-2"3"1,3 2 620,-3-2 739,2 2-812,2-3 0,-4 6-67,0 3 1,-5 3-1,0 5 0,-2 6-1,-1 3 0,-4 3-140,-1 5 1,1 1 52,4 3 1,-5 5-125,1-5 1,-5 5 39,5-5 1,-1-3-136,5-1 1,1-5-146,3-3 224,-3-3-46,10-6 79,-5-5 0,6-3-2,0-8 0,2 1 31,2-5 1,1 0 7,3-5 0,3-3-70,-2 0 1,6-6-7,1 1 0,2-2 11,-2-2 1,-2 1 30,2-1 1,-1 1-11,2-1 1,-4 0-5,4 1 0,-4 3 110,0 1 0,-2 5 129,-3-2 245,3 9-353,-10 3 1,5 6-11,-6 3 1,0 7 73,0 5 0,0 6-45,0-1 1,0 2-123,0 2 0,1 1 34,3 2 0,-1-6-119,5 3 0,-4-3 18,4 2 0,1 0-184,3-4 0,-4 2 51,0-6 0,1 1-528,3-5-298,0 0 365,0-5-13,1 4 680,-6-10 0,-18-39 0,-10-16 0</inkml:trace>
  <inkml:trace contextRef="#ctx0" brushRef="#br1">22114 1932 7898,'-12'-16'77,"0"-1"1,-1 1 110,1 4 1,5 3-144,3 1 1,3 4-36,1-4 1,1 5 548,3-1 0,4 3-196,9 1 1,-2 0-438,5 0 1,1 0-138,3 0 0,2 0-108,3 0 1,-1 4-230,4 0 1,-3 1 231,4-1 1,0-1-108,4 5 1,4-5 422,0 1 0,27 8 0,-32-5 0,-1 0 0</inkml:trace>
  <inkml:trace contextRef="#ctx0" brushRef="#br1">22926 2006 7898,'-12'0'0,"0"0"0,0 0 0,-1 0 0,1-1-73,0-4 0,-1 4 92,1-3 1,-4 3 582,-1 1 0,-1 0-199,2 0 1,2 5-190,-2 3 1,2 3-65,2 2 1,-4-1 12,-1 0 0,2 2-149,7 2 0,-2-1 146,6 6 1,-4-1-390,4 5 0,0-5 101,4 1 1,1-6-593,3 1 430,3 4 1,10-8-77,-1 0 1,0-1 120,-3-7 1,0 0 72,4-4 0,-2-5 109,5-3 0,-5-3-78,2-2 0,0 0 229,0-4 1,3 2-14,-3-5 1,-1-1 93,-3-3 0,-1-6-51,0-3 0,0-3 81,1-1 1,-5-1-50,0-3 1,-5 1-18,1-5 0,-3 7 118,-1 1 0,0 5-26,0 8 1,-1 5 73,-3 2 0,1 9-17,-5 4 1,4 3-108,-4 1 0,4 9-46,-5 4 1,5 6-135,-4-3 0,5 7 88,-1 2 1,-1 0-32,1 3 1,0 2-46,4-1 1,0 1-115,0-1 1,0-3-59,0 3 0,0-3 70,0-2 0,4 1-140,0-1 1,5-3-79,0-1 0,1-5-101,3 2 0,0-8 61,4 0 1,-3-7-64,2 2 0,2-2-242,-2-2 0,1 0 7,-5 0 651,0 0 0,17-28 0,4-6 0</inkml:trace>
  <inkml:trace contextRef="#ctx0" brushRef="#br1">23320 1883 7898,'0'-14'0,"0"-2"0,0 2-759,0-2 805,0 2 0,0 2 1460,0-1-636,6 7-337,-5 0-365,5 6 1,-6 1 0,0 4 0,0 3-133,0 8 1,0-1 99,0 6 1,-6-1-108,-2 5 0,1-1 30,-1 1 0,4 0-116,-4-1 1,5 1 118,-1 0 1,2-1-99,2 1 0,0-5 101,0 1 1,0-5-11,0 5 1,2-6-276,2 1 0,3-4 41,5-3 0,2 0-750,2-5 0,-1 0 385,6-4 1,-5 0-122,5 0 0,-2 0 665,1 0 0,2-5 0,-6-3 0,12-31 0,-2-7 0</inkml:trace>
  <inkml:trace contextRef="#ctx0" brushRef="#br1">23369 1994 7898,'-12'-9'-194,"0"1"-292,0 0 924,-1-4 0,6 3 261,3 1-756,8 6 1,3-4 39,6 6 1,-1 0-147,0 0 1,5 0 5,-1 0 1,4 1 18,-3 4 0,3-4 120,-3 3 18,5-3 0,19 5 0,11 1 0</inkml:trace>
  <inkml:trace contextRef="#ctx0" brushRef="#br1">16281 4553 6768,'0'-8'-56,"0"0"1,0 4 306,0-4-104,0 5 0,1-7 11,4 6 1,-4-1 31,3 1-22,-3 2 1,-1-5 41,0 3-79,0 3 93,0-5-40,0 6-64,0 0 1,0 6 0,0 2 0,-1 4 18,-3 5 0,1 2-34,-5 6 1,4 5-73,-4 2 0,4 4 79,-5 1 1,7 0-187,-2 0 0,2 0 24,2 0 1,0 0-72,0-1 0,0-4 41,0-3 0,0-7-61,0-2-17,6-5 1,-4 1-45,7-7 66,-7-4 0,5-5 86,-3 0 1,-2-1 39,2-3 14,-3-3 1,-1-5 19,0-1 0,0 0-16,0-4 1,0 3 15,0-2 0,-4-3 123,0-2 1,0 0-66,4 0 1,0-6 83,0 2 1,-4-4-68,0 1 0,-1 0-42,5-5 0,0 1-35,0-5 0,6 1-14,2 3 0,2-1 19,-2 5 0,3 2 6,-3 7 1,4-2-29,5 5 1,-4 5 46,4 4 0,-3 5 10,-2-1 1,0 3-33,0 1 0,1 0 8,-1 0 1,-1 5-57,-3 3 1,2 3-14,-6 2 0,0-1-17,-4 0 1,0 2 63,0 2 1,0 2-117,0 3 0,-1 2-6,-3-3 1,-3 2 29,-6-1 0,1 1 64,0-6 0,4 4 10,-1-3 0,1-1-5,-4-3 0,0-1 10,-1 0 0,1-1-104,0-3 0,-1 2 64,1-6-309,0 6 1,-1-9-412,1 3 208,0 3 1,1-4 74,3 5 474,2-5 0,12-9 0,0-8 0</inkml:trace>
  <inkml:trace contextRef="#ctx0" brushRef="#br1">16872 4738 7827,'4'-8'-246,"0"-1"-144,6 7 0,-4-8 311,7 6 0,-5 0 493,0 4-425,0 0 1,5 0-105,-1 0 1,-4 0-531,0 0 645,1 0 0,14 16 0,3 5 0</inkml:trace>
  <inkml:trace contextRef="#ctx0" brushRef="#br1">16823 4935 7827,'-13'0'123,"1"0"327,5 0-674,2 0 207,21 0 0,-5 0-435,14 0 1,-4 0 451,4 0 0,12-5 0,5-1 0,5-1 0,-1 0 0</inkml:trace>
  <inkml:trace contextRef="#ctx0" brushRef="#br1">19124 4406 7853,'0'-13'0,"0"1"-155,0 0-92,0-1 1,0 5 587,0 0 699,0 5-795,0-2-142,-6 21 1,1-4-80,-3 17 0,-5-4 43,1 8 0,0-2-7,-5 2 1,4 2-12,0-2 1,-3 6-93,0-3 0,-1 4 37,5-7 1,-5 1-123,1-1 1,0-3 64,3-5 1,2-6 82,3-3-94,-3-8 67,10-2 1,-5-7-12,6-4 0,2-1-7,2-7 1,3-3 7,5-1 1,0-4-70,1 0 0,0-2 74,4-2 0,-2-4-133,5 1 1,-3-5 111,3 4 1,-3-5-32,3 1 0,-3-2 11,3-2 0,-4 1 134,5 3 1,-6 5-29,1 7 0,-2-1 392,-2 6-176,1 5-73,-1 5 1,-4 12-38,0 2 1,-5 7-65,1 2 1,-1 4-43,1 0 0,-3 2 45,4 2 1,0-1-126,-1 1 1,4 0 3,-4-1 0,5 5 29,-5 0 1,1-1-29,-1-3 1,-2 0-104,2-1 0,-2 0-31,3-4 1,-4-2 14,3-6 20,-3 0 1,1-1 18,2-2-386,-3-4 66,5-5 189,-6 0 1,-2-1 54,-2-3 1,3 1-102,-3-5 0,-2 4 112,2-5 0,-5 5 1,0-4 1,3 4 33,-3-4 0,1 4 132,-4-5 0,-22-4 0,-6-6 0</inkml:trace>
  <inkml:trace contextRef="#ctx0" brushRef="#br1">18988 4726 7853,'-5'-13'-175,"4"1"1,-3 4 435,8 0 0,4 5-217,8-1 0,1-2 32,7 2 1,-2 0-158,7 4 0,-2-4 87,2 0 0,-2 0-397,6 4 1,-4 0 390,4 0 0,27-6 0,-25 3 0,1-1 0</inkml:trace>
  <inkml:trace contextRef="#ctx0" brushRef="#br1">19702 4467 7907,'0'-12'0,"0"0"-59,0-1 1,0 0-118,0-4 0,6 3 467,2-2 1,4 2-64,5 2 0,2 0-78,5-1 1,2 1-35,3 0 0,-2 4-123,6-1 0,-1 7-3,0-2 0,3 2 24,-7 2 1,1 0 15,-4 0 1,-6 4-17,-3 0 1,-3 6-308,-5-2 1,1 7 114,-5 2 0,1 0-201,-5 0 0,-2-2 71,-2 5 0,-1-5-61,-4 2 1,3 1 368,1-2 0,3 0 0,-6-3 0,5-6 0,-8-13 0,4-8 0</inkml:trace>
  <inkml:trace contextRef="#ctx0" brushRef="#br1">20084 4356 7909,'-8'-4'0,"-1"0"0,5-4-135,-4 4 0,4-2 155,-4 2 1,4 3 509,-5-3 0,5 2-179,-4 2 0,4 6-144,-4 2 0,0 3-6,-5 1 0,1 6 5,0 3 1,-1 2 33,1 2 0,0 3-31,-1 1 0,5 5-181,0-1 0,5-2 49,-1 2 0,3-4-163,1 4 0,1-6 22,3 2 0,-1-9-16,5-3 1,5-4 10,3 0 1,2-6-215,-2-3 1,2-3-154,2-1 1,4 0 187,-4 0 1,-1-1-213,2-3 1,-1-3 122,5-6 0,-5 4-192,1-3 0,-2 2-161,2-6 690,-4 2 0,-4-26 0,-1-6 0</inkml:trace>
  <inkml:trace contextRef="#ctx0" brushRef="#br1">21154 4590 8091,'-5'-12'384,"4"4"547,-4-1-539,10 7 1,1-4-143,7 6 1,0 0-426,4 0 1,-2 0 108,5 0 0,-3 0-404,3 0 1,-1 4 3,2 0 0,2 5-194,-2-5 1,-2 4 659,1-4 0,1 17 0,3-1 0</inkml:trace>
  <inkml:trace contextRef="#ctx0" brushRef="#br1">21179 4726 8033,'-12'0'-189,"-1"0"0,2-2-93,3-2 1510,3 3-970,5-5 1,5 6-246,3 0 1,7 2-26,2 2 0,3-3-139,-3 3 1,5 2-929,-2-2 1079,3 0 0,11-6 0,6-2 0,3 1 0,0 0 0</inkml:trace>
  <inkml:trace contextRef="#ctx0" brushRef="#br1">23739 3975 7975,'0'-8'0,"0"-1"0,0 5 382,0-4-132,0 5 179,0-2 1,0 6-95,0 3 1,-2 5-160,-2 7 0,-3 3-29,-5 6 0,-2 5-6,-2 3 1,2 2-29,-2 2 1,-2 1-126,2 3 0,-2-2-120,2 2 1,2-4 35,-3-4 1,8-1-104,1-7 1,1 1 48,-1-10 1,1-1-257,3-6 126,2-4 169,-3-5 0,5-1 82,0-3 1,4-3 11,0-6 0,6-3-81,-2 0 1,4-6 4,5 1 1,-4-6-58,4-2 0,0-5 83,0 1 1,3-2-39,-3-2 1,3 4 88,-3 0 0,3-2-9,-3-2 1,-1 2 29,-4 11 0,1 6 159,-1 6 1,-4 1 88,0 7 1,-5 1-82,1 7 0,-2 8 63,-2 9 1,0 2-28,0 2 0,0 5-65,0 3 1,0-2-9,0 2 1,0-2 13,0 2 0,0-3-164,0-5 0,0 4-236,0-1 1,1 0-89,3-8 0,-1-1 113,5-2 1,-4-8-177,4 4 0,-4-5 114,5 0 1,-5-1-89,4-3 1,-4-3-135,4 3 510,-5-2 0,2-35 0,-5-8 0</inkml:trace>
  <inkml:trace contextRef="#ctx0" brushRef="#br1">23554 4073 7975,'-12'-12'0,"1"-4"0,3-1 0,-2 5-445,6 4 0,1 1 357,7-1 1,5 1 642,7 3 0,-1 2-423,5-2 1,5 3-277,4 1 0,4 4-226,-5 0 1,7 2 109,-3-2 0,0 1 260,1 3 0,16 14 0,8-1 0</inkml:trace>
  <inkml:trace contextRef="#ctx0" brushRef="#br1">24514 4110 7947,'-12'-5'0,"-2"3"-281,-2-2 1,1-1 318,-6 1 1,2 0 507,-2 4 0,-6 0-148,2 0 1,-2 4-132,2 0 1,-3 10 13,-1-2 1,0 3-95,5-3 0,0 6-3,4 2 0,2 4-86,6 0 0,5-3-206,3-1 1,4-1 51,4 2 1,4 1-237,9-6 1,0-3-130,4-5 1,2-1 178,-2 1 1,2-3-84,2-5 1,-1 0 73,1 0 1,-5-1 121,1-3 0,-1-4 36,5-9 0,-5 2 160,1-5 1,-1-2-99,5-7 1,-4-6 121,-1-6 1,-1-5 41,2 5 1,-4-5-94,-4 1 1,-2-6 50,-3 2 0,2 2 101,-6 11 1,0 5 164,-4 7 1,-4 5-69,0 6 1,-6 7 142,2 1 1,-3 10-157,-2 3 1,1 8-107,0 5 1,4 3-10,-1 5 0,1-2-194,-4 6 1,4 4 72,0 4 0,3 0 31,-3-4 0,6 0-211,-3 0 1,4 0 43,1 0 1,1-2-111,4-2 0,3-3-54,8-5 0,-1-2-86,6-2 1,-5-5-178,5-8 1,-1 2 198,5-6 1,-1 0-134,1-4 0,0-1-95,-1-4 552,1-1 0,21-45 0,-20 21 0,0 0 0</inkml:trace>
  <inkml:trace contextRef="#ctx0" brushRef="#br1">24908 3876 7947,'0'-12'-362,"0"0"-532,0 0 1010,0-1 0,0 1 1396,0 0-645,0 5-614,5-4 1,-2 9 99,5-2-154,-5 3 1,6 2-125,-4 3 1,3-1 17,-4 5 0,4 5 44,-4 3 1,4 6-47,-4-1 0,5 2-20,-5 1 0,5 2-144,0 3 1,-4-3 101,-1 3 0,-1-3-279,1-2 0,-3 1 119,3 0 1,-2-5-261,-2 1 1,0-10-401,0 1-293,0-3 387,-6-2 277,5-1 1,-9-8 129,6-2 1,-1-3 289,1-5 0,2 4 0,-2 0 0,-1-1 0,1-3 0,-2 1 0,2 3 0,3-3 14,-3 3 1,2 1 100,2-1 48,-5 0-95,3-5 1,-3 1-280,5 0 1,0 4 54,0-1 156,0 1 0,0-4 0,0 0 0,4-1 0,0 1 0,2 0 47,-2-1 1,-3 1 215,3 0-203,-2-1 1,2 1 133,0 0 0,0-1 250,-4 1 0,0 4-142,0 0 1,0 4 514,0-5-169,0 7-139,0-4-139,0 6-223,0 0 1,0 6 18,0 2 0,-4 3-25,0 1 0,-2 2-10,2 2 1,1 3 24,-5 6 0,1 0-30,-1-1 0,-1 2 35,4 3 1,-4-2-218,1 6 0,1 0 72,-1 4 1,5 0-41,-1 0 0,2-6-8,2-2 1,0-3-192,0-2 0,6-4-121,2-4 1,4-4 128,5-4 1,-2-2 120,5-6 1,4 0-71,0 0 1,8 0-249,-8 0 1,4-6-560,-4-2 0,1-3 445,-1-1 1,-3-4 525,0-1 0,-6-5 0,1 2 0,3-3 0,-16-29 0,1-7 0</inkml:trace>
  <inkml:trace contextRef="#ctx0" brushRef="#br1">25031 4073 7947,'-12'-6'-112,"-1"-5"0,6 8 555,3-5 904,3 5-1091,1-3 0,5 6-338,4 0 0,6 0-154,1 0 1,6 0 152,-2 0 0,1 0-357,4 0 1,-4 0 219,8 0 1,-3-4-755,-1 0 974,-1 0 0,39-23 0,-27 10 0,1 0 0</inkml:trace>
  <inkml:trace contextRef="#ctx0" brushRef="#br1">25437 3766 7947,'0'-13'0,"0"1"0,0 0 627,0-1-140,0 1-115,5 0 0,-2 1-91,5 3 1,-4 2 191,5 6-258,-1 0 0,4 2 0,0 2 1,1 3-37,-1 5 1,0 6-98,1 2 1,-2 3-128,-3 2 0,3 1 35,-3 3 0,-3 4-39,0 8 0,0 2 89,-1 7 1,-5 0-366,-7 3 0,-10 9 247,6-27 0,-1 0 0,-1 1 0,-2 0-112,-2 1 1,-1 0-1,1-2 1,-1-2-45,1 1 0,-1-2 0,-1-3 0,-1-1-538,-20 26 1,2-6-93,6-7 1,-3-7 85,3-14 778,-2-2 0,-1-8 0,4 2 0,1 3 0</inkml:trace>
  <inkml:trace contextRef="#ctx0" brushRef="#br1">23394 3741 7947,'-12'-7'0,"-1"2"-40,1 5 1,0 0-53,0 0 1,-2 0 644,-3 0 1,2 11-147,-5 5 1,-1 7-105,-3 6 1,-5 8-74,0 8 1,1 8-380,3 5 1,6 9 214,10-31 0,1 2 1,2 0-1,0 0-76,1 1 1,2 0 0,1 0 0,1 0-9,4-4 1,2 0 0,10 32-153,-1-34 0,1 0 0,17 28-488,5-3 1,4-5 311,0-8 0,5-4-314,-1-8 0,9-2 158,3-10 502,9-1 0,-2-18 0,-29 0 0,0 0 0,0-1 0,1-1 0,0 0 0,0 0 0</inkml:trace>
  <inkml:trace contextRef="#ctx0" brushRef="#br1">25966 3913 7947,'0'-12'0,"0"0"0,6-5 82,2 1 1,3 0 76,1 3 0,2 1 225,2 0 0,3-1-67,6 1 1,5 1-102,3 3 1,2-3-13,2 3 0,0 2-148,0 2 0,-4 3-3,0 1 0,-2 1-101,2 3 0,-4 3 25,-9 5 0,2-3-227,-6-1 0,-1 1-21,-6 8 1,0-4 109,-5 4 1,0-3-373,-4-2 0,0 0 65,0 0 1,-4 1-601,0-1 1068,-5 0 0,2 1 0,-5-1 0,3-5 0,1-3 0,-11-19 0,-7-6 0</inkml:trace>
  <inkml:trace contextRef="#ctx0" brushRef="#br1">26372 3864 7947,'-12'-7'722,"0"-4"-505,-1 10 1,1 0 12,0 5 1,3 9-74,1 0 0,0 7 64,-4 1 0,-5 3-4,1 5 1,-5 3-33,5 4 1,-5 3-4,5 2 1,-4 1-172,3 3 0,5-2 98,4-6 0,5-1-133,-1 1 0,12-5 87,4-3 1,9-9-192,-1-4 0,5-3-103,4-5 0,-2 2-41,6-6 0,-4 0 61,3-4 1,-3-4-33,4 0 1,-6-6-267,2 2 0,-3-3 148,-1-1 1,-6-1-144,-3 1 1,1 0 112,-5-1 1,1 1 390,-8 0 0,-1-1 0,-37-4 0,-8-3 0</inkml:trace>
  <inkml:trace contextRef="#ctx0" brushRef="#br1">17733 6313 7982,'-5'-7'0,"3"-4"-312,-2 3 0,-1 1 147,1-1 0,0 0 416,4-4-46,0 5 0,-2-3 888,-2 6-481,3 0-431,-5 4 0,6 3 10,0 5 0,0 1-49,0 12 1,0 1 70,0 7 1,0-2-85,0 6 0,0 4-27,0 4 1,4 1-82,1-1 1,3-1-183,-4 5 1,4-6-222,-4 3 1,4-6 192,-4-3 0,2-3-50,-2-5 1,-3-6-158,3-3-25,-2-2 335,-2-7 0,0-3 6,0-8 1,-4 1 26,0-5 1,-5 0 30,5-4 0,-4-5 26,4 1 1,-6-2-66,2 2 1,1-4 140,-1-4 1,4-2-120,-4-3 0,5 2 111,-1-6 0,3 0-39,1-4 1,0-4 138,0 0 0,1 0-109,3 4 1,3-2 21,5 2 1,5-2 104,-1 11 0,5 0-85,-5 8 0,5 3 40,-5 9 1,4-1-72,-3 5 0,3-1 81,-3 5 1,3 6-56,-3 2 0,3 4 11,-3 5 0,-1-2-64,-4 5 1,-5-1-123,-3 2 0,2 6-53,-2-2 0,0-2 45,-4-2 0,-5-1-66,-4 5 1,-2-1 20,-1 1 0,0-6-28,-1-2 1,0-1 123,-4-4 0,2 3 3,-5-6 1,5-4-23,-2-1 0,0-2 11,0-2 1,-1 4-354,2 0 0,2 0-177,-2-4-532,2 0 1102,2 0 0,38-17 0,9-3 0</inkml:trace>
  <inkml:trace contextRef="#ctx0" brushRef="#br1">18139 6510 7959,'13'0'0,"-1"-4"-105,0 0 0,6-4-199,3 3 1,6 0 990,2 1 0,3 3-214,-3-4 0,4 4-985,-4 1 1,2 0 213,-6 0 0,1 4-407,-10 0 705,1 6 0,-11-3 0,0 5 0</inkml:trace>
  <inkml:trace contextRef="#ctx0" brushRef="#br1">18238 6707 7959,'-7'0'-907,"1"-1"106,6-4 1138,0 4 1,3-4-93,5 5 0,2 0 74,11 0 1,-1 0-445,5 0 1,3 0-683,1 0 807,5 5 0,2-6 0,3-2 0,7 2 0,0 1 0</inkml:trace>
  <inkml:trace contextRef="#ctx0" brushRef="#br1">21167 6215 8023,'0'-13'0,"4"-3"0,0 0 0,4-1 68,-4 5 0,4 4 188,-4-1 0,5 5 677,-5-4-745,0 5 0,-4 3-205,0 9 0,0 3 65,0 4 1,-6 5 121,-2 7 1,-4 3-195,-4 1 1,2 4 109,-3-3 1,4-3-172,0-1 1,-3 1 9,0-2 1,-1 1-34,5-4 0,0-2 79,-1-3 0,1-2-23,0-5 1,3-3 6,1-1 45,6-4 0,-4-6 31,6-3 0,1-3-29,4-5 1,3-5-102,8 1 0,-2-6 46,2 1 1,3-6-15,2-2 0,-2-4-17,2 5 0,-5-6-15,4 1 0,-3-1 80,3 1 1,-3-1-46,3 5 1,-5 4 292,2 5 0,-8 6 70,0 2-69,-7 5 0,4 10 19,-6 5 0,0 1-117,0 12 0,4 1-24,0 6 0,1 0-7,0 5 0,0-5-149,3 5 0,3-5 61,-3 0 1,3-2-131,2-1 1,-5 2 71,0-2 1,0 1-230,4-10 0,-3 1 14,-1-5 1,-4-4-448,4 0 229,-5-5-78,2 3 96,-5-6 0,0-2 102,0-2 1,-1 1-199,-3-5 556,-3 0 0,-27-26 0,-6-6 0</inkml:trace>
  <inkml:trace contextRef="#ctx0" brushRef="#br1">21044 6178 8023,'-13'-13'0,"1"1"0,4 1-107,0 3 17,5-3 0,-3 8 554,6-5 1,6 5-166,2-1 1,7 3-345,2 1 0,8 4 63,0 0 0,4 0-194,0-4 0,1 4-97,2 0 1,8 2-114,-3-2 0,3-3-15,-3 3 0,-1-1-60,1 1 461,0-2 0,0 3 0,0-5 0</inkml:trace>
  <inkml:trace contextRef="#ctx0" brushRef="#br1">22176 6412 7951,'0'-7'552,"0"1"1,0 5-438,0-3-113,0 2 0,0-9 116,0 3 0,0 1-100,0-1 0,-4 4-6,0-4 0,-2 1-14,2-1 0,-3-3-9,-5 3 0,-5 2-7,1 2 0,-6-1 160,2 1 0,-4-1-98,0 5 0,-1 5 36,1-1 0,-4 9-25,4 0 0,-2 3-111,9 0 0,1 0 20,4 4 0,5-1-147,3 2 0,2-2 82,2-3 0,0-2-145,0 2 1,6-2 87,2-2 0,3-1 72,1-3 0,0 2 43,1-6 0,-1 0-43,0-4 1,1 0 168,-1 0 1,0-4-27,1 0 1,-1-6 76,0 2 0,0-4-98,1-4 1,-1-2 12,0-3 1,1-6 1,-1 2 1,4-6-27,1 2 1,-1-5 39,-3 1 1,2-2-45,-3-2 0,3 1 185,-7 3 0,-2 5-4,-2 7 1,1 3 394,-1 6-11,0 5-373,-4 2 0,-4 6-282,0 3 0,0 3 149,4 5 0,-1 5-76,-3-1 1,2 6 59,-2-2 0,3 4-27,1 0 0,0 5-65,0 0 1,0-1-1,0-3 1,0 0-19,0-1 1,0-3-125,0-1 1,1-3-184,3 3 1,-1-6 143,5-2 1,-4 1-469,4-5 417,1 3 0,3-4-431,0-3 0,1-3 141,-1-1 1,0 0 549,1 0 0,21-55 0,-14 21 0,-1 0 0</inkml:trace>
  <inkml:trace contextRef="#ctx0" brushRef="#br1">22508 6104 8023,'0'-12'0,"0"-1"0,0 1 0,0 4 476,0 0-239,0 5 286,0-3 1,1 6-155,4 0 0,-4 10-149,3 2 0,-3 7-83,-1-2 1,-1 6-89,-3 2 1,3-1 4,-4 5 0,0-2 125,1 2 0,0-3-273,4 3 0,0-3-64,0-2 0,0 1-112,0 0 0,1-5-2,3 1 0,3-6-94,5 1 1,1-4-16,-1-3 0,2-3-96,2-2 1,2-2 13,2 2 0,2-4 80,-5-4 0,3 1 383,-3-5 0,4-33 0,-1-12 0</inkml:trace>
  <inkml:trace contextRef="#ctx0" brushRef="#br1">22631 6288 8023,'-8'-10'0,"0"1"0,5-2-984,-1 3 745,-3-3 779,6-1 0,1 5-348,8 3 1,3 3-167,1 1 1,5 0-272,-1 0 0,2 0-92,-2 0 1,-1 0 336,6 0 0,21 16 0,10 5 0</inkml:trace>
  <inkml:trace contextRef="#ctx0" brushRef="#br1">22988 5944 8023,'0'-12'0,"0"-1"0,0 5 213,0 0 143,0 0 1,0-5 274,0 1 1,1 5-185,3 3 0,-1-1-239,5 1 1,-4-1 268,5 5-376,-1 0 0,4 2 26,1 2 0,-1 3-92,0 5 0,0 6 95,1 2 1,-5 5-66,0 4 1,-1 6-54,1 6 1,-2 7 59,-6 1 1,0 3-523,0 10 1,-11 2 410,3-27 1,-1 0-1,-3 2 1,-3 0-569,-1 0 1,-1 0 0,-3 0 0,-1-2 303,-1-1 1,-1-2-1,-2 1 1,-2 0-62,1-4 0,-1-1 1,1-2-1,0-2-354,-19 15 1,-3-10-325,3-6 1042,-3-6 0,-1-8 0,-1-3 0,1-2 0</inkml:trace>
  <inkml:trace contextRef="#ctx0" brushRef="#br1">20810 5907 7998,'-13'-7'0,"5"-2"-447,0 4 1,0-3 213,-4 4 0,-5 0 400,1 4 1,-2 6 5,2 2 1,1 4 221,-6 4 0,1 9-5,-5 8 0,-2 4-124,2 4 0,-2 5-293,6 12 1,-1 3 117,12-26 0,0 0 0,1 1 0,1 0-56,3-1 1,2 0-1,0 1 1,2 1-14,2 0 1,2 0 0,0-2 0,2 1-212,12 29 0,3 0-277,9-12 1,2-4 234,6-4 0,6-5-327,2 1 1,4-8 207,4-5 0,9-7 350,-28-13 0,2 0 0,-2 1 0,0-1 0,2-1 0,0-2 0,4-1 0,0-1 0,3-2 0,0 1 0</inkml:trace>
  <inkml:trace contextRef="#ctx0" brushRef="#br1">23689 6165 7948,'0'-12'0,"0"0"0,0-2-246,0-2 1,0 2 97,0-2 1,2-2 674,2 1 1,-1-3-166,5 4 1,4-5-80,5 5 1,4-5-159,0 5 0,2-1-9,2 5 1,4 4-68,-1 0 0,5 5 69,-4-1 0,-2 4-120,-6 4 0,1-1 62,-6 5 1,0 4-512,-3 4 1,-2 2 35,-3-1 0,1-2-153,-5 5 1,2-5-23,-2 2 0,-3-4 590,3 0 0,-2 4 0,-19-8 0,-3 2 0</inkml:trace>
  <inkml:trace contextRef="#ctx0" brushRef="#br1">23972 5969 7948,'-10'-6'0,"1"-2"0,-2 2 0,3 2 272,3-3-58,-6 6-216,4-4 1,-1 9 94,0 0 1,5 7-14,-1 1 1,-2 2 124,2 6 1,-1 1-82,1 3 1,1 1 60,-5 0 1,4 5-68,-5 2 0,7 4-157,-3 1 1,0 0 5,1 0 0,0 2-137,4-2 1,0 2 53,0-11 1,1 0-170,3-8 0,4 2-19,9-6 0,-2-3 75,5-5 0,1-5-252,4 1 0,3-3 131,1-1 0,5 0 350,-1 0 0,9-18 0,6-8 0,5-1 0,0 0 0</inkml:trace>
  <inkml:trace contextRef="#ctx0" brushRef="#br1">24428 6448 7948,'8'-4'56,"0"0"306,-5-5-280,8 2 0,-8-4 87,5 3 0,-5-3-131,1 3 0,-3 1 5,-1-1 0,0 3 82,0-3 1,-1 5-45,-3-1 1,-3 2 26,-6-2 1,1 2-152,0-2 1,-6 4 149,-2 4 0,0-1-29,0 5 1,1 0-41,-2 5 0,-1-1 52,6 0 1,-5 2-191,5 2 1,0-2 90,3 2 0,6-2-188,3-2 0,-1 1-23,1-1 0,1 0 8,7 1 0,3-2 35,5-3 1,2 1-73,2-5 0,-1 1 71,6-5 0,-5 0 53,5 0 0,-5-6 144,5-2 0,-2 0-65,1-5 1,-2 4 135,-5-8 1,3 0-94,0 0 0,-1-3 134,-6 3 0,-3 1-94,-1 4 1,-4 3 258,3 1 107,-3 5-53,-1-2-372,-5 5 0,-1 5 93,-2 4 0,3 6-146,5 1 1,0 0 24,0-3 0,0-1-81,0 0 0,0 1 97,0-1 0,5 0-15,3 1 1,3-5 52,2 0 1,-1-5-25,0 1 0,5-3 77,-1-1 1,5 0-63,-5 0 0,5-5 187,-5-3 1,4-3 24,-3-2 1,3-3-93,-3-1 0,3-4-23,-3 0 1,-2 3 12,-7 2 1,1 2 331,-4 2-121,-1 0-228,-4 5 12,0 1 1,-2 8-192,-2 2 1,3 3 56,-3 5 0,1 0-52,-1 1 1,3-1 75,-4 0 0,4-4-27,1 1 0,1-3-97,4 3 117,1 2 1,7-6 122,-1 3 0,0-2-96,1-6 0,3-2 102,0-2 1,1 1-82,-5-5 0,5 0 12,-1-4 0,0-1-24,-3 1 1,-5 0-102,0 0 0,-4-1-431,4 1 322,-5 0 0,-3 1-385,-8 2 0,-4 4 173,-5 5 1,2 0-273,-5 0 1,3 5 674,-3 4 0,5-4 0,-14 17 0,3-1 0</inkml:trace>
  <inkml:trace contextRef="#ctx0" brushRef="#br1">24785 6338 7948,'-9'-7'-907,"1"3"1,6 1 1465,-3-1-93,4 3-471,1-5 18,0 12 1,0 0-5,0 7 0,0-5-27,0 0 0,0 0-33,0 5 9,0-1-90,0 0 1,1-1 45,4-3 62,-4-2 0,6-2 4,-3 0 68,-3 0 211,5-4-172,-1-5 212,-3-2-201,3-5 2,0-1-58,-3 1 43,9 0-8,-10-1 1,6 5 71,-3 0 168,-3 5-205,5-2 0,-5 5 398,3 0-36,-2 0-219,3 0-143,-5 5 0,2 2 21,2 5 0,-3 1-87,3-1 1,-2 0 27,-2 1 0,4-1-146,0 0 96,5 0 1,-3 1-141,2-1 1,3-4 99,-3 0 0,-1-5 43,1 1 1,0-2 2,5-2 0,-1-6-3,0-2 1,1-3-36,-1-1 0,0-2-1,1-2 0,-3-2-2,-1-3 1,2 0-99,-3 4 0,1-5-194,0 2 1,0 2-140,-5 2 1,2 2 29,-2 2 0,-3 3-661,3 1 343,-2 5 730,-2-2 0,0 5 0,-17 27 0,-3 7 0</inkml:trace>
  <inkml:trace contextRef="#ctx0" brushRef="#br1">25142 6399 7100,'5'-7'386,"2"1"-25,5 1 0,-2 3-85,2-6 1,-2 5-136,6-1 1,3-3-106,2-1 0,-2 1 0,1-1 1,-3-1 68,3-3 1,-5 0-93,2-1 0,-4 5 60,0 0 0,-5 4-3,0-4 6,-5 0 1,1-1-70,-8 1 1,-3 5 23,-5-1 0,-2 3-8,-2 1 1,-2 1 96,-3 3 1,-2 3 7,3 6 1,-4 3-68,0 0 0,3 5 4,1-5 0,5 2-45,-2-2 0,5 2 60,4 3 1,-2 1-157,6-6 1,1 0 41,7-3 1,3 2-59,6-3 1,3 3-6,0-7 0,6-2-182,-1-2 0,2-3-214,2-1 1,-2 0 213,-3 0 0,4 0-131,-4 0 1,2-1-180,-1-3 589,2-3 0,-4-33 0,6-6 0</inkml:trace>
  <inkml:trace contextRef="#ctx0" brushRef="#br1">9020 9365 7765,'-6'5'-870,"-4"-2"303,6 5 1219,0-5-438,4 3 1,0-5 191,0 3-176,0-3-69,0 5-19,0-6-70,0-6 1,4 0 26,0-7 1,0 1-17,-4 0 1,0-5-61,0 1 0,0-2 43,0 2 1,0 2-96,0-2 0,-5 1 50,-4-2 1,-1 4-10,-3-4 0,1 5-1,0 4 0,-2 2-85,-2 6 0,-2 0 16,-3 0 1,-2 1 62,2 4 0,-2 6 31,-1 5 1,0 6-36,4-2 0,-2-1 35,6 2 0,-1-1-30,5 5 0,1 0 3,3-1 0,2 0-33,6-4 0,0 2-87,0-6 1,6 1 50,2-5 0,4-1-21,5-3 1,-2-2 11,5-6 1,1 0 23,3 0 0,1-7 37,0-5 1,3-2 12,1-7 0,0-1 14,-5-6 1,5-2 16,0-3 0,-2-7 12,-6 3 1,0-6 105,-4 2 0,-1-6-81,-3 2 0,-2-2 163,-3 2 0,1 0-53,-5 8 1,1 4 34,-5 13-1,-2 4 178,-2 7-52,3-2 0,-6 11-133,3 0 0,1 6-70,-5 6 0,4 6-201,-5 2 1,5 4 58,-4 0 0,1 6-9,-1 3 1,-1 3 79,4 1 1,0 0-138,1 0 1,3-1 9,-4 1 1,4 3-152,1-3 0,1 1-12,4-9 0,1-2-213,7-6 0,3 1-253,0-6 0,6 0 256,-1-3 1,2-6-714,2-3 1144,-1-3 0,28-12 0,7-3 0</inkml:trace>
  <inkml:trace contextRef="#ctx0" brushRef="#br1">9439 9414 7799,'-11'8'-246,"3"1"1,-2-5 92,6 4 1,-4 0 629,4 4 0,0 1-177,4-1 0,0 2-6,0 2 1,0-2-175,0 2 0,0-2-149,0-2 1,1-1 67,3-3 0,-1-1-139,5-3 0,-4-2 39,4 2 96,1-8 0,3-5-32,0-7 0,0 1 5,1-5 1,-1 3-1,0-3 0,-1-1 0,-2-4 0,1 5 15,-1-1 1,-2 5-37,1-4 0,-1 4-48,1 0 131,3 2-48,-4 8 24,-1 0 0,0 16-28,-6 2 0,0 7 7,0-2 0,1 4-27,3 0 1,-2 1 1,2-2 0,-3 2-2,-1-5 0,4-1-9,0-4 0,5 1 100,-5-1-83,5-5 1,-2-2 42,5-5 1,1 0-38,-1 0 0,0-7 86,1-5 1,-1 0-31,0-5 1,1-2 5,-1-1 1,4 1-13,1-2 0,-1 6-1,-4-1 0,1-2 12,-1 1 0,-4 5 26,0 4-34,1 5 0,-1-2-10,0 5 0,-5 1-106,1 3 1,-1 7 0,1 6 1,-3 3-155,3-4 0,2 5-69,-2-5 1,4 5-276,-4-5 0,6 5-1,-2-5 0,3 2-65,1-2 614,0-2 0,39-7 0,9-8 0</inkml:trace>
  <inkml:trace contextRef="#ctx0" brushRef="#br1">10350 9365 7799,'-13'-5'29,"-3"-1"-15,-1-2 1,1 1 224,4 3 1,-1 3 393,1-4 0,-3 5-293,3 5 1,-3 1-126,6 7 1,-1 0-167,-3 4 1,5 1 98,0 2 0,5 2-209,-1-6 1,3 5-45,1-5 1,0 5-66,0-5 0,1 1-6,3-5 1,3 0-210,5 1 0,-2-7 107,2-2 1,-2-2 74,6-2 1,-2 0-50,-2 0 0,0-2 112,1-2 0,-1-4 209,0-8 0,-1 2-85,-3-2 0,3-2 201,-2 1 1,-3-3-60,3 4 1,-7-5 60,2 5 1,2-1-26,-2 5 0,0 0 62,-4-1 279,0 1-180,0 5-331,0 2 11,0 16 0,0 1-159,0 8 1,4 2 52,0-5 0,5 3-150,-5-3 0,5 5-402,-1-2 1,3-2 253,2-2 0,-1-2 401,0-2 0,28-10 0,6-4 0</inkml:trace>
  <inkml:trace contextRef="#ctx0" brushRef="#br1">10608 9463 7799,'-12'0'-449,"3"0"717,1 0 116,5 0 1,-2 6-125,5 2 1,0-1 37,0 1-279,5 0 1,6 5 110,6-1 0,1-4-129,-2 0 1,-1-3 44,6 3 0,-1-6-117,5 3 1,-1-4 45,1-1 1,-5-1 6,1-4 0,-2 0-19,2-3 1,-4-3 47,-4 3 1,-1-3 140,0-2 1,-5 1-87,-3 0 1,-2-1 87,-2 1 0,-2 1-59,-2 3 0,-3-2-39,-5 6 1,-2 0 29,-2 4 1,1 2-8,-6 2 0,5 0-82,-5 8 0,6-2 55,-1 6 1,2-1-234,2 2 1,1-4-131,3 4 0,-2 0-121,6 0 0,0 3 108,4-3 1,0 3-98,0-3 0,1-1 421,4-4 0,29-5 0,12-1 0</inkml:trace>
  <inkml:trace contextRef="#ctx0" brushRef="#br1">11617 9340 7799,'0'-12'-655,"0"0"340,0-1 0,1 5 969,4 0 1,1 1-345,7-1 0,-1 3-356,0 5 1,5-5-39,-1 1 1,2 0-129,-2 4 0,-2 0-30,2 0 0,-2 2-206,-2 2 0,-1-2-10,-3 7 458,-2-1 0,-17 15 0,-3 3 0</inkml:trace>
  <inkml:trace contextRef="#ctx0" brushRef="#br1">11580 9451 7799,'-12'0'0,"0"0"1229,-1 0-378,1 6-362,5-5-383,2 4 0,11-5-178,7 0 0,0 0-5,8 0 0,-2 0-240,2 0 1,5 0-1198,-6 0 1514,12 0 0,32-5 0,-22 2 0,1-1 0</inkml:trace>
  <inkml:trace contextRef="#ctx0" brushRef="#br1">14977 9033 7797,'-7'-18'0,"-3"0"0,6-2 0,0 2 73,4 6 1,0-1 100,0 1 0,0 0 318,0-1-172,6 7-165,0 0 0,3 6 8,-1 0 0,-6 6-137,3 2 1,-4 4 92,-1 4 0,0 4-5,0 4 1,0 5-37,0 0 0,0 3-148,0-3 1,-1 8-54,-4-4 0,3 4 52,-6-8 1,5 1-13,-1-2 1,2-2 50,2 3 0,-4-8-91,0-5 0,0-2-68,4-2 118,0-5 0,-1-2 28,-3-5 1,1-1 53,-5-3 1,4-4 0,-5-9 1,5 2 14,-4-5 0,4-5 60,-4-4 0,5-5-84,-1 1 1,3-8 134,1-4 1,0-3-92,0-1 1,5-10-408,3-2 1,3-8 339,1 4 0,-5 30 0,0 0 36,10-31 0,-2 2-27,5 7 0,-1 9 7,2 11 0,2 7 147,-3 9 1,4 5-103,0 8 1,-3 2 171,-1 6 0,-3 7-41,3 5 0,-5 2-102,2 7 0,-8 3 258,-1 5 1,-5 5-306,1-1 1,-2 2-23,-2 2 1,-6 0 47,-2 0 1,-7 1-162,-1 3 1,-6-2 59,1 2 1,-3-4-201,-5-4 0,3-5 45,-3-7 0,0 1 135,5-6 1,-4-1-164,8-7 1,-2-2-216,2-6 0,2 0-503,6 0 258,-1 0 697,6 0 0,13-6 0,8-1 0</inkml:trace>
  <inkml:trace contextRef="#ctx0" brushRef="#br1">15210 9119 7834,'6'11'-449,"2"-3"0,3 3 537,1-3 1,1 7 422,-1 2 1,0-1 51,1-4-375,-1 6 0,-1-4-339,-3 2 1,-1-3 50,-3-5-42,-3 3 241,5-10 0,-6 4 1,-2-5-87,-2 0 0,3-5-31,-3-3 0,3-3-16,1-1 1,0-1 75,0 1 0,0 0-10,0-1 0,4-3-20,0 0 0,1 3-4,-1 5 10,-2 0 2,9-4 13,-5 5 0,3 1-3,-1 6 1,-5 6-65,1 2 0,1 3 50,-1 1 1,0 5-52,-4-1 1,4 2 54,1-2-42,4-2 0,-6 4 67,5-6 0,-4-1 4,4-3 0,-4-3-22,5-5 0,-1 0 12,4 0 0,1-1 38,-1-3 0,0-3 9,0-5 1,5-2 70,-1-2 0,2 2-52,-2-2 1,-2 1-70,3-2 1,-4 4-27,-1-4 1,1 8-15,-1 0 1,-4 7 44,1-2-35,-7 2 0,8 4-100,-6 2 0,0 3 50,-4 5 0,4 1-176,0 4 0,2-3 50,-2 2 0,-1-2-337,5-2 1,0 0 7,4 1 0,1-2-31,-1-3 0,0 1 530,0-5 0,34-10 0,7-8 0</inkml:trace>
  <inkml:trace contextRef="#ctx0" brushRef="#br1">16084 9119 7870,'-5'-12'0,"-1"-1"-16,-2 1 0,-3 4 166,3 0 0,-3 5 277,-1-1 0,-1 2-113,1 2 1,0 2-221,-1 2 1,1 3 57,0 5 0,-3 0-12,2 1 1,-2 3-20,7 0 0,3 5-122,1-5 0,-2 5 13,2-5 1,0 1-158,4-5 0,1 0-233,3 1 1,-1-2 206,5-3 0,2 1-174,6-5 0,-2 0 127,2-4 0,2-1-1,-1-3 0,-1 1 143,-4-5 1,5 0 97,-1-4 1,1-1 107,-5 1 0,-1 0-40,-3-1 1,3 0 60,-3-4 1,-1 4-21,1-4 1,-5 8 91,1 0 0,-3 5 109,-1-4-193,0 5-86,0-2-134,0 16 1,0-3-225,0 8 1,0-1 126,0 2 0,2-3-392,2 2 1,1-2 232,4-2 0,2-4 34,-3 0 1,4-1 302,4 1 0,36-19 0,14-9 0</inkml:trace>
  <inkml:trace contextRef="#ctx0" brushRef="#br1">16367 9168 7490,'-7'-7'-46,"2"2"420,5 5-240,0 5 1,5 1-44,4 2 0,2 2 31,1-6 1,0 4-53,0-4 1,6 4-5,3-4 1,-2 4-113,1-3 0,0-1 101,0-4 0,2 0-99,-6 0 1,5 0 143,-5 0 1,1-4-50,-5-1 1,-4-4 134,0 1 1,-5 1-69,1-1 1,-2-1 20,-2-3 1,-10 1-4,-2 3 0,-5-2 86,1 6 0,1 0-87,-6 4 1,1 2-2,-5 2 1,2 3-159,2 5 1,0 0 81,4 0 0,1 5-348,3-1 1,1 6 143,0-1 1,5 1-198,3-2 0,3 2-119,1-6 1,1 5-841,3-5 1302,3 1 0,16 0 0,3 3 0</inkml:trace>
  <inkml:trace contextRef="#ctx0" brushRef="#br1">14029 9660 7881,'-12'0'0,"-1"0"-347,1-5 1,0 4 355,0-4 1,3 4 408,1 1 0,4-4 66,-4 0 126,5 0-386,-2 4 98,5 0-303,0 0 39,5 0 0,2 0-39,5 0 1,2 0 21,2 0 0,3 0-126,6 0 0,0-4 91,-1 0 0,6-1-84,3 5 1,7 0 45,1 0 0,1-4 52,-1 0 0,4-1-90,9 1 1,6 2-230,6-2 1,1-1 288,-2 1 0,-29 1 0,1 2 6,1 0 1,2 2 0,2-1 0,2 0 0,-3 0 0,0 0 0,3 0 1,-1 0-221,-2 0 1,0 0 0,3 0 0,1 0 213,0 0 0,0 0 0,5 0 1,-1 0 6,-2 0 0,0 0 1,3 0-1,0 0 0,-3 0 1,0 0 0,1 0 0,0 0-17,-1 0 1,0 0 0,4 0 0,0 0 12,-2 0 0,0 0 0,0-1 0,-1 0 2,0-1 1,-1 0 0,-3 1 0,0 1-7,1-2 0,1 0 0,-1 0 0,1 1 0,0-1 1,-2 0-1,0 1 1,-1 0 8,-2-1 0,0 0 0,-1 1 0,0 0 0,1-2 0,0 1 0,3 2 0,0-1 0,-3-1 1,0 0-1,3 1 1,-1-1-5,-1 0 1,-1 0-1,1 1 1,0 1 55,1-2 0,0 0 0,2 0 1,-1 1-50,-1-1 0,0 0 0,2 1 0,-1 0 55,-2 0 1,-2-2 0,2 2 0,0 0-54,-1-2 1,0 2 0,1 0-1,-1 0 1,-2-1 0,0 0 1,0 1-1,0 1-128,-2 0 0,0 0 0,-1-1 0,0 0 118,-1-1 0,0 0 0,35 1-7,-9-3 0,4 2-15,-8 2 1,-2 0-115,-2 0 0,0 0 130,-3 0 1,-5 0 248,-12 0 0,-3 0-367,-6 0 828,1 0-817,-6 0 243,-7 0 0,-8 0-468,-8 0 0,-4 0 227,-8 0 1,1 0 114,-6 0 0,-20 3 0,-9 0 0,-7 0 0,0 1 0</inkml:trace>
  <inkml:trace contextRef="#ctx0" brushRef="#br1">15764 10177 7968,'2'-11'-97,"2"3"0,-3-3-403,3 3 919,-2-3 1,2 3 210,0 0-400,0 5-102,-4-3 1,-6 12-85,-2 2 1,1 7 32,-1 2 1,0 4-89,-4 0 0,-2 1 72,-2-2 0,2 4-107,-3-4 1,4 3 80,0 2 1,1 0-11,0-1 1,0-3-123,-1-1 0,1-1-4,0 2-94,-1-3 117,1-6-17,5-5 59,2-2 1,5-6-3,0-3 1,5 0-110,3-9 0,3 4 117,2-8 0,0-2-6,4-1 1,-2-4-6,5 0 0,-3-1 39,3 1 0,-3 3 25,3 1 1,-5-1 12,2-4 0,-4 2 96,0 3 0,-1 2-71,0 6 1,-1-1 344,-3 1-191,-2 5-88,-6 2 1,0 6-44,0 3 1,0 3-12,0 5 0,0 2 46,0 2 0,0-1 1,0 6 1,0-1-76,0 5 1,0-4-90,0-1 0,4 3-38,0 2 1,1 2 79,0-6 0,1 1-99,7-2 1,-5 2 55,0-6 1,0 5-290,5-5 1,-2-3-30,-3-5 1,1-4-631,-5 4 584,6-5 0,-7 1 409,5-8 0,-16-25 0,0-10 0</inkml:trace>
  <inkml:trace contextRef="#ctx0" brushRef="#br1">15629 10165 7946,'-7'-7'397,"2"-4"-208,5 10 1,5-6-57,3 3 1,9 2 140,3-2 0,5 2-160,3-2 1,3 2-92,1-2 1,7-1 115,-7 0 1,5 1-1,-8 4 1,4-1-326,-4-3 0,-2 3-510,-6-4 1,0 4 169,-4 1 1,-5 0-92,-4 0-81,-5 0 698,3 6 0,-23 0 0,-3 7 0</inkml:trace>
  <inkml:trace contextRef="#ctx0" brushRef="#br1">16441 10030 7933,'4'-13'-88,"0"1"1,2 4-382,-2 0 1187,-3-1 0,9 1 282,-6 0-613,0 5-133,-4-2-259,0 5 1,0 5 110,0 3 0,0 3-11,0 2 0,-1 4 45,-3 4 0,1 2-56,-5 2 0,3-1 36,-3 1 1,4 0-10,-4-1 1,4 2-155,-4 3 0,5-3 104,-1 3 0,2-3-175,2-2 1,0 1-23,0-1 0,2 0-141,2-4 0,-1-2 120,5-6 1,4-1-49,5-3 1,0 2-246,0-6 1,1 0 137,2-4 1,3 0-251,-2 0 0,1-5 101,-2-3 1,2 1 460,-6-2 0,6 1 0,-19-20 0,1-5 0</inkml:trace>
  <inkml:trace contextRef="#ctx0" brushRef="#br1">16490 10288 7888,'-5'-7'-45,"2"-4"-12,-5 3 1,5 1-311,-1-1 737,3 5 1,6-4-102,3 3 1,3 3-201,2-3 1,0 2-1,4 2 1,-2 0-174,5 0 0,-3 0-184,3 0 1,-1 0 287,2 0 0,13 0 0,-1 0 0</inkml:trace>
  <inkml:trace contextRef="#ctx0" brushRef="#br1">16933 9919 7933,'0'-13'385,"0"1"663,0 0-375,0 5-187,6 2-178,-5 5-91,10 0 1,-5 1-121,2 3 1,3 3 74,-3 5 1,-1 0-5,1 1 0,0 5-9,4 2 1,1 3-97,-1 2 1,-4 5-91,1 3 0,-7 2 49,2 2 1,-2 6-521,-2 2 1,-3 8 54,-5 5 0,-6 0-114,-11 0 0,-5 2-69,-2-3 0,-9-2 8,18-28 0,0-1 0,-24 20 618,-3-5 0,-3-6 0,0-3 0,1-6 0,1-7 0</inkml:trace>
  <inkml:trace contextRef="#ctx0" brushRef="#br1">15370 9956 7926,'-13'0'0,"-4"0"0,0 0-240,-4 0 0,-2 1 96,2 3 0,-2-1 572,-2 5 1,1 6 37,-1 6 0,-3 5 40,-1 4 0,0 3-221,4 9 0,2 5-260,3 7 1,2 3 14,6 6 1,5-5 66,3 0 1,9-3 120,7 3 1,6-5-13,7 1 0,6-7-999,6-5 0,2-5 153,6-3 0,4-3-89,4-5 0,1-7 186,-5-6 533,5 0 0,1-6 0,5 2 0,2-4 0,2-2 0</inkml:trace>
  <inkml:trace contextRef="#ctx0" brushRef="#br1">17672 10128 7893,'-4'-12'0,"0"-1"0,-1 1 0,5 0 0,0-1 65,0 1 0,5-4 19,-1-1 0,9 1 253,0 4 0,3 3-34,0 1 1,8 1-112,4-1 0,2 3-42,-1 5 0,3 0 0,5 0 1,-5 1-37,1 3 0,-7 7-75,-1 6 1,-2 3-421,-7-4 0,1 6 181,-5-1 1,-1-3-397,-3-2 1,-1 2 92,-3-2 1,-2 1-682,2-5 1184,-3 0 0,-1-4 0,0 1 0,-16-23 0,-5-1 0</inkml:trace>
  <inkml:trace contextRef="#ctx0" brushRef="#br1">17967 10042 7893,'-7'-6'0,"-4"5"-15,3-3 0,1-2 135,-1 2 0,4 0 60,-4 4 0,4 6 86,-5 2 0,3 4 145,-3 5 0,-2 2-186,3 5 1,-1 2-41,0 3 0,-1-2-21,1 6 0,2 0 51,-1 4 1,6 0-275,-3 0 1,4-2-113,1-2 0,0 1-69,0-5 1,6-2-9,2-6 0,3 1-125,1-6 0,2-1 43,2-7 0,-1 2-200,6-6 0,-2 0 67,1-4 0,4 0 184,-4 0 0,-1-4 279,2 0 0,-6-6 0,1 2 0,9-25 0,1-6 0</inkml:trace>
  <inkml:trace contextRef="#ctx0" brushRef="#br1">18262 10546 7893,'13'0'-540,"-5"2"-674,0 2 1156,0-3 0,3 6 125,-3-3 218,3-2-185,-4 3 379,0-5-208,4 5 166,-10-3-163,10 3-34,-9-10-4,3-2-119,-5-5 1,0-1 29,0 1-42,-5 0 0,-1-1-110,-2 1 0,-3 1 90,3 3 0,-4-2-16,-5 6 1,2 0 7,-5 4 1,3 0-5,-3 0 1,1 6-5,-2 2 0,-1 7-2,6 1 0,-5 6-41,5-1 1,-1-2-105,5 1 0,1 1-60,3 4 0,3-2 33,5-3 0,1 2-26,3-5 0,4-2 37,9-7 1,-2 1 24,5-4 0,-3-1-17,3-4 1,1-4-2,3-1 0,-1-4 124,-2 1 1,-2-3-78,-3-2 1,-2-3 125,3 0 0,-5-2-65,-4 1 1,2 4 38,-6-4 1,1 1-24,-1 4-6,-2-9 1,3 17 74,-5-8-49,0 8 1,-1-2-170,-3 6 1,2 1 120,-2 4 0,-1 1-113,1 7 1,0-1 32,4 0 0,-5-3-12,1-1 0,0 0-29,4 4 40,0 1 1,2-3-7,2-1 1,-2 2 2,7-3 1,-5-3 76,4-1 0,-4 2-55,4-2 0,0 0 123,5-4 1,-5 0-104,0 0 1,0 0 132,5 0 1,-5-4-58,0 0 1,-4-2 308,4 2-206,-5 3 1,7-6-44,-6 3-34,0 3 1,0-3-12,0 8 1,0-2-62,-4 7 1,4-5 47,0 4 1,2-4-38,-2 4 0,-1-4 60,5 4 1,0-5 1,4 1 0,1-2 17,-1-2 1,0 0 113,1 0 0,3-7 129,0-5 1,2-2-63,-1-7 0,-4 1 3,4-5 1,-5 1-99,-4-1 1,2 5-108,-6-1 1,0 0-21,-4-3 0,0 5-398,0 2 105,0 4 1,-1 2-384,-3 3 1,1 2-567,-5 6 1,4 6 72,-5 2 1123,1 3 0,1 34 0,2 8 0</inkml:trace>
  <inkml:trace contextRef="#ctx0" brushRef="#br1">18853 10645 7893,'6'-7'-233,"0"0"-59,7 3 0,-1-1 517,0-4 1,5 0 510,-1 5 1,6-6-411,-1 2 0,0-3-101,0-1 0,1 4-186,-6-1 0,1 1 46,-5-4 0,0-1-71,1 1 0,-7 0 113,-2 0 0,-2 3-93,-2 1-153,0 0 157,-6 1 1,0 2-49,-7 5 1,-3 0 79,-1 0 0,-3 1-120,3 3 1,0 3 54,0 5 1,4 1-13,-4-1 1,4 2 1,0 2 0,2-2-80,3 2 0,-1-2-35,4-2 0,1 0 120,4 1 1,0-1-92,0 0 1,3-1 56,5-3 0,0 2-272,9-6 0,2 2-47,2-2 1,-2-3-31,1 3 1,-3-3-10,3-1 0,-5 0-117,2 0 0,-4-1 509,0-3 0,-7-25 0,0-10 0</inkml:trace>
  <inkml:trace contextRef="#ctx0" brushRef="#br1">8381 8725 7831,'-13'-11'-441,"1"3"0,0-3 268,-1 3 0,5-3 198,0-1 1,4-1 52,-4 1 1,5 4 13,-1 0 1,2-1-64,2-3 1,0 0 16,0-1 1,0 5-49,0 0 1,0 0 73,0-4 1,0-1 76,0 1-105,6 0 0,-5-1 45,3 1 39,3 5 14,-5 2-157,3-1 69,-5 5 1,0-3-87,0 8 1,4-1 67,0 5 1,0-4 78,-4 4 0,0 0-82,0 5 1,0 3 1,0 0 1,0 6 16,0-1-1,0 3 10,0 5 0,-4 3-34,0 4 0,-4 7 28,4 2 0,-6 10-313,2 6 1,5-25 0,-1 1 275,0 3 0,0 2 0,2 1 1,0 0-28,-2 2 1,0 0 0,2 1 0,1 0-247,-1 1 0,0 0 0,1 3 1,0 0 243,1-3 0,0 0 0,1 3 0,0 0 3,1-3 0,0 0 0,1 2 0,1-1-4,2 2 0,0-1 1,0 2-1,0-1 35,1-1 0,-1 1 0,0 0 0,0-1-20,0-3 0,0-1 1,0 2-1,1 0-8,-1-2 0,0 0 0,2 2 1,0-1 8,0-2 1,1-2 0,-1 0 0,0 0-150,-2-5 1,0 0 0,2-2 0,1-1 141,-1 1 1,0 0-1,9 29-6,-5 2 0,3-9 28,-3-3 0,3-4-54,-6 0 1,2-4 104,1-5 1,-1 0 249,-3-8 0,2 1-343,-6-1 1,4-4 534,-4-9 1,4-2-728,-4-6 422,6 1 1,-9-5-757,3 0 436,-2-5 1,-2 1-455,0-8 403,0-3 0,0-10 29,0 1 0,-2-6-112,-2 2 0,-1-9 247,-3-4 0,-3-4 0,2-4 0,3 1 0,-3-5 0,5 6 0,0-5 0,-2-5 0,0 1 0</inkml:trace>
  <inkml:trace contextRef="#ctx0" brushRef="#br1">8171 8467 7867,'0'-7'0,"2"-3"-160,2 6 1,-1-4-187,5 4 0,-4-4 298,4 4 1,2-1 138,6 5 0,-1-4-41,6 0 1,0 0 1,8 4 1,3-1-47,5-3 1,1 2 38,3-2 1,3 3-42,5 1 0,8-2-218,1-2 1,9 3 169,-6-3 1,-26 3 0,0-1 35,0 0 0,0 0 0,3 1 0,0-1-5,1-2 1,0 0 0,3 2-1,0 0-196,-1-2 0,0 0 1,0 2-1,0 0 211,2-2 0,0 0 0,0 1 0,1 1 6,3-2 0,1 0 0,-2 1 0,1-1-7,-2 1 1,0-2 0,1 0 0,1-1-239,2 2 0,0 0 0,2-1 1,0-1 239,-2 0 1,0 0 0,0 1 0,-1 2 0,-3-2 0,0 1 0,2 2 0,-1 0-5,3-2 1,1 0 0,1 0 0,0 0-1,1-2 0,-1 0 0,0 1 0,-1 1-1,-3 0 1,0 0 0,2 1 0,-1-1-1,0 0 0,-1 0 0,3-1 0,0-1-1,-1 2 1,0 0-1,2 1 1,-1-1 0,-2 0 1,-1 0 0,-1 0 0,1 0 25,-1-2 1,2-1 0,2 2-1,1-1-22,0 2 0,1 0 0,2-1 0,1-1 50,-6 2 0,0 0 0,3-1 0,-1-1-28,0 0 1,1 0 0,1 0 0,2 0 3,0-1 0,0 1 0,2 0 0,-2 0-264,-3 0 1,-1 0 0,3-1 0,0 1 254,-1 0 1,1 0 0,2 0 0,0 1-15,-1 1 1,1 0 0,0-2 0,1 1 12,-4 1 0,1 0 0,1-1 0,0-1-7,3-1 0,-1 2 0,-1 0 0,0 1 1,2 0 1,-1 0 0,-2 2-1,-2 1-18,1-1 0,-1 0 1,-2 0-1,1-1 2,1 1 1,0 0 0,0-1 0,0 0-2,0 1 0,0 0 0,-1 1 0,0 1 20,-3-2 0,1 0 0,1 0 0,1 1-1,2-1 1,-1 0-1,3 1 1,0-1 4,0-2 1,-1 0-1,2 2 1,-1 1-12,-2-1 1,-1 0 0,2 1-1,0 1 29,0 0 0,0 0 0,0-2 0,0 0-22,-2 0 1,0-1 0,0 1-1,0 0 45,-2 2 1,0 0-1,0 0 1,-1 0-37,4 0 0,-1 0 0,-1 0 0,0 0-1,-1 0 0,0 0 1,1 0-1,-1 0-5,-4 0 0,0 0 0,2 2 1,-1 0-113,2 0 1,-1 1-1,1-1 1,1 1 90,-2-1 0,1 0 1,0-1-1,-1 1 22,-3 2 1,-1 0 0,2-2 0,1 0-54,-1 2 1,1 0 0,-1-2 0,1-1 41,0 1 0,-1 0 0,1 1 1,-1 0-43,-1-1 0,-1 0 1,0 1-1,0-1 6,-2 1 1,0-2 0,2 0 0,0 0 13,0 1 0,1 0 0,-2-1 0,0-1 11,-2 0 0,-2 0 1,3 1-1,-1 0 3,-1 1 1,0 0-1,0-2 1,0 1 84,-2 1 0,0 0 1,2-1-1,0 0-87,-4-2 1,0 2 0,2 0 0,0 2 70,0-1 1,0 0 0,-1 0 0,-1 0-61,2-2 1,0 0 0,-3 0 0,-1 0 52,35 0 0,-2 0-37,2 0 1,-34 0 0,-1 1 19,31 3 0,-6-2 331,-7 2 1,-2-3-419,-2-1 0,3 0-3,-3 0 0,2 0 42,-10 0 1,-1 0 446,-8 0 0,3 0-448,-7 0 0,1 0 436,-4 0 0,-5-1-418,1-3 0,-2 2 347,1-2 0,2-1-299,-5 1 0,-1-5 91,-4 5 1,1-1-30,-1 1 1,0 2-95,1-2 0,-5 2 206,0-3-135,0 4 83,-1-4-161,-2 5-20,-5 0-525,0 0 368,0 5 129,0 2 1,2 4-24,2-3 0,-3 3 113,3-3-54,3 3 1,-4 6 15,5-1 0,-4 0-4,4-3 1,-3 3-5,3 0 1,-1 6-4,1-1 1,-1 3-12,-3 5 0,-3-1 1,3 4 1,-2 7-5,-2 6 0,0 3-1,0 1 0,-2 4-258,-2 0 1,-3 10 221,-5-1 1,-2 2 28,-2-2 0,2 5-195,6-33 1,0 1-1,1 3 1,0 1 200,1 0 1,0 0 0,0 1 0,0-1-7,-1 0 1,1 0 0,1-1-1,-1 1 72,2 2 0,0 0 0,-1 1 0,1 1-63,1 0 1,1 0 0,0-1 0,0-1 107,2-4 0,0 0 0,0 0 0,0 0-13,0 0 1,0 0-1,1 1 1,0 0-162,1-1 0,0 0 0,-1-1 0,1-1 166,6 27 1,-4 3-7,4 1 0,-5 2-145,1-6 0,-3-2 78,-1-7 1,0-3-281,0-1 1,0-1 96,0-7 1,-1-4 155,-3-5 1,1-4-226,-5 0 0,1-2 367,-1-1 1,-3-6-424,3-2 0,-5-4 24,-3 0 1,2-1-304,-2 0 1,-3 1 316,-2-1 0,-2 0 240,-2 0 0,-16 1 0,-4-1 0</inkml:trace>
  <inkml:trace contextRef="#ctx0" brushRef="#br1">8959 11629 7809,'-19'0'0,"2"0"0,4-1-285,0-3-350,7 3 683,-5-5-15,9 6 0,-3-1-51,5-3 48,5 2 0,2-3-24,5 5 1,1 0 58,-1 0 1,0 0 8,1 0 0,-1-4-13,0 0 1,5-1-1,-1 5 0,5 0-7,-5 0 0,6-1 0,-2-3 0,4 3-20,0-3 1,2 2 16,3 2 1,4-1-86,8-3 1,2 2 44,7-2 0,4-1-264,4 1 0,6-6 251,2 2 1,-30 4 0,0 1-173,1-1 1,0 0 0,2 0-1,0 0 158,2-3 0,0 1 0,-1 2 0,-1 0 21,-2 0 0,0 0 1,2 0-1,0 0-10,0-2 0,0-1 1,2 2-1,-1-1 8,-3 2 1,0 0 0,1-1 0,0 1-31,-3 2 1,0 0 0,2-3 0,0 0 22,1 1 1,2 0 0,-1-1 0,1 0 0,1 1 0,0 0 1,-1-1-1,1-1 9,-2 2 0,0 0 0,-1 0 0,0 1 1,3-1 1,0 0-1,2 0 1,0 0 0,2-2 1,1-1-1,-3 1 1,0 0-8,-2 0 0,0 0 1,0 1-1,0 2 16,2-2 0,0 1 0,2 0 0,0 0-219,0-2 0,0 0 0,1 0 0,-1-1 271,-2 1 1,0 0-1,2 2 1,0 0-38,0 0 0,0 0 0,4 0 1,1 1 3,-3-1 1,0 0 0,1-1-1,-2 0-22,-2 3 1,-1 0 0,2-2 0,0 0-2,0 2 0,0 0 1,4-2-1,-1 0-15,-3 1 1,0 1 0,4 0 0,0-1 22,-6 1 1,0 0 0,2 1-1,0-1-56,0-2 0,0 0 0,1 0 1,0 1 34,1-1 0,0 0 1,0-2-1,-1 1-2,-1 1 1,0 0 0,0 0 0,-1 1 19,3-1 0,1 0 1,-2 2-1,1 0 8,0-3 0,0 1 0,-1 3 0,0 0-25,-3-1 0,0 0 1,0-1-1,0 0 3,0 1 1,0 0-1,2-2 1,0 0-4,0 2 0,0 0 0,-1-1 0,-1 0 11,-2 1 0,0 0 1,0 1-1,0-1-29,2-2 1,0 0 0,-1 3 0,1-1 21,-2 1 0,0-2 1,-1 1-1,-1-1-182,-2 1 0,0 0 0,2-1 0,0 2 183,0 0 1,0 2-1,2-2 1,0 0 2,-2-1 0,0 0 1,0 2-1,1-1-8,-1-1 0,0 0 0,-2 1 0,0 0 1,0 1 1,0 0 0,1 0 0,0 0 0,32 0 0,0-1 2,-9-3 1,2 3 17,3-4 1,-3-1-13,2-3 1,-3 4 77,-5 1 1,3-2-87,-2 2 0,1-4-1,-2 4 0,2 0 0,-6 4 1,6-2-5,-2-2 1,3 3-6,2-3 0,-5 1 14,1-1 1,-1 3-66,5-3 1,-2-2 47,-3 2 1,-2 0 2,-6 4 1,5 0 28,-1 0 0,3-4 5,-7 0 0,2 0 251,-10 4 0,4 0-256,-4 0 1,6 0-2,-2 0 1,-2 0-4,3 0 0,-5 0-30,4 0 0,4 0 25,4 0 0,-4 0-34,-3 0 1,-1 0 17,4 0 1,-1 0-2,-3 0 1,1 0 4,-5 0 1,2 0 2,-2 0 0,-3 0 476,3 0 0,-1 0-471,1 0 1,-3-4 324,3-1 0,1 1-319,0 4 0,3-1-41,-4-3 1,1 2 23,-1-2 1,1-1-6,4 1 0,0-4 16,-5 3 0,1 1-3,-1 4 1,2-4 4,2 0 1,-3 0 218,-5 4 1,4-4-214,0 0 0,4 0-7,-4 4 0,1-4 96,-6 0 0,-3-1-45,0 5 0,-6-4 7,2 0 0,-4 0-22,-5 4 0,-2 0 65,-6 0-62,6 0 0,-4 0-1,2 0 1,-6 0-252,-2 0 161,-5 0-438,8 0-131,-10 0-94,4 0 436,-5 0 1,-1 0-266,-3 0 534,-3 0 0,-27 0 0,-6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22410 4836 7406,'6'0'16,"1"0"148,-3 0 63,-2-5 0,5-1-22,-3-2 1,-3-3-70,3 3 1,-2-3 74,-2-1 1,0-5-78,0 1 1,0-2 4,0 2 1,0 2 3,0-2 1,-2-2 7,-2 2 1,1-1-55,-5 5 0,-1 5-73,-8 3 0,2-2 53,-5 2 1,-1 2-95,-4 6 1,-1 8 100,-2 8 0,-2 5-8,-3 4 1,-1 2-12,5 6 1,0 0-59,5 0 1,0 0 7,4 0 0,8-6-7,7-2 0,4-4-148,1-5 0,6 1 42,2-9 1,8 2 99,5-10 1,3-2 65,5-6 1,1-2-77,3-7 0,2 0 29,-2-4 0,-1-2-1,1-6 1,-5-3 11,5-1 1,-6-5 45,2 1 0,-4-4 3,-5-4 1,2-3-95,-5-5 1,-1-2-77,-4-2 0,-1 4 222,-3 0 1,2 2-58,-6 10 1,0 9 273,-4 11-55,0 3-74,-5 8 0,2 0-118,-5 6 0,4 2 27,-5 2 0,5 8-282,-4 8 1,0 4 199,-4 0 0,-1 6-173,1 3 0,-4 3 28,-1 1 0,5 0-47,4 0 1,1-1-69,-1 1 1,-2 4-52,6 0 1,0-1 130,4-7 1,5 0 8,4-9 1,2 2-15,1-9 1,4-2-122,1-7 1,5-3 220,-2-5 1,3-1-77,2-3 0,-1-7 106,1-5 0,0-6 5,-1 1 0,-3-1 116,-1 2 0,-5-2-82,2 6 0,-5-5 314,-4 5 38,3-1 155,-9 5-334,3 5 1,-5 7-115,0 8 1,0 7-31,0 2 1,0 3-58,0-3 1,0 5-161,0-2 0,0-2-35,0-2 1,1 1-257,4-5 1,-3 2-296,6-10 1,1 4 294,3-4 1,0-1-222,1-7 1,3-5 344,0-7 0,1-3 323,-5-6 0,0-9 0,-1-6 0,2-3 0,0 0 0</inkml:trace>
  <inkml:trace contextRef="#ctx0" brushRef="#br0">22963 4492 7767,'-5'-18'0,"2"4"94,-5-2 1,0 2-11,-5 2 0,5 4 453,0 0 0,4 5 99,-4-1-441,5 2-402,-2 2-336,5 6 1,1 1 212,3 5 0,3 4-239,5 1 1,5 1-61,-1-2 629,0 3 0,13 33 0,4 7 0</inkml:trace>
  <inkml:trace contextRef="#ctx0" brushRef="#br0">23160 4701 7776,'2'-11'0,"2"3"0,-3-3 798,3 3-404,3-3 1,-6-2-67,4 1 0,0 0-155,-1 0 0,0 3 0,-4 1 0,-1 1-59,-3-1 0,1 1 66,-5 3 0,0 3-107,-5-3 1,0 4 18,-4 4 0,2 4-104,-5 8 0,5-1-83,-2 6 1,-2-1 16,-1 5 0,2 0-32,1-1 0,8 1-135,1 0 1,1-1-215,-1 1 1,2-6 187,6-3 1,1-3 21,4-5 1,1 1 34,7-5 1,3 1 184,0-5 1,5-6-32,-5-2 0,5-4 234,-5-5 0,5 2-195,-5-5 1,1 0 24,-5 0 1,-1-2 205,-3 6 0,2-1 736,-6 5-97,5 0-445,-7-1-318,3 7 0,-5 6-46,0 8 1,0 7-167,0 1 0,0 5-68,0-5 0,0 5-265,0-5 0,2 0-426,2-3 563,2 5 0,11-6-370,-1 0 0,2-5 692,-1-7 0,13-22 0,8-5 0</inkml:trace>
  <inkml:trace contextRef="#ctx0" brushRef="#br0">23456 4689 7777,'-7'5'0,"-4"-2"-93,3 5 1,-3 0-127,-2 5 1,5-1 331,0 0 0,5 1 677,-1-1-350,-3 0-152,6 0 192,-5 1-163,6-6-284,0-2 1,2-6 8,2-3 1,3-3 29,5-6 0,-1 1-9,-3 0 0,6-5-1,-6 1 0,6 0-8,-6 3 0,3 1-14,1 0 1,-1-1-84,-3 1 1,3 4 68,-2 0 1,-3 4-107,3-5 1,-5 7 64,4-3 1,-4 5 21,4 5 1,-5 3-69,1 8 0,-3-1 5,-1 6 1,4-1 26,1 5 0,-1-6 17,-4-3 0,0 2-311,0-1 246,5-1 0,-2-5 192,5-3-71,0-2 0,5-8 126,-1-2 1,2-3-67,2-5 1,-2-4-6,2-1 0,2-5 63,-2 2 1,5 1-33,-5-2 0,5 5 11,-5-5 0,5 6 55,-5-1-131,0 2 0,-3 7-34,-1 3 0,-5 4-99,-3 4 0,-1 3 87,1 5 1,-3 5-95,3-1 0,-2 6-128,-2-1 0,0 1-322,0-2 0,0 3-419,0-2 0,0 1 364,0-2 0,0-2 580,0-6 0,5-10 0,2-4 0</inkml:trace>
  <inkml:trace contextRef="#ctx0" brushRef="#br0">24120 4750 7799,'0'-12'556,"0"0"-109,0-1 1,0 1-202,0 0 0,2-1-31,2 1 0,-2 0-120,7-1 1,-7 1 44,2 0 0,2-2 31,-2-2 1,1 2 149,0-2-242,-4 2 0,4 2-68,-5-1 0,-1 7 65,-3 1 1,-3 4-116,-5 1 1,-2 1 49,-2 4 0,2 3-26,-2 8 1,-2 3 2,1 6 0,1 1 12,4 3 1,-1-3-14,1 2 0,5-2-131,3-1 0,3 0 32,1-1 0,1-5 105,3-2 0,4-4-9,9 0 1,2-2-26,6-3 1,-1-3-76,1-5 0,4-5 80,-1-3 0,5-5 5,-4-3 1,0-3 45,-5-6 0,1-5 93,-1-3 1,1-2-83,0-2 1,-6-4 15,-3 0 1,-2-2-24,-2 2 0,-1 3 6,-3-3 1,-2 7 153,-6 1 1,0 10 41,0-2-80,0 9-29,0 3 1,-4 9 148,0 8 0,-6 5-229,2 7 0,1 3-123,-1 6 1,4 1-47,-5 2 1,1 4 40,-4 5 0,4-4-67,-1-1 0,5 1-107,-4 4 0,5 0-108,-1 0 0,-1-4 74,1 0 0,0-6 105,4 2 0,5-5 73,3-3 1,3-3-32,2-6 0,4-4 138,4 0 1,3-5-60,5 1 0,-1-8 23,4-4 1,0-3 20,1-1 0,1-6 124,-5-3 1,-1-2-109,-3-1 1,-2 3 125,-2 0 0,-1 1-64,-8-5 1,2 6 322,-10 3 374,0 2-485,-4 2 0,-1 5 8,-3 3 0,-3 3-77,-5 1 0,-1 5-84,1 3 1,0 3-27,-1 1 1,1 2-142,0 3 1,1-2-240,3 5 0,-2-4 177,6 5 1,0-6-323,4 1 1,0-2 172,0-2 1,1 1-16,3-1 1,3-1 19,6-3 1,0 2 75,4-6 1,-2 0 117,5-4 1,-3-1 192,3-4 1,1-1-39,3-7 1,-1-4 192,-2-4 0,2 2-52,-2-2 0,-2 1 7,1-5 1,-9 6 305,2 3-85,-4 2 356,-2 2-517,-1 5 1,-6 3-80,0 8 0,-6 7-215,-2 5 1,2 6 69,2-1 1,-1 1-85,1-2 1,0 3 20,4-2 1,0 1-361,0-2 0,1 2 5,3-6 1,3 1-147,5-5 1,1-1 75,-1-3 1,0-2-143,0-6 0,6 0-529,3 0 1096,-4-6 0,23-44 0,-20 16 0,0 1 0</inkml:trace>
  <inkml:trace contextRef="#ctx0" brushRef="#br0">24711 4443 7890,'-37'-5'255,"0"1"1,3-4 1089,5 4-910,6 0 1,17 4-28,6 0 1,10 0-432,6 0 0,8 0 99,0 0 0,2 0-22,7 0 0,0 0 68,4 0 1,0 0-533,0 0 0,-5 0-69,1 0 1,-1 0-522,1 0 0,-3 0 1000,-6 0 0,-10-11 0,-3-3 0</inkml:trace>
  <inkml:trace contextRef="#ctx0" brushRef="#br0">26175 4799 7990,'-12'0'-89,"0"0"1,-1 2-133,1 2 0,0-1 471,-1 5 1,3 4 514,1 5 1,-2 0-614,3 0 1,3 1 3,1 2 0,-2 3-181,2-2 1,0-3 118,4-2 0,4-2 63,0-2 1,7 0-67,1 1 0,2-5-137,7 0 1,-5-5 11,4 1 1,1-3-28,4-1 1,-5-5-28,1-4 0,-2-1 79,1-3 0,2-3 9,-5-1 0,-1-4 28,-4 0 0,-4-6-25,1-2 0,-7-4 23,3 4 1,-4-1 17,-1 2 1,-6 2-117,-2-3 0,-3 8-163,-1 5 0,-2 2-13,-2 2 0,-2 5 81,-2 3 0,2 3-332,6 1 0,-1 1 86,1 3 1,1 3-296,3 5 708,2 1 0,17 15 0,3 5 0</inkml:trace>
  <inkml:trace contextRef="#ctx0" brushRef="#br0">26828 4443 7989,'0'-18'0,"0"0"0,0-3 0,0 4 138,0 4 1,0 5 256,0 0 0,-2 5-42,-2-1 0,1 3 203,-5 1 1,4 1-404,-4 3 0,0 3 38,-5 5 0,5 2-84,0 2 1,1 4 56,-1 4 0,-2 2 33,6 3 0,-1-2-16,1 6 0,2 1-42,-2 7 0,1-2-122,-1 2 0,3 1 162,-3-1 1,2 0-320,2-4 1,0 0-17,0 0 0,0-6 2,0-2 0,0-4-183,0-5 0,0 2-1016,0-6 51,0 1-467,0-5 1769,-5-5 0,-13-13 0,-8-7 0</inkml:trace>
  <inkml:trace contextRef="#ctx0" brushRef="#br0">26532 4836 7989,'-4'-12'148,"0"0"1,-4-1-100,4 1 1,1 1 597,7 3 1,3-3-279,5 3 1,10 1-214,3-1 0,6 5-237,-2-1 0,9-2-412,-1 2 0,7 0-33,-3 4 1,0 0 525,-4 0 0,1-2 0,4-1 0,4-1 0,0 1 0</inkml:trace>
  <inkml:trace contextRef="#ctx0" brushRef="#br0">28070 4726 7972,'-5'-13'552,"4"1"-87,-10 5 50,9 2 1,-7 12-139,5 5 0,-2 6-170,2 6 0,3 6-3,-3 3 1,-2 7 10,2 1 0,0 5-188,4-1 1,0 2-49,0-2 0,0 6-164,0-6 0,0 0 66,0-8 1,0-6-36,0-2 1,0-9-216,0-3 118,0-9 0,0-4 29,0-8 1,-4-3 47,0-5 0,0-6 65,4-2 0,0-5 61,0-4 0,0-2 15,0-6 1,0 0-23,0 0 0,0-5-4,0-3 1,1-3 45,3-2 0,3 1-102,5 0 1,1 0 147,-1 0 1,0-3-60,0 2 1,1 5 191,-1 12 0,0 5 125,1 7 1,0 5 141,4 8 0,-4 4-125,4 8 0,-5 4-3,-4 8 0,2 3-164,-6 6 1,0-2 85,-4-2 1,0 3-272,0 1 0,-5 0-4,-4 3 1,-1-2-275,-3-1 0,-3 0-54,-1-1 1,-3 5-161,3 0 0,-4-5 178,0-3 0,-2-2-80,-2 1 1,2-2-691,2-6 306,4-5 822,4-1 0,12-12 0,5-2 0,39-30 0,-17 15 0,1-1 0</inkml:trace>
  <inkml:trace contextRef="#ctx0" brushRef="#br0">28440 4726 8126,'0'9'919,"0"3"1,-6-2-479,-2 6 1,1 2-290,-1-1 1,1 5-238,-1-2 0,-2 2-108,6-2 1,0 2 156,4-5 0,0-1-286,0-4 1,1-5-7,4-3 0,3 2-25,8-2 0,-1-1-141,6-7 1,-5-2 493,5-2 0,1-16 0,4-7 0,3 0 0,0 1 0</inkml:trace>
  <inkml:trace contextRef="#ctx0" brushRef="#br0">28637 4738 7939,'-13'0'-656,"1"0"1256,0 5 0,3 1-144,1 2 1,5 3-257,-1-3 1,3 4-25,1 5 1,0-3-6,0 2 0,0-2 235,0-2 0,0 6-902,0 1 373,0 0-48,5-7 1,-2-6 69,5-6 0,-3 0-28,3 0 1,-1-6 78,1-2 0,3-4-133,-3-5 1,3 2 143,1-5 0,0 1 5,1-2 0,-1-1 43,0 6 0,1-5 80,-1 5 0,-1 4 155,-3 3 1,3 3 127,-3-3-177,3 4 0,2 10-56,-1 4 1,-4 7-19,0 5 1,-5-2-94,1 1 1,2-1-153,-2 2 0,4 1-260,-4-6 0,4 1 10,-4-5-1023,6 0 541,-3-5 856,-1-2 0,0-32 0,-6-7 0</inkml:trace>
  <inkml:trace contextRef="#ctx0" brushRef="#br0">28550 4443 7939,'-12'-13'0,"0"1"0,-1 0 1156,1-1-291,5 1-867,2 5 0,6 2-311,3 5 0,-1 0-376,5 0 1,0 5-567,5 3 1255,-1-2 0,22 16 0,6-2 0</inkml:trace>
  <inkml:trace contextRef="#ctx0" brushRef="#br0">29609 4566 7939,'-6'-13'0,"-1"1"-48,-5 0 0,-4 3-97,-1 1 1,-5 6 946,2-3 0,-3 4-258,-2 1 1,-4 1-391,1 4 0,-5 3-26,4 8 1,-4-1-70,5 6 0,3-5 41,4 5 1,8-1-168,0 5 0,3-2-145,5-2 1,3 0 157,6-4 0,3-1-109,5-3 1,6-3 44,2-1 0,5-4-149,4-5 0,-3 0 30,2 0 1,2-1 78,-1-3 0,0-3 91,-5-5 1,1-1 120,0 1 0,-2 0-87,-3-1 1,-2 5 181,-6 0 185,1 0-35,-1-5 102,-5 7-234,-2 0 0,-5 7 50,0 4-160,0 1 1,0 7-13,0-1 1,0 0-73,0 1 83,6-1 0,2-1-131,8-3 1,-1-2 47,6-6 1,-5 0-59,5 0 1,-2-6 16,2-2 0,2-7 37,-3-2 0,-2-4 45,-2 0 0,-2-4 7,-2-3 1,1-2-23,-1-3 1,-5-3 4,-3 3 0,-3-2-43,-1-2 0,-6 1 41,-7 4 1,0-3 11,-8 7 0,-1 3 66,-7 5 1,-1 4 128,-2 0 1,-4 8-97,3 4 0,-6 2 54,-2 2 1,-6 2 22,2 2 1,-3 8-231,-1 9 1,1 3 148,3 5 1,-2 1 2,6 3 1,2 2-133,6-2 1,4 4 50,9 4 0,2 2-110,6 2 0,5 1 41,3-5 0,4 0-157,4-4 0,-2 3 80,7-3 0,3 1-72,4-9 0,6-1-142,-1-3 1,6-2 80,2-2 1,6-3-266,2-6 0,6-4 139,6 0 1,4-5-997,1 1 1370,4-2 0,-3-2 0,5 0 0,2 0 0,2 0 0</inkml:trace>
  <inkml:trace contextRef="#ctx0" brushRef="#br0">30901 4406 7939,'-4'-13'-132,"0"1"0,-6 1-199,2 3 0,0-2 907,-5 6 1,4-4-119,-8 4 1,-2 0-340,-1 4 0,-8 5 81,0 3 0,-5 5 134,4 3 1,-5 3-100,1 6 1,3 1 3,1 3 1,5-3-79,3 2 0,5 2-115,8-1 0,-2 0-147,6-5 1,1 1 75,7 0 0,3-6-172,5-3 0,5 1-117,-1-5 0,6 3-112,-1-7 1,6-2 87,2-2 1,9-3-304,-1-1 641,8 0 0,-1-10 0,10-7 0,1 0 0,7-1 0,0 0 0,0 0 0</inkml:trace>
  <inkml:trace contextRef="#ctx0" brushRef="#br0">31639 4443 7895,'0'-9'63,"0"1"1,2 5 151,2-1 0,3-1-345,5 1 0,6 0 125,2 4 0,9 0-596,4 0 0,2 0 601,2 0 0,27 5 0,-28-1 0,0-1 0</inkml:trace>
  <inkml:trace contextRef="#ctx0" brushRef="#br0">31701 4590 7895,'-7'-5'-541,"1"3"1,8-4 129,2 1 1,3 4 360,5-3 1,6 3 47,2 1 0,5 0 2,4 0 0,4 0 0,8 0 0,-5 2 0,4 1 0,5 0 0,0 1 0</inkml:trace>
  <inkml:trace contextRef="#ctx0" brushRef="#br0">32747 4270 7895,'0'-7'-1428,"0"-4"1843,0 5 1657,0-1-1289,0-4-591,0 9 0,0 2-167,0 9 0,-4 3 70,0 4 1,0-1-88,4 6 1,-2-1-122,-2 5 1,3 0-217,-3-1 0,2 5-17,2 0 0,0-1-294,0-3 1,0-4 157,0-1 482,6 1 0,17-2 0,10-1 0</inkml:trace>
  <inkml:trace contextRef="#ctx0" brushRef="#br0">32599 4295 7895,'-5'-18'-85,"-2"3"-43,-5-5 0,5 4 714,3 0 0,4 2-153,4 2 1,8 4-364,8 0 1,4 5 68,0-1 1,6 2-208,3 2 1,8 2 21,4 2 1,-2 4 117,-2 9 0,-4-4 34,-4 4 1,-3 2-5,-6 1 1,-1-1-87,-2 2 1,-5-1 59,-7 5 1,0 0-77,-5-1 1,0 1 97,-4 0 1,-6-1-13,-7 1 0,-2-1-221,-9 1 1,0-5-296,-8 1 0,-3-6 192,-6 1 1,-2 1-114,-7-5 1,1 3-34,0-7 0,4-2 98,0-2 1,5 1-282,-1 0 567,8-1 0,3-4 0,5 0 0</inkml:trace>
  <inkml:trace contextRef="#ctx0" brushRef="#br0">22410 6092 7818,'-2'-11'-416,"-2"2"457,3-2 688,-5 5-481,6-7 0,0 1-30,0 0 1,4 4-33,0-1 0,6 2-7,-2-1 1,7-3-39,2 3 1,5-3 36,-2-1 0,5 0-169,3-1 0,3 1-21,1 0 0,4 1-118,-3 3 0,2-2-6,2 6 0,-1-4-178,-3 4 0,-5-1 18,-7 5 0,1 0 91,-6 0 1,0 5-325,-3-1 1,-2 5 145,-3-1 0,-1 2-183,-3-2 566,-3 3 0,-17 1 0,-12 8 0</inkml:trace>
  <inkml:trace contextRef="#ctx0" brushRef="#br0">22816 5882 7704,'-13'0'-413,"5"-4"667,0 0 230,0-5 0,-5 7-103,1-2 0,4 3-130,0 1 0,1 1-10,-1 3 1,-3 3-20,3 5 1,-3 6-90,-2 3 0,1 2 20,0 2 0,-1 5-7,1 2 0,0 5-91,-1 4 1,3 2-215,1 2 1,4 1-103,5-5 0,1 0 146,3-4 0,5-1-535,7-3 1,3-5 289,6-7 1,-1-3-326,1-6 0,4-1 201,-1-3 0,5-2 484,-4-6 0,5-6 0,2-15 0,3-8 0,7-5 0,0 1 0</inkml:trace>
  <inkml:trace contextRef="#ctx0" brushRef="#br0">23099 6325 7869,'-4'-8'0,"0"0"0,-5 4 459,5-4-14,-5-1-77,2-3 77,-5 0-333,-1 0 1,1 1 73,0 2 0,3 4 36,1 5 0,0 0-74,-4 0 0,-5 5-148,1 4 0,-1 2-12,5 1 1,-2 6 88,-2 2 1,4 3-154,-1 2 0,3 0 74,5-1 0,-3-1-225,4-2 1,0 1 18,4-6 0,1 5 24,3-5 1,5-4 22,7-3 0,-1-7-131,6 3 1,-2-4 39,1-1 0,4-1 77,-4-4 0,2-1 200,-2-7 1,2-3-82,-5-1 0,3-4 130,-3 0 0,2-2-51,-7-2 0,3 1 37,-7-1 1,-1 6-25,1 2 234,-5-2 135,3 6-308,-12 0 0,-1 9-114,-5 8 1,4 7 5,0 6 1,5 3-109,-1-3 1,-2 3 102,2-3 0,0 4-116,4 0 1,0-2 47,0 2 0,0-2-177,0 1 1,0-1 199,0-2 0,0-8-23,0 4 0,1-4 124,4 4 1,-3-7-107,6-2 0,-3-2 404,3-2-180,0-6 1,4-5 1,1-5 0,-1-2-82,0 2 1,0-2 119,1-2 1,-1-2-3,0 5-108,1 1 1,-2 4 75,-3-1-87,3 6 0,-10 3 70,3 8 0,2 3-115,-2 6 1,0-1-1,-4 0 0,0 2-2,0 2 0,1-2-97,3 2 0,-1-6 147,5-2 0,-4-4-41,5 4 1,-1-5 116,4 1 0,0-4-71,1-4 0,0-3 110,4-5 0,-3-4-143,2-1 0,2-3 15,-2 3 1,-1-5-57,-7 2 1,3-2-159,-2 1 1,-4 0-530,-1 4 0,-3 1 327,-1 3 0,0 5-1453,0 0 1802,0 5 0,6 31 0,1 13 0</inkml:trace>
  <inkml:trace contextRef="#ctx0" brushRef="#br0">23616 6424 7869,'0'-8'151,"0"-1"0,0 5 769,0-4-601,5 0 0,1-4-97,2-1 1,3 1-173,-3 0 0,3-1 115,1 1 0,-4 0-75,1-1 0,-1-3 49,4 0 1,-5 3-137,-3 5 1,-1 4-32,1-4-19,-3 5 0,-1-2-54,-8 5 0,-3 5 104,-1 3 0,-1 7-115,1 2 0,0 5 95,0-2 0,-1 2-141,1-1 0,4 2-84,0-3 1,3 4-163,-3 0 1,5-5 59,-1-2 1,3 0-153,1 0 0,5-1 19,4-3 0,2-5 477,1 0 0,6-5 0,2 1 0,2-3 0,-1-1 0,2-1 0,-3-3 0,2-3 0,-1-5 0,1-1 0,-6 1 0,-1 4 29,-7 0 1,3 1 451,-3-1 863,-2-3-522,5 9-31,-10-3-416,10 5 1,-10 5-60,4 3 0,-4 3-222,-1 2 1,0-1-220,0 0 0,0 1-45,0-1 1,-6 4-413,-2 1 1,-4 0 581,-4 0 0,-22 0 0,-9 1 0,-7 5 0,1 0 0</inkml:trace>
  <inkml:trace contextRef="#ctx0" brushRef="#br0">24625 6350 7796,'-2'-7'200,"-2"3"0,3 1 401,-3-1-309,2 3 39,2-5-421,0 1 98,0 4 1,-1-9 105,-3 6-47,3 0 0,-10 0-15,2 0 1,-2-1 52,-1 5 1,0 0-41,0 0 0,-6 2 141,-3 2 0,-2 4-63,-2 9 1,-3-2 86,-1 5 0,2 1-128,6 3 1,3 1-157,6-1 0,5 1 109,3 0 1,4-2-145,4-3 1,4-2-260,9-5 0,2-1 166,6 0 1,3-4-336,1 1 0,5-7 188,-1 2 1,4-2-293,4-2 1,1-2 157,3-2 0,2 2 463,-6-7 0,-3-11 0,3-6 0,2-4 0,-1 0 0</inkml:trace>
  <inkml:trace contextRef="#ctx0" brushRef="#br0">25240 6301 7915,'0'-7'-246,"0"-4"0,5 6 146,4-4 1,2 2 308,1 3 1,4 3-291,1-3 0,3 3-151,-3 1 0,3 0-510,-3 0 742,4 0 0,4 21 0,7 7 0</inkml:trace>
  <inkml:trace contextRef="#ctx0" brushRef="#br0">25203 6461 7915,'-19'0'0,"5"-4"320,6 0 32,0-1 42,1 5 0,8 0-345,12 0 1,0 0-317,8 0 1,-1 0-372,5 0 1,4 0 312,-1 0 1,7 0 324,-3 0 0,8-6 0,5-4 0,4 0 0,1 0 0</inkml:trace>
  <inkml:trace contextRef="#ctx0" brushRef="#br0">25855 5870 7915,'2'-16'-70,"2"-1"1,-1-3-106,5 3 1,0 1 742,4 4 0,5-1-125,-1 1 0,6 1-289,-2 3 1,0-2 59,0 6 1,1 0-54,3 4 0,-1 0 0,-2 0 0,1 1-8,-6 4 0,-1 1 44,-6 7 0,0-1 0,-5 0 0,0 6-341,-4 3 1,-1-2 80,-3 1 1,-3 5-182,-5 4 1,-5-1 116,1-3 0,-1 0-279,5-1 0,-4 1 156,-1-1 0,0-3 24,0-1 0,3-5 79,-2 2 1,2 1-126,2-2 0,4 0-285,0-3 1,5-1-28,-1 0 584,2 1 0,13 21 0,3 5 0</inkml:trace>
  <inkml:trace contextRef="#ctx0" brushRef="#br0">25966 6559 7953,'0'7'1187,"0"4"-1117,0-10 1,0 6 104,0-3 0,1-2-68,4 2 1,-3-2 78,6 3 0,-3-4-161,3 3 46,0-3 1,4-1-86,1 0 0,-5 0 58,0 0-162,0 6 43,5-5 0,-5 9 119,0-6-130,-5 6 0,2-4 56,-5 7 1,-1-5-115,-3 0 0,1 0 76,-5 5 0,0-5 64,-5 0 0,1-1 64,0 1 1,-1 2 173,1-6 0,0 0 75,-1-4 0,1 0-93,0 0 0,1-2-11,3-2 1,-2 2-10,6-7 0,0 1-81,4-4 0,0 0-88,0-1-257,5 1 1,4 0-98,7-1 1,-2 5-301,2 0 0,-2 5-521,-2-1 0,0 3 1148,1 1 0,-7 27 0,0 7 0</inkml:trace>
  <inkml:trace contextRef="#ctx0" brushRef="#br0">20761 8024 7781,'-2'-9'-204,"-2"1"0,3 4-348,-3-4 0,2 0 1081,2-5 1,0 1-197,0 0 0,2 0-67,2-1 1,3 1-141,5 0 0,0-5-43,0 1 0,5 1-6,-1 7 0,1-2-2,-5 6 1,0-4 24,1 4 0,-5 1 0,0 7 0,-4 3-160,4 5 1,-5 6 77,1 2 0,-2 5-132,-2 4 1,0-3 92,0 2 0,0-3-89,0-5 1,0 4 99,0-4 1,0-2-20,0-2 1,0-2 101,0-2 248,0-5-109,0-1 71,0-6 1,0-3-179,0-5 1,5-2-72,3-10 1,0 1-6,5-2 1,-4-2 25,8 2 0,-4-2-19,0-2 1,3 1 15,1-1 1,3 5-17,-4-1 1,2 10 136,-1-1 1,-2 8-69,5 0 0,-5 2-113,2 2 1,-4 6 89,0 2 1,-5 8-241,0 5 1,-5 2 0,1 2 0,-3-2-2,-1-2 1,0 2-67,0-3 1,0 4-245,0 0 0,0-1-235,0-2 0,0-2-204,0-3 908,0-2 0,-5-12 0,-2-11 0</inkml:trace>
  <inkml:trace contextRef="#ctx0" brushRef="#br0">21376 8011 7831,'-8'-1'-73,"-1"-3"64,7 3 477,-4-10 0,8 8-93,2-5 0,3 4-192,5-5 1,0 2-1,0-1 0,2-3 0,3 3 0,-4 1-127,4-1 0,-4 0-209,0-4 1,-1-1 94,0 1 1,-1 0-172,-3-1 0,2 5 101,-6 0 0,0 4 102,-4-4-48,0 5 0,-5-3 115,-4 6 0,-3 0-69,-4 0 0,2 6-14,-2 2 1,-2 3-16,2 1 1,-1 5-32,5-1 0,-1 6-102,1-1 0,5-2-92,3 1 1,3-1 82,1 2 0,0 1 26,0-6 0,11 1 46,5-5 0,6-1-56,3-3 0,3 2 15,1-6 0,5 0 11,-1-4 0,3-6 72,1-2 0,-2-3 106,-2-1 1,1-2 52,-5-2 1,0-2-47,-5-2 0,-1-4 47,-2 4 0,-3-2-55,-6 1 1,-4-2 174,0 3 0,-5 2-4,1 1 1,-4 4 48,-4 0 1,-4 7-45,-8 1 1,2 4-43,-3 1 1,-2 1-148,-1 4 0,2-3 88,2 7 0,2-1-106,2 4 1,-1 0 87,1 1 1,1-1-189,3 0 0,-2 1-80,6-1 0,-4-4-347,4 0 395,0 1 1,5 1 49,3-1 0,3-4 189,5-5 1,2 0-107,3 0 0,0-1 98,4-3 1,1-2-68,-6-2 1,5-2 198,-5 6 0,0-4 207,-3 4 84,-1-6-311,0 9 0,-5-3 39,-3 8 0,-2 7-157,-2 5 0,-2 12 46,-2 0 1,1 7 18,-5 2 1,6 5-24,-3 3 0,0 3-98,1 1 0,-4 0-89,4 1 0,-1-1-21,5 0 1,-4-5 55,0-3 0,0-4-99,4-4 1,-4-9-2,0-7 128,0-9 1,2-3-103,-2-5 0,2-1 36,-7-3 1,5-4-170,-4-9 0,0 2 11,-4-5 0,-1-1-204,1-3 1,4-1 2,0 0 1,5-5-22,-1-3 1,-2 1 445,2-5 0,16-25 0,-1 24 0,-1 0 0</inkml:trace>
  <inkml:trace contextRef="#ctx0" brushRef="#br0">22287 7531 7869,'0'-12'236,"0"0"366,5-1 85,-4 7 0,1 2-329,-6 8 0,-6 4-155,2 8 1,-3 3-112,-1 6 1,3 0 129,1-1 0,0 6-327,-4 3 0,1 3 103,3 1 1,-3 0-487,2-1 1,4 5-8,1 0 0,-2-1-286,2-7 0,0 0 326,4-9 0,2 2 455,2-9 0,13-23 0,9-9 0</inkml:trace>
  <inkml:trace contextRef="#ctx0" brushRef="#br0">22385 7950 6899,'1'-8'1025,"3"-1"1,3 5-809,6-4 0,3-1-31,0-8 0,6 2-6,-1-5 1,1 3-113,-2-3 1,2 3 76,-6-3 0,1 1-148,-5-2 1,-1 3 52,-3 6 0,-2 0-190,-6-1 70,0 7 1,-6 0 96,-2 6 0,-7 0-24,-1 0 1,-6 6-14,1 2 1,-1 7 158,2 1 0,-3 5-100,2-5 1,-1 6-89,2-2 1,2 4 100,6 0 0,1 1-239,3 0 0,2-2-21,6-3 1,1 2-34,4-5 1,1-1-91,7-4 1,4 1-327,4-1 0,6-5-62,2-3 1,5-3 708,-1-1 0,3 0 0,22-27 0,-25 10 0,-1 0 0</inkml:trace>
  <inkml:trace contextRef="#ctx0" brushRef="#br0">22890 7741 7869,'-6'-14'-504,"5"-2"202,-3 7 1764,2-2-512,-3-1-701,-2 5 0,-5 7-27,-1 8 1,1 3-1,0 2 0,-1 4-203,1 4 0,4 4 126,0 3 0,1-2-237,-1 3 0,1-3 33,3-1 1,2-1-445,-2 1 1,4-2 217,4-2 1,3-4 69,5-4 0,5-2 19,-1-3 0,6 1-74,-1-5 1,2-1 34,2-7 0,-1-3 108,1-5 0,3-6 127,1-2 0,1-5-66,-1-4 0,-3 2 131,3-6 1,-3 0-24,-2-4 0,-3 1-25,-1-1 1,-6 0 85,-2 0 1,-1 1 195,-7 3 0,5 5 752,-5 7-745,0 3 0,-6 12 119,-2 1 0,2 4-49,-7 1 1,1 10-279,-4 2 0,0 8-33,-1 1 1,2 6-168,3 2 1,-3 5 88,3-1 1,-3 3-141,-1 1 0,1-1-183,3 1 0,2-4 161,6 0 1,0-2-329,0 2 0,0-4 187,0-9 0,10-2-102,2-5 1,3-1-145,-3 0 562,6-5 0,29-40 0,-18 9 0,0 0 0</inkml:trace>
  <inkml:trace contextRef="#ctx0" brushRef="#br0">23197 7802 7869,'-12'-12'0,"0"0"46,-1-1 1,2 5-235,3 0 867,3 0 0,6-3-302,3 2 1,3 4-517,5 5 0,6 0-256,3 0 0,2 0-805,1 0 1200,1 0 0,32 16 0,9 5 0</inkml:trace>
  <inkml:trace contextRef="#ctx0" brushRef="#br0">24735 7667 7922,'-12'-13'0,"1"5"412,3 0-243,3 5 0,5-1 106,0 8 0,-2 3-173,-2 5 0,3 6 7,-3 3 1,2 3-64,2 5 0,0 3 49,0 4 0,-4 1-128,0 0 0,0 0 91,4 0 1,0-4-170,0 0 1,4-6-17,0 2 1,6-10 18,-2-7 1,0-1 59,4-7 1,-2 0 10,6-4 1,4-5-2,0-3 0,-1-5 11,2-3 0,-1-3-9,5-6 1,-6 1 14,-3-1 0,2 0 49,-1 1 1,-1-4-41,-4 4 1,-1 2-2,-3 10 0,-1 1-34,-3 3 23,-2 2 1,7 7 12,-5 4 1,2 5 0,-2 7 0,1 3-78,4-3 0,2 3 62,-3-3 1,7-1 7,1-4 0,5 3 28,-5-2 0,6 0 82,-1-8 0,2-1-3,1-4 0,1-2 175,0-2 0,-5-4-71,1-8 1,-8 1-70,0-6 1,-2 1 60,-7-5 0,0 0-54,-4 1 0,-6 0-143,-2 4 0,-3-3-45,-1 2 1,-5 3-195,1 2 0,-4 2-13,3 2 1,1 5-229,3 3 0,1 4-13,0 4 1,5-1-55,3 5 559,2 6 0,46 38 0,-16-19 0,-1-1 0</inkml:trace>
  <inkml:trace contextRef="#ctx0" brushRef="#br0">25535 7962 7916,'2'-11'0,"2"3"0,-1-3 0,5 3 0,0-3 286,4-1 1,1-5 457,-1 1 0,6-6-550,2 1 0,-1 2 33,2-1 1,-6-1-127,1-3 1,-3-1 83,-5 0 1,1 6-177,-5 3 1,1 2-20,-5 2 1,-2 1-79,-2 3 0,-4 2 51,-9 6 1,2 0-115,-5 0 1,-1 6 1,-3 2 1,3 7 109,1 1 1,-1 6-100,-3-1 0,5 2 121,2 2 0,3 3-224,2 1 1,4 4 6,0-4 0,5-1-28,-1-3 0,9-5 143,8 1 0,4-6-27,8 1 0,1-3-93,3-5 0,1-3 91,3-5 1,2 0 24,-2 0 0,-3-1-16,-1-3 1,-3-3 206,-2-5 0,4-5-81,-4 1 1,2-6 27,-9 2 1,-1 0 38,-4 0 1,-1 1 202,-2-2 1,0 3 132,-5 6 1,0 0 123,-4 0 232,0 5-159,0 1-622,-5 17 0,4-1 73,-4 10 1,0-1-28,1 2 1,0 2-88,4-2 0,0 1-292,0-2 0,0 2 173,0-6 0,4 1 105,0-5 1,6 0 89,-2 1 0,19-17 0,6-5 0</inkml:trace>
  <inkml:trace contextRef="#ctx0" brushRef="#br0">25978 7470 7916,'-17'-12'0,"-1"-5"-16,-3 1 0,8 3-150,4 5 409,7 5-213,-4-2 1,12 6-731,2 3 0,4 5 355,5 7 0,-2-1 345,5 6 0,34 21 0,-22-16 0,1 0 0</inkml:trace>
  <inkml:trace contextRef="#ctx0" brushRef="#br0">26323 7778 7789,'7'-13'-383,"0"5"942,-3 0 1,-2 1-144,7-1 1,-7-3-357,3 3 168,-4-3-232,-1-2 0,-1 2-12,-4 3 0,-6 3-132,-5 5 1,-4 0 130,3 0 1,-5 5-90,2 3 1,-3 3 14,-2 2 1,2-1 72,2 0 1,-1 5-148,6-1 1,-1 1 94,5-5 0,5 0-184,3 0 224,3 1 1,6-2-8,4-3 1,7-3 9,4-5 0,5-1 7,4-3 0,-3-3 72,2-5 1,3-1-85,-3 1 1,4 0 157,-8 0 1,4-1-70,-8 1 1,-2 0 172,-2-1 27,-2 6-26,-7 2 1,-2 6-79,-5 3 0,-1 9 111,-3 7 0,1 5-125,-5 4 1,5 2-7,-1 6 0,-1 4-139,1 0 1,-5 6 124,5-2 0,-1-2-196,1 3 1,1-3 26,-5 2 0,5-2-60,-1-6 1,1-7 64,-1-6 1,3 0-39,-3-8 66,2-5 21,-3-6-7,3-5 1,-7-1 0,5-3 1,-5-4-296,5-9 1,-5 4-164,1-4 1,1-2-200,-1-1 0,5-5 659,-1-4 0,7-17 0,3-10 0,1-7 0,0 0 0</inkml:trace>
  <inkml:trace contextRef="#ctx0" brushRef="#br0">26594 7445 6551,'11'7'1032,"-3"5"0,3 2-568,-3 7 1,-1 0-241,1 8 0,-4-1-322,4 4 1,-5 0 110,1 1 1,-2 1-86,-2-6 1,0 0 37,0-8 1,0 2 202,0-5-465,0-1 119,-6-9 171,5-2 1,-3-6 60,8-3 1,3-4 15,5-9 0,0 4-29,0-4 1,2-1 10,3 2 1,-2-2-56,5 2 0,-5 4 40,2-1 1,0 2-91,0 7 1,-1 0 62,-4 4 0,-3 0-62,-1 0 0,-1 6 10,1 2 0,-1 7-102,-3 1 0,-3 2 62,3-2 0,2-2-126,-2 2 0,4-2 109,-4-2 1,6-3 18,-2-1 0,7-5-36,1 1 0,1-4 18,-5-4 1,6-5 21,2-7 1,0-2 43,0-2 0,-5-4 131,2 4 0,0-7-69,0-2 1,-1-4 151,-4 4 1,-1-1-25,-2 2 1,0 2-109,-5-3 850,6 3-340,-9 7-218,5 6 0,-12 9-137,-2 8 0,1 5-232,-1 7 1,0 3 108,-5 6 0,1 5-68,0 3 1,4-2-175,-1 2 0,5-4 29,-4 3 0,5 0-255,-1 1 0,3 1 161,1-5 0,0-1-414,0-3 0,5-6 68,4-2 0,1-5-526,3-4 1096,5-2 0,12-28 0,8-6 0</inkml:trace>
  <inkml:trace contextRef="#ctx0" brushRef="#br0">27147 7630 7916,'-5'-12'0,"-2"-1"0,-5 1 590,5 0 0,2 3-209,5 1 1,2 5-529,7-1 0,0 3-216,12 1 0,-1 0-217,5 0 1,-1 0 579,1 0 0,38 11 0,-27-4 0,0 0 0</inkml:trace>
  <inkml:trace contextRef="#ctx0" brushRef="#br0">28366 7691 7916,'-21'2'-50,"1"2"1,-5-1-100,9 5 0,-1 0 372,5 4 0,1 2 365,3 2 1,2-2-379,6 2 0,2-1-18,2 2 0,3-3-136,5 2 0,4-2 73,1-2 0,5 0 0,-2 1 1,8-7-21,0-1 0,2-4-8,-1-1 1,-3 0-41,3 0 1,-3-6-157,-2-2 0,0-7 103,-4-1 0,1-6-80,-9 1 1,3-2 4,-7-1 1,-2-1 108,-2 0 1,-4 1-86,-4-1 0,-3 2-67,-5 2 1,-2 4-190,-3 4 1,-3 6 45,-9 3 1,2 3-164,-6 1 0,6 1 13,-2 3 0,4 7 63,5 6 1,-2 5-114,6-2 1,1 3 452,6 2 0,4 0 0,29-5 0,12 1 0,2 1 0,-1 1 0</inkml:trace>
  <inkml:trace contextRef="#ctx0" brushRef="#br0">28969 7531 7916,'7'-17'0,"2"-3"162,-5-4 0,2-1 328,-2 1 1,-3 4 128,3 4 1,-2 2-190,-2 2 1,0 4 115,0 0-91,0 5-420,0 8 0,-2 5 11,-2 11 1,2 0-111,-7 8 0,2-2 128,-1 6 0,-1 4-182,5 4 1,-5 6-181,5-2 0,0-1 144,4 1 1,-4 0-131,0 4 0,0-4 87,4 0 0,0-5-496,0 1 0,0-3 49,0-1 1,0-7 643,0-5 0,-6-17 0,0-9 0</inkml:trace>
  <inkml:trace contextRef="#ctx0" brushRef="#br0">28797 7876 7916,'-2'-12'21,"-2"-1"1,3 1-349,-3 0 595,2-1 0,8 2-166,2 3 0,7 1 137,1 3 1,10 3-380,-1-3 1,4 4-1011,-1 4 1150,-2-3 0,37 27 0,-30-15 0,0 1 0</inkml:trace>
  <inkml:trace contextRef="#ctx0" brushRef="#br0">29867 7667 7916,'12'-14'-419,"1"-2"0,3-3 394,1-6 1,4 0 74,0 1 1,2-1 87,2 0 1,-1-1-90,1-2 0,-2 0 137,-2-4 0,-3 3-73,-6-4 1,-1 6 109,-3-2 1,-2 4 216,-6 5-137,0 2 1,-2 11-111,-2 3 1,-3 4-7,-5 4 1,-5 4-128,1 9 1,-4 6 119,3 6 1,-5 4-160,2-5 0,1 7 70,-2-3 1,5 4 25,-5 1 1,6 0-278,-1 0 1,2-2-385,2-2 1,5 3 368,3-4 0,4-1 31,4-3 0,4-3 73,9-5 0,3-3-9,9-9 1,1 2 56,3-6 1,2 0-51,-2-4 1,-2-6 15,2-2 0,-5-7 49,0-1 1,-2-5-1,-1 5 1,-5-6-7,1 1 1,-7 2-3,-2-1 0,-1 5 394,-7-2-116,0 4 417,-4 0-404,0 6 1,-5 3-239,-4 8 1,0 5 6,1 7 1,-3-1-6,3 6 0,1-5 1,-2 4 1,7 0-27,-2 0 1,2 2-262,2-6 0,0 2 57,0-1 0,6-4-183,2 4 1,4-8 121,5-1 0,-2-5-316,5 1 0,-3-2 135,3-2 0,-3-2-267,3-2 699,-5-3 0,2-23 0,0-12 0,0-2 0,-1 0 0</inkml:trace>
  <inkml:trace contextRef="#ctx0" brushRef="#br0">30495 7482 7916,'-13'-12'0,"1"0"0,-4-1 106,-1 1 1,1 0 254,4-1 1,3 2-197,1 3 0,5 1 181,-1 3-965,3 3 0,1-3 294,0 8 1,1 3-212,3 5 0,3 2 306,6 2 0,0-2 230,4 2 0,24 14 0,11 3 0</inkml:trace>
  <inkml:trace contextRef="#ctx0" brushRef="#br0">30569 7728 7916,'0'13'0,"-4"-1"0,-1 0 0,-3 1-60,4-1 1,-1-1-177,1-3 982,2 3-83,-3-4-128,5 0-342,0-2 0,1-5-141,3 0 0,-1-1 42,5-3 0,0-2-38,5-2 0,-1-4 35,0-1 1,1 1-188,-1-4 0,4-2-47,1 1 1,0 0 133,0 0 0,1 4-75,2-4 0,2 3 65,-6 2 0,5 1 28,-5 3 0,1-2 1,-5 6 0,0 0-2,1 4 0,-5 6-2,0 2 0,-5 7 0,1 1 1,-3 6-17,-1-1 1,0-2 33,0 1 1,0 0-542,0 0 0,0-2 187,0-6 0,0 0-869,0 1 592,6-1 607,-5-5 0,21-18 0,-2-10 0</inkml:trace>
  <inkml:trace contextRef="#ctx0" brushRef="#br0">31184 7396 7916,'0'-18'0,"0"0"36,0-2 1,0 2-5,0 6 1347,0 0-609,0-1-692,0 6 0,0 7-17,0 9 0,0 3-235,0 4 0,0 8 218,0 4 1,-4 6 68,0-1 1,-4 3-209,3 1 0,-3 0 97,4 0 0,-5 0-191,0-1 0,2 0 0,-1-3 1,4-3 61,-4-5 0,5-6 70,-1-3-29,3-8 55,1-2-19,5-17 0,2-2-25,5-7 1,5 1 59,-1 2 0,2 2-54,-2-5 1,2-1 28,3-3 1,-4 3-7,-4 1 0,3 3-9,1-3 0,-1 1 4,-4-2 0,-5 3 161,-3 6-179,-2 0 115,-2-1 0,-6 7-60,-2 2 0,-4 8 117,-5 4 1,4 0-17,-4 4 1,5-2 50,4 6 0,-2-2-92,6-2 0,-4 5-1,4-1 1,0 2-68,4-2 1,1-2 59,3 2 1,3 2-120,5-1 0,2-1 98,2-4 0,3 1-409,6-1 0,1-1-76,3-3 0,2-1 468,6-3 0,6-8 0,6-2 0,3 2 0,1 0 0</inkml:trace>
  <inkml:trace contextRef="#ctx0" brushRef="#br0">32365 7322 7916,'0'-12'222,"-5"5"0,2 3 317,-5 8 1,1 8-400,-1 9 0,-4 2 11,-1 2 1,1 3-259,-4 1 1,2 4 76,2-4 0,-5 3-97,1-3 0,-1 3-20,5-8 0,4 2-58,0-9 1,4-2-121,-5-7-8,7 3 337,-4-10 1,7-1-75,4-8 1,0-4 78,3-5 1,3 0-61,-3-4 0,3-6-42,2 2 1,3-6-2,0 2 0,1-4-21,-5 4 1,5-5 114,-1 1 0,4-2 110,-3-2 1,-1 1 34,-3 4 1,-1 3-80,0 8 783,1-2-558,-7 15 0,0-2 61,-6 14 1,0 5-30,0 7 1,0 3-96,0 6 1,0 1-77,0 2 0,4 4-92,0 5 0,0-4-201,-4-1 0,4-3 61,0 4 1,2-6-327,-2 2 0,-1-3 203,5-1 1,-4-2-446,4-3 0,0-2 56,5-6 0,-5-1-627,0-2 1219,-5-4 0,2-38 0,-5-8 0</inkml:trace>
  <inkml:trace contextRef="#ctx0" brushRef="#br0">32328 7482 7916,'-5'-12'-23,"4"0"0,-4 3 33,10 1 0,1 4 18,7-4 0,3 5-168,1-1 1,4 3-229,0 1 1,4 0-345,3 0 712,-2 0 0,13-3 0,7 0 0,0 0 0,1-1 0</inkml:trace>
  <inkml:trace contextRef="#ctx0" brushRef="#br0">32956 7236 7916,'-5'-7'-422,"-2"2"0,-6 5 979,1 0 1,-2 0-249,-2 0 1,1 2-124,-6 7 0,1-1 149,-5 8 0,1 3-102,-1 2 1,2 2-130,2 2 0,4-2 79,4-2 1,6 2-244,3-3 1,3 4-10,1 0 1,1-1-52,3-2 0,7-3-18,6-6 1,9 0-253,-2 1 0,5-7-186,0-1 1,-3-4 228,3-1 0,1 0-88,-2 0 1,1 0 135,-4 0 1,-1-6 298,1-2 0,21-41 0,-20 19 0,0 0 0</inkml:trace>
  <inkml:trace contextRef="#ctx0" brushRef="#br0">21130 9390 7772,'-13'-13'-208,"1"1"0,1 0 472,3-1 0,3 5-59,5 0 1,0 0-82,0-5 0,1 1 20,3 0 1,3 0-96,5-1 1,2 1 46,2 0 0,3-1-9,6 1 0,0 0 73,-1-1 1,2 1 65,3 0 1,-3 5-178,3 3 0,-5 3 80,-3 1 1,1 6-212,-6 7 1,-1 4 124,-7 8 0,2 5-45,-6 3 1,0 2-46,-4 2 0,-5 0-115,-4 0 0,-2 0 38,-1 0 0,-6-1-38,-2-4 1,-3 3 199,-2-7 0,0 1-68,1-4 0,0-2 323,4-3 0,-2-6 98,6-6-53,-1-5 54,5 3-118,5-12 0,2 3-153,5-5 0,1 4-130,3-4 0,3 5-101,5-1 1,2 1 57,2-1 1,-1 3-394,6-3 1,-1 2 179,5 2 1,0-4-158,-1 0 1,5 0-66,0 4 1,4 0-231,-5 0 1,6 0 92,-1 0 624,3 0 0,4-14 0,6-5 0,3-1 0,0-1 0</inkml:trace>
  <inkml:trace contextRef="#ctx0" brushRef="#br0">22065 9377 7845,'-4'-8'0,"0"0"0,-2 5 0,2-1 0,2-1 590,-7 1 0,-3-1-279,-4 5 0,-2 2-199,1 2 0,-2 3-16,-5 5 0,-1 4-139,0 1 1,6 1 116,3-2 0,2-2-114,2 2 0,4 2 14,-1-2 0,7 1 87,-2-5 0,8-4-190,4 0 1,3-1-52,1 1 1,2 2-23,2-6 0,2 4 77,3-4 1,0 2 33,-4-2 0,1-3 167,-2 3 1,-2 2-129,2-2 0,-4 2 287,-3-2-175,2-3 532,-10 10-353,4-4 1,-5 1 246,0 0-367,-5 0 0,-6 5-168,-5-1 1,-1-4-175,5 0 1,-5-4 90,1 5 1,-4-1-186,3 4 0,-3-4 87,3 1 0,-3-5 230,3 4 0,-10-5 0,1 2 0</inkml:trace>
  <inkml:trace contextRef="#ctx0" brushRef="#br0">22163 9476 7845,'0'-7'2780,"0"1"-2245,0 6 1,0 2-427,0 2 0,0 4-212,0 9 0,0-2-348,0 5 1,0-1 75,0 2 1,0 1-234,0-6 0,2 5 123,2-5 1,-1 0 193,5-3 0,-4-2-299,4-3 1,-4-3 589,4-5 0,12-49 0,6-12 0</inkml:trace>
  <inkml:trace contextRef="#ctx0" brushRef="#br0">22237 9291 7845,'-5'-7'-267,"-3"3"0,1-1-1000,-1 1 1267,5 0 0,14 25 0,9 7 0</inkml:trace>
  <inkml:trace contextRef="#ctx0" brushRef="#br0">22656 9476 7859,'4'-13'67,"0"1"1,0 0 137,-4 0 1,0-1-1,0 1 1,0 0 59,0-1 0,0 5-44,0 0 0,-7 1-34,-5-1 0,0 2 34,-5 6 1,-2 0-152,-1 0 0,-4 6 38,0 2 0,-1 7-5,0 2 0,2 4-33,3 0 0,-2 2-130,5 2 1,1-1-43,4 1 1,5 0 52,3-1 1,2-1-198,2-2 1,6-3 78,2-6 0,4-1-64,5-3 1,2 2 32,6-6 1,-1-1 84,1-7 0,-1-3-55,1-6 0,0 0-14,-1-4 1,1 2 310,-1-5 0,0-2-46,-4-7 1,2 2 50,-6-6 1,1 4-85,-5-4 1,-1 1 97,-3-5 1,2 0-94,-6 0 0,0 5 93,-4 4 1,0 7 27,0 5 0,0 2 192,0 2 0,-1 5 20,-3 3 0,1 8-73,-5 4 0,4 3-308,-5 1 1,3 6 119,-3 3 0,-2 6-169,3 2 0,1 5 5,-1-1 0,4-2-22,-4 2 1,5 0-62,-1 4 0,3 0-258,1 0 0,1-5-308,3 1 1,3-7 302,5-1 1,5-2-397,-1-7 1,5 1 252,-5-5 1,4-5-102,-3-3 627,5-2 0,30-41 0,-19 15 0,-1 0 0</inkml:trace>
  <inkml:trace contextRef="#ctx0" brushRef="#br0">23013 9599 7893,'-9'0'0,"1"0"171,5 0 0,-3 0 854,2 0-855,2 0 0,-2-4 43,8 0 0,3-2-224,5 2 1,2-1 121,2-4 1,-1-2-77,6 3 0,-1-3 74,5-1 0,-2-4-127,-2-1 0,-2 1 88,-3 3 1,-2-3-35,2 0 0,-7-1-25,-5 5 0,-3 0 147,-1-1-163,0 1 0,-9 5 80,-4 3 1,-7 3-97,-1 1 0,-2 5 38,-2 3 0,1 3-95,-1 2 1,-2 4 19,2 4 0,-5-2-137,10 2 0,-1-1-181,9 5 1,1-2 157,3-3 0,2 4-223,6-4 0,6-2 135,2-2 1,8-6-31,5-2 1,7-1 7,5 1 1,3-2 104,1-6 0,0 0 223,0 0 0,-1 0 0,1 0 0,0-6-64,0-2 0,-1-3 64,-3-1 0,1-2 120,-5-2 0,-2 2-139,-7-2 1,-3-4 208,-9 0 0,2 2 120,-6 2 0,-2-1 214,-6 5 0,-4-2-154,-8 10 1,-3-4 102,-6 4 0,0 1-147,1 7 0,-1 3-77,0 5 0,2 1-70,3-1 0,-2 0 46,5 1 0,1 3-238,4 1 1,-1-1-81,1-4 0,5 1-55,3-1 1,3 0 45,1 0 1,5-1-104,3-2 1,9-3-52,3-1 0,4-4 88,0 3 1,5-8 90,0-4 0,-1-5-6,-3-3 1,0 1 130,-1-6 0,4 0-24,-4-8 0,2-1 155,-9-3 0,-1-3-21,-4 4 1,-1-8 153,-3-1 0,-2 1 76,-6 7 0,0 3-133,0 6 0,-1 5 103,-4 2 1,3 9-99,-6 4 0,3 8-63,-3 4 0,0 9-62,-4 3 0,-1 5-184,1 3 1,0 4 40,-1 5 1,3 0-187,1 0 0,0 0-393,5-1 1,0 1 309,4 0 0,0-1-250,0-3 1,0-3 132,0-6 0,5-4-616,3-4 1,3 0 1009,1-3 0,39-48 0,-21 8 0,0 0 0</inkml:trace>
  <inkml:trace contextRef="#ctx0" brushRef="#br0">24452 9562 7841,'0'-12'0,"0"-1"-221,0 1 1,0 0 119,0-1 1,2 1 631,2 0 0,-3 4-162,3-1 1,2 1 6,-2-4 0,1 4 32,0-1-306,-4 7 50,4-4 1,-5 8 9,0 2 1,0 8-113,0 9 0,-4 3 47,0 5 0,-4-2-125,4 6 0,-4 0 80,4 4 1,-1 0-204,5 0 1,0 0 33,0-1 1,0 1 37,0 0 0,0-4-11,0 0 0,0-6-206,0 2 1,0-4-24,0-5 0,0-6-195,0-6 378,0-5 13,0 2 1,0-6 202,0-3 0,0-3-55,0-5 0,-1-2-36,-3-3 1,3-2 4,-4-5 1,4-5 96,1 0 1,1-9-23,4 1 1,-3-7-66,7 3 0,0-5 90,8 1 0,-4-3-232,4-1 0,2-1 270,1 1 1,3 7-61,2 5 0,0 7 16,-1 9 0,0 5 58,-4 8 1,2 2 183,-6 6 1,1 7-77,-5 5 0,-5 2-121,-3 7 1,1-2-113,0 1 1,-3 3 216,-6-2 0,-4 2-301,-8 2 1,1-2 9,-6-2 0,5 2 2,-5-3 1,1-2-79,-5-2 1,2 2-228,2-1 1,-1-1-147,6-4 1,-5-5 207,5-3 1,0 2-315,3-2 0,5 0-222,0-4 523,5-5 0,3-2 307,8-6 0,5 0 0,3-4 0,31-9 0,13-5 0,-16 7 0,1 0 0,0-1 0</inkml:trace>
  <inkml:trace contextRef="#ctx0" brushRef="#br0">24871 9463 6970,'0'9'605,"0"-1"1,0-4-335,0 4 1,0 2-123,0 6 0,0-1-122,0 6 1,0-5 70,0 5 1,0-5-96,0 5 0,0-2-26,0 1 1,0-2-120,0-6 1,5 1-9,4-1 0,1-5-87,3-3 1,-1-3 18,0-1 1,2 0 95,2 0 0,-1-7 99,6-5 1,-6-2-49,1-6 1,2 3 52,-1-3 0,3-1 27,-3-3 0,-1-1 25,-4 1 1,-4 4 40,1 4-17,-1-3 159,-1 5-207,-2 2-9,-5 6 0,-1 8 24,-3 2-21,2 3 0,-3 5 2,5 0 0,0-3-5,0-1 0,0-4 47,0 4 0,0-4 90,0 4 0,5-5 176,4 1 0,1-2-79,3-2 0,0 0 73,4 0 0,-3 0-35,2 0 1,2-4-120,-2-1 1,1 1-11,-5 4 1,0 2-149,0 2 0,-3 3 78,-1 5 1,-5 2-189,1 2 1,-3-2-174,-1 2 0,0 2 151,0-2 1,0 1-124,0-5 0,-4-4-92,0 0-669,0-5 486,4 3 0,0-12-521,0-2 1055,0-8 0,-9-18 0,-4-6 0,-1-7 0,1 1 0</inkml:trace>
  <inkml:trace contextRef="#ctx0" brushRef="#br0">24908 9107 7895,'-25'-6'0,"1"-2"0,4-2 268,4 2-257,8-3 1225,2 10-1018,6-5 0,6 6-434,2 0 0,3 4-46,1 1 0,1 4-327,-1-1 1,0-1 588,0 1 0,28 1 0,7 3 0</inkml:trace>
  <inkml:trace contextRef="#ctx0" brushRef="#br0">26532 9328 7936,'0'-18'-288,"0"5"-43,0-4 1,-4 4 627,0 0 0,-6 5-21,2 0 1,-3 4-86,-1-4 1,-2 5-34,-2-1 1,1 8-195,-6 4 1,2 8 67,-1 5 0,-2-2 48,5 2 0,1-1-21,4 5 1,1-1-124,3 1 1,1 0-18,3-1 1,2-3 61,-2-1 1,3-5-23,1 2 1,5-4 63,3 0 0,5-7-11,3-1 0,-1-4-2,6-1 0,-1 0-1,5 0 1,4-6 10,-1-2 0,1-7 2,-4-1 1,-1-1 94,1 5 1,-5-2-87,1-2 0,-6 2-14,1-2 0,-2 4 54,-2 3 68,-5-2-143,-1 5 0,-6-1 1,-2 5-13,-2 7 1,3 4-119,-3-1 1,-2-1 121,2 1 1,0-4-13,4 5 1,0-5 79,0 4 1,5-5 8,4 1 0,2-3 71,1-1 0,4-1-89,1-3 0,5-3 23,-2-5 0,-2-2 37,-2-3 0,2 2 7,-2-5 0,-1-1-114,-6-3 0,-2-2 60,-3-3 1,-3 2-146,3-6 1,-8 0 119,-4-4 0,-5 2 50,-3 2 0,-2-3-68,-2 3 1,-5 7-10,1 2 0,-1 9-20,-4 3 1,-2 5 1,-2 7 0,-3 1-24,-1 3 1,-5 8 51,-3 9 0,-7 6-93,-1 2 1,-1 5 142,5-1 1,4 3 60,0 1 1,7-1-42,1 1 0,7 0 14,9 0 0,3 0-32,6 0 0,5 3 7,3-3 0,4 2-141,4-6 0,3-3 72,5-1 1,6 1-128,3-1 0,3-1 325,5-3 0,0-2-366,8-2 0,-2-3-131,10-6 0,-4 0-145,4 0 0,2-5-22,6-3 0,-2-2-184,2-2 0,-6-2 642,-2-2 0,0-4 0,4-8 0,-2-5 0,-6-2 0,-6-2 0</inkml:trace>
  <inkml:trace contextRef="#ctx0" brushRef="#br0">27997 9082 8138,'-7'-12'0,"-3"-1"-742,6 1 504,-5 0 0,3-1 819,-2 1 0,1 4-233,3 0 1,1 4-197,-5-5 1,0 7-45,-5-2 1,0 2-6,-4 2 1,-2 0 136,-5 0 1,-6 6-107,-3 2 0,-7 4 133,-1 5 1,0 2-137,4 5 1,0 6 145,0 3 1,2 1-131,2-1 1,8 1-102,9-5 0,4 4 78,3-4 1,5 4-28,8-5 0,9-3-79,7-5 0,5-3 54,4 3 0,3-5-78,9 2 0,3-5 44,5-4 1,6-1-707,2-3 1,2-2 141,-1 2 0,0-3-275,-4-1 0,-5-1 178,-4-3 1,-5 1 622,1-5 0,-4 2 0,-4-3 0,-5-1 0,-2 2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brush xml:id="br1">
      <inkml:brushProperty name="width" value="0.12095" units="cm"/>
      <inkml:brushProperty name="height" value="0.12095" units="cm"/>
      <inkml:brushProperty name="color" value="#FF0000"/>
    </inkml:brush>
    <inkml:brush xml:id="br2">
      <inkml:brushProperty name="width" value="0.09071" units="cm"/>
      <inkml:brushProperty name="height" value="0.09071" units="cm"/>
      <inkml:brushProperty name="color" value="#57D200"/>
    </inkml:brush>
  </inkml:definitions>
  <inkml:trace contextRef="#ctx0" brushRef="#br0">3187 886 7808,'0'-12'-286,"0"-1"14,0 1 1,0 4 269,0 0 1,0 4 129,0-5 0,0 5-35,0-4 0,0 4 20,0-4 0,-1 1-68,-3-1 0,2 1 61,-2 3 0,3 1 66,1-5-117,0 5 0,-1-6 65,-3 4 27,2 1-73,-3 4 1,5 6 55,0 2 0,-4 6-46,-1 6 0,0 3 118,1 14 1,1 3-102,-5 9 0,5 2-144,-1 2 0,-1 3-165,1 6 1,-5-6 90,5-3 0,0-4 66,4-3 1,0-5-101,0-9 0,0-7 7,0-9 95,0-2-2,0-2 0,0-6-34,0-6 124,0-6 0,-1-2 124,-3 0 0,1 0-177,-5-5 0,5 0 19,-1-4 1,1-3 3,-1-9 1,3 2 66,-3-6 1,2-4-78,2-4 0,0-5 80,0 0 0,4-1-66,0-3 1,6 1-125,-2 0 1,-1 0 117,1-1 1,0 11-2,5 2 1,3 14 8,1 2 0,-1 6-7,-4 3 1,5 5-12,-1 3 1,2 4 3,-2 4 1,-2-1-184,2 5 1,-2 0 112,-2 4 0,1 5-215,-1-1 0,-1 2-95,-3-2 1,-1 2 378,-3 3 0,-19 35 0,0 4 0</inkml:trace>
  <inkml:trace contextRef="#ctx0" brushRef="#br0">3138 1132 7830,'-12'0'-211,"-1"0"0,5 0 84,0 0 1,4 0 709,-4 0 0,5 2 237,-1 2-579,3-3 0,7 4-159,7-5 0,0 0-216,8 0 0,-5-1-160,5-3 1,-1 3 209,5-3 1,0-2-504,-1 2 1,1-4 128,-1 4 458,1 0 0,27-13 0,7-3 0</inkml:trace>
  <inkml:trace contextRef="#ctx0" brushRef="#br0">3643 923 7830,'-13'0'0,"2"1"92,3 3 1,-3-1 96,3 5 0,1 1 290,-1 3 0,5 6-91,-1 2 1,3 3-363,1 2 0,0 4-5,0-1 0,4 3-46,0-3 1,6-2-46,-2 3 0,1-3-330,0-1 0,1-5-281,-1 1 0,0-6 294,-1 1 1,3-4 386,-2-3 0,2-15 0,1-8 0</inkml:trace>
  <inkml:trace contextRef="#ctx0" brushRef="#br0">3692 1009 7830,'-2'-18'16,"-2"-2"1,2 1 163,-7-2 1,7 6 82,-2-1 0,2 2 264,2 2-431,0-1 0,2 2 81,2 3 1,4-1-167,8 5 1,-2 0 75,2 4 1,2 0-60,-1 0 1,3 1-14,-3 3 0,-1 3-170,-4 5 0,-4 2-22,1 2 1,-7 3-64,2 6 1,-2 1 28,-2 3 1,-4-3-39,0 2 1,-6-2 161,2-1 0,-2-6 5,2-3 0,-3 1 163,3-5 1,1 3 6,-1-7 1,4-2 417,-4-2-278,5-3-93,-3-1-146,6 0 0,7-4 74,6 0 1,-1 0-130,4 4 1,2 0 90,-2 0 1,5 0-65,-5 0 0,5 1 68,-5 4 1,1-3 121,-5 6 1,0 1-81,1 3 1,-2-4 286,-3 0-142,-3 1 0,-6 3-76,-3 0 1,-4 1-118,-9-1 1,-2-1 90,-6-3 0,5 3-274,-1-3 1,1 2-107,-5-2 0,6 1-498,3-4 415,-3 4 0,5-7-827,-3 2 240,9-3 936,3-1 0,38-38 0,8-10 0</inkml:trace>
  <inkml:trace contextRef="#ctx0" brushRef="#br0">4270 825 10000,'0'17'549,"0"4"1,2 3-358,2 5 1,-3-2 25,3 6 1,2 0-238,-2 4 1,1 3-91,-1-3 1,-1 1-132,5-9 1,-5-1-55,1-3 0,2-2-315,-2-2 0,1-1 51,-1-8 1,-1 2-169,5-10 726,-5 6 0,8-31 0,-4-1 0</inkml:trace>
  <inkml:trace contextRef="#ctx0" brushRef="#br0">4295 984 7836,'-8'-12'-163,"-1"0"1,7 0-327,-2-1 1,2 1 453,2 0 0,2-1-41,2 1 0,3 1 684,5 3 1,4 2-322,1 6 0,5-4 53,-2 0 1,3 0-68,2 4 0,-5 4-39,1 0 0,-2 10-124,2-2 0,0 5 56,-4-1 0,-2-1-49,-7 6 0,2-1-9,-6 5 0,4-5-158,-4 1 1,0-2 97,-4 1 0,-4 0-142,0-4 1,-6-2-88,2 2 1,-8-1-91,-5 2 0,-2-4 70,-2 4 1,1-5-46,-1-4 1,2 3-829,2-3 1074,-2-2 0,-18-12 0,-11-7 0</inkml:trace>
  <inkml:trace contextRef="#ctx0" brushRef="#br0">5685 874 7786,'0'-8'-269,"0"-1"303,0 7 1,-1-8 421,-3 6-126,3 0-173,-5 4 1,5 1 15,-3 3 1,2 3-7,-2 5 0,-1 6-55,1 3 0,-5 2 67,5 2 1,0-1-177,4 1 1,0 4 100,0-1 0,0 0-94,0-8 0,0 3-19,0-2 1,6-3-83,2-2 1,3-2 102,1-2 1,2-5 3,2-3 0,-1-3-99,6-1 1,-5 0-68,5 0 0,-2-5 167,1-3 0,-2-3-15,-6-2 1,1 0 78,-1-4 0,-1 4-16,-3-4 1,-2-1 10,-6 2 1,-2-4-94,-2 3 1,-3-3-6,-5 3 1,-2-3-154,-2 3 1,1 1 60,-6 4 1,2-1-33,-1 1 0,-3 4 46,2 0 0,2 5-212,-2-1 0,6 2-355,-1 2 227,2 0 0,3 2-8,3 2 448,3-3 0,54 10 0,12-4 0</inkml:trace>
  <inkml:trace contextRef="#ctx0" brushRef="#br0">6215 541 7821,'-9'-8'-88,"1"0"628,0 5 163,-4-2 1,-1 5-329,1 0 0,5 1-123,3 3 0,-1 3-165,1 5 0,-5 5 87,5-1 0,0 8-89,4 0 1,0 2 16,0 7 1,0 0-93,0 4 0,0 0 82,0 0 0,2 4-180,2 0 1,-2 0 22,7-5 0,-5 1 109,4 0 1,-1-1-175,1-3 1,2-3 39,-6-6 0,1 0-129,-1-4 0,-2 2-87,2-6 0,-3-3-81,-1-5 0,0 0-43,0 4 1,0-3-211,0-1 0,-4-4 640,0 4 0,-28-11 0,-2 2 0</inkml:trace>
  <inkml:trace contextRef="#ctx0" brushRef="#br0">6079 997 7821,'0'-13'315,"0"1"1,0 0-102,0 0 1,2 1-159,2 2 1,3-2 107,5 3 1,6-1-107,2 1 1,8-3-519,0 2 1,6 4 459,-1 1 0,2 0 0,4 1 0,3 0 0,1-1 0</inkml:trace>
  <inkml:trace contextRef="#ctx0" brushRef="#br0">7642 837 7815,'-5'-7'-1264,"3"0"1264,-2 3 0,14-8 0,3-7 0</inkml:trace>
  <inkml:trace contextRef="#ctx0" brushRef="#br0">7691 615 7850,'0'-12'0,"0"0"-1429,0-1 1534,0 1 1,0 4 873,0 0-300,0 5-392,0-3 0,0 8-121,0 2 1,-4 8-24,0 9 0,-5 3-6,0 5 1,-6 3 6,-1 4 0,0 3-95,3 2 0,-3 3-20,-1 5 0,1 0-158,4 0 0,-1-5 58,1-3 1,0 0-99,-1-4 0,3-4-44,1-13 155,4-2-74,5-6 35,0-10 0,1-8 114,3-10 0,3-7 6,5-2 0,1-1 15,-1-7 0,4-1-65,1-7 1,5 1-17,-2-5 0,-1 4-46,2-4 0,-1 1 63,5-1 1,-4-5-9,-1 4 0,-5 5-5,2 9 1,-4 10 353,0 1-184,-7 6 1,0 10 93,-6 5 0,0 11-52,0 9 1,0 5 79,0 3 0,0 4-84,0 5 0,-4 1-28,0 3 1,0-1-209,4 5 0,0-5 114,0 1 0,0-4-291,0-5 0,0 3 13,0-7 0,0 1-55,0-4 1,4-6-295,0-3 152,5-2 1,-7-6-427,2 0 261,3-5 593,-6 2 0,4-26 0,-5-7 0</inkml:trace>
  <inkml:trace contextRef="#ctx0" brushRef="#br0">7519 997 7850,'-8'-11'-123,"0"3"1,5 1-552,-1 3 1070,2 2 0,8-3-116,2 5 0,4-1-332,5-4 1,2 4 52,6-3 1,1 3-423,2 1 0,4 0 73,5 0 0,0-5 348,0 1 0,-4 0 0,3-1 0,3 1 0,0 1 0</inkml:trace>
  <inkml:trace contextRef="#ctx0" brushRef="#br0">8479 665 7850,'0'-13'0,"0"1"0,0 0 0,0-1-450,0 1 337,-5 0 0,-2 5 770,-6 3 1,0 2-219,-4 2 0,0 3-77,-4 5 0,-6 3-132,2 14 1,-6-2 16,2 10 0,0-4-135,5 3 0,-1 1 123,0 4 0,6-1-244,3-3 1,3 1 17,5-6 0,3 0-160,5-8 0,7 2 16,5-5 1,2-1-6,6-4 0,1-1-10,3-3 0,2-2-260,3-6 0,-3 0-178,3 0 1,2 0 231,2 0 0,2-6-241,2-2 1,-2-4-53,1-4 649,-1 2 0,-2-7 0,3-3 0,0 1 0,-1-1 0</inkml:trace>
  <inkml:trace contextRef="#ctx0" brushRef="#br0">3397 1883 7756,'-17'0'0,"1"0"0,-5 0 105,5 0 1,-1 0 152,5 0-246,0 0 45,-1 0-234,7 0 0,2 0 156,8 0 1,-2 0-79,7 0 0,3 0 44,4 0 0,2 0 120,-2 0 1,-1-2-129,6-2 1,0 3 86,3-3 1,1 3 32,-1 1 0,2 0 20,3 0 0,2-5 16,6 1 1,0 0-16,0 4 1,4-1-22,0-3 1,10 2 17,-2-2 1,4-1-214,1 1 1,2-2 120,5 2 1,1 1 69,-1-5 1,0 5-9,-4-1 0,-1-1-44,-3 1 1,3-2-88,6 2 1,-5 3-20,1-3 0,-5-2 103,5 2 0,2 0-5,1 4 1,4-4 4,-8 0 0,5-2 107,3 2 0,2 2-98,-32-3 1,0 1 0,28 2 7,-6-2 0,1 2 15,3 2 1,1-1-2,-1-3 1,-1 2-13,-2-2 1,2 3-3,-3 1 0,6 0-49,-1 0 1,2-4 43,-6 0 0,3 0-37,5 4 0,1-5 24,-32 3 0,-1 0 0,33-2-4,-5 4 1,4-4 10,-1 0 0,-28 0 0,0 0-3,-2 2 1,0 0-1,0-1 1,0 2-4,26 1 1,2-4 3,3-1 1,2 0-165,-31 3 0,0 0 0,31-1 172,-2-5 0,-3 5-13,-2-1 0,1 1 4,-1-1 0,-3 3-204,-1-3 1,1 1 206,3-1 1,3 3-2,-2-4 0,-2 0-7,-7 1 0,-2-2 5,2 2 1,2 3 3,-2-3 1,1-2-4,-5 2 0,-1 0 4,-3 4 0,1-1 49,-5-3 0,-4 2 188,-4-2 0,0 3-172,4 1 1,-2-1 324,-2-4 0,-3 4-303,-5-3 0,0 3 185,-1 1 1,-1-5-103,-2 1 1,-3-1 58,-6 1-6,0 2-132,1-3-1,-1 5-21,0 0-10,1-6-114,-7 5 0,1-4 54,-3 5-164,-2 0 111,3 0-581,-5 0-782,0 0 1411,-5 0 0,-8 0 0,-6 0 0</inkml:trace>
  <inkml:trace contextRef="#ctx0" brushRef="#br0">24539 1464 6738,'-7'-5'-83,"1"4"217,6-5-60,0 1 40,0 3-19,0-3 15,0 5 141,0 0-194,0 5 0,0-2 6,0 5 1,0-4 0,0 5 1,0-1-15,0 4 0,0 0 11,0 1 0,0-1-20,0 0 0,0 2 15,0 2 1,0 2-86,0 3 0,0 6 59,0-2 0,0 3-7,0 1 0,-1-2 7,-3 6 1,2 0 0,-2 4 0,2 1 6,-3 3 1,4-1 0,-3 5 1,3-4 47,1 4 1,-4-5-42,-1 1 1,1-2-9,4 3 0,0-4-1,0 3 1,0-3-7,0-1 1,4 4-28,1 0 0,-1 4-8,-4-4 0,0 0 11,0-4 1,0 6-10,0 2 1,0 3-49,0 1 1,0-1 54,0-3 1,0 3-30,0-3 0,0 7 22,0 1 0,0-4 6,0-4 1,0-4 21,0 4 1,4-1 3,0 1 1,0-2 75,-4-6 1,1 0-85,3-1 1,-2 7 16,2 2 1,-3-1-7,-1 1 1,0 0-60,0 4 0,-4 3 5,0-3 0,-1 5-137,0-5 0,4 0 145,-3 5 0,-1 4-13,0 0 0,-3 3 12,4-7 0,-4 3-2,4-4 1,-4 5-9,4-5 0,-2 0 12,2-3 1,3-1 21,-4 0 1,4 0-8,1 1 0,4-5 3,0 0 1,2-1-9,-2 1 0,-3 5-1,3-5 0,-2 6 22,-2-6 0,0-1 5,0 1 0,0 0 19,0 4 1,0-4-37,0 1 1,0-3 7,0 2 0,-4 7-11,0-2 1,-5 2 0,5-3 0,-4 0 17,4 0 0,-4 3-1,4-3 0,-2 3-10,2-6 0,3-3 0,-3 2 1,2-1 136,2 1 1,0 2-124,0-6 0,0 5 191,0-1 0,0 2-164,0-2 1,2-3-51,2-5 1,-2-4 26,7 0 0,-5 0-1,4 4 1,-4-4-90,4-1 1,-4-3 54,5 4 1,-5-2-39,4 2 0,-4-1 168,4-4 0,-5-2-89,1 3 0,1-7-171,0-2-246,-1-5 211,1 3-291,-4-11-267,5-1 452,-6-6 1,0-2-144,0-2 0,0-3-173,0-5 594,0-6 0,-6-23 0,0-11 0</inkml:trace>
  <inkml:trace contextRef="#ctx0" brushRef="#br0">24539 1526 8021,'-13'0'-1836,"6"-1"2129,3-4-67,-3 4-112,6-4-28,-4 5 1,6 0 6,3 0 1,3 0 17,5 0 0,2 0 9,2 0 1,3-2-26,6-2 1,5 3-15,3-3 0,4 1 28,4-1 0,4 3-57,8-4 0,5 0-259,7 1 0,-29 2 1,1 0 224,1 2 0,2 0 0,3-2 0,1 0-48,0 0 0,-1 0 1,-2-1-1,1 1 15,-3 2 1,0 0-1,-2 0 1,0 0 44,32 0 0,0 0-269,-12 0 1,-1 0 240,-15 0 1,0 0-82,-4 0 0,-5 2 4,-4 2 0,-7-3-84,-5 3 76,-2-2 683,-2-2-672,-5 0 282,4 0-333,-10 0 39,5 0-347,-6 0-461,0 0 892,0 5 0,-6-3 0,0 14 0,-7-2 0</inkml:trace>
  <inkml:trace contextRef="#ctx0" brushRef="#br0">26065 1526 7423,'0'-7'-38,"0"2"165,0 5 1,0-2 126,0-2 1,0 3-463,0-5 41,5 6 186,-4 6 0,5 1 20,-6 5 1,0-4-7,0 0 0,4 1-20,0 3 0,0 4 32,-4 1 0,4 0 62,0 0 0,0 1-57,-4 2 0,5 8 117,-1-4 1,0 5-89,-4 0 0,0-2 8,0 6 0,0 0-34,0 3 0,0 1 3,0 0 0,0 2-20,0 2 1,0-3-15,0 3 1,0-3 17,0-1 0,0 0 7,0 0 0,0 4-92,0 0 0,1 1 82,3-1 1,-2-2-3,2 2 0,-2-3 1,3-1 0,-4 4-3,3 0 0,1 0-14,0-4 1,3 4 8,-4 0 0,0-18-3</inkml:trace>
  <inkml:trace contextRef="#ctx0" brushRef="#br0">26193 3076 9980,'3'33'-28,"1"17"38,-4-5 0,0 1-5,0-5 0,0 2-18,0 2 0,0 7-11,0-3 0,-1-1 11,-4-3 1,3 4-143,-7 4 0,7 5 151,-2-5 1,-2-1 4,2-7 0,0 3-1,4-3 1,0 3 29,0 1 1,1-4 2,3 1 1,-2-5 1,2 4 1,1-2 42,-1 3 0,5 0 18,-5-5 0,4 2-59,-4-2 1,2 1-61,-2 3 0,-3 2 65,3-6 1,-1 5-136,1-1 0,-3 2 57,3-2 1,-2 1 27,-2-5 0,0 6-36,0-2 1,0 3-11,0 1 0,0 0 35,0 0 0,0 1-3,0-1 0,0 3 35,0-3 1,0 2-29,0-10 1,0 4 34,0-4 1,0 4 9,0-4 1,0 4 3,0-4 1,0 4-28,0-4 0,0 4 5,0-4 1,0 0-12,0-4 0,0 0 10,0 0 1,-4 4-51,0 0 1,-5-4 41,5-4 1,-1 1 53,1 7 1,2-3-67,-2 3 0,-1-2 27,1-2 1,0 0 13,4 0 1,-5-1 5,1 1 0,0-4 78,4 0 1,0-4-111,0 4 0,0-1-19,0 5 0,0-5 39,0-4 0,0-6-28,0-1 0,4-2 4,0 1 1,1-2-5,-5-5 1,0-1 99,0 0-36,0 0 1,0-3-248,0-1 123,0-5-512,0 2 182,0-5-377,0 0 0,-2-4 769,-2 0 0,3-44 0,-5-7 0</inkml:trace>
  <inkml:trace contextRef="#ctx0" brushRef="#br0">24539 7125 7946,'-7'0'-712,"0"-1"566,3-3 260,2 2 1,-4-3-26,1 5 1,4-1-6,-3-3 0,1 2 85,-1-2-65,3 3 0,-6 1-144,3 0 229,3 0-181,-5 0 35,6 0 0,1 0 5,4 0 1,3 0-10,8 0 0,3 0-1,6 0 1,6 0-6,6 0 0,3 1 0,9 3 1,2-2-311,6 2 0,3-3 311,-2-1 0,2 0-147,1 0 1,5 0 18,0 0 0,-6-1-49,-7-3 1,2 2 104,-2-2 0,-1-1-30,-7 0 0,2-3 67,-6 4 0,1-4-41,-1 4 0,-3-4 90,4 4 0,-6-2-72,-3 2 1,1 3 75,-5-3 0,0-2-9,-5 2 1,-3-2 205,-1 2 1,-3 3-202,3-3 1,-5-2 34,2 2 1,-3 0 62,-2 4 1,-4 0 14,0 0 167,0 0-189,-1 0 101,4 0-169,-9 0 1,4 0 72,-1 0-63,-4 0-131,4 0 1,-3 0-81,2 0 118,-3 0-211,5 0 227,-6 0-781,0 0 0,-6 0 1,-1 0-1</inkml:trace>
  <inkml:trace contextRef="#ctx0" brushRef="#br0">26212 7027 7946,'0'-7'-269,"0"2"1980,0-1-1499,0 5 0,2-5-598,2 6 143,-3 0-102,5 0 1,-5 0-710,3 0 522,-3 0-168,5 0 700,-6 0 0,0 6 0,0 1 0</inkml:trace>
  <inkml:trace contextRef="#ctx0" brushRef="#br0">25351 7211 7903,'0'-12'-1005,"0"0"1243,0 0 18,0-1-102,0 1 45,0 0-95,0-1 1,1 5 94,3 0 38,-2 5-121,3-8 0,-5 8 110,0-5-46,0 6-3,0-4 12,0 6-4,0 0-208,6 0 113,-5 0-148,4 0 1,-5 1 151,0 4 1,0 1 8,0 7 1,0 0-17,0 4 0,-1 2 13,-3 6 0,3 5-9,-4 2 0,3 4-11,-2 1 1,2 9-60,-2 4 0,-1 7-187,1 0 1,-5 5 189,5 4 1,-4 1-8,6-33 0,0 1 0,-6 32-3,4-5 1,-5-1-6,5 1 0,-1-3-7,1-6 0,2-1 39,-2-11 1,4-1-5,4-7 1,-1 1-41,5-6 1,-4 1 33,5-4 0,-5-2-137,4-2 1,-4-4 51,4-4 1,-5-1 167,1 0-406,-3-5-397,5 4 80,-5-10 345,5 5 1,-6-8-421,0-2 424,-6-2 0,-1-7-155,-5 1 1,4-5 121,0 1 0,1-6 293,-1 2 0,-7-25 0,-3-10 0,1-5 0,0 0 0</inkml:trace>
  <inkml:trace contextRef="#ctx0" brushRef="#br0">25265 7261 7926,'-6'-13'-46,"5"1"0,-9 4 123,6 0 1,-1 5 70,1-1 0,1 4-54,-5 4 1,-1 3-12,-3 5 0,0 2-19,-1 2 1,1-1-116,0 6 0,1-6 56,3 1 0,-3 2 75,3-2 0,1-3 233,-1-5-195,5 0 421,-3-1-367,6-2 1,2-10-55,2-3 0,3-9 13,5-3 0,4-4 16,1 0 1,3-1-195,-3 1 0,5-1-12,-2 0 1,2 1 120,-2-1 0,2 6-3,-5 3 0,-1 3 158,-4 5-144,1-3-25,-1 10 1,-5 1-35,-3 8 0,1 7-168,0 1 1,-1 6-77,-4-1 1,0 1 58,0-2 0,0 4-181,0-4 1,4-2 94,0-2 1,4-1-197,-4 2 0,6-4 39,-2 4 1,4-4-306,5 0 719,-4-1 0,38 6 0,2 1 0</inkml:trace>
  <inkml:trace contextRef="#ctx0" brushRef="#br0">25523 8737 7961,'8'-4'-1273,"0"0"1812,-5-5-267,8 2 0,-8-4 12,5 3 1,-5-3-106,1 3 1,-3 1 0,-1-2 0,0 5-3,0-4 1,-4 4 0,0-4 0,-5 5-37,0-1 0,-2-1-3,-1 0 0,-2 3-103,-2 6 0,1 0 68,-6 8 1,6-1-104,-1 10 0,-2-1 67,2 5 1,-5 1-149,5 2 0,-1 4-61,5 5 1,4-4-16,0-1 0,5 1-6,-1 4 1,8-1-139,4-3 1,5-3 118,3-6 0,4-5-51,9-2 1,-1-5 22,4-4 0,-3-2 25,4-6 0,-4-2-39,3-2 0,0-2 130,1-7 0,-7-3 167,-6-1 0,-5-4-64,2 0 1,-4 2 201,0-2 0,-7 2 121,-1-1 0,-4 2-158,-1 6 0,0-1 266,0 1-94,0 5-204,-6 2 1,0 6-66,-7 3 0,5 3-153,0 5 0,4 2 104,-4 2 0,5-1-142,-1 6 0,-2-6 78,2 1 1,0-2-97,4-2 0,1 1 64,4-1 0,-3-1 37,6-3 1,1-2 30,3-6 0,0 0 4,1 0 1,3-2 4,0-2 1,5 0 37,-5-8 1,5 2 134,-5-6 1,1-3-56,-5-2 1,-1 2-39,-3-2 0,3 5 117,-3-4 1,-2 4-62,-2 0 1,-3 2 33,-1 2 0,0 4-11,0 0-25,0 5-121,-5-3 1,2 8-144,-5 2 1,5 4 81,-1 9 0,-2-2 17,2 5 0,0 1-78,4 3 0,-4 5 84,0 0 0,0 5-115,4-1 1,0 8 60,0 4 0,0 3-67,0 1 0,0 1-38,0 4 1,0-4 120,0 4 1,0-5 38,0-4 1,0-3-44,0-5 0,0-5 184,0-3 0,0-9-64,0-4 182,0-7-80,0-4 1,0-6 93,0-3 0,-6-3 4,-2-5 1,-4-1-140,-4 1 1,1-5-50,-6 1 0,2-6 21,-2 2 0,-1-2-149,6 1 0,0 2 84,3 3 0,2 2-299,3-2 0,-1-2-111,5 1 0,-1 1-115,5 4 0,2 4 93,2-1 1,4 1-76,9-4 1,2 1 476,5 3 0,20-10 0,8-3 0,5 1 0,-1-1 0</inkml:trace>
  <inkml:trace contextRef="#ctx0" brushRef="#br0">25954 7064 7961,'-13'0'-1407,"5"0"1313,0 0 1,5-2 533,-1-2-101,3 3-195,1-5-28,0 6 78,0-5-94,0 4 0,5-5-24,4 6 1,1-4 27,3 0 1,5 0 28,2 4 0,5-2 94,3-2 1,5 3-195,8-3 0,8-2 73,9 2 0,9 0-343,-31 4 1,2 0 0,3-2-1,2 0 260,4 0 0,1 0 0,0 0 1,0 0-61,-1 2 0,0 0 0,1 0 0,0 0 42,-3 0 1,0 0-1,1 0 1,-1 0-51,-3 0 0,-1 0 0,-1 0 0,0 0-231,26 0 1,-1 0 283,-3 0 1,-3 0-29,-6 0 0,-6 0 14,-15 0 1,-3 0-31,-8 0 1,-4 0 55,-4 0 4,-6 0 527,-2 0 1,-6-1-129,-3-4-288,2 4 0,-7-6-137,5 3 0,-6 3-256,2-3 228,-3 2 0,-1 2-413,-1 0-16,1 0 334,0 0 0,-1 0-135,1 0 50,0 0 145,-1-5 1,1 3 21,0-2 0,4-1 40,-1 1 0,3-2-57,-3 2 0,0 1 128,5-5 0,-6 4 3,2-4 0,1 4 89,-1-4 1,4 4 91,-4-5-35,-1 1 0,-2-4 53,3 0 0,-1 3 23,4 1 77,-4 0-239,8-4 0,-5 3-129,6 1 69,0 5 0,6-2-25,2 5 1,4 0 34,4 0 0,0 5-7,4 4 0,-1 2-80,2 1 1,1 2 61,-6 2 0,4-1-113,-3 6 0,-1-1 70,-3 5 0,-2-1-188,-3 1 1,-3 1-52,-5 3 1,-3-3-44,-5 2 1,-5-2 67,-12-1 0,-4 0-52,1-1 0,-7-5 49,3-2 0,0-4 51,-1 0 1,6-7-107,-2-1 0,5-4-143,3-1-22,9 0 424,6 0 0,32-15 0,19-8 0,0-1 0,-1 0 0</inkml:trace>
  <inkml:trace contextRef="#ctx0" brushRef="#br0">28341 6830 8040,'23'-18'0,"-2"-2"0,1 2-141,-6 1 1,-1 4 95,-7 0 1,-1 1 939,-3 0-277,-2 0-566,3-1 152,-10 1-112,-2 5 0,-5 2-161,-1 5 0,1 0 68,0 0 1,-2 1-28,-2 3 0,1 3 74,-6 5 1,1 1 104,-5-1 1,2 6-108,2 2 0,-1-2 5,6-2 0,0 2 19,3-1 1,1 4 9,0 0 1,5-2-130,3 2 1,2-2 69,2 1 1,7 2-198,5-5 0,6-1 45,7-4 0,5 1-277,3-1 0,2-1 36,2-3 0,-4 2-99,0-6 0,-2 4 121,2-4 0,1 1 352,-5 0 0,11-21 0,-2 1 0</inkml:trace>
  <inkml:trace contextRef="#ctx0" brushRef="#br0">28612 6953 8043,'1'-12'-610,"3"-1"0,2 5 1115,2 0 1,3 4 299,-3-4-556,3 5 1,6-7-49,-1 6 1,2 0-1,-2 4 1,-1 2-63,6 2 0,-6 2-10,1 7 0,-2-1-228,-2 0 1,-5 5 88,-3-1 0,2 5-242,-2-5 1,0 6 93,-4-1 0,-6-2-28,-2 1 1,-3-3 70,-1 3 1,4-5-326,-1 2 522,1-4-121,-4 0 403,0-7-91,5 0-206,1-6 1,10-6-37,0-2 0,7-4 15,2-5 0,-1 4-41,4-4 0,2-2-20,-1-1 0,-1 1 26,-4-2 1,5 5-18,-1-5 0,-1 6 133,-7-1 0,2 2-110,-6 2 1,2 1 557,-2 3-162,-3-3-329,4 9 0,-10-3-35,-3 5 0,-3 4-105,-1 0 1,-1 6-75,1-2 1,0 7 49,-1 1 0,1 1-124,0-5 1,5 0 58,3 1 0,1-1-21,-1 0 0,3 0 63,-4 1 0,5-1 20,5 0 0,3-3-88,8-1 0,-1-4-134,6 4 0,-5-5-230,5 1 1,-1-1 2,5 1 532,-1-3 0,28-17 0,7-12 0</inkml:trace>
  <inkml:trace contextRef="#ctx0" brushRef="#br0">23246 3753 7472,'-5'7'-1253,"2"3"1254,-5-6 282,5 0-208,-2-4 0,3 4 104,-2 0-58,3 0-58,-5-4 0,6 2 34,0 2 1,0-3 20,0 5 7,0-6 397,0 0-453,6-6 0,-3 3 2,5-5 0,0 4 2,4-4 1,1-2-11,-1-6 1,4 2 1,1-2 0,5-3 8,-2-2 1,3 1-8,2-5 1,5 2 41,3-10 1,7 0-35,1-4 1,4 0-208,-4 0 1,1-4 193,-1 0 1,-4 0 1,0 4 0,-1 5-77,-8-1 1,5 4 33,-4-4 1,4 2-51,-5-2 0,1-1 75,-4 5 1,3-4-93,1 5 0,5-7 53,-1 3 0,1-3-7,-1 3 1,4-3 15,0 7 0,0-5-4,4 4 1,-3 0 25,-1 5 0,-4-5-1,0 0 1,-6 1-7,2 3 0,-3 5-5,-2-1 1,1 1-16,0-5 1,-1 0 5,1 1 0,-5 3 207,1 1 0,-2 3-216,2-3 0,0 5 38,-4-2 0,3 4-12,-3 0 1,1 1 1,-2 0 0,-2-1 18,2 1-34,-2 0 0,-2 0-34,0-1 0,-5 5 11,-3 0-6,3 5-63,-6-2-27,5 5-75,-6 0-127,0 0 212,-6 0 0,5 1 18,-3 3 1,1-3-85,-1 4 54,3-4 1,-5 0-325,6 3 90,-5-2 5,3 3 1,-4-3-425,2 2 190,2-3 104,-3 5 461,-1-6 0,3 4 0,-5 0 0,6 0 0,-9-4 0,8 0 0,-5 0 0,5 0 175,-8 0-81,4 0 297,-5 0 12,0-6-159,-1 0 0,5-5-31,0 2 1,4 0 308,-4 5-285,5-6 1,-4 5-86,3-4 1,2 3-177,-2 2 188,3 2-67,1-3 14,0 5-251,0 0 131,5 0 0,2 4-12,6 0 1,-5 1-7,0-1 0,0-2 58,5 2 1,3-3-26,0-1 0,1 0 19,-5 0 0,0 0 29,1 0 1,-1 2 36,0 2 0,1-3 11,-1 3 0,-4-2-27,0-2 0,-1 1 90,1 3-101,-2 3 1,-8 7 5,-2 2 0,-2-1-207,-7 6 1,0-1 65,-4 5 1,3-5-146,-2 1 0,-2-1-210,2 5 0,-1-5-700,5 1 1126,0-6 0,16 3 0,4-6 0</inkml:trace>
  <inkml:trace contextRef="#ctx0" brushRef="#br0">22053 3815 7954,'-6'-7'-295,"5"-4"1,-5 4 273,6-5 268,0 0 1,0-1-59,0 1 0,0 4 15,0 0 0,0 4 31,0-5-12,0 7-126,0-9 194,0 9-198,0-3 1,0 10 64,0 4 0,0 3-8,0 4 0,-1 3-10,-3 6 0,3 4 12,-4-1 1,0 5-10,1-4 0,0 5 14,4-1 0,0 3-375,0 0 1,0-4 108,0-3 0,0-1-13,0-3 1,0 2-47,0-6-9,0-3-34,0-1-227,0-4-369,0-7 313,5 0-312,-3-6 147,3 0-19,-5-6 678,0 0 0,-5-34 0,-2-7 0</inkml:trace>
  <inkml:trace contextRef="#ctx0" brushRef="#br0">22016 3852 7998,'0'-12'-250,"-4"-2"-62,0-3 1,-2 4 532,2-4 1,3 0-54,-3 0 0,4 1 133,4 3 1,2 1-34,7 0 1,3 0-37,1-1 1,4 1-127,0 0 0,2-1-140,2 1 0,-1 5 40,1 3 1,0 3-243,-1 1 1,0 1-206,-4 3 1,-2 0 215,-6 9 1,0-4-58,1 8 0,-2-2-9,-3 1 1,-1-2-109,-3 2 0,-3 2 399,3-2 0,-19 6 0,-5-3 0</inkml:trace>
  <inkml:trace contextRef="#ctx0" brushRef="#br0">22102 3926 7998,'-12'0'-43,"-1"0"256,1 0 651,0 0-137,5 0-535,1 0-131,6 0 1,6 0-167,2 0 1,4 1 24,5 3 0,1-2-221,2 2 0,3-2 20,-2 2 0,2-1-268,2 5 1,-1-4 98,1 5 0,-5-5-71,1 4 521,-1-5 0,16 13 0,2-2 0</inkml:trace>
  <inkml:trace contextRef="#ctx0" brushRef="#br0">22496 4110 8452,'-7'6'745,"1"-4"-435,6 7 1,0 3-183,0 4 0,0 2-163,0-1 0,0 0-7,0 4 1,0 2-215,0-2 1,0 0 118,0 0 1,0 1-104,0-6 0,0 5-442,0-5 0,0 1 682,0-5 0,0-11 0,0-2 0</inkml:trace>
  <inkml:trace contextRef="#ctx0" brushRef="#br0">22471 4233 7998,'-7'-19'0,"-2"-3"118,5 6 0,0-5 295,4 5 0,1-5-132,3 5 0,8 0 0,9 3 0,2 1-231,2 0 0,-1 5 124,1 3 0,-5 2-396,1 2 0,-2 2 41,2 2 1,-5 3-115,-8 5 1,2 2 130,-6 2 0,0-1-102,-4 6 1,-1-6 77,-4 1 1,3 2 84,-6-2 1,-1 1 121,-3-5 0,0 0-48,-1 1 0,1-1 428,0 0 45,-1-5 61,1 4-309,5-10-119,2 5 0,6-6-56,3 0 0,5-2-10,7-2 0,-1 3-93,6-3 1,-2 3 68,1 1 0,2 0-95,-6 0 0,5 1 77,-5 3 0,1-1-9,-5 5 0,-4 0 24,0 4 0,-5 1 2,1-1 0,-2-4-6,-2 0 1,-7 1-1,-5 3 0,-1-1 33,-3-3 0,-3 2-23,-2-6 0,2 4 30,-1-4 1,0 2-101,0-2 0,-3-3-151,2 3 0,3-2 74,2-2-244,-3 0 83,5 0 1,-2-2 46,8-2 1,2 1 270,6-5 0,55-27 0,-21 11 0,0 1 0</inkml:trace>
  <inkml:trace contextRef="#ctx0" brushRef="#br0">22963 4135 7998,'4'-12'0,"1"-1"0,-1 5 418,-4 0 719,5 0-580,-3-5-519,3 7 0,-5 1-104,0 10 0,0 1 76,0 7 0,0 4-73,0 4 0,-4 2-7,0 2 1,0-5 76,4 1 0,0-1-120,0 5 0,0-2-250,0-2 0,0 1-4,0-6 0,0 2-153,0-2 0,0-2-329,0 2 849,0-2 0,0-29 0,0-7 0</inkml:trace>
  <inkml:trace contextRef="#ctx0" brushRef="#br0">22939 4184 7998,'-7'-12'-106,"-3"-5"-53,6 1 1,0 0 420,4 3 0,0 1 430,0 0 0,6 1-367,2 3 1,7 1-90,1 3 0,6 2-35,-1-2 0,6 3-31,2 1 1,4 0-14,-5 0 1,5 5-54,-4 3 1,-2 3-184,-6 2 1,-4 3 24,-4 0 0,-2 5-206,-3-5 1,-3 5-34,-5-5 0,-1 5 142,-3-5 1,-4 5-59,-9-5 1,2 2 37,-5-2 0,1-2 63,-2 2 1,-6-2-31,2-2 0,-4 1 18,1-1 0,2-1-74,-3-3 1,3 3-196,1-3 1,-2-1-128,2 1 1,-1-5 515,10 1 0,0-2 0,3-2 0</inkml:trace>
  <inkml:trace contextRef="#ctx0" brushRef="#br0">25449 2080 7990,'0'-7'-1300,"0"0"1173,0 3 342,0 3 0,0-6 45,0 3-165,0 2 0,0-5 135,0 3-159,0 3 0,4-6-2,0 3 0,2 3 40,-2-3-169,-3 2 89,10 2 0,-8 0-90,5 0 0,-4 0-10,5 0 1,-7 6 94,2 2 1,-1 3-52,1 1 1,-2 0 8,2 1 1,-3-1 1,-1 0 0,0 1 9,0-1 0,0 0 0,0 1 1,-1-1-8,-3 0 0,1-4-3,-5 1 1,4-3-14,-5 3 1,5 0 24,-4-5 0,4 0-2,-4-4 3,0 0 4,-5 0 60,1 0-23,0-5 1,5-2 79,3-5 0,2 0-99,2-1 1,0 1 46,0 0 0,4-1-30,1 1 1,3 4 37,-4 0 0,4-1-52,-4-3 1,6 4-8,-2 0 1,-1 4-18,1-5-18,0 7-64,4-4 96,1 6 1,-2 2-31,-3 2 19,-3 2 1,-1 11-17,1-1 1,-1 1 12,-4-5 0,-2 0-1,-2 1 1,1-1 2,-5 0 0,6 1 1,-3-1 0,-1-4-2,-3 0 1,3-4 1,-3 5 1,5-7-3,-4 2 1,0 3 1,-4-5 7,-1 3 1,2-6 0,3-3 1,1 1 22,3-5 1,3-1 5,-3-3 0,2 4-13,2 0 0,0 0 4,0-5 0,0 1-24,0 0 1,4-1 16,1 1 0,4 0-41,-1-1 1,-1 2 33,1 3 0,1-1-7,3 5 1,-4-5-29,0 5 1,0 0 0,5 4 1,-1 0 24,0 0 1,-1 2 15,-2 2 0,1-2-46,-1 7 1,-3-1 28,3 4 0,-7 0-103,3 1 0,-4-1 68,-1 0 1,0 1-44,0-1 52,0 0 0,-6 1 1,-2-1 1,1-4 6,-1 0 1,-1-4 4,-8 5 0,4-7 47,-4 2 1,3-2-45,2-2 1,0 0 31,0 0 0,-1 0-8,1 0 0,4-2 0,0-2 1,1 2 36,-2-7 1,0 1 4,5-4 0,0 4-25,4-1 1,0 1 8,0-4 0,4 0-8,0-1 1,5 2-3,0 3 0,3-1-51,4 4 1,-2-3 50,2 4 0,2 0-3,-1 4 1,-1 0-32,-4 0 1,1 0-6,-1 0 1,-1 6 8,-3 2 0,2-1 0,-6 1 0,1 0-53,-1 4 59,-2 1 1,2-1-32,-8 0 0,1-1 16,-5-3 1,0 2-5,-5-6 1,1 1 5,0 0 1,-1-4 1,1 3 1,0-3 16,-1-1 0,1 0 20,0 0 201,0 0-182,-1-5 0,6-2 105,3-5 1,3 4-138,1-1 1,0 1 6,0-4 0,4 0-3,0-1 0,6 2-1,-2 3 0,1 1-172,0 3 0,2 3-60,-3-3-603,3 2 536,1 8 0,-4 1 273,0 5 0,-10 22 0,0 6 0</inkml:trace>
  <inkml:trace contextRef="#ctx0" brushRef="#br0">26643 1858 6649,'0'-8'414,"0"0"18,0 5 449,0-8-570,0 4 1,0-1 72,0 0-182,0 5 0,0-4 85,0 3-216,0 3 84,0-5 1,0 12-16,0 2 1,0 3-111,0 1 0,-1 7 62,-4 6 0,4 0-168,-3 3 0,1 4 107,-1 1 0,3-2-186,-3 2 0,2-4-48,2 3 1,0-4-48,0 1 1,0-8 70,0 0 1,0-6-81,0 1 0,0-2 31,0-2 0,4-3-206,1-1 1,-1-4-615,-4 4 1048,0-5 0,0 2 0,0-32 0,0-7 0</inkml:trace>
  <inkml:trace contextRef="#ctx0" brushRef="#br0">26631 1969 8031,'-6'-14'-85,"-2"-2"0,2 1-128,2-6 1,3 6 856,1-1 0,3 2-151,5 2 0,2 0-340,10-1 1,1 2-34,3 3 0,2-1 29,3 5 0,-3-5-49,3 5 1,-3 0-178,-2 4 0,-5 6 69,-2 2 0,-9 3-143,-4 1 1,1 2-79,0 2 0,-1-1 69,-4 6 0,-6-2-7,-2 1 0,-3 2 66,-1-5 1,-1 3 30,1-3 1,0-1 48,0-4 22,-1 1 1,1-3 8,0-1 1,5-2 37,3-3 30,2-3-80,2 4 0,6-5 23,2 0 1,4 0-43,5 0 0,-2 0-4,5 0 0,-1 5 19,2-1 1,1 1-4,-6-1 1,1 3 20,-5 5 0,0-3-21,1-1 1,-3 0 67,-1 4 0,-4 1-61,-5-1 106,0 0 0,-5 1-32,-4-1 1,-3-4 121,-4 0 1,1-5-86,-6 1 0,1 2 13,-5-2 0,0 0-85,1-4 1,-1 0-11,1 0 0,-4 0-242,4 0 0,-2 0 85,9 0 1,1-2-294,4-2-382,-1 3 240,6-10 1,2 8 564,5-5 0,55-28 0,-21 13 0,0 0 0</inkml:trace>
  <inkml:trace contextRef="#ctx0" brushRef="#br0">26237 1378 8204,'-12'0'-1916,"-1"0"2276,1-5 33,0 3-313,-1-3 0,5 5 200,0 0-142,5 0 1,-2 0-62,-1 0-12,5 0 46,-5 0 21,6 0 14,0 0 0,6 0-78,2 0 0,3 1 10,1 3 1,2-2-10,2 2 0,5-3 4,8-1 0,2 0-29,6 0 1,1 0-11,3 0 0,3 0-41,5 0 0,7 0-331,6 0 0,5 4 284,-30-2 1,0 0-1,0 1 1,0-1 63,-1-2 1,1 0 0,0 0 0,-1 0-63,34 0 1,-32 1 0,0 2 32,-1-1 0,0 0 0,-1 1 0,0-1-11,-1 1 0,0-2 0,34 1 20,-35 0 1,1 0-1,35-1-1,-8-1 1,2 2 24,-7 2 0,3-3-26,2 3 1,-3-2-54,-6-2 0,-1 0 64,-11 0 1,0 0 22,-4 0 1,3 0-13,-3 0 0,1 0-3,-9 0 1,3 0 48,-3 0 0,4 0 6,-4 0 0,-1 0 264,-3 0 0,-2 0-300,-2 0 0,-4 0 183,-4 0-156,-1 0-118,-5 0 56,-2 0-16,-5 0-228,0 0 1,-5 0 149,-3 0 1,1 0 59,-1 0 0,4 0-250,-5 0 223,1 0 1,-4 0-17,0 0 0,3 0-63,1 0 1,0 0-129,-4 0 61,-1 0 1,1 0 72,0 0 0,-1-2 89,1-2 1,0 3-62,-1-3 1,1 1 187,0-1 0,1 1-19,3-5 0,-3 4 96,3-5 1,-3 1-78,-2-4 1,1 0 130,0-1 0,4 1 63,-1 0 0,2-1-81,-1 1 1,-1 0 9,5 0 0,-2 1 44,2 2 166,3-2-246,-5 5-42,6-1-20,0 1-328,0 6 184,0 0 1,4 2 82,0 2 1,2-1-122,-2 5 1,-1-1 40,5 1 1,0 3-16,4-3 1,5-1 43,-1 1 0,5-1 8,-5 1 0,5 2 3,-5-6 1,6 4 0,-2-4 0,2 1 1,-1 0 1,2-4-1,-2 3 0,-4 1 34,0 0 0,-4-1-30,0-4 107,-1 0-33,0 0-33,-5 5 0,-7-2 24,-8 5 1,-3-1 9,-1 1 0,-6 3 17,-3-3 0,-6 7-49,-2 2 0,-3 3-80,3-3 1,0 5 78,5-2 1,-1-1-274,0 2 1,6-2-48,3 1 0,2-2-79,2-6 0,5 1-102,3-1-62,3 0 518,6 1 0,35-17 0,13-5 0</inkml:trace>
  <inkml:trace contextRef="#ctx0" brushRef="#br0">29092 1169 8204,'0'-12'-147,"0"-1"1,0 1-583,0 0 1721,0 0-196,0-1-847,0 6 107,0 2 35,-6 16 1,4-3 15,-7 8 0,1 4-8,-4 0 0,0 3-107,-1 2 0,1 4 91,0-1 0,4 5-180,-1-4 1,2 4 112,-1-5 0,3 1-115,5-4 0,-4 2 104,0-2 1,-1 1-43,5-10-18,0 1 0,5-5-333,-1 0 256,0-5-183,-4-1 283,0-6 1,0-2-27,0-2 0,-6 1-22,-2-5 1,1 0 52,-1-4 0,0-1 9,-4 1 0,-1-2 36,1-2 0,4 1 14,0-6 0,3 1 59,-3-5 1,6-1-101,-3-2 1,4 0 9,1-5 1,6 2 23,2-2 0,7-1 166,1 5 0,6-4-89,-1 5 0,0 0 158,0 8 0,2 2-255,-2 6 1,2 1 1,2 3 1,-2 2 86,-3 6 0,4 4-5,-4 0 1,-2 6 49,-2-2 1,-2 3-74,-2 1 1,-1 5-67,-3-1 0,-2 1 27,-6-5 1,0 4 1,0 1 0,-6-1-36,-2-4 1,-3 5-23,-1-1 1,-6-1-2,-2-7 0,0 3-12,0-2 0,-5 0-221,-3-1 0,-1 2 74,4-6 0,5 2-142,-1-2 0,-3-2-181,-5 7 512,6-7 0,-17-2 0,0-7 0</inkml:trace>
  <inkml:trace contextRef="#ctx0" brushRef="#br0">25831 2154 8041,'-8'-7'-142,"-1"3"-153,7-3 431,-4 0 123,6 0-297,0 2 1,1 5 122,4 0 0,1 0-254,7 0 1,-1 0-56,0 0 0,1 0-86,-1 0 0,2 4 102,2 0 0,2 1 208,2-1 0,42 3 0,5 6 0</inkml:trace>
  <inkml:trace contextRef="#ctx0" brushRef="#br0">26348 2178 8078,'12'-7'0,"2"-2"-461,2 5 1,-2-5 247,2 5 1,2 0 91,-2 4 1,6 0 26,-1 0 0,-2 0-320,1 0 414,1 6 0,42 1 0,-27-1 0,0 0 0</inkml:trace>
  <inkml:trace contextRef="#ctx0" brushRef="#br0">26840 2178 8083,'7'-5'-430,"0"3"-55,-3-2 1,-2-1 471,7 1 0,-5 0 48,4 4 0,0-2-106,4-2 0,1 3 17,-1-3 1,4 2-13,1 2 0,5 0 23,-2 0 0,2 0-94,-1 0 0,2 0 109,-3 0 0,4 0-28,0 0 0,1 0 60,-1 0 1,0 0-39,-4 0 1,2 0 133,-6 0 1,1 0-3,-5 0 1,0 0 110,1 0 0,-5 0-87,0 0 1,-4-4-12,4 0 1,-3 0-51,3 4 0,-4-1 6,4-3 1,-4 2-166,4-2 0,1 3 95,3 1 1,0 0-212,1 0 1,3 0 5,0 0 0,2 4 2,-1 0 1,-4 0 159,4-4 1,0 0 45,0 0 0,-1 0 0,-3 0 0,-1 0 0,0 0 0,0 0 41,1 0 1,-5 0-62,0 0 1,-4 0 192,4 0 1,-3 0-80,3 0 1,-6-1-41,3-3 1,-3 2-18,2-2 0,3 3-67,6 1 0,-1 0-339,0 0 245,0 0 1,1 0 104,-1 0 0,0 0 3,1 0 0,-1 0 20,0 0 0,1 0-14,-1 0 0,0 0 11,1 0 0,-1 0-7,0 0 1,0 0 62,1 0 1,-1 0 8,0 0 0,1 0-22,-1 0 1,0 0-28,1 0 1,-1 0-16,0 0 0,1-2 6,-1-2 1,0 3-1,0-3 0,-3 2-67,-1 2 1,0 0 58,4 0 0,6 0 0,1 0 0</inkml:trace>
  <inkml:trace contextRef="#ctx0" brushRef="#br0">28157 2104 7637,'-2'-6'-633,"-2"1"0,3 3 633,-3-2 0,8 8 0,3-3 0</inkml:trace>
  <inkml:trace contextRef="#ctx0" brushRef="#br0">27554 2326 8203,'0'-7'-1662,"0"-4"1907,0 10 22,0-10-135,0 9-276,0-3 149,0 5 154,0 0 1,1 4-3,3 0-104,-3 0 53,5 2-165,-1 1 63,-3 5 0,5-1-9,-3-3 0,-3 3 28,3-3 1,-2-1 1,-2 1 0,1 0-2,3 5 1,-3 3-7,3 1 1,-2 3 18,-2-4 0,0 6-11,0-1 1,0 6 40,0 2 1,0 4-59,0-5 1,0 7-3,0-3 1,0 0 9,0 1 1,-2 0-3,-2 3 1,3-3 2,-3 0 1,3 0-5,1 4 1,0-2 88,0-2 1,0 3-78,0-3 1,0 2 220,0 2 0,-2 0-70,-2 0 1,3 0-106,-3 0 1,2 0 8,2 0 0,0-1 11,0 1 1,-1-4-41,-3 0 1,2 0-16,-2 4 1,3 0-81,1 0 1,-1-2 95,-4-2 1,4 2-73,-3-2 0,1 1 41,-1-1 1,3 3 7,-3-3 1,2-2 12,2 2 1,-1 2-3,-3 2 1,2 3-39,-2-7 0,-1 7-3,1 1 0,-2 4 2,2-4 1,1 0 22,-5-4 0,6 0 12,-3-1 1,0 1 31,1 0 1,-4-1-1,4-3 0,-2 2-31,2-2 1,1 3 9,-5 1 1,5-5 147,-1 1 0,-1-1-138,1 0 1,-5 7 49,5-6 0,-4 5-36,4-5 1,0 2-142,4 2 0,-1 4 52,-4 0 0,4 0-16,-3-4 0,3-1 31,1-4 1,0 7-22,0-6 1,0 3-33,0-7 1,0 4-11,0-4 0,0 4 117,0-5 0,0 2-61,0-1 0,0-2 4,0 6 0,0-4 78,0 4 0,0-6 18,0 2 0,1-3-132,3-2 1,-3 5-8,4 0 0,-4-5 13,-1-3 0,0 1 34,0 7 0,0-4 104,0 4 1,4-3-113,0-1 1,0-1 7,-4 1 0,0 0-47,0-1 0,0 1-84,0-1 0,0-3 177,0-1 1,0 0-12,0 0 0,0-2-1,0-6 0,-4 1-1,0-1 1,0 0 20,4 0 1,0-3-59,0-1 39,-6-5-122,5 2 1,-4-4 13,5 4-245,0-4-60,0 4-499,0-5-1306,0 0 2185,0-5 0,0-24 0,0-10 0</inkml:trace>
  <inkml:trace contextRef="#ctx0" brushRef="#br0">27197 6104 8013,'-7'-6'-81,"-4"5"65,4-10-1,0 10-12,2-5 102,5 6 1,5 4-39,3 0 0,-1 6 147,2-2 0,-3 3 9,3 1 0,1 1 110,-1-1 0,-2 5-64,1-1 1,-4 6-44,4-2 1,-4 4-59,4 0 1,-5 1-108,1-1 0,3 1-93,1 0 0,-1-1 55,1 1 0,-4-5-23,5 1 1,-3-6-5,3 1 1,2-3 40,-3-5 0,3 1 35,1-5 0,4 1 104,1-5 0,5-2-123,-2-2 0,-1-3 12,2-5 1,-1 0-10,5-1 1,-2 1 40,-2 0 1,-2-1-210,-3 1 1,-3-2-62,-1-2 0,-1 6-166,-7-2 1,4 3-79,-4-4 1,0 1-205,-4 0 0,4-1 653,1 1 0,-12 0 0,-7-1 0</inkml:trace>
  <inkml:trace contextRef="#ctx0" brushRef="#br0">27652 2412 8137,'-12'0'-207,"-1"0"1,1 0-268,0 0 0,1 1 371,3 3 1,-3 3 300,3 6 1,-3 3-103,-2 0 0,5 5-52,0-5 0,1 1 34,-1-5 0,1 3 118,3-3 209,3 3-194,-5-13-6,6 3 0,1-6-131,4-3 1,-3-3 12,6-5 1,1-1-118,3 1 0,0-4 133,1-1 0,-1-5-140,0 2 1,5-3 122,-1-2 1,2 5-16,-2-1 1,-1 5 40,6-5 0,-6 6 13,1-1 1,-3 6-19,-5 2-39,3 5 0,-10 3-132,3 8 0,-3 5 86,-1 3 1,0 3-320,0 6 0,0 4-66,0-1 0,0 0-57,0-8 0,2 3 104,2-2 1,4-3-53,9-2 1,-2 2 367,5-2 0,14-9 0,7-3 0,6-1 0,-1 0 0</inkml:trace>
  <inkml:trace contextRef="#ctx0" brushRef="#br0">28784 3052 8149,'0'-12'0,"0"-1"0,-4 1 3,0 0 64,0-6 1,0 4 308,0-2-196,-6 8 0,3 2-198,-5 6 1,0 0 73,-1 0 0,-3 6-21,0 2 1,-6 4 60,1 5 1,2-2 37,-1 5 0,0 5-140,0 3 0,-2 7 37,6-3 0,-5 4-13,5 1 0,-1-2-87,5-2 1,5 6 12,3-7 0,3 5 65,1-8 0,1 0-11,3-5 1,3-3-20,5-1 0,5-9 5,-1 2 0,6-8-12,-2 3 0,4-5 5,0 1 1,-3-3-26,-1-1 1,-3 0-11,3 0 0,-5-5 127,2-3 1,-5 1-81,-4-1 1,2-5 152,-6-3 1,0-2-74,-4 2 1,0 2 25,0-2 0,-1-2-55,-3 2 1,1-5 47,-5 5-60,-1-1 1,-3 5-21,0 0 1,-2 5-182,-2 3 0,2 2 109,-2 2 0,2 0-145,2 0 1,-5 2-87,1 2 1,-1 3-181,5 5 1,0 4-58,-1 1 532,7-1 0,17 24 0,9 6 0</inkml:trace>
  <inkml:trace contextRef="#ctx0" brushRef="#br0">29215 3323 8149,'-1'-13'-284,"-4"1"1,3 0-453,-6-1 1,3 5 999,-3 0 1,0 1 502,-4-1 0,-1 3-457,1 5 1,-2 0-188,-2 0 0,1 1-123,-6 3 1,1 4 126,-5 9 0,5-2 0,-1 5 0,5-3-58,-5 3 1,6 1-65,-1 3 1,4-3-10,3-1 1,4-1-65,5 2 1,0 2 41,0-2 0,1-4 68,3 0 0,3-5 78,6-4 1,0 2-99,4-6 0,0 0 13,4-4 1,2 0-33,-2 0 1,6-5-1,2-4 0,-2-6 16,-6-1 1,2-6-11,-3 2 0,4-4-33,0 0 0,-1-5 21,-2 0 0,1-5-5,-6 1 0,5-2 52,-5-2 0,1 1 91,-5 3 0,-1-1-27,-3 6 0,-2 0 375,-6 8-113,0 2-32,0 11-345,0 2 0,-5 7 137,1 7 1,-5 0-301,1 12 0,-3-1 66,-2 5 0,1 1 120,0 2 1,3 0-23,1 5 1,4-2-16,-4 2 0,5 1-26,-1-5 1,3 4 3,1-5 0,1 5-265,3-4 0,2-5 117,2-3 1,3-6-478,-3 1 0,3-2-685,1-2 1353,1-5 0,4-12 0,3-9 0</inkml:trace>
  <inkml:trace contextRef="#ctx0" brushRef="#br1">26274 2818 8649,'-7'-1'-1073,"3"-3"1,1 2 619,-1-2 480,3 3 1,-5-1-56,6-2 69,0 3-64,0-4 25,0 5-64,0 0 64,0 5-3,0-4 2,0 5-6,0-6 7,0 0 1,-5 0 2,3 0-5,-3 5 1,5-3-1,0 3 0,-2-5 5,-2 0-17,3 0-6,-4 0 16,5 0 41,0 0 5,-6 0-22,5 0 13,-5 0 10,6 0 281,0 0-222,-5 0 11,3 0-67,-3 0 0,5 6 1,0 2 1,0 0-40,0 4 0,-4-1 27,0 10 0,0-1-1,4 5 1,-5 5-9,1 3 1,-1 6-5,1 2 0,2 5-27,-2-5 1,3 4-5,1-4 1,0-2-20,0-6 0,0 1-7,0-5 1,0 0-150,0-5 1,0 0 101,0-4 0,-1-2-149,-3-6 1,2 1 27,-2-1 202,3-5 1,-5-7-1,-1-7 1</inkml:trace>
  <inkml:trace contextRef="#ctx0" brushRef="#br2">23406 3729 8517,'13'-19'-450,"-1"2"-33,0 9 1,-3-3 420,-1 3 768,0-3-672,4-1 203,-5 5-320,-1 1 185,-6 6 0,-5 2-296,1 2 1,-5 3-17,1 5 1,-5 4-51,-3 1 0,1 5 24,-6-2 236,6 3 0,-24 12 0,-11 4 0,0 4 0,-1 0 0</inkml:trace>
  <inkml:trace contextRef="#ctx0" brushRef="#br2">22951 4147 8517,'-19'0'0,"1"0"-238,6 0 1,0 2-284,-1 2 1,5-2 331,0 7 1,-4-1 174,-5 4 0,1 5-27,3-1 0,-4 6-127,-4-2 0,2 5 168,-2 4 0,-3 8 0,-5 6 0,-4 7 0,0-1 0</inkml:trace>
  <inkml:trace contextRef="#ctx0" brushRef="#br2">22434 4738 8436,'-24'0'0,"4"0"0,4 0 0,2 0-926,2 0 0,0 0 787,-1 0 1,5 4 64,0 0 1,0 7-59,-4 1 1,-1 2 131,1 7 0,0-6 0,-12 35 0,-2 3 0</inkml:trace>
  <inkml:trace contextRef="#ctx0" brushRef="#br2">21967 5144 8436,'-13'0'0,"-3"0"0,-1 0 0,5 0-716,4 0 1,0 4 322,-5 0 0,1 6-59,0-2 452,0 8 0,-12 25 0,-2 11 0</inkml:trace>
  <inkml:trace contextRef="#ctx0" brushRef="#br2">21105 5969 8334,'-19'-7'0,"-3"-3"0,6 6 0,-1 0-446,5 4 1,0 0 222,-1 0 0,1 5-78,0 4 1,-1 2 76,1 1 224,5 0 0,7 11 0,7 3 0</inkml:trace>
  <inkml:trace contextRef="#ctx0" brushRef="#br2">20736 6338 8334,'-25'0'0,"2"1"0,3 3 0,-2 2-429,5 2 0,0 3 142,0-3 0,-1 7 287,-2 1 0,-9 12 0,3-2 0</inkml:trace>
  <inkml:trace contextRef="#ctx0" brushRef="#br2">20084 6855 8334,'-18'0'0,"-3"0"0,2 1-301,-1 3 0,1 1-429,-2 4 0,-1 2 606,6-3 0,-2 4 124,2 5 0,2-4 0,-15 21 0,3-1 0</inkml:trace>
  <inkml:trace contextRef="#ctx0" brushRef="#br2">19641 7138 8300,'-17'-7'0,"1"3"0,-5 1-240,5-1 1,0 2 185,3-2 1,-3 3 191,-1 1 0,1 5-196,4 4 0,-1 2-243,1 1 0,0 0-49,-1 1 1,5-1 148,0 0 1,4 0 72,-4 1 1,5-1 127,-1 0 0,3 6 0,1 1 0</inkml:trace>
  <inkml:trace contextRef="#ctx0" brushRef="#br2">19247 7371 8259,'-12'0'0,"-1"0"0,1 0-166,0 0 1,-1 0-198,1 0 0,0 5 271,-1-1 0,5 1 120,0-1 1,4-1-53,-4 5 72,0-5-224,-5 8 1,6-8 18,3 5 1,3-4-244,1 4 400,0-5 0,22 2 0,5-5 0</inkml:trace>
  <inkml:trace contextRef="#ctx0" brushRef="#br2">19025 7359 8259,'0'-8'0,"0"0"-1446,0 5 613,0-8 833,6 10 0,6-5 0,23 7 0,9 4 0,6-2 0,0 0 0</inkml:trace>
  <inkml:trace contextRef="#ctx0" brushRef="#br2">19641 7285 8259,'-6'-12'0,"3"0"0,-5-1 0,4 7-1237,-4 1 1237,5 4 0,-2 17 0,5 5 0</inkml:trace>
  <inkml:trace contextRef="#ctx0" brushRef="#br2">19382 7211 8259,'-13'-11'0,"-4"3"0,5-3-488,0 3 308,5 3 234,7-1 0,1 6-68,3 0 0,7 0-184,6 0 0,4 0 60,0 0 1,4 4-326,3 0 463,9 1 0,23-3 0,11 1 0,-18-1 0,0 1 0,0-1 0</inkml:trace>
  <inkml:trace contextRef="#ctx0" brushRef="#br2">20699 7101 8259,'18'-4'0,"2"-1"0,5-3-332,4 4 0,-2 0-996,6 4 1328,0 0 0,25 6 0,7 0 0</inkml:trace>
  <inkml:trace contextRef="#ctx0" brushRef="#br2">21856 7076 8259,'19'-4'-594,"-3"0"0,2 0 342,-1 4 0,0-4 252,0 0 1,-4-1 70,4 5 1,-4 0-143,0 0 0,3 0 10,1 0 1,0 0-96,0 0 1,-2 0 100,5 0 1,-3 0-16,3 0 1,1 0 42,3 0 1,5 0-8,0 0 1,5 0 26,-1 0 1,-2-1 6,2-3 0,-4 3 4,4-3 0,-2 2 9,2 2 1,-3 0 7,-5 0 0,-2 0-5,-3 0 0,-1 0 10,-2 0 131,-3-5 0,3 3-89,-4-2 0,0-1 44,4 1 0,-2 0-68,5 4 1,1-5 66,3 1 1,2 0-90,3 4 1,-2 0-11,6 0 0,-4 0-16,4 0 1,0 0-161,4 0 1,-5 0 33,1 0 1,-6 0 52,2 0 0,1 0-48,-1 0 1,4 0 124,-4 0 0,-1 0 0,-3 0 0,1 0 0,3 0 0,-2 0 0,6 0 0,-2 0 0,2 0 0,-2-1 0,-2-3 0,-3 2 0,3-2 0,-5 2 0,-3-3 0,-3 4-32,-6-3 39,0 3 0,1 1 71,-1 0 1,0 0-68,1 0 0,-1 0 1,0 0 1,5 0-11,-1 0 1,6 1-7,-2 3 1,4-1-3,0 5 1,1-5 14,-1 1 1,2 1-22,3-1 0,-3 2 12,3-2 0,-3-3-29,-2 3 1,1-2 16,0-2 0,-6 4-3,-3 0 0,-2 0 41,-2-4 1,-4 0 1,1 0 0,-5 0 300,4 0-313,-5 0 0,8-1 475,-3-3-342,3 2 0,5-7-79,1 5 0,-1 0-57,-4 4 0,5-2-117,-1-2 0,1 3 109,-5-3 0,1 2-306,4 2 302,-9 0 0,-13-5 0,-16-2 0</inkml:trace>
  <inkml:trace contextRef="#ctx0" brushRef="#br2">20490 6559 8259,'0'-12'-898,"0"0"1,-2 1 1277,-2 2 0,3-1 228,-3 1-411,3 4-84,1-6 0,4 8 103,0-5-162,5 5 1,-2-2 68,5 5 0,1 0-159,-1 0 1,0 5 138,1 3 1,-1 5-147,0 3 0,-4 1 27,1 7 0,-1-2 28,4 7 1,-4 2 7,1 2 0,-5 3-12,4 0 0,-5 0-84,1-3 0,-3 2 96,-1-2 1,-1-1-68,-3 0 0,1-8 61,-5 0 1,0-7-168,-5-1 0,2-2 19,3-2 1,-3-1 30,3-3 0,-3-1-67,-1-3 0,-1-2-227,1 2 0,4-3 117,0-1 280,5 0 0,3-16 0,7-5 0</inkml:trace>
  <inkml:trace contextRef="#ctx0" brushRef="#br2">20945 6473 8259,'0'-12'0,"0"-1"0,0 1-439,0 0 0,0 0 337,0-1 0,0 1 341,0 0-225,0 5 1,0 0-11,0 3-181,0 2 256,0-3 24,0 10 1,-1 2-66,-3 6 0,1 0 91,-5 4 1,0-2-43,-5 5 1,1-3 94,0 3 0,3 1-122,1 3 0,0 1 0,-4 0 0,4-1-62,-1 1 0,7-1 84,-3 1 1,4 0-122,1-1 1,1-5 85,4-2 0,1-4-52,7 0 1,4-1 19,4 0 0,1-5 7,-2-3 0,8-2-29,-4-2 1,4 0-6,-4 0 1,-3-6-29,-1-2 1,-5-3 53,2-1 0,-4-1-43,0 1 1,-2-4 35,-3-1 0,-3-3-7,-5 3 0,0-5-8,0 2 0,0-3 3,0-2 1,-1 1-11,-3-1 0,1 0-2,-5 1 0,4 0-13,-4 4 0,-1 1 24,-3 2 0,0 5-28,0 0 0,-1 1 22,1 7 0,-4-2-15,-1 2 0,-1 3 11,2-3 0,2 4 1,-2 4 1,1-1 11,-2 5 1,4-4 3,-4 4 1,5 0 15,4 5 1,-2-1-27,6 0 0,0 0 43,4 1 0,0-1-34,0 0 1,0-3 130,0-1 0,5 0 8,4 4 1,2-4-28,1 1 1,0-7-67,1 3 1,3-3 0,0 2 1,2-2-150,-1 2 0,-4-3 148,4-1 0,-4 0-241,0 0 116,-1 0-489,0 0-205,1 0-150,-1-5 485,-5 3 438,-2-3 0,-16 10 0,-2 2 0</inkml:trace>
  <inkml:trace contextRef="#ctx0" brushRef="#br2">19148 7999 8179,'6'-12'0,"-5"4"-212,3-1 1,2 1 134,-2-4 1,1 1 78,0 3 1,-3-3 280,6 3-4,-5-3-129,8-2-4,-9 1 0,4 5-168,-2 3 290,-2-3-268,3 6 1,-5-3 9,0 8 1,0 3 16,0 5 0,0 0 88,0 1 1,0 4 14,0 4 1,0 2 32,0 2 0,0 1-74,0 2 0,0 0-38,0 5 0,-1-2 48,-3 2 1,2 2-37,-2-2 1,3 3-19,1 1 1,-4-6-150,0-2 0,0-3 89,4-2 0,0 1-285,0 0-191,0-6 121,0-1-438,0-12 255,0 0-238,0-6 791,0 0 0,5-17 0,2-3 0</inkml:trace>
  <inkml:trace contextRef="#ctx0" brushRef="#br2">24526 7642 8179,'0'-8'-972,"0"0"0,0 4 946,0-5 46,0 7 1,0-5 20,0 3-15,6 2 0,-4-7-5,7 5 1,-5-2 56,4 2 1,-4 3-54,4-3 1,-4-2 118,5 2 0,-5-1-44,4 1 0,-1 1 12,1-5 0,2 3-10,-6-3 0,5 4 14,-1-4 0,-2 4 309,-2-4-220,3 5-73,0-8 1,-1 8 96,-1-5-312,1 5 153,-4-2 1,3 6-14,-5 3 1,0 0 35,0 9 1,0-2-9,0 9 0,0 2 5,0 7 1,-4-2-20,0 6 1,0-3-108,4 7 1,0-3 111,0 7 0,0-1-243,0 1 1,0-2-106,0 7 0,4-7-132,0 2 1,0-7 187,-4-1 1,0-4 215,0 4 0,-27 5 0,-7 6 0</inkml:trace>
  <inkml:trace contextRef="#ctx0" brushRef="#br2">19924 8245 8179,'-13'-5'0,"0"2"-268,-4-5 1,4 5-324,-4-1 0,-1-2 398,2 2 1,-2 0 201,2 4 1,2-1-19,-2-3 1,2 2-8,2-2 1,0 3-2,-1 1 0,1 0 23,0 0 1,-1-1-11,1-4 1,4 4 14,0-3-40,-1 3 64,-3 1 15,0 0 52,-1 0-44,1 0 0,0-2-22,0-2 0,3 3 7,1-3 1,4 2 121,-4 2 1,4-1-64,-4-3 91,5 2 0,-4-4 118,3 2-80,2 2-202,-3-3 1,6 3-13,3-2 0,-1 3-26,5-3 1,1 2 72,3 2 1,0 0-133,1 0 1,0 0 88,4 0 0,2 0-62,5 0 1,2 0 22,3 0 0,3 0 7,4 0 0,3 0 6,2 0 0,8 0-2,8 0 1,5-1-331,4-3 0,2 1 334,-31-1 1,0 0-1,0 0 1,0 0-17,-1-2 0,1-1 1,1 3-1,0 0 16,1 0 1,0 0 0,-2 1 0,-1-1-37,2 0 0,-2 0 0,-1-1 0,0 0 9,31 1 0,-3-4-6,2 4 1,-2-1 30,-1 0 1,-5 4-180,0-3 1,-3-1 185,3 0 1,-3-3-20,3 4 1,-4-1 130,5 1 1,1 1-63,6-5 0,-7 5 75,-1-1 1,-5 1-107,-3-1 0,6 3-6,2-4 1,-2 4 7,-2 1 0,-2-4-4,-2 0 1,0 0-30,1 4 1,-5 0-58,0 0 0,-1 0 54,1 0 0,4 0-6,0 0 0,0 0 10,5 0 1,-8 0 6,-1 0 1,-4-4 2,4 0 1,-1 0-2,1 4 1,2 0 0,-6 0 1,7 0-54,1 0 0,-1 0 46,1 0 1,-1 0-38,-7 0 1,4 0 29,-4 0 1,4 0 10,-4 0 1,2-5 5,-2 1 1,-2 0 4,6 4 0,-4-4 11,5 0 1,-7-1 9,2 0 1,2 4 61,-2-3 1,4-2-74,-4 2 0,0-1-12,-4 1 0,1 1 14,3-5 1,-7 5 318,3-1 1,-7-1-295,3 0 0,-4-3 190,4 4 1,-6 0-216,2 4 1,-5-1 40,-3-3 0,2 2-16,-3-2 0,-2 3-16,-1 1 1,-2 0-38,1 0 0,-2 0 4,2 0 1,-2 0-9,-2 0 1,0 0 14,1 0-14,-1 0-42,0 0 50,1 0-9,-6 0-135,-2 0-280,-5 0 0,-5 0 48,-4 0 1,-7 0 74,-5 0 1,-2 0 302,-1 0 0,-1 0 0,-27 5 0,-7 2 0</inkml:trace>
  <inkml:trace contextRef="#ctx0" brushRef="#br2">24256 7691 8179,'-6'-19'0,"-2"3"0,1 6-903,-1 2 669,5 0 1,-4 1 811,3 3-134,3-3-383,-5 6 0,6-3-9,0 8 1,-4-2-5,0 7 0,0-5 2,4 4 1,4 0 37,0 4 0,6-3-93,-2-1 1,3 0 51,1 4 1,5 1-120,-1-1 1,5-4 83,-5 0 0,4 1-2,-3 3 1,3-4 9,-3 0 1,3-4-16,-3 5 1,-1-5 143,-4 4 0,1-5-121,-1 1 0,-4 1 55,0-1 13,-5 6-105,3-3 1,-12 5 14,-2 0 1,-8 5-9,-5-1 1,-8 1-112,-3-5 0,-4 6-218,-1 2 0,0-1 38,0 2 293,-5-1 0,-4-5 0,-7 0 0,-5 1 0,-1 0 0</inkml:trace>
  <inkml:trace contextRef="#ctx0" brushRef="#br2">19481 7913 8179,'0'-12'0,"1"-1"-137,3 1 1,-2 0-190,2-1 1,4 5 572,4 0 1,0 4-63,5-4 1,1 4 76,-2-5 1,5 7-1,-5-3-179,6 4 1,-8 2-37,2 4 0,-8-3-147,-4 7 0,-4 3 106,-4 4 1,-4 5-119,-8-5 0,-8 7 35,-4 2 1,-8 0 64,-1 3 1,-1-2 18,-7-1 1,2 4-189,-6-1 1,7 5 240,-8-4 0,5 0 12,0-5 1,8-1 90,9-2 0,7-5-7,5-7 1,7 2-127,4-10 1,10 4-6,4-5 0,2 0 75,1 0 1,6 0 125,2 0 0,8-4-162,0 0 0,8 0-73,1 4 1,1 0 0,7 0 1,-5 0-93,1 0 1,-3 0-257,-1 0 0,-4 1 55,0 4 1,-6-3 89,2 6 1,-9-3-320,-3 3 1,-2-1 529,1 1 0,-13 14 0,1-2 0</inkml:trace>
  <inkml:trace contextRef="#ctx0" brushRef="#br2">22016 8664 8179,'-6'-18'0,"5"8"-67,-3-2 0,1 8-218,-1 0 458,3-3 0,-10 7-27,3 0 1,-3 1-77,-2 7 1,-3 5 22,-1 3 0,-4 5 91,0-5 1,2 6-67,-2-2 0,2 8 5,-1 1 1,2 3-58,6-3 0,-1 1-14,1-1 1,5-2 21,3 6 0,3-6-180,1 2 1,5-4 31,3-5 1,5 2 51,3-6 1,-1 0-65,6-8 1,-1-1 69,5-3 1,-1-3 8,1 3 0,-4-2-44,-1-2 0,-1-6-9,2-2 1,-4 1-45,-4-1 1,-5-2 78,0-6 1,-5 2-123,1-2 0,-4-3 102,-4-2 0,-3 2-105,-5-2 1,-1 1 68,1-5 1,-4 3-8,-1-2 0,-3 6 68,3-7 1,-4 4 2,0-4 1,2 0 18,-2 1 0,6 0 149,-1 4 0,4-3-164,3 2 1,0 2 29,5-1 0,0 0 479,4 0 0,5 2-196,3 6 1,5-2-152,3-2 0,-1 3-91,6 1 1,-1 1-124,5 7 0,-5-1 8,1 1 0,-2 2 78,1-2 0,-2 4-146,-6 4 1,-1 3 129,-2 5 1,-4 1-15,-5-1 1,0 4-68,0 1 0,-5 5-2,-4-2 0,-2-1-14,-1 2 1,-4-2-146,-1 1 0,1 4-50,4-4 0,-1-1-246,1 2 1,0-5 532,-1 5 0,1-1 0,0 5 0</inkml:trace>
  <inkml:trace contextRef="#ctx0" brushRef="#br2">22545 8984 8179,'0'-13'-938,"0"1"1877,0 0-605,0-1-360,0 1 269,0 0-6,-6-1-72,5 1 1,-6 0-40,3-1 1,1 5-29,-5 0 1,4 5-25,-4-1 1,-4-1-95,-5 1 0,-3 0 86,3 4 0,-6 0-112,-2 0 0,1 1 77,-5 3 1,3 7-19,2 5 1,0 2-34,4-1 0,-2 2 54,5 5 0,2 1-98,7 0 1,-1-1 26,5 1 0,-1-5-15,5 1 0,6-2 31,2 1 1,4-2-14,5-5 0,-2-3 24,5-1 1,0-4 3,0-5 1,3 0 34,-2 0 1,2-1-31,2-3 0,-5-7 52,1-6 1,-2-5-30,1 2 1,4-9 2,-4-4 0,-1-2 32,2-2 0,-6-4 2,1 0 0,2-6 83,-2 2 1,1-1-106,-5 1 0,0 2-12,1 6 0,-1 6 72,0 2 255,-5 3-79,-1 13 25,-6 2-308,0 11-145,-6 11 0,1 1 101,-4 8 1,-6 5 84,3 0 0,-3 1 31,3 6 0,-1 3-39,1 6 1,4-3 8,0 3 0,4-3-48,-5-1 1,7 0 23,-2 0 0,2-2-51,2-2 0,6-3-181,2-5 0,3-5 67,1 1 0,0-7-140,1-2 1,-1-1-513,0-7 1,1 0 808,-1-4 0,11-49 0,3-13 0</inkml:trace>
  <inkml:trace contextRef="#ctx0" brushRef="#br0">2338 3249 7752,'7'-7'-536,"-2"-4"0,-3 8 392,2-5 211,-3 0 1,6-4 118,-3-1 0,-2 5-109,2 0 0,-2 0 101,3-5 0,-3 1-60,7 0 1,-7-1 148,2 1-109,3 0 0,-4 0 17,5-1 0,-5 5 22,1 0-13,-3 5-193,-1-2 113,0 5 0,0 6-103,0 7 0,-5 6 79,-3 10 0,-3 3 8,-2 9 1,1 3-49,0 5 0,-1 5-273,1-1 1,1 6 244,3-2 1,-2-2-122,6-2 1,2-8 48,6-4 0,3-6 72,5-3 0,4-11-43,1-5 1,0-3-36,0-9 0,-2 0-135,5-4 0,-3 0 59,3 0 0,-3 0 36,3 0 1,-3 0-211,3 0 0,-5-6-138,2-2 1,-2 1 453,1-1 0,-8-38 0,3-14 0</inkml:trace>
  <inkml:trace contextRef="#ctx0" brushRef="#br0">2424 3446 7752,'-16'-4'-60,"0"0"1,-6-5-120,1 5 0,3-1 375,2 1 1,6 2 841,2-2-610,5-3-454,-2 6 1,10-6-119,4 3 0,3 3 105,4-3 1,-1 1-54,6-1 1,1 2-82,6-2 1,0 3-201,5 1 1,-5-4 128,5 0 244,-5 0 0,8 1 0,7 0 0,0 0 0,0-1 0</inkml:trace>
  <inkml:trace contextRef="#ctx0" brushRef="#br0">3003 3507 8430,'-6'-7'454,"4"1"-373,-7 1 0,5 3 94,-4-6 1,0 3-71,-5-3 0,1 1 60,0-1 0,-2-3-95,-2 3 1,1-2 7,-6 2 0,1 3 69,-5 5 0,5 0-215,-1 0 0,1 7 8,-5 5 1,4 2-16,1 6 0,5 5 26,-1 3 1,3 7-83,5-3 1,1 0 3,3 1 0,3-2-125,-3 2 1,8-3 46,4-5 1,3-6 77,1-3 1,0-3-120,1-5 1,3 1 59,1-5 0,0-1 18,0-7 1,-4-3 73,4-5 1,1-2 104,-2-2 1,0 1-78,-3-6 1,-1 2 84,0-1 1,-1-4 142,-3 4 1,2-3 37,-6-2 0,4 0-4,-4 1 1,1 5-19,-5 2 1,0 4 353,0 0-379,0 6 0,-2 2-47,-2 5 1,1 5-45,-5 4 1,5 2-15,-1 1 0,3 4-165,1 1 0,0 5 49,0-2 0,0-1-217,0 2 1,1-5-29,3 5 0,3-6-113,6 1 0,-5-2 110,0-2 1,0 0-6,4 1 0,5-5 321,-1 0 0,17-16 0,0 0 0</inkml:trace>
  <inkml:trace contextRef="#ctx0" brushRef="#br0">3200 3569 7537,'0'-13'-557,"-2"7"890,-2 2 184,3 2 647,-5 2-1054,6 0 1,0 6 1,0 2 1,0 3-120,0 1 0,0 5 83,0-1 1,0 2-143,0-2 1,4-2 214,1 2-203,-1-2 0,-4-2 44,0 0 0,0-3-119,0-1 0,1-5 27,3 1 104,-3 3 16,5-6 0,-6-1-1,0-8 1,4-3 5,0-2 0,6-3 14,-2 0 0,-1-6-13,1 1 0,0 2 17,4-1 1,1 5 1,-1-2 0,0 3 96,1 2 0,-5 1-101,0 3 1,0 3-21,5 5 1,-2 5-21,-3 3 0,3 5-93,-3 3 1,-1 3 65,1 6 0,-1-2-139,1-3 1,-1 4-19,-3-4 1,-1 2-276,5-1 0,-4 0-108,4-4 0,-4-5-8,4-4 577,1-5 0,36-30 0,8-14 0</inkml:trace>
  <inkml:trace contextRef="#ctx0" brushRef="#br0">3889 3372 7757,'-13'0'-174,"1"0"1,0 1 624,0 3 1,-1 3-125,1 6 1,0 4-209,-1 4 1,1 2 14,0 2 1,1 5-8,3 3 0,2-3-35,6-2 0,0-2-129,0-1 0,0 0 115,0-1 1,6-5-116,2-2 0,7-9-28,1-4 0,2-3 16,-2-1 0,-1 0-90,6 0 0,-6-1 65,1-3 1,4-4 34,0-9 1,-2 4 14,-2-4 1,-2-2-10,-2-1 0,1-4 18,-1 0 0,0-5 6,0 0 1,-5-1-8,-3 1 1,-2 2 7,-2-6 0,0 2 17,0-2 1,-2-1 52,-2 5 0,-4 0 136,-8 5 0,2 6-72,-2 6 0,-2 5 164,1 7 0,-4 0-66,0 0 0,-2 5-50,-2 4 1,5 6-164,-1 1 0,6 6 74,-1-2 0,3 4-99,5 0 1,-1 1 25,4 0 0,1-5-158,4 1 1,6-2 46,2 1 0,3-1-111,1-2 1,2-4 55,2 4 0,2-5-120,3-4 1,2 2-183,-3-6 0,0 4 156,0-4 0,1 0-103,3-4 0,-3 0-153,-1 0 556,1-5 0,36-24 0,-24 9 0,0 1 0</inkml:trace>
  <inkml:trace contextRef="#ctx0" brushRef="#br0">4541 3323 8072,'0'-7'1537,"0"1"-1433,5 6 0,2-1-239,6-3 0,-1 3-173,0-4 0,5 4-223,-1 1 0,6 0 132,-2 0 0,0 0 399,0 0 0,6 6 0,6 0 0</inkml:trace>
  <inkml:trace contextRef="#ctx0" brushRef="#br0">4553 3507 7757,'-12'7'0,"0"4"33,-1-3 1,1 2-113,0-2 1,5 3 650,3-3 1,2-1-108,2 1 1,0-4 42,0 5 1,2-7-326,2 2 1,3-2-289,5-2 1,2 0-482,2 0 0,-1 0 348,6 0 0,-1 0 238,5 0 0,32-22 0,-24 8 0,0 0 0</inkml:trace>
  <inkml:trace contextRef="#ctx0" brushRef="#br0">6941 3027 7720,'0'-12'4,"0"0"-128,0-1 0,0 5-187,0 0 1,0 4 437,0-4 1,-6 5 356,-2-1 0,-3 2-227,-1 2 1,-6 6-114,-3 2 0,-2 9-9,-1 3 0,-2 5 1,-3 3 0,2 4-90,-6 5 1,5 4 7,0 0 1,3 5-171,5-1 0,3-2 110,9-2 0,3-7-62,5-1 0,6-7 44,7-2 0,4-4-101,8-8 0,4-1 111,-1-3 0,7-3-9,-3-5 1,0 0 76,1 0 1,-6-1-43,2-3 0,-3-1 2,-2-4 0,-4-2 31,-4 3 0,-4-7 0,-4-1 0,-1-1 34,-3 5 1,-2 0 6,2-1 0,-4-3-76,-4 0 1,-3-1 26,-5 5 1,-1 1-103,1 3 1,-4-2 38,-1 6 0,-5-4-127,2 4 0,-2 0-11,1 4 1,0 0-250,4 0 1,-3 0 0,3 0 0,2 5-133,7 3 1,2-1 544,6 1 0,33 0 0,17-2 0,1 4 0,0-1 0</inkml:trace>
  <inkml:trace contextRef="#ctx0" brushRef="#br0">7433 3261 7724,'0'-8'0,"0"0"0,0 4-365,0-5-137,-6 1 0,0 1 1153,-7 3 0,0 3-298,-4 1 1,2 7-143,-5 5 1,-1 2-61,-3 6 1,-1 2 66,0 7 0,1-3-190,-1 3 0,6 1 53,3-2 1,3 1 0,5-4 0,3-2-187,5-3 1,0-2 19,0-6 0,5-3-12,3-1 1,7-5 54,2 1 0,3-3-11,-3-1 0,5-5-1,-2-4 1,2-2-14,-2-1 1,4-4-8,-4-1 1,-1-5 62,2 2 0,-2-5-5,1-3 0,-2-4 42,-5-5 1,-1-1-51,0-3 1,-1 3 45,-3-3 0,2-2 37,-6 2 1,0 6 317,-4 6 16,0 3 325,0 7-461,0 7 0,-4 12-111,0 8 0,-4 8-202,4 5 0,-5 3 119,5 5 0,-4 2-96,4 6 1,-4-1-104,4-3 1,-2 2-223,2-2 0,3 1 29,-3-1 1,2-3-82,2-5 1,0-1 16,0 1 1,0-4-79,0-1 0,4-5-286,0 2 757,1-4 0,0-6 0,2-2 0</inkml:trace>
  <inkml:trace contextRef="#ctx0" brushRef="#br0">6559 3827 7738,'-12'0'-216,"0"0"0,-1 0-361,1 0 1,0 0 492,-1 0 1,5 0 83,0 0 515,5 0 0,0 0-221,12 0 0,6 0-68,13 0 0,9 0-100,8 0 1,10 0-92,7 0 0,5 0-252,-31 0 1,2 0 0,0 0 0,0 0 196,3 0 1,0 0 0,1 0 0,1-1 11,6-1 0,0 0 1,-4 1-1,-1 0-28,2-1 1,-1 0 0,-6 1 0,-2 0-51,29-4 0,-3 4-65,-2-3 0,-10 1 111,-6-1 0,-11 3 14,-5-3 0,-9 2 43,-3 2-247,-9 0-82,-8 0 1,-11 0 453,-5 0 0,-6 0-520,1 0 448,3 6 0,-38 12 1,-4 8-1</inkml:trace>
  <inkml:trace contextRef="#ctx0" brushRef="#br0">7113 4430 7830,'-26'0'0,"-3"0"0,3 0 0,-2 0 0,3 6-587,4 2 1,0 4 279,4 5 0,1-2 756,3 5 0,5 1-149,0 3 1,5 1-227,-1 0 1,4-1-52,4 1 0,-1-5-2,5 1 1,0-6-64,5 1 1,0-2 123,4-2 1,-3-4-173,2 1 0,3-7 66,2 2 0,-2-2-22,1-2 1,-5 0 5,2 0 1,-4-2-95,0-2 0,-2 2 92,-3-7 0,-3 1-11,-5-4 1,0 0 34,0-1 1,-1 0 13,-3-4 0,-3 2 92,-5-5 0,-5-1-111,1-3 0,-5 3 215,5 0 0,-5-3-10,5-5 0,0-1 21,3 1 0,1-2-74,0-6 1,-1 4 165,1 0 1,4 5-93,0-5 0,5 5-19,-1 0 1,4 7-152,4 5 1,-1 2 58,5 2 0,4 5-143,5 3 1,3 3 46,-3 1 0,4 1 29,0 3 0,-2 4-11,2 9 0,-6-2-95,1 5 0,-4 2-10,-3 7 0,-4-3-169,-5 2 1,0 3-351,0-3 1,-1 6 263,-3-1 1,-3-3-231,-6-1 1,1-3 575,0-1 0,-1-6 0,18-1 0,3-6 0</inkml:trace>
  <inkml:trace contextRef="#ctx0" brushRef="#br0">7716 4393 7796,'-1'-12'-69,"-3"0"0,-3 3-104,-6 1 1,5 1 352,0-1 1,-4-1 382,-5 5 1,-1-1-347,2 5 0,-3 6-283,-6 2 1,1 3 91,-1 1 0,0 6 96,1 3 0,3 2-23,1 2 0,5-1-50,-2 1 1,8-1-121,1 1 0,5-6 86,-1-2 0,2 0 22,2 0 0,2-1-67,2-4 0,3-3-168,5-1 1,4-5-120,1 1 0,1-3 98,-2-1 1,2 0 91,2 0 0,4-5 63,-4-4 0,3-3-108,2-4 0,-5 1 153,1-6 0,-2 1 1,2-5 0,2-5 10,-3-3 0,-1-2 12,2-2 0,-6-4 106,1 0 1,-2-5-77,-2 5 1,-5 2 121,-3 6 1,-2 3 42,-2 5 1,-2 7 144,-2 6 0,2 5-84,-7 7 0,-3 3 71,-4 5 0,-2 2-203,1 10 0,4 2 2,-4 7 0,4-2-74,0 6 1,1 0 76,0 4 1,4-4-215,-1-1 0,7 0-114,-2 1 1,2 2-112,2-2 1,2-3-14,2-1 1,4-4-161,8-5 1,-2-1 17,2-2 1,3-8-143,2 3 0,-2-6 603,2 2 0,32-22 0,13-1 0</inkml:trace>
  <inkml:trace contextRef="#ctx0" brushRef="#br0">9328 3421 7857,'0'-7'551,"-5"-4"0,3 9-151,-2-7 0,4 7-212,4-2 0,3-2-39,5 2 1,6 0-135,3 4 0,2-4-324,2 0 0,-1 0 201,1 4 0,-1 0-566,1 0 1,-4 0 107,-1 0 0,-4 4 566,5 0 0,-28 33 0,-2 4 0</inkml:trace>
  <inkml:trace contextRef="#ctx0" brushRef="#br0">9377 3581 7857,'-12'0'0,"0"0"0,-1 0 0,5 4 421,0 0 128,5 0 0,-1-4-385,8 0 1,4 5-1,9-1 1,2 0 0,6-4 0,1 4-184,2 0 1,0 0 18,4-4 0,7 2 0,5 1 0,5 1 0,0-1 0</inkml:trace>
  <inkml:trace contextRef="#ctx0" brushRef="#br0">11113 3101 7850,'0'-12'0,"0"0"0,0-1 0,0 1-674,0 0 1,0-1 670,0 1 1,0 0 747,0-1 1,5 1-415,3 0 1,3 1 16,1 3 1,2-3-189,3 3 0,2 1-40,5-2 1,1 7 26,-1-2 1,1 2 70,0 2 0,-2 6-133,-3 2 1,-2 3-143,-5 1 1,-5 6-81,0 2 1,-7 0 82,-1 0 0,-5 1-117,-7 3 1,-5 1 79,1-1 1,-5 0-109,5-4 0,-1 2 143,5-5 1,0-1-39,-1-4 109,7-5 1,0 0-1,6-3 93,0-3 1,6 5-88,2-6 1,4 0 13,5 0 0,-2 0-43,5 0 0,-3 0-11,3 0 1,-5 0-7,1 0 0,-2 5 22,-2 4 1,-1-3 36,-2 3 0,-4-1-45,-5 4 1,-1-4 147,-3 0 1,-5 1-18,-7 3 0,-3-4-26,-6 0 1,-3-5 1,-1 1 0,0 2 12,4-2 0,1 0-22,-1-4 0,1 0-13,-1 0 0,6 0-137,2 0 0,4 0-25,1 0 0,3 0-495,1 0-284,5-6 66,-2 5 1,10-4 229,4 5 572,2 0 0,39 5 0,10 2 0</inkml:trace>
  <inkml:trace contextRef="#ctx0" brushRef="#br0">10842 3606 7882,'-18'0'0,"-3"0"0,4 0 0,0 0 644,9 0-136,3 0-154,16 0 0,8 0-179,14 0 0,3 0-198,5 0 1,5 4 104,7 0 0,-1 0-189,5-4 0,-3 0 107,3 0 1,5 0 67,3 0 0,1 0-155,-5 0 0,-10 0-108,-6 0 0,-7 0-316,-5 0 93,-8 5 67,-13-3 1,-8 7 75,-8-4 0,-4 3 3,-8-4 0,0 5-178,-4 0 1,-2-1 628,-7 4 0,3-2-179,-2 6 0,-7 3 0,-6 3 0,-2 1 0,0 1 0</inkml:trace>
  <inkml:trace contextRef="#ctx0" brushRef="#br0">11162 3901 7882,'0'-12'-719,"0"5"1748,0-4-631,-6 10 1,4-5-281,-7 6 0,5 6-24,-4 2 1,1 4-149,-1 5 1,-3 0 91,3 4 0,-4 3 27,-5 1 0,3 0 15,-2 3 1,4-3-114,4-5 0,-3 2 26,2-5 0,4 1 54,1-2 1,2-6 281,2 2-186,0-8 1,7 6 8,6-6 1,4 0-68,8-4 1,-5-2 2,1-2 0,4 2-26,3-7 1,5 7-139,-4-3 0,4 0-72,-5 1 0,2 0 44,-1 4 0,-4-4-399,-1 0 0,0-1-13,-8 5 1,0 0-166,-3 0 1,-5 0-136,0 0 816,-5 0 0,2 0 0,-32-5 0,-7-2 0</inkml:trace>
  <inkml:trace contextRef="#ctx0" brushRef="#br0">11420 4012 7868,'0'-12'0,"-1"-1"-46,-3 1 1,2 0-70,-2-1 0,1 6 1639,-1 3-1014,3-2 1,-6 4-176,3-2 1,3 4-95,-3 4 0,1 7 0,-1 5 0,1 6-67,-5-1 1,4 6-1,-4 2 1,3 5-157,-3-1 0,4-2 57,-4 2 0,4-4-610,-4 4 1,5-5 290,-1 5 0,1-5-694,-1 0 1,3-6 83,-4-1 854,4-6 0,12-8 0,3-9 0</inkml:trace>
  <inkml:trace contextRef="#ctx0" brushRef="#br0">1698 6473 6797,'-7'0'46,"2"-5"297,5-4 0,0-2-89,0-1 0,0 0-165,0 0 0,0-2 59,0-3 0,0 4 13,0-4 0,5 4-60,4 0 0,-3 1 306,3 0-431,-1-1 0,4 7 27,0 2 0,-3 2 48,-1 2 0,0 3-19,4 5 1,-3 2-100,-1 10 1,-5 5 82,1 4 0,-3 3-14,-1-3 0,0 5-102,0-1 0,0-2 56,0 2 1,0-7-60,0-1 1,-4-2 138,0-6 0,-4-5 11,4-4 1,-2-5-18,2 1 1,3-4 12,-4-4 1,4-3-30,1-5 0,0-2 6,0-2 1,6-2-81,2-3 0,3-2 82,1 3 0,4-4-99,1 0 0,3-1 44,-3 0 0,3 1-7,-3-1 1,3 2 22,-3 2 0,3 5 7,-3 8 1,-1 2 107,-4 6 0,1 2-100,-1 2 1,-4 8 101,0 9 0,-4 2-44,5 2 0,-5 3-24,4 1 0,-5 1-7,1-1 0,1-3-9,-1 2 1,4-3-5,-3-4 1,0-4-8,-1-4-47,-2-1 19,8-5 0,-4-3 99,2-8 1,-1-3-13,-3-5 1,2-2 7,2-2 1,3 1 1,-3-6 1,-1 5 12,1-5 0,-4 2-27,4-2 1,0-2 6,5 3 0,-1 1-4,0-2 0,-3 6-14,-1-1 1,0 6 113,4 2 1,-4 5-99,1-1 0,-5 8-33,4 4 0,-4 5-25,4 3 1,-4 3-9,5 6 1,-3-5-320,3 1 0,2-1 147,-3 5 0,-1-5-403,1 1 1,-1-6 198,1 1 0,3-2-323,-3-2 1,3-3-58,1-1 757,1-6 0,10-18 0,3-11 0</inkml:trace>
  <inkml:trace contextRef="#ctx0" brushRef="#br0">2670 6375 7734,'0'-13'-773,"0"6"971,0 2 0,-4 8 565,0 5 0,-4 2-535,4 10 0,-4-1-277,4 2 0,0 2 21,4-3 0,0 4 84,0 0 1,0 1 44,0 0 1,5-5-40,3 1 1,3-6-35,1 1 1,1-4-25,-1-4 0,2-2-76,2-6 0,-2 0 96,2 0 1,2-6-84,-2-2 0,-1-8 228,-6-5 1,2-2-94,-3-1 0,-3-1 72,-1 0 0,-2-1-15,-2-2 1,-2 0-2,-2-5 0,-3 6-70,-5-2 1,0 9-77,0 3 0,-5 4 23,1 0 1,-5 7-162,5 2 1,-5 9-369,5 7 0,-1 2 248,5 6 1,1-3-197,3 3 1,3 0-30,5 0 497,0 3 0,43 2 0,12 6 0</inkml:trace>
  <inkml:trace contextRef="#ctx0" brushRef="#br0">3064 6535 7734,'-4'13'-61,"0"4"0,-1-4-121,0 4 1,4-4 1458,-3 0-378,3-1-684,1 0 0,0-3 88,0-1-154,0-6 1,1 3-34,3-10 0,-1 1-147,5-8 0,-4 3 68,4-8 1,1-2-135,3-2 0,0 2 6,0-1 1,1-1 91,-1-3 0,2-1-93,2 0 0,-2 2-25,2 3 1,-1 2 66,2 6 0,-4 1 44,4 2 0,-8 4 0,0 5 0,-3 7 11,3 5 0,-4 6-2,-5 7 1,0 5-6,0 2 1,0 0 6,0 1 0,1-6-11,4 2 0,-4-7 74,3-2 1,-1-5 79,1 2-100,3-9 1,5-3 7,0-5 1,1-5-42,-1-3 1,0-5 1,1-3 0,-1-3 27,0-6 1,2 1-6,2-1 1,-2 0 25,2 1 1,-2-1-38,-2 0 0,2-3 4,2-1 1,2 2 41,3 6 0,-2 5 80,-3 8 1,-2 2-51,2 6 0,-8 3 100,-3 5 0,0 6-113,-1 10 1,0 2 5,-4 3 1,0 1-180,0 3 0,0 1-25,0-5 1,0 5-155,0-1 0,0-4-22,0-5 1,0-1-151,0-6 0,4-1-252,0-4 202,6 1 0,-3-6-795,5-3 1278,6-8 0,6-18 0,4-7 0,5-4 0,0-1 0</inkml:trace>
  <inkml:trace contextRef="#ctx0" brushRef="#br0">4000 6473 7734,'-9'0'100,"1"0"379,5 0 315,-2 0-689,5 0 1,5-5 44,4-4 0,-3-2-86,3-1 1,0 0 104,8 0 1,-4-5-4,4 1 0,-5-5-7,-4 5 1,2-5-10,-6 5 0,4-5-47,-4 5 1,0 0 21,-4 3 0,-1 6-80,-3 3 1,-3 3 54,-5 1 1,-6 5-137,-3 4 0,-1 7 26,2 5 1,-3 7-119,2 5 1,-1 3-48,2 1 0,3-2-14,9-2 0,3 1-68,5-5 0,1 0-197,3-5 1,4-5 0,9-2 1,2-8 113,6-1 1,1-5-100,2 1 1,0-4 75,4-4 1,-3-7 194,4-5 0,-2-2 167,2 2 0,-3-2 0,-5-3 0,-5-1 0,1 6 0,-6-4 0,1 3 0,-3-3 24,-5 3 0,1 5-24,-4 4 260,-1 5 0,-6-2 8,-2 5 0,1 1 57,-5 3 0,0 3-70,-4 5 0,-1 0-85,1 1 1,4-2 30,0-3 0,4 1-13,-5-4 0,7 0 317,-2-1-208,2-2-64,2 3 0,2-9-106,2 0 0,-2-6 1,7 2 0,-1-3 6,4-1 1,0-1-11,1 1 1,-1 0-27,0 0 1,1 3-136,-1 1-151,0 5 149,1-2 0,-2 10 83,-3 4 1,1 3-246,-5 4 0,2-2 4,-2 2 0,-1 2 16,5-1 0,-4-1-147,4-4 1,-4-1-49,5-3 0,0-2 77,8-6 1,-4 0 18,4 0 1,2-6 117,1-2 0,-1-4 121,2-4 0,-2-2-73,2-3 1,-2-2 119,-3 2 0,-1-3 21,6-5 1,-6 3 225,1-3 1,-6 2 33,-2-2 1,-1 5 650,1-1 564,-3 1-582,-5 10-488,0 2 0,-4 16-145,0 8 0,-5 13-106,0-1 0,-1 9-39,-3 0 1,0 4-100,-4 4 1,3-2-54,-2 7 1,2-7-252,2 2 0,1-7-365,3-1 0,1-5 303,3 0 0,3-7-482,-4-5 0,5-3 197,5-5 1,1-3 21,7-5 1,3-1 21,1-3 564,4-3 0,15-44 0,-13 21 0,-1 0 0</inkml:trace>
  <inkml:trace contextRef="#ctx0" brushRef="#br0">4824 6412 7734,'-8'-9'394,"0"1"0,-1 5-90,-3-1 1,5 2 1048,3-3-447,-3 4-541,6-4-250,-4 5-249,5 0 0,6 0-197,7 0 0,-1-4-1124,4-1 1455,4 1 0,37-1 0,-21 1 0,0 1 0</inkml:trace>
  <inkml:trace contextRef="#ctx0" brushRef="#br0">6842 6473 7695,'-12'-5'0,"0"-2"-307,-1-6 1,2 1 236,3 0 0,-1 0 392,5-1 0,-5 1-88,5 0 0,-4-5 111,4 1 1,0-2-126,4 2 1,-2 1-52,-2-6 0,2 6 116,-7-1 1,5-2-55,-4 1 0,0 5-29,-4 4 0,-1 5-41,1-1 0,-6 3-149,-2 1 0,-4 7 31,0 5 1,-1 6-126,1 6 0,-5 5 45,0 0 0,0 5 103,5-1 1,5 1-156,2-1 1,5 1 11,4-5 0,-2-1-21,6-3 0,5-2 62,8-2 0,3-8-111,4-4 0,5-7 82,8 2 0,1-4-29,3-4 1,2-4-118,-2-8 1,2 1 72,2-6 1,-4 5 20,0-5 0,-6 1 61,2-5 1,-7 0 94,-2 1 1,-5 3-65,2 1 0,-5 5 104,-4-2 1,-2 8-56,-6 1 0,-2 5 121,-2-1 0,2 4-37,-7 4 1,5 8-72,-4 9 0,5-2-24,-1 1 1,3 1-41,1 3 1,0 0-131,0-4 1,1 2 98,3-6 1,3 1-129,6-5 1,3-1 80,0-3 0,6-2-84,-1-6 1,2-6-124,2-2 1,-1-8 66,1-5 0,-1-2 108,1-2 1,-4-3 61,-1-1 0,-5-4 144,2 4 1,-4-5-73,0 1 0,-7-2 102,-2-2 0,2 0-31,-2 0 0,0 2-4,-4 2 1,0 0 194,0 8 1,0 3 88,0 10 79,0 5 1,0 3-165,0 8 1,-4 9-106,0 7 1,-2 5-73,2 3 1,2 4-161,-7 5 1,3 0 91,-3 0 0,0 0-111,5-1 1,-5 0-126,5-3 0,-4 1 69,4-5 0,0-2 238,4-6 1,0-4 175,0-4 314,0-6-405,0-2 1,5-6 62,4-3 1,2-3 41,1-6 0,2 1-43,2 0 0,3-5-257,6 1 1,3-5 112,1 5 0,4 1-215,-4 7 0,-1-2 20,-3 6 1,-4 0-57,-1 4 1,-5 1 70,1 3 1,-7 7 32,-5 6 0,-3 3-33,-1-3 1,0 3 9,0-3 1,-5 3 16,-4-3 1,-6 0 28,-1 0 1,-7-4 29,-2 4 0,1-8-38,-5 0 0,-3-7 4,0 2 1,2-2-56,1-2 0,3 0-134,1 0 0,5 0-36,-1 0 0,10-6-331,-1-2 0,8-3-177,0-1 0,8 0 413,4-1 1,10-4 355,6-4 0,11-1 0,11-6 0,2 0 0,5-3 0,1 0 0,-1 0 0</inkml:trace>
  <inkml:trace contextRef="#ctx0" brushRef="#br0">7581 6276 8273,'-4'8'310,"-1"1"0,1-1-82,4 4 1,-4 2-1,0 2 1,0 2-70,4 2 1,0 4-95,0-4 1,1-1-1,3 2 0,-1-5-9,5 5 0,5-10-115,3 1 0,2-4 25,-2 0 0,3-2-8,6-6 0,-4-1-29,-1-4 0,-1-1-192,2-7 1,-2 1 101,-3 0 0,-3-5-52,-1 1 0,-1-2 205,-7 2 0,0-2-59,-4-3 1,0 0 107,0 4 1,-5-3-12,-4 3 1,-2-3 67,-1 3 0,-4 1-34,-1 4 0,-5 5 128,2 3 0,-3 2-120,-2 2 0,2 0 79,2 0 0,2 7-174,3 5 0,2 1 84,-2 3 0,3 3-253,5 2 1,3 1 6,5-2 0,0 3 6,0-2 1,1-3 58,3-2 0,3-2-103,5-2 1,6-1 162,3-3 1,2-2 2,1-6 1,1 0 125,0 0 1,5 0-74,3 0 0,1-6 58,-1-2 0,1-3-12,-6-1 0,3-5 9,-3 1 0,-3 0-4,0 3 1,-6 1 95,-7 0 1,0 5 53,1 3 285,-7-3-123,0 5 0,-14 7-302,-1 7 0,-3 3 0,8-3 1,-4 1-120,4-1 1,0 0 128,4 0 1,-4-3-7,-1-1-177,1 0 0,6 3-208,2-3 1,-1-2-389,5-6 0,0 0 310,4 0 0,1 0 157,-1 0 1,0-2 149,0-2 1,2-3 138,3-5 0,-4 2-26,4-2 0,-4 3 148,0-8 1,0 4-14,4 0 1,-8 1 72,4 0 1,-5-1 8,0 1 1,-1 4 169,-3 0 114,-3 5-134,5-8-285,-6 10 0,-2-5-47,-2 6 1,3 1-196,-3 4 26,-3-4 0,6 6 84,-3-3-84,2-3-99,2 10-47,0-9 0,-1 4-273,-3-2-233,2-2 223,-3 3-9,5-5 444,0 0 0,0-5 0,0-2 0</inkml:trace>
  <inkml:trace contextRef="#ctx0" brushRef="#br0">8085 6239 7782,'-8'-8'0,"0"0"0,4 1-186,-5-1 1,5-2 315,-4 6 0,5-1 1045,-1 1-404,3 2-250,1-9-318,0 10 0,0-3-1,0 8 1,-1-1 6,-4 5 0,3 5 0,-6 8 0,3-2-77,-3 2 1,1 1 80,-1 6 1,-1-2-196,5 3 0,-1-3-72,5-1 0,-4-5-64,0 1 0,0-5 35,4 4-48,6-4 0,0 1 47,7-4 1,-1-7-58,0-1 1,5-4-215,-1-1 0,6-1 128,-1-4 0,0-1-68,0-7 1,2-3 153,-2-1 1,2-4 69,2 0 1,-2-2 3,-3-2 1,2 1 137,-5-1 0,-1-1-53,-4-3 1,1 5 64,-1-1 1,-5 2 206,-3 6 0,-3 1 68,-1 4 217,0 5-401,0 1 0,-1 8-132,-3 2 1,-3 4 10,-5 8 0,3 0-143,1 4 1,0-1 29,-4 2 0,5 2 39,3-3 1,-2-2-220,2-1 0,0 0 67,4 0 1,0 1-32,0-2 1,1-6 87,4 2 0,1-3 3,7 4 0,-1-6-22,0-3 1,5-3-3,-1-1 0,5-1-8,-5-3 1,6-1-9,-2-7 0,0 1 25,0-9 0,1 3 1,3-3 1,-3-2 116,-1-7 0,-3 3 15,3-2 0,-3-4 112,3-1 1,-5-2-51,2-2 1,-4 0 85,-1 0 1,1 0 89,-1 0 0,-1 6 634,-3 2 373,-2 8-365,-6 9-532,-6 7 1,-1 14-85,-5 4 1,0 11-71,-1 1 1,1 6-83,0-2 0,0 5-182,-1-1 0,1 4 62,0 4 1,3-7-212,1 3 0,4-4-60,-4 0 0,5 2 110,-1-2 1,3-3-112,1-1 1,1-9-4,3-3 1,-1-4 9,5 0 1,0-6-124,5-3 1,0-3-230,4-1 0,-2 0 92,5 0 1,-1-5 527,2-4 0,13-24 0,-1-6 0</inkml:trace>
  <inkml:trace contextRef="#ctx0" brushRef="#br0">8787 6252 7831,'-13'-6'0,"1"3"-265,0-5 0,-1 5 228,1-1 1,4-1 689,0 1 116,5 0-9,-3 4 1,8 0-557,2 0 0,3 0-255,5 0 0,6 0-405,2 0 1,4-2 256,0-2 1,1 3-1223,-1-3 1421,1 2 0,7-5 0,4-2 0,4-1 0,0-1 0</inkml:trace>
  <inkml:trace contextRef="#ctx0" brushRef="#br0">10325 6092 7918,'5'-13'0,"1"1"-75,2 0 1,-1-1-274,-3 1 659,-3 0 0,9 4 1360,-6-1-863,0 7-581,-4-4 1,0 12 19,0 2 1,0 8-21,0 5 1,0 2-129,0 2 1,0 3-51,0 1 1,-4 5-165,0-1 1,0 1-130,4-1 0,-2 1-249,-2-5 0,3 1-249,-3-1 0,3-5 326,1 1 1,-2-2-77,-2-6 1,3-1-321,-3-4 812,2-5 0,2-1 0,0-45 0,0-9 0</inkml:trace>
  <inkml:trace contextRef="#ctx0" brushRef="#br0">10362 6227 7918,'-2'-23'0,"-2"-6"0,3 0-710,-3 1 1,1 6 895,-1 1 1,3 2 527,-3-1 0,4-2-159,4 5 1,0 5-183,8 4 0,-1 1-128,10-1 0,-5-2 12,4 6 1,1 0-140,4 4 0,-5 0 96,1 0 0,-2 4-208,1 0 1,-2 7-128,-6 1 0,-3 1-129,-1 3 0,-6 3 76,3 2 0,-5-2-162,-5 1 0,-1 1 156,-7 3 1,0 1-52,-4 0 0,4-5-22,-4 1 0,-1-6 115,2 1 0,1-2 359,7-2 0,-3-5 16,3-3 1,2-1 302,2 1-364,3-3 1,3 3-52,7-8 1,0 3-49,12-3 1,-4 1-3,8-1 0,-3 3-184,7-3 1,-3 4 80,-2 4 1,1-2 95,-1 7 1,1-1-68,0 4 0,-5 0 256,1 1 1,-8-1 5,0 0 1,-6 1-98,-7-1 1,-2 0-56,-2 1 1,-4-5 10,-9 0 0,-2-4-211,-5 4 0,-1-4 116,0 5 0,1-5-351,-1 4 0,2-5-57,2 1 1,0 1-187,4-1 1,1 4-475,3-3-589,1-1 1630,5-4 0,35-17 0,13-3 0</inkml:trace>
  <inkml:trace contextRef="#ctx0" brushRef="#br0">11113 6350 7918,'8'-4'515,"0"0"-281,0 0 24,4 4 1,-1 5 161,-2 3 0,-4 3 493,-5 2 0,0 3-734,0 0 0,0 5 44,0-5 0,-5 6-431,-4-1 1,-3 1-159,-4-2 1,-5 5-386,-8-1 1,2-3 322,-6 3 1,0-2 427,-3 3 0,-29 0 0,30-13 0,-1 0 0</inkml:trace>
  <inkml:trace contextRef="#ctx0" brushRef="#br0">2117 8319 7728,'-9'0'2,"1"0"-658,6 0 1,-8-1 871,6-3 752,-6 2-413,9-3-263,-5 5 0,8 0-71,2 0 1,4 0-92,9 0 1,7 0-7,9 0 1,3 0 6,0 0 1,8 0-111,5 0 0,2 0-186,6 0 1,-5 1 43,2 3 1,-4-2-45,0 2 1,-7-2-220,-2 2 0,-9-1-331,-8 5 467,-4-5 1,-14 8-295,-2-3 1,-9-1 541,-7 1 0,-33 6 0,-14 5 0</inkml:trace>
  <inkml:trace contextRef="#ctx0" brushRef="#br0">2154 8356 7738,'-13'-6'0,"1"-2"1,4 1-138,0-1-23,5 0 1,-3-4 317,6-1 0,2 5 295,2 0 1,4 5-294,8-1 1,-1-1-27,6 1 1,-5-1-70,5 5 1,-1 0 8,5 0 0,0 0-112,-1 0 0,1 6 110,-1 2 0,-3 4-111,0 5 0,-6-1-162,1 9 1,-8-3 90,-4 6 0,-2 4-237,-2 1 0,-3 2 146,-5 2 1,-7 6-140,-14 2 1,2-2-97,-6 3 1,-4-3 291,-4 2 0,0-4 102,4-8 1,5-7 192,4-5 0,0-10 17,0 1 1,7-8 731,1 0 119,10-2-406,5-8-353,5-1 1,6-1 55,7 0 0,2 5-203,9-1 1,-2-1-65,7 0 0,1 0-194,-1 1 1,5 3-29,-1-4 1,2 0-124,2 1 0,0-2-209,0 2 1,0 3 217,0-3 0,0-2-275,0 2 1,-2-1 561,-2 1 0,-2-11 0,1-4 0,1-5 0,0 1 0</inkml:trace>
  <inkml:trace contextRef="#ctx0" brushRef="#br0">2966 8504 7749,'0'-13'0,"0"1"639,0 5-184,0-4-171,0 10 1,-2 1-135,-2 8 0,2 8-129,-7 5 1,7 2 86,-2 2 0,-2 5-5,2 3 0,-6 2 11,2 2 0,1-1 47,-1-3 1,1 2-317,-1-2 0,-1-7-45,4-1 57,1-4 142,-1-1 0,4-10-115,-4-10 1,8-5 64,1-7 0,6-6-119,-2-3 1,3-3 113,1-5 0,1 2-6,-1-6 0,0 1-37,0 0 0,1-5 51,-1 0 1,2 3-29,2-7 0,-2 6 83,2-1 0,-2 0 10,-2 7 1,1 6 112,-1 7 106,-5 7 1,-2 11-88,-5 10 0,0 7 128,0 10 1,0 2-81,0 6 1,-4 4-84,0 0 1,-4 4-69,4-4 1,0 0-10,4-4 0,0 0-141,0 0 1,0-5 82,0-4 1,5-3-78,3-4 1,3-8 64,1-5 0,2-5-10,3 1 1,-2-5 9,5-7 1,-1-2 24,2-10 0,1 3-144,-6-3 1,6-1 38,-2-3 0,-2-5-70,-1 0 0,0-1 121,0 1 1,-1 3-11,-3-2 0,-1-4 40,0-1 1,0 3 90,1 2 1,-2 3 79,-3 4-86,3 4 202,-4 10 1,-1 3-57,-1 8 0,-5 8 41,-5 9 0,4 2-201,-3 2 1,-1 0 16,0 4 1,1-1-50,4 4 0,0-4-135,0 0 0,0-3-40,0-4 1,2 2 92,2-3 0,-1-3-249,5-5 0,0-1-42,4-7 1,2 0-143,2-4 0,-2 0 85,2 0 1,2-1-49,-1-3 0,0 1 471,0-5 0,0-19 0,1-9 0,5-4 0,-1-1 0</inkml:trace>
  <inkml:trace contextRef="#ctx0" brushRef="#br0">3889 8184 7763,'0'-13'-180,"0"1"0,0 0 120,0-1 0,0 5 1618,0 0-983,0 0 0,1-3 423,3 3-681,-2-3 0,4 9 397,-1-2-500,-4 3 1,8 2 0,-4 3 0,3 3-51,-4 5 0,5 6 47,0 3 1,-3 3-118,3 5 0,-2 4-15,1 8 0,1 4-150,-5 8 1,1 3-333,-5 6 1,-2 6 308,1-31 0,-2 0 0,-2 1 0,-2 1-67,-3 4 1,-1 0 0,-1-4-1,0 0 67,-2 2 1,-1 0 0,0-5 0,-2-1-268,0-2 1,-2 0 0,-2-4-1,1 0 69,-1 1 1,0-2 0,-21 14-703,1-1 1,1-12 367,-5-4 0,4-1-360,-4-3 986,0-4 0,-8 3 0,-1-4 0,2 5 0,2 2 0</inkml:trace>
  <inkml:trace contextRef="#ctx0" brushRef="#br0">1920 8085 7778,'-13'-4'3,"1"0"1,0-4-599,0 4 0,-1-5 260,1 5 1,0 0 930,-1 4 1,1 0-202,0 0 0,-2 10-67,-2 2 0,1 13-96,-6-1 0,5 15 151,-5 2 0,2 12-217,-1 9 0,8-29 1,2 2-218,1 3 0,1 2 0,2 0 1,1 2 52,3 3 1,0 0 0,1-1 0,1 1 59,-1 2 1,2 0 0,1-5 0,3 0-252,0-1 1,2 0 0,1-3 0,3-1 10,2-1 1,3-2-1,17 27-359,8-7 1,-3-9 152,3-4 0,1-8-201,-1-5 0,2-7 68,-2-5 517,3-8 0,1 2 0,0-6 0,1-1 0,2-2 0</inkml:trace>
  <inkml:trace contextRef="#ctx0" brushRef="#br0">4319 9217 7751,'-4'-8'-950,"0"0"1067,0 5 645,4-2 0,-1 5-435,-3 0 0,2 1-125,-2 3 0,3 4-113,1 9 1,0-2 56,0 5 0,0 2-165,0 7 1,0-3 27,0 3 1,0-3-59,0-2 1,4 1-97,0-1 0,2-3-187,-2-1 1,-3-3-239,3 3 73,3-5 1,-4 2-322,5-9 332,-5 3 486,8-10 0,-10-23 0,4-12 0</inkml:trace>
  <inkml:trace contextRef="#ctx0" brushRef="#br0">4356 9353 7751,'0'-18'-224,"0"3"-57,0-6 1,0 6 432,0-1 0,0 2 400,0 2 0,6 4-266,2 0 1,3 1-119,1-1 0,2-2 26,2 6 0,-1 0 0,6 4 0,-5 1-78,5 3 0,-6 3 24,1 5 0,-2 1-319,-2-1 1,-5 4 58,-3 1 0,-2 5-96,-2-2 1,-2-1 79,-2 2 0,1-2 17,-5 1 0,0 0-81,-4-4 0,3-2 58,1 2 1,0-4 91,-4-3 54,5 2 1,1-9 54,6 6-39,0-5 0,6 1 10,2-8 1,4 3-85,5-3 1,2-2 61,6 2 1,-1-4-43,1 4 1,-1 0 15,1 4 1,-2 0 179,-2 0 1,1 0 188,-6 0-146,1 5 1,-7 2-45,-1 5 1,-4-3-19,-5-1 1,-4 0-37,0 4 1,-10-3-4,2-1 1,-9-4-157,1 4 1,-3-1 75,-2 1 1,0 2-132,1-6 1,-1 0-120,1-4 1,3 4-95,1 0 0,5 0-29,-2-4 0,3 0-137,2 0 0,4-1 134,0-3 0,5 1 352,-1-5 0,41-33 0,-13 14 0,0 0 0</inkml:trace>
  <inkml:trace contextRef="#ctx0" brushRef="#br0">5316 8787 7751,'-7'-6'-371,"2"3"1917,5-5-1193,0 5 1,5-2-188,4 5 1,2-4-124,1 0 1,2 0-131,2 4 0,-1 0-483,6 0 0,-1 0 280,5 0 0,-5 0-463,1 0 0,-5 1 753,5 3 0,-6 14 0,2 8 0</inkml:trace>
  <inkml:trace contextRef="#ctx0" brushRef="#br0">5267 9033 7758,'-12'0'0,"-1"0"352,1 0 1,4 0 301,0 0-350,5 0-97,8 0 1,4 0-396,7 0 1,3 0 15,2 0 1,1 0-98,-2 0 1,3 0 268,-2 0 0,12-7 0,6-3 0,4 0 0,0 0 0</inkml:trace>
  <inkml:trace contextRef="#ctx0" brushRef="#br0">8048 8208 7741,'0'-12'3,"0"0"-2,0-1 0,0 1 4,0 0 169,0-1 150,0 1 0,-4 4-103,0 0 1,-6 5-170,2-1 0,-4 2 28,-4 2 1,1 6-46,-6 2 1,1 3 98,-5 1 1,-4 6-3,0 3 0,-5 3 12,1 5 0,-1 1-21,1 3 1,2 7-62,2-4 0,7 4 70,-2-3 0,5 0-143,2 0 0,2-6 22,11-2 0,1-3-92,7-1 0,5-6 66,7-3 1,5-2-124,7-2 0,0-4 8,4 1 1,1-7-100,4 2 1,-4-2 15,0-2 1,0 0 87,4 0 1,-5 0-230,1 0 0,-5 0-31,0 0 1,-2-4-109,-1 0 0,-5-2 255,1 2 1,-6 3 237,1-3 0,-2 2 0,-13-3 0,-2-2 0</inkml:trace>
  <inkml:trace contextRef="#ctx0" brushRef="#br0">8085 8639 7778,'0'-12'-545,"0"3"381,0 1 0,0 4 1323,0-4-513,0 5-518,6-8 1,0 10-50,7-3 1,-5 2-141,0 2 0,0 6 140,5 2 0,-1 3-90,0 1 1,-1 2-73,-3 2 0,2-1-7,-6 6 1,4-5 3,-4 5 0,1-6 18,-5 1 1,0 2 38,0-1 1,0-1 17,0-4 19,-6 1 28,5-1 6,-10-5 70,9-2-97,-3-5 1,6-5-120,3-4 1,-1-3 36,5-4 0,1 1 24,3-6 1,4 5 26,1-5 0,-1 5-10,-4-5 1,-3 6 50,-1-1 0,-1 2 301,1 2 299,3 0-228,-10 5-267,5 1 0,-6 8-60,0 2 0,-4 3-117,-1 5 0,-3 4 93,4 1 1,0-1-116,4-4 0,0 1-79,0-1 0,0 0-211,0 1 0,5-5-199,4 0 0,-2-4 188,1 4 1,4-5-407,4 1 776,1-2 0,44-19 0,-24 7 0,0 0 0</inkml:trace>
  <inkml:trace contextRef="#ctx0" brushRef="#br0">8885 8085 8050,'0'-7'823,"0"1"-307,0 1-297,0 4 0,0-6 335,0 3-123,0 3-1,0-10-95,6 9-167,0-3 0,7 5 9,-1 0 1,-4 1-96,0 3 1,-1 5-80,1 7 1,3 5 90,-2 7 0,2 5-81,1 8 0,0 8 18,0 9 1,-3 9-295,-5-31 0,0 2 0,-3-2 1,1 1 147,0 2 1,0 0-1,-4-1 1,0-2-261,-2-1 1,-1 0 0,-11 32-238,-5-6 0,2-6-30,-1-6 1,-5-10 55,-4-11 1,-5-6 168,1-1 0,2-8 40,-2 0 1,0-2 376,-4-7 0,1 0 0,0 0 0,0 0 0,0-1 0,-4-2 0</inkml:trace>
  <inkml:trace contextRef="#ctx0" brushRef="#br0">7113 8036 7812,'-12'-7'-481,"3"2"337,1 5 0,0 0 367,-4 0 0,-1 0-42,1 0 1,0 5 74,0 3 0,-1 7-77,1 2 1,-2 9 151,-2-2 0,2 9-149,-2 0 1,-2 8 84,2 4 0,1 4-358,6 5 0,0 7 174,6-26 1,2 0 0,-2 1 0,2 0-82,0 1 1,2 0 0,-1 0-1,1 0 26,0 0 0,2 0 0,2-2 0,2 0-134,3 0 1,1-1-1,13 29-32,5-1 0,3-6-161,5-7 1,1-4 92,3 0 0,-3-10-116,3-3 1,-3-10-856,-1-5 1177,6-4 0,-8-2 0,6-3 0,3-3 0,3-4 0</inkml:trace>
  <inkml:trace contextRef="#ctx0" brushRef="#br0">9660 8085 7800,'0'-12'0,"0"0"0,-1 3-221,-3 1 0,3 4 288,-4-4 0,4 4 441,1-4 0,-1 5-29,-3-1-356,2 2 1,-7 4 3,5 2 0,-6 0-11,2 8 1,0-1 139,-5 10 0,4 3-89,-8 5 0,2 9-43,-1-1 0,-3 10-12,-6 2 1,5 3-285,-1 9 0,2-2 230,-2 7 0,5-3-173,8-2 0,2-1 6,6-2 1,2-6-214,2-11 0,4-2-240,8-10 0,5 0 247,8-4 0,-3-10-298,2-3 1,2-4-19,-1 0 631,5-2 0,-4-6 0,3 0 0,-4 0 0,-3 0 0</inkml:trace>
  <inkml:trace contextRef="#ctx0" brushRef="#br0">10325 8393 7800,'0'-19'0,"0"2"0,-4 4-301,0 0 1,-2 5-187,2 0 1430,3 0-247,-10-5 48,4 7-523,-5 0 1,-1 6-39,1 0 0,0 1-15,-1 4 0,-3 5 47,0 7 0,-5 5-63,5-2 1,-6 9-11,1 4 1,2-2-127,-1 2 1,5 0 44,-2 4 0,4 0-143,0 0 0,6-5 49,3 1 0,3-5-135,1 0 1,5-2 66,4-1 1,6-2-126,1-2 1,6-5-77,-2-8 1,0 2 95,0-6 1,1 0-7,3-4 1,-3 0 52,-1 0 1,-1-1 20,2-3 0,-3-3 76,-6-6 1,0 1 153,1 0 0,-7-2-66,-1-2 1,-4 2 191,-1-2 0,0 1-99,0-2 0,-1 4-42,-4-4 1,-1 3 145,-7 2 1,1 4-16,0 0 0,-1 4-396,1-5 0,0 7-158,-1-2 0,1 2-168,0 2 0,0 4 94,-1 0 0,5 5 420,0-5 0,43 27 0,8 3 0</inkml:trace>
  <inkml:trace contextRef="#ctx0" brushRef="#br0">10768 8590 7805,'0'-13'501,"0"1"1,0 4-280,0 0 1,-1 1-7,-4-1 0,3 2-111,-6 6 1,-5-4 110,-3 0 0,-2 1-175,2 7 1,-4 0 49,-4 9 1,-1-4-80,1 8 0,0 1 91,4-2 1,-2 6-239,6-2 1,-1 4 136,5 0 0,1-3-45,3-1 1,2-5-136,6 2 1,0-2 79,0 1 1,6-6-49,2 2 0,4-8 16,5 0 1,0-2-23,4-2 0,2 0 49,-2 0 0,2-6-77,2-2 0,-5-3 109,1-1 0,-1-5-1,5 1 0,-5-7 93,1-2 1,-5-1-96,5-7 1,-6 4 202,1-3 0,-2 3 72,-2-4 1,-1 4 91,-3-3 1,2 4-59,-6 0 0,0 7 463,-4 5-180,0 2-288,0 7 0,-5 2-169,-4 5 0,2 11 120,-1 5 0,0 2-224,-4 2 1,4 5-55,-1 4 0,5 1-63,-4-2 0,5-2-7,-1 3 1,-1-3-132,1-1 1,0-1 49,4 1 1,0-1-18,0 1 0,4-6-210,0-2 1,5-4 127,0 0 1,-3-5-245,3 0 1,-1-5 590,4 1 0,6-14 0,1-3 0</inkml:trace>
  <inkml:trace contextRef="#ctx0" brushRef="#br0">10005 8688 7847,'-8'-4'-266,"0"0"0,3 0 1227,-3 4-501,5 0-442,-2 0 0,6 0 17,3 0 0,5 0 30,7 0 1,-1 0-110,6 0 0,-2 0-480,1 0 524,4 0 0,28 0 0,13 0 0</inkml:trace>
  <inkml:trace contextRef="#ctx0" brushRef="#br0">11297 8245 7535,'0'-8'-852,"0"0"852,0 5 593,0-8 0,0 8 279,0-5-477,0 5 1,0-3 124,0 1-291,6 4 0,-4-6 147,7 3-190,-1 3 0,4-5 4,0 6 1,2 2 14,2 2 0,-2 4-58,2 8 1,0 5 32,0 8 0,-2-1 1,2 9 1,-2 3-65,-2 9 1,-4 2-300,0 2 0,-5-1 267,1 5 0,-4 0-143,-4 0 1,-3-6-491,-5-6 0,-4-8 279,-1 4 1,-1-15-73,2 2 1,2-11 67,-2-5 1,-2 0 19,2-3 1,-2-4-8,2-1 0,2-3-48,-3-1 1,4 0 291,0 0 0,1 0-236,0 0 0,4-4-779,-1 0 1031,7 0 0,18-12 0,11-5 0</inkml:trace>
  <inkml:trace contextRef="#ctx0" brushRef="#br0">12171 8454 7796,'-12'0'0,"-1"-4"497,1 0 0,4-1 268,0 1-739,5 2 1,3-3 18,8 5 1,4 0 133,5 0 0,3 0-35,9 0 1,2 1-107,6 3 1,0-2-70,0 2 0,0-3-259,0-1 0,-4 1-439,0 4 1,-5-4 315,5 3 0,-10-3-198,2-1 0,-9 0 611,1 0 0,-9-16 0,-3-5 0</inkml:trace>
  <inkml:trace contextRef="#ctx0" brushRef="#br0">12823 8245 7796,'1'-12'-240,"4"0"-59,-4-1 0,8 1 868,-4 0 1,-1 3 335,-4 1-189,0 5-521,0-2 1,0 6-1,0 3 0,0 3-36,0 6 0,0 4-1,0 4 0,0 8-128,0 3 1,0 0 49,0 1 0,0 0-247,0 3 1,0 3 90,0 2 1,0-7-73,0 3 1,0-4-46,0-1 1,0-1-91,0-7 0,0-5-206,0-2-50,0-4 183,0-6 152,0-1 231,0-17 1,-2 3-68,-2-9 0,3 2 87,-3-1 1,2 1-56,2-6 0,0-1 117,0-6 1,2 0-145,2-5 1,-1 1-3,5-5 0,0-2 21,4-2 0,5 3-7,-1-3 1,5-1 77,-5 1 0,6 4-77,-2 4 0,-2 7 111,-1 1 0,0 10-24,0 7 0,1 5 140,-2-1 0,-2 4-40,2 4 0,-2 3 125,-2 5 0,-4 5-132,0-1 1,-5 6-40,1-1 1,-2 1-180,-2-2 1,0 3 110,0-2 0,-6 1-90,-2-2 0,-4 2 17,-5-5 0,2 0-143,-5 0 0,5-4 18,-2 4 1,-1-5-72,2-4 0,-6 3-60,2-3 1,2-2-169,1-2 1,0-1-45,0 1 490,1-3 0,4-6 0,-1-9 0</inkml:trace>
  <inkml:trace contextRef="#ctx0" brushRef="#br0">14029 8110 7821,'6'-13'0,"-5"1"-484,3 0 0,1 4 407,0-1 0,3 1 418,-4-4 1,1 1 114,-1 3-155,-2-3 1,3 4 127,-5-5 18,0 5 102,0 1-353,0 1 0,-1 4-109,-3-4 1,1 5 140,-5 5 0,-2 1-23,-6 7 0,1 5 13,-6 2 0,5 3 4,-5 2 0,0 5-91,-8 3 0,7 8-3,-3 4 0,5 3-453,-1 1 1,4 2 299,4 2 1,2-2-321,3 2 0,3-4 7,5-4 1,5-1-146,3-3 0,3-8 155,2 0 0,0-10-93,4-3 1,-2-5-67,5 2 1,2-5-613,7-4 1099,-3-2 0,4-1 0,-6 2 0</inkml:trace>
  <inkml:trace contextRef="#ctx0" brushRef="#br0">14583 8417 7821,'-8'-16'31,"-1"0"1,1-1-1,-4 5 0,1 0 228,3-1 0,-3 6 415,3 3 1,-7-1-375,-2 1 0,-1 1-86,2 7 0,-2 3-112,-2 5 1,-4 5 38,4-1 1,1 6-119,-2-1 1,6 2 98,-1 1 1,4 1-125,3 0 1,0 1 17,5 2 1,0-6-209,4 3 0,0-9-106,0 1 0,5-2 123,3 1 1,3-6-72,2 2 0,0-8 40,4 0 0,-2-3 85,5-1 1,-3-5 26,3-3 0,1-3 1,3-1 0,-3-5 59,-1 1 0,1-7 19,3-2 0,1-1-17,0-7 0,-5-1-22,1-7 0,-1-1 61,5-4 1,-6-1-1,-3 1 1,2 3 8,-2-2 0,-5 6 101,-7 2 0,2 7 543,-2 10-12,0 2-167,-9 11 1,-2 3-161,-5 8 0,-1 3-68,1 5 1,1 6-255,3 3 1,-6 2 6,6 1 0,-6 6-19,6 3 0,-2-1 24,2 1 1,-1-2-163,5 2 0,-2 2 20,2-2 1,3 3-46,-3 1 0,4-5-105,4 1 1,-2-5 82,7 0 1,-1-3-318,4-5 1,0-2 91,1-5 0,-1-1-39,0 0 1,1-5-11,-1-3 0,0-3 472,1-1 0,4-16 0,2-4 0</inkml:trace>
  <inkml:trace contextRef="#ctx0" brushRef="#br0">14940 8048 7836,'0'-12'0,"0"0"0,0-1 0,0 1-51,0 0 0,1 4 689,3-1 692,3 1-926,5-4 0,1 5-76,-1 3 0,-4 3-84,0 1 1,-1 1-1,1 3 1,2 4-54,-6 9 1,2 3 27,-2 9 0,-3-2-94,3 6 0,-3 4 47,-1 4 0,0 7-114,0 1 0,-5 0-200,-3 5 1,-4 0-50,-5 0 0,-2 4-128,-6 0 1,1-9-329,-1-4 1,-1-7 40,-3-5 0,2-1 212,-6-4 1,6-7 393,-2-1 0,0-2 0,-1-5 0,-2-7 0,-1-3 0</inkml:trace>
  <inkml:trace contextRef="#ctx0" brushRef="#br0">15481 8430 7804,'0'-7'367,"0"-4"1,2 8-75,2-5 0,3 5-230,5-1 1,1 3-31,4 1 0,3 0-166,9 0 1,-3 0 48,3 0 0,-3 1-161,-2 3 0,1-1-38,0 5 0,-2-4 283,-3 5 0,-2 4 0,-6 6 0</inkml:trace>
  <inkml:trace contextRef="#ctx0" brushRef="#br0">15543 8565 7806,'-7'0'-320,"-4"0"258,10 0 395,-5 0 0,12 4-239,2 0 0,8 2-47,5-2 1,2-1-274,2 5 0,1-4 90,2 4 1,0-5-723,4 1 858,1-3 0,3-5 0,3-3 0,4 1 0,-1-1 0</inkml:trace>
  <inkml:trace contextRef="#ctx0" brushRef="#br0">16478 8393 7806,'-12'0'-335,"-1"0"1,5 0 655,0 0 1,0 7-66,-5 5 1,1 2-16,0 6 1,1 1-76,3 3 1,-2 1 7,6 0 0,0-1-27,4 1 1,0-5 0,0 1 1,10-6-140,2 1 0,8-2 92,1-2 0,2-5-173,2-3 1,1-3 10,2-1 1,-2 0 26,3 0 1,-3-5 135,-1-3 1,-5-4-11,1-5 1,-5 2 18,5-5 0,-10-1 134,1-4 0,-4 1-54,0-1 1,-2 1-62,-6-1 0,0 0-81,0 1 1,-3 3 9,-5 1 1,-2 7-20,-10-3 0,3 11-142,-3-4 1,-1 7-290,-3 2 0,-1 1-72,0 3 1,5 2-291,-1 2 1,5 7 752,-4-3 0,-12 36 0,-6 5 0</inkml:trace>
  <inkml:trace contextRef="#ctx0" brushRef="#br0">7814 10829 7747,'0'-8'-437,"0"0"0,0 4 976,0-4-47,0 5-240,0-8-36,0 4-111,0-5 1,-1 1 39,-3 3-15,3-3-89,-10 4 1,4-4 52,-5 3 1,3 2-63,1 6 0,-4 0 55,-5 0 1,-4 0-5,0 0 1,-2 6 22,-2 2 0,-4 4 8,1 5 1,-6 2 24,1 6 1,3 1 10,1 2 0,3 2-60,1 3 1,5 3 22,-1-3 1,12 1-110,1-1 0,5-3 28,3-6 1,7-1-125,5-2 1,6-3 25,6-6 1,2 0-140,3 1 1,2-1-4,6 0 0,0-5-189,0-3 1,0-2-280,0-2 0,0 0 263,0 0 0,0 0-318,0 0 731,-6-6 0,5-12 0,-5-8 0</inkml:trace>
  <inkml:trace contextRef="#ctx0" brushRef="#br0">7925 11063 7747,'0'-8'-66,"0"0"0,0 4-252,0-4 691,0 5 0,2-3-54,2 6 0,-2 0-208,7 0 1,-1 6 4,4 2 0,0 7-3,1 1 0,-2 6-42,-3-1 1,1 2-136,-4 2 0,-1-1 117,-4 1 0,0-2-143,0-2 1,0 2 53,0-3 1,-4 0 32,-1 0 1,-4-5-312,1 2-74,-3-4 303,-2 0 1,5-7-7,0-2 48,5-2 0,-2-8-42,5-2 0,5-4 3,3-5 1,5 2 16,3-5 1,-1-1 22,6-3 0,-5 1 11,5 2 1,-6-2 29,1 2 1,-1 4 114,2 0 1,-8 3 103,3 2 427,-7 5-404,0 2 1,-6 10 21,-3 3 1,1 8 10,-5 0 0,-1 4-45,-3-3 1,1 3-251,3-3 1,2 1 14,6-2 1,0-2-162,0 2 1,0-2-27,0-2 1,10 0-184,2 1 0,9-7 107,-1-1 0,4 0-123,0-1 0,5 0-772,0-4 1164,5 0 0,1-16 0,5-6 0,6-2 0,0 0 0</inkml:trace>
  <inkml:trace contextRef="#ctx0" brushRef="#br0">8627 11039 7747,'-7'0'-475,"1"-6"307,6 5 0,2-6 359,2 3 1,4 3-195,8-4 1,-2 4-344,3 1 0,0 1 149,0 4 1,0-4 196,0 3 0,7 19 0,8 5 0</inkml:trace>
  <inkml:trace contextRef="#ctx0" brushRef="#br0">8602 11223 7790,'-12'0'0,"4"0"0,-1 0 0,5 0 249,-4 0 1,4 0 60,-4 0 193,5 0 0,-1 4-98,8 0 0,3 1-191,5-5 1,5 0-300,-1 0 0,6 0-428,-2 0 1,8 0 512,0 0 0,11-3 0,6 0 0,1 0 0,1-1 0</inkml:trace>
  <inkml:trace contextRef="#ctx0" brushRef="#br0">10473 10793 7846,'5'-13'-277,"-2"1"-346,5 0 1228,-5-1 1,4 1-148,-3 0 0,-3 3 410,3 1-231,-3 6-111,5-9-344,-5 9 1,5 2-77,-6 8 1,-2 5 53,-2 3 0,3 3-121,-3 6 1,-2 1-128,2 3 1,-4-2 22,4 6 0,-1-2-137,0 2 0,4 1 20,-3-5 0,-2 1 8,2-1 0,0-3 94,4 2 1,0-7-158,0-5 0,-1-2-93,-3-2 47,2-5 355,-3-1 0,5-8-90,0-2 1,0-3 59,0-5 0,0-2-41,0-2 0,0-3 89,0-6 0,0 1-68,0-1 0,5-5 9,4-3 1,-3 2-56,3-2 0,0 0-18,8-4 1,-4 0-86,4 0 0,2 0 102,1 0 1,0 6-10,0 2 0,-5 9 26,1 3 1,2 8 0,-1 1 0,3 5 55,-3-1 1,-1 4 138,-4 4 1,1 3-80,-1 5 1,-1 4 109,-3 1 1,2 3-230,-6-3 1,0 3 81,-4-3 1,-2 3-130,-2-3 1,-4 3 49,-8-4 1,2 5-157,-2-5 0,-3 2 122,-2-1 0,2-8-19,-2 3 1,5-2 70,-5 2 0,5-3 13,-4-1 1,4-6-364,0 3 0,-2-3-124,2 2 113,-1-2 1,7 5-147,1-3 497,-2-3 0,26 10 0,0-4 0</inkml:trace>
  <inkml:trace contextRef="#ctx0" brushRef="#br0">11346 10891 7846,'4'-12'148,"1"-1"1,-1 5 759,-4 0-76,0 5-563,0-2 1,-2 5-174,-2 0 1,-3 5 90,-5 3 0,-2 7 0,-2 2 0,1 5 42,-6-2 0,0 9 0,-8 4 0,0 4-128,-8 4 1,3 3-400,-7 5 0,-3 1 267,22-23 1,-1 0-1,0 0 1,0 0 89,0 2 0,0 0 0,-19 24-318,5-8 0,4-4 7,1-8 0,4 1-7,-1-5 1,9-2-106,4-6-143,2-3 75,7-6-80,2 0 162,5-5 1,5-1-88,3-6 1,-1 0 457,1 0 0,17-6 0,8-1 0</inkml:trace>
  <inkml:trace contextRef="#ctx0" brushRef="#br0">11605 11359 7846,'-6'-7'0,"5"-4"0,-9 8 376,6-5 1,-5 5-47,0-1 0,-7 4-142,-4 4 0,-4 4 27,0 9 0,-2-1 95,-3 9 0,2-2-140,-6 10 0,5-2 0,0 2 0,2 3 21,1-3 0,7 2 92,6 2 0,5-1-172,7-4 1,2-2-741,2-5 1,4-4 156,8-1 1,3-6 291,6-2 1,0-1 10,-1-7 1,2 0 114,3-4 1,-3 0-8,3 0 0,-3-1 141,-2-3 1,-3-3-38,-1-5 0,-5-1 121,2 1 0,-5-2-32,-4-2 1,-2 1 164,-6-6 0,0 6-115,0-1 1,-6 2 59,-2 2 0,-4 0-89,-5-1 1,-2 6 3,-5 3 1,-1 3-326,0 1 0,-3 1 99,-1 3 1,0 3-506,5 6 1,0 3-70,4 0 1,-2 2-318,6-1 0,1-4 960,6 4 0,42-4 0,15 0 0</inkml:trace>
  <inkml:trace contextRef="#ctx0" brushRef="#br0">2744 14263 7724,'-11'-1'-39,"3"-4"67,-3 4 0,8-4-144,-5 5 173,6-6-34,-9 5 73,9-10 1,-5 9 80,3-2-50,3 3 0,-5 0 90,6-3-9,0 2 55,-5-3-238,4 5 196,-5 0-148,6 0 0,6 0 53,2 0 1,3 0-2,1 0 1,6 0-72,2 0 0,5 0 0,4 0 0,3 0-4,10 0 1,-3 0-77,6 0 1,-1 0-83,1 0 0,3 0 44,-3 0 0,-4 0-41,-4 0 0,-5-4-73,-8-1 0,-3 1-355,-1 4 53,-10 0-296,1 0 105,-11 0 303,-11 0 1,-3 4 367,-11 1 0,-21 10 0,-6-2 0</inkml:trace>
  <inkml:trace contextRef="#ctx0" brushRef="#br0">2732 14275 7724,'-7'-7'389,"-4"-4"0,10 9 25,-3-7-330,2 7 1,8-8 81,2 6 1,0-4-62,5 4 1,-4 0 13,8 4 0,2-4-75,1-1 0,2 1 42,-1 4 0,2 0-202,-3 0 1,4 2 84,0 2 0,-3 3-121,-1 5 0,-5 0-20,2 1 1,-4 3 59,0 0 0,-7 6-112,-1-1 0,-4 2 2,-1 2 0,-7 5-43,-5 3 1,-7 8 72,-10 4 0,-3-2-148,-4 3 1,-1-5 271,0 4 0,1-11 21,3-1 0,3-7 324,6-6 1,5-3-2,2-9 543,3-3-189,8-5 88,0 0-448,6 0 0,6 0 118,2 0 0,7 2-220,1 2 0,6-3-21,-1 3 0,6 2-178,2-2 1,6 0 88,2-4 1,0 0-173,4 0 0,-3 0-184,-1 0 0,2 0-188,2 0 1,-7-1 71,3-4 0,-9 0-289,1-3 0,-3-3 703,-1 3 0,5-36 0,1-9 0</inkml:trace>
  <inkml:trace contextRef="#ctx0" brushRef="#br0">3655 14386 7755,'0'-12'-284,"0"3"-151,0 1 0,0 4 534,0-4 1043,5 5 76,-3-2-859,3 5 1,-5 2-208,0 7 0,0 0-58,0 12 1,0 1-104,0 6 0,-1 0 80,-3 5 1,2-1 32,-2 5 1,-1-4-167,1 0 1,0-2-105,4 2 1,0 1-51,0-5 0,0-4-70,0-5 81,0 1 159,0-2 1,0-6-39,0-4 46,0-7 0,0-6 81,0-8 0,-2-3-53,-2 3 0,3-5 103,-3 1 0,2-7-58,2-2 0,2-1 137,2-7 0,-1 3-102,5-7 1,0 3-56,4-7 0,1-1-10,-1 1 1,0 0 5,0 4 1,5 1 1,-1 3 1,1 5-111,-5 7 0,2 7 14,2 6 1,-2 5 61,2-1 1,-2 4-202,-2 4 1,0 3-124,1 6 0,-2 0-152,-3 4 0,1-4 148,-4 4 1,-1 1 348,-4-2 0,-39 39 0,15-25 0,1 0 0</inkml:trace>
  <inkml:trace contextRef="#ctx0" brushRef="#br0">3692 14583 7788,'-19'7'0,"2"-3"0,5-1 483,4 1-330,-3-3 1,5 6-121,-2-3 717,3-3 161,10 5 1,3-5-600,9 3 1,-2-2-270,5 2 0,-3-3-105,3-1 1,1 0-366,3 0 0,1 0-603,0 0 1,-1 0 114,1 0 915,-1 0 0,34 6 0,8 0 0</inkml:trace>
  <inkml:trace contextRef="#ctx0" brushRef="#br0">4049 14792 7788,'-7'-8'-321,"3"0"868,2 5 239,2-8-246,0 10 1,2-5-275,2 6 1,3 0-109,5 0 0,-1 2-60,-3 2 0,3 2-190,-3 7 1,3-1-197,2 0 1,-5 6 192,0 3 1,-5-2-22,1 1 0,-3 1-68,-1 3 1,0-3-41,0-1 0,0 0 79,0 0 0,-1-2 78,-3-6 1,2 0 58,-2 1 0,-1-5 46,1 0 39,0-5 1,4 1-95,0-8 0,1-3 44,3-5 0,3-6-21,5-2 1,2-5-2,2-4 0,-1 2 54,6-6 1,-6 4 6,1-4 1,-2 5 6,-2-5 1,1 6 144,-1-2 1,-1 8 28,-3 5 1,-3 6 161,-5 2-266,0 5 0,-5 3-36,-3 9 0,-3 7-20,-1 5 1,-1 2-5,1 1 1,0 1-85,-1 0 1,5-1 29,0 1 1,1-5-116,-1 1 0,2-6-44,6 1 0,0 2 81,0-1 0,2-2-291,2-7 0,4 1-57,8-5 0,0 1-192,4-5 0,1 0 86,3 0 0,2-2 503,3-2 0,16-22 0,7-9 0,-12 8 0,-1 0 0,1 0 0</inkml:trace>
  <inkml:trace contextRef="#ctx0" brushRef="#br0">4972 14497 7807,'4'-8'-426,"0"-1"1,5 7 51,0-3 0,3 0 1259,4 1 0,-1-4-539,6 4 1,-2-1-493,2 5 0,2 0 51,-3 0 0,-2 0-182,-1 0 0,0 0-315,0 0 1,-1 2 591,-4 2 0,-10 3 0,-4 5 0</inkml:trace>
  <inkml:trace contextRef="#ctx0" brushRef="#br0">5009 14657 7807,'-13'0'0,"1"0"0,4 0 0,0 0 1283,-1 5-405,3-3-538,0 3 0,6-4-171,0 3 1,1-2-97,4 2 1,3-3-443,8-1 0,-1 0 235,6 0 1,-5 0-1184,5 0 1317,-6 0 0,41-11 0,4-2 0</inkml:trace>
  <inkml:trace contextRef="#ctx0" brushRef="#br0">7728 13820 7747,'0'-8'1,"0"-1"0,-1 1 2,-3-4 1,2 4 101,-2 0 502,3 5 1,1-4 246,0 3-370,0 2-305,0 8 0,0 6 0,0 9 1,0 3-43,0 1 1,0 1-115,0 7 1,0 1 62,0 7 0,0-1-123,0 5 0,-1 0-62,-3 4 1,2 2-24,-2 2 0,3-4 67,1 1 1,0-4-44,0-9 1,0-2-332,0-6-98,0-8-362,0 2 500,0-16 1,0-3-80,0-8 1,0 1 28,0-5 0,-4 0 200,-1-5 0,-3 1 160,4 0 0,0-5 79,4 1 0,0-7 0,0-2 0,0 0 0,0-3 0,0-2 0,0 1 0,0-5 0,0 1 0,1-3 0,4-1 0,-3 5 5,6-1 0,-3 4-5,3-4 0,-4 7 76,4 2 0,-1-1 10,1 5 0,3 2 142,-3 1 0,-1 4 213,1 0-132,1 1 1,3 0-101,0-1 1,0 1 95,1 0 1,-2 4-134,-3-1 1,3 3-9,-3-3 0,7 0-36,1 5 0,1 0-37,-5 4 0,2 0-122,2 0 0,-1 0-46,6 0 1,-6 1-207,1 3 0,-1 3-86,2 5 0,-2 1 369,5-1 0,-5 17 0,3 3 0</inkml:trace>
  <inkml:trace contextRef="#ctx0" brushRef="#br0">7827 14177 7800,'-13'0'-307,"2"1"-624,3 3 1518,3-2 0,6 7-252,3-5 1,4 2 365,9-2 0,2-3-421,6 3 1,1-1-401,2 1 0,-2-2-161,3 2 0,-3-3-473,-1-1 1,1 0 753,2 0 0,15 0 0,7 0 0</inkml:trace>
  <inkml:trace contextRef="#ctx0" brushRef="#br0">8294 14411 7800,'-11'1'-312,"3"3"0,1-1 1452,3 5 0,2 2-469,-7 6 0,7-1-608,-2 6 0,1-1 11,-1 5 1,2-1-374,-2 1 1,3-1-51,1 1 0,0-4-229,0-1 1,5-5 240,4 2 0,1-4 337,3 0 0,15-23 0,5-5 0</inkml:trace>
  <inkml:trace contextRef="#ctx0" brushRef="#br0">8307 14571 7800,'0'-18'-108,"-4"4"-55,-1-2 1,1 2 162,4 2 0,0-1 763,0 1 0,6 0-264,2-1 0,3 3-156,1 1 1,6 3-77,3 1 1,-2 4-1,1-3 1,-1 3-221,2 1 1,-2 5 111,-3 3 1,-6 3-406,2 1 0,-8 1 9,1-1 0,-4 0-160,-1 1 1,-1 0 202,-4 4 1,-3-4-74,-8 4 0,2-3 39,-2-2 1,2 0-11,2 0 1,-1 1 226,1-1 0,4-1-101,0-3 280,5 3-155,-2-4 66,5 5 0,5-3-40,3-1 0,7-4-17,2 4 0,-1-4 18,-4 4 1,5-4 90,-1 5 1,1-3 52,-5 3 0,-4 2-92,0-3 1,-5 3 63,1 1 1,-2-4-50,-2 0 0,0-3 109,0 3 0,-6-4-135,-2 4 1,-3-5 7,-1 1 0,-2-1-82,-2 1 0,0-3-161,-4 3 1,4-2-516,-5-2 0,5 0 335,-5 0 1,6 0-1109,-1 0 1442,2 0 0,24-17 0,5-3 0</inkml:trace>
  <inkml:trace contextRef="#ctx0" brushRef="#br0">8799 14546 7821,'0'-12'-82,"0"-1"1542,0 6-959,0-3 0,-1 8-293,-4-2 1,3 3 8,-6 1 0,-1 5-63,-3 3 0,-2 5 25,-2 3 1,2-1-78,-2 6 1,2-1 14,2 5 1,4-1-178,-1 1 1,7-4-166,-2-1 1,2-1 132,2 2 1,2 1-479,2-6 0,7 0 163,5-3 1,6-5-49,-2 0 0,5-5-41,4 1 0,-2-3-147,6-1 0,1-5 643,7-3 0,3-12 0,5-4 0,7-3 0,-1 1 0</inkml:trace>
  <inkml:trace contextRef="#ctx0" brushRef="#br0">8725 14595 6900,'0'-7'328,"0"0"456,0 3-330,0 3 0,0-6 133,0 3-86,0 3-34,0-5-30,0 6-248,0 0 0,-4 2-26,0 2 1,0 4-1,4 8 1,0 3-53,0 6 0,-2 4-152,-2 0 1,3 3 73,-3-3 1,2 4-71,2-4 1,0 3-402,0-3 1,2-4 198,2-5 1,-1-5-405,5 2 1,-4-8 69,4-1 1,-4-5-124,5 1 0,-5-4 74,4-4 622,-5 3 0,2-43 0,-5-4 0</inkml:trace>
  <inkml:trace contextRef="#ctx0" brushRef="#br0">8750 14632 7834,'0'-12'0,"0"-1"16,0 1 1,0 0 112,0 0 1,5 3 451,3 1 0,3 4-166,2-4 0,4 5-70,4-1 1,6 3-112,2 1 0,5 1-1,-1 3 1,3 3 33,0 5 0,1 5-48,0-1 0,-5 5-181,-4-5 0,-3 6-131,-4-2 1,-4 2-202,-4-1 1,-7 2 201,-1-2 1,-11-2-101,-6 1 1,-6-3-78,-7 3 1,-1-5-97,-2 2 1,-4-4 52,-5 0 1,-1-1 37,-3 0 0,4-4 69,0 1 0,0-5-17,4 4 1,2-5-142,-2 1 1,10-3 41,-2-1 0,13 0 321,0 0 0,35-27 0,6-7 0</inkml:trace>
  <inkml:trace contextRef="#ctx0" brushRef="#br0">9550 13931 7834,'6'-6'-570,"4"3"401,-6-5 544,0 5-195,2-7 0,-4 8 122,7-2-185,-7-3 0,4 4 115,-6-5 23,0 6 6,5-4 18,-3 6-30,3-5-17,-5 3-166,0-3 1,-1 5 55,-3 0-59,2 0 1,-5-4-180,3 0 201,3-1-144,-10 5 1,8 0 50,-5 0 1,4 0 58,-4 0 1,4 0-2,-4 0 0,3 0 18,-3 0 1,4 0 12,-4 0 0,0 0 18,-5 0 0,4 2 8,-3 2 0,2 3 25,-6 5 0,-2 6 12,1 2 0,-5 4-99,2 0 0,-3 8 42,-2 5 1,6 0-203,3 4 0,3-2 7,5 2 0,3-7-118,5 3 0,1-5 81,3-4 1,7 0-81,5-12 1,8 1 14,0-5 0,1-5 44,4-3 1,1-3-84,-2-1 1,7-1 68,-3-3 0,3-7-178,-3-6 1,0 0 33,-3 0 1,-3 2 118,2-5 0,-3 1 43,-5-2 0,2-2 19,-5 2 0,-1 2 11,-4-1 1,-3 3 77,-1-3 0,-6 5 24,3-2 0,-4 4 30,-1 0 18,0 6 0,-6 2-18,-2 5 0,1 0 26,-1 0 1,4 1-30,-4 3 0,5-1 98,-1 5 1,-1-3-79,1 3 0,-1-4 21,5 4 19,0-5-68,0 8-9,0-10 16,6 10 41,-5-10 47,10 5 215,-9-6-187,9 0 191,-10 0 131,4 0-39,-5 0 317,0 0-525,0-6-35,0 5-32,0-4-64,0 5 1,0-2 32,0-2-173,0 3 198,0-5-247,0 6-298,0 0 400,-5 0-39,4 0-11,-5 0-6,6 0 41,0 0-1,-5 0 103,3 0-95,-3 0 114,5 0 136,0 0-505,-6 0 170,5 0-205,-5 0 123,6 0-1228,0 0 1434,0 6 0,6-5 0,1 5 0</inkml:trace>
  <inkml:trace contextRef="#ctx0" brushRef="#br0">9894 14115 7834,'0'-7'-490,"0"-4"1,-4 9 909,0-6-322,0 5 1,3-4 119,-4 3-25,4 2-96,-10-3 1,8 5 48,-5 0 1,1 1-52,-1 3 0,-3 5 111,3 7 0,-3-1-82,-1 6 1,4-1-61,-1 5 0,2-1 4,-1 1 1,-1 0-120,5-1 0,0 1 107,4-1 1,1 0-91,3-4 0,3-2 95,5-6 1,6 1-27,2-1 0,4-5 3,0-3 1,1-3-50,-1-1 0,2 0 1,3 0 1,-3-5 28,3-3 1,-5-8-12,-3 0 1,1-2 71,-6 2 1,-1-3 114,-6-6 1,0 1-164,-5-1 1,0 0 8,-4 1 1,0-1 139,0 0 1,-5 1-39,-3-1 1,-5 5-188,-3-1 1,2 10-79,-2-1 0,-3 8-210,-2 0 1,2 2 71,-1 2 1,0 4-69,0 1 0,1 4-340,2-1 1,5 5 229,0 3 1,1-2 437,7 2 0,11 9 0,6 1 0</inkml:trace>
  <inkml:trace contextRef="#ctx0" brushRef="#br0">10350 14103 7834,'12'-6'-104,"0"-2"1,5-1-173,-1 0 0,0-1 479,-3 1 702,-7 4-290,0-6 1,-7 11-204,-4 0 0,-1 1-392,-7 7 1,-3 1-70,0 3 1,-5 2-51,5 2 0,-2-2 93,1 2 0,4-2-132,-4-2 1,8 2 44,1 2 0,1-2 6,-1 2 1,2-6-15,6-2 0,0 0 82,0 5 1,1-5 7,4 0 1,3-4 2,8 4 1,-1-4 4,6 5 1,-2-7 2,1 2 0,2 2 6,-5-2 0,3 1 49,-3 0 1,-1-3 122,-4 7 0,1-7 42,-1 2 0,-4 2-38,0-2 0,-5 1-230,1 0 0,-9-4-82,-8 3 1,0-1-278,-8 1 1,-3-3 150,-5 3 0,-5-1-55,1 1 1,1-3-347,0 4 1,4-4 656,0-1 0,-9-16 0,-2-5 0</inkml:trace>
  <inkml:trace contextRef="#ctx0" brushRef="#br0">10977 13894 7644,'-8'-2'-128,"0"-2"1015,5 3-630,-8-5 1,4 12-101,-5 2 1,2 4-82,-2 5 1,2 3 9,-6 9 0,2-2-11,2 6 0,0 0 9,-1 4 1,7 0-110,2 0 1,2-2 74,2-2 1,2 1-139,2-5 0,7-4 121,5-5 0,6-5 16,-2 2 1,4-9-45,0-4 1,5 1-23,0-1 1,1-1-3,-2-7 1,-2-3 10,3-5 0,-3-2-88,-1-2 1,-5 1 62,1-6 1,-6 1-106,1-5 1,-3-1 7,-5-2 1,-3 0 87,-5-5 0,0 2-18,0-2 1,-5-1 7,-3 5 1,-3-1 97,-2 1 1,-3 3-39,-1-2 0,-3 7 99,4 5 0,-6 6-67,1 2 1,-2 5 88,-2-1 1,5 4-33,-1 4 0,1-1-47,-5 5 1,5 4 31,-1 5 0,6 1-26,-1-2 0,2-1-113,2 6 0,5-5 70,3 5 1,2-6-13,2 1 1,0-1 60,0 1 0,6-2 11,2 3 1,4-4-29,5 0 0,2-5-15,6 0 0,-2-1 1,-3 1 1,4-1-77,-4-3 1,3-3-168,2 3 0,-2-2 8,-2-2 1,-4 0-196,-4 0 1,-1-2-312,0-2-400,1 3 1110,-1-10 0,-27-1 0,-7-7 0</inkml:trace>
  <inkml:trace contextRef="#ctx0" brushRef="#br0">12195 13980 7749,'-8'0'-289,"0"0"-361,5-6 1531,-8 5-188,5-4-357,-7 5 0,2-2-96,3-2 1,1 3 176,3-3-127,3 2-15,-5 2-72,6 0 1,6 0 5,2 0 0,8 0 4,5 0 1,5 0-30,7 0 0,1 2-27,11 2 0,0-3 34,4 3 0,1-2-330,-1-2 0,0 0 36,0 0 1,-6 4-81,-6 0 0,-2 0-298,-6-4-570,-6 0-86,-5 0 757,-11 0 1,-7 0 29,-9 0 1,-1 0 21,-3 0 0,1 0-17,0 0 0,-5 0 85,1 0 1,-5 0 259,5 0 0,-1 0 0,-17-17 0,-5-3 0</inkml:trace>
  <inkml:trace contextRef="#ctx0" brushRef="#br0">12528 13844 7756,'0'-12'0,"0"0"0,0 0 0,4-1 0,0 1 1,0 0 1081,-4-1-199,5 1-78,-3 5-550,3 2 1,-6 10-39,-3 3 0,-2 9 7,-2 3 1,-3 4-1,3 0 0,1 5-198,-1 0 0,4 3 124,-4-3 1,4 4-374,-5-4 1,5 1 159,-4-2 0,5-2-263,-1 3 0,2-3-124,-3-1 1,4-2-321,-3-2 1,3-2 208,1-3 0,1-6-153,3 2 0,-1-8 714,5 0 0,22-19 0,10-5 0</inkml:trace>
  <inkml:trace contextRef="#ctx0" brushRef="#br0">13414 13795 7770,'0'-12'-92,"0"0"1,0 3 91,0 1 468,0 0 0,-6-3-119,-2 3 0,-3 2-126,-1 6 1,-5 0-77,1 0 0,-7 6-6,-2 2 0,-1 8 55,-7 5 1,5 2 0,-5 2 0,1 4-93,0-1 0,1 6 79,7-1 0,1-1-115,2 1 0,5-6-35,8 2 1,2 1-98,6-2 1,7 0 2,5-8 0,6-1-172,7-2 1,1-6-82,2 5 0,2-9-238,3 5 1,3-6-235,-3 2 1,2-4 303,2 4 1,0-5-276,0 1 757,-6-2 0,27-8 0,1-1 0</inkml:trace>
  <inkml:trace contextRef="#ctx0" brushRef="#br0">13709 14177 7777,'0'-13'560,"0"1"1,0 4 14,0 0-150,0 5-288,0-8 0,6 10 34,2-3 1,-1 8-82,1 4 0,0 3 24,4 1 1,-1 2-151,-3 2 1,-1 3 51,-3 6 1,-2-5-245,2 1 0,-3-5 61,-1 5 0,0-2 59,0 2 1,-4 0-169,0-4 1,-6-1 84,2-3 0,1-1-272,-1 0 372,0 0 1,0-5 13,0-3 33,5-2 1,-1-4 117,8-2 1,0-4-40,8-8 0,-1 1-49,10-6 0,-5 5 56,5-5 1,-1 1-7,5-5 1,-5 2-9,1 2 1,-5-1 39,5 6 0,-10 1 290,1 7 139,-2-3-319,-4 10 1,-2 1 138,-8 8 0,-7 4-53,-5 4 1,0-1-162,3 6 1,5-5 80,0 5 1,1-5-383,-1 5 1,2-6-52,6 1 1,0-2-210,0-2 0,7 1 174,6-1 1,0-5-109,8-3 1,-1-3-296,5-1 1,1 0-97,3 0 783,-3-5 0,31-24 0,-28 9 0,1 0 0</inkml:trace>
  <inkml:trace contextRef="#ctx0" brushRef="#br0">14583 13832 7777,'-12'-12'0,"1"0"504,2-1 359,-2 6 543,10 2-1026,-10 5 1,10 5-163,-3 4 0,2 3-81,2 4 0,-1 3 76,-3 6 0,2 0-177,-2-1 1,2 5 65,-2 0 1,2 4-366,-2-5 1,3 1 113,1-4 1,0 1-597,0 2 0,0-6 211,0 3 0,1-9-34,3 1 1,-2-4 567,2 0 0,-8-12 0,-3-2 0</inkml:trace>
  <inkml:trace contextRef="#ctx0" brushRef="#br0">14324 14091 7777,'-1'-11'0,"-3"2"-250,3-1 0,1 4 220,8-2 0,4 2 316,5 6 1,2-4-248,5 0 0,6 0-98,3 4 1,4 0-796,4 0 854,-3 0 0,3 2 0,5 2 0,-1-1 0,1 0 0</inkml:trace>
  <inkml:trace contextRef="#ctx0" brushRef="#br0">15494 13820 7777,'-6'-18'0,"-1"9"230,-5-4 0,4 5 172,-1 0 1,5 2 311,-4 6 0,4 0-363,-4 0 1,4 10-164,-4 2 0,3 9-17,-3-1 1,1 8-8,-1 0 1,1 6-69,3-1 0,2 3 92,-7 1 1,7 0-296,-2 0 1,1-2 64,-1-2 0,2 1-91,-2-5 1,3 0-254,1-5-150,0-5-72,0-1 113,-6-11 422,5-2 0,-9-10-33,6-3 0,-4-3-107,4-1 0,-4-5 111,4 1 1,-4-6-1,3 1 0,-3-2 63,4-2 0,0-1 3,4-2 1,0 0-6,0-4 1,0-1 104,0-4 0,1 0 77,3 0 1,3 0-36,6 0 0,-1 2 33,0 2 0,1 4-52,-1 9 0,2 2 96,2 5 0,-2 7-77,2 2 0,2 2 10,-2 2 0,2 2-13,-2 2 1,-2 2-3,2 7 1,-2-1 52,-2 0 0,-1 5-73,-2-1 1,0 5 48,-5-5 1,0 5-84,-4-5 0,-1 5-100,-3-5 0,-3 4 33,-5-3 1,-5-1-180,1-3 0,-5 3 62,5 0 1,-6-1-133,2-6 1,-4 2-232,0-3 1,3-1 194,1 1 0,3-1-662,-3 1 427,5-3 540,-3 1 0,33-27 0,7-1 0</inkml:trace>
  <inkml:trace contextRef="#ctx0" brushRef="#br0">15777 13968 7777,'10'-6'0,"-1"-2"0,6 1 0,-3-1 0,3 5 791,-3-1 0,6-1-263,3 0 1,3 1-133,5 4 1,-2 0-286,6 0 1,-5 0-218,0 0 0,2 4-169,-1 1 0,-4 3-418,-5-4 0,-6 5 74,-2 0 1,-1-3 618,-7 3 0,-16-1 0,-9 4 0</inkml:trace>
  <inkml:trace contextRef="#ctx0" brushRef="#br0">15850 14140 7777,'-12'0'1694,"5"0"-1516,2 0 0,6 0-64,3 0 1,3 0-149,5 0 1,6 0-5,3 0 1,3 0 121,5 0 1,-3 0-735,3 0 1,1 0 115,-2 0 0,7 0 534,-3 0 0,26-6 0,6 0 0</inkml:trace>
  <inkml:trace contextRef="#ctx0" brushRef="#br0">16613 13980 8325,'-5'7'629,"2"4"-541,-5-3 1,4 3 62,-4 1 0,1 6 2,-1 2 0,-2 0-66,6 0 0,0-1-106,4 2 0,0 1 128,0-6 1,5 4-5,4-3 0,7-5-23,4-4 1,8-4 14,0 5 0,7-7 8,-3 3 0,3-5-17,-3-5 0,4 1 136,-3-8 0,-3 2-18,-1-6 1,-9 1-34,-3-1 0,-4-4-24,0-4 0,-7 1 6,-2 2 1,-2-2-42,-2 2 0,-2-1 38,-2 2 0,-7 2-199,-5 6 1,-6 1-100,2 3 1,-8 1-223,0 3 0,-5 2 130,4-2 0,-4 4-91,5 4 0,-5 2-219,4 2 1,-4 4-946,4 1 1493,6-1 0,-16 33 0,-1 2 0</inkml:trace>
  <inkml:trace contextRef="#ctx0" brushRef="#br0">6904 16183 7735,'-6'-7'56,"5"-4"1136,-5 10-594,6-10-259,-5 9-332,4 2 1,-6 13 107,3 7 1,2 3-62,-2 2 0,3 1-2,1 3 0,-2 2-105,-2 6 0,3 0 86,-3 0 1,3-2-142,1-2 0,0 1 82,0-5 1,0 0-59,0-5 0,0-4-171,0-4 1,1-4-87,3-4-625,-3 3 328,5-9-339,-6 3 977,0-5 0,0-27 0,0-7 0</inkml:trace>
  <inkml:trace contextRef="#ctx0" brushRef="#br0">6867 16256 7735,'0'-13'-148,"0"-4"0,-2 4 49,-2-4 593,3-2 0,-3 6-109,8-4 1,0 3 2,8 2 1,-2 0-184,6 0 1,2 3-1,-1 1 1,4 4-107,0-4 1,2 5-176,2-1 1,-5 3-421,1 1 0,-5 0 330,5 0 1,-5 4-534,5 0 1,-6 5 145,1 0 0,-4 2 553,-3 1 0,-15 11 0,-7 3 0</inkml:trace>
  <inkml:trace contextRef="#ctx0" brushRef="#br0">6916 16367 7767,'-8'0'0,"0"0"72,5 0 0,-4 0-211,3 0 1416,3 0-866,-5 0 1,12 2-117,2 2 1,3-3-304,1 3 1,4-2-220,1-2 1,5 1-116,-2 3 1,4-3-904,0 3 1245,1-2 0,38 3 0,-27-1 0,0-1 0</inkml:trace>
  <inkml:trace contextRef="#ctx0" brushRef="#br0">7396 16503 7782,'0'-7'3865,"0"1"-3403,0 6 1,0 2-170,0 2 0,0 3-80,0 5 0,-1 6-112,-3 2 1,2 2-63,-2-1 0,1 5-135,-1-6 1,3 10-152,-3-5 0,2 2-456,2-2 1,0-5-299,0 1 0,0-5 417,0 5 1,2-8-713,2 0 843,-3-1 0,9-9 453,-6 5 0,5-33 0,-2-3 0</inkml:trace>
  <inkml:trace contextRef="#ctx0" brushRef="#br0">7421 16650 7782,'0'-19'51,"0"3"0,0 2 75,0 2 0,0-1 189,0 1 1,1 0 316,3 0 1,-1 1-220,5 2 1,2-2-150,6 3 0,-2 3-81,2 1 0,2 2-63,-2 2 0,1 0-140,-5 0 0,-1 6-61,-3 2 1,2 3-329,-6 1 0,0 1-98,-4-1 1,-1 4 252,-4 1 1,-3 0-18,-8 0 1,1-2-57,-6 5 0,6-3-108,-1 3 0,-2-5 150,2 2 0,-1-4 329,5 0 0,0-2 157,-1-3 170,6 3-153,2-10 23,5 5 0,5-6-144,4 0 1,6 0 21,1 0 0,5 0 29,-5 0 0,5 0-8,-5 0 0,2 1-159,-2 3 1,-2-1 73,2 5 1,-6-4-6,-2 4 1,-4-4 19,4 5 1,-5-5 88,1 4 0,-4-4-76,-4 4 0,-3-4-1,-5 5 1,-2-7-45,-2 2 1,2 2-14,-2-2 1,-2 0-145,2-4 0,-1 1-8,5 4 1,0-4-239,-1 3 1,5-3-6,0-1 1,4 0-289,-4 0 1,5-1 657,-1-3 0,19-8 0,5-8 0</inkml:trace>
  <inkml:trace contextRef="#ctx0" brushRef="#br0">7864 16601 7782,'0'-8'1758,"0"0"-834,0 5 39,0-3-505,0 6 1,1 2-190,3 2 0,-3 4-232,4 9 1,0-2 51,-1 5 1,0 1-187,-4 3 1,0 1-38,0-1 1,0 0-398,0-4 1,0 3 174,0-2 0,0 1-162,0-2 1,0-1-424,0-2 1,0-3 14,0 2 926,0-8 0,-11-13 0,-2-9 0</inkml:trace>
  <inkml:trace contextRef="#ctx0" brushRef="#br0">7888 16663 7821,'0'-9'0,"0"1"0,0 0-416,0-4-147,6-1 0,1 2 1592,5 3 0,0 3-422,1 5 1,3 0-129,0 0 1,6 0-119,-1 0 0,-2 4-136,1 0 1,1 10-43,3-2 0,-4 4 0,-4 1 1,-2-2-60,-2 5 1,-1-1-191,-3 2 0,-2 1-215,-6-6 1,-2 6 201,-2-1 0,-3-4-304,-5 0 1,-6-4 179,-2 0 1,-4-1-200,0 0 1,-5 1 96,0-1 1,1-5 0,3-3 1,1 1-63,-1 0 1,2-1-114,2-4 1,-1 0-325,6 0 803,-6 0 0,14-17 0,-3-3 0</inkml:trace>
  <inkml:trace contextRef="#ctx0" brushRef="#br0">8947 16330 7812,'0'-12'356,"0"0"1,1 1-480,3 3 0,7 1 24,5 3 0,6 2-55,-1-2 0,2 3 40,2 1 1,-1 0-127,1 0 0,-2 1 240,-2 3 0,2 9 0,-4 6 0</inkml:trace>
  <inkml:trace contextRef="#ctx0" brushRef="#br0">8885 16527 7812,'-8'0'0,"0"0"-443,5 0 1,-7 2 57,6 2 1,2-3 1581,6 3 0,0-2-552,8-2 0,-1 0-341,9 0 0,-2 0-416,7 0 0,-7 0-359,6 0 1,-2 0 470,3 0 0,16 0 0,4 0 0</inkml:trace>
  <inkml:trace contextRef="#ctx0" brushRef="#br0">10940 16146 7723,'-12'0'-87,"0"0"0,1 1 312,2 3 1,3-2 795,2 2-730,2-3 1,-2-1-99,8 0 1,4 0 102,9 0 1,3 0-115,9 0 0,0 0 0,8 0 0,-3 4-57,7 0 1,1 0-120,-1-4 0,6 0 58,-2 0 1,-1 0-72,1 0 0,-7 0-117,-1 0 1,-2 0 60,-6 0 0,-6 0-258,-6 0 187,-9 0-5,-2 0 126,-17 0 0,6 0 6,-7 0 0,-1 0-172,-4 0-56,1 0 0,3 0-344,1 0 1,0 0 215,-1 0 1,5 0-1007,0 0 1369,5 0 0,20-5 0,10-2 0</inkml:trace>
  <inkml:trace contextRef="#ctx0" brushRef="#br0">13192 15703 7774,'-1'-11'-116,"-3"3"1,2 1 38,-2 3 1573,3 2-531,1-3-718,0 5 0,0 1-163,0 3 0,0 3 78,0 5 0,0 6-145,0 3 0,0 2 103,0 2 1,4 3-85,0 1 0,2 0-45,-2-5 1,-2 5-128,7 0 1,-7-1 0,2-3 1,2-4-92,-2-1 0,0-5 5,-4 2 1,0-4-93,0 0 1,-1-5-10,-3 0 0,-3-5 61,-5 1 0,-1-3 91,1-1 1,0-5-1,-1-4 0,1-1 185,0-3 0,-1 1 36,1 0 1,4-5 49,0 1 0,5-6-50,-1 1 0,2-3 109,2-5 0,0 3 94,0-3 1,2-2-86,2-2 0,4-2-74,9-2 0,-2 1-35,5 3 0,1-2-8,3 2 1,-3 4-17,-1 5 0,1 4-81,3 8 1,1 0 128,0 0 1,-1 5 59,1 3 0,-1 2 31,1 2 0,-4 2-87,-1 2 1,-5 1 72,2 3 1,-9 5-51,-4-1 1,-3 0-207,-1 5 0,0 0-11,0 0 0,-5 3-80,-3-3 1,-8 5 41,0-2 0,-4-1-103,3 2 0,-3-6 48,3 1 1,-5-2 89,2-2 1,1 1 142,-2-1 1,6-1-75,-1-3 0,1-1-172,-2-3 0,8-3-94,-4 3 1,8-2-607,-3-2 912,5 0 0,36-11 0,15-3 0</inkml:trace>
  <inkml:trace contextRef="#ctx0" brushRef="#br0">13783 15653 7805,'0'-8'805,"0"0"-141,5 5 761,-3-8-496,3 10-649,1-4 0,-5 6-7,3 3 1,-1 3-58,1 5 0,-3 2-252,3 2 0,-2 3-52,-2 6 1,0 4-57,0-1 1,4 5-98,0-4 0,0 0-281,-4-5 1,0 1 191,0 0 0,0-2-111,0-3 0,0 2-419,0-5 0,-4-5 860,0-4 0,-38-33 0,-6-3 0</inkml:trace>
  <inkml:trace contextRef="#ctx0" brushRef="#br0">13660 15900 7805,'0'-13'156,"-6"1"1,6 1 137,0 3 0,6-2 461,6 6 1,6 0-639,2 4 0,5-1 29,4-3 0,1 2-723,3-2 0,2 3-3,-2 1 1,4 0-887,4 0 1466,-8 5 0,30-3 0,-4 3 0</inkml:trace>
  <inkml:trace contextRef="#ctx0" brushRef="#br0">14497 15653 7809,'5'-12'0,"-2"0"-205,5 0 0,-4 1-841,4 2 3005,-5-2-727,3 10-371,-6-10-612,-6 10 0,-5-5-57,-5 6 0,-6 6-11,1 2 1,-2 3-1,-1 1 1,-5 5-7,0-1 1,0 6-1,5-2 0,-1 4-180,1 0 1,3 1 20,1 0 1,9-2-119,-2-3 0,9 4 57,0-4 1,10-1-36,6 2 1,6-6-99,6 1 0,2-2-233,3-2 1,-2-4-54,6 1 0,0-7-233,4 2 0,-4-1-142,0 1 1,-1-2 58,5 2 780,0-3 0,11-12 0,3-3 0</inkml:trace>
  <inkml:trace contextRef="#ctx0" brushRef="#br0">14755 15949 7809,'0'-12'189,"0"-1"1139,6 1-954,0 0 0,5 3-158,-2 1 0,2 5 0,-3-1-41,3 3 1,1 2-81,0 3 0,-5-1-22,-3 5 0,2 1-182,-2 3 0,0 4-14,-4 1 1,0 1-165,0-2 0,0-1-54,0 5 1,-4-3 158,0 3 0,-5-5-23,5 2 1,-4-3 50,4-2 0,-1 0 80,1 0 0,2-3 10,-2-1 280,3-5-200,1 2 0,1-6 164,3-3 0,3-3-2,5-6 1,2-3-88,2 0 1,-2-6 56,2 1 0,2 2-49,-1-1 0,-1 0 87,-4 0 1,1-2-11,-1 6 0,-4-1 159,0 5 0,-5 4 39,1 0-207,-2 5 1,-2-1 6,0 8 1,-2 3-6,-2 5 1,1 0-163,-5 1 0,4 3-93,-4 0 0,5 5-223,-1-5 0,-1 5 18,0-5 1,1 1-121,4-5 1,2 0 45,2 1 1,3-3-39,5-1 0,2 0-107,2-5 0,-1 0 123,6-4 1,-1 0-12,5 0 1,-1-1 235,1-3 0,-5-3 162,1-5 0,16-33 0,-15 18 0,1 0 0</inkml:trace>
  <inkml:trace contextRef="#ctx0" brushRef="#br0">15481 15457 7809,'0'-7'1240,"0"-4"-456,0 9-405,0-8 0,2 8 138,2-2-74,-3 3-222,10-5 0,-4 5 67,5-3 1,0 4-73,1 4 0,0-1-27,4 5 0,-2 1 27,5 8 0,-5 2-144,2 6 0,1 0-26,-2 4 0,-4 3-143,-3 5 1,-7 6-10,2 7 0,-5 0-127,-7 8 0,-7-1-378,-14 5 1,-2-1 439,13-30 0,-1 0 0,-2-3 0,-1 0-559,0-1 1,-1-1 0,-26 22 152,-4-7 0,25-20 0,-2-2 72,-2-4 0,-1-2 0,-32 10 505,31-13 0,-1-3 0,0-2 0,0-2 0,-2 1 0,0-1 0,0-3 0,0-1 0,0-2 0,0 0 0,0 0 0,0-1 0</inkml:trace>
  <inkml:trace contextRef="#ctx0" brushRef="#br0">12823 15580 7768,'-5'-13'-945,"-2"1"837,-6 0 0,5 5 724,0 3-317,0 2-86,-4 2 1,-1 2-51,1 2 1,0 3 153,-1 5 1,-3 6 44,-1 2 0,-4 5-56,0 4 0,-2 2-79,-2 6 0,-3 5-88,-1 4 1,0 7-232,4 4 1,8-1 226,4 2 0,7-6-152,6 1 0,6-2 106,7-2 1,10-7-257,10-5 0,4-1 79,4-8 1,2 0 98,7-8 1,-1-2-419,0-6 0,4-5 212,1-3 0,-1-2-279,-4-2 1,-5-4-92,-3-1 0,-8-7-854,-4 4 1419,-3-6 0,-4 5 0,-6-4 0,-5 4 0</inkml:trace>
  <inkml:trace contextRef="#ctx0" brushRef="#br0">12294 16576 7768,'-12'-6'0,"3"0"-885,1 6 732,5 0 750,-7-5-262,3 3 93,0-3-270,-4-1-5,10 5-100,-5-4 156,6 5-129,0 0 0,6 0-25,2 0 0,4 0-10,4 0 0,1 0-22,7 0 1,4 0 4,9 0 0,5 0-4,3 0 1,9 4 17,3 0 1,-22-2-1,1 0-242,2-2 1,2 0 0,5 0 0,0 0 223,4 0 1,1 0 0,1 0 0,0 0-267,2 0 1,1 0-1,1 0 1,-1 0 272,0 0 0,-1 0 0,3 0 0,0 0-43,4 0 0,-1 0 0,-4 0 1,1 0 51,3 0 0,1 0 0,-4 2 0,0 0-316,3 0 0,1 0 0,0 0 0,0 0 318,4-2 1,-1 0 0,-1 0-1,-1 0-2,1 0 1,-1 0 0,0 2-1,-1 0 7,-5 0 1,1 0 0,0 2-1,0 1-184,-5-3 0,0 0 1,-2 0-1,-2 0 94,-4-2 0,0 0 1,-2 2-1,-1 0 114,-3 0 1,0 0 0,31 2-87,-2-4 0,-14 0 17,-7 0 0,-7 0 474,-5 0 1,-4-1-508,-9-3 1371,-8 2-1435,-6-3 1,-10 3 553,0-2 1,-10 3-796,2-3 0,-5 2 377,1 2 1,-3-4-689,-6 0 1,-4 0 95,1 4 1,-5 0 133,4 0 0,-6 0 417,-2 0 0,-8 2 0,-7 2 0,-7-1 0,0 0 0</inkml:trace>
  <inkml:trace contextRef="#ctx0" brushRef="#br0">13266 17093 7763,'0'-12'0,"0"0"-490,0-1 581,0 1 422,0 0 0,0-1 649,0 1-411,0 5-296,0-4-331,0 10 0,-1-4-128,-3 5 1,-3 4 214,-6 0 1,-3 9-278,0 0 1,-6 7 17,1 1 1,-2 2-34,-2 2 1,2 3-21,3 1 1,-2 4-73,5-4 0,1-1-49,4-3 0,5 0 78,3-1 0,2-1-63,2-2 1,7-5 25,5-7 0,8-4-28,8-5 0,0 0 113,5 0 0,-1-7-22,5-5 0,-4-2 2,0-6 1,-2 1 1,2-2 0,-3-2 413,-5 2 0,-1 2-140,1-1 0,-10 6 231,-3 2-118,-7-1-116,0 12 1,-5-3-59,0 8 1,-4 3-27,0 5 1,-4 2-58,3 2 0,-3 2-9,4 2 1,0 2-87,4-5 1,1 3 106,4-3 1,1-1-95,7-4 1,4-1 90,4-2 1,4-4-3,3-5 1,-2 0 40,3 0 1,1-10 127,-1-2 1,-1-7-14,-3 3 0,-6-6 212,-2 1 1,-5 2-48,-4-1 0,-2-2-52,-6-7 1,-2 3-302,-2-3 1,-4 7 72,-8 2 0,1 3-73,-6-3 1,-1 9-165,-7-1 1,3 8-324,-2-1 1,-2 4 49,1 1 1,0 6-328,5 2 0,3 0-6,1 4 0,5-2 314,-2 6 1,5-1 158,4 2 1,2-4 306,6 4 0,0-4 0,44 0 0,11-1 0</inkml:trace>
  <inkml:trace contextRef="#ctx0" brushRef="#br0">13869 17130 7755,'25'-5'0,"-1"-2"-127,1-5 1,-6 3-236,-3 1 0,-6 5 800,-2-1 439,-5 3 0,1 1-644,-8 0 1,-3 1-77,-5 3 0,0-1-161,-1 5 0,0 1-3,-4 3 1,3 0-106,-2 1 1,-2 3 54,2 0 1,4 1-141,3-5 0,3 0 30,-3 1 0,0-1-32,5 0 1,0 1 187,4-1 0,4-4-35,0 0 1,9-4 48,0 5 0,7-5-42,1 4 0,3-5 141,5 1 0,-3 1 13,3-1 1,-5 2 176,-3-2 0,1-1 40,-6 5 0,-1-4 178,-7 4-425,-2-5 1,-6 8 56,0-3 1,0-1-108,0 1 1,-6-1-59,-2 1 0,-4 2-153,-4-6 1,2 4-55,-3-4 1,0 4-200,0-4 1,-5 1 30,2-5 1,2 4-228,2 0 0,2 0 199,2-4 0,-1 0 426,1 0 0,5-6 0,29-22 0,12-12 0</inkml:trace>
  <inkml:trace contextRef="#ctx0" brushRef="#br0">14386 17167 7734,'-7'6'-183,"0"-5"-144,3 3 0,1 2 568,-5-2 0,4 5 706,-4-1 0,1 3-615,-1 2 1,-2-1-210,6 0 0,-4 5-200,4-1 1,0 6 112,4-1 1,0-2 7,0 1 1,5-3-3,3 3 1,3-5-78,2 2 1,5-8-1,2-1 0,3-4 33,2 5 1,4-7-58,-1 2 0,1-6 85,-4-2 0,-1-6-17,1 2 1,-6-7-33,-3-2 0,-2-3 22,-2 3 1,-3-4 65,-1 0 0,-5-2 123,1-2 1,-3 1-146,-1-1 1,0-4 5,0 1 0,-5-1 39,-4 4 0,-3 1-35,-4-1 1,1 2 64,-6 2 0,5 3-64,-5 6 1,-1 1-125,-6 3 0,2 3 62,-3 5 0,3 0-15,1 0 0,1 4 49,-1 0 0,2 9-14,2 0 0,4 3 122,4 1 0,1-2-118,0 5 0,5-5 18,3 2 1,2-2 11,2 1 1,6-2 2,2 2 0,3-2-37,1-2 0,5 0-11,-1 1 1,7-5-9,2 0 0,-1-4-15,5 4 1,-3-5-102,-1 1 0,1-2 72,2-2 1,-2 0-140,3 0 0,-7-2 83,-1-2 1,-6-1-243,1-4 0,-2 0-363,-2 5 262,-5-6 1,-2 7-329,-5-5-68,0 6 61,0-4 785,0 6 0,0-5 0,-11-8 0,-2-6 0</inkml:trace>
  <inkml:trace contextRef="#ctx0" brushRef="#br0">17782 16343 7771,'-6'0'919,"0"0"0,8 0-549,2 0 0,2 0-393,7 0 1,3 0-110,1 0 1,4 0 116,0 0 1,-2 0-613,2 0 1,-2 0 340,1 0 1,2 4-1031,-5 0 1316,-1 0 0,-15 12 0,-2 5 0</inkml:trace>
  <inkml:trace contextRef="#ctx0" brushRef="#br0">17721 16552 7771,'-6'12'-391,"4"-4"907,-6 1 154,5-7 0,-3 5-567,6-3 1,2-2 22,2 2 0,3-3-413,5-1 0,2 1 178,2 4 0,-1-4-1070,6 3 1179,-1-3 0,43-17 0,-27 6 0,0-1 0</inkml:trace>
  <inkml:trace contextRef="#ctx0" brushRef="#br0">19998 16146 7776,'-17'0'0,"1"0"0,-1 0-122,5 0 0,0 0 370,-1 0 1,5-2 1299,0-2-1174,5 3 1,-1-5-29,8 6 0,9 0-99,7 0 1,5 0 63,3 0 1,5 0-118,8 0 1,3 0 18,5 0 1,-4 0-166,0 0 1,-5 0-87,1 0 1,-7 5-455,-1-1 1,-7 0 94,-1-4 1,-6 4-848,-7 0 846,-5 0 0,-4-4-92,-11 0 1,-2 0-3,-10 0 0,-1 4 139,-4 0 0,1 0 67,-1-4 1,1 0 285,-1 0 0,0 0 0,1 0 0</inkml:trace>
  <inkml:trace contextRef="#ctx0" brushRef="#br0">21954 15321 7837,'-12'0'0,"0"0"-89,-1 0 0,5 0 354,0 0 491,5 0-594,-2 0-17,5 0 1,1 0 51,3 0 0,3 0-51,5 0 1,6 0 0,3 0 0,2 0 0,1 0 0,5-1-113,0-3 0,5 2 7,-1-2 1,-2 2-79,2-3 0,0 3 56,4-6 0,-6 3-145,-2-3 0,-3 4 60,-1-4 1,-5 5 129,1-1 282,-12-3-244,8 6 246,-16-5-263,-1 6 0,-3 0-30,-5 0 1,1 2 58,-1 2 0,-3 4-10,3 8 1,-3 0 54,-1 4 1,3 1-70,1 3 0,0 2-111,-4 3 0,4-3 63,-1 3 1,7 2-76,-2 2 0,-2-3 23,2-1 1,0-3 16,4-2 1,0-1-123,0-2 0,0 1-123,0-6 0,1-1-655,3-7 624,-2 3 1,7-8-947,-5 5 828,0-5 0,-2 3-980,2-6 1367,-3 0 0,10-39 0,-4-9 0</inkml:trace>
  <inkml:trace contextRef="#ctx0" brushRef="#br0">22717 15358 7912,'4'-12'194,"0"0"1,1-1 329,-5 1 1,0 4 219,0 0 52,5 5-965,-4-3 186,5 6 0,-8 6-100,-2 2 1,3 8 31,-3 5 1,-2 2 35,2 2 1,-4-1 62,4 1 1,-6 1-49,2 3 1,1-3-5,-1 2 0,5-2-64,-1-1 1,-1-5-3,1 1 0,-4-6 98,4 1 0,-1-2-144,5-2 0,-1-3-3,-3-1 53,3-5 49,-5 2 0,6-6-3,0-3 1,0 1-57,0-5 1,0-1-1,0-3 0,0-2-80,0-2 0,0 2 113,0-2 1,1-3 34,4-2 0,-4-2-4,3-2 0,-1 1 71,1-1 1,-1-1-5,5-2 1,-4 0 189,4-5 1,0 5-139,5-5 1,0 5 64,4 0 0,-2 2-108,5 1 0,1 6 17,3 3 1,0 3 6,-4 5 0,3 1 14,-2 3 0,1 3-8,-2-3 1,-2 6 0,-6 3 1,1 4 95,-1-1 1,-5 5-167,-3 3 1,-3-2-138,-1 2 1,-5 3-40,-3 2 0,-3-2 51,-2 1 0,-3-3-51,0 3 1,-6-3 43,1 3 1,2-5 14,-1 2 1,0-5 29,0-4 0,-3 3 18,2-3 0,2-2-275,-2-2 0,6-3 88,-1-1 1,-2 0-320,2 0 1,-1 0 187,5 0 0,4 0-819,0 0 1181,5 0 0,14 0 0,9 0 0</inkml:trace>
  <inkml:trace contextRef="#ctx0" brushRef="#br0">23480 15260 7912,'6'-11'-641,"2"3"0,-1-3 618,1 2 0,0 3 736,4-3-258,1 1 0,-1 0-117,0 0 0,-3 5 52,-1-1 0,-4-2 177,4 2-27,-5 0-211,2 4-165,-5 0 1,-1 0-16,-3 0 1,-3 4-128,-5 0 1,-2 10 50,-2-2 1,-4 5 15,-4-1 0,-2 5 21,-3 7 1,-1 3-12,-3 1 0,-2 8-87,2-3 1,-4 14-258,-4 2 0,22-24 0,0 2 196,-2 2 1,1 0 0,-2-2 0,1 1 39,1 0 1,-1 1-1,1-1 1,1-1-211,-14 31 0,4-8-58,9-4 1,-2-11 137,5-6 0,1-6-73,4 2 0,3-8-201,1-5-7,5-2 1,-3-2-499,1 0 442,4-5 37,-4 4 1,6-10 510,3 4 0,0-4-72,8-1 0,31-33 0,-14 13 0,1-1 0</inkml:trace>
  <inkml:trace contextRef="#ctx0" brushRef="#br0">23714 15789 7903,'0'-12'1505,"0"5"-1181,0-4 1,-5 9-184,-4-2 0,-3 4-102,-4 4 1,1 5-77,-6 7 0,1-1 105,-5 6 0,0 0-63,1 8 1,-1 1 2,1 3 0,4 3-113,4-4 0,4 0 116,3 1 1,0-5-110,5 5 1,1-7 71,7-1 0,4-6 33,9-7 0,1-4 44,2 1 0,3-7-49,-2 3 0,1-4 120,-2-1 1,2-4-107,-5 0 0,3-6 8,-4 2 0,-3-3-12,-5-1 0,-4-5-2,4 1 1,-5-1 1,1 5 0,-3 0-10,-1 0 0,-1-1-273,-3 1 1,-3 4 80,-5-1 1,0 7-384,-1-2 1,-3 2 221,-1 2 0,-3 0 60,3 0 0,1 0-18,4 0 309,-1 0 0,12 11 0,2 3 0</inkml:trace>
  <inkml:trace contextRef="#ctx0" brushRef="#br0">21474 16527 7870,'-12'0'0,"0"0"0,-1-1-516,1-3 242,0 2 1000,-1-3-134,7 5-298,-5 0-198,9 0 0,-2 0-4,8 0 0,-1 0 33,5 0 0,0 0 11,5 0 0,0 0-73,4 0 1,2 0 10,6 0 0,1 0-13,2 0 1,5 0 10,8 0 0,3-4-1,5 0 0,6 0-234,2 4 0,9-2 208,-32 0 0,2 0 0,3 1 1,2 1-223,4-2 0,1 0 0,-3-1 1,1 0 221,3 1 0,0 0 0,0-2 0,-1 0-80,-1 2 0,1 0 0,1-2 0,1 0 24,0 2 1,-1-1 0,-1-1 0,-1 0-27,1 2 0,-1 0 1,-2 0-1,1 0 40,-1 2 1,0 0 0,1 0 0,1 0-10,2 0 0,0 0 1,-4 1-1,-1-1-11,3 3 0,0-1 1,-1-2-1,-1 1-9,2 1 0,0 0 1,-1-1-1,1-1 12,2 0 1,0 0 0,-5 0 0,-1 0 11,1 0 0,-1 0 0,-3 0 0,0-1-186,-1-1 1,0 0-1,0 1 1,1-1 151,1-2 0,0 0 0,29-3-29,-2-1 1,-8-3-9,-9 3 1,-8 1 49,0-1 1,-15 1 255,2-1 1,-11 1-233,-5 3 532,0 2 1,-10-4-548,2 1 666,-3 4-826,-1-4 0,-5 5-177,-3 0 1,-5 0 64,-3 0 1,1 0-34,-6 0 0,-3 0-83,-5 0 1,-1 0-528,1 0 929,-2 5 0,-2 1 0,-4 0 0,-2 4 0,0 0 0</inkml:trace>
  <inkml:trace contextRef="#ctx0" brushRef="#br0">22643 16798 7796,'0'-12'-113,"0"-1"-56,0 1 1,0 4 676,0 0 795,0-1-551,0-3-344,0 0-389,0 5 0,-1 2 41,-3 5 1,0 0 46,-8 0 1,1 5 6,-10 3 0,3 6-126,-6 6 1,2 1 21,-7 8 1,3 2-94,2 2 1,-1 2-55,0 2 1,2 0 69,3 0 0,6-1-10,6-3 1,5-2-24,-1-2 1,8-7-59,4 2 0,10-7 14,7-1 1,0-6-57,8-2 1,-4-5 25,4 1 0,0-3-88,4-1 0,-3-1 138,3-3 0,-7-5 3,7-7 0,-9 1 124,1-6 1,-3 1-21,-1-5 1,-6 1 188,-3-1 0,-3 5-52,-5-1 1,-1 2 428,-3-2-192,-3 4-136,5 10 0,-12 1-287,-2 6 0,-2 6 104,2 2 1,-3 3-86,3 1 0,1 5 25,-1-1 0,5 5-119,-1-5 1,3 4 22,1-3 0,0 3 33,0-3 0,4 3 59,0-3 0,10-2 17,-2-7 1,4 3 146,1-3 1,2-2-92,5-2-1,1-3 87,0-1 0,-3-1 51,2-3 0,-7-5 131,3-7 1,-5 2-110,-3-2 0,-1-3-47,-2-2 1,-4-1-53,-5 2 1,0-3-103,0 2 0,-10 2-40,-2-2 1,-4 6 74,-1-1 1,-2 4 6,-5 3 1,-1 0-310,0 5 0,1 0-335,-1 4 1,5 1-91,-1 3 0,5-1-316,-5 5 1,8 0 1002,0 5 0,12 4 0,8 2 0</inkml:trace>
  <inkml:trace contextRef="#ctx0" brushRef="#br0">23369 17019 7792,'13'-4'0,"-1"0"-316,0-5 1,-3 6 517,-1-5 1266,-5 5-1252,-3-2 1,-7 5-137,-6 0 1,1 0-64,0 0 0,-1 1-138,1 3 1,0 3 57,0 5 1,-1-4 68,1 1 0,4-1-159,0 4 0,5-4 1,-1 1 0,2-1 51,2 4 1,0-4 84,0 0 1,0 1 15,0 3 0,7-4-16,5 0 1,1-1 17,3 1 0,2 3 177,-2-2 0,5-3-43,-5 3 0,1-3 112,-5 3 1,0 0 276,1-5-244,-7 6-223,0-3 1,-7 1-15,-4 0 0,-1-4 7,-7 4 1,0-3-107,-4 3 1,2-4-323,-5 4 1,1-5 175,-2 1 0,2-3-447,2-1 0,4 4-408,-4 0 619,4 1 1,2-7 436,3-2 0,2 3 0,26-20 0,15-8 0,-1 2 0,0 0 0</inkml:trace>
  <inkml:trace contextRef="#ctx0" brushRef="#br0">23665 17081 8976,'-6'7'483,"5"-2"1,-4-3-380,5 2 1,-5-1 37,1 5 0,0-4-108,4 4 0,0 2 82,0 6 1,0-1 31,0 6 1,0-5-74,0 4 0,7 0-212,5 0 0,2 2-22,7-6 1,0 1 65,8-5 0,-2-4 10,6 1 1,-4-7 59,4 2 1,-6-8 28,2-4 0,-9-4 62,-3-5 0,-4-3 0,0-9 0,-6 2-7,-3-6 0,-3 2 117,-1-2 0,-1-3-98,-3 3 0,-7-1-7,-6 1 1,-3 3 15,3 6 0,-5 0-50,2 4 1,-3 3-79,-2 9 1,5-1 52,-1 5 0,2-1-14,-2 5 0,4 6-168,4 2 0,1 4 59,0 5 1,5-2-168,3 5 1,2-5 50,2 2 1,2-2-4,2 1 0,7-2 25,5 2 1,6-6 24,-1-2 1,2-1-11,2 1 1,0-2-119,4-6 1,-3 0 7,3 0 0,1-2-195,-1-2 1,1-4 492,-2-8 0,-2 2 0,0-9 0,0-5 0,0 2 0,0-1 0</inkml:trace>
  <inkml:trace contextRef="#ctx0" brushRef="#br0">24822 15518 7794,'6'-7'300,"0"-4"0,-5 10 233,3-3-175,-2-3-57,3 6-274,1-5 0,-4 6 107,7 0 0,-5 0-12,4 0 1,-4 6 25,4 2 0,-4 0-19,5 4 1,-1-1 34,4 10 1,-1-5-20,-3 5 0,3 5 29,-3 7 0,3 3-63,2 5 0,-1 6-6,0 10 0,-1 4-302,-6-25 0,-2 1 0,1 2 0,-2 2 174,-2 6 0,0 0 1,0-2-1,0 0 12,0 4 1,0 1 0,-1-2 0,0-1-96,0 3 1,-2-1-1,0 1 1,0 0-103,-3 1 1,-1 0-1,-1-4 1,-2-1 89,1 0 1,-2-1-1,-1-2 1,-1 0-13,-1-4 1,0 0 0,0 0 0,-1 0-5,-3-2 1,-1-1 0,2-3-1,-2-1-244,-2-1 1,-3-1-1,-21 19 24,-4 1 1,-2-13-116,-2-1 1,2-8 102,-2-4 0,-3-4 366,-1-8 0,-4-5 0,0-3 0,-6 1 0,-3-3 0,34-4 0,0-2 0,-1-2 0,0 0 0</inkml:trace>
  <inkml:trace contextRef="#ctx0" brushRef="#br0">20847 15850 7810,'8'-8'0,"0"0"0,0 4-19,5-4 1,-2 4 86,-3-5 202,3 7 40,-4-9 108,-1 9-302,0-3 0,-8 5-85,-2 0 1,-2 1 115,-7 3 0,1 3 2,0 5 1,-1 1 13,1-1 0,-4 6-8,-1 2 0,-3 4-42,3 0 1,-3 2 4,3 3 1,-5 2-193,2 6 1,1 7 124,-2 5 1,2 6-331,-1 6 1,8-27 0,2 1 227,1 2 0,1 0 0,0-2 0,1-1-4,3 3 1,0 0 0,1-2 0,1 0 40,2 35 0,0-34 0,1 0-96,1-1 0,0 0 0,5 31-185,5-5 1,6-1 222,3-6 1,7 0 57,5 0 0,-1-9-27,0 0 1,1-7 21,4-5 0,1 1 19,3-5 0,-6-5 13,2-3 0,-7-10-29,2 1 0,-4-6 9,0 2 0,-7-5 325,-5 1 0,-2-3-339,-2-1 0,-5-1 630,-3-3-624,-2 2 0,-2-5 723,0 3-461,-6 3-243,-1-10 0,-4 8-3,3-5-98,-3 5 0,9-2-248,-7 5-659,7-6-656,-4 5 640,6-4 1020,0 5 0,0 0 0,0 0 0</inkml:trace>
  <inkml:trace contextRef="#ctx0" brushRef="#br0">7322 10534 7808,'-7'-1'0,"3"-3"0,2 1 0,-3-5-401,4 5 0,-6-7 200,3 6 1,3-5 335,-3 1 1,2 1-48,2-2 0,-4 5-117,0-4 28,0 0-12,-2-4 32,5-1-5,-10 1-69,10 0 59,-10-1 237,10 1-225,-5 0 0,6 4 365,0-1-62,0 7-82,0-9-42,0 9 15,0-9-219,0 10 172,0-4-320,0 5 73,0 0 1,0 5 140,0 3 1,0 5 7,0 3 0,0 4 8,0 9 0,0 4-43,0 8 0,0 8-21,0 9 0,0-23 1,0 1-253,0 2 0,0 2 0,-2 8 0,0 2 201,0 3 1,0 1-1,-3 5 1,0 1-352,1 1 0,0 1 0,-1 2 1,-1 0 341,0 4 0,0 0 0,0 0 0,1 1 14,0-4 0,2 1 1,-1-2-1,2-1 12,2-5 1,0-1-1,0-2 1,0 1-220,0-1 1,0 0-1,1 0 1,0-2 240,1-3 1,0-1-1,-1-4 1,0-1-40,3-7 1,1-1 0,-2 0 0,0 0 38,6 25 0,-3 2 358,-1-10 1,-4-5-342,3-7 1,-3-4 698,-1-4 0,0-4-699,0-9 1149,0-2-1407,0-6 185,0-5 1,0-3-389,0-8 0,0-3 240,0-5 0,0-6 207,0-2 0,0 2 0,-5-38 0,-2-4 0</inkml:trace>
  <inkml:trace contextRef="#ctx0" brushRef="#br0">7371 10300 7786,'-11'-12'0,"3"0"0,-8-1-432,2 1-728,2 0 1332,5 5 446,2-4-343,5 10-297,5-5 1,2 10 36,5 0 0,2 0-34,2-4 0,2 0 62,3 0 0,6 0 15,-2 0 1,7 0-48,1 0 0,4 0 34,4 0 0,8 0 153,9 0 1,7 0-385,5 0 0,-29 0 0,0-1 218,2-1 0,0 0 0,6 1 1,1-1 7,-1-2 1,0 0-1,4 2 1,1 0-328,-1-2 1,1 0 0,-1 2-1,0 1 306,2-1 0,1 0 0,0-1 1,0 0-8,3 1 1,1 0 0,1 0 0,0 0-345,-2 2 1,1 0 0,3-2 0,1 0 321,1 0 0,1 0 0,3-2 0,0 0-4,1 2 1,0 0 0,-24 0 0,1 0 0,-1 0-31,22 0 0,-1 0 0,1 1 0,0 1 28,-1-2 0,1 0 1,1-1-1,0 0-3,-1 1 0,0 0 0,1-1 0,0 1 14,-3-1 1,-1 2-1,0-1 1,0 1-20,1-3 1,-1 0-1,0 2 1,-1 1 20,0-1 1,-1 0 0,-2-1 0,0 0 1,-6 1 1,0 0 0,0-1 0,0 1-182,-2 0 0,0 0 1,0 1-1,0-1 198,-6-2 0,0 0 0,-2 2 0,-1 1 93,-7-1 0,0 0 0,-1 0 1,0 1-99,-1-1 1,0 0-1,31 1 453,-9-3 0,-6-2-381,-6 2 0,-6 0 696,2 4 1,0-4-731,-4 0 1,2 0 535,-11 4 1,1 0-586,-4 0 0,-6 0 285,-3 0 1,-2 0-418,-2 0 473,-5 0-366,4 0 1,-10 1 25,3 3 0,-1-3-25,1 3 0,-2 3 46,2 2 1,-3-3 8,-1 3 0,0 0 92,0 8 1,0 2-64,0 5 1,0 6 88,0 3 0,0 8-57,0 4 0,-4 13-81,0 3 0,0-26 1,0 1-185,2 1 0,0 0 1,-3 3-1,0 0 151,1 2 1,0 2 0,0 3-1,1 1-271,-1 1 0,0 1 1,2 3-1,0 1 221,-2-1 0,0 0 1,1 4-1,1 0 45,-2 0 1,0 1 0,3 0-1,-1 1-6,0-3 0,0-1 1,2 1-1,0 0 18,2-4 0,0-1 0,1-2 0,1-1-2,2-3 1,1 0-1,1 0 1,1-1-73,1-3 1,1 0 0,-2-2-1,1-2 66,11 25 0,-6-2-75,1-3 1,-4 1 56,-3-9 0,0-6 203,-5-11 1,0-4-307,-4 0 0,4-3 608,0-4-1273,1-4 855,-5-4-46,-6-7 0,-6-6 0,-7-6 0</inkml:trace>
  <inkml:trace contextRef="#ctx0" brushRef="#br0">7310 12737 7720,'-17'-1'-1310,"1"-4"1310,0 4 0,5-6 0,3 3-259,-3 3 387,9-5-69,-3 6-106,5 0 1,1 0 105,3 0 0,3 4-97,5 1 1,1-1 134,-1-4 1,4 4-2,1 0 0,5 0-55,-2-4 1,5 4 7,3 0 0,0 0 151,5-4 0,-1 4-54,5 0 0,7 1-73,5-5 0,6 4-356,7 0 1,5 0 328,2-4 0,-30 0 1,0 0-282,2 0 0,0 0 0,3 0 1,1 0 221,0 0 0,0 0 0,1 0 0,-1 0 9,-2 0 1,0 0-1,0 0 1,1 0-45,1 0 0,1 0 0,-1-2 0,1 0 29,1 0 0,1 0 0,-2-1 0,1 0-3,-2 1 1,0 0-1,-1 1 1,1 1 13,2-2 0,0 0 0,0-1 0,0 0 18,2 1 1,1 0 0,-1-3 0,0 0-273,0 1 0,1 0 1,1 1-1,0-1 321,0 0 1,1 0-1,2 1 1,1-1-35,-3 0 0,-1 0 0,2 1 0,-1 1 9,-5 1 1,0 2 0,2-2-1,1 0-11,1-1 0,0 0 0,1 2 0,-1-1-4,0-1 1,0 0 0,1 0 0,-1 1-38,-4-1 0,0 0 0,4 1 0,0 1 16,0-2 0,0-1 0,4 2 1,1 0-7,-3-1 1,1 0 0,0 1 0,0-1 9,-3-2 1,0 0 0,0 2 0,-1 0 3,3-3 1,1 1 0,0 2 0,1 0 2,1-2 0,-1 0 0,-1 2 0,-1 0 1,-6-2 1,0 0 0,1 2 0,0 1 8,-3-1 1,0 0 0,2-1 0,-1 0-141,-3 1 0,0 0 0,-1 0 0,0 0 151,-5 2 0,-1 0 1,-1-2-1,0 0-10,0 0 0,0 0 1,29-2 108,2 4 1,-10-1-85,-7-4 0,-1 4 354,-7-3 0,-1 1-335,-8-1 1,-3 3 534,-8-3 0,-4 2-456,-4 2 755,-1 0-1030,-5 0 602,-2 0-1181,-5 0 137,0 0 238,6 0 1,1 0-17,5 0 352,0 0 0,22 0 0,6 0 0</inkml:trace>
  <inkml:trace contextRef="#ctx0" brushRef="#br0">26348 16010 7699,'-7'0'537,"1"0"0,6-1 134,0-3-125,0 3-237,0-5-194,0 6 1,2-4 103,2 0-73,8 0 1,3 2-66,6-2 0,-1 3 82,5-3 0,-1 1-309,1-1 1,1 3-122,3-3 0,-3 2-131,2 2 0,-2 0-9,-1 0 0,-2 0-222,-2 0 1,-4 0-748,-4 0 1376,-6 0 0,-2 0 0,-49 0 0,-10 0 0</inkml:trace>
  <inkml:trace contextRef="#ctx0" brushRef="#br0">26372 16146 7846,'-8'0'-88,"0"0"66,5 0 474,-2 5 580,5-3-936,0 3 0,1-5 26,3 0 0,7 0-442,5 0 0,2 0-1,-1 0 0,0 0-158,4 0 0,2 0 315,-2 0 1,-4-1 163,0-3 0,13-9 0,3-6 0</inkml:trace>
  <inkml:trace contextRef="#ctx0" brushRef="#br0">26655 15875 7846,'0'-12'-1429,"0"-1"1243,0 1 388,-5 0-168,3-1 1,-4 3 44,1 1-100,4-2 1,-6 6 83,3-3-100,3 2 122,-5 1 1,1 3-7,3-3 6,-3 5 24,5 0-35,0 0 105,0-6 31,0 5 11,0-4-23,0-1 182,0 5-143,0-10 36,0 9 91,0-8-240,0 8 1,1-5-39,3 3 145,-2 3-292,3-5 99,-5 6 0,0 2 116,0 2-96,0 3 1,4 5-2,1 0 1,3 1 27,-4-1 0,5 0-12,0 1 0,6 3-42,1 0 0,6 1 14,-2-5 1,4 0-91,0 1 0,2-5 35,3 0 0,-3-1-13,3 1 1,-2-2-5,2-6 1,-5 0-141,1 0 0,-5 0 79,-3 0 0,-8 0 63,4 0 0,-8-2 179,3-2-120,-5 3 325,3-5-154,-12 6-136,-1 0 1,-5 2-25,0 2 1,-5 3-3,1 5 1,-5 4 19,5 1 1,-5 9-9,5-2 1,-4 5-32,3 0 0,-3-2-201,3 6 0,1-4-51,4 3 1,-5-4 111,1 1 1,1-4-108,6 0 0,-1-6-320,1-2 0,2-4-163,-1 0 706,6-7 0,2-6 0,6-6 0</inkml:trace>
  <inkml:trace contextRef="#ctx0" brushRef="#br0">28477 15801 7846,'0'-12'0,"0"0"-192,0-1 1,4 1-248,0 0 0,0-1 758,-4 1 1,4 0 258,0-1-265,0-4 0,0 3-26,0-2 0,0 6 93,-4 2 1,0 4 138,0-5 25,0 7-404,0-4 0,0 8-106,0 2 0,-1 4 40,-3 8 1,-3 3 101,-5 6 1,0 5-82,-1 3 0,2 3-36,3 0 0,-3 5-111,3 1 0,-3-1 0,-1-5 1,5 1-129,3 0 0,-2 0 60,2 0 1,0-5-167,4-4 0,0-3 24,0-5 0,0-6-75,0-6-304,0-5 358,0 2 0,0-6-344,0-3 352,0-3 1,0-9-132,0-1 0,0 0 191,0 0 1,-4 2 214,0-5 0,0 0 0,4 0 0,0-47 0,0 30 0,0 0 0</inkml:trace>
  <inkml:trace contextRef="#ctx0" brushRef="#br0">28378 15887 7871,'0'-24'0,"4"-1"-13,0 0 1,2 5 19,-2-1 0,3 1 227,5-5 1,-1 2 131,-3 3 0,7 0-134,-2 4 1,2 2-11,-3-2 1,2-2 8,2 2 0,-1 3-9,5 5 1,-3 0 5,3-4 1,1 1-71,4 3 0,-2 1-1,-3 3 1,4 2-31,-4-2 1,-2 3-147,-2 1 0,-2 1-506,-2 3 1,-1-1 301,-3 5 0,3 2-649,-3 6 0,-2-2 345,-2 2 1,-3 2-743,-1-2 1269,0 6 0,-38 19 0,14-15 0,0 0 0</inkml:trace>
  <inkml:trace contextRef="#ctx0" brushRef="#br0">28452 15949 7871,'-12'0'0,"3"0"-88,1 0 0,4 0-249,-4 0 1978,5 0-663,-2 0-676,16 5 0,-2-3-122,12 2 1,-1-3-573,5-1 1,-1 0-7,1 0 0,1 4-204,3 0 1,-2 0 261,6-4 0,-4 5-554,3-1 894,-4 0 0,18-4 0,-1 0 0</inkml:trace>
  <inkml:trace contextRef="#ctx0" brushRef="#br0">29006 16084 10693,'0'13'429,"0"-1"0,0 4-316,0 1 1,0 5-288,0-2 1,0 3 172,0 2 0,0 4-503,0-1 0,-4 1 158,0-4 0,-1-2-43,5-3 0,0-2-555,0-6-330,0 6 1274,0-4 0,6-29 0,1-14 0</inkml:trace>
  <inkml:trace contextRef="#ctx0" brushRef="#br0">29018 16170 7871,'0'-17'-34,"0"-4"0,0 2 0,0-2 0,4 2 336,0-1 1,2 2 475,-2 6 0,3 1-335,5 3 1,6-2-113,2 6 1,3 0-222,2 4 1,0 0 74,-1 0 0,1 5-405,0 3 0,-6 3 200,-3 2 0,-8 0-203,-4 4 0,-2-2-67,-2 5 0,-2-3-242,-2 3 1,-7-3 276,-5 3 0,-5-1 13,5 2 0,-4-3 314,3-6 0,1 2-140,3 2 302,-4-2 0,3 3-37,-2-4 1,7-5-67,5 0 1,3-4-48,1 4 1,5-5 19,4 1 0,7-1-91,4 1 1,2-3-171,-1 4 0,2 1 43,-2 3 0,2-3 102,1 3 1,0-1 33,-4 4 0,-2-4-64,-6 1 39,-5-1 0,-1 4 6,-6 0 1,-6-3 15,-2-1 0,-8-5-8,-5 1 0,-2 1 1,-2-1 0,1 0-3,-1-4 1,4 0-10,1 0 0,1 0-57,-2 0 1,-1 2-111,6 2 0,4-3-632,3 3-91,1-2 890,1-2 0,40-22 0,15-6 0</inkml:trace>
  <inkml:trace contextRef="#ctx0" brushRef="#br0">29535 16232 7871,'8'-7'0,"0"-5"0,-4-1 845,5-3 216,-7 2 82,9 2-393,-9 5-87,3 2-502,-5 5 1,0 5-123,0 3 0,0 5 15,0 3 0,0-1 112,0 6 0,0-1-338,0 5 1,0 4 86,0-1 1,0 1-471,0-4 0,-1 3-19,-3 1 1,2 0-200,-2-5 1,1 0 161,-1-4 0,3 2 611,-3-6 0,-3-10 0,0-8 0</inkml:trace>
  <inkml:trace contextRef="#ctx0" brushRef="#br0">29584 16269 7871,'0'-18'0,"0"0"129,0-2 0,1-2 66,4 5 0,1 1 324,7 4 1,-1 1-144,0 3 0,5 2 21,-1 6 0,6 0-203,-1 0 0,-2 0 28,1 0 1,3 10-120,2 2 1,2 4-8,-6 1 0,1 2-102,-2 6 1,1 3 16,-9 1 1,2 4-201,-10-4 1,0 3 110,-4-3 1,0 4-90,0-4 0,-7-1-135,-5-3 0,-6-2 119,-7-2 0,-1-4-74,-2-4 1,2-2 36,-3-3 0,-2-3-158,-2-5 1,1 0-63,0 0 1,4-1-169,-1-3 0,5-4 335,3-9 1,-1 2 272,6-5 0,25-10 0,9-5 0,4-4 0,-1-1 0</inkml:trace>
  <inkml:trace contextRef="#ctx0" brushRef="#br0">30507 15740 7871,'-7'-9'-124,"3"1"0,-1 4 369,1-4 101,-1 5 0,11-4-253,2 3 0,3 3-57,1-3 1,5 2-440,-1 2 0,5 0 193,-5 0 1,5 0-366,-5 0 0,0 5 326,-3-1 0,-1 1 249,0-1 0,-16 19 0,-4 10 0</inkml:trace>
  <inkml:trace contextRef="#ctx0" brushRef="#br0">30470 15912 7892,'-7'0'-484,"2"0"1129,5 0 0,1 0-567,3 0 1,3 0 63,5 0 1,2 0-583,3 0 1,-2 0 116,5 0 1,1 0 322,3 0 0,34 0 0,7 0 0</inkml:trace>
  <inkml:trace contextRef="#ctx0" brushRef="#br0">31295 15420 7904,'-18'-9'0,"6"1"0,-1 4 980,5-4-529,3 5 1,1-6 92,8 5 0,7-5-284,5 5 1,10 0-64,-1 4 1,9 0-85,3 0 0,0 0-179,4 0 1,-3 0-97,-1 0 0,-2 0 155,-2 0 0,1 2-457,-5 2 1,-6-3-417,-6 3-121,-9 3 634,-3-6 0,-6 5-90,-3-6 1,-4 0 77,-9 0 0,2 0 379,-5 0 0,5 0 0,-2 0 0,9-17 0,3-3 0</inkml:trace>
  <inkml:trace contextRef="#ctx0" brushRef="#br0">32304 15038 8015,'7'-19'0,"2"1"-333,-5 6 1,4 0 651,-3-1 1683,4 1-1138,-7 0-132,8 5-693,-8 1 104,3 6 0,-3 6-35,2 2 1,-3 7 81,3 2 1,-2 4 12,-2 0 0,-2 6-129,-2 2 0,1 5 18,-5-1 1,1-2 31,-1 2 1,-3-1 9,3 1 1,1-2-184,-1-2 0,4-3 45,-4 2 0,4-3-164,-5-4 1,7 0-17,-2-4-371,2-1 355,2-3 1,6-7-46,2-2 85,3-2 11,1-2-3,0-6 32,1 0-55,-6-7 1,-2 5-19,-5 0-183,0 5 289,0-8 0,0 8-103,0-5 131,0 5 1,-1-6 240,-3 5 2,2 0-155,-3 4 0,3-4 176,-2-1-103,3 1-25,-5 4 0,6-1-8,0-3 6,0 3 71,0-5 17,-5 6 129,4 0-218,-5 0 8,6 0-1415,0 0 1,-5 0 0,-2 0 0</inkml:trace>
  <inkml:trace contextRef="#ctx0" brushRef="#br0">31984 15026 8015,'-12'0'0,"-1"-4"-23,1 0 1,0-2-50,-1 2 878,1 3-123,0-5-249,5 1-318,1 3 1,9-3-168,5 5 1,2 0 131,10 0 1,1 0 33,4 0 1,5 0-1,2 0 0,4 0-110,1 0 1,0 0-57,0 0 1,0 0 96,0 0 1,-1 0-73,1 0 1,-5 0 49,-3 0 0,-9 0-147,-4 0 1,-2 0 205,-2 0-11,-5 0 3,-1-6 1,-8 5 111,-2-3-259,-3 3 124,-5 1 0,0 5 3,0 3 0,3-1-3,1 1 0,1 1 126,-1 3 1,-3 4-75,3 1 0,1 3 116,-1-3 1,1 4-77,-1 0 1,-3 4 157,3 3 0,1-2-178,-1 3 1,4 1 34,-5-1 0,5 4-127,-4-5 0,5 5 64,-1-4 1,3 0 30,1-5-1,-2-1-99,-2-2 1,3-3-288,-3-6-12,3 0 51,1 1 1,0-5-741,0 0 410,0-5-534,0 2 345,0-5-1617,0 0 1272,0-5 1085,0 3 0,0-30 0,0-3 0</inkml:trace>
  <inkml:trace contextRef="#ctx0" brushRef="#br0">32698 15124 8015,'0'-12'-109,"1"0"54,3-1 0,-1 1 715,5 0 1034,-5-1-937,8 1-519,-10 0 0,6 5-201,-3 3 0,-3 4 79,3 4 1,-2 4-247,-2 9 1,0-1 59,0 9 1,-4-2 169,0 10 1,0 0-86,4 3 1,0 1-25,0 0 0,-5 0-44,1 0 1,0-4 75,4 0 1,-1-2-192,-3 2 0,2-4 62,-2-9 0,3 2-265,1-5 141,-6-1 0,4-9 16,-7-3 1,5-4 110,-4-4 0,4 1-3,-4-5 0,4-2 53,-4-6 0,1 1-29,-1-6 0,-2 1 139,6-5 1,0 3-73,4-2 0,0 0 90,0-8 0,0-1-8,0-4 1,5 0-40,3 0 0,7-5 38,2-3 0,5-2 13,-2 2 0,8 4 99,0 8 0,2 3-82,-1 5 0,-3 6 86,3 3 0,-3 8-57,-2 4 0,-3 2 109,-1 2 0,-5 4-67,2 0 0,-3 6 5,-2-2 1,0 4-81,0 5 1,-5-3 6,-3 2 0,-2 2-223,-2-2 1,-6 2 79,-2-2 1,-7 2-261,-1 3 1,-6-2 115,1-3 0,-2-2-220,-2 2 1,1 2 104,-1-2 1,-4 1-17,1-5 1,-1 0-49,4 1 0,1-1-104,-1 0 0,1 1-546,-1-1 1017,0 6 0,-16 23 0,-4 11 0</inkml:trace>
  <inkml:trace contextRef="#ctx0" brushRef="#br0">31615 16035 8368,'-25'0'0,"0"4"13,1 0 0,5 0 200,2-4 471,-2 0 1,5 0-339,2 0 1,9 0-73,12 0 1,4 0 6,12 0 1,5 0-8,3 0 1,9 0-21,7 0 1,7 2-252,10 2 0,-2-2 146,-29 3 1,0-1 0,2-2 0,1 0-247,3 2 0,0 0 0,5-1 0,1 1 223,0 0 0,1 0 0,0 1 1,-1 0-76,-1-3 1,-1 0 0,0 2 0,1 0 46,1-2 0,1 0 1,-1 1-1,0-1-146,-3 1 0,-2-1 0,-2-2 0,-2 1 39,28 3 0,-13-3-52,-4-1 1,-11 0-458,-5 0-429,-8 0 499,-18 0 1,-9 0 107,-10 0 0,-11 0-756,-10 0 0,-1 0 898,1 0 1,-5 0-355,5 0 0,-4 0 147,8 0 0,-5 5 405,1-1 0,-6 4 0,-2-4 0,0 6 0,-7-2 0,-7 1 0,-4 4 0,-1 0 0</inkml:trace>
  <inkml:trace contextRef="#ctx0" brushRef="#br0">31701 16330 8368,'-13'-4'0,"1"0"0,-2-4 145,-2 4 1,2-4 359,-2 4 0,-2-1-226,2 5 0,-1 0-5,5 0 1,-4 6-72,-1 2 0,-3 8-25,3 5 0,-3 8-150,3 4 0,-4 6 91,0 2 0,3 4-111,2-4 0,2 4-111,2-4 0,0 5 7,-1-5 0,6-4 79,3-5 0,4-6 51,4-1 1,3-2-110,6-6 1,4-1 134,4-4 1,2-5-55,2-3 0,-1-2-19,1-2 0,0-2-3,-1-2 1,-1-3 43,-2-5 1,1-4 0,-6-1 0,1-5 79,-5 2 0,-5-5-78,-3-4 1,1 4 11,-1-4 1,-1-1-9,-7 1 1,-1 2-40,-4 6 1,-3-1-28,0 6 1,-2 1-19,-6 7 0,-1 2-107,-4 6 0,1 0-261,-1 0 0,5 3-47,-1 5 1,2 0 148,-1 9 1,-2-4-616,5 0-1,5 3 417,4 0 0,1 1 515,-1-5 0,19 6 0,9 1 0</inkml:trace>
  <inkml:trace contextRef="#ctx0" brushRef="#br0">31972 16613 8368,'0'-12'92,"-2"5"-184,-2 3 1,-3 4 583,-5 4 1,0 7-311,-1 6 0,1 3-344,0-4 1,1 6 146,3-1 1,-3 2-113,2 2 1,4-5-32,1 1 0,2-2 167,2 1 1,0 2-82,0-5 0,10-1-28,2-4 0,5-3 188,-1-1 1,2-5-61,2 1 1,4-4 108,-4-4 1,2-3-44,-1-6 1,2 1 10,-3 0 1,-2-5 180,-1 1 1,-4-6-54,-1 2 1,1-2 8,-1 1 0,-4-1 157,1 6-356,-7 0 99,4 3-260,-6 6 1,-4 7 146,0 9 1,-6 2-127,2 1 0,-2 4-130,2 1 1,-2 3 34,6-3 0,-4 3-63,4-4 0,0 1 90,4-5 0,0 0 117,0 1 0,5-2-2,4-3 0,3 2 16,4-6 1,3 4 89,6-4 0,0 0 257,-1-4 1,1-1 214,-1-3 0,1 1-239,0-5 1,-6-1-24,-3-3 1,-2-2-24,-2-2 1,-5 1-97,-3-6 1,-2 2-68,-2-1 1,-6-2-178,-2 6 0,-7-2-139,-2 1 0,-3 5-433,3 0 0,-4 1-473,0 7 1,3-5-211,2 5 822,-3 0 0,5 4 530,-2 0 0,18-5 0,7-2 0</inkml:trace>
  <inkml:trace contextRef="#ctx0" brushRef="#br0">32550 16638 8474,'-8'0'663,"-1"0"1,5 0-234,-4 0 0,0 1-474,-4 3 0,3 3 87,1 6 1,6-1-98,-3 0 0,0 1 88,1-1 1,0 0-124,4 0 0,1 1 101,3-1 0,-1-1-86,5-3 0,0 3 234,5-3 0,3 3-65,0 2 1,5-5 257,-5 0 1,2-1-71,-1 1 1,-4 3 17,4-3 1,-5 3-210,-4 1 1,2-3-124,-6-1 1,-1-4 78,-8 4 1,-1-1-206,-7 1 0,-3 2-72,0-6 1,-6 1 20,1-1 1,-2-1-29,-2 5 0,5-5 121,-1 1 0,2-2-194,-1-2 0,2 0-623,6 0-418,-1 0 754,6-6 0,2-1 99,5-5 1,0-2 496,0-2 0,49-20 0,-18 14 0,0-1 0</inkml:trace>
  <inkml:trace contextRef="#ctx0" brushRef="#br0">32759 16724 8368,'0'-8'0,"0"0"0,0 4 0,0-5 0,0 5 1360,0-4-336,0 5-623,0-2 1,-1 5-229,-3 0 1,1 7-151,-5 5 0,5 2-191,-1 6 1,-2 1 188,2 3 0,0 1-217,4 0 0,4-1 62,0 1 1,6-2 6,-2-2 1,7-2 45,2-3 0,5-2 119,-2 2 0,7-8-49,2-4 1,0-2 25,-5-2 0,0-2 41,-4-2 0,2-2 7,-6-7 0,1-5 104,-5-2 1,-5-5-73,-3-3 1,-3-2-37,-1-3 1,0-3 2,0 3 0,-1 2 18,-3-2 1,-3 2 79,-5-2 0,0 3-38,-1 5 0,1 2-70,0 2 0,-5 5-5,1 8 1,-5 2-49,5 6 0,-2 0 81,2 0 0,-2 2-179,-3 2 0,0 3 162,4 5 0,1 0-257,3 1 1,2 0-70,3 4 0,3-4-39,5 4 0,1-4 73,3 0 0,7-1-95,6 0 0,5 1-66,-2-1 1,3-5 61,2-3 1,2 1-422,-2-1 1,2 2 313,-6-2 0,1-3 435,-2 3 0,-2-2 0,-17-35 0,-2-8 0</inkml:trace>
  <inkml:trace contextRef="#ctx0" brushRef="#br0">28440 15457 7903,'-6'-13'0,"-2"1"0,1 0-1198,-1-1 1198,5 1 0,-8-11 0,4-3 0</inkml:trace>
  <inkml:trace contextRef="#ctx0" brushRef="#br0">28181 15075 7860,'-4'-12'0,"0"-1"0,0 1 138,4 0 0,0 0 107,0-1 1,0 5 245,0 0-156,0 0-216,0-5-250,0 7 0,1 0 108,3 6 1,-2 1 42,2 4 0,-1 1 14,1 7 1,-3 4 133,3 4 0,-2 8-82,-2 3 1,0 4 5,0 1 1,0 9 2,0 4 1,-5 13-289,1 2 0,0-28 0,-1 0 178,1 4 1,0 0-1,-4 3 1,0 1-257,0 6 1,0 0 0,0 3-1,0 1 233,1 0 1,1 0 0,0 2 0,0 0 8,0-4 0,0 0 0,0 2 0,-1 0-27,1 0 0,0 1 0,0 0 0,1 0 51,1-3 1,0 0 0,1 1 0,1-2-7,1-7 0,2 0 1,-2 0-1,0-1-143,-1-3 0,0 0 0,1-2 0,1 0 65,-2-4 0,0-1 0,0 27-41,2-12 0,-4-5 93,0-7 0,-4-7 325,4-6 1,0-5-371,4-6 876,-6-6-947,5-2 1,-3-10 258,8-4 0,-1-6-355,5-1 1,-4-10-210,4 1 1,0-8 457,5 1 0,4-20 0,2-6 0</inkml:trace>
  <inkml:trace contextRef="#ctx0" brushRef="#br0">28452 14866 7788,'-19'-25'0,"-3"3"0,6-2 0,0 3-372,8-3 1,-1-1 137,5 5 0,-1 2 285,5 1 0,7 5-62,6 4 0,4-6 159,8 6 1,5-4-12,3 8 1,4-5-107,4 5 0,7-1-16,5 1 0,7 2-329,2-2 0,6 3 457,-29 1 0,0 0 0,3 0 1,1 0-280,2 0 0,0 0 0,1 0 0,1 0 244,0 0 1,0 0 0,0 0 0,1 0-89,3 0 1,0 0 0,3 0 0,0 0-258,0 0 0,-1 0 1,1 0-1,0 1 195,-3 1 1,1 0-1,0-1 1,2 0 41,3 0 1,1 2 0,0 0 0,0-1-59,2 0 1,-1 0 0,0 1-1,-2-2 28,-1 0 0,-1-2 0,1 1 0,0 0-62,2 1 1,-1-2 0,3 0 0,1-2-274,0 2 0,1-2 0,1-1 0,-1-1 336,-2 1 1,-1-1 0,4 0 0,0 0 25,0-2 1,1 1 0,3 0 0,0 0 8,-3 0 0,-1 0 0,2 0 0,-1 1 31,-6 1 0,-1-1 0,0 0 0,1 1-42,-3 2 1,0 0 0,0 0-1,-2 0-17,-1 1 1,-1 2-1,-4-1 1,-2 0 33,-6-1 0,0 2 0,-2 1 0,1 0 168,-1 0 1,0 0-1,31 2-173,-2-4 0,-8 0 0,0 0 0,-6 0-21,1 0 1,-2 0 425,-2 0 0,-5 0-442,-3 0 0,-7 0 712,-1 0 0,-2 0-691,2 0 1,-4 0 432,-9 0 0,2 0-226,-5 0 0,3 0 207,-4 0 0,-3-4 21,-5 0-225,0 0 1,4 4-68,1 0 1,-1 0-114,0 0 1,5 1 91,-1 3 1,9-1-199,-5 5 1,10-4 84,-5 4 0,-9-5 0,-5 3 0</inkml:trace>
  <inkml:trace contextRef="#ctx0" brushRef="#br0">33756 15653 7855,'-9'36'0,"0"0"0,-1 0 0,0 1 0,-2 7 0,0 0-244,2-3 0,1 0 0,2 3 0,2-1 309,2-1 0,2-1 0,0-2 0,0-1-41,1 3 0,0 1 1,0-2-1,0 2-60,0 1 1,0 0-1,0-3 1,0 0-2,0 0 1,0-2-1,0-2 1,0-1-116,0 35 0,0-1-81,0 0 1,0-6 22,0-5 1,-4-8 80,0-1 1,-1 1-5,1-5 1,1-7-132,-5-1 0,0-8 264,-5-1 0,1-2 0,0-1 0,-5-6 806,1-2-806,-6-4 0,-8 5 0,-8 1 0</inkml:trace>
  <inkml:trace contextRef="#ctx0" brushRef="#br0">28120 17315 7759,'-13'0'-969,"1"0"222,0-6 1601,-1 5-621,7-4 0,2 0 42,8 1 1,2 0-149,7 4 0,0 0-123,4 0 1,1 0 51,2 0 0,3 0 1,-2 0 1,3 0 101,5 0 0,-1 2-58,4 2 0,1-3 68,4 3 1,5-1-64,4 1 1,11-3-256,5 3 0,3 2 219,1-2 0,-30 0 0,2 0-262,2-2 1,2 0-1,2 2 1,1 1 220,0-3 0,0 0 0,3 2 0,0 1-11,-1-1 1,0 0 0,4 0 0,0-1-294,2 2 1,1-2 0,3 0-1,0-1 294,0 2 0,0 0 0,1-3 0,-1 1-9,-1 0 0,-1 0 0,3-1 0,0-1 17,2 0 0,-1 0 0,3 0 0,1 0-348,-2 0 1,1 0 0,1-2-1,0 0 347,-4 0 0,1 0 0,0-2 0,1 0-30,1 1 0,-1 1 0,2 0 0,-1 0 33,-3 2 1,1 0-1,0 0 1,-1 0-3,-6 0 1,0 0 0,2 0 0,0 0-120,0 0 0,0 0 0,0 1 1,0 0 130,-2 1 0,0 0 0,-2-2 0,-2 1 28,-1 1 1,-1 0-1,-3-1 1,0 0-49,2-1 1,-1 0-1,1 0 1,-1 0-19,1 0 1,-1 0 0,-3 0 0,0 0 33,-2 0 0,-2 0 1,0 0-1,0 0 81,-1 0 1,-1 0 0,1 0 0,-1 0-196,34 0 0,-5 0-191,-7 0 0,0 4 32,-4 0 0,-4 1 506,-9-1 0,-6-2-702,-15 2 0,-8-1 922,-8 1-858,-2-3 0,-12 5 489,-2-6 1,-13-2-120,1-2 0,-9 8 0,1-2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3458 554 8020,'-12'0'-797,"-1"0"0,1 0 1098,0 0-160,0 0 1,-1 0 86,1 0 0,4 0-108,-1 0 1,5 0 98,-4 0 21,0 0-1,-4 0-122,-1 0-9,7 0-73,0 0 0,7 0 51,4 0 1,3 0 103,8 0 0,5 0-98,7 0 1,4-2-8,5-2 0,5-1 17,3-3 1,3-2 6,1 6 1,-4-6-38,1 2 1,-7 3-87,2 1 1,0-2-44,-4 2 1,-3 0-226,-9 4 1,-6 1-219,-2 3 0,-5-1-45,-4 5 36,-2 1 0,-13 3 139,-6 0 0,-6 5 370,-9-1 0,-37 6 0,26-13 0,0 1 0</inkml:trace>
  <inkml:trace contextRef="#ctx0" brushRef="#br0">3249 652 8092,'-12'-5'-641,"5"-2"449,1-5 0,13 1 192,5 2 0,2 3 0,7 2 0,3 2 395,5-2 1,1 3-111,-1 1 0,2 0-198,6 0 1,-4 4-20,0 0 0,-2 5-2,2 0 0,0 3-160,-9 4 0,2-1 90,-9 6 1,-6-3-232,-7 6 0,-3 0 79,-1 8 0,-11 1-19,-5 4 1,-12 4 14,-4 0 1,-3 3 11,3-7 1,-3 0 149,7-13 1,-1 2 170,4-9 1,2-5 231,3-4 1,2-5 64,6 1 416,5-8-532,1-3 1,8-4-251,2 3 1,7 1 13,5 3 1,7 3-174,2-3 0,0-2 75,3 2 1,2 0-256,-1 4 1,5-4-134,-1 0 0,3-4 170,1 3 0,-1 0-200,1 1 0,4-2 134,0-2 1,0-3-110,-4 3 1,2 1 31,2-1 0,-3 0 341,3-5 0,-6-11 0,1-8 0,3-1 0,0-1 0</inkml:trace>
  <inkml:trace contextRef="#ctx0" brushRef="#br0">4332 665 8092,'-6'-18'175,"5"4"97,-3-2 0,1 3 365,-1 5 290,3-3-822,-5 10 0,5-5 140,-3 6 1,2 10-304,-2 2 0,3 5-8,1-1 1,0 7-19,0 6 0,0 1 102,0-1 1,-2-2-156,-2 6 0,3 0-54,-3 4 0,3-6 80,1-2 1,0 1-19,0-1 1,0-1 118,0-3 1,-5-6-220,1-2 0,0-4-175,4 0 112,0-7 208,0 0 60,0-17 0,0-1 76,0-9 1,-4-2-70,0 2 0,0-6 72,4-2 1,0-5-73,0 1 0,-1-2 159,-4-2 0,4-1 8,-3-3 1,3 1 56,1-5 1,0 5-65,0-1 1,0 7 80,0 1 0,5 7-152,3 1 0,3 6 40,2 7 1,0 1-142,4 3 0,-2 2 81,5 6 1,-1 2-286,2 2 1,1 3-124,-6 5 1,5 4-275,-5 1 1,0 3 163,-3-3 1,-2 5 465,-3-2 0,-18 11 0,-7 5 0,-4 4 0,1-1 0</inkml:trace>
  <inkml:trace contextRef="#ctx0" brushRef="#br0">4295 911 8092,'-12'0'-77,"3"0"-105,1 0 565,5 0 360,-2 0-735,16 0 0,-2 4 72,12 0 0,-1 1-659,5-1 0,4-1 101,0 5 478,5-5 0,6 5 0,6 1 0,6-3 0,1 1 0</inkml:trace>
  <inkml:trace contextRef="#ctx0" brushRef="#br0">4676 1181 8078,'-11'9'-825,"3"-1"1018,-3 0 705,10 4-71,-5 1-520,12-1 0,1-1-242,5-3 1,2 2 105,2-6 0,-2 0-224,2-4 0,-1 0-9,2 0 0,-2 0-19,5 0 1,-5-6 89,2-2 1,-4-3-10,0-1 0,2-4 79,-3-1 0,3-3 102,-7 3 0,-2-3 59,-2 3 0,1-3-84,-1 3 0,0 1 182,-4 4 0,0-1 311,0 1-329,0 0 0,-5 5-178,-3 3 0,1 2-123,-1 2 0,0 7-135,-5 6 0,5 0 74,0 8 0,4 1-158,-4 6 1,3 0 44,-3 4 1,4 3-53,-4 6 0,5 2 7,-1 7 0,-1 4-183,1 4 0,-1-2 313,5 1 0,0-1 2,0 2 1,0-4 126,0-4 1,0-8-118,0-5 0,0-3 152,0-9 1,0 1-145,0-10 235,0 1-128,-5-5 0,2-5 14,-5-3 1,4-4 237,-4-4 1,0 1-18,-5-5 0,-3 0 6,-1-5 1,1-4-133,4-4 1,-1 2 102,1-2 1,1 1-69,3-5 0,2 1-260,6-1 0,0 0 18,0 1 0,0-1-121,0 1 0,2-1-116,2 0 0,7 5-393,5-1 0,5 6 100,-5-1 0,6 2-365,-1 2 1,2 0 36,1-1 1,1 5 96,0 0 802,-1 5 0,23-13 0,5 2 0</inkml:trace>
  <inkml:trace contextRef="#ctx0" brushRef="#br0">5599 984 8070,'0'-12'0,"2"1"-529,2 3 1,-1-2 615,5 6 1,0-4 1052,4 4 1,1-4-812,-1 4 0,2 0-225,2 4 1,3 0-187,6 0 0,-2 0-322,-3 0 1,2 0-366,-5 0 0,3 1 146,-3 3 623,-1 3 0,-15 16 0,-2 3 0</inkml:trace>
  <inkml:trace contextRef="#ctx0" brushRef="#br0">5599 1181 8070,'-8'0'219,"0"0"514,5 0-475,-2 0 1,6-4-76,3 0 0,3 0-252,5 4 1,6 0-204,3 0 1,2 0-691,1 0 962,1 0 0,38-11 0,-27 4 0,0 0 0</inkml:trace>
  <inkml:trace contextRef="#ctx0" brushRef="#br0">7999 726 8047,'0'-12'354,"-5"-1"-190,3 7 1,-5 0 166,3 6 0,3 2-126,-3 2 1,2 8-127,2 8 0,0 4 47,0 0 0,-4 6-11,0 3 1,0 4 3,4 4 0,0-3-6,0 3 0,0 2-179,0-2 0,4-2 35,0-6 0,0 0-127,-4-8 0,5 5 63,-1-10 1,0 1-531,-4-9 83,0-5 72,0 4 317,0-10 1,-2 1-140,-2-6 0,2-6-7,-7 2 1,7-3 84,-3-1 1,0-5 174,1 1 1,-4-6-115,4 1 0,-2-6 258,2-2 1,3-5 21,-3 1 1,2-2 37,2-2 0,0-4 4,0 0 0,0-4 218,0 4 1,4-5-79,0 5 1,6 0 1,-2 5 0,3 4-121,1 3 0,5 5-25,-1 3 1,6 5-174,-1 8 0,2 2 39,1 6 1,0 0-61,-4 0 0,2 2-87,-5 2 0,3 4-284,-4 8 1,-1-1-267,-6 6 0,-2-5 288,-3 5 0,-3 1 378,3 6 0,-16 5 0,-7 4 0,-2 5 0,1 1 0</inkml:trace>
  <inkml:trace contextRef="#ctx0" brushRef="#br0">7974 984 8047,'-12'0'0,"4"-4"-50,0 0 0,4 0-233,-5 4 350,7 0-34,-4 0 1,8-4 731,2 0 0,4 0-257,8 4 0,3 0-481,6 0 0,1 0-304,3 0 0,-2 0-320,6 0 0,-2 0 173,2 0 1,3 0 423,-3 0 0,24 5 0,7 2 0</inkml:trace>
  <inkml:trace contextRef="#ctx0" brushRef="#br0">8504 1034 8047,'-13'0'1211,"1"0"-903,0 0 0,5 5-132,3 3 1,2 7 0,2 2 0,0 3-228,0-3 0,0 5 50,0-2-157,0 3 1,2 2 0,0 0-215,3-1 0,3 1-65,-4-1 0,4-4 5,-4-4 432,6 3 0,-3-5 0,5 4 0</inkml:trace>
  <inkml:trace contextRef="#ctx0" brushRef="#br0">8528 1132 8047,'-4'-16'-198,"0"-1"1,0 1-972,4 4 1855,0-6 1,0 4-269,0-2 0,1 8 88,3 3 1,3 0-201,6 1 1,3 0-320,0 4 1,1 1 14,-5 3 1,0 3-222,1 5 1,-1 5-166,0-1 1,-5 2 210,-3-2 1,-2 2-54,-2 3 1,-6 2 37,-2-3 0,-3 0 67,-1 0 0,-1-5 91,1 2 0,0-4 425,-1 0-299,7-1 0,-4-4 356,6 0-202,0-5 0,5 2-113,3-5 0,4 0-103,9 0 0,-2 0 76,5 0 1,0 2-148,0 2 1,3-3 94,-2 3 0,-3 2-13,-2-2 0,-2 1 17,-2 0 1,-5-3 7,-3 6 0,-3-3-17,-1 3 0,-7-4 13,-5 4 1,-1-4-123,-8 4 0,0-4 76,-3 5 0,-1-2-426,1 1 0,-1 1-9,0-5 1,5 5-749,-1-5 325,6 0 838,-2-4 0,48-17 0,11-3 0</inkml:trace>
  <inkml:trace contextRef="#ctx0" brushRef="#br0">8934 1144 8047,'0'-12'306,"0"0"0,0 0-65,0-1 0,0 5 286,0 0 0,4 4 220,1-4-501,-1 5-42,-4-3 0,0 12-74,0 2 1,0 3-32,0 1 0,0 6 94,0 3 1,0 2-347,0 1 1,0 0 87,0-4 0,0 3-389,0-2 1,0-2 72,0 2 0,0-2-84,0 1 0,0-2 117,0-6 0,0 1-67,0-1 0,0 0-828,0 1 1243,0-1 0,0-16 0,0-4 0</inkml:trace>
  <inkml:trace contextRef="#ctx0" brushRef="#br0">8922 1144 8047,'-5'-12'-149,"3"0"-37,-2 0 0,4 1 439,4 2 0,3 4 506,5 5 0,5-4-612,-1 0 1,6 1 58,-1 7 1,2-1-164,1 5 1,5 0 85,0 5 0,-2 0-109,-6 4 0,-4-4 40,-4 4 0,-1 0-74,0 0 0,-5 3 4,-3-3 0,-4 5-207,-4-2 1,-3 2-147,-5-1 0,-2 0 127,-2-4 0,-3-1-94,-6-3 0,1-1 44,-1 0 1,0-1-240,1-3 1,1 2-34,2-6 558,-2 0 0,9-20 0,-4-5 0</inkml:trace>
  <inkml:trace contextRef="#ctx0" brushRef="#br0">9500 677 8150,'-5'-12'-593,"-3"-1"1,-2 5 311,2 0 0,-3 5 401,3-1 1,-3 3-32,-1 1 1,-2 0 266,-3 0 0,4 5-244,-4 3 0,8 3-112,1 2 0,1-1 18,-1 0 1,2 0-16,6 1 1,1-2 49,4-3 0,1 3 33,7-3 0,0 2-58,4-2 0,-4 3 12,4-3 1,-2-1 21,1 1 1,-2 0 41,2 5 0,-2-5 141,-2 0 0,1-1 34,-1 1 0,0 3-109,1-3 1,-5 3 81,0 1 0,-4-3-102,4-1 1,-5-4 2,1 4 1,-2-4-41,-2 4 1,-7-1-161,-6 1 1,0 2-266,-8-6 0,1 4 164,-5-4 1,2 5-545,2-5 0,-2 1 321,3-1 0,-2-2-581,1 2 952,3 3 0,23-33 0,3-3 0</inkml:trace>
  <inkml:trace contextRef="#ctx0" brushRef="#br0">9623 788 10835,'6'12'505,"-3"0"-421,5 1 1,-4 3-87,4 0 1,-5 5-222,1-5 0,-3 2 23,-1-2 0,0-2-203,0 3 0,0-4 132,0-1-58,0 1-1106,0-1 1435,0-5 0,6-29 0,1-12 0</inkml:trace>
  <inkml:trace contextRef="#ctx0" brushRef="#br0">9697 652 8166,'-7'-12'0,"-3"-4"-200,1-1 1,4 1 549,1 3 423,-3 1 1,6 4-272,-4 0-856,4 5 36,1-3 0,4 12-435,0 2 0,7 3-135,2 1 888,-1 6 0,38 18 0,-23-14 0,0 1 0</inkml:trace>
  <inkml:trace contextRef="#ctx0" brushRef="#br0">9919 788 8170,'0'12'-438,"0"0"0,0-4 493,0 1 1,0-1 574,0 4 1,0 0-299,0 1 0,0 3-134,0 1 0,0-1 103,0-4 1,0-4-55,0 1 0,1-5 308,3 4-49,-2-5-2,3 8-278,-5-10-343,0-1 1,4-7 124,0-5 1,0-2-165,-4-2 1,5 1 61,-1-6 1,4 5 98,-4-5 0,5 5-143,0-5 1,2 6-102,1-1 57,0-3 0,1 5 159,-1-2 1,4 8-10,1 3-50,-1 4 1,-4 4-10,1 5 1,-2 0 12,-3 9 0,1 2-93,-4 1 0,3 4-160,-4 0 0,0-3 73,-4-1 0,4-5-196,0 2 1,2-4-46,-2 0 0,3-2 88,5-3 1,0-3 410,0-5 0,23-11 0,4-2 0</inkml:trace>
  <inkml:trace contextRef="#ctx0" brushRef="#br0">10534 738 8170,'-5'-12'1055,"-2"5"-949,-6 2 1,1 5 76,0 0 0,0 9-254,-1 4 1,1 3 1,0 0 1,1 2 129,3 3 1,-2 2 13,6-3 0,0 0-15,4 0 0,0-1 170,0 2 0,1-3-102,3-6 1,3-1-128,5-3 0,6 2 119,3-6 1,-2 0-198,1-4 0,1-2 33,3-2 1,0-3 38,-4-5 0,2 0 8,-6 0 0,1-5-149,-5 1 1,0-6 85,1 1 0,-6-2-105,-3-1 1,-3-1 96,-1 0 0,0-3 36,0-1 1,-5 2 150,-4 6 1,-3-1-102,-4 6 0,-2 1 8,-3 6 1,-2 0 32,3 5 1,-2 1 25,1 7 1,-2-1 21,3 5 1,2 2-61,1 6 0,5-1-35,4 6 1,-2-6 27,6 1 1,0 2-1,4-2 0,1 1-26,4-5 0,1 4-3,7 1 1,3-2-119,0-7 1,6 3-230,-1-3 1,2-2-542,2-2 1,-1 1 876,1-1 0,38-32 0,-27 7 0,0 1 0</inkml:trace>
  <inkml:trace contextRef="#ctx0" brushRef="#br0">11863 541 8247,'0'-12'-1670,"-5"0"2494,3 5-545,-3 2 1,1 6 196,0 3 1,0 7-118,4 5 0,0 6-183,0-1 1,0 2-96,0 2 0,0 3-122,0 1 1,1 0-141,3-5 1,-1 1 112,5 0 0,-5-2-107,1-3 0,-1 2 10,1-5 1,-3 3-981,3-3 510,-3-1 635,-1-4 0,-27-10 0,-7-4 0</inkml:trace>
  <inkml:trace contextRef="#ctx0" brushRef="#br0">11679 812 8216,'-2'-12'-152,"-2"0"0,3-1-85,-3 1 1,2 4-400,2 0 1,2 1 1693,2-1 1,4-2-424,8 6 0,1-2-450,7 2 1,0 3-181,8-3 0,5 2-269,4 2 1,2 0 23,-2 0 1,1 0-307,3 0 1,2 0 106,-6 0 1,4 0-140,-4 0 578,0 0 0,23-10 0,-28 3 0,-1 0 0</inkml:trace>
  <inkml:trace contextRef="#ctx0" brushRef="#br0">12762 505 8216,'-6'-13'0,"3"2"-465,-5 3 1,4-1 523,-4 4 1,0-3 595,-5 4 0,-3 0-313,-1 4 0,-3 5-145,4 4 1,-9 3-126,4 4 1,-5-1 86,6 6 0,-2-1 45,2 5 1,-2 4-1,5 0 1,2 1-664,7-2 0,3-2 73,5 3 1,5 1-131,3-1 0,9 0 200,3-5 0,8-5 15,0-2 1,6-4-46,-1 0 0,1-7 346,-1-1 0,3-4 0,23-12 0,-24 4 0,1 0 0</inkml:trace>
  <inkml:trace contextRef="#ctx0" brushRef="#br0">12946 825 8216,'-12'-6'-576,"0"1"437,-1-4 1,5 4 1470,0 5-849,0 0 0,-3 1-525,2 3 14,-1 3 0,8 6 47,-2-1 0,3 1 88,1 4 1,1-8-116,3 4 0,3-4-8,5 4 0,1-2 77,-1-3 0,4 1-151,1-5 0,3 2 105,-3-2 0,3-3-89,-3 4 1,3-5 41,-4-5 1,2 3 20,-1-7 0,-4 1 85,4-4 1,-8 0-1,0-1 0,-3-3 149,3 0 0,-4-1 17,-5 5 49,0 0 1,0-1-40,0 1 1,-1 5-173,-3 3 0,1-2 15,-5 2 1,4 2-94,-5 6 0,7 3 42,-3 5 1,0 4-168,1 1 1,0 6 75,4 2 0,0 1-134,0 6 1,0 3 171,0 6 0,4 2-10,0 7 1,1-1 98,0 0 1,-4 0-33,3 0 1,2-1 9,-2-3 0,0-8-9,-4-8 0,0-8 70,0-5 248,0-2-256,0-8 330,0-6 0,-2-6-107,-2-7 1,2 2-280,-7 3 1,1-4 25,-4 0 0,-1-1-136,1-3 0,4 2 124,0 2 1,1 0-177,-1-1 0,-2 1-358,6 0 1,0-1 196,4 1 1,0 0-692,0-1 1,0 1 407,0 0 0,1 4-223,3-1 1,5 1 775,7-4 0,24-18 0,10-7 0,7-3 0,0-1 0</inkml:trace>
  <inkml:trace contextRef="#ctx0" brushRef="#br0">13586 800 8216,'0'-12'0,"0"-5"-429,0 1 1,4-1 33,0 5 0,7 4 1503,1 0 0,2 5-510,7-1 1,-1 2-413,5 2 0,-1 0-367,1 0 0,0 5-526,-1-1 0,1 5-197,-1-1 1,-4 3 151,-4 2 752,-2-1 0,-24 17 0,-5 4 0</inkml:trace>
  <inkml:trace contextRef="#ctx0" brushRef="#br0">13660 923 8218,'-15'-1'0,"3"-4"-673,-4 4 725,10-4 1169,-1 5-590,1 0-462,17 0 0,-1 4-96,10 0 0,1 0-159,3-4 1,5 0-598,0 0 0,9 0 364,-1 0 1,3 0-782,-3 0 1100,5-6 0,12-10 0,7-7 0,-15 5 0,0 0 0,0 1 0</inkml:trace>
  <inkml:trace contextRef="#ctx0" brushRef="#br0">14423 714 7610,'0'-7'-1181,"0"3"1519,0 8 1,-4 3-112,0 5 1,0 2 19,4 2 0,-5 2 59,1 2 1,0 4-142,4-4 1,0 3 179,0 2 1,6-4-64,2-1 0,4-5 6,5 2 0,-2-5-167,5-4 1,1 2-128,3-6 1,5-2 139,0-6 1,-2-3-18,-6-5 0,-2-4 164,-3-1 0,-2-6-153,2-1 1,-6-1-90,-2-4 1,-5 2 33,1-2 0,-3 3-125,-1-3 1,-5 5 119,-3 3 1,-5-1-144,-3 6 1,-3 1-45,-6 7 1,5 2-17,-1 6 0,-4 2-542,-3 2 1,-1 3 307,4 5 0,1 4-608,-1 1 0,1 9 977,-1-2 0,0 26 0,1 2 0</inkml:trace>
  <inkml:trace contextRef="#ctx0" brushRef="#br0">7790 2953 8031,'0'-16'0,"0"0"0,-2-1-134,-2 5 1,2 0 97,-7-1 1,5 2 324,-4 3 0,4-3-74,-4 3 0,0 3-110,-5 0 1,0 4-87,-4 1 0,-2 1-10,-6 4 0,1 3 131,-1 8 0,1 2 2,-1 2 0,0 4-26,1-4 0,5 5-72,2 4 1,1-2-61,4 6 0,-4-5 102,8 5 0,3-5-221,1 0 0,4-2-64,4-1 1,3 0-117,5-1 0,6-1 49,2-2 0,9-3-148,4-6 0,2-1 93,2-3 1,2-2-49,2-6 0,1 0 369,3 0 0,3 0 0,7-28 0,-24 11 0,1 0 0</inkml:trace>
  <inkml:trace contextRef="#ctx0" brushRef="#br0">8011 3249 8060,'-6'-6'-456,"-5"5"0,5-6 1329,-2 3-532,-3 3 0,5-3-287,-2 8 1,-1 3 35,5 5 0,-5 0-105,5 0 0,0 1 74,4-1 1,0 4-124,0 1 1,0-1 117,0-3 0,4-5 13,0 0 0,6-1-43,-2 1 1,3 2 19,1-6 1,1 0-25,-1-4 1,4 0 97,1 0 1,-1-6 16,-3-2 1,3-3-14,0-1 1,1 0 92,-5-1 0,-1-3-90,-3-1 0,3 1 14,-3 4 0,-2-2 42,-2-2 1,-3 6 101,-1-2-275,0 2-72,0 3-452,0 2 355,-5 16 1,3-2 90,-2 12 1,3-1-45,1 5 0,0 1 52,0 3 1,1 2 43,3 6 1,2 6-40,2 2 0,3 2 173,-3 3 0,-1 3-117,1 0 0,-5 3 195,1-6 0,-2 0-187,-2-9 0,0-5 15,0-7 1,0-5 9,0-3 56,-6-4 243,-1-4-290,-5-6 1,0-6 225,-1-5 0,1-6 81,0 2 1,-5-4-241,1-5 1,-1 2-13,5-5 1,0 1 16,0-2 1,-1-2-166,1 2 0,4-2 88,0-1 1,5 3-280,-1 1 0,2 0 57,2 0 0,2 2-524,2 6 0,7-1 3,5 1 1,6 0-254,-1 0 1,7 3 210,5 1 749,-3 0 0,7 2 0,5 0 0,2-1 0,-1 1 0</inkml:trace>
  <inkml:trace contextRef="#ctx0" brushRef="#br0">8700 3286 8075,'0'-13'-107,"0"1"1,2 0 244,2 0 0,3 1 262,5 2 0,2 4-226,2 5 1,3 0-50,6 0 0,-2 0-797,-2 0 0,1 1 299,-6 3 1,4 3 372,-3 6 0,-6 15 0,-6 5 0</inkml:trace>
  <inkml:trace contextRef="#ctx0" brushRef="#br0">8664 3458 8144,'-13'-5'-645,"1"-2"822,0 0 203,5 1 0,7 6-365,8 0 0,7 0-315,1 0 0,6 0 300,-1 0 0,21-6 0,10-4 0,5 0 0,0 0 0</inkml:trace>
  <inkml:trace contextRef="#ctx0" brushRef="#br0">10263 2892 8178,'-8'-8'-414,"0"0"1802,5 5-882,-2-8 1,6 10-213,3-4 0,3 0-40,5 1 1,6 0-107,3 4 1,2 0-112,2 0 0,3 0-303,1 0 0,0 0-31,-5 0 1,1 0-312,-1 0 0,1 0 278,0 0 330,-6 5 0,10-9 0,-3 3 0</inkml:trace>
  <inkml:trace contextRef="#ctx0" brushRef="#br0">11691 2560 8155,'0'-13'-512,"0"1"627,0 0 1,-4-1 1317,0 1-774,0 5-642,4 2 1,0 6 66,0 3 1,-2 5 122,-2 7 0,3 3-227,-3 6 0,2-1 123,2 1 0,0 0-176,0-1 1,2 1-84,2-1 1,-3 5-118,3 0 0,-1-5 2,1-3 1,-3-1-102,4 5 1,-4-2 116,-1-2 1,0 1-60,0-6 0,0 0-216,0-3 0,0-1 530,0 0 0,0-5 0,-11-23 0,-3-12 0</inkml:trace>
  <inkml:trace contextRef="#ctx0" brushRef="#br0">11629 2584 8093,'-4'-20'0,"0"-1"0,0 5-138,4-5 0,1 6 174,4-1 0,1 2 537,7 2 1,-1-4-112,0-1 1,6 2-456,3 7 0,-2-2 75,1 6 1,-3-4 126,3 4 1,-3 0-370,3 4 1,-5 1-520,2 3 1,0 0-97,0 9 1,3-4 342,-3 8 1,-2-4 431,-7 0 0,-14 37 0,-7 10 0</inkml:trace>
  <inkml:trace contextRef="#ctx0" brushRef="#br0">11703 2720 8093,'-12'0'-512,"5"0"798,2 0 0,6 0-327,3 0 1,4 0 107,9 0 1,2 0-424,5 0 0,2 4 83,3 0 1,3 0 272,4-4 0,-2 2 0,2 1 0,3 1 0,0-1 0</inkml:trace>
  <inkml:trace contextRef="#ctx0" brushRef="#br0">12171 2855 8105,'-8'0'-382,"-1"0"-627,7 0 1196,-9 0 614,9 6 1,-3 4-701,5 7 1,0 1-11,0-2 1,4-1-181,0 6 0,2-5-41,-2 5 1,-3-5-180,3 4 0,-1-5 116,1 2 1,-3-3-590,3-2 479,-2 0 1,-2-4 302,0 1 0,0-7 0,-4 2 0,0-8 0,-5-3 0,5-5 0,0-6-52,4-2 0,0-2-16,0 1 0,0-3 203,0-1 1,0 1 273,0-5 0,0 3 63,0 1 1,0 5-145,0-1 1,6 6-5,2-1 0,-1-1-115,1 5 1,0-2-83,4 10 0,1-4 17,-1 4 1,4 0-161,1 4 1,-1 5-36,-3 4 0,-2 2-191,-3 1 1,1 4 66,-5 1 1,1 3-30,-5-3 0,0 3 65,0-3 1,-6 3 67,-2-4 1,-2 1 64,2-5 1,-3 0-8,3 1 1,1-1 295,-1 0-238,5-5 0,-2 0 68,5-3-79,0-2 1,1 4-10,3-2 0,4-2-46,9 2 0,-2 1 41,5 0 1,-1 0-97,2-1 0,1-1 61,-6 5 0,5 0 2,-5 5 1,-4-5 120,-3 0-45,-7 0 0,8 4 146,-6 1 0,-1-5-55,-7 0 1,-3-5-1,-5 1 0,-1 1-65,1 0 0,-4 0-127,-1-1 0,-3-2-61,3 2 1,-5-3-294,2-1 0,2 1 244,2 3 0,-2-2 79,1 2 1,1-1 68,4 1 0,27-14 0,7 2 0</inkml:trace>
  <inkml:trace contextRef="#ctx0" brushRef="#br0">12700 2917 8128,'0'-9'-405,"0"1"1,0 0 197,0-4 1,0 3 1864,0 1-378,0 0-197,0-4-497,0-1-117,0 7-294,0 0-290,0 6 0,0 1-192,0 4 0,0 1 235,0 7 0,-4-1-333,0 0 1,0 5 27,4-1 0,0 5-122,0-5 1,1 5 148,3-5 0,-2 5 3,2-5 0,1 0 49,-1-3 1,4-1-415,-3 0 712,4 1 0,14-7 0,10 0 0</inkml:trace>
  <inkml:trace contextRef="#ctx0" brushRef="#br0">12675 2880 8128,'-5'-18'0,"-1"4"0,-2-2 0,3 2 69,5 2 0,0 4 51,0-1 0,5 7 70,3-2 0,9 2-78,3 2 1,4 0-29,0 0 1,6 6 23,3 2 1,-1 3 39,0 1 1,-4 0-86,0 1 0,1 3 13,-4 1 1,-3 0-27,-10 0 0,-1-4-193,-3 4 1,-2 1 141,-6-2 0,-3 0-164,-5-3 0,-2 3 14,-10 1 0,-1 0 76,-4 0 0,-3-4-140,-1 4 1,-1-8-17,1 0 1,3-1-68,-2 4 0,3-4 27,4 0 0,0-3-599,4 3 870,1-5 0,42-20 0,9-10 0</inkml:trace>
  <inkml:trace contextRef="#ctx0" brushRef="#br0">13672 2584 8128,'0'-17'115,"0"1"58,0-4 0,0 5-624,0-1 1,0 2 83,0 2 0,-1 5 784,-3 3 0,1-2-175,-5 2 0,0 1-176,-5 7 1,1-1-29,0 5 0,-1 1 3,1 3 0,-3 0-10,3 0 1,-2 1 1,10-1 0,-4 0 28,4 1 1,-5-1-133,5 0 1,0 1 20,4-1 1,2-1 65,2-3 1,1 3-26,3-3 1,3 2 24,-3-2 0,6 3-2,-2-3 1,8 2 51,-8-2 1,3 3 16,-3-3 1,1 3 11,-1 1 0,0-4 152,0 1 0,-1-1 9,-2 4 1,2-1-94,-3-3 0,-1 3-2,1-3 0,-5-1 36,1 2-23,-3-1-126,-1 4 1,-1-4-168,-3 0 1,-3-3-273,-6 3 1,1-6 195,0 3 1,-1-4-166,1-1 0,0 4 103,0 0 0,3 0-1137,1-4 617,5 0 777,-8-5 0,48-51 0,-15 19 0,-1 0 0</inkml:trace>
  <inkml:trace contextRef="#ctx0" brushRef="#br0">13931 2597 8128,'0'-13'-276,"4"5"-124,0 0 0,0 4 850,-4-4 1460,5 5-1540,-3-3 1,7 8-177,-5 2 0,1 3-175,-5 5 1,1 0 23,3 1 1,-3 3-104,3 0 1,-2 5 36,-2-5 1,0 2-239,0-1 0,0-4-13,0 4 1,0-4-238,0 0 1,0-1 28,0 0 11,0 1-516,0-1 987,0 0 0,11-32 0,2-9 0</inkml:trace>
  <inkml:trace contextRef="#ctx0" brushRef="#br0">13968 2486 8128,'-13'-18'0,"2"4"249,3-2 0,3 2 249,5 2-266,0 5 17,0 2 1,1 5-802,3 0 0,-1 4 74,5 0 0,4 7-693,5 1 1171,-1 0 0,29 28 0,9 0 0</inkml:trace>
  <inkml:trace contextRef="#ctx0" brushRef="#br0">14263 2609 7377,'0'12'522,"0"1"0,1-1-74,3 0 1,-2 2-235,2 2 1,1-2-41,-1 2 0,5-1-10,-5 2 0,0-4-63,-4 4 0,4-3-251,0-2-157,0 0 233,-4 0 1,0-3-34,0-1 198,0-5-33,0 2 1,0-15-41,0-2 1,4-4-74,0-1 1,5 4 101,-5-4 0,5-2 23,-1-1 1,3 0-39,2 0 1,3-1-95,0-3 0,5 3 66,-5 1 0,6 1 6,-1-2 0,1 3 88,-2 6 1,2 5 159,-6 3 0,5 3-109,-5 1 1,1 1-76,-5 3 0,-1 7-85,-3 6 1,2 4 95,-6 0 0,0-2-252,-4 2 0,0-2-11,0 1 0,0 2-32,0-5 1,-1 3-100,-3-4 0,1 5-310,-5-5 1,5 1 75,-1-5 1,2-4-97,2 1 0,2-7 639,2 2 0,22-17 0,9-11 0,6 1 0,-1-1 0</inkml:trace>
  <inkml:trace contextRef="#ctx0" brushRef="#br0">15026 2584 8128,'-1'-12'-133,"-4"0"1,-1-1 688,-7 1 176,1 5 1,0 3-671,-1 8 0,5 3 56,0 5 1,1 6-70,-1 3 0,-2-2 107,6 1 0,-4 1-125,4 3 0,0-3 22,4-1 0,0 0 17,0 0 1,5-2-9,3-6 1,3 1-97,2-1 0,5-1-42,2-3 0,3 2 86,2-6 1,-1 0-92,1-4 0,0-2 69,-1-2 0,1-3-21,0-5 0,-2-2 12,-3-2 0,2 1-3,-5-6 1,-2 1 12,-7-5 0,1-3 0,-4-1 0,-1-4-61,-4 4 1,-6 1-130,-2 3 1,-3 0 164,-1 1 0,-6 1-17,-3 2 0,-2 5 117,-1 7 0,-5 0-25,0 5 0,-4 0 137,5 4 0,-1 2-39,4 7 1,2-1-26,3 8 0,-2-1-47,5 2 1,2-2-29,7 5 0,3-3 72,5 3 0,0-3-59,0 3 1,1-5 73,3 2 1,7-4-121,5 0 0,6-1 1,-1 0 1,3-4-131,5 1 0,-3-7-273,3 2 1,1 2-29,-1-2 1,-1 0-256,-3-4 0,-1 0 681,1 0 0,5-33 0,2-8 0</inkml:trace>
  <inkml:trace contextRef="#ctx0" brushRef="#br0">9697 4578 8172,'0'-12'469,"0"-1"0,0 5-277,0 0 1,10 5-23,2-1 1,9 1-248,-1-1 0,3 3-52,2-3 1,1 2-75,3 2 0,-3 0-43,2 0 1,-3 0-312,-4 0 1,0 4-165,-4 1 721,-1 4 0,-20 9 0,-4 8 0</inkml:trace>
  <inkml:trace contextRef="#ctx0" brushRef="#br0">9759 4701 8172,'-12'0'-203,"3"0"-52,1 0 1,1 1 1723,-1 3-366,-3-2-203,10 3-697,-5-5 0,8 0-1,2 0 1,3 0-20,5 0 0,2 0-144,2 0 1,2 0-53,2 0 0,4 0-368,-4 0 1,2 0-540,-2 0 1,4 0 439,-4 0 0,2 0 480,-1 0 0,35-22 0,4-5 0</inkml:trace>
  <inkml:trace contextRef="#ctx0" brushRef="#br0">12159 4147 8172,'-13'0'-1107,"1"-5"1178,0 3 0,3-3 965,1 5-514,5 0-357,-2 0 1,6 0 44,3 0 1,3 0-42,6 0 1,6 0-26,5 0 0,2-1-27,7-4 0,4 4-105,4-3 0,4-2 14,-4 2 1,0-1-174,-4 1 0,-1 2 28,-3-2 0,-3 3 83,-6 1-205,-5-6 79,-1 5 265,-11-4 0,-3 5-43,-8 0 1,1 4 154,-5 0 0,0 5-62,-4 0 0,-1 2 130,1 1 1,0 4-93,-1 1 0,2 5-13,3-2 1,-1-1-82,5 2 1,-5 3 50,5 5 1,-1 0-221,1-5 0,2 1 36,-2 0 0,3-1-112,1 1 0,0-2 158,0-2 1,0 0-122,0-4 1,0-1-199,0-3 0,4-1-159,0 0-436,0-5 256,2 4 10,0-10 1,1 6-416,-3-3 1053,3-2 0,-5 3 0,14-10 0,-2-2 0</inkml:trace>
  <inkml:trace contextRef="#ctx0" brushRef="#br0">13217 4110 8172,'0'-19'0,"0"1"-49,0 6 0,0 4 159,0 0 0,-2 5 295,-2-1 1,-2 2-105,-7 2 1,0 0-242,-4 0 1,-2 7 97,-6 6 1,1 4 47,-1 8 1,2 0-18,2-1 1,0 5-3,4 0 0,-3 8-207,3-5 0,5 5 43,4-8 1,5 4-126,-1-4 0,4 3 73,4-3 1,4 0-97,9-5 0,-2 0-5,5-4 0,1-3 84,3-9 0,2 1 74,3-5 0,-3 1 7,3-5 1,-3-2 7,-2-2 1,-5-3 17,-2-5 1,-4 0 94,0-1 0,-2-3-107,-3-1 0,-3 0 0,-5 0 1,-1 4-46,-3-4 1,1-1-10,-5 2 0,-4 0-90,-5 3 0,-5 5-201,2 0 0,-3 5-110,-2-1 0,0 3 99,1 1 1,-1 1-122,1 3 1,-1-1 53,0 5 0,5 0-649,-1 5 1023,6-1 0,8 22 0,9 6 0</inkml:trace>
  <inkml:trace contextRef="#ctx0" brushRef="#br0">13069 4258 7024,'-7'-12'311,"2"3"367,5 1-124,0 5-402,-6-2 0,4 5 144,-7 0-147,7 0 0,-8 5 30,6 4 0,-1 3 5,0 4 0,4-1-115,-3 6 0,3 4 82,1 3 0,0 5-117,0-4 1,1 5 12,3-1 0,-1 2-138,5 2 1,0-4 131,5 0 0,-1-6-1,0 2 0,0-3-203,1-1 0,-2-6 84,-3-3 1,3-6-351,-3-2 238,-2-5 155,-1 2 1,-5-6 55,0-3 0,0 1-7,0-5 0,0 0 0,0-5 1,0 1-5,0 0 0,-4-1 16,0 1 0,-4-4 5,4-1 1,-5-3 58,5 3 1,-4-5-70,4 2 1,-2-3 10,2-2 1,3-1-4,-3-3 0,2-2 8,2-6 1,0-4 32,0 0 1,0 0 1,0 4 1,6-3-86,2 3 1,3 2 44,1 6 1,5 7-40,-1-2 1,6 7 37,-1 1 1,2 3-78,1 5 0,1 3 124,0 5 0,3 0 9,1 0 0,0 1-53,-5 3 1,-4 4 11,-4 9 0,-4-2-49,-3 5 1,-4 1-9,-5 4 1,0 1 7,0 2 0,-5-2 33,-4 3 1,-6-3-88,-1-1 0,-6-2 49,1-3 0,0 2 2,0-5 1,-2-1 38,2-4 1,2-3 98,-1-1 1,-1-4-271,-3 4 0,0-5 103,4 1 1,-2-3-162,6-1 1,-5 0 58,5 0 0,3 0-545,5 0 0,4 0-610,-4 0 1293,5 6 0,36 11 0,15 9 0</inkml:trace>
  <inkml:trace contextRef="#ctx0" brushRef="#br0">12429 5033 8172,'-12'0'-1440,"0"0"1039,-1-5 0,1 3 437,0-2 0,4 3 5,-1 1 1,5 0-37,-4 0 8,5 0-2,-8 0 0,9 0 17,-7 0 6,7 0 25,-4 0 1,5 0 83,-3 0 177,2 0-73,-3 0-53,5 0 852,0 0-962,5 0 0,-2 0-16,5 0 0,-4 0-1,5 0 1,-5 4 27,4 0 1,0 0 3,4-4 1,2 2-16,3 2 1,2-3 2,5 3 1,2-2 93,3-2 1,9 0-92,11 0 0,8 0-28,8 0 0,-28-2 0,0-1-252,3 2 1,2-2-1,5-1 1,0-1 250,2 0 1,1 2 0,1-1-1,0 1-301,1-2 1,-1 2 0,-1 1 0,1 1 280,2-1 1,1 0 0,0-1 0,0 0-17,-1 1 1,0 0-1,1-2 1,-2 0-68,-7 2 0,0 0 1,0-2-1,0 0-92,-2 1 0,0 2 0,1-2 1,0 0 157,-3 1 0,0 0 0,-5 1 0,-1 1-159,18-5 1,-3 4 144,-5 1 0,-4 0 462,-8 0 0,-9-4-433,-7 0 0,-8 0 1210,-1 4-1219,-5 0 413,3 0-567,-17 0 0,2 0-70,-7 0 1,2 0-242,2 0 1,-4 1-173,-1 3 1,1 2 86,3 2 520,-4 3 0,-35 7 0,19-5 0,0 0 0</inkml:trace>
  <inkml:trace contextRef="#ctx0" brushRef="#br0">12614 5316 8183,'-12'-12'0,"-1"0"0,1 1-602,0 3 404,-6 2 0,3 6 790,-6 0 1,6 6-200,-1 2 0,2 8-194,2 5 1,-5 2-96,1 2 0,1 3-5,7 1 1,-3 5 16,3-1 1,2 2-5,2 2 1,3 2-185,1 2 1,0-3 26,0 3 1,5-4-79,3-4 0,7-5 45,2-7 1,3 1 52,-3-6 0,3-5 65,-3-7 0,3-2 18,-3-2 0,4 0-13,0 0 1,-3-4-12,-2-1 0,-2-4 110,-2 1 0,-1-7-93,-3-2 1,-2-3 99,-6 3 0,0-3-128,0 3 0,-6-4-12,-2 0 0,-3 3-5,-1 2 1,-2 2-116,-2 2 1,-2 0 78,-3-1 1,0 6-160,4 3 0,-3 3-291,3 1 1,-5 1 191,2 3 0,2 3-393,2 6 0,6 3 188,2 0 1,5 2 492,-1-1 0,57 7 0,-18-8 0,-1 0 0</inkml:trace>
  <inkml:trace contextRef="#ctx0" brushRef="#br0">13020 5562 8183,'0'-16'0,"0"0"0,0-1-399,0 5 1,0 4-224,0-1 1520,0 7 0,-6 3-418,-2 11 1,-3 2-360,-1 7 0,4-1-89,0 5 0,1-1-11,-1 1 1,-2 0-94,6-1 1,0 1 86,4-1 0,0 0-110,0-4 0,1 2 101,3-6 1,3 1-29,5-5 1,1-5 38,-1-3 0,2-3 3,2-1 1,2-1-14,2-3 0,2-3 3,-5-5 1,3-2 6,-3-2 0,-1 1 0,-4-6 1,1 5-36,-1-5 0,-1 6 29,-3-1 1,-2 2-34,-6 2 0,0 4-50,0-1-6,0 7-56,0-4 50,0 17 0,-5-3 80,1 9 1,0-4-30,4 0 1,0-1 68,0 0-62,6 1 0,1-1 146,5 0 0,-4-5-5,0-3 1,5-2-21,3-2 1,0 0 29,-3 0 1,-1-2 161,0-2 0,1 1-92,-1-5 1,-4 0 127,0-4 0,-5-1-351,1 1 0,-2 0 107,-2-1 1,0 1-370,0 0 1,-6 0 43,-2-1 0,-7 5-83,-2 0 1,1 4-123,4-4 0,-5 5-296,1-1 0,-1 2-452,5 2 1199,0 0 0,0 11 0,-1 3 0</inkml:trace>
  <inkml:trace contextRef="#ctx0" brushRef="#br0">13648 5513 8183,'-13'0'-895,"1"0"1090,0 0 1,3 6 1414,1 2-1436,0 3 0,-3 1-38,3 0 0,2 1-237,6-1 1,0 0 130,0 1 1,2-2-71,2-3 0,7 3 126,5-3 0,5 1-13,-5 0 0,6 0-175,-1-5 1,2 2-97,1-2 1,0-1 300,-4 5 1,2-5 198,-6 1 1,5-2-48,-5 3 1,-1-3-113,-6 6 0,-3-3 13,-1 3 1,-4-4-60,3 4 0,-7 0-121,-1 5 0,-7-2 40,-1-3 1,0 3-217,-5-3 1,-2 1-117,-1 0 1,0-2-23,0-3 1,-1-3-355,-3 3 1,3 2 240,1-2 0,5 0-433,-2-4 884,4 0 0,11-22 0,4-5 0</inkml:trace>
  <inkml:trace contextRef="#ctx0" brushRef="#br0">13943 5624 8064,'-12'0'271,"3"0"181,1 0 0,5 7-293,-1 5 0,3 2-67,1 6 0,0-3-105,0 3 1,0-1 83,0 2 1,5 1-107,4-6 0,7 1 67,5-5 0,-1-1-10,5-3 0,-3-3 1,6-5 0,2 0-28,-1 0 1,4-5 36,-4-3 0,-2-9-8,-6-3 0,-1 1-82,-8-2 1,2 1 82,-10-5 0,4-4-45,-4 1 1,1-1 26,-5 4 1,-6 1-2,-2-1 0,-7 2 45,-2 2 1,-4 4 94,0 4 0,-4 5-48,-3 0 0,2 5-48,-3-1 0,3 3 148,1 1 0,1 5-67,-1 3 1,2 3-33,2 2 1,8 3-40,5 0 1,5 1-106,-1-5 0,4 5 78,4-1 0,3 0-13,5-3 1,6-5-72,2 0 1,8-4 70,0 4 1,5-5-551,-4 1 0,4-2 208,-5-2 1,5 0-618,-4 0 1,0-2 938,-5-2 0,12-36 0,2-13 0</inkml:trace>
  <inkml:trace contextRef="#ctx0" brushRef="#br0">15334 4713 8086,'-13'-5'0,"2"2"-1004,3-5 788,3 5 811,5-2 1,0 6-449,0 3 1,0-1-254,0 5-221,0-5 1,1 8-124,3-3 172,3-3 1,4 2 277,-3-3 0,21-13 0,8-8 0,0 3 0,1 0 0</inkml:trace>
  <inkml:trace contextRef="#ctx0" brushRef="#br0">15838 4467 8086,'0'-19'-54,"0"1"0,0 6 419,0 5 1,-5 2-80,-4 5 0,-2 1-299,-1 3 1,0 3 11,0 5 1,-1 1-87,1-1 0,0 2 90,-1 2 1,2-2-13,3 2 1,3-2-49,5-2 0,0 0 62,0 1 1,1-5-7,3 0 1,4-4 13,9 4 1,-2-4-8,5 5 1,-3-7 22,3 2 0,-1 2 1,2-2 1,1 1 33,-6 0 0,1-3 9,-5 7 1,0-5-11,1 4 0,-5-4 5,0 4 1,-5-4 130,1 4-141,-3 1 1,-2 3-15,-3 0 0,-3-4-58,-5 1 1,-2-5-17,-3 4 1,2-4 65,-5 4 0,3-5-8,-3 1 1,4 2-500,-5-2 0,6 0 471,-1-4 0,18-17 0,7-3 0</inkml:trace>
  <inkml:trace contextRef="#ctx0" brushRef="#br0">16133 4504 8086,'2'-12'419,"2"-1"-167,-3 7 977,10 0-897,-4 6 0,4 6-202,-3 2 0,2 8-149,-6 5 1,5 2 107,0 2 0,-3-5-418,3 1 1,-7-2 192,3 1 0,0 2 168,-1-5 1,0 3-539,-4-4 0,0-3-1857,0-5 2363,0 0 0,-11-17 0,-2-6 0</inkml:trace>
  <inkml:trace contextRef="#ctx0" brushRef="#br0">16232 4381 8086,'-12'-19'0,"1"-3"0,2 6 0,3 1 211,1 6 0,4 2 55,-3 3 139,3 3-584,1-4 1,1 10-361,3 3 1,3 3 138,5 1 1,1 1 399,-1-1 0,38 22 0,-19-14 0,-1 0 0</inkml:trace>
  <inkml:trace contextRef="#ctx0" brushRef="#br0">16441 4553 8086,'-1'13'0,"-3"-1"0,2-4 0,-2 0 0,3 1 0,1 3 0,1 0-215,3 0 0,-1 5-304,5-1 0,-4 1 874,4-5 1,-1 0 986,2 1 1,0-5-825,-5 0 1,2-1 338,-2 1-1233,-3-2 265,10-6 0,-8-6 141,5-2 0,-4-7 54,4-2 1,-4-4-7,5 0 0,-1-2 2,4-2 1,-1 1-14,-3-1 0,7 0-15,-2 1 1,3 3-159,0 1 1,-1 5 30,6-2 1,-5 4 106,5 0 0,-2 6 33,2 3 0,0 3-53,-4 1 0,-1 5-5,-3 4 0,-1 3-42,0 4 0,-5 2-138,-3 3 0,-3 2 68,-1-3 0,0 4-208,0 0 1,0-3-245,0-1 0,0-1 226,0 2 1,0-3-256,0-6 1,0 0-250,0 1 112,0-7 723,0 5 0,28-26 0,6 0 0</inkml:trace>
  <inkml:trace contextRef="#ctx0" brushRef="#br0">17155 4504 8086,'0'-12'0,"-4"-1"444,0 1 769,0 0-482,4 5-486,0 2 0,0 6-25,0 3 0,0 7-152,0 5 0,-5 6-258,1-1 1,0 1 170,4-2 0,0 3-17,0-2 0,0-2 80,0 2 1,4-2-182,0 1 0,5-2-8,-5-6 0,7-1 188,1-3 0,0 2-82,5-6 0,0 0 11,0-4 1,5-1-12,-2-3 0,2-3 9,-1-5 0,-4-6 0,-4-3 0,2-2-14,-3-2 0,3 1-85,-7-1 0,-2 1 66,-2-1 1,-3 0 25,-1 1 1,-1-1 20,-3 1 1,-3 3 17,-5 1 0,-2 4 90,-2 0 1,-4 6-50,-4 2 1,-1 6 154,1-3 1,-2 4-87,-3 1 0,3 0 151,-3 0 0,9 6-165,3 2 1,4 3-4,0 1 0,6 4-19,3 1 0,3 1 25,1-2 0,1-2-10,3 2 0,3 2-78,6-2 0,4 1-14,4-5 0,2-4-86,2 0 1,-1-1-199,1 1 0,0-2-379,-1-6 1,1 0 294,-1 0 0,0 0-105,-4 0 0,2-1-17,-6-4 1,5 3-483,-5-7 973,1 1 0,-10-20 0,-2-5 0</inkml:trace>
  <inkml:trace contextRef="#ctx0" brushRef="#br0">20121 4246 7918,'-13'0'-221,"5"-4"-56,0-1 1,1 0 767,-1 1 1062,-3 2-1091,10-8 1,-9 7-80,6-5 1,1 5-267,7-1 1,4 2 73,9 2 0,1-4-185,2 0 0,5 0 87,-1 4 0,2 0-245,7 0 1,-1 0-247,0 0 0,3 4-465,-7 0 0,2 6-778,-1-2 1641,-3 3 0,4 7 0,-5 1 0</inkml:trace>
  <inkml:trace contextRef="#ctx0" brushRef="#br0">20096 4516 7949,'-12'0'0,"-1"0"33,1 0 0,4 0 21,0 0 163,5 0 1,-1 0 353,8 0 0,7 0-412,5 0 1,6 4-363,-1 1 0,6-1-1264,2-4 1467,5 5 0,11-6 0,7-2 0,8 2 0,-1 1 0</inkml:trace>
  <inkml:trace contextRef="#ctx0" brushRef="#br0">22200 3876 8126,'-8'0'0,"0"0"0,1-1-205,-1-3-358,-3 3 893,10-5 1,-2 6-68,11 0 0,6 0 52,10 0 1,6-1-119,3-3 0,4 2-232,4-2 1,3 3 66,5 1 0,-4-4-166,0 0 0,-1-2 16,1 2 0,-4 3 79,-8-3 1,-4 2-112,-9 2 73,-2-5 206,-11 3 0,-3-3-33,-8 5 0,-3 0 193,-5 0 0,0 5-66,-1 4 0,1 2 115,0 1 1,-5 6-85,1 2 1,-1 3 59,5 2 1,0 0-26,-1-1 1,3 6-27,1 3 0,0-1-283,5 0 1,0-3-72,4 4 0,0-6-118,0 2 0,0-4-29,0-5 1,4 2-787,0-6 696,5 1 1,-3-5-589,2 0 59,3-5 1,-6 0 272,4-3 1,-3-2 583,-1 2 0,1-36 0,7-9 0</inkml:trace>
  <inkml:trace contextRef="#ctx0" brushRef="#br0">23013 3889 8126,'-2'-8'0,"-2"-1"0,3 5 252,-3-4-223,2 5 1,1-1 609,-3 8 1,2 9-262,-2 7 1,2 3-206,-2 2 1,2 5-60,-2 3 1,3-2-12,1 2 1,-4 0-32,-1 4 1,1-2-166,4-2 0,0 1-115,0-5 0,0-4 99,0-5 0,4-5-532,1 2 193,-1-9-33,-4-3 380,0-5 0,0-1 39,0-3 1,0-4-8,0-9 0,0 2 138,0-5 0,-4-1 5,-1-3 1,1-2-105,4-3 0,0-3 127,0-4 1,6 1-93,2-2 0,-1 3 12,1-7 1,4-1 34,5 1 0,-1 1 8,-3 7 0,0 3 12,4 6 1,-4 0 153,4 4 1,-4 8 29,0 8 0,3 2-104,0 2 0,2 2 25,-1 2 0,-4 2-114,4 7 1,-8-1 4,0 0 0,-5 5-59,4-1 0,-5 5-194,1-5 1,-8 5 37,-5-5 0,-2 6-37,-1-2 1,-2 0-89,-2 0 1,1-5-100,-6 2 0,1 0-99,-5 0 1,1-1 68,-1-4 1,1 1 400,-1-1 0,-11-5 0,-2-2 0</inkml:trace>
  <inkml:trace contextRef="#ctx0" brushRef="#br0">22336 4775 8150,'-13'0'0,"1"0"0,0 0 34,0 0 0,-1-4 222,1 0 1077,0 0-384,5 4-647,1 0 0,8 0-105,2 0 0,9 0-110,12 0 0,7 0 42,9 0 0,9 0-198,12 0 0,1 0-145,6 0 0,-32-2 1,0-1 185,2 1 0,0 0 1,3 0-1,-1-1-17,1 1 0,-1 0 0,-1 1 0,0-1 56,1-2 0,0 0 1,-3 2-1,-2 1-40,0-1 1,-2 0-1,22-4 80,-15 2 1,-14 0-514,-6 4 212,-6 0 0,-10 0-357,-5 0 347,-5 0 1,-8 0-176,1 0 0,-1 4 325,-4 0 0,-1 6-313,-2-2 0,-8 5 423,4 3 0,-7-2 0,-4 2 0,-1 3 0,0 0 0</inkml:trace>
  <inkml:trace contextRef="#ctx0" brushRef="#br0">22914 4935 8150,'-18'0'0,"-2"0"0,-3 1-252,-2 3 1,4 9 62,1 7 0,4 3 999,-5 2 0,6 5-311,-1 3 0,3 2-279,5 2 1,-1 0-155,4 0 1,1-4-177,4 0 1,2-6-25,2 2 1,7-3 116,5-2 0,5-4 40,-5-4 1,6-6-31,-2-2 0,4-6 69,0 3 1,1-4-52,0-1 0,-6-6 97,-3-2 1,0 1 7,-3-1 1,0-1 124,-8-8 1,-1 2-102,-4-5 1,-2 3 9,-2-3 0,-3 3-188,-5-3 0,-6 5 138,-2-2 1,-2 5-247,1 4 0,-2-2-131,3 6 1,-4 0-173,0 4 0,-5 0 27,0 0 1,5 6-304,3 2 1,6 1 252,-1 0 1,8 2 471,3-3 0,37 3 0,9 1 0</inkml:trace>
  <inkml:trace contextRef="#ctx0" brushRef="#br0">23997 4270 8130,'-5'-12'0,"3"0"0,-2-1 1602,-3 1-462,6 0-666,-5 5 0,6 8-328,0 12 0,-4 0-168,0 8 0,0 1-46,4 6 1,-1 0 118,-3 4 0,2 0-238,-2 1 1,2 2 114,-3-2 1,4-1-468,-3 0 0,-2 0 102,2 1 1,-1-3 2,1-6 0,1-3-33,-5-1 1,5-5-692,-1 2 1158,-3-9 0,-5-19 0,-7-9 0</inkml:trace>
  <inkml:trace contextRef="#ctx0" brushRef="#br0">23714 4590 8130,'0'-12'-444,"0"0"428,-5-1 0,5 1 241,0 0 0,1 3-108,7 1 1,4 6 175,5-3 1,5 4-336,-2 1 1,9 0-224,4 0 1,4 0-167,4 0 0,4 0 190,8 0 1,-1 0-126,6 0 0,-6 0 124,1 0 1,-4-5 157,-4-4 1,0-6 104,-8-1 0,-3-2 43,-9 2 0,-10 2 46,-3-2 1,-8 2 315,1 2 1,-10 1 118,-3 3 0,-3-2-220,-1 6 0,-2 0 260,-2 4 1,1 0-201,-6 0 1,2 1-128,-1 3 0,-2-1-63,5 5 1,-3 0-109,4 5 1,-1 0-1,5 4 1,0-4-211,-1 4 0,5-2 180,0 1 0,5-2 9,-1 2 0,3 2-691,1-1 0,1-1 294,3-4 1,4 1 74,9-1 1,-2-1 151,5-3 1,5-2-4,4-6 0,-1-5 60,-3 1 1,0-7 111,-1-1 1,-3-2 9,-1-6 1,-3 1-54,3-2 0,-5-2 92,2 2 1,-8 2 16,-1-1 69,-5 5 1,2-3-29,-5 6 32,0 5 0,-1 1-187,-3 6 1,1 6-104,-5 2 0,4 7-96,-4 2 1,5 0 54,-1 0 1,-2 0-86,2 4 1,0 2 2,4-2 1,0-2-312,0 1 1,0-3 65,0 3 0,4-5-347,0 2 801,6-4 0,13 0 0,10-1 0</inkml:trace>
  <inkml:trace contextRef="#ctx0" brushRef="#br0">24834 4603 8097,'-7'0'352,"2"0"472,5 0 493,0 0-826,0-6-380,0 5 1,0-6 115,0 3 0,5-2-171,3-2 1,3-3 10,2 3 1,4-3 34,4-1 1,-2-5-20,1 1 0,-3-1-10,3 5 0,-5 4-8,2 0 0,-3 1-68,-2-1 1,0 2-31,0 6 1,-5 2 8,-3 2 0,2 3-205,-2 5 0,0 2 179,-4 2 1,0-1-356,0 5 0,0 0-20,0 0 0,1-2-141,4-6 1,-4 1 142,3-1 0,3-1-127,1-3 1,3-3 34,1-5 0,2 0 515,2 0 0,3 0 0,13-20 0,5-9 0,3-2 0,-1 1 0</inkml:trace>
  <inkml:trace contextRef="#ctx0" brushRef="#br0">25585 4344 8097,'0'-12'-121,"0"4"0,0-1 692,0 1 180,-6 1 0,3 2-400,-5 5 1,4 0-169,-4 0 0,0 5-137,-5 4 0,1 6 110,0 1 1,-1 6-99,1-2 0,1 4 32,3 0 1,-2-1-170,6-2 1,0 2 62,4-2 1,0-2-134,0 1 0,10-5 119,2 2 0,5-3-62,-1-2 1,3-5-75,6-3 1,1-3 54,2-1 1,-2 0 76,3 0 1,1-5 5,-1-4 0,0-3 51,-5-4 1,-1-3-89,-2-6 0,-3 0-1,-6 1 1,-1-2 33,-3-3 0,2 2-7,-6-6 0,-1 4 23,-8-4 1,-1 5-24,-7-5 0,-4 7 250,-4 1 1,-2 6-75,-2 7 1,1 5-116,-1 3 1,-1-2 117,-3 2 1,3 2 123,-2 6 0,3 2-14,4 7 1,0 0-5,4 4 1,2-2-325,7 5 1,2-5 96,6 2 1,0 1-101,0-2 0,7 0 68,6-3 0,3-1-102,5 0 1,6 1 2,-3-1 0,4-4-73,-4 0 1,1-3-21,0 3 0,3-6-218,1 3 1,-4-4-282,-5-1 0,-3 0 214,3 0 1,-5 0 489,2 0 0,-20-22 0,-5-5 0</inkml:trace>
  <inkml:trace contextRef="#ctx0" brushRef="#br0">7531 7679 7916,'2'-14'-211,"2"-2"1,-3 1-372,3-6 1,-2 6 496,-2-1 1,0 2 538,0 2 0,0 0-89,0-1 0,-4 5 188,-1 0 1,-4 4-199,1-4 0,-3 4-147,-2-5 0,1 7-161,0-2 1,-5 2 103,1 2 0,-2 0-129,2 0 0,-3 6 101,-6 2 0,0 8-46,1 5 0,-2-1-18,-3 5 0,3-2 36,-3 10 0,8-2-122,0 2 1,6 3 73,-1-3 1,7 1-153,5-1 1,3 1 101,1-6 1,11 1-216,5-4 1,8-1-14,4 1 1,0-6-18,4-2 1,5-8-15,4-1 1,5-4-191,-5 5 0,1-7-98,-1 3 1,-1-8 169,5-1 0,-6-6 133,2 2 1,-4-3 264,-4-1 0,-4-5-18,-9 1 0,-2-1 0,-6 5 0,-5 0 0,-3 0 139,-2-1 0,-4 2 198,-2 3 1,-3 3 252,-5 5 0,0 1-237,0 3 0,-1 3-29,1 5 0,0 1-40,-1-1 1,5 4-76,0 1 0,5 5-79,-1-2 0,3-2-160,1-2 1,4 2 32,0-2 0,5 1-151,0-5 1,6-5 122,1-3 0,2-3 76,-2-1 0,3 0-125,6 0 0,-2-5 114,-2-3 0,1-5-64,-6-3 1,1 2 115,-5-2 0,0-3 4,0-2 0,-3 2-55,-1-1 1,-4 0-21,4 0 0,-5 1 374,1 2-103,-3 4 266,-1-5-384,-5 11 0,-1 3-185,-2 8 1,1 3 48,3 5 0,2 6-163,-7 3 1,7 2 132,-3 1 1,4 7-133,1 1 1,-1 4 34,-3 1 0,2 5 71,-2 3 1,3 7-173,1 2 1,0 4 217,0 0 0,0-3 7,0-2 1,0 0 19,0-4 0,0-2 10,0-10 0,0-6 1,0-2 0,0-9 103,0-3 1,0-8-104,0 0-7,0-7 1,0 2 39,0-8 1,-6 2 154,-2-7 0,0 1-190,-4-4 1,2 0-42,-6-1 1,-2 0-93,1-4 1,1 2 38,4-5 1,-3 1-146,2-2 1,-2-1-300,7 6 0,3-5 199,1 5 1,-2-6-182,2 1 1,1 2 122,7-1 1,0 3-1169,9-3 1501,-4-1 0,47-9 0,5-1 0</inkml:trace>
  <inkml:trace contextRef="#ctx0" brushRef="#br0">8356 7962 7977,'0'-12'0,"5"0"0,4-1 0,2 5 79,1 0 1,2 5 31,2-1 1,-1-2-281,5 2 0,-4 0-316,0 4 1,-1 6 153,1 2 0,-2 3 331,2 1 0,-7 11 0,-4 3 0</inkml:trace>
  <inkml:trace contextRef="#ctx0" brushRef="#br0">8356 8171 7977,'-12'0'-187,"-1"0"1810,6-5-1072,2 3 1,10-7-589,4 5 0,6 0-220,1 4 0,6-4-206,-1 0 0,6-1 463,2 5 0,7-4 0,6-3 0,1 1 0,0-1 0</inkml:trace>
  <inkml:trace contextRef="#ctx0" brushRef="#br0">10682 7347 7990,'-11'-6'-58,"3"-2"1,-3-1-115,2 0 0,3 0 269,-3 5 0,5-5-74,-4 5 0,5-1 1099,-1 1-354,3 2-461,1-3 1,1 5-104,3 0 1,5-4 1,7 0 0,-1-2-56,6 2 0,3 3-65,5-3 0,1 2-160,-1 2 1,1-4 23,3 0 0,1 0-79,-5 4 1,-1 0 3,-3 0 1,-2 0-24,-2 0 0,0 0 116,-4 0-44,-1 0 172,-9 0 39,-1 6 70,-6 0 1,-2 7-44,-2-1 0,-1 0 151,-4 1 0,-1 3 13,1 0 1,2 6 12,-1-1 0,1 2-114,-1 2 1,-1 3-14,5 1 0,-1 1-76,5-1 0,0 1-142,0 3 1,0-3-228,0-6 0,2 1 135,2 0 1,1-2-599,4-3 1,2-2 11,-3-5 1,-1-1-289,1 0 1,-4-1-206,4-3 144,-5 3 1034,8-9 0,1-24 0,7-12 0</inkml:trace>
  <inkml:trace contextRef="#ctx0" brushRef="#br0">11383 7359 7990,'0'-16'-4,"0"-1"0,0 1 107,0 4 234,0 5-20,0-4 0,0 15 404,0 0 1,0 7-368,0 5 1,0 5-249,0 8 1,4-3-133,0 2 0,6 2 76,-2-1 1,-1 4-237,1-4 0,-4 3 35,5-3 1,-5 0 40,4-5 0,-1 1-68,1 0 0,-3-6-278,-5-3 54,0-2-113,0-2 541,0-5 1,-1-7-72,-3-8 1,-3-3 44,-5-1 0,-1-2-18,1-2 1,1 0 14,3-4 0,-3-1 6,3-3 0,1-5 11,-1 0 0,5-5 32,-1 1 1,3-4-3,1-4 0,0 3 67,0-3 1,5 3-102,3 1 0,5 0 53,3 0 1,-1 11 9,6 6 0,-1 5 9,5 2 1,-1 6 15,1 3 0,-2 4 118,-2 4 1,1 3-82,-6 6 1,3 0 17,-7 4 0,2-2-239,-10 5 0,0-3 112,-4 3 0,-5-1-79,-3 2 0,-5 1 11,-3-6 1,-3 5-193,-6-5 0,1 6 22,-1-2 1,0-2-187,1-1 0,-1-4 58,0 0 0,1 3-152,-1 0 1,6-3-436,3-5 927,7 0 0,15-1 0,8-2 0</inkml:trace>
  <inkml:trace contextRef="#ctx0" brushRef="#br0">10805 8024 7990,'-21'-2'0,"1"-2"0,5 3 59,-2-3 1,8 2 2,1 2 353,5 0 179,14 0 1,5 0-245,17 0 0,1-4-139,7 0 0,3 0-266,5 4 1,5 0-198,-1 0 0,6-1 154,-2-3 1,7 1 186,2-5 1,-2 5-190,-6-1 0,-4-2-106,-4 2 1,-8-4 80,-5 4 0,-11 0-276,-10 4 88,-7 0-715,-4 0 529,-10 5 0,-2 1-478,-6 2 1074,1 3 1,-17 1-1,-3 7 1</inkml:trace>
  <inkml:trace contextRef="#ctx0" brushRef="#br0">11396 8122 7990,'-13'0'0,"-5"6"-112,-2 2 1,-2 7-169,2 1 1,-4 10 902,4-1 0,1 4-142,-2-1 1,6 4-293,-1 5 0,3-2-34,5-2 0,3-2-136,5-2 1,1-3 93,3 3 0,3-9-165,5-3 1,5-4 168,-1 0 0,6-2-40,-1-3 1,2 1-84,1-4 1,1-1 40,0-4 1,-2-2-124,-3-2 1,2-3 70,-5-5 1,-2 4 55,-7 0 0,1-5 16,-4-3 1,-1 0 0,-4 3 1,-6-3-45,-2-1 1,-3 1 0,-1 4 1,-5-1-160,1 1 1,-6 5 66,2 3 0,-2-1-368,1 1 0,-2-1 152,2 5 0,2 0-384,-1 0 1,5 5-54,-2-1 732,4 5 0,22-2 0,6 5 0</inkml:trace>
  <inkml:trace contextRef="#ctx0" brushRef="#br0">12048 7261 8070,'0'-13'0,"0"1"-565,0 0 1,0-1 630,0 1 0,1 5 1803,3 3-1076,-2-3-358,9 6 1,-6-3-140,3 8 0,3 7 125,-3 5 0,2 6-46,-2-1 0,3 7-88,-3 5 0,2 8-33,-2 4 0,2 6-55,-6 6 1,0 4-344,-3-25 0,-2 1 0,-3 4 0,-2 0 186,1 6 1,-2 1 0,-5-2 0,-2 1-113,0 0 0,-1 0 1,-2-2-1,-1-1-48,-2 1 1,-1 0-1,-1-2 1,0-1-156,-2-2 0,-1-2 0,1-2 0,0-2-249,1-7 0,1-1 0,-23 25-53,8-14 0,-6 1-154,10-9 1,-3-5 138,7-3 1,-5-6 589,1 1 0,-1 1 0,-2-2 0,-1 0 0,-2 1 0</inkml:trace>
  <inkml:trace contextRef="#ctx0" brushRef="#br0">10473 7248 8070,'-13'-11'0,"1"7"-119,0-8 1,-1 4-201,1 0 1,0-2 985,-1 6 1,0 5-183,-4 7 1,2 5-315,-5 3 0,-1 5 85,-3 7 1,3 5 10,1 8 0,-1 3-11,-3 5 0,3 6-303,1 2 1,12-22 0,0 0 128,0 2 1,0 0 0,1 6 0,2 0-55,0 0 1,2 0-1,-1 2 1,2-1-290,1-1 0,2 0 0,1 0 1,2 0 259,-1 1 0,2-1 1,2-1-1,2 0-108,1 0 1,1-2 0,2-2 0,2-2-95,1-2 0,1-2 0,1-1 0,0-1-741,19 28 0,0 1 596,0-6 1,4-9-114,0-7 461,5-9 0,-6 4 0,5-9 0,1-4 0,2-1 0</inkml:trace>
  <inkml:trace contextRef="#ctx0" brushRef="#br0">13094 7273 7930,'-8'-12'-91,"-1"-1"1,7 1-104,-2 0 1,-2-1 356,2 1 0,0 0 742,4 0-506,0 5 0,-1-3-129,-4 6 1,3 0-196,-7 4 1,5 1 54,-4 3 1,0 3 37,-4 6 0,-6 6 80,-3 5 0,2 6 5,-1 7 1,-1 3-78,-3 5 1,-1 2-264,0 10 0,5 2 92,-1 6 0,13-29 0,1 1-167,-1 1 1,0 2-1,1 3 1,2 1 77,0-1 0,1 0 0,1 1 0,1 0 25,1-3 0,2 0 0,0-1 0,1-1-100,1-1 0,2-2 1,-1 0-1,1-1-238,16 31 1,-2-6 57,2-11 0,2-6 29,-3-6 1,4-3-20,0-10 0,5 1-349,0-13 0,1 2-53,-2-10 731,4 0 0,2-4 0,3 0 0,3 0 0</inkml:trace>
  <inkml:trace contextRef="#ctx0" brushRef="#br0">13660 7359 7977,'0'-18'0,"1"5"-140,3-4 1,-1 4-258,5 0 1,-4-3 481,5-1 0,-5 1 467,4 4 1,0-1-124,4 1 0,-3 0 147,-1 0 0,0 3-130,4 1 0,1 5-162,-1-1 1,4-1-203,1 1 0,-1 0-1,-4 4 1,1 5-100,-1 3 0,3 3 88,-3 2 0,2 3-120,-10 0 0,4 6-258,-3-1 1,-1 2 179,-4 2 0,-2 3-165,-2 1 0,-1-2 62,-4-6 1,-1 2 186,1-2 0,2-4-1,-1 0 0,4-4 4,-4 0 0,5-1 68,-1 0 298,-3-5-124,6-1 31,-5-1 1,8-3-88,2 2 1,-1 1-80,5-1 0,0 6-72,4-2 1,5 3 33,-1 1 1,1 1-10,-5-1 1,-1 4-20,-3 1 0,2-1-103,-6-4 0,0 1 72,-4-1 1,-6 0-13,-2 1 0,-4-7 172,-5-1 1,-2-4-128,-5-1 1,-1 0 142,0 0 0,5 0-107,-1 0 0,1-4-30,-5 0 1,2-6-101,3 2 0,2 1-231,5-1 0,3 4 158,1-4 38,-2 5-577,10-3 1,1 6 703,8 0 0,31 17 0,7 3 0</inkml:trace>
  <inkml:trace contextRef="#ctx0" brushRef="#br0">13389 7999 7983,'-12'0'0,"-6"0"503,4 0 165,-3 0 0,11 1-325,6 4 0,11-4-145,10 3 1,7-1-61,5 1 1,8-3-159,4 3 1,7-2-44,2-2 1,4 0-152,0 0 0,6 0 208,2 0 0,-2 0-39,-7 0 0,-3-4-225,-9-1 1,-6 1-339,-10 4 118,-11 0 0,-13 2 65,-5 2 0,-5-1-112,-3 5 1,-7-1 122,-2 1 1,-5 3 517,2-3 1,-36 14-1,23-9 1,0 0-1</inkml:trace>
  <inkml:trace contextRef="#ctx0" brushRef="#br0">13869 8196 7983,'-5'-7'270,"-2"-4"579,-6 4-619,1 0 0,0 3-38,0 8 0,1 3-110,2 6 1,-2-1 100,3 0 1,-3 5-176,-1-1 1,0 5 22,-1-5 1,2 2 13,3-2 1,-3-2-54,3 2 116,3-2 0,-1-2-20,6 1 1,0-5 29,0 0 0,6-5 40,2 1 1,4-1-47,5 1 1,-2-3-138,5 3 0,1-3-74,3-1 1,2 0-179,3 0 0,-3 0-15,3 0 1,-3 0-272,-2 0 1,5 0 185,0 0 1,-2 0-152,-6 0 0,0 0 528,-4 0 0,-1-27 0,-3-7 0</inkml:trace>
  <inkml:trace contextRef="#ctx0" brushRef="#br0">14115 8221 7983,'-8'-5'0,"0"1"252,0-5 0,-5 7 114,1-2 0,4 4 299,0 4 0,3 5-277,-3 7 0,4 3-144,-4 6 1,5-1-94,-1 1 0,3 1 83,1 3 0,0-2-322,0 6 0,0-4-135,0 3 0,4-4-191,0 0 1,1-3 21,0-4 0,-4 0-327,3-4 0,-1-2-240,1-7-115,-3 3 1074,5-10 0,-12-28 0,-1-14 0</inkml:trace>
  <inkml:trace contextRef="#ctx0" brushRef="#br0">14878 7298 7988,'0'-13'0,"0"1"-280,0 0 1,0 3-956,0 1 1566,0 0 1,0-4 624,0-1 0,4 5-319,0 0 0,6 5-218,-2-1 1,-1-1-48,1 1 1,0 0-137,5 4 0,-1 0 1,0 0 0,1 5-58,-1 3 1,0 4 0,1 5 0,-1 2 22,0 6 0,0 5-11,1 3 1,-5 8-98,0 4 0,-5 4 95,1 4 1,-3 9-520,-1 8 0,0-32 0,-1 1 327,0 2 1,-2 0 0,-2 2-1,-2-1-168,-3 1 1,-1 0-1,-2 2 1,-1-1-38,0 0 0,-1-2 0,-2-2 0,0-2-263,1-4 0,-1-2 0,-20 24-279,-4-7 0,4-6-142,0-10 0,4-9-453,5-7 1345,2-4 0,1 5 0,7 1 0</inkml:trace>
  <inkml:trace contextRef="#ctx0" brushRef="#br0">16810 7445 7988,'0'-8'105,"0"0"1,0 4 24,0-4 0,6 3 221,2-3 0,8 5-337,5-1 0,2 3 75,2 1 1,3 0-249,1 0 1,1 0-167,-1 0 1,-3 4-215,3 0 1,-7 6 151,-2-2 387,-5 3 0,-8 7 0,-8 1 0</inkml:trace>
  <inkml:trace contextRef="#ctx0" brushRef="#br0">16872 7605 7988,'-17'0'0,"1"0"0,0 4 256,3 0 351,6 1-390,2-5 0,6 0-1,3 0 1,5 0-112,7 0 0,3 4 86,6 0 0,4 0-576,-1-4 0,6 0-32,-1 0 0,7 0-790,1 0 1207,5 0 0,-2-7 0,5-3 0,7 0 0,-1 0 0</inkml:trace>
  <inkml:trace contextRef="#ctx0" brushRef="#br0">17893 7088 8012,'-8'-4'0,"0"0"0,4-4 0,-4 4 0,5-2 638,-1 2-131,2 3-447,2-5 1,0 8 61,0 2 0,6-1-117,2 5 1,7-5 38,1 1 1,6 1-139,-1-1 0,2 2 123,2-2 0,-1-3-8,1 3 0,4-2-134,-1-2 0,1 0 72,-4 0 0,-1 0 190,1 0 0,-5-4 181,1-1 327,-6 1-260,3-1-219,-11 4 1,-3-4-2,-8 10 1,-3 1 52,-6 7 1,1 0 18,0 4 1,-1 2-52,1 6 0,-3-1-151,3 1 0,-3 1 60,7 2 0,1 0-296,-1 5 1,5-6-2,-1 2 0,2-3 8,2-2 0,0-1-166,0-2 0,0 1-290,0-6 0,2 1-423,2-5 0,-1 0 4,5 1 1057,0-7 0,21-22 0,3-11 0</inkml:trace>
  <inkml:trace contextRef="#ctx0" brushRef="#br0">18545 7162 8012,'0'-13'0,"0"-4"0,0 8 6,0-4-227,0 4 1291,0-4 1,0 8-423,0 5 1,0 5-283,0 8 0,0 6-215,0 5 1,0 1-137,0 4 1,2 2 60,2 2 1,-3 3-122,3 0 1,-2-4-183,-2-3 0,0 1 86,0-2 1,0 4-194,0-7 1,0 0 148,0-8 1,0-1-211,0-3 197,-6-1 83,5-5 0,-9-7 20,6-8 1,-4-1 19,4-3 1,-4 1 65,4-9 1,-5-1-42,5-4 0,0 1 141,4-1 0,0-5-103,0-3 0,2-2 4,2-2 1,3-4 23,5 0 0,0-4 13,0 4 0,2-4 5,3 4 0,-4-3 101,4 7 0,-4 3 75,0 9 0,-1 6-53,0 3 0,5 3 52,-1 5 0,0 3-71,-3 5 1,-1 1-28,0 3 1,1 3-45,-1 5 1,-1 0-7,-3 1 1,-2 0-33,-6 4 1,0-2-177,0 5 0,-2-3 3,-2 3 1,-3-3 91,-5 3 1,-4-1-126,-1 2 0,-3-2-43,3-3 0,-1-2-155,2 3 1,2 0-33,-2 0 0,2-1-169,2-4 1,0 1-44,-1-1 619,1 6 0,0 6 0,-1 8 0</inkml:trace>
  <inkml:trace contextRef="#ctx0" brushRef="#br0">17979 7778 8012,'-19'0'475,"1"4"-190,6 0 302,5 0 329,2-4-254,21 5 0,1-3-312,15 2 1,7-3-143,6-1 1,4 0-79,4 0 0,-1 0-346,6 0 0,-5 0-137,5 0 1,-2-1 268,1-3 0,-8 2-258,-8-2 1,-8 3-99,-4 1-538,-3 0 0,-13 1 153,-4 3 1,-7-1-380,-2 5 1204,-11 0 0,-35 21 0,13-12 0,0-1 0</inkml:trace>
  <inkml:trace contextRef="#ctx0" brushRef="#br0">18324 8196 8012,'-18'18'-83,"-4"-1"-43,-2 4 1,0 2 275,8-2 1,2 2-62,-2 2 1,4 2 550,3-2 1,3 2-241,1-7 0,4 0-196,-3 0 1,7-5-57,1 2 1,7-4-16,1 0 0,2-3 12,6-1 0,-1 0-85,2-5 0,2 0-113,-2-4 0,1 0 69,-2 0 0,2 0-151,-6 0 0,1-1-54,-5-3 0,-5 1-7,-3-5 1,1 0 69,0-4 0,-1-1-90,-4 1 1,-4-5 122,-1 1 1,-8-6-20,1 2 1,-5 1 167,1-2 1,1 1-120,-6-5 1,1-4 307,-5 0 0,5 1 119,-1 3 1,2-5 108,-2-3 0,1-2-113,8-2 1,-2 4 151,10 0 0,0 2-151,4-2 1,5 4 39,3 9 0,9-1-303,3 9 1,-1-2 30,2 10 0,-1 0-225,5 4 1,-4 1 93,-1 3 0,-5 5-168,1 7 1,-2-1-12,-2 6 0,-5-1-97,-3 5 1,-2-1 50,-2 1 0,0 0-16,0-1 1,-7-1-530,-5-2 1,-2 2 307,-7-2 1,0 1-539,-8-2 0,3-2 1002,-3-6 0,-19 0 0,-4 1 0</inkml:trace>
  <inkml:trace contextRef="#ctx0" brushRef="#br0">12085 9993 7894,'0'-13'4,"-4"1"-2,-1 0 1,-3-1-127,4 1 1,-4 0 341,4-1 1,-6 5 411,2 0 1,-3 5-341,-1-1 0,-2-1-147,-2 1 0,1 1 59,-6 7 1,1 3 0,-5 5 0,-4 6-29,1 2 0,-1 4 60,4 0 1,2 5 2,3 0 0,-2 5-120,5-1 0,1 1-108,4-1 1,1 2 10,2-2 1,4 1-159,5-1 0,1 1-355,3-5 0,9 0 256,7-5 1,1 0-231,3-4 0,0-3 147,8-9 1,3-3-295,6-5 1,1 0 138,3 0 0,-2-5 48,-7-3 1,1-3 265,0-2 0,-3-5 160,-5-2 1,-1 1 330,-12-2 0,-4 6-239,-4-1 0,-5-2 435,1 2-201,-2-1 0,-4 6 218,-2 3 1,1 3-230,-5 5 0,4 0-27,-4 0 1,4 1-102,-4 3 1,5 3-232,-1 5 0,2 1 54,2-1 1,0-4 31,0 0 0,0 1-224,0 3 84,6 0 1,1-1 3,5-3 1,0-2-9,1-6 0,3 0 53,0 0 0,2 0 60,-1 0 0,-4-6-4,4-2 1,-4-3 133,0-1 0,-2 0-135,-3-1 0,1 1 500,-4 0 63,4-1 6,-8 1-220,5 0-219,-12 5 0,0 3-1,-7 8 0,5 4-28,0 8 0,4 4 30,-4 4 0,5 2-24,-1 3 1,2 2-185,2 6 1,0 4-16,0 0 1,5 6-117,-1-2 0,5 3 146,-1 1 1,-1-5 46,1-3 1,-5-3-9,1-1 1,-2-1 1,-2-4 1,0-7 31,0-9 0,-6-2-12,-2-2 1,-3-5 124,-1-3 0,-2-2-72,-2-2 0,1 0-32,-6 0 1,2-6 71,-2-2 0,2-3 134,3-1 0,2-2-44,-2-2 0,4-2 149,3-3 1,4 0-74,5 4 1,0-5-68,0 2 1,3-4-1080,5 0 0,0-1 435,8 1 1,4 0-820,0 4 0,3-3 228,2 2 1,0 2 1038,-1-2 0,15-6 0,7-4 0,4-6 0,0 1 0</inkml:trace>
  <inkml:trace contextRef="#ctx0" brushRef="#br0">12848 10190 7960,'12'-11'0,"0"2"39,1-7 0,-1 4-39,0 3 0,2 0 9,2 5 0,-2 0-197,2 4 1,-2 0-768,-2 0 538,1 5 417,-1 2 0,-5 16 0,-2 3 0</inkml:trace>
  <inkml:trace contextRef="#ctx0" brushRef="#br0">12774 10436 7960,'-12'0'1086,"-1"0"-253,1 0 11,0 0-561,5 0 0,8 0-162,11 0 0,6 0 7,7 0 1,1 0-97,3 0 0,2 0-197,6 0 1,4 0-1111,0 0 1275,0 0 0,29 0 0,-31 0 0,0 0 0</inkml:trace>
  <inkml:trace contextRef="#ctx0" brushRef="#br0">14534 9722 7960,'-7'-12'0,"-3"3"-134,6 1 0,0 4 545,4-4 246,0 5 1,1-6-258,3 4 1,3 1-136,6 4 1,4-4-251,4 0 1,2 0 128,2 4 1,-1 0-259,1 0 1,0-4 102,-1 0 0,1 0 12,-1 4 1,-3 0-1,-1 0 0,-4 0-268,0 0 360,-2 0 1,-6 0 123,0 0-116,-5 0 1,1 1 136,-8 3 1,-2 3 56,-2 5 1,-3 1-100,3-1 1,-3 4 62,-1 1 0,3 5-37,1-2 1,1 3 13,-1 2 0,-1 4-105,5-1 1,-1 5-110,5-4 0,0 1 28,0-1 1,0 1-189,0 3 0,0-3-449,0-6 0,0-3 298,0-1 0,5-5-224,-1 2 0,0-3-113,-4-2 0,1-4-1208,3 0 661,-2-5 1173,3 2 0,1-37 0,0-9 0</inkml:trace>
  <inkml:trace contextRef="#ctx0" brushRef="#br0">15149 9734 7960,'0'-12'68,"0"0"1,0-5 343,0 1 81,0-1 777,0 11-963,0 0 0,4 13-144,0 5 0,0 6-93,-4 7 0,4 3 72,0 1 0,2 5-163,-2-1 0,-3-2 40,3 2 1,2-4-64,-2 4 1,4-2-27,-4 2 0,0-3-173,-4-5 0,5-6-39,-1-3-197,0 3 276,-4-5 109,0-2 1,-4-7-153,0-10 1,-6-3-4,2-8 1,1 1 164,-1-6 1,1 5 35,-1-5 1,2-1 149,6-6 0,0 0-98,0-4 1,2-1 118,2-4 1,-2 4 21,7 0 0,-1 0-125,4-3 0,5-4 72,-1 3 1,2-1-9,-2 9 1,-2 2-3,2 6 0,2 1 32,-2 7 1,1 0 118,-5 8 1,0 1-79,1 4 1,-1 2 84,0 2 1,-5 3-197,-3 5 0,-2 0 91,-2 1 1,0 3-229,0 0 0,-2 6-27,-2-1 1,-7 1-50,-5-2 1,-5 3-43,5-2 1,-6 2-164,2 2 0,-4-5 105,0 1 1,-2-6-116,-3 1 1,4 2-161,1-2 1,1 0-59,6-8 602,-5 3 0,30-10 0,2 4 0</inkml:trace>
  <inkml:trace contextRef="#ctx0" brushRef="#br0">15998 9870 7960,'6'-13'0,"-5"1"4,3 0 1,1-1 173,0 1 1,-1 4 407,-4 0-354,0-1 0,0 1 205,0 0-266,0 5 1,-6-1-1,-2 8 0,-4 3 49,-5 5 1,-2 2-1,-5 3 0,-1 2-18,0 5 1,-5 2-20,-3 3 0,-4 2-98,-4 6 1,0 6-240,-8 2 0,25-19 0,0 1 94,-4 2 1,-1 0-1,3 0 1,0 0-21,-1 0 0,1 0 0,1 1 1,0 0-43,3-1 0,-1-1 0,-18 27-128,8-2 1,5-12 78,7-4 0,3-8-311,6 0 1,1-5 186,3-3 1,-2-3-390,6-6 1,-4 0 243,4 1 0,-4-1-30,4 0 470,0-5 0,15-7 0,2-7 0</inkml:trace>
  <inkml:trace contextRef="#ctx0" brushRef="#br0">15924 10473 7986,'-8'0'-182,"0"0"1,4 5 234,-4 3 0,1 5 319,-2 3 0,-1 3-205,1 6 0,0-1-102,1 1 0,-2 0-73,6-1 0,0 1-5,4-1 0,0 0-30,0-4 1,9 2 116,4-6 1,2-3-163,-3-5 1,6-5 8,2 1 1,2-3 48,-1-1 0,1 0-8,-6 0 1,0-1-5,-3-3 0,-1-2 27,0-2 0,-5-4-4,-3-1 0,-2 1-26,-2-4 0,0-3-2,0-2 1,-2 2 127,-2-2 0,-1 1-96,-4-5 0,-1-1 168,1-2 1,0 2 44,1-3 0,-3-1 153,2 1 1,0-4-84,1 5 0,2-1 59,6 4 1,0 5-170,0-1 1,0 2-36,0-1 1,4 6 32,0 6 1,10 5-9,-2-1 0,3-2-56,-2 2 0,3 4-42,0 4 1,1 6-111,-5-2 0,-1 7-55,-3 2 0,-2 0-218,-6 0 1,0-2-499,0 5 1,-10-3 385,-2 3 0,-9-3 445,1 3 0,-24 3 0,-12 2 0,-4 4 0,0 1 0</inkml:trace>
  <inkml:trace contextRef="#ctx0" brushRef="#br0">11371 9623 7985,'-12'-5'0,"1"-2"0,2-5 0,0 4-295,5-1 0,-4 1-16,4-4 1020,-1 0-42,5-1-469,0 1 0,0 4 95,0 0 5,0 5-26,6-3-138,-5 12 1,5 2 83,-6 8 0,0 0-70,0 4 1,0 5-19,0 3 0,0 7 13,0-3 0,0 5 1,0 4 0,0 7-36,0 5 1,0 12-370,0 0 1,0-27 0,1 1 299,1 2 1,0 0 0,-1 3 0,1-1-12,2 0 1,0 1 0,0 1-1,-1 0-83,1-2 1,0 0 0,1 0 0,0 0 51,-3 2 1,0 0-1,2 1 1,0-1-25,-2-2 1,0 0 0,1-2 0,0 0 18,-1-6 0,0 0 0,-1 0 0,0-1-244,8 28 0,-3 1 180,3-10 1,2-5 32,-3-7 1,1-4-15,0-4 1,2 0-1,-3-9 1,-3-2-306,-1-10 129,3-5 190,-5-1 0,3-8-259,-5-2 1,0-3 16,0-5 1,0-2-100,0-2 1,0 1-82,0-6 0,0 1-93,0-5 554,0-5 0,11-21 0,5-11 0,-4 15 0,-1 1 0,1-1 0</inkml:trace>
  <inkml:trace contextRef="#ctx0" brushRef="#br0">11371 9513 7934,'-7'-6'0,"-4"-1"-13,3-5 89,2 0-111,-4-1 1,8 1 76,-2 0 1,7 4-51,1-1 1,10 7 94,-2-2 1,8-2-39,1 2 1,4-4 19,3 4 0,5-2-12,8 2 1,4 1 13,9-5 0,7 1-289,-27 3 1,2 0 0,2-1 0,2-1 179,0 2 0,2 0 1,3-1-1,1-1 41,3 0 0,1 0 0,1 1 1,0 2-369,2-2 1,1 1 0,1 2 0,-1 0 334,0-2 1,-1 0-1056,2 3 0,-1-1 1086,2-1 0,-1 1 1,5 2-1,1 0-4,0 0 1,1 0-121,1-3 1,-1 0 50,0 3 1,-1-1 0,2-2 0,-1 1 14,1 1 1,1 2 0,2-1 0,1 0-285,0 0 0,1 0 0,1 0 0,0 0 336,-3 0 1,-1 0 0,2 0 0,-1 0-23,-1 0 0,1 0 0,-19-1 0,0-1 0,0 0 67,21 1 0,0-2 0,-2 1 0,-1-1-39,-5 1 0,-1 0 0,-2 1 0,1-1-84,1-2 1,1 0-1,0 2 1,0 0 98,-1-2 0,1 0 0,0 0 0,-1-1 65,-6-1 0,0 0 0,3 0 0,1 1-50,-2 1 1,0 0 0,2-2 0,-2 1 63,-3 1 1,-1 0 0,0-1-1,1-1-23,-3 0 1,0 0-1,0 0 1,-1 1-43,-1 0 1,0 1 0,0-1 0,-2-1 257,-2 2 1,0 0 0,-2 1 0,-1-1-246,-1 0 0,0 0 0,-2 3 0,0-1 14,-2 1 1,-1-2 0,31-2 623,-12 1 1,-1 0-549,-11 4 1,0 0 585,-4 0 0,-6 0-589,-2 0 0,-8 0 1002,-5 0-931,-2 0 529,-2 0-649,-5 5 0,-2 2-89,-5 5 1,-5 1-137,-3-1 1,1 2 88,-1 2 0,-1-1 112,-3 6 1,0 0 9,-1 8 0,3-2 89,1 6 0,-2 1-68,3 7 1,1 3 9,-1 5 0,4 2-260,-4 2 1,0 5 231,-5 7 0,5 4-271,4-33 0,0 2 1,0 1-1,1 1 205,-1 1 1,0 0 0,-2 1 0,1 1 1,1 0 1,0 0 0,0 4 0,1 0-47,-1 0 1,0 1-1,2 0 1,0-1 10,-2-1 1,-1-1-1,2-2 1,0 1 29,-1 1 0,-1 0 1,0-1-1,1-2-88,1 0 1,2-1 0,-2-4 0,2-1-167,1 30 1,-2-6 60,-2-7 0,3-1 17,-3-11 0,-3-5-84,-1-7 1,-5-5-338,-3-3 0,-3 1 394,-6-6 1,-1-4-468,-3-3 669,-2-7 0,-3 8 0,-3-6 0,-3 0 0</inkml:trace>
  <inkml:trace contextRef="#ctx0" brushRef="#br0">11149 11309 7646,'-6'0'-348,"0"0"628,17 0 0,-1 0-65,10 0 0,1 0-174,3 0 0,10 0 116,3 0 0,10 0 9,2 0 0,11 0-371,10 0 1,-31 0 0,0 0 272,2 0 1,0 0 0,4 0-1,0 0-61,2 0 0,1 0 0,0 0 1,1 0-229,0 0 0,0 0 0,2 2 0,1 1 175,-1-1 0,0 0 0,1 0 1,-1 0 54,-2-2 0,0 0 0,3 2 1,0 0-79,1 0 1,1 0 0,2 2-1,0 0 24,-1-2 0,1 0 0,1 2 0,-1 0 27,-2-2 0,-1 1 0,1 1 0,1 0-8,0-2 1,1 0 0,3 1-1,1-1-316,-1 1 1,1-2 0,2 0 0,0 0 309,-2 1 0,-1 0 0,2-1 0,0-1 23,0 0 1,1 0 0,3 0-1,1 0 4,0 0 1,0 0 0,0 0-1,0 0-2,-2 0 0,-1 0 0,1-2 0,1 0 0,0 0 0,1 0 1,2-2-1,-1 0 24,-3 2 1,0 0-1,0-2 1,0 0 3,-6 1 0,-1 1 1,3 0-1,-1-1 7,-1 1 1,-1 0 0,1 1 0,0-1-128,-4-2 0,-1 0 0,0 2 0,-1 0 190,-6-2 0,-2 0 0,2 2 1,-1 0-34,-2-3 0,0 1 0,-1 3 0,0 0 15,0-1 0,-2-1 1,-3 2-1,-1 0 351,25-3 1,-4 2-464,-8-2 0,-1 3 67,-3 1 0,-8 0 657,-9 0 1,-6 0-745,-1 0 1,-10 0 645,1 0-1098,-8 0 1,0 0 634,-8 0 1,-3-2-125,-5-2 0,-22-12 0,-10-7 0,-3-4 0,0 0 0</inkml:trace>
  <inkml:trace contextRef="#ctx0" brushRef="#br0">1600 13229 7847,'-12'0'-538,"-1"4"263,1 0 0,0 0-379,-1-4 1018,1 6 1137,0-5-600,-1 5-299,7-6-444,0 0 1,7-6 10,4-2 0,3-3-9,8-1 0,-1-6 3,6-2 0,-2 0-3,1 0 1,4-1-54,-4-3 1,-1-1-126,2 1 0,-6 0-69,1 4 1,-6-3 54,-2 2 0,-5 2-46,1-2 0,-3 5 7,-1-5 1,-5 6 67,-3-1 1,-8 4 22,0 4 0,-2-2 2,2 6 1,-2 1-17,-2 7 1,-8 4 14,4 9 1,-4 3 137,4 9 0,3 3-111,1 4 0,0 3 136,0 2 0,2-3-118,6 3 1,5-3 6,3-1 1,3 3-29,1-3 1,9 0 12,3-13 1,13 2-130,0-9 0,3-1 61,1-4 0,-2-5-536,6-3 0,-1-2 250,1-2 0,2-2-402,-2-2 0,-2-3 269,2-5 1,-4 0-64,4 0 0,-6-5 13,2 1 0,0-5 479,-5 5 0,2-6 0,-9 1 0,3 0 0,-4 0 0,-3-2 0,-5 2 0,-5-1 0,1 2-60,-3-3 0,-6 10 201,-4 1 0,-1 5 106,-3 7 0,1 2 43,0 2 1,-1 4 96,1 8 0,1-1-99,3 6 1,-3-2-111,3 1 0,1 2-160,-1-5 0,4-1 71,-5-4 0,7 5-108,-2-1 0,2-3 148,2-5-95,-5-5 72,3 2 1,-2-5 100,8 0 0,-1-10-79,5-2 0,0-8 18,5-1 0,-1-1 8,0 2 1,2-4-25,2 4 1,-2-3-54,3-2 0,0 2 39,0 2 1,1 5-156,-2 8 1,-2-2 67,2 6 1,-1 1-133,1 7 1,-2 5 46,3 7 1,-4 3-174,0 6 0,-5-2-321,0-2 0,0 2 244,4-3 1,1 4-148,-1 0 1,0-3 112,1-1 0,-1-5-709,0 2 1049,6-4 0,17-17 0,9-7 0,6 0 0,0 0 0</inkml:trace>
  <inkml:trace contextRef="#ctx0" brushRef="#br0">2744 13106 7868,'0'-16'-214,"0"-1"0,0-3-365,0 3 1,-1 1 930,-3 4 0,-3 3 690,-5 1 0,-2 6-484,-2-3 1,-2 5-196,-3 5 1,-6 5-187,2 7 1,-2 5 47,2-2 1,1 8-114,-1 0 0,5 5-35,-1-4 1,6 4-110,-1-5 0,7 2-33,5-1 0,3-3-133,1 3 1,1-9 125,3-3 1,5-8 67,7 0 1,-1-7-308,6 2 1,-1-12 88,5-4 0,3-9 138,1 1 1,0-9 82,-4-4 1,-5 2 163,1-2 1,-5-1-107,4-7 1,-4-3 120,0-5 0,-2 0-172,-2-1 0,-1-3 65,-3 0 0,2-3 115,-6 6 1,0 5-4,-4 13 438,0 1-310,0 12 1,0 8-116,0 11 1,-6 11-166,-2 10 0,1 8-248,-1 3 1,4 4 253,-4 1 1,4 1-26,-5 3 1,5 3-494,-4 5 0,5-4 178,-1 0 0,3-1-622,1 1 1,0 6 186,0-6 1,1 4 103,3-8 1,9-5 24,7-8 609,4-2 0,38-34 0,-25 0 0,-1 0 0</inkml:trace>
  <inkml:trace contextRef="#ctx0" brushRef="#br0">3384 12897 7881,'-12'-6'171,"0"-2"1,1-3 272,2-1 1,0 4 425,5 0-249,-6 5 1,9 3-300,-3 8 0,2 4-205,2 5 1,0 2-95,0 6 1,0 0 73,0 4 1,0-1-173,0 4 0,4-4 88,1 0 1,3 3-104,-4-3 0,4 4-19,-4-8 1,6 2-27,-2-9 0,-1-2 215,1-7 0,0-3-2,5-5 0,-5 0 209,0 0 0,0-6-71,4-7 0,1 0-15,-1-8 1,-1-4-92,-3-3 0,3-5-176,-3 4 1,3-5 83,2 1 0,-5 2-220,0-2 0,-4 6-122,4-2 0,-1 4-345,1 5 1,2 2-1547,-6 6 927,6 5 1288,-4 1 0,34 28 0,7 6 0</inkml:trace>
  <inkml:trace contextRef="#ctx0" brushRef="#br0">3766 12934 7898,'-7'12'-423,"3"0"1,2-3 1390,2-1 1,-1 4-566,-3 5 0,3 3-32,-4-4 0,4 6-231,1-1 1,-1 1-104,-3-2 0,2 2-318,-2-5 1,3-1 112,1-4-1435,0 6 960,0-4 643,0 3 0,11-26 0,2-6 0</inkml:trace>
  <inkml:trace contextRef="#ctx0" brushRef="#br0">3852 12663 7900,'-12'-5'20,"-1"-4"1,-2-2-1,3-1 1,-3 5 275,7 3 1,1 3 183,-1 1-836,5 0 1,-3 1 167,6 3 1,2 3-508,2 5 695,3 1 0,32 21 0,8 6 0</inkml:trace>
  <inkml:trace contextRef="#ctx0" brushRef="#br0">3901 13205 7909,'0'6'-274,"0"0"1,1-6 1402,4 0 1,0-6-472,3-2 0,5-4-292,-1-5 0,0-2-113,5-5 0,-4-1-1,0 0 1,-5-3-86,0-1 1,0-4-119,4 5 0,-5-1-114,-3 4 1,-2 2 13,-2 2 8,0-2 75,0 10 1,-6 2-320,-2 11 0,-7 6 35,-1 11 1,-1 2-60,5 6 0,0 1 68,-1 2 0,1 2-53,0 3 0,5 3-151,3-3 0,-2 1 144,2-1 0,1 1 77,8-6 0,3 1 92,8-4 0,-1-6 155,6-3 0,3-3-13,5-5 1,4-3 200,-4-5 0,5-1-54,-1-3 1,1-7 92,-1-6 0,-3-4 50,-6 0 1,-1-1-78,-2 2 1,1-8-28,-6 4 0,1-4-33,-5 4 1,-4 1 47,0 2 1,-1-1 83,1 6-183,-2-1 0,-7 6-17,-4 3 1,3 4-113,-6 8 1,-1 3-64,-3 5 0,4 6 86,0 3 1,-1 2-206,-3 1 1,4 0-26,0-4 0,5 3-94,-1-2 0,2 2 118,2 2 1,0-6 44,0-3 1,6 2-27,2-1 1,4-5 86,5-4 1,2-5 120,6 1 0,-1-4-128,1-4 0,5-3 283,3-5 0,-2-5-29,2 1 0,-6-6 161,2 1 0,-3-6-66,-1-2 0,-2 1 74,-3 3 0,-2-4-127,-5 1 1,-3 4 83,-1 8-104,-4 2 0,-6 8-26,-3 1 0,-3 10-287,-5 3 0,-1 8 68,1 5 0,4 2-163,-1 1 0,5 1 8,-4 0 1,5-5-89,-1 1 1,4-2 182,4 1 1,3 2 68,6-5 0,3-2 149,0-7 0,10 1-106,-1-4 0,6-3 469,-2-6 1,4-3-35,-4-5 1,-1-2 104,-3-2 0,2-2-178,-2-2 1,-5-4 40,-11 4 0,0-3-117,-5-2 1,0-4-158,-4 1 1,-1 3-361,-3 5 0,-3 0 163,-5 0 0,4 2-1709,-1 6-36,1 0-760,-4 5 2450,5 1 0,40 18 1,22 9-1,3 0 1,0-1-1</inkml:trace>
  <inkml:trace contextRef="#ctx0" brushRef="#br0">6092 13032 7909,'-13'-5'220,"1"3"-184,0-2 1,-1 3 522,1 1 1,-2 1-147,-2 3 1,1 3-51,-6 6 0,6 0-174,-1 4 1,-2-2-76,2 5 0,-1-1-64,5 2 0,5 1 95,3-6 1,-1 5-113,1-5 0,-1 0 94,5-3 1,6-2-113,2-3 0,9-3 83,3-5 0,-1 0 5,2 0 0,-1-5-1,5-3 1,-1-7 0,1-2 0,-6-5 24,-2 2 1,0 1-10,0-2 0,-2 1-169,-7-5 0,2 0 98,-6 1 0,0-2-523,-4-3 1,-2 5 112,-2-1 1,-3 3-50,-5 10 1,-1-2-155,-4 10 0,3 0-354,-2 4 0,2 1-480,2 3 1400,5 3 0,-4 38 0,4 9 0</inkml:trace>
  <inkml:trace contextRef="#ctx0" brushRef="#br0">6535 12700 7909,'0'-25'0,"1"1"0,3-1 0,-3 1 293,4-1 1,0 0 1157,-1 1-592,0 5 0,-4 5 181,0 6-829,0 5 1,-4 3 20,0 8 1,-6 9-119,2 3 1,-3 9 36,-1 4 1,0 2-44,-1 2 0,2 4 16,3 0 0,-3 6-183,3-2 1,3 3-410,1 1 1,-2 0 137,2 0 0,0 5-141,4-1 0,0-1 216,0-7 1,0-3-150,0-5 1,0-1-68,0-3 0,0-9-174,0-7 1,0-4-434,0 0 3,0-6 1075,5-2 0,8-43 0,6-10 0</inkml:trace>
  <inkml:trace contextRef="#ctx0" brushRef="#br0">6362 13106 7920,'-12'-12'0,"-4"-1"207,-1 1 0,1 0-83,3 0 0,7 3 1713,2 1-870,-3 5-869,5-2 1,2 5-135,9 0 1,7-4-382,4 0 0,5 0-498,4 4 1,2 0 498,6 0 1,1 0 415,3 0 0,10-7 0,8-3 0,6 0 0,1 0 0</inkml:trace>
  <inkml:trace contextRef="#ctx0" brushRef="#br0">8011 12651 7920,'0'-13'0,"0"-3"425,0 0 0,0-1-213,0 5 1,-1 4-347,-3 0 0,-4 1 233,-9-2 1,2 4 356,-5 5 0,-1 0-224,-3 0 0,-5 7-108,0 5 1,-4 2-72,5 6 0,-5 2 60,4 7 0,-4 1-28,5 3 1,4-3 97,8-5 1,4-1-204,3 1 1,4-2 4,5-2 0,1-4-29,3-4 1,9-1 34,7 0 1,-1-1-112,2-3 0,3 2-69,5-6 1,1 0 55,-1-4 1,1 0-373,3 0 1,1 0 152,-5 0 1,4 0-913,-5 0 1264,7 0 0,-4-16 0,6-5 0</inkml:trace>
  <inkml:trace contextRef="#ctx0" brushRef="#br0">2154 13857 7859,'-9'0'-20,"1"0"0,0 0 47,-4 0-59,-1 0 1,1 0 60,0 0 0,-1 0-161,1 0 1,4 0-42,0 0 252,5 0-50,-2 0 39,5 0 0,5 0-6,3 0 0,-1 0 3,1 0 0,0 0 18,5 0 0,-1 0-25,0 0 1,2 0 9,2 0 1,4 0-9,4 0 0,1 0 11,-1 0 1,1 0-105,0 0 1,5 0 81,3 0 1,2 0-23,2 0 1,5-4 8,4 0 0,1-1-2,3 5 0,-1 0 12,0 0 1,4 0-163,1 0 1,0 0 108,0 0 1,-2-4 48,5 0 0,-1 0-8,2 4 1,-2-1 2,-3-3 0,-2 2 7,2-2 0,6 1-27,-2-1 1,5 3-1,-9-3 0,6-2-10,-2 2 1,7-4-301,2 4 1,1 0 249,-1 4 0,-2-4 53,-29 2 1,0 0 0,33-6-36,-33 5 1,0 1 0,33-6 26,-2 4 1,-3-4-13,2 4 0,2-2 4,-1 2 1,0 3 0,-5-3 0,1 1 27,-1-1 1,1 3 5,-1-4 0,1 0 26,-1 1 1,1 0-42,-1 4 1,5-4 111,0 0 0,-1-5-78,-3 5 1,1-1 8,2 1 0,1 2-36,0-2 0,-1-1-1,-7 1 1,2-5 22,1 5 1,5-1-4,0 1 0,-1 2-6,-3-2 0,-1-1-2,1 1 0,4-2-67,-1 2 1,1 3 61,-5-3 1,2-2-20,3 2 1,-3-4 37,2 4 1,-6-2-4,-1 2 0,-5 3-149,4-3 0,-1-2 252,2 2 1,-8-1-17,-4 1 1,-8 2-67,-1-2 0,0 3 117,-4 1 0,-3 0 61,-2 0 0,-2 0-16,-1 0 0,-2 0 142,-2 0 1,1 0-300,-6 0 1,0 0 166,-3 0 1,-5 0-300,0 0 0,-4 0-95,4 0 136,-5 0-175,3 0 181,-6 0-1387,0 0 168,-6 0 80,5-6 286,-10 5 0,8-4 870,-5 5 0,-11-44 0,-7-11 0</inkml:trace>
  <inkml:trace contextRef="#ctx0" brushRef="#br0">27997 12478 7768,'-6'-6'0,"5"-1"-1357,-3 3 1164,-3-3 1,4-1 586,-5-1-284,5 7-104,-8-9 1,10 8-8,-3-5 2,-3 5 1,4-6-1,-5 4 0,4 0 4,-4 1 1,4 3-3,-5-4 0,5 4 3,-4 1 0,0-4 11,-4 0 0,-1 0 4,1 4 0,-2 0 2,-2 0 0,2 0-12,-2 0 1,-3 0 2,-2 0 1,-2 1 105,-2 3 1,1-1-93,-1 5 1,0-4 7,1 4 1,-6 1-32,-3 3 0,1 0-2,0 1 0,-1 0-8,-4 4 1,0 0-13,0 4 1,-1 6-1,-3-2 1,1 8-163,-5 0 1,1 2 116,-1 2 0,-3 5 54,3 4 1,-1 1-227,1 3 1,19-24-1,1 1 221,2-1 1,1 1-1,-1 0 1,1 1-15,-15 25 0,0-1 24,0 6 1,5-2 2,4 1 0,2 3 2,1-2 1,1-2-11,-1 1 0,2 3 4,2 2 1,2 2-4,3-6 1,2 2 118,-2 1 0,6 4-62,2-4 1,5-2-154,-1-10 1,3 0 111,1 1 0,0 2 0,0-3 0,5 1-6,3-9 1,3 5 7,2-5 1,3 5 54,0-1 1,2-2-58,-2-2 1,0-2 116,4 2 1,1-2-46,3 2 1,1-3 8,-1-1 0,1 0-24,0 0 0,1-2 5,2-2 1,0-2-99,4-2 0,-3-3 63,4 3 0,0-3-23,4-2 1,0 0 23,0-4 0,1 2 48,3-6 1,-1 5-20,5-5 1,-4 2 12,4-1 1,-1-4-47,1 4 0,5 0 7,-5 0 1,6-1-106,-6-3 0,-1 3 108,1 0 0,-1 1-105,1-5 0,-1 3 81,-3-3 1,-3 3 0,3-6 0,1 2-2,-1 1 1,4-4-4,-3 0 1,0-5 6,-1 1 1,1 2 0,3-2 0,3 0 65,-3-4 0,-1 0-56,1 0 0,-1 0 64,1 0 0,2 0-58,-6 0 1,4 0 0,-4 0 1,4-2-19,-4-2 0,0 2-2,-4-7 1,1 1-6,3-4 0,-1 0 18,5-1 1,-5 0-86,1-4 1,1-2 70,-1-6 0,4 1-57,-4-1 1,4-4 45,-4 1 1,0-5 3,-4 4 0,-1-5 1,-3 1 1,2 2-4,-2-2 1,-2 0 3,2-4 1,-1 4 6,1 1 1,1 3 22,-6-4 0,0 4-27,-8-3 1,4-1-4,-4-4 0,-1 0 2,2 0 1,-5 0-29,5 0 1,-2-5 17,1-3 1,-1 1-4,-2-1 1,-3 4-49,2-4 1,-4 1-9,-4-1 0,-2-3 43,-6 3 0,0 1-7,0-1 0,-6 0-25,-2-4 0,0 3 23,-4 1 0,2 4 20,-6-4 1,2 1 12,2-1 0,-5 3 13,1 5 0,-5 0-12,5 0 1,-6-4 3,2 0 0,1 4-36,-2 4 0,0 1 22,-3-5 1,-1 0-3,1 0 1,-1 4-4,0 0 1,1 2 1,-1-2 0,-4-3 1,1 3 1,-2 3 1,1 2 1,3-2-1,-3 1 0,-2-3 3,-2 8 0,2-4-8,-2 8 1,4-3 2,-4-2 0,0 1-16,-4-1 1,1 0 12,-1 1 1,1 0 163,3 4 1,-5-6-148,5 5 0,-5-3 1,5 7 0,2-3 376,-2 3 1,1-3-324,0 4 1,-4-1 49,3 5 0,-2 0-122,-2-1 1,-2 2-258,-2 3 1,2-3 80,-6 3 1,1 1 4,-1-1 1,-3 5 4,3-1 0,2 1-123,2-1 1,7 3 103,1-3 1,2 2-148,-2 2 0,8 5-22,9-1 1,2 5 355,2-1 0,0-2 0,10-1 0,4-5 0</inkml:trace>
  <inkml:trace contextRef="#ctx0" brushRef="#br0">28009 11556 7705,'-6'-13'-1721,"5"1"1971,-10 0-126,10-1 1,-6 2-106,3 3 1,2 1 4,-2 3 1,3 3 77,1-10-63,0 10 259,0-10-261,0 9 0,0-5 110,0 3 1,1 3 12,3-3 35,-2 2-123,3 2 0,-3-4 82,2 0-201,-3 0 106,5 4-77,-6 0 1,1 4 96,3 0-44,-3 6 1,5-3-4,-6 5 1,4 2 1,0 2 0,0-1 14,-4 6 1,0-1 8,0 5 0,4 5-37,0 3 0,1 4 24,-5 4 1,0 2-99,0 7 0,0 4-143,0 4 0,-6 2 174,-2 1 0,1 6 13,3-32 0,0 0 1,-4 32-17,-5-1 0,2-3-1,3-2 1,-3 4 21,3-4 1,1 2 8,-1-10 0,5 5-4,-1-5 1,3 4 68,1-3 0,0-1-62,0-4 1,0-1-12,0-3 1,0 6 10,0-6 1,0 4 3,0-8 1,-4 0 8,0-4 1,-6 4-3,2 0 1,2-1-27,2-7 0,-1 1 22,1-5 1,-5 3 18,5-3 0,0 0 199,4-5 1,0 0-227,0-4 0,0 2 74,0-5 1,0-1-73,0-4 1,0-4-17,0 1 1,2-3-4,2 3 0,-2-2-83,7-3 0,-5-3 55,4 3 0,-4 2-162,4-2 1,-4 0-99,5-4 99,-7 0 1,5 0-88,-3 0 0,-2-6-93,2-2 0,-3-4 380,-1-5 0,-5-40 0,1 21 0,1-1 0</inkml:trace>
  <inkml:trace contextRef="#ctx0" brushRef="#br0">27837 11605 7713,'0'-17'-215,"0"1"0,0-5-364,0 5 1,1 0 652,3 3 0,-3 1 9,4 0 574,-4 5-293,-1 1-269,0 6-119,0 0 1,-4 6-6,0 2 0,-7 4 93,-2 5 0,1-2-14,-4 5 0,-2-1 37,2 2 0,-2 2-88,1-2 1,4-3 132,-4-2 1,4 2-48,0-2 1,5-4-8,0-3 1,5-5 169,-1 4-166,-3-5 1,7 1-88,0-8 1,7-5 63,10-7 0,-2 1-115,5-6 1,1 1 55,3-5 1,-3 1 12,-1-1 1,1 2 42,3 2 0,0 0 6,-4 4 0,2 1 10,-6 3 1,5 2 16,-5 3 0,1 3-31,-5 5 0,-4 9 10,0 4 0,-3 9-142,3 2 1,-1 2 124,1 7 1,3-2-410,-3 2 0,7 1-40,1-5 0,6 0-192,-1-5 0,7-4 590,5-4 0,25-19 0,6-5 0</inkml:trace>
  <inkml:trace contextRef="#ctx0" brushRef="#br0">27947 13451 7752,'-6'-7'-1835,"0"1"1656,6 1 179,0 4 0,0-5 19,0 6-39,0 0 318,6 0-145,-5 0 1,6 0 153,-3 0-228,-3 0 0,6 0 103,-3 0-125,-2 0 1,4 0 76,-2 0-158,-2 0 1,7 1 72,-4 4 0,-1-3-24,-4 6 0,1 1-27,3 3 1,-3 0-7,4 1 0,-4 0 29,-1 4 0,0 2-5,0 5 1,-1 2 59,-4 3 1,4 3-50,-3 4 1,-3 7-26,-1 2 1,1-1 27,-1 1 0,1-5-26,-1 1 0,-2 1 22,6-1 1,0-1-5,4-8 1,0 3-26,0-7 0,0 1-7,0-4 0,1-1-9,4 1 0,-4-6 30,3-3 0,1 2-19,0-1 0,3-1 14,-4-4 1,0 1-33,-4-1 0,4-4-21,0 0 27,0-5 0,-4 4 3,0-3-4,0-3 24,0 5 0,-1-6-18,-3 0 16,2 0-12,-3 0-280,5 0 20,-5 0-157,3 0 68,-3 0 360,5 0 0,0 0 0,16-27 0,5-8 0</inkml:trace>
  <inkml:trace contextRef="#ctx0" brushRef="#br0">27960 14447 7724,'-13'0'-300,"1"0"0,0 0-191,-1 0 0,5-4 491,0 0 224,0 0 57,1-1 3,-4 3-240,10-3-76,-5 5 160,6 0 8,6 0-19,1 0 0,5 0-99,0 0 0,0 0 115,1 0 1,-1 0-49,0 0 0,5 4-10,-1 0 0,6 0-3,-1-4 0,6 4-13,2 0 1,5 2-16,-1-2 1,8-3-15,4 3 0,4-1-47,4 1 1,8-2-196,4 2 1,-28-3 0,1-1 179,-1 0 0,0 0 0,1 0 0,1 0 26,-2 0 0,0 0 1,0 0-1,1 0-4,1 0 0,0 0 1,0-2-1,1 0 17,1 0 1,0 0-1,-1 0 1,-1 0-1,-2 2 1,0 0-1,0-2 1,0 0-1,0 0 1,0 0 0,2-1 0,0 1 1,0 2 0,0 0 0,0-1 0,0-2 31,-2 2 1,0-2 0,0-1 0,1 0-28,0 2 0,2 0 1,1-3-1,1 0-22,1 1 0,0 0 1,2-1-1,-1 1 23,-3 0 1,0-1 0,1 0 0,1-1-39,0 2 0,0 0 0,2 1 0,-1-1 18,-1 0 1,0 0 0,1 3 0,0 0-5,-5-1 0,0-1 1,-2 1-1,-1-1 5,-1 1 1,0 0 0,32-2-178,-1 4 0,-10 0 277,-11 0 1,-4 0-87,4 0 1,-5 0 22,1 0 1,-7-4-15,-1 0 1,-6-1-29,2 5 1,-5-4 707,-3 0-692,-3 0 1,-10 4 126,0 0-150,-5 0-65,2 0 1,-6 0 34,-3 0-63,3 0 0,-6 0 36,3 0-50,-3 0 1,-6 0 47,1 0 1,-4 0-6,-1 0 0,-3-1-34,3-3 0,-4 1-15,0-5 1,-2 4-14,-2-5 0,1 5 52,-1-4 1,-4 1 132,0-1 1,2-2 1,7 6 0,-4-4 96,4 4 0,2-4-96,2 4 0,2-4 198,2 3-92,-1-4 313,7 2-384,0-5 0,7 5 66,4 3-57,1-3 0,8 6-23,2-3 1,-2 2 36,3 2 0,0 0-37,0 0 1,5 0 0,-2 0 1,-1 2 1,2 2 1,-2 1 6,1 3 1,2 3-44,-5-3 0,3 7 36,-3 2 0,-1 5-43,-4-2 1,1 4 30,-1 0 0,-5 2 10,-3 3 1,1-2-61,-1 6 0,-5-6-106,-7 2 0,-4-3-32,-5-1 0,1-2-243,-9-3 1,3-2-229,-6-6 0,-4-5 243,-1-3 1,-6-2 40,-2-2 0,0 0 319,4 0 0,3-9 0,-2-4 0,-3-1 0,0 1 0</inkml:trace>
  <inkml:trace contextRef="#ctx0" brushRef="#br0">31959 14091 7832,'-41'5'-290,"0"3"1,0 3-290,4 2 0,4 0 579,1 4 0,4-2 0,0 5 0,2-1 0,1 2 0,-4 2 0,1-2 0,0-2 0,8 1 0,-1-5 0,9 2 0,-2-4 0,10 0 0,0-1 0,4 0 0,5-5 0,8-23 0,6-12 0</inkml:trace>
  <inkml:trace contextRef="#ctx0" brushRef="#br0">32045 14706 7936,'-6'-18'-808,"-5"4"769,2-2 0,-2 4 403,-1 4 1,0-2-116,0 6 1,-1-4 79,1 4 1,-2-1-186,-2 5 0,1 2-103,-6 2 0,2 3 49,-1 5 1,-4 6 65,4 2 1,1 4 12,-2 0 0,2 1-63,-1-1 0,2 2-18,5 3 1,5-3-32,0 3 0,5-3-148,-1-2 0,3-3 16,1-1 1,1-3 35,3 3 0,3-5-142,5 2 0,5-8 43,-1 0 0,6-3-47,-1 3 0,2 0-160,2-5 0,-1 0-186,1-4 1,-2 5 89,-2-1 1,2 4 440,-3-4 0,-2-11 0,0-7 0</inkml:trace>
  <inkml:trace contextRef="#ctx0" brushRef="#br0">31996 15001 7936,'4'-12'-595,"0"0"1,6 1-80,-2 3 1253,3-9 1,1 9-197,1-9 1,-1 9-81,0 4 1,5-1-101,-1 1 1,0 0 34,-3 4 0,-1 5-123,0 3 1,-1 3 2,-2 1 1,0 5 56,-5-1 1,0 5-6,-4-5 0,-4 6-605,0-1 1,-7-2 249,-1 1 1,0-5 18,-5 2 0,2 0-1,-1 0 0,2-1-23,-2-3 0,3-5 145,5 0 205,-3-5 123,10 2-226,-5-5 0,12-5-9,2-4 0,8-3 6,5-4 1,2 1-92,2-6 0,4 5 36,-1-5 0,0 1-22,-8-5 0,3 5 75,-2-1 1,-3 2-5,-2-1 1,-6 3 212,-2 9 1,-5 1-69,1 3 0,-8 3-57,-5-4 0,-2 10-32,-1 3 1,-4 3 12,-1 1 1,-3 4-42,3 1 0,1 1-131,4-2 0,1-1 52,2 6 0,0-6-172,5 1 1,0-2-174,4-2 1,2 0 151,7 1 1,4-1-103,12 0 1,1-1-106,3-3 1,3 2-695,9-6 1097,3 0 0,-5-6 0,4-1 0,2-1 0,1 1 0</inkml:trace>
  <inkml:trace contextRef="#ctx0" brushRef="#br0">27947 10362 6602,'6'-7'-801,"-5"0"910,3 3 61,3 3 0,-5-6 74,2 3 1,1 1-119,-1-5 1,4 4 86,-3-5 0,3 1-83,-4-4 0,4 4 111,-4 0 0,6-1-92,-2-3 1,-1 4 174,1 0-101,-5-1-19,8-3-253,-10 0 1,4 4 97,-5-1 0,-1 7-139,-3-2 0,-3 4 88,-5 4 0,-5 3 29,1 5 1,-6 4 51,2 1 0,-4 6 3,0 2 1,3-1-58,1 5 0,1 1 13,-2-1 0,5 3-36,7-3 1,0 4 55,5-4 1,0-1-137,4-3 1,9-2 105,4-2 0,6-3-65,-3-6 1,10-1 3,-1-3 1,2-3-4,-2-5 1,1 0 34,2 0 0,2 0-7,3 0 0,-3-5-100,-5-3 0,0-3 90,-1-1 1,-1-5 154,-2 1 1,-3-2-88,-6 2 0,0 1 69,1-6 0,-5 6-55,0-1 1,-5 2 107,1 2 57,-3-1-108,-1 6 0,-1 2-281,-3 5 0,-2 1 66,-2 3 0,-3 3-25,3 6 1,1 3 106,-1 0 0,5 2-95,-1-1 0,-1-4 65,1 4 1,-1-4-14,5 0 1,2-2 53,2-3 0,3 1 25,5-5 1,0 5 109,1-5 1,0 0-131,4-4 0,-2-2 134,5-2 0,-5-2-11,2-7 0,1 1-22,-2 0 0,4-1-13,-3 1 1,-1 0 100,-3-1 0,-3 1-82,-1 0 1,2-3 129,-3 2-98,-3-2 46,1 9-246,-6-1 1,0 3 71,0 8 1,-4 8-235,0 9 0,-5 6 19,5 2 0,-4 9 129,4-1 0,0 8-27,4 0 1,-4 12-181,0 5 1,1-27 0,2 0 378,1 35 1,1-34 0,2 0-51,-2 1 1,2 0-1,1-1 1,0-1-24,0 31 0,2-8-14,-2-13 0,-3-4 202,3-8-70,-3-3 210,-1-16-222,0-3 0,-1-18 128,-3-5 1,-1-6 91,-4-7 1,-2-1-253,3-2 0,-3-4-107,-1-5 0,1-1 6,3-3 0,-2 3-189,6-3 1,-4 4-8,4 4 0,0 3-204,4 5 0,5 6-666,3 3 1,9 4 435,3 3 0,5 4 629,4 5 0,13 20 0,7 9 0,7 2 0,0 0 0</inkml:trace>
  <inkml:trace contextRef="#ctx0" brushRef="#br0">27960 14288 7904,'-6'12'0,"-2"0"0,-3 0-323,-1 1 0,4-1 184,-1 0 1,3-3 144,-3-1 0,2-4 6,3 4 1,3-4-14,-3 4-21,3-5 103,1 8 46,0-10-47,0 10 227,0-9-188,0 3 0,1-5 75,3 0 68,-3 0 40,5 0-93,-1 0-103,2-5 0,5-2-22,1-5 0,-1-1 10,0 1 0,5-2-2,-1-2 1,6 1-4,-1-6 0,2 1-1,1-5 0,7-2-14,1-6 0,13-1-298,5-11 1,-21 20 0,0-1 209,2-2 0,0-1 0,2-4 0,1 0-282,2-1 0,2-2 1,3-2-1,0-2 267,0-1 0,0 0 0,3 2 0,-1-1 51,-1 1 1,-2 0 0,3 1-1,-1 1-26,1 0 1,0 0 0,0 1-1,-1 1-7,-1 2 1,0 0-1,-1 0 1,-2 1-200,-3 3 0,0 0 0,1 2 0,0 0 208,-1 0 0,0 0 1,1 0-1,-1 0 0,0 0 1,0 0 0,-1 2 0,-1 1-17,-2 1 1,-1 1-1,27-18-214,-4-1 0,2-1 199,-2 1 1,-4 0 19,-4 4 1,0 0-5,5 0 1,-4 1 213,-5 4 0,-1 2-249,-12 5 1,1 0 605,-4 1 0,-2 0-577,-2 4 1,2-2 559,-3 6 0,-2-1-475,-2 5 1,-2 1 295,-2 3 0,-3-3-333,-1 3 175,-5 2-259,2-5-22,-5 10-292,0-5 198,0 6-290,0 0 190,-5 0 130,-2 0 0,-6 0-69,1 0 119,0 6 1,0-5 1,-1 3 1,5-2-68,0-2 99,0 0 0,-5 0 11,1 0 1,4 0 148,0 0-108,-1 0 1,-3-4 38,0 0 1,4-1-67,-1 5 0,3-1 150,-3-3 1,-2 3-14,3-3 1,1 2 114,-1 2 0,4-4-15,-4 0 305,5 0-265,-8 4-103,10 0 1,-3-4-7,8 0 1,3 0-17,5 4 0,6 0-73,2 0 0,3 0 76,2 0 1,4 0-5,0 0 1,3 1 23,-3 3 0,3 1 13,-8 4 0,2 3-226,-9 0 0,-2 2 110,-7 6 0,-3 1-80,-5 4 0,-5 3 76,-3 1 1,-10 1-210,-7-1 0,-1 1-114,-7 3 0,5-3-60,-5-6 0,5-3 9,0-1 0,-1 0-145,4 0 0,4-2 83,8-6 1,6-4 403,3 1 0,41-18 0,11 1 0</inkml:trace>
  <inkml:trace contextRef="#ctx0" brushRef="#br0">31492 11912 7978,'12'-5'-446,"0"-2"-56,0-5 1,1-1 517,-1 1 0,0 0 507,1 0 1,-2 2-31,-3-2-314,3 2 1,-6-8-193,3 6 1,-2 4 103,-6 0 1,-1 5-137,-4-1 0,-1-2 108,-7 2 0,-4 0-81,-4 4 0,-2 1 82,-2 4 1,-1 1-6,-3 7 0,2-1 19,-6 0 0,5 5 15,-5-1 0,5 6-17,0-1 0,2 3 10,1 5 1,2 1-53,2 3 0,8-2 46,5-2 1,6 1-62,2 3 1,7 1 16,9-5 1,5-1-5,8-3 0,3-6-16,9-2 0,2-4-4,2 0 0,3-7-180,-3-1 1,1-4 54,0-1 1,0 0-191,-5 0 0,-1-1 94,-7-4 0,-5-1-176,-7-7 0,-1 1 7,-7 0 0,0-5-11,-9 1 0,0-6 389,-4 1 0,-49-18 0,18 16 0,1 1 0</inkml:trace>
  <inkml:trace contextRef="#ctx0" brushRef="#br0">31332 11629 8005,'-13'0'-203,"1"0"0,0-5-254,-1-3 0,5 2 826,0 2-67,0-3 27,-5 6-104,7-5-169,0 6 1,8 0 43,2 0 1,2 0-3,7 0 0,0 0-1,4 0 1,3 0 4,9 0 0,-2-1-36,6-3 1,-4 3 28,4-3 1,2-2-130,2 2 0,3-2 121,-7 2 1,2 2-120,2-7 0,-1 3 48,-3-3 1,-3-2-125,-6 3 1,-1 1 76,-2-1 0,-5 4-65,-7-4 69,-4 5 1,-10-4-5,-4 3 1,1 3-99,-4-3 1,2 2 114,-6 2 1,-2 0-25,2 0 1,-5 0 7,5 0 1,-2 0-6,2 0 0,2 4 13,-2 1 0,2-1 1,2-4 0,3 0-8,1 0 1,4 1-5,-4 3 160,5-2-135,-2 3 124,5-5-248,5 0-275,2 5 103,5-3-44,1 9 1,-5-6-285,0 3 632,-5 3 0,-3 7 0,-7 8 0</inkml:trace>
  <inkml:trace contextRef="#ctx0" brushRef="#br0">31688 11568 8021,'0'-8'-209,"0"-1"0,-4 1-222,0-4 0,0 4 433,4 0 357,0-1 0,0-3-194,0 0 1,0 3 160,0 1-191,0 0 1,0 0 1,0 0 1,2 5-5,2-1 1,-2 2-39,7 2 0,-5 0-131,4 0 1,-4 0 36,4 0 0,-4 5 93,4-1 1,-3 4-214,3-4 0,-4 4 92,4-4 1,-4 4-168,4-3-10,1 4 41,3-2 0,-4 4 10,0-3-249,-5-2 299,3-1 38,-6-4 1,0 6-123,0-3 0,-2-2 54,-2 2 0,1-3-168,-5-1 1,0 4-23,-4 0 323,5 1 0,-15 11 0,1 4 0</inkml:trace>
  <inkml:trace contextRef="#ctx0" brushRef="#br0">32193 11580 8050,'5'-12'-186,"-2"1"203,5 3 282,-5-3-207,8 4 0,-5-1 89,2 0 0,-1 5-38,-3-1 0,-2-2 211,7 2-177,-7 0 1,5 0 95,-3 0-144,-2 0 1,5 4-5,-3 0 1,-3 1-85,3 3 0,-3 0-4,-1 9 0,0-4 87,0 8 0,-1 2-3,-3 1 1,1 9-8,-5 4 0,0 2-2,-4 2 0,3 7-47,1 5 0,0 7-402,-4 10 1,3-2 353,5-29 0,0 0 1,3 0-1,-1 0-82,0 1 0,0 1 1,2 0-1,0-1 16,2-1 0,0 0 1,1 28-91,5-6 0,1-11 88,3 0 1,-1-4-43,-3-5 0,-1-8-149,-3-13 1,-3-2-14,3-2 0,-4-1-216,-4-3 0,2-2 15,-7-6 1,5 0-22,-4 0 0,0-2 519,-4-2 0,-14-17 0,-4-8 0,-4-5 0,1 1 0</inkml:trace>
  <inkml:trace contextRef="#ctx0" brushRef="#br0">31110 11679 8050,'1'-13'0,"4"1"0,-4 0-350,3-1-72,3 1 0,-2 0 444,4-1 1,-4 5 904,-5 0-275,5 5-302,-3-2-360,3 5 1,-5 1 119,0 3 1,0 3-31,0 5 1,-5 5 92,-3-1 0,1 8-77,-1 0 0,-1 2 14,-3 7 0,0 1 16,-1 7 1,1-1-10,0 5 0,0 5-235,-1 8 1,1 6 139,0 2 0,5-31 0,1 0 98,-6 30 0,4 2-236,0-1 1,5-5 23,-1 1 0,1-7-82,-1-10 0,3-3 69,-4-5 1,4-3-236,1-5 91,0 0 131,0-16-221,0 0 109,0-8 190,0-5 0,1-1-326,4-3 0,-4 1-84,3-5 1,2 4 224,-2-5 1,0 5 224,-4-4 0,5-11 0,2-7 0</inkml:trace>
  <inkml:trace contextRef="#ctx0" brushRef="#br0">2067 14361 7714,'-5'-12'1,"2"4"100,-5 0 1,4-1 252,-4-3 1,1 4 8,-1 0 0,1 1-102,3-1 1,2 1 467,-2 3-196,-3 2-317,6-3 0,-4 6-46,5 3 0,-4 5 0,-1 7 1,1 3-74,4 6 1,-1 5 69,-3 3 1,2 4-202,-2 4 0,-1-2 13,1 6 0,0-4-290,4 4 1,-4-1 82,-1 1 0,1-4-49,4-8 1,0-3-103,0-5 0,0 2-251,0-2 0,2-5-984,2-11 615,-3-4 999,5-5 0,-6-38 0,0-10 0</inkml:trace>
  <inkml:trace contextRef="#ctx0" brushRef="#br0">1809 14706 7744,'-12'-12'0,"-1"-1"0,1 5-277,0 0 0,4 1 465,-1-1 1168,7-3-1044,-4 4 1,8-1-155,2 0 0,7 5-34,5-1 1,5-2-149,-5 2 1,10-1-69,-1 1 1,3 1 106,1-5 1,-2 4-48,6-5 1,-4 7-7,4-2 0,-6-2-92,2 2 1,-3 0 91,-2 4 0,1 0 24,0 0-8,-6 0 21,-2 0-15,-10 5 1,-1 2 30,-6 6 0,-4-5-20,0 0 0,-5-4 9,5 4-8,-5-5 0,6 4-2,-5-3 2,5-3-76,-8 5 81,10-6-113,-5 0 103,6 0 0,0-2-8,0-2 14,0 3 1,0-6-2,0 3 37,0 3 17,0-5 62,0 1-89,0 3 91,0-3-77,0-1 267,0 5-66,0-4 115,0 5-114,0 0 0,-4 5-140,0 3 0,0 5 9,4 3 0,0 3 31,0 6 1,0 1-41,0 2 0,0 0-178,0 5 0,1-5-2,3 5 0,3-7-3,6-1 0,-1-6 64,0-7 0,2-1-99,2-3 1,-2-2-31,2-6 1,-1-6 71,2-2 0,-4-7 35,4-1 1,-4-6 0,0 1 1,-5-6 138,0-2 0,-5-1-34,1 1 0,-3 3 84,-1-2 1,-1 0-171,-3 0 0,-4 3 4,-9 0 0,2 2-69,-5 7 1,3 5 112,-3 7 1,-1 2-375,-3 2 1,3 2-31,1 2 0,5 4-157,-2 8 1,4-1 96,0 6 0,6-5-504,3 5 942,8-6 0,58 14 0,-22-16 0,1 0 0</inkml:trace>
  <inkml:trace contextRef="#ctx0" brushRef="#br0">2695 14423 7753,'0'-19'0,"0"1"-321,0 6 1,0 3 11,0 1 1,0 4 3338,0-4-2154,0 5 0,-4-1-413,0 8 0,-2 7-253,2 6 0,3 9-152,-3-2 0,2 5 18,2 0 1,-4 1 89,0 2 0,0 7-426,4-6 0,0 3 131,0-7 0,0 4-679,0-4 1,0-1 123,0-3 0,0-4-848,0-1 1039,0-5 0,2 2-205,2-9 698,-3-3 0,-1-27 0,-7-5 0</inkml:trace>
  <inkml:trace contextRef="#ctx0" brushRef="#br0">2547 14706 7753,'-12'-7'0,"0"-2"0,-1 4 136,1-4 1,4 3 34,0-2 360,5 3 1,-1 5-343,8 0 0,4-4-383,9-1 0,3 1-109,9 4 1,-2 0 183,6 0 1,0-4 121,4 0-3,0 0 0,10-1 0,8-1 0,5-1 0,-1 0 0</inkml:trace>
  <inkml:trace contextRef="#ctx0" brushRef="#br0">3163 14509 7753,'-6'-7'0,"3"-2"216,-5 5 1,0-5-60,-4 5 0,-1 0 484,1 4 1,-4 0-219,-1 0 0,-5 6-182,2 2 1,1 4-94,-2 4 1,6 2 0,-1 3 0,2 1-161,2-6 0,4 6 84,-1-2 1,7 2-212,-2-1 1,2 1-26,2-6 0,2 5-126,2-5 0,3-1 112,5-7 1,2 2-13,2-6 0,-1 0-41,6-4 0,-5-1 51,4-3 0,-5-3 178,2-6 1,1 0-99,-2-4 1,2 2 214,-2-5 0,-6 3 27,2-3 0,-2 3 40,2-3 1,-4 1-3,0-2-11,-5 4 1,3 8 212,-6 1-292,0 5 0,-4 3-82,-1 9 0,-3 6 71,4 1 1,-4 5-145,4-5 0,0 4 34,4-3 1,0 3-54,0-3 1,1-1-12,3-3-107,3-1 1,9-4 63,1 0 0,1-5 90,-2 1 0,2-4 12,2-4 1,4-7-21,-4-5 0,3-6 111,2 1 1,-6-2-53,-3-2 0,2-1 132,-1-2 1,-2 0 68,-7-4 1,1-1 72,-4-4 0,-1 0-40,-4 0 0,0 0 61,0 0 0,-4 7 439,-1 5-445,-4 6 0,2 12-141,-5 3 1,-1 4 37,1 4 1,0 9-180,0 7 1,-1 9-30,1 4 1,0 2-141,-1 2 0,5 0-110,0 0 0,5 4-289,-1 0 0,3 2-485,1-2 1,0-3 424,0 3 1,9-4-213,4-4 1,8-3 829,4-6 0,27-10 0,12-3 0</inkml:trace>
  <inkml:trace contextRef="#ctx0" brushRef="#br0">4959 14411 7732,'-12'-2'-149,"0"-2"0,4 3 716,-1-3 0,1-2-153,-4 2 0,0-4-151,-1 4 0,1-6-55,0 2 0,-5 1-31,1-1 0,-1 5 31,5-1 0,-4 3 0,-1 1 0,1 1-88,4 3 0,-1 3-139,1 5 0,0 1-399,-1-1 0,2 0 243,3 1 0,-1-1-60,5 0 1,-1 0 84,5 1 1,2-2 35,2-3 1,3 3 76,5-3 0,0-1-85,1 1 0,-1-1 74,0 1 0,5 3 3,-1-3 1,1 2 43,-5-2 0,0 3 18,0-3 1,1 3 17,-1 1 0,-1 1 103,-3-1 1,2 0 197,-6 1 1,0-1-127,-4 0 1,-6-3 46,-2-1 0,-3 0-191,-1 4 0,-2 1-272,-2-1 1,-3-4-59,-6 0 1,2-5-400,2 1 1,0-3 244,4-1 1,1-1 417,3-3 0,23-37 0,12-18 0,-1-5 0,0 0 0</inkml:trace>
  <inkml:trace contextRef="#ctx0" brushRef="#br0">5033 14214 7080,'7'12'416,"-1"6"600,-6 2 1,0 5-609,0 4 1,-5 2-171,1 6 0,-1 0-115,1 0 1,1 0 56,-5 0 0,4-2-180,-4-2 0,5-3 120,-1-5-231,2-6-41,2-1-14,0-12 1,0-6 111,0-8 0,6-7 30,2-1 0,3-6 36,1 1 0,1-2 25,-1-1 0,0-1 99,0 0 1,2 1-56,3-1 0,-4 2 9,4 2 1,-4-1 32,0 6 0,-1 5 6,0 7 0,1 3-31,-1 1 0,0 5 3,0 3 0,-5 9-69,-3 3 0,2 3-139,-2 2 0,4 4 172,-4 0 0,2-1-11,-2-3 1,-3-1-1322,3 1 0,-1-2 301,1-2 1,-2-3-502,2-6 1467,-3 0 0,4-10 0,2-4 0</inkml:trace>
  <inkml:trace contextRef="#ctx0" brushRef="#br0">5427 14595 7738,'-7'-7'2201,"2"2"-1662,5-1-327,0 0 1,1-7 18,3 1 1,3 0-1,5-1 0,-2 0-30,2-4 1,-6 2-1,6-5 1,-2 1-46,2-2 1,-1-1 51,-3 6 1,-3-1-108,-5 5-22,0-6-24,0 5 1,-5 0-30,-3 9 1,-4 4-174,-5 4 1,2 4-154,-5 9 0,5 2-19,-2 6 1,1 3-339,3 1 1,0 4 275,9-4 1,0-1-352,4-3 0,0 0 241,0-1 0,6-5 122,7-2 1,4-4 119,8 0 1,5-2-1,3-3 1,2-3 194,2-5 1,0-5 53,0-3 0,3-3 24,-3-2 1,2-4-25,-6-4 0,-3-2 4,-1-2 0,-4 1 220,-5-1 1,-2 0 266,-6 1 1,-5-1-101,-3 1 1,-2 0 213,-2 4 1,-2 2-23,-2 6 1,-3 1-180,-5 3 0,-4 2-169,-1 6 1,-5 1-28,2 4 1,-3 6-111,-2 5 0,2 6-34,2-2 1,-1-1-120,6 2 0,-2-1-78,2 5 0,3-2-194,1-2 0,1 2 63,7-2 0,0-4-198,4 0 1,1-4 40,3 0 0,7-2 154,6-3 0,3-3 83,-3-5 0,5-1 91,-2-3 1,-1 1 140,2-5 0,-5-4 9,5-5 1,-6-3 198,1 3 1,-2-5-41,-2 2 0,0 1 64,1-2 1,-5 2-50,0-1 0,-5-2-92,1 5 0,-3 5 216,-1 4-281,0 5 1,-1-2-10,-3 5 0,-2 5-45,-2 3 1,-3 7-121,3 2 1,1 1-76,-1-2 1,5-2 79,-1 2 0,-1-2-119,1-2 156,-1 0 0,5 1-40,0-1 0,6-5 88,2-3 0,-1-3 16,1-1 1,4 0-1,5 0 1,1-5 95,-2-3 0,-2-3 104,2-2 0,-2 0-51,-2-4 0,5 2 44,-1-5 0,-4 5 175,-4-2 483,1 4-158,3 0-319,-5 1 0,-2 11-218,-5 5 0,-4 5-193,0 4 0,-4 4-7,4 4 1,-4-2-233,3 2 0,1-2-160,4 1 1,0 2-107,0-6 0,2-1-345,2-6 0,4 0 216,8-5 0,4 0 665,4-4 0,20-15 0,8-8 0,5-1 0,-1 0 0</inkml:trace>
  <inkml:trace contextRef="#ctx0" brushRef="#br0">7433 14226 7733,'-7'-5'-538,"-4"2"472,3-5 1,1 3 339,-1-3 1,5 0-167,-1-4 0,-1-1-36,1 1 1,-1-2 45,5-2 1,0 1 3,0-5 0,0 0 65,0 0 0,0-5-81,0 1 0,5-1 0,-1-4 0,4-2 64,-4-2 0,4 2 22,-4-2 1,2 5 67,-2 0 0,-3 6-69,3 1 1,-2 10 311,-2-1-298,0 8 1,-4 0-83,-1 8 1,-3 8 59,4 9 0,-5 3-7,0 5 0,-2 9 14,-1 12 0,4 0-4,0 8 1,4 0-476,-5 8 0,3 2 365,1-31 0,1 0 0,1 1 0,1-1-105,2 2 0,0 0 1,0-2-1,0 0 30,0 0 0,0 0 0,0 1 0,0-1-129,0 29 1,1-3-6,3-14 0,-1-5 90,5-3 0,-5-4-1056,1-4-1274,3-9 1166,-6-6 673,5-11 0,-5-7 223,3-8 0,-2-7 311,2-2 0,-14-43 0,-4-7 0</inkml:trace>
  <inkml:trace contextRef="#ctx0" brushRef="#br0">7211 14447 7733,'0'-12'0,"0"0"-730,0 0 598,0-6 0,0 4 419,0-2 1,5 6-104,-1 2 0,7 4 135,1-4 0,0 5-127,5-1 0,-4 2-34,0 2 1,0 5 69,4-1 0,-4 7-107,4 1 1,1 0-12,-2 5 1,2-4-1,-2 0 0,-1 2-7,6-3 1,-5 3-18,5-7 1,-2-2-92,1-2 1,3-3-75,-2-1 1,2-1 85,2-3 1,-1-3-19,1-6 1,-4 1 51,-1 0 1,-1-6 119,2-2 1,-5 0-55,-8 0 0,2 4 12,-6-5 1,-1 6 14,-7-1 0,-5 2-31,-7 2 1,1 1-115,-6 2 1,0 4 66,-8 5 0,2 4-338,-6 0 0,4 6-13,-4-2 0,6 3-145,-2 1 0,3 2 113,2 2 1,3-2-39,1 2 0,4-1-128,0 2 0,7-2 493,0 5 0,45 1 0,6 3 0</inkml:trace>
  <inkml:trace contextRef="#ctx0" brushRef="#br0">7864 14349 7733,'-7'-7'507,"1"-4"0,6 4-123,0-5 0,0 4-124,0 0 1,0 0 105,0-5 0,6 2-116,2 3 1,3-2-43,1 6 1,1 0-69,-1 4 0,0 0 68,1 0 1,3 7-165,0 5 0,1 6-75,-5 7 0,0 4-123,1-1 0,-5 5 6,0-4 1,-5 4-79,1-5 0,-3 1-14,-1-4 0,0-5-103,0 1 253,-5-6-45,-2-3 346,-5-7 1,3-10-2,1-3 1,6-3-10,-3-1 1,4-6-64,1-3 0,0-2-7,0-2 0,4-1-204,0-2 1,6 2 88,-2-3 0,4 3-197,5 1 1,-2 1 24,5-1 0,1 2-531,3 2 0,1 5 20,0 8 1,-2 2-171,-3 6 0,2 3 245,-5 5 592,5 1 0,-3 30 0,5 1 0</inkml:trace>
  <inkml:trace contextRef="#ctx0" brushRef="#br0">8430 14288 7733,'0'-13'-537,"-2"2"1987,-2 3-426,3 3-653,-10-1 0,6 6-188,-4 0 0,-2 3-35,3 9 0,-3-1 12,-1 10 0,1-1-97,3 5 0,-2-1 30,6 1 0,-1 1 36,1 3 0,2-5-254,-2 1 1,4-2 63,4-6 1,4-1-79,9-4 1,-2-5-44,5-3 1,-1-2-73,2-2 0,2-6 100,-2-2 1,6-4 46,2-5 1,-5-2 53,-3-6 1,-2-1-4,2-2 1,0-2 126,-4-3 0,-1-3-76,-3 3 0,-2 2 150,-3-2 1,1 2 58,-5-2 0,0 8 132,-4 9 0,-5 6-113,-3 2 1,-4 7 69,-5 1 1,2 7-117,-5 9 1,0 3-7,0 6 1,-3-1-142,2 1 1,3 4 91,2-1 0,4 5-344,3-4 1,0 4-76,5-5 0,0 1-213,4-4 1,9-2 209,4-2 1,7 0-85,1-4 1,3-6-520,5-7 1,1-3 902,3-1 0,24-16 0,2-5 0</inkml:trace>
  <inkml:trace contextRef="#ctx0" brushRef="#br0">9513 14140 7804,'-19'0'0,"5"-4"196,6 0 89,5 0-142,-3-2 1,12 5 233,2-3 0,9-2-352,3 2 1,3 0-276,2 4 1,0-1-430,-1-4 0,1 4 291,-1-3 0,1 3-296,0 1 684,-6 5 0,-7 24 0,-6 10 0</inkml:trace>
  <inkml:trace contextRef="#ctx0" brushRef="#br0">9488 14324 7804,'-12'0'0,"4"0"540,-1 0 281,7 6-230,-4-5 1,8 5-290,2-6 1,2 0-126,7 0 0,5 0-522,2 0 0,5-4 238,3 0 1,0-1 106,5 5 0,27-11 0,-25 5 0,1-1 0</inkml:trace>
  <inkml:trace contextRef="#ctx0" brushRef="#br0">11962 13844 7781,'-9'-1'0,"1"-3"0,4 3-726,-4-3 675,5-3 386,-8 0 1,9-4 82,-7 3 180,7-3-310,-9 4 1,9-1-84,-2 0 1,3 3 92,1-3 0,0 4 102,0-4-42,0 5-194,0-8 0,0 9-102,0-7 0,-2 7 40,-2-3 1,-3 0-154,-5 1 1,-1 0 82,-4 4 0,-2 1 12,-6 3 1,-1 4 30,-2 9 0,0 2 1,-5 6 1,2-1 83,-2 1 1,3 4-101,6-1 0,0 5-71,4-4 0,7 4-15,9-5 0,3 5-188,1-4 1,7 0-168,5-5 1,6-1 174,7-2 1,5-3-50,2-6 0,0-1-13,1-3 1,0-1-195,3-3 0,1-2 22,0 2 1,-1-4-69,-3-4 0,1 1-8,-5-5 516,-1-1 0,-9-20 0,-2-9 0,2-2 0,0 0 0</inkml:trace>
  <inkml:trace contextRef="#ctx0" brushRef="#br0">11469 13488 7784,'-17'-9'0,"-4"1"0,3 1 0,2-1 0,2-1 861,2 4 17,0-4-71,5 8-584,1-5 1,13 6-1,5 0 1,4-4-41,8 0 1,-1 0 29,10 4 1,0 0-165,4 0 1,4 0 31,0 0 1,4 0-289,-4 0 1,6 0-36,-2 0 1,-3 1-115,-1 3 1,-7-2 115,-1 2 0,-7-3-491,-1-1 137,-6 6 356,-12-5 0,-3 4 54,-8-5 1,-7 0 15,-6 0 1,-5-1 53,2-3 0,-2 1 64,2-5 0,-2 4 159,5-4 0,0 4-58,0-5 0,8 3 111,-4-3 1,8-2 326,-3 3 1,5 1-194,-1-1 1,4 4 58,4-4 0,-1 5-49,5-1 0,4 3-66,4 1 0,5 0-95,-5 0 1,1 0-30,-5 0 1,0 1-72,1 3 1,-1 3 34,0 5 1,-1 1-305,-3-1 1,-1 4-149,-3 1 0,-2 3-327,2-3 0,-4 0 249,-4 0 450,-3 2 0,-38 27 0,18-20 0,0 0 0</inkml:trace>
  <inkml:trace contextRef="#ctx0" brushRef="#br0">5981 15924 7811,'4'-8'-181,"0"0"-46,6 0 0,-5-5 712,3 1-118,3 0-155,-9 5 0,3-4-73,-5 3 0,4-3 10,0-2 1,0 5 114,-4 0-135,0 0 0,-5-3-3,-3 3 0,-3-2 17,-2 6 1,1 0-1,0 4 1,-6 1-60,-2 3 1,-4 3-153,0 6 0,-5 4 12,0 4 1,-1 3 141,1 5 1,-1 3-48,-2 5 1,-1-1 19,8 1 1,-1 0-71,10 0 0,1-1 22,6-3 0,4 1 0,5-6 0,7 0-25,5-8 0,7 2-15,10-5 1,-2-1-19,6-4 0,1-1-116,7-3 1,-2-2-126,2-6 1,-3 0 110,-1 0 1,4-1-412,0-4 0,0-1 58,-4-7 0,-6 1-439,-2 0 969,-8-1 0,-9-43 0,-7-11 0</inkml:trace>
  <inkml:trace contextRef="#ctx0" brushRef="#br0">5599 15530 7817,'-17'-5'3,"2"-2"-50,-6-5 0,6 4-98,-1-1 1,-2 5 1642,1-4-477,1 5-582,9-2-294,2 5 1,7 1-117,7 3 1,0-1 96,12 5 0,5-5-48,6 1 0,5 2-55,4-2 1,3 0 53,5-4 0,1 0-286,-1 0 0,0 0 3,0 0 1,1-2-11,-1-2 0,-1-1 35,-3-3 0,-3-2 39,-5 6 0,-6-4-21,-2 4 20,-3-6 118,-7 3 0,-6-1 23,-9 0 77,-8 5 0,-3-6-88,-6 4 0,1 0 134,0 1 1,0 3-113,-1-4 1,1 4-2,0 1 0,-1-4 67,1 0 8,0 0 106,-1 4 0,5 0 96,0 0-184,5 0-32,-2 0 0,5 1 26,0 3 0,0-1-78,0 5 0,1-4-16,3 4 1,-2-3-8,2 3-16,3 0 0,-5 4-316,7 1 0,-7-5 138,2 0 0,-2 0-462,-2 5 0,0-5 254,0 0 1,-4 0 407,0 4 0,-28 1 0,-2-1 0</inkml:trace>
  <inkml:trace contextRef="#ctx0" brushRef="#br0">6658 15518 7856,'0'-12'0,"0"0"0,0-1 0,0 1 234,0 0 1,4-1 390,0 1 0,0 4 393,-4 0-651,0-1 0,0-3 303,0 0-411,0 5 1,0 0-42,0 3-90,0 3 0,0-3-73,0 8 0,0 2 87,0 7 0,0 0-136,0 4 0,-4 3-6,0 9 0,-2-2-42,2 6 1,3 6 3,-3 6 0,-2 4 110,2 4 0,-1 6-242,2-25 0,2 2 1,-1 0-1,1 2 160,-3 2 1,0 2 0,2-1 0,0 1-90,-3-3 0,1 0 0,3-1 1,0 1-72,-2-4 1,1-1-1,1 35-509,1-12 0,0-2-34,0-18 1,0-3 267,0-10 1,-4 0-326,0-4 0,-10-3 296,2-9 1,-9-3-171,1-5 644,-3 0 0,-2-5 0,0-2 0</inkml:trace>
  <inkml:trace contextRef="#ctx0" brushRef="#br0">4935 15567 7856,'-2'-23'-92,"-2"3"1,3-2-366,-3 5 746,2-5 1,4 10-16,2 0 0,-1 1 1055,5 7-872,-5 0 1,2 5-185,-5 3 0,4 3-68,0 5 0,0 6-1,-4 3 1,2 2 20,2 1 0,-3 7-2,3 1 1,2 9-36,-2 4 0,4 9 2,-4 3 0,2 5-438,-2 3 1,-3-28 0,-1 0 191,2 4 1,0 0-1,-1 0 1,0-1-71,-2 1 1,2 0 0,0-3 0,2 1-18,-1 0 1,0-1 0,0-1 0,0-1-421,-2 30 0,0-12 339,0-13 1,0-8 13,0-4 1,0-9-412,0-3 0,0-8-265,0 0 394,0-7 0,1 4 426,3-6 1,5-4 65,7 0 0,24-21 0,10-9 0,7 0 0,0-1 0</inkml:trace>
  <inkml:trace contextRef="#ctx0" brushRef="#br0">7482 15973 7840,'-4'-8'-42,"0"0"0,0 4 0,4-4 0,0 4 269,0-5 0,1 5 367,3-4 1,3 5-550,5-1 0,2 3 46,3 1 1,-2-4-648,5 0 1,-3 0 271,3 4 1,-4 0-834,5 0 1117,-1 0 0,5 16 0,0 5 0</inkml:trace>
  <inkml:trace contextRef="#ctx0" brushRef="#br0">7494 16146 7840,'-8'0'0,"0"0"0,0 0 0,-4 0 207,5 0-248,1 0 0,8 0 725,2 0 0,7 0-251,5 0 0,7 0-750,2 0 0,1 0-204,7 0 1,-2-4 520,2 0 0,0-3 0,2-2 0,2 3 0,-1-1 0</inkml:trace>
  <inkml:trace contextRef="#ctx0" brushRef="#br0">9303 15063 7840,'-5'-13'-221,"4"1"-56,-3 0 0,2 4 885,2-1 1,0 5 330,0-4-581,-5 5-197,3-2 0,-4 6-130,1 3 1,4 5 107,-3 7 0,-2 3-137,2 6 1,-1 10 124,1 6 0,2 11 11,-2 6 0,3 7-455,1 5 1,0-30 0,1 1 372,1 3 0,0 2 1,0 3-1,-1 0-441,3 7 0,0-1 1,0-1-1,-1-1 344,1 1 0,0-1 0,2-5 1,-1-1-33,-1 1 0,1-1 0,0-2 0,0-2-184,2-3 1,-1-2 0,2 31-56,0-24 1,-4-8-196,5-8 220,-7-3 1,2-9 744,-8-4 0,-3-7-494,-5-6 1,-4 0 736,-1 0 0,-5-4-650,2 0 0,-3-9 28,-2 0-50,0-2-78,1-3 0,-1-1-40,1-5 110,-1-1 33,0 0 1,2-2-369,3 3 1,2-4 15,6 8 0,-1-4-356,1 0 654,0-1 0,12-9 0,4-6 0,0-3 0,0 0 0</inkml:trace>
  <inkml:trace contextRef="#ctx0" brushRef="#br0">9193 15050 7853,'-13'-5'0,"2"-2"-140,3-5 1,-1 4-175,5-1 1,-5 5 981,5-4-374,0 5 1,10-3-177,2 1 1,4 4 16,5-3 1,2 3 90,5 1 0,2 0-87,3 0 1,4-4 1,8-1 1,3 1-62,5 4 1,7-4-447,5 0 0,6-1 400,-30 2 1,0 2 0,3 0 0,0 0-254,0-1 1,2 0 0,2 1 0,1 1 141,-1 0 0,2 0 0,1 0 0,1 0 31,-1 0 0,1 0 1,3 0-1,0 0-369,2 0 0,1 0 0,2-1 0,0 0 325,0-1 1,-1 0-1,0 2 1,-1-1-12,-2-1 1,-1 0 0,1 1 0,1 0 89,2 2 0,1-2 0,3 0 0,1-2 6,-1 2 0,1-2 1,0-1-1,-1 0 35,-4 2 1,1 0 0,1-3 0,2 0-31,0 1 0,1 0 0,2 1 0,0-1-181,0 0 0,-1 0 0,2 1 0,-1-1 273,-5 0 1,0 0 0,1-1 0,-1-1-24,-1 2 1,-1 0 0,2-1 0,0-1-57,-2 0 1,0 0-1,0 0 1,-2-1-95,-3 1 0,-1 0 0,-1 0 0,1 0 78,-2 0 1,0-1 0,1 1 0,-1 0-13,-4 0 1,0 0-1,-3 0 1,-1 1 99,-4 1 1,0 0 0,29-7-91,2 3 0,-6 2-1,-7 2 0,-10 1 486,-15-1 1,-3 3-796,-5-3 769,-2 2 0,-12 4-821,-6 2 0,-11-1 529,-10 5 0,-8 0-996,-3 4 834,-9 1 0,-3-7 0,-5 0 0</inkml:trace>
  <inkml:trace contextRef="#ctx0" brushRef="#br0">10079 15580 7853,'0'-21'-93,"0"1"0,0 5-119,0-2 0,0 2 381,0-1 1,0 2 321,0-2 0,0 6-333,0 2 1,-6 4 19,-2-4 1,1 5-119,-1-1 1,-4 2 63,-5 2 1,-3 7-133,3 6 0,-4 0 62,0 8 0,-2 1 28,-2 6 0,1 0-23,-1 4 1,0 1-28,1 4 0,5 0 1,2 0 0,4 0-70,0 0 0,6 0-39,3 0 0,4-6 79,4-2 0,5-3-30,7-2 1,7 0 29,6-4 0,6-2-13,2-6 1,0-4-89,4 1 1,3-7-175,1 3 1,-1-4-358,1-1 0,-4 0 281,4 0 1,-1-1 347,1-4 0,19-12 0,1-9 0</inkml:trace>
  <inkml:trace contextRef="#ctx0" brushRef="#br0">10350 15961 7853,'-5'-12'-223,"1"0"-87,0-6 1,4 4 985,0-2 0,6 6-206,2 2 0,4 5-366,5-1 1,-2 3 4,5 1 0,-5 0-49,2 0 0,0 5 0,0 3 0,-2 5-123,-7 3 1,2-1 32,-6 6 1,0-2-134,-4 1 1,0 2 6,0-5 0,-4 0-50,0 0 0,-6-2-12,2 5 1,-3-5 154,-1 2 1,3-5 9,1-4 9,0 3 187,1-9-130,2 3 1,6-6 113,3-3 0,3-3-114,5-6 0,6-3 6,3 0 0,0-6-22,0 1 0,1-1 13,-6 2 1,5-3 23,-5 2 0,1-1 29,-5 2 0,-5 2 306,-3 6-193,-3-1 65,-1 6 0,-5 5-147,-4 10 1,-1 2 13,-3 10 0,1-1-144,0 2 1,-1 2 119,1-3 0,5 2-132,3-1 1,3 1-76,1-6 1,1 5-166,3-5 0,3 0-13,5-3 1,5-5-143,-1 0 1,7-5-120,2 1 0,0-3 190,3-1 1,2-1 371,-1-3 0,22-36 0,-25 14 0,0-1 0</inkml:trace>
  <inkml:trace contextRef="#ctx0" brushRef="#br0">10706 15543 7853,'-4'-25'0,"0"1"0,-1 0-56,1 4 0,2-2 63,-2 5 0,7 1 377,1 4 1,6 4-100,-2-1 0,7 7-27,1-2 1,1 2-69,-5 2 1,0 2-39,1 2 0,-3 2-89,-1 7 1,0-1-132,-5 0 0,0 2 105,-4 2 1,-1-2-113,-3 3 0,-3 0-176,-5 0 1,0-1 105,-1-4 1,1 1-2,0-1 0,-1 3 126,1-3 0,1 3 124,3-6 1,-2-3-112,6 3 1,0-5 24,4 4 1,1-5-144,4 1 1,3-1 140,8 1 0,3-3-547,6 3 1,4-3 2,-1-1 528,7 0 0,12-4 0,8-2 0,8-1 0,0 0 0</inkml:trace>
  <inkml:trace contextRef="#ctx0" brushRef="#br0">11334 15469 7853,'-5'-12'0,"3"3"-205,-2 1-517,3 0 3365,-5-4-1110,5 5-1109,-5 1 0,6 12-257,0 2 0,0 4-191,0 5 1,2 2 96,2 6 1,-3-1-82,3 1 1,-2 3-276,-2 1 0,0 0-119,0-5 1,4 5-480,0 0 1,0 0 359,-4-5 0,0 1 521,0-1 0,-11 12 0,-3 2 0</inkml:trace>
  <inkml:trace contextRef="#ctx0" brushRef="#br0">11113 15789 7853,'-7'-6'-387,"3"-2"270,2 3 1,8-5-95,2 6 0,8-4-15,5 4 1,3 0 225,5 4 0,3 0 0,24-5 0,12-1 0,-19 1 0,0 1 0,-1-1 0</inkml:trace>
  <inkml:trace contextRef="#ctx0" brushRef="#br0">12146 15506 7853,'-11'-6'0,"3"-2"0,-1 1 372,4-1 0,-4 4 22,1-4 0,-3 5-25,-2-1 1,1 4-214,0 4 1,-6 3-128,-3 5 0,2 2-7,-1 2 1,3 3 131,-3 6 1,1 1-253,-2 3 1,5-3-24,8 2 1,-2 0-64,6 0 0,0 3 147,4 1 1,5-3-54,4-8 0,7 0-19,4-4 0,4 2-199,0-7 0,1 2 42,0-10 0,1 0-61,2-4 1,-2 0 83,3 0 1,-3 0 45,-1 0 0,-1-5 202,1-3 1,-2-3 11,-2-2 0,-4 1 4,-4 0 0,-2-1 12,-3 1 1,1 0 175,-5-1 0,1 1 341,-5 0-143,0 5-287,0 2-51,-6 5 1,1 1-65,-4 3 0,0 3 1,5 5 1,0 0-24,4 1 0,0 0 11,0 4 0,1-3-16,3 2 1,-1-6 139,5-2 1,4-4-99,5 4 1,3-5 52,-3 1 1,3-3-31,-3-1 0,3-1 79,-4-3 1,5-3-30,-5-5 1,1-1 89,-5 1 1,0 0-38,1-1 0,-6 0 151,-3-4 1,1 4 20,-1-4 1,0 4 240,-4 0 83,0 1-391,-5 0 1,2 5-170,-5 3 1,5 4-40,-1 4 1,-1 3-168,1 5 1,-5 4 100,5 1 0,-1 9-117,1-2 0,2 5 33,-2 0 0,3 2-72,1 6 0,0 6 72,0 2 0,0 1 93,0-1 1,0 7-114,0-3 0,-4 3 174,0-2 0,-5-7 0,5-2 0,-4-4 17,4-4 1,0-8 147,4-9 1,-1-4 201,-4-3-303,4-4 1,-4-6-8,5-3 0,-2-3 16,-2-5 1,1 1-294,-5 2 0,4-6-210,-4 3 0,0-3-248,-5 3 1,5-2 139,0-2 0,0 2-258,-5-2 1,2-2-101,3 1 0,-3-3 83,3 3 766,-3-4 0,-1-31 0,0-14 0</inkml:trace>
  <inkml:trace contextRef="#ctx0" brushRef="#br0">12503 15309 7853,'1'-12'-175,"4"-1"1,1 1-346,7 0 1,-1 3 239,0 1 0,1 6 280,-1-3 0,0 4 368,1 1 1,-5 1 532,0 4 0,-4 1-284,4 7 1,-5-1-282,1 0 0,-3 1-357,-1-1 1,-1 0 24,-3 1 1,1 3-4,-5 0 1,0-1 91,-4-6 1,3 2 13,1-3 0,5-1 343,-1 1-179,-3 0-134,6 4 5,-4-5 1,6 3-323,3-6 1,3 0 103,5-4 1,1 4-597,-1 0 1,6 0-15,2-4 1,3 2-248,2 2 0,5-3 933,3 3 0,14-7 0,7-3 0,6-1 0,-1 0 0</inkml:trace>
  <inkml:trace contextRef="#ctx0" brushRef="#br0">13709 15543 8028,'7'-6'1009,"4"5"-463,-3-3 0,0 2-163,5 2 1,-2-1-463,9-3 1,1 3 108,3-4 1,2 4-819,3 1 1,-3 0 120,3 0 0,-5 0 667,-3 0 0,-4 11 0,-4 3 0</inkml:trace>
  <inkml:trace contextRef="#ctx0" brushRef="#br0">13684 15703 7853,'-6'0'930,"0"0"1,8 0-673,2 0 0,0 0-82,8 0 1,-1 0-88,10 0 0,-5 0 132,4 0 0,1 0-1,4 0 1,-5 0-890,1 0 669,-6 0 0,24 5 0,1 2 0</inkml:trace>
  <inkml:trace contextRef="#ctx0" brushRef="#br0">16589 15149 7851,'-6'-12'-74,"5"-2"37,-3-2 0,-3 2 183,-1-3 1,2 4 692,2 0 319,-3 1-330,1 0-578,-1 5-98,1 2 1,6 7-140,0 7 0,0 4 115,0 12 0,0 1-121,0 2 0,-1 4 38,-3 5 1,2 4-90,-2 0 0,3 4-204,1-4 1,-1 4 133,-4-4 0,4 4-239,-3-4 1,3-1 141,1-7 1,-4-3-406,-1-6 382,1 1 0,3-7-88,-3-6 119,2-5 198,-3-12 0,1-4 71,0-7 1,0 2-78,4-2 1,-4-3 65,-1-2 0,1-2-65,4-2 0,-1 1 80,-3-1 1,3-5-56,-4-3 1,4-2 6,1-2 0,0-2 39,0-2 1,1-4 128,4-8 0,1 2-233,7-2 0,0 2 223,4 2 0,-2 1-126,5 3 1,1 7 18,3 5 0,1 11 146,0 2 0,-1 6-57,1 6 0,0 2-41,-1 6 0,-1 6-6,-2 2 0,1 4 10,-6 5 0,1-2-65,-5 5 0,-1 1 35,-3 4 0,-3 3-313,-5 1 1,-1 1 56,-3-1 1,-7-3-55,-5 2 1,-5-2 22,5-1 1,-6-2 73,1-2 0,-2-3 64,-1-6 1,-5 0 6,0 0 0,2-3-37,6-1 0,-2-5 31,2 1 1,4-3-406,0-1 0,4 0-166,0 0-115,6 0 26,2 0 713,5 6 0,22 22 0,5 12 0</inkml:trace>
  <inkml:trace contextRef="#ctx0" brushRef="#br0">16170 15801 7854,'-19'7'933,"-4"-2"-130,9 1-458,2-5 1,12 5-70,8-6 0,10 0 0,7 0 1,2 0-37,10 0 0,2-2 0,11-2 1,-1 3-76,0-3 0,6-2-304,2 2 1,2 0 202,-1 4 1,-4 0-5,-5 0 1,-1 0-625,-3 0 0,-8 0-539,-8 0 318,-8 0 0,-9 2 223,-8 2 0,-4-2-165,-4 7 0,-7-3 384,-5 3 1,-6 2 419,1-3 0,-35 14 0,23-9 1,0 0-1</inkml:trace>
  <inkml:trace contextRef="#ctx0" brushRef="#br0">16663 16023 7854,'0'8'481,"0"0"0,-2-4-272,-2 4 0,-3 2-26,-5 6 1,0 4-77,-1 4 1,0 2 56,-4 3 1,4 2-11,-4 6 1,1-1-84,3-3 0,0 1 28,9-6 0,0 5-98,4-4 1,5-2 69,3-6 1,5-3 67,3-6 0,-1-5-152,6-3 0,-2 1-224,1-1 0,3-1 139,-2-7 0,-3-3 97,-2-5 0,-4 0 25,-3-1 0,-4 0-7,-5-4 1,0 4 14,0-4 0,-3-1-63,-5 2 0,0 0-126,-8 3 0,1 1-9,-2 0 0,2 3-270,-5 1 0,5 5-48,-2-1 1,-1 3-37,2 1 520,0 0 0,9 5 0,1 2 0</inkml:trace>
  <inkml:trace contextRef="#ctx0" brushRef="#br0">17290 15161 7854,'0'-18'0,"4"5"0,0-4 0,6 5 621,-2 4 1,-1-2-159,1 6 0,-4-1-63,5 1 1,-5 2-185,4-2 1,-4 4-1,4 4 0,-1 4 11,1 9 0,3 2 0,-3 6 1,-1 1-62,1 2 0,-4 5 55,5 8 0,-5 7-163,4 5 0,-5 6-255,1-1 0,-3 9 130,-1-31 1,0 1-1,0 5 1,-1 0-202,-1 3 1,0 0-1,1 0 1,-1-1 154,-2-3 0,0 0 0,-2 1 0,-1-1-6,0-1 0,-2-2 0,-2 0 0,0 0-355,-9 27 0,1-6 46,-2-14 0,-4-4-339,-3-8 1,-6 0-192,1-9 1,-4-2 103,-4-9 854,-3-1 0,-5-5 0,0-3 0,-1-3 0,1-1 0</inkml:trace>
  <inkml:trace contextRef="#ctx0" brushRef="#br0">16195 15001 7854,'-4'-12'-56,"0"0"1,-4-1-111,3 1 1,-4 1 563,1 3 124,-3 2 1,-6 8-202,1 2 0,-5 4-101,5 9 0,-6 7-96,2 9 0,-4 4 58,0 4 0,-1 8-228,1 9 0,10-27 1,0 2 130,2-1 1,0 1 0,-2 5-1,2 0 3,3-2 1,1 1-1,-2 4 1,0 1-242,1-2 1,1 2-1,0 0 1,1 0 128,3 1 0,0 0 0,1-2 0,1-1 29,1-1 0,2 0 0,-1-4 0,2 0-316,6 30 1,2 1 29,11-4 1,3-5 106,5-12 0,5 2-103,-1-6 1,7-2-163,1-6 1,4-4-241,-4-9 0,5-2 199,-1-6 480,9 1 0,0-2 0,7-6 0,0-9 0,3-8 0</inkml:trace>
  <inkml:trace contextRef="#ctx0" brushRef="#br0">17807 15100 7867,'0'-17'0,"0"1"0,6-2 0,2 2 0,3 2-21,1-2 1,6 2 290,2 2 1,-1 1 439,2 3 1,-1-2-306,5 6 0,0 0-71,-1 4 1,-5 1-216,-2 3 1,-5 3-150,-4 5 0,-2 2-96,-6 2 1,-2-1 180,-2 6 0,-7-2-433,-5 2 1,-5 2 83,5-3 0,-6 2 7,2-1 1,1 1 157,-2-6 1,5 5 222,-5-5 1,6 0 113,-1-3 0,6-5 89,2 0-30,5-5-175,-2 2 1,16-5-13,5 0 0,6 0-160,3 0 0,5 0-279,2 0 0,1 0-83,4 0 0,-1 0-877,9 0 1319,0 6 0,11-3 0,8 1 0,5 2 0,0 0 0</inkml:trace>
  <inkml:trace contextRef="#ctx0" brushRef="#br0">18669 15678 7867,'-18'0'0,"0"0"358,-3 0-47,-2-5 1,15 2 780,0-5-844,5 5 0,6-3-125,5 6 1,2 0-269,10 0 1,5 0 95,3 0 0,7 0-59,-3 0 1,4 0 68,1 0 0,-4 2-467,0 2 1,-2-3 26,2 3 0,1 2-156,-5-2 1,-2 0 284,-6-4 0,0 4 350,-4 0 0,-39-16 0,-14-9 0</inkml:trace>
  <inkml:trace contextRef="#ctx0" brushRef="#br0">18964 15530 7867,'0'-12'-199,"0"0"-298,0 0 1782,-6-1-315,5 1-768,-4 5 1,3 2-28,-2 5 0,1 0-9,-5 0 1,4 9 25,-4 3 1,4 9-5,-4-1 0,3 4-153,-3 0 1,1 6 84,-1 3 0,-1 1-293,5-1 1,-5 3-105,5-3 1,-1 2-250,1 2 0,2-1 211,-2-4 0,3-1-162,1-7 0,0-5 477,0-2 0,11-20 0,2-5 0</inkml:trace>
  <inkml:trace contextRef="#ctx0" brushRef="#br0">19899 15260 7867,'-12'-6'0,"4"3"-183,-1-5 1,7 4 95,-2-4 1,-2 4 587,2-4 1,0 4-122,4-5 0,1 7-18,3-2 1,3 1-201,6-1 0,0 2-107,4-2 0,-2-1 61,5 1 1,1-2-127,3 2 0,5 3-18,0-3 0,-1-2 69,-3 2 0,0 0 11,-1 4 1,4-4 38,-4 0 1,4 0 6,-8 4 0,-2 0 151,-2 0 33,-2 0-140,-7 0-73,-2 0 1,-5 5 4,0 3 1,-5 3 22,-3 2 0,-3 4 62,-2 4 1,1 2-9,0 2 0,-1 3 10,1 1 0,1 5-46,3-1 0,-3 3 15,3 1 0,1 0-93,-1-1 1,5-3-159,-1 0 0,3-6-124,1 2 0,0-3 82,0-1 0,4-6-383,0-3 1,4-2-43,-4-2 0,4-4-1069,-4 1 579,6-7 554,-3 4 0,0-8 524,-3-2 0,8-35 0,2-15 0</inkml:trace>
  <inkml:trace contextRef="#ctx0" brushRef="#br0">20514 15358 7867,'5'-12'-347,"-1"0"607,5-1 1,-6 2 1107,5 3-942,-5 3 1,2 7-154,-5 7 0,0 0-103,0 12 1,0-1-1,0 5 0,0-1-76,0 1 0,0 0 85,0-1 1,-4 5-263,0 0 0,0-1-22,4-3 0,-1-5-148,-3 1 1,2-6-84,-2 1-200,3 4 75,1-7 184,-6 0 153,5-8 1,-6-10 27,3-4 1,1-2-43,-5-1 1,5-4 110,-1-1 1,1-5 11,-1 2 1,3-3-8,-3-2 1,7-1 96,1-3 0,5 2-47,0-6 0,7-1-56,4-7 1,4 1 109,0-5 1,1 7-76,0 1 1,-1 1 66,1 8 1,-2 4-27,-3 8 0,2 4 2,-5 4 1,-1 2 114,-4 6-71,1 0 0,-2 1-25,-3 4 1,2-3 16,-6 7 1,1-5-29,-1 4 1,-2 0 6,2 4 0,-7 1-147,-1-1 1,-6 4 74,2 1 1,-4 1-122,-5-2 0,4-2 61,-4 2 1,-1 3-23,2 2 0,-2-4-62,2 0 1,1 1-161,-6-2 1,5 5-77,-5-5 1,6 0 123,-1-3 1,-2 0-608,2 4 870,-1-4 0,0 5 0,-3-5 0</inkml:trace>
  <inkml:trace contextRef="#ctx0" brushRef="#br0">20133 15912 6956,'-7'0'1128,"3"0"-424,8 0 1,4 0-266,9 0 0,6 0-319,6 0 0,6 0 21,2 0 1,1 0-503,8 0 0,-1 4 86,4 0 0,-1 4-74,-3-4 0,-4 5 349,-8-5 0,-9 11 0,-6-2 0</inkml:trace>
  <inkml:trace contextRef="#ctx0" brushRef="#br0">20391 16355 7867,'-23'18'0,"3"2"0,-2-1-255,5 2 0,2-1 205,7 5 0,-1-4 365,4-1 0,1-4-147,4 5 1,2-6 73,2 1 0,3-2-131,5-2 1,2 1-11,2-1 1,-1-1 7,6-3 1,-1 2-88,5-6 0,-5 4-129,1-4 1,-2 0 103,1-4 1,-2 0-91,-6 0 0,1 0 35,-1 0 1,-4-1-174,0-3 0,-5-4 64,1-9 0,-8 2-102,-4-5 1,-3-1 96,-1-4 0,-6 1 64,-3-1 0,2 1 145,-1-1 1,-1 0 92,-3 1 1,5-1 204,2 1 1,-1-1-6,2 0 1,1 1 175,7-1 0,-2 0-75,6 1 1,1 1-59,7 2 1,5-1-314,7 6 0,-1 1 42,6 7 1,-1 2-51,5 6 1,-2-4 14,-3 0 0,4 1-157,-4 7 0,-2 3-85,-2 5 1,-6 1 63,-2-1 1,-5 2-231,1 2 0,-4-1 9,-4 6 1,-3-5-129,-5 5 1,-1-6 122,1 1 0,0-1-23,0 1 0,-5-2-125,1 3 485,-1-4 0,-11-11 0,-5-4 0</inkml:trace>
  <inkml:trace contextRef="#ctx0" brushRef="#br0">21068 15198 7867,'6'-12'0,"-4"0"-360,7-1 451,-1-5 1,4 6 437,0 0 1,1 1-180,-1 7 0,-4 0-94,0 4 0,-1 1-48,2 3 0,-3-1 0,-2 5 1,-2 2 30,2 6 0,-1-1-26,1 6 0,-2-1-4,7 5 1,-5 5-39,4 3 0,-4 2-42,4 2 0,-1 6 16,1 2 0,2 8-370,-6 4 1,0 5 161,-4 4 1,-2-31-1,-1 2-156,-1 2 0,-1 0 1,-2 5-1,-2-1 120,0 1 1,-2-1-1,-3 1 1,-1 1 43,-1-2 1,-1 0 0,-1-2 0,0 0-273,0 0 1,0 0-1,-3-1 1,1-1 26,-1 1 1,0-2 0,-1-3 0,-1-3-453,-18 21 0,0-8 75,4-4 0,-4-4 128,0-4 0,4-8 549,5-9 0,-1-3 0,-4-5 0,0-3 0,-1-9 0,-1 0 0,2 1 0,3 2 0</inkml:trace>
  <inkml:trace contextRef="#ctx0" brushRef="#br0">19702 15087 7867,'-12'-5'0,"1"2"-334,3-5-136,-3 5 0,4-2 525,-5 5 1,3 5 473,1 3 1,0 9-263,-4 3 1,-1 5-36,1 4 0,-4 8 31,-1 8 0,-5 9-151,2 8 0,8-28 1,1 0-269,-2 5 0,1 0 0,0 1 1,1 1 262,0 2 0,1 0 1,0 1-1,0 0-150,3 1 0,2 0 0,-3-2 0,2 0 21,3 0 0,2 0 1,-1-3-1,1-1 72,2-3 0,2-2 0,9 33-510,9-5 0,2 2 12,2-2 0,5-8 5,3-9 1,6-6 5,2-2 1,6-3-55,-2-10 1,0-2 490,4-9 0,-6-7 0,6-2 0,-1-2 0,0-2 0</inkml:trace>
  <inkml:trace contextRef="#ctx0" brushRef="#br0">21364 15001 7889,'0'-12'0,"0"0"0,0-1-65,0 1 0,4-4-18,0-1 0,5 1 337,0 4 0,1-2 425,3-3 1,5 4-326,2-4 1,-1 8-185,2 1 0,-1 3-67,5-3 1,-1 6 5,1-3 0,0 4 14,-1 1 0,-5 1-16,-2 4 0,-5-3-183,-4 6 0,-2 5-97,-6 3 1,-6 6 104,-2-1 1,-4 0-114,-5 0 1,-2 2 47,-5-2 0,3-2-26,1 1 0,-1 0 169,-3 0 1,4-2-4,4-6 1,2-4 58,2 1 1,1-5 480,3 4-239,2-5 0,9 2-85,5-5 1,2 0-58,10 0 1,2 0-23,7 0 0,2 0-91,6 0 0,0 0 29,0 0 0,0 4-120,0 0 0,0 2 64,0-2 0,-2-3-131,-2 3 1,-4-2 52,-9-2-305,-2 0 226,-11 0 0,-3 0 71,-8 0 0,-3 0-142,-5 0 0,-2 0 29,-2 0 1,2 0-106,-2 0 1,-2 0 78,2 0 0,-1 0-155,5 0 1,0 0-263,-1 0 0,1 4-261,0 0 139,-1 5 738,1-2 0,11 27 0,2 6 0</inkml:trace>
  <inkml:trace contextRef="#ctx0" brushRef="#br0">15469 14755 7863,'0'-18'0,"0"3"0,0-5 0,0 5-91,0-2 1,4 0-133,0 0 1,2 1 343,-2 3 1,-2-2-34,7 3 0,-7-3 294,2 7-153,3 2-75,-5-5-92,3 10 1,-5-3 2,0 8 0,0 3 50,0 5 0,0 6-17,0 3 1,-1 7 14,-3 5 0,-2 4-38,-2 4 1,-3 7-20,3 5 0,-3 7-295,-1 2 0,5-28 0,1 2 249,0 4 1,0 2 0,0 4 0,0 2-344,0 7 0,-1 1 1,1 0-1,-1 1 304,-2 5 0,1-1 0,2-1 1,0 1 20,0 2 1,0 1 0,-1-1 0,1 0-61,2-4 0,0 1 0,1-4 0,-1 0 51,0-9 1,0 0-1,3-1 1,-1-2-136,0-2 1,0-2 0,1 1 0,1-1 46,0 30 0,0-6 16,0-15 0,0-5 45,0-3 0,-1-10 363,-4-6 1,3-6-298,-6-6 1,-1-7 717,-3-2 0,0-2-567,-1-2 1,-3-2 215,0-2 1,-5-7-349,5-5 0,-5-5 35,5 5 0,-6-6-25,1 2 1,2-4-143,-1 0 0,1-1 58,-2 1 1,2-1-126,2 0 1,4 1 74,-4-1 0,4 1-105,0-1 1,7 4-30,1 1 1,4-1-540,1-3 756,0-6 0,27-18 0,8-10 0</inkml:trace>
  <inkml:trace contextRef="#ctx0" brushRef="#br0">15395 14546 7865,'-12'-7'0,"-1"-5"0,3-1-308,1-3 0,0 7 50,5 0 1,0 5 492,4-4 0,1 5-64,3-1 1,3 3-165,5 1 1,2 0 9,2 0 1,-1 0 6,6 0 0,1 0 27,6 0 1,4 0 118,5 0 0,5 0 23,3 0 1,9 0-82,3 0 1,9 0-290,3 0 0,-28-1 1,0 0 233,2-1 1,1 0 0,1 2 0,0-1-12,0-1 1,0 0 0,-1 0 0,1 1-22,2-1 1,0 0 0,2 1 0,1 1-327,1-2 1,0 0-1,1 0 1,-1 1 247,-2-1 1,0 0 0,2 1 0,1-1 15,-1-2 1,0 0 0,5 2 0,1 0-43,-2-3 0,0 1 1,0 3-1,-2 0 41,-1-1 0,-1 0 0,1-1 1,1 0 13,0 1 0,1 0 0,2-2 0,1 0-272,1 2 0,-1 0 0,1-2 1,-1 0 290,-2 2 0,1-1 0,2-1 0,0-1 7,1 1 0,1 0 1,3-1-1,0 0-282,0 1 1,1 0 0,0-1 0,-1 0 288,-1 3 1,-1 0 0,1-2-1,-1 0 5,0 2 1,1 0 0,4-2 0,-1 0 25,1 2 0,0 0 0,0-2 0,0-1-35,-2 3 0,0 0 1,2 0-1,2-1-119,1 1 1,1 0-1,-23 1 1,1 1-1,-1-1 123,21-1 0,0 0 0,-2 1 1,0 1 0,-4 0 1,-1 0 0,0 0 0,0 0-82,-1 0 0,-1 0 0,1 0 0,0 0 44,-2 0 1,-1 0 0,-2 0 0,0 0 75,-4 0 1,0 0-1,-1 0 1,0 0-52,-1 0 0,0 0 0,-1 0 1,0 0 55,-3 0 0,0 0 0,0-2 0,-2 0 144,-6 0 1,0 0 0,-1-1 0,-1 2-146,26 1 1,-5 0 628,-2 0 1,-13 0-627,-4 0 1,-13 0 1174,1 0-1297,-9 0 514,-3 0 0,-13 0-748,-9 0 0,-7 4 58,-5 0 1,-7 5-58,-5 0 0,-4 2-219,-4 1 518,-8 6 0,0-3 0,-9 5 0,-2 1 0</inkml:trace>
  <inkml:trace contextRef="#ctx0" brushRef="#br0">13057 17795 7887,'-1'-17'0,"-4"1"0,3-5 0,-7 5 0,5 0-127,-4 3 0,0 1 280,-4 0 1,3 4 357,1-1 0,-1 5-212,-8-4 1,4 5-118,-4-1 1,-1 3-56,2 1 0,-6 1 3,2 3 0,-4 4 0,0 9 0,-1 2 154,1 6 1,-1-1-286,0 1 0,1 5-51,-1 3 0,2 1 38,2-1 0,4 2 46,4-2 1,2 3-15,3 1 0,4-5-11,8 1 0,4-5-113,9 0 0,7-2 190,9-1 0,3-5-59,1 1 0,4-6-122,0 1 1,8-3-148,-4-5 1,4-1-260,-8-3 0,0-3 195,-4 3 1,3-4 1,-3-4 1,-3 1-908,-9-5 1213,-1 0 0,-10-37 0,-3-8 0</inkml:trace>
  <inkml:trace contextRef="#ctx0" brushRef="#br0">12700 17512 7887,'-12'-6'0,"-1"4"-46,1-7 1,1 5-183,3-4 1350,-3 5-303,4-2-219,0-1-376,2 5 1,6-4-104,3 5 1,3-5 24,5 1 1,6-1-57,3 1 0,2 2 7,2-2 1,3 3-176,1 1 1,4-4-214,-4 0 1,3 0 184,-3 4 1,4 0-393,-4 0 0,-1 0 154,-3 0 1,-2 1 5,-2 3 1,-4-3 32,-4 4 1,-6-3-434,-3 2 502,-3-2 266,-1 3 0,-5-5-163,-4 0 0,-2 0 8,-1 0 0,0-4 611,0 0 1,-1-1-12,1 0-277,0 4 0,1-6 235,3 3 46,2 3-54,6-5-326,0 1 0,1 3 3,4-2 1,1 3 5,7 1 1,-5 4-202,0 0 0,0 4 106,5-4 0,-2 6-115,-3-2 1,1 3-52,-5 2 0,0-1-160,-4 0 1,0 2-30,0 2 0,-5 2-497,-3 2 839,-9 4 0,-29 11 0,17-12 0,-1-1 0</inkml:trace>
  <inkml:trace contextRef="#ctx0" brushRef="#br0">13586 17586 7887,'-1'-13'0,"-3"1"0,2-4 395,-2-1 1,-1 1-36,1 3 1,-2 1 5,2 0 1,3 0-41,-4-1 0,4 5-48,1 0 0,-1 5 152,-3-1-1,2 3-364,-3 1 44,5 0 0,0 5 11,0 3 1,0 5 54,0 3 1,0 3-184,0 6 0,0-1-56,0 1 1,0 5-2,0 3 0,0 4 39,0 4 0,0 3-142,0 5 0,-4 5-268,0 4 1,-5 3 42,5 5 0,-4-3-39,4 3 1,-6-5-102,2-3 1,-1-5-333,0-8 1,-3 0 864,0-8 0,-2 1 0,-4-9 0,5-2 0,3-1 0</inkml:trace>
  <inkml:trace contextRef="#ctx0" brushRef="#br0">12085 17684 7871,'0'-19'-57,"0"1"1,0 6-1,0-1 1,1 3 1772,3 1-648,-2 4-879,8 5 1,-7 0 3,5 0 1,-5 9-87,1 4 1,-2 11 54,-2 1 1,0 9-99,0 3 1,0 1-19,0 7 0,0 5 9,0 3 1,0 6-466,0-2 0,0 3 340,0 2 0,-4-5-243,-1 1 1,1-3 135,4-2 0,0-5 44,0-11 1,0-10-824,0-2-809,0-9 1765,6-4 0,1-6 0,5-6 0</inkml:trace>
  <inkml:trace contextRef="#ctx0" brushRef="#br0">12897 17303 7868,'0'-9'0,"0"1"-445,0 0 0,0-4 381,0-1 1,0 5 385,0 0 0,0 4 183,0-4 248,0 5-621,0-3 0,1 6 42,3 0 1,-1 0-108,5 0 96,-5 6 1,7 1-153,-6 5 0,4 0-182,-4 1-154,6-1 0,-5 0-11,3 1 1,-1-1-541,-3 0 876,-2-5 0,14 15 0,-2-2 0</inkml:trace>
  <inkml:trace contextRef="#ctx0" brushRef="#br0">14411 17746 7868,'8'0'94,"0"0"1,0 0 6,4 0 0,6-5 239,3 1 0,2 0-534,2 4 0,3 0-530,1 0 0,0 0 724,-5 0 0,6 0 0,2 0 0</inkml:trace>
  <inkml:trace contextRef="#ctx0" brushRef="#br0">14435 17930 7530,'-7'0'-289,"2"2"529,5 2 0,3-3-282,5 3 1,1-3 92,12-1 0,-1 0-51,5 0 0,16 3 0,8 0 0,5 0 0,-1 1 0</inkml:trace>
  <inkml:trace contextRef="#ctx0" brushRef="#br0">15961 17622 7864,'-12'-6'0,"-5"-4"138,1 6 0,-2-4-92,2 4 0,2 0 316,-2 4 1,2 1-80,2 3 1,-2 7-201,-2 5 1,3 8-31,1 0 0,1 1-133,7 4 0,0 1 98,4-2 1,0 5-54,0-4 1,5 2 65,4-6 0,3 1 28,4-10 1,3 3-178,6-6 0,0 0 73,-1-8 0,2-1-1,3-4 0,-3-6 118,3-2 1,-9-3 6,-3-1 0,-4-5-16,0 1 0,-2-7 141,-3-2 0,-3 0-56,-5-3 1,-1 2 185,-3 1 1,1-4-299,-5 1 1,-2-1-102,-6 4 1,2 6-313,-2 3 1,-3 2-47,-2 2 1,2 5-301,-2 3 0,2 4 150,-1 4 573,-3 3 0,9 22 0,-4 3 0</inkml:trace>
  <inkml:trace contextRef="#ctx0" brushRef="#br0">16490 17832 7864,'-12'0'0,"4"0"-426,0 0-152,-1 0 1,-3 0 1190,0 0 1,4 1-258,-1 3 1,5-2-988,-4 2 11,5 2 620,-2 1 0,43 0 0,10-1 0</inkml:trace>
  <inkml:trace contextRef="#ctx0" brushRef="#br0">16773 17770 7861,'-12'0'-706,"0"4"490,-1 0 1,5 5-23,0-5 1,4 5 362,-4-1 0,5 3 292,-1 2 0,3-1-346,1 0 1,1 2-11,3 2 0,3-2-130,5 2 0,5-3 113,-1-5 0,6 3-55,-2-3 0,4-1 20,0 1 1,-3-5-24,-1 1 1,-1-3 0,2-1 0,1 0 5,-6 0 3,1-5 0,-7-2 0,-1-5 0,-4-5 43,-5 1 0,-1-5-32,-3 5 0,-3-6 38,-5 2 0,-1-2 14,1 1 1,0-1 11,-1 6 0,-3-6 30,0 2 1,-6 0 127,1 0 1,3 1 59,2-2 0,-2 2-72,2 3 1,-1 1 67,5-6 1,1 6-72,3-1 1,2 2-62,6 2 1,2 1-51,2 3 0,3-3-159,5 2 1,4 4 100,1 1 0,5 3-171,-2 1 1,2 0 89,-1 0 0,-4 5-114,-4 3 1,-2 3 14,-3 1 0,1 6 80,-4 3 0,-1-2-48,-4 1 1,-6 1 4,-2 3 1,-3 1-133,-1 0 0,-2-5-12,-2 1 1,1-1-182,-6 5 1,5-2-268,-5-2 0,6-4 691,-1-4 0,2-1 0,24-22 0,5-5 0</inkml:trace>
  <inkml:trace contextRef="#ctx0" brushRef="#br0">17499 17561 7861,'2'-14'-384,"2"-2"0,-1 1 32,5-6 0,-4 5 632,4-5 1,-5 6-163,1-1 0,-3 2 834,-1 2 1,-5 1-404,-3 3 0,-5 2-190,-3 6 1,1 0-258,-6 0 1,1 2-142,-5 2 0,1-1 78,-1 5 1,-2 4-74,2 4 0,-2 2-40,6-1 0,3-4 21,2 4 1,4 1-80,4-2 0,2 4-82,6-3 0,0-1-6,0-3 0,6-1 59,2 0 1,7-4-75,1 1 1,6-7 92,-1 2 0,-2 2 8,1-2 0,3 0-96,2-4 0,2-4 1,-6 0 0,-2-6 231,2 2 1,-6-3 103,1-1 0,-2-5 328,-2 1 1,-1-4-193,-3 3 0,2-1 439,-6 2-383,0 2 0,-4-3 225,0 4-198,0 6 0,-1 3-98,-4 8 0,3 3-156,-6 6 1,1 4 17,-1 4 0,-2 2-159,6 2 0,-4-1 11,4 1 0,-5 4-167,5-1 0,0 1 99,4-4 0,-1-1-62,-3 1 0,2-1-125,-2 1 0,3-6-222,1-2 0,0-4 218,0 0 0,0-1-770,0 0-191,5-5 1279,2-1 0,16-23 0,3-3 0</inkml:trace>
  <inkml:trace contextRef="#ctx0" brushRef="#br0">17795 17512 7852,'0'-25'0,"0"1"-190,0-1 0,4 6 76,0 2 0,0 4 1092,-4 0 1,0 5 331,0 0-817,0 5 1,0-1-265,0 8 0,0-1-55,0 5 0,0 4-3,0 5 1,0 5-1,0-2 0,0 4-215,0 0 1,0 2 74,0 3 0,0-2-359,0 6 1,0-2-123,0 2 1,1-1-266,4-4 1,-3 0 270,6 5 0,-1-6-174,2 2 0,1-5-59,-1-3 677,-4-3 0,22-17 0,1-2 0</inkml:trace>
  <inkml:trace contextRef="#ctx0" brushRef="#br0">18312 17475 7852,'0'-12'0,"-2"-1"-290,-2 1-600,3 0 2943,-5-1-1451,6 6 1,0 3-131,0 8 0,0 3-188,0 6 1,0 4-139,0 4 0,0 6-54,0 2 0,0 5-184,0-1 1,0-2-187,0 2 0,0-1 221,0 0 0,0 7-605,0-6 0,-1 3 289,-3-7 1,2 0-339,-2-4 1,3-2 180,1-3 0,0-2 530,0-6 0,0-27 0,0-7 0</inkml:trace>
  <inkml:trace contextRef="#ctx0" brushRef="#br0">18324 17499 7852,'0'-30'0,"0"0"-221,0-3 0,0 3 88,0 6 1,1 5 811,3 2 0,3 4-168,6 0 0,0 2-21,4 3 1,-2 3-218,5 5 1,1 0-55,3 0 1,1 5-36,0 3 0,-2 3-76,-3 2 1,4 3-16,-4 0 0,-2 6 36,-2-1 1,-6 1-67,-2-2 0,-5 6-80,1-5 0,-10 3-237,-6-7 0,-6 3 37,-6-3 0,-2 3-111,-3-4 1,-2 1-69,-6-5 0,0-4 155,0 1 0,0-3-335,0 3 0,5 0 194,4-5 0,3 0-409,5-4 791,7 6 0,30-16 0,10 2 0</inkml:trace>
  <inkml:trace contextRef="#ctx0" brushRef="#br0">21511 17770 7852,'-12'-5'908,"5"-2"-199,2-5 0,10-1-365,3 1 1,9 4-169,3 0 1,3 5-296,2-1 1,5 1 102,3-1 1,-2 2-165,2-2 1,-1 3-62,1 1 0,1 0-88,-6 0 0,1 0 21,-4 0 0,-6 0-667,-3 0 298,-2 5 234,-7-3 1,-3 7 442,-8-4 0,-9-1 0,-19 3 0,-9 2 0,-6 1 0,1 1 0</inkml:trace>
  <inkml:trace contextRef="#ctx0" brushRef="#br0">21548 17930 8098,'-7'0'1759,"2"0"-1585,16 0 0,-2 0-93,12 0 0,-5 0-523,5 0 0,-2 0 14,1 0 0,4-4-199,-4 0 1,3 0 301,2 4 1,-4-2-50,-1-2 1,-5 3 373,2-3 0,-4-14 0,0-2 0</inkml:trace>
  <inkml:trace contextRef="#ctx0" brushRef="#br0">21807 17573 7852,'-11'-1'-1505,"2"-3"1578,-1 2 1,7-7 50,-5 5-58,5 0 0,-3 2-8,6-2 0,-1 3 0,-3-3 0,3 1 79,-4-1-67,4 3 0,1-6 446,0 3-367,0 2 1,0-5-50,0 3 1,1 3 213,4-3 269,-4 2-375,4 2-7,1 0-59,1 0 1,5 5-12,0-1 0,5 4-49,-1-4 1,2 4 31,-2-4 0,2 4-190,3-3 0,2 3 51,-3-4 0,2 4-82,-1-4 1,-2 4 69,-3-4 0,-2 5-165,2-5 1,-6 0 59,-2-4 1,-5 1-22,1 3 261,3-2 0,-7 7-80,0-5 1,-2 6 96,-6-2 0,-4 4-42,-4 5 0,-5 2 161,5 6 1,-6 3-174,1 1 0,-2 5 2,-2-1 1,1 3-60,-1 1 1,5-5-148,-1 1 0,2-1-196,-2 0 0,1-6 123,8-5 0,-3-6-140,6 1 1,0-2-623,1-2-96,2-5 1074,6-1 0,27-34 0,8-6 0</inkml:trace>
  <inkml:trace contextRef="#ctx0" brushRef="#br0">23874 17315 7852,'0'-12'270,"0"-1"1,-1 1-82,-3 0 0,2-1 0,-2 1 0,1 0-29,-1-1 0,2 1 0,-7 0 0,7-1 15,-3 1 0,0 4-92,1 0 1,-6 1 6,2-1 0,1 2 72,-1 6 0,-1 0-237,-8 0 0,2 7 15,-5 5 0,-1 3 116,-4 10 1,-3-2 28,-1 10 1,-4 0 4,4 4 0,2 0-93,7 0 1,-2 0 92,5 0 1,2 2-88,7-2 1,3 1 80,5-9 1,6 0-209,7-5 0,0 0-57,8-4 0,4-2-50,3-6 1,6 1-2,-1-1 1,7-1-137,1-3 0,0-3 23,-4-5 1,0 0-59,0 0 1,2-5-705,-2-3 1107,3-3 0,2-40 0,-16 21 0,-1 0 0</inkml:trace>
  <inkml:trace contextRef="#ctx0" brushRef="#br0">23468 17241 7852,'-7'-5'0,"-2"2"0,4-5 0,-3 3 83,4-3 0,-4 4 345,4-4 181,0 5-159,4-8 16,0 4-289,0-5 1,9 0-6,4 0 0,7-1 96,1 1 0,3 0-50,5-1 0,2 1-125,6 0 1,4-1 54,0 1 0,4 0-113,-4-1 0,1 5-92,-6 0 1,0 5-341,-3-1 1,-4 3 85,-9 1 1,-6 1-299,-6 3 1,-5 3-147,1 5 1,-3 1 278,-1-1 0,-5 5 41,-4-1 0,-2 2 435,-1-2 0,-22 9 0,-6 6 0</inkml:trace>
  <inkml:trace contextRef="#ctx0" brushRef="#br0">24108 17819 7852,'-7'-5'310,"-4"4"1,8-10-393,-5 2 0,5 3 121,-1-3 1,3 1-33,1-4 1,0 0 107,0-1 1,0 1 55,0 0 0,1-1-131,3 1 0,-2 0 70,2-1 0,1 1 36,-1 0 1,1-1-134,-5 1 1,0 4 67,0 0 16,0 5 1,-6-2-176,-2 5 0,-3 0 25,-1 0 1,-2 5-45,-2 3 0,2 9 87,-3 3 0,0-1-90,0 2 0,1-1 38,4 5 0,-1 0-121,1-1 1,1-1 150,3-2 0,2 1-42,6-6 0,0 5 3,0-5 1,6-1 53,2-7 1,4 2 5,5-6 1,-2 0-12,5-4 0,-1 0 10,2 0 1,1-5 23,-6-4 1,5-1 0,-5-3 0,1 1 9,-5 0 1,0-1-31,0 1 0,1 0 176,-1-1 1,-4-3-54,0 0 0,-5 3 196,1 5-159,-2 0 9,-2-4-138,0 5 0,0 3-9,0 8 1,-4 3-144,-1 5 0,-3 0 40,4 0 0,-4 1-34,4-1 0,0 0 45,4 1 0,0-1-277,0 0-134,0 1 347,0-1 1,4-4-111,0 0 1,6-5 28,-2 1 0,3-2-66,1-2 1,-4-6 288,0-2 0,12-25 0,6-7 0</inkml:trace>
  <inkml:trace contextRef="#ctx0" brushRef="#br0">23443 17229 7852,'-12'0'-17,"0"0"78,-1 0 252,1 0 0,0 0-133,-1 0 136,1-6-163,5 5 80,2-5-87,5 1 0,1 2-22,3-5 0,2 4-102,2-4 0,4-1 82,1-3 1,-1 0 18,4 0 1,3-1 48,2 1 0,2 0-42,2-1 0,1 0-63,3-4 1,-2 4 30,6-4 0,0 3-3,3 2 1,1 4-42,0 0 0,3 5-131,-3-1 0,-3 3-27,-9 1 0,-1 1-194,1 3 1,-6-1-622,-3 5 662,-2 0 1,-7 4-117,-3 1 0,-3-5 44,-1 0 1,0-4 115,0 5 1,-5-5 19,-3 4 0,-3-1 14,-2 1 1,1 1-16,0-4 1,-2 3 7,-2-4 0,2 4 186,-2-4 0,2 2 0,2-2 0,4-3 0,-1 3 0,1 3 0,-4-11 0,0 3 0</inkml:trace>
  <inkml:trace contextRef="#ctx0" brushRef="#br0">23640 17130 7852,'0'-7'-870,"2"-2"914,2 5 1,-3-2 309,3 2 1,-1 3 34,1-3-77,-3-3-182,10 5 140,-9-8-338,3 8 1,-5-2 63,0 8 0,0 3-65,0 5 1,-1 6 60,-3 3 1,-3 3-111,-5 5 0,-1-2 34,1 6 1,0 0-141,-1 4 0,1 0-12,0 0 0,-1 0 71,1 0 1,1-2-241,3-2 1,-2-3 404,6-5 0,0-17 0,4-4 0</inkml:trace>
  <inkml:trace contextRef="#ctx0" brushRef="#br0">24292 17758 7852,'-6'-12'216,"0"3"57,6 1 0,-1 1-5,-3-1 0,2-3 455,-2 3-228,3 2 0,1-4-466,0 8 68,5-3 1,2 10-172,5 3 0,-3 9 10,-1 3 0,-1 4-8,1 0 0,1 1-51,-4-1 0,3 1-86,-4 0 0,4-2 51,-4-3 1,0 2 96,-4-5 0,4 3 234,0-3-146,1-1 0,-4-9 349,3-3-150,-3-3 0,9-3 160,-6-7 0,6-4-114,-2-12 0,3 0-81,1 1 0,0-5-109,1 0 1,0-1-143,4 2 1,-4 2-423,4-3 0,-2 3 4,1 1 0,-2 6-242,2 3 0,-2 3 255,-2 5 1,1 3-140,-1 5 1,-4 1 207,0 3 0,-5 3 396,1 5 0,-1 1 0,1-1 0,-3 0 0,4 1 0,-4-1 0,-1 0 0,0 1 0,0-1 0,0 0 0,0 0 0,0 5 0,0-1 0,1-3 0,3-5 40,-2 0 1,5 3 396,-3-3 193,-3-2-185,10-6 1,-4-2-34,5-2 0,0 1-49,1-5 0,-1 0-158,0-4 0,1-5-24,-1 1 1,0-1-162,1 5 0,-2-4 118,-3-1 0,3-3-179,-3 3 1,-3 1 127,-1 4 0,-2-5-115,-2 1 3,0-1 1,-6 7 73,-2 1 1,-3 0-87,-1 5 0,-2 0 63,-2 4 1,1 5-114,-6 3 0,5 7 122,-5 2 0,5 5-5,-5-2 0,6-1-37,-1 2 0,4-1 3,3 5 1,0-2-107,5-2 0,0 0 127,4-4 1,5 3-132,3-3 0,3 3-82,2-3 1,4-2-186,4-7 1,2 2-23,2-6 0,1 0-213,2-4 1,0 0 205,5 0 1,-6-2 409,2-2 0,2-3 0,22-32 0,-20 16 0,-1-1 0</inkml:trace>
  <inkml:trace contextRef="#ctx0" brushRef="#br0">25486 17352 7848,'-7'-13'1122,"-4"1"-424,10 0-378,-4 0 1,10 5-129,3 3 0,7 2-1,2 2 1,5 0-137,-2 0 0,3 0-223,2 0 0,-5 0-216,1 0 0,-2 4-647,2 0 1,0 6 444,-4-2 0,-2-1 145,-7 1 1,2-4 440,-6 5 0,-44 4 0,-15 6 0</inkml:trace>
  <inkml:trace contextRef="#ctx0" brushRef="#br0">25462 17524 7848,'-13'0'208,"5"0"331,0 0-136,5 6 1,-2-5-249,5 4 0,1-5-14,3 0 0,3 0-70,5 0 1,5 0-217,-1 0 0,6 0-471,-2 0 1,0 0 350,0 0 1,-1 0-505,2 0 1,2 0 768,-3 0 0,20-16 0,5-5 0</inkml:trace>
  <inkml:trace contextRef="#ctx0" brushRef="#br0">27923 16921 7873,'0'-12'-74,"0"-1"-135,0 1 862,0 0-149,0-1-361,0 1 0,1 1 18,3 3-150,-2 3 27,3-1 1,-6 5-3,-3-3 0,-3 2 82,-6 2 0,-4 7-27,-4 5 0,-2 2 91,-2 7 1,-3-1-55,-1 5 1,-4 1 3,4 2 0,-2-2-56,6 3 1,-1-3 1,10-1 0,1-1-17,7 1 1,-2 0-135,6-1 0,5-5 91,8-2 0,8-4-145,8 0 1,1-1-81,7 0 1,0-1 56,3-3 1,1 2-90,0-6 0,0 0-113,0-4 1,-4 0-120,0 0 0,-6 0 26,2 0 0,-5 0 6,-3 0 0,-3-5 439,-6-3 0,-1-1 0,-3-3 0,-24-25 0,-12-15 0</inkml:trace>
  <inkml:trace contextRef="#ctx0" brushRef="#br0">27664 16700 7902,'-13'-6'0,"-4"3"72,9-5 1,-3 4 153,-1-4 0,1 4 68,3-5 0,-3 5-87,3-4 1,2 4 207,2-4-33,3 5-260,1-8 0,6 10 76,7-3 1,2-2 0,9 2 0,4 0-213,9 4 0,0 0-67,-1 0 0,3 0-51,2 0 0,-2 0 10,7 0 1,-8 4-149,-1 0 0,-2 0 31,-6-4 1,-2 4-64,-6 1 0,-7-1-144,-6-4 71,-5 0 295,-9 0 1,-6 0-58,-9 0 1,-2-4 190,2-1 1,2-3-8,-1 4 0,3-1 76,-3 1 0,5 1 99,-2-5 211,4 5-185,0-8 83,1 10-57,5-5-82,2 1-237,5 3 170,5-3-81,2 5 0,5 0 0,1 0 0,-5 4 7,0 0-42,-5 6 0,4-4 22,-3 7 1,-3-1-422,3 0 0,-2-3 167,-2-1 0,0 0-369,0 4 0,-4 1-444,-1-1 153,-4 0 883,2 1 0,-16-23 0,-3-5 0</inkml:trace>
  <inkml:trace contextRef="#ctx0" brushRef="#br0">28353 16564 6981,'-6'0'-646,"0"0"711,6 0 854,0 0-785,0-5 0,2 3 3,2-2 0,-3 1 148,3-1 7,-3 3-14,-1-4-134,6-1 0,-5 3 279,3-5-288,-2 5 0,-1-3 186,3 1-93,-2 4-14,3-10-191,-5 10 214,0-5-190,6 6-161,-5 0 0,4 2 110,-5 2 1,0 3 4,0 5 1,0 7 21,0 6 0,0 5-34,0 7 0,0 5 41,0 3 0,5 4-9,-1 5 1,5 2-189,-1 5 0,2-5 69,-2-2 1,3-9-212,-3-4 0,-1-4-112,1-4 1,-5-9 143,1-7 0,-2-8-520,-2-1 418,0-5 0,-2 3-562,-2-6 941,-3 0 0,-5 0 187,0 0 1,3-6-188,1-2 0,-16-25 0,-9-7 0</inkml:trace>
  <inkml:trace contextRef="#ctx0" brushRef="#br0">27172 16527 7936,'0'-12'67,"0"0"138,0-1 1,0 1 264,0 0-235,0-1 0,0 1-44,0 0 1,6 4 267,2-1-299,3 7 0,1-5 23,0 3 0,1 2-95,-1-2 1,-4 7 6,0 1 1,-5 11-203,1 2 0,-2 6 118,-2 5 1,-2 4 56,-2 5 1,-1 7-206,-4 5 0,-2 1-143,3 8 0,-3-1 257,-1 5 0,-2 3 28,-2 1 1,6-2-83,-2-6 0,4-5 36,0-8 1,-2-4-135,6-8 1,0-8 23,4-9 0,0-2-463,0-2-61,0-5 180,0-2 200,0-5 0,1 0 163,3 0 1,-1 0-681,5 0 812,-5 0 0,19-11 0,-2-2 0</inkml:trace>
  <inkml:trace contextRef="#ctx0" brushRef="#br0">29166 16823 7909,'1'-13'-371,"3"1"0,-2 0 186,2-1 0,1 1 509,-1 0 0,0 4 33,-4-1 1,4 5 367,1-4-340,-1 5 17,-4-2-279,0 5 0,-2 0-8,-2 0 1,-4 5 46,-8 3 0,0 8 29,-4 0 0,-5 7-75,-3 2 1,-7 2-34,3 10 0,-5-1-292,-4 9 0,-3 4 277,19-23 0,1 1 1,-1 4-1,1 1 4,-1-1 1,0 0-1,3 0 1,-1 1-76,0-4 0,1 1 0,-14 30-263,0-6 1,3-1-36,0-7 0,8-2 133,9-6 0,-2-6-168,2-2 0,1-5 66,6-3 0,-1 1-46,1-6 0,4 1-3,1-5 1,-2 0-580,2 0 683,0-5 215,4-1 0,0-1 0,6-9 0,0 3 0</inkml:trace>
  <inkml:trace contextRef="#ctx0" brushRef="#br0">29067 17450 7875,'13'-16'0,"-1"-1"0,0-3 242,0 3 0,2 1-75,3 4 1,-4 4 438,4-1 0,0 7-178,0-2 0,1 4-338,-2 4 1,-2-2-70,2 7 1,-6 3-182,-2 4 1,-1 5 127,1-5 0,-3 6-150,-5-1 0,-5-2 30,-3 1 0,-5 1 44,-3 3 0,1 0-93,-6-4 0,0 2 15,-8-6 1,3 5 265,-3-5 1,3-1 49,2-6 1,0 0 679,4-5-242,-3 6-234,9-9 1,3 5-113,11-6 0,5-2-25,8-2 0,6 3-216,5-3 1,7 2 123,5 2 0,3 0-218,2 0 0,-2 0-115,7 0 0,-1 2-104,4 2 1,0 1 66,0 3 0,-9-1-47,-3-3 1,-8-2-93,-1 2 1,-7 1-822,-5-1 278,-8 1 23,-2-5 924,-22 0 0,6 0 0,-52 0 0,2 0 0</inkml:trace>
  <inkml:trace contextRef="#ctx0" brushRef="#br0">26889 17955 7860,'-12'0'-188,"-1"0"0,5 0-689,0 0 1024,0 0-86,-4 0 0,1-2 303,2-2 1,3 3 248,1-3-311,4 2-138,-4 2-6,5 0 300,0 0-330,0-5 0,1 4 11,3-3 1,3 2-3,5 2 1,2 0 15,2 0 0,5 0-20,8 0 1,2-4 3,6 0 0,5 0-40,3 4 1,6 0-6,6 0 0,6 0-335,-26 0 0,0 0 1,3 0-1,-1 0 232,2 0 0,1 0 1,2 0-1,0 0-58,1 0 0,1 0 0,1 0 0,0 0-15,-2 0 0,0 0 0,1 2 0,0 0 11,-1 0 0,0 0 1,-1 2-1,0 0 24,0-2 1,2 0 0,2 3-1,0 0 18,-1-1 0,0 0 0,1 0 1,0-1 6,-3 1 1,0 0 0,-1 0-1,1-1 3,2 1 0,0 0 0,1 1 1,1 0-241,0-3 0,1 0 0,-2 2 1,1 0 242,-4-2 1,0 0 0,1 2 0,1 0 11,2-1 0,0-2 0,0 2 1,-1-1 9,0-2 1,-1 0-1,-1 0 1,-1 0-1,-1 0 1,-1 0-1,-3 0 1,0 0-115,-1 0 1,0 0 0,0-3 0,-1 0 135,-3-1 1,-1 0-1,31-3-70,-16-1 0,-1 0 56,-3-5 0,0 5 24,-8 0 1,-3 4 320,-9-4 1,-6 5-378,-3-1 0,-3 1 854,-5-1-1266,-3 3 481,-5-5 0,-1 6-235,-3 0 0,-4 0-240,-9 0 0,-3 4 17,-9 0 0,-2 5-236,-6-5 645,-6 5 0,-17 0 0,-11 0 0,18 0 0,0-1 0,0 1 0</inkml:trace>
  <inkml:trace contextRef="#ctx0" brushRef="#br0">27947 18361 7860,'-4'-15'0,"0"3"0,-4 2 292,4-2-248,-6 5 1,3 1 260,-5 6 1,0 2-130,0 2 1,2 7-149,-2 5 1,2 6-22,-6-1 0,2 2-131,2 1 1,-1 1 95,1 0 0,0-2-54,-1-3 0,1 4-42,0-4 0,1-2 35,3-2 0,-2-2 33,6-2 31,-6-5 13,9 4 58,-4-10 1,5-1 8,0-8 1,5-3-22,3-1 1,3 0 87,2-1 1,3-4 39,0-4 1,5-1-115,-5 2 1,6-4 29,-1 4 0,2-6-10,2 1 0,-1-2 1,1 6 0,-5 2 56,1-1 1,-5 6 5,5 2 0,-10 1-4,1 7 1,-8 1 11,0 7 1,-2 4-81,-2 9 1,0-2 41,0 5 0,-2 5-57,-2 4 0,1 1-18,-5-2 1,5-2-160,-1 3 0,-1-3 42,1-1 1,0-2-207,4-2 0,0 0 19,0-4 0,0-1-105,0-3 0,5-1-160,3 0 1,-1-5 185,1-3 0,-4-3-68,5-1 1,-1 0 424,4 0 0,0-27 0,1-7 0</inkml:trace>
  <inkml:trace contextRef="#ctx0" brushRef="#br0">27738 18299 7845,'-5'-12'0,"-1"0"236,-2-1 11,3 1 1,10 1 301,3 3 0,5 2-381,3 6 1,3 0-356,6 0 0,3 0-63,1 0 1,5 6-379,-1 2 1,3-1-295,1 1 922,5 0 0,-1-4 0,6-1 0,4 0 0,1 0 0</inkml:trace>
  <inkml:trace contextRef="#ctx0" brushRef="#br0">28969 18213 7845,'0'-12'35,"0"0"-18,0-1 1,1 1 538,3 0 1,-2 3 273,2 1 60,-3 6-326,-1-4-624,0 6 1,0 10-38,0 2 1,0 8-75,0 1 1,-1 4 133,-3 3 1,2-2-120,-2 3 0,-1-3 55,1-1 1,-5 3-36,5 1 0,-1-2-252,1-6 0,1 1 9,-5-6 1,5 5-143,-1-5 0,-2 0-232,2-3 753,0-6 0,4-24 0,0-10 0</inkml:trace>
  <inkml:trace contextRef="#ctx0" brushRef="#br0">28846 18213 7840,'-6'-18'0,"5"5"0,-3-4 0,2 4 460,2 0 0,2 1-33,2 0 0,3 1 101,5 3 0,6 1-253,2 3 0,5 2-103,4-2 1,2 4-9,6 4 0,1 3-115,3 5 0,-2 5-109,2-1 1,-4 6 104,-5-1 1,-2 2-248,-5 1 0,-6 5 27,-2 0 1,-5 1-51,-4-1 0,-2-3 104,-6 2 0,-2-2-44,-2-1 0,-4 0 5,-8-1 1,0-1-28,-4-2 1,-1 1 48,-3-6 1,-1-1 39,1-6 1,-5 0-56,0-5 0,-1 4-18,1-4 1,3 1-105,-2-5 0,3 0 79,5 0 0,-4 0-91,4 0 1,2-2 34,2-2 0,6 1 252,2-5 0,5 5 0,14-13 0,10 2 0</inkml:trace>
  <inkml:trace contextRef="#ctx0" brushRef="#br0">29560 18385 7838,'8'-5'-53,"0"-3"1,-4 1-289,4-1 1330,0 0 0,-1-1-392,-3 1 0,-1 5 128,1-1-312,-2 3-333,3 1 1,-9 5 41,0 4 0,-6 3-149,2 4 0,-3 3 66,-1 6 1,-5 0-158,1-1 1,-5 6-148,5 3 0,-4 0 110,3 4 0,-5-2-352,2 11 1,-3-1-21,-2 4 1,-1 0 157,-3 0 0,7-1-151,-2-3 0,3 1-818,1-10 1338,17-27 0</inkml:trace>
  <inkml:trace contextRef="#ctx0" brushRef="#br0">29547 18915 7789,'6'-18'0,"1"3"-190,5-6 0,0 6-331,0-1 0,1 2 691,-1 2 0,2 4 857,2-1 1,-2 7-575,2-2 0,2 4 23,-2 4 0,1 1-471,-5 3 0,-4 7 30,1-2 1,-7 2-107,2-3 1,-6 5-118,-2-1 0,-7 2-174,-2-2 0,0-2 143,-8 2 1,5-2-93,-5-2 1,6 0 39,-1 1 1,-2-2 73,2-3 1,-1 3 1112,5-3-442,-1-2-51,8-2-329</inkml:trace>
  <inkml:trace contextRef="#ctx0" brushRef="#br0">29990 18250 7788,'0'-16'14,"0"-1"1,0 1 159,0 4 1,0-1 349,0 1-166,6 0 1,1 5-94,5 3 1,0 2 265,0 2-320,1 0 1,-1 2 2,0 2 0,1 3-22,-1 5 1,-1 4-18,-3 1 0,2 3 0,-6-3 1,4 5-11,-4-2 0,0 7-134,-4 2 1,0 5 77,0-1 1,0 4-117,0 4 0,-7 3-145,-5 5 1,-2 2-171,-6 2 1,-6 3-54,-7 6 0,16-32 1,-1 0 59,-19 27 1,18-27 0,-1-1-255,-21 24 1,19-25 292</inkml:trace>
  <inkml:trace contextRef="#ctx0" brushRef="#br0">28833 18066 7788,'0'-13'-95,"0"1"1,-1 4-380,-3-1 812,3 7 222,-5-4 1,5 13-312,-3 5 0,1 6-82,-5 7 1,0 5-169,-5 3 1,0 8 31,-4 4 0,3 4-297,-2 4 1,-2 3 316,2 6 1,7-27 0,1 0-69,2 0 1,0-1 0,0 2-1,1 0-153,-3 29 0,4-6 38,8 3 0,3-6-237,5-3 0,6-5 110,2-11 0,-10-26 81</inkml:trace>
  <inkml:trace contextRef="#ctx0" brushRef="#br0">30286 18250 7788,'5'-18'0,"1"3"-360,2-5 0,3 5 449,-3-2 0,3 4 777,1 0 1,5 2-482,-1 3 0,0-1 46,-3 5 1,-1-1-182,0 5 1,1 2-31,-1 2 0,0 3-70,0 5 0,-3 2-95,-1 2 1,-5-1-65,1 6 0,-3-2 107,-1 1 1,0 2-132,0-5 1,-5 3-95,-4-3 1,0-1-64,1-4 0,-3 1 63,2-1 1,0 0 11,1 0 196,-3-5 0,8-1 383,-5-6-122,5 0 1,-1 0-89,8 0 1,3-2-186,5-2 0,6 3-89,3-3 1,2-2-232,1 2 0,6 0-87,3 4 0,1 0-359,-1 0 1,1 0 94,-5 0 0,0 0-325,-4 0 1,-2 6 926,-3 2 0,-7 14 0,-8 4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1181 7605 7792,'-12'-5'-1256,"1"2"1156,3-5 0,1 5 162,3-1 0,1 3 138,-5 1 24,5-6-235,-8 5 1,6-6 128,-3 3-176,2 2 1,6-4 79,0 2 0,-1 2 0,-3-2 12,2-3-18,-3 0 11,5-5 0,0 0 10,0-1 1,0 5 118,0 0 0,1 1-113,3-1 1,-2-3 400,2 3-113,-3-3-62,-1-1-81,0-1 1,0 5 150,0 0-179,0 5-89,0 9 1,0 2-80,0 8 1,0 3 98,0 2 0,0 6-117,0 2 1,0 5 46,0-1 1,-4-3-16,0-1 0,0 1-14,4-1 0,-4-1-130,0-3 1,-2-2 107,2-2-87,3-4 1,-6-6 264,3-2-161,2-4 0,-7-15 18,5-2 0,0-10 0,4-2 1,-4-4-5,0-9 1,-1 3 13,5-7 1,2-7-3,2-1 0,-1-3-186,5 3 1,4-6 173,5-2 1,3-2-49,-4 2 0,6 3 46,-1 9 1,-2 10 64,1 10 0,0 7-30,0 10 0,-2 5 4,-6 11 0,1 2 1,-1 11 0,0 0 12,0 8 0,-5-3-59,-3 3 0,-2 2 185,-2 2 0,-2 7-375,-2 1 1,-3 1 56,-5-1 1,-4 2-59,-1 2 1,-3 1-31,3-5 0,-3-1 69,3-7 1,-3-9 197,4-7 0,-1-5 222,5-4 1,0-2-27,-1-6 0,6-2 187,3-2 0,2-1 387,-3-3-100,4-3-503,-4 9-73,10-3 1,2 10-161,5 3 0,2 5 88,2 3 1,2 2-158,3 2 0,0 2 11,-4-5 0,5 5 81,-2-2 0,2-1-544,-1 2 1,2-6 266,-3 1 1,0-3-238,0-5 0,1 1-70,3-5 1,1 1-778,-1-5 1366,1-6 0,11-23 0,2-10 0</inkml:trace>
  <inkml:trace contextRef="#ctx0" brushRef="#br0">1846 7507 7804,'0'-13'-86,"-4"1"0,0 0 362,-6 0 0,3 5-52,-5 3 0,-2 2 443,-2 2 1,1 6-259,-6 2 0,5 8-192,-5 5 1,2 2-63,-1 2 1,-2 3-123,6 1 1,-1 1 65,5-1 1,0-3-185,-1 3 0,5 1-9,0-2 0,5-3 48,-1-4 0,8-6-161,4 1 0,3-6 26,2-2 0,0-6-51,4 3 1,-2-9 86,5-5 1,1-2-21,3-1 0,-3-6 104,-1-2 0,-3 1-9,3-2 1,-1 1 28,2-5 0,-3 0-22,-6 1 1,0 1 121,1 2 1,-3-1 203,-1 6 348,-4-1-438,-5 10 0,-1 2 61,-3 5 0,1 7-95,-5 5 0,0 6-18,-5 7 1,5-1-205,0 1 1,5-1-147,-1 1 0,3 4-242,1-1 1,0 0 107,0-8 1,9 2-222,4-5 1,7-5 176,1-4 0,6-5-66,2 1 1,5-4 472,-1-4 0,2-7 0,2-6 0,0-4 0,0 0 0,-6-4 0,-2-3 0,-3 2 0,-1-3 0,-2-2-56,-3-2 0,-2 3 27,-6 1 1,-5 3 260,-3 1 1,-2 6 240,-2 3 0,-6 6-129,-2 2 1,-4 5 142,-5-1 1,2 4 184,-5 4 1,-1 3-240,-3 5 0,0 5-198,4-1 1,-6 6-62,5-1 1,-3 2-83,7 2 1,1-1 21,4 1 0,1-1-184,3 1 1,2 0 57,6-1 1,0-5-48,0-2 0,7-1-134,5-4 1,2-2 96,6-10 1,2 0-188,7 0 0,-3-7 65,3-5 1,1-6-42,-1-6 1,5-7 115,-1-1 0,2-9-174,2-5 0,-4-1 262,0-3 1,-6-4-54,2-4 0,-5-1 159,-3 2 0,-5 4 63,-8 8 0,-2 5 141,-6 11 1,-1 3 64,-4 14 1,-1 2 194,-7 10 1,1 6-184,0 2 0,-1 8-70,1 5 0,0 4-202,-1 3 0,0 1 135,-4 8 0,4-2-235,-4 11 1,4-1-139,0 4 0,1 0-169,0 0 0,1-1 153,3-3 0,2-2-86,6-6 1,1-7 332,4-6 1,3-2-161,8-9 0,3-4 123,6-9 1,1-1-118,3-3 1,-2-3-14,6-5 1,-4-6 4,3-3 1,-4-3-17,0-5 1,2-1 25,-1-3 0,4-3-34,-4 4 0,-1-3 94,-3 3 1,-2-3-15,-2 7 1,-5 4 93,-8 8 165,-2 8 0,-7 2 256,-4 6 1,-1 6-208,-7 2 1,0 8 13,-4 5 1,4 2-47,-4 2 1,3-1-77,2 1 0,0 0-54,0-1 1,1 5-159,2 0 0,0-2 42,5-6 0,0 0-204,4-4 1,1 3-24,3-3 1,3-5 75,5-4 1,6-5-14,2 1 1,4-2 36,0-2 1,2-7 22,3-6 1,-3 0 68,3-8 0,1 1 10,-1-5 1,-1 0-30,-3 1 0,-1-5-2,1 0 1,-2-3 182,-2 3 1,-3 2-42,-6 6 1,-5-1 151,-3 6 164,-3-1-7,-1 10 1,-4 3-144,0 8 1,-4 3-1,4 6 0,-6 0-253,2 4 0,1-2 98,-1 5 0,4-3-216,-4 3 1,5-1 46,-1 2 0,1 1-60,-1-6 0,3 2-350,-4-2 192,4-2 0,7 4 64,2-6 0,3-5 77,1-3 1,2-3 82,2-1 0,2-1 84,2-3 1,6-3 85,-5-5 1,5-2-31,-6-2 1,4-2 50,0-3 0,-3 0-78,-1 4 1,-6-1 97,-2 2 1,-1 6-48,-7-2 0,4 7 128,-3-4 1,-1 8-111,-4 1 1,-4 5 118,-1 8 0,-4 3-65,1 1 0,1 4-55,-1 0 1,5 2-59,-1 2 1,-2-1-3,2 1 0,0-6-147,4-2 0,1-4 113,4 0 0,1-2-140,7-3 1,0-3 107,4-5 0,2-5-13,6-3 0,3-9 148,1-3 1,4-4-63,-4 0 0,3-6 100,-3-3 1,4-3-59,-4-1 1,3-1-137,-3-3 1,0-1-25,-5-3 1,4-2-195,-4 6 1,2 3 75,-9 9 0,-6 6-358,-7 11 335,-3 5 0,-1 3 45,0 8 1,-5 7-23,-3 5 1,-6 10 92,2-1 0,-3 2 27,6-2 0,-2-1 122,-1 1 1,1 2-31,3-2 0,1 2-40,3-6 0,3-4 128,-3 0 0,2 1 73,2-2-140,0 0 0,2-5 425,2-2 0,-2 1 414,7-1 305,-7-4-789,4 6 0,-6-4 20,0 5 0,0-4-242,0 1 1,-7-1-198,-5 4 1,-1-1-52,-3-3 0,-2 2 116,2-6 0,-5 4-678,5-4 0,-5 0-91,5-4 1,-6 0-352,1 0 0,-2-5 1083,-1-3 0,-11-21 0,-4-8 0,-4-3 0,0-1 0</inkml:trace>
  <inkml:trace contextRef="#ctx0" brushRef="#br0">3212 7039 7804,'-12'-4'0,"-1"0"0,2-2 0,3 2 1422,-3 3-700,10-4-663,-5 5 190,6 0-249,0 5 0,33 13 0,8 8 0</inkml:trace>
  <inkml:trace contextRef="#ctx0" brushRef="#br0">4726 7482 7777,'-7'-5'360,"1"3"1,8-3 365,2 5 0,-2-4-320,7 0 1,3 0-223,4 4 0,5-5-213,-5 1 0,6 0-342,-1 4 0,2-1-83,2-3 0,-5 2-1083,1-2 1537,-1 3 0,10 12 0,2 3 0</inkml:trace>
  <inkml:trace contextRef="#ctx0" brushRef="#br0">4812 7654 7101,'9'-6'720,"4"2"0,8 2-753,4 2 1,7-1-795,9-3 827,2-3 0,11-6 0,7-3 0,5 0 0,-1-1 0</inkml:trace>
  <inkml:trace contextRef="#ctx0" brushRef="#br0">5722 7187 7777,'-8'0'-57,"0"0"854,5 0 0,-6 7-295,5 5 1,-5 6-271,5 6 0,-4 2-91,4 3 1,-4 8-115,4 8 0,-5-1 4,5 1 1,-4-1-175,4 1 1,0-8-95,4-9 1,0-3-45,0-4-16,0-4 162,0-10 55,0-1 37,0-23 0,-4 6-46,0-13 0,0 0 29,4-4 0,0-4-3,0-5 0,1 0 62,3 1 0,-1-5-5,5 0 1,-5-6 80,1 2 1,1-3-64,-1-1 0,6-5-18,-2 1 0,-1 1 97,1 7 0,0 4 8,5 8 0,-1 5-2,0 7 0,1 9 109,-1 8 1,0 2-177,1 2 0,3 7-9,0 5 0,1 5-31,-5 3 1,-4 8 60,1-4 0,-5 5-211,4 0 0,-5 2-90,1 6 1,-4-3-85,-4 3 1,-3-1 55,-6 9 1,-4-6-130,-4 3 1,2-6 298,-1-3 0,4-7 496,0-5-192,-3-6 0,5-3-143,-2-8 0,6-4 593,2-4 1,4-3 247,-4-5-486,5 0 0,-4-1 125,3 1-518,3 5 1,-5 0 73,6 3-294,6 3 1,1-3 82,5 8 1,2-1 45,2 5 1,-1 1 49,5 8 1,0-4 7,0 4 0,2 1 15,-6-2 1,5 5-35,-5-5 1,5 6 7,-5-2 1,5-2 57,-5-1 1,1-4-8,-5 0 0,3-1-77,-3 0 0,3-5-221,-7-3-157,3 3-228,2-6-632,-6 5 1293,-2-6 0,-38-17 0,-8-3 0</inkml:trace>
  <inkml:trace contextRef="#ctx0" brushRef="#br0">1058 9033 7792,'-7'0'205,"2"0"-22,5 0 1,0-6 17,0-2 0,5 0-96,4-4 0,6 2 53,1-6 0,6-4-68,-1 0 1,2-3-5,1-2 0,1-1-8,0-3 1,2-1 13,-2-3 0,1 3-111,-10 6 0,-1-1 50,-7 1 0,2-1-10,-6 0 0,0 6-45,-4 3 0,-5 6 72,-4 2 0,-2 5-50,-1-1 1,-2 3-16,-2 1 1,1 1-2,-6 3 1,5 4 26,-4 9 0,-1 2-2,-4 6 0,5 1 44,-1 2 1,2 8-10,-1 5 0,-2 5 82,5 0 0,2 1-232,7 3 0,-1 3 230,5 0 0,1 3-106,7-6 1,3 0-7,5-9 0,2-1-106,2-7 1,-1-5-233,6-7 1,-5 1 97,5-6 0,-2-1-49,1-7 1,3-2-274,-2-6 1,2 0 150,2 0 1,4-2-456,-1-2 856,6-8 0,-5 1 0,8-5 0,3-1 0</inkml:trace>
  <inkml:trace contextRef="#ctx0" brushRef="#br0">1895 8836 7806,'-7'-6'262,"2"4"249,5-7-466,0 7 0,5-5-348,4 3 0,6 2-32,1-2 0,4 3-666,-3 1 1001,5 0 0,19 11 0,11 3 0</inkml:trace>
  <inkml:trace contextRef="#ctx0" brushRef="#br0">1797 9094 7806,'-8'-1'382,"-1"-3"-382,7 2 0,-1-7 185,11 5 1,2-2 287,10 2 1,1 3-487,3-3 1,5-2-878,0 2 890,5 0 0,25 4 0,-24 0 0,1 0 0</inkml:trace>
  <inkml:trace contextRef="#ctx0" brushRef="#br0">3064 8762 7772,'-4'-12'-209,"0"-1"0,0 1 755,4 0 0,0-5-145,0 1 0,-4 0-243,0 3 1,0 1-21,4 0 0,-4-1-131,-1 1 1,-3 0 71,4-1 1,-7 5-149,-1 0 1,-2 5 75,-6-1 1,-1 3-122,-3 1 1,-2 9-32,-3 4 0,2 7 110,-6 1 1,1 2-11,-1 2 1,3 5 8,6 2 0,1 0-3,2 1 0,-1 0-23,6 3 0,5-4-117,7-3 1,4-3 133,4-2 0,4-5-16,8-2 0,4-9 102,4-4 1,5-4-84,0-4 1,5-7 67,-1-5 0,2-6-4,2 1 0,0-2 22,0-2 0,3-5-15,-4-3 0,4-2-138,-7-2 0,1-4 163,-1 0 1,-4-6-46,-9 2 0,-2 4 129,-6 4 1,-5 2-10,-3 6 12,-2 0 0,-8 12-35,-2 4 0,-3 7 125,-1 6 0,-1 1-183,1 3 1,0 7-6,-1 5 0,1 6 92,0-1 0,-1 2-58,1 2 0,1 3-56,3 1 0,-3 5 27,3-1 1,-2 3-171,2 0 0,-1 0 15,4-3 0,1 1-70,4-5 0,2 2 106,2-6 0,3 1-13,5-10 0,6-5-10,2-7 0,3-2 38,2-2 1,0-2-84,-1-2 1,2-3 76,3-5 0,-3-4-129,3-1 0,-3-5 89,-2 2 1,1-3-16,0-2 0,-1 0 57,1 1 0,-6-1 85,-3 0 1,-6 2-18,-2 3 0,-5-2 176,1 5 0,-3 5 30,-1 4 1,-1 5-67,-3-1 0,-3 3 166,-5 1 0,-1 7-38,1 5 1,1 2-80,3 6 0,-3 1-104,3 3 1,1-3-168,-1-1 0,5-1-211,-1 2 0,3 2 141,1-2 1,1-4-203,3 0 0,3-4 115,5 0 1,5-6-514,-1-3 0,6-3 744,-2-1 0,36-22 0,-23 9 0,0-1 0</inkml:trace>
  <inkml:trace contextRef="#ctx0" brushRef="#br0">3692 8725 7805,'-11'1'-279,"3"4"1,-3 0 356,3 3 177,-3 3 0,-2-4 129,1 5-173,5 1-8,-4-1 0,10-4 39,-3 0 25,2-5 0,4 3-95,2-6 0,3-6-41,5-2 1,2-3-24,2-1 0,-1-2-1,6-2 1,-2 2 2,1-3 0,4 0-78,-4 0 0,2 1-98,-2 4 0,0 1 28,-4 2 1,-2 4-51,2 5 1,-4 1-35,-3 3 1,0 5-47,-5 7 0,0 3 81,-4 6 0,0-1 15,0 1 1,0-4-102,0-1 0,0-1-28,0 2 227,0-4 0,2-10-88,2-3 0,3-2 135,5-2 0,0-6-62,1-2 1,3-8 16,0-5 1,5-2-25,-5-2 0,5 1 15,-5-1 1,5-4 4,-5 1 1,5-5-22,-5 4 0,0 0-43,-3 5 1,-2 1 36,-3 2 0,2 3-182,-6 6 133,0 5 1,-10 9-84,-2 10 1,-3 1 49,-1 8 0,-1 0-16,1 3 1,0 5-80,0 0 1,5-1 60,3-3 0,-2-1-74,2 1 0,0-6 87,4-2 1,5 0 166,4 0 0,-3-5-43,3-4 0,-1-5 167,4 1-71,6 3 1,-4-6 621,2 3-89,-8-2 187,3-2-576,-9-6 0,-2 5-71,-9-3 1,3 3-333,-3 1 0,1 0-20,-4 0 1,-5 0 0,1 0 0,0 0 58,3 0 1,1 0 71,0 0 34,5 0 0,18-33 0,9-8 0</inkml:trace>
  <inkml:trace contextRef="#ctx0" brushRef="#br0">4430 8565 7805,'-1'8'843,"-3"1"-472,2-1 1,-4 5-67,1 4 1,3-4-131,-6 4 1,5-2-81,-1 1 1,-2 2-27,2 3 0,-1 1-245,1-6 0,2 0-371,-2-3 0,3-1 322,1 0 1,1-5-437,3-3 0,-1-2 254,5-2 1,0-2 406,5-2 0,5-22 0,3-9 0,3-6 0,-1 1 0</inkml:trace>
  <inkml:trace contextRef="#ctx0" brushRef="#br0">4529 8356 7805,'-13'-10'0,"1"-2"0,0 1 73,-1 3 0,5 5 192,0-1-18,0 3-101,-4 1 0,5 1-646,3 3 1,2-1 235,2 5 1,2 2 263,2 6 0,19 14 0,10 8 0</inkml:trace>
  <inkml:trace contextRef="#ctx0" brushRef="#br0">4775 8405 7686,'-8'2'195,"-1"2"0,7 0 471,-2 8 0,2-1-378,2 9 0,-4 1-73,0 4 1,0 1-248,4 2 1,-4 0 78,0 4 0,-2 0-122,2 1 1,1 1-208,-5-5 0,4-2-267,-4-7 0,5 2 163,-1-5 1,3-5-869,1-4 1254,0-5 0,5-14 0,2-9 0</inkml:trace>
  <inkml:trace contextRef="#ctx0" brushRef="#br0">4676 8676 7805,'-6'-6'-1069,"-5"5"856,9-4 477,-9 5-229,10 0 0,1 0 101,8 0 1,4 0-240,5 0 0,-2 0 71,5 0 0,1-5-260,4 1 1,-1 0 104,1 4 1,-1-4 186,1 0 0,0-4 0,-1 4 0,1-4 0,-1 3 0,0 0 0,-4 1 0,2 3 0,-6-4 73,1 4 0,-9 1 50,0 0 0,-5 1 186,1 4 0,-3 1-36,-1 7 0,-4-1-61,0 0 0,0 2-87,4 2 1,0-2 12,0 2 1,0-2 83,0-2-209,0 1 1,6-2-39,2-3 1,3-3 102,1-5 0,4 0-170,1 0 0,3-5 59,-3-3 0,3-7-38,-3-2 0,5-5 101,-2 2 1,-2 1-13,-2-2 0,-3 5 102,-5-5 0,1 2-65,-5-1 1,5 2 334,-5 6-58,0 5-20,-4 1-274,-6 6 0,1 11-3,-3 6 1,-2 6 32,6 6 1,-4-1-15,4 9 1,-2 0-32,2 12 1,3-1-322,-3 10 1,-2-1-14,2 5 0,-4-1 118,4 1 1,-4-2 93,4-3 0,-6-8 98,2-8 0,1-8 84,-1-4 0,1-9-36,-1-3 0,-3-9 210,3-4 1,-3-2-40,-2-2 0,1-5-105,0 1 1,-1-5 33,1 1 0,0-2 223,-1 2 1,1-3-1248,0 3 0,4-2 220,-1 2 1,5-3 656,-4 3 0,11-9 0,-2-2 0</inkml:trace>
  <inkml:trace contextRef="#ctx0" brushRef="#br0">6190 8762 7776,'-12'0'-7,"-1"0"0,1 4 40,0 0 0,4 2-36,-1-2 0,5 1 47,-4 3 0,5 3 61,-1-2 0,3 2 5,1 1 0,0-4-7,0 0 1,5-1 44,4 1 1,1 2 1,3-6 1,0 0-57,4-4 0,-2-1-10,5-3 1,-3-3-83,3-6 0,-1 0 60,2-4 1,1 2-74,-6-5 0,1 1 42,-5-2 0,-1-2-120,-3 2 1,2-2 58,-6-1 0,-6 0-5,-6 4 1,-4-2-126,-4 6 1,-4 5 98,-4 6 1,-1 4-133,1 1 1,-1 6 89,0 2 1,2 4-316,3 5 0,-1 0 16,9 4 0,-2 2 36,10-2 0,0 0 366,4 0 0,44 2 0,10-4 0</inkml:trace>
  <inkml:trace contextRef="#ctx0" brushRef="#br0">6731 8381 7776,'0'-18'0,"0"3"-61,0-6 1,0 6 60,0-1 0,-1 2 941,-3 2 0,1 1-356,-5 3 0,4 2-193,-4 6 0,4 2-229,-5 2 1,3 4-99,-3 8 0,-2 9 98,3 8 0,-1 8-101,1 4 1,-2 3 3,6 1 0,-4 6-199,4 2 1,-5 2-182,5-2 0,-4-2-11,4-6 1,0-1-131,4-3 1,0 0 75,0-8 1,0-4-860,0-12-4,0-4 1242,0-4 0,5-1 0,2 0 0</inkml:trace>
  <inkml:trace contextRef="#ctx0" brushRef="#br0">6448 8713 7782,'9'-8'0,"-1"-1"0,0 7 0,43-15 0,9 4 0</inkml:trace>
  <inkml:trace contextRef="#ctx0" brushRef="#br0">7962 8664 7789,'0'-13'0,"0"-5"0,0-2 0,0 1-249,0-2 0,1 1 99,4-5 1,-3-1 576,7-2 0,-5 0-133,4-5 1,-4 5-51,4-5 1,-5 1-85,1 0 1,1 1 6,0 7 0,-1 3 16,-4 1 40,0 5-247,0 2 1,0 9 76,0 8 0,-2 5-139,-2 7 1,-3 3 6,-5 6 1,0 9 74,-1 3 1,-3 8-18,0 0 0,-2 3-136,1 1 1,5 1 1,0-1 1,1-1 45,7-3 0,0-3 106,4-5 1,1-6-21,3-2 0,7-10 39,5-6 1,6-7-44,-1-6 1,3 0-5,5 0 0,-3-5 54,3-3 1,-3-5 151,-2-3 0,1 1-215,0-5 0,-1 3-114,1-3 0,-6-1 10,-3-4 1,-2 5 96,-2-1 0,1 6 116,-1-1 1,-4 2 11,0 2 109,-5 0-137,3 5 1,-8 1 156,-2 6 0,3 6-133,-3 2 1,-2 3-22,2 1 0,0 5-242,4-1 0,0 2 66,0-2 1,0-2-98,0 2 1,0-2-157,0-2 1,6-3-584,2-1 956,3-5 0,17-14 0,5-10 0</inkml:trace>
  <inkml:trace contextRef="#ctx0" brushRef="#br0">8319 8393 7809,'-18'-6'0,"5"0"-257,-4-7 0,3 5-57,2 0 162,5 5 1,2-1 69,5 8 1,5-1-123,4 5 0,6 2 1,1 6 203,6-2 0,4 4 0,5 3 0,6-1 0,-1 0 0</inkml:trace>
  <inkml:trace contextRef="#ctx0" brushRef="#br0">8725 8553 7809,'0'-12'104,"0"-1"1,1 1 538,4 0-368,-4-1 1,4 1 507,-5 0-659,0 5 0,-5-3 41,-3 6 1,1 0-293,-1 4 1,-1 0-17,-3 0 0,0 6-21,0 2 0,-5 1 114,1 0-78,-1 7 1,5-8-3,0 9 0,4-4 70,-1 0 0,7-5 12,-3 0 0,4-4 21,1 4 0,0-4 68,0 5-31,6-7 1,0 5 3,7-3 0,-2-1-11,-3 5 0,3 0 3,-3 5 1,2-1 35,-2 0 1,1 6-38,-5 3 1,1 3 0,-5 5 0,0 4 0,0 8 0,-2 2 63,-2 7 1,1-1 25,-5 0 1,0-4 139,-4 0 0,1-6-88,3-2 1,2-11 290,6-10-285,-5-2-5,3-8-80,2 0 0,7-12 45,5-2 1,2-4-161,2-4 0,-1-4-43,6-4 0,1-2-119,7-3 0,-2-2 64,6-6 0,-5-6-270,5-2 0,-5-3 256,0-1 1,2-4 70,-1 0 1,-4-1 121,-5 5 1,-6 1-131,-2 3 1,-1 5 351,-7 12 164,0 4-112,-4 18 1,-1 0-195,-3 6 0,3 7-62,-4 5 0,0 5 2,1 3 0,-4 6 160,4-5 1,-5 9-298,5-6 0,0 4 73,4-4 1,0 1-159,0-1 1,0-3-43,0 0 1,0-6 109,0 1 1,6-2 31,2-2 0,4-5-3,5-3 1,-2-3-40,5-1 0,1-5 43,3-3 0,1-3 4,-1-2 1,5-4 3,0-4 1,4-2-24,-5-2 1,1 1 66,-4-1 0,-2 0 102,-3 1 0,2 0-85,-5 4 1,-2-3 126,-7 2 0,-1 3 65,-3 2 70,-3 8 0,3 2 364,-8 6-370,3 0 0,-10 6-332,3 2 1,1 3 45,-1 1 1,4 6-82,-5 3 0,7-2 133,-2 1 1,1-5-108,-1 2 0,2-4-91,-2 0 1,3-1 22,1 0 1,5 1-39,4-1 1,2-5 130,1-3 1,0 1-117,0-1 1,5 0 47,-1-4 1,2-5 22,-2-3 0,2-4 55,3-5 0,1 2 98,-6-5 0,5-1-76,-5-4 0,0 2 109,-3 3 0,-1-2 139,0 5 0,-4-3 109,1 3 380,-7 1-461,4 9 1,-7 2-93,-4 5 1,-1 5-81,-7 3 1,1 5 11,0 3 1,-1 2-155,1 2 1,1 4 89,3-4 0,-2 2-218,6-1 1,0 0 42,4-4 0,0 3-213,0-3 1,0-1 64,0-4 0,2-3-36,2-1 1,2-5-83,7 1 0,-1-3-212,0-1 1,5-1 49,-1-3 577,6-3 0,14-49 0,-14 22 0,1 1 0</inkml:trace>
  <inkml:trace contextRef="#ctx0" brushRef="#br0">9857 8356 7809,'-5'-8'-266,"-3"0"0,1 1 106,-1-2 1,3 0 588,-3 5-181,6 0-641,-4 4 0,6 5 105,0 3 0,6 5 288,2 3 0,19 20 0,6 9 0</inkml:trace>
  <inkml:trace contextRef="#ctx0" brushRef="#br0">10263 8541 7860,'13'-13'-341,"-1"1"1,-4 0 1052,0-1 0,-5 1-218,1 0 1,2-1-86,-2 1 1,0 0-181,-4-1 0,-6 3-44,-2 1 0,-3 0-28,-1 5 0,-4-5-128,-1 5 0,-5 0 67,2 4 1,-3 6-199,-2 2 0,4 3-29,1 1 1,1 5 81,-2-1 0,-1 6-35,6-2 0,0 4-37,3 0 0,6-3-90,3-1 1,3-1 96,1 2 0,0-3-37,0-6 1,7-1 64,5-3 1,2 2 27,6-6 0,2 0-6,7-4 0,-3-6-6,3-2 0,1-4 57,-2-5 0,5 1 35,-4-9 1,0 4 6,-5-8 0,1-3 19,-1 0 1,-4-4 121,-4-1 1,-2 0-13,-2 0 1,-1 0 139,-3 0 0,-2 7 135,-6 6 1,0 5-155,0 6 0,-2 2 17,-2 3 0,3 4-170,-3 8 1,-3 4-268,-1 9 0,1 3 121,-1 9 0,3-2-190,-3 6 1,6 1-125,-3 7 0,0-2 159,1 2 1,0-7-194,4-1 1,1-6 84,3 2 1,3-1-324,5-3 1,1-3-8,-1-10 1,0-1 612,1-3 0,4-19 0,2-9 0</inkml:trace>
  <inkml:trace contextRef="#ctx0" brushRef="#br0">984 10276 7840,'0'-9'0,"0"1"0,0 4-124,0-4 0,0 4 152,0-4 1,-4 4 214,0-5 0,0 5-46,4-4 0,-4 4 2,0-4 0,0 4 216,4-5-205,-6 7 0,4-8 51,-7 6-142,7 0 1,-8 5-67,6 3 1,-1 9 112,0 7 0,3 5-52,-6 4 1,5 3-25,-1 9 0,2 3-130,2 5 0,-1 6-128,-3 2 1,3 2 42,-4-1 0,4-4 59,1-4 0,0-7-133,0-2 0,0-9 8,0-8 0,0-4 26,0-8-110,0-5 211,0-2 1,0-6 0,0-3 0,-1-3 201,-3-5 0,2-2-189,-2-2 1,1-4 119,-1-4 0,3-6-109,-3-3 1,2-3 99,2-1 1,0-5-82,0-3 1,0-3 40,0-1 0,5 0-50,-1-1 1,4-3-119,-4 0 1,6 1 138,-2 7 0,3 4-14,1 8 0,2 8 48,2 9 1,-1 3 104,6 5 1,-6 4 50,1 8 0,-2 3-49,-2 5 0,3 2-30,-3 2 1,2 4-73,-10 4 0,0 1 109,-4-1 1,0 5-100,0 0 0,-5 4-120,-3-5 0,-3 1 56,-2-4 1,1-1-145,0 1 1,-2-6 60,-2-2 0,2-4 62,-2-1 1,2-1-214,2-2 1,-1-4-432,1-5 280,0 0 0,1-1 15,3-3 0,2-3 31,6-6 0,6 1 363,2 0 0,30-17 0,8-4 0</inkml:trace>
  <inkml:trace contextRef="#ctx0" brushRef="#br0">1206 10276 7870,'7'5'-922,"2"-2"1730,-4 5-420,-1 0 1,-4 5-162,0-1 0,0 0-22,0 1 1,0-1-186,0 0 0,0 5 62,0-1 0,1 2-32,3-2 0,-1-2 29,5 2 1,-4-2-128,4-2 1,1-4 38,3 1 0,0-7-112,0 2 1,1-2-59,-1-2 1,2-7 123,2-5 0,-2-1-162,2-3 0,-2-2 7,-2 2 1,-4-6 134,1 1 0,-1 2 51,4-1 1,-5 5 21,-3-2-45,3-2 44,-6 5 190,5 2-139,-6 7 1,0 12 54,0 5 1,0 1 1,0 8 1,0-6-30,0 1 0,0 2-21,0-1 1,0-1 0,0-4 0,0-3 46,0-1 1,1-6 7,3 3 0,-1-4 277,5-1-263,0 0 1,7-6-15,-2-2 1,6-3-39,-7-1 1,3 0-5,-2-1 0,-1 5-14,0 0 1,-4 4-158,1-4 91,-1 5 1,4-1 86,0 8-248,-5 3 1,3 9 48,-6 1 0,0-1-429,-4-4 1,0 1-25,0-1 0,0-4 577,0 0 0,-27-10 0,-8 0 0</inkml:trace>
  <inkml:trace contextRef="#ctx0" brushRef="#br0">1329 10005 7866,'-12'-6'0,"-5"4"447,1-6 1,1 3 334,7-3-847,-3 5-178,9-2 0,-2 5-310,8 0 1,5 1 394,7 3 158,3 3 0,15 6 0,6 3 0,3 0 0,0 1 0</inkml:trace>
  <inkml:trace contextRef="#ctx0" brushRef="#br0">2597 10325 7795,'0'-8'0,"0"-1"0,-4 1-139,-1-4 1,0 0 109,1-1 0,1-3 329,-5 0 1,4-2-11,-4 1 1,1 0-17,-1-4 0,-3-1-50,2 6 0,-2-5 144,-1 5 0,0-1-175,0 5 1,-1 5 6,1 3 1,4 3-245,0 1 0,-2 0 48,-6 0 0,2 9-238,-3 4 1,4 7 105,0 1 1,1-2 7,0 1 0,1 5-23,3 4 0,-2-5-83,6-3 0,-4-1 107,4 5 1,0-6-122,4-2 1,1-4 127,3 0 1,-1-7 29,5-2 0,4-2 133,5-2 0,3-6-44,-3-2 0,3-4 40,-3-5 0,3 2-37,-3-5 1,3 5 157,-4-2 1,-1 4-103,-6 0 0,2 5 16,-3 0 1,-1 5-19,1-1-34,-5 3 0,2 6-27,-5 4 1,1 6-10,4 1 0,-4 2-8,3-2 1,1-2 56,0 2 0,4-2 2,-1-2 0,3-5-20,2-3 1,-1-2 5,0-2 0,5-6-77,-1-2 0,5-9 67,-5-3 0,4-7-76,-3-2 0,-1-5 47,-3 1 1,-1-3-13,0-1 1,-4-4-14,1 0 1,-7-4-4,2 4 1,-8-4 26,-4 4 0,-8 0 5,-5 4 0,-2 6 69,-2 2 0,-3 4-65,-1 5 0,-9-1 48,1 9 1,-4 2-35,0 10 0,-3 7 5,-5 6 0,-2 4-248,-2 8 0,2 9 230,-2 3 1,9 8 43,7 0 0,-2 9-2,6 3 0,0-1 82,8 2 1,8-6-101,4 1 0,6-5 73,7-7 1,6-2-86,2-10 1,8 3-3,5-8 1,8 6-37,4-9 0,1 3-142,-1-7 0,3 3-36,1-3 0,6-1-212,6-4 1,2 1-189,2-1 1,3-5 602,5-3 0,2-3 0,3-1 0,4 0 0,-34 0 0,0 0 0</inkml:trace>
  <inkml:trace contextRef="#ctx0" brushRef="#br0">3643 10054 7798,'-4'-14'2,"-1"-2"0,-3 1 286,4-5 1,-1 4 364,1 0-238,2 2 1,-3 2 141,5 0 1,0 5-480,0 1 0,0 8 98,0 2 1,0 7-127,0 5 1,1 8 112,3 0 1,-2 2-276,2 7 1,-3-2-63,-1 2 1,0 3-163,0-3 1,0 2 9,0 2 1,0-5-257,0-4 0,0 2 222,0-1 0,0-2-129,0-6 1,0-3-603,0-6 1091,0-5 0,4-33 0,3-19 0,0-3 0,0 0 0</inkml:trace>
  <inkml:trace contextRef="#ctx0" brushRef="#br0">3667 10054 7857,'-7'-24'-226,"3"-1"0,-1-2 90,1 2 0,-4-5 558,3 9 0,1 0 412,4 4-453,0 3 0,6-3-128,2 4 0,7 7-31,1 1 1,1 4-47,-5 1 0,5 3-86,-1 5 0,-4 2-206,-4 10 1,-1 1 106,2 3 0,-4 5-156,-5 0 1,0 3-9,0-3 0,-5 4-90,-4-4 1,2 3 102,-1-3 1,1-4 72,-1-5 0,1-5 99,3 2-113,3-4 238,-5-6 0,12-3-94,2-8 1,4 2 12,5-7 1,-2 1-44,5-4 1,1 1 8,4 3 1,-1 1 13,1 3 0,-2 2-7,-2-2 0,0 4-34,-4 4 1,-1 3-11,-3 6 0,-7-5-10,-2 0 0,-2 0 30,-2 4 1,-3 1 110,-5-1 1,-2 0-115,-10 1 1,-5-5 1,-4 0 1,-5-1-30,1 1 1,2 2-88,-2-6 0,2 1-48,-2-1 1,-1-2-244,5 2 1,6-3-818,6-1 1220,4 0 0,55-5 0,14-2 0</inkml:trace>
  <inkml:trace contextRef="#ctx0" brushRef="#br0">4873 10128 7795,'-19'0'0,"-7"0"0,6 0 0,-6 0 257,5 0 0,3 0-43,2 0 1,2 0 442,2 0-496,5 0 1,3 1-106,8 3 1,3-1 41,5 5 0,10-5-191,3 1 1,8-1 99,-1 1 1,4-3-134,1 4 0,4-4-4,0-1 1,1 0 36,-1 0 1,-2-4 21,2 0 0,-4-2 23,-5 2 1,1-1-67,-8-4 0,1-1 62,-10 1 1,-1-2-79,-7-1 1,-2 0-15,-6-1 0,-6 1 94,-2 0 0,-7 0 47,-1-1 1,-5-3-58,5-1 1,-5 2 166,5 7 1,0-3 63,3 3 1,1 1 181,0-1 1,-1 5 228,1-1 111,5 3-451,-4 1 0,8 1-59,-5 3 0,6 7-137,-3 6 0,4 0 83,1 0 1,1 1-134,4 2 1,-4 3-113,3-2 0,-1-2-182,1 1 0,-3 1-105,3 4 1,-2-1-415,-2 1 1,0-5 816,0 1 0,-6 16 0,-1 8 0</inkml:trace>
  <inkml:trace contextRef="#ctx0" brushRef="#br0">6621 10017 7767,'-6'-13'5,"-2"-4"0,1 3-1,-1-2 1,5-2 65,-1 2 285,-3-1 192,6 5-356,-10 0-233,4 5 1,-5 2 89,0 5 1,-1 0 26,1 0 1,0 0-75,-1 0 1,1 1 179,0 3-216,-1-3 0,3 6 41,1-3 110,-2-2-101,5 3-305,-1-5 331,1 0-18,6 0 7,0 0-16,0-5 0,0 2 5,0-5 0,0 4 82,0-5-43,0 1 0,0 0-54,0 0 1,-5 5-8,-3-1 1,1 3 26,-1 1 0,-1 1-3,-3 3 1,-4 4 126,-1 9 1,1-2-77,3 5 1,-3 2-63,0 7 0,3-3-27,5 3 0,4-3-2,-4-2 0,5 1 19,-1-1 1,4-4-10,4-4 0,7-4-15,5-4 0,6-2-26,-1-6 0,2-1-77,2-4 1,-1-1 101,1-7 0,2-4-73,-2-4 1,6-8 95,-6-4 0,2-2 1,-2-2 0,0-4-11,-1 0 0,-5-6 0,-2 2 0,-4 2 40,0-3 0,-5 8 131,0 1 1,-5 7 307,1 10-280,-8 2 1,-3 11 43,-5 3 1,3 4-167,1 4 0,4 3-152,-4 5 0,1 10 89,-1 3 0,-2 3 16,6 1 0,0 3-27,4 5 0,-4-1-177,0 1 1,0 0-88,4 0 1,0 4 55,0 0 0,4 0 18,0-4 0,10-9 102,-2-4 1,4-7 33,1-1 1,1-8 12,2-4 0,3-4-1,-2-4 1,1-8 98,-2-9 0,6-2-96,-5-2 0,5-5 130,-6-2 0,-2 0-100,-2-1 0,-2 2 73,-2-2 0,-1 7-57,-2 6 0,-4 9 5,-5-2 21,0 9 1,-4 1 82,0 12 0,-6 4-95,2 12 0,3 0 6,0-1 0,0 1-31,1-1 1,0 1 25,4 0 1,5-5-60,3 1 0,1-6 52,3 1 1,-1-4-10,9-3 1,1-4 45,4-5 0,-2-1 118,-3-3 0,4-5-77,-4-7 1,2 1 150,-2-6 1,2 1 4,-5-5 0,-5 1-82,-4-1 0,-5 0-151,1 1 1,-4-1 44,-4 1 1,0 3-10,-8 1 0,1 5-81,-10-2 0,5 5-193,-5 4 0,1 2-131,-5 6 0,0 0-321,1 0 1,1 6-158,2 2 1,-1 7 11,6 1 828,-1 6 0,32 36 0,-4-22 0,0 0 0</inkml:trace>
  <inkml:trace contextRef="#ctx0" brushRef="#br0">7359 9894 7836,'-1'8'-163,"-3"1"1,2-5 410,-2 4 1,-1 0 352,1 4 1,-2 1-492,2-1 0,3 0 19,-3 1 0,2-1-49,2 0-65,0 1 1,0-1-119,0 0 1,6-4 54,2 1 0,7-7-174,1 2 1,2-2 71,-2-2 0,2-6-28,3-2 1,1-3 163,-6-1 0,5-6-36,-5-2 1,4-4 105,-3 0 1,-1 3-7,-3 1 1,-2 5 149,-3-2 1,1 4 57,-5 0-72,1 6 1,-7 3-94,-2 8 0,-1 5 18,-4 7 1,0-1-188,5 6 0,-4-1 99,3 5 0,1-5-555,4 1 0,0-6 104,0 1 0,6-2-20,2-2 1,7-5 117,1-3 1,6-3 329,-1-1 0,2-6 0,2-7 0,3-4 0,1-8 0,16-27 0,-22 23 0,-1-1 0</inkml:trace>
  <inkml:trace contextRef="#ctx0" brushRef="#br0">7950 9562 7836,'0'-18'0,"0"-2"0,-4 2 217,0 1 543,0 4-521,-2 6 1,5 8-21,-3 12 0,2 4-169,2 8 0,0 4-16,0-1 0,0 7-157,0-3 1,0 4 122,0 1 0,0 0-119,0 0 0,4 0 47,0 0 0,1-1-77,-5 1 0,0-9 172,0-4 1,0-7-35,0-1 0,1-8 594,3-4-263,-3-2 0,6-8 36,-3-2 1,-1-8-158,5-5 1,0-2-50,5-2 1,0 1 3,4-1 0,-4 1-120,4-1 1,1 6-148,-2 2 1,0 4 30,-3 0-60,-1 1 1,-1 7-24,-3 5 0,-1 5 116,-3 7 0,-2 6 2,2 3 0,-4 2 11,-4 2 0,-3-5 1,-6 1 1,1-1-6,0 5 0,-1-6-111,1-3 1,0-2 67,0-2 0,-5-1-290,1-3 0,-1 2-109,5-6 0,0 0-243,-1-4 1,1 0 724,0 0 0,10-44 0,4-10 0</inkml:trace>
  <inkml:trace contextRef="#ctx0" brushRef="#br0">8294 9550 8065,'0'17'1508,"0"0"-1097,0 7 1,4 0-246,1 8 1,-1 1-32,-4 4 1,1 1-129,3 4 0,-2-4-120,2 3 1,-3 0-399,-1-4 1,0 0-514,0-13 0,1 2 88,3-9 936,3-1 0,22-31 0,4-7 0</inkml:trace>
  <inkml:trace contextRef="#ctx0" brushRef="#br0">8541 9968 6885,'0'-8'679,"0"0"0,5 1-308,3-1 1,3-7-88,1 2 0,1-3-88,-1-1 0,0 0 94,1-4 1,-1-1-123,0 6 1,-4-5 8,1 5 0,-7 0 177,3 3-277,-4 1 1,-7 5-3,-2 3 0,-3 3-162,-1 1 1,-4 9-86,-1 3 0,-3 9 71,3-1 0,-3 4 16,3 0 1,1 2-5,4 3 0,5-3-106,3 3 1,2-3-101,2-2 0,2-3-297,2-1 0,4-5 185,8 2 407,4 2 0,13-18 0,7-5 0,3 3 0,0-1 0</inkml:trace>
  <inkml:trace contextRef="#ctx0" brushRef="#br0">9550 9943 7617,'0'-12'871,"5"1"-384,3 3 1,-1 1-142,1 3 0,5 3-242,3-3 0,2-2-158,-2 2 1,3-1-120,6 0 1,-2 4-371,-2-3 1,2 3 136,-3 1 1,2-5-388,-1 1 1,1 0 792,-6 4 0,33-11 0,5-2 0</inkml:trace>
  <inkml:trace contextRef="#ctx0" brushRef="#br0">10079 9722 7836,'0'-12'0,"0"-1"0,0 5 288,0 0 150,0 0-266,0 1 0,-6 1-44,-2 6 0,-7 2-151,-1 2 0,-5 4 50,5 8 0,-2-1-148,2 6 1,3-5 117,1 5 0,1-2-88,7 2 1,0 0 17,4-4 1,5 1 47,3-2 0,8-2-34,0 2 0,6-2 43,-2-2 0,2-4 0,-1 1 0,2-1 14,-3 4 0,-2-1-2,-1-3 0,-4 3 92,0-3 4,-7 3-43,0 2 1,-13-1-34,-5 0 1,-2-4 54,-6 1 1,3-5-171,-3 4 0,-1-5-195,-3 1 1,0-2-305,4 3-358,-3-4 956,9-1 0,34-51 0,-2 18 0,0-1 0</inkml:trace>
  <inkml:trace contextRef="#ctx0" brushRef="#br0">10362 9759 8142,'0'12'799,"0"0"0,0 5-917,0-1 1,0 6 4,0-1 0,-2 2-261,-2 1 0,3 1 150,-3 0 1,3-2-283,1-3 506,0-2 0,5-22 0,2-4 0</inkml:trace>
  <inkml:trace contextRef="#ctx0" brushRef="#br0">10399 9660 7853,'-7'-12'-1722,"1"0"1722,1 5 0,15 12 0,-2 9 0</inkml:trace>
  <inkml:trace contextRef="#ctx0" brushRef="#br0">10706 9906 7861,'13'0'0,"0"-4"0,4 0 0,-4-5 135,4 1 1,-3-3 115,-2-2 0,-1 5 224,-3 0 0,2 0-193,-6-5 1,0 1-51,-4 0 0,-7 1-97,-5 3 1,-2-2-135,-7 6 0,5-4-162,-4 4 1,-5 1 145,-4 7 0,-1 3-111,1 5 0,3 2-25,-2 2 0,2-1-1,1 6 1,0-1 99,1 5 0,5-1-130,2 1 1,9-4 65,4-1 0,3-1-159,1 2 0,9-3 113,4-6 1,11-5 58,1-3 1,8-3 19,-1-1 1,4-5 18,1-4 1,0-7 79,0-4 0,0-4-56,0 0 1,-5-6 106,1-3 1,-5-3 183,0-1 1,-3 0-77,-5 1 1,-2-6 106,-6 1 1,-5 0-52,-3 5 1,2 0 102,-2 3 1,0 9 26,-4 7 0,-4 8 408,0 0-575,0 7 0,0 3-121,0 11 1,-5 3 26,5 10 0,-5-3-185,0 7 0,3 2-19,-3 2 1,3 2 72,-3 2 1,0 0-373,5 0 0,0 0 76,4 0 0,0-4-68,0 0 0,0-2-76,0 2 1,1-4-219,3-9 0,3-2-412,5-6 1101,6 0 0,34-27 0,14-6 0</inkml:trace>
  <inkml:trace contextRef="#ctx0" brushRef="#br0">11137 9956 7891,'-7'0'-1237,"0"-4"1062,3 0 1,3-2 948,-3 2-288,3 3-160,6-10 0,6 4-135,5-6 0,6 1 80,-1 0 1,2 0-33,2-1 0,-1-3-70,1-1 0,4-3 46,-1 4 1,-5-1-17,-6 5 1,-3 0 74,-2-1-182,-5 1 0,-3 5-159,-8 3 0,-5 3 40,-7 1 0,-3 5-158,-6 3 1,-3 3-123,-1 2 1,-1 3 149,1 0 1,4 5-127,1-5 0,1 5-42,6-5 0,2 2-135,7-2 1,3-2 128,5 2 0,1-3-78,3-5 0,8 2 409,9-6 0,8 4 0,3-4 0,5 0 0,4-4 0,-1-1 0,5-3 0,-1 1 0,1-5 0,1-1 0,-5-3 0,0-2 0,-4-2 0,3 2 60,-3-2 0,-4-2 234,-13 2 0,1-5 70,-9 5 0,2-1 208,-10 5 0,-1 1-63,-8 3 0,-1 3-125,-7 5 0,-4 0-261,-4 0 0,-2 5-44,-2 3 0,1 3-112,-1 1 0,0 5 31,1-1 1,5 1-154,2-5 1,-1 4 48,2 1 1,1-1-246,7-4 204,-3 1 1,11-2 79,0-3 1,5 2 31,8-6 1,4-2 22,4-6 0,6-4 4,2-8 1,1 1 26,-1-6 0,-3 1 98,2-5 1,-2-1 7,-1-3 1,0-2 203,-1-6 0,-3-4-65,-1 0 1,-6-2-104,-2 2 1,-1 0 316,-7 0 1,0 7 341,-4 14-409,0 2 0,-1 7-243,-3 3 0,1 8-256,-5 8 0,0 8 98,-5 5 0,1 9-166,0 7 1,0 1 26,-1 7 0,1 0 47,0 5 0,-1 3-534,1 0 0,5-3-10,3-5 1,-1 0-341,1 4 0,-1-5 224,5-3 742,0-8 0,5-3 0,-1-6 0,-2 1 0,0 0 0</inkml:trace>
  <inkml:trace contextRef="#ctx0" brushRef="#br0">812 11900 7836,'0'-12'33,"-4"-1"-188,0 1 1,-1 0-230,0 0 0,4-1 433,-3 1 1,3 0 420,1-1 0,0 1 308,0 0-232,0-1-5,0-4-305,0 3 0,-2-2 485,-2 7-497,3 4 1,-9 10-201,6 4 0,-5 8-20,0 8 0,2 5 122,-1 7 0,6 5-170,-3 3 1,3 5 91,-2 3 1,2 2-301,-2 2 0,3 3 89,1-2 1,0-5-147,0-4 0,0-1 100,0-7 1,0-9-29,0-8 1,0-11-13,0-1 180,5-8 0,-3 0 178,2-8 1,-3-4-65,-1-9 0,0-2 213,0-5 1,-4-1-206,0 0 1,0-5-8,4-3 0,0-6-25,0-2 0,0-6-18,0 2 1,4-3-77,0-1 1,6-6-335,-2-2 1,3 2 205,1 2 1,0 2 83,1 2 0,3 7 62,0 5 1,2 12 62,-1 13 0,-4 5 188,4 7 0,-1 3-96,-4 5 0,3 2 140,-6 10 1,-4 1-122,-1 3 0,-2 1 127,-2-1 0,0 2-221,0 3 0,-7-3 61,-6 3 1,0-3-234,-8-2 0,6 1-80,-1 0 1,-3-2-81,-2-3 0,-1 2 28,2-5 1,-2-1-122,5-4 1,1-5-367,4-3 409,-1-2 1,7-4 356,2-2 0,31-28 0,21-14 0,0-4 0,-1-1 0</inkml:trace>
  <inkml:trace contextRef="#ctx0" brushRef="#br0">1144 11777 7882,'-6'12'-117,"2"1"1,-2-1 310,2 0 0,-2 2 427,2 2 1,3-1-394,-3 6 1,1-6-353,-1 1 0,3 2 82,-3-1 1,2 3 165,2-4 1,0 1-223,0-5 0,4 0 67,0 1 0,6-6-128,-2-3 1,3-3-36,1-1 0,1-1-50,-1-3 1,4 0 69,1-9 0,-1 4-13,-3-8 1,3 2 107,0-1 1,2-3-14,-1-6 0,-5 2 106,0 2 1,1-2-100,-5 3 0,1 0 123,0 0 0,-4 9 4,-5-1 128,0 8-143,0-2 0,-1 16 9,-3 2 0,1 8-22,-5 1 1,1 1 7,-1-2 1,-2 2 46,6-5 0,-2-1-53,2-4 1,3 1 422,-3-1-46,2-5-87,2-2 0,6-10-127,2-3 1,3-3-17,1-2 1,1-4-17,-1-4 0,4-1 14,1 2 1,5-2-115,-2 5 1,-1-3 49,2 3 0,-2 5-120,1 4 0,-2 5 21,-5-1 0,-1 10-82,0 6 1,-1 2 103,-3 6 0,-1 1-101,-3 3 0,-2-1-47,2-2 1,-3 1-228,-1-6 0,0 1-731,0-5 759,-5 0 1,-2-5-734,-5-3 1060,5-2 0,-21-30 0,1-6 0</inkml:trace>
  <inkml:trace contextRef="#ctx0" brushRef="#br0">1169 11506 7882,'-12'-7'387,"-1"3"-323,-4-2 0,7 3 727,-2-5-473,8 5 0,0-1-970,8 8 1,3-1 192,5 5 1,6 0-248,2 4 706,3 1 0,30 3 0,12 2 0,-18-5 0,0 0 0,0 0 0</inkml:trace>
  <inkml:trace contextRef="#ctx0" brushRef="#br0">2695 11752 7644,'-8'-12'-241,"0"0"1,5 0 298,-1-1 1,-2 0 64,2-4 0,-4-1 62,4-2 1,-4-3 135,4 2 0,-5-1-104,5 2 1,-4-2 63,4 5 0,-4 1-174,4 4 1,-6 1 35,2 3 1,-3 2-212,-1 6 0,-2 7 83,-2 5 0,-2 2-36,-3 6 1,-1 1-38,6 4 1,-4 3-59,3 1 0,1 0 21,3-5 0,2 1-53,3 0 1,3-2 63,5-3 1,0-2-1,0-6 0,1-5 79,3-3 1,3-2-28,5-2 0,5 0 92,-1 0 0,5-6-49,-5-2 1,5-3 96,-5-1 1,5 1-89,-5 3 0,0-3 9,-3 2 1,-1 3-60,0-3 0,1 5-72,-1-4-55,0 5 137,1-2-9,-1 10 0,-4 1 23,0 2 0,-4 2 11,5-6 1,-5 4 29,4-4 1,-4 0 125,4-4 0,0 0-100,5 0 1,-1-9 10,0-4 1,1-3-54,-1-1 1,0-2 30,1-5 0,-3-5-45,-1 0 0,0-4 12,-5 5 0,0-5-11,-4 4 0,0-8 20,0 4 1,-5-3 3,-3 7 1,-7-4 16,-2 4 0,-9 1 10,2 3 1,-5 6-51,0 2 0,1 5 31,-9 4 0,1 2-138,-9 6 1,4 11 30,-4 6 1,0 6-181,-5 6 1,3 4 266,2 8 0,2 4 2,6 8 1,0 3-10,18-25 1,1 0 0,-12 29 28,6-3 0,6 1 31,10-9 1,2 1-48,6-9 0,7-1 3,5-7 0,5-7-56,3-6 0,8-3-142,-4 3 0,9-5 23,0 2 1,2-5-205,2-4 0,2-2-16,2-6 0,2 4-130,7 0 1,-1-1 497,0-7 0,0-2 0,3-2 0,3 1 0,2-2 0,1-5 0</inkml:trace>
  <inkml:trace contextRef="#ctx0" brushRef="#br0">3446 11420 7823,'0'-12'204,"0"0"1,0-1-28,0 1 0,0 0 0,0-1 0,0 5 224,0 0 0,-2 5-70,-2-1 0,-3-1-229,-5 1 0,-2-1-4,-2 5 1,1 2-86,-6 2 1,1 7 117,-5 5 0,1 6-101,-1-1 1,-4 6 55,1 2 1,-1 3-107,4-3 1,6 4-48,3-4 1,2-1 98,2-3 1,5 0-206,3-1 0,4-5-115,4-2 1,4-5-150,9-4 1,6 2-21,6-6 0,6 0-240,2-4 0,5 0 697,8 0 0,-11-11 0,4-5 0,2-1 0,0 0 0</inkml:trace>
  <inkml:trace contextRef="#ctx0" brushRef="#br0">4406 11494 7813,'-14'0'-96,"-2"0"1,2 0-382,-3 0 1674,4 0-280,0 0-765,7 0 1,7 0 19,11 0 0,7 0 34,10 0 1,8 0-53,8 0 1,4 0-122,5 0 1,3 0-200,9 0 1,-2-4 168,-29 2 1,0 0 0,29-6-117,2 3 1,-5-3 55,-3 4 0,-2-1 132,-11 1 0,-7 2-229,-17-2 0,-5 1-800,-8-1 614,-2 3 1,-12-9-163,-2 6 0,-3-5 229,-1 0 1,-6-1 524,-2-3 0,0-3-169,0-1 1,-1-3-36,-3 4 0,3-6 366,1 1 1,3 3-129,-3 2 1,5 2-5,-2 2 1,5 4 354,4 0 197,-3 5-585,10-3 0,-4 16-100,10 2 0,6 9 76,5-1 0,2 5-27,-2 4 1,2-3-249,2 2 0,-2-2-145,-6-1 1,-1-1-149,-2 1 1,0 4-130,-5 0 1,-1 5-373,-7-1 0,-3 1 844,-5-1 0,-28 13 0,-6-1 0</inkml:trace>
  <inkml:trace contextRef="#ctx0" brushRef="#br0">6276 11236 7803,'0'-18'0,"0"-3"0,-4 4-381,0 0 0,-2 3 214,2 2 1,-2 4 356,-7 0 1,-3 5-156,-1-1 1,-4 3 58,0 1 1,-2 1-88,-2 3 1,-4 3 149,1 5 0,-1 5-3,4-1 1,5 2-164,-1-2 1,6-2 358,-1 2 1,4-2-157,3-2 0,4 0-206,5 1 0,0-1 44,0 0 1,10-3-92,2-1 0,7-4 44,-3 4 1,6-1-26,-1 1 1,2 2 26,2-6 0,-1 5-12,1 0 0,-1-3 166,1 3 1,-6-1-40,-2 4 0,-4-4-33,0 1 0,-5-1 144,0 4-100,-5 0 1,-3 1-67,-8-1 0,-5 0-5,-3 1 0,-3-1-178,-6 0 0,0 1 106,1-1 1,-5-4-514,0 0 0,1-1 18,3 1 0,2-2-657,2-6 1182,-2 0 0,31-17 0,2-3 0</inkml:trace>
  <inkml:trace contextRef="#ctx0" brushRef="#br0">6412 11285 7725,'6'0'1291,"4"5"-766,-6 3 1,0 3-398,-4 2 0,0 3-105,0 1 0,0 4-188,0 0 0,0 2 2,0 2 1,-1-5-670,-3 1 620,2-6 0,-3 3-558,5-6 117,0 0 0,0-6 653,0-6 0,11-39 0,2-14 0</inkml:trace>
  <inkml:trace contextRef="#ctx0" brushRef="#br0">6424 11026 6093,'37'43'0,"0"1"0</inkml:trace>
  <inkml:trace contextRef="#ctx0" brushRef="#br0">6658 11432 7823,'0'9'-47,"0"-1"8,0 0 0,0 0 1056,0 0-611,0-5 1,1 7 242,3-6-251,-3 0-348,5-4 1,-2-5 116,0-4 1,6-2-101,-2-1 0,4 0 23,5-1 1,-2-3-199,5 0 0,-3-1-204,3 5 1,-1 0 165,2-1 1,1 2-265,-6 3 1,0 3 52,-3 5 1,-1 0-86,0 0 0,1 5 136,-1 3 0,0 7-39,1 2 0,-1 3 100,0-3 1,5-1 244,-1-4 0,2-3-119,-2-1 0,3-5 119,6 1 0,-2-4 49,-2-4 1,2-3-8,-3-6 1,-2-3 35,-1 0 1,-4-6 131,0 1 1,-7-1 193,-1 2 0,-4-3-64,-1 2 0,-1-2 42,-4-2 1,-1 6-81,-7 3 0,0 2-72,-4 2 1,4 1-248,-4 3 1,-1 2-4,2 6 0,0 1-33,3 4 0,-2 1 19,3 7 1,-3-1-206,7 0 0,-3 2 56,-2 2 0,5-1-44,0 6 0,5-6-8,-1 1 1,3 2 109,1-1 0,0-1 205,0-4 1,1-5-35,3-3 1,3 2 82,5-2 1,2 0-147,3-4 0,-4-6 25,4-2 1,-4-3 162,0-1 0,3 4 679,0 0-644,1-1 1,-5 1-96,0 0 0,1 5-191,-1-1 0,-5 4-20,-3 4 1,1 9 73,0 7 0,-1 5-2,-4 3 0,0 5-21,0 8 1,0 4 13,0 9 1,-2 2-200,-2 5 0,-3-3 110,-5-1 0,0-1 69,-1 2 1,1-1 171,0-8 0,4-4-47,-1-12 0,1-4 153,-4-9 0,4-3-112,-1-9 1,1-2 75,-4-6 0,0-3-87,-1-5 0,1-1 12,0-7 1,-1-2 98,1 2 1,-2-7-114,-2-2 1,6-1-121,-2-7 1,8 0 2,0-4 0,3-2-143,1-6 1,6-2-304,7-10 1,2-1 147,9-3 0,-10 27 0,0-1-51,4-1 0,1-1 0,1-2 0,1 1 128,-1-1 0,1 0 0,-1 0 1,1 1 68,-3 5 0,1 1 1,-2 1-1,1 2-156,15-25 0,0 6 266,-9 7 0,-2 11 69,-9 14 499,-7 8-99,0 2 0,-6 8 13,0 2 1,-1 3 282,-4 5 0,-1 6-318,-7 2 0,1 5 16,0 4 0,-1-2-161,1 6 1,0 0-54,-1 3 1,3-3-80,1 0 1,0-4-134,5 4 1,0-2-20,4 2 0,0-3-177,0-5 0,2-2-21,7-3 0,0 1-239,12-9 1,-1 2-8,5-10 1,1 0 132,2-4 1,4-5-606,5-4 959,-6-7 0,7-12 0,4-7 0,1-5 0,0 1 0</inkml:trace>
  <inkml:trace contextRef="#ctx0" brushRef="#br0">7728 11309 7834,'-12'0'0,"0"0"76,-1 0 0,5 0 115,0 0 0,4 5 213,-4-1 214,5 0-482,-3-4 1,8-2-129,2-2 0,3-1 27,5-3 1,2-3 122,2 2 1,-2-2-187,2-1 0,-1-1 13,2-4 0,-4 3 63,4-2 1,-4-2-1,0 2 1,-5-1 13,0 5 0,-5 0-12,1 0 0,-3-1 49,-1 1-109,0 5 1,-6 2 81,-7 5 0,0 5-141,-8 3 1,2 5 60,-2 3 1,-1 3 0,6 6 0,-4-1-43,3 1 0,5 4-104,4-1 1,5 1 40,-1-4 0,4-2-96,4-3 0,4 4-328,9-4 1,2-2 59,5-2 477,1-2 0,11-14 0,7-4 0,4 0 0,-1 0 0</inkml:trace>
  <inkml:trace contextRef="#ctx0" brushRef="#br0">8282 11285 7810,'0'-8'-87,"0"-1"0,0 5 68,0-4 0,1 5 495,4-1 1,1-1-346,7 1 1,0-2-390,4 2 1,2 3 85,6-3 1,1 2-91,2 2 0,0-4 25,4 0 0,1 0-204,4 4 0,-4 0 441,0 0 0,0-6 0,3-2 0,4 1 0,-3-1 0,1 0 0,-9-4 0,0-5 0,-5 1 0,0 0-84,-4 3 1,-8 1 11,-7 0 222,-4-1 0,-7 2 257,-2 3 1,-8 3-97,-5 5 0,-2 0-65,-2 0 1,1 1-221,-1 3 0,5-1 61,-1 5 0,6 0 71,-1 5-118,-3-1 1,6 0-314,1 1 130,5-1 1,13 0 111,2 0 0,4 1-30,5-1 1,2 0 58,5 1 0,2-1 55,3 0 0,-3-4 18,3 1 0,-3-1 11,-2 4 1,-3 0 7,-1 1 0,-6-1 157,-2 0 0,-5 1-97,-7-1-60,0 0 1,-7 1-132,-5-1 0,-2-5 73,-6-3 1,3 1-221,-3-1 0,1 1-27,-2-5 0,-1 0-9,6 0 0,-5 0-75,5 0 1,4-6-203,4-2 0,5-4 227,-1-5 0,4 2 274,4-5 0,41-23 0,-15 17 0,0 0 0</inkml:trace>
  <inkml:trace contextRef="#ctx0" brushRef="#br0">9033 11100 7821,'13'-9'0,"4"-4"0,-3 0-78,2 4 1,-2 0-55,-2 5 1,-4 0 555,0 4 23,-5 0 1,7 1-126,-6 3 1,0 7-104,-4 5 0,0 2-55,0-1 0,0 0-11,0 4 1,-4 2-100,0-2 0,-2 1-42,2-2 0,3 2-237,-3-6 1,2 2-21,2-1 0,0-4-291,0 4 0,0-8-838,0-1 972,0-5 1,6 3 401,2-6 0,25-55 0,-13 21 0,-1 0 0</inkml:trace>
  <inkml:trace contextRef="#ctx0" brushRef="#br0">9217 10891 7376,'-6'0'-1357,"0"0"1357,12 5 0,20 22 0,9 8 0,5 5 0,1 1 0</inkml:trace>
  <inkml:trace contextRef="#ctx0" brushRef="#br0">9599 11223 7833,'16'0'0,"1"0"0,-1-4 47,-4 0 1,1-4 185,-1 4 0,-4-6 120,0 2 0,-1-7-174,1-1 1,-2-2-6,-6 1 1,0 2-21,0-5 0,-6 1-122,-2-2 1,-3 2-25,-1 3 0,-4 6 107,-1-2 1,-5 8-214,2 0 1,1 2-11,-2 2 0,-3 6-71,-5 2 1,0 7 75,4 1 1,1 8 49,-1 0 0,2 1-17,2 3 1,0 3-79,4-3 1,6 1 23,7-4 0,3-1 42,1 1 1,7-6-69,5-3 1,6-7 84,6-5 1,5-3 34,0-1 0,4-5 10,-5-4 1,1-6 19,-4-1 0,-1-6 1,1 2 1,-2-4 129,-2 0 1,0-6 81,-4-3 0,3-3-34,-3-1 1,-1-1-25,-3-3 1,-3 3-35,-1-3 1,0 2 93,-5 2 0,0 6 104,-4 2 280,0 9-393,0 7 0,0 9 60,0 8 0,-4 9-322,0 7 1,0 5 146,4 4 1,-4 2-168,0 6 1,0 0-96,4 0 0,0 4-100,0 0 0,0 4-37,0-4 0,0-4-216,0-4 1,5-6 198,3 2 0,3 0-66,2-5 0,-1-2-837,0-10 1228,1-5 0,32-29 0,8-12 0</inkml:trace>
  <inkml:trace contextRef="#ctx0" brushRef="#br0">10042 11211 7229,'0'-7'2167,"5"-2"-1848,4 4 1,1-3-101,3 4 1,0-5-114,4 0 1,-2-2 31,5-1 0,0-2 27,0-2 1,2 2-34,-6-2 0,1 2-31,-5 2 0,-4 0-44,0-1 0,-5 1-137,1 0 1,-4 4-80,-4-1 0,-4 7 88,-8-2 1,1 4-97,-6 4 0,1 2-9,-5 7 0,0 0-24,1 4 0,3-2 96,1 5 1,5-3-156,-2 3 1,8-1 43,0 2 1,7 2-209,-2-2 1,4-4-26,4 0 0,8-3 76,9-2 0,3 0 69,5 0 1,2-5 302,6-3 0,2-2 0,2-2 0,2-2 0,7-2 0,-1-3 0,0-5 0,-4-1 0,0-4 0,-5 2 0,1-5 0,-8 3-9,-5-3 1,-3-1-14,-4-3 0,-1-1 475,-8 0 0,-2 5-102,-10-1 1,0 6 26,0-1 1,-6 2-25,-2 2 0,-4 5 21,-4 3 1,0 3-115,-4 1 1,-1 1-88,-3 3 0,-1 3-207,1 5 1,-1 2 62,0 2 1,1-1-110,-1 6 0,5-5 7,-1 5 1,6-5 29,-1 5 0,2-2-42,2 1 1,5-1-149,3-2 0,5-8 44,7 4 0,2-5-51,10 0 1,1-2 20,4-6 1,-1-2 80,1-2 0,4-4 174,-1-9 1,1 2-40,-4-5 1,-1-5 81,1-3 1,-1-7-60,1 3 1,-4-5 115,-1-4 0,-4 1 18,5-5 1,-7 0 102,-2-4 0,-1 5 58,-7 3 1,0 8-86,-4 4 1,-1 10 46,-3 7 1,1 5-67,-5 7 1,1 3-36,-1 5 1,-3 7 20,2 14 1,-1-1-142,-3 9 0,1-3 49,0 7 0,3 3-149,1 1 0,5-1-68,-1 1 1,3-5 36,1 1 0,0 1-156,0-1 1,5-5-208,4-7 1,2-5-340,1-3 0,-4-4 776,0-4 0,1-34 0,3-7 0</inkml:trace>
  <inkml:trace contextRef="#ctx0" brushRef="#br0">2646 13229 7778,'0'-12'4,"0"4"94,0-1 0,0 1 422,0-4-261,-6 0 1,5-1 81,-3 1 1,-2 0-162,2-1 1,-5 1-85,1 0 0,1-1-66,-1 1 1,-2 4 122,-6 0 1,2 1-104,-3-1 0,2 2-145,-1 6 0,1 2-32,-6 2 0,1 4 36,-5 8 0,5 3-17,-1 6 0,1 1 31,-5 3 0,1 2 32,-1 6 1,6-1-44,2-3 1,8-2 60,1-2 1,5-5-97,-1 1 0,2-6 108,2-7 1,7-1 39,6-2 1,4-4 0,8-5 1,4-7 122,-1-5 1,7-2-148,-3-6 1,8-5 21,1-4 0,0-1 53,-4 2 0,-4-4-2,0-5 1,-2-1-162,2-3 1,-4-2 178,-9-2 0,2-3 114,-6 3 0,-1-1-166,-6 1 0,-4 4 9,-5 8 0,0 4 166,0 9-115,0 2 1,-1 12-40,-3 6 1,-3 13-6,-5 11 0,-1 2-127,1 7 1,0 4 121,-1 4 1,5 4-8,0-4 1,0 6-94,-5-2 0,7-1-159,1 1 0,4-6 119,1 2 1,0-4 58,0-4 0,1-7 3,4-5 1,5-8-29,7 0 1,1-7 86,-2-6 0,-1 0-113,6 0 0,-2-6 22,1-7 1,6 1-28,-5-4 0,5-2-161,-6 1 0,2-4 151,-1 0 0,1-2-33,-6-2 0,0 5 93,-3-1 1,-5 5-196,0-5 382,-5 6-170,2 3 1,-6 8-14,-3 8 1,-3 4 139,-5 8 0,-1 5 89,1 8 1,4-3-159,0 2 0,5-2-48,-1-1 0,2-2-398,2-2 1,6-3 157,2-6 0,4-1-831,5-3 1079,2-3 0,12-26 0,6-12 0,3-1 0,0-1 0</inkml:trace>
  <inkml:trace contextRef="#ctx0" brushRef="#br0">3200 12872 7886,'-13'0'0,"-3"0"89,-1 0 0,-3 0 168,4 0 1,3 2-419,5 2 0,4-2 168,-4 7 1,6-1-968,2 4 960,6 1 0,39 21 0,8 5 0</inkml:trace>
  <inkml:trace contextRef="#ctx0" brushRef="#br0">3606 13291 7886,'0'-13'60,"0"1"1,4 0 645,0-1 0,0-3-213,-4 0 0,0-5-277,0 5 1,-1-6-36,-3 1 1,-3 2-85,-6-1 0,1 5 69,0-2 0,-1 4-121,1 0 0,-4 6 26,-1 3 1,-5 3-203,2 1 0,-3 1-108,-2 3 1,1 9 98,-1 7 1,0 3-16,1 2 0,5 4 49,2 0 0,3-1 22,2-3 1,1 2-13,3-2 1,3 1-389,5-10 430,0 6 1,5-8-12,3 2 1,7-8 106,2-4 1,5-2-69,-2-2 0,3-6 115,2-2 0,0-7-40,-1-1 1,1-2-18,-1 2 0,-3 0 17,-1-4 0,-5-1 84,2-3 1,-4 3-53,0 1 1,-1 1 120,0-2 0,-5 3 187,-3 6-139,-2 0-374,-2 5 1,-6 3 85,-2 8 0,3 4-31,0 9 1,0 0-36,1 4 0,0 1-230,4-6 1,0 5-73,0-5 1,1 5-210,3-5 1,-1 0-32,5-3 0,5-5 302,3 0 0,4-5 344,-3 1 0,13-18 0,5-9 0,2-1 0,0 0 0</inkml:trace>
  <inkml:trace contextRef="#ctx0" brushRef="#br0">3840 13168 7886,'-7'0'-311,"-4"0"0,5 1 624,-2 3 0,-1 3-129,4 5 1,-3 1-26,4-1 1,-4 0-59,4 0 0,0 1-5,4-1 0,-4 0 167,-1 1 0,1-5 89,4 0-95,0-5 1,2 2-120,2-5 0,3-1-16,5-3 1,0-7 12,1-6 1,-1 0-83,0 0 1,1 2 53,-1-5 1,4 3-130,1-3 1,0 5 116,0-2 0,-3 4-37,2 0 1,-2 2-236,-2 3 0,0-1-6,1 5 1,-5 1 16,0 7 1,-1 3 84,1 5 1,-3 0-10,-5 1 0,5 3 22,-1 1 0,0-1 8,-4-4 1,0 1 130,0-1 1,1-4-139,3 0 351,-2-5-140,9 2 1,-5-5 90,7 0 0,-1-5-71,0-3 1,1-5 59,-1-3 0,4 2-48,1-2 0,3-2 93,-3 2 0,4-5-62,0 5 0,-2-1-55,2 5 0,-5 0-24,5 0 0,-6 5-71,1 3 1,-4 4-155,-3 4 1,1 3-14,-1 5 0,-2 6-225,1 2 1,-4-1-67,4 2 1,-4-1-394,4 5 0,-5-2 75,1-2 1,-1 1 217,1-6 0,-1 0-575,5-3 1076,-5-6 0,19-18 0,-2-10 0</inkml:trace>
  <inkml:trace contextRef="#ctx0" brushRef="#br0">4726 13168 8000,'0'-7'946,"0"-4"0,0 4-577,0-5 0,0 4-161,0-1 0,0 0 1,0-8 1,4 4-30,0-4 0,0 2-3,-4-1 1,4 2 10,0-2 0,0 2-129,-4 2 0,0-1-167,0 1 1,-1 4 73,-3 0-228,-3 5 1,-5 3 98,-1 8 0,0 4-47,-4 5 1,4 1 80,-4 2 0,8 3-91,0-2 1,7 2 105,-3 2 0,4-2 20,1-2 0,1-4 175,4-4 0,6-1-87,5 0 0,6-5 151,-2-3 0,4-2-57,0-2 1,1-6-41,-1-2 0,5-3 29,0-1 1,-2-6 17,-6-3 0,2-2-24,-3-2 0,2-3-1,-1-1 0,-3-1 79,-6 1 1,0-1-62,1-3 0,-3-5 42,-1 5 0,-4 0-27,-5 9 0,0 1 118,0 2-13,0 3-104,0 11 0,-5 3-142,-4 8 1,-1 5-174,-3 7 0,1 3 17,0 6 0,-1 5 60,1 3 1,0 1-130,-1-1 0,2 1-25,3-5 1,-1 3-40,5-3 0,-1 5 160,5-1 1,0-4 36,0-5 0,6 0 36,2-8 0,9 1 99,3-5 0,1-5 131,3-3 1,-2-3-62,7-1 1,1-5 53,-1-4 0,1-3 6,-2-4 0,-2 1-2,3-6 0,-3 1-94,-1-5 0,-6 0 10,-3 1 0,1-1 42,-5 1 1,6-1-9,-10 0 1,0 6 91,-8 3 0,0 6-70,0 2 0,-5 5 2,-4-1 0,-1 4-103,-3 4 0,0 3-120,-4 6 0,2 4 84,-5 4 0,5-2 13,-2 1 0,8 0-40,0 0 1,3 2-163,-3-6 0,4 2-22,5-1 1,0-8 112,0 3 1,5-2 140,4 2 0,3-5-59,4-3 1,3-2 1,6-2 1,0-6 36,-1-2 1,2-3 20,3-1 1,-3-5-4,3 1 1,-3-6 106,-2 2 0,1-4 66,-1 0 0,-4 3-54,-4 1 1,-2 0 194,-2 0 0,-5 2 282,-3 6-304,-3 5 0,-2 2-194,-3 5 0,-3 5-59,-5 3 0,-1 9 12,1 3 0,1-1-188,3 2 0,-3-2-134,3 1 0,2 4 96,2-4 1,3-2-130,1-2 0,1 2 18,3-1 1,3-5 0,5-4 0,2-1-20,2 1 1,0-2-174,4-6 0,-1-2-29,2-2 0,2-3-646,-3-5 1144,-2 0 0,0-22 0,-6-6 0</inkml:trace>
  <inkml:trace contextRef="#ctx0" brushRef="#br0">5169 12762 7902,'-18'-6'0,"6"3"288,-1-5-185,1 5 1,12-6 75,0 5 0,7 0-284,9 4 0,7 0-266,6 0 0,7 0-825,1 0 1196,0 0 0,8-2 0,13 0 0,1 0 0,4 0 0,-1 0 0,1-1 0</inkml:trace>
  <inkml:trace contextRef="#ctx0" brushRef="#br0">6658 12946 7903,'-18'14'0,"-3"2"0,2-2-324,-1 2 1,5 2 46,-2-2 0,8 5 488,0-5 1,7 1 298,-2-5 35,2 0 0,4-1-266,2-2 1,3-4 15,5-5 0,6-1-153,2-3 1,3 1 76,2-5 1,0-5 1,-1-3 1,1-6-49,-1 2 0,4 0-189,-4 0 1,-2-1 62,-9-3 1,-1-1-98,0 1 0,-5-5 58,-3 0 0,-4 4-122,-4 5 0,-4 1-46,-9-2 0,-2 5-172,-5 8 0,-5 2 12,0 6 0,-4 3 96,5 5 0,-1 0-309,4 9 1,1 2 23,-1 1 1,6 4-437,3 0 945,7 6 0,53 13 0,-13-18 0,0 0 0</inkml:trace>
  <inkml:trace contextRef="#ctx0" brushRef="#br0">7175 12688 7923,'-6'-18'0,"3"0"184,-5-2 0,4-2-73,-4 5 0,4-3 1970,-5 3-1403,1 1 0,-4 9-195,0 3 0,-1 3-260,1 1 0,0 11-163,-1 5 0,5 10 108,0 3 1,1 9-1,-1-1 1,3 8-146,5 0 0,0 3 89,0 1 0,0 5-619,0-1 0,4 4 193,0-3 1,5-1-40,0-4 0,1 3 32,3-3 1,-2-8-176,-3-12 1,1-3 143,-4-1 0,3-6-475,-4-3 50,0-7 777,-4-4 0,-5-32 0,-2-8 0</inkml:trace>
  <inkml:trace contextRef="#ctx0" brushRef="#br0">6830 13168 8242,'-7'-13'246,"3"1"1,4 4-871,4 0 0,4 4 626,9-5 0,2 7 696,5-3 1,8 0-1214,5 1 1,1 0 514,7 4 0,7 0 0,7 0 0,7 0 0,-1 0 0</inkml:trace>
  <inkml:trace contextRef="#ctx0" brushRef="#br0">8048 12971 7923,'-11'-13'0,"3"-3"-114,-8 0 1,2-1-679,2 5 1484,5 0 1770,-4-1-1432,10 6-760,-5 2 1,6 12-74,0 5 1,0 6-21,0 7 0,1 5-1,4 2 0,-3 9-24,7 5 1,-7 0-118,2-1 0,2 3-33,-2-3 1,4 7-199,-4 1 1,0-1-267,-4-6 0,0 0 248,0-5 1,0-5 17,0-8 0,-4-7-117,0-5 220,-5-8 0,6-3 15,-5-10 1,4-7 30,-5-8 0,5-5-113,-4-4 0,5-2-128,-1-6 1,-1 0 45,1 0 1,0-4 107,4 0 0,0-8 138,0 4 0,0-6-20,0 6 1,1-3-39,3-1 0,3 1 7,5 3 0,0 4 182,1 8 1,-1 8-48,0 9 0,5 4 163,-1 4 0,1 2 9,-5 6 1,6 6-76,2 2 0,2 3 26,-1 1 0,2 0-7,-3 1 1,-2-1-13,-2 0 0,-2 5-138,-2-1 0,-5 0-152,-3-3 1,-4-1 67,-4 0 0,-4 1-116,-8-1 1,1 0-163,-6 1 1,1-2 136,-5-3 0,-4 3-110,1-3 1,3-1-110,4 1 1,2-5-224,-1 1 0,-2 1-264,6-1 877,5 0 0,43-31 0,16-7 0</inkml:trace>
  <inkml:trace contextRef="#ctx0" brushRef="#br0">8344 12971 8119,'0'8'679,"0"0"1,0 0-422,0 5 0,0-1-174,0 0 1,0 1 29,0-1 0,0 4-126,0 1 0,0-1-52,0-4 0,0 1-229,0-1 1,0-4 229,0 0 1,1-5-46,3 1-763,3-2 0,5-4 871,1-2 0,10-25 0,3-10 0</inkml:trace>
  <inkml:trace contextRef="#ctx0" brushRef="#br0">8319 12798 7923,'-5'-8'0,"-4"0"0,0 0 90,1-4-51,-3 5-214,9 1 91,-3 6 1,6 0-163,3 0 0,4 4 63,9 0 0,-2 6 183,5-2 0,23 14 0,9 4 0</inkml:trace>
  <inkml:trace contextRef="#ctx0" brushRef="#br0">8541 13081 7923,'-6'13'-102,"1"-1"-50,-4 0 0,0-3 424,5-1 0,0-4 1151,4 4-662,0-5-323,0 2-177,0-5 0,5-1-33,3-3 0,3-3-211,2-5 1,-1-1-16,0 1 0,2 0-36,2-1 0,-1-3 43,6 0 0,-5-5-86,5 5 0,-5-2 33,5 2 1,-1 2 13,5-3 1,-5 4-72,1 1 0,-6 5 70,1 3 1,-2 2-128,-2 2 0,-4 2-36,1 2 0,-7 8 99,2 8 1,-2 0 21,-2 0 1,1-1-8,3 2 1,-1 1 46,5-6 0,-4-1-3,4-7 1,2 2 204,6-6 0,0 0-52,4-4 1,-1-5-23,2-4 1,2-6-95,-3-1 0,2-6 6,-1 2 1,1-2 3,-6 1 1,1-2-3,-5 2 0,0-2-94,0-1 1,-1-1-172,-2 0 0,2 1-154,-3-1 1,-3 6-141,-1 3-16,3 2 361,-6 7 0,-1 4-18,-8 12 1,1-1 73,-1 8 1,0 3 6,-4 2 0,4-2 62,-1 1 0,1 1 163,-4 4 1,5-5 154,3 1 0,-2-6-117,2 1 0,0 2 445,4-2 0,0-3 450,0-5 281,0 0-527,0 4-340,6-5 0,-4-1-7,7-6-357,-7 0-766,4 0 554,-6 0-1990,0 0 1187,-6 5 949,5-4 0,-10-12 0,4-9 0</inkml:trace>
  <inkml:trace contextRef="#ctx0" brushRef="#br0">9623 12798 7923,'0'-8'-146,"0"0"1,0 4-304,0-4 1,0 4 663,0-5 1,7 7 802,6-2 1,0 2-1151,8 2 1,-1 0-9,5 0 1,0 0-440,-1 0 0,1 2 157,-1 2 1,1-2 421,0 7 0,10 4 0,3 6 0</inkml:trace>
  <inkml:trace contextRef="#ctx0" brushRef="#br0">9574 12971 7923,'-12'0'0,"0"-4"-250,-1 0-510,1-1 2109,5 5-451,2 0-838,16 0 0,2 0-196,12 0 1,4 0-242,-1 0 0,7 0 138,-3 0 239,4 0 0,21-2 0,10-1 0,-18 1 0,0-1 0,0 1 0</inkml:trace>
  <inkml:trace contextRef="#ctx0" brushRef="#br0">10620 12602 7923,'0'-13'428,"0"1"690,0 0-166,0-1 215,0 6-529,0 2-410,0 5 0,0 5-114,0 4 1,-4 2 15,0 1 0,0 6-83,4 2 0,-4 2 49,0-1 0,-2 2-232,2-3 1,3 4-68,-3 0 0,2 1-221,2-1 0,-4 0-10,0-4 0,0 2 159,4-6 0,-4 5-574,0-5 0,0 1-663,4-5 1512,-6 0 0,-6-32 0,-7-9 0</inkml:trace>
  <inkml:trace contextRef="#ctx0" brushRef="#br0">10362 12589 7923,'-4'-16'0,"0"-1"0,0 1-83,4 4 0,5-1-88,3 1 0,9 0 354,3-1 0,5 7 477,3 2 0,1-2-318,8 2 0,-1 0-88,9 4 1,-4 1 24,4 3 1,0-1-75,4 5 0,-1 0-156,-3 5 1,-2 0 121,-6 4 0,-2 1-239,-2 2 1,-4 8 46,-9-4 0,-2 3-60,-6-2 1,-5 0 42,-3-1 1,-4 5 14,-4 0 1,-4-1-53,-9-3 1,-2-4 39,-5-1 0,-5-5 141,0 2 0,-4-8-39,5-1 0,-6-1 123,1 1 0,-7-1-157,-1-3 0,0-2-4,4 2 1,-1-3 9,-3-1 1,2 0-9,-2 0 1,5-4-535,3 0 1,0 0 248,8 4 1,-5-4-1829,10 0 2082,-1 0 0,20-2 0,2-1 0</inkml:trace>
  <inkml:trace contextRef="#ctx0" brushRef="#br0">1292 15518 7868,'-12'-12'7,"1"4"-5,3-1 0,1 1 143,3-4 0,2-5 299,-2 1 1,4-6-287,4 2 0,3 1 31,6-2 0,4-4-185,4-3 1,2-1 62,2 4 0,5 1 50,3-1 1,6 2 26,2 2 0,7 0-175,1 4 1,1 2 127,3 7 0,2-2-134,-2 6 1,-1 0 44,-7 4 1,-4 1 61,-8 4 1,0 3-515,-9 8 0,-6-2 10,-10 2 0,-5 2-163,1-2 1,-4 6 131,-4-1 1,1-2-513,-5 1 1046,0-4 0,-21 7 1,-4-4-1</inkml:trace>
  <inkml:trace contextRef="#ctx0" brushRef="#br0">1883 15038 7891,'-7'-12'0,"-3"4"-86,6-1 368,-5 7 1,3-2 307,-2 8 1,-3 7-312,3 5 1,-3 10-123,-1-1 0,-1 9 4,1 3 1,0 1-10,-1 7 0,1 0-134,0 5 0,-5 4-153,1 4 1,0 0 5,3 0 0,7-9 13,1-8 1,4-9-41,1-8 0,10-2 32,2-10 0,8 2-122,1-10 1,2 0 76,2-4 0,4-4-75,-1 0 0,5-4-192,-4 4 0,5-4 351,-1 3 1,1-3-357,-1 4 0,1-1 175,-5 1 1,1 2 265,-2-2 0,-2 3 0,3 1 0,-8 0 0,-4 0 0,-4 0 0</inkml:trace>
  <inkml:trace contextRef="#ctx0" brushRef="#br0">2264 15678 7891,'-1'-8'0,"-3"0"0,1 1 0,-5-1 0,5-3 172,-1 3 1,-1 1 342,1-2 0,-2 7 170,2-2-116,3 2-289,-10 2 1,5 2-57,-2 2 1,1 7-137,3 5 1,3 2-20,-3-2 0,2-1-133,2 6 1,0-1 65,0 5 0,0-5-176,0 1 1,0-2-195,0 2 1,0 2-342,0-3 1,2-2-246,2-1 0,-2-4 46,7 0 908,-7-1 0,26-22 0,-1-5 0</inkml:trace>
  <inkml:trace contextRef="#ctx0" brushRef="#br0">2252 15703 7891,'-1'-13'-242,"-3"1"1,2 0 420,-2-1 1,-1 1 401,1 0 0,1 5-167,7 3 1,-1-2-13,5 2 1,1 0-219,8 4 0,-2 0 40,5 0 1,0 2-192,0 2 0,-1 3-30,-2 5 1,-8 0-57,3 0 1,-3 2-39,-1 3 0,-3-2-320,-5 5 1,0-3 112,0 3 1,-4-4-148,0 5 1,-4-6 143,4 1 0,-4-6 140,4-2 1,-5-4 352,5 4 6,0-5 37,4 3-181,0-6 1,6-4 148,2-1 1,3 0-33,1 1 0,0 3 17,1-4 0,3 4 16,0 1 0,2 0-77,-1 0 1,-4 6-107,4 2 1,-8 3 20,-1 1 0,-5 0-2,1 1 0,-2-1-5,-2 0 0,-6 1-104,-2-1 0,-8-4 78,-5 0 0,-2-1-105,-2 1 1,5-2-55,-1-6 0,1 0 88,-5 0 1,2 0-347,2 0 1,4 0 69,4 0 1,2-2-53,3-2 0,-1 2-42,4-7 432,1 1 0,54-37 0,-20 18 0,1 1 0</inkml:trace>
  <inkml:trace contextRef="#ctx0" brushRef="#br0">2953 15457 7891,'0'-13'124,"0"1"1,5 4-34,-1 0 0,5 1 166,-1-1 1,-1 1-299,2 3 0,-1 2-268,4-2 1,0 3-340,1 1 1,-1 0 268,0 0 1,1 4 378,-1 0 0,6 16 0,1 1 0</inkml:trace>
  <inkml:trace contextRef="#ctx0" brushRef="#br0">2953 15617 7891,'-12'0'-412,"4"0"813,0 0 132,5 0 0,-1 0-384,8 0 1,3 0-378,5 0 0,6 0-74,2 0 0,4 0 166,0 0 0,5 0 136,0 0 0,17-9 0,8-4 0,2-1 0,1 0 0</inkml:trace>
  <inkml:trace contextRef="#ctx0" brushRef="#br0">3606 15149 7947,'0'-12'0,"0"-1"0,0-3 77,0 0 0,0-1 279,0 5 0,5 1 598,3 3 1,3-3-508,2 3 0,4 2-161,4 2 1,2-2-96,2 2 0,-1 0 0,1 4 1,-2 2-123,-2 2 0,1 3 107,-6 5 1,0 2-334,-3 2 1,-6-1-22,-3 6 0,-3-1-81,-1 5 0,-1-1 123,-3 1 1,-3-2-80,-6-2 1,1 2 63,0-3 1,0 4 30,-1 0 1,-3 1-247,-1-1 0,1-3 112,4-1 1,-1 1-471,1 4 0,1-2 84,3-3 1,-3 4 639,3-4 0,13 9 0,3 2 0</inkml:trace>
  <inkml:trace contextRef="#ctx0" brushRef="#br0">3889 15764 7947,'-8'0'-315,"-1"0"489,1 0 0,-4 0 328,0 0 1,3 0 1007,1 0-1044,5 0 1,-3 0 415,1 0-637,4 0 0,-3 0-52,8 0 0,3-1-16,5-3 0,1 2 0,-1-2 0,0 3-111,0 1 0,-3 4-248,-1 0 1,-1 6-547,1-2 0,1 3 369,-4 1 1,-1 2-165,-4 2 1,0-2 165,0 2 1,-6 2 121,-2-1 1,-3-1 101,-1-4 0,-1-1 128,1-3 1,0-2 83,0-6 1,-1 0 852,1 0-330,0 0 1,-1-7-257,1-5 1,5-1-10,3-3 1,3 1-187,1-1 1,0 2-329,0-3 1,5 4 118,3 0 1,5 1-159,3 0 0,-2 5-246,2 3 1,3 3-462,2 1 0,-2 0 923,1 0 0,17 32 0,9 9 0</inkml:trace>
  <inkml:trace contextRef="#ctx0" brushRef="#br0">4972 16060 8104,'-6'-7'1058,"5"1"195,-5 6-1142,6 0 1,0 2 28,0 2 0,0 3-563,0 5 0,-1 4 88,-3 1 0,1 3-67,-5-3 0,-4 5 402,-5-2 0,-8 4 0,-4 3 0,-1 2 0,-1 0 0</inkml:trace>
  <inkml:trace contextRef="#ctx0" brushRef="#br0">6965 15087 7905,'0'-12'0,"2"0"106,2-1 1,3-3 258,5 0 0,0-2-88,1 1 0,6 4 148,5-4 0,2 0-203,7 0 0,1 1-128,7 4 1,-2 1-12,2 2 0,-4 0 81,-5 5 1,3 0-308,-7 4 1,-5 1-103,-6 3 0,-5 4-153,-4 9 1,2-2 91,-6 5 1,0-1-162,-4 2 0,4 2 171,0-2 1,0 1-79,-4-2 0,-4 3-419,0-2 793,-5-3 0,-20-12 0,-11-7 0</inkml:trace>
  <inkml:trace contextRef="#ctx0" brushRef="#br0">7384 14977 7905,'-2'-17'-234,"-2"1"0,3-1 355,-3 5 1,-2 0 1256,2 0-973,0-1 1,0 5-155,0 0 1,-2 5-78,2-1 0,2 8 0,-7 4 1,1 7-57,-4 2 0,0 6 108,-1 2 0,0 3-180,-4 5 0,4 3-2,-4-4 1,3 8-145,2 1 1,-3 4 123,3-4 0,-2 0-74,10-4 1,0-1 5,4-3 0,1 1-185,3-6 0,5-4-61,7-8 0,3-6 73,6-2 0,1-5-7,2 1 0,4-3-135,5-1 0,0 0-161,0 0 1,1 0 109,3 0 0,-3-1 410,3-3 0,-2-9 0,4-3 0,3-4 0,0 0 0</inkml:trace>
  <inkml:trace contextRef="#ctx0" brushRef="#br0">7974 15653 10174,'5'-8'40,"-1"0"1,0 4 7,-4-4 1,0 4 53,0-5-40,0 1 1,0-4 8,0 0 1,0 3-25,0 1 1,-2 6-135,-2-3 1,-3 0 126,-5 1 1,0 0-7,0 4 1,-2 5-8,-3 3 0,2 3 27,-5 2 0,5 4-116,-2 4 1,5-2 50,4 2 1,-2-2-8,6 1 0,0 3-68,4-2 0,6-3-180,2-2 1,7 1-29,1-5 1,8 3-163,0-7 0,2-2-228,7-2 1,-4-3 242,3-1 0,1-1 441,4-3 0,1-11 0,5-5 0,3-3 0,-1 0 0</inkml:trace>
  <inkml:trace contextRef="#ctx0" brushRef="#br0">8504 15124 7947,'-13'-12'469,"6"4"500,3 0-573,3 5 0,6-3-298,4 6 1,6 0-73,1 0 1,10 0-237,-1 0 1,6 0-75,-2 0 0,0 0-301,-5 0 0,1 0 131,-1 0 0,1 2-618,0 2 1072,-6-3 0,-18 16 0,-9-4 0</inkml:trace>
  <inkml:trace contextRef="#ctx0" brushRef="#br0">8541 15284 7947,'-7'0'-190,"1"0"0,8 0 582,2 0 0,7 0-405,5 0 1,10 0-318,-1 0 0,7 0 124,1 0 206,8 0 0,1-2 0,4-1 0,6-1 0,0 1 0</inkml:trace>
  <inkml:trace contextRef="#ctx0" brushRef="#br0">9365 14792 7947,'0'-19'0,"0"-4"0,0 2 0,0-2 0,0-2 0,5 6 960,4 3 1,2 2-377,1 2 1,4-1-229,1 1 1,3 5-167,-3 3 1,5 3-1,-2 1 0,-1 0-15,2 0 1,-6 4-111,1 0 1,-2 7 114,-2 1 0,0 1-128,1 3 1,-5 2-233,0-2 1,-5 6 125,1-1 1,-3 2-95,-1 1 1,-4 1 111,0 0 0,-5-1-134,0 1 0,-2 0-110,-1-1 1,3-1-70,-4-2 1,4 2 75,-8-2 1,4 2-147,0 1 1,-3 1-448,-1 0 1,5-2 360,4-3 1,1 4 504,-1-4 0,8-2 0,7 0 0</inkml:trace>
  <inkml:trace contextRef="#ctx0" brushRef="#br0">9500 15457 7947,'-11'8'-712,"3"0"1,-1-4 828,5 4 1,-2-5 1547,2 1-1009,3 3-34,-5-6-241,6 10 0,2-9-69,2 2 1,-2-3 97,7-1-92,-1 0-136,4 0 189,0 0-279,1 0-39,-1 0 0,-1 1-267,-3 4-435,-2-4 304,-1 10-342,-4-4 453,5 5 1,-6-4 146,0 0 0,-6-3 47,-2 3 0,1-6 89,-1 3 0,0-3 141,-4 2 185,-1-2 1,1 3 12,0-5 0,4-4-68,-1 0 1,7-6-462,-2 2 1,2 1-623,2-1 64,0 0 0,6-3 259,2 3 0,3 2 440,1 6 0,28 0 0,6 0 0</inkml:trace>
  <inkml:trace contextRef="#ctx0" brushRef="#br0">25449 6325 7838,'0'-8'-834,"0"0"486,0 5 355,6-8 0,-4 10 12,7-3 1,-5-2 1,4 2 1,-4 0-28,4 4 0,0 0-5,5 0 1,-1 0 4,0 0 0,6 0 17,3 0 1,2 0-10,2 0 1,-1 0 23,1 0 0,5 0 0,3 0 1,2 0 14,2 0 1,4 4 9,0 0 1,6 0-10,-2-4 1,8 5-217,5-1 1,2 0 205,1-4 1,2 0 4,3 0 1,2 4-228,-31-2 1,0 0-1,0 0 1,0 0 186,0-2 0,0 0 1,2 0-1,1 0-4,1 0 0,0 0 0,3 0 0,-1 0-5,1 0 1,-1 0 0,1-2-1,1 0-3,-4 0 1,0 0-1,-2-1 1,1 0 9,-1 1 0,0 0 0,0 1 0,1 0-3,-1-3 1,0-1-1,29 1-205,-6-4 1,-5 5 204,1-1 1,-5-1-9,-8 1 1,-2 0 16,-6 4 0,-7 0 390,-6 0-516,1 0 706,-11 0-623,-2 0 0,-8-5 222,-8 1 0,-8 0-354,-9 4 1,-5 0 92,-7 0 0,-5 2-149,-11 2 230,-6-3 0,-1 6 0,-14 3 0,-2 0 0,12-3 0,0 0 0,0 0 0,0 0 0</inkml:trace>
  <inkml:trace contextRef="#ctx0" brushRef="#br0">11334 7150 7744,'4'-8'-1075,"0"-1"760,0 7 268,2-9 1,-3 9 80,5-2 0,-4-1-48,4 1 26,0 0 1,9 4-12,-1 0 0,2-4 1,-2-1 0,2 1 24,3 4 1,2 0 3,-3 0 1,8 0-3,0 0 0,5 0-1,-4 0 0,5 0 7,-1 0 0,2 0-17,2 0 1,6 0-7,2 0 1,-1 0-11,1 0 0,-4 0-6,4 0 1,3 0-1,1 0 1,3 0-4,-7 0 0,3 0 14,1 0 0,4 0-132,1 0 0,-1 0 118,-4 0 0,1 0 10,-1 0 1,4 0-4,0 0 1,2 0 0,-2 0 1,-2 0-3,2 0 1,6 0 0,-1 0 0,0 0-2,-4 0 1,-2 0-1,5 0 1,1 0 0,3 0 0,-4 0 2,1 0 0,-5-1 0,5-3 0,-2 3 0,1-4 0,2 4 0,-6 1 0,5-4 0,-5 0 0,9 0 10,-5 4 0,0-4 1,-7 0 1,3-1 35,0 5 1,5-4 7,-5 0 1,0 0 3,-3 4 0,0-4-37,4 0 1,0-2 13,4 2 1,-4 3-15,-4-3 0,-1-2-4,0 2 1,0 0 7,0 4 0,1-1-6,-1-3 0,0 2-17,0-2 0,3 3 0,-2 1 1,2-4-11,-7 0 1,3 0 21,1 4 0,4-4-25,0-1 1,1 1 30,-5 4 1,4-4-1,1 0 1,-1 0-4,-4 4 1,0 0 4,1 0 0,-5 0-22,0 0 1,-1 0-3,1 0 1,1 0-25,-5 0 1,2 0 37,-2 0 0,1 0-24,3 0 0,-2 0 39,-7 0 0,5 0 4,0 0 1,6-4 8,-2 0 1,-3 0 10,0 4 1,0 0-7,-1 0 0,4-4 3,-4-1 1,0 1-18,-4 4 1,4 0 6,0 0 1,4 0-67,-4 0 1,2 0 12,-2 0 0,-2 0-11,6 0 0,1 0-3,3 0 1,-4 0-77,0 0 0,-4 0 72,4 0 1,0 0-11,4 0 1,1 0 35,-1 0 0,-4 0-22,0 0 0,4 0 65,5 0 1,-1 0-34,-4 0 0,0 0 8,1 0 1,-1 0-3,0 0 0,0 0 0,1 0 1,-1 0 9,0 0 1,6 0-1,2 0 1,-2 0 22,-2 0 0,-1 0-32,1 0 0,2 0-17,3 0 1,-4 0-6,-4 0 0,-1 0-5,0 0 1,4 0-1,1 0 0,-1 0-7,-4 0 1,0 0 9,1 0 0,2 0-7,-3 0 0,1 0 30,-9 0 1,5 0-21,-5 0 0,4 0 82,-4 0 1,1 0-53,-1 0 0,-3 0 7,3 0 0,2 4-23,-2 1 1,0-1 0,-4-4 1,1 0 11,3 0 0,1 4-1,4 0 0,0 0 8,-5-4 0,4 0-14,-4 0 0,4 1-26,-4 3 1,2-2 16,-2 2 0,-2-3 0,7-1 0,-3 4 2,2 1 0,2-1-2,-6-4 1,5 4-23,0 0 0,6 0-13,1-4 1,0 0-32,-4 0 1,5 0 53,-1 0 0,5 0-7,-5 0 1,-4 0 15,-4 0 0,0 0 1,5 0 0,1 4-5,-1 0 1,0 0 2,-9-4 1,4 0 22,-4 0 0,6 0 8,-2 0 1,-1 0-6,1 0 0,0 0-16,4 0 0,1 0-10,-1 0 1,0 0-13,0 0 0,0 0-4,1 0 1,2 0 14,-3 0 1,3 0-5,-7 0 1,3-4 3,1 0 0,0 0-1,0 4 0,-3-4 45,-1 0 0,-2 0-41,3 4 1,1-4 28,-1-1 0,-3 1-19,2 4 0,-1-1-12,1-3 1,6 2 2,-6-2 0,2 3-1,-6 1 0,-2 0-12,6 0 0,-1-4-7,1 0 1,2 0 12,-6 4 1,4-4 0,-4-1 0,5-3 109,-1 4 1,-1 0-57,1 4 1,-4-4 9,4 0 1,-1-2 1,1 2 0,-2 3 113,-6-3 0,0 2-122,0 2 0,4-4 7,0 0 0,0 0-56,-5 4 0,-3-1 52,0-3 0,-1 2-39,0-2 1,0-1 139,-3 1 1,-3-2-137,2 2 1,-2 1 6,-1-5 0,-2 5 2,-2-1 0,0 2-43,-4-3 2,5 4 1,-9-4-111,4 5 1,-3-4 77,-2-1 0,-4 1-144,0 4 1,-4-4-82,5 0-135,-7 0-24,9-1-261,-9 3 691,3-9 0,-21-12 0,-5-10 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1800 1108 7715,'-7'-11'-101,"-1"0"-82,4 0 1,-1 0-317,2 0 0,2 0 1522,-3 0 0,3 4 228,1 0-286,0-1-363,0 2-258,0 1 39,0 5-266,0 5 0,0 3 74,0 6 1,0 3-33,0 5 1,0 1-163,0 3 0,0 2 30,0 5 1,0 0-216,0 0 1,0-1-29,0-3 0,0 1-11,0-4 1,0 3 90,0-3 1,1-4-87,3-4 1,-3-5-101,2 2-273,-1-3-7,-2-6 205,0-1 263,0-15 0,0 3 47,0-8 0,0 2 5,0-2 0,0 0-9,0-4 1,0-5 91,0 2 0,1-4-2,3 1 1,-3-2 186,2-2 0,-1-3-1,-2 3 0,0-3-77,0-1 1,0-2 41,0 2 0,0-1-97,0 8 0,1 2 3,2 5 1,0 4-35,4 4 0,1 5-7,3 2 0,3 3-44,1 1 1,4 5-138,0 2 1,-2 3-290,1 1 0,-5 3 164,2 1 1,-3 3-706,-1-3 996,0 4 0,-15 13 0,-3 8 0</inkml:trace>
  <inkml:trace contextRef="#ctx0" brushRef="#br0">1832 1240 7875,'-10'0'0,"-1"0"0,0 0 145,0 0 0,3 0 493,1 0-449,5 0-223,-3 0 456,14 0 1,0 0-269,9 0 0,1 0-286,2 0 1,1-1-195,0-3 0,0 3-1042,0-3 1368,0 3 0,11-3 0,5-2 0,3 0 0,1 0 0</inkml:trace>
  <inkml:trace contextRef="#ctx0" brushRef="#br0">2260 1064 7875,'-5'-6'1276,"4"1"0,-4 7-1058,5 1 0,0 3 0,0 5 0,0 1-86,0 3 1,0 2-138,0 5 1,0 0-627,0 0 1,2 4 409,1-1 1,0 3-227,4-6 0,-5 3-47,2-7 494,2-2 0,0-5 0,5-6 0</inkml:trace>
  <inkml:trace contextRef="#ctx0" brushRef="#br0">2260 1163 7875,'-5'-22'0,"-3"4"103,-3 0 1,-1 3 262,8-3 0,0 8 479,4-1-503,0 2 1,5 0-120,3 1 1,3 0-21,3 4 1,0 0-181,4 4 1,-1 0-61,1 0 1,3 5-104,-3 3 0,-2 1 11,-1 2 1,1 2-227,-2 1 1,-4 0 39,-6 4 1,-3 0 89,-1 4 0,-1 4-197,-3-1 1,-6 0 227,-4-7 0,-1 1 114,4-4 0,0 2 105,0-6 1,4 1 610,-1-8-426,6 0-171,-8-4 1,10-5 302,0-3 1,6 2-58,9-1 0,-2 1-253,6-1 0,-2 1-10,1 2 0,3 3-94,-3-3 1,3 3 138,1 1 1,-5 3 125,-3 1 1,2 5-69,-1-2 0,-2 6 170,-5 2 0,-4 0-66,-4-4 1,0 0-77,0 0 0,-4 1 3,-4 2 0,-5-5-80,-2 2 1,-4-3-184,0 3 0,-1 0-84,-2 0 1,0-3-304,0-1 0,4-5 37,-1 2 0,6-3-1156,-2-1 426,8 0 1187,2 0 0,29-34 0,7-9 0</inkml:trace>
  <inkml:trace contextRef="#ctx0" brushRef="#br0">2743 1075 7875,'0'-6'1420,"-5"-4"1,4 10-954,-3 0 0,3 5-221,1 6 0,4 5-49,-1 2 0,2 3-138,-1 1 1,-2 0 108,6 0 1,-5 4-457,5-1 1,-5 4-31,5-3 0,-5 0-311,5-4 1,-5-2 178,5-1 1,-5-1-351,5-7 1,-6 2 284,2-5 0,-2-4 515,2 0 0,-8-27 0,3-8 0</inkml:trace>
  <inkml:trace contextRef="#ctx0" brushRef="#br0">2809 1097 7875,'0'-11'0,"-4"0"25,1 0 237,-1 5 0,9 1 245,2 5 1,3 0-258,1 0 0,1 0-57,3 0 0,-2 5-32,5 3 0,-3 5-6,3 2 0,-4 4 127,0-1 1,-5-1-70,-2 2 0,-4 3-194,0 3 0,-3 1-136,-3-4 0,-4 0-170,-4 0 0,-4 0 153,-4 0 1,-3-1-19,-3 1 0,2-5-136,-3-2 1,4-3-254,4-1 0,-2-3 541,6-1 0,9-34 0,6-5 0</inkml:trace>
  <inkml:trace contextRef="#ctx0" brushRef="#br0">4180 1262 7835,'-6'-5'0,"-4"4"203,3-3 44,-3 3 1,-1 6 192,0 2 1,2 3-86,1 1 1,0 1-146,4 3 1,0-3-17,4 2 0,0-1 0,0-2 1,5 3-41,3 1 1,3-4 0,3-4 0,0-3-31,4 3 0,-3-5-150,3 2 0,-4-4-135,5-4 0,-2-2 86,1-5 0,-1-3 33,-2-1 1,-7-4 59,3 0 1,-3-1-25,-1-2 0,-2 0-41,-5 0 1,-5 0 2,-2 0 1,-4 0-29,-4 0 1,-2 1-136,-5 3 0,0 7-230,0 7 1,0 3 181,0 1 0,1 6-109,3 5 1,0 4-60,7 3 1,-1 3-172,8-3 1,0 3-50,4 1 643,5 0 0,36 5 0,12 1 0</inkml:trace>
  <inkml:trace contextRef="#ctx0" brushRef="#br0">4597 1053 7835,'5'-22'-74,"1"0"-37,5 1 0,-5 2 1100,-2 1 1,1 5 191,-2-2-638,1 8 1,-5 2-112,-3 5 0,2 1-84,-6 3 0,1 3-184,-4 8 0,4 2-1,-1 5 1,5 4 5,-5 4 0,6 3-101,-2 3 0,-1 3-16,2 5 1,-2 0 62,1 0 0,3 1-780,-3 2 1,3-2 150,1 3 0,-4-3-145,1-1 1,-1-3 112,4-4 0,0-3-275,0-12 0,0 1 176,0-8 645,0 0 0,0-5 0,0 1 0</inkml:trace>
  <inkml:trace contextRef="#ctx0" brushRef="#br0">4432 1448 7835,'-10'-5'0,"-5"-1"478,0-5-63,6 0 0,4 0 292,5 0 1,6 2-465,5 1 1,5-1-391,5 1 1,8 0-133,3 0 0,3-1-496,5 1 0,-5 2 775,2-1 0,-3 5 0,5 2 0,2-3 0,0 1 0</inkml:trace>
  <inkml:trace contextRef="#ctx0" brushRef="#br0">6034 1086 7835,'0'-16'0,"0"-2"0,-3-1 0,-1 0 0,0 0 278,4 4 1,0-1 36,0 2 0,0 5 471,0-2-224,0 3 0,0 2-326,5 1 1,-4 6-1,3 3 1,-3 5-105,-1 6 0,0 6 87,0 1 0,0 0-256,0 3 0,0 3-127,0 1 1,0 0-188,0 0 0,0-1 102,0 1 1,0 2-77,0-6 0,-3 1-153,-1-4 1,-1 3-293,1 1 0,2-5-513,-5-7 1283,4-2 0,-16-25 0,0-7 0</inkml:trace>
  <inkml:trace contextRef="#ctx0" brushRef="#br0">5848 1240 7835,'-11'-11'-91,"3"1"-237,1 3 358,5-3 0,-2 5 296,8-2 1,3 2-176,8 5 0,2 0-84,5 0 0,3 0-385,1 0 0,8 0 115,-1 0 0,6 0-241,-3 0 1,6 0 159,-2 0 0,0 0 284,4 0 0,-2-4 0,5 1 0,-5-6 0,-2 2 0,-8-3 0,0-1 0,-7-4 0,-3 1 0,-10-1 78,-8 4 1,-3 4 97,-1 0 1,-6 4 345,-5 0 1,-4-2-135,-3 1 0,-3 0-13,3 4 0,-4 2-20,-4 1 1,3 3-14,-2 5 1,1 0-209,2 0 0,0 4 84,1-1 1,0 5-214,3-5 1,2 2 51,5-1 1,1 2-231,3 5 0,2-4 55,5 0 0,2-4-59,6 0 0,0 1-6,10-4 1,1-1-104,3-7 1,1-1 88,2 1 0,-2-5-54,3-2 0,-3-8 204,-1 1 0,0-4-62,0 1 0,-4 0 181,1-4 0,-6 0-48,2-4 0,-7 1 48,0 3 1,-6-3-27,2 3 1,-3 2 289,-1 1-135,0 3 183,0 6-373,-5 1 0,0 10 47,-2 2 1,-2 4-140,6 4 1,-5-2-62,5 6 1,-1-1-177,4 4 0,0 0-52,0 0 0,4-1-195,-1-3 1,6 1 564,-2-4 0,32 0 0,9-4 0</inkml:trace>
  <inkml:trace contextRef="#ctx0" brushRef="#br0">6736 1218 7835,'-11'0'-747,"0"5"1,5 1 1223,3 5 1,-2 3-243,1 1 0,0 0-11,4-4 1,-1 0 77,-2 0 207,1 0-143,-3 0-182,5-5 40,0-1 0,4-10-118,0-3 1,4-3-46,0-3 1,1-2 23,2-2 1,0-3-100,0 3 1,0-3 48,0-1 1,4 0-109,-1 0 0,2 1 127,-1 3 0,-2 2-20,6 5 1,-6 5 65,2 3 1,-3 1-96,-1 2 0,-4 9-3,0 2 1,-4 8-42,1 3 0,0 1-154,0 7 0,0-5-30,-4 4 0,0 0-238,0 0 0,0-4 95,0-6 0,1-3-209,3-6 155,2 1 0,5-4 52,0-4 0,3-6 368,1-5 0,3-6 0,-3-5 0,1-1 0,-2-2 0,10-21 0,3-9 0,-5 14 0,0 0 0,-1 0 0</inkml:trace>
  <inkml:trace contextRef="#ctx0" brushRef="#br0">7241 955 7835,'0'-11'-676,"0"0"1097,0 0 257,0 0 1,-1 5-268,-3 2 1,2 9-154,-6 6 1,5 5-206,-5 6 1,5 0 65,-5-1 1,1 5-231,-4 0 1,4 1 6,-1-2 1,1-2 15,-4 3 0,4 1 83,0-2 0,3 1-137,-3-4 0,4-1-4,-1-3 101,3 3 0,2-14 28,3 0 0,2-4 16,5-3 1,5-3 5,2-4 1,3-2-14,1-9 0,0 0 1,0-4 0,0 0-44,0 0 1,-2 0-7,-1 0 1,-3 0 49,-5 0 0,-2 1-8,-1 3 1,-4 6 196,-4 5 0,-2 4-67,-5 0 1,-2 3 155,-9 3 0,1 5-7,-1 6 1,-3 3-112,3 5 0,2 0-81,1 0 0,3 0-66,1 0 0,5-1 51,2-3 0,3 5-148,1-5 1,2 4-144,6-7 1,0 0 42,11-4 1,0 0 128,7-1 1,-2-3-162,5-4 1,-3-2-236,3-1 1,-1 0-51,1 0 508,-7 0 0,-11-19 0,-6-5 0</inkml:trace>
  <inkml:trace contextRef="#ctx0" brushRef="#br0">2710 1920 7830,'-12'0'-48,"-3"0"1,3 4 9,-3-1 1,7 1-155,1-4-718,4 0 733,-7 0 501,9 0-187,-4 0 0,7 0-20,1 0 256,-2 0-288,9 0 0,-4 0-2,5 0 1,-3 0 56,-1 0 0,1 0-38,7 0 0,-2 0-24,6 0 0,-5 0-5,5 0 0,-5 0 23,5 0 1,0 0-12,7 0 0,2 0-103,5 0 1,4-4 56,4 1 1,7-2-3,7 1 0,4 2-226,-28-2 0,0 0 1,3 3-1,0-1 188,-1-2 1,0 0 0,1 3 0,0-1 10,-1-2 0,0 0 0,2 3 1,0 0-4,-1-1 1,1 0 0,-1 1 0,0 0-5,-2-1 1,-2 0 0,2 2 0,0-1-148,26-3 0,-26 4 0,0-1 147,30 1 1,-1 0 27,1 0 1,0 0-15,-29 0 1,0 0 0,2-1 0,-1-2-160,1 2 1,0-1 0,2 0 0,-1 0 158,-1 2 1,0 0 0,1-1-1,1-1-17,-3 0 1,1 0 0,2 0 0,-1 0-2,-1 2 0,0 0 0,0-1 0,-1-1-7,-1 0 0,0 0 0,-2 0 0,0 0 20,31 2 0,-29 0 0,-1 0-12,1 0 0,0 0 1,-1 0-1,0 0 6,27 0 0,2 0-3,-28 0 0,0 0 1,1 0-1,1 0-4,0 0 0,0 0 1,-3 0-1,0 0 6,27 0 1,3 0-10,-29 0 0,0 0 1,1 0-1,1-1-1,2-1 0,-1 0 0,-2 2 0,-1-1-4,-1-1 0,-1 0 1,0 1-1,0 0 9,1-1 1,2 0-1,0 2 1,1-1-4,0-1 1,0 1-1,-1-1 1,1 1 28,-2-1 1,0 0 0,29 1 5,-31-1 0,0 1 1,30-1-16,1 2 1,-30 0 0,0-1 17,26-3 0,4 3-21,-3-2 0,-26 1 1,0 1-5,-2-1 1,0 0 0,2 2 0,1-2 27,-3-2 0,0 1 0,3 1 0,0 1-23,1 0 1,0-1 0,-1-1 0,0 1-31,-3 0 0,0 0 0,1 0 1,0-1-109,26 0 1,4 1 297,-3-1 1,-2 1-103,-6 2 1,-7 0 10,-7 0 0,-8 0 361,-3 0-1,-4 0-315,-4 0 0,-2 0 468,-5 0-408,0 0 400,0 0-687,0 5 139,-5-3-467,-1 2-412,-5-4 84,0 0 1,-15-4 0,-3-3 0</inkml:trace>
  <inkml:trace contextRef="#ctx0" brushRef="#br0">20175 2359 7980,'0'-11'0,"0"0"0,0 4-534,0-1-677,0 6 936,0-8 275,0 4 44,0-5 1,0 4-37,0-1 1,4 5 0,-1-5 0,1 5-10,-4-5 0,0 5 1,0-5 1,0 5-96,0-5-22,0 6 97,0-8-16,0 9 128,0-9 1,-4 8-41,1-5 0,-2 4 138,1-1 1,2 0-43,-6 0-58,6 0 1,-8 1-24,3-1-51,-3 0 0,-1 1-22,0-1 0,0 0 56,0 4 1,-3 0-133,-1 0 1,-3 0 133,3 0 1,-3 0 4,3 0 1,-4 0 30,0 0 1,0 0 10,1 0 0,-3 0-47,3 0 1,-3 0 3,-1 0 1,4 2 21,-1 1 1,1 0-9,-4 4 0,0-3-105,0 3 0,3 0 44,-3 4 1,2 0-15,-5 0 1,-2 4 10,1-1 0,-4 6-7,1-2 0,-3 3 14,-1 1 1,0 3-5,0 1 1,1 3-27,3-3 1,-2 4 31,1 0 0,-4 1-174,1 2 1,-2 0 154,6 0 0,-3 0-3,-1 0 1,0 3 14,0 1 0,4 0-2,0-4 0,3-1 18,-3 1 1,3 0 2,-3 0 0,5 1 30,-2 3 1,-1-3-41,2 3 0,-5 2-14,5 1 1,-5-1 0,5 1 1,-1-3-2,4 3 0,-3 4 3,-1 3 1,2 1-6,5-4 0,-1 4-2,1 4 0,0 0-6,1-1 0,2-2 63,5-5 0,0 0-50,0 0 0,1 3 50,3 1 1,-2-4-40,6-4 0,-5 4 5,5 3 1,-2 4 3,1-3 1,3 0-1,-3-5 0,-1 6 31,2 2 1,-1 2 1,4-2 1,0 3-76,0-3 0,1-1 41,3 1 1,2-1-85,5 1 0,0 2 40,0-6 0,0 1-11,0-5 0,4 5 23,-1 0 0,2-2-12,-1-6 1,-2 2 71,5-6 0,-1 4 16,2-3 0,1-1-1,-1-3 1,0 2-50,0 1 0,5 2 118,-2 2 0,2-1-74,-2-2 1,5-2 8,2 5 1,3-1-22,1 1 0,-1 2 1,-3-6 1,2 1-67,-1-4 0,5 2 0,2-2 1,-1 3-99,-3-7 1,1 1 75,3 0 1,-2 4-25,5-5 1,-4 4 73,0-8 0,2 6-5,-1-2 1,4 2-1,-1-2 0,-1-1 17,2-2 0,-5-3 27,4 2 0,1-2 14,2-1 1,1 0 21,0 0 1,0 0-59,0 0 0,4 0-1,-1 0 0,1-1-1,-5-3 0,1 3 0,0-3 1,4 2 1,-1-2 0,2 1-4,-1-4 1,-3 3 10,2-3 1,6 3-1,-2-3 0,1-1-76,-4-3 0,2-3 60,5-1 1,3-1-249,1 1 0,-28-2 0,0-1 228,27 0 1,-26-1-1,0 1-3,-1-2 0,0 0 1,1 0-1,-1 0-9,0 1 1,0-2-1,29 0-6,-5 3 0,0-3 9,0-1 1,2 0-1,-2 0 0,-3 0-91,-8 0 1,4-5 101,-1-2 0,6-3 62,-2-1 0,-1-1-57,1-3 1,0 0-1,4-4 0,-26 7 0,-1 0-7,27-10 1,-26 10-1,0 0-2,22-10 0,1-1 2,-1-3 1,2 2-8,-6-6 1,-3 5 148,-4-5 0,-4 5-83,0-4 1,1-1 49,-4-3 0,2 1-62,-6-1 1,2-4 10,-2 1 1,6-5-53,-2 5 1,3-2-14,-3 1 0,1 2-17,2-5 1,7-3-207,-19 21 1,0 0 0,-2-1 0,-1 0 115,20-17 1,-5-2 83,4 2 1,-5-5 125,-3 5 0,0-2-27,-6 6 1,-1 0 194,-3-4 0,4 0-133,-1-4 0,1 0-26,-4 0 0,-1 0-43,-3 0 1,5-3-110,-5-1 0,6-3-76,-6 4 1,-1-5 99,1 5 1,-1-8 14,2 4 1,-4-5-59,-4 5 0,-3-2 8,-1 2 1,-3-5 62,3 5 0,-5-5 14,2 4 1,-3-1 23,-1-2 1,-1-4 17,-3 1 1,2 1-71,-5 5 1,3-1 32,-3 2 0,-1-7-107,-3 0 0,-3 3 46,-1 4 1,-1 3-21,2-3 0,-3 1 30,-5-1 1,-1 1-9,-3 2 1,2 2 20,-6-5 1,2 1 11,-1-1 1,-1 6 19,4 4 0,-1 2-27,2-1 1,1-3 89,-1 3 1,0 2-64,0 2 0,0-2 0,-4 2 0,0-5-5,-4 5 0,-4-1-4,1 4 0,-2-3 1,2-1 0,-3 1 56,-5 3 0,0-1-60,0-3 0,0 3 0,0-3 1,1 3 6,3 1 1,-1 4-48,4 0 0,-4 4-5,1 0 0,-3-2 10,-1 1 1,-1 1-8,-3 3 1,3 0 33,-2 0 0,-2 0 0,1 0 0,1 4 4,3-1 0,-4 2-22,1-1 1,-4-1 61,3 4 0,1 0-31,3 4 0,0 0 22,0 0 0,-2 2-43,2 1 1,-3 0-5,7 4 0,-6-1-32,-2 2 1,-3 1-7,4-1 0,-1-2-22,4 1 0,-3 1 44,-1 3 1,-9 0-11,-2 0 0,0 0-50,-4 0 0,6 0-125,-1 0 0,-1 1 113,4 2 1,-3 4-119,3 4 1,-1-3 53,25-2 0,0-1 1,-29 4-48,1 5 0,0 3-313,4 2 0,-1 6 338,25-11 1,0 1-1,-2 3 1,0 1 185,-2 1 0,0 0 0,-1 1 0,0 1 0,1 1 0,0 0 0,-2 2 0,1 1 0,-1 2 0</inkml:trace>
  <inkml:trace contextRef="#ctx0" brushRef="#br0">21290 5845 8001,'-6'-6'0,"5"-5"0,-10 4-160,10-5 0,-6 1-493,3 2 566,2-2 0,-3 9 114,5-6 0,0 3 45,0-3 1,0 4 18,0-4 0,0 4 99,0-4-125,0-1 0,0 1 91,0 0-104,0 0 1,0 0-6,0-1 0,0 5 74,0-4 7,0 5-45,0-8 0,0 9 50,0-7 14,0 7-119,0-4-14,0 6-50,0 0 141,0 6 0,0 1-73,0 5 1,-2 0-11,-2 0 1,3 5 66,-3-1 0,1 6 29,-1-1 0,3 2-51,-3 2 1,1 5 3,-1 2 1,2 0-46,-2 1 0,3 5-17,1 7 1,0 0-57,0 4 0,0-2 83,0 6 0,-1 3-252,-4 2 0,4-2 198,-3 1 1,3 1-7,1 3 0,0-1 10,0-2 1,0-2 0,0-3 0,0-4 19,0 1 1,0 2-24,0-7 1,4 0 112,0-8 0,1 0-89,-1 0 1,-2 0 59,2-1 0,1-3 16,-1 0 1,1 0 9,-5 4 0,0 0 182,0 0 0,0 0-192,0-1 0,0-3-49,0 0 0,-5 0-42,1 4 0,-1-2 75,1-2 0,2 1-20,-2-5 0,3 4-116,1-4 0,0-2 54,0-6 0,0 0-2,0-4 0,0 5 23,0-2 105,0-2-101,0 0 6,0-6-27,0 0 0,0 1 0,0-1 0,0-4-190,0 0 215,0-5-451,5 3 210,-3-6 0,5 0-261,-3 0 266,-3 0 0,5-6-555,-6-2 461,0-3 0,0-1-84,0-1 0,0 1 91,0 0 1,0-1 308,0 1 0,-6 0 0,-1 0 0,-32-12 0,-8-2 0</inkml:trace>
  <inkml:trace contextRef="#ctx0" brushRef="#br0">21019 7802 8033,'-12'-12'0,"-1"0"0,-2-1-81,3 1 0,-2 4 130,10-1 995,-5 7-696,7-4 1,-3 8-347,5 2 1,0 3 152,0 5 0,4 6-117,0 2 1,6 2-114,-2-1 0,3 2 80,1-3 0,4 4-74,1 0 0,-1-1-3,-3-2 0,0-3-34,4-6 0,-2 0 127,5 1 0,1-7 42,3-1 0,1-4 7,0-1 1,3-11 10,1-5 1,0-8 33,-5-4 1,1-4-55,0-5 1,-2 0 29,-3 0 0,-6 5-12,-6-1 1,-5 5-121,1 0 1,-3 3-12,-1 5 0,-1 3-132,-3 9 1,1 3 71,-5 5 1,4 0-194,-4 0 1,1 5-433,-1 3 1,-2 5 289,6 3 1,-4-2 49,4 2 0,0 2 397,4-2 0,27 22 0,7 2 0</inkml:trace>
  <inkml:trace contextRef="#ctx0" brushRef="#br0">21844 7618 8012,'-6'-13'0,"5"5"-8,-3 0 0,1 4 103,-1-4 157,2 5 1,-4-3-79,1 6 1,4 2-50,-3 2 1,-2 3-18,2 5 0,-1 6-2,1 2 0,-2 8-58,-2 0 1,1 5-8,3-4 0,3 5-3,-3-1 0,-2 1-167,2-1 0,0 1-45,4-5 0,0-1 58,0-3 1,0-2-41,0-2 0,6-9 92,2-8 1,3-2 25,1-2 1,2-3 74,2-5 1,3-2 161,6-10 0,-5-5-99,1-4 0,-1-5 122,5 1 1,-2 3-58,-2 1 1,-4 5-76,-4 3 1,-2-1 25,-3 6-82,3 5 1,-10 7-18,3 8 0,-2 4 0,-2 9 1,-6 2-93,-2 5 1,3 5 50,0 0 1,0 0-124,1-5 1,0-3-7,4-1 1,0-3 71,0 3 0,1-6 118,3-2 0,-1-1-13,5-7 1,5 0 119,3-4 0,6-5-27,-2-3 1,-1-9 221,2-3 1,-1-8-65,5 0 1,-2-7 86,-2 3 0,-3-4-110,-6-1 1,-1 0-3,-3 0 0,-2 2-232,-6 2 1,0 4 25,0 9 1,-2 2-114,-2 6 1,-3 5-166,-5 3 0,0 2-343,-1 2 1,1 6 34,0 2 0,-1 3-419,1 1 1,4 1-636,0-1 1596,5 6 0,14 6 0,9 8 0</inkml:trace>
  <inkml:trace contextRef="#ctx0" brushRef="#br0">16072 4713 7994,'-11'-8'-228,"3"0"0,-2 4-777,6-4 960,-5 5 150,2-8-55,-6 10 0,5-9 85,0 6 4,5 0 4,-8 4-69,4-6 0,-1 5 78,0-3 16,5 2-54,-8 2-46,10 0 1,-6 0-11,3 0-58,3 0-13,-5 0 0,8 0 35,2 0 0,3 2-7,5 2 0,6-3-32,2 3 0,5-1-6,3 1 1,9-2-49,8 2 0,6-3 77,7-1 1,6-1-268,-26-1 0,2 0 0,0-1 0,2 0 256,3-1 1,0 0 0,2-2 0,0 1-4,4 1 1,1 0 0,-1 0 0,0 1 1,1-1 1,-1 0 0,-2 2 0,-1 0 4,-4-3 1,-2 1 0,1 3 0,-1 0-13,-1-1 0,0 0 0,2 1 0,0 0-128,-4 1 1,0 0 0,-1 0 0,-1-1 115,25-3 0,-1 2 15,1-2 0,2-1 8,-2 1 0,-5-2-5,-12 2 0,-4 3 8,-8-3 1,-4-2-1,-9 2 1,-2 0 5,-6 4 0,-1-1 927,-2-3-909,2 2 277,-5-9 0,1 8-292,-3-5 62,3 6-65,-6-9 1,5 9 1,-6-3 1,-1 5 1,-4 0 0,3 0-70,-6 0 1,-1 0-131,-3 0 0,0 0-99,-1 0 1,1 0 132,0 0 1,0-4 213,-1 0 1,1-2-84,0 2 0,1 1 132,2-5 1,-1 1-35,1-1 0,0-3 166,1 3 0,-2 1 121,6-1 145,-6 0-140,9-5-245,-5 1 0,8 5-67,2 3 0,7 3 4,5 1 0,5 1-28,-5 3 1,6 4-26,-1 9 1,0-2-16,0 5 0,-3 1-75,-6 3 0,-1 1-204,-3 0 1,-4 5-63,-8 3 0,-9-2 149,-12 2 0,-9-2 202,-7 2 0,-13-14 0,-10-2 0,-2-2 0,-1 1 0</inkml:trace>
  <inkml:trace contextRef="#ctx0" brushRef="#br0">14792 4319 8074,'-12'-19'-609,"1"0"426,3 3 0,-2 2 1640,6-2-527,0 2-436,4 7-343,0 2 1,0 6-154,0 3 0,0 4 66,0 9 0,4 2-128,0 6 0,4-1-40,-4 1 0,5 3 78,-5 1 1,4 4-269,-4-4 0,1 4-32,0-5 0,-4 2-162,3-1 1,-3 1 177,-1 3 0,0-3-21,0-5 1,0-5 161,0 1 1,0-6 168,0 1 0,-11-30 0,-2-7 0</inkml:trace>
  <inkml:trace contextRef="#ctx0" brushRef="#br0">14743 4356 8074,'-2'-17'-360,"-2"-4"1,3 2 262,-3-2 0,8 1 446,4-5 0,5 1-45,3-1 0,0 5 182,9-1 1,-3 6-254,7-1 0,-5 2-156,-3 2 1,1 5-236,-6 3 0,-4 8 115,-4 4 0,-5 4-147,1 5 0,-2 2 49,-2 5 0,-2 1 12,-2 0 0,-3 3 55,-5 1 1,0 4-143,-1-4 0,1-1 131,0-3 1,0 2 12,-1-2 0,2 1 175,3-10 0,1-1-78,3-6 176,3 2 0,-3-10-35,8 3 1,3-4-113,5-4 0,6 3-4,2-4 1,-1 0 3,2 1 0,-2 0-38,1 4 0,2 4-32,-5 0 1,-1 6-50,-4-2 1,-3 7 77,-1 1 1,-5 5-28,1-5 0,-8 2 2,-5-2 0,-3-2 105,-4 2 1,-2-2-47,-3-2 0,-2-3 11,3-1 0,-2-4-82,1 4 1,-2-5-8,3 1 0,0-3-280,0-1 1,5 0 100,-2 0 0,4 0-275,0 0-348,1-5 833,5 3 0,24-8 0,10 3 0</inkml:trace>
  <inkml:trace contextRef="#ctx0" brushRef="#br0">14989 4578 8074,'0'-12'0,"1"1"-27,3 2 0,5-4 100,7 5 1,-1-5 408,6 9 1,-1 0-80,5 4 0,-2 0-348,-3 0 0,2 7-44,-5 5 1,-2 2-202,-7 6 0,2 1 139,-6 4 1,0-2-146,-4-3 0,0 2 160,0-5 0,0 3-99,0-4 0,-2 1-107,-2-5 143,3 1 113,-10-1-30,10-5 0,-5-3 213,6-8 0,0-3-57,0-5 1,0-5-121,0 1 1,4-6 21,0 1 1,5-1-9,-5 2 1,4-2 11,-4 6 1,0-1-5,-4 5 1,4 0 51,0-1 0,0 5-111,-4 0 1,0 7 26,0 1 0,-4 5 42,0 7 0,-5 6-4,0 3 0,4 2-73,1 1 0,2 4-142,2-4 0,0 4-32,0-8 1,6-1 95,2 2 0,9-6-458,3 1 0,9-7 561,4-5 0,1-12 0,5-5 0,4-1 0,-1 1 0</inkml:trace>
  <inkml:trace contextRef="#ctx0" brushRef="#br0">18041 4849 8074,'0'-13'0,"0"1"0,1 0-477,3-1 0,-1 1-15,5 0 837,1 0 0,1-1 327,-1 1-360,2 0 69,-10-1 30,10 6-414,-10-3 161,5 8 0,-6 2-138,0 8 1,-2 5 163,-2 3 0,3 3-4,-3 6 1,1 5-36,-1 3 1,3 8 2,-4 4 1,4 4-2,1 4 1,-4 9-270,2-28 1,0 2 0,-1 2 0,0 2 129,1 0 1,0 2 0,2 2 0,-1 2 46,-1 1 0,0 0 0,-1 4 0,-1-1-342,0 2 1,0-1 0,0 0-1,1-1 242,-1-2 0,0-1 1,2-4-1,1 0 40,-1-4 0,0 0 1,-1-1-1,0 0-5,1-3 1,0 0-1,-2 28 97,4-18 0,6 0-118,2-8 0,-1 1 6,1-9 1,-4 0-85,4-5 1,-4-5 505,5-2 1,-5-1-779,4-3 1100,-5 2-930,2-9 1,-5 3 89,0-1-626,0-5 161,0 2 141,0-5-81,0 0 0,-4-1 116,0-3 0,-4-3 410,4-6 0,0 1 0,-13-49 0,7 24 0,0 0 0</inkml:trace>
  <inkml:trace contextRef="#ctx0" brushRef="#br0">18053 4935 8069,'0'-18'0,"0"-2"0,0 2-340,0 1-462,0 4 922,-5 6 0,-2 3-40,-5 8 0,-2 3 1,-2 5 1,2 4-36,-3 1 0,4-1 3,0-4 0,1 5 43,0-1 0,4-3 101,-1-5-57,7-5 0,-5 2 259,3-5-323,2 0 1,-2-5 22,8-4 1,-1-6-63,5-1 0,1-6 71,3 2 0,0-4-116,0 0 0,5 3 71,-1 1 1,5 5-14,-5-2 1,1 4-23,-5 0 1,0 6 11,1 3 0,-1 3-59,0 1 1,-4 11 74,1 5 1,-5 6-254,4 3 0,-4 1-126,4 2 1,-1-2-126,1 3 0,7 1 112,-2-1 340,2-6 0,52-5 0,-27-12 0,0 0 0</inkml:trace>
  <inkml:trace contextRef="#ctx0" brushRef="#br0">18041 7433 8083,'0'-16'0,"0"-1"0,-4-3 56,0 3 1,0-3 496,4 3 336,-6 1-661,5 4 0,-6 5 0,3 3 0,2 4-262,-2 4 0,-1 3 91,1 5 0,-4 7-76,3 6 0,1 1 46,4 6 0,0-3-114,0 4 1,0 4 143,0 4 0,0 0-129,0-4 0,2 0-90,2 0 0,-3 4-296,3 0 1,-2-4-128,-2-5 1,0 0 241,0 1 0,0-3-795,0-6 1138,0-4 0,-11-35 0,-3-14 0</inkml:trace>
  <inkml:trace contextRef="#ctx0" brushRef="#br0">17992 7593 8060,'-7'-18'0,"-3"-1"0,6-6 0,0 5-144,4-1 1,6-2-293,2-1 0,4-2 1090,4 9 1,4-3-251,4 3 0,1 1-127,-1 3 1,0 7-230,-4 2 1,2 4-181,-6 4 1,1 2 114,-5 7 0,-5 3-21,-3 1 1,-3 4 37,-1 0 1,0 1-218,0-2 0,-1 4 59,-3-4 1,1 3 86,-5 2 1,0-2 60,-4-2 1,-1 1 13,1-6 1,4-1 15,0-7 0,3 3 38,-3-3 1,4-2 404,-4-2-343,5-3 23,-2-1-59,16 0 1,-2 0-24,12 0 1,-2 0-117,1 0 0,4 0 96,-4 0 1,-2 6-71,-2 2 0,2 4 8,-1 5 0,-5-2-6,-4 5 0,-5-3 14,1 3 0,-3-3-10,-1 3 1,-5-5 14,-3 2 0,-3-5 7,-2-4 0,-3 3 82,0-3 0,-2-2-75,1-2 1,2-3 2,-5-1 1,1 0-108,-2 0 0,3 0-182,6 0 1,4 0-25,0 0 1,1-1-646,-1-3 949,2 2 0,23-20 0,3 2 0</inkml:trace>
  <inkml:trace contextRef="#ctx0" brushRef="#br0">18459 7901 8017,'0'8'182,"0"0"87,0 0 1,0 5-66,0-1 0,0-4 204,0 0-178,0 0-312,6 5 1,-3-2-74,5-3 1,0-1 144,4-3 0,2-3 22,2 3 1,-1-6-38,6-3 1,-1-8-12,5 0 0,0-6 73,-1 3 0,-3-6 31,-1 2 1,-5-4 42,2 0 1,-5 3 16,-4 1 1,2 5 82,-6-2 1,0 4 66,-4 0-104,0 1 1,-1 5-141,-4 3 1,3 4-149,-6 4 1,3 3 99,-3 5 0,6 7 11,-3 6 0,0 0 18,1 3 1,0 4-10,4 1 0,0 2-37,0 2 0,1 5 29,3 4 1,-1 1-70,5 3-948,0-1 1030,-1 6 1,3-5-7,-6 3 1,4 1-62,-4-5 0,0 2 65,-4-10 0,0-4 26,0-5 0,-1-4 11,-3 0 0,1-8-1,-5-8 8,5 0 1247,-8-10-1139,4 3 0,-4-6 282,3-3 1,-3-3-217,3-6 1,-3-4 84,-1-4 1,0-3-137,-1-5 1,-2-3 4,3-5 0,-2 2-179,10 2 1,0-2 123,4 2 1,1-3-587,3-1 1,3 6 231,6 2 0,4 4-580,4 5 0,2-1 44,2 9 1,-1-2-175,1 10 0,0 0 367,-1 4 1,-3 2 570,-1 2 0,1 13 0,3 9 0</inkml:trace>
  <inkml:trace contextRef="#ctx0" brushRef="#br0">19124 849 8097,'-11'-1'-1499,"3"-3"1419,-3 2 1,8-7 107,-5 5 0,4 0 368,-4 4-114,5 0-78,-3 0-174,6 0 374,0 0-352,6 5 0,-3-4 115,5 3-109,0 3 1,4-1 6,1 2 1,-1 3-26,0-3 0,5 3-8,-1 1 0,6-2 8,-2 2 0,5-2-8,4 6 1,-1-1-97,9 2 1,-1 2 94,9 5 0,0 5-256,4 0 1,-1 0 234,-3-5 0,-2 2-51,-6 3 0,0-3 66,-1 3 0,-3-3-3,0-2 1,-6-1 27,2-2 1,1 5 5,-1-6 1,-2 5-60,-6-9 0,2 6 28,-2-1 1,0 1-49,0-2 0,2 3 201,-2-2 1,2 2-155,2 2 1,3-1 31,1 1 1,5 0 2,-1-1 0,4 1 30,4-1 0,1 5-136,3 0 0,3 0 279,-3-5 1,-2-1-96,-2-2 0,1 2 10,-1-2 1,-4 1-43,-4-2 0,0 2-39,4-6 0,4 6-30,0-1 0,0-3-9,-4-2 1,0 3-2,0 2 1,-6-2-148,-2 1 0,-5-3 40,-3 3 1,1-3 94,-6 3 1,5-5-50,-5 2 0,0 0 183,-3 0 0,-1-1-155,0-4 1,1 5-7,-1-1 1,-1-3 5,-3-5 1,2 0 106,-6 4-47,5-5 1,-6 3 113,5-6-120,-5 0-41,2-4 54,-5 0-202,0 0-58,-5 0 1,2-4 177,-5 0 0,4-2-24,-4 2 0,1 1-1058,-1-5 1104,-3 0 0,-18-37 0,-11-8 0</inkml:trace>
  <inkml:trace contextRef="#ctx0" brushRef="#br0">19222 738 8319,'2'-8'0,"2"0"0,-2 1-357,7-1-44,-1-3 0,0 6 708,0-4-70,-5 4-203,3 5-44,-6 0 1,-2 1-12,-2 3 1,-3-1 73,-5 5 1,0 0-1,-1 5 1,-3-5 28,-1 0 1,-4 0-111,0 5 1,2-1 9,-2 0 1,2 1 45,-1-1 1,-3 0 55,2 1 0,-1-5-39,2 0 0,2-5 93,6 1 1,-3-2 74,2 3-93,-2-4 0,12 4 98,-5-5 16,5 0-285,-2-5 1,6 4 212,3-4-186,-2 4 1,9 1 53,-3 0 0,-1 0-13,1 0 1,0 1 60,5 4 0,3 1 8,0 7 0,6-1-1,-1 0 0,2 1 131,2-1 0,-5 4-121,1 1 1,-1 3 9,5-3 0,-1 5-224,1-2 0,0 2 12,-1-2 1,-5 2-147,-2-5 0,-4 3 29,0-3 1,-5 2-196,0-7 0,-5 3-322,1-7 250,-3 3 0,-2-2-294,-3-1 785,-3-6 0,-11-7 0,-1-9 0</inkml:trace>
  <inkml:trace contextRef="#ctx0" brushRef="#br0">19924 591 8299,'12'-7'300,"0"3"1,1 1-28,-1-1 1,10 3-167,2-4 1,7 0 13,1 1 0,1 0-186,8 4 1,3 0 67,1 0 1,-3 0-262,-1 0 1,-2 0 164,-2 0 0,-6 0-121,-2 0 1,-9 0-809,-3 0 402,-4 5 182,-6-3 1,-7 4 437,-8-1 0,-4-4 0,-5 3 0,0-3 0,-4-1 0,-2 0 0,2 0 0,-1 0 0,2 0 0,-2-1 0,6-3 0,-1 3-170,5-4 1,0 0 159,-1 1 1,2-2 903,3 2-560,-3 3 0,8-6 423,-5 3-509,6 3 1,-4-3-21,6 8 0,0 2-2,0 7 0,0 3 1,0 1 0,0 6-186,0 1 1,1 2 119,4 7 1,-3 0-275,6 4 0,-3 0-117,3 0 0,-4 0-129,4 0 0,-5-2 92,1-2 1,1-3-107,0-5 1,-1-5 372,-4 1 0,-6-17 0,-1 0 0</inkml:trace>
  <inkml:trace contextRef="#ctx0" brushRef="#br0">17389 2535 8155,'-7'0'72,"-4"0"339,10-5-20,-5 3-254,6-9 0,1 9-156,4-7 1,-3 7-111,6-2 0,-3 2 129,3 2 0,-4 0-260,4 0 1,-4 0 47,4 0 0,1 0-41,3 0 1,0 2 59,1 2 1,-1-3 192,0 3 0,28 14 0,6 2 0</inkml:trace>
  <inkml:trace contextRef="#ctx0" brushRef="#br0">17733 2535 8128,'-7'-12'-903,"2"5"747,5-4 0,5 10 99,4-3 0,6 2-142,1 2 0,6 0 33,-2 0 166,9 6 0,6-1 0,5 2 0,6 3 0,0-1 0</inkml:trace>
  <inkml:trace contextRef="#ctx0" brushRef="#br0">18262 2510 8127,'2'-10'-497,"2"1"0,-1 0 498,5 5 231,0-6 0,4 9-501,1-3 1,-1 2 88,0 2 1,2 0-61,2 0 0,3 0 240,6 0 0,21 5 0,9 1 0,5 1 0,1 0 0</inkml:trace>
  <inkml:trace contextRef="#ctx0" brushRef="#br0">18878 2474 8127,'0'-13'-396,"1"5"-50,3 0 1,-1 4 258,5-4 0,0 5 137,5-1 0,4 2-177,4 2 0,2 0 227,2 0 0,5 0 0,40 0 0,-28 0 0,0 0 0</inkml:trace>
  <inkml:trace contextRef="#ctx0" brushRef="#br0">19431 2400 8127,'13'0'0,"-5"-4"-436,0 0 0,-4-2 282,5 2 1,-5 3 147,4-4 0,-4 0 96,4 1 1,-4 0-284,4 4 0,1 0-26,3 0 0,0 0 219,1 0 0,25-2 0,12-2 0,4 1 0,0-1 0</inkml:trace>
  <inkml:trace contextRef="#ctx0" brushRef="#br0">19948 2350 8156,'7'-5'-396,"4"4"-52,-4-10 0,4 8 179,-3-5 270,3 5-257,-4-2 1,5 5 149,0 0 0,1 0 106,-1 0 0,22 0 0,6 0 0</inkml:trace>
  <inkml:trace contextRef="#ctx0" brushRef="#br0">20416 2314 7708,'12'0'-1063,"1"0"899,-1 0 0,2 0 182,2 0 1,-2 0-17,2 0 0,2 0-1,-2 0 0,2 0-282,-2 0 281,-2 0 0,42 0 0,4 0 0</inkml:trace>
  <inkml:trace contextRef="#ctx0" brushRef="#br0">20896 2314 8191,'8'-5'-462,"0"1"0,-1-1 347,1 1 0,3 2 343,-2-2 1,6-1-214,1 1 0,0 0-142,-3 4 1,-1 0 125,0 0 0,5 0-101,-1 0 0,5 0-82,-5 0 0,0 0 116,-3 0 0,3 0-264,1 0 332,-6 0 0,-11 0 0,-7 0 0</inkml:trace>
  <inkml:trace contextRef="#ctx0" brushRef="#br0">20010 1649 8238,'-7'-1'-1682,"3"-3"1732,-3 2 0,4-3 233,-5 5 400,5-6-588,-8 5 0,5-5-7,-7 6 1,0 6 130,-4 2 1,4 7-96,-4 2 0,-2 4 5,-1 0 0,0 6-22,0 2 0,5 5 5,-2-1 0,1 3-58,4 0 0,-2-3-1,10 0 0,-4-1-9,4 0 1,0-2-164,4-5 0,1-4-358,3-1 311,3-5 1,5 3-65,0-6 0,-3-5-67,-1-3 1,-4 2-134,4-2 0,-5 1 430,1-1 0,-8-19 0,-3 0 0</inkml:trace>
  <inkml:trace contextRef="#ctx0" brushRef="#br0">19001 1575 8290,'-6'-7'-1100,"5"-4"1,-9 9 1617,6-7 40,-5 7-277,2-4 1,-5 6-208,-1 0 0,1 6 0,0 2 0,-1 4 180,1 5 0,0-2-101,-1 5 1,1 5 83,0 4 0,4-1-102,-1-3 1,7 4-151,-2-1 0,2 1 23,2-4 0,0-1-104,0 1 1,6-5 107,2 1 0,7-7-18,1-2 0,5-1 18,-5-7 0,6 0 2,-1-4 0,2 0-27,1 0 0,0-5 42,-4-4 0,2-2-36,-5-1 0,3-2 21,-4-2 1,1 1-7,-5-6 0,-4 1-6,1-5 1,-3 1-3,3-1 0,-4-1 10,-5-3 0,0 3-1,0-2 0,0-2-96,0 1 1,-1 0 88,-3 5 0,-3 0-30,-6 4 0,1 2-13,0 6 0,-5 1-6,1 3 0,-6 2 32,2 6 1,-4 0-3,0 0 0,-1 6 28,1 2 0,0 7-26,4 1 1,2 2 61,6-2 1,1-2-1,3 3 0,2-2 9,6 1 1,0-2 3,0 2 0,4-6 115,0-2 1,7-1-118,2 1 1,0 1 14,8-4 1,-5-1-139,5-4 0,-1 0 77,5 0 1,-2 0-349,-2 0 0,0 0 98,-4 0 0,3-2-249,-3-2 0,3 3 24,-3-3 1,-1-3 462,-4-1 0,1-14 0,-1-4 0</inkml:trace>
  <inkml:trace contextRef="#ctx0" brushRef="#br0">2461 2843 7779,'0'-13'-225,"0"1"0,0 0 403,0 0 1,0-1-73,0 1 0,0 0 248,0-1 1,0 5-44,0 0 0,0 4-127,0-4 0,2 5 190,2-1 11,-3-3-138,5 6-220,-6-5 1,0 7 33,0 4 1,-2 5 70,-2 7 0,3 6-56,-3 2 0,-3 2-17,-1 10 0,1-1-10,-1 9 1,3 0-57,-3 4 1,5-4-155,-1 0 1,3-1 99,1 1 1,1 0-92,3-8 0,3-3 103,6-9 1,-1-6 27,0-2 1,5-9 48,-1-4 0,0-4-68,-3-4 1,0-3 130,4-5 1,-3-6-71,2-3 0,2-3-1,-2-5 0,1 3 13,-5-3 0,0-1-9,0 1 1,-3-3-47,-1 3 1,-1 0 30,1 5 0,1 0-18,-4 4 1,0 3 19,-1 9-55,-2 3 1,3 6 16,-5 3 1,0 9-9,0 7 0,0 3 24,0 2 1,0 1 1,0 3 0,4-7-65,0 2 1,6-2 54,-2 3 0,4-6-4,5-3 1,-2-2 10,5-2 1,-3-5 12,3-3 1,1-3 154,3-1 1,-3-2 249,-1-6 1,-3-2-104,3-11 1,-5 5 51,2-4 1,-4-1-44,0-4 0,-7-3-71,-1-1 1,-4-4-209,-1 4 0,0-1 106,0 2 1,-1 2-249,-4-3 1,-1 4-125,-7 5 0,1 2-128,0 6 1,-1 5-541,1 3 31,0-3 1,1 7-31,3 0 0,2 5 48,6 8 852,0-1 0,22 9 0,11 3 0,1 3 0,0-1 0</inkml:trace>
  <inkml:trace contextRef="#ctx0" brushRef="#br0">3446 3003 8436,'5'-7'2592,"-2"-3"-2061,5 6 1,0-1-459,5 1 0,0 1 20,4-5 1,-2 5-1159,5-1 0,-3 2 156,3 2 1,-3 0 908,3 0 0,1 28 0,3 6 0</inkml:trace>
  <inkml:trace contextRef="#ctx0" brushRef="#br0">3483 3163 7829,'-13'5'0,"5"-3"338,0 2 12,0-3 0,1 0 289,3 3-67,2-2 1,5 3-515,5-5 1,2 0 59,10 0 1,1 0-831,4 0 0,3 0 712,1 0 0,12-6 0,7-4 0,2 0 0,0-1 0</inkml:trace>
  <inkml:trace contextRef="#ctx0" brushRef="#br0">5833 3003 7786,'-5'7'-335,"3"3"335,-3-3 0,6 6 0,3-1 0,5-4 621,7 0 1,3-5-212,6 1 0,5-2-170,3-2 1,8 0-116,4 0 1,1-3-108,-1-5 0,7-2 54,-2-10 0,-4 3-149,-5-3 0,-8-1 94,-4-4 0,-9 1-106,-4-1 1,-7 2 166,-5 3 1,-3-2-39,-1 5 1,-5-3 30,-4 3 1,-1 2-8,-3 7 0,-5-2 58,-2 6 1,-5 0-66,-3 4 1,0 7-5,-5 5 1,1 6 58,-5 7 0,0 6-8,0 6 0,4 1-310,0 8 1,6 4 275,-2 8 1,6 6-140,7 2 1,5-2 40,11-7 1,1 2-50,3-6 1,7-2-17,5-10 1,5-1-204,-5-12 1,6 1-41,-1-4 1,2-2-231,2-3 1,-1-6-965,1-6 1530,-1-5 0,5 2 0,0-5 0,0 0 0</inkml:trace>
  <inkml:trace contextRef="#ctx0" brushRef="#br0">7654 2794 7825,'-5'-13'395,"2"2"671,-5 3-319,5 3-356,-2-1 1,10 6-101,4 0 1,3 6-74,4 6 0,3 6-148,6 2 1,0 3-68,-1 2 0,2 0-179,3-1 1,-3 5-17,3 0 1,-3 1-276,-2-2 1,1-2 176,-1 3 0,0-3-66,-4-1 1,-3-6-420,-9-3 0,1-6-173,-5-2 948,6-5 0,-20-31 0,2-13 0</inkml:trace>
  <inkml:trace contextRef="#ctx0" brushRef="#br0">7999 2830 7825,'-12'-6'5,"-1"-5"0,1 9 555,0-2 0,4 3-251,-1 1 1,5 0-277,-4 0 1,4 5 66,-4 3 0,1 8-137,-1 0 1,-3 6-125,3-2 1,-3 4 86,-2 0 1,-3 1-245,0-1 0,-2 5 0,1 0 0,2 1-167,-5-1 0,5-5 135,-2 1 0,4-2-125,0-6 475,7-1 0,6-26 0,6-5 0</inkml:trace>
  <inkml:trace contextRef="#ctx0" brushRef="#br0">8417 2732 7825,'7'-12'433,"4"-1"202,-4 7-58,5 0 0,-3 13-277,-1 5 0,-4 6-120,4 7 1,-4-1-164,4 1 1,-1 4 64,1-1 1,3 6-183,-2-1 0,-3-3 3,3-1 0,-1-2-6,4 2 0,0-4 96,1-1 0,-2-5-84,-3-6 1,3-6 87,-3-3 0,3-3-2,1-1 0,-4-1 202,1-3 0,-2-3-50,1-6 1,3-4 45,-3-4 0,3-2-106,1-2 1,-4 1-152,1-1 1,-3-4 22,3 1 0,0-1-69,-5 4 0,4 2-102,-3 3 0,0-1-835,-1 9-859,-3-3 745,5 13 1161,-6-3 0,22 27 0,5 5 0</inkml:trace>
  <inkml:trace contextRef="#ctx0" brushRef="#br0">9070 2781 7909,'-4'8'566,"-1"1"0,0 3-253,1 4 1,3 6-140,-4-1 0,3 2-9,-2 2 0,2-1-142,-2 1 0,3-5 47,1 1 1,4-5 38,0 5 1,6-6-36,-2 1 0,4-8-173,4-4 1,-2-2 51,3-2 0,-4-6-59,0-2 1,-1-3 79,0-1 1,-5-6 41,-3-2 1,-3 1-25,-1-2 0,0 0 13,0-3 1,-1 1-137,-3 2 1,-3-2-23,-5 2 0,0 4-146,-1 0 0,-3 5-6,-1 4 0,0-2-234,0 6 1,4 0-533,-4 4 1071,3 0 0,8 22 0,0 5 0</inkml:trace>
  <inkml:trace contextRef="#ctx0" brushRef="#br0">9427 2609 7867,'0'-7'362,"-6"-4"0,3 10 1074,-5-3-964,5 2 0,-8 12-324,3 2 0,1 5-28,-1-1 1,4 5-159,-4 7 0,4 0 7,-4 4 1,5-3-184,-1 4 0,-2 0 36,2 4 1,0-2-182,4-2 0,0-3 67,0-5 1,0-5 64,0 1 0,6-8 11,2 0 0,3-6 53,1-7 0,4 0 243,1 0 1,3-2-54,-3-2 1,5-4 67,-2-9 1,-1-2-14,2-5 1,-2-1-28,1 0 1,2 1 4,-5-1 1,-5 1-48,-4-1 0,-1 2 324,1 2 1,-2 8 362,-6 4 277,0 7-755,0-4 1,-6 9-59,-2 5 1,-3 2-21,-1 10 0,1-1-160,3 2 0,-2 2-16,6-2 0,-4 1 80,4-2 0,0 3-241,4-2 0,0-3 21,0-2 0,0-2-17,0-2 1,5 0 66,3 1 0,3-7-79,2-2 1,0-2 71,4-2 1,2 0-6,5 0 0,1-7 47,0-5 0,-1-2-4,1-6 1,-1-1 134,1-4 0,-2-1-84,-2-2 0,1 2 91,-6-3 0,0 0 46,-3 5 0,-6-2 179,-3 9 0,-3 1 169,-1 4-99,0 5 1,-1 1-56,-3 6 0,-2 2-2,-2 2 0,-3 4-354,3 8 1,1-1 97,-1 6 1,4-1-262,-5 5 1,7-2-76,-2-2 0,2 2-230,2-2 1,0-2 222,0 1 1,0-5-81,0 2 1,2-4-254,2 0 1,3-2 213,5-3 1,2 1-463,2-5 891,-2 1 0,31-22 0,1-3 0</inkml:trace>
  <inkml:trace contextRef="#ctx0" brushRef="#br0">10165 2917 7918,'-12'1'-275,"-1"3"0,5-1 365,0 5 1,4-4 275,-4 4 0,5-4 247,-1 5-330,2-1 318,-3 4-58,4 0-308,-5-5 1,7-1-59,4-6 1,-3 0 19,6 0 1,1-4-46,3 0 1,0-7-133,1-2 1,3 1-39,0-4 1,5 1 37,-5-2 1,6 3-120,-1-2 1,-2 2 39,1 2 1,-5 1-69,2 3 1,-3-2 8,-2 6 24,0 0 1,-4 14 43,1 2 0,-7 4-107,2 1 0,-2-2 67,-2 5 0,0 0 46,0 0 1,-2 2 122,-2-6-33,3 1 0,-5-5 328,6 0-279,0-5 0,2-1 105,2-6 0,3 0-105,5 0 1,0-6 123,1-2 1,0-7-204,4-1 1,-4-5 86,4 5 0,2-6-169,1 1 1,0-1 74,0 2 0,-3-2 15,3 6 1,-1-1 53,2 5 0,-4 1 91,-4 3 0,-5 2-139,0 6 1,-5 2 16,1 2 0,1 4-161,0 8 0,-1-1 109,-4 6 1,0-5-303,0 5 0,0-5 41,0 5 1,0-6-73,0 1 0,0 2-119,0-2 1,0 1-251,0-5 1,0-4-400,0 0 3,5 1 1103,2 3 0,33-22 0,6-5 0</inkml:trace>
  <inkml:trace contextRef="#ctx0" brushRef="#br0">10977 2941 7918,'0'-12'145,"0"0"0,2 1 284,2 2 0,-2-2 177,7 3 0,-1-3-307,4-1 0,0 0-132,1-1 0,0-3-141,4 0 0,-4-2 106,4 1 1,-3 2-91,-2-5 1,-4 5 282,0-2-565,-5 4 160,2 0 1,-7 7 95,-7 2 1,0 4 89,-12 4 0,5 4 23,-5 8 1,1-1 6,-5 6 1,5-1-42,-1 5 1,2 0 66,-1-1 1,3 1-106,9-1 1,-1 1-159,4 0 1,1-5 88,4 1 0,2-6-161,2 1 0,4-6 23,8-2 0,2-4-129,3 4 1,2-5-242,-3 1 1,4-4 198,0-4 1,0 1-117,-4-5 0,3 2 100,-2-6 0,2 3 337,2-8 0,5-18 0,1-5 0</inkml:trace>
  <inkml:trace contextRef="#ctx0" brushRef="#br0">4553 4922 7807,'-4'-8'-1112,"0"0"1733,0 5 63,4-8-29,0 10 0,5-9-485,4 6 1,6 0-50,1 4 1,6 0-304,-2 0 1,8 0 100,1 0 0,-1 0-328,-3 0 1,4 2 105,-1 2 0,1-2-70,-4 7 1,-5-7-110,1 3 482,-6 1 0,-30 12 0,-14 8 0</inkml:trace>
  <inkml:trace contextRef="#ctx0" brushRef="#br0">4603 5119 7807,'-24'0'0,"4"0"0,2 0 303,6 0 1,1 2 154,3 2 379,2-3-491,6 5 1,1-6-349,4 0 1,5 1-101,7 3 0,5-2-127,-2 2 0,8-3-100,0-1 1,7 0-827,-3 0 1155,4 0 0,4 0 0,6 0 0,3 0 0,0 0 0</inkml:trace>
  <inkml:trace contextRef="#ctx0" brushRef="#br0">5981 4849 7824,'-8'0'-115,"-1"0"0,7 1-172,-2 3 0,-2-1 385,2 5 0,0 0 340,4 5 0,0-1-256,0 0 1,1 5-53,3-1 0,7 5 9,6-5 0,5 0 29,-2-3 1,5-2 24,3-3 1,3 1-101,1-5 1,4 1 8,-3-5 1,-2 0-42,2 0 1,0-5-119,4 1 0,-6-7 9,-2-1 1,-5 0 80,-3-5 0,1 2-149,-6-1 1,-1 2 6,-6-2 0,0-2 9,-5 2 1,0-5 73,-4 5 1,-1-5 15,-3 5 1,-3-1 42,-5 5 0,-1-3 104,1 3 1,-2-2 3,-2 10 0,-2 0-105,-2 4 1,-4 0 106,4 0 1,-3 1-32,-2 3 0,0 7-41,1 6 1,1 5-14,2-2 0,-1 5-20,6 3 1,-5 5-9,5 8 0,-1 3-92,5 5 1,5 0-21,3 1 1,3-1-1,1 0 1,5 3-103,4-3 1,7-2 46,4-10 0,2-6-72,-1-2 0,2-4-91,-2-5 1,2-2-106,1-6 0,1-5 60,0-3 0,-2-3-307,-3-1 652,9 0 0,8-21 0,14-7 0</inkml:trace>
  <inkml:trace contextRef="#ctx0" brushRef="#br0">7384 4516 7843,'-6'-6'-1304,"5"-5"1432,-5 4 0,6-6-13,0 1 1,0 4 317,0 0-245,0 0 1,0-5-71,0 1 0,0 4 70,0 0 0,0 3 153,0-3 17,0 5-114,0-7-233,0 8 60,-5-3 1,-2 6-19,-5 3 0,-1 3 95,1 5 0,-4 7-57,-1 6 1,-9 11 113,2 9 0,-5 8-436,0 4 0,14-21 0,-1 1 220,-2 3 0,-1 2 0,0 5 1,1 2-307,-1 4 1,1 0 0,1 2 0,0 0 272,2 0 1,1 1-1,0-2 1,2 1 54,5-2 0,2 1 1,-1-3-1,2 0-217,3-3 1,2-2 0,2-2 0,0-3 186,0-3 1,2-2-1,2-1 1,2-2-120,12 29 0,2-6-76,2-3 0,4-12-28,-1-4 0,5-8 329,-4 0 1,4-5-369,-5-3 0,2-7 463,-1-6 0,-3-6-620,3 3 1,1-5 437,-1-5 0,-1 0 0,0-3 0,4 4 0,7 2 0</inkml:trace>
  <inkml:trace contextRef="#ctx0" brushRef="#br0">7814 4664 7860,'0'-16'-112,"0"-1"1,0 1-5,0 4 0,2 1-553,2 2 1884,-3 4-808,10 5 0,-9 5-406,2 4 0,-6 3-13,-6 4 1,0 8 38,-9 4 1,-2 6-20,-1-1 1,-2-1-10,1 1 1,-2-1 24,3 5 0,-2-1-29,1-3 1,1-5 131,7-7 0,-2-3 21,7-6 29,3 0 1,5-5-100,8-3 1,4-4-1,5-4 1,2-1-38,5-4 1,2-2 7,3 3 0,-3 3-14,3 1 0,1-2-126,-1 2 0,-1 0-91,-3 4 0,0 0 49,-1 0 1,-3 0-212,-1 0 0,-5 0-14,2 0 0,-4 0-380,0 0 519,-1 0 1,-4-4 14,0 0 0,-5-6 54,1 2 1,2-3 89,-2-1 1,0-1 178,-4 1 0,0-1-64,0-4 1,0 3 230,0-2 1,-1-2-145,-4 2 1,4-1 731,-3 5-239,-3 0-322,0 0 0,-1 1 303,0 2 108,5 4-602,-8 5 1,8 5 37,-5 4 0,6 6 40,-3 1 1,0 6-20,1-2 0,0 8-186,4 0 1,0 5-106,0-4 0,0 1-84,0-1 1,0-2-45,0 6 1,0-6-174,0 2 1,0-3-272,0-1 1,0-5 285,0 1 0,0-6-833,0 1 1229,0-2 0,-6-13 0,-1-2 0</inkml:trace>
  <inkml:trace contextRef="#ctx0" brushRef="#br0">7679 5353 7860,'-12'0'-694,"-1"0"2080,1 0-1027,5 0 1,7-4-74,9 0 0,7 0-95,4 4 0,5 0 42,4 0 0,6-4-174,6 0 1,4 0-126,-4 4 1,5-5-572,-5 1 1,0 0 370,-4 4 0,2 0-637,-2 0 1,-3 0 902,-9 0 0,-28 17 0,-6 3 0</inkml:trace>
  <inkml:trace contextRef="#ctx0" brushRef="#br0">7901 5550 7860,'-13'-12'8,"1"-1"0,1 1 58,3 0 574,2 0 1,8 1-187,2 2 0,3 0-278,5 5 1,0 0-23,1 4 1,3 0-141,0 0 1,5 0 54,-5 0 1,1 5-210,-5 3 0,0 3 43,1 2 0,-2-1-233,-3 0 1,1 5 187,-5-1 1,1 2 3,-5-2 0,0-2-61,0 2 0,-5 2 36,1-2 1,-1-1 227,1-6 1,2 2-72,-2-3 0,3-1 139,1 1 0,0-4 3,0 4 219,0-5-313,5 8 1,2-8-2,6 5 0,-1-4 20,0 4 0,0-4-13,1 4 1,-1-5 17,0 1 1,-1 3 78,-2 1 1,1-2 51,-8 5-83,3-4 1,-6 1-99,-3 0 0,-4-5 58,-9 1 1,-2 1-136,-6-1 1,5 2 74,-1-2 0,1-3-289,-5 3 0,2-2-78,3-2 0,-2 0-220,5 0 0,1 0-338,4 0 911,-1 0 0,39-44 0,10-11 0</inkml:trace>
  <inkml:trace contextRef="#ctx0" brushRef="#br0">8590 5095 7833,'0'-13'-124,"0"5"-327,0 0 827,0 5 1307,0-2-1369,0 16 1,-6 1-196,-2 9 0,1 2-211,-1-3 1,0 5 119,-4 4 1,1-3-97,2 2 0,-2-2 40,3-1 0,3-5-55,1 1 1,-2-6 98,2 1-253,0 4-79,-1-7 175,3 0 142,-3-8 0,6-12-40,3-5 0,-1-2-85,5-6 1,-4-1 108,4-3 0,1-1 3,3 0 1,0-3-1,1-1 0,-3-1 8,-1 1 0,2 7 111,-3-2 0,1 3-81,0 1 1,2-1 275,-3 9 1,-1-2-70,1 10 0,-6 1-10,3 7 0,-3 3-129,2 6 0,-2 4-34,2 4 0,-3 2-1,-1 2 0,0-1-9,0 1 1,0 0-270,0-1 1,4 1 53,0-1 1,5 0-126,-5-4 1,1-2 54,-1-6 1,-2 1-656,2-1 148,3 0 101,-1-5 641,1-2 0,-12-21 0,-9-4 0</inkml:trace>
  <inkml:trace contextRef="#ctx0" brushRef="#br0">8442 5095 7833,'-8'-6'0,"0"-2"0,5-3 98,-1-1 1,2 4 139,2-1 0,2 7 341,2-2 1,3-2-413,5 2 0,6 0-367,2 4 1,4 0-303,0 0 0,6 0 266,3 0 0,3 1-454,1 3 1,-1-1 689,1 5 0,-3-4 0,2 1 0,3 1 0,0 0 0</inkml:trace>
  <inkml:trace contextRef="#ctx0" brushRef="#br0">9020 4959 7833,'0'-8'-102,"0"0"390,0 5 0,0-4 1197,0 3-1200,0 3-123,0 6 1,0 8-92,0 7 0,0 5 68,0-1 0,0 1-82,0 4 1,0 1 22,0-1 0,0 3-135,0-3 1,0 4 23,0-4 0,-4 2-93,0-6 1,0 1-45,4-10 1,0 1 81,0-5-85,0 0 187,0-5 72,0-2-92,0-16 1,0-1 17,0-8 1,0-4 1,0 4 0,2-3 4,2-2 0,-2-4 16,7 1 1,-5-5-13,4 4 1,-4-4-54,4 5 0,-1-5 38,1 4 1,3-4-98,-3 5 1,7-1 34,2 4 1,-1 6-14,-3 3 0,3 3-12,0 5 0,1 3-12,-5 5 1,-1 1-94,-3 3 1,2 3 72,-6 5 0,4 2-90,-4 2 1,0-1 61,-4 6 1,-5-6-114,-3 1 1,-2 2 77,2-1 1,-3-1 48,3-4 0,-3 1 99,-2-1 1,2 0 238,3 0 0,-1-3 566,5-1-588,-6-5 1,7 6 316,-5-5-316,5 6 0,-2-7 78,5 5 0,0 0-65,0 4 1,0-3-76,0-1 1,5 1-53,4 8 1,2-4-149,1 4 0,0 1 3,0-2 0,2 2 89,3-2 0,2-2-6,5 2 1,1-3 7,-1-5 1,1 1-304,0-5 0,-2 1-99,-3-5 1,-2 0-864,-5 0 1240,-1 0 0,-16-11 0,-4-3 0</inkml:trace>
  <inkml:trace contextRef="#ctx0" brushRef="#br0">9476 4578 7833,'0'-12'-501,"0"-1"1,0 1 542,0 0 723,0-1 1,5 1-448,3 0 1,3 4-2,2-1 0,-1 5-145,0-4 1,2 5 7,2-1 0,-2 3-101,2 1 0,2 0 83,-1 0 0,-1 4-279,-4 0 0,-5 6-6,-3-2 0,-2 3-44,-2 1 1,0 4 80,0 1 1,-2-1-23,-2-3 0,1-1 47,-5 0 1,1 1-18,-1-1 0,1-1 218,3-3 0,2 2-39,-7-6 197,7 0-123,-4 1-27,6-3-54,0 3 10,0-5-44,0 0-47,6 6 1,-4-5-50,7 3 86,-1 3-43,4 0 1,-1 1 16,-3 0 0,2-4 91,-6 4-21,0-5 2,1 8-72,-3-10 1,3 6 4,-5-3 0,-5-2-314,-3 2 0,-3-1 96,-2 1 1,1-3-349,0 3 1,-1 2 208,1-2 1,-4 1-982,-1-1 1309,1-2 0,-13 9 0,-4-5 0</inkml:trace>
  <inkml:trace contextRef="#ctx0" brushRef="#br0">10030 4566 7869,'-7'-2'-108,"3"-2"0,2 1 275,2-5 1,-4 4 277,0-4 35,0 5-258,4-8 1,0 8 116,0-5 106,0 6-409,0-4 0,1 6 53,3 0 1,-1 1 20,5 4 0,1 7 64,3 8 0,0 5-16,0 4 1,-1 3 35,-2 10 0,2 7-38,-3 8 0,-3 10-402,-2-30 1,-2 0 0,0 3 0,0 1 180,-1 3 0,0 2 0,-3 0 1,0 0-148,0 1 0,-2 0 0,-1 0 0,0 0 38,-2-3 1,-1-2 0,0-2 0,-1-3-481,-14 24 1,-2-4-6,-3-8 0,-1-5-566,-3-3 1225,-8-9 0,9 3 0,-7-7 0,1 0 0,-2-2 0</inkml:trace>
  <inkml:trace contextRef="#ctx0" brushRef="#br0">10940 4430 7854,'0'-12'4,"0"0"0,0-1-218,0 1 0,0 4-22,0 0 571,-5 5 1,-2-3-57,-5 6 1,-2 10-142,-2 2 0,0 10 32,-4 3 1,-5 5 104,-3 7 1,-2 9 7,1 3 1,3 14-419,12-30 0,-1 0 0,-1 5 1,1 2 144,-2 3 0,1 0 1,1 2-1,1 2 19,1 2 1,2 0 0,-2 0 0,2-1-164,2-1 1,2 1 0,1-2 0,1 1 70,2-6 1,2 0 0,1-3 0,1-3-135,7 19 0,6-2 91,11-11 0,-1-2-112,1-6 1,4-3-24,-1-5 1,5 0 99,-4-1 1,5-5-253,-1-2 1,-2-4 100,2 0 0,-4-6-443,4-3 735,5-3 0,-2-1 0,5 0 0,2 0 0,4 0 0</inkml:trace>
  <inkml:trace contextRef="#ctx0" brushRef="#br0">11642 4652 7837,'0'-25'0,"0"1"-60,0-1 0,1 4-298,3 1 1752,-2 5-413,8-3-358,-8 6-435,9 5 0,-10 3-77,3 8 1,-2 0 70,-2 8 0,0-1-93,0 10 0,-2-1 36,-2 5 1,3 1-142,-3 3 0,1-2-165,-1 6 0,2-5 127,-2 5 1,3-1-104,1 1 1,0-3 48,0-6 0,0 1-463,0-1 1,0 4-6,0-4 0,0 2-164,0-9 1,0 1 739,0-2 0,-27-13 0,-8 1 0</inkml:trace>
  <inkml:trace contextRef="#ctx0" brushRef="#br0">11359 5107 7872,'-13'0'0,"1"0"0,0-5 413,5 3 0,1-5-14,6 3 1,7 3-145,6-3 1,6 2-94,9 2 0,4-1-7,5-3 1,1 3-106,3-3 1,-3 1 84,3-1 1,2 2-170,-2-2 0,-4 3-228,-4 1 1,-6 0-335,2 0 1,-5 0 100,-3 0 1,-4 5-354,-4 4 0,-2-3 848,-3 3 0,-14 10 0,-7 7 0</inkml:trace>
  <inkml:trace contextRef="#ctx0" brushRef="#br0">11617 5427 7872,'-8'-11'0,"0"3"0,5-3 0,-1 3 0,2-3 735,2-1 1,2-1-237,2 1 0,3 4-228,5-1 0,2 3-98,2-3 0,3 0-101,6 5 1,-5 0-24,1 4 0,-2 1 98,2 3 1,-4 3-459,-4 5 0,-2 5 170,-3-1 1,-3 6-373,-5-2 0,-1 4 152,-3 0 1,-7 1 8,-6 0 0,0-1 248,0 1 1,2-2 17,-5-2 0,5 0 149,-2-4 0,4-5-55,0-4 1,5-1 747,0 1-335,5-2-103,-2-6 1,10 0-153,3 0 0,9-4-259,3 0 1,1-5 70,3 5 1,-2-1-151,7 1 0,1 2-461,-1-2 0,4 2 277,-5-3 1,5 4 355,-4-3 0,0-11 0,3-4 0,1-2 0,0 1 0</inkml:trace>
  <inkml:trace contextRef="#ctx0" brushRef="#br0">12319 4393 7986,'-6'-12'1862,"5"0"-1467,-5 5-160,6-4 0,6 10-126,2-4 1,3 5 87,1 5 1,0 1-5,1 7 0,3 4-37,1 4 0,4 8-9,0 4 1,-2 9-116,2 7 0,-6 7-219,1 10 1,-11-30 0,-2 2 146,0 2 0,-2 2 0,-2 0 1,-3 0 32,-1 2 0,-2-1 0,-4 0 0,-2 0-219,-2 0 0,-2 0 1,-1-2-1,0 0 75,0-3 0,-1-2 1,1-3-1,-1-2-139,-18 14 0,4-4-101,1-8 0,4-3-160,0-5 1,0-5-271,-1 1 0,2-6 15,-6 1 806,0 3 0,-2 0 0,2 6 0,3 0 0</inkml:trace>
  <inkml:trace contextRef="#ctx0" brushRef="#br0">2683 7556 7870,'7'-7'-1086,"-2"-4"1079,-5 4 310,6-5 0,-5 4 78,3 0-147,-3-1-72,-1-3 0,0 0-40,0 0 1,4 3 25,1 1 1,-1 0 25,-4-4 0,1 1 215,3 2-237,-2-1 1,3 3 162,-5-6-428,0 7 136,0 0-95,0 6 0,-4 6 39,0 2 0,-6 8 93,2 5 1,-2 7-50,2 5 0,-3 4 10,3 4 0,1 3-51,-1 5 0,4 0-77,-4 1 0,5-5 64,-1 0 0,4-11 60,4-1 0,3-3 23,5-5 0,0-9-40,1-12 1,0-3 36,4-1 0,-3-9-42,2-3 1,2-9 19,-2 1 0,5-4-52,-5 0 1,5-1-12,-5 0 0,-1 5-3,-7-1 1,3 2 42,-3-1 0,3-3-34,2 2 0,-5 5-16,0 3 30,-5 1-13,2 11 0,-5 1 0,0 8 1,2 8 87,2 5 0,-3 1 2,3-2 1,2 3 46,-2-2 1,5-2-91,-1 2 0,3-6 107,2 1 0,0-4-46,4-3 1,2-4 70,6-5 1,-1-1-52,1-3 0,-1-9-49,1-7 0,0-4 87,-1 0 0,-3-1 4,-1 1 0,-6-5 77,-2 0 1,-5-1-124,-7 1 1,0-1-87,0-3 0,-3 2 92,-5 2 1,0 3-169,-8-2 1,-4 2-44,0 1 0,1 7-167,-2 6 0,5 1-47,-5 7 1,6 1-168,-1 7 1,2 4-101,2 9 1,5 2 155,3 6 1,3-1 446,1 1 0,27-4 0,11-1 0,3 2 0,0 1 0</inkml:trace>
  <inkml:trace contextRef="#ctx0" brushRef="#br0">3827 7556 7904,'0'-12'844,"0"-1"0,2 2-510,2 3 0,3-1-151,5 5 1,2-5-87,2 5 1,2 0-288,2 4 1,3 0 207,-2 0 1,2 0-786,2 0 0,-5 0 204,1 0 1,-6 2-148,1 2 0,-2-2 710,-2 7 0,-21 4 0,-6 6 0</inkml:trace>
  <inkml:trace contextRef="#ctx0" brushRef="#br0">3840 7716 7904,'-13'0'0,"1"0"0,4 0 70,0 0 109,-1 0 1176,2 0-912,2-5 1,9 2-456,0-5 0,10 5 16,-2-1 1,9 2-502,-1 2 0,3-4 92,2 0 0,1 0 405,3 4 0,6-4 0,5-3 0,6 0 0,0 0 0</inkml:trace>
  <inkml:trace contextRef="#ctx0" brushRef="#br0">6042 7421 7879,'-4'-13'0,"0"1"0,-1 0-25,1-1 0,2 1 95,-2 0 0,3-1 202,1 1 1,5 0-64,3 0 0,3-1-46,2 1 0,0 0-49,4-1 1,-2 5-8,5 0 1,-3 5 7,3-1 0,-5 3-98,2 1 0,0 0 42,0 0 1,-1 5-169,-3 3 1,-7 9-114,-2 3 0,-2 4 105,-2 0 1,-2 6 6,-2 3 1,-8-1-27,-8 0 0,-4 0-70,0 1 0,0 1 191,4-5 0,-3-5 170,2-3 1,3-8-77,2 0 0,2-2 242,2-7 0,4 0 114,0-4-290,5 0 1,-1-4-85,8 0 0,3-5 84,5 5 0,2-4-203,2 4 0,3-4-1,6 4 0,-1-5-139,1 5 0,4-1 29,0 1 0,3 2-183,-3-2 0,4-1 3,-4 1 0,-2 0 103,-7 4 1,2 0-305,-5 0 1,-1 0-41,-4 0 590,1 5 0,-34 7 0,-7 8 0</inkml:trace>
  <inkml:trace contextRef="#ctx0" brushRef="#br0">5821 7925 7879,'-17'2'-112,"1"2"1,0-3 111,3 3 1417,1-2-1002,5-2 1,4 0-217,12 0 1,4 0-43,12 0 0,6-2-13,6-2 1,7 1 4,9-5 1,2 1-224,2-1 1,4-2 40,-4 6 0,3-5 59,2 1 1,-2 2-397,-3 2 0,-3-1-101,-9 0 1,-8 3-296,-9 6 1,-7-1 270,-5 5 1,-3 0-629,-5 4 1123,-3 1 0,-28 5 0,-14 3 0,0 2 0,-1 1 0</inkml:trace>
  <inkml:trace contextRef="#ctx0" brushRef="#br0">6165 8184 7879,'-12'-6'0,"4"1"-90,0-4 0,5-1 108,-1 1 1,2 3 652,2-3 1,6 1-212,2-4 1,9 4-200,3-1 1,3 7-82,2-2 1,0 2-5,-1 2 0,-3 0-332,-1 0 0,-5 2 157,2 2 1,-4 2-334,0 7 0,-7 3 203,-1 1 0,-4 3-122,-1-3 0,-1 4 12,-4 0 1,-3-2 103,-8 2 1,2-6 80,-2 1 0,-2 2 104,2-2 1,1-3 75,6-5 0,0-4 76,5 4 138,-6-5-254,9 2 0,1-5 3,8 0 1,7 0-53,1 0 1,5 0 0,-5 0 1,6 2-47,-1 2 0,2-2-15,2 7 0,-6-3 48,-3 3 1,-2 2-5,-2-3 1,-1 3 16,-3 1 1,-2 0-23,-6 1 1,-2-1 176,-2 0 0,-4 1-85,-8-1 1,-4 0-39,-4 1 0,-1-5-62,1 0 0,-5-1-6,0 1 0,-4 2-241,5-6 0,-5 1 93,4-1 1,0-2-405,5 2 1,1-3-131,2-1-78,3 0 758,6 0 0,49-38 0,12-10 0</inkml:trace>
  <inkml:trace contextRef="#ctx0" brushRef="#br0">7236 7691 7824,'6'-12'30,"-4"0"64,6-1 1,-3 1 77,3 0 1,-4 1 1,4 3 0,-4-3 605,4 3-217,-5 2-389,3-5-78,-6 10 0,-2 2-83,-2 11 1,1 2 58,-5 7 0,0-1-135,-4 5 1,-1 1 29,1 2 1,0-2-48,-1 3 0,1-3-61,0-1 0,4-1 106,-1 1 0,1 0-41,-4-1 0,4-5 105,-1-2-15,7-4 43,-4 0-25,6-6 1,0-7-89,0-9 0,6-3 0,2-4 1,7-3-165,1-6 1,5 0 57,-5 1 1,5-5 65,-5 0 0,2 1 17,-2 3 0,-2 0 106,3 1 0,-4-1-14,-1 0 1,1 6 155,-1 3 15,-5 2 409,4 7-375,-10 2 1,5 14-88,-6 4 1,0 7 52,0 1 1,0 2-80,0 2 0,1-2-127,3-3 1,-1 4 11,5-4 0,-4 2 18,4-1 0,-3-4-60,3-4 0,0 2-177,4-3 0,-4 3-172,1-7 0,-1-2 155,4-2 0,-4 1-369,1-1 1,-5 1-148,4-5 763,-5 0 0,-14-17 0,-10-3 0</inkml:trace>
  <inkml:trace contextRef="#ctx0" brushRef="#br0">7113 7618 7874,'-18'-13'0,"5"2"0,-4 3 0,5-3 740,4 3-404,2 2 1,6 0-141,0 2 0,7 2-140,5-2 1,2 3-182,6 1 1,5 0 85,4 0 0,5 0-127,-1 0 1,2 4-434,2 0 0,0 0 318,0-4 1,4 4 280,0 0 0,-5-4 0,2-1 0,1-3 0,0 1 0</inkml:trace>
  <inkml:trace contextRef="#ctx0" brushRef="#br0">7913 7445 7883,'-7'-7'0,"2"-4"597,-1 10 0,5 2-199,-3 12 0,-2 0-161,2 8 1,0 1-74,4 7 0,0-2-54,0 6 1,0 0-17,0 3 1,1-3-144,3 0 1,-2-6 103,2 2 1,1 0-226,-1-5 1,5 2-94,-5-9 1,0-1-38,-4-3-23,5-7 59,-3 0 177,3-6 0,-5-1 26,0-4 0,0 3 29,0-7 1,-4-3-25,0-4 1,0-6 14,4 1 0,0-2 79,0-1 1,0-2-68,0-3 0,0 1 45,0-4 0,4-1-50,0-4 0,2 0 31,-2 0 1,-2 2 32,7 2 0,-5 3 129,4 5 1,0 6-106,4 2 1,1 5 87,-1 4 1,0 2-68,1 6 0,-1 2-20,0 2 0,1 3-148,-1 5 0,-5 6 103,-3 2 1,-3 0-304,-1 0 1,0 1 32,0 3 0,-7 1-83,-5-1 0,0 1 139,-5 0 0,2-5 59,-1 1 0,2-6 158,-2 1 1,2-6-106,2-2 1,-5-5 522,1 1 0,4-3-178,3-1 0,3-1 810,-3-3-317,4 2-48,5-9-423,0 10 0,10-5-88,2 6 1,4 6-128,1 2 1,2 4 97,5 5 0,1-3-242,0 2 0,-1 2 34,1-2 1,4 5-10,-1-5 0,1 5-77,-4-5 1,-2 0-122,-3-3 0,-2-2-401,-6-3-371,1 3 37,-1-4 261,-5-1-359,-2 0 1090,-10-6 0,-18-11 0,-10-3 0</inkml:trace>
  <inkml:trace contextRef="#ctx0" brushRef="#br0">8171 7088 7890,'0'-17'-32,"0"-4"0,2-1-1,2 2 0,3 2 559,5 6 0,6-1-145,2 1 0,3 0-123,2-1 1,-2 7-51,-2 1 0,1 4-117,-6 1 0,5 0 5,-5 0 1,-4 6-92,-3 2 0,-7 3 29,2 1 1,-4 4-202,-4 1 1,-3 5-57,-5-2 0,0 2 57,0-1 0,-1 0 126,1-4 0,0-1-50,-1-3 1,5-1-6,0 0 0,4-1 180,-4-3 118,5-2 1,-1-2-77,8 0 0,3 0-20,5-4 0,2 0-113,2 0 0,-1 0 60,6 0 1,-1 0-116,5 0 1,-6 4 88,-3 0 1,-2 5-148,-2-5 115,1 5 1,-7-2-23,-1 5 63,-4 1 0,-7-2 10,-2-3 1,-7 3 48,-1-3 1,-6-3-71,1 0 1,-2 0-116,-1-1 1,-1 0 71,0-4 1,5 4-352,-1 0 1,2 0 56,-1-4 0,2 0-436,6 0 336,5 6 411,1 1 0,33-2 0,17-3 0,1 0 0,-1 1 0</inkml:trace>
  <inkml:trace contextRef="#ctx0" brushRef="#br0">8959 7507 7891,'-12'7'720,"5"-2"-432,-4 1-164,9 0 0,1 3 8,5-1 0,6-4 44,-2 4 0,7-5-132,1 1 1,6-1 72,-1 1 1,-2-3-32,1 3 0,5-2 20,4-2 0,0 0-110,-5 0 0,5-6 46,0-2 1,3 1-114,-3-1 0,-2 0-1,-6-5 1,2 0 72,-2-4 1,-4 4 36,0-4 1,-9-1-16,-4 2 1,-2-2 32,-2 2 1,-2 2 32,-2-2 1,-4 3 22,-9 5 1,2-1-62,-5 5 0,-1-1 1,-3 5 0,-1 0-90,1 0 1,-1 2 94,0 2 0,1 7 47,-1 5 0,1 6-58,-1-1 0,2 7 133,2 5 0,-1 7-129,6 1 1,5 5 4,7 0 1,2 1-125,2 3 0,6-1-237,2 0 1,4-4-131,5 0 1,1-9 182,2 1 0,3-6-107,-2-2 0,3-2 69,5-10 0,-1-5-360,4-4 1,0-5 650,1 1 0,24-30 0,2-8 0</inkml:trace>
  <inkml:trace contextRef="#ctx0" brushRef="#br0">1698 10608 7454,'-7'0'795,"1"0"-600,1 0 1,4-1 186,-3-4 3,3 4-128,-5-4-11,5 5-106,-5 0 0,6-2 37,0-2 1,6 3-78,2-3 0,8-2-13,5 2 0,6-4-11,2 4 1,9-4-17,-1 4 0,3-5-113,-3 5 0,0-1-26,0 1 0,-2 2-170,-2-2 0,-4 3-733,-9 1 406,-2 0-67,-6 0 155,-5 5 245,-1 2 1,-8 4-66,-2-3 0,-1 3-18,-4-3 0,-6 3 326,3 2 0,-8-1 0,-43 6 0,23-9 0,0 1 0</inkml:trace>
  <inkml:trace contextRef="#ctx0" brushRef="#br0">1674 10682 7904,'-11'-8'-236,"3"-1"0,2 5 78,6-4 1,-4 4 475,0-4 0,1 5-84,7-1 0,-1-2 2,5 2 1,0-4-126,5 4 0,4-1-46,4 0 0,4 4-22,3-3 0,0 3-10,4 1 0,0 0 13,1 0 0,-3 0 13,-6 0 0,4 0-188,-4 0 1,2 1-59,-9 3 0,-5 3-43,-4 5 0,-5 2 64,1 2 1,-3-1-84,-1 6 1,-9 1 51,-3 6 1,-9 3-73,1 1 0,-8 3 218,-1-7 1,-3 5-96,3-4 1,-4 0 304,4-5 0,1-3-77,3-1 0,2-9 726,2 1-88,-2-2 132,9-3-291,2-2-336,7-5 0,10 0 3,3 0 0,5 0-31,3 0 0,3 0-120,6 0 1,1-4 9,2 0 1,0-1-140,5 1 1,-1 1 47,5-5 1,0 3-186,0-3 0,-1 6-74,-3-3 1,1 0-329,-6 1 0,0-2 68,-8 2 0,4 3-114,-4-3 637,3 2 0,-9 2 0,-3 0 0</inkml:trace>
  <inkml:trace contextRef="#ctx0" brushRef="#br0">2818 10633 7918,'0'-13'0,"0"1"0,-4 0 18,0-1 0,0 5 157,4 0 0,0 0 572,0-5-59,-6 1-101,5 0-222,-4 5-1,5 1-389,0 6 1,0 6 90,0 2 0,-5 9-40,1 3 1,0 3-2,4 2 1,0 5-31,0 3 1,0-2 19,0 2 1,0-1-153,0 0 0,0 3 97,0-7 0,0 4-149,0-8 1,4 2 144,0-9 1,1-1 35,-5-4-1056,5 1 371,-4-6 161,5-2 378,-6-5 0,4-1 48,0-3 1,0-3-30,-4-6 1,0 0 13,0-4 0,0 2 179,0-5 0,0-1-48,0-3 0,0-2 104,0-3 1,0 3-95,0-3 1,0-1 97,0 1 0,0-7 18,0 3 1,0-6 92,0 7 1,0 0-6,0-1 0,6 2 101,2-2 0,3 4-149,1 9 1,2 2-47,2 6 1,2 1-33,2 3 0,2 2 55,-5 6 0,3 2-384,-3 2 1,-1 3-72,-4 5 1,1 1-238,-1 4 0,-1 2 175,-3 6-565,-2-1 309,-6 1 620,0 5 0,-33 29 0,12-24 0,1 1 0</inkml:trace>
  <inkml:trace contextRef="#ctx0" brushRef="#br0">2818 10805 7944,'-12'0'-483,"0"0"1996,5-6-1017,1 5 0,8-4-234,2 5 1,7-5-98,5 1 0,10-1-135,-1 1 0,2 2-131,-2-2 0,3 3 103,1 1 1,4 0-714,-4 0 1,3 0 340,-3 0 1,0 1 369,-5 3 0,12 25 0,2 11 0</inkml:trace>
  <inkml:trace contextRef="#ctx0" brushRef="#br0">3212 10965 7944,'0'-12'0,"0"-1"0,0 5 645,0 0-394,0 0 1,5-1 174,4 1 1,3 5-173,4-1 1,2 4-69,3 4 1,0 1-115,-4 7 1,3-1-223,-3 9 0,-1-3 55,-3 3 1,-3 1 111,-1 3 0,-4 1-260,-5 0 1,0-1 99,0 1 1,-1-5-142,-3 1 0,-3-6 164,-5 1 1,-1-2 110,1-2 0,4-5-4,-1-3 0,5-2 137,-4-2 1,5-2-41,-1-2 1,3-4-62,1-9 1,1 2-201,3-5 1,1-1 126,7-3 0,-3-5-77,8 0 1,-2-3 91,1 3 0,-2 0 22,2 5 0,-2 0-5,-2 4 111,1-3 0,-2 13 106,-3-2 0,-3 9-24,-5 3 0,0 3 27,0 9 1,-4-1-114,0 9 0,-4 1 26,4 4 1,-4-2-20,3-3 1,1 2-7,4-5 1,0 3-115,0-4 0,6 5-191,2-5 1,3-1-27,1-6 0,2 0 105,2-5 1,3 0-307,6-4 0,0 0 165,-1 0 1,1-1-327,0-3 0,3-3 603,1-5 0,27-28 0,-27 17 0,1 0 0</inkml:trace>
  <inkml:trace contextRef="#ctx0" brushRef="#br0">4258 10546 7944,'-1'-8'53,"-4"0"0,4 4-53,-3-4 0,3 4 474,1-5 0,0 5-92,0-4 1,1 5-503,3-1 0,3-1 40,5 1 1,6 0 55,3 4 1,-2-5-131,1 1 0,1 0-346,3 4 1,0 2-163,-4 2 1,2-2 98,-6 7 563,6-7 0,-19 31 0,1 1 0</inkml:trace>
  <inkml:trace contextRef="#ctx0" brushRef="#br0">4270 10694 7944,'-12'0'-247,"0"-1"165,-1-3 82,1 2 629,0-3 989,5 5-968,1 0-679,17 0 1,-2-2-167,7-2 0,3 3 150,2-3 0,2 2-639,1 2 1,-3 0 141,-1 0 542,1 0 0,42 0 0,-27 0 0,0 0 0</inkml:trace>
  <inkml:trace contextRef="#ctx0" brushRef="#br0">6535 10190 7950,'-5'-9'50,"1"1"0,0 4 140,4-4 1,-4 4 563,0-4-188,0 5-137,4-8 33,-5 9-272,3-3-51,-3 5 1,5 1-50,0 3 0,0 7 67,0 6 0,0 5-138,0-2 0,0 8-63,0 0 1,0 2 41,0-1 0,0 1-210,0 3 1,1-3 121,3-5 1,-2 2-108,2-2 1,1 2-55,-1-7 1,2-2-170,-2-1 0,-3-4 33,3 0 0,-1-2-194,1-3 0,-3-1-581,4-3 1162,-4-3 0,-7-12 0,0-9 0</inkml:trace>
  <inkml:trace contextRef="#ctx0" brushRef="#br0">6461 10313 7950,'-7'-18'0,"3"-3"0,2-1 12,2 2 1,0-2 17,0 6 0,2-1 173,2 5 0,7-3 279,5 3 1,5-3-181,-5 6 0,10 4-136,-1 1 0,3-2-58,1 2 0,-3 0 56,3 4 0,-4 1-225,-5 4 0,-2 3-40,-6 8 1,-5-1-129,-3 6 1,-3-2 66,-1 1 1,-5 4-141,-3-4 1,-3 3 101,-2 2 0,-3-5 121,0 1 1,-1-6 118,5 1 0,0-3-122,-1-5 0,1 2 291,0-6 1,4 0 195,-1-4-121,7 0-190,-4 0-62,17 0 1,3-2-49,10-2 0,1 3 54,0-3 0,-1 2-39,1 2 0,-1 5 3,1-1 1,0 7-48,-1 1 1,-5 0 8,-2 5 0,-9-4 3,-4 0 1,-3 3 35,-1 0 1,-1 1-6,-3-5 0,-8-1 46,-9-3 1,-2 3-53,-2-3 1,1-1 49,-1 1 0,0-5-34,1 1 0,-1-2-77,1-2 1,-1 0-42,0 0 1,6 0-203,3 0 0,2 0-299,2 0 82,5 0 1,2-2 528,5-2 0,32-3 0,9-5 0</inkml:trace>
  <inkml:trace contextRef="#ctx0" brushRef="#br0">6941 10645 7967,'0'-8'-168,"0"-1"0,1 3 639,3-3 328,-2-2 0,7 5-373,-5-7 0,4 5-189,-3 0 1,4 5-112,-1-1 1,-1-1 70,1 1 0,1 1-367,3 7 0,-4-1 168,0 5 1,-4 4-258,5 5 1,-7-1 92,2-4 0,-2 5-64,-2-1 0,0 5 70,0-5 0,0 0-17,0-3 0,0-1 113,0 0 1,-2-1 0,-2-3 0,3 3 190,-3-2-201,2-4 270,2 1-152,0-6 0,2-6-28,2-2 1,3-7 2,5-2 1,-4 1 6,0 4 0,-1-5 101,2 1 1,0-5-109,-5 5 0,4 0 128,-4 3 1,2 5 9,-2 0-57,-3 5-91,5-8 1,-6 11-85,0 0 1,1 6 63,3 6 1,-1 0-134,5 1 1,-4-1-234,5 0 0,-1 0 121,4 1 0,0-1-348,1 0 0,-1-1 18,0-2 586,6 1 0,29-30 0,11-2 0</inkml:trace>
  <inkml:trace contextRef="#ctx0" brushRef="#br0">7421 10448 7967,'-17'-6'262,"1"-2"1,1 1 52,7-1 625,2 6-611,6-4 1,7 6-308,5 0 1,6 0-95,7 0 1,1 0-330,2 0 0,0 0 401,4 0 0,19-2 0,8-1 0,7-1 0,1 1 0</inkml:trace>
  <inkml:trace contextRef="#ctx0" brushRef="#br0">8307 10091 7922,'-13'-1'0,"1"-3"0,0 2-916,-1-2 116,7-3 1847,0 6 0,13-5-378,5 6 1,6 0-176,7 0 1,5-1-171,3-3 0,6 3-91,2-3 1,6-2-228,-2 2 0,3-2 117,1 2 1,0 3-126,0-3 1,-5 3 65,-3 1 0,-8 0-734,-4 0 0,-5 0 49,-3 0 0,-9 1-177,-8 3 1,-4-3 266,-4 3 0,-3 2 86,-5-2 0,-6 4 445,-2-4 0,-5 2 0,-4-2 0,-40-3 0,26 2 0,1 0 0</inkml:trace>
  <inkml:trace contextRef="#ctx0" brushRef="#br0">8590 10066 7930,'-13'0'0,"1"0"0,0 0 0,0 0 0,3 0 305,1 0 1,4 0-49,-4 0 0,5 2 163,-1 2 1,-2 4-74,2 9 0,0-2-152,4 5 0,0 1-17,0 3 1,0 2-101,0 3 1,0-2 6,0 6 0,0 0-229,0 4 1,0-4-117,0-1 0,0-4 171,0 1 1,0-5-643,0-3 1,4-4 317,0-4 1,6-1-464,-2 0 0,3-5 876,2-3 0,16-15 0,9-9 0,2-1 0,0 1 0</inkml:trace>
  <inkml:trace contextRef="#ctx0" brushRef="#br0">9045 10239 7930,'0'-13'-386,"0"1"211,-5 0 0,2 1 1355,-5 3 0,4 4-478,-5 8 1,1 3-458,-4 5 0,0 4-126,-1 1 1,1 5-175,0-2 0,3 3 137,1 2 0,5 0-67,-1-1 0,3-1-116,1-2 1,1 1 18,3-6 0,3 5-108,6-5 1,4-4 56,4-3 1,2-7-143,2 2 1,3-2 12,1-2 0,1-2-5,-1-2 0,-2-3 169,6-5 1,-6-4-25,2-1 1,-4-3 35,-5 3 1,2-3 6,-5 4 1,-5-1 187,-4 5-131,-5 0 1,1 5 97,-8 3 1,-3 2-36,-5 2 0,-5 6-29,1 2 0,-1 4 10,5 5 1,1-4 9,3 4 1,-2-4 4,6 0 1,0-1-36,4 0 0,2 1 198,2-1 0,4-1-115,8-3 0,3-3 106,6-5 1,1 0-35,3 0 0,-3-1-26,2-3 1,-2-3 37,-1-5 0,-2-5 142,-2 1 0,-7 0-77,-6 3 0,-6-3-78,3 0 1,-4-5-203,-1 5 1,-1-5 61,-4 5 1,-5-1-319,-7 5 0,-5 1 47,2 3 1,-4 2-88,0 6 0,-1 0-113,1 0 1,-1 2-273,0 2 0,2-1-10,3 5 0,2 0 737,6 4 0,5 1 0,34 10 0,14 3 0</inkml:trace>
  <inkml:trace contextRef="#ctx0" brushRef="#br0">9710 10313 7935,'4'-9'-196,"0"1"265,5 5 1,-7-3 861,2 2-542,-3 2 1,-2-2-156,-3 8 0,-3-1-93,-5 5 1,-1 0-139,1 5-175,0-1 0,-1 0 145,1 1 1,5-1-139,3 0 46,3 0 79,1 1 1,2-2 53,7-3 1,0 1 125,12-4 1,-1 3-54,5-4 1,4 4 146,-1-4 0,1 2-173,-4-2 0,-2-3 135,-3 3-375,-2 3 200,-11 0 0,-4 4 39,-11-3 1,-6 3-84,-11-3 0,-5 2-30,-3-2 0,-1 3-129,1-3 1,-2-1-158,2 1 0,4-5-89,5 1 1,0-3 182,8-1 0,0 0-282,3 0 1,6-1 156,3-3 0,10-3 80,6-5 0,6-5 290,7 1 0,22-7 0,12-3 0,5-1 0,-1 0 0</inkml:trace>
  <inkml:trace contextRef="#ctx0" brushRef="#br0">10091 10276 7948,'-5'-7'-111,"3"0"-253,-2 3 917,3 3 254,-5-5 1,-1 12-694,-5 2 1,4 4 60,0 4 0,1-1-67,-1 6 0,1 0 64,3 3 1,2-1-179,-2-2 0,4 2 53,4-2 1,3-4-49,6 0 1,0-5-6,4-4 0,2 2-80,5-6 0,2 0 23,3-4 1,-3-1 62,3-3 0,-1-3-37,-3-6 0,1-3 48,-10 0 1,4-6-78,-8 1 1,2-2 7,-10-2 1,0 1-97,-4-1 0,-2-4 99,-2 1 0,-2-1-9,-7 4 0,-5 2 89,-2 3 0,-3-2-64,-2 5 1,0 2 104,1 7 0,-1 3-97,1 5 1,-1 0 113,0 0 0,2 1-56,3 3 0,2 4 2,6 9 0,1-2-53,2 5 0,4-1-20,5 2 1,1 1 33,3-6 0,3 2 1,6-2 1,4-2 4,4 3 0,-2-4-8,1 0 0,5-5-308,4 0 0,4-4-126,-5 4 1,7-5-133,-3 1 1,4-3 577,1-1 0,16-16 0,5-4 0</inkml:trace>
  <inkml:trace contextRef="#ctx0" brushRef="#br0">10829 10190 8028,'6'-13'0,"1"2"464,5 3 1,0-1-130,1 4 0,4-3-335,4 4 1,2 0-23,2 4 1,-1 0-313,1 0 1,-4 0-79,-1 0 1,-1 5 218,2 4 1,1-2 192,-6 1 0,-5 5 0,-6 7 0</inkml:trace>
  <inkml:trace contextRef="#ctx0" brushRef="#br0">10817 10350 8028,'-12'0'0,"0"-5"159,-1 1 0,5 0 813,0 4-619,5-5 1,-1 3-50,8-2 0,3 3-283,5 1 0,2 0 87,2 0 1,3 1-479,6 3 0,1-2 270,3 2 1,-2-3-806,6-1 1,-4 0 221,3 0 683,-4 0 0,13-11 0,8-5 0,1-1 0,0 0 0</inkml:trace>
  <inkml:trace contextRef="#ctx0" brushRef="#br0">11592 10140 8028,'-10'2'8,"1"2"0,-2-1 370,3 5 23,-3 0 1,-1 4-79,0 1 0,5 3-59,3 0 1,-2 1-45,2-5 0,1 0 0,7 1 0,3-1-109,6 0 0,4 1 81,4-1 0,2-5-161,2-3 0,1-3 92,2-1 0,0 0-91,5 0 1,-2 0 55,2 0 0,-3-5 23,-5-3 1,-1-8 11,1 0 1,-6-2 4,-3 2 0,-3 1-161,-5-6 1,-3 5 95,-5-5 1,-2 2-89,-7-1 1,-4 2 69,-12 6 1,-5 1-248,-3 3 0,-2-2-52,-2 6 0,0 0-42,0 4 1,-1 1-198,-3 3 0,2 3-384,-2 5 0,8 2-951,5 2 1828,2-2 0,29 15 0,6-3 0</inkml:trace>
  <inkml:trace contextRef="#ctx0" brushRef="#br0">14238 10165 7938,'0'-12'-273,"2"1"577,2 2 0,3 4-102,5 5 1,2-1 89,2-3 1,6 2-90,11-2 0,6 3-42,15 1 1,7 0-84,9 0 1,-34 0-1,0 0-167,1 0 1,0 0 0,2 0 0,0 0 58,0 0 1,0 0-1,0 0 1,-1 1 89,-3 1 0,-1 0 1,33 0-106,-5 2 1,-11-3-100,-6-1 0,-7 0-790,-5 0 561,-9 0 174,-11 0 1,-9 0-103,-8 0 1,-7 0 390,-6 0 0,0 0-482,0 0 0,3 0 193,-2 0 0,2 0 199,2 0 0,5 0 0,24-16 0,10-5 0</inkml:trace>
  <inkml:trace contextRef="#ctx0" brushRef="#br0">15740 9906 7972,'0'-12'7,"0"0"394,0 0 1,0-1-27,0 1 1,0 4 414,0 0-272,0 5-257,0-3-74,0 17 0,0-1-3,0 10 0,0-3-156,0 3 0,0 5 141,0 4 0,0-1-276,0-3 1,0 4 34,0-1 0,0 0-286,0-8 0,0 6 5,0-5 0,0 5-175,0-6 1,0-2-225,0-2 347,0 4 0,0-7-811,0 4 1216,0-9 0,0-30 0,0-12 0</inkml:trace>
  <inkml:trace contextRef="#ctx0" brushRef="#br0">15629 9796 8031,'-12'-13'0,"-5"2"0,1 3 0,-1-3-21,5 3 0,0 3 112,-1 1 1,1 2 123,0 2 0,0 0-40,-1 0 1,-3 6 3,-1 2 1,1 3-9,4 1 0,-5 6 1,1 2 1,-1 4-99,5 0 1,1 6 93,3 3 1,-2 3-142,6 1 0,0 4 111,4 0 1,6 4-109,2-4 1,4 4 34,5-4 1,2 0-18,5-4 0,2-6 53,3-2 0,4-6-1,8-6 0,-1-1-82,5-8 0,0-2 0,4-2 1,4-3-194,1-1 1,-2-5 186,-7-3 0,1-7 8,-5-2 0,4-9 63,-4 2 0,0-9 80,-4 0 0,-5-4-172,-3-4 1,-5-3 11,-3-5 0,-9 0-83,-8 0 0,-5-5 127,-8 1 1,-1-3-152,-15 7 1,-2 2 122,-10 10 1,-2 6-132,-2 2 0,-2 9-59,-7 3 0,7 9-208,2 4 0,2 2 58,2 2 0,0 7-164,1 6 1,4 4-77,3 8 1,8 1 560,0 3 0,9-1 0,-2 9 0,3 6 0,3 3 0</inkml:trace>
  <inkml:trace contextRef="#ctx0" brushRef="#br0">2289 12700 7881,'-11'-1'1,"3"-3"0,-3 2-62,3-2-4,-3-3 0,3 6 1221,-1-3-323,7-3-571,-4 6 1,9-5-40,5 6 1,0-4-91,9 0 1,2-2-45,1 2 1,8 3-216,0-3 0,5 2 181,-4 2 0,5-4-116,-1 0 0,-3 0-388,-1 4 1,1 0 240,-1 0 1,-2 0-421,-7 0 1,2 2-124,-5 2 154,-1 2 0,-5 7 597,-3-1 0,-46 17 0,-17 4 0</inkml:trace>
  <inkml:trace contextRef="#ctx0" brushRef="#br0">2289 12749 7883,'-16'-1'-77,"-1"-3"0,-3 1-116,3-5 0,2 4 682,7-4 247,-3 5 0,11-7-602,0 6 1,7-1 71,9 1 1,3 2-136,6-2 1,4-1 11,-1 0 1,5 1 28,-4 4 1,0 0-112,-5 0 0,1 2-239,0 2 0,-6 3-280,-3 5 0,-4 0 254,-3 1 0,-4 3-73,-5 0 1,-7 8 39,-5 0 0,-6 1 64,-6 4 1,-11 2 112,-2 2 0,-2-2 145,2 2 1,0-10 20,0 2 0,0-4 283,0-1 1,7-2 844,6-6-539,4-5-241,14-2 0,1-5-44,10 0 1,5 0-66,7 0 0,9-1-149,-2-3 0,8 3-164,-3-4 0,5 0 17,-1 1 0,2-4-189,2 4 1,0-2-306,0 2 1,4 1 252,0-5 0,0 5-558,-4-1 1,0-1 322,0 1 0,-4-2 487,-1 2 0,-10-3 0,2-5 0</inkml:trace>
  <inkml:trace contextRef="#ctx0" brushRef="#br0">3089 12774 7922,'0'-12'211,"0"-1"0,0 1 364,0 0 0,0 3 718,0 1-458,0 5-687,0-2 1,0 6 39,0 3 1,0 3-121,0 6 0,0 4-10,0 4 0,0 2-132,0 2 0,0 5 64,0 3 1,0-2-231,0 2 0,1-6-226,3 2 1,-2-3 203,2-1 1,-3-1 46,-1 1 1,0-6 104,0-3 1,0-6-26,0-2 94,0-5 1,4 1 145,0-8 0,0-3-137,-4-5 0,0-6-7,0-3 1,0-3 110,0-5 0,0 2-86,0-6 0,0 0 42,0-4 0,5 0-45,-1 0 0,0 0 104,-4 1 1,0 0-47,0 3 1,1-1 14,3 5 0,-2 6-7,2 7-30,3-4 1,-1 12-428,7 0 276,-1 5 1,4 5-69,1 2 0,-1 4 27,-3 8 0,-1-1-444,0 6 1,-4-1 616,1 5 0,-29 27 0,-1 7 0</inkml:trace>
  <inkml:trace contextRef="#ctx0" brushRef="#br0">3064 12946 7937,'-19'0'0,"5"0"-218,6 0 216,5 0 739,-7 0 1,10 0-231,0 0 1,6 0-399,11 0 0,2 0-129,6 0 1,-1 0-176,1 0 0,3 0-103,1 0 0,4-4-336,-4 0 1,4 0 122,-5 4 1,1 0-90,-4 0 600,5 0 0,1 11 0,6 2 0</inkml:trace>
  <inkml:trace contextRef="#ctx0" brushRef="#br0">3446 13020 7937,'-2'8'-467,"-2"0"1,2-1 754,-7 1 1,7 3-6,-3-2 1,3 1 172,-2 3 1,2-1-81,-2 0 0,3 1-220,1-1 0,1 0 275,3 1-216,3-1 0,5-1-36,1-3 0,0 2-6,4-6 0,-2 0-176,5-4 0,-5 0 37,2 0 1,1-4-88,-2 0 0,5-6 52,-5 2 0,0-4 112,-3-5 1,3 3 50,0-2 1,-3-2 3,-5 2 1,-1-5-20,1 5 0,2-5 197,-6 5 266,0 0-149,-4 3-532,0 7 1,-2 0 79,-2 6 1,2 6-183,-7 2 0,5 7 14,-4 1 1,5 7 2,-1 2 1,3 1 101,1 7 1,0 4-162,0 4 0,0 5 57,0-1 1,4 7-108,0 2 0,4 7 273,-4-3 0,2 0-53,-2-4 1,-3-9 108,3 0 1,-2-7-93,-2-5 0,0-8 6,0-9 1,0-6 119,0-2 115,0-5 1,-2 1 78,-2-8 0,2 1-69,-7-5 0,-3-2-23,-4-6 0,-2 2-106,1-2 1,4-4 35,-4 0 0,1-3-85,4-2 0,-3 5-11,6-1 1,4 1-126,1-5 0,2 2-246,2 2 0,0-1-502,0 6 1,7-2 376,6 2 0,3 2-614,5-2 0,6 2 302,-2 2 0,3 3 774,1 1 0,3-1 0,6-1 0,4-3 0,0 0 0</inkml:trace>
  <inkml:trace contextRef="#ctx0" brushRef="#br0">4283 13045 7937,'0'-9'0,"0"1"0,4 0 210,0-4 0,5 1-86,0 3 1,1-2 502,3 6 1,-1-2-527,0 2 1,2 3-627,2-3 0,-2 2 111,3 2 1,0 5-186,0-1 1,-1 5 235,-4-1 0,-1-1 363,-2 1 0,-15 23 0,-8 8 0</inkml:trace>
  <inkml:trace contextRef="#ctx0" brushRef="#br0">4270 13192 7937,'-12'-5'-729,"4"3"141,0-2 2588,5 3-829,-8 1-842,9 0 1,-2-1-261,8-4 1,5 4-202,7-3 1,-1 3-495,6 1 0,-1 0 346,5 0 1,3 0 279,1 0 0,10-3 0,6 0 0,1 0 0,1-1 0</inkml:trace>
  <inkml:trace contextRef="#ctx0" brushRef="#br0">6128 12319 7947,'0'-13'0,"0"5"-258,0 0 258,0 0 1884,0-5-1308,-5 6 1,2 2-328,-5 5 1,4 7-80,-4 5 0,4 6-120,-5 7 1,5 3 88,-4 1 0,5 5-149,-1-1 0,3 2-27,1 2 0,0-1 21,0-3 0,4 5-385,0-5 0,6 4 167,-2-8 0,2-1-391,-2-3 1,3-2 59,-3-2 0,3-5-147,1-8 1,-4 2 50,1-6 661,-1 0 0,-1-26 0,-2-5 0</inkml:trace>
  <inkml:trace contextRef="#ctx0" brushRef="#br0">6092 12503 7947,'-6'-16'-194,"-2"-1"0,2 0 129,2 0 1,3-1 714,1-2 0,3-2-195,5 6 1,6-1-118,10 5 0,6 0-120,3-1 1,3 1 0,1 0 0,-1 5-175,1 3 1,-5 2 119,-3 2 0,-5 2-433,-3 2 1,-5 3 190,-8 5 1,-2 4-393,-6 1 0,-2 5 125,-2-2 1,-4 3-32,-8 2 1,1 1 112,-6 3 1,-3-3-9,-5 2 1,4-3 291,5-5 0,1-2-100,-2-5 0,-1 2 392,6-3 1,3-3-24,5-9 46,5 0 0,-1 0-116,8 0 0,5-4 35,7 0 0,3-4-148,6 4 1,1 0-8,3 4 1,-3 0-109,2 0 0,0 0 44,0 0 0,2 5 76,3 4 1,-7 1-106,-5 3 0,-6-1-1,1 0 0,-4 1 18,-3-1 0,-4 0-3,-5 1 1,-7-1-6,-5 0 1,-2 1-12,-6-1 0,-2-1-78,-7-3 0,3 2 84,-2-6 1,-3 4-214,3-4 0,-1 4 64,4-4 0,1 0-349,-1-4 0,5 0-292,-1 0-73,6 0 430,3 0 1,9-1 421,11-3 0,39-14 0,-14 5 0,-1 0 0</inkml:trace>
  <inkml:trace contextRef="#ctx0" brushRef="#br0">6670 12688 7943,'7'5'980,"-3"3"0,-1-1-874,1 1 0,-2 1-6,7 3 0,-5 4 36,4 1 0,0-1-15,4-4 0,1 1-161,-1-1 0,0-5 20,1-3 0,3 1 57,1 0 0,3-1-101,-4-4 0,2-2 136,-1-2 0,-4-3-18,4-5 1,-1-4 67,-4-1 0,3-5 123,-6 2 0,0 1-110,-1-2 0,2 1 21,-6-5 0,0 6 87,-4 3 0,0 2 127,0 2-324,0-1 51,0 6 1,0 3-254,0 8 1,-4 3-18,0 6 1,0 4 45,4 4 0,-4 2 39,0 2 0,0 3-62,4 1 0,0 5 36,0-1 0,-2 3 52,-2 1 0,3 8 353,-3 0 1,1 4-134,-1-8 0,2 0 34,-2-4 0,3-1-35,1-4 0,0-7 114,0-9-42,0-7-8,0-4-97,0-5 0,0-1 90,0-3-258,0 2 81,-5-9 0,2 6-449,-5-3 0,3-2-115,-3 6 0,4-4-345,-4 4 1,4-5 178,-4 5 1,4-4-253,-5 4 1,7-1 944,-2 0 0,13-18 0,5-10 0</inkml:trace>
  <inkml:trace contextRef="#ctx0" brushRef="#br0">7322 12688 7950,'0'-13'0,"0"5"448,0 0 1,6 1-272,2-1 0,3-2 555,1 6 1,5-4-290,-1 4 0,6 0-353,-2 4 1,2-4-51,-1 0 0,2 0-215,-3 4 0,-2 0 4,-1 0 1,-4 0-266,0 0 1,-5 0 87,0 0 0,-5 1-259,1 3-593,-3-3 318,-1 5 882,0-1 0,-27 8 0,-7 6 0</inkml:trace>
  <inkml:trace contextRef="#ctx0" brushRef="#br0">8147 12319 7959,'0'-13'-367,"0"1"0,0 0 556,0-1 1,0 1 441,0 0 1,0 3 455,0 1-297,0 6-682,0-9 17,0 9 1,0 2-114,0 8 0,-2 7 74,-2 2 1,3 5-58,-3-2 0,1 8 36,-1 0 1,3 2-174,-4-1 1,0-3-48,1 3 1,0-3 74,4-2 1,0-3-49,0-1 0,0-5 87,0 2 1,1-8-28,3 0 0,3-7 55,5 2 1,1-4-9,-1-4 0,2-2-22,2-7 0,2-3 5,2-1 0,-2-3 54,-6 4 1,4-5-25,-4 5 1,6-1-55,-10 5 1,4 0 41,-8-1 1,2 6-258,-2 3 270,-3 3 1,9 6-2,-6 4 0,1 2 42,-1 1 1,3 4 143,6 1 0,-1-1 96,0-4 0,6-3-63,2-1 1,4-5 48,0 1 0,5-4-77,0-4 1,5-3 8,-1-6 0,1-4-7,-1-4 0,-5-2 6,-7-2 0,-3 1-69,-6-1 1,-1-4-8,-3 1 1,-2-2-276,-6 1 0,-6 3 84,-2-3 0,-3 3-193,-1 2 0,-5 4 83,1 4 0,-5 6-136,5 2 0,-6 5-223,2-1 1,2 4-408,1 4 1,4 3 323,0 6 1,1 4-484,0 4 1111,5-3 0,23 27 0,12 1 0</inkml:trace>
  <inkml:trace contextRef="#ctx0" brushRef="#br0">9328 12134 7959,'0'-18'0,"0"4"305,0-2 0,0-2-37,0 2 0,0-1 1043,0 5-405,6 0-388,-5 5-369,4-4 0,-5 11-124,0 0 1,0 6 125,0 6 0,0 6-41,0 2 1,0 3-78,0 2 1,0 4 60,0-1 0,0 5-140,0-4 0,0 4 63,0-5 1,0 1-238,0-4 0,0-1-91,0 1 1,5-2-245,-1-2 1,0 1 55,-4-6 0,0 5-1151,0-5 295,5 0 1355,-3-3 0,-24-28 0,-13-7 0</inkml:trace>
  <inkml:trace contextRef="#ctx0" brushRef="#br0">9094 12380 7959,'-5'-12'0,"2"1"-362,-5 3 1,5-3 516,-1 2 1,4 4 768,4 1 1,4-2-597,9 2 0,2 0-184,6 4 0,5 0-940,2 0 0,0 0 119,1 0 677,5 0 0,-4 5 0,3 1 0,5 1 0,-1 0 0</inkml:trace>
  <inkml:trace contextRef="#ctx0" brushRef="#br0">10165 11949 7959,'-8'-4'-486,"0"0"330,5-5 0,-1 3 603,8-2 1,4 1-103,8 3 1,5 3 28,8-4 0,8 3-142,8-2 0,8 2-36,4-2 1,4 1-332,0-1 0,-1 3 286,-2-3 0,-5 2-446,-8 2 0,-4 0 201,-8 0 1,-8 5-577,-9-1 0,-4 1 205,-3-1 0,-4-1-7,-5 5 1,-7-5 129,-5 1 0,-2 2 342,-6-2 0,-5 0 73,-4-4 0,-5 0 0,-4 0 0,-2 0 1,1 0-1</inkml:trace>
  <inkml:trace contextRef="#ctx0" brushRef="#br0">10571 11925 7959,'-12'0'-1296,"-1"-6"1593,1 5 1245,0-5-1136,5 6 0,1 6-136,6 2 0,0 7-57,0 2 0,2 4 18,2 0 1,-1 2-165,5 2 1,-5-1 63,1 1 1,1 1-53,-1 3 1,2-3-109,-2 2 1,-3 2-319,3-1 0,-2-1-422,-2-8 1,1 2-24,3-6-27,-2 6 1,4-8 134,-2 2 684,-2-8 0,25-18 0,1-11 0</inkml:trace>
  <inkml:trace contextRef="#ctx0" brushRef="#br0">11248 12122 7959,'4'-13'248,"0"1"0,2 0-17,-2-1 1,-3 1-115,3 0 0,-3 4 171,-1-1 1,-1 7 113,-3-2 0,-3-2-207,-5 2 0,0 0-73,-1 4 0,0 5-65,-4 4 0,4 1 116,-4 3 1,-1 0-148,2 4 1,1-2-3,7 5 1,-3-3-68,3 3 0,1-1-33,-2 2 0,7 1-20,-2-6 0,2 5 58,2-5 1,2 1-42,2-5 0,3 0-77,5 1 0,4-7 87,1-2 1,5 2-88,-2-2 0,-1 0 64,2-4 1,-6-1 39,1-3 0,2 1-68,-2-5 0,-3 0-119,-5-5 1,-4 1 160,4 0 0,-5 3 314,1 1-235,-3 0 27,-1-4 1,-5 1-87,-3 3 1,1 2 31,-1 6-194,-1 0 0,-3 0-9,0 0 1,4 0-137,-1 0 0,5 4 6,-4 0 0,4 4-84,-4-3 0,5 4 443,-1-1 0,-3-2 0,6 10 0,-5-2 0</inkml:trace>
  <inkml:trace contextRef="#ctx0" brushRef="#br0">11223 12232 7959,'0'-12'0,"0"0"-291,0-1 1,0 1 134,0 0 472,0 0 0,0-1-83,0 1 0,-4 4 158,0 0 0,-6 1-137,2-2 1,0 4-62,-4 5 0,2 0 23,-6 0 0,2 1-1,2 3 1,0 3-206,-1 6 1,1-1 105,0 0 1,3 5-211,1-1 0,5 5 79,-1-5 0,4 2-128,4-2 1,3-2 16,6 2 0,3-2 38,0-2 1,6 1 112,-1-1 0,2 0 5,2 0 1,-1-3 121,1-1 1,-5-4-120,1 4 1,-2-5 226,2 1 1,-4 1-39,-4 0 0,-5 3-13,0-4 1,-5 1-63,1-1 1,-3-1-6,-1 5 1,-5-4-58,-3 5 1,-5-2-136,-3 1 0,1 1 35,-6-5 1,1 5 40,-5-5 0,1 4-356,-1-4 0,0 4 135,1-4 1,0 2-295,4-2 1,-3-3 17,2 3 0,3-2-737,2-2 138,2 0 396,8 0 0,0-2 674,6-2 0,60-30 0,-22 11 0,-1 0 0</inkml:trace>
  <inkml:trace contextRef="#ctx0" brushRef="#br0">11482 12232 7959,'1'-12'446,"3"0"0,-2 4 344,2-1 334,2 7-739,1-4 1,2 12-288,-1 2 1,-6 4 80,3 5 0,0 2-107,-1 5 0,0 1-237,-4 0 0,4-5 178,0 1 1,1-2-603,-5 1 0,0 2 273,0-6 0,0 1-1275,0-5 351,0 0 203,0 1 1037,-6-6 0,-6-51 0,-7-18 0</inkml:trace>
  <inkml:trace contextRef="#ctx0" brushRef="#br0">11494 12097 7959,'-12'-11'0,"1"3"0,3-9-620,-3 4 136,9 6 137,-3 1 1,10 6 346,3 0 0,3 6 0,29 23 0,7 10 0</inkml:trace>
  <inkml:trace contextRef="#ctx0" brushRef="#br0">11617 12306 7959,'0'13'0,"-4"-1"-101,0 0 0,0 0 98,4 1 0,0-1 607,0 0 1,1-1-183,3-3 1,-1 3-114,5-2 1,-4 2 111,4 1 0,-5-5-68,8-2-244,-4-5 0,4-1-139,-3-3 1,3-3 20,-3-5 0,2-2-24,-2-3 1,4 2 81,1-5 0,-1-1-47,4-3 0,4-1 25,0 1 0,2 0-101,-2 4 1,4-2 141,-4 6 1,3 1 5,2 6-1,-4 0 104,-1 5 0,-5 1-107,1 7 0,-2 3-165,-2 5 1,-3 6 104,-1 2 1,-5 4-129,1 0 0,-2 1-61,3 0 1,-4-5-193,3 1 1,-3-2-23,-1 1 0,0 2-190,0-6 1,4-3-13,1-5 0,0-4 181,-1 4 0,-1-5-435,5 1 849,0-3 0,17-18 0,6-9 0,3-2 0,-1 1 0</inkml:trace>
  <inkml:trace contextRef="#ctx0" brushRef="#br0">12392 12195 7959,'-5'-12'-37,"-3"0"0,-3 4-73,-2-1 1,5 7 472,0-2 1,0 2 551,-4 2 0,3 6-612,1 2 1,1 4-72,-1 5 0,-2 0-130,6 4 1,0 2 129,4-2 0,0 1-248,0-2 1,2 3-42,2-2 1,3-2-97,5 1 1,2-5 95,2 2 0,-1-5 76,6-4 1,-1-2-226,5-6 0,-5 0 64,1 0 1,-1 0-101,5 0 0,-5-6 62,1-2 0,-6-7 150,1-1 0,-2-6-44,-2 1 0,-1 1 5,-3-5 0,-2 3 40,-6-6 1,0-2 5,0 1 1,-3 0 172,-5 5 0,0-5-113,-9 0 1,0 2 32,0 6 1,-5 3-72,2 6 1,-8 4 155,0 0 1,-5 5 17,4-1 0,0 4 54,5 4 0,-1 4-48,1 9 0,4-2 45,4 5 1,4-3-205,4 3 0,2 1 90,6 3 0,6-1-175,2-2 1,4 1 102,4-6 1,-1 2-177,6-2 1,4-2-190,3 3 0,5-8-185,-4-1 0,5-5 55,-1 1 1,1-2-272,-1-2 0,1 0 166,-5 0 1,-1-6 216,-3-2 1,2-3 344,-2-1 0,2-1 0,-6 1 0,-3-17 0,-1-4 0</inkml:trace>
  <inkml:trace contextRef="#ctx0" brushRef="#br0">12922 12097 7959,'4'-8'0,"0"0"0,4 3 433,-4-3 1,6 6 244,-2-3-593,3-1 1,5 4-65,1-2 1,3 3-307,-4 1 1,5 0-155,-5 0 1,5 5 155,-5 3 283,6 3 0,-3 18 0,6 4 0</inkml:trace>
  <inkml:trace contextRef="#ctx0" brushRef="#br0">12983 12257 7960,'-12'0'0,"4"0"0,-1 0-255,1 0-471,1 0 883,2 0 0,10 4-25,3 0 0,9 0-488,3-4 1,5 4 108,4 0 1,-2 1-141,6-5 387,0 0 0,2-7 0,5-3 0,2 0 0,1 0 0</inkml:trace>
  <inkml:trace contextRef="#ctx0" brushRef="#br0">13463 12134 7960,'0'-7'552,"-5"2"0,-2 6-408,-6 3 0,1 7-247,0 5 1,1 2 47,3-1 0,-2 0 140,6 4 1,0 1-6,4-6 0,1 1 44,3-5 1,5 0-7,7 1 1,3-3-10,6-1 0,3-4 10,1-5 0,4 0 58,-4 0 0,3-5 120,-3-4 1,-4-6-109,-5-1 1,-5-6-26,2 2 1,-5-4-212,-4 0 0,-2-5 123,-6 0 1,-6 1-131,-2 3 0,-7 2 34,-1 2 1,-6 5 67,1 8 0,-2-2-410,-2 6 0,-3 0-568,-1 4 1,-1 4-868,1 0 1797,3 6 0,-1 7 0,-3 5 0,0 5 0,1 0 0</inkml:trace>
  <inkml:trace contextRef="#ctx0" brushRef="#br0">15309 12109 7811,'-7'-5'-129,"0"3"48,3-2 0,3 2 164,-3-2-190,-3 2 0,4-7 107,-5 4 221,5 1 81,-8-1-190,10 4 1,-9-6 320,6 3-77,0 2-171,4-3 1,0 3 13,0-2-22,0 3-218,0-5 181,0 6-43,0 0 0,7 0-13,5 0 1,6 2-80,7 2 1,5-3 5,3 3 1,9-2 1,7-2 0,7 0-184,10 0 1,-30-1 0,0 0 223,3 0 1,0-2 0,3 1-1,0-1-24,-1-1 1,0 0-1,0-1 1,1 0 2,-1 3 0,0 0 0,0-2 0,-1 0-62,-5 1 1,0 2 0,33-3-148,-15 4 0,-5 0-23,-7 0 0,-5-5 114,-8 1 1,-4 0-217,-12 4 91,0 0-4,-5 0 780,-1 0-677,-17 0 1,2 0 1,-8 0-4,4 0 1,2 2-306,3 2 0,-1-2 6,4 7 0,-3-5-368,4 4 781,0-5 0,20 2 0,5-5 0</inkml:trace>
  <inkml:trace contextRef="#ctx0" brushRef="#br0">16970 11851 7855,'6'-17'100,"2"1"1,7-4 134,1 3 1,2 1 391,-1 3 0,-2 5-269,5 0 0,-3 4-136,3-4 1,-5 5-221,1-1 1,-6 4 75,-2 4 0,-5 3-335,1 5 0,-3 2 180,-1 2 1,-1 2-255,-3 2 1,-3 4 146,-5-4 0,-5 3-24,1 2 0,-6-2 7,2-2 1,1 2 61,-2-2 1,5-2 268,-5 1 1,6-5-59,-1 2 1,2-4 585,2 0-216,-1-6-311,6-2 1,5-5 44,10 0 0,2-4 126,10 0 1,5-4 9,3 3 0,5 0-65,-4 1 1,4 3-424,-5-4 0,7 4 84,-3 1 1,0 0-470,1 0 1,-10 0 238,2 0 0,-5 0-553,1 0 1,-4 0-459,-4 0 1333,-6 0 0,-35-16 0,-13-5 0</inkml:trace>
  <inkml:trace contextRef="#ctx0" brushRef="#br0">17167 11777 7864,'-5'-18'0,"-1"3"0,-2-5 0,-3 3-187,3-3 0,1 5 102,-1-2 0,1 4 413,-1 0 1,-3 2-89,3 3 1,-3-3-23,-2 3-122,1 3 0,0-1-5,-1 6 0,-3 0-17,0 0 1,-1 0 1,5 0 1,-4 6 27,-1 2 1,-3 7-14,3 1 0,-5 5-56,2-5 1,-3 10 27,-2-1 1,0 3-5,1 1 1,-1 3-34,1 5 1,0 5-140,4 3 1,2 0-68,6 4 0,5-2 164,3 6 1,2-2 47,2-2 1,11-5-27,6-3 0,6-8 201,6-5 1,2-3-7,6-5 1,4-3 14,0-9 1,6 2-132,-2-6 0,7 0 6,1-4 0,4-6 114,-3-2 1,5-7-322,-2-1 1,2-10 286,-2 1 1,-3-4-43,-9 1 0,-3-1-76,-5-8 0,-1-1-26,-4-7 1,-3-5-123,-8 1 0,-5 0 117,-8-4 0,-5-2-139,-11 2 0,-6-1-94,-11 5 1,-1 5 4,-2 3 0,0 6-160,-4 6 1,3 6 114,-4 11 0,4 5-76,-4 3 0,6 2-57,-2 2 1,-1 10-269,2 2 1,-1 10 651,4 3 0,1-1 0,-1 8 0,0 2 0,1 4 0</inkml:trace>
  <inkml:trace contextRef="#ctx0" brushRef="#br0">2203 14915 7899,'-12'-4'-280,"-1"0"0,5 0 88,0 4 1,4-4 1020,-5 0 0,7-2 246,-2 2-806,2 3 0,4-6-99,2 3 1,7 1-8,5-5 1,7 4-28,2-5 1,5 5 69,7-4 1,0 4-187,0-4 1,1 4 40,3-4 1,-3 5-356,3-1 0,0 2 71,-4 2 0,0 0-74,-12 0 1,1 2-123,-10 2 0,-1-1-310,-6 5 1,-4 1-494,-5 8 1222,-11-4 0,-23 7 0,-11 0 0,-9 0 0,1 0 0</inkml:trace>
  <inkml:trace contextRef="#ctx0" brushRef="#br0">2092 15026 7899,'-18'-7'-133,"5"-4"0,-4 4 260,9-5 0,4 4 358,8 0 0,7 3-199,5-3 1,6 4-39,-1-4 1,7 5-79,5-1 0,-1-1-1,1 1 0,3-1-157,5 5 1,0 0 102,-4 0 1,-4 0-161,0 0 1,-7 6-149,-1 2 0,-6 7-234,-7 2 1,-5 0 153,-3 0 1,-4 2-133,-4 5 0,-4 2 4,-9 3 0,-6 1 98,-6 3 0,-9 5 225,1-5 1,-3 5-65,4-5 0,-1-3 156,0-1 0,1-4 112,3-5 0,5-6 202,7-6 1,3-5 183,6 1 395,5-3-572,2-1 0,6-1-48,3-3 0,4 2-187,9-2 0,2-1 70,6 1 0,-1 0-146,1 4 0,4-4-43,-1-1 0,5-3-138,-4 4 0,5-1-46,-1 1 1,2 1-192,2-5 0,0 5-373,0-1 1,-1 1 25,-4-1 741,4 3 0,1-21 0,7 1 0</inkml:trace>
  <inkml:trace contextRef="#ctx0" brushRef="#br0">3003 14977 7903,'-2'-13'232,"-2"1"565,3 0-252,-5-1 278,6 7-696,0 0 44,0 23 1,0-7-104,0 15 0,0-3 84,0 3 0,0-1-182,0 1 0,0 4-37,0-1 0,0 1-95,0-4 1,0-2 28,0-3 0,0 2-36,0-5 0,0-1 21,0-4 0,0-3 89,0-1 71,0-6-60,0-12 1,5-6 85,-1-12 0,5 2-9,-1 1 1,-1-4 12,1 1 1,-1-6-30,1 1 1,3-1-7,-2 1 1,2-1-33,1 5 0,0 1 28,0 8 0,1-1-31,-1 9 0,-4 3 25,0 9 1,-3 1-2,3 3 0,-4 8 45,4 9 1,-5 3 6,1 5 1,1-3-59,0 3 1,0 1 3,-1-1 0,-1-1-67,5-3 0,-4 0 80,4-1 0,-4-1-209,5-2 183,-1-3 1,4-7 14,0-3 0,2-4 7,3-8 1,-4-3 91,4-5 1,-2-6-44,1-3 0,2-3 133,2-5 1,-2 3-42,-6-3 0,2-1-79,3 2 1,-4-5 55,4 4 0,-5 0-37,-4 5 1,2 1 15,-6 2 1,4 7-36,-4 6-150,0 5 1,-4 5 103,0 10 0,0 2-23,0 6 0,0 1-82,0 3 0,0 1 57,0 0 0,0 3-248,0 1 0,2-2 66,2-6 1,-2 2-218,7-2 0,-1-4 24,4 0 1,0-3-92,1-2 1,3-5 78,1-3 0,3-3 416,-4-1 0,12-22 0,5-11 0,0-1 0,1 0 0</inkml:trace>
  <inkml:trace contextRef="#ctx0" brushRef="#br0">3913 14718 7948,'-5'-13'0,"-3"-4"0,1 3 507,-1-2 1,5 2 503,-1 2-178,2 5-297,2 2-75,0 5-219,0 0 0,5 1-133,-1 3 1,5 4 27,-1 9 1,3-2 92,2 5 1,3 2-177,0 7 0,1 1-44,-5 3 0,1 2-64,-1-2 1,-4 4-44,0 4 1,-5 7-314,1 5 1,-4 10-768,-4-1 0,-10 6 939,3-35 1,-2 0 0,-2 1 0,0 0-287,-3-3 1,-1 0 0,-20 26 15,-2-12 0,2-8-2,-6-8 1,1-4 509,-1-5 0,2-2 0,4-11 0,-1-3 0,0-3 0,-1-1 0</inkml:trace>
  <inkml:trace contextRef="#ctx0" brushRef="#br0">1858 14669 7936,'-12'-12'0,"0"5"119,-1 3 0,1 2 172,0 2 1,-1 2-187,1 2 0,-2 8 116,-2 9 0,-2 9-25,-2 7 0,1 1 13,2 7 0,4 6-283,-4 6 0,3 7 168,2 2 1,8-30 0,1 0-91,0 1 0,2 0 0,3 0 0,2 0 31,1 2 1,2 0 0,1 0 0,3 0-287,2-2 1,3 0 0,2-1-1,2-1-47,4-3 1,1-3 0,2-2 0,2-2 170,3 1 1,2-2 0,3-4 0,3-1-260,0 1 1,2-3 0,2-3 0,1-3 385,-3-4 0,2-2 0,3-1 0,1-1 0,3-3 0,1 0 0,-1 0 0,0 0 0</inkml:trace>
  <inkml:trace contextRef="#ctx0" brushRef="#br0">4492 15469 7886,'0'-12'-330,"0"-1"1,0 1 639,0 0 1,0-1 592,0 1 0,0 4 456,0 0-530,0 5-650,0-8 1,0 11 44,0 0 0,0 7-124,0 9 1,-4-1-12,0 6 1,-2-1-202,2 5 1,3 0-37,-3-1 0,2 1-444,2-1 0,0-3 208,0-1 0,2 0-182,2 0 1,-2 2-395,7-6 1,-5 1 1,4-5 958,0 0 0,26-32 0,6-9 0</inkml:trace>
  <inkml:trace contextRef="#ctx0" brushRef="#br0">4553 15494 7886,'0'-18'-33,"0"-3"1,0 2-47,0-1 1,0 5 372,0-2 0,0 3 328,0 2 0,4 4-274,0 0 1,6 5-125,-2-1 0,3 3-50,2 1 0,-1 0 50,0 0 0,0 1-168,1 3 1,2 4-88,-3 9 1,2-4-234,-10 4 1,1 0 75,-1 0 0,-2 3-164,2-3 1,-4 1 89,-4-2 0,-2-2 33,-2 2 0,-3-2-19,3-2 1,1 0 1,-1 1 1,4-2 304,-4-3-54,5 3 201,-3-10-230,6 5 1,6-6 25,2 0 0,3 0 26,1 0 1,1 1 11,-1 3 1,2-3 126,2 4 1,-6 0-111,2-1 1,-4 6 125,0-2 1,2-1 81,-6 1-59,0 0-74,-4 4 0,-5-1 143,-4-2 1,-3 0-115,-4-5 1,1 0-41,-6-4 1,1 0-3,-5 0 1,6 0 1,2 0 1,0 0-573,0 0 1,1 0-22,4 0 1,3-4-922,1 0 973,5-5 1,-1 2 419,8-6 0,29-15 0,12-5 0,6-4 0,0 0 0</inkml:trace>
  <inkml:trace contextRef="#ctx0" brushRef="#br0">5402 15026 7913,'-6'-12'248,"0"-1"379,6 1 85,0 5 1,6-2-400,2 4 1,4-3-280,5 4 0,2 0-536,5 4 1,1 0 296,-1 0 0,0 0-651,-4 0 0,3 1 153,-2 4 703,-3 1 0,-6 18 0,-6 2 0</inkml:trace>
  <inkml:trace contextRef="#ctx0" brushRef="#br0">5366 15210 7920,'-9'0'0,"1"0"0,4 0 290,-4 0 526,5 0-547,-2 0 0,7 0 105,7 0 0,0-4-650,12 0 1,3 0 166,5 4 0,4 0-641,-5 0 750,7 0 0,0-2 0,5-1 0,6-1 0,-1 1 0</inkml:trace>
  <inkml:trace contextRef="#ctx0" brushRef="#br0">6818 14915 7854,'-13'0'407,"6"-5"384,2 3 1,15-5-336,2 3 1,8 3-100,1-3 1,8-2-126,3 2 1,3-4-1,-3 4 1,7-1-192,-6 0 0,3 4 120,-7-3 0,3 3-370,-8 1 1,2 0-367,-9 0-450,-1 0 354,-9 0-295,-2 0 313,-5 0-129,-5 0-315,-2 5 754,-5-4 0,1 6 343,3-3 0,24-19 0,11 0 0</inkml:trace>
  <inkml:trace contextRef="#ctx0" brushRef="#br0">7581 14632 7863,'0'-12'-96,"0"-1"-200,0 1 1949,5 0-549,-4 0-748,5 5-171,-6 1 0,0 12-113,0 2 0,0 7 35,0 1 0,0 6-85,0-1 0,1-2 41,3 1 0,-2 1-212,2 4 1,-3-1-154,-1 1 1,0-5 120,0 1 0,0-2-145,0 1 1,0 2 104,0-5 0,4-1-208,0-4 337,6 1 0,-3-6 112,5-3 1,2-3-65,2-1 1,-2-5 12,2-4 1,2-6 26,-2-1 1,2-5 146,-1 5 0,-4 0-21,4 3 1,-1 1-102,-4 0 0,4 3-26,-8 1 48,3 6 1,-3-3-1,0 10 1,-5-3 35,1 6 1,-3 1 121,-1 3 0,2 0 3,2 1 1,-2-1-88,7 0 0,-1-5 85,4-3 0,1-2-54,-1-2 1,4 0-122,1 0 1,5-7 78,-2-6 1,-1 0-46,2-8 0,-6 1 51,1-5 0,-2 0 0,-2 1 1,-5-1-80,-3 1 0,-3-2-6,-1-3 0,0 3-62,0-3 1,-4 3-187,0 2 1,-5 4-381,0 4 0,-2 4 290,-1 4 1,4 2-292,0 6 0,-2 6 602,-6 2 0,-9 30 0,-6 9 0</inkml:trace>
  <inkml:trace contextRef="#ctx0" brushRef="#br0">8824 14386 7948,'0'-12'0,"0"-1"0,0 1 0,0 0-238,0-1 1,0-3 6,0 0 1024,0-1 0,0 5 237,0 0-676,-6 5 1,-2 1-171,-9 6 0,4 2 0,-4 2 0,-2 8 7,-1 9 1,-4 3-1,0 5 0,1 4 39,2 8 1,-1 2-43,6 7 1,1 3-593,7 0 0,2 6 119,6-1 1,0 6-226,0 1 0,11 0 96,5-8 1,6 1-327,3-9 0,1 4 345,3-12 0,2-3-101,6-13 0,1-7 142,3-6 1,3-5 353,5-7 0,1 1 0,-1-2 0,0-4 0,0-2 0</inkml:trace>
  <inkml:trace contextRef="#ctx0" brushRef="#br0">9439 14558 7948,'-6'-24'0,"0"3"0,-7 1 0,5 3 1124,0-3-274,5 5 305,-2 2-814,5 8 0,0 14-297,0 4 1,0 7 99,0 1 0,1 2-61,3 2 0,-3 3-6,4 1 1,-3 0-217,2-5 1,-2 5-159,2 0 1,-3 0 84,-1-5 0,4-1-102,0-2 0,1-3 66,-5-6 0,0 0 11,0 1 176,0-7 5,0 0 33,0-17 0,-5 1 165,1-10 1,-1-1-50,1-3 1,2-1-71,-2 1 0,3-5 18,1 0 0,0-5-63,0 1 0,1-2-19,3-2 0,3 0 29,6 0 1,-4 1-6,3 3 0,-2-1-18,6 6 0,-2 4-9,-2 8 1,1 4 221,-1 3-191,0 4 0,-1 6 103,-3 3 0,2 7-123,-6 6 1,0 5-70,-4-2 1,0 5-6,0 3 1,-1-2-206,-3 3 1,-3-3-65,-5-1 0,-1-1 92,1 1 1,0-5-27,-1 1 1,-3-2 59,0 2 0,-1-4 370,5-4 1,0-5-52,-1 0-311,1-5 318,5 2 211,2-10 0,10 3 122,3-2 1,3-1 377,2 1 1,4 1-183,4 7 1,-2-1-303,1 5 0,1 0-300,4 5 0,-2 3 53,-3 0 1,4 5-172,-4-5 0,2 5-46,-1-5 1,-4 1-124,-4-5 0,-1 0-43,0 1 0,1-7-184,-1-1 0,-4 0-296,0-1 1,-4 0 21,5-4 785,-7-5 0,9-19 0,-4-8 0</inkml:trace>
  <inkml:trace contextRef="#ctx0" brushRef="#br0">9993 14472 7948,'0'-14'0,"0"-2"0,0 2 233,0-2 1,0 6 1017,0 2-222,0 0 116,0 1-653,0 2-262,0 16 1,0-2-89,0 12 0,0-5 14,0 5 0,0 3-113,0 5 1,1 0-51,3-5 1,-3 5-283,4 0 0,-3-1-564,2-3 0,-2 4 427,2-1 1,-1 0-562,1-8 0,-3 4 9,3-4 978,3-2 0,-6-11 0,5-9 0</inkml:trace>
  <inkml:trace contextRef="#ctx0" brushRef="#br0">9833 14669 7948,'-6'-12'-953,"5"-1"540,-3 1 1,4 5 987,4 3 0,4-1-256,8 1 1,4-1-253,4 5 1,5 0 93,0 0 0,5 0 269,-1 0 0,1 0-1301,-1 0 1,2 5 59,-2-1 811,3 0 0,6 1 0,2 2 0</inkml:trace>
  <inkml:trace contextRef="#ctx0" brushRef="#br0">10411 14386 7948,'0'-12'0,"-1"-5"-207,-3 1 1,2-1 82,-2 5 0,3 0 2078,1 0-710,0 5-435,0 1-621,0 6 1,0 6-150,0 2 0,0 8 110,0 5 0,0 3 39,0 5 0,0-2-154,0 6 1,-4 4-79,0 4 0,-2 0-94,2-4 1,3-1 37,-4-3 0,4 2-97,1-2 0,0-4 103,0-5 0,0-3-102,0-5 0,0-6 89,0 2 0,1-8 25,4 0 1,-3-4 143,7-4 0,-5-3-113,4-5 0,-4-2 127,4-2 1,0 1-70,5-6 0,-1 2 6,0-1 0,1-4-58,-1 4 1,4-2-147,1 2 1,5-2 114,-2 5 0,-1 1-24,2 4 0,-5 5 81,5 3 0,-2 2-53,1 2 0,2 2 176,-5 2 1,-1 3-51,-4 5 1,-3 6 62,-1 2 1,-6-1-85,3 2 1,-4-5 17,-1 5 1,-4-5-37,0 5 1,-7-6-105,-2 1 0,0-2-39,-8-2 0,1-1 106,-5-3 0,1-1-18,-1-3 0,2-2-74,2 2 0,-2-3-122,2-1 0,2 0 36,-1 0 0,5-1-130,-2-3 0,1 1 11,4-5 319,-3 5 0,24-25 0,-1 1 0</inkml:trace>
  <inkml:trace contextRef="#ctx0" brushRef="#br0">10866 14238 7478,'0'-8'-1060,"0"0"2379,0 5-898,0-8 0,0 8 494,0-5-512,0 6 1,2-5-140,2 3 0,-1 2 14,5-2 0,0 3-47,4 1 1,1 0 1,-1 0 0,0 0-70,1 0 0,0 5-1,4 3 1,-4 7 54,4 2 0,0 5-26,0-2 1,3 8-304,-3 0 1,3 11 42,-3-2 0,-2 4-89,-7 0 0,-3 8-187,-5 8 0,-6 3 281,-7 2 1,2-29 0,-2 0-178,-5 0 1,-1-1 0,0 1-1,-1 0 12,-2-2 0,-1-1 1,1 0-1,-1-1-372,-1-2 0,-1-1 0,-23 21-14,3-14 1,4-5-156,8-7 1,3 0 30,5-9 739,6-3 0,7-3 0,7 1 0</inkml:trace>
  <inkml:trace contextRef="#ctx0" brushRef="#br0">12011 14558 7830,'-12'0'0,"-5"0"121,1 0 0,-1-1 624,5-3-171,0 2 195,-1-9-553,7 10 0,6-4 0,8 5 0,8-4-37,5-1 1,7 0 0,5 1 0,3 2-167,1-2 1,4 2 74,0-2 0,0 2-151,-4-2 0,-5 3-261,1 1 1,-1 0-263,1 0 1,-5 0 103,-7 0 1,1 0-1134,-6 0 658,0 5 957,-9-3 0,-34 3 0,-14-5 0</inkml:trace>
  <inkml:trace contextRef="#ctx0" brushRef="#br0">12245 14361 7859,'-7'-12'-206,"-4"-4"171,3-1 1,1 5 1244,-1 4-209,5 0-522,-8 1 1,8 1-263,-5 6 1,5 6-53,-1 2 1,-1 4 17,1 5 0,0 2-77,4 5 1,0 2-160,0 3 1,0-3 62,0 3 0,1 1-100,3-1 1,-3-1-222,3-3 1,2-1-207,-2 1 0,4-4 17,-4-1 0,2-3-982,-2 3 1482,-3-5 0,10-8 0,-4-8 0</inkml:trace>
  <inkml:trace contextRef="#ctx0" brushRef="#br0">13771 14214 7859,'-20'-4'-510,"4"-1"978,2-4 155,8 2 0,1-4-245,10 3 0,3-2-134,8 6 0,9-4 57,8 4 0,6-4-80,2 4 0,6-5-141,-2 5 1,1 0-139,0 4 1,0 0-269,-5 0 0,-1 0 75,-7 0 1,-3 0-334,-6 0 0,-5 4-106,-2 0 226,-9 6 1,-4-9-110,-8 3 0,-4 2 573,-9-2 0,2 0 0,-5-4 0,-1 0 0,-3 0 0,3 0 0,1 0 0,1 0 0,-2 0 0,2 0 0,2 0 0,4 0-139,-4 0 0,4 0 13,0 0 0,1-1 607,0-3 0,4 2 192,-1-2-188,7 3 0,-8 2-123,6 3 0,0 3-19,4 5 0,-4 2-71,0 3 1,0 2-40,4 5 1,0 5-105,0 0 0,-2 4-180,-2-5 0,3 5-230,-3-4 1,2 4 173,2-5 1,-4 1-479,0-4 0,0-1 44,4 1 0,0-6-879,0-3 1420,5-2 0,19-13 0,8-2 0</inkml:trace>
  <inkml:trace contextRef="#ctx0" brushRef="#br0">14509 14324 7864,'-5'-12'-991,"2"0"1078,-5 0 1,4 3 1071,-5 1-736,1 5 0,-4-2 141,-1 5 1,1 5-320,0 4 0,0 6-254,-1 1 0,2 6-45,3-2 0,-1 4 67,4 0 0,-3 1-89,4-1 0,0-3 16,4 0 0,0-2-42,0 1 1,1-2 34,4-6 0,5-1-138,7-3 1,3 2 136,-3-6 1,5 0-113,-2-4 1,8-5 30,0-4 1,1-1 80,-4-3 1,-1 0 54,1-4 0,-5 2-17,1-5 1,-6 0 93,1 0 1,-2 2-27,-2 6 275,-5 0-281,-1 5 0,-8 1 17,-2 6 1,1 7-15,-5 5 0,1 1 0,-1 3 1,-1 2 15,4-2 0,1 1-9,4-5 0,0 4-1,0 1 1,2-5 62,2-4 0,4-5 145,8 1 0,-1-2-63,6-2 0,-1-2 112,5-2 0,0-3 19,-1-5 0,0-2-111,-4-2 0,-1 1-46,-2-6 0,-9 5-51,0-5 0,-1 5-155,-3-5 0,-1 5 39,-7-4 0,-7 5-213,-6-2 0,-5 5-120,2 4 1,-3-2-307,-2 6 0,0 1-331,1 7 1,-1-1 387,1 5 1,4-1 50,4 1 1,2 3 537,2-3 0,22 14 0,5 4 0</inkml:trace>
  <inkml:trace contextRef="#ctx0" brushRef="#br0">15075 14337 7864,'18'-6'-106,"2"-2"1,4-7-159,0-1 1,-6 3 776,-6 5 1074,-5 0-1182,-7 1 1,-1 2-191,-3 5 1,-3 1-139,-5 3 1,-5 4 98,1 9 1,-2-4-322,2 4 1,2 1 2,-3-2 0,4 4 7,0-3 0,3-1 18,1-3 0,0-1-66,5 0 0,-2 5 135,2-1 0,3-4-5,-3-3 0,8-1 40,4 4 0,3-4 5,1 0 0,6-3 145,2 3 1,4-6-27,0 3 1,0-3 80,-4 2 0,-2-2-115,-6 2 0,0-3 93,1-1-84,-6 6 0,-2-4-10,-5 7 0,-5-5-84,-4 4 1,-7-1 66,-5 1 0,2 2-446,-1-6 0,3 4 156,-3-4 0,4 4-464,-5-4 1,10 0-516,-1-4 165,2 0 1045,3 0 0,35-32 0,13-9 0</inkml:trace>
  <inkml:trace contextRef="#ctx0" brushRef="#br0">15481 14361 7874,'0'-12'872,"0"0"18,0-1-484,-5 7 1,-2 1-248,-5 10 1,1 3 0,2 8 0,-1-1-128,1 6 1,4-2 67,1 1 0,2 4-31,2-4 1,2 3 119,2 2 1,3-4-235,5-1 1,6-5-35,2 1 1,4-6-63,0-2 1,6-5 78,3 1 1,1-3 44,-1-1 1,1-6-16,-5-7 0,-4 1 54,-5-4 0,-6-4-36,-2 0 1,-1-3 20,-7-2 0,-1-1-91,-7-3 0,-3-1 59,-5-2 0,-2 1-11,-3 7 1,0-5-31,-4 0 0,-6 5-118,2 3 1,-2 10 156,2-1 0,5 8-3,-1 0 1,1 2 7,-5 2 1,6 7-29,3 6 0,2-1-122,2 4 1,5 3 116,3 2 0,2-2-186,2 2 1,2-2-9,2 1 1,4 2-38,8-5 1,-1-1 133,6-4 0,-5-1-39,5-3 0,-2 2-92,1-6 0,4 0 283,-4-4 0,31-27 0,8-7 0</inkml:trace>
  <inkml:trace contextRef="#ctx0" brushRef="#br0">15924 14029 7874,'0'-18'0,"0"3"-38,0-5 0,2 5-84,2-2 1,-2 4 922,7 0 217,-1 1 1,4 1 164,0 3-787,1 2 0,-1 8-42,0 2 1,5 3-122,-1 5 0,1 6 44,-5 2 0,0 5-96,1 4 0,-5 2-99,0 6 1,-1 1 2,1 3 0,-3-1-211,-5 5 0,-1 0-562,-3 4 1,-10 5 109,-10-1 1,-6 5-25,-7-5 0,16-24 1,-1-1 277,0-1 0,-1 0 1,-2 1-1,-2 1 21,1-2 0,-1-1 0,0-1 0,-1-2-245,-25 18 0,1-4-326,-6-4 874,1-3 0,-6-4 0,-2-3 0,30-13 0,0-1 0,-1 0 0,-1 0 0</inkml:trace>
  <inkml:trace contextRef="#ctx0" brushRef="#br0">13377 13955 7921,'-25'0'0,"1"0"0,-1 6-124,0 2 0,-3 3 290,-1 1 1,-5 11 378,1 6 1,2 7-175,-2 5 1,7 8-467,1 8 1,3 8 227,10 0 0,2 2-133,10-1 0,7-2-219,-1-29 1,0 0-1,14 29 157,-7-31 1,2 0 0,18 23-210,8-7 1,3-1-20,5-7 1,-22-19 0,1 0 289,29 15 0,2-3 0,1-10 0,2 1 0,2 0 0</inkml:trace>
  <inkml:trace contextRef="#ctx0" brushRef="#br0">17216 13968 7883,'0'-13'-117,"-4"-3"-60,0-1 1,-4 1 396,4 4 0,-2-1 366,2 1 0,2 1-219,-7 3 1,5 2-114,-4 6 0,0 0-222,-4 0 0,-1 6 108,1 2 0,-4 4-48,-1 5 0,-5 3 55,2 9 0,-2 3-6,1 4 1,-2 3-49,3 2 1,0-2-128,0 7 0,5 1 70,-2 3 1,5 3-55,4-4 0,2-4 109,6 5 0,0-5-44,0 0 1,7-4-902,6-8 1,4-3 221,8-6 0,0-2 51,-1-5 1,6-2 180,3-11 0,3 0 39,1-4 1,4-2 360,0-2 0,1-7 0,-1-5 0,-10-10 0,5-10 0,1 0 0,4-3 0,1 1 0,-1 0 0</inkml:trace>
  <inkml:trace contextRef="#ctx0" brushRef="#br0">17610 14189 7883,'0'-25'0,"0"1"-175,0-1 0,-1 1 116,-3-1 1,2 6 1624,-2 2-528,-3 4-298,6 6-572,-4 1 0,5 16-113,0 2 0,-2 9-20,-2-1 1,3 4 108,-3 0 0,-2 1 57,2-1 0,0 5-115,4 0 0,-4 1-452,0-1 1,-2-3 101,2 2 0,3-3-4,-3-5 0,-2 2 30,2-5 80,0-1 6,-1-4 49,3-5 0,-3-7 133,5-8 1,0-8-80,0-5 1,0-3 14,0-5 0,0 2 27,0-6 1,5 0 11,3-4 0,3-1 9,2-3 0,-1 2-1,0-2 0,5-1-25,-1 1 0,2 0-1,-2 4 1,-1 7-52,6 5 0,-2 3 50,1 10 0,2 3 93,-5 9 1,-1 1-82,-4 3 1,-1 7 0,-2 5 1,-4 6-60,-5-1 1,0 2-103,0 2 1,-5 3 47,-4 1 0,-3-2-174,-4-6 1,1 2-19,-6-2 0,1 2 63,-5 2 1,0-6 101,1-3 0,1-2 117,2-2 0,-1-5 388,6-3-91,-1-3 0,11-2 905,1-3-816,4-3 0,11-4 133,2 3 0,7-2-225,-3 6 1,6 0-32,-1 4 1,2 2-314,2 2 1,-1 2-7,1 7 1,0 5 30,-1 2 0,-1 3-93,-2 2 1,1 0-131,-6-1 0,5 3 5,-5-2 0,-1 2-78,-7-6 0,3-3-249,-2-2 1,1-4 226,3-3 0,-1-4-40,0-5 1,2 0 406,2 0 0,9-20 0,2-9 0,6-2 0,0 0 0</inkml:trace>
  <inkml:trace contextRef="#ctx0" brushRef="#br0">18361 14041 7883,'0'-13'0,"0"-4"0,-4 4 587,0-4 1,-5 4-153,5 0 0,-1 2 997,1 3-520,2-3-116,-3 10-632,5-5 0,0 12-106,0 2 0,0 4 64,0 5 0,0 3-75,0 9 1,0-3-21,0 3 1,1 1-236,3-2 0,-2 5-515,2-4 1,1 1 356,-1-1 0,2-3-179,-2 2 0,-3-6-38,3-1 0,-1-1-216,1 5 0,-2-6-234,2-2 1033,-3-4 0,-23-33 0,-5-9 0</inkml:trace>
  <inkml:trace contextRef="#ctx0" brushRef="#br0">18127 14251 7909,'0'-13'0,"0"1"-345,6 0 1,0 1 255,7 3 1,4-2 448,4 6 0,8 0-308,3 4 1,4 0-257,1 0 1,0 0 0,0 0 0,0 4 203,0 0 0,5 6 0,2-4 0</inkml:trace>
  <inkml:trace contextRef="#ctx0" brushRef="#br0">18865 13955 7909,'0'-12'0,"0"-2"-182,0-2 1,2 2 441,2-2 1,-3 2 560,3 2 1,-2 4 240,-2-1-77,5 7-446,-3-9-323,3 9 1,-5 2-114,0 9 1,0 7 81,0 4 1,0 4-154,0 0 1,-1 2 33,-3 3 0,1 1-155,-5 3 1,1 1-6,-1-5 0,-2 4-68,6-5 0,-6 5 88,2-4 0,3-5 36,1-3 1,-2-6-138,2 1 0,0-2-134,4-2 183,0-5 0,1-1 129,3-6 1,-1-2 169,5-2 0,0-3-157,5-5 0,3 0 20,1 0 0,3-5-14,-3 1 0,4-2 17,0 2 1,1 2-50,-2-3 1,6 0 38,-5 0 1,5 5-115,-6 4 0,-1 5 83,2-1 1,-2 3 9,2 1 0,-5 1 9,-8 3 0,3 3 3,-3 5 1,-2 5-34,-2-1 0,-3 6 1,-1-2 0,0-1-92,0 2 1,-5-2 98,-3 2 0,-5-4-191,-3-4 1,-3-1-58,-6 0 0,1-1-61,-1-3 0,0-2 79,1-6 0,3 4-60,1 0 1,1 0-64,-2-4 1,3 0-616,6 0-180,0-5 1153,5-2 0,29-55 0,-5 26 0,0-1 0</inkml:trace>
  <inkml:trace contextRef="#ctx0" brushRef="#br0">19321 13832 7920,'4'-19'0,"0"3"0,6 2 476,-2 2 0,3 3-4,1 1 1,4 1-62,1-1 1,-1 3-129,-4 5 0,5 0 111,-1 0 1,2 5-118,-2 3 0,-2 5 98,3 3 1,-4 3 22,0 6 1,-5 5-115,0 3 1,-5 2 66,1 2 0,-3 2-88,-1 2 0,-1 2-41,-3 7 0,-5-1-359,-7 0 0,-4 0-101,-9 0 1,-1-1-177,-3-3 0,-3-4-554,4-8 0,-3 1-205,3-5 1,-3-2 484,7-6 0,-1-3 28,4-6 1,2 0 659,3 1 0,-1-4 0,9 4 0,2 2 0</inkml:trace>
  <inkml:trace contextRef="#ctx0" brushRef="#br0">20724 14128 7920,'-7'-13'0,"3"1"0,2 0 687,2-1 1,7 2-101,5 3 0,6-3 83,7 3 1,5 1-357,3-1 1,2 5-270,2-1 1,4 3-107,0 1 1,-1 0-399,-7 0 1,0 4 35,-9 0 1,2 4 210,-9-4 0,-2 2-1545,-7-2 306,-3-3 962,-5 5 1,-5-6 488,-3 0 0,-9 0 0,-29-28 0,-13-6 0</inkml:trace>
  <inkml:trace contextRef="#ctx0" brushRef="#br0">21019 13931 7920,'0'-13'0,"0"1"94,0 0 1,0 3 435,0 1-260,0 0 1,0 0 443,0 0-9,0 5-166,0-3-431,0 17 1,-5-1 17,-4 10 1,2 2 39,-1 7 0,1 3-51,-1 4 1,-3 1-221,3 0 1,3 0-74,1 0 0,-2 0 117,2 0 1,0 0-638,4 0 1,0-2 329,0-2 0,1-4-505,3-9 0,3-2 873,5-6 0,12-21 0,2-6 0</inkml:trace>
  <inkml:trace contextRef="#ctx0" brushRef="#br0">22028 13709 7920,'-12'-12'73,"5"-1"1,3 3 82,8 1 0,4-2 282,9 3 1,6 1-134,6-1 0,9 5 135,-1-1 0,8-1-307,0 1 1,1 0-161,0 4 1,0 0-222,-5 0 0,-5 0 111,-8 0 1,-3 1-306,-5 3-272,-2-3 0,-11 5 1,-3-2 245,-8 0 1,-3 0 85,-5-4 0,-6 0 382,-2 0 0,-2 0 0,1 0 0,-2 0 0,3 0 0,0-4 0,0 0 0,5 0 0,-2 4 0,4 0 3,0 0 1,5 0 204,0 0 176,0 0 50,1 0 0,2 1-3,5 3 0,0 1-88,0 7 1,0-1-93,0 9 0,0 1-100,0 3 0,0 5-131,0 0 0,1 5 16,3-1 0,-3 2-206,3 2 0,-2 0-59,-2 0 1,0-5-216,0-4 0,0-3-250,0-5 1,0 2 50,0-5 643,0-1 0,5-25 0,2-6 0</inkml:trace>
  <inkml:trace contextRef="#ctx0" brushRef="#br0">22803 13857 7920,'6'-13'0,"-1"1"0,4 0 0,1-3 504,-1 3 827,-4-4-940,1 10-163,-6-1 0,-6 3-197,-2 8 0,-3 3-93,-1 5 1,-1 0-155,1 1 0,4 0 160,0 4 1,4-4-116,-5 4 1,7-4 26,-2 0 0,2-1-99,2 0 157,0 1 63,6 4 1,0-4 52,7-1 1,0 0-10,4-3 0,-2-3 7,5 3 0,-3-5 30,3 4 1,-5-4 103,2 4 1,-1-4-124,-4 4 0,2-3 57,-10 3-88,6 0 1,-9 4 40,3 1 1,-8-1-92,-4 0 0,-4-4 23,-5 1 1,4-1-122,-4 4 1,-1-5-121,2-3 1,-4 2 59,3-2 0,-3 0-192,3-4 0,-1 0 118,2 0 0,1 0-100,-6 0 1,6-2-86,-1-2 459,2 3 0,18-43 0,5-4 0</inkml:trace>
  <inkml:trace contextRef="#ctx0" brushRef="#br0">23123 13795 7920,'6'-7'896,"-5"1"-287,3 1 361,3 4-594,-6-4 0,9 10-472,-6 3 1,0 9 96,-4 3 0,0 3 166,0 2 1,4 0-237,0-1 0,1 5-335,-5 0 0,0-5-149,0-3 0,0-2-562,0 2 0,0-4 232,0-4 883,0-1 0,-6-38 0,-1-10 0</inkml:trace>
  <inkml:trace contextRef="#ctx0" brushRef="#br0">23086 13660 7920,'-1'-18'108,"-3"-2"1,-2 0-109,-2 0 0,3 9 142,5-1 1,0 6-109,0-2 0,1 5 0,3-1 1,-1 4-119,5 4 1,-4 3-201,5 5 0,-3 1-220,3-1 1,0 2 65,-5 2 438,6-2 0,-3 20 0,5-1 0</inkml:trace>
  <inkml:trace contextRef="#ctx0" brushRef="#br0">23283 13758 7663,'13'0'-678,"-5"0"766,0 0 0,0 0 363,5 0 1,-1 4-22,0 1 1,-4 4-155,1-1 1,2 7 72,1 2 0,3 5-120,-7-2 0,2 3-149,-2 2 0,-1 2 4,-3-2 1,-3 1-104,3-10 1,-2 1 117,-2-5 0,-2-1-119,-2-3-121,3 3 1,-6-9 36,3 2 1,2-4-22,-2-4 0,3 1 82,1-5 1,0-1-56,0-3 1,1 0 86,3-1 0,3 0-6,6-4 1,-1 4 12,0-4 0,6 0-1,3 0 0,2-3 20,1 3 1,1-3 4,0 3 0,3 1 36,1 4 0,0 3 10,-5 1 1,1 5 148,0-1 1,-2 4-51,-3 4 0,-6 5-156,-6 7 1,-4-1-14,5 6 0,-7-1-1,2 5 0,-2-1-99,-2 1 0,-2-2-248,-2-2 0,2 2-47,-7-3 1,7-2-255,-3-1 0,4-4-666,1 0 624,0-1 695,0-5 0,6-2 0,2-5 0,19-22 0,6-5 0</inkml:trace>
  <inkml:trace contextRef="#ctx0" brushRef="#br0">24169 13783 7935,'0'-25'0,"0"1"0,0 0 95,0 4 1,0-2 591,0 6-60,0-1 250,0 10-762,-5 2 0,-2 10 62,-5 4 0,-1 3-29,1 4 0,0 3 2,0 6 1,-3 0-129,2-1 1,-2 1 39,7 0 0,2-1-182,2 1 1,3 2 100,1-2 1,0 2 55,0-6 0,5-4-167,4 0 1,3-1 31,4-3 1,4 0-364,4-9 1,5 0 135,0-4 0,3 0 40,-3 0 0,4-5 114,-4-3 1,-1-5 57,-3-3 1,-6-2 20,-2-2 1,-5-8 25,-4 4 0,-2-5 24,-6 0 1,-2-6-35,-2-6 1,-4 0 132,-9 4 0,-3 0 10,-9 0 1,-2 3 75,-6 5 1,0 6-7,0 11 1,0 1 145,0 2 0,-2 4-98,2 5 1,2 7 42,11 5 0,5 2-58,2 6 0,5-3-27,4 3 0,4 1-183,8 3 1,7-3 38,5-1 1,10 1-108,-1 3 0,7-3-5,1-1 1,3-5-196,1 2 1,4 1-431,0-2 0,0-4 325,-4-3 0,0-7 413,0 2 0,10-35 0,4-10 0</inkml:trace>
  <inkml:trace contextRef="#ctx0" brushRef="#br0">24539 13426 7964,'0'-12'-59,"0"-1"1,0 1-118,0 0 1,0 0 772,0-1 1,4 5-176,0 0 0,5 5 43,0-1 0,1 3-167,3 1 0,-1 0 35,0 0 0,1 5-68,-1 3 0,4 3 0,1 2 1,3 4-92,-3 4 0,3 8-118,-3 3 1,-1 5 131,-4 4 1,-1-1-134,-2 5 1,-4 2-243,-5 6 0,-4 3-199,-8 5 0,-10 1 112,3-31 1,-3 0 0,0 0 0,-1 0-201,-4 2 0,0 0 1,0-1-1,-2-1 98,-1 2 0,-1 0 0,0-4 0,0 0 179,1 1 0,-1-2 1,-1-4-1,1-2 26,-2 1 1,0-1-1,-1-2 1,0-1-67,-3-2 0,0-1 0,2-3 0,0-2 237,0-2 0,0-1 0,1-2 0,-1 0 0,-2-1 0,0-2 0,0 0 0,0-2 0,0 0 0,0 0 0</inkml:trace>
  <inkml:trace contextRef="#ctx0" brushRef="#br0">21844 13377 7964,'-42'14'-10,"1"2"1,5 3-76,3 6 0,1 5-192,-1 3 1,-1 10 120,6 2 1,-1 10 852,4-6 0,6 7-501,3-2 1,7 9-72,5-2 1,6 3-321,6-2 0,11 1-99,-4-30 0,3 0 0,2-2 0,2-1 181,2 1 1,2 0 0,1-1 0,2 0 24,3-3 0,1-1 0,1-1 1,2-2-227,2-2 1,2-1 313,5 2 0,2 0 0,-1-3 0,2-1 0,4 2 0,1-1 0,1 0 0,0 1 0</inkml:trace>
  <inkml:trace contextRef="#ctx0" brushRef="#br0">25535 13438 7925,'0'-17'85,"0"-4"1,0-1 170,0 2 0,4-2 21,1 5 1,-1 5-1,-4 4 0,-2 1-72,-2-1 1,-3 4-1,-5 8 0,-2 3-173,-2 5 1,-3 6 130,-6 2 0,1 9-4,-1 4 0,-4 4-2,1 4 1,0 3-351,8 5 0,-2 0 184,5 0 0,1 0-146,4 1 0,5 3-254,3 0 0,4 1 226,4-5 1,4 0-292,8 0 0,8-5 181,4-3 0,8-8-154,1-4 1,1-5 446,7-3 0,-2-2 0,0-5 0,-2-2 0,1-3 0</inkml:trace>
  <inkml:trace contextRef="#ctx0" brushRef="#br0">25868 13488 7925,'0'-14'-14,"0"-2"1,0-2-183,0-3 554,0 3 1270,0 12-1263,0 0 1,0 17-203,0 5 1,0 6 73,0 3 0,0 5-134,0 3 1,0 2-1,0 2 1,0 0-57,0 0 0,0-4-127,0 0 0,0-2 59,0 2 0,0-4-186,0-9 0,-4 2-10,-1-5 192,1-1 0,3-9-99,-3-3 0,2-4 106,-2-4 1,3-4 21,1-9 0,-1 2-23,-3-5 1,2-2 6,-2-7 0,3 2 18,1-6 0,4 0-5,0-4 0,5 0 15,0 0 0,2-1-17,1-3 1,0 3-70,1-3 0,3 2 67,0 3 1,5 4 3,-5 3 1,2 9 2,-2 3 1,-2 8-4,3 1 1,2 5 29,1-1 1,-2 8 8,-2 4 0,-2 7-94,-2 2 1,-1 4 67,-2 0 0,-4-2-327,-5 2 1,0-1 0,0 5 0,-5-2 27,-4-2 1,-3-4 168,-4-4 0,2 2 44,-2-3 0,-2 3-46,1-7 1,-3 2 126,3-2 0,1-3-215,4-5 182,-1 0 1,5 0 1479,0 0-586,5 0-621,-2 0 0,6 0-115,3 0 0,3 2-48,5 2 0,2 4-23,2 9 0,0-2-153,4 5 0,-4 1-32,5 3 0,-2 1 95,2-1 0,0 1-333,-4 0 0,3-5-3,-3 1 0,3-6-140,-3 1 1,5-4 134,-2-3 1,2 0-19,-2-5 1,8 0-139,-4-4 524,-2-5 0,13-29 0,-3-13 0</inkml:trace>
  <inkml:trace contextRef="#ctx0" brushRef="#br0">26618 13451 7925,'0'-13'0,"0"1"22,0 0 1,0-1 329,0 1 0,0 0 1612,0 0-1045,0 5-80,6-4-664,-5 9 0,6-2-1,-3 8 1,-1 3 0,5 6 1,-5 4-106,1 4-1,1 6-115,-1 2 1,2 5 35,-2-1 0,-3-2-384,3 2 1,-1-1 77,1 0 0,-2 3-74,2-7 1,-3 5-113,-1-4 0,2 0-290,2-5 1,-3-1-367,3-2 1158,-3 2 0,-1-37 0,0-2 0</inkml:trace>
  <inkml:trace contextRef="#ctx0" brushRef="#br0">26446 13648 7925,'0'-13'6,"0"1"0,0 0 0,0-1 0,1 5 50,3 0 1,5 5 125,7-1 0,5 3-131,7 1 1,1 0 2,8 0 0,-1 5-1494,9 3 1440,0 3 0,6-4 0,7-1 0,4 0 0,1 0 0</inkml:trace>
  <inkml:trace contextRef="#ctx0" brushRef="#br0">27184 13340 7962,'0'-12'0,"0"-1"341,0-4 0,0 3 1398,0-3-821,0 9-472,0-3 0,0 11-482,0 0 0,0 6 29,0 6 0,0 6 75,0 2 0,-1 5 56,-3 4 1,1 2-21,-5 6 0,4-1 0,-4-4 0,5 4-148,-1-3 1,-2 2-21,2 2 1,-1-5-32,1-4 0,2-3-101,-2-4 185,3 2-142,1-10 115,0 0 1,1-9 46,3-8 0,3-3-22,5-5 0,1-1 29,-1 1 0,0-2 16,1-2 0,3 2 8,1-2 0,0 2 0,0 2 0,-2-5-6,5 1 1,-3 4-17,3 4 1,-3 1 12,3-1 1,-3 2-5,3 6 0,-5 1 54,1 4 1,2 3 6,-1 8 1,-2 3-113,-7 6 0,1-5-5,-4 1 1,-1-1-12,-4 5 0,-2 0 64,-2-1 0,-4-5-196,-8-2 1,-4-4-53,-4 0 0,-1-5-50,1 0 1,-5-5 53,0 1 0,-4-3-50,5-1 1,-5-5 1,4-3 1,2-3-91,6-2 1,3 1-60,6 0 0,1 0 65,3-1 1,3 0 351,5-4 0,21-2 0,7-6 0</inkml:trace>
  <inkml:trace contextRef="#ctx0" brushRef="#br0">27615 13328 7983,'8'-10'0,"1"-2"0,-1-2-225,4 6 0,2-3 74,2 3 1,-2 2 1307,2 2 1,2 3-437,-2 1 0,6 1-277,-1 3 1,-2 4-175,1 9 0,-3 2-42,3 6 0,-5 5-31,2 3 1,-4 3 0,0 5 0,-6 3-98,-3 5 0,-3 2-87,-1 2 1,-12-2-104,-9 2 1,-7-2-161,-9-2 1,-4 3-296,0-3 1,0-4 116,4-12 0,0-3-321,0-5 1,0-2 232,0-2 1,6-9-185,2-8-1,4-3 701,5-1 0,2 6 0,6 1 0</inkml:trace>
  <inkml:trace contextRef="#ctx0" brushRef="#br0">28587 13475 7983,'0'-12'-263,"0"4"-136,0 0 1,6 3 1587,2-3 1,3 6-460,1-3 1,6 4-562,3 1 0,6 1-80,2 4 0,3-3-228,-3 6 0,5 1-153,-1 3 0,-3 0-505,-1 1 1,-4-1-848,-5 0 1644,-2 1 0,-17-1 0,-2 0 0</inkml:trace>
  <inkml:trace contextRef="#ctx0" brushRef="#br0">28587 13623 8588,'13'0'264,"4"1"-343,4 3 1,4 2-57,3 2 0,5 3-260,8-3 1,3-1-183,5 1 0,6-4 238,2 5 1,-19-8 0,1 0-1,2 2 1,0 0 0</inkml:trace>
  <inkml:trace contextRef="#ctx0" brushRef="#br0">29572 13512 7983,'-13'-8'-869,"1"0"1,-1 5 1093,-4-1 1,-2 9 466,-6 8 0,2 0-352,3 8 0,-2-5 26,5 5 1,0 1-45,0 6 1,8-2-184,-4 3 1,9-3 101,0-1 1,10-5-33,6 1 0,7-6 18,10 1 1,2-4-121,6-3 1,1-4-130,3-5 1,-2 0 128,2 0 1,-7-1-139,-1-3 1,-6-5 273,2-7 0,-5-4-82,-3-9 0,-3 2-130,-6-6 1,-1 0 13,-3-4 1,2 1-130,-6 4 1,-6-3 192,-6 7 1,-8 0 26,-5 8 0,-3-2-442,-5 6 0,2 5-621,-6 7 0,0 2 263,-4 2 1,0 6 240,0 2 0,2 3-361,2 1 0,1 6 784,4 2 0,2 20 0,-4 5 0</inkml:trace>
  <inkml:trace contextRef="#ctx0" brushRef="#br0">30938 13488 7992,'-13'0'0,"1"-2"0,0-2 0,4 3 39,-1-3 70,7 2 163,-4 2 1,8 0-103,2 0 0,4 0 138,8 0 1,3 0-51,6 0 1,7 4 70,4 0 1,3 1-126,6-5 0,4 1 31,4 3 1,12-3-319,0 4 1,-29-4 0,1 0 210,2 1 1,0 0-1,1-1 1,0 0-85,3 1 1,1 0-1,0 1 1,0-1 3,0 0 0,-1 0 0,-3 1 0,-1-1-84,31-2 1,-12 0 66,0 0 0,-9 0-59,-8 0 72,-5 0-334,-23 0 241,-2 0 1,-12 0-88,-3 0 0,-3 0-69,-5 0 1,-1-5-109,1 1 1,-6 0-360,-2 4 1,1 0 92,-2 0 1,1 0 28,-5 0 1,4 0 549,1 0 0,-1 11 0,-3 3 0</inkml:trace>
  <inkml:trace contextRef="#ctx0" brushRef="#br0">32624 13401 8051,'18'-5'0,"2"-3"0,3-2 46,2 2 1,-2-2 99,-2 6 1,1 2 136,-6 6 0,0 3 409,-3 5 1,-2 0-487,-3 0 0,-3 2-417,-5 3 1,0-4-85,0 4 1,0 0 156,0 0 1,-5-1 92,-3-3 0,-3-5 45,-2 0 1,-3 0-72,0 4 1,0-3 84,8-1 1,-3-5 52,3 1 1,3-2 262,1 3-287,2-4 1,4 8 173,2-4 0,3 3-94,5-4 0,4 5-22,1 0 1,5 2-56,-2 1 0,2 4-79,-2 1 1,-2 3 63,-6-3 1,-1-1-109,-2-4 1,0 1 77,-5-1 0,-1 0-102,-7 1 0,-4-7-21,-9-2 1,2-2 58,-5-2 0,-1 0-17,-3 0 0,-5-2-30,0-2 0,-4 2-133,5-7 0,-5 5 32,4-4 1,0 1-119,5-1 1,-4-3-30,4 3 0,-2 1-548,9-1 906,1 5 0,15-13 0,2 2 0</inkml:trace>
  <inkml:trace contextRef="#ctx0" brushRef="#br0">32685 13205 8055,'-5'-18'0,"-2"4"-350,-5-2 0,-1-2 140,1 2 0,0 5 784,-1 6 1,-3 0-277,0 1 0,-5 0-199,5 4 1,-5 5 16,5 3 0,-6 3-10,1 2 1,-2 0 128,-1 4 1,-1 2-89,0 6 0,-1 5 15,-2 2 1,-2 8-14,-3 1 1,1 6-235,4-2 0,3 8 200,0 4 0,3 6-123,10-1 1,3 2 97,9-6 1,5-4-119,3 0 1,13-5 97,3-4 0,11-7-14,1-5 1,7-6 36,6 2 1,0-3-33,1-1 0,4-7-114,4-6 0,2-1 106,1-7 1,5 0 44,0-4 1,-2-7 27,-7-5 0,-2-6 124,-6-7 0,-1-9-124,-3-3 1,-6-8 21,-7 0 0,-4-4-206,0-4 1,-7-4 132,-5-4 1,-3-1-220,-5 1 0,-4-1 11,-8 1 1,-4 1 26,-9 2 1,-2 10-59,-6 11 0,-5 6-199,-2 6 1,-3 6 88,3 3 0,-4 8-125,3 4 0,2 4-438,-2 4 1,1 2 299,0 7 0,2 0 537,5 4 0,0 1 0,3 8 0,3 4 0,3-2 0,-1 0 0</inkml:trace>
  <inkml:trace contextRef="#ctx0" brushRef="#br0">5772 16540 7860,'-13'-6'-134,"1"5"150,0-5 0,1 5 107,3-3 1,1 2 210,3-2-6,2 3 32,-3 1 1,5 0-248,0-6 0,1 5 36,3-3 1,3 3 46,5 1 1,5-4-4,-1-1 1,10 0-5,-1 1 1,4 2-12,-1-2 0,4-1 1,5 1 0,5-4-86,3 3 0,-1 0-128,1 1 0,-5 3-205,1-4 0,-3 0 151,-1 1 1,-10 0-665,-2 4 253,-9 0-23,2 0 306,-11 0 1,-7 0 55,-8 0 0,-3 0-29,-2 0 0,0 0-116,-4 0 0,4 0 28,-4 0 1,-1 1 78,2 3 1,-2-2-110,2 2 1,2 1 125,-2-1 0,1 2 182,-2-2 0,4-1 0,-4 5 0,4-5 0,0 1 0,1-3 0,0 3 0,-1 0 0,7 0 0,0-4 0,6 0 212,0 0 63,0-5 0,1 3 5,4-2 0,-4 2 433,3-2-63,-3 2 123,5-3-229,-5 5-58,5 0-244,-6 0 0,-2 7-54,-2 5 0,3 2-17,-3 6 1,2 2 1,2 7 0,0 2-13,0 6 1,0 0-65,0 0 1,0 0-148,0 0 0,0-2-126,0-2 0,4 1 100,1-5 1,0-2-274,-1-6 1,-1-3-192,5-6 223,-5 0 1,4-5-460,-3-3-310,-3-3 619,5-1 1,-6-5-25,0-3 1,1-2 491,3 2 0,-1-7 0,5 3 0,-5-20 0,2-1 0</inkml:trace>
  <inkml:trace contextRef="#ctx0" brushRef="#br0">6781 16675 7860,'-11'-1'-406,"3"-4"993,2 4 246,6-4 0,1 3-437,4-2 0,1 3-139,7-3 0,4 1-275,4-1 1,-2 2-145,2-2 0,-1 3-183,5 1 1,-5 0 43,1 0 0,-5 0-258,5 0 0,-2 0 112,1 0 0,-2 0-187,-6 0 0,-3 4 634,-1 0 0,0 0 0,-34 2 0,-9 1 0</inkml:trace>
  <inkml:trace contextRef="#ctx0" brushRef="#br0">6830 16835 7860,'-12'0'0,"3"0"-112,1 0 1,5 1-669,-1 3 1088,3-2 432,1 3 1,5-5-475,4 0 1,3 0-12,4 0 0,-1 0-325,6 0 0,-2 0 98,2 0 0,2 0-610,-3 0 1,0 0 108,0 0 1,-1-1-211,2-3 1,-2 2 682,-3-2 0,9-46 0,6-12 0</inkml:trace>
  <inkml:trace contextRef="#ctx0" brushRef="#br0">9685 16207 7860,'0'-12'-447,"0"4"-631,0 0 1546,0-1-255,0-3 0,0 0 6,0-1 1,1 2-84,3 3 0,-1-3 107,5 3 0,-4-1-56,5 0 0,-5-2-37,4 3 1,-5 1 54,1-1-76,3 5 1,-5-6 28,7 5-48,-7-6-79,4 9 152,-1-10-293,-3 10 56,3-5-62,-5 6 13,0 0 58,0-5 1,0 3 35,0-3 1,4 3 8,0-2 67,0 3-26,-4-10 1,2 10 62,2-3-41,-3-3 1,5 4 9,-6-5 0,0 4 68,0-5-61,5 7 0,-3-5 52,2 3-17,-3 2-290,-1-3 222,0 5 1,0 5-9,0 4 0,-1 6-30,-3 1 0,2 7 1,-2 2 0,-1 1-8,1 7 1,-1-6 4,5 2 0,0 1-109,0-1 1,0 3 75,0-3 0,5-2-13,-1-6 1,5 1-26,-1-6 0,3-1-8,2-7 1,-1-2 17,0-6 0,1 0 0,-1 0 0,0-1-30,0-4 1,1-1 46,-1-7 0,0-3-4,1 0 0,-1-2-12,0 1 1,-3 2 109,-1-5 1,-1 1-48,1-2 0,1-1 10,-5 6 1,2-1-19,-2 5 0,-3 4 19,3 0 3,-2 5 0,-2 0-10,0 11 1,0 2 92,0 11 1,1-5-98,3 4 1,-1 1 83,5 4 1,-4-5-62,5 1 1,-1-6 2,4 1 1,4-2 34,1-2 1,5-1 17,-2-3 0,4-2-38,0-6 0,1-3-8,-1-5 0,1-2 224,0-10 0,-1 0-61,1 0 1,-6-5 78,-3 1 1,-3-1-69,-5-4 1,1 2-95,-4-2 1,-1 3-16,-4-2 0,-6-2-77,-2 1 1,-3 0-20,-1 5 1,-1 0-200,1 4 0,-2 2-371,-2 6 1,2 5 259,-2 3 0,2 2-602,2 2 1,0 6 204,-1 2 0,2 3 25,3 1 1,3 6 37,5 3 632,0-4 0,16 23 0,5 0 0</inkml:trace>
  <inkml:trace contextRef="#ctx0" brushRef="#br0">8959 16663 7866,'-8'0'0,"0"0"0,-1 0-172,-3 0 0,4 0-557,0 0 760,-1 0 306,-3 0 0,0 0-14,-1 0-84,7 0-64,-5 0 74,9 0-182,-9 0 83,10 0-179,-4 0 0,6 0 126,3 0 0,-1 0-3,5 0 1,0 0 2,4 0 1,1 0 4,-1 0 0,4 0-13,1 0 1,9 0 4,-2 0 1,5-2 15,0-2 1,4 3-34,8-3 0,3-2-14,5 2 1,5-4-318,4 4 0,7-4 264,-30 6 1,0-1-1,5-1 1,1-1-208,0 1 1,0 0 0,3 0-1,1 1 171,-2-1 1,0 0 0,2 0 0,0 1 18,2-1 1,1 0 0,2-2 0,1 1-228,-2 0 0,0 1 0,2 1 0,-1 0 224,0-1 1,-1-1 0,-1 2-1,1 0 8,-2-1 1,0-1-1,4 0 1,-1-1-1,0 2 0,-1 0 0,0 1 0,-1-1 10,-1 0 1,0 0 0,0 2 0,-1 0-6,1-2 0,1 0 0,-1 2 0,0 1-105,-4-1 1,0 0 0,-1-1 0,-2 1 186,-5 0 0,0-1 1,1 1-1,-1-1-48,31-1 1,-3 1 132,-10-5 1,-4 4-141,-8-4 0,-3 1 425,3-1 0,-2-3-363,-2 2 1,-7 3 479,-6-3 0,0 5-514,-8-4 1,0 5 630,-3-1-717,-6 3 93,-2 1-1,-5 0-844,0 0 297,-5 0 1,0 1-255,-7 3 1,3-1 165,-8 5 0,-2 1 17,-2 3 0,0-4 554,0 0 0,-13-5 0,1 2 0</inkml:trace>
  <inkml:trace contextRef="#ctx0" brushRef="#br0">9328 17216 7333,'-5'-6'238,"3"-5"0,-2 4 227,8-6 1,3 1-133,5 0 1,1 0 41,-1-1 1,0 1 102,1 0-237,-1-1 99,0 1-207,-5 0-92,-1 5 1,-13 3-273,-6 8 1,0 3-57,-8 5 1,-1 4 155,-6 1 0,2 5-18,-3-2 0,7-1 55,2 2 0,5-2 89,-2 2 1,5 0 11,4-4 0,2-1 21,6-3 0,3-5 30,5 0 0,6-4 7,10 4 1,2-5-74,3 1 1,-2-1 29,6 1 0,-5-3-51,0 3 0,2-1 33,-1 1 0,-2-1-7,-6 5 1,-3-4-8,-6 4-1,0 1 1,-5 3 76,-3 0 0,-2 1 12,-2-1 1,-7-4 75,-6 0 0,0 1-115,-8 3 1,5-4-39,-5 0 1,2-5 2,-1 1 0,-4 2-81,4-2 0,2 1-44,2-1 0,2-2-582,2 2-61,-6-3-394,4-1 481,2 0 0,8-4 677,8 0 0,3-6 0,30-15 0,15-6 0,2-6 0,0 0 0</inkml:trace>
  <inkml:trace contextRef="#ctx0" brushRef="#br0">9808 17216 10508,'0'9'643,"0"-1"0,0 0-547,0 4 0,0 1-183,0-1 1,1 4 123,4 1 0,-3 5-121,6-2 0,-5-1-250,1 2 1,2-6-405,-2 1 0,4-2 229,-4-2 1,0-4-928,-4 1 570,0-7 866,0 4 0,0-6 0,-22-38 0,-5-10 0</inkml:trace>
  <inkml:trace contextRef="#ctx0" brushRef="#br0">9722 17118 7866,'-12'-12'204,"-1"-1"-171,1 1 1,0 4-814,-1 0 914,7-1 0,-4 1 1893,6 0-1858,0 5 1,5-2-482,3 5 1,-1 4 1,5 0 0,0 6-256,5-2 1,-1 1 56,0 0 0,5 0 85,-1-5 424,1 6 0,17-9 0,5 5 0</inkml:trace>
  <inkml:trace contextRef="#ctx0" brushRef="#br0">9931 17253 7866,'0'13'-135,"0"-1"1,0 0 101,0 1 0,0-1 49,0 0 1,1 0 242,4 1 0,-3-2 391,7-3 1,-5 3-241,4-3 1,-1-1 146,1 1-398,3-5 1,-4 2 53,5-5 0,-4 0-109,0 0 0,-4-1 71,5-3 1,-3-3-156,3-5 1,2-2 70,-3-2 0,3 2 3,1-2 0,0-2-21,1 1 0,-1-3 1,0 3 1,5 1-10,-1 4 1,5-1 48,-5 1 0,0 5-45,-3 3 1,-1 3-42,0 1 1,1 2-125,-1 7 0,-5 0 7,-3 12 1,1-1-147,-1 5 0,2 0 118,-2-1 1,-3 5 26,4 0 0,-3-5-298,2-3 1,-1-2 95,5 1 1,-4-3-271,5-9 0,-1-3 24,4-5 1,2 0-88,2 0 1,-1-5 179,6-3 0,-5-3 445,5-1 0,-1-5 0,5 1 0,-6-6 0,15-19 0,-1-11 0</inkml:trace>
  <inkml:trace contextRef="#ctx0" brushRef="#br0">10694 17216 7866,'0'-19'1040,"0"1"-525,0 6-188,0 5 1,-5 2-118,-4 5 1,0 7 11,1 5 1,-3 0-40,2 5 0,3 2-5,-3 1 1,3 4-87,-3 0 0,4 1 24,5-1 1,0 1-214,0 0 1,1 2 113,3-2 1,3 1 49,6-10 1,4 5-164,4-5 0,2-1 19,2-7 1,3-2-53,1-6 0,5-2-56,-1-2 0,1-7-20,-1-5 1,-7-6 105,-5 1 1,-6-3 28,1-5 0,-8-1-55,-4-3 0,-2-1 24,-2 5 0,-2-5 129,-2 1 0,-4-2-92,-8-2 0,1 5 115,-6 4 0,-1 3 41,-6 5 1,2-1 95,-3 9 0,1-2-116,0 10 1,2 0-18,-3 4 1,3 1 32,1 3 0,6 3 15,3 5 0,2 1-96,2-1 0,5 5 52,3-1 0,3 4-133,1-3 0,1 5 54,3-2 0,3 2-124,5-1 1,5 0 79,-1-4 1,6-1-147,-2-3 1,4-1 10,0 0 0,1-1-236,0-3 1,1-1-286,2-3 0,0-2-2,4 2 722,-4-3 0,11-19 0,7-8 0,0-1 0,1 0 0</inkml:trace>
  <inkml:trace contextRef="#ctx0" brushRef="#br0">11408 16995 7866,'0'-12'0,"0"-1"0,0 1 318,0 0 1,0 3 1308,0 1-322,0 0 189,0 1-1116,0 2 1,0 6-157,0 3 0,0 4-103,0 9 0,0 3 12,0 9 1,0-2-79,0 6 1,0-4-57,0 4 1,4-2-357,0 2 0,0 3-739,-4-4 0,4-2 507,0-1 0,5 1-387,-5-1 0,4-2 417,-4-6 0,4-3 561,-4-6 0,11-27 0,-1-7 0</inkml:trace>
  <inkml:trace contextRef="#ctx0" brushRef="#br0">11236 17253 7866,'-13'-7'224,"6"-3"-179,2 3 1,12-2 277,5 1 0,7 6-300,10-3 0,2 4-480,6 1 0,0 0-779,0 0 1236,6 0 0,12-9 0,10-4 0,-17 4 0,0 0 0,1 0 0</inkml:trace>
  <inkml:trace contextRef="#ctx0" brushRef="#br0">12035 17081 7866,'0'-12'81,"0"-1"1,-1 5 193,-3 0 1,1 4 440,-5-4 0,4 5-374,-4-1 1,-2 2-121,-6 2 1,1 7-61,-6 6 1,6 0-9,-1 8 1,-2-1-140,2 5 0,3 0 74,5-1 1,4 5-189,-4 0 0,5-1 71,-1-3 0,4-2-143,4-2 1,4-4 75,9-4 0,-2-1 69,5 0 0,5-5-72,4-3 0,1-2 4,-2-2 1,-2-6-29,3-2 1,-3-3 107,-1-1 0,-1-5 6,1 1 1,-6-6 6,-3 2 1,1-4 6,-5 0 1,3 3 13,-7 1 1,-2 5-37,-2-2 83,-3 4-170,-1 6-98,-5 1 1,-2 16 119,-5 2 1,-1 7-19,1-2 1,4 5-3,0-2 1,5-1-83,-1 2 1,2-6 75,2 1 0,0 2 1,0-2 1,6-1 207,2-6 1,7 0 102,2-5 0,9 0 123,-2-4 1,4 0-35,-4 0 1,1-5 91,-1-3 1,0-5-79,-4-3 1,-2 2 112,-6-2 0,-4-2-156,1 2 0,-7-6-19,2 1 1,-8-2-364,-4-2 0,-4 5-129,-5-1 0,-2 6-305,-5-1 1,-1 4 75,0 3 0,1 0-388,-1 5 0,2 0 318,2 4 1,4 1-433,4 3 977,1 3 0,16 22 0,4 4 0</inkml:trace>
  <inkml:trace contextRef="#ctx0" brushRef="#br0">12712 17106 7866,'0'-13'1388,"0"6"-1173,-5 2 0,-2 6-238,-5 3 0,-5 2-80,1 2 1,1 3 68,7-3 1,-3 3-58,2 2 1,4 3 49,1 0 0,-2 1 18,2-5 1,0 0-13,4 1 1,6-1 37,2 0 0,3 1 55,1-1 0,2-4-38,2 0 1,-1 1 128,6 3 1,-6 0-72,1 0 0,2-3 86,-2-1 0,-3-1-125,-5 1 1,-5 3-30,1-3 0,-3-1 16,-1 1 0,-9-5-80,-4 1 0,-9 1-78,-2-1 0,-1 1-272,-4-5 0,3 0-140,2 0 0,1 0 207,2 0 0,5-2-115,7-2 452,4-3 0,25-15 0,15-6 0,-1-2 0,0 0 0</inkml:trace>
  <inkml:trace contextRef="#ctx0" brushRef="#br0">13032 17130 7866,'-12'0'-193,"0"0"0,3 0-870,1 0 1743,0 0 0,-3 10-293,3 2 1,1 3-162,3-3 0,3 6-71,-4 3 1,4 2-32,1 2 1,6-5 5,2 1 0,3-6 81,1 1 1,4 0-133,1-3 0,5 0 43,-2-8 0,3-1-148,2-4 0,0 0 89,-1 0 1,0-4-138,-4-1 1,2-8 47,-6 0 1,5-7 26,-5-1 0,-1-2 7,-6-1 0,0-1-1,-5 0 1,0-3-35,-4-1 1,-1-4 45,-3 4 1,-3-1-54,-5 2 0,-2 3 30,-2 0 1,-4 6-7,-4 7 1,-1 5-33,1 3 0,-1 3-13,0 1 1,-3 5 40,-1 3 1,2 5-3,6 3 1,-1 3-6,6 6 1,5-1-8,7 1 1,2 0 150,2-1 0,6-1-76,2-2 1,9-2 18,3-2 1,3-5-74,2 0 0,4-1 2,-1-7 0,1 0-169,-4-4 0,2 0-280,-2 0 0,2-1-28,-7-3 0,-3-3 482,-5-5 0,-15-27 0,-9-11 0,-2-4 0,1 0 0</inkml:trace>
  <inkml:trace contextRef="#ctx0" brushRef="#br0">11728 16416 7962,'-7'-5'115,"-4"4"337,10-5-226,-5 1 0,12 3 7,2-2 0,10 3-1,6 1 1,9-4 20,12 0 0,6 0-99,10 4 1,-26 0 0,1 0-281,1 0 0,0 0 1,4 0-1,0 0 197,0 0 0,0 0 1,5 0-1,1 0-29,0-1 1,1 2-1,0 0 1,-1 2 11,-1-1 1,-1 0 0,-4 0-1,1 0-69,1-2 0,0 0 1,0 0-1,0 0-1,1 0 1,-2 0 0,0 0 0,-1 0-166,28 0 0,-7 0-64,-9 0 0,-6 0 0,-10 0-278,-3 0 121,-26-6 203,3 5 0,-13-4 15,-2 5 0,-2-5 263,-7 1 0,1 0-265,0 4 0,-1 0-82,1 0 0,4 0-760,0 0 1028,-1 6 0,-3 1 0,11 10 0,2 2 0</inkml:trace>
  <inkml:trace contextRef="#ctx0" brushRef="#br0">13500 16650 7438,'7'0'1067,"0"0"-387,-3 0 1,-2 0-235,7 0 0,-5 0-166,4 0 1,-4 0-104,4 0 0,0 2 0,5 2 0,-5-2 19,0 7 1,0-1 0,5 4 0,-1 6-150,0 2 0,-1 4 45,-3 0 0,3 11-64,-2 1 1,-4 11 63,-1 2 0,-3 6-463,-1 6 1,-6 6 263,0-32 1,-1 0 0,-3 1 0,-3 1-265,-2 0 0,-3-1 0,-3 1 0,-3-1 237,0-1 0,-1 0 0,-6 1 0,-1-1-68,0-2 1,-2-1-1,-1 1 1,-1-1-157,0-3 1,-2-1 0,1-3-1,-1-2 358,-1-4 0,0-1 0,4 0 0,-1-1 0,-1-2 0,0-1 0,1 0 0,0-1 0,0 0 0,-1 0 0</inkml:trace>
  <inkml:trace contextRef="#ctx0" brushRef="#br0">8824 16995 7914,'8'-8'0,"0"-1"0,-4 1-6,4-4 0,-4 4 56,5 0 1,-7 3 995,2-3-285,-2 0-267,-2 1-342,0 2 1,-2 5-127,-2 0 1,-3 1 119,-5 3 0,-4 4 2,-1 9 1,-5-2 6,2 5 1,-3 2-47,-2 7 0,0 2-6,1 6 0,-1 2 45,1 2 0,-1 2-270,0 7 1,1 4 218,-1 4 1,6 5-125,3-2 1,7 2 62,5-10 0,6-5-158,6-7 1,6 0 84,10-4 0,2-3-93,3-9 0,4-2 123,8-2 1,-2-1 2,7-7 0,-5 0 37,4-9 1,-2 0-18,3-4 1,0 0 13,-5 0 0,-5 0-54,-8 0 1,-7-4-40,-5 0 73,-2-5 1,-7 6-9,-3-5 359,-3 5 1,-1-4-256,0 3 371,-5 3-252,-2-10-117,-5 9-15,-1-3-265,1 5 92,5 0 0,0 0-514,3 0-88,3 0 196,-5 0-885,6 0 664,0 0 0,11-11 1,3-3-1</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1797 628 8174,'-4'-9'-340,"0"1"-425,-6 5 1063,9-2 0,-5 15-31,6 2 1,0 8-130,0 1 0,0 4-15,0 3 0,0 4-94,0 5 0,0 4 30,0 0 0,0 1-6,0-1 0,0-3-15,0 3 1,0-8-162,0-4 0,0-7-70,0-2 143,6-5-329,-5 3 1,10-11 159,-10-2 1,5-6 25,-6-3 1,0 1 192,0-5 0,11-22 0,2-10 0</inkml:trace>
  <inkml:trace contextRef="#ctx0" brushRef="#br0">1747 714 8174,'-1'-11'-139,"-3"3"0,3-3-207,-3 2 0,2-1 483,2-3 1,6 2 385,2 3 0,8-3-315,5 3 0,2 2-58,2 2 0,1-1-155,2 1 0,-3 1 89,0 7 1,-2 4-84,-7 9 1,-1-2-26,-7 5 0,-2 2-153,-6 7 0,-1-2 83,-4 6 1,-3-6-109,-8 2 1,1-3 98,-6-1 1,6-2 57,-1-3 0,-1-2 160,5-5 0,-3-7 227,7-1-8,2-4 1,2-2-104,8-4 1,5 3-66,7-7 1,3 1-97,6-4 1,1 4-8,2 0 1,0 5-110,5-1 1,-2 2 61,2 2 1,1 6-40,-5 2 1,-2 4 29,-6 5 0,-4 1-78,-4 2 0,-6 3 57,-3-2 1,-10 2-6,-6 2 0,0-2 62,-5-3 1,-2-2 2,-1-6 0,-1 1-66,-4-1 0,-1 0 37,-6 1 1,0-6-66,3-3 0,3 1-34,-2-1 0,3 0-165,5-4 1,2 0-18,6 0 1,5-1-237,3-3 1,2 1-3,2-5 502,0 5 0,49-24 0,13-1 0</inkml:trace>
  <inkml:trace contextRef="#ctx0" brushRef="#br0">2227 1058 8140,'18'0'0,"-4"0"10,2 0 0,-2-4 112,-2 0 1,5 0 139,-1 4 1,0 5 203,-3 4 0,2 2-417,-3 1 1,3 2 22,-7 2 0,-2-2-282,-2 2 1,-3-2 18,-1-2 0,0 4 39,0 1 1,-5-2 123,-3-7 0,1 2-279,-1-6 160,5 5 126,-8-7 1,10 2 15,-4-8 1,4-3-8,1-5 1,6-1-175,2 1 1,3-4 39,1-1 0,2-5 36,2 2 1,-2-2 90,2 1 0,-1 0 3,2 4 0,-4-3 80,4 3 0,-8 5-95,-1 4 397,-5 5 0,3 3-124,-6 8 0,-4 9 83,-1 3 1,-3 3-47,4 2 1,-4 0-279,4-1 0,0-1 30,4-2 0,0 1-224,0-6 1,5 5 90,3-5 1,5-4-131,3-3 1,-1-7-441,6 2 0,3-8 672,5-4 0,22-24 0,9-12 0,-18 12 0,1 1 0,-1-1 0</inkml:trace>
  <inkml:trace contextRef="#ctx0" brushRef="#br0">3089 775 8084,'-8'-5'0,"-1"-3"0,3 1 0,-3-1-177,4-1 1,6 1 255,3 0 0,3 5 440,6-1 1,3 3-332,0 1 0,6 0-157,-1 0 1,2 0-258,2 0 1,-5 0-819,1 0 1044,-6 5 0,13 13 0,-2 8 0</inkml:trace>
  <inkml:trace contextRef="#ctx0" brushRef="#br0">3064 948 8061,'-19'0'918,"1"0"-221,6 0-315,5 0 1,7 0-242,8 0 0,3 0-89,2 0 1,4 0-316,4 0 0,2 0 180,2 0 0,-1 0-750,1 0 1,0 0 832,-1 0 0,17-6 0,4-1 0</inkml:trace>
  <inkml:trace contextRef="#ctx0" brushRef="#br0">5858 418 8052,'0'-17'0,"0"3"-189,0-2 1,4 2 81,0 2 1112,0-1-278,-4 1-390,0 0-14,0 5-192,0 1-128,0 17 1,-1 3 104,-3 11 0,1 1-63,-5 2 0,1 0-10,-1 4 0,-2 1 12,6 4 1,-4 0-15,4 0 0,0-4-136,4 0 1,0-6 146,0 2 0,0-3-22,0-2 1,1-5-47,3-2 1,3-9 44,5-4 0,0-2 22,1-2 1,5-7-54,2-6 0,-1-3 7,2-5 0,-5-3-7,5-1 0,-5 1-15,5-5 0,-6 3-20,1 1 1,-4 5-84,-4-1 22,3 6 75,-9-3 1,3 13-92,-5 5 1,0 7 148,0 9 0,0 2 10,0 3 0,0 2 7,0-3 1,0 2 18,0-1 0,6 1-30,2-6 0,3 0 3,1-3 1,5-5 112,-1 0 1,6-5-48,-2 1 1,0-5-41,0-8 0,-1 1 62,2-8 1,1-3 9,-6-2 1,0-2-47,-3-2 1,-5 1 10,0-1 0,-5-4-49,1 1 1,-3-5-100,-1 4 0,-1-1-144,-3 1 0,-3 3 69,-5-2 0,-1 7-231,1 5 0,-4 3-89,-1 5 1,1-1-211,4 4 1,1 7 213,2 6 1,3 4-99,1 5 0,4 2 538,-3 5 0,19 6 0,7 3 0,2 4 0,0-1 0</inkml:trace>
  <inkml:trace contextRef="#ctx0" brushRef="#br0">6731 505 8052,'0'-13'-134,"0"1"0,0 0 239,0-1 1,0 5 761,0 0-210,-5 5 0,-2-2-225,-5 5 0,0 7-307,-1 5 1,1 6 64,0 6 0,-1 1-179,1-1 1,1 1 72,3 0 1,-2-1-217,6 1 0,0 4 18,4-1 0,0 1 12,0-4 0,1-5-56,4 1 1,1-6-43,7 1 0,0-2 100,4-2 0,1-5-72,2-3 0,7-4-15,-2-4 1,2-3 124,-2-5 0,0-2-60,-1-2 0,1-3 60,-1-6 1,-3 0-4,-1 1 0,-6-1 13,-2 1 0,-1 0 2,-6 4 1,3-2 186,-4 5-189,0 7 1,-5 4 149,-4 6 1,3 7-72,-6 5 1,1 5 134,-2 3 1,3 3-85,2-2 1,2 2-36,-2 2 0,3-2-6,1-2 0,0 0 1,0-4 0,5-2 46,3-7 0,7 2 90,2-6 1,5 0-35,-2-4 1,3-6-76,2-2 0,0-7 90,-1-1 0,0-6-27,-4 1 0,-2-1 107,-6 2 0,-5-3-160,-3 2 0,-3-2-91,-1-2 1,-1 1-37,-3-1 1,-4 2-218,-9 2 1,-2 4-231,-5 4 0,-5 2 230,0 3 1,-1 3-193,1 5 1,5 5-32,-1 3 0,2 3-156,6 2 1,2-1 647,7 0 0,3 6 0,38 7 0,8 6 0</inkml:trace>
  <inkml:trace contextRef="#ctx0" brushRef="#br0">7421 554 8052,'0'-8'1026,"0"-1"-146,0 7-554,0-4-144,0 6-500,0 0 299,-6 6 1,5 0-153,-3 7 1,2-5 168,2 0 0,2-1-103,2 1 0,-1 3 61,5-3 0,0 2 61,4-2 1,-2 2 38,2-6 1,-2 4 111,6-4 21,-2 6 0,-2-5-20,0 3-71,-5 3 1,3-4-102,-6 5 0,-1-1 77,-7-2 1,-5 2-149,-7-3 1,2 3 79,-2 1 1,-2-1-472,2-3 0,-5 2-40,5-6 0,-1 4-933,5-4 1438,0 0 0,16-31 0,4-7 0</inkml:trace>
  <inkml:trace contextRef="#ctx0" brushRef="#br0">7778 529 8064,'-9'2'-430,"1"2"1,4 1 94,-4 3 1,5 7 1275,-1-2 0,3 2-366,1-3 1,0 2-191,0 2 1,5-2-179,3 2 1,3-4 6,2-3 0,4 2-69,4-3 0,2-3-4,2-1 1,-5-2-161,1-2 1,-1-6 21,5-2 1,-2-3-171,-2-1 0,-4-2-2,-4-2 0,-1-3-119,0-6 0,-5 0 65,-3 1 1,-2-1-110,-2 1 1,-2-5 98,-2 0 0,-3 0 37,-5 5 1,-2 3 226,-2 1 0,-2 5-115,-2-2 0,-8 9 217,4 4 1,-5 3-61,0 1 0,-1 6 136,-3 7 1,3 0-30,6 8 0,0-1 52,4 5 1,3 2-129,9-2 1,4 2-10,8-6 0,4-3 90,9-2 1,3 1-56,9-5 0,3 1-75,4-8 1,1-1-158,0-4 1,4 0-282,0 0 0,2-2 49,-2-2 0,-3 3 334,3-3 0,-9-9 0,2-3 0,1-1 0,1 0 0</inkml:trace>
  <inkml:trace contextRef="#ctx0" brushRef="#br0">5341 1317 8029,'-6'-7'0,"1"0"-414,-3 3-45,2 3 0,2-6 703,0 3-15,0 2-71,4-3 33,0 5-94,0 0 1,5 0-9,4 0 0,-3 0 1,3 0 1,3-2-5,4-2 0,6 3-17,-1-3 0,2 3-50,2 1 1,5 0 59,3 0 1,3-5-98,5 1 1,7 0 36,6 4 0,9-4-230,-2 0 1,-26 2 0,0 0 213,35 2 0,-32 0 1,2 0 0,0 0 0,2 0 0,1 0 0,1 0-230,-1 0 1,0 0 0,2 0 0,0 0 211,-2 0 0,1 0 0,2-2 0,1 0 20,3 0 0,2 0 0,2-1 0,0 2-302,1 1 1,1 0 0,1-2 0,1 0 295,-3 0 1,1-1 0,2-1 0,1-1 1,4 1 1,1 0-1,2-2 1,1 1-320,1-2 1,-1 1 0,0 2 0,-1 0 315,-4 0 1,-1 0 0,1 0 0,-1 0-1,1-2 0,-1-1 1,1 3-1,1 0-2,-4 0 0,0 0 1,-1 2-1,-2 0-96,-6-2 0,-2 0 0,4 2 0,-1 0 95,0-2 0,1-1 1,-4 2-1,-1 0 50,-3-2 0,-2 1 0,-3 1 1,-2 1-17,28 2 1,2-4-25,-1 0 1,-2-2 9,-6 2 0,-13 3 488,-8-3 1,-13 1-459,1-1 1394,-9 2-1427,-3-3 366,-8 5 0,-10 0-512,-4 0 0,-3 0-67,-4 0 1,-4 1-313,-4 3 512,-6 3 0,-10 4 0,-6 2 0,-7 0 0,0 0 0</inkml:trace>
  <inkml:trace contextRef="#ctx0" brushRef="#br0">5882 1723 8114,'0'-12'0,"0"-1"0,0 1 0,-1 4 0,-3 0 0,1 1 344,-5-1 0,4-2-108,-4 6 1,4 0-62,-5 4 1,1 0-85,-4 0 1,0 7-179,-1 5 0,0 2 66,-4 6 1,3 1 147,-2 3 0,6 5-80,2 0 1,1 3-24,-1-3 1,1 5-173,3-1 1,3-1 156,-3 0 0,4-4-85,4 0 0,3-2 47,5-1 1,0-7-25,1-6 0,3-1 19,1-7 1,4 0 26,0-4 0,-2-5 37,2-3 0,-1-5-26,5-3 1,-1 1 5,1-6 0,-6 2 2,-3-1 1,-2-2-1,-2 5 1,-1 1-9,-2 4-7,2 5-273,-10 1 215,4 6 0,-5 6 40,0 2 0,4 7 26,1 2 0,4 3 4,-1-4 1,3 1 33,2-5 1,0 0 15,4 1 0,0-6 22,4-3 1,2-3 141,-2-1 1,1-5-5,-2-4 0,2-7-92,-6-5 0,1 2 155,-5-1 0,-5-1-65,-3-3 0,1-1-121,0 0 1,-7 2-51,-6 3 1,-3-2-209,-1 5 0,-5 1-496,1 4 1,-10 5 346,1 3 0,-3 2-212,-1 2 0,-1 6 117,-3 2 0,3 4-321,5 5 1,2-2 726,3 5 0,62 34 0,-11-22 0,1 1 0</inkml:trace>
  <inkml:trace contextRef="#ctx0" brushRef="#br0">6522 1846 8085,'0'-12'-101,"4"-1"-52,0 1 1,1 4 297,-5 0 90,0-1 0,-2 3 306,-2 1 1,-3 5-110,-5 5 0,0 0-598,-1 3 0,1 5 107,0-1 0,1 0-55,3 5 1,-2-4 88,6 0 1,0-1-25,4 0 1,1 0 58,3 1 1,3-1-44,5 0 0,5-3 101,-1-1 0,5-4-32,-5 4 0,6-4 50,-1 4 0,0-5-4,0 1 1,1-2 6,-6-2 1,1 4 1,-5 0-13,0 0-77,1-4 1,-8 5-13,-5 4 1,-11-3-157,-9 3 1,-4-1 51,0 4 0,-1-1-392,1-3 1,0 3-5,4-3 0,-2-2-613,5-2 1124,1-3 0,15-12 0,2-2 0</inkml:trace>
  <inkml:trace contextRef="#ctx0" brushRef="#br0">6941 1760 8046,'-6'-7'-1038,"3"1"594,-5 6 1,4 2 1107,-4 2 1,5 3-367,-1 5 1,-1 5 66,1-1 0,-1 6-127,5-2 1,0 4-174,0 0 0,0 1-21,0-1 0,6-4 0,2-4 1,3-2 119,1-2 0,6-1-75,3-3 0,-2-2-122,1-6 0,1-2 78,3-2 0,1-4 5,0-9 0,-6 2-17,-3-5 0,-2-1-3,-2-3 0,-5-1-23,-3 1 0,-2-5-120,-2 0 1,-2-1-54,-2 1 0,-7 3 96,-5-2 1,-6 2-6,1 1 0,-3 6 78,-5 2 1,-1 8-10,-3 1 0,3 6 25,5 2 0,-3 6 131,-1 6 0,2 5-126,6-1 0,5 4 21,7-3 0,4 5-159,5-2 0,0-1 78,0 2 1,10-6-82,2 1 1,8-2 61,1-2 0,2 1-102,2-1 0,1-5-75,2-3 0,4-1-244,5 1 1,4-3 14,0 3 461,0-2 0,-5-11 0,3-4 0,3-1 0,1 0 0</inkml:trace>
  <inkml:trace contextRef="#ctx0" brushRef="#br0">7728 1551 8094,'0'-13'0,"4"-3"0,0-1 0,1 1 357,-5 4 0,1 1 1463,3 3-923,-3-3-485,5 9 0,-6-2-264,0 8 1,0 4-146,0 9 0,-4 2 71,0 6 1,-2 1 124,2 2 0,3 0-109,-3 5 1,2-5-181,2 5 1,-4-4-163,0 4 0,0-6-66,4 2 0,0-3-198,0-2 1,0-1 83,0-2 0,0 1-330,0-6 1,5-1-158,4-6 1,-3 0 918,3-5 0,-1-16 0,4-9 0</inkml:trace>
  <inkml:trace contextRef="#ctx0" brushRef="#br0">7556 1846 8119,'-5'-12'0,"-2"-1"214,-6 1 0,7 4-124,1 0 1,4 4-198,1-5 134,0 7 1,11-4-5,5 6 0,8 0-216,4 0 0,4 0 65,5 0 0,0 0 128,0 0 0,-4 2 0,3 2 0,3-1 0,0 0 0</inkml:trace>
  <inkml:trace contextRef="#ctx0" brushRef="#br0">8430 1612 8128,'-7'-5'-114,"-4"2"-57,3-5 1,-3 4 413,-1-5 0,2 7 404,-2-2 1,2 2-468,-6 2 0,2 4 30,2 0 1,-1 6-331,1-2 0,4 3 18,0 1 0,4 1 4,-5-1 0,7 0 133,-2 1 0,8-1-15,4 0 1,3 1 10,1-1 0,2 0-59,2 0 1,-1-3 25,6-1 1,-5-4 108,5 4 0,-5-5 8,5 1 1,-6 2-59,1-2 0,-2 0 131,-2-4 0,-4 4 85,0 0-64,-5 0-126,8 1 0,-10-2 3,4 5 0,-10-5-144,-3 1 1,-4 2 129,-4-2 0,2 4-408,-3-4 1,0 4-80,0-4 0,1 5-240,4-5 0,-1 1-444,1-1 1099,0-2 0,5-2 0,1-7 0</inkml:trace>
  <inkml:trace contextRef="#ctx0" brushRef="#br0">8688 1698 8163,'-8'0'247,"0"0"53,5 0 1,-7 6 43,6 2 0,-1 3 64,1 1 0,2 2-211,-2 2 0,3-2-46,1 2 1,0 3 43,0 2 1,0-3-1,0-2 1,5-2-558,4-2 1,0-4 260,-1 1 0,7-7-2316,-2 2 2417,2-2 0,14-30 0,3-6 0</inkml:trace>
  <inkml:trace contextRef="#ctx0" brushRef="#br0">8725 1551 8163,'-12'-6'-224,"-1"-2"-337,1 2 332,0-5-124,0 10 353,5-4 0,34 32 0,14 7 0</inkml:trace>
  <inkml:trace contextRef="#ctx0" brushRef="#br0">8947 1711 8163,'-6'12'0,"5"0"121,-3 0-15,2 1 0,-2-1 171,0 0 1,0 1 361,4-1 1,1-1-40,3-3-380,-2 3 0,5-5-207,-3 2 141,-3-3-32,10-5 0,-8 0-41,5 0 1,-4-4-221,4 0 1,-1-6 30,1 2 0,3-3-63,-2-1 0,1-2 8,3-2 1,-1 2 190,0-2 0,1-2-10,-1 2 1,0-1 44,1 5 0,-2 0 12,-3-1 0,3 5 76,-3 0-49,3 5 1,1-1-95,0 8 0,-3 3-4,-1 5 1,-4 2-231,4 2 0,-4 2 75,4 3 0,-5 2-151,1-3 0,2 0-177,-2 0 1,4-1-182,-4 2 0,6-3-48,-2-6 708,-3 0 0,39-27 0,4-7 0</inkml:trace>
  <inkml:trace contextRef="#ctx0" brushRef="#br0">9550 1637 8163,'-6'-7'367,"-2"3"1,1 2-2217,-1 2 1365,0 0 1,-3 6 1117,3 2 0,1 4-205,3 5 0,2-2-100,-2 5 1,3 1-212,1 3 1,0 0-49,0-4 1,1 2 5,3-5 0,3 3-19,5-4 1,5-1 90,-1-6 1,6 0-175,-1-5 1,0 0-75,0-4 0,2-1 66,-2-3 1,-2-3-12,1-5 0,-5-2 22,2-2 1,-8 1-5,0-6 1,-7-1-39,2-6 0,-2 0 42,-2-5 0,0 6-57,0-2 1,-7 3 139,-5 2 1,-2-1 136,-7 1 1,1 6-84,-5 5 1,1 3 112,-1 5 1,1 1-175,-1 4 0,4 2 5,1 2 1,5 3-75,-2 5 1,5 4 109,4 1 1,-2 1-356,6-2 1,0-1 56,4 6 0,6-5-46,2 4 1,3-5 56,1 2 1,2-3-35,2-2 1,3-1-45,6-3 1,4-1-522,-1-3 792,7-3 0,2-14 0,6-6 0,6-5 0,1 0 0</inkml:trace>
  <inkml:trace contextRef="#ctx0" brushRef="#br0">10066 1391 8163,'-5'-13'30,"4"1"0,-3 0 105,-3-1 1,5 5 638,-2 0 1133,3 5-721,1-2-499,0 5-295,0 0-310,5 5 1,-2 2 111,5 5 1,-4 1 0,5-1 0,-5 2 11,4 2 0,-5 3-183,1 6 0,-3 5-217,-1 3 1,-1 2 148,-3 2 0,-7 6-359,-6 2 0,-10 8-126,-2 4 0,10-22 0,-1 0 266,-3 2 0,0 0 0,-1 1 0,-1 1 19,-1-2 0,-1-1 1,-1-1-1,0-1-140,-3-1 1,0-1 0,2-1 0,-1-1 117,4-3 1,-1-1 0,1-2-1,0 0-387,-15 13 1,-4-6 653,4-2 0,-1-3 0,3-4 0,2-6 0,3-5 0</inkml:trace>
  <inkml:trace contextRef="#ctx0" brushRef="#br0">5353 1649 8144,'-12'-4'-260,"0"0"1,-5-4 103,1 4 0,-1-1 420,5 5 1,-2 10-116,-2 2 0,-2 13 100,-2 0 1,1 7-47,2 1 1,3 8 148,-2 4 0,4 7-335,4 2 1,2 4 163,6 0 1,0 1-235,0-2 0,7 0 92,5-7 1,2-4-239,6-9 0,6-1 10,7-4 1,3 3 10,1-7 1,1-4-117,3-8 1,4-4-216,8-3 1,3-4-1356,6-5 1864,5 0 0,-3 4 0,6-3 0,-34-2 0,-1-3 0,1-2 0,1 0 0</inkml:trace>
  <inkml:trace contextRef="#ctx0" brushRef="#br0">2732 3901 8039,'0'-12'0,"0"-1"0,-1 1-60,-3 0 1,2 4 199,-2-1 1110,3 1-570,1 1-645,0 2 0,0 6 92,0 3 0,0 5-159,0 7 1,0 3 65,0 6 0,0 5 103,0 3 0,0 2-75,0 2 1,0 1 4,0 3 1,-2-2-181,-2 2 0,3-3 19,-3-1 0,2-6-142,2-2 0,0-3 13,0-1 0,0-6-244,0-3 0,0-6-730,0-2 818,6-5 1,-3 2-225,5-5 603,-5 0 0,2-38 0,-5-10 0</inkml:trace>
  <inkml:trace contextRef="#ctx0" brushRef="#br0">2707 4024 8047,'-5'-18'0,"-1"-1"0,-2-5 0,-1 0 104,5 4 1,-1 2 261,5 6 1,0-1-112,0 1 0,2 1 22,2 3 0,4-2-158,9 6 1,-2-4 105,5 4 0,-4 0-227,5 4 1,-2 0-99,2 0 0,1 7-115,-6 5 1,-1 2-4,-7 6 1,-1 1-183,-3 3 1,-3 2 161,4 3 0,-8-2-77,-1 6 0,-6-5 136,2 0 1,-3-3 11,-1-5 0,4-2 506,-1-6 124,1 1 140,-4-6-367,5-2 1,3-5-100,8 0 0,3-4-67,5 0 1,5-4-130,-1 4 0,6-1 36,-2 5 1,4 2 16,0 2 1,-1 3-99,-2 5 1,1 0 71,-6 1 0,1-1-9,-5 0 0,-5 1 62,-3-1 1,-3-4 94,-1 0 0,-1 1-52,-3 3 1,-4-4 120,-9 0 0,2-4-164,-5 5 1,-1-7 41,-4 2 0,2 2-246,3-2 1,-4 0 82,4-4 1,1 4-818,-2 0-36,6 0-317,3-4 1270,7 0 0,43-17 0,27-9 0,-21 7 0,-1 1 0,0 0 0</inkml:trace>
  <inkml:trace contextRef="#ctx0" brushRef="#br0">3138 4295 7695,'-1'12'-424,"-3"0"1,2-3 1037,-2-1-170,3 0 0,1 4-113,0 1 0,0-1-215,0 0 0,4-3 163,0-1-146,6 0 0,-4 0-14,7 0 1,-1-5-8,0 1 0,5-4-3,-1-4 0,5-3-32,-5-5 1,6-4 11,-2-1 0,-2-5 28,-1 2 0,-2 1 2,1-2 1,-6 2 19,2-2 0,-4 0 158,0 4 8,-2 1 27,-6 3-330,0 7 0,-2 3-232,-2 11 1,-1 6 24,-3 10 0,-2 5 71,6 0 0,-4 9 130,4-1 0,0 8-36,4 0 0,0 7 36,0 1 1,0 1 54,0-5 1,4 3 54,0-3 0,1 2 139,-1-10 0,-2-7-93,2-9 0,-3-6-266,-1-7 173,0 0-191,0-5 136,0-1 115,-5-12 1,2 5 16,-5-3 1,4-2-148,-5 2-104,1-5 0,-3 6-198,3-5 0,-3 4-406,3-5 0,1 3 328,-1-3 0,5-2 391,-1 3 0,25-41 0,6-11 0</inkml:trace>
  <inkml:trace contextRef="#ctx0" brushRef="#br0">4024 4123 8048,'0'-13'0,"0"-3"0,0-1 0,0 1-4,0 4 1,1 4-179,4-1 0,1 2 742,7-1 0,0 3-340,4 5 1,-2 0-242,5 0 1,1 1-243,3 3 0,0-1-322,-4 5 0,3 0-47,-2 5 0,-3-1 632,-2 0 0,-35 33 0,-10 9 0</inkml:trace>
  <inkml:trace contextRef="#ctx0" brushRef="#br0">4000 4344 8048,'-13'0'-76,"1"0"540,0 0 164,-1 0 0,6-1 211,3-3-449,3 2 1,2-3-277,3 5 0,3 0-201,6 0 0,4-4-516,4 0 1,2-1 360,2 5 1,-1 0 241,1 0 0,38-5 0,-27 2 0,0-1 0</inkml:trace>
  <inkml:trace contextRef="#ctx0" brushRef="#br0">6018 3692 8048,'-4'-17'0,"0"1"0,-1-2-167,5 2 1,0 2-298,0-2 0,0-2 870,0 2 476,0-1 0,0 5 17,0 0-603,0 5 1,2 1-192,2 6 79,-3 0 0,5 10-259,-6 2 1,0 9 159,0-1 1,-2 9 33,-2 4 0,2 2-140,-7 2 0,5 1-74,-4 3 1,5-1 0,-1 5 1,3-5 90,1 1 1,0-3-63,0-1 1,0-7 60,0-5 1,5-3 40,3-10 0,9-2-23,3-10 0,4-3 25,0-5 1,1-6-30,-1-11 1,2 1 21,3-1 1,-7-4-160,3 1 1,-5-5 92,1 4 0,-4 5-346,-4 3 153,-1 6 0,-4-1 100,0 7 1,-5 7 104,1 10 0,-2 1 24,-2 12 0,0 4-32,0 3 0,0 1 103,0-4 0,5-1 98,3 1 1,3-1-85,2 1 1,0-6 117,4-2 0,2-9-76,5-4 0,2-4-61,3-4 1,-3-4-26,3-9 0,-3-2-17,-2-6 0,0-3 50,-4-1 1,-2-4-2,-6 4 0,-5-1-113,-3 2 1,-2-2 68,-2-3 1,-2-1-213,-2 5 1,-3 0 61,-5 5 0,-4 3-95,-1 1 1,1 10-126,3 2 0,-3 5-105,0 3 0,-1 1 43,5 3 0,5 7-56,3 6 0,3 5 457,1-2 0,32 36 0,-11-23 0,-1 0 0</inkml:trace>
  <inkml:trace contextRef="#ctx0" brushRef="#br0">6965 3938 8057,'7'-12'9,"4"3"167,-3 1 1,5 4 330,3-4 0,-1 1-65,6-1 1,-1-2 209,5 6 1,-1-4-552,1 4 1,0 0 28,-1 4 0,-1 0-882,-2 0 1,1 0 453,-6 0 0,1 5-1459,-5 4 1757,0-4 0,0 11 0,1-2 0</inkml:trace>
  <inkml:trace contextRef="#ctx0" brushRef="#br0">9217 3470 8048,'0'-12'0,"4"0"-223,1-1 0,0-3-294,-1 0 0,-1-2 531,5 1 0,-4 4 484,4-4 1,-1 4 164,1 0 53,3 1 117,-9 0-203,9-1-486,-10 7 1,4 6 117,-5 8 0,0 4-198,0 5 1,-4 2-51,0 5 0,-1 1-42,1 0 0,2 3 44,-2 1 1,2 4-146,-3-5 1,4 3-43,-3-3 1,3 2 154,1 3 0,4-3-82,0-5 1,5-6 69,0-3 0,1-2-127,3-2 0,3-5 98,1-3 1,3-4-9,-3-4 0,3-7 54,-4-5 1,5-6 4,-5 1 0,1-2-83,-5-1 1,0 0 63,1 4 1,-2-2 2,-3 6 0,-3 3 0,-5 5-57,0 5 0,0-1 93,0 8 0,0 5 0,0 7 1,0 2 6,0 2 1,2 3 120,2-2 0,3-2-12,5 2 0,0-6-107,1 1 0,4-8 10,4-4 1,6-2 22,2-2 0,5-6-98,-1-2 1,-2-8 78,2-5 1,-6-2-16,2-2 0,-4-1 42,-5-2 0,-2 2 103,-6-3 1,-5 3-157,-3 1 1,-2-3 38,-2-1 0,-6 0-204,-2 5 1,-3 0 129,-1 4 1,-5 2-299,1 6 1,-5 5-98,5 3 1,0 4-254,3 4 1,1 3 117,0 5 554,5 6 0,12 39 0,2-20 0,0-1 0</inkml:trace>
  <inkml:trace contextRef="#ctx0" brushRef="#br0">10571 3409 8066,'0'-12'0,"0"-1"195,0 1 65,0 0 1,-5 5 432,-4 3 1,-2 2-491,-1 2 1,-4 2-433,-1 2 1,-5 3 86,2 5 0,-2 0 172,2 1 0,2 3-222,5 0 1,2 1-18,3-5 36,3 0 1,6 1 46,3-1 0,9-4 66,7 0 0,-1-1 40,2 1 1,-2 2 7,1-6 1,4 2 104,-4-2 1,-2-2-96,-2 7 1,2-5 201,-1 4 1,-2-4-39,-7 4 1,3-4 44,-3 5 0,-3-5-65,-1 4 0,-2-4-51,-2 4 0,-7-1-36,-5 1 1,-6 3-9,-7-3 1,1-1-293,-1 1 0,0-4 112,1 5 1,-1-7-496,1 2 1,0 2-535,4-2-8,2 0 1170,11-4 0,62-38 0,-17 14 0,-1 0 0</inkml:trace>
  <inkml:trace contextRef="#ctx0" brushRef="#br0">10793 3446 8084,'5'-7'0,"-4"-4"1485,10 4-425,-9 0-727,9 7 1,-10 11-78,3 6 1,-3 0-223,-1 0 1,0 2-49,0 6 1,0-2-197,0-3 1,-4 4 135,0-4 0,0-2-316,4-2-11,0 3 0,0-5-347,0 2 0,2-7-74,2-5 1,2-3 449,7-1 0,-1-1 372,0-3 0,6-30 0,1-13 0</inkml:trace>
  <inkml:trace contextRef="#ctx0" brushRef="#br0">10916 3347 8116,'-13'-12'0,"-3"0"73,-1-1 0,-3 1 175,4 0 0,-1-1 140,5 1-207,0 5 0,3 2-134,1 5 1,5 5-194,-1 4 1,4 1-1143,4 3 1288,3 5 0,20-1 0,8 1 0,2 5 0,0-1 0</inkml:trace>
  <inkml:trace contextRef="#ctx0" brushRef="#br0">11088 3433 8116,'0'9'-230,"0"-1"1,1-4 142,3 4 1,-1-1 630,5 1 0,-1 3-86,1-3 0,3 3 74,-3 2 0,2-1-309,-2 0 1,2-4-172,-6 1 1,4-5-132,-4 4 213,0-5-104,-4 8 10,0-10 0,0-1-103,0-8 0,0 1 32,0-1 1,4-2-80,1-6 1,0 2 111,-1-2 0,-1-2-4,5 1 1,0-3-10,5 4 0,3-5 19,0 5 0,2-1 120,-1 5 0,-2 1-67,5 3 0,-1 2 11,2 6 0,-2 2-55,-3 2 1,-2 3 2,2 5 0,-3 4-37,-5 1 0,1 5-11,-4-2 0,-1 3-385,-4 2 1,0 0 158,0-1 1,0-3-193,0-1 0,0-5-151,0 2-665,0 2 1262,5-6 0,24-17 0,11-11 0</inkml:trace>
  <inkml:trace contextRef="#ctx0" brushRef="#br0">11863 3360 8122,'-1'-7'-172,"-3"3"-43,-3-3 0,-5 5 438,-1-2 0,5 8 64,0 5 0,0 2 45,-5 1 1,5 2-164,0 2 0,5 2 2,-1 2 1,3 4-48,1-4 0,0-1-7,0 2 0,7-6 1,5 1 0,2-2 31,6-2 0,1-5-140,3-3 1,5 2 42,0-2 0,3 0-148,-3-4 0,0-6 130,-5-2 0,0-3-19,-4-1 0,2-6-10,-5-2 0,-2-1-104,-7-4 0,1 4 3,-5-8 1,1-1 51,-5 1 1,-5-1-4,1 1 0,-9 3 38,0-2 0,-7 3 99,-1 4 1,-2 0-78,-2 4 1,-5 5 21,-2 4 0,-4 5 4,-1-1 0,0 4 8,0 4 0,6 3 10,2 5 0,4 0-23,5 1 0,8 3 37,8 0 1,2 2-21,2-1 1,7-4 3,5 4 1,6-4-60,7 0 1,1-1-8,2 0 0,4 1-138,5-1 0,0-1-256,0-3 0,0-1-44,-1-3 0,0-3 146,-3 3 1,1-2-1163,-5-2 1465,-6 0 0,-5-17 0,-6-3 0</inkml:trace>
  <inkml:trace contextRef="#ctx0" brushRef="#br0">8959 4110 8139,'-12'0'-1517,"-1"0"1770,1 0 0,4 0-91,0 0 1,3 0 488,-3 0-420,6 0 47,-4-5-228,6 3 1,1-3 14,4 5 1,1 0-7,7 0 0,4 0 14,4 0 1,4 0-26,3 0 1,9 0 32,8 0 0,10 0-3,7 0 0,5-1-287,-31-1 1,1-1-1,5 3 1,0-1 246,1-1 1,0 0-1,4 1 1,0-1-10,0 0 0,1 0 1,3 1-1,0 1-279,2-2 0,1 0 1,0 1-1,0 0 244,-1 2 0,1-2 0,-2 0 0,1-2 13,-2 1 1,0 0 0,2-2 0,0 0-68,2 2 0,0 0 1,3-3-1,-1 0 29,1 1 0,-1 0 1,1-1-1,-1-1-88,-2 0 1,1 0-1,-1 0 1,1 1 17,-1 1 0,0 0 0,2-2 0,0 1 68,-2 0 1,1 2 0,-2-1 0,1 1 45,-4-2 0,0 1 0,2 3 0,0 0-15,2-1 0,0 0 0,2 1 0,-1 0 4,-3 1 1,0 0 0,3 0 0,-1 0-1,-6 0 0,0 0 0,6 0 0,0 0 56,-2 0 0,1 0 0,0 0 0,1 0-32,-6 0 1,0 0 0,0 0 0,-1 0-186,-2 0 1,-1 0 0,-2 0 0,1 0 239,1 0 1,0 0 0,0 2 0,-1 0-67,-2 0 1,-2 0 0,1 1-1,-1-1-100,26-2 1,-1 0 127,-3 0 1,-3 0-18,-6 0 1,-8-2 344,-16-2 0,-2 1-357,-10-5 1,-1 4 1031,-4-4-1151,-5 5 556,-1-2 1,-8 1-469,-2-1 0,-8 1-405,-9 4 1,-2 6-184,-2 2 605,-5 3 0,-2-2 0,-5 0 0,-6 0 0,1 1 0</inkml:trace>
  <inkml:trace contextRef="#ctx0" brushRef="#br0">9525 4627 8095,'-12'-12'-267,"3"4"-449,1-1 1,0 7 869,-4-2 0,-2 2 424,-2 2 0,2 2-277,-2 2 1,-4 8 10,0 8 0,1 4-80,-2 0 1,6 5-26,-1 0 0,2 5-113,2-1 0,5-2 2,3 2 1,3-6-45,1 2 1,9-4 61,3-5 0,9-2-138,-1-6 0,9-5 66,4-3 0,3-2-156,0-2 0,-3-2-17,0-2 0,-6-3-100,2-5 0,1-6 122,-1-2 1,0-4 50,-5 0 0,0-1-24,-4 1 0,1-1 19,-9 0 0,2 6 18,-10 3 75,0 8 0,-6 2 23,-2 6 0,-1 6 13,-3 2 0,-3 7 1,2 1 0,3 6-5,-3-1 1,7 1 8,-2-2 0,4 2-19,4-6 1,3 1-11,5-5 0,6-1 131,2-3 0,3-2-124,2-6 1,0-2 49,-1-2 0,1-4-5,-1-8 0,0 1-1,-4-6 1,1 1-3,-9-5 0,2 2 0,-10 2 0,0-2-183,-4 2 1,-2-2 90,-2-1 0,-2 3-319,-7 1 1,-5 5-39,-2-2 0,-3 9-174,-2 4 1,0 2 40,1 2 1,-5 2-283,0 2 0,-3 0 773,3 8 0,6-2 0,6 6 0,64 20 0,-16-16 0,1 0 0</inkml:trace>
  <inkml:trace contextRef="#ctx0" brushRef="#br0">10276 4676 8183,'11'-12'0,"-3"0"0,-1 5 1013,-3 3-577,-3 2 0,3 2-100,-8 0 1,-3 2-143,-5 2 0,-2 3-128,-2 5 1,2 0 5,-2 1 1,2-1-263,2 0 0,1-4 1,3 1 0,-2-1 152,6 4 0,0-4-116,4 1 1,5-3 39,4 3 0,3 0 70,4-5 0,8 5 30,4-5 0,2 4 5,-1-4 1,1 0 27,3-4 0,-3 4 8,-5 0 1,-6 2 103,-3-2 0,-2-1-69,-2 5 0,-5-4 40,-3 4 0,-4-4-98,-4 4 1,-8 1-10,-9 3 0,-3 0-16,-5 0 1,2-3-135,-6-1 0,-3 0-295,-1 4 1,-1-1 148,9-2 0,1-3-415,3-2 1,6-2-172,2 2 886,4-3 0,36-18 0,18-9 0,1-2 0,-1 1 0</inkml:trace>
  <inkml:trace contextRef="#ctx0" brushRef="#br0">10571 4676 8183,'0'-12'0,"0"0"0,0 4 197,0-1 1,-1 7 981,-3-3-914,2 4 0,-5 11-67,3 2 1,3 4-114,-3 1 1,2 2 112,2 6 1,0-2-328,0-3 0,5 4 64,-1-4 1,5-1 135,-1 2 1,5-8-145,3 0 1,-1-2 82,6-7 0,3 4-6,5-4 1,1-4-127,-1-4 0,-3-10 11,2 2 1,-3-9 90,-4 1 0,-1-3-109,-8-2 1,2-1 18,-10-3 1,0 3 16,-4-2 1,-1-2 26,-3 1 1,-7 2-3,-6 6 1,-3-1 59,4 6 1,-6 1 6,1 7 1,-6-2 63,-2 6 1,0 0-86,5 4 1,-1 1 72,1 3 1,3 4-50,1 9 1,6-2 15,2 5 1,5-3-28,7 3 0,0-3-6,0 3 1,7-5-12,5 2 0,2-4-5,6 0 0,1-1-278,3 0 1,5 1-23,0-1 0,5-5-42,-1-3 1,-2 1 167,2-1 0,-2 1 205,2-5 0,25-22 0,0-6 0</inkml:trace>
  <inkml:trace contextRef="#ctx0" brushRef="#br0">11162 4578 8178,'8'-18'0,"0"-2"0,-4-2-407,4 1 0,-1-1 607,1 6 1,3 0 727,-2 3 0,-4 1 334,-1 0 6,3 5-1066,-6 1 1,5 8 8,-6 2 1,0 4-85,0 8 1,0 2 10,0 3 0,0 6-174,0-2 0,0 2 6,0-2 1,-1 3-350,-4 1 1,4 4-77,-3-4 1,3-1-388,1-3 1,0 4 242,0-1 0,0 1 176,0-4 1,0-6-816,0-3 1238,0 3 0,11-32 0,2-4 0</inkml:trace>
  <inkml:trace contextRef="#ctx0" brushRef="#br0">11100 4775 8178,'-5'-12'0,"-3"-1"0,2 1 362,2 0 0,3-1-50,1 1 0,2 5-286,7 3 0,4 3 152,12 1 1,5 0-604,3 0 0,4 0-21,4 0 0,-2 4-273,6 0 0,3 0 719,2-4 0,12-7 0,10-2 0,-24 2 0,1 0 0,0 0 0</inkml:trace>
  <inkml:trace contextRef="#ctx0" brushRef="#br0">11888 4590 8178,'12'-12'0,"-4"0"0,1-1 1,-7 1 49,2 0 1,-2 3 267,-2 1 1,-2 6 217,-2-3 1,-3 0-390,-5 1 1,-6 0 52,-2 4 0,1 1-282,-2 3 0,2 2 101,-1 2 1,2 3-171,5-3 1,2 3 17,3 1 0,-1 2-12,5 2 0,0-2 1,4 2 1,1 2 69,3-1 1,4-1-22,9-4 1,-2 5 66,5-1 0,1-1 139,3-7 0,1 3-30,-1-2 1,4 0 147,-4-1 0,2 2-91,-9-6 0,-1 1 280,-3 0-203,-1-4-100,-5 10 0,-7-6-65,-9 4 1,-7-3 59,-4-1 0,-5-3-333,-4 6 0,3-5 71,-2 1 1,3 2-441,4-2 0,0 1-35,4-1 0,-1-2-232,2 2 1,6-3 858,-2-1 0,30-22 0,4-5 0</inkml:trace>
  <inkml:trace contextRef="#ctx0" brushRef="#br0">12146 4652 8178,'0'-7'1866,"0"1"-1612,6 6 1,-5 2-2,3 2 1,-2 3-19,-2 5 0,1 4-1,3 1 1,-3 3 19,3-3 1,-2-1-1,-2-3 1,0-1-317,0 0 0,0 0 6,0 1 0,0-1-1476,0 0 0,1-5-467,3-3 1193,-2 3 0,5-6 806,-3 4 0,2-31 0,7-9 0</inkml:trace>
  <inkml:trace contextRef="#ctx0" brushRef="#br0">12183 4504 8161,'-4'-18'-152,"0"-2"0,-2 2-531,2 2 963,3-4 1,-4 11 243,5-3-1003,0 7 1,5 1 61,3 8 417,3 3 0,34 27 0,9 6 0</inkml:trace>
  <inkml:trace contextRef="#ctx0" brushRef="#br0">12417 4664 8161,'0'12'0,"0"1"-314,0-1 0,0-4 439,0 0 1,0 1 690,0 3 1,0 4-355,0 1 0,1-2-189,3-7 1,-2 3 75,2-3 1,1-1-94,-1 1 1,2-5-152,-2 1 1,-1-3 82,5-1 1,-4-1-128,4-3 0,-1 0 25,1-9 1,3 4-259,-3-8 1,8 0 72,0 0 1,0-5-45,-3 2 1,0-2-16,4 2 1,-2-2 47,5 5 1,-3-2 51,3 7 1,-3-3 54,3 7 0,-5 2-21,2 2 1,-2 3-16,1 1 1,-6 6-8,2 7 0,-3 0-52,4 8 1,-5-1-146,0 5 0,-5-4-288,1-1 0,-3 1 193,-1 3 0,0-3-129,0-1 0,0-5-82,0 2 1,2-4 548,2 0 0,25-23 0,10-5 0</inkml:trace>
  <inkml:trace contextRef="#ctx0" brushRef="#br0">13118 4627 8130,'-8'-8'-95,"0"0"0,4 5-379,-4-1 1046,-1 3 1,-3 1-115,0 0 0,0 5-428,-1 3 0,2 7 10,3 2 1,-1 0-83,4 0 1,-3 1 126,4 2 1,0 2-106,4-6 1,6 5 88,2-5 1,4 1-88,4-5 0,4-1-42,4-3 0,1 2 108,-1-6 0,1 0-135,0-4 0,-5-1 62,1-4 0,-2-1-65,1-7 1,-2 1 68,-6 0 0,-1-6-3,-2-3 1,0-2-29,-5-1 0,0-1 1,-4 0 0,0-3 75,0-1 0,-5-4-36,-3 4 1,-5 2 89,-3 7 0,-3-2-57,-6 5 0,1 2 7,-1 7 0,-1 3 22,-3 5 1,3 1 6,-2 3 0,2 4-41,1 9 0,7-2-12,6 5 0,5-3-103,7 3 1,7-1 67,5 2 0,6 1-253,7-6 1,1 0-109,2-3 0,2-1-94,3 0 0,3-5 71,-3-3 415,-3-2 0,7-11 0,5-4 0,1-1 0,0 0 0</inkml:trace>
  <inkml:trace contextRef="#ctx0" brushRef="#br0">13648 4393 8130,'0'-12'0,"0"0"0,0-1 0,0 1 0,0 4 846,0 0 0,4 4-267,0-5 1,0 5 585,-4-4-233,0 5-318,5-2-433,-3 5 0,7 1 0,-5 3 1,5 3-124,-5 5 1,5 6 127,-1 3 0,2 3-198,-2 5 0,2 3-78,-6 4 0,0 3-114,-4 2 1,-5 0-130,-4 8 1,-13 0-317,-6 13 0,8-30 0,-1 0 462,-3 5 0,-1 0 1,-5 0-1,-1 0-385,-3 0 1,-1 0 0,-3-1-1,-1 0-70,0-1 1,0 0 0,-1-2 0,-1-2 641,5-3 0,-1-3 0,-2 0 0,0-3 0,6-5 0,0-1 0,-30 14 0</inkml:trace>
  <inkml:trace contextRef="#ctx0" brushRef="#br0">8700 4541 8192,'0'-23'0,"0"2"0,-1-2-313,-3 2 1,3 0 416,-3 0 0,1 3 1421,-1 6-1220,-3 0 1,-5 5-358,-1 3 1,1 2 29,0 2 0,-5 2 188,1 2 0,-6 8 107,1 9 0,0 2-107,0 2 0,-6 5 129,2 2 0,2 9-131,2 5 0,2 1-176,-1 3 1,2 4 115,6 4 1,5-2-161,3 1 0,4-1-267,4 2 1,8 1 183,9-6 1,7-5-44,5-7 0,7-8 33,1-5 0,5-3 4,-1-5 0,3-3-120,1-9 1,1-2-261,-1-6 0,3 0 24,-3 0 501,-2 0 0,-8 0 0,-2 0 0,-5 0 0,-5 0 0,-2 0 0</inkml:trace>
  <inkml:trace contextRef="#ctx0" brushRef="#br0">15813 3766 7891,'-8'-9'0,"0"1"0,5 4 40,-1-4 1,3 4 73,1-4 0,0 4 377,0-5 175,0 7 1,5-5-464,4 3 0,6 2-52,1-2 0,6 3-448,-2 1 0,0 0 190,0 0 0,-1 0-156,2 0 0,2 0-191,-3 0 1,-2 1-870,-1 3 1323,2 3 0,-27 22 0,-2 4 0</inkml:trace>
  <inkml:trace contextRef="#ctx0" brushRef="#br0">15764 3950 7909,'-12'0'199,"0"0"0,1-1 39,2-3 218,4 2 0,6-3-136,3 5 0,7 0-273,6 0 0,5 0-213,-2 0 0,3 0-321,2 0 1,0 0 178,-1 0 308,1 0 0,9-5 0,6-1 0,3-1 0,0 0 0</inkml:trace>
  <inkml:trace contextRef="#ctx0" brushRef="#br0">18029 3126 7930,'0'-13'0,"1"1"-411,3 0 1,-3 0 204,4-1 1,0 1 788,-1 0 0,2-1-147,-2 1 1,-3 0 13,3-1 1,-2 5-129,-2 0 0,0 4 200,0-4-151,0 5-172,0-3-169,0 6 0,0 6 133,0 2 1,-2 4-235,-2 5 0,3 2 53,-3 6 0,-2 3-127,2 1 0,0 1-1,4-1 1,0-2-102,0 6 1,0-6 20,0 2 0,0-3 148,0-1 1,0-2 14,0-3 1,0-2-4,0-5 0,4-5 57,0 0 1,6-5-58,-2 1 1,4-10 202,5-6 0,-2-2-39,5-6 1,-5-1-48,2-3 1,0-1-28,0 0 1,-1 2 4,-4 3 0,-1 2-55,-2 6 56,2-1-135,-5 6 1,1 7 50,-3 9 1,2 6 158,-2 1 0,1 6-128,-1-1 0,-1 2 1,5 1 0,1-4 20,3-4 1,0-2 0,1-2 1,3-1 118,0-3 1,10-2-64,-1-6 0,2-7 130,-2-6 1,0-4-24,-1-8 1,-3 0 78,-1 1 1,-5-5-94,2 0 1,-9-1-30,-4 2 1,1-4-146,-1-5 1,1 4 137,-5 1 1,-2 0-386,-2-1 0,-3 5 128,-5 7 1,4 3-380,0 6 0,-1 5 179,-3 3 1,0 4-610,-1 4 1,1 4 295,0 9 1,1 2 657,3 5 0,-3 1 0,26 27 0,0 7 0</inkml:trace>
  <inkml:trace contextRef="#ctx0" brushRef="#br0">19124 3027 7968,'1'-12'6,"3"0"1,-2-1 81,2 1 1,-3 4-127,-1 0 2034,0 5-1482,0-3 1,-1 8-351,-3 2 1,-2 3-360,-2 5 0,-3 6 120,3 2 0,1 0-46,-1 0 1,4 5 75,-4 3 0,5-3 100,-1-5 1,2 1-89,2 4 0,0-2-392,0-3 0,2 2 116,2-5 1,3-2-4,5-7 0,0 1 217,1-4 0,4-1 144,4-4 0,1-6 51,-2-2 1,8-7-32,-4-1 0,4-6 56,-4 1 1,-3-2-58,-1-2 0,-3 2-37,3 3 1,-9 2 93,1 5-2,-8 7-146,2-5 1,-6 15-104,0 0 1,-4 5 87,0 4 0,0 0 27,4 4 0,0-3 21,0 2 0,1-2-23,3-2 1,0-1 82,8-3 1,-2 2 13,6-6 0,4 0 170,0-4 0,2-2-75,-2-2 1,2 0 112,-5-8 1,-1 2 47,-4-6 1,1-2-129,-1 2 0,-5-5-270,-3 5 0,-3-6 40,-1 1 1,0 2-83,0-1 0,-5 6-105,-3 2 1,-3 1-331,-2 7 1,-3-4 36,0 4 1,-6-1-369,1 5 1,2 6 207,-1 2 1,0-1 657,0 1 0,24 22 0,11 10 0</inkml:trace>
  <inkml:trace contextRef="#ctx0" brushRef="#br0">19850 3040 8030,'7'-6'340,"-2"5"477,-5-5-307,0 6 0,0 2-332,0 2 1,-4-1-307,0 5 29,-6 0 1,5 4 129,-3 1-52,2-1 1,6 0 103,0 0 0,2-1-140,2-2 1,3 2 131,5-3 0,4 1 26,1 0 1,3 1-89,-3-1 1,-1 0 6,-4-1 0,-1 3 55,-3-2 1,2-3 90,-6 3-269,0-1 0,-9 4 70,-3 0 1,-5-3-125,-3-1 1,-3-4-169,-6 4 1,1-5-215,-1 1 1,2 1 9,2 0 0,-1-1 529,6-4 0,16-39 0,8-8 0</inkml:trace>
  <inkml:trace contextRef="#ctx0" brushRef="#br0">20145 3003 7719,'-7'0'-892,"-2"1"1436,5 3 0,0 7-276,4 6 1,0 4 52,0 0 0,5 2-27,3 2 0,3-1-179,2 1 0,0-4 47,4-1 1,-2-5-85,5 1 1,1 1-63,3-5 1,5-2-8,0-10 1,4 0-115,-5 0 0,5-6 159,-4-2 1,-2-7-9,-6-1 1,1-6-41,-6 1 1,0-6 11,-3-2 1,-6-5-199,-3 1 1,-3 2 134,-1-2 1,-1 1-68,-3 0 1,-5 2 41,-7 5 1,-3 0 26,-6 1 1,-5 5 184,-3 2 1,-2 9-120,-2 4 0,-4 3 36,0 1 0,0 1-35,4 3 0,7 4 251,5 9 1,6 0 1,7 4 1,5 2-161,3-2 0,5 2-45,7 1 0,2-3-113,10 0 0,1-5 70,3 4 1,1-5-137,0 2 1,3-5-449,1-4 0,8 3 231,-4-2 0,5-4 324,-5-1 0,13-13 0,5-5 0</inkml:trace>
  <inkml:trace contextRef="#ctx0" brushRef="#br0">17524 3753 8102,'-7'-1'-1544,"3"-3"1544,-3 3 0,5-9 234,-7 6 133,7 0 0,-4 2 25,6-2 1,1 3-163,4-3 0,1 2-43,7 2 0,3-4-13,1 0 1,9 0 94,-2 4 1,10-4-39,3 0 0,4 0-22,4 4 0,5-4-259,-1 0 1,1 0-121,8 4 1,-2 0-35,1 0 1,4 0 31,-4 0 0,7 0 18,2 0 1,4 0-318,-5 0 0,1 0 358,-5 0 0,6 0 89,3 0 1,-32 0 0,1 0-8,0 0 1,0 0 0,-2-2-1,-1-1 56,-1 1 0,0 0 1,0 0-1,0 0-28,2 2 0,0 0 0,2 0 0,1 0 8,1 1 0,0-2 1,-1-1-1,-1 0 2,0 0 0,0 0 0,1 0 0,0 0 2,-2 2 1,2 0-1,3 0 1,0 0-172,-2 0 0,0 0 0,1-2 0,-1 0 174,-2 0 0,0 0 0,-1-1 0,-1 2 16,2 0 1,0 2 0,-1-1 0,-1 0-24,0 0 1,0 0 0,1-1 0,0 0-8,0-1 1,1 0 0,-1 1 0,0-1 8,1-1 0,0-2 0,0 1 1,1 0-8,-1-2 1,0 0-1,0 1 1,0 2-2,-2-2 0,0 1 0,1 0 0,2 0-4,-1-2 1,0 0 0,0 1 0,-1 2 0,-1-2 0,0 1 1,0 2-1,0 0-3,0-2 1,0 0 0,0 2 0,0 1 4,0-1 0,0 0 0,1 1 0,0 1 1,-1 0 1,0 0 0,-1 0 0,-1 0-158,27 0 1,-1 0 157,1 0 0,2 0 0,-2 0 0,-4 0 5,-8 0 1,-7 0 0,-2 0 1,0-1 153,-4-4 0,-4 4-145,-12-3 1,0 1 195,-4-1 1,-1 3-208,-3-3 229,-7 2 1,0 1-364,-6-3 123,0 2 1,-7-3-346,-5 5 0,-3 0 352,-10 0 0,-12 2 0,-8 1 0,-8 1 0,1-1 0</inkml:trace>
  <inkml:trace contextRef="#ctx0" brushRef="#br0">18509 4196 8094,'0'-12'0,"0"0"0,0-5-405,0 1 0,-2 5 418,-2 7 0,1 3 594,-5 1 1,0 2-332,-4 7 1,-5 0-36,1 12 0,-1 3-130,5 5 1,-4 5-48,-1-1 0,5-2-59,4 2 1,4-4-13,-5 4 0,7-2 27,-2 2 0,4-3-9,4-5 0,3-2-109,5-3 0,6-2 39,2-5 1,3-7 57,2-2 0,0-4-139,-1-4 1,1-2 125,-1-7 0,1 0-145,0-4 1,-1-2 119,1-6 1,-6 5 26,-3-1 0,-2 2-18,-2-1 1,-3 2-17,-1 6-16,-5-1 43,2 6 1,-6 3 36,-3 8 0,1 3-31,-5 6 1,5 3 93,-1 0 0,2 2-94,2-1 1,6-4 123,2 4 0,4-4-4,5 0 1,2-5 78,6 0 1,1-5-102,2 1 1,-2-4 24,3-4 0,-3-4 160,-1-9 0,-2-1-41,-3-2 1,-2-3 105,-6 2 0,-5-2-94,-3-2 0,-2 1-324,-2-1 0,-7 2-49,-5 2 1,-2-1-230,-7 6 0,-1 1 77,-6 7 0,0 2-120,-4 6 1,-1 0-616,-4 0 1,0 6 344,0 2 0,6 3 674,2 1 0,14 17 0,4 4 0</inkml:trace>
  <inkml:trace contextRef="#ctx0" brushRef="#br0">19198 4295 8094,'1'-8'51,"3"-1"73,-2 7 100,3-9 0,-10 9 450,-4-2 0,-2 8-467,-1 5 1,0 2-383,-1 1 0,1-1-41,0-3 1,1 3 133,3-3 1,1 3-53,3 1 1,2 1 68,-2-1 1,4 0 9,4 1 1,5-2-95,7-3 0,-1 3 116,6-3 1,0-1-38,8 1 0,-3-4 35,3 4 0,0-5 200,-5 1 1,2-1-62,-9 1 466,-1-3-332,-9 10 0,-9-8-4,-10 5 1,-2-4-130,-6 4 0,-1-3-45,-3 3 0,-1-4-331,1 4 1,0-4 141,4 4 1,-2-5-593,6 1 0,-5-2-493,5-2 74,-1 0 1140,10 0 0,57-44 0,-16 16 0,0 1 0</inkml:trace>
  <inkml:trace contextRef="#ctx0" brushRef="#br0">19555 4258 8094,'0'-7'176,"-6"2"0,3 6 236,-5 3 1,5 4-112,-1 9 0,3-2-159,1 5 1,0 1-140,0 3 1,4 0 56,0-4 1,6 2-153,-2-6 0,7 5 167,1-5 0,6-1-28,-1-6 0,2 0-147,2-5 0,-1 0 81,1-4 1,-1-5-83,1-3 1,-2-5 124,-2-3 0,-3-3-47,-6-6 1,-1 1-8,-3-1 1,-2-1-110,-6-3 1,-2 3 63,-2-2 1,-4-2-5,-9 1 1,-2 1 175,-5 8 1,-1-2-126,0 6 0,-5-1 315,-2 5 0,0 5-37,-1 3 1,5 3-30,-5 1 0,10 1-70,-2 3 1,8 3 36,1 5 0,8 2-112,4 2 1,2-1-141,2 6 0,7-5-39,6 5 0,3-5 85,4 5 1,4-6-109,-4 1 1,3-6 54,2-2 0,4 0-495,0 4 1,-1-5-45,-3-3 0,4-2-848,-1-2 1458,6 0 0,20-22 0,-22 8 0,0 1 0</inkml:trace>
  <inkml:trace contextRef="#ctx0" brushRef="#br0">20305 4036 8091,'4'-13'247,"0"-4"0,1 4-99,-5-4 1,1 5 1753,3 4-721,-3 2-638,5 6 1,-6 3-181,0 5 1,0 2-234,0 10 1,0 1 114,0 3 1,0 2-1,0 3 1,0-3-704,0 3 1,0 1 300,0-1 0,0 3-344,0-3 1,0 0-107,0-5 0,4 1-347,0 0 0,0-5 222,-4 1 0,4-6-829,0 1 1561,0-2 0,2-35 0,1-7 0</inkml:trace>
  <inkml:trace contextRef="#ctx0" brushRef="#br0">20145 4319 8091,'0'-12'0,"0"0"0,-5 0 0,5 1 337,0 2 0,9 0-156,8 5 0,6 0-278,2 4 0,5 0-99,7 0 0,5 4-351,3 0 1,-1 0 107,1-4 1,3 4 157,1 0 0,2 0 281,-10-4 0,1-5 0,-1-3 0,0-7 0,0-2 0,-1-5 0,-11 2 0,-2 1 0,-7-2 0,-3 6 96,-9-1 1,-3 2 234,-5 2 1,-2 3 113,-6 1 0,-1 6-93,-7-3 0,-3 4 55,-2 1 0,-2 0-135,-2 0 1,2 1-68,3 4 1,-2 0-50,5 3 0,1 3-218,4-3 1,5 5 84,3 3 1,2-2-47,2 2 1,0-2-117,0-2 0,10 2 55,2 2 1,9-2-1,-1 2 1,3-2 43,2-2 0,4-1 92,0-3 1,-1 3 22,-3-2 0,-2 0 108,-2-1-165,2 3 82,-9-4-29,-2 5 0,-14-3-18,-10-1 1,-2-5-88,-6 1 1,-2-2 71,-7 2 0,3-2-417,-2 2 1,2 1-94,1 0 0,2-1-272,2-4 0,-1 0 744,6 0 0,16-22 0,8-6 0</inkml:trace>
  <inkml:trace contextRef="#ctx0" brushRef="#br0">21117 4246 8091,'0'-9'0,"0"1"1566,0 5-475,6-2-909,-5 5 1,5 5-59,-6 4 0,1 3-130,3 4 0,-2-2 43,2 2 1,-3 2-247,-1-1 1,0-1-446,0-4 0,0 1 323,0-1 0,4 0-1078,0 1 1409,0-7 0,7-16 0,3-11 0</inkml:trace>
  <inkml:trace contextRef="#ctx0" brushRef="#br0">21167 4098 8079,'-9'-14'-39,"1"-2"0,1 2-196,-1-2 239,-3 8-4,10 2-1110,-5 6 1110,6 6 0,33 33 0,8 15 0</inkml:trace>
  <inkml:trace contextRef="#ctx0" brushRef="#br0">21290 4344 8079,'-4'8'0,"0"0"0,-1 1 99,5 3 0,0-4 236,0 0 1,0-3 253,0 3-55,0-6 1,2 8-249,2-6 0,-1 0-42,5-4 0,-4 0-241,4 0 0,0-5 88,5-3 1,-2-3-72,-3-2 0,3 1 1,-3 0 1,4-1-148,5 1 1,-4-4 19,4-1 1,1-3-62,-2 3 0,4-3 8,-3 3 0,3 1 161,-3 4 0,-1 4 144,-4-1 1,1 7-73,-1-3 0,0 4-42,1 1 1,-5 10-59,0 2 0,-5 4-107,1 1 1,1 1 8,0 2 0,-1 2-227,-4-6 1,0 1-209,0-5 1,1 4 210,3 1 1,-1-5-125,5-4 0,-4-1-241,4 1 713,1-2 0,25-22 0,5-5 0</inkml:trace>
  <inkml:trace contextRef="#ctx0" brushRef="#br0">21991 4159 8079,'-5'-10'-134,"-3"1"1,1 0-329,-2 5 1,5 0 1341,-4 4 1,4 1-386,-4 3 1,1 4-246,-1 9 0,1-2-133,3 5 0,3 1-3,-4 3 0,4 0 0,1-4 1,1 3 0,4-2 1,1-2-60,7 1 0,4-4-161,4 0 1,-1-2-215,5-2 0,-3-5 168,7-3 0,-3-3-20,-2-1 1,-1 0 42,-2 0 1,1-5-2,-6-3 0,1-5 64,-5-3 0,-1-3 43,-3-6 1,2 0-91,-6 1 1,0-5 19,-4 0 1,-1-3 115,-4 3 0,-1-4-54,-7 4 0,-4 1 128,-4 3 0,-4 6-143,-3 2 1,-2 1 148,-3 4 1,-3 2 4,3 10 0,-1 0 94,1 0 1,1 6-48,7 2 0,3 7 53,10 1 1,1 2-60,3-1 0,2-2-44,6 5 0,6-5 116,2 2 1,7 0-100,1 0 0,6-1-86,-1-4 0,2 1-113,2-1 1,3-4-262,1 0 0,1-3-43,-1 3 1,-3-6-246,2 3 0,-2-4-408,-1-1 1033,0 0 0,16-49 0,-19 18 0,1 0 0</inkml:trace>
  <inkml:trace contextRef="#ctx0" brushRef="#br0">22447 3876 8079,'0'-12'-93,"0"0"93,0 0 973,0-1 1,5 2-328,3 3 1,-1 3-187,1 5 0,0 0-174,5 0 1,-1 0-44,0 0 1,2 4 27,2 0 0,-2 9-27,3 0 1,0 3-46,0 1 1,-1 2-30,-4 5 1,1 6-128,-1 3 1,-1 0-26,-3 4 1,-2-1-168,-6 9 0,-3 5 92,-5 8 1,-11 2-358,-14 1 1,11-27 0,-1-1-55,-1 2 1,-2 0 0,-2 1 0,-1-1 207,0 0 1,1 0 0,0-2 0,-1-2-419,1-3 0,-1-2 1,3-2-1,-1-1 678,-31 14 0,2-5 0,-1-3 0,2-4 0</inkml:trace>
  <inkml:trace contextRef="#ctx0" brushRef="#br0">17979 3963 8079,'0'-13'-771,"4"1"578,1 0 1,-1 3 556,-4 1 1,0 4 278,0-4-635,0 5 0,-6-2 94,-2 5 0,-3 1-9,-1 3 1,-2 3 83,-2 5 0,-3 6 119,-6 3 0,0 7-9,1 5 0,-5 8-68,0 4 0,1 7-348,3 2 0,2 6 260,2 1 1,5 1-82,8 3 1,5-2 12,11-1 1,7-6-219,14-3 0,6-3 111,6-5 1,6-7-116,-2-5 1,-1-10-54,1 2 1,3-9 206,1 0 1,-3-7-160,-9-5 1,-5-3 151,-3-1 1,-9 0-521,-4 0 258,-7 0 394,-4 0 0,-6-1 646,-3-3-397,-3 2 1,-6-7 361,1 5-292,0-1-293,0 0 210,-1 4-928,6-5-327,-4 6-718,10 0 426,-4 0-179,5 0 1370,5 0 0,13 6 0,8 0 0</inkml:trace>
  <inkml:trace contextRef="#ctx0" brushRef="#br0">1144 7027 7811,'0'-8'0,"0"-1"0,0 5-13,0-4 243,0 0 36,0-4 1,0-1-51,0 1 0,0 4 29,0 0 1,0 3 6,0-3 1,-1 6 71,-3-3 0,1 0-155,-5 1 1,4 1-1,-4 7 1,4 3-33,-5 5 0,5 6 79,-4 3 1,4 9-135,-4 7 0,5 5 55,-1 7 0,-1 6-322,0 2 0,-3 2 55,4-1 0,0 0-149,4-4 0,0-2 94,0-7 0,0-8-281,0-9-149,0-7 102,0-3 508,0-11 1,0-7-65,0-9 1,0-2 15,0-1 0,-4-2 146,0-2 0,-4-4-190,4-9 1,-2-1 161,2-3 0,3-7-70,-4 3 0,4-8 116,1 0 0,1-3-93,4-1 1,0-4-153,3-1 1,3-3 138,-3 4 0,3-3 46,2 6 0,-1 9 37,0 13 1,2 7 53,2 5 0,-2 7 244,2 5 1,-2 6-145,-2 6 0,-3 2-42,-1 10 0,-1 1-134,1 3 1,1 1 178,-4-1 0,-1 1-199,-4 0 0,-2-1-151,-2 1 0,1-1-20,-5 1 0,0 4-209,-4-1 1,-5 1-126,1-4 0,-5-1 189,5 1 0,-5-4-398,5-1 0,-4-5 236,3 2 0,1-5-557,3-4 989,7 3 0,27-37 0,14-3 0</inkml:trace>
  <inkml:trace contextRef="#ctx0" brushRef="#br0">1378 7285 7818,'-4'13'428,"0"-1"0,0 0-413,4 0 1,-4 1-286,0-1 0,0 0 724,4 1 1,0 3 122,0 1-404,0-1 1,1-4-64,3 1 1,-1-5-214,5 0 1,0-5-59,5 1 0,-1-4-93,0-4 0,6 1 164,2-5 1,0-5-215,0-3 0,-1-4 78,2 3 0,1-9 104,-6 2 1,1-4 159,-5 4 0,0 3-92,0 1 0,-1 5 448,-2-2 18,-4 3-87,-5 8 0,-1 6-132,-3 8 0,1 8 20,-5 5 1,1 6-98,-1 2 1,-2-1 9,6-3 1,0 0-165,4-1 1,0 0 77,0-4 1,0-2 37,0-6 17,0 0 0,5-5 21,3-3 0,3-4-54,2-4 0,-1-4 18,0-8 1,1 1-45,-1-6 1,2 5 55,2-5 0,-2 2-131,2-1 1,-4-2 108,-3 5 1,2 1 65,-3 4-26,3 5-48,1 1 1,-1 9 0,-3 5 1,2 0 9,-6 9 0,1 2-116,-1 1 0,3 0 104,6 0 1,-5-5-427,0 2 0,-4-5-61,4-4 220,-5 3 12,8-10 194,-10 5 0,-1-39 0,-7-8 0</inkml:trace>
  <inkml:trace contextRef="#ctx0" brushRef="#br0">1563 6965 7843,'-33'-11'0,"0"3"0,0-1-127,9 4 1,5-3-94,2 4 1,5-1 2241,4 1-1624,2 2 0,8-3-561,2 5 0,4 5 70,8 3 0,4 3-206,4 2 0,2-1-1212,3 0 1511,-3-5 0,11 1 0,5 1 0,1-3 0,0 1 0</inkml:trace>
  <inkml:trace contextRef="#ctx0" brushRef="#br0">2289 6928 7855,'0'-6'1473,"-4"1"-967,0 10 0,-2 3-72,2 8 0,3 7-161,-3 6 0,2 5-226,2-1 0,-5 4 42,-3 4 1,2-3-53,2 3 1,-1-2-169,1-2 1,-1-6-1093,5-2 182,6-3 0,1-7-103,5-3 1144,0-8 0,6-29 0,1-14 0</inkml:trace>
  <inkml:trace contextRef="#ctx0" brushRef="#br0">2289 7027 7841,'-6'-18'0,"-2"-2"0,-1 0 227,1 0 0,2 5 379,6-2 1,0 0-154,0 0 1,1 5 27,4 4 1,3 4-260,8-5 1,3 7-4,6-2 1,-1 2-221,1 2 1,4 4 87,0 0 1,-1 7-72,-3 2 1,-6 0-130,-3 8 0,-3-1-339,-5 5 1,-3 0 146,-5-1 0,-1 1-126,-3-1 1,-7 1 127,-5 0 1,-2-2 48,1-3 0,5-2 386,0-5 1,1-5-35,7 0-45,-6-5 1,10 2 82,0-5 1,10 0 61,6 0 1,5-4-60,-5 0 1,6 0-66,-2 4 0,2 0 86,-1 0 1,1 1-113,-6 3 0,1 3 93,-5 5 0,-5 1-74,-3-1 1,-3 4 14,-1 1 0,-5-1-51,-4-3 1,-7 3 6,-4 0 0,-8 1-96,-1-5 0,-3-4-204,3 1 0,0-7-510,5 2 0,-4 2 339,4-2 1,-4 0 432,8-4 0,-31 0 0,-8 0 0</inkml:trace>
  <inkml:trace contextRef="#ctx0" brushRef="#br0">726 7962 7781,'-12'0'-13,"5"0"0,3 0 655,8 0 1,10 0-388,10 0 0,13 0-175,12 0 1,7-4-25,10 0 0,-29-1 0,1 0-342,5 1 1,0 0 0,3 1 0,1-1 344,4 0 0,1 0 1,1 0-1,1 0-226,3-2 1,0 0-1,-1-1 1,-1 1 154,1 0 1,-1 0-1,-1 0 1,-1 0-15,-2-1 0,0 1 0,-3 1 0,0-1-231,1 2 0,0 0 1,-2-1-1,-1-1 209,0 2 1,-1 0 0,-3-1 0,0 0-240,-4 2 1,-2-2-1,33-6 63,-4 3 1,-10-1 481,-10 0 0,-9 4-806,-16 5 878,-2 0 0,-13 0-662,-5 0 1,-11 0 446,-9 0 1,-5 4-419,-3 0 1,-3 4 302,-1-4 0,-4 6 0,6-5 0,-3 4 0,3-4 0</inkml:trace>
  <inkml:trace contextRef="#ctx0" brushRef="#br0">874 8159 7781,'-25'0'0,"1"0"0,4 0-728,4 0 57,8 0 1220,2 0 0,19 0-238,7 0 0,10 0-98,11 0 0,4-1-135,9-3 1,3 1-260,9-5 1,-32 5-1,1 2 318,4-3 1,0-1-1,6 1 1,2 0-330,4-2 0,1 0 0,-1-1 0,1 0 326,2-1 1,-1 0 0,0 1 0,1 0-40,1-1 0,1 0 0,2 1 0,0 1-111,-3 2 0,1 0 0,-1-1 1,-1-1 21,-8 2 0,-2 0 1,1 1-1,-1-1-185,-3 0 1,0 0 0,0 1 0,-1-1 161,-5 0 0,-1 0 0,25-3-13,-18 3 0,-9 3-96,-8-4 410,-4 4 1,-15 1-188,-5 0 1,-5-4 1106,-8 0-1238,-5 0 1,3 4 0,-4 0 356,1 0 1,-2 0-449,4 0 0,-1 0-286,5 0-591,5 0 1002,2 0 0,48-11 0,12-3 0</inkml:trace>
  <inkml:trace contextRef="#ctx0" brushRef="#br0">14386 6818 7796,'-4'-13'-114,"0"1"1,0 4-170,4 0 1,0 4 370,0-5 475,0 7-281,0-9-103,0 9-129,0-3 1,0 10 32,0 3 1,0 5 113,0 3 0,0-1-29,0 6 0,0 3-18,0 5 0,0 9-46,0-1 1,-2 10 19,-2 2 1,1 7-315,-5 10 1,7-30 0,0 2 259,-1 2 1,-1 2 0,1 2 0,-1 0-115,1 1 1,0 1 0,0 1-1,0 0 49,1-2 1,2 0 0,-1 2-1,0-1-43,0-2 1,0-2-1,0 0 1,1-2 4,1-4 0,0-2 0,5 33-303,5-5 1,2-2 332,2-3 0,-1-7-33,6-9 0,-5-5-10,5-3 1,-6 0 10,1-8 0,-6-3-143,-2-10 0,-4-5 733,4-3-1019,-5-3 552,3-1 0,-6-1-291,0-3 1,-2-2 7,-2-2 1,-3-7-151,-5 3 0,0-7-313,-1 2 658,1-5 0,-6-24 0,-1-13 0</inkml:trace>
  <inkml:trace contextRef="#ctx0" brushRef="#br0">14386 6805 7818,'-4'-12'0,"0"0"-1109,0 5 773,4-4 0,0 8 378,0-5 16,0 5 1,1-2 104,3 5 0,3 0-122,5 0 0,5 0 123,-1 0 0,6 0 17,-2 0 0,5-2-71,4-2 0,2 3 12,6-3 1,7 2-44,5 2 0,4-4-303,5 0 1,8 0 277,-1 4 1,-30 0-1,1 0-16,1 0 1,0 0 0,4 0 0,0 0-34,0 0 1,0 0-1,0 0 1,0 0-80,-4 0 0,0 0 0,0 1 1,0 0-36,0 1 1,0 0-1,3-1 1,2 0 33,-1 3 1,0 1 0,0-4 0,0 0 64,-4 1 0,0 0 0,2 1 0,0 0-4,-1-1 1,2 0-1,3 2 1,1 0-199,-1-1 0,0-2 0,1 2 0,0-2 221,-3-1 0,0 0 0,1 2 0,1 1 4,-2-2 1,0 2 0,0-1 0,1 1 3,-1-1 1,0 0 0,-1-1-1,-1 0 7,-2 1 0,0 0 0,0-1 0,-1-1-200,33 0 1,-30 0 0,-1 0 180,-1 0 1,0 0-1,-1 0 1,0 0-11,34 0 0,0 0 7,-34 0 1,2 0-1,0 0 1,0 0-3,-1 0 1,0 0 0,1 0 0,1 0-3,30 0 0,-33 0 0,-1 0-3,35 0 0,-34 0 0,-1-1 33,31-3 1,-5 2-161,-3-2 1,-2-1 154,1 1 1,6-5-11,-5 5 1,0-4-10,-4 4 0,-4-6 14,4 2 0,0 1 2,0-1 1,3 1-61,-4-1 1,5-2-17,-5 6 0,3-1 50,-6 1 0,0 2 186,-9-2 1,4 2-175,-4-3 1,4 4-9,-4-3 1,0 3 380,-4 1 1,-4 0-376,0 0 1,-6-4 295,2-1 1,-7 1-300,-2 4 0,-5 0 202,2 0 1,-3 0-154,-2 0 1,-4 0 141,0 0 62,-5 0-188,2 0 1,-5-1 195,0-3-167,0 3 39,0-5-117,0 6-122,0 0 118,6 0 8,-5 0 0,6 0-10,-3 0 163,-2 0-136,3 0-1,-5 6 1,0-5-26,6 4 1,-5-3 47,3 2-42,-3-3 1,-1 6 63,0-3 0,0-1-58,0 5 0,0 0 13,0 5 0,0-1-30,0 0 0,0 2-9,0 2 0,0-1 79,0 6 0,0 1 0,0 6 1,0 4 30,0 5 1,0 1-74,0 3 0,4 3 184,1 5 1,-1 6-307,-4 2 1,0 3 111,0 2 0,1-1 34,3 1 0,-2-1-19,2 1 0,2-2 56,3-2 1,-2 0-14,1-4 0,-4-1-101,4-4 1,-4-1 61,4-3 0,-5-8-71,1-8 0,-2-3 80,-2-2 1,0-4-140,0-4 0,-5-2-83,1-2 1,-1-1-502,1-3 573,-3 3 1,-9-10-335,-1 4 1,1-4-1111,3-1 1541,-4 0 0,-13-16 0,-9-5 0</inkml:trace>
  <inkml:trace contextRef="#ctx0" brushRef="#br0">14238 8356 7894,'2'-8'-64,"2"0"178,-3 5 0,9-4-29,-6 3 0,7 2 26,1-2 1,6 3-140,6 1 0,2 0-48,3 0 1,8 0 136,8 0 0,0 0-72,5 0 1,-3 0-138,11 0 1,-2 0 128,1 0 0,3 0 27,-2 0 1,2 0-24,2 0 0,5 4-220,-33-2 1,1 0 0,34 2 202,0-4 0,-3 0-4,4 0 1,-34 0-1,2 0 39,0 0 0,2 0 1,-1 2-1,-1 0-71,0 0 1,-2 1 0,1-1 0,0 0 63,0-2 0,0 0 0,-1 0 0,0 0-153,34 0 1,-1-4 101,-4-1 0,-2 0-12,3 1 0,1 2 48,-2-2 0,1-1 1,-4 1 0,0-2-35,4 2 0,1 3 31,-32-1 0,0 0 0,0 0 0,1 1 29,30-3 1,-1 3-31,-3-4 1,3 3 34,1-2 1,-4 2 17,-5-2 0,-5 1-77,1-1 1,-4 3 79,-3-3 1,1 2 112,-1 2 1,6-4-86,1 0 1,6 0-25,-2 4 0,-2 0-64,-2 0 1,-1-4 57,1 0 1,-2 0-57,2 4 1,-2 0 10,-2 0 0,-4 0-16,0 0 1,-1 0 52,1 0 1,-2 0 3,-6 0 1,-5 0 78,1 0 1,4 0-86,4 0 0,-4 0 147,-4 0 0,0 0-131,4 0 1,4 0 311,0 0 1,0 0-338,-4 0 0,-5 0 86,1 0 0,3 0-110,1 0 1,4 4-12,-4 0 1,0 0 18,4-4 1,1 0 10,-1 0 1,-1 0 13,-8 0 0,3 4-17,-7 0 1,1 0 151,-4-4 1,-6 0-37,-3 0 0,-2 0 67,-2 0 1,0 0-67,1 0 0,-5 0 18,0 0 0,-4 0 93,4 0-135,1 0 1,2-1-34,-3-3-25,3 3-282,-4-5-1,-1 6-486,0 0 80,-6 0 1,-1 0 23,-4 0 626,-1 0 0,-56 6 0,25-3 0,0 0 0</inkml:trace>
  <inkml:trace contextRef="#ctx0" brushRef="#br0">13869 6965 8018,'0'-8'-510,"0"0"1,0 4-1,0-4 408,0-1 457,0-3 0,1 1 167,4 3-84,-4-3 1,6 4-102,-3-5 1,-1 5 122,5 3-290,-5-3 1,3 4 14,-2-5 102,-2 5-258,3-2 1,-5 6 37,0 3 1,0 5-176,0 7 1,0 3 230,0 6 0,0 5-42,0 3 0,0 4 14,0 4 0,2 4 5,2 8 1,-3 4-305,3 9 1,-2 2 221,-3-31 1,2 0 0,0 0 0,2 0-75,-1 0 0,0 0 1,2 0-1,0 0 55,-2 0 1,0 0-1,6 27-389,-4-3 0,5-3 232,-5-1 1,4-3 134,-4-9 1,2-3 39,-2-5 1,-2-5-31,7-4 0,-7-3 6,2-5 1,-2-2 17,-2-6 0,0-3 657,0-1-770,0-5 413,0 2-329,0-5 1,-2-1-9,-2-3 0,2 1-127,-7-5 0,1 4 59,-4-5 1,0 1-129,-1-4 1,1 4 132,0-1 0,-2 1-10,-2-4 0,2 1 83,-3 3 0,4-2 4,0 6 0,0-4 412,-4 4-261,4 0 1,-5 5 5,6 3 1,3 3 6,1 5 0,5 1 45,-1-1 1,4 2-105,4 2 0,3-2 2,6 2 1,4-2-51,4-2 0,-1-4-120,5 0 1,-3-5-1,7 1 1,-2-2 109,2-2 1,-3-6 2,2-2 0,-3-7-22,-4-1 1,0-6-50,-4 1 1,-2-1-10,-7 2 0,-2-3-106,-6 2 0,0-1-94,0 2 0,-2 2-357,-2 6 1,1 1-396,-5 2 994,0-2 0,-4 21 0,-1-2 0</inkml:trace>
  <inkml:trace contextRef="#ctx0" brushRef="#br0">20047 6965 7939,'0'-12'1,"0"0"78,0-1 0,4 1 97,0 0 1,1 4 64,0-1 1,-4 5 57,3-4 180,3 5-316,0-2 0,1 5-144,0 0 0,-5 7 115,1 5 0,1 7 46,0 10 0,-1 2-77,-4 6 1,4 6-107,0 2 0,1 4-70,-1 4 0,-1 2-113,5 2 0,-4 4 7,5-4 1,-3-2 113,3-2 1,6 0 124,-3-3 1,3-5-71,-3-12 0,1-5-24,-1-7 21,6-3 21,-5-12 1,4-6 83,-9-8 0,-1-4-47,-3-5 1,-3-2 320,3-5 0,-1-2-321,1-3 0,3-7-35,5-5 0,2-5 35,3 1 0,0-9-250,4-3 1,6-3 215,-2-2 0,-11 30 0,1-1-8,-1 0 0,0 0 1,12-31-101,3 6 0,-4 6 33,-5 11-405,-2 6 206,-6 21 0,-5 5-25,-3 13 0,-3 3-163,-1 5 1,0 6-326,0 2 1,-1 7 775,-3 2 0,8 0 0,-3-4 0</inkml:trace>
  <inkml:trace contextRef="#ctx0" brushRef="#br0">19887 7002 7964,'-7'-8'-1071,"3"0"785,-3 5 1,4-6 492,-5 4-68,5-4-64,-2 2 80,-1-5-78,5-1 0,-4 5 179,5 0-118,0 5 0,0-4 110,0 3-82,0 3-39,0-5 74,0 6 235,0 0-300,0 6 1,0 1 23,0 5 0,0 4-70,0 1 0,1 6-54,3 2 0,-3 1 61,4 7 0,-3 5 11,2 7 1,-1 3-67,5 1 1,-4 6-384,5 2 0,-3 6 340,3-1 1,0 2-130,-5-7 1,5-1 146,-5 2 0,4-6-10,-4 1 0,0-9-48,-4-7 1,0-2 43,0-6 1,0-2-47,0-6 41,0 2 0,0-9 0,0 2-40,-5-8 435,3 3-690,-3-9 157,5 3-55,0-5 146,-6-5 1,1 2-136,-3-5 0,-2 4 121,6-5 0,-6 5-6,2-4 1,-3 4 35,-1-4 0,0 4 103,-1-4 0,1 5 164,0-1 1,-1-2-71,1 2 1,4 0 137,0 4-185,-1 6 1,-1 0 103,1 7 0,4 0-167,5 4 0,0-4-7,0 4 1,5 1 3,4-2 1,3 0-27,4-3 1,3-1-101,6 0 0,4-1 110,-1-3 1,2-2-73,-1-6 0,-3-1 56,3-4 0,-4 3-182,-5-6 1,2-5 34,-6-3 1,-1-1-106,-6 5 1,0-4 48,-5-1 0,4-3-207,-3 3 0,-1 0-209,-4 0 1,0 4-4,0-4 603,0 3 0,-6 2 0,-1 5 0,-5 2 0</inkml:trace>
  <inkml:trace contextRef="#ctx0" brushRef="#br0">20588 7999 7964,'0'-12'-190,"0"-1"-48,0 1 1,-1-4 297,-3-1 0,2 5 554,-2 4-468,3 0 1,0 1 66,-3 3 263,2 2 0,-3 8-224,5 2 1,-4 7-391,-1 1 0,1 6 168,4-1 0,0 1-51,0-2 0,0 3-254,0-2 0,0-3 64,0-2 1,0-1-342,0 2 0,2-4 212,2 4 0,-3-8 340,3-1 0,-2-21 0,-2-2 0</inkml:trace>
  <inkml:trace contextRef="#ctx0" brushRef="#br0">20625 7913 7964,'0'-18'-110,"0"-2"1,0 0-20,0 0 0,4 5-616,0-2 963,6 4 1,-3 6 670,5 3 0,0 3-624,1 1 0,0 5-178,4 3 0,-4 7-164,4 2 0,-3 3-50,-2-3 1,-1 3-79,-3-4 0,-3 5 162,-5-5 0,0 1-101,0-5 0,0 0-160,0 1 181,0-1 169,0 0-6,0-5 38,0 4 20,0-10-25,6 5 1,1-5-1,5 3 0,-4-2 336,1 2-43,-1 3-293,4 0 1,-5 5-23,-3 0 1,-3-4 20,-1 1-121,0-1 1,-1 3 68,-3-3 1,-3 2-18,-5-6 0,-1 0-21,1-4 1,-4 0-116,-1 0 1,-3 0-138,3 0 0,1-6 73,4-2 0,-5 1-471,1-1 0,-1-4 668,5-5 0,-2-17 0,-1-8 0,-1-2 0,0 0 0</inkml:trace>
  <inkml:trace contextRef="#ctx0" brushRef="#br0">20305 6682 8016,'-5'-12'143,"-3"0"0,2-1 303,2 1 1,4 5-333,4 3 0,8-1 68,9 1 1,4-1-126,3 5 0,0 0 120,4 0 1,4 5-669,1-1 0,4 1 170,-4-1 321,-6-2 0,38 9 0,-4-5 0</inkml:trace>
  <inkml:trace contextRef="#ctx0" brushRef="#br0">11666 8504 7860,'0'-13'-190,"0"1"-48,0 0 1,0-1 370,0 1 0,0 4 808,0 0-751,0 5 0,0-1-39,0 8 0,4 3-44,0 5 0,5 4 34,-5 1 0,4 9-47,-4-2 0,4 4-14,-4-4 1,5 5-6,-5 0 0,4 4-28,-4-5 1,4 1-143,-4-4 0,5-5 41,-5 1 0,4-2 105,-4 1 1,4-6 171,-4-6-181,6-5 1,-5 1 208,3-8 0,3-4-33,-2-9 1,2-3-84,1-9 0,0 2 2,0-6 0,1 0 6,-1-4 1,0 0-128,1 0 0,-1-4 65,0 0 0,-3 4-302,-1 5 0,-4 6-76,4 1-472,-5 0 420,2 12 0,-5 2-105,0 11 1,0 7-64,0 9 1,0-1-190,0 6 0,0-1 0,0 5 706,0-1 0,6 17 0,1 5 0</inkml:trace>
  <inkml:trace contextRef="#ctx0" brushRef="#br0">12072 8787 7894,'0'8'-199,"0"0"1,0-4 398,0 4 0,0 1 325,0 3 1,0-4-401,0 0 0,2 0 25,2 5 1,-1-1-225,5 0 1,-5 1 68,1-1 1,1-4-11,-1 0 1,2-1-15,-2 1 0,-3-1-269,3-3 156,-2-2 26,-2 3 55,0-5 48,0-5 0,0-3 197,0-9 1,-4 3-73,-1-2 1,1-2 31,4 2 1,0-5-36,0 5 1,0-5 130,0 5 0,2-4-192,2 3 0,-1 1 6,5 3 0,-1 5-119,1 0 1,3 4 96,-3-4-126,3 5 0,1 2 100,0 5 0,-1 7-230,-2 1 0,0 0-19,-5 5 0,2 0 35,-2 0 0,-3 3 116,3-3 0,-4-1 44,-4-4 0,1 1 166,-5-1 0,6-4-120,-3 0 0,0-3 235,1 3-120,0-5-6,4 2 0,1-5-46,3 0 0,7-1-53,6-3 1,0 2-3,0-2 1,-4 1-99,4-1 0,-3 3 55,-2-3 0,0 2 4,0 2 50,-5 0 0,-1 2-30,-6 2 1,0-1 176,0 5 1,-7-1-51,-5 1 0,-2 1-39,-7-4 1,5 3-82,-5-4 1,5 4-157,-4-4 0,0 2-371,0-2 1,-3-3 217,2 3 1,2-2-420,-1-2 734,4 0 0,-34-39 0,23 15 0,1 0 0</inkml:trace>
  <inkml:trace contextRef="#ctx0" brushRef="#br0">11457 8233 7913,'-12'-10'-28,"-1"-2"0,7-3-171,2 3 1,4 3 246,4 1 0,5 1 397,12-1 0,2-1-145,14 5 1,1-5-153,7 5 1,3-1-75,-3 1 0,3 2-58,1-2 0,-1 3-616,-3 1 0,-2 0 69,-6 0 531,-6 0 0,10-6 0,-3-1 0</inkml:trace>
  <inkml:trace contextRef="#ctx0" brushRef="#br0">16576 5845 8087,'0'-12'0,"-4"4"-458,0 0-582,0 0 796,4-5 417,0 1 1,0 4-98,0 0 0,4 3-5,0-3 53,6 5 0,-7-6-33,5 5 10,0-6 1,3 7 8,-3-5 1,-1 6 103,-3-3 19,-2-1 16,8 4 41,-8-9-94,3 10 2,-5-5 20,0 6-220,0 0 1,0 6 84,0 2 1,0 7-5,0 2 1,-4 4 14,0 0 0,-1 6 32,1 2 0,2 7-78,-2 1 0,1 5 45,-1 7 0,3 6-359,-3 2 1,1 8 296,-1 0 1,3 5-118,-4-4 0,4 3 87,1-3 1,0-2-10,0-6 0,0-5 114,0-8 1,0 2-84,0-6 1,0-7 176,0-10 0,0 0-56,0-8-98,0 0-1,0-3-267,0-6 703,0-2-640,0-5 1,0-1-475,0-3 157,6 2-612,-5-9 713,4 4 0,-1-5 77,1 0 1,0-5-225,-1 1 522,-2-6 0,3-16 0,0-9 0,-1-6 0,-1 0 0</inkml:trace>
  <inkml:trace contextRef="#ctx0" brushRef="#br0">16724 5833 8087,'-12'-18'-590,"0"6"-709,-1 0 1549,1 5 0,-5 8-38,1 3 0,0 3 75,3 6 0,0 0-122,-4 4 0,4-4-42,-4 4 0,5-4-24,4 0 0,-3-2 6,3-3 1,1 1 357,-1-5-242,5 1 69,-3-5-185,1 0 0,3-2-121,-2-2 1,4-7 75,4-5 0,-2-2-121,2 2 1,3 2 81,1-2 1,-1-2-23,1 1 1,-4 2-62,4 7-34,1-3-108,3 10 1,0-5 122,0 6 0,-3 6-157,-1 2 1,-1 7 47,1 1 1,3 1-50,-3-5 1,7 0-138,1 1 1,2-2 375,-1-3 0,46-19 0,-24 1 0,1-1 0</inkml:trace>
  <inkml:trace contextRef="#ctx0" brushRef="#br0">17475 5575 8087,'0'-13'0,"0"1"0,0 4-114,0 0 86,0 5 368,0-3 31,0 23 1,-4-6-147,0 13 0,-2-2-72,2 3 0,3 4-103,-3-1 1,1 2 93,-1-1 0,2-3-264,-2 3 0,3-3-80,1-2 1,0 0-90,0-4 1,0 2-336,0-6-264,0 1-151,0-5 522,0-5 517,0-1 0,-6-45 0,0-9 0</inkml:trace>
  <inkml:trace contextRef="#ctx0" brushRef="#br0">17450 5649 8095,'0'-13'0,"0"-3"0,0-1 0,0-3-132,0 4 0,0-1 308,0 5 0,2 4 314,2-1 1,3 3-264,5-3 1,0 4-155,0 5 0,5 0-9,-1 0 1,1 0 118,-5 0 1,0 5-320,1 4 0,-1 1 103,0 3 1,-5-1-190,-3 0 1,-3 5 39,-1-1 0,0 2-18,0-2 1,-5-2 84,-3 2 1,-2 2 60,2-1 1,-3-5 22,3-4 0,1-1 13,-1 1 129,5 3 1,-2-8-103,5 5 126,0-5 1,5 2-111,3-5 1,5 4 6,3 1 1,2 0 13,2-1 0,2 2-22,-5 2 1,3 3-31,-3-3 0,-2 3 27,-7 1 0,1 0-28,-5 1 0,1-1 12,-5 0 1,-6 1 125,-2-1 1,-4-5-12,-5-3 1,2-3-16,-5-1 0,0 0-62,0 0 1,-2 0 6,6 0 1,-2 0-189,1 0 0,4-4 119,-4 0 0,4-4-436,0 4 1,1-4 158,0 3 1,1-4-308,3 1 1,2 1 602,6-1 0,17-22 0,3-10 0</inkml:trace>
  <inkml:trace contextRef="#ctx0" brushRef="#br0">17413 5415 8138,'0'-13'0,"-5"2"0,-3 3 0,2-3 0,2 3 0,1 3 663,-1 1-280,3 2-445,-5 2 112,6 0 1,6 0-143,2 0 0,3 0 116,1 0 0,5 0 34,-1 0 1,6 0-151,-2 0 0,4 0-16,0 0 1,1-1-30,0-3 0,-2 2 44,-3-2 1,-2-1-78,-6 1 0,1 0 148,-1 4 1,-4-5-54,0 1-23,-5-5 43,-3 2 1,-7-1 42,-5 0 1,0 5 10,-1-1 1,5-2 90,0 2 1,0 0-97,-5 4 0,5 0 30,0 0 1,4 0-24,-4 0-470,5 0 149,-8 6-103,4 0 423,0 7 0,2 10 0,5 3 0</inkml:trace>
  <inkml:trace contextRef="#ctx0" brushRef="#br0">17992 5316 8138,'1'-12'-121,"3"0"-45,-2-1 0,4 7 1414,-2 1-344,-2 4-789,9 1 1,-10 6 99,3 2 1,2 7-109,-2 1 1,0 7 50,-4 2 0,4 1-9,0 7 0,4 0-38,-4 4 0,1-1-192,-5 1 1,4 2-81,0 2 0,0 1 83,-4 3 1,0-2-251,0-6 1,0-6 127,0-2 0,0-1-121,0-3 0,0 1-109,0-10 0,-4-3-129,0-5 1,-10-1 558,2 1 0,-31-24 0,-3-12 0</inkml:trace>
  <inkml:trace contextRef="#ctx0" brushRef="#br0">17216 5587 8138,'-5'-12'0,"-1"-1"-142,-2 1 0,-1 0-159,5-1 1,-1 1 411,5 0 0,0 4 440,0-1 0,0 5-72,0-4-294,0 5 1,2-6 128,2 5 52,-3 0-344,10 4 0,-9 5 101,2 3 1,-3 7 45,-1 2 0,0 9 102,0-2 0,0 5-117,0 0 1,0 2 8,0 6 0,1 4-85,4 0 0,-4 0-153,3-4 0,-1 0 183,1 0 1,-1 3 37,5-3 0,0-3-495,4-10 1,-3 0-614,-1-4 1,0 2 164,4-6 1,-4-5-204,1-7 495,-1-2 1,4-2 504,0 0 0,23-44 0,4-11 0</inkml:trace>
  <inkml:trace contextRef="#ctx0" brushRef="#br0">18484 5747 8138,'11'-12'-280,"-3"-1"1,3 5-443,-3 0 1,3 5 806,1-1 0,2 3 221,3 1 1,-4 0-337,4 0 0,-4 1 8,0 3 1,-2 3 21,-3 5 0,-8 17 0,-7 4 0</inkml:trace>
  <inkml:trace contextRef="#ctx0" brushRef="#br0">18422 5895 8138,'-5'-7'0,"2"-3"-1165,-5 6 1002,5 0 769,-2-1 0,10 3-396,3-2 1,5 3-192,3 1 1,2 0-390,2 0 0,4 4 370,-4 0 0,47 0 0,-27-4 0,0 0 0</inkml:trace>
  <inkml:trace contextRef="#ctx0" brushRef="#br0">19542 5193 8003,'-5'-18'-302,"3"5"-527,-2-4 928,3 9 1,-3 5 474,0 12 0,-4 0-268,3 12 1,1 5-56,4 7 1,-4 3-180,0 5 0,0 3 54,4 5 0,0 1 83,0-1 1,5 6-286,4 2 1,-2 6-7,1-2 0,0-2-81,4-10 0,1-5-36,-1-3 1,-4-4-107,0-4-141,-5-8 191,8-8 181,-10-10 0,3-3 122,-8-8 1,2-3 132,-7-5 1,1 0-80,-4-1 0,0-3-122,-1 0 0,-3-2-142,-1 1 0,0 2 79,0-5 1,4 5-165,-4-2 1,-1 4-73,2 0 1,0 1 46,3 0 0,-2 4 81,3-1 0,-2 1 191,10-4 0,38-33 0,-10 18 0,0 0 0</inkml:trace>
  <inkml:trace contextRef="#ctx0" brushRef="#br0">19555 5193 8021,'-5'-12'-354,"1"0"1,-1-1 311,1 1 0,2 4 527,-2 0 0,3 3-344,1-3 0,5 6 15,4-3 0,6 4-89,1 1 0,10 0 76,-1 0 0,13 0-153,3 0 0,8 1 136,9 4 1,9-4-383,-29 1 1,2 0 0,2-1 0,0-1 247,1 0 1,0 0-1,3 0 1,1 0-57,4 1 1,1-2-1,2 0 1,0-2-246,1 1 1,1 0 0,-1-1 0,-1 1 227,-2-1 0,-1 2 0,1-1 0,1 1 22,2-3 1,1 0 0,3 0-1,1-1 23,-1 0 0,1-2 1,2 1-1,1 0-412,-1 0 1,0 0 0,-1-2 0,1-1 372,1 1 1,1 0-1,1-1 1,1 1 59,-2 2 1,-1 0 0,-3 0 0,-1 1 4,-7 1 0,-1 0 0,-6 1 1,-1 0-18,-3 3 1,0 0-1,-4 2 1,-1 1 25,30 1 0,-13 1 442,-16-1 1,-7-2-400,-9 2 1,-3-3 1061,-6-1-1083,-5 0 1590,-2 0-1846,-10 5 1,-6-3 261,-5 2 1,-5 1-308,5 0 1,-10 3 75,1-4 1,-2 5-117,2 0 320,-5-4 0,-12 12 0,-8 4 0,-6 0 0,0-1 0</inkml:trace>
  <inkml:trace contextRef="#ctx0" brushRef="#br0">20047 5513 8068,'-7'-12'-366,"-4"0"743,4-1 603,0 6-880,2 2 0,5 12 38,0 5 0,0 2-135,0 6 0,0 5 118,0 4 1,0 1-217,0-2 1,4-2 59,0 3 0,2-2-79,-2 2 0,-2-3-37,7 3 1,-7-5-310,2-3 1,2 1-120,-2-6 0,0 1-133,-4-5 712,6 0 0,-11-32 0,4-9 0</inkml:trace>
  <inkml:trace contextRef="#ctx0" brushRef="#br0">19948 5599 8068,'-4'-20'-65,"0"-1"1,0 5-1,4-5 1,0 6 299,0-1 0,6 4 381,2 3 0,4 0-426,4 5 1,2-4-9,3 3 1,1 1-227,-6 4 0,5 0 128,-5 0 0,3 6-156,-7 2 0,2 3-33,-10 1 0,4 1-175,-4-1 1,1 4-15,-5 1 0,-5-1 57,1-4 0,-5 1 229,1-1 0,-3 3-82,-2-3 0,1 3 215,0-6 0,1-3-90,3 3 0,-3-5 85,2 4-85,4-5 1,-1 4 54,6-3-63,0-3 1,6 4-10,2-5 0,4 5-42,5-1 1,-2 4 27,5-4 0,-5 4-62,2-4 1,1 6 54,-2-2-8,0 3 22,-3 1 1,-6 1 7,-3-1 46,-3-5 0,-6 2 156,-4-5 0,-2 2-193,-1-2 0,-4-3 22,-1 3 0,0-2-105,0-2 0,4 1 108,-4 3 1,3-2-469,2 2 1,0-3-41,-1-1 1,7 2-652,2 2 1106,-3-3 0,27-1 0,2-7 0</inkml:trace>
  <inkml:trace contextRef="#ctx0" brushRef="#br0">20354 5722 8068,'2'-12'369,"2"0"0,3-1-14,5 1 0,2 4-252,2 0 1,-1 5 92,6-1 1,-1 3 190,5 1 0,-5 5-271,1 3 1,-6 9-190,1 3 0,-3 3-7,-5 2 1,-3 0-301,-5-1 0,0-3-10,0-1 1,-1 1 138,-3 3 0,-3-4 43,-5-4 1,-5-4-29,1-4 0,-5 2 298,5-6 38,0 0 113,3-4 0,2-1-95,3-3 0,3-3 52,5-5 1,5-2-118,3-2 1,3 2 2,2-3 0,3 0-161,0 0 1,5-1 29,-5 2 1,2 2 21,-2-2 0,-6 4 91,2 3 186,-2-1-190,-3 8 11,-2-3 1,-5 10-16,0 3 0,-4 5 29,0 3 0,-4-2 65,4 2 1,0-1-63,4 2 0,0-4-277,0 4 1,4-4-76,0 0 1,7-5-98,1 0 0,2-1 68,6 1 1,1-2-145,3-6 0,1 0 463,0 0 0,21-39 0,-20 15 0,0 0 0</inkml:trace>
  <inkml:trace contextRef="#ctx0" brushRef="#br0">20847 5402 8068,'-6'-12'0,"4"-4"-48,-7-1 1,7 1 44,-3 4 1,4 3 223,1 1 0,1 5 288,4-1 0,-3 4-544,7 4 0,-5 3-93,4 6 0,-5-1-71,1 0 1,1 2 121,-1 2 0,0-2-6,-4 2 1,0-2 34,0-2 0,-1 1 3,-3-1 0,1 0 34,-5 1 96,5-1 362,-8 0-96,10-5-215,-5 4-55,6-10 1,7 5-356,6-6 1,0 0-124,8 0 1,-1 0-168,5 0 1,1 0 563,3 0 0,24-6 0,11-1 0</inkml:trace>
  <inkml:trace contextRef="#ctx0" brushRef="#br0">21290 5427 8068,'0'-16'0,"0"-1"0,-4 5 953,0 4-36,-1 0-122,5 1-593,0 1 1,5 16-83,-1 2 0,4 7-22,-4-2 1,1 5-155,0-2 1,-3 5 53,6 3 0,-3-2-172,3 3 1,-4-3-464,4-1 0,-5-1 52,1 1 1,1-1-207,-1 1 1,1-6 240,-5-2 550,0-4 0,-11-11 0,-3-4 0</inkml:trace>
  <inkml:trace contextRef="#ctx0" brushRef="#br0">21179 5661 8068,'-5'-12'0,"2"-1"0,-5 1-291,5 0 1,-1 1 92,8 2 1,3 3 477,5 2 0,6 2-137,2-2 1,9 4-199,4 4 1,4-1-122,4 5 0,-2-4-503,7 4 679,-7-5 0,-5 2 0,2 1 0,-1-2 0,1-1 0</inkml:trace>
  <inkml:trace contextRef="#ctx0" brushRef="#br0">21782 5390 8074,'0'-12'0,"-4"0"-307,0-1 204,0 6 103,4 2 427,0 5 1,0 7 640,0 5 1,0 4-968,0 5 1,1 2-28,3-2 1,-2 6-196,2 2 0,-3-1 100,-1-3 1,0 0-145,0-1 0,4 1-180,0 0 0,0-1-164,-4 1 1,2-2 85,2-2 1,-3-4-93,3-4 0,-2-5-220,-2 0 735,5-5 0,-4 2 0,-6-38 0,-9-8 0</inkml:trace>
  <inkml:trace contextRef="#ctx0" brushRef="#br0">21807 5464 8074,'0'-25'0,"0"1"0,0 0 0,0 4 0,4-2-156,0 6 1,5-3 372,0 6 0,2 0 405,1 8 1,0-3-324,0 4 0,5 0-149,-1 4 0,1 6-228,-5 2 0,0 3 137,1 1 1,-7 0-132,-1 1 0,-4 0 164,-1 4 0,0-4-361,0 4 1,-6-4 36,-2 0 0,-7 0-14,-1 4 0,-5-4 133,5 4 1,-1-8 74,5 0 1,0-2 113,0 1 0,3 1-73,1-5 1,4 0 65,-4-4-68,5 6 1,3-5 137,8 3 0,5-2-125,3-2 1,3 4-5,6 0 1,3 4-14,1-4 1,0 6-11,-5-2 0,1 2 57,0-2 1,-2 3-37,-3-3 0,-2 3 87,-5 1 1,-7-4-71,-2 1 56,-2-1 1,-8 3-65,-2-3 0,-4 2-3,-5-6 1,2 4-126,-5-4 0,1 4-220,-2-4 0,-1 4-40,6-3 1,0 0 124,3-1 1,1-2-976,0 2 1221,5-3 0,45-17 0,17-5 0</inkml:trace>
  <inkml:trace contextRef="#ctx0" brushRef="#br0">22163 5673 7556,'0'-7'1200,"0"2"-1094,6 10 1,-5 2-15,3 5 0,-1 1-12,1-1 0,-1-1-83,5-3 1,-4 3 119,4-3 1,1 3-229,3 2 0,0-2 115,1-3 0,0-3-125,4-5 1,-4 0 110,4 0 0,-4 0 67,0 0 0,3-1-11,1-3 0,-2-3 12,-7-5 0,3 1 130,-3 2 0,2-1-66,-2 1 0,-1 2 435,-3-1-314,-3 6-431,5-4 238,-6 6 1,0 7-119,0 5 1,0 2 87,0 6 1,0 1-24,0 4 1,0-1-17,0 1 1,0 3 8,0 1 0,1 1 305,3-1 0,-3-4-181,3-1 0,-2 1-73,-2-5 1,0-2-165,0-1-504,0-4 91,0-1 352,0-5 0,-6-1-261,-2-6 1,-3 0 71,-1 0 1,0-6-215,-1-2 0,5-3-59,0-1 646,0 0 0,-6-23 0,-1-8 0,-1-5 0,-1 1 0</inkml:trace>
  <inkml:trace contextRef="#ctx0" brushRef="#br0">22348 5366 8074,'1'-17'-242,"4"1"1,1-5 96,7 5 1,3-1 861,0 5 0,2 5-206,-1 3 0,0-1-166,4 1 1,-3-1-107,-6 5 0,0 2 0,1 2 1,-7 3-120,-1 5 0,-4 0-195,-1 1 0,-6-1-126,-2 0 0,-3 5 147,-1-1 1,0 1-28,-1-5 1,1-4-5,0 0 0,4 0 201,-1 5 0,7-5 51,-2 0 46,2-5 1,8 6-56,2-4 1,8-1 173,5-4 0,8 0-360,3 0 1,5 0 46,4 0 0,-2 0-506,2 0 0,-3 0 252,-1 0 0,0 0-306,0 0 1,-7 0-8,-6 0 548,-5 0 0,-39 0 0,-9 0 0</inkml:trace>
  <inkml:trace contextRef="#ctx0" brushRef="#br0">1526 9931 7872,'-12'-1'0,"-1"-3"1,1 2-1,0-2 1,5 1-517,3-1 0,4 3 499,4-3 1,4 2 680,9 2 1,3 0-385,9 0 0,2-1 49,6-3 0,1 3-117,3-3 1,2-2-116,2 2 1,3-4-56,-3 4 0,3-5 3,1 5 0,-3 0-360,-4 4 1,-7 0-335,-10 0-601,-6 0 841,-1 6 0,-13 1 409,-5 5 0,-33 3 0,-16-1 0,-5 2 0,0 0 0</inkml:trace>
  <inkml:trace contextRef="#ctx0" brushRef="#br0">1514 9968 7884,'-11'-12'0,"3"-1"0,2 7-156,6-5 0,1 8 249,4-5 0,3 5 314,8-1 0,7-2-254,6 2 0,1 0-63,-1 4 0,-3 0 25,3 0 0,1 2-79,-2 2 0,-3 2-122,-4 7 0,-8 0 140,-1 4 0,-1-2-310,-6 5 0,-1 1-2,-4 4 0,-10 3-76,-2 1 1,-10 5 81,-3-1 0,-1-2 69,-7 2 0,1-4 231,-5 4 0,0-6-120,0 2 0,0-9 475,0-3 0,7-4 61,5 0 573,1-6-651,16-2 1,-2-5-5,14 0 0,8-1-108,9-3 0,3 1-60,5-5 1,3 1-383,5-1 0,0-2 128,-1 6 1,1-6-361,0 2 1,4 1 171,0-1 1,4 1-250,-4-1 1,5 1 35,-5 3 1,0 3-100,-4-3 0,4-2 175,0 2 1,-6-1 364,-6 1 0,24-20 0,6-9 0</inkml:trace>
  <inkml:trace contextRef="#ctx0" brushRef="#br0">2547 9980 7884,'0'-16'-82,"0"0"1,-4-1 81,0 5 0,0-1 1772,4 1-1225,0 0 0,-4 4 494,0-1-670,0 7 0,4-2-156,0 8 0,-4 0-55,0 8 0,-1-1-127,5 10 1,-1-1 1,-3 5 1,3 3 125,-3 1 0,2 1-313,2-1 1,0-3 80,0 3 0,-4 1-348,0-2 1,0 1 130,4-4 0,0-1-10,0 1 0,0-6-68,0-2 0,0-4-775,0 0-458,0-1 589,0-5 331,5-2 679,2-5 0,16-55 0,-10 21 0,0 0 0</inkml:trace>
  <inkml:trace contextRef="#ctx0" brushRef="#br0">2449 9993 7884,'-6'-13'16,"-2"1"1,1-4 0,-1-1 0,5 1 268,-1 3 1,6-3 455,6 0 0,0 3-552,9 5 0,2 0 25,1-4 1,3 3-342,2 1 1,0 6 105,-1-3 1,1 4-154,0 1 1,-2 0-195,-3 0 0,2 4-274,-5 0 1,-1 6 177,-4-2 1,-4 7 463,1 1 0,-23 12 0,-1-2 0</inkml:trace>
  <inkml:trace contextRef="#ctx0" brushRef="#br0">2498 10128 7892,'-12'0'663,"0"0"-134,-1 0-241,6-5 1,3 3-67,8-2 1,3 3 0,6 1 0,4-2-131,4-2 0,1 3-220,-2-3 1,3 2 252,-2 2-125,8 0 0,8-4 0,6-3 0,7 1 0,-1-1 0</inkml:trace>
  <inkml:trace contextRef="#ctx0" brushRef="#br0">3827 10079 7881,'-4'-8'319,"0"-1"-266,-6 1 0,9 0-187,-3 0 1,4 5 164,4-1 1,4-2 219,9 2 1,-2 0-219,5 4 0,1 0-50,3 0 1,1 0-296,0 0 0,-5 0 114,1 0 1,-5 0-15,5 0 0,-6 2 46,1 2 1,-4-2 165,-4 7 0,-13 4 0,-9 6 0</inkml:trace>
  <inkml:trace contextRef="#ctx0" brushRef="#br0">3815 10214 7881,'-12'0'237,"3"2"336,1 2-187,0-3-193,1 4 0,3-5-89,8 0 0,3 0 80,5 0 0,6 0-249,3 0 0,3 0 102,5 0 0,-3-1-1084,3-3 1047,-3 3 0,36-16 0,-25 10 0,-1 1 0</inkml:trace>
  <inkml:trace contextRef="#ctx0" brushRef="#br0">6153 9808 7882,'-1'-11'13,"-3"3"-264,2-3 1,-7 4-75,5-5 1824,-1 5-525,5 2-634,-5 5 0,4 1-170,-3 3 0,2 7-2,2 5 0,-4 6-32,0-1 1,0 2-107,4 2 1,0 1-93,0 2 0,1-2 10,3 3 0,-2-3-403,2-1 1,1-2 238,-1-3 1,5 4-414,-5-4 1,1-2 180,-1-2 0,-1-3 14,5-5 1,-4 1-143,5-5 576,-7 6 0,9-36 0,-4-3 0</inkml:trace>
  <inkml:trace contextRef="#ctx0" brushRef="#br0">6116 9919 7910,'-5'-13'0,"2"-3"0,-5 0 0,5-5-53,-1 5 0,3-1-56,1 5 1,0 0 332,0-1 0,5 5 329,3 0 1,9 4-195,3-4 0,3 1-108,2-1 0,0 2-168,-1 6 1,5 0 77,0 0 0,-2 2-70,-6 2 0,0 3-118,-4 5 0,-5 4-268,-4 1 1,-5 3 51,1-3 0,-2 4-86,-2 0 0,-6 1-16,-2-2 1,-4 4 69,-5-4 1,3-2 254,-2-2 1,2-3-103,2-5 0,0 1 282,-1-5 100,1 1 324,0-5-381,5 0 1,7 0-75,8 0 0,3-2-126,1-2 1,6 3 73,3-3 1,-2 2-97,1 2 1,0 0 52,0 0 1,2 4-18,-6 0 1,1 6-20,-5-2 0,-1 3 15,-3 1 56,-2 1 1,-12-1 7,-2 0 0,-8-1-59,-5-2 0,-2 0 23,-2-5 1,-3 4-66,-1-3 0,0 0 56,4-1 1,-3-3-287,-1 4 1,4-4-92,5-1 0,4 0-104,-5 0 1,6 0-18,-1 0 1,6-4 465,2 0 0,16-33 0,0-4 0</inkml:trace>
  <inkml:trace contextRef="#ctx0" brushRef="#br0">5845 9599 7954,'-13'-6'0,"-4"-2"0,4 1 195,-4-1 0,8 5 267,1-1-300,5-3 0,-1 6-12,8-3 0,3 3-126,5 1 1,6 0 83,2 0 1,9 0-121,4 0 1,2 0 111,2 0 1,6 0-14,2 0 0,-3 0-198,-1 0 0,2 0 160,-2 0 0,0-2-264,-5-2 0,-5 3-255,-7-3-30,1 2 207,-12 2 194,0 0 0,-9-4 73,-8 0 0,-3-1-62,-5 1 1,-1 1 155,1-5 0,1 3-56,3-3 0,-3 6 161,3-3-72,-3-1 0,3 3 210,-1-5-143,7 5 7,-4-8 53,6 10-164,0-5 0,6 6 129,2 0-38,-3 0-206,6 0 1,-5 2-1,2 2 1,-1 2-104,-3 7 0,-3-1 26,3 0 1,-2 2-228,-2 2 0,0 0 88,0 4 0,-4-4-366,-1 5 633,-4-6 0,-3 19 0,-8-1 0</inkml:trace>
  <inkml:trace contextRef="#ctx0" brushRef="#br0">6793 9525 7956,'0'-12'0,"0"-1"0,0 5 0,0 0 1436,0 0-543,0-5-435,5 7-259,-3 0 1,7 12 0,-4 2 0,0 3-108,-1 1 1,2 6 120,2 2 1,1 4-151,-5 0 1,5 1 68,-5-1 0,1 7-248,-1 1 0,-2 0 10,2 1 0,1-1 21,-1 5 1,0 4-64,-4 0 1,0 2-281,0-2 1,0-3-349,0 3 0,0-4 306,0-4 0,-1-3-827,-3-5 1297,-3-1 0,-27-16 0,-6-4 0</inkml:trace>
  <inkml:trace contextRef="#ctx0" brushRef="#br0">5415 9673 7972,'-8'-10'-54,"-1"-2"27,7-3 1,-4 2 623,6 1 953,0 5-1320,0 2 1,0 6 0,0 3 1,4 3 48,0 5 1,5 6-4,-5 3 1,1 6 3,-1 2 0,-1 5-10,5-1 0,-4 6 76,4 2 0,-3 5-153,3-5 1,-4 4-78,4-4 0,-4 4-125,4-4 1,-4 4 71,5-4 0,-7-5-272,3-8 1,0-2 148,-1-1 0,4-2-273,-4-2-367,6-4-366,-3-4-26,0-1 163,4-5 1,-9-2-683,7-5 1610,-7 0 0,47-22 0,6-5 0</inkml:trace>
  <inkml:trace contextRef="#ctx0" brushRef="#br0">8110 10017 7533,'-7'-5'-830,"0"3"664,3-2 322,3 3 58,-10-5 1,8 5 284,-5-3 0,5 1 341,-1-1-329,-3 3-104,6-5 31,-5 6-217,6 0 0,7 0-12,5 0 0,2-4-27,7 0 0,3 0-267,5 4 1,4 0 72,-5 0 0,1 0-604,-4 0 1,-1 0 308,1 0 1,0 0-599,-1 0 0,-3 0 905,-1 0 0,-10 5 0,1 2 0</inkml:trace>
  <inkml:trace contextRef="#ctx0" brushRef="#br0">8934 9820 7902,'0'-19'5,"0"1"-58,0 6 0,2-4 101,2-1 1,3 1 543,5 4 1,2-1-201,2 1 0,-1 1-158,6 3 0,-1-2-66,5 6 1,-3 0-137,2 4 1,-3 1-46,3 4 1,1 1 68,-5 7 0,-2 4-162,-1 4 1,-5 2 30,-4 2 0,-2 4-37,-6-1 1,-2 5 5,-2-4 0,-7 5-100,-5-1 0,-6 1 52,1-1 1,-6 1-28,-2-5 1,1-1 412,3-3 0,6-6-91,2-2 0,4-8 637,0-1-507,7-5 0,2 1 42,8-8 0,4 1-181,8-5 1,5 4 19,7-4 0,0 5-98,5-1 1,-1-1-217,5 0 0,4 1-392,0 4 0,5 0 267,-5 0 1,-2 0-474,-6 0 0,1-4 292,-5 0 1,-2 0-79,-6 4 1,-3 0 223,-6 0 0,-1-1 322,-3-3 0,3-42 0,-4-14 0</inkml:trace>
  <inkml:trace contextRef="#ctx0" brushRef="#br0">9734 9685 7952,'-5'-12'238,"-1"-1"-238,-2 1 0,1 4-745,3 0 141,3 5 1437,-5-3 0,6 12-317,0 2 1,0 9-178,0 3 1,4 7-161,0 2 0,6 5-34,-2-1 0,-1-1-182,1 0 1,1 4 113,3 1 1,1 2 13,4-6 1,-3-3-58,2-1 1,3 0 15,2-5 1,-2-3 22,1-13 1,-5-2-7,2-6 0,1 0 39,-2 0 1,2-10 14,-2-2 0,-2-9-4,2 1 0,-2-4-3,-2 0 1,0-5-133,1 0 0,-5-5 72,0 1 1,0-1-234,5 1 1,-5-1-116,0 6 0,-4-1-109,4 4 1,-5 2-369,1 2-512,-2 4 627,-2 10 1,0 7 170,0 8 1,-2 4 484,-2 5 0,3 35 0,-5 13 0</inkml:trace>
  <inkml:trace contextRef="#ctx0" brushRef="#br0">10177 10066 7952,'0'13'345,"0"-1"-90,0 0 0,2 1 204,2-1 0,-2 0-183,7 1 0,-5-1-45,4 0 0,-4 1-274,4-1 1,-4 0 86,5 0 1,-3 1-625,3-1 241,2 0 1,-9-1-280,6-2 0,-5-3-143,1-2-80,-2-2 841,-2 3 0,-22-21 0,-6-5 0</inkml:trace>
  <inkml:trace contextRef="#ctx0" brushRef="#br0">10177 10202 7952,'0'-12'0,"0"-6"0,0 4 448,0-2 1,0 2-64,0 2 1,2 1-34,2 3 1,-2-2-149,7 6 1,0 0-1,8 4 0,-4 0-38,4 0 1,0 0-1,0 0 1,-1 1-359,-3 3 0,-2 3 164,-3 5 0,1 1-387,-5-1 0,1 0 181,-5 1 0,-2-1-62,-2 0 1,-4 1 129,-9-1 1,4 0 78,-4 0 1,4-3 29,0-1 1,5-4 120,0 4 0,4-5 240,-4 1-224,5 3 1,-1-6 38,8 3 1,7-2-144,5-2 1,5 0-25,-5 0 1,6 0 45,-1 0 1,-2 0-21,1 0 1,-5 0 56,2 0 1,-4 0-14,0 0 0,-2 1 310,-3 3-187,-3-2 13,-5 8 1,-1-4-50,-3 2 1,-7-1-131,-6-3 1,1-1 44,4 5 1,-5-5-12,1 1 1,-5 1-114,5-1 0,0 1-231,3-5 1,1 0-347,0 0 1,3 0-113,1 0 789,0 0 0,7-17 0,2-3 0</inkml:trace>
  <inkml:trace contextRef="#ctx0" brushRef="#br0">10829 9857 7974,'6'-12'-183,"-3"4"183,5 0 0,4 1 105,5-1 0,4 2 43,0 6 0,-2 0 219,2 0 1,-2 1-444,1 4 1,-2-3-415,-6 6 1,1 1-181,-1 3 0,-4-1 670,0-3 0,-16 14 0,0-2 0</inkml:trace>
  <inkml:trace contextRef="#ctx0" brushRef="#br0">10866 10017 7974,'-12'-5'-37,"0"3"89,5-9 108,1 10 0,12-4 182,2 5 1,7 0-402,2 0 1,4 0 25,0 0 0,4 0-110,3 0 1,-2 0-174,3 0 0,1-4-225,-1-1 1,1 1 540,-1 4 0,6-9 0,5-4 0,6 0 0,-1-1 0</inkml:trace>
  <inkml:trace contextRef="#ctx0" brushRef="#br0">11543 9845 7974,'-12'0'-934,"0"0"0,1 5 1578,2 4 0,0-3-218,5 3 1,0 3-135,4 4 1,0 1-136,0-5 1,0 5 184,0-1 0,7 0-113,5-3 0,2-2-58,6-3 1,1 1-29,3-5 0,2 1 43,3-5 0,-3 0-113,3 0 1,-3-5 85,-2 1 0,-1-9-24,-2 0 0,-3-3-1,-6 0 1,-1-2-111,-3-3 1,-2-2-15,-6 3 1,-6 0-89,-2 0 0,-9 1 50,-3-2 1,-3 5-76,-2 8 0,-4-2-100,1 6 1,-6 0 50,1 4 1,1 1-532,-1 3 0,2 3 262,-2 5 1,0 6 420,9 3 0,-9 24 0,7 7 0</inkml:trace>
  <inkml:trace contextRef="#ctx0" brushRef="#br0">9673 9377 8046,'-25'-12'0,"6"0"0,3-1 1228,2 1-770,7 5 1,4 2-84,11 5 0,6 0-284,11 0 0,9 0 100,3 0 0,8 0-383,0 0 0,6 0 197,-2 0 1,2 0-908,-10 0 1,2 1 233,-6 3 668,3-2 0,-14 14 0,4-2 0</inkml:trace>
  <inkml:trace contextRef="#ctx0" brushRef="#br0">2424 12208 7781,'-4'-13'-148,"0"1"0,-4 0 481,4 0 829,0-1-594,4 1-479,0 0 228,0 5-239,5 1 1,1 12 55,2 2 1,1 7-91,-4 1 1,0 6 24,-1-1 1,-1 2 64,5 2 1,-5 5-170,1 3 0,1 2 81,-1 2 0,1 4-126,-5 0 1,4 6 45,0-2 1,4-2 32,-4 3 0,4-7 9,-4 2 0,6-8-16,-2-4 0,-1-9 23,1-3 0,-4-9 2,4-4 0,-3-3 83,3-1 1,-5-1-63,1-3 0,2-3 103,3-5 0,-2-5-93,1 1 1,0-7 1,4-2 0,1-1 47,-1-7 0,4 0 8,1-3 0,-1-1-106,-4 0 1,1-4 13,-1 0 0,0-4-108,1 4 0,-1 0 129,0 4 0,-4-3-137,1 3 0,-5 8-174,4 13-263,-5 2-154,2 7 148,-5 2 1,0 12-331,0 5 1,0 0 335,0 5 0,4 1 540,0-2 0,6 28 0,-3 2 0</inkml:trace>
  <inkml:trace contextRef="#ctx0" brushRef="#br0">3015 12626 7817,'0'8'0,"0"1"0,0-5 46,0 4 1,0 0-58,0 4 1,0 1 550,0-1 1,0 2-177,0 2 1,0 2-208,0 2 1,0 2-129,0-5 1,0 3-206,0-3 0,0 3 12,0-4 0,0 5-252,0-5 0,0 1-314,0-5 0,1-1 730,3-3 0,3-13 0,6-9 0</inkml:trace>
  <inkml:trace contextRef="#ctx0" brushRef="#br0">3077 12712 7817,'0'-12'-34,"0"0"1,0-1 47,0 1 0,0 0 271,0-1 0,5 3 344,3 1 1,3-2-339,1 3 0,1 3-74,-1 1 0,0 2-186,1 2 1,-1 0-99,0 0 1,-1 6-239,-3 2 1,2 3 94,-6 1 1,0 6-173,-4 2 0,-4 2 144,0-1 0,-7 2-51,-1-2 1,-1-2 141,-3 1 0,2-5-20,2 2 1,0-4 353,-1 0 1,1-2-23,0-3 433,5 3-180,2-10-219,5 5 0,5-6-198,3 0 0,3-2 75,1-2 0,1 3-77,-1-3 0,2 2 46,2 2 0,-6 0-68,2 0 1,-2 4 29,2 0 1,-4 5-30,0-5 94,-5 5 0,3-2 14,-6 6 0,-2-5 12,-2 0 1,-3-4 8,-5 4 1,-2-4-96,-2 5 1,2-7 47,-2 2 1,-2-2-130,2-2 1,-1 0 120,5 0 0,0 0-445,-1 0 1,2-2-96,3-2 0,-1 2 488,4-7 0,-4-37 0,2-14 0</inkml:trace>
  <inkml:trace contextRef="#ctx0" brushRef="#br0">2523 11875 7832,'-13'-5'4,"0"4"225,-4-3 0,8-2 990,-3 2-435,7 0-517,0-2 0,10 5-273,4-3 1,3 3-101,4 1 1,3 0-116,6 0 1,4 4 65,0 0 1,-1 1-158,-3-1 0,4-1-1124,-1 5 1436,6-5 0,31 8 0,-26-8 0,0 1 0</inkml:trace>
  <inkml:trace contextRef="#ctx0" brushRef="#br0">4578 12528 7836,'-12'0'4,"-1"-4"-2,1 0 0,4-2-95,0 2 1,5 1 336,-1-5 1,2 4 400,2-4 1,2 4-340,2-5 0,4 7-259,8-2 1,-1-2-43,6 2 1,1-4 61,7 4 1,-3-5-51,2 5 0,-2 0-81,-1 4 1,2 0-216,-2 0 1,1 0-36,-10 0 0,2 0-285,-2 0 0,-6 2 190,2 2 1,-8 3-502,1 5 910,-4 0 0,-45 17 0,-11 4 0</inkml:trace>
  <inkml:trace contextRef="#ctx0" brushRef="#br0">4578 12688 7851,'-8'0'0,"-1"0"0,5 1 0,-4 3-699,5-2 411,-2 3 1,6-5 959,3 0 1,3 0-305,6 0 0,3 0-173,0 0 0,6 0-267,-1 0 1,2 0-203,2 0 1,-5 0-98,1 0 0,-1-1 371,5-3 0,7-9 0,4-3 0,4-4 0,-1 0 0</inkml:trace>
  <inkml:trace contextRef="#ctx0" brushRef="#br0">6953 12072 7864,'0'-8'0,"0"0"0,0 4-34,0-4 1,0 4-41,0-5 1,0 5 687,0-4 603,0 5-655,0-2-340,-5 5 0,2 7-65,-5 5 1,3 6 64,-3 6 0,6 5-160,-3 0 1,0 1-7,1-1 0,0-2-117,4 6 1,-4-6-10,0 2 1,-1-3-81,5-2 0,0 1 52,0 0 1,2-6-129,2-3 0,-3-2 52,3-2 1,-1-4-232,1 1-626,-2-7 34,3 4-49,1-6 1046,-5 0 0,-1-33 0,-7-8 0</inkml:trace>
  <inkml:trace contextRef="#ctx0" brushRef="#br0">6916 12195 7877,'0'-16'66,"0"0"0,0-6 167,0 1 0,1-1-119,4 2 0,1-2 73,7 6 0,4-5 229,4 5 1,2-1-105,2 5 0,1 4-62,3 0 0,-3 5-97,2-1 0,-3 2-114,-5 2 1,-2 6-26,-6 2 0,-5 7 45,-3 1 0,-2 6-470,-2-1 0,-6 2 202,-2 2 0,-7-1-191,-1 1 1,-5 4 122,5-1 1,-5 0 55,5-8 1,-5 2 141,5-6 0,1 1 214,7-5 1,-2-4 120,6 1-163,0-7 96,4 4 1,7-6-10,5 0 0,6-4-59,6 0 1,2 0-64,3 4 0,-3 0-21,3 0 0,1 0 21,-1 0 0,-5 5-11,-3 3 1,-6 3-5,1 1 1,-8 1-5,-4-1 0,-2 0-117,-2 1 0,-3-1 72,-5 0 0,0 1-81,-9-1 0,-2-1 76,-1-3 0,-4 2-12,0-6 0,-1 0 8,1-4 0,0 4 5,4 0 1,-3 0-72,2-4 1,-1 0 71,2 0 1,2-1-575,6-3 152,-1 2-107,1-9 1,5 9-478,3-7 1015,3 7 0,28-15 0,7 4 0</inkml:trace>
  <inkml:trace contextRef="#ctx0" brushRef="#br0">6633 12749 7896,'-16'2'0,"-1"2"0,-3-3 0,3 3 0,0 2 1180,0-2-366,3 0 160,2-4-612,7 0 0,10 0-48,3 0 1,10 0-125,7 0 0,6 0 0,10 0 0,3-2-11,5-2 0,0 2-1,1-7 1,0 5-341,4-4 1,-2 4 179,5-4 0,-5 5-214,1-1 1,-6 1-84,-2-1 0,-7 3-266,-1-3 0,-7 2-55,-9 2 189,-4 0 0,-10 2-43,-3 2 0,-4-1-134,-4 5 0,2-1 42,-7 1 1,1 3 336,-4-3 0,-1 7-269,1 1 478,0 6 0,-28 19 0,-6 11 0</inkml:trace>
  <inkml:trace contextRef="#ctx0" brushRef="#br0">6965 13106 7869,'-12'0'-42,"0"0"0,-5-4 0,1 0 1,-1-4 679,5 4 993,5-6-1139,-4 3 1,10-5-148,-3 0 1,8 3-205,4 1 0,9 5 81,3-1 1,3 3-77,2 1 1,0 0-13,-1 0 0,-3 5-147,-1 4 1,-1 3-92,2 4 0,-3-1-347,-6 6 0,-5-1 29,-3 5 1,-3 0 207,-1-1 0,-2 5-61,-7 0 0,0 3 26,-12-3 0,-3 4 212,-5-4 1,-1-5 59,1-3 0,5-6 235,-1 1 1,2-6 282,6-2-98,6-5 0,6 1-36,5-8 1,0 1-55,0-5 1,5 4-297,4-4 0,3 3 78,4-3 0,3 4-100,6-4 1,0 5-40,-1-1 1,1-1-126,-1 1 0,5-5 10,0 5 0,0-4-83,-5 4 1,4 0-57,-4 4 0,4-4 95,-8 0 0,-2 0-193,-2 4 1,-6 0-214,-2 0 29,-5 0 87,2 0-7,-5 0 117,-5 0 0,2 0-180,-5 0 0,4 1 523,-5 3 0,1-3 0,-4 5 0</inkml:trace>
  <inkml:trace contextRef="#ctx0" brushRef="#br0">8811 12491 7794,'-12'-6'19,"0"-1"993,-1-5-178,6 5-423,2-4 1,6 6-77,3-3 1,7-2-213,6 6 1,5 0 67,-2 4 1,3-4-398,2 0 1,-4 0 212,-1 4 0,1 0-800,3 0 1,-1 1-23,-2 3 1,1-3-689,-6 4 1503,1 1 0,-16 12 0,-2 8 0</inkml:trace>
  <inkml:trace contextRef="#ctx0" brushRef="#br0">8860 12638 7853,'-8'5'0,"0"-1"106,0 0 1,-3-3-27,3 3 1153,2-2-804,6 3 1,6-5-420,2 0 1,7 0 26,1 0 0,6 0 125,-1 0 0,2 0-517,2 0 0,-1 0 216,1 0 0,-1 0 139,1 0 0,38-22 0,-27 9 0,0-1 0</inkml:trace>
  <inkml:trace contextRef="#ctx0" brushRef="#br0">10903 11679 7886,'0'-9'-889,"0"1"692,0 0 1,0-4 190,0-1 0,0 5 270,0 0 71,0 0 1,0-5-43,0 1 1,4 4-44,1 0-103,-1 0 0,-4-5-17,0 1 1,4 4 240,0 0-76,0 5 16,-4-8-180,0 9-200,0-3 0,0 12 101,0 5 0,0 3 19,0 10 0,-1-2-40,-4 10 0,4 5 49,-3 7 1,-1 7-115,0 2 1,1 4-192,4 0 0,-4 6 263,0 2 1,0-1-2,4-3 0,0-7-100,0-6 1,0-5 52,0-8 0,0-5-12,0-7 0,0-5-20,0-6 55,0-7 47,0 0-1,0-6 1,-1-6 355,-3-2 0,1-3-419,-5-1 1,3 0 1,-3-1 0,1-3-160,-1 0 0,-3-5 112,3 5 1,-3-5-154,-1 5 0,0-1 37,-1 5 1,1 0-56,0-1 0,-1 2-106,1 3 0,0-1-93,-1 5 1,1-5-57,0 5 496,5 0 0,7 4 0,7 0 0</inkml:trace>
  <inkml:trace contextRef="#ctx0" brushRef="#br0">10953 11543 7947,'-2'-12'0,"-2"0"0,-1-1 241,-4 1 1,3 4 219,1 0-377,4-1 0,-6-2 148,3 3-67,3 3 1,-5 3-27,6-2 0,2 3-153,2-3 1,-1 2 91,5 2 0,4 0-109,4 0 0,6 0 26,-1 0 1,8-4 74,3 0 0,9-1-170,4 1 0,6 1-16,7-5 1,6 1-218,-26 3 0,2 0 0,5-2 0,1 1 321,5 1 0,1 0 0,2-2 0,1 1-367,2-2 1,1 1 0,3 1 0,1-1 366,3 2 0,1 0 0,-19 1 0,1-1 0,0 0-232,-1 1 1,1 0-1,0 1 1,1 0-1,-1 0 1,0 1 212,22-2 0,0 1 1,-23 1-1,0 1 0,1-1 29,1-1 0,0 1 0,1 0 0,-1 0 0,1 1 0,0-1-38,-2 0 1,-1-1 0,1 1 0,1 0 0,1 1 0,-1 0 16,19 0 1,-1 0-1,2-1 1,0 0-3,-1-1 0,0 0 0,0 2 0,0-1 20,-2-1 0,0 0 0,-3 1 1,-1 0-202,-6 2 0,-1-2 0,0 0 0,0-2 207,-2 2 0,0-2 0,-2-1 0,-2 0 80,-5 2 0,-2 0 0,-2-2 0,-2-2-62,24-2 0,-2-1 453,-3 0 0,-5 0-477,-11 5 1,-7-4 1502,-13 3-2024,-3 1 842,-6 4 1,-11 0-660,-5 0 0,-11 0 410,-5 0 0,-9 6-550,-4 2 483,-2-3 0,-8 6 0,0-4 0</inkml:trace>
  <inkml:trace contextRef="#ctx0" brushRef="#br0">11986 11925 7947,'-7'-13'-252,"3"1"1,-1 4 376,1 0 448,0-1 1,2-3 158,-2 0-215,3 5-163,-5-4-222,6 10-131,0-5 0,0 12 62,0 2 1,0 3 83,0 1 0,0 6-64,0 2 0,0 4-144,0 0 1,0 6 126,0 3 0,0-1-94,0 0 0,0-3-82,0 4 0,0-4-284,0 4 0,0-6-245,0 2 1,-4-5 266,0-3 0,0 1-803,4-6 1175,0 0 0,-5-36 0,-2-9 0</inkml:trace>
  <inkml:trace contextRef="#ctx0" brushRef="#br0">11949 12035 7947,'-5'-17'0,"-1"2"144,-2-6 1,3 2 302,5-2 1,0 4-28,0 4 1,1 1-142,3 0 1,3-1-26,5 1 0,1 5-100,-1 3 0,0 3-115,1 1 1,-1 0-15,0 0 1,-1 1-178,-3 3 0,3 2-351,-3 2 1,-1 7 219,1-3 1,-5 3-120,1-2 1,-2 3 139,-2 1 0,-2 3 152,-2-4 1,-3 1 48,-5-5 0,4 0 17,0 1 0,1-1 98,-1 0 368,-3 1-70,9-1 156,-3 0-347,5 1 1,5-7-79,4-1 0,6 0-75,1-1 1,2 6 21,-2-2 0,-1-1-108,6 1 1,-6 0 45,1 4 1,-2 1-22,-2-1 1,-5 0 13,-3 1 1,-3-1-8,-1 0 1,-5-4 38,-3 1 0,-9-2 1,-3 1 0,-3 1 6,-2-5 0,0 2-44,1-2 1,-1-3-4,1 3 1,0-2-71,4-2 0,2 0-473,6 0 331,-1 0 1,2-2-620,3-2 878,3 3 0,49-15 0,10 2 0</inkml:trace>
  <inkml:trace contextRef="#ctx0" brushRef="#br0">12232 12208 7947,'6'-13'0,"2"1"0,3-4 209,1-1 0,2 1 361,2 4 0,-1 3-154,6 1 0,-2 5-6,2-1 1,0 3-316,-4 1 0,-2 5 78,-7 4 1,2 6-315,-6 1 1,0 5-41,-4-5 1,-1 6-209,-4-2 1,-1 2 80,-7-1 0,1 1-71,0-6 1,-1 5 141,1-5 1,0 0-63,-1-3 343,1-6-156,0-2 335,0-5 1,5-1-67,3-3 1,4-3 37,4-6 0,3 0-157,5-4 1,4 2-9,1-5 0,5-1-23,-2-3 0,2 3-28,-2 1 0,2 5-4,-5-2 0,-1 5 11,-4 4 115,-5-3 1,-1 11-65,-6 0 0,0 5 13,0 8 0,-2 4-84,-2 4 1,-1-2-8,-3 1 0,1-3-3,3 3 0,2 0-127,-2 0 0,4-4-215,4-7 1,3 0 129,5-5 0,5 5-217,-1-5 1,6 0-60,-1-4 532,2-6 0,18-33 0,-19 12 0,1 0 0</inkml:trace>
  <inkml:trace contextRef="#ctx0" brushRef="#br0">12626 11777 7947,'-16'-18'0,"-1"-2"0,2-2 0,7 1 0,3-1-4,5 6 1,0 4 220,0 4 0,1 5 448,3-1 1,3 2-73,5 2-463,1 0 0,-1 2-26,0 2 1,0 3-102,1 5 0,-6 0-258,-3 1 1,-3 0 160,-1 4 0,0-2-157,0 5 0,-1-3 20,-3 3 1,-3-5 100,-6 2 1,5-1 89,0-4 1,1 3 14,-1-6 0,-2-3 70,6 3 313,0-7-145,4 4-178,0-6 0,10 0-373,2 0 0,9 0-36,-1 0 0,5 0-183,3 0 1,3 0 43,1 0 513,4 0 0,4 0 0,6 0 0,7 0 0,-1 0 0</inkml:trace>
  <inkml:trace contextRef="#ctx0" brushRef="#br0">13303 11900 7947,'0'-12'-220,"0"-1"0,0 1 61,0 0 1,0 0 44,0-1 0,-4 1 637,0 0 0,-2 3 947,2 1 1,1 6-445,-5-3-788,0 4 0,-4 2-280,-1 4 1,3 3 107,1 8 1,0 1-267,5 7 0,0-2-68,4 7 1,0-2-260,0 2 0,0-3 230,0 2 0,4 3-97,0-3 1,4 1-361,-4-4 0,6-5 265,-2 1 1,-1-6 488,1 1 0,6-19 0,5-5 0</inkml:trace>
  <inkml:trace contextRef="#ctx0" brushRef="#br0">13057 12072 7947,'-18'-12'0,"6"0"32,5-1-54,7 1 1,7 1 117,5 3 0,6 3 261,6 5 0,7 0-308,1 0 0,4 0-200,1 0 1,0 0-360,0 0 1,1 0 227,3 0 0,-3 0 282,3 0 0,-7 0 0,3 0 0,2 0 0,0 0 0</inkml:trace>
  <inkml:trace contextRef="#ctx0" brushRef="#br0">13734 11802 7947,'0'-14'0,"0"-2"0,0 2 0,0-3 0,0 4 334,0 1 0,0 3 518,0 1 1,1 5 91,3-1-680,-2 3 1,7 2-212,-5 3 1,2 5 70,-2 7 1,-3-1-48,3 6 1,2-1-76,-2 5 0,0 3-231,-4 1 1,0 4-75,0-4 1,0-1-202,0-3 0,0 4 89,0-1 0,0 1-234,0-4 1,-4-6-9,0-3 0,0-2-27,4-2 684,0 1 0,0-7 0,-6-33 0,-1-14 0</inkml:trace>
  <inkml:trace contextRef="#ctx0" brushRef="#br0">13709 11925 7947,'-5'-13'-117,"2"-3"-59,-5 0 1,5-6 801,-1 1 0,2 3-169,2 2 0,0 2-85,0 2 1,6 0-143,2-1 1,7 2-37,2 3 0,3 1-20,-3 3 1,4 3-114,0-3 1,1 3 16,-2 1 0,2 4-213,-5 0 1,-1 7-271,-4 1 0,-1 0 195,-3 5 0,-2 0-157,-6 0 1,-1 5 146,-4-2 1,-3 3-67,-8 2 1,1-2 52,-6-2 1,6 1 66,-1-6 1,-2 3 104,2-6 0,1 2 350,6-7-75,-2-3 303,5 6-320,-1-9 0,7-1 3,8-5 0,3 0-97,1 4 0,6 0 14,3 0 1,-2 0-158,1 0 0,-1 0 105,2 0 0,1 0 26,-6 0 0,5 5-74,-5 3 1,-1-1 9,-7 1 0,2 1 18,-6 3 1,0-4 24,-4 0 0,-1 1-220,-3 3 1,0-4 66,-9 0 1,4 1-421,-8 3 0,4-4-16,0 0 1,1-4-179,0 5 1,-1-5 89,1 4 607,5-5 0,18-9 0,10-8 0</inkml:trace>
  <inkml:trace contextRef="#ctx0" brushRef="#br0">14115 12134 8656,'0'-7'1103,"0"2"-684,0 5-417,0 5 0,0 2 64,0 5 1,0 1-49,0-1 0,0-4 136,0 0-307,0 0 122,6 5 0,1-6 7,5-3 1,0-3-78,0-1 0,1 0 65,-1 0 1,2-1 11,2-3 0,-2-3 86,2-6 0,-2 1 154,-2 0 0,1 4-135,-1-1 1,-4 3 287,0-3-124,-5-2-131,2 10 1,-5-3-113,0 8 0,0 3 99,0 5 0,-5 2-65,-3 2 1,-3 3 29,-1 6 1,3 0 0,1-1 1,1 5-27,-1 0 0,-2 4 13,6-5 1,-4 0 37,4-8 1,0 2 96,4-6-104,-5 6 0,3-8-313,-2 2-527,3-7 433,1-4 1,1-5-451,3 0 453,-2 0 1,3-1-62,-5-3 0,-1 1-369,-3-5 0,2-1 249,-2-3 1,-1 0 499,0-1 0,-10-21 0,2-5 0</inkml:trace>
  <inkml:trace contextRef="#ctx0" brushRef="#br0">14374 11666 7947,'11'-12'0,"-3"0"0,8-1 0,-1 1 71,2 0 1,-4 5 280,4 3 81,-4 2 1,-2 4-129,-2 2 0,-4-1-443,-5 5 1,-1 1 7,-3 8 1,-5-3 121,-7 2 0,1 2 21,-6-2 0,6 5-93,-1-5 1,2 0 158,2-3 1,0-1-43,-1 0 1,7-3 144,1-1 0,0-4-11,1 4 0,1-5 60,7 1 0,4-3-184,9-1 1,2 0-91,6 0 1,5-4-94,2 0 0,8-4-353,1 4 1,4-2 3,-4 2 0,4 3-269,-4-3 1,0 4 753,-4 4 0,-5 14 0,-2 8 0</inkml:trace>
  <inkml:trace contextRef="#ctx0" brushRef="#br0">10633 12823 6136,'0'-7'992,"0"2"-1030,5 5 0,6 0 233,5 0 0,8 0-53,0 0 0,13 0 86,12 0 1,13 0-173,-26 0 0,2 0 0,4 0 0,2 0-263,4 0 1,2 0 0,4 0 0,2 0 271,3 0 0,1 0 0,5 0 0,1 0-401,1 0 0,1 0 1,1 0-1,-1 0 333,-2 0 1,-1 0 0,3 0 0,0 0 16,-1 0 1,1 0 0,2 0 0,0 0-69,-23 0 0,1 0 0,0 0 0,21 0 0,-1 0 19,-2 0 0,-1 0 1,0 0-1,0 0-112,1 0 0,-1 0 1,1 0-1,0 0 66,-5 0 0,1 0 1,-2 0-1,0 0-240,-4 0 1,-1 0 0,-3 0 0,0 0 289,-3 0 1,0 0-1,-1-2 1,0 0-58,-5 0 0,0 0 0,-3-1 0,-2 1 148,27 2 1,-3-4 308,-5 0 1,-5-4-99,-11 4 0,-5-2 637,-11 2 1,-6 3-713,-3-3 935,-8-3-1298,-2 6 1,-12-5 390,-2 6 0,-4 0-443,-5 0 1,2 0-218,-5 0 0,-1 0 54,-3 0 1,-6 0 381,-3 0 0,3 6 0,-7 1 0,-6 3 0,0 3 0,0 0 0</inkml:trace>
  <inkml:trace contextRef="#ctx0" brushRef="#br0">12909 13426 7914,'-8'-5'-137,"0"-4"0,5 3 62,-1-3 0,3-3-31,1-4 1,1-1 786,3 5 1,7 0-233,5-1 0,6-3-288,-1-1 1,2 2-28,2 7 0,3-3-9,1 3 1,0 3 10,-5 1 1,0 2-3,-4 2 1,-2 6-61,-6 2 0,-1 4-228,-3 5 1,-4 2-83,-8 5 0,-2 1 112,-7 0 0,0 5-86,-4 2 0,-1-1 47,-2-3 0,-3 2-17,2-1 0,-2 4 129,-2-4 1,5-2 96,-1-7 0,6-2 129,-1-6 460,2 1-270,7-6 1,3-2-74,8-5 0,4 0-5,9 0 1,-2-1-150,5-3 1,5 2-150,4-2 1,5-1 107,-1 1 1,2-1-115,2 5 0,-4 0-54,0 0 0,-3 0-238,-1 0 0,-1 0-218,-7 0 1,-3 0-70,-2 0-731,-2 0 327,-2 0 57,-5 0 375,-2 0 568,-5 6 0,0-5 0,-5 5 0,-2-6 0</inkml:trace>
  <inkml:trace contextRef="#ctx0" brushRef="#br0">16896 12195 7754,'-1'-8'1218,"-3"0"-348,3 5-786,-5-8 0,7 9-22,4-7 1,-3 7-75,7-2 0,-1 2-71,4 2 1,2-4-256,2 0 1,-2 0-178,2 4 1,2 0 266,-2 0 0,5 1-281,-5 3 0,1-1 247,-5 5 1,0-4 281,1 5 0,-7 10 0,0 7 0</inkml:trace>
  <inkml:trace contextRef="#ctx0" brushRef="#br0">16933 12343 7764,'-12'6'-155,"0"-5"559,-1 4 659,7-5-829,0 0 0,12 5-134,2-1 0,4 0-198,4-4 1,0 0 75,4 0 1,-1 0-187,2 0 0,2 0-158,-3 0 1,2 4-623,-1 0 988,2 0 0,13-9 0,9-2 0</inkml:trace>
  <inkml:trace contextRef="#ctx0" brushRef="#br0">19555 11654 7394,'0'-8'-1079,"0"0"1393,0 5-209,0-8 0,0 8 122,0-5 0,0 4-16,0-4 1,1 4 1,3-5 1,-3 5-24,3-4 1,-1 4-8,1-4 0,-2 4 200,2-5-56,3 1 37,-6-4-217,10 0 170,-10-1-339,10 6 85,-9-3-241,3 8 113,-5 2 0,-4 12 88,0 9 1,-6 2-46,2 2 0,-1 5-8,0 3 0,-2 6-32,3 2 0,-1 2-138,0-2 1,0-3 150,5 3 1,0-4 56,4-4 0,0-3-1,0-5 0,5-10-2,3-3 1,3-8 3,2 0 1,0-4 29,4-4 1,-2-3 29,5-5 0,-3-6-49,3-2 1,-5-4-12,2 0 1,-4-1 7,0 0 0,-1 1-5,0-1 0,-1 2 4,-3 3 0,2 2 29,-6 5 0,0 5 52,-4 0-90,0 5 0,0-1 8,0 8 0,-4 4-16,0 9 1,-4-3-7,4 2 0,-1 2-37,5-2 0,0 1 56,0-5-29,0 0 1,6-1 48,2-3 1,3-2 4,1-6 1,5 0 9,-1 0 1,5-2 102,-5-2 1,5-7-58,-5-5 1,5-6 141,-5 2 1,-4-4-10,-4 0 1,-5-2-75,1-3 0,-2 2-133,-2-6 0,-2 4 51,-2-4 1,-3 5-90,-5-5 1,0 5-82,-1 0 1,-2 7-268,3 5 0,-3 4-51,7 3 0,-3 4-265,-1 5 0,3 5-245,1 4 0,5 3 65,-1 4 863,3-2 0,12 16 0,5 7 0,1 0 0,1 0 0</inkml:trace>
  <inkml:trace contextRef="#ctx0" brushRef="#br0">20404 11605 7815,'4'-13'-133,"0"1"1,0 0-281,-4 0 1,0-1 870,0 1 0,-1 1-41,-3 3 1,1-2 73,-5 6 1,-1 0-300,-3 4 1,0 0-126,-1 0 1,1 5 39,0 4 1,0 3-6,-1 4 0,1 4-22,0 4 0,1 5-68,2 0 1,0 3-32,5-3 0,-4 4 29,3-4 0,1-1-105,4-3 1,0 0 36,0-1 1,6-5-38,2-2 0,3-5 60,1-4 1,5-2-3,-1-6 0,6 0 28,-1 0 1,2-6 13,1-2 1,0-4 3,-4-5 0,3 2-11,-2-5 1,-3-1 132,-2-3 1,-2-1-71,-2 0 1,-1 2-37,-3 3 0,2 2 82,-6 6 2,0-1-116,-4 6 1,-4 3-99,0 8 0,-6 5 83,2 7 1,1-1 14,-1 6 0,1-1-18,-1 5 0,2-5-39,6 1 1,-4-6-9,0 1 0,0 2 66,4-2 0,6-3 7,2-5 1,3-4 48,1 4 1,4-5-55,1 1 1,5-8 144,-2-4 1,-1-3-80,2-2 1,-6 1 90,1 0 1,-3-5-38,-5 1 1,1-4-43,-4 3 0,-1-5-71,-4 2 1,0 2-124,0 2 0,-6 3 30,-2 5 0,-4-2-129,-5 6 0,2 0-536,-5 4 0,-1 4 309,-3 0 1,4 6-241,4-2 0,2 3 27,2 2 659,0-1 0,21 11 0,6 3 0</inkml:trace>
  <inkml:trace contextRef="#ctx0" brushRef="#br0">20884 11740 7829,'12'-5'0,"0"2"115,1-5 0,-5 5 604,0-1-390,-5 3-214,2 1 0,-6 0-158,-3 0 0,1 1 115,-5 3 1,0 1-172,-5 4 0,2 2 29,3-3 0,-1-1-6,4 1 44,-4 0 3,7 4 0,-3 1 85,5-1 0,0-4-45,0 0 1,1-4 105,3 5 0,3-5-73,6 4 1,-1-1 169,0 1 1,1-1-54,-1-3 0,0-1-42,0 5 0,-3-1-13,-1 1 0,-5-1 107,1-3-65,-3 3-170,-1 5 0,-1-1-84,-3-3 0,-3 2-139,-6-6 1,1 4-188,0-4 1,-2 2-407,-2-2 170,2-3 1,-4 5 165,6-6 502,5 0 0,40-50 0,-9 20 0,0-1 0</inkml:trace>
  <inkml:trace contextRef="#ctx0" brushRef="#br0">21339 11666 7829,'0'-7'-1118,"-1"2"2780,-4 5-720,4 0-687,-10 0 1,4 5-198,-5 4 0,1 6-102,3 1 1,-2 6 76,6-2 1,-4 4-121,4 0 0,0 1 45,4 0 0,0-1 74,0 1 0,1-2-70,3-2 1,7-4 67,6-4 1,5-7 15,-2-1 1,7-4 22,2-1 1,4-1 9,-4-4 1,3-3 15,-3-8 0,0-2 10,-5-2 0,0-4 1,-4 4 1,-2-8-35,-6 0 1,-5-2 26,-3 1 0,-2 2 7,-2-6 1,-6 4 7,-2-4 1,-4 6-61,-5-2 0,-2 3-6,-6 2 0,1 4 4,-1 4 0,1 6-2,-1 2 1,-1 6-68,-3-3 1,3 5 79,-2 5 0,-1 3-94,4 8 1,-1-1 19,10 6 1,4-5-119,3 5 0,7-5 112,-2 5 0,8-6-96,4 1 1,8 2 60,5-2 0,2 1-10,2-5 1,5-4-312,3 0 0,2-4 135,2 5 1,-1-7-181,-4 2 0,4-2-68,-3-2 0,-3 0-93,-1 0 0,-3 0 149,-2 0 0,-5 0 430,-2 0 0,-20-6 0,-5 0 0</inkml:trace>
  <inkml:trace contextRef="#ctx0" brushRef="#br0">18952 12319 7440,'-7'0'-1039,"1"0"1198,1 0 279,3 0-255,-3 0-67,5 0 108,0 0 1,1-5-128,3 1-50,3 0 1,6 4-23,-1 0 1,4 0-3,1 0 0,-1 0-76,-4 0 1,6 0 92,3 0 0,-2 0-116,1 0 0,1 0 75,3 0 0,5 0-11,0 0 1,4 0-31,-5 0 0,2 0-9,-1 0 1,-1-1 37,4-3 1,-3 2-3,4-2 1,-4 3 21,3 1 1,-3-1-16,4-4 0,0 4 130,4-3 1,-4-2-117,-1 2 1,3 0 88,6 4 1,1 0-28,3 0 1,2-4 99,-6 0 1,5 0-184,-1 4 1,2 0 72,-2 0 0,-1 0-152,-3 0 1,-3 0 77,3 0 0,1 4-49,-1 0 0,0 0 30,-4-4 1,0 0-17,0 0 0,0 2 62,0 2 1,1-3 8,3 3 1,-3-2 34,4-2 0,1 0 149,2 0 0,-1 0-72,1 0 0,-5-2-74,1-2 0,1 3-47,-1-3 1,4 2 20,-4 2 0,2-1-4,-2-3 0,1 2-35,3-2 1,3-1-23,-3 1 0,-1 0 17,1 4 1,0-4-7,5-1 1,-1-3 129,0 4 1,0-1-262,1 1 1,4 1 224,4-5 0,0 5-33,0-1 1,2 2 8,-3 2 1,6-4-51,-1 0 1,1 0-6,-10 4 1,6 0-4,-2 0 1,3 0-103,2 0 0,-5 0 37,1 0 0,-6-4 56,1 0 0,2 0-2,-2 4 0,-4 0-8,-3 0 0,-5 0 42,4 0 1,-6 0 12,2 0 0,-8 0 10,-4 0 0,-3 0-25,-2 0 1,-4 0 6,-4 0-33,-8 0 361,-2 0-363,-6 0 0,-2 0-90,-2 0 1,-3 0-184,-5 0 1,0 0 31,-1 0 1,0 0-189,-4 0 0,2 0 66,-5 0 0,3 4 376,-3 0 0,-28 11 0,-11-1 0</inkml:trace>
  <inkml:trace contextRef="#ctx0" brushRef="#br0">18804 12909 7795,'0'-12'-324,"0"0"512,0-1 1,0 5 241,0 0 1,1 0-126,3-5 1,3 1 103,5 0 0,2-5-263,3 1 1,-2 0 65,5 3 1,1 1-146,3 0 0,-1 1-29,-2 2 0,-3 4-144,-6 5 1,0 0 85,1 0 0,-6 7-77,-3 5 0,-3 2-45,-1 6 1,-5 5-130,-4 4 1,-6 3-2,-1-3 0,-6 5 66,1-1 0,-2 3 162,-1 1 0,3-5 66,1 1 1,0-5 170,0 0 0,-2-7-82,6-5 1,3-3 343,5-5 109,5-3 339,-2-5-495,10-5 1,2-1-45,6-2 1,3 1-383,0 3 0,2 1-138,-1-5 1,-2 5-183,5-1 0,-3-1 109,3 1 1,-5 0-82,1 4 1,2 0-154,-1 0 1,5 0-283,-2 0 0,-1 0-89,2 0 0,-2 0 86,1 0 748,4 5 0,11 7 0,10 8 0</inkml:trace>
  <inkml:trace contextRef="#ctx0" brushRef="#br0">19690 12835 7798,'0'-17'0,"0"-4"0,-4 2-38,0-2 1,0 6-1,4-1 1,0-2 245,0 2 0,0-1 325,0 5 0,0 4-310,0 0 1,0 4 77,0-5-194,0 7 168,0-4-254,0 6 212,0 0-247,-6 6 0,5-4-215,-3 7 241,-3-1 1,4 4-15,-5 0 0,5-3-37,-1-1 1,-1-4 71,0 4-41,1-5-7,-1 8-7,4-10-56,-5 10-257,6-10 220,-5 5-185,3-1 201,-3-3-17,5 3 99,0-5-939,0 0 801,0-5 195,0 3-62,0-3 51,0 5-58,0 0 2,5 0 56,-3 0 53,3 0 0,-5-1 41,0-4 0,1 4-26,4-3 421,-4 3-3,4 1-40,-5 0-38,0 0 1,-1 5-365,-3 3 1,-3 5-33,-5 3 0,-1 3 37,1 6 1,-2 6 7,-2 6 1,2 6-18,-2 6 0,2 1-263,2 4 1,1-4 148,3 4 0,2-5-173,6-4 0,2-3 57,2-5 0,8-5 97,9-4 0,2-3-315,2-4 1,-1-1-40,1-8 1,5 2-162,3-10 0,2 4 74,2-4 505,0 1 0,3-1 0,-1-3 0,1-4 0,4-4 0,2-1 0</inkml:trace>
  <inkml:trace contextRef="#ctx0" brushRef="#br0">20194 13032 7807,'-5'-12'-15,"-3"0"0,1 3-106,-1 1 0,4 1 185,-5-1 244,1-3 1,0 10 331,0-3-434,0 2 0,-5 8-224,1 2 0,0 3 94,-1 1 0,2 5 2,3-1 0,-3 5-15,3-5 0,3 6 16,1-2 1,1 0-54,-1 0 0,2-1 0,-2 2 1,4-3-94,4-6 1,-1 0 56,5 0 1,2-1-18,6-2 0,-2-4-12,2-5 0,3 0-8,2 0 1,-2-1 29,2-3 1,-2-3 0,1-6 1,-1 1 22,-2 0 1,-3-5 4,2 1 1,-2 0 12,-2 3 0,-1 1-24,-3 0 1,2 4 54,-6-1-74,0 7 4,-4-4 1,0 12 14,0 2 0,0 3-8,0 1-3,5 0 1,1 1 2,2-1 1,3-4 124,-3 0 1,0-5-4,5 1 0,-4 2-20,8-2 0,-4-2 9,0-6 0,-1-1 128,0-3 0,1-7-94,-1 2 1,-5-2 18,-3 3 1,-3-6-107,-1-2 1,-1-2 13,-3 1 1,-5-1-248,-7 6 1,1 0 78,-5 3 1,-1 5-434,-4 0 0,1 5 41,-1-1 1,2 4-143,2 4 1,0 3 212,4 5 1,-2 1-361,7-1 784,-3 0 0,24 33 0,-1 9 0</inkml:trace>
  <inkml:trace contextRef="#ctx0" brushRef="#br0">20687 13045 7807,'8'-5'113,"0"1"0,-5-1-38,1 1 936,-3 2-740,-1-3 0,-1 5-169,-3 0 0,-3 0-46,-5 0 0,-1 4-133,1 0 1,0 6 92,0-2 0,1 3-68,2 1 1,0-4 23,5 1 0,-2-1 70,2 4-39,3 0 1,-5 1 55,6-1-20,6 0 0,1 1 43,5-1 1,0-4 6,1 0 0,-1-1-52,0 1 0,0 2 3,1-6 1,-5 4-33,0-4 87,-5 6-123,2-3 18,-5 5 1,-1-1-114,-3-3 1,-3 2 7,-5-6 1,-2 0-175,-2-4 1,2 0-55,-2 0 1,2 0-199,2 0 0,-1 0-145,1 0 0,4 0 686,0 0 0,21-27 0,2-8 0</inkml:trace>
  <inkml:trace contextRef="#ctx0" brushRef="#br0">20945 12995 7807,'7'-12'208,"4"5"393,-10-4-307,5 10 0,-8-5 221,-2 6 1,-1 2-297,-3 2 0,-3 7-180,2 5 0,-1 2-41,-3-2 1,2 4 57,3 4 1,-1 1-36,4-1 0,1 0 12,4-4 0,0 2-180,0-6 1,2 5 48,2-5 0,4 1-20,8-5 0,4-5 87,4-3 0,2-3-8,3-1 1,-3-1 22,3-3 0,-3-7 14,-2-5 0,-1-6 128,-2 1 0,-7-3-82,-6-5 1,-5 2 6,1-6 0,-4 1-44,-4-1 0,-3-1 1,-6 6 1,-4-1-7,-4 4 0,-2 2-7,-2 2 1,1 5 150,-1 8 1,-1 2-85,-3 6 1,3 0 93,-2 0 0,2 6-101,1 2 0,2 7 8,2 1 1,5 5-39,8-5 1,-2 2-124,6-1 1,1-2 9,7 5 1,3-3-213,5 3 0,6-5-23,3 2 0,3-4 98,5-1 1,3-1-428,4-2 0,1-3-62,0-1 714,0-4 0,-3-3 0,2-2 0,3-2 0,0-1 0</inkml:trace>
  <inkml:trace contextRef="#ctx0" brushRef="#br0">21893 12860 7817,'-13'-12'0,"2"-2"43,3-2 1,-1 2-44,5-2 0,0 6-346,4 2 264,0 0 206,0 1 1,1 1-16,3 6 222,-3 0-115,5 0 269,-6 0 49,5 6 0,-3 2-142,2 8 0,-3-1 9,-1 6 0,0-5-180,0 5 0,0-1-254,0 5 1,0 0-1,0-1 0,-4-3-306,0-1 0,-2 1 183,2 3 1,2 0-124,-7-4 0,5-1-306,-4-2 1,4-8-180,-4 3-612,5-2 446,-8 2 930,10-5 0,-5-1 0,-5-39 0,-2-8 0</inkml:trace>
  <inkml:trace contextRef="#ctx0" brushRef="#br0">21622 13020 7817,'-7'-1'474,"3"-4"1,-1 3 334,0-6-700,1 5 0,6-7 108,2 6 0,3-4-132,5 4 0,6 0-122,2 4 0,5 0-236,4 0 0,1 0 300,3 0 1,2 0 149,-2 0 1,4 0-596,4 0 0,-3 0-1829,3 0 2247,-3 0 0,1-5 0,3-1 0,4-1 0,0 0 0</inkml:trace>
  <inkml:trace contextRef="#ctx0" brushRef="#br0">22348 12860 7817,'0'-12'-291,"0"-1"0,0 1 1330,0 0-664,0 5 1,-5-3-285,-4 6 0,-2 0 14,-1 4 0,0 0-12,0 0 0,-5 2-17,1 2 0,3-2-129,5 7 1,1-1 86,-1 4 0,-1 0-91,4 1 1,1-1-8,4 0 0,4 1 58,1-1 1,4 0-42,-1 1 0,7-1 114,2 0 1,3 0 73,-3 1 1,5-1 4,-2 0 0,-2 1 185,-2-1 0,2-1-227,-2-3 0,1 3-30,-5-3 0,-5-1-101,-3 1 0,-2-4 143,-2 5-313,0-1 1,-10 3-32,-2-3 0,-9-1-14,1-3 1,-2-3-187,1 3 0,-2 2-304,2-2 1,4 0 731,0-4 0,4-11 0,0-3 0</inkml:trace>
  <inkml:trace contextRef="#ctx0" brushRef="#br0">22533 12958 8858,'6'0'2163,"1"0"-1736,-3 0 1,-2 6-305,2 2 0,-3-1-213,-1 1 1,0 4-94,0 5 0,0-1-314,0-3 1,0-1-1200,0 0 1204,0 6 0,0-4-648,0 2 441,0-8 699,0-2 0,6-28 0,1-6 0</inkml:trace>
  <inkml:trace contextRef="#ctx0" brushRef="#br0">22545 12823 7817,'-12'-12'-325,"-1"-1"452,1 1 0,4 4 595,0 0-616,5 5 1,-4-7-4,3 6-735,3 0 1,-4 4 283,10 0 1,0 6-213,3 2 560,3-3 0,23 23 0,13-1 0</inkml:trace>
  <inkml:trace contextRef="#ctx0" brushRef="#br0">22693 13008 7817,'0'12'-128,"0"0"-11,0 1 1,0-1 388,0 0 0,0-4 1046,0 1-385,0-1-349,0 4-285,0 0 157,0-5-342,0-1-34,5-6 1,1-6-118,2-2 0,3-3 43,-3-1 1,7-1-54,1 1 0,2-4-1,-1-1 0,0 0 58,4 0 0,1 4 15,-6-4 1,5 5 33,-5 4 0,2-2-6,-2 6 0,-6 0-41,2 4 1,-4 1-110,1 3 0,0 4 30,-5 9 0,2-2-182,-2 5 0,-3-3 106,3 3 1,-2 0-68,-2 0 0,0 2-248,0-6 1,4 1 124,0-5 0,1-1-67,-1-3 1,3 2-7,6-6 1,-1 0 427,0-4 0,6 0 0,17-22 0,11-5 0</inkml:trace>
  <inkml:trace contextRef="#ctx0" brushRef="#br0">23333 12971 7817,'0'-13'687,"-6"1"1,3 1 105,-5 3-536,5 3 1,-8 5-177,3 0 1,1 1 89,-1 3 1,1 3-282,-1 5 0,-1 2 37,5 2 1,-5-1 150,5 6 0,-4-2-2,4 1 0,0 2-155,4-5 1,0 3 47,0-3 1,5-1-80,3-4 1,5-3-181,3-1 1,-1-6 97,6 3 0,-1-4-28,5-1 0,-5-1 137,1-4 0,-5-1 55,5-7 0,-5 0-34,5-4 1,-8-2 112,0-6 0,-2 0-4,-7-4 0,0 1 99,-4-4 1,-2 4 51,-2 0 1,-4-1-96,-8 4 0,1-1 39,-6 10 1,1-1-19,-5 5 0,0 5-20,1 3 0,-1 3-21,1 1 0,0 1 12,4 3 0,2 3-52,6 5 0,1 1-76,3-1 1,2 4-96,6 1 0,0 3 46,0-3 0,6 1-119,2-2 1,4-2-88,5 2 1,-2-2-81,5-2 0,1 0 73,3 1 1,1-7-31,-1-1 1,-3 0-66,0-1 0,3 0 390,5-4 0,5-11 0,-3-2 0</inkml:trace>
  <inkml:trace contextRef="#ctx0" brushRef="#br0">23653 12700 7817,'0'-8'-468,"0"0"1085,0-1 1,1-2 343,3 3-540,-3-3 0,10 6-51,-2-3 1,-3-2 627,3 6-671,-1-6 1,4 9 46,0-3 1,5 3-46,-1 1 0,2 5-125,-2 3 1,-2 5-2,2 3 1,2 4-12,-1 9 0,-1 0-1,-4 8 1,-5 1-39,-3 7 1,-2 9-156,-2-1 1,-6 11-237,3-29 1,-2 0 0,-5 3 0,-2 0 51,-2 1 1,-1 0 0,1 0-1,-2-1-633,0-3 1,-1 0 0,-14 26-26,-2-7 1,-1-7 204,5-6 0,1-11 3,3-13 1,0-9-71,1-4 0,-1 2 706,1-2 0,-7 0 0,0-4 0</inkml:trace>
  <inkml:trace contextRef="#ctx0" brushRef="#br0">23000 11211 7899,'4'-8'-764,"0"0"883,1 5 0,-4-7 877,3 6-680,-3 0 1,5 3 99,-6-3 27,0 2-278,0-3 0,0 12-129,0 5 1,0 2 93,0 6 1,0 6-154,0 7 0,0 4 92,0 4 1,0 3-31,0 5 0,0 1-247,0 4 1,5-4 139,4 4 1,0-1-55,-1-4 1,3-8-40,-3-12 1,2-4 40,-2-5 15,3-2-2,-9-11 82,3-2 1,-6-10 5,-3-4 1,-3 3 271,-6-3 0,1 0-245,0-8 1,-6 4-54,-2-4 0,0 2 0,0-1 0,1 2-109,-2-2 1,-1 2 76,6 2 0,-5 0-127,5-1 0,0 5 86,3 0 0,1 1-120,0-1 1,5 1-471,3 3 397,2 2 0,4-7 311,2 5 0,46-11 0,17 1 0</inkml:trace>
  <inkml:trace contextRef="#ctx0" brushRef="#br0">23025 11285 7910,'-7'-13'0,"2"1"124,5 0 1,0 4 648,0-1-491,0 1 1,6 0-21,7 0 0,0 5-42,8-1 0,5 1 1,7-1 1,2 3-2,2-3 0,7 2 6,5 2 0,6 0-431,6 0 1,0 0 165,-4 0 1,2 0-54,-6 0 0,3 0 75,-7 0 1,-2 0-44,-10 0 0,-6 0 20,-2 0 0,-9 0-311,-3 0 7,-9 0 1,-2 0 1,-16 0 130,-2 0 0,-3 0 177,2 0 0,-3 6-157,0 2 1,-2-1-155,1 1 1,4 0-2,-4 5 0,-1-1-80,2 0 0,-4 6 427,3 2 0,-3 0 0,3 0 0,-5 1 0,-19 31 0,15-23 0,0 0 0</inkml:trace>
  <inkml:trace contextRef="#ctx0" brushRef="#br0">23456 11543 7910,'-7'0'219,"0"0"271,3 0 31,2 0-125,-3-5 1,9-2-125,0-5 1,6 1-46,-2 2 0,7-1-11,1 1 1,6-2 9,-1-1 1,1 4-133,-2 0 0,3 4 86,-2-5 0,1 7-113,-2-2 1,1 4-86,-9 4 1,3 2-292,-7 7 0,-2 0-124,-2 4 1,-4 2 225,-4 6 1,-3-1-96,-5 1 1,-5-1 38,1 1 0,-6 2 86,2-2 1,-2 1 118,1-10 1,-1 5 246,6-5 36,-1 1 400,5-10-143,5-2-199,2-5 0,10 0 13,4 0 0,1-1-40,3-3 0,5 2-138,2-2 0,7 3 34,2 1 0,4-4-212,-4 0 1,9-1 57,-1 5 1,-2-4-43,-2 0 0,-1 0 93,0 4 1,1 0-31,-8 0 1,2 0 202,-6 0-102,-3 0 33,-1 0-111,-4 0-28,-7 0 1,-1 0 29,-10 0-189,4 0 119,-10 0 0,8 0-295,-5 0-123,5 0 272,-2 0 0,4 0-265,-3 0-139,2 0-135,-3 0 76,5 0-2535,0 0 2663,-6 0 507,5 0 0,-10-11 0,4-2 0</inkml:trace>
  <inkml:trace contextRef="#ctx0" brushRef="#br0">8085 15900 7807,'-5'-7'-758,"2"1"691,-5 6 414,0-5 1,-1-1 117,1-2-167,5-3 1,-2 4-83,5-5 0,0 0 12,0-1 0,1 1-4,3 0 0,5-5-24,7 1 0,3-6-5,6 2 1,4-2-16,-1 1 1,6-1-4,-1 6 1,7-5-52,1 5 1,-4 1-124,-4 7 1,-2 2-15,2 6 0,-4 0-179,-9 0 1,-2 6-306,-6 2 1,-1 7 246,-3 1 1,2 2 50,-6-1 1,4-4-126,-4 4 1,0 1-337,-4-2 0,0 4 190,0-3 0,-5 1-303,-3-2 771,-3-2 0,-40 3 0,-9-4 0</inkml:trace>
  <inkml:trace contextRef="#ctx0" brushRef="#br0">8417 15703 7856,'0'-13'-279,"0"1"0,0 0 112,0-1 0,-4 1 857,0 0 199,0 0 202,4-1-805,0 6 1,-1 2-192,-3 5 1,-2 10 61,-2 2 1,-3 8-147,3 1 1,-3 3 67,-1 5 1,-1-1 45,1 4 0,1 5-127,3 4 1,-2 0-20,6-4 0,-4-1-96,4-3 1,0 5 44,4-5 0,0 0-147,0-9 1,1 1 58,3-1 1,-1-5-145,5-2 0,4-5-150,5-4 0,5-2 142,-2-6 0,4 0-10,0 0 1,5 0-52,0 0 1,1-4 372,-2 0 0,20-28 0,10-2 0</inkml:trace>
  <inkml:trace contextRef="#ctx0" brushRef="#br0">8750 16047 7868,'-13'-5'-21,"5"-1"10,0-2 1,5 1 1232,-1 3-333,-3 3-538,6-5 1,-5 12-196,6 2 1,0 3-136,0 1 0,0 5 72,0-1 0,0 6-189,0-2 0,0 0 35,0 0 0,0 1-206,0 3 1,0-3-65,0-1 0,5-5 109,-1 2 1,0 1-426,-4-2 0,4-4 95,0-4 0,1-5 552,0 1 0,1-13 0,7-5 0</inkml:trace>
  <inkml:trace contextRef="#ctx0" brushRef="#br0">8737 16146 7868,'0'-13'-104,"-1"5"-52,-3 0 0,3 0 377,-4-4 1,4-1 365,1 1 1,1 4-201,4-1 1,-3 5-158,7-4 0,-1 5-114,4-1 1,0 3-30,1 1 1,-1 0-216,0 0 1,1 5 37,-1 4 0,-5 2-218,-3 1 0,1 2 187,-1 2 1,0-1-113,-4 6 0,0-6 0,0 1 0,-4 2 132,0-2 0,-4 1 74,4-5 1,-2-1 97,2-3 455,3 3-159,-4-10-112,5 10 1,5-9-126,3 2 0,3-3-44,1-1 0,2 0-43,3 0 0,-2 0 52,5 0 1,-5 0-38,2 0 0,-4 6-38,0 2 0,-3-1-120,-1 1 82,-4 0 0,-5 4 2,0 1 0,-1-5 28,-3 0 1,-5-1-20,-7 1 0,1-1-61,-5-3 1,0-3 59,0 3 0,-3-1-227,2 1 0,3-2-109,2 2 1,1-3-115,-2-1 1,5-1-27,0-3 1,1 1 483,7-5 0,16-17 0,9-8 0</inkml:trace>
  <inkml:trace contextRef="#ctx0" brushRef="#br0">9291 15937 7868,'4'-9'155,"0"1"0,2 1 266,-2-1 1,3-1-278,5 4 1,0-3-72,1 4 1,-1 0-264,0 4 0,1 0-411,-1 0 1,0 0-67,1 0 0,-5 5 45,0 4 622,-5 2 0,-14 23 0,-10 5 0</inkml:trace>
  <inkml:trace contextRef="#ctx0" brushRef="#br0">9267 16097 7868,'-9'0'-1201,"1"0"1589,5 0 1509,-2 0-1547,16 0 1,-2 0-58,12 0 0,-1 0-692,5 0 1,0 0 202,-1 0 1,5 0 195,0 0 0,16-6 0,0-1 0</inkml:trace>
  <inkml:trace contextRef="#ctx0" brushRef="#br0">10940 15469 7868,'0'-12'0,"0"-1"0,0 1 15,0 0 0,4-1 122,0 1 1,1 4 312,-5 0 0,1 5 286,3-1-598,-3 2 33,5 2 0,-6 7-78,0 6 0,4 0 50,0 8 0,0 1-132,-4 6 0,0 0 76,0 5 0,4-1-151,0 5 1,0 0-10,-4 0 1,0 0-56,0 0 0,5-2 27,-1-2 0,4-3 89,-4-5 1,6-2 35,-2-2 1,-1-5 51,1-8 1,0-2 16,4-6 0,1-2-6,-1-2 0,0-4 138,1-8 1,-1-2-147,0-3 1,0-2 10,1 3 0,3-8-46,1 0 0,-1-5 43,-4 4 1,5-5-70,-1 1 0,0-1-15,-3 1 0,-5-1-145,0 5 1,-1 1-1,1 3 0,-1 7-635,-3 6-142,-2 0 157,3 10 0,-5 2 20,0 8 0,0 3 742,0 2 0,-5 26 0,-2 8 0</inkml:trace>
  <inkml:trace contextRef="#ctx0" brushRef="#br0">11408 15789 7868,'0'8'-671,"0"0"0,0-4 942,0 5 563,0-1 0,0 4-433,0 0 1,0 1-159,0-1 0,0 4-259,0 1 1,0-1 6,0-3 0,0-1-205,0 0 1,0 0 40,0 1 0,0-1-208,0 0 1,0-3 118,0-1 1,1-1-422,3 1 683,-2-3 0,9-32 0,-5-7 0</inkml:trace>
  <inkml:trace contextRef="#ctx0" brushRef="#br0">11445 15912 7868,'0'-12'-165,"0"-1"0,0 1 109,0 0 1,0 3 760,0 1 0,1 1-216,3-1 0,-1-1-215,5 5 0,-4-5-105,4 5 1,1 0-1,3 4 1,0 0-163,1 0 1,-1 2 125,0 2 1,-1 2-553,-3 7 1,-1-1 246,-3 0 1,-2 1-250,2-1 1,-3 0 140,-1 1 0,-1-1 62,-3 0 1,1 3 70,-5-2 1,4 2 49,-5-7 1,7-1 306,-2 1-173,2 0 0,2 0 291,0 0-250,0-5 1,2 7 64,2-6 1,3 1-12,5-1 0,0-2 53,0 2 1,-1-1-74,-2 1 1,2-3 139,-3 3-160,-3 3 0,5-4-10,-6 5 0,0-4-101,-4 4 0,-1-5 97,-3 1 1,-3 2-154,-6-2 1,1 0-1,0-4 0,-5 0-66,1 0 1,0 0 34,3 0 1,1 0-69,0 0 1,-1 0-139,1 0 0,0-4-259,-1 0 0,2-6 571,3 2 0,-14-41 0,2-12 0</inkml:trace>
  <inkml:trace contextRef="#ctx0" brushRef="#br0">10916 15174 7868,'-4'-9'-362,"-1"1"1,1 4 22,4-4 0,6 4 1286,2-4 1,4 5-382,5-1 1,6-2-180,6 2 1,6 0-224,2 4 1,1-4-39,8 0 1,-3 0-116,2 4 0,2-2-219,-6-2 0,-1 3-383,-8-3 0,-3 2 77,-8 2-393,2 0-69,-15 0 976,3 0 0,-38 6 0,-8 1 0</inkml:trace>
  <inkml:trace contextRef="#ctx0" brushRef="#br0">10411 16380 7869,'-8'0'-1016,"0"0"687,-1 0 197,-3 0 733,0-6-160,0 5-213,-1-5-145,6 6-9,2-5-13,5 3-9,0-3 111,0 5-105,0 0 1,5 0 94,4 0 0,2 0-93,1 0 0,7 0 110,6 0 0,1 0-82,6 0 1,7 0 14,6 0 1,4 0 5,4 0 0,9 0-297,8 0 0,-34 0 0,1 0 197,2 0 1,0 0 0,3 0 0,0 0-66,1 0 1,0 0 0,2 0 0,0 0 26,-2 0 1,0 0 0,1-2 0,0 0-218,3 0 1,0 0-1,2-2 1,1 0 271,1 1 1,0 1 0,-1-2 0,-1 0-31,-2 2 1,0 0 0,0-2 0,0-1 1,2 0 0,1 1 0,0 1 0,1 1 16,-2 0 1,0 0-1,0-1 1,-2 0-1,-4 1 1,0 0-1,2 0 1,1 0-25,-1 2 0,0 0 0,-1 0 1,1 0-131,-4 0 1,0 0 0,-1 0 0,-1 0 117,-2 0 0,0 0 1,-1 0-1,0-1 22,-1-1 0,0 0 0,33 0-195,-10-2 1,-2 1 188,-15-1 0,0 3 304,-4-3 0,-6 1-259,-2-1 1025,-8 3-1083,-4-5 718,-10 6-917,-1 0 1,-8 0 46,-2 0 1,-3 0-279,-5 0 0,-2 0 21,-2 0 0,-3 4-340,-6 0 768,-5 6 0,-29 2 0,24-2 0,-1-1 0</inkml:trace>
  <inkml:trace contextRef="#ctx0" brushRef="#br0">11137 16859 7863,'0'-12'0,"0"0"0,0 0-141,0-1-345,0 1 814,0 0 281,0 5 1,0 3-387,0 8 0,-1 4-178,-3 8 1,-3 4-112,-5 4 0,-1 5 81,1 0 1,-5 5-17,1-1 1,-4-2 29,3 2 0,1-2-168,3 2 0,-3-3 106,0-5 0,3-2 2,5-2 38,5-4 12,-2-4 40,5-6 1,1-7-52,3-9 1,5-2 18,7-1 1,-2-4-24,2-1 0,2-5 1,-2 2 1,9-3 15,-5-2 1,5 0-2,-9 1 0,5-2 45,-5-3 0,2 3 5,-1-3 1,-8 8 79,3 0 1,-3 10-67,-1-1 1,-1 8 147,-3 0-159,-3 2 1,5 9 5,-6 5 0,-5 6-66,1 7 0,0-1-13,4 1 1,0 0-7,0-1 0,0-1-153,0-2 0,0 2 17,0-2 1,0-2 19,0 1 0,6-5-241,2 2 0,3-8 9,1 0 1,-4-7-99,1 2 1,-1-2-378,4-2 829,0 0 0,1-28 0,-1-6 0</inkml:trace>
  <inkml:trace contextRef="#ctx0" brushRef="#br0">10916 16835 7863,'-13'-7'-57,"6"-4"-138,3 3 1,3 1 168,1-1 0,7 5 283,5-1 1,7-1-195,10 0 0,4 1-84,8 4 0,-3 0-343,3 0 1,3 2 363,1 2 0,1 1 0,5 2 0,4 3 0,1-1 0</inkml:trace>
  <inkml:trace contextRef="#ctx0" brushRef="#br0">12146 16687 7862,'0'-12'0,"0"0"0,-1 1 179,-3 2 154,2-1 1,-4 8 1055,1-2-1066,4-3 0,-6 6-158,3-3 0,3 4-68,-3 4 1,-2 3 82,2 5 1,0 2-170,4 2 1,-1 3 70,-3 6 0,2-1-185,-2 1 1,3 0-119,1-1 0,0 1-143,0-1 1,0 1 36,0 0 0,0-5-257,0 1 0,4-6-116,0 1-182,0 3 43,1-5 839,-3-2 0,3-45 0,-5-14 0</inkml:trace>
  <inkml:trace contextRef="#ctx0" brushRef="#br0">12023 16773 7862,'-5'-12'-75,"3"-2"-37,-2-2 0,-1 2 251,1-2 1,1 2 261,7 2 0,0 4-72,8-1 1,-1 3 185,10-3 0,-1 0-287,5 5 1,0 0-7,-1 4 0,5 0-159,0 0 1,3 1 2,-3 3 0,0 3-100,-4 5 0,-1 5 95,1-1 0,-6 6-147,-3-2 0,-8 0 8,-3 0 1,-4 1-228,-1 3 1,0 0-60,0-4 1,-6 3 159,-2-2 0,-7-2-24,-1 1 0,-6-5 122,1 2 1,-2-8 34,-1 0 1,-1-3-75,0 3 0,1-2-61,-1-3 1,1-3-28,-1 3 1,0-3-213,1-1 0,3 5 140,1-1 1,9 0 304,-2-4 0,20-17 0,1-3 0</inkml:trace>
  <inkml:trace contextRef="#ctx0" brushRef="#br0">12675 16700 7862,'0'-13'0,"0"1"0,0 0 332,0-1 1,0 5-123,0 0 1,0 4 1549,0-4-789,0 5-567,0-3-275,0 17 1,-1 2-147,-3 7 0,1 7 106,-5-2 0,0 8-104,-5 0 1,1 2-4,0 2 1,0 6-27,-1 2 1,1 3-104,0 1 0,-1 1-366,1 4 0,-4-4-287,-1 4 0,1-5 177,3-4 0,3-4-355,1-8 1,0-4 977,5-9 0,0-24 0,4-11 0</inkml:trace>
  <inkml:trace contextRef="#ctx0" brushRef="#br0">12589 17266 7841,'2'-17'0,"2"1"0,3-6-113,5 1 0,4 4 355,1 0 1,5 5 482,-2 4 0,2 1-319,-2 3 0,2 2 69,-5-2-437,5 8 0,-9 3 121,4 6 0,-9 0-420,-4 4 1,-4-2 198,-4 5 1,0-1-107,-9 2 0,4 2 88,-7-2 0,-2-2-334,1 1 1,0-3 143,0 3 1,3-5 109,-2 2 0,6-5 159,2-4 548,6 3-350,-4-4 1,7 0-149,4-3 1,7-3-52,8-1 0,5 0-157,4 0 0,-2-1-375,6-3 1,4 1 533,4-5 0,22-17 0,-31 9 0,0-1 0</inkml:trace>
  <inkml:trace contextRef="#ctx0" brushRef="#br0">13168 16687 7832,'-4'-16'-12,"-1"-1"1,1-3-78,4 3 0,0 1 298,0 4 1,0 4-163,0-1 1,2 7 1835,2-2-1344,3 2 0,5 2-185,0 0 0,1 6-225,-1 2 0,-4 4-1,0 5 1,0 2 24,5 5 1,2 6 99,-3 3 1,3 4-199,-7 4 0,-2 4 53,-2 9 1,-3 2-593,-1 5 0,-9 6 335,3-32 1,-1 0-1,-4-1 1,-2 0-140,1 1 1,-1 0-1,-3-1 1,-1-1 3,1 0 0,0 0 0,-20 25-404,-1-12 1,-4-4 244,0-5 1,-4-7-73,4-5 1,0-6 64,4-7 0,0-5 180,0-3 1,0-3 269,0-1 0,3 0 0,0 0 0,-3 0 0,-1 0 0,-3 0 0</inkml:trace>
  <inkml:trace contextRef="#ctx0" brushRef="#br0">11777 16564 7832,'-12'-8'44,"-1"0"0,1 1 0,0-1 0,0 2-94,-1 6 0,5 0 37,0 0 1,1 7 387,-1 5 1,-3 3-42,3 10 1,1-2-170,-1 10 1,-1 4-22,-3 4 0,0 7 5,-1 1 0,3 6-294,1 6 0,4-26 1,1 0 155,1 0 1,2 0 0,-2 0 0,2 1-108,1 30 1,6-2 44,0-29 0,1 0 0,10 29-209,-5-31 1,1-1 0,17 22-134,3-5 0,4-8-177,4 0 1,-1-8 107,5-4 0,0-10-187,4-7 649,0-5 0,0-6 0,3-2 0,6-5 0,5 0 0</inkml:trace>
  <inkml:trace contextRef="#ctx0" brushRef="#br0">13426 16700 7832,'-1'-7'0,"-3"3"0,2-3 49,-2-1 0,-1 1 169,1-2 1,-1 5 499,5-4-401,-5 0 0,4-4-47,-3-1 1,4 2-5,4 3 1,-2-3-1,7 3 1,-1 1-100,4-1 1,0 1-101,1-1 0,3-2-52,0 6 1,2-1-8,-1 1 1,-2 2-65,5-2 0,-5 3 52,2 1 1,-8 1-184,-1 3 0,-1 3 13,1 6 1,-2-1-51,-6 0 1,-6 5 53,-2-1 0,-3 6-53,-1-2 1,-4-2 196,-1-1 1,1 0-54,4 0 1,-1-1 162,1-4 1,4-3 40,-1-1 1,5-4 422,-4 4-145,5-5-154,-2 2 0,12-5-110,5 0 1,2 0-85,6 0 1,-3 0-56,3 0 0,5-1 97,4-3 1,3 3-173,-3-4 1,4 3-3,-4-2 1,3 2 46,-3-2 1,0 1 13,-5-1 0,0 3 13,-4-3 1,-6 2 64,-6 2 11,-5 0-41,2 0 0,-6 0-12,-3 0 1,-3-4-208,-5 0 1,-1 0-166,1 4 55,0 0 1,-1 0 15,1 0 1,4 1-610,0 4 125,5-4-293,-8 4 104,10-5 954,-5 0 0,6 0 0,11-16 0,3-4 0</inkml:trace>
  <inkml:trace contextRef="#ctx0" brushRef="#br0">15986 15764 7749,'-7'0'122,"0"0"227,3 0-247,3 0 1,-6 0 250,3 0-148,2 0 1,-5 0-17,3 0 121,3 0-12,-4 0-84,5 0 1,1-1-2,3-3 0,3 2-88,5-2 0,2 3-14,2 1 1,3 0-308,6 0 1,1 0 141,3 0 0,-3 0-433,2 0 0,-2 0 182,-1 0 0,-2 0-3,-2 0 0,1 0-38,-6 0 0,0 1-492,-3 3 460,-1-2 0,-1 5 378,-3-3 0,-4-2 0,-8 7 0,-35 4 0,-15 6 0</inkml:trace>
  <inkml:trace contextRef="#ctx0" brushRef="#br0">15986 15937 7751,'-13'12'-143,"5"-4"-28,0 0 0,5-4 470,-1 5 151,3-7 1,1 5-179,0-3 1,5-2-119,4 2 1,1-3-153,3-1 1,0 0 88,4 0 1,-2 0-92,5 0 0,1 0-116,4 0 0,-1 0-250,1 0 1,-1-4-19,1 0 0,-2-4-596,-2 4 980,2-6 0,2-8 0,6-8 0</inkml:trace>
  <inkml:trace contextRef="#ctx0" brushRef="#br0">16281 15715 7753,'-8'-12'-868,"0"-1"839,5-4 0,-3 3 75,6-2 1,0 2 158,0 2 46,0-1 1,0 5 100,0 0-265,0 5 0,2-2 365,2 5-49,-3 0-234,10 0 1,-8 0 92,5 0-195,-5 0 75,8 5-258,-10 2 102,10 5 0,-4 1 72,5-1 1,-3-4-127,-1 0 1,0-1 35,4 1 1,2 3 51,2-3 0,-2-1 2,2 2 0,2-5 11,-1 4 1,3-5-38,-3 1 1,3 1-4,-4-1 1,1 2-3,-5-2 0,-4-3 29,1 3 1,-5 2 2,4-2 0,-5 5 30,1 0 1,-4-3 99,-4 3 0,-3 3-88,-6 4 1,-3 6 15,0-1 0,-6 2-43,1 2 0,-2-1 32,-2 1 1,5 1-172,-1 3 1,1-3 92,-5 2 1,5-3-317,-1-5 1,10 2-112,-1-5 1,4-1-944,0-4 1378,2-5 0,44-18 0,10-9 0</inkml:trace>
  <inkml:trace contextRef="#ctx0" brushRef="#br0">18139 15604 7784,'0'-12'-113,"0"0"1,0-1-178,0 1 0,4 0 441,1-1 1,4-3 405,-1 0 1,5-2-86,3 1 1,-1 2-132,6-5 0,5 1-80,6-2 0,0-2-78,1 2 1,-1 4 0,5 0 0,0 5 0,0 4 1,-4-2 7,0 6 0,-7 0-120,-2 4 1,0 5-209,-8 4 1,1 2-423,-5 1 1,-4 4 308,0 1 1,-5 5-369,1-2 1,-3-1 176,-1 2 1,0-1 12,0 5 1,-1 0-15,-3-1 0,-3 1 441,-5-1 0,0-3 0,-1-1 0,1-5 0,-17-13 0,-4-10 0</inkml:trace>
  <inkml:trace contextRef="#ctx0" brushRef="#br0">18558 15530 7784,'0'-12'-112,"0"0"1,0 0-446,0-1 1092,0 1 0,0 0 274,0-1-57,0 1-137,0 0 140,0 5-592,0 1 0,-2 6-101,-2 0 0,2 10 24,-7 2 0,5 9 80,-4-1 0,0 5-180,-4 4 0,-1-2 18,1 6 0,-4 0-63,-1 3 0,2 1 8,7 0 0,-2 0 13,6 0 0,-4-1-3,4-3 1,0 1-149,4-6 0,1-3-14,3-4 0,4-6-105,9 1 0,-2-4-165,5-3 1,2-4 180,7-5 0,1 0-87,3 0 1,2 0-91,-2 0 0,3 0 50,1 0 1,2-4 418,-2 0 0,-4-10 0,1-4 0,-1 1 0,0 0 0</inkml:trace>
  <inkml:trace contextRef="#ctx0" brushRef="#br0">18841 16047 7784,'0'-8'-357,"0"0"1,0 4 222,0-4 1,0 3 369,0-3 0,0 4 30,0-4 0,1 5 451,3-1-420,-2-3 0,3 5 493,-5-7-485,6 7 1,-5-5 233,3 3-319,-3 2 207,-1-3-345,0 10 0,0 2-28,0 5 0,0 5-170,0-1 0,0 5-47,0-5 1,0 5-219,0-5 1,0 5 4,0-5 1,0 5-294,0-5 1,0 4 152,0-3 0,0-1-294,0-3 103,0 4 707,0-3 0,6-13 0,1-9 0</inkml:trace>
  <inkml:trace contextRef="#ctx0" brushRef="#br0">18853 16072 7784,'0'-12'71,"0"-1"0,0-3 398,0-1-170,0 1 1,6 1 321,2 3 0,3-2-245,1 10 0,2-2-163,2 2 1,-1 3-54,6-3 1,-1 3-33,5 1 0,-2 5-128,-2 3 0,-1 3-70,-8 1 0,2 1-323,-10-1 1,0 0 205,-4 1 0,0 3-88,0 0 1,-1 1-53,-3-5 1,-3 1 60,-5-1 0,-1 0 213,1 0 0,4-1 14,0-2 0,3 0 209,-3-5 1,6 2 45,-3-2 95,4-3-208,1 5 1,1-2-29,4 0 1,1 1 25,7-1 1,-1-2-43,0 2 0,1-1 112,-1 1 0,-4-2-131,0 7 1,-1-5 4,1 4 1,2-4-1,-6 4-18,0-5 42,-4 8-46,0-4 0,-5 4-103,-4-3 0,-6-3 47,-1-5 1,-2 5-298,2-1 0,2 0 123,-2-4 0,-2 0-403,2 0 1,-1 0-367,5 0 88,0 0 888,-1 0 0,17-28 0,5-6 0</inkml:trace>
  <inkml:trace contextRef="#ctx0" brushRef="#br0">19751 15690 7784,'0'-6'287,"0"-5"151,0 2 0,2 4-208,2 1 1,4-2-45,9 2 0,-4 0-369,4 4 0,2 0-1161,1 0 1344,-2 0 0,22 11 0,-1 3 0</inkml:trace>
  <inkml:trace contextRef="#ctx0" brushRef="#br0">19715 15900 7677,'20'0'-240,"1"0"0,0 0 434,8 0 1,-2 0 810,6 0-1005,-5 0 0,16-3 0,7 0 0,3 0 0,-1-1 0</inkml:trace>
  <inkml:trace contextRef="#ctx0" brushRef="#br0">21880 15383 7787,'0'-17'-16,"0"1"1,0 0-23,0 3 0,2-3 269,2-1 0,3 1 412,5 4 1,6-1-307,2 1 1,4 1-149,0 3 0,1 2-128,-1 6 0,-3 2 109,-1 2 1,0 4-224,0 9 1,-6-2 73,-6 5 0,-5 1 129,1 3 1,-4 5-287,-4 0 1,-5-1-206,-7-3 0,1 1-46,-5 3 1,-1-2-254,-4 6 1,1-7 389,-1-2 1,2 0 85,2-8 1,0 0 578,4-3 1,6-5 234,7 0-247,3-5 1,2 2-161,3-5 1,3-1 43,5-3 1,7 3-146,6-4 0,0 4-275,3 1 1,3 0-114,-3 0 1,5 0 121,-4 0 0,4 0-568,-5 0 0,1 0 68,-4 0 0,-1 0-553,1 0 1177,-1 0 0,-4-11 0,-3-3 0</inkml:trace>
  <inkml:trace contextRef="#ctx0" brushRef="#br0">22631 15247 7825,'0'-16'0,"0"0"0,0-5 250,0 5 47,0-1 0,1 6 950,4 3-614,-4-3-271,4 10-301,-5-5 0,0 12 104,0 2 1,0 7-239,0 1 0,0 6 90,0-1 1,-4 8-63,0 3 1,-1 0-26,1 1 0,2-1-32,-2 5 0,-1 4 45,1 0 0,-1-1-44,5-7 0,0 2 93,0-2 1,0 0-23,0-4 1,0-2-33,0-10 1,5-1 18,-1-4 25,5 1 12,-7-7 22,3-6-19,-5-6 0,-1-7 7,-3 1 1,-3 4-80,-6 0 0,1 1-143,0-2 0,0 3-149,-1 2 0,1 2 132,0-2 1,-5-1-958,1 1 263,-1-6 929,5 3 0,22-54 0,-3 24 0,1 0 0</inkml:trace>
  <inkml:trace contextRef="#ctx0" brushRef="#br0">22582 15161 7865,'0'-12'0,"0"0"0,0 3 144,0 1 1,5 0 66,4-4 1,6 4 228,1-1 1,11 7-204,2-3 0,7 0 50,5 1 0,2 0-242,7 4 0,-1 0-37,0 0 1,3 0-138,-3 0 0,2 0 146,-10 0 0,-1 0-95,-8 0 0,1 0 41,-8 0 1,1 0-165,-10 0 1,-4 0 22,-3 0 68,-7 0-184,4 0 225,-6 0 1,-2 0-164,-2 0 0,2 0 16,-7 0 1,1 4-3,-4 0 0,0 6 9,-1-2 1,1 3-161,0 1 0,-5 2-74,1 2 443,-6 3 0,-9 19 0,-6 9 0,-6 3 0,0 0 0</inkml:trace>
  <inkml:trace contextRef="#ctx0" brushRef="#br0">22828 15592 7865,'-7'-8'0,"3"0"0,3 3 129,1-3 1,0 4 162,0-4 0,1 0 316,3-5 1,7 2-282,6 3 1,4-3-129,0 3 0,2-3-56,2-1 1,-1 4 77,1-1 0,0 7-133,-1-2 0,-3 2-104,-1 2-215,-5 0 1,2 6-14,-9 2 0,-4 4-147,-8 5 1,-3-2 114,-5 5 1,-5-5-11,1 2 0,-5 0 189,5 0 0,-2 1-35,2-2 1,2-2 185,-2 2 1,6-6 115,2-2 1,5-4 453,-1 4-357,-3-5 1,11 7 53,0-6 1,7 0-143,6-4 0,2 0-167,6 0 0,1 0-425,2 0 0,2-2 222,3-2 0,1 3-195,-5-3 1,0 2-77,-5 2 1,0 0-209,-4 0 0,2 5-161,-6-1 831,-5 5 0,-22 9 0,-9 8 0</inkml:trace>
  <inkml:trace contextRef="#ctx0" brushRef="#br0">21794 15998 7865,'-12'0'-518,"0"0"0,1-1 567,3-3 772,-3 2-604,4-3 1,-1 5 129,-1 0-74,7 0 34,-4 0-220,12-6 1,5 5 81,5-3 0,7 2 1,2 2 0,5 0-37,7 0 0,5 0-21,3 0 1,6-4-21,6 0 1,6 0-278,-26 4 0,0 0 0,3 0 1,1 0 147,1 0 0,2 0 0,3 0 0,2 0 27,1 0 0,2 0 0,4 0 0,0 0-316,0 0 0,-1 0 1,0 0-1,-1 0 315,0 0 0,-1 0 1,0 0-1,-1 0 22,1 0 0,1 0 0,2 0 0,0 0 3,-2 0 1,-1 0 0,-2 1-1,-1 0-168,-4 0 1,-2 2 0,0-2-1,-2 0 165,0 3 1,-2 1-1,-1-3 1,-1 0-65,28 6 0,-8-5-16,-12 1 0,-4-2 95,-5 3 1,-6-4 484,-2 3-685,-8-3 1247,-9-1-1097,-7-5 1,-10 2 434,-3-5 0,-3 4-741,-2-4 1,-3 5 229,0-1 0,-6 2-437,1 2 0,-2 0 171,-2 0 1,1 0-553,-1 0 918,0 0 0,-13 7 0,-8 3 0,-4 0 0,0 0 0</inkml:trace>
  <inkml:trace contextRef="#ctx0" brushRef="#br0">22225 16355 7865,'0'-12'323,"0"-1"1,0 5 226,0 0-246,-5 5-239,3-2 1,-7 10-144,4 3 0,-4 9 92,1 3 0,-3 9-85,-2 4 0,1 2 34,0 2 1,-5 0 54,1 0 1,0 3-83,3-3 1,0 2 64,-4-6 0,8-3 6,-4-1 1,5-4-24,0-5-10,-3-2-10,10-11 14,-5-2 0,6-6 110,0-3 0,0 1-82,0-5 1,4-5 40,0-3 1,6 0 0,-2 3 0,-1-3 9,1 0 1,0-6 13,5 1 1,-1-1 11,0 2 0,5-3-50,-1 2 0,2-2-4,-2-2 0,-1 6-3,6 3 0,-6-2 16,1 1 0,2 5 62,-1 4 0,-5 5-21,-4-1 0,-1 8 9,1 4 0,2 5-43,-6 3 0,0 3 9,-4 6 0,0-1-62,0 1 1,4 4-125,0-1 0,2 1-225,-2-4 1,-3-5 146,3 1 0,2-2-79,-2 1 0,4-2-399,-4-5-142,6-1 409,-4 0 1,3-5 416,-1-3 0,-5-3 0,-3-33 0,-7-9 0</inkml:trace>
  <inkml:trace contextRef="#ctx0" brushRef="#br0">21991 16478 7865,'-5'-12'0,"3"3"-168,-2 1-82,3 0 0,10-3 570,4 3 1,9-2-69,2 6 1,4 0-254,9 4 1,-3 0-39,7 0 0,2 0-468,3 0 1,-4 2 24,-1 2 482,-3-3 0,16 15 0,3-2 0</inkml:trace>
  <inkml:trace contextRef="#ctx0" brushRef="#br0">22766 16392 7865,'9'-4'247,"-1"0"1,-4-5 1060,4 5-740,-5-5 0,4 7 234,-3-2-358,-3 3-177,5 1 0,-6 5-10,0 4 0,0 3-101,0 4 1,-2 3-131,-2 6 0,3 0 154,-3-1 0,1 5-129,-1 0 1,3 1-409,-4-1 0,4-2 185,1 6 0,0-5-502,0 5 1,0-7 46,0-1 1,0-1-167,0-3 1,4-3 242,0-2 1,2-4-14,-2-3 1,-1 0-5,5-5 567,-5 0 0,2-25 0,-5-7 0</inkml:trace>
  <inkml:trace contextRef="#ctx0" brushRef="#br0">22693 16515 7865,'0'-12'0,"-4"-2"109,-1-2 1,1 2 203,4-3 0,2 0-13,2 0 1,7 2 234,5 7 1,7-2-271,2 6 1,4-4-63,4 4 1,3 0-181,1 4 1,0 5 114,4 4 0,0 2-138,-4 1 0,0 6 15,-12 2 1,1-1-116,-10 2 0,-4-1 46,-3 5 0,-7 0-53,3-1 0,-8-3-41,-1-1 1,-6 1-144,2 3 1,-9 0-107,-3-4 0,-2 2 127,2-6 1,-8 5 231,4-5 1,-2-1-48,5-7 0,-2 2 134,2-6 1,-2 4-187,-1-4 1,-1 1 15,0-5 1,5 0-75,-1 0 1,5 0-595,-5 0-231,6-6 1020,-2-1 0,21-21 0,4-5 0</inkml:trace>
  <inkml:trace contextRef="#ctx0" brushRef="#br0">23222 16183 7865,'5'-13'0,"-2"-3"0,5 0 0,0-1 114,5 5 1,3 5 153,1 3 1,4-2 426,0 2 0,1 0-282,-2 4 1,2 4-386,-5 0 1,-1 6 52,-4-2 0,-1 7-171,-3 2 1,-2 0-73,-6 0 1,-4-2-110,0 5 0,-7-5 178,-2 2 1,1-4-112,-4 0 1,-2-1 97,2 0 0,-1 1 225,5-1 0,0-4 663,-1 0-329,6-5 191,-4 3-362,10-6 0,-3 0-102,8 0 1,4 0-100,9 0 0,2 4-164,5 0 0,1 0-583,0-4 0,3 0 342,1 0 1,0 4-595,-5 0 1,1 0 352,0-4 1,-2 4 564,-3 0 0,4-5 0,-5-6 0</inkml:trace>
  <inkml:trace contextRef="#ctx0" brushRef="#br0">24846 14964 7846,'-5'-8'0,"-3"0"0,1 1 0,-1-1 0,3 1 0,-3 3 0,4 3-407,-4-4 272,0 4 0,-5 1 57,1 0 1,4 0 85,0 0 0,-1 0-6,-3 0 0,0 0 110,0 0 1,-1 0-51,1 0 1,0 0 81,-1 0 1,1 0-112,0 0 1,-1 0 142,1 0 0,4 0 67,0 0 6,-1 6-39,-3-5-113,0 4 0,4 0-1,-1-1 1,7 1 3,-2-1 1,2-1-19,2 5 0,-4-4 11,0 4 0,0 1 12,4 3 0,0-4 1,0 0 1,0 5-1,0 3 1,0 5 13,0-5 1,0 6 4,0-2 0,0 4 16,0 0 1,4 2 12,0 3 1,4-2-98,-4 6 0,2 0 60,-2 4 0,-3 4 28,4 0 1,-4 0-68,-1-4 1,0 4-6,0 0 0,0 5 12,0-1 1,0-1-3,0 1 0,0-1-42,0 1 1,0 6-121,0-6 0,0 1-5,0-5 0,0 2 72,0 2 1,0 1-119,0-5 1,-1 5 53,-4-5 1,3 0-34,-7-4 1,3 4 84,-3 0 0,-2 0-8,3-4 1,-3-5 25,-1 1 1,1-1 2,3 0 0,-3-1 9,3-7 0,1 1-21,-1-1 0,5 0 70,-1-4 0,-2-2 5,2-6 0,0 0 335,4 1-312,6-1 0,1-1 16,5-3 1,1-1-44,4-3 1,1-2 16,2 2 0,3 1-226,-2-1 0,4 0 66,3-4 1,0 0-275,4 0 0,-3 0 44,4 0 0,-6 0-75,2 0 1,-3 0-76,-1 0 0,-5 0-192,1 0 1,-5-1 139,5-3 0,-6-2 519,1-2 0,14-47 0,3-6 0</inkml:trace>
  <inkml:trace contextRef="#ctx0" brushRef="#br0">25646 15137 7817,'0'-9'0,"0"1"0,0 4 73,0-4 1,0 4 143,0-4 0,1 4 251,4-5-251,-4 1 0,4 0-31,-5 0 1,2 4 172,2-5-155,-3 7 54,5-4-259,-6 6 1,-2 3 51,-2 5 0,-3 2 82,-5 10 0,0 1-163,0 3 0,1 1 5,2 0 0,-2 3-67,3 1 1,1 4 63,-1-4 1,5-1-140,-1-3 1,3-1 76,1 1 0,1-3-65,3-6 1,3-1 40,6-11 1,4 1 49,4-5 0,2-2 38,2-2 1,-5-4 10,1-8 0,-2 0 109,1-4 1,2-1-63,-5-3 0,-1 5 114,-4 2 1,-1 4-118,-2 0 1,-4 1 27,-5 0-140,0 5 0,0 3 111,0 8 1,0 4-37,0 8 1,-4 0 46,0 4 1,0-4 1,4 5 1,0-6 20,0 1 0,5-2 21,3-2 0,3-3-2,2-1 0,4-5 22,4 1 0,2-4 127,2-4 0,-2-7-34,-2-6 0,0-5 139,-4 2 0,-1-3-26,-3-2 0,-3 0-125,-1 1 1,0-5-133,-5 0 0,0-1-216,-4 1 0,0 5 185,0-1 1,-5 6 61,-3 7 1,-3 1-1197,-1 3 0,-1 2 464,1 6 0,1 6-495,3 2 1,-3 3 1143,3 1 0,2 22 0,1 6 0</inkml:trace>
  <inkml:trace contextRef="#ctx0" brushRef="#br0">26508 15124 7817,'16'-13'0,"0"-4"0,1 4-90,-5-4 0,-4-1-545,0 2 2558,-5 0-1379,3 3 1,-8 2-174,-2 3 0,1 3-276,-5 5 0,0 0-272,-4 0 0,-5 5 188,1 3 0,-2-1-56,2 1 0,2 5 85,-2 3 0,-2 5-226,2-5 0,-1 5 42,5-5 0,4 6 63,-1-2 1,3 2-88,-3-1 0,4 1 91,5-6-1,1 0-14,3-3 1,3-1 53,6 0 1,0-5-15,4-3 0,2 2 47,5-2 1,-3 0 7,-1-4 1,-5-4 68,2 0 0,-4-4-102,0 3 329,-1-4-129,-5 2-75,-2-5-59,-5 5 6,0-4-95,0 10-22,-5-5 4,-2 6 66,-5 0 1,4 4-181,-1 0 109,7 0 1,-5-4-133,3 0 1,2 2-128,-2 2-385,3-3-388,1 5 823,0-6 1,1 0 284,3 0 0,20 0 0,8 0 0</inkml:trace>
  <inkml:trace contextRef="#ctx0" brushRef="#br0">26594 15014 7817,'-4'-9'-323,"-1"1"0,0 5 882,1-1-282,3-3 1,-10 6-169,2-3 1,-2 3 29,-1 1 0,0 0-4,0 0 1,-5 5 35,1 3 0,-5 3 2,5 2 1,-2 3-83,2 0 0,2 6-10,-2-1 0,7-2-126,5 1 1,3-3 52,1 3 1,1-5 43,3 2 0,5-4-15,7 0 0,4-1-116,9 0 0,-3-5 12,3-3 0,1 2-159,-1-2 0,-1 0 77,-3-4 1,0-1-52,-1-3 0,-5 1 139,-2-5 1,-4-1-16,0-3 1,-6 0 20,-3-1 0,-3 1-17,-1 0 1,0 4 34,0-1 0,-1 3-62,-3-3 1,1 0-166,-5 5 0,4 0 154,-5 4 110,7-6 0,-4 5 0,6-5 0</inkml:trace>
  <inkml:trace contextRef="#ctx0" brushRef="#br0">26864 15087 7817,'0'-12'-487,"-1"1"722,-3 3 447,3-3 1,-5 8-57,6-5-581,-5 5 1,2-2 159,-5 5-276,5 0 75,-8 0 0,8 0 132,-5 0 1,4 4-319,-4 0-63,5 6-148,-2-4 211,5 7 67,0-1 1,0-4 36,0 1-3,0-7 57,5 4-39,2-6 146,0 0-29,4 0 0,-10-2 12,3-2 0,-1 3-41,1-3 0,-3 1 26,3-1-3,-2 3-26,-2-5 0,-2 6 13,-2 0 1,2 0-15,-7 0 1,1 1 104,-4 4 0,0-3-90,-1 7 0,1-1 9,0 4 1,1 4-6,3 1 0,-2 1-2,6-2 0,-4-2 27,4 2 0,-1-2-4,5-2 0,2 0 91,2 1 0,4-5-102,9 0 0,2-5-28,5 1 0,1-3 82,0-1 1,3 0 1,1 0 1,4-5 1,-5-3 0,0-5 79,-8-3 0,-1-3-51,-2-6 0,-5 1 15,1-1 0,-7 0-187,-6 1 1,0-5 105,0 0 1,-6 2 46,-7 6 1,0 4-491,-8 4 1,1 7-708,-5 1 0,-2 4 501,2 1 1,-2 0-95,6 0 0,3 6 211,2 2 1,2 3 461,2 1 0,5 4 0,3 1 0,52 16 0,13-1 0</inkml:trace>
  <inkml:trace contextRef="#ctx0" brushRef="#br0">27246 15075 7819,'12'-8'0,"1"0"1159,-1-1-739,-5-3 1,-2 4 86,-5 0-354,0 5 0,-1-2-133,-3 5 1,-3 1-418,-5 3 1,-1-1 226,1 5 0,1 0-55,3 4 1,-2-3 125,6-1 0,-4 0-38,4 4 1,0 1 77,4-1 0,0 0-13,0 1 60,0-1 0,4 0 19,0 1 1,5-3 39,0-1 1,6 2 119,1-3 0,1 1 104,-5 0 1,0 2-66,0-3 1,1-1 46,-1 1-168,-5-5-39,-2 7 1,-6-4 7,-3 2 0,-3 2-91,-5-6 0,-2 1-108,-2-1 0,-2-2-322,-3 2 1,0-3-339,4-1 1,-3 0 52,3 0 752,1 0 0,9-16 0,1-5 0</inkml:trace>
  <inkml:trace contextRef="#ctx0" brushRef="#br0">27591 15038 7819,'6'-8'106,"-2"0"1,-1 4 503,1-5 43,-2 7 476,3-4-1045,-5 6 1,-4 7 59,0 5 1,-4 2-230,4 7 0,-5-5 47,5 5 0,-4-1 65,4 5 0,-1-2 6,0-3 1,4 2-165,-3-5 1,4 3 19,4-3 1,3-1-11,5-4 0,2-3 152,2-1 0,3-6-27,6 3 0,0-5 201,-1-5 0,1-1-65,-1-7 0,1 0-41,0-4 0,-1-2-10,1-6 1,-6-1 18,-3-2 1,-3 0-64,-5-4 0,2 0-101,-6-1 1,0-2-26,-4 2 1,-6 3 62,-2 1 0,-4 5 3,-5 3 1,0 1-4,-4 7 0,-6 0 0,2 8 0,-6 1-21,2 4 1,-4 0-77,4 0 1,-1 0 60,2 0 0,3 6-14,0 2 1,2 3 32,7 1 1,5 2-8,7 2 1,2-2 38,2 2 1,6 2 29,2-1 1,4 0 21,5 0 0,6-2-135,6 5 0,-1-5-126,-3 2 1,4-4-85,-1 0 1,5-2-303,-4-3 1,4 2-768,-4-6 1365,-1 5 0,-9-24 0,-1 0 0</inkml:trace>
  <inkml:trace contextRef="#ctx0" brushRef="#br0">25277 15518 7860,'-12'0'0,"-1"0"-70,1 0 1,0-1-279,-1-3 1585,7 2-318,-5-3-772,9 5-88,-3 0 1,6 0-93,3 0 0,3 0 190,5 0 0,2 0-3,2 0 1,4 1-12,4 3 1,6-2-19,3 2 0,3-3-7,1-1 0,5 0 15,3 0 1,10 0-415,6 0 0,4 0 332,-29 0 1,1 0 0,1 0 0,1 0-308,4 0 1,0 0-1,2 0 1,0 0 198,0 0 0,1 0 0,-1 0 0,1 0 49,-1 0 1,1 0 0,-2 0 0,2 0 15,3 0 0,0 0 0,1 1 1,1-1-296,4 2 0,1 1 0,0-2 0,-1 0 223,0 3 1,1 1 0,2-4 0,1 0-272,2 1 0,1 0 1,2-1-1,-1 0 240,3-1 0,0 0 0,-4 2 1,0 0-12,-2 0 0,-1 0 0,-2 0 1,0 0-128,0-1 1,0-2 0,0-1 0,0 0 164,-3 0 1,-1 0 0,-2-2 0,-1 0 5,-7 2 0,0 0 0,-1-3 0,1 0 9,-2 1 1,0 0-1,0-1 1,-2-1 368,-3 0 0,-2 0 0,25-3-7,-18 1 0,-4 1 620,-4-1 0,1-2-574,-5 6 0,-6-4 435,-7 4 0,-2-4-505,-2 4 716,-5 0-1197,-1 4-378,-6 0 0,-6 0 193,-2 0 0,-9 0-648,-3 0 1,-5 1-75,-3 3 1103,-9-2 0,-25 9 0,-13 5 0,20-7 0,0 0 0,0 0 0</inkml:trace>
  <inkml:trace contextRef="#ctx0" brushRef="#br0">25843 15961 7860,'0'-12'0,"-4"0"110,0-1 0,0 1 570,4 0-191,-6-1 1,4 2 249,-7 3-647,1-3 1,-4 10 37,-1-3 0,0 8-57,-4 4 1,2 4 26,-5 5 0,5 3-183,-2 9 0,0-2 78,0 6 1,1-1-150,4 0 1,1 3-39,2-7 0,0 5 71,5-4 1,0 4-66,4-5 1,5 0 106,3-8 1,5-2-27,3-6 1,7-1 16,6-3 0,5-2-101,-1-6 0,2-1 84,2-4 1,-1-3-13,-3-8 1,1 1 132,-5-6 0,-1 2-90,-3-1 0,-6-6 98,-2 5 0,-4-3-46,0 7 1,-7 1 171,-2 3-129,-2 1 0,-4 7 15,-2 5 1,-2 2-29,-7 11 1,2-4-1,3 8 1,-1-2 81,4 1 1,1-1-90,4 6 0,0-5 29,0 5 0,2-6 37,2 1 0,8-4 134,9-3 1,2 0-93,1-5 1,2-1 105,3-7 0,1-3-16,3-5 0,0-2 83,-9-2 0,2 1-88,-9-6 1,-2 1-46,-7-5 1,-2-4-138,-6 1 1,-2-1 17,-2 4 1,-4 5-202,-9-1 0,-2 6-57,-5-1 1,-1 8-262,1 3 0,-7 4-297,-1 1 0,0 0 323,-1 0 0,6 6-190,-2 2 1,3-1 652,2 1 0,10 16 0,3 9 0</inkml:trace>
  <inkml:trace contextRef="#ctx0" brushRef="#br0">26495 16121 7860,'13'-5'761,"-7"3"-566,0-3 1,-12 5 0,-2 0 0,-3 0-105,-1 0 1,0 0 86,-1 0 1,1 4-347,0 0 1,1 6 75,3-2 0,-2-1-196,6 1 169,-6 0 1,9 4 124,-3 1 1,4-5 24,4 0 1,-1 0 42,5 5 1,6-1 30,6 0 1,-1 0-44,2 1 1,-2-2 111,1-3 1,2 3-92,-5-3 1,-1 3-48,-4 1 1,-1-3-5,-2-1 1,-4-4 4,-5 4-18,0-5 0,-7 6-7,-5-5 1,-2 1-87,-6-5 1,3 1 88,-3 3 1,-1-3-383,-3 3 0,-1-2 148,0-2 0,1 0-524,-1 0 1,2 0 742,2 0 0,9-17 0,7-3 0</inkml:trace>
  <inkml:trace contextRef="#ctx0" brushRef="#br0">26840 16121 7860,'0'-8'134,"0"0"0,0 4-89,0-5 0,0 5 1437,0-4-665,0 5-726,-6-2 0,0 10-17,-7 4 1,2 2-235,3 1 0,-3 6 190,3 2 0,1 5-46,-1 3 0,5-2-74,-1 3 1,3 1 54,1-1 0,0 4-83,0-5 0,5-3 49,3-4 0,9-6 58,3 1 0,4-4 12,0-3 0,2-4-1,3-5 0,-3-5-8,3-4 1,-5-6-2,-3-1 1,-4-10 70,-4 1 0,-5-6-56,0 2 1,-5-9-6,1 1 1,-3-3 8,-1 3 1,-5 2-36,-3 2 1,-3-1 66,-2 5 0,-4 2 3,-4 6 1,2 3 47,-2 6 1,1 5 136,-5 3 1,2 3-57,3 1 0,-2 1-94,5 3 0,-3 3-162,3 5 1,1 5 5,4-1 0,1 6-104,3-1 1,2 1 119,6-2 1,1 3-76,4-2 0,1-2 13,7 1 0,4 0-131,4 0 1,2 2-219,2-6 1,4-3 162,-1-5 1,6-1-388,-1 1 1,-1-3 359,1-5 0,-1 0 335,5 0 0,0 0 0,-1-20 0,3-9 0,4-2 0,-1 1 0</inkml:trace>
  <inkml:trace contextRef="#ctx0" brushRef="#br0">27381 16035 7860,'0'-12'0,"0"-1"184,0 1 0,2 0 902,2-1-601,-3 1 1,5 4 737,-6 0-157,0 5-684,0-2 1,1 6-175,3 3 0,-3 4 13,4 9 1,0-2-108,-1 5 1,0 2-41,-4 7 1,4-2-132,0 6 1,1-4-88,-5 3 1,1 0-428,3 1 1,-3 2-495,3-2 0,2 1 480,-2-1 1,2 1-423,-2-5 1,-3-2 387,3-6 0,2-3 619,-2-6 0,5 0 0,-7-38 0,3-9 0</inkml:trace>
  <inkml:trace contextRef="#ctx0" brushRef="#br0">27209 16281 7860,'-11'-5'0,"3"-4"0,2 3-200,6-3 1,2 7-23,2-2 1,8-2 426,9 2 1,3 0-218,5 4 1,0 0-124,8 0 1,-3 5-129,7 4 1,1-3-461,-1 3 723,6-1 0,-1-7 0,6-1 0,7-1 0,0 1 0</inkml:trace>
  <inkml:trace contextRef="#ctx0" brushRef="#br0">28095 16133 7860,'0'-12'215,"0"0"54,0 0 1,0-1-273,0 1 0,-5 1-13,-4 3 1,1-2 303,-4 6 1,2 0-25,-6 4 0,1 0-118,-2 0 0,4 1-113,-4 3 1,4 3-152,0 6 1,1-1 139,0 0 0,1 5-123,3-1 0,2 2 89,6-2 0,0-2-19,0 2 1,2 2-62,2-2 1,2 1 125,7-5 1,0 0 28,4 1 1,1-1 43,2 0 1,3 1 162,-2-1 1,2 0-28,2 1 1,-5-2 167,1-3 1,-6 3-47,1-3 0,-2 3-99,-2 1 0,-4 5-227,1-1 1,-7 0-36,2-3 1,-2-1-235,-2 0 0,-6 1 203,-2-1 0,-3-1 45,-1-3 0,0 3-364,-1-3 1,1-1-469,0 1 0,-5-5 221,1 1 0,-1-3-214,5-1 137,0 0 1,1-5 244,3-3 1,2-3 424,6-1 0,11-28 0,3-7 0</inkml:trace>
  <inkml:trace contextRef="#ctx0" brushRef="#br0">28280 16207 8375,'0'-7'2600,"0"2"-2206,0 5 0,1 5-355,3 4 0,-3 6-196,4 1 1,-4 6-223,-1-2 0,4 4 39,0 0 0,0 1-249,-4 0 0,0-2 224,0-3 0,0 2-172,0-5 1,0-1-352,0-4 888,0 1 0,-5-28 0,-2-7 0</inkml:trace>
  <inkml:trace contextRef="#ctx0" brushRef="#br0">28230 16097 7860,'-4'-13'13,"0"1"1,0 0-1,4-1 1,0 1 230,0 0 99,0 5 0,1-3-624,4 6 0,1 0-155,7 4 0,-1 4-767,0 0 1203,1 6 0,10 8 0,3 8 0</inkml:trace>
  <inkml:trace contextRef="#ctx0" brushRef="#br0">28440 16207 7860,'-6'13'-149,"5"-5"-37,-3 0 1,2 0 484,2 4 1,0 2 553,0 3 1,0-4-366,0 4 0,0 0-261,0 0 0,0 3-185,0-3 0,2-1 48,2-4 1,-3-3-327,3-1 331,-2 0-155,-2-1-17,5-2 1,-2-6-65,5-3 0,-4-3-12,4-5 1,-4-1 138,5 1 1,-1 0 150,4 0 0,0-5-104,1 1 1,3-2 12,1 2 1,4 1-1,0-6 1,-2 10-4,2-1 1,-2 4 31,1-1 1,2 0 4,-5 5 1,0 0-40,0 4 1,-8 6 6,4 7 0,-5 0-201,0 8 0,-1-5 24,-3 5 1,-3-2-103,3 1 1,-2 4-63,-2-4 0,-2-2-303,-2-2 0,3-2 78,-3-2 1,3 1-226,1-1 1,1-5 742,3-3 0,3-3 0,5-1 0,11-22 0,3-5 0</inkml:trace>
  <inkml:trace contextRef="#ctx0" brushRef="#br0">29104 16256 7860,'6'-12'0,"-5"-4"0,3-1 0,-3 1 0,-1 4 0,0 3 592,0 1 170,0 6 1,-5-4-396,-3 6 0,-3 1-251,-1 4 0,-1 1 7,1 7 0,-4 3-156,-1 0 0,5 5-79,4-5 1,4 6 113,-5-1 1,7 2-2,-3 2 0,4-5-85,1 1 1,4-5-39,0 5 1,10-6 105,-2 1 1,9-4-93,-1-3 0,5 0 65,4-5 1,-2 0-136,6-4 1,-6-1 97,2-3 1,-3-7 37,-2-6 0,0-4-3,-4 0 1,-3-6 8,-9-2 1,1-4 9,-5 5 0,1-11 17,-5 2 0,-6-1 11,-2 5 1,-8-1 8,-5 5 0,-2 2 0,-2 6 1,-1 4 95,-3 4 0,3 7-68,-2 1 1,-2 4 55,1 1 0,0 1-37,5 4 0,3 5 92,1 7 1,6-1-128,2-3 1,5 3 0,7 0 1,0 1-9,0-5 1,9 3-15,4-3 0,7 4-162,1-8 1,2 3 103,2 1 0,3-4-206,1 0 0,1-5-140,-1 1 0,-2-2-157,6-2 0,-4 0 95,3 0 1,-4-6-266,1-2 729,-9-9 0,3-40 0,-13 21 0,-1 0 0</inkml:trace>
  <inkml:trace contextRef="#ctx0" brushRef="#br0">29461 14718 7873,'0'-12'2,"0"0"1,0-1-82,0 1 0,4 4-103,0 0 1,4-1 248,-3-3 0,4 5 187,-1 3 1,9 3-172,3 1 1,4-4-4,0 0 1,1-1-76,-1 5 1,5 5 87,0-1 0,4 1 11,-5-1 1,5 2-24,-4 2 0,0 3-40,-5-3 1,1 3 52,-1 1 0,-3 1 17,-1-1 1,-5 2-37,2 2 0,-8-1 0,0 6 1,-7-5-21,2 4 31,3 1-28,-5 4 1,3-1 69,-5 1 0,0 4-41,0-1 0,0 6 56,0-1 1,-4 7-48,0 1 0,0 5 5,4 0 0,1 5-227,3 3 1,-1 9 219,5-2 1,0 5-121,5 0 1,-5 1-146,-4-33 1,0 1 0,2 3 0,0 1 129,2-2 1,1 0 0,-1 1-1,0 0 4,-1-1 0,-1 0 1,0 0-1,0 0 18,0 0 1,0 0 0,1 0 0,0 0 31,1 0 1,0-1 0,6 33-238,2-4 0,-2-3 187,-2-5 1,-1-1 9,-3-10 1,-2-4-102,-6-17 0,-1 1 267,-4-10 0,-3-1-309,-8-7 1,-3-2 381,-6-6 1,-5 0-458,-3 0 0,-2 0 367,-2 0 0,-2-4-377,-2-1 0,2-4-7,-6 1 0,-5-3-345,-3-2 1,0 1 119,4 0 0,-6 0 487,-3-1 0,-6-3 0,-1-1 0,-2 4 0,1 0 0,30 6 0,-1-1 0,-2 1 0,-2 1 0,-3 0 0</inkml:trace>
  <inkml:trace contextRef="#ctx0" brushRef="#br0">17266 15026 7786,'8'-11'-268,"0"3"1,0-3 106,5 3 1,-1-6 63,0 2 0,0-3 132,1 6 1,-1-2 131,0-1 0,1 1-94,-1 3 1,0-3 10,1 3 1,-2 1 83,-3-1 19,3 0 1,-9-1 232,7 1-145,-7 5-137,4-2-20,-6 5 1,4 1-94,0 3 1,0 3 31,-4 6 0,1 0-138,4 4 0,-4 6 143,3 6 0,-3 9-20,-1-1 0,-1 12 50,-3 0 1,3 14-360,-4 3 0,3-27 1,-1 2 311,1 2 0,0 1 0,0 5 0,0 1-350,2 1 1,0 1-1,-2 2 1,0 1 318,0 3 1,0-1-1,0 1 1,1 0-6,3 2 1,0-1-1,-1 0 0,1-1-56,1-3 0,2 0 0,-1 1 0,0-1 77,2 1 0,0-1 1,2-1-1,1 0 37,-1-2 1,0-2 0,1-2-1,-1-3-182,-2-3 1,0-1-1,2-3 1,0 0 132,1 1 1,-1 0 0,0-2 0,0-1-179,4 29 0,-3-1 173,-1-10 1,-4-6-103,4-7 0,-5 0 336,1-4 0,-3-7-534,-1-10 0,0-5 995,0 2-1430,0-4 737,0-6-583,0-1 638,0-23 0,-5-42 1,2 17-1,-1 0 1</inkml:trace>
  <inkml:trace contextRef="#ctx0" brushRef="#br0">17586 14632 7756,'12'-4'-355,"0"0"1,5-2 177,-1 2 0,6 3 171,-2-3 1,8 1 51,0-1 1,11 3 86,-2-3 0,9 2-81,3 2 0,6-4-263,7 0 1,0-2 268,4 2 1,-30 3 0,1 0-220,1-3 1,2-1 0,2 3 0,2 0 158,-3-2 0,0 0 1,2 2-1,1 0 4,-3-2 1,0 0-1,2 2 1,-1 0-15,1-2 1,0 0-1,2 1 1,0 1 14,1-2 0,-1 0 0,0 3 0,0-1-7,-2 1 0,0-2 1,1 1-1,0-1-1,1 1 1,0 0 0,0-2 0,1 0-225,1 2 1,1 0-1,0-3 1,-1 0 223,-1 1 1,-1 0 0,3 0 0,1 1 25,0-1 0,0 0 0,2 0 1,1-1-245,1-1 0,0 0 0,0 2 1,0 0 258,-2 0 1,0 0-1,2 0 1,0 0 3,2-2 1,0-1-1,2 2 1,0-1 4,-2 2 1,1 0-1,0-1 1,1 1 5,-3 1 1,-1 1 0,-1-2 0,1 0-7,0 2 0,1 0 0,0-2 1,1 0 3,0 2 1,1 0 0,-1-2 0,-1 0-66,-2 2 0,-1 0 0,2-3 0,0 1 48,5 2 1,-1 0 0,1-2-1,1 0-225,0 2 1,0 0 0,0-2-1,-1 0 183,-3 1 0,0 2 0,3-2 1,-1 0 13,0 1 1,1 0 0,4 1 0,-1 1 5,-1-2 0,-1 0 1,3 1-1,1 0-6,-4 1 1,1 0 0,2 0-1,1 0-112,1 0 0,0 0 0,1 0 0,-1 0 153,-2 0 1,-1 0 0,0 0-1,-1 0-22,-5 0 1,1 0 0,-1 0 0,0 0 0,0 0 1,1 0-1,3 2 1,1 0 0,0 0 0,-1 0 0,1 1 0,-1-1-14,-4-3 0,1 2 1,2 0-1,1 2-3,3-2 0,-1 2 0,1 1 0,-1 0-17,3-2 1,0 0 0,-4 1-1,0-1-7,0 1 1,-1-1-1,0 0 1,-1 1 2,2 1 0,-1 0 0,3 1 0,0 0-47,-5-3 0,0 0 1,2 2-1,-1 2 18,-7-2 1,0 0 0,1-1 0,0 1 31,-1 0 1,1 0 0,-1-1 0,0 1 59,1 0 0,-1 0 1,-2-1-1,0 1-50,-3-2 0,-2 0 0,1-2 0,-1 1 72,3 1 1,1 0 0,-1 0 0,0-1-49,2 1 1,0 0-1,1-1 1,0-1 8,1 2 0,1 1 0,0-1 0,1 1-29,2-1 1,1 0-1,3 2 1,1 0-1,-1-2 1,1 0 0,0 3 0,-1 0-41,-4-1 1,0 0 0,3 0 0,-1-1 25,1 1 1,-1 0-1,2 0 1,-2 0-30,-3 3 1,-1-1 0,3-2 0,-1 0 101,-6 0 1,0 0 0,4 0 0,0 0-75,-2 2 1,0 1 0,4-2 0,0 1 7,-4-2 1,0 0-1,2 1 1,-1 1 1,-4-2 0,-1 0 0,1 1 0,1 1-16,0 0 1,0 0 0,2 0 0,-1 0 1,0 1 1,-1-1 0,2 0 0,-1 0-51,-3 0 0,0 0 0,2 1 0,-1-1 33,1 0 0,1 0 1,2 0-1,1 0-20,-1 0 1,-1 1 0,1-1-1,0 0 30,-7 0 0,0 0 0,2 0 0,0-1 49,-2-1 1,1 0 0,0 1 0,1 0-28,-4-3 0,0 0 0,-1 1 0,-1 0 8,-4-1 1,0 0-1,33-1 96,-35 1 1,-1 0-1,35-1-60,0-1 1,-6 0 10,-5 0 1,-6 5 356,1-1 1,6 1-381,-2-1 0,2 2-23,-6 2 1,-2 3-3,2-3 0,-3-1-43,-5 1 1,-3-5 417,-5 1 0,-4-3-441,0-1 0,-7 2 407,-2 2 0,-1-3-325,-6 3 1,-1-2 264,-3-2 0,-2 1-282,-3 3 0,-1-3 153,-3 4 0,-2-3-19,7 2-113,-7-2-8,9 9 0,-8-6-14,5 3 1,-4 3-8,5-3 1,-7-1 123,2 2-120,3-1 1,-5 4 102,2 0 0,1 1-59,-1-1 1,0 0 13,-4 1 0,2-1-46,2 0 0,-3 5 0,3-1 1,-2 6-18,-2-2 0,0 8-11,0 0 0,0 7 11,0-3 0,-4 5 5,-1 4 1,-4 6 84,1 2 1,1 9-248,-1-5 1,5 6 327,-1 2 0,-2 6-129,4-32 1,0 0 0,0 1 0,0 0 46,2 1 0,0 0 1,0 0-1,0 0-50,0 0 1,0 0 0,2 2-1,0 0-172,0 0 0,0 0 1,1 0-1,0 1 175,-1-1 0,0 0 0,0 1 0,1 1-1,1 1 1,1 2 0,0 1 0,1 0-162,-2 0 0,0 0 0,1 1 0,2-1 143,1-2 1,0 0 0,-1 0-1,0 0-51,1 0 0,1 0 1,-2-1-1,-1-1 43,0-1 0,0-2 1,0-1-1,-1-3-167,4 24 0,0-3 132,-5-6 1,0-5-20,-4-3 1,-1-9 186,-3-3 0,-2-3-171,-2-1 0,-1-2 157,5-3 0,-5-2-276,5-5 1,-1-3 100,1-1 1,-3 0-512,-5-5 1,-1 0-545,1-4 1099,0 0 0,-33-21 0,-9-7 0</inkml:trace>
  <inkml:trace contextRef="#ctx0" brushRef="#br0">17586 17770 7743,'-13'0'-678,"1"6"0,4-5 678,0 3-317,5 3 584,-3-6 49,12 10 1,5-9-187,5 2 0,6 1 45,-1-1 1,-1 2-1,5-2 0,-2-3-110,10 3 1,4-1 95,4 1 1,5-2-85,-1 2 0,9-3-289,3-1 1,9 0 238,3 0 1,-32 0 0,-1 0-57,1 0 0,0 0 1,0 0-1,0 0 38,-1 0 0,1 0 1,4 0-1,0 0-57,0 0 0,0 0 0,1 0 1,-1 0 4,-4 0 0,-1 0 0,1 0 0,0 0 46,0 0 0,0 0 0,2 0 1,0 0-10,0 0 1,0 0 0,-1 0 0,0 0 24,32 0 0,-34 0 1,1 0 3,32 0 1,-31 0-1,1-1 7,0-1 1,0 0 0,2 1 0,0 0 6,-2-1 1,0 0 0,2-1 0,0 1-6,-2 0 1,0-1 0,4-1 0,0 0-181,-2 2 0,0 0 0,1-2 0,-1 0 161,-1 2 1,-2 0-1,2-1 1,0 0 10,0 1 0,2 0 0,2 2 1,-1-1-36,-2-1 0,0 0 0,1-1 0,0 0 27,-3 1 1,0 0 0,-1 0 0,0 0-4,3 2 1,0 0 0,2 0 0,-1 0-1,1 0 1,0 0-1,1 0 1,0 0-2,-5 0 1,0 0-1,2 0 1,1 0-15,-1 0 1,0 0 0,3 0-1,1 0 0,0 0 1,0 0-1,0 0 1,0 0-35,-2 0 0,1 0 0,1 0 0,1 0-196,1 0 0,1 0 0,1 0 0,1 0 190,0 0 0,-1 0 0,1 0 0,0 0 35,-5 0 0,0 0 0,2 0 1,0 0-37,-1 0 1,-2 0-1,1 0 1,-1 0-106,-2 0 1,-2 0 0,2 0 0,0 0 153,-3 0 0,0 0 1,0-2-1,1 0 67,-1 0 0,0 0 0,2 0 1,1 0-45,1 2 1,1 0 0,-2 0 0,0 0-9,-3 0 1,0 0 0,1-2 0,1 0-3,2 0 0,0 0 0,2-1 1,0 2-13,0 0 0,1 2 0,-1-1 0,1 0-10,-1 0 1,0 0 0,-1 0 0,0 0-8,1 0 1,0 0 0,0 0 0,0 0-4,-1 0 0,-1 0 0,1 0 0,-1 0-10,-4 0 1,0 0-1,0 0 1,0 0 21,-2 0 1,0 0 0,1 0 0,0 0 1,-1 0 1,0 0 0,-1 0 0,-1 0 170,27 0 1,3 0-146,1 0 0,-30-3 0,-1 0 7,0-1 0,0 0 0,33-3-10,-33 3 0,0 0 0,2 2 0,0 1 8,2-1 1,0 0-1,2-1 1,1 1-33,-1-1 0,0 1 0,0 0 0,-1 0-4,1 2 0,0 0 0,-2 0 0,0 0-2,2 0 1,0 0 0,-1 1 0,-1 0-9,0 1 0,0 0 0,0-2 0,-1 1 0,27 3 0,2-2 216,-1-2 0,-3 0-160,3 0 1,-4 0-46,0 0 1,1 0 78,3 0 1,1-2-72,-33 0 0,1 0 0,34 1 1,-4-3 0,4-2-11,-33 4 0,2 0 1,0-1-1,1 1-38,0-1 0,0 2 0,0 0 0,0 0-3,-2-1 0,0 0 0,33 1 31,0 1 1,-2 0-28,2 0 0,-3 0 7,-6 0 0,1 0 54,-1 0 1,5 0-19,0 0 1,-5 0 10,-3 0 0,0-2-39,8-2 1,-3 3 3,3-3 0,-2-2 1,1 2 1,-2-1 9,3 1 0,0 2 18,-5-2 1,3 3 32,-6 1 1,1-2 9,-2-2 1,7 3-14,-2-3 0,-2 2 13,-3 2 1,-1-4-35,2 0 1,5-1 0,-6 1 0,1 2 180,-9-2 0,4-1-175,1 1 1,4 0-57,0 4 0,-2 0 31,1 0 1,1 0-3,3 0 1,1 0 40,-1 0 1,-5 0 10,-2 0 1,0 0-12,0 0 1,3 0 8,-4 0 0,2 0 76,-2 0 0,-1 4-76,6 0 0,2 1-8,2-1 0,2-2 20,-7 2 1,-1-1-7,2 1 0,2-3-28,1 3 1,0-3-12,-8-1 1,-2 0 52,2 0 1,-3 5 0,0-1 1,-5 0-104,0-4 1,-4 0 72,4 0 0,0 0-102,4 0 1,-3 1 18,-1 3 1,-6-2 210,2 2 0,-2-3-132,-2-1 0,-6 4 427,-2 0 0,1 5-457,-2-5 1,1 5 302,-4-1 1,-2 2-393,-2-2 0,-4 2 230,-4-6 0,-1 4-740,0-4-4,-5 6-219,-1-9 133,-6 5-254,0-6 593,-6 0 0,-1 0-266,-5 0 615,0 0 0,-17-6 0,-4-1 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context>
    <inkml:brush xml:id="br0">
      <inkml:brushProperty name="width" value="0.09071" units="cm"/>
      <inkml:brushProperty name="height" value="0.09071" units="cm"/>
      <inkml:brushProperty name="color" value="#FF0000"/>
    </inkml:brush>
  </inkml:definitions>
  <inkml:trace contextRef="#ctx0" brushRef="#br0">1440 935 7773,'-6'-7'-74,"5"-4"0,-6 9 161,3-6 311,3 5 0,-6 3-101,3 8 1,2 6-146,-2 6 0,3 2 58,1 11 0,0 0 3,0 4 0,-4 1-229,0 3 1,0-1 66,4 5 1,0-6-51,0 2 0,0-2-13,0-2 1,0-6-133,0-2 0,0-5 61,0-3-209,0-3 206,0-6 2,0-5 261,0-2-168,0-16 0,-5 3-1,1-8 1,-4-3 11,4-2 0,0-2-52,4-2 0,0-6 14,0-6 0,0-1-9,0-8 1,1 4-26,3-7 0,-1-3-336,5-10 0,-1 5 320,1-1 1,3 8 20,-2 1 0,6 2 60,1 10 1,0 9 38,-3 11 1,-1 9 169,0 4 0,1 8-86,-1 4 1,0 9 130,1 3 0,-7 3-117,-1 2-1,0 4 184,-1-1 0,-1 5-327,-7-4 0,-3 5-4,-5-1 1,-2 2 11,-3 2 1,2-4-70,-5 0 0,-1-2-164,-3 2 0,3 1-6,1-5 0,3-6-122,-3-6 0,6-4-993,2 0 937,0-1 0,12-5 403,0-3 0,49-35 0,-16 10 0,1 1 0</inkml:trace>
  <inkml:trace contextRef="#ctx0" brushRef="#br0">1735 1231 7813,'0'17'-326,"-4"-2"-163,0 6 0,-4-1 655,4 5 0,-5-4 718,5-1 1,0-4-399,4 5 1,0-5-184,0 5 1,2-7-273,2-2 0,-2-1-21,7-7 0,-1 4-107,4-4 1,0-1 22,1-7 0,0 1-151,4-5 0,1-4 7,2-5 0,3-5-96,-2 2 0,-2 1 120,2-2 0,-5-3 65,4-5 0,-4 0 145,0 5 0,-4 4-235,-4 4 603,3-3-284,-9 11 1,3-2 243,-5 14 1,-4 8-110,0 9 1,-6 2-23,2 2 1,-1-1-87,0 1 1,0 2-33,5-2 0,-2 1-129,2-10 0,3 5 69,-3-5 1,2-3-111,2-5 52,6-5 1,1 1 36,5-8 1,0-1-2,1-7 0,-1 1 2,0-9 0,2-1 8,2-3 0,-2 3-2,2 1 1,2 0-9,-1 0 1,-1-2 8,-4 6 0,1-1 196,-1 5 0,0 5-111,1 3 1,-5 4 121,0 4 1,-4 7-32,4 5 1,-4 6-95,5-1 0,-7 1-35,2-2 0,2 3-10,-2-2 0,4-3-428,-4-2 1,2-2-42,-2-2-1142,-3 0 818,5-5 0,-6-3 734,0-8 0,-11-26 0,-6-12 0,0-5 0,0-1 0</inkml:trace>
  <inkml:trace contextRef="#ctx0" brushRef="#br0">1957 935 7813,'-18'-5'0,"0"3"0,-2-2 889,2-3-117,6 6-723,5-4 1,7 9-256,8 0 0,3 5-365,1 0 0,6 2 396,2 1 175,4 0 0,12 0 0,7-1 0,3 2 0,1 0 0</inkml:trace>
  <inkml:trace contextRef="#ctx0" brushRef="#br0">2904 886 7813,'13'-14'-166,"-7"-2"-41,-1 8 0,-4 1 755,-1-1 256,0 5 1,-7-2-467,-5 5 1,-2 5-132,-6 3 1,3 4-46,-3 5 0,-1-2 55,-3 5 0,0 5 124,4 4 1,-2 1-126,5-1 1,-3-2-17,4 6 0,1-6-44,6 2 1,4-3-120,5-2 0,0 0 3,0-4 1,7-2-251,5-6 1,2-1-417,6-3 0,2-2 315,7-6 0,-2 0-489,6 0 1,-4 0 198,3 0 1,0 0-356,1 0 956,2-6 0,19-28 0,-22 11 0,0 0 0</inkml:trace>
  <inkml:trace contextRef="#ctx0" brushRef="#br0">1317 1907 7808,'-19'0'-346,"2"0"0,4 0 1482,0 0-249,6 0-292,-4 0-460,10 0 0,1 0-130,8 0 0,9 0 151,3 0 0,5 0 37,4 0 1,7 5-45,10-1 0,3 0-95,4-4 1,5-4-397,7 0 0,-27-1 1,1 0 332,5 1 0,2 0 0,5-3 0,1-1-381,5 0 0,0-1 0,2-1 0,-1 0 381,-1 1 0,1 1 0,-4 0 0,0 0-160,1 2 1,0 0-1,-2 0 1,-2-1-156,-1 1 1,-1 0 0,-1 0-1,-2 0 160,-7 0 1,0-1 0,0 1 0,0 0-39,-2 0 0,0 0 0,0-2 0,1-1 114,-3 1 1,0 0 0,32-8 334,-18 3 0,0 5-366,-12 0 1,1 5 1756,-9-1-1286,-6 3 1015,-10 1-1336,-8 0 50,-5 0 0,-5 0-349,-4 0 0,-2 4 315,-1 0 1,-17 0-1,-3-4 1</inkml:trace>
  <inkml:trace contextRef="#ctx0" brushRef="#br0">21081 1661 7857,'0'-12'-81,"0"0"1,0 4 185,0-1 1,0 5 95,0-4-48,5 5-19,-4-8-141,5 10 0,-6-6 132,0 3-68,0 3 12,0-5 0,0 12 76,0 2 1,0 4-78,0 5 0,0 2 151,0 5 0,0 6-122,0 3 1,0 4-37,0 4 1,0 4-12,0 9 1,-2 6-264,-2 5 1,4-29 0,-1 1 199,-1 0 0,0 0 0,1 0 0,-1 1 21,0 3 1,0 0 0,1-1 0,1 1 1,-2 0 1,0 0 0,1-2 0,0 0 47,1 30 0,6-2-216,2-5 1,1-2 191,0-3 0,2-3 4,-3-9 1,-1-3-42,1-5 0,-4-3-6,4-5 1,-5-2-214,1-10 1,-1-1 66,1-3 0,-3-5 422,3 0-469,-2-5 1,-2 4-177,0-3-294,0-3-90,0 5 507,0-6 1,-2 0 254,-2 0 0,3-2 0,-3-2 0,-14-25 0,-3-10 0</inkml:trace>
  <inkml:trace contextRef="#ctx0" brushRef="#br0">21154 1723 7857,'0'-7'-696,"6"-4"1,2 8 432,8-5 1,-1 5 255,6-1 0,5 2 6,7-3 1,4 4 7,4-3 1,2 1 108,7-1 0,0 3-270,4-3 0,2-2 293,5 2 0,1-1-28,-1 1 0,5 2-59,0-2 1,-30 3 0,1-1-40,-2 0 0,0 0 0,2 2 0,0-1 9,29-3 1,-1 2 16,-3 2 1,7-1-221,-34-1 1,0 0 0,35 1 261,-9-4 1,5 0-61,0 1 0,-31 0 0,-1 0 115,32 0 1,1-6-74,-1 2 1,1 1-28,-32 3 0,-1 0 0,2 0 0,0 0 26,29-9 1,1 1-3,-5 0 0,5 3-38,0 1 0,-30 4 1,2 0-13,-3-2 1,-1 0-1,1 0 1,0-1-70,27-5 0,-2 0 50,-3 0 1,7 1-66,-2 2 1,2 0 80,-2 5 0,-1-5-89,1 5 0,2-4 51,-2 4 1,2-4-6,-7 4 1,3-4-39,2 3 0,-2-4 51,-2 1 0,-5 2-72,-8 2 0,3-1 67,-3 1 1,1-5 34,0 5 1,0 0-11,-5 4 0,1-4 7,-1 0 0,-2 0-12,2 4 1,-4 0-2,-4 0 1,1-2 192,-6-2 1,7 3-181,-3-3 0,-6 3 315,-1 1 1,-4 0-303,-1 0 181,-2-6-171,-11 5 5,-2-5-94,-5 6 1,-1 0-6,-3 0 1,-3 0-54,-5 0 1,-5 2-199,1 2 1,-1-2-145,5 7 462,0-7 0,-1 4 0,1-6 0</inkml:trace>
  <inkml:trace contextRef="#ctx0" brushRef="#br0">25535 1304 7857,'-6'-5'-273,"0"4"-306,6-5 626,0 6 546,0 0-339,0 6 1,0 0-136,0 7 0,0-1 74,0 0 1,0 5-56,0-1 0,1 6 19,4-1 0,-4 3-18,3 5 0,1 0-18,0 8 0,3-2 26,-4 10 1,4 4 1,-4 5 1,0 5-369,-4-2 0,0 9 306,0 3 0,0-31 1,0 1-89,0 0 0,0 0 0,0 0 0,0 0 49,0-2 1,0 0-1,0 32-31,0 1 0,0-2 34,0 2 0,0-3-19,0-5 0,0-1 63,0 1 0,6-2 1,2-3 1,3-1 72,1-2 1,1-5-179,-1 0 0,0 3 46,0-7 0,-3-1-35,-1-11 0,-4 1-169,4-5 1,-4-2-63,4-6 0,-5-4-308,1-4 0,-4-5-52,-4 0 1,-3-5 730,-5 1 0,-11-14 0,-3-3 0</inkml:trace>
  <inkml:trace contextRef="#ctx0" brushRef="#br0">21056 3323 7857,'-10'-4'0,"-2"-1"5,2-4 0,-7 3 206,4-2 0,7 1 339,1 3-195,-1 3-186,4-10-10,-3 10 0,6-5-99,3 6 0,3 0-66,5 0 1,1 0 59,-1 0 0,6 0-122,2 0 1,5 0 27,4 0 1,2 0-44,6 0 1,4 0 75,0 0 1,7 0 0,1 0 1,6-1-251,6-3 0,6 1 274,-32-1 0,0 0 0,1 2 0,1 0 12,-1-3 1,1 1 0,0 3 0,0 0-12,0-1 0,0 0 0,2-1 0,0 0-54,0 1 1,0 0 0,0 0-1,0 0 53,-2 2 0,0 0 0,-1-2 1,0 0-100,-1 0 1,0 0-1,3-1 1,-1 2 3,33 1 1,-33-2 0,1 0 26,-3 0 1,0-1 0,33-5 36,-33 6 0,0 0 1,1-2-1,0 0-16,1 2 1,0 0-1,2-3 1,-1 0 55,-3 1 0,-1 0 0,3 1 0,-1-1-42,1 0 0,0 0 0,-1 1 0,0-1 60,-1 0 0,0 0 0,32-3-12,-5 3 0,0 1 3,4-5 0,1 4-16,-32 0 0,0 0 0,32 1 7,-6-1 1,-3-2-20,-1 2 1,3 0 0,2 4 0,2-4-25,-6 0 1,2-1 26,1 0 1,5 3-31,0-6 1,-32 5 0,1 1 19,31-6 1,-31 7-1,0-1-43,30-2 0,4-1 35,-8 1 0,-3-4-89,-13 4 0,3-1 96,-3 5 0,3 0 4,1 0 1,-4-1 98,0-3 0,-4 3-96,4-4 1,-1 4 7,1 1 0,-4 0 12,-8 0 0,2 0 141,-2 0 1,0 0-43,-4 0 1,0 0 49,-9 0 0,-1 0 215,2 0 1,-6 0-288,1 0 0,-2 0 61,-2 0 0,0 0-91,1 0 1,-1 0-107,0 0 161,-5 0-270,4-5 146,-10 3-18,5-3 0,-6 3-152,0-2 1,-1 3-269,-4-3 1,3 2-1124,-6 2 1095,-1 0 0,-3 0-594,0 0 1055,-1 0 0,-10 0 0,-3 0 0</inkml:trace>
  <inkml:trace contextRef="#ctx0" brushRef="#br0">23173 591 8130,'0'-13'-394,"0"5"469,0 0 0,1 4 182,3-4-31,-3 5-112,5-8 0,-5 10 167,3-3-50,-2-3-306,3 5 53,-5-3 38,0 5 0,0 1 62,0 3 0,-1 5-17,-3 7 0,1 3-36,-5 6 0,4 1 10,-5 2 1,7 4 144,-2 5 1,2 1-56,2 3 0,0 3-95,0 5 1,0 4-104,0 1 0,0 3 22,0-4 1,4 4 29,0-8 1,6 1 23,-2-9 1,3 0 23,1-4 1,1-1-8,-1-3 1,0-3 3,1-6 1,-5 0 1,0-4 0,-4 1-97,4-9 0,-5 3 126,1-7-71,-2-2 1,-2 0-319,0-1 155,-6-4 0,-1 4-27,-5-5 1,4 0-228,0 0 1,-1-4-156,-3 0 0,0-5 285,-1 0 1,1-1 302,0-3 0,-6-37 0,-1-11 0</inkml:trace>
  <inkml:trace contextRef="#ctx0" brushRef="#br0">23050 603 8185,'-17'-10'0,"1"-2"0,-5-3-223,5 3 0,-1 5 163,5 3 1,-4 2 427,-1 2 1,1 0-191,4 0 0,-1 6-233,1 2 1,0 2 161,-1-2 0,2 3-85,3-3 68,-3-2 143,10 4 95,-5-8-246,6 3 1,6-6 145,2-3 1,7-3-101,2-5 1,4-1-128,0 1 0,6-4 68,2-1 1,4 1-19,-5 4 1,1-1-105,-4 1 0,-2 5 66,-2 3 0,0-1-123,-4 0 1,-2 7 24,-7 6 1,2 3-188,-6 1 1,0 6 185,-4 3 0,4 0 8,0 0 1,4-2-330,-4-3 0,10-2-464,-2 3 1,5-8 128,-1-1 742,-2-5 0,21-13 0,8-7 0,1-4 0,-1 1 0</inkml:trace>
  <inkml:trace contextRef="#ctx0" brushRef="#br0">23714 455 8191,'-8'0'0,"0"0"0,5-5 0,-3 2 643,6-5-380,0 5 0,7-4-46,6 3 1,0 3-91,8-3 1,1 2-169,6 2 0,0-4-143,5 0 0,-1 0 115,5 4 1,-1 0-103,-3 0 1,1 0 44,-5 0 0,3 0-395,-3 0 0,-6 0 137,-6 0 0,-8 1-604,-1 4 988,-5-4 0,1 6 0,-8-3 0,-46-3 0,-17 5 0</inkml:trace>
  <inkml:trace contextRef="#ctx0" brushRef="#br0">23960 418 8191,'-12'0'0,"0"0"0,-1-1 78,1-3 0,4 3 402,0-4-240,5 4 0,-3 2-8,6 4 0,-1 1-9,-3 7 1,3 0-113,-4 4 0,4 2 115,1 6 1,0-1-209,0 1 1,0 3 121,0 1 1,0 5-388,0-1 1,0 3-87,0 1 0,0-5-241,0 1 0,0-4 227,0 4 347,-5-6 0,-24 9 0,-11-5 0</inkml:trace>
  <inkml:trace contextRef="#ctx0" brushRef="#br0">20539 2129 8191,'0'-16'-303,"0"-1"0,0 1-447,0 3 1,0 1 896,0 0 1,1 1 764,4 3-207,-4-3-264,4 4-542,-5 0 142,0 2 0,0 6-87,0 3 1,0 0 111,0 8 0,0-1-18,0 10 0,0-1 29,0 5 0,0 5-2,0 3 0,0 4-28,0 4 1,0 4 12,0 8 0,0 3-223,0 6 1,0 5 227,0 3 0,0-32 0,0 0-100,0 1 1,0 0 0,0 4 0,0 0 40,1-1 1,-2-2 0,0 0 0,-2-2-73,1-2 0,0-2 0,-2 29 51,4-2 1,1-2-15,4-10 1,-3-7-46,6-14 0,-1-2 67,2-1 0,0-6-132,-5-3 78,6-2-10,-9-2 534,5-5-541,-6-1 1,0-12 54,0-2 0,0-3-4,0-1 1,-5-1-11,1 1 0,-4-2 1,4-2 0,-5 2-70,0-2 1,-2 2 66,-1 2 0,0 1 122,-1 3 1,-3-2-28,0 6 1,-2 0 172,1 4 1,2 1-131,-5 4 0,5 1 178,-2 7 0,5-1-114,4 0 1,-2 2-43,6 2 0,0-2-72,4 2 0,6-2 50,2-2 1,4-5-10,5-3 0,2-2-88,5-2 1,1 0-18,0 0 1,-1-6-48,1-2 1,-1-3-170,1-1 0,-5-5-28,1 1 1,-6 0 148,1 3 1,-3 1-1050,-5 0 507,3-1 652,-10 1 0,-12 11 0,-9 2 0</inkml:trace>
  <inkml:trace contextRef="#ctx0" brushRef="#br0">19628 3876 8123,'0'-12'0,"-4"-4"0,0-1 0,-4-3-159,4 3 0,-2-3 215,2 3 0,3 5 690,-3 4-388,2 5-224,2-2 0,0 8-299,0 5 0,0 1 100,0 12 0,5 1 187,-1 6 0,1 2-25,-1 3 1,-2 4-116,2 0 1,1 0-5,-1 4 0,4-3 5,-3-1 0,4 0 40,-1 0 0,-1-1 9,1-4 0,-1-1-83,1-7 0,3-9 58,-2-2 0,2-9 272,1 0 1,0-10-16,0-6 0,2-7 21,3-10 0,-2-2-188,5-6 1,-5-4 39,2 0 1,0-4 19,0 4 1,-1-5-189,-4 5 0,1 0-163,-1 4 0,-4 6 56,0 2 0,-5 5-294,1 3 55,3 9 0,-6 8-172,4 8 0,-3 3 163,2 5 0,-1 6-7,5 2 1,-1 4-129,1 0 521,3 6 0,2 3 0,3 4 0,4 5 0,0 1 0</inkml:trace>
  <inkml:trace contextRef="#ctx0" brushRef="#br0">20170 4295 8045,'-12'0'-36,"-1"0"0,5 0 205,0 0 0,0 0-8,-5 0 26,1 0 1,0 1 53,-1 3 0,1 3-172,0 5 1,-5 2-251,1 3 1,0 2 233,3 5 1,1 1 97,0 0 1,1 3-136,3 1 1,2-2 2,6-6 0,0 1 42,0-6 1,1 1-14,4-5 0,5-5-145,7-3 1,5-3 88,-2-1 0,5 0-156,4 0 0,-3-5-280,2-4 1,2-1 45,-1-3 1,4 0-140,-4-4 1,-1 2 536,-3-5 0,0-23 0,-1-9 0</inkml:trace>
  <inkml:trace contextRef="#ctx0" brushRef="#br0">19628 3569 8045,'-21'-13'0,"-4"1"0,-1 1-29,5 3 1,5-3 254,8 3 144,2 2 1,8 1-115,2 5 1,8-4-261,9 0 1,3 0 102,5 4 1,2-2-186,6-2 0,0 3-107,0-3 1,0 2-127,0 2 0,0 0-3,0 0 0,-2 2 322,-2 2 0,8 8 0,-3 7 0</inkml:trace>
  <inkml:trace contextRef="#ctx0" brushRef="#br0">2646 3384 7940,'-12'-1'0,"-1"-3"0,-3 1-640,-1-5 1,1 5 280,4-1 0,3-2 1294,1 2 0,4 0-296,-4 4 1,7-4-128,1 0 1,5 0-277,7 4 0,8 0-118,4 0 1,6 0-55,7 0 1,1 0 93,3 0 1,3 0-200,5 0 0,-1-4 61,-3 0 1,2 0-241,-6 4 1,4 0-95,-4 0 1,-1 0-203,-7 0 0,-3 0 87,-6 0 1,-5 0-969,-2 0 1397,-9 5 0,-36 6 0,-21 1 0,-2 5 0,0-1 0</inkml:trace>
  <inkml:trace contextRef="#ctx0" brushRef="#br0">2498 3495 7940,'-12'-8'0,"0"0"0,-1 1 154,1-1 1,5-3 284,3 2 0,8 3-207,4-3 1,9 2-40,3-1 1,5 1-131,4 3 1,2 3 90,6-3 1,0 3-220,0 1 0,0 0 123,0 0 1,-2 5-161,-2 3 0,0 4-126,-9 5 1,-2 1-160,-9 2 1,-7 8 166,-1-4 1,-7 10-84,-6 3 1,-6 2-64,-10 6 1,-8 0-141,-5 4 1,0-1 449,-4-3 0,3-8 145,1-8 0,2-5 316,2-3 0,3-5 294,5-8-33,11-2 0,3-8-277,11-2 0,2-1 64,2-3 0,10-2-284,10 6 0,6-4 335,7 4 1,4-6-741,0 2 1,6 1 167,-2-1 1,3 4-515,1-4 0,4 1-67,1-1 0,-2-2-50,-7 6 1,1-4-251,-5 4 949,6-6 0,-4 9 0,4-6 0,-3 0 0,-3-1 0,0 0 0</inkml:trace>
  <inkml:trace contextRef="#ctx0" brushRef="#br0">3630 3458 7965,'-1'-12'0,"-3"-1"0,1 2 431,-5 3 0,4-1 600,-4 5-452,5-6 0,-3 10-316,6 0 1,0 3-243,0 9 1,0 3-184,0 10 0,0 5 144,0 3 1,2 6-32,2 2 1,-3 2-39,3-2 1,-2-3-82,-2 3 0,0-3 105,0-1 0,0-5-79,0-4 1,0-3 96,0-4 1,0-4-238,0-4 123,0-7 0,0-1 56,0-10 0,0 3 49,0-7 0,0-4-7,0-8 0,-4 2 87,0-1 0,-1-5-44,5-4 1,-1-3 7,-3 3 0,3-5 51,-4 1 1,4-7 141,1-1 0,0 0 95,0 4 1,0 0-93,0 0 1,0 2 17,0 2 1,6 4-55,2 9 1,7 2-124,1 6 0,6-1-81,-1 1 1,0 5-248,0 3 1,2 3-85,-2 1 0,1 5-317,-2 3 1,2 5-791,-6 3 1492,-5-2 0,-22 47 0,1-27 0,0-1 0</inkml:trace>
  <inkml:trace contextRef="#ctx0" brushRef="#br0">3655 3618 7965,'-19'0'469,"2"0"775,9-5-828,3 3 1,6-3-3,3 5 1,8-4-431,9 0 1,2-1 86,2 5 1,5-1-672,3-3 0,1 3 359,-1-4 1,4 4-299,0 1 0,1-4 539,7 0 0,0-3 0,4-1 0,7 1 0,-1 0 0</inkml:trace>
  <inkml:trace contextRef="#ctx0" brushRef="#br0">4393 3544 7965,'0'-8'-300,"0"0"1,4 4 25,1-5 0,3 5 1177,-4-4 0,9 4-389,0-4 0,3 4-219,1-4 1,3 5-491,9-1 0,-3 2-475,3 2 1,-2 0 669,2 0 0,8 17 0,6 3 0</inkml:trace>
  <inkml:trace contextRef="#ctx0" brushRef="#br0">4504 3716 7948,'-8'-6'478,"0"2"1,5 1 542,-1-1 1,4 2-540,4-2 1,7-1-472,5 1 1,10-2-314,-1 2 0,8 3-1418,-1-3 1720,4-3 0,-3 3 0,4 1 0,2-3 0,0 0 0</inkml:trace>
  <inkml:trace contextRef="#ctx0" brushRef="#br0">6596 3101 7930,'-7'-5'-203,"-2"2"204,5-5 0,0 4 739,4-5 1,0 5-225,0-4 0,10 4-266,7-4 1,7 4-72,9-4 0,1 3-112,12-3 1,3 4 105,4-4 0,10 4-379,-1-4 1,2 5 409,-3-1 0,0 2-24,-4 2 1,-4 0-637,-8 0 1,-4 0 201,-8 0 1,-8 2-1326,-9 2 0,1-1 74,-5 5 1505,-2-5 0,-38 13 0,-6-2 0</inkml:trace>
  <inkml:trace contextRef="#ctx0" brushRef="#br0">7150 3027 7954,'-12'0'0,"-1"-5"0,1-1 295,0-2 618,-1 3-136,1 5-509,5 0 1,2 5-147,5 3 1,0 9 71,0 3 1,0 8-90,0 0 0,1 7 87,3-3 0,-1 4-156,5 1 0,-4 4-71,4 0 1,-1 3-172,2-7 0,0 2-352,-5-6 1,0-2 305,-4 2 0,0-5-495,0 0 1,0-3 24,0-5 722,0-2 0,17-33 0,3-7 0</inkml:trace>
  <inkml:trace contextRef="#ctx0" brushRef="#br0">7691 3384 7954,'0'-12'112,"0"0"1,6 1 136,2 2 0,0 4-325,5 5 0,-4 0-180,8 0 1,2 0 255,1 0 0,47 5 0,-27-1 0,0-1 0</inkml:trace>
  <inkml:trace contextRef="#ctx0" brushRef="#br0">9427 2904 7954,'0'-12'-723,"0"0"758,0 5 634,0 1 0,0 17-388,0 6 0,0 6-196,0 6 1,5 3 247,3 9 0,-1-1-67,1 5 1,0 0-122,5 5 0,-1-3-41,0-1 1,1-1-57,-1-8 1,0-3 79,1-10 0,-1-10-53,0-6 60,1 1 1,-1-14 111,0 1 1,0-11-137,1-5 0,0-3 0,4-2 1,-3-1-46,2-3 1,-2-2 91,-2-6 1,4-4-221,1 0 0,-1-4 46,-4 4 1,1-4-206,-1 4 0,0-3-36,1 7 0,-5 4-493,0 13 102,-5 2 259,2 11 1,-5 8-593,0 12 0,0 4 383,0 8 0,0 4-96,0-1 694,0 7 0,0 5 0,0 6 0,0 6 0,0 1 0</inkml:trace>
  <inkml:trace contextRef="#ctx0" brushRef="#br0">10066 3470 7574,'0'-6'2133,"0"0"-1834,0 6-338,0 0 0,-5 1 101,-3 4 1,-3 1 117,-1 7 0,-5 3-93,1 0 1,-1 6-1,5-1 0,0 2-76,-1 2 1,2-1 20,3 1 0,3-5-108,5 1 1,1-6 96,3 1 0,3-3-304,5-5 0,6-3 111,3-5 0,2-1-392,2-3 1,3-3 135,1-5 0,1-5-32,-1 1 0,-3-7 460,2-2 0,4-21 0,-1-12 0</inkml:trace>
  <inkml:trace contextRef="#ctx0" brushRef="#br0">9463 2670 7986,'-12'-8'0,"0"0"0,1 4 243,3-4 0,2 4 427,6-5-178,0 7 1,3-5-293,5 3 1,2 2-148,10-2 0,2 3-182,7 1 0,-2 0 98,6 0 1,0 0-714,4 0 0,0 1 248,0 3 0,5 3 496,3 6 0,3 0 0,7 2 0,3 2 0,1-1 0</inkml:trace>
  <inkml:trace contextRef="#ctx0" brushRef="#br0">11026 3015 7999,'7'-1'85,"-3"-3"1,3 2 128,1-2 0,3-1-82,2 1 1,-1-1 155,0 5 1,1 0-865,-1 0 1,1 0 242,4 0 1,-2 0-432,5 0 764,-5 0 0,36 22 0,2 6 0</inkml:trace>
  <inkml:trace contextRef="#ctx0" brushRef="#br0">10977 3286 8029,'-12'0'360,"0"0"-136,5 0 230,1 0-296,23 0 0,3 0-488,17 0 0,0 0 85,0 0 245,5 0 0,9-7 0,8-3 0,6 0 0,1 0 0</inkml:trace>
  <inkml:trace contextRef="#ctx0" brushRef="#br0">11752 3200 8029,'-12'12'0,"1"0"-753,3 1 1,-2 0 752,6 4 0,0-4 278,4 4 1,0-4 70,0 0 0,6-1 108,2 0 0,7-1-41,1-3 1,6-2 24,-1-6 1,6 0-207,2 0 1,4-6-44,-5-2 0,1-7 143,-4-1 1,-5-6-89,1 1 1,-6-2-30,1-1 0,-6-5 4,-2 0 1,-5 0-175,1 5 0,-4-5 23,-4 0 0,-3 6-23,-6 7 0,-4 2-111,-4 2 1,-2 5-327,-2 3 0,-3 4-252,-1 4 1,-5 8 301,1 9 0,-5 3 339,1 5 0,-4 17 0,-2 11 0,15-15 0,-1-1 0,0 1 0</inkml:trace>
  <inkml:trace contextRef="#ctx0" brushRef="#br0">6215 5316 7933,'0'-12'0,"0"-4"0,0-1 0,0 1-560,0 3 1,0 1 136,0 0 0,4 4 2163,0-1-1238,0 7 0,-4-2-191,0 8 0,0 4-136,0 8 0,0 5 57,0 8 0,0 2-29,0 6 0,4 0-38,0 0 0,2 5-98,-2 3 0,-2-2 12,7-2 0,-5-2-206,4 2 1,0-4 104,4 0 0,1-5 33,-1-8 0,0-6 79,1-6 0,-1-1 86,0-7 1,1-1 109,-1-7 0,4-7-46,1-5 1,3-10-106,-3 1 1,0-4 47,0 1 0,-3-2-168,2-3 1,2-7-12,-2 3 0,1 2-121,-5 2 0,-1 1 16,-3 0 1,2-3-173,-6 7 0,4 0-937,-4 8 534,0 2 177,-4 6 0,0 6 144,0 6 0,0 6-569,0 6 0,0 6 924,0 2 0,11 20 0,3 5 0</inkml:trace>
  <inkml:trace contextRef="#ctx0" brushRef="#br0">6805 5698 9790,'-12'5'194,"0"3"1,-1 7-63,1 2 0,-4 5 2,-1-2 0,2 4-51,7 0 0,-3-1 32,3-2 1,2 2-170,2-2 0,3 1 104,1-2 1,3-2-241,5-6 1,1-4-69,12 1 0,-1-7-181,5 2 1,1-6 65,3-2 1,-3-7-205,2-2 0,3 0 93,-3-8 0,0 5 484,-8-5 0,3-21 0,-3-10 0</inkml:trace>
  <inkml:trace contextRef="#ctx0" brushRef="#br0">6252 5095 7938,'-18'-13'3,"0"-3"59,-3 0 1,5 3 78,8 5 502,-3 0 162,10-4 0,-4 5-680,10 3 0,1-2 40,7 2 1,4 0-403,4 4 0,4 0-129,3 0 0,2 0-322,3 0 1,3 0 394,-3 0 293,2 0 0,6 7 0,4 2 0,5 2 0,-1-1 0</inkml:trace>
  <inkml:trace contextRef="#ctx0" brushRef="#br0">7814 5390 7993,'2'-8'0,"2"0"-258,-3 0 0,10-3 63,-3 2 1,5-2 775,3 3 1,2 1-246,2-1 1,8 5-106,-4-1 0,5-1-363,0 1 0,-3 0-305,3 4 1,1 0-795,-2 0 1231,1 0 0,-4 16 0,-1 5 0</inkml:trace>
  <inkml:trace contextRef="#ctx0" brushRef="#br0">7938 5550 7752,'12'0'430,"1"0"-441,4 0 0,2 0 62,6 0 0,5 0-439,3 0 1,2-1 387,2-3 0,11-6 0,7-4 0,4-2 0,1 0 0</inkml:trace>
  <inkml:trace contextRef="#ctx0" brushRef="#br0">9045 5046 8013,'-8'-11'0,"0"2"0,5-2-240,-1 3 0,2 1 738,2-1 452,0 5 1,2-6-643,2 5 1,7 0-182,5 4 1,8-4-131,0 0 1,2-1 108,7 5 1,4 0-325,4 0 0,0 0 123,-4 0 1,2 2-430,-2 2 0,3-1-45,-7 5 0,-7-4-163,-2 4 0,-7-5 732,-1 1 0,-18 8 0,-7 2 0</inkml:trace>
  <inkml:trace contextRef="#ctx0" brushRef="#br0">9402 5033 8043,'-8'-1'-232,"0"-3"0,3 2-46,-3-2 1040,0 3 0,-3 2-231,3 3 1,-3 3-285,3 6 1,-2 3-76,2 0 0,-3 8-6,3 0 0,1 1 12,-1 4 1,5 2-113,-1 2 0,3-2-208,1 2 0,0-4-149,0 4 1,0-6-346,0 2 1,5-9 279,3-3 356,3-4 0,12-11 0,3-4 0</inkml:trace>
  <inkml:trace contextRef="#ctx0" brushRef="#br0">2990 7630 7948,'0'-12'-167,"0"-1"-43,0 1 1,0 0 346,0-1 0,7-3 372,6-1 0,4-3-280,8 4 0,6-5-55,6 5 1,2-6-121,6 1 0,-2 2 106,3-1 1,1 5-1,-1-2 1,-4 5-64,-1 4 0,-10 2-9,-6 6 0,-6 2-112,-7 2 0,-5 7-304,-3 5 0,-2 6 106,-2-2 1,1 0 80,3 0 1,-2 1-234,2 3 0,-3-3 99,-1-1 1,0-3-243,0 3 1,0-5-227,0 2 743,0-4 0,-5-22 0,-2-6 0</inkml:trace>
  <inkml:trace contextRef="#ctx0" brushRef="#br0">3556 7482 7948,'-8'-12'-915,"0"0"1092,0-1 0,-4 2 1113,-1 3-776,1-3 0,0 10-141,-1-3 0,1 2-253,0 2 0,-1 7 111,1 5 0,4 6-115,0 7 1,0 1 68,-5 3 0,5 1-5,0 2 0,5 8-65,-1-3 1,-2 7-130,2-3 1,0 4-288,4-4 0,2 4 190,2-4 0,-2 4-392,7-4 0,-1-5 206,4-7 0,1-5-290,-1-3 0,4 1 82,1-6 1,0-5-45,0-7 0,-2 1 217,5 0 1,1-1 331,3-4 0,28-28 0,7-6 0</inkml:trace>
  <inkml:trace contextRef="#ctx0" brushRef="#br0">3827 8184 6774,'-7'-2'926,"3"-2"187,3 3-368,1-5-273,0 6 174,0 0-691,5 0 136,-3-5 1,7 2-111,-5-5 1,2 5 154,-2-1-317,-3-3 160,5 0 1,-6-1 26,0 0 0,-2 5-63,-2-1 93,-2 3 1,-11 2 123,1 3 1,-2 3-113,2 5 1,0 6 116,-4 3 1,5 2-63,-1 2 1,2-1-24,2 1 0,5-1-38,3 1 1,2-2-87,2-2 0,2 1 34,2-6 1,3-1-161,5-7 0,6 2-346,2-6 0,5 0 242,3-4 1,3-1-601,1-3 1,4-3 7,-3-6 866,2 1 0,-4-6 0,3-4 0,1-1 0,1 0 0</inkml:trace>
  <inkml:trace contextRef="#ctx0" brushRef="#br0">5046 7778 7948,'-2'-11'-247,"-2"2"-610,3-2 1136,-5 5 0,8-3 796,2 1 0,7 5-756,5-1 0,6 2-187,-2-2 0,8 2-196,1-2 1,-1 3 63,-3 1 0,-1 0-815,1 0 1,2 1 132,-2 3 682,2-2 0,-18 25 0,2 0 0</inkml:trace>
  <inkml:trace contextRef="#ctx0" brushRef="#br0">5156 7925 7948,'-7'0'264,"-3"-5"311,8 3 0,-2-7-168,8 5 1,4 0-397,9 4 1,-1 0-152,9 0 0,-3-5-264,6 1 0,2 0 179,-1 4 225,0 0 0,39 0 0,-28 0 0,0 0 0</inkml:trace>
  <inkml:trace contextRef="#ctx0" brushRef="#br0">8614 7125 7902,'0'-8'-905,"0"0"679,-5 0 0,4-5 947,-4 1-330,4 0 1,2-1-157,4 1 0,-4 0-30,3 0 0,1 3 10,0 1 1,4 0-31,-1-4 0,-2 3 192,-2 1-227,3 0 168,0 1-496,-1 2 119,0 5 0,-6 5 126,0 3 0,0 9 40,0 3 1,-4 5 28,0 4 0,-5-2-60,5 6 0,-4 0 13,4 4 0,0 2-192,4-2 1,0 3 128,0-7 0,1 1-143,3-1 0,3-1 65,6-7 1,-1 1 24,0-10 0,2-5 11,2-7 1,2-2-5,3-2 0,0-6 60,-4-2 0,3-4-30,-3-5 0,3-2-5,-3-5 1,0-1 16,0 0 1,-3-1-43,2-2 1,-4 3 44,-4 0 1,2 2 19,-6 7 55,0 5-41,-4 5 0,0 9-66,0 5 0,0 2 30,0 10 1,0 5 66,0 4 1,4-1-73,0-3 1,6-4-2,-2-1 1,3-1 54,1 2 1,5-5 1,-1-8 1,6-2-8,-1-6 0,2 0 19,2 0 0,-2-10 42,-3-2 1,2-9-70,-5 1 0,3-5 131,-4-3 0,1-4-67,-5-5 1,0-4-69,1 0 1,-2-8-15,-3 4 1,-3-6-2,-5 6 0,-6 3-17,-7 1 0,0 2-141,-8 3 0,5 8-16,-5 4 0,2 9 29,-1 2 1,-2 6-392,5 7 0,1 2 211,4 2 1,3 7-253,1 5 1,1 6-58,-1-1 0,3 2-198,5 1 1,4 1 791,0 0 0,16 0 0,8 2 0,-1 2 0,0 0 0</inkml:trace>
  <inkml:trace contextRef="#ctx0" brushRef="#br0">7248 7839 7946,'-8'-7'-418,"0"3"0,4-1 209,-4 1 0,1-2 524,-1 2-100,2 3 160,1-5-224,3 1-83,-3 3 24,10-3 0,2 5-1,5 0 1,2 0 2,3 0 1,-2 0-2,5 0 0,2-2-35,7-2 1,-2 3 16,6-3 1,0 3-48,4 1 1,5-5-1,3 1 0,4-4-205,5 4 0,2-4 190,5 4 1,5-5-11,-1 5 0,-3-1-67,-5 1 1,5 2 50,4-2 0,-31 3 1,1 0 12,-1-2 1,-1 2 0,35-1-37,-34 0 1,0 0 0,29 1-296,1 1 1,2-4 347,-1-1 0,-31 3 0,1 0 5,34 2 0,-34-1 0,0-2-6,1 2 0,0-2 0,0-1 0,0-1 3,0 0 1,0 1-1,0 1 1,0 0 45,0-2 1,0 1-1,1 1 1,2 0-49,-2-1 1,1-1 0,2 0-1,0-1 11,-1 2 0,-2 0 0,2 1 1,-2-1-5,-1 0 0,0 0 1,2 2-1,0 0-31,0-2 1,0 0-1,2 2 1,0 0 9,-2-2 1,0 0-1,-1 1 1,-1 1-6,0-2 0,0 0 0,-1 3 0,1-1 8,3 1 1,2-2 0,-3 1 0,1-1-4,-1 1 1,0 0-1,0-2 1,0 0 43,-4 1 0,0 1 0,1 0 1,1-1-38,2 1 0,0 0 0,3 1 0,0 1 59,1-2 1,0-1-1,1 2 1,1 0-223,-4-1 1,0 0 0,1 1 0,1 0 160,0-1 0,0 0 1,1 1-1,1 1 4,-2 0 1,0 0-1,-1 0 1,-1 0-3,-4 0 1,0 0-1,2-1 1,0 0-4,0-1 0,0 0 0,4 2 0,0-1-50,-2-1 1,0 0-1,0 0 1,0 1 6,-4-1 1,0 0 0,2 1-1,0 1 29,0-2 1,0 0 0,4-1 0,0 0 30,-2 1 0,0 0 0,0-1 0,0 0-24,-4 1 1,0 0 0,33 1 0,-36-1 0,1 0 0,1-1 1,1 0-8,0 1 1,0 0 0,-1 0 0,-1 0-141,26 2 0,-1-4 106,-2 0 0,-6-4-114,-11 4 1,-6-2 179,-10 2 0,-6 1-74,-2-5 1,-4 4 165,0-4 0,-7 4-277,-2-4 0,-4 5 231,-4-1 1,-2 2-338,-7 2 1,-5 0 38,-2 0 0,-9 0 226,-4 0 0,-9 4 0,-14 2 0,-1 1 0,-6 0 0,1-1 0,-1 1 0</inkml:trace>
  <inkml:trace contextRef="#ctx0" brushRef="#br0">7531 8467 8053,'0'-13'0,"-1"-2"82,-3 3 1,3-3 325,-4 7 10,-1 2 1,-1 1-60,-6 5 0,5 3-330,0 5 1,0 1 111,-4 12 0,-1-3-93,1 6 0,0-2 40,-1 7 0,1-2-159,0 2 0,5-3 78,3 3 0,2 1-121,2-2 0,0 5-51,0-4 0,6-4 71,2-5 1,4-5 39,5 1 0,2-7 35,6-5 0,-1-3-20,1-1 1,3-3-39,1-5 0,0-1-8,-4-12 1,-1 5 75,1-5 0,-1 1 0,1-5 1,-6 0 29,-2 1 1,-4 5-64,0 2 56,-7 4-25,0 6 1,-6 3-40,0 8 1,0 4 46,0 8 1,0-1-10,0 6 1,0-1 14,0 5 1,1-4 0,3-1 0,3-5 310,5 2 1,5-8-87,-1-1 1,6-5-30,-1 1 1,-2-2-51,1-2 0,-3-6 96,3-2 0,-1-7-74,2-2 1,-5-4 98,-8 0 1,2-2-257,-6-2 0,4 1 130,-4-1 0,-1 2-169,-7 2 0,-3-1 91,-5 6 0,-6-3-640,-2 6 1,-5 0 284,-4 9 1,-2 0-832,-6 4 0,0 5 266,0 3 0,0 3 854,0 2 0,6 21 0,1 5 0</inkml:trace>
  <inkml:trace contextRef="#ctx0" brushRef="#br0">8221 8541 8053,'-2'-7'-288,"-2"3"0,1 2 38,-5 2 0,0 2 1070,-4 2 0,-2 7-397,-2 5 1,1 2-323,-6-2 0,6-1-57,-1 6 1,2-5-130,2 5 0,5-6 54,3 1 0,2-2 100,2-2 1,6-1-176,2-3 1,4 2 13,5-6 1,-2 1-20,5-1 1,1-2 124,3 2 0,-3-3 6,-1-1 1,-3 0 12,3 0 1,-5 0 264,2 0 161,-4 0-180,-6 0-88,-1 6 1,-12-3-77,-2 5 1,-4-4-170,-5 4 0,2-1-58,-5 1 0,1 2-191,-2-6 0,2 1 39,3-1 0,2-1-465,-3 5-691,4-5 1420,0 2 0,39-21 0,10-4 0</inkml:trace>
  <inkml:trace contextRef="#ctx0" brushRef="#br0">8541 8528 8141,'-7'-7'859,"-4"2"1,8 12-648,-5 5 0,4 2-166,-5 6 1,7 1-55,-2 3 0,2 1 94,2 0 0,0-1-152,0 1 0,2-2 112,2-2 1,1 0-23,3-4 0,3-1 35,-2-3 1,2-7-44,1-2 0,4-2-39,1-2 1,3-2 75,-3-2 1,0-2-145,0-7 1,-4-5 136,4-2 1,-4-5-132,0-3 0,-1 0 106,0-5 0,-3 5-143,-1-5 0,-5 0 37,1-4 1,-4 4 32,-4 1 1,-5 4 70,-7 0 1,1 3 92,-6 4 0,1 5 75,-5 8 0,1 2-49,-1 6 1,0 2-55,1 2 1,5 4-12,2 8 1,4 2-222,0 3 1,6 2-8,3-3 0,4 4-54,4 0 0,3-3 70,6-1 1,4-5-208,4 2 1,2-4-192,2 0 1,1-2 179,2-3 1,4-3-671,5-5 1027,0 0 0,8-15 0,7-8 0,4-1 0,0 0 0</inkml:trace>
  <inkml:trace contextRef="#ctx0" brushRef="#br0">9180 8356 8053,'0'-18'0,"0"4"0,0-2 0,0-2 796,0 2 1205,0-1-927,6 5-515,-5 5 1,5 3-374,-6 8 1,0 5 15,0 7 0,0 3-150,0 6 0,0 1 76,0 2 0,0 0-53,0 5 1,-4-1-263,0 5 0,-5-4-519,5 0 0,-4-6 115,4 2 1,-4 0-387,4-5 0,0 4-105,4-8 1,0-2 1081,0-2 0,10-40 0,4-12 0</inkml:trace>
  <inkml:trace contextRef="#ctx0" brushRef="#br0">9045 8614 8053,'-12'-5'0,"-1"-3"0,3-3 68,1-2 19,4 1 1,6 5 187,3 3 0,5 3-67,7 1 1,3 0-418,6 0 0,5 0-208,3 0 1,6 0-277,2 0 0,6 1 693,-2 3 0,15-14 0,10-6 0,-20 7 0,1-1 0,0 1 0</inkml:trace>
  <inkml:trace contextRef="#ctx0" brushRef="#br0">9783 8417 8053,'9'-10'-278,"-1"1"1,-5-2 431,1 3 0,-4 3 672,-4 1 0,-3 2-445,-6 2 0,-3 0-305,0 0 0,-6 6 6,1 2 0,-1 3 137,2 1 1,-2 0-1,6 1 0,1-1 0,6 0 0,0 2-620,5 2 0,0-2 148,4 3 1,1-8 11,3-1 0,3 1 146,5 3 0,5-4-47,-1 0 1,6-4 101,-2 5 1,4-7 13,0 2 0,1 2 156,-1-2 0,1 4-132,0-4 0,-6 2 317,-3-2 0,-2-1 198,-2 5 69,-5-6-365,-2 9 0,-10-8-44,-3 5 0,-3-4-167,-1 5 0,-6-2 99,-3 1 0,2 1-578,-1-5 1,3 5 197,-3-5 1,5 1-1521,-2-1 899,4-2 896,0 3 0,56-49 0,-15 17 0,0 0 0</inkml:trace>
  <inkml:trace contextRef="#ctx0" brushRef="#br0">10091 8479 8053,'-7'-7'-545,"2"3"1519,5 8 0,0 4-430,0 9 1,0-2-357,0 5 1,0-3-152,0 3 1,0-1-231,0 2 1,-4 1 134,0-6 0,-1 1-128,5-5 1,0 0-1109,0 0 892,0 1 1,0-5-812,0 0 1213,0-5 0,11-36 0,3-15 0</inkml:trace>
  <inkml:trace contextRef="#ctx0" brushRef="#br0">10116 8393 8053,'0'-19'0,"-4"-3"0,-1 5 0,1 1 314,4 4 1,-4-1-255,0 1 1,0 4-670,4 0 376,0 5 1,0-1 232,0 8 0,38 36 0,-14-14 0,0 1 0</inkml:trace>
  <inkml:trace contextRef="#ctx0" brushRef="#br0">10226 8516 8053,'-6'5'0,"-5"-2"0,2 5 0,4 1 143,1 3 0,3 0-85,1 0 0,0 1 443,0-1 1,0 0-132,0 1 1,1-2 329,3-3-579,3 3 0,5-6 1,0 3 0,1-2-148,-1-6 1,0-4 153,1 0 1,3-6-202,0 2 1,5-3-6,-5-1 1,6-2-22,-1-2 0,2 1-11,2-6 1,-5 6 76,1-1 0,-6 2 69,1 2 0,-2 1 41,-2 2 2,0 4-53,1 5 0,-6 10-106,-3 2 1,-3 7 107,-1-3 1,0 6-150,0-1 0,0 2-90,0 2 0,0-6-630,0-3 459,0 3 1,1-5-117,3 2 1,1-7-184,7-5 0,-1-4 681,9-4 0,1-3 0,6-13 0,3-5 0,3-2 0,0 0 0</inkml:trace>
  <inkml:trace contextRef="#ctx0" brushRef="#br0">10977 8417 8053,'-12'-5'-216,"4"4"216,-1-3 0,1 2 362,-4 2 1,0 2-18,-1 2 1,1 2-37,0 7 0,-2 3-184,-2 1 0,2 4-112,-2 0 1,6 2-92,2 2 1,5-5 69,-1 1 0,3-2-65,1 1 0,5-2 81,3-5 1,5-2-71,3-3 0,-1 1 20,5-5 0,1 0-127,4-4 0,-1-4 110,1 0 0,-5-5-7,1 1 1,-5-5 66,5-3 1,-6 1-31,1-6 1,-2-1-70,-2-6 1,-5 0 62,-3-5 0,2 5 4,-2-5 1,0 2 79,-4-2 1,-6 4 160,-2 8 1,-3 0-158,-1 4 0,-6 2 127,-2 7 1,-2 2-175,1 6 0,-2 2 54,2 2 1,0 3-52,0 5 1,3 2-27,6 2 1,1-1-170,3 6 1,2-5 100,6 5 1,0-6-156,0 1 1,10 2 35,2-2 1,5-1-152,-1-6 0,3 0-210,6-5 0,-1 4 16,1-4 549,0 1 0,6-16 0,6-6 0,3 0 0,-1 0 0</inkml:trace>
  <inkml:trace contextRef="#ctx0" brushRef="#br0">11334 8221 8053,'0'-18'0,"0"-3"0,5-1 194,4 2 0,-2 2 380,1 6 1,-4-1 376,4 1 286,-5 0-738,8 5 1,-9 2-129,7 5 0,-5 1-122,4 3 1,-4 7-8,4 5 0,0 6-125,5-1 1,-2 7 124,-3 5 0,3 3-1,-3 1 1,-2 1-202,-2 3 1,-3 7-331,-1 5 1,-5 2-292,-4-2 1,-13 5 509,9-26 1,-2 1 0,-4 1 0,-2-1-457,-1 2 1,-1 0 0,-1-1-1,0-1 331,0-2 0,-1 0 0,-2-3 0,-1 0-426,0-1 1,-1-1 0,-1-1 0,0-2 621,-1-2 0,0-1 0,-28 15 0,0-10 0,1 0 0,0-1 0</inkml:trace>
  <inkml:trace contextRef="#ctx0" brushRef="#br0">7125 8147 8082,'-19'-11'147,"-4"4"-74,2-5 0,2 1-73,-1 7 0,3-1 0,-3 5 0,3 7 670,-3 6 1,3 10-212,-3 10 0,1 8 33,-2 4 1,4 10-533,4 6 1,2 7 61,7-29 0,0 0 1,1 3-1,1 0 10,1 1 1,2 0-1,3 2 1,3-1-49,0-3 1,2 0 0,4 1 0,1-1-73,2 1 0,1-2 0,3-1 0,1-1-255,1-4 1,1-3 0,4 0 0,1-3-182,2-4 1,2-3 0,-1 0-1,2-2 1,3-4 1,2-1 522,-1 1 0,2-2 0,6-5 0,2-3 0,0 1 0,0 0 0,2-2 0,-1-1 0</inkml:trace>
  <inkml:trace contextRef="#ctx0" brushRef="#br0">12478 8024 7924,'6'-19'0,"2"2"0,3 3 0,1 2 0,-1 0 0,-2 0 1,1-1-357,-1 1 1,0 4 10,-1-1 1892,3 7-556,-9-4-655,3 6 1,-10 7-175,-3 5 1,-1 6 27,-3 7 0,2-1-198,-6 1 1,2 0 33,2-1 1,0 1-33,-1-1 1,1-3-25,0 0 1,4-5-206,-1 4 1,1-5 42,-4 2 1,4-3-104,0-2 374,5-5 24,-3-2-15,6-5 0,4-9-70,1-4 1,5-7-28,3-1 0,0-2 59,8-2 0,-5-3-195,5-1 0,-2-5 61,2 1 1,0 3 32,-4 1 1,-1 3 257,-3 2 0,-1 2-83,0 5 0,-4 2 252,1 11-269,-7 0 0,4 10-46,-6 2 0,0 8 92,0 5 0,0 3 81,0 5 1,-4-3-178,0 3 0,-1-2-126,5 2 1,0-3-179,0 2 0,5-2 113,-1-1 0,4-4-286,-4-1 1,4-5-214,-4 1-169,6-2-114,-3-2-327,0-5 1243,3-1 0,-36-61 0,12 21 0,0 0 0</inkml:trace>
  <inkml:trace contextRef="#ctx0" brushRef="#br0">12417 7950 7950,'-11'-14'0,"3"-2"-355,-3 2 1,11-4 257,0 6 0,5 4 437,8 0 0,4 5-269,4-1 0,8 2-5,3 2 0,8 2-382,1 2 0,6-1 316,-2 5 0,8 1 0,7 1 0,6 3 0,0 0 0</inkml:trace>
  <inkml:trace contextRef="#ctx0" brushRef="#br0">14103 7827 8023,'0'-19'-130,"0"2"0,0 4-520,0 0 1350,0-5 1,0 5 363,0-4-559,0 4 0,-1 6-142,-4 3 0,3 4-298,-6 4 0,3 4 90,-3 8 0,5 4 58,-1 4 1,2 6-86,-2 3 1,2 1-155,-2-1 1,3 3-303,1-4 1,4 0 225,0 1 1,1-5-620,-1 5 0,-1-9 337,5 0 1,-3-3-315,3-1 0,-4-2-356,4-6 1054,-5-5 0,2-40 0,-5-15 0</inkml:trace>
  <inkml:trace contextRef="#ctx0" brushRef="#br0">14041 7864 8023,'-6'-19'0,"-4"-3"-400,6 5 0,0-1 73,4 2 0,1 2 1130,3-2 0,7 6-338,6 2 0,6 4-214,1-4 0,2 5-124,7-1 0,0 3 0,4 1 0,-1 5 73,-4 3 0,7 5 6,-7 3 0,5-1-193,-8 6 0,-6-1 83,-6 5 0,-1-1-232,-4 1 1,-2 0 28,-10-1 1,-1 1 11,-3-1 1,-3 1 61,-6 0 0,-6-5-192,-5 1 1,-1-5 171,-4 5 1,-1-6-2,2 1 1,-5-4-114,4-3 1,-4 1 132,4-1 1,-2-2-394,6 1 1,-2-4 149,7 4 0,2-5-537,1 1 814,9-3 0,19-1 0,10 0 0</inkml:trace>
  <inkml:trace contextRef="#ctx0" brushRef="#br0">14694 7864 8023,'1'-17'0,"3"1"0,-3-5 0,4 5 0,-3 5 0,2 7 448,-2-3 0,3 7 663,-5 0 1,-1 11-767,-3 9 0,-2 4-347,-2 0 0,-3 6-12,3 3 0,-3 3 167,-1 1 1,1 1-151,3 3 1,-3-1 38,2 5 0,-2 0-600,-1 4 1,-2 4-162,-2 1 0,2-1-71,-2-4 0,2-1 278,2-3 1,1-5-729,3-11 1240,-3-1 0,10-11 0,-4-1 0,4-5 0</inkml:trace>
  <inkml:trace contextRef="#ctx0" brushRef="#br0">14755 8417 8023,'0'-17'0,"4"3"118,0-2 1,5 2 207,-5 2 0,5 5 408,-1 3 0,3 2-619,2 2 0,2 2 53,-3 2 0,3 3-180,-7 5 0,-2 6 66,-2 2 0,-3 2-428,-1-1 1,0 2 215,0-3 0,-5 2-85,-3-1 0,-3 1 71,-2-6 0,1 5 34,0-5 0,1 0 140,3-3 0,-2-5 376,6 0-68,0-5-216,4 2 1,5-5 13,3 0 1,7 0-26,2 0 0,9-1-571,-2-3 1,8 1-50,-3-5 1,5 4 536,-1-4 0,2-10 0,3-5 0,5-4 0,-1 0 0</inkml:trace>
  <inkml:trace contextRef="#ctx0" brushRef="#br0">15137 7814 8023,'-4'-21'0,"-1"-4"0,1 2-189,4 2 1,0 6-374,0-1 1,6 3 1329,2 5 0,3 3-370,1 5 1,1 0 314,-1 0 0,0 0-282,0 0 1,2 7 7,3 5 0,-4 2-208,4 6 1,-4 6-61,0 7 0,-1 4 89,0 4 0,-5 4-75,-3 8 1,-2 3-614,-2 6 0,-6 5 418,3-32 1,-2 0 0,-5 3 0,-2 0-422,-2 1 0,-1 0 0,-2 2 1,-1 0 316,-2-1 1,-1-2-1,0-2 1,-1-1-209,0-3 1,-1-2 0,-1 0-1,0-1-272,-21 20 1,3-8 79,1-13 1,3-2 71,1-1 0,-2-6-25,-2-2 0,2-5-406,-6-4 873,-1 3 0,-3-10 0,-3 4 0,-5-4 0,-6-1 0</inkml:trace>
  <inkml:trace contextRef="#ctx0" brushRef="#br0">13684 7728 8023,'-17'0'0,"2"-1"122,-6-3 1,5 2 303,-5-2 0,5 8-249,-5 5 0,2 7-1,-1 5 1,-4 9 30,4 7 0,1 6 31,-2 11 1,5 2-468,-5 5 0,10 6 322,5-32 1,0 0 0,4 1 0,0 0-107,-1 1 1,2 0-1,2 0 1,2 0-7,0 0 0,2 0 0,12 26-223,3-6 0,7-6-26,2-6 0,4 0 126,-4-8 1,4-4-394,-5-13 1,5 2 242,-4-5 0,4-5-294,-5-4 0,1-5 207,-4 1 1,-1-8-260,1-4 638,-1-9 0,-4 4 0,-3-5 0</inkml:trace>
  <inkml:trace contextRef="#ctx0" brushRef="#br0">13278 7458 7574,'-12'-7'-1010,"4"1"1016,0 6 0,4-1 41,-5-3 1,5 2 303,-4-2-207,5 3 263,-8-5-191,10 5-146,-4-4 0,10 5 25,3 0 1,10 0-1,7 0 0,2 0-101,10 0 0,8 0 90,12 0 1,9 0-336,4 0 1,-31 0-1,2 0 284,4 0 1,1 0 0,3-2 0,2 0-280,5 0 0,2-1 1,2-1-1,1-1 287,0 1 1,1 0-1,-1 0 1,-1 1 2,-2-1 1,-1 0-1,-1 2 1,0 0-32,2-3 0,-1 1 0,-2 3 0,0 0-196,-4-2 0,0 1 1,-2 2-1,-2-1 172,-6 1 1,0 0 0,0-2 0,0 0-23,-4 0 1,0 0 0,30-2-61,-18 4 1,-9-4 723,-20 0-722,-2-1 1,-12 5 1222,-6 0-1275,-11 0 1,-3 0 491,-2 0 0,-4 0-657,0 0 0,1 0 211,-2 0 1,5 2-24,-5 2 0,5-1-181,-5 5 0,10-4-282,-1 4 583,3 0 0,18 10 0,6 1 0</inkml:trace>
  <inkml:trace contextRef="#ctx0" brushRef="#br0">15641 7630 8025,'0'-7'-984,"0"-4"2485,6 4-990,0-5 1,7 4-167,-1 0 1,0 5-115,1-1 1,-1-2-1,0 2 0,1 0-63,-1 4 0,-4 0-130,0 0 1,-5 5-129,1 4 1,-2-2 81,-2 1 0,-2 4-101,-2 4 0,-3 1 50,-5-5 0,0 5 50,-1-1 0,1 0 85,0-3 0,4-1 120,-1 0 1,2-4 166,-1 1-271,3-1 1,5 0 188,0 0 1,5-5-85,3 1 1,9-2-273,3-2 1,8 0-114,0 0 1,7 0-271,-3 0 0,4 0 94,1 0 0,-6-5-156,-2 1 0,-4 0 122,-5 4 398,-2 0 0,-28 0 0,-5 0 0</inkml:trace>
  <inkml:trace contextRef="#ctx0" brushRef="#br0">18915 6867 7879,'-13'-6'1111,"2"4"-276,3-7-377,3 7 0,5-5-214,0 3 1,1 2-65,3-2 0,8-1-13,9 1 1,4 0-114,3 4 0,0-4-153,4-1 0,1 1-450,4 4 1,-1 0-448,-3 0 0,5 6 428,-5 2 0,4-1 568,-9 1 0,-4 11 0,-7 7 0</inkml:trace>
  <inkml:trace contextRef="#ctx0" brushRef="#br0">18964 7138 7917,'-12'0'369,"-1"0"1,1 0 392,0 0 486,5 0-872,1 0 1,8 0-133,2 0 1,8-5-522,9 1 0,7-1 194,5 1 0,-1 2-1071,0-2 1,1 3 1153,4 1 0,18-5 0,9-1 0,-17 1 0,-1 1 0,1-1 0</inkml:trace>
  <inkml:trace contextRef="#ctx0" brushRef="#br0">22631 6128 7914,'12'-19'-86,"2"-4"-51,2 3 1,-2 2 440,3 1 1,-4 4 478,0 0 0,-1 2-30,0 3-547,-5 3-335,-2 5 1,-5 5 109,0 3 1,-5 5-3,-3 3 1,-3 2 54,-1 2 1,-1 8-50,1-4 1,-4 5-24,-1 0 1,-3 1-3,3 3 1,-1 1 80,2-5 1,2-1 27,-2-3 1,6 0 35,2-1 0,5-1 26,-1-2 45,3-3 0,11-7-67,2-3 0,10-3-31,2-5 1,2 0-146,7 0 1,-1-4-233,0 0 1,4-1-44,-3 1 1,-2 2-263,2-2 1,-6 3 85,2 1 0,0 0 112,-5 0 1,4-4-66,-8 0 0,-2-5 404,-2 5 1,-2-5 66,-2 0 0,-3-3 0,-1-4 0,-5 1 0,1-6 0,-3 1 0,-1-5 0,-5 2 0,-4 2 0,3-2 353,-3 3 0,2 0-57,-1 0 1,-3 6 330,3 2 1,1 0 415,-1 3-451,5 4 0,-3-1 34,1 6-524,4 0 0,-4 6 132,5 2 0,-5 9 0,1 3 0,0 3-125,4 2 0,-4 5 74,0 3 1,0-2-308,4 2 0,0-4-93,0 4 0,0-1-194,0 5 0,0-1 151,0-3 1,1-3-180,3-6 1,-1 1 109,5 0 1,-4-6-603,5-3 123,-1-2 0,4-7 13,1-3 795,-7-3 0,16-34 0,-1-8 0</inkml:trace>
  <inkml:trace contextRef="#ctx0" brushRef="#br0">23394 6190 7976,'0'-12'-917,"-5"-1"1982,3 1-800,-3 5 0,1 7-19,0 8 0,-2 9-76,2 3 1,1 4-99,-5 0 0,5 1-20,-1-1 0,3 1 4,1 0 0,0 3-40,0 1 0,0 0-4,0-5 0,0-3-219,0-1 1,5-4 70,4 0 1,1-8 77,3-4 0,3-2 39,1-2 1,4-6-7,0-2 1,-2-8 4,2-5 0,-5-2 9,5-2 0,-2 1 27,1-1 1,-6 6 25,-6 2 0,-1 4 3,1 0 0,-1 2-43,-3 3 1,-3 4 22,4 8 1,-4 4 43,-1 9 0,0 1 11,0 2 1,0 3-61,0-2 1,0 1 6,0-2 1,5 2 66,4-5 0,3-2 139,4-7 0,3 1-163,6-5 1,0-1 19,-1-7 0,5-4-1,0-8 1,-1 0 168,-3-4 1,-2-5 282,-2-3 0,-3-1-147,-6 4 1,-4-5-29,0-3 0,-5-2-296,1-2 1,-4 0-200,-4 0 0,-3 6-212,-5 2 1,0 4 183,-1 5 0,1 3-582,0 9 0,-5 3 202,1 5 0,-5 5-43,5 3 0,0 7 56,3 2 1,5 9-131,0-2 1,5 5 653,-1 0 0,14 24 0,3 11 0</inkml:trace>
  <inkml:trace contextRef="#ctx0" brushRef="#br0">21757 7051 6922,'-5'-6'672,"4"0"-478,-5 6-90,6 0 1,1 0-113,4 0 1,-3 0 75,6 0 0,2 0-7,6 0 1,4 0 31,4 0 0,2 4 0,3 0 1,9 2-27,11-2 1,7-3-3,10 3 0,4-2-298,-32-2 0,2 0 0,2 0 0,1 0 272,2 0 0,0 0 0,0 0 0,-1 0-66,-3 0 0,0 0 0,1-2 0,0-2 9,0 0 1,-1 0 0,0 1-1,0-1-194,-2 0 0,0 0 0,0 2 1,1 0 193,-3-2 0,0 0 0,2 2 1,1 0-4,3-2 1,0-1-1,0 3 1,0 0 9,0-2 0,0 0 1,-1 3-1,0-1 4,1 1 1,0-2 0,-1 1 0,-1-1 37,4 1 1,1 0 0,-1-1 0,1 0-241,-1 1 0,0 0 0,1 1 0,0-1 271,-1-2 1,0 0 0,1 2 0,0 0-38,1-2 1,0 0 0,1 2 0,0 0-18,-3-2 0,0 0 0,3 2 0,0-1-19,-1-1 0,0 0 1,0 2-1,-1 0-7,1-2 1,1 0-1,-2 2 1,1 0-3,0-2 1,0 0 0,1 2-1,0 1-9,-3-1 1,0 0 0,0 1-1,-1 0 18,-3 1 0,0 0 1,3 0-1,-1 0-11,-2 0 1,0 0 0,3 0-1,-1 0-152,-4 0 1,-1 0 0,3 0 0,-1 0 150,-3 0 1,0 0 0,3 0 0,-1 0-1,31 0 0,-34 1 0,-1 0 26,31 3 1,1-3 2,-32 1 0,-1 0 0,2 1 0,-2 0-9,28 1 0,-8 0 343,-8-4 1,-5 0-229,4 0 0,-7 0 241,-1 0 0,-7 0-322,-9 0 1,-4-1 944,-4-3-918,-1 2 636,-5-9-689,-7 4 0,-7-1 6,-5 0 0,-1 5-194,1-1 1,-6 3-400,-2 1 0,-5 0 582,-4 0 0,-20 7 0,-10 2 0,-7 2 0,0-1 0</inkml:trace>
  <inkml:trace contextRef="#ctx0" brushRef="#br0">22742 7839 7981,'-4'-12'0,"0"-1"0,-5 5 344,5 0 1,-1 5-86,1-1 1,1 3-168,-5 1 1,4 3 6,-4 5 0,1 3-1,-2 13 1,-1 0-23,1 8 0,-2-3-5,-1 4 0,0 0 5,-1 4 0,1-5 2,0 1 0,0-4-167,-1 4 0,5-6 91,0 2 0,5-9-139,-1-3 125,3-9-25,1 3 0,0-11 109,0 0 1,1-3 112,3-9 0,3 1-211,5-10 0,2 1 16,2-5 1,-1-3-43,6-1 0,-5-4 88,5 4 1,-6-3-31,1 3 1,-2 0 75,-2 5 0,3-4 2,-2 4 0,2 2 132,-7 9 430,-3 7-552,6 0 0,-8 13-25,5 5 1,-5 6-8,1 7 1,1 3 46,0 1 1,3 4-182,-4-4 1,5-1 37,0-3 1,2 4 23,1-1 1,-1 1-141,-3-4 1,7-2-189,-3-3 1,3 2-42,-2-5 0,-2-5-212,-3-4 0,1-4-1079,-4 4 803,4-5 867,-7 3 0,-13-23 0,-10-3 0</inkml:trace>
  <inkml:trace contextRef="#ctx0" brushRef="#br0">22508 7888 7961,'-12'-5'0,"-1"-3"0,1-3 264,0-2 0,5 5-102,3 0 0,5 4-16,7-4 1,2 5-104,11-1 1,0 2-40,8 2 1,4-4-82,8 0 0,3 0-198,5 4 0,0 0 15,0 0 0,-3 0-235,-1 0 1,-2 4-187,3 0 681,1 6 0,3-3 0,6 5 0</inkml:trace>
  <inkml:trace contextRef="#ctx0" brushRef="#br0">23345 7728 7961,'0'-12'65,"0"0"-32,0-1 0,1 2 587,3 3 180,-2-3 0,5 6-75,-3-3-552,-3 2 0,4 12-49,-5 2 0,0 8 108,0 5 0,0 2-243,0 2 1,0 5 75,0 2 0,0 4-115,0 1 1,0-4-129,0 0 0,0-1-198,0 5 1,0 0 261,0 0 0,2-5 46,2-4 0,-3 1-575,3-4 0,2 1 201,-2-10 1,1-1-1281,0-7 920,-4-2 802,4-6 0,-10-44 0,-2-11 0</inkml:trace>
  <inkml:trace contextRef="#ctx0" brushRef="#br0">23246 7888 7961,'-8'-8'-46,"0"0"0,4-6-92,-4 6 1,5-3 795,-1-1 0,4-1-185,4 1 0,4 0-320,9 0 1,2-1 22,5 1 0,2 1-116,3 3 1,2-2 115,6 6 1,2 0-6,2 4 1,1 0-18,3 0 1,0 5-9,-8 4 0,2 3-275,-11 4 1,4 4 72,-8 4 1,-2 5-128,-9 0 1,-3 5-54,-1-1 1,-4 1-41,-5-1 0,-5 2 81,-4-2 0,-7 2-72,-4 2 0,-8-1 152,-1-3 0,-3-3-4,3-6 1,-4-4 175,4-4 1,-5-4-95,1-3 0,3 0-235,2-5 1,2 0-10,1-4 0,-2 0-156,2 0 1,3-1 178,10-3 0,1 1-338,3-5 596,-3 0 0,31-32 0,2-6 0</inkml:trace>
  <inkml:trace contextRef="#ctx0" brushRef="#br0">23763 7494 7961,'4'-23'0,"0"3"0,6-2 94,-2 5 1,7-3 214,2 4 1,3 3-37,-3 5 0,0 5 304,0-1 1,-4 3-401,4 1 0,-5 5-278,-4 3 0,2 5-140,-6 3 1,0-1 161,-4 6 1,0-2-36,0 1 1,-4 4 21,0-4 1,-6 3-30,2 2 0,-3-2 101,-1-2 1,0 1 19,-1-6 1,2 0 124,3-3 1,-1-5 585,5 0 152,-1-5-576,0 2 0,5-5-144,0 0 0,5-1-14,8-3 0,0 1-97,4-5 1,3 4-81,9-4 1,-2 4-364,6-5 1,-1 7 44,0-2 0,4 2-312,-3 2 1,-3 2-185,-1 2 1,-3-2-41,-2 7 902,-5-1 0,-6 15 0,-8 3 0</inkml:trace>
  <inkml:trace contextRef="#ctx0" brushRef="#br0">24932 7458 7945,'0'-13'52,"0"1"1,0 4 329,0 0 80,0-1-267,0-3 1,-1 1-71,-3 3 1,1 2 57,-5 6 0,0 2 0,-5 2 1,-3 3-96,0 5 0,-6 10 78,1 3 1,2 7-57,-1 1 0,3 4 32,-3 4 1,1 6-132,-2 2 0,5 7-228,7-7 0,0 9 42,5-1 0,0 0 214,4-3 1,1-2 29,3-11 0,4 0-666,9-4 0,2-3 268,5-5 1,2-6-312,3-11 0,3 0 89,5 1 0,4-6 551,0-3 0,-3-3 0,-1-1 0,5 0 0,5 0 0</inkml:trace>
  <inkml:trace contextRef="#ctx0" brushRef="#br0">25412 7741 7945,'-17'-6'0,"3"5"0,-3-3 0,4 2 159,0 2 0,1 2 24,0 2 0,0 4 105,-1 8 0,1 4-203,0 4 1,1 2-48,2 3 0,3-2-26,2 6 1,2-6-6,-2 2 0,7-3-62,1-1 0,7-2 106,1-3 0,2-2-143,6-6 0,-3-5 38,3-3 0,1-2-35,3-2 0,1-2 79,0-2 0,-5-3-8,1-5 1,-5-1 40,5-4 1,-6 2 5,1-5 0,-2-1 66,-2-4 0,-4-3-85,0-1 1,-1 6 43,1 6 0,-2 4 16,-6 0 16,0 1-115,0 5 0,0 3-130,0 8 1,0 7 141,0 6 1,0 0-14,0 0 0,0-4 20,0 4 1,4 1-12,0-2 0,6-1 38,-2-7 0,7 2 13,1-6 0,5 0 11,-5-4 1,6 0 59,-1 0 1,-2-3 116,1-5 0,-5 0-52,2-9 1,-5 4 96,-4 1 1,2-5-198,-6 1 1,-1-5 48,-7 5 1,-5-5-320,-7 5 0,1-1 4,-6 5 1,0 1-16,-8 3 0,3 3-111,-3 5 0,3 0-288,2 0 1,0 5 169,4 3 1,2 3-6,6 1 1,1 1 448,3-1 0,-3 0 0,37-2 0,17-2 0,-1 2 0,0-1 0</inkml:trace>
  <inkml:trace contextRef="#ctx0" brushRef="#br0">25978 7814 7945,'13'-12'-306,"-1"0"0,-5 0 1344,-3-1-216,3 6-44,-6-4-692,5 10 1,-6-3-256,0 8 1,0-1 151,0 5 1,-4 0-128,-1 5 0,1-1-23,4 0 239,0 6-103,0 1 1,2 0 6,2-2 0,3-4 47,5 0 1,-4-2 39,0-3 0,1 3 6,3-3 0,0-1 17,0 1 0,1-4 256,-1 4-203,-5-5-74,4 8 1,-10-8-29,3 5 1,-8-5-29,-4 1 1,-3 1-152,-1-1 1,-5 4-2,1-3 1,-5 3-265,5-4 1,0 0 25,3-4 1,1 0-911,0 0 436,-1 0 855,1 0 0,33-44 0,7-10 0</inkml:trace>
  <inkml:trace contextRef="#ctx0" brushRef="#br0">26348 7753 8289,'-7'0'1957,"0"7"-1785,3 5 0,2 2-31,-2 6 0,3 1-149,1 3 0,1-3 31,3-1 1,3 1 144,6 4 1,0-6-264,4-3 1,2-6-25,5-2 0,1-5 4,0 1 0,-1-4 100,1-4 0,-2-3-85,-2-6 1,0-4 73,-4-4 1,-6-2-4,-7-2 0,-3 1-28,-1-1 0,-1-4 54,-3 1 0,-3-2-127,-5 1 0,-5 3 119,1-3 0,-6 0 9,2 5 0,-4 2 26,0 10 1,0 1 6,4 2 1,-6 4-16,5 5 1,-3 1 9,7 3 0,1 3 15,4 6 0,1 3-18,3 0 1,2 5-43,6-5 0,1 6 33,4-1 0,3-3-188,8-2 1,-1 2-102,6-2 0,-1-4-124,5-3 1,-1-3 98,1 3 1,1 0-35,3-5 0,1 0-204,3-4 0,5-1 538,-5-3 0,6-10 0,4-6 0,0-3 0,0-1 0</inkml:trace>
  <inkml:trace contextRef="#ctx0" brushRef="#br0">26975 7581 7975,'0'-18'4,"4"4"-3,0-2 0,1-2 498,-5 2 0,1-1 654,3 5-585,-3 0 0,6 1 192,-3 2-221,-2 4-351,3 5 0,-5 1-92,0 3 1,4 7-53,0 6 1,0 6 75,-4 2 1,0 1 113,0 6 0,2 0-328,2 1 1,-3 6-491,3-2 1,-2-1 309,-2-3 1,4-2-83,0 2 1,0 1-102,-4-5 0,4 0-290,0-5 1,0-3-1098,-4-1 1844,6-5 0,-16-24 0,2-13 0</inkml:trace>
  <inkml:trace contextRef="#ctx0" brushRef="#br0">26840 7839 7984,'0'-12'141,"0"-1"35,0 1 0,1 0 141,3 0 1,5 3 420,7 1 0,4 4-1194,9-4 0,3 5 200,5-1 0,5 3 256,3 1 0,3-3 0,7 0 0,3 0 0,1-1 0</inkml:trace>
  <inkml:trace contextRef="#ctx0" brushRef="#br0">26569 6904 8038,'-8'0'-722,"0"0"1,4 0 652,-5 0 1,5 0 674,-4 0-113,5 0-230,-2 0-19,5 0 1,11 0-8,5 0 0,13 0-27,8 0 0,16-2-146,13-2 1,-28 3 0,2 0-322,2-3 0,2-1 1,7 3-1,2 0 312,5-2 0,3 0 0,4 2 0,2 0-362,-19-1 1,0 0 0,0 1-1,1 0 1,-1 1 0,1 0 309,0-2 1,1 0-1,-1 0 1,0 2-1,1 1 1,-1-1 19,21-1 1,-1 0-1,-2-1 1,-3 0-314,-7 1 0,-3 0 0,-1 0 1,-1 0 276,0 2 0,-1 0 1,-3-2-1,0 0-49,-5 0 1,0 0-1,-5-1 1,-2 2 72,21 1 0,-10-4 881,-2-1-942,-11 1 856,-15-1 1,-9 3-816,-15-2 0,-3 3 650,-8 1 1,-3 0-1310,-6 0 1,-4 0 427,1 0 0,-5 5-315,4 4 1,-4 3 554,5 4 0,-1-2 0,-12 31 0,-4 2 0</inkml:trace>
  <inkml:trace contextRef="#ctx0" brushRef="#br0">27837 7679 8038,'1'-16'-100,"3"-1"1,-3-1-150,4 2 1,-4 2 707,-1-2 0,0 2-94,0 2 0,0 4-313,0 0 0,-7 5-15,-5-1 0,-2 2-100,-6 2 0,-1 6 117,-4 2 0,2 3-12,3 1 1,-2 2 41,5 2 1,1-2-14,4 2 0,5 2-82,3-1 1,2-1 59,2-4 1,3 1 69,5-1 1,2 0-87,10 1 1,2-1 0,7 0 0,-3 1-11,3-1 0,1-4-5,-1 0 1,3 0 51,-3 5 1,-2-5-7,-6 0 1,1 0-35,-6 5 0,1-2 14,-5-3 0,-5 3-53,-3-3 0,-4 3-20,-4 1 0,-3-1-141,-5-3 1,-6 3 113,-3-3 1,-2 2-145,-2-2 0,-1 2-29,-2-6 1,2 4-210,-3-4 1,7 0-1049,2-4 739,5 0 747,-3-5 0,49-35 0,12-13 0</inkml:trace>
  <inkml:trace contextRef="#ctx0" brushRef="#br0">28095 7778 8155,'7'0'2271,"-2"5"-2147,-5 3 1,4 4-29,1 5 0,-1 1-236,-4 2 0,0 3-459,0-2 0,0 2 348,0 2 0,0-6-379,0-3 1,0-2 186,0-2 1,1-3-332,3-1 774,-2-6 0,30-51 0,-15 15 0,1 0 0</inkml:trace>
  <inkml:trace contextRef="#ctx0" brushRef="#br0">28181 7568 8038,'-16'-16'0,"-1"-1"0,1 1-80,4 4 49,-1-1 425,7 1-134,0 5-831,6 7 0,6 7 199,2 5 1,3 2 68,1 3 0,0-4 187,1 4 0,3 0 116,0 0 0,1 3 0,-5-3 0,0 3 0,1-3 0,-1 3 0,0-3 0,-3 4 0,-1 0 0,-6-2 0,3 2 0,0-5 34,-1 5 0,0-1 52,-4 5 0,0-5 214,0 1 1,0-6 252,0 1 0,0 2-179,0-2 0,0-3 594,0-5-572,0-5 1,6 6-140,2-5 1,-1-1-247,1-7 1,0 1 71,4-5 1,5-4-85,-1-5 0,1-3 47,-5 3 0,4-5-200,1 2 0,3-3 87,-3-2 1,3 5-52,-3-1 0,-1 2 145,-4-2 0,3-1-12,-2 6 0,2 4 330,-7 4-256,3 5 0,0-1 20,-3 8 1,-1 7-97,-3 5 1,-3 7-14,3 2 0,2 0-38,-2 3 0,0-2-192,-4-1 1,4-2-332,0-2 1,5 1 236,-5-6 0,5 0-70,-1-3 1,3-5-79,2 0 1,3-5-86,0 1 1,6-4 556,-1-4 0,29-41 0,-20 15 0,-1 0 0</inkml:trace>
  <inkml:trace contextRef="#ctx0" brushRef="#br0">29018 7716 8038,'-12'-5'-444,"-1"3"709,1-2 0,4 3 436,0 1 1,1 1-500,-1 3 0,-3 3 18,3 5 0,1 5-213,-2-1 0,7 5 78,-2-5 1,2 6 50,2-2 0,0 0-27,0 0 1,7-5-114,5 2 0,2-1 34,7-4 0,-5 2-131,5-10 1,-1 0-25,5-4 0,-2 0 115,-3 0 0,2-1-144,-5-3 0,-1-3 62,-4-5 1,3-2 26,-2-3 0,0-2-17,-8-5 1,-1-2-70,-4-3 1,0-1 90,0-3 0,-6 2-6,-2 2 1,-7 3 133,-2-3 1,-4 3-117,0 2 0,-2 4 160,-2 4 0,1 8-7,-1 4 1,0 2 97,1 2 1,3 2-71,1 2 0,5 7-30,-2 5 1,9 5-67,4-5 0,3 5-26,1-5 1,1 5-12,3-5 0,4 4 52,9-3 1,-2-1-238,5-3 1,1-1-188,3 0 1,5-5-191,0-3 0,-5 2 83,-3-2 0,-1 0-630,5-4 1109,0-6 0,21-39 0,-20 15 0,0 0 0</inkml:trace>
  <inkml:trace contextRef="#ctx0" brushRef="#br0">29350 7322 8038,'-1'-8'-253,"-3"0"-65,2 0 1,-3-5 1181,5 1 1,4 4 288,0 0-171,6 5-577,-3-8 1,5 10 296,0-4-439,1 4 0,-1 2-1,0 4 1,5 3 22,-1 8 1,0 3-1,-3 6 1,-1 6-61,0 6 0,1 6 15,-1 6 0,0 6-455,1 2 0,-7 5 192,-2 3 0,-5-29 0,-2 1-298,0 1 1,-2 2 0,-5 1-1,-2 0 221,-1-2 1,-2 0-1,-6-2 1,-2-1-67,-1 0 0,-1-2 1,-5 0-1,-1-1-130,3 0 0,-1 0 1,-2-3-1,-1-1-248,3-6 0,1-1 0,-2-1 0,1-1-775,-29 13 0,4-1 718,4-7 0,3 1 601,2-10 0,-1-2 0,9-4 0,6-1 0,4-1 0</inkml:trace>
  <inkml:trace contextRef="#ctx0" brushRef="#br0">7051 11592 7856,'-6'-5'1,"2"-3"1,-2-3-24,2-1 0,0-1 285,4 1 1,0-2 289,0-2 0,7-3-170,5-6 0,6 0-108,6 1 1,2-1 74,3 1 0,7-4-120,5 4 0,4-2 38,-4 9-731,5 1 558,-7 9 1,6 2-67,-8 5 1,1 6 161,-9 7 1,-5 9 13,-3 6 1,-6 6-251,1-1 0,-2-1-358,-2 1 1,-4-6-671,1 2 1,-3-3 843,3-2 1,-4-1-984,-5-2 523,0-3 238,0-6-232,0 0 683,0-5 0,0-1 0,-5-12 0,-24-39 0,9 15 0,0 0 0</inkml:trace>
  <inkml:trace contextRef="#ctx0" brushRef="#br0">7568 11469 7913,'-5'-17'0,"-1"2"-53,-2-6 1,-3 5 145,3-5 1,-3 2 143,-1-2 1,1 4 9,3 4 0,-3 2-1,2 3 1,3-1 24,-3 5 0,5-1 1,-4 5 0,4 6-176,-4 2 0,4 9 89,-4 3 1,1 3-79,-2 2 1,-1 5 1,1 3 0,3 4-103,-3 4 0,1-2 102,-4 7 1,4-1-121,-1 4 0,3 0-4,-3 0 0,0 1-177,5-1 1,0-5-277,4-3 1,1-5 230,3-3 1,3-8-302,5-9 0,6-6 123,2-2 0,8-5-14,1 1 0,5-3 11,-1-1 1,2-1 418,2-3 0,-4-4 0,4-2 0,2-3 0,0 0 0</inkml:trace>
  <inkml:trace contextRef="#ctx0" brushRef="#br0">7888 12035 7910,'-7'-1'-567,"3"-3"2027,-2 3-951,4-5 0,-5 2-100,3 0-130,3 0-261,-5 4 130,6-6-195,-5 5 1,2-4 69,-5 5 1,4 0 95,-4 0 1,4 0-46,-5 0 0,1 0 53,-4 0 1,0 5 7,-1 3 1,-3 7-31,-1 2 0,0 3 8,0-3 0,4 4-50,-4 0 1,5 2-152,4 2 0,-2-5-149,6 1 0,0-5 121,4 5 0,5-8-69,4 0 1,7-2-189,4-7 0,5 0-191,4-4 0,-2 0 27,6 0 0,0-1-816,4-4 1353,0-1 0,3-21 0,6-8 0,3-2 0,0 0 0</inkml:trace>
  <inkml:trace contextRef="#ctx0" brushRef="#br0">9070 11445 7859,'-13'-7'183,"1"-4"1,5 8 153,3-5 1,3 4 520,1-4 0,1 5-525,3-1 0,7-2-207,6 2 0,6 0-183,1 4 1,2-4 100,7 0 0,-4 0-865,4 4 0,-6 0 137,2 0 0,1 0-238,-1 0 1,-1 4 921,-3 0 0,-6 11 0,-1-1 0</inkml:trace>
  <inkml:trace contextRef="#ctx0" brushRef="#br0">9205 11531 7883,'-16'0'6,"-1"0"0,-3 0 33,3 0 558,1 0 881,9 0-1098,2 0-156,16 0 0,2 0-360,12 0 0,5 0-279,3 0 0,2 0-357,2 0 1,0 0 771,0 0 0,-4 2 0,4 1 0,2 1 0,0-1 0</inkml:trace>
  <inkml:trace contextRef="#ctx0" brushRef="#br0">11777 10719 7908,'-7'-21'266,"3"1"1,1 5-372,-1-2-1052,3 9 1355,-5 3 714,6 5 1,-1 5-875,-3 3 0,-3 7-28,-5 2 0,0 5-45,-1-2 1,0 3 114,-4 2 1,2 0 2,-5-1 1,0 5-31,0 0 1,-2-5-25,6-3 0,-5-1 22,5 5 0,1-6 53,6-3 1,0-2-114,5-2 67,0 1 0,5-6 90,3-3 0,4 1-128,9-1 1,2 0-3,6-4 1,-1 0-25,1 0 0,3 0-121,1 0 1,4 0-70,-4 0 1,-1 0-328,-3 0 1,0 4-210,-1 0 0,5 1 279,0-5 1,-5 0 167,-3 0 1,-2 0 284,1 0 0,-2-6 0,-5-2 0,-12-30 0,-2-9 0</inkml:trace>
  <inkml:trace contextRef="#ctx0" brushRef="#br0">12011 10965 7908,'0'-12'0,"0"-2"0,0-3 0,-2 4 57,-2-4 0,3 4 169,-3 0 1,3 1 738,1 0-78,-6-1-83,-1 1-571,-5 5 1,1 3-2,3 8 0,-2 0-12,6 9 0,-4-2-1,4 9 0,0 1-119,4 3 0,-4 2 86,0 3 0,-2-2-383,2 6 0,3 0 9,-4 4 1,3-2-87,-2-2 1,2 1-75,-2-5 0,3 0-425,1-5 0,-4 4 170,0-4 0,-1-2-1198,5-9 941,6-1 860,1 0 0,19-28 0,9-16 0,2 1 0,0-1 0</inkml:trace>
  <inkml:trace contextRef="#ctx0" brushRef="#br0">12331 10793 7934,'0'-20'0,"0"3"707,0 4 1044,0 1-1353,0 0 0,-2 5-21,-2 3 1,3 8-353,-3 4 0,-2 7 64,2 2 1,0 8-22,4 0 0,-4 4 22,0 0 1,0 1-150,4 2 0,0 3 29,0-7 1,-4 1-188,0-4 1,0 3-36,4 1 0,0-6-77,0-6 0,1-4 182,3 0 1,-1-2 66,5-3 0,0-4 47,5-8 0,3-3-26,0-5 0,6-6 122,-1-3 0,-2-2-133,1-1 1,0-1 22,0 0 0,2 2-91,-6 3-63,1 2 181,-5 11 0,-1 3-53,-3 8 1,-2 8 178,-6 9 0,0 2-27,0 2 0,0-1 97,0 1 1,4-5-17,0 1 1,5-10 128,0 1 1,6-4-46,1 1 1,6-4 71,-2-5 1,4-10-46,0-2 1,5-8-96,0-1 1,-2-3 171,-6-5 0,0 1 21,-4-4 0,2 0-102,-7-1 1,2-2-32,-10 2 1,0-3 4,-4 0 1,0 0-138,0 3 0,-5 7-226,-3 6 0,-3 9-650,-2-2 0,-3 9 393,-1 0 0,0 4-802,0 4 0,2 7 196,-5 6 1,5 5 23,-2-2 0,4 3 292,0 2 669,6 0 0,2 9 0,0 5 0,1 4 0,1 1 0</inkml:trace>
  <inkml:trace contextRef="#ctx0" brushRef="#br0">9882 11605 7860,'-17'0'-237,"1"0"1,4-2 9,4-2 1,3 3-329,-3-3 689,6 2 0,-4 1 834,6-3-773,6 3 0,0-5-121,7 6 0,0 0-7,4 0 0,-2 0 19,5 0 0,1 0 0,3 0 1,1 0 4,0 0 1,5-1-5,3-3 1,2 2-42,2-2 0,7 1 11,5-1 0,7 3-312,10-3 1,-30 1-1,0 0 288,3 1 0,0 0 0,3 0 0,-1-1-67,0 1 0,1 0 0,0 1 0,2-1-236,0-2 1,2 0 0,4 2 0,1 1 278,2-1 0,1 0 1,2-1-1,1 1-341,-1 0 0,-1-1 0,1-1 0,2 0 252,3 2 0,1 0 1,2-2-1,1 0-248,5 2 1,0 0-1,-2-1 1,-1 0 317,-1 1 1,0 0 0,1 2 0,1-1 12,1-1 1,1 0-1,-22 1 1,-1 1-1,1-1-7,20 1 0,-1 0 0,0 0 1,0 0 25,-3 0 1,-1 0 0,2 0-1,0 0-15,2 0 0,1 0 1,-20 0-1,0 0 1,0 0 1,0 1 1,0-1 0,0-1 0,22 0-1,-1-2-4,-3 1 1,-1 0 0,1-1-1,0 1 1,1-1 0,1 2 1,1 0-1,0 0-5,-1-1 1,-1 0 0,3-1 0,-1 1-1,-4 0 1,1 0 0,1-1 0,0 0 66,0 1 0,1 0 1,2 1-1,0 1-43,-1-2 0,1 0 1,-22 1-1,0 0 0,0 1 18,21 0 1,1 0 0,-22 0 0,0 0 0,0 0-36,22 0 0,-1 0 0,-22-1 0,0 0 0,0-1 6,19 0 0,-1 0 1,1 0-1,0 0-146,-7 2 1,0 0 0,0 0 0,0 0 126,1 0 1,-1 0-1,-2 0 1,0 0-10,0 0 1,0 0 0,-3 0-1,-1 0-15,-1 0 1,-1 0 0,-1 0-1,-1 0-43,1 0 1,-1 0 0,-3 0-1,-1 0 164,-1 0 0,-1 0 0,-3 0 0,-1 0-260,31 0 1,-13 0 657,-8 0 1,-10 0-741,-7 0 679,-7 0 1,-19 4-844,-6 0 0,-13 0 414,-11-4 0,4 0 0,-3 0 0</inkml:trace>
  <inkml:trace contextRef="#ctx0" brushRef="#br0">10891 12466 7848,'0'-18'-227,"1"3"-57,3-5 1,-1-1 435,5-3 0,-3 5 404,3 2 1,-4 4 472,4 0-271,-5 1-257,2 5-351,-5 2 0,-1 11-111,-3 7 1,-4 5 92,-9 6 0,3 2-77,-2 3 0,-3-2 47,-2 6 1,2-2-207,-1 2 1,5 1-30,-2-5 1,0 5 105,0-1 1,1-3-170,3-1 0,2-7-5,3-2 1,-1-5-158,5 2 215,-1-9 1,7-3 35,2-5 1,3-5 16,5-3 1,4-5 0,1-3 0,3-3 179,-3-6 1,5-3-84,-2-1 1,2-4 82,-1 4 1,0-3-61,-4 3 1,3-8 9,-3 4 0,-1-4-25,-3 8 204,-1 1 10,-5 9-218,4 1 167,-10 11 34,4 2 1,-5 7-58,0 6 1,0 3-57,0 14 0,-1-3 111,-3 7 0,3 2-128,-3 2 0,2-2-96,2 2 0,2-6 21,2 2 0,-3 1-149,3-1 0,2 0-27,-2-5 0,5-5-160,-1-2 0,-1-3-342,1-2 426,1 0 0,3-5-1215,0-3 249,-5-3 1211,4-1 0,-15-38 0,3-10 0</inkml:trace>
  <inkml:trace contextRef="#ctx0" brushRef="#br0">10719 12392 7871,'-13'-12'184,"1"0"0,1-1 37,3 1-71,2 0 0,8 1-5,2 3 0,4-2-5,9 6 1,3 0-209,9 4 0,-2 0-230,6 0 1,0 0 72,4 0 0,0 1-126,0 3 0,1-1 351,3 5 0,10-8 0,7-2 0,8 1 0,-1 0 0</inkml:trace>
  <inkml:trace contextRef="#ctx0" brushRef="#br0">11506 12269 7879,'0'-12'-6,"0"0"622,0-1 1384,-5 1-1590,3 5 0,-4 2-172,2 5 0,2 7-117,-2 5 0,-1 6 102,0 6 0,0 2-118,1 3 0,3 1-37,-4 3 0,4 2-139,1-2 0,0 1 68,0-1 1,0 1-142,0-5 1,0 5-173,0-1 0,0-4-329,0-5 0,1 0-276,4-8 1,0 1 361,3-5 1,3-1 558,-3-3 0,9-24 0,2-12 0</inkml:trace>
  <inkml:trace contextRef="#ctx0" brushRef="#br0">11396 12392 7879,'-6'-17'70,"-2"-4"1,-2 3 105,2 2 1,4 2 499,8 2 1,4 0-213,9-1 1,2 6-184,5 3 1,7 3-42,1 1 0,4 0-1,1 0 0,0 1-58,0 3 1,0 7-2,0 6 0,-5 5-71,1-2 1,-10 8-190,2 0 1,-10 2-217,-3-1 1,-5 1 166,-7 3 0,-1-3-242,-3-5 1,-9 3 165,-7 1 1,-3 0-25,-2-5 1,-5 1 178,-3 0 0,2-6 5,-2-3 1,4-2-68,-4-2 1,6-5 18,-2-3 1,3-3-368,2-1 0,-1 0 162,0 0 1,2-1-398,3-3 1,2-3-20,6-5 714,-1 0 0,6-34 0,2-7 0</inkml:trace>
  <inkml:trace contextRef="#ctx0" brushRef="#br0">11629 12060 7895,'6'-23'0,"2"2"0,3-1-328,1 6 1,1 0 482,-1 3 0,0 2 711,1 3 0,3 3-498,0 5 1,1 0 68,-5 0 1,3 1-340,-3 3 1,2 4-222,-10 9 0,0-2-84,-4 5 0,0 1 137,0 3 1,-4-3 60,0-1 0,-6 0-9,2 0 0,-3 3-86,-1-2 1,4-3 183,0-2 0,4-4 567,-5-3-266,7 2-217,-4-10 1,7 4-131,4-5 1,6 0 99,5 0 0,6 0-797,-2 0 0,5 0-85,4 0 0,-2 0 748,6 0 0,3-6 0,4-4 0,6 0 0,0-1 0</inkml:trace>
  <inkml:trace contextRef="#ctx0" brushRef="#br0">13008 12011 7895,'0'-14'-276,"0"-2"1,0 1 279,0-6 1,0 6 482,0-1 1,0 2-105,0 2 1,0-1 180,0 1 0,-6 4-250,-2 0 1,-3 5-68,-1-1 0,-5 4-142,1 4 1,-10 7 82,1 5 1,-2 12-62,2 0 0,1 8 49,-1 5 1,1 4-335,-1 8 1,2-1 200,2 6 0,-1-1-202,6 5 1,-1 5-32,11-32 1,0 0 0,2 0-1,1 1 149,1-1 0,0-1 0,1 32-427,1-9 0,5 1 200,4-9 1,6-8-443,1-12 1,4-5 163,-3-3 0,5-1 0,-2-7 1,4 0 299,0-8 1,6-1 12,3-4 0,3 0 233,1 0 0,-1-6 0,1-1 0</inkml:trace>
  <inkml:trace contextRef="#ctx0" brushRef="#br0">13426 12392 7908,'-1'-24'0,"-3"-1"0,1 6 365,-5 3 0,-1 3 67,-3 5 1,4 3 87,0 5 1,0 1-283,-5 3 0,-3 7-59,-1 5 0,1 8-63,4 0 1,-1 2-181,1 7 1,4-4-83,0 4 1,4-2 135,-5 2 1,7 1-257,-2-5 1,2-1 83,2-3 1,2 0-18,2-1 1,2-5 123,7-2 0,0-9 21,4-4 1,2-2 19,6-2 1,-1-2 9,1-2 0,-1-7-18,1-5 1,4-6 17,-1 1 0,0-2 74,-8-2 0,4-3-73,-4-1 0,-2 0-5,-2 5 1,-6 3 29,-2 1 0,-5 9 11,1-2-59,-3 9 1,-2 0 3,-3 8 1,-3 3 81,-5 5 1,1 5-59,3-1 0,-2 5-4,6-5 1,-2 5 35,2-5 1,3 2 8,-3-2 0,2-6 22,2 2 1,6-4 12,2 1 0,3-4 43,1-5 1,2 0 156,2 0 1,-1-1 35,6-3 1,-5-3-82,5-6 0,-6 0 31,1-4 0,-3 2-155,-5-5 1,1 3 6,-4-3 1,-1 5-63,-4-2 0,-2 0-248,-2 0 1,-3 1-100,-5 4 0,0 1-392,-1 2 1,-4 4-423,-4 5 0,2 0 466,-2 0 0,6 4 661,-1 0 0,-3 28 0,0 2 0</inkml:trace>
  <inkml:trace contextRef="#ctx0" brushRef="#br0">13980 12417 7908,'8'0'-688,"0"0"1046,-5 0 302,-3 11 0,-7-3-506,-5 9 0,0 0-16,-1 0 0,1 0-103,0 0 1,1-2 46,2 5 0,0-5-94,5 2 0,0-3 96,4-2 1,0 0-11,0 0 1,5 1-53,3-1 1,5-5 27,3-3 0,-1 1 123,6 0 0,-1-1-94,5-4 0,-2 0-63,-2 0 0,0 0 80,-4 0-183,-1 0 81,-9 5-8,-1-3 0,-13 7-70,-6-5 0,0 6-206,-8-2 1,1-1-64,-5 1 1,0-4 132,1 4 1,-1-1-469,1 1 0,0-1-52,4-3 740,-3-2 0,-2-19 0,-6-10 0</inkml:trace>
  <inkml:trace contextRef="#ctx0" brushRef="#br0">14497 12319 7908,'-18'-6'0,"4"1"0,-2-4 0,2 0 231,2 5 0,-5 1 4,1 7 1,-2 4 165,2 9 1,2 2-242,-2 5 0,2 1-142,2 0 0,0 3 26,-1 1 1,5 5 72,0-1 1,5-1-209,-1 0 1,4-4 68,4 0 0,0-3-64,8-4 1,-1-4 104,10-4 1,-5-2 30,5-3 0,3-3-41,5-5 0,0-1-10,-5-3 1,1-3-60,0-5 1,-1-2 80,1-2 1,-6 0-57,-3-4 1,-2-2 3,-2-7 0,-1-1-99,-2-3 0,0-2 86,-5 2 1,-1-1-10,-7 1 0,-3-5 56,-5 5 1,-5 0-3,1 9 0,-6 0 123,2 4 1,-4 2-88,0 6 1,-1 5 99,0 3 1,1 4-90,-1 4 1,1 4 15,-1 9 1,6 2-58,2 5 1,5 1-3,4 0 0,3-1 18,5 1 1,0-2-12,0-3 0,5 4-90,3-4 1,7 2 82,2-1 0,5-4-382,-2-4 0,9-5 143,4 0 0,2-1-435,2 1 0,1-2 32,3-6 637,-2 0 0,11-16 0,8-7 0,1-1 0,1 0 0</inkml:trace>
  <inkml:trace contextRef="#ctx0" brushRef="#br0">15370 12195 7908,'0'-12'-219,"0"0"-329,0 0 1148,0-1 0,-4 1-131,0 0 0,0 3 607,4 1-207,0 5-315,0-7-396,0 8 1,0 4-103,0 10 0,0 2 60,0 6 1,0 2-80,0 7 0,2-2-277,2 6 0,-3 0 160,3 4 0,-1-2-568,1-2 0,-3 2 181,3-2 1,-2 1-8,-2-1 1,0-1-103,0-4 1,0-6-769,0 3 1344,-6-3 0,-6-14 0,-7-4 0</inkml:trace>
  <inkml:trace contextRef="#ctx0" brushRef="#br0">15235 12454 7908,'-12'-12'-601,"-1"-1"0,7 5-87,2 0 626,2 0 1,9 1 186,5 3 0,7-2 159,10 2 1,-1 0-307,4 4 1,3 0-258,6 0 1,-2 0 278,6 0 0,0 0 0,5 0 0,-1 0 0,0 0 0,-4 0 0,0 0 0,-2-1 0,-2-3 0,-3-3-37,-13-6 1,1 1 65,-10 0 0,-5 0 176,-7-1 1,-4 5 151,-4 0 1,-4 1 8,-9-1 1,2 2-69,-5 6 1,-2 0-150,-7 0 1,3 0 7,-2 0 0,2 2-98,1 2 1,2 3 29,2 5 1,3 0-131,6 1 0,4-1 25,0 0 0,5 0-83,-1 1 1,8-1-12,4 0 0,4 1 94,5-1 0,2 0-9,6 1 0,-1-1 71,1 0 0,-2 0 11,-2 1 1,-2-1 57,-3 0 0,-2 1 181,2-1 1,-6 0-108,-2 1 1,-5-5 87,1 0 1,-4 0-337,-4 5 1,-7-3 129,-6-1 1,0 2 63,0-3 1,2-1-120,-5 1 1,1-4-224,-2 4 0,3-5-1150,6 1-1362,-6-3 2719,-1-1 0,44-54 0,-7 20 0,1-1 0</inkml:trace>
  <inkml:trace contextRef="#ctx0" brushRef="#br0">16097 12380 7908,'6'-8'-114,"-2"0"1,-1 5 38,1-1 888,-2 2 0,3 4-292,-5 2 0,0 3-183,0 5 1,0 4-208,0 1 1,0 5-145,0-2 1,0-1-96,0 2 1,0-2-355,0 2 0,0 0 44,0-4 1,-4 3 194,0-3 1,0-1-611,4-4 1,0-3-107,0-1 939,0-5 0,0-36 0,0-15 0</inkml:trace>
  <inkml:trace contextRef="#ctx0" brushRef="#br0">16121 12257 7908,'-1'-16'-368,"-3"-1"1,2 1 193,-2 3 0,3 1-524,1 0 1179,0 5-292,0 2 0,1 5-610,3 0 0,3 1 421,5 3 0,1 3 0,10 22 0,3 3 0</inkml:trace>
  <inkml:trace contextRef="#ctx0" brushRef="#br0">16244 12442 7908,'0'12'0,"-1"4"-208,-3 1 0,2-1-274,-2-4 0,3 5 601,1-1 1,0 1 621,0-5 0,0 0-188,0 1 1,1-3 232,3-1-469,-2-4 58,9 1-266,-5-5 1,7-1 69,-1-8 0,-4 1-111,1-1 1,3-5 52,4-3 1,1-2-180,-5 2 1,2 1 56,2-6 1,-1 1 96,6-5 0,-5 2-101,4 2 1,-4 0 50,0 4 0,2 1-6,-2 3 0,1 7-6,-5 1 0,-4 4-14,0 1 0,-4 6-15,5 2 1,-7 8-137,2 5 1,-2 2-79,-2 2 1,0 3 57,0 1 0,0 0-272,0-5 1,0 1 65,0 0 1,4-2-53,0-3 0,1-2 78,0-6 0,-3-3-70,6-1 0,1-5 63,3 1 1,0-3-23,1-1 0,0-1 360,4-3 0,29-31 0,-16 12 0,-1 0 0</inkml:trace>
  <inkml:trace contextRef="#ctx0" brushRef="#br0">16946 12405 7908,'0'-13'0,"0"1"-143,0 0 0,0-5 130,0 1 0,-4 4 847,-1 3 0,-4 7-312,1-2 1,1 2-192,-1 2 0,-2 2-140,-6 2 0,2 7-70,-2 5 0,2 6 28,2-2 1,3 4-115,1 0 0,5 5-164,-1 0 0,3-1 60,1-3 1,0-4-71,0-1 1,5-1 9,4 2 0,2-1-24,1-7 1,6 2 98,2-7 0,-1-3-130,2-1 1,3-2 111,5-2 1,-2-6-1,-6-2 0,2-3-64,-2-1 0,1-6 78,-2-3 0,-3-2-94,-9-1 1,1-5 63,-5 0 0,5-5-2,-5 1 0,-2 2 65,-6-2 0,-2 4-8,-7-4 1,0 6-6,-4-2 1,-2 9 105,-6 3 1,-3 5 82,-1 4 1,-5 2-98,1 6 1,2 0 70,-2 0 1,4 6 13,-4 2 1,7 4 74,2 5 1,6-2-189,10 5 0,-2-3-14,6 3 1,0-5 18,4 2 0,7 1-115,5-2 0,2 0-94,6-3 0,1-2 48,3-3 0,1 1-195,-1-5 1,2 5-129,3-5 1,-3 0-262,3-4 0,-2 0 122,2 0 592,-3 0 0,26-22 0,0-5 0</inkml:trace>
  <inkml:trace contextRef="#ctx0" brushRef="#br0">17401 11986 7908,'-7'-12'0,"0"0"-92,3-1-163,3 1 824,-5 0 99,6-1 0,2 5-298,2 0 1,3 5 77,5-1-8,0 3-213,6 1 1,-4 1-27,2 3 1,-2 3-9,-2 5 0,-1 5 1,-3-1 0,3 7-13,-3 2 0,-1 1 25,1 7 0,-5 5-57,1 7 0,-4 3-2,-4 1 1,-8 7-692,-9 6 0,8-26 0,-2 0 455,-1 5 1,-1 0-1,-1 0 1,0-1-309,0 1 0,-1 0 1,1 0-1,-1-1 0,1 1 1,0 0 0,-1 0 0,1-1-360,-1-5 1,1-1 0,-12 24 212,5-21 1,6-7 542,7-10 0,-1-7 0,1-9 0,5-3 0,2-1 0</inkml:trace>
  <inkml:trace contextRef="#ctx0" brushRef="#br0">18225 10239 7998,'0'-13'-245,"0"1"0,5 4-857,-1 0 780,0 5 334,-4-8-16,0 10 1,-2-5 12,-2 6-26,3 0 16,-10 0 0,8 4-1,-5 0 1,5 2 0,-1-2-2,3-3 14,-5 5-10,5-1 210,-4-3-185,5 3 307,0-5-210,-6 0 1,5 2 45,-3 2-69,2-3-11,2 4 40,0-5 212,0 0-197,6 0 5,-5 0 16,5 0 7,-1 0-114,2 6 1,4 1 2,-3 5 0,3 2 29,-3 2 0,-1 1 2,1 7 1,5 4 60,3 8 0,0 8-105,-3 5 1,-1 6-244,0 7 0,-6-27 1,1 1 220,-1 0 0,0 2 1,0 3-1,0 1-4,1 1 1,-2 0 0,0 3-1,-1 0-331,0 3 0,0 0 0,-2 2 1,-1 1 330,1-1 0,0 0 0,-1 3 0,-1-1-105,0-2 1,0 1 0,0 1 0,0 2 54,0-2 1,0 0 0,0 3 0,0-1 5,0-2 1,0 1 0,0-1 0,0 0 16,0-5 0,0-1 0,0 0 0,0 1-2,0 0 1,0-1-1,0 0 1,1-1-140,2-5 1,-1 0 0,-2 0-1,1 0 150,1-6 0,0-1 1,1 2-1,-1 0 6,0-1 1,1-1 0,6 32-117,-1-9 1,-2-6-97,-2-6 0,1-7 237,0-1 0,-1-3-422,-4-9 0,1 1 1091,3-10-704,-3 1 0,5-5 0,-6 0 0</inkml:trace>
  <inkml:trace contextRef="#ctx0" brushRef="#br0">6596 10891 7879,'-5'-12'-427,"2"-2"-62,-5-2 1,5 1 545,-1-6 1,-2 5 3,2-5 1,0 6 31,4-1 1,0-2 13,0 1 1,0 1 6,0 4 1,2-1 16,2 1 1,-2 4 112,7 0 0,-5 1-205,4-1 0,-4 2 36,4 6-135,0 0 108,5 0 0,-2 2-12,-3 2 1,-1 7 29,-3 5 0,-3 6 24,3-2 1,-2 9-19,-2 4 0,0 8 15,0 4 1,0 7-10,0 1 0,0 10-300,0-1 0,0-25 1,0 2 268,-1 2 0,2 0 1,1 7-1,1 2-335,1 4 1,0 2 0,1 0 0,0 0 296,-1 4 1,0-1 0,2 1 0,0-1-6,1 3 0,-1-1 0,0 2 0,0 0-60,2-1 0,0-1 1,-1-3-1,0-1 46,-1-5 1,0-1-1,1-1 1,-1-1-281,0 1 1,0-1-1,0 0 1,0-1 297,0 0 0,1-2 1,-1-2-1,0-1-124,0-4 0,0-1 0,0 0 0,1 0 231,-2-1 0,2-1 0,1 2 0,0 0-43,0-3 1,1-1-1,-1 1 1,0-1 293,4 19 1,1-1-289,-1-7 0,0 0-87,1-8 1,-1 2 588,0-11 1,-4 0-786,1-8 0,-3 2 955,3-6-1016,2 1 0,-9-6 558,7-3-485,-7-3 274,4-5-148,-6 0 670,0 0-530,0-5-1,0-2-77,0-5 0,0 4 30,0-1 1,5 7-99,3-2 1,1 1 73,3-1 0,-2 2-44,6-2 1,3 3 29,2 1 1,7 0 12,5 0 1,4 0 6,4 0 0,3 0 4,5 0 0,7 0-315,6 0 1,5 0 304,-31 0 0,1 0 0,3 0 0,0 0-208,1 0 1,0 0 0,2 0-1,0 0 206,2 0 0,0 0 0,3 0 1,1 0-252,2 0 1,1 0 0,-1 0-1,0 0 278,-1 0 0,-1 0 0,3 0 0,0 0 2,1 0 1,0 0 0,5 0-1,1 0-273,-2 0 1,0 0 0,3 0-1,-2 0 309,-4 0 0,-1 0 0,1 0 0,1 0-57,0 0 0,1 0 0,1 0 0,1 0 14,-1 0 0,1 0 0,-3 0 0,0 0-39,-1 0 1,-1 0-1,0 0 1,1 0 37,1 0 0,0 0 1,3 0-1,-1 0-51,1 0 1,-1 0-1,1 0 1,-1 0 24,-2 0 1,1 0 0,1 0-1,1 0-9,-1 0 0,0 0 0,5 0 1,0 0 0,-3 0 0,0 0 1,1 0-1,-1 0 2,-3 0 0,-1 0 0,1 0 0,-1 0 7,0 0 1,1 0 0,1 0 0,1 0 0,-1 0 1,0 0-1,-1 0 1,-2 0 43,-3 0 0,0 0 0,1 0 0,0 0-39,-1 0 0,1 0 0,3-1 0,-1 1 1,-2-3 0,-1 1 1,2 2-1,-1-1-80,-5-1 0,0 0 0,2 1 0,1-1 100,1 0 0,0 0 1,3 1-1,0 1-12,2-2 0,-1 0 1,0-1-1,-2 0 1,-3 1 1,-1 0 0,2-2 0,2 0-23,0 2 0,0 0 0,1-3 0,0 0 18,0 1 1,-1 0-1,-1 1 1,0-1-22,-3 0 0,0 0 1,2 1-1,1-1 19,-1 0 0,0 0 1,4 1-1,0 0 14,-4 3 1,0 0 0,2-1-1,0-2-21,-6 1 1,0 0 0,-1 0 0,1 0-2,0 2 1,0 0-1,0 0 1,-1 0 3,1 0 0,1 0 0,-2 0 1,-1 0-9,-2 0 1,0 0 0,2 0 0,1 0-20,-2 0 1,2 0 0,3 0 0,0-1 26,-1-1 1,-1 0 0,1 1 0,-1-1-14,-1-2 0,-1 0 1,1 2-1,1 1 1,2-1 0,0 0 0,2-1 0,-1 0-3,-1 1 0,1 0 1,0 0-1,-1 0 13,-3 2 0,-1 0 0,0 0 0,0-1 0,-2-1 1,0 0 0,2 1-1,0 0 5,0 0 0,1-2 0,-1 1 0,1-1 1,-1 1 1,0 0 0,2-2 0,-1-1 55,3 3 0,1 0 0,1-2 0,0-1-68,1 1 0,-1 0 0,1-2 1,0 1 30,-1-1 1,0-1 0,1 2 0,0-1-12,2 2 0,-1 0 0,3-1 0,-1-1 9,-4 2 1,0 0-1,2 1 1,0 1 5,-6 0 0,0 0 0,-1-1 0,1 0 1,0 1 1,0 0 0,-1-1 0,0 0 106,-1 1 0,0 0 0,0 2 0,-1-1-56,-5-1 0,0 0 0,2-1 0,0 0-54,-2 2 1,0-2-1,2-1 1,0-1 8,-2 1 0,0 0 0,-2 0 0,-2 1 191,31-5 1,-6 1-365,-6-2 1,-8-1-143,-13 1 1,-9 0 466,-7 1 1,-9-3-455,-4 2 1,-8-2 583,-4-1 0,-14-2-762,-7-2 1,-12 1-271,-8-5 0,-11 0 250,26 10 1,-2 0 464,-3-2 0,0 1 0,1 0 0,-2 1 0,-2-1 0,-2 2 0,0 1 0,-1 1 0</inkml:trace>
  <inkml:trace contextRef="#ctx0" brushRef="#br0">6953 10657 7855,'-14'-4'0,"-2"0"0,2-2-653,-2 2 1,2 2-19,2-7 879,5 7-196,-4-9 1,10 8 201,-3-5 0,8 5-35,4-1 1,-1 1-144,1-1 1,2 3-5,6-3 0,-1-2 85,5 2 1,1-1 25,4 1 0,1 1-64,2-5 1,4 4-19,5-5 0,5 7 16,3-3 0,9-1 9,3-3 1,6 3-262,-29 1 1,2 1 0,1 1 0,1 0 210,4-1 0,2-1 1,3 0-1,0-1-34,0 2 0,1 0 0,2 1 0,-1-1-273,-1 0 1,-1 0-1,3 2 1,1 0 232,0-2 1,1 0-1,3 2 1,0 0 54,-1-2 0,-1 0 0,1 2 0,0-1-29,-3-1 1,1 0 0,-2 3 0,1 0-9,2-2 1,0 1 0,1 1 0,0 0-4,0-1 1,-1 0-1,3 1 1,0 0 13,-4-1 1,-1 0-1,2-1 1,2 1 1,0 0 0,0 0 0,5-3 0,1 1-308,0 2 1,1 0 0,1-2 0,0 0 331,-2 2 1,1 0-1,-1-2 1,1 0-16,-1 2 1,1 0 0,3-2 0,0-1 0,-2 3 1,1 0 0,2-2-1,-1 0 2,-3 2 0,-1 0 1,1-3-1,1 0 0,2 1 1,1 0 0,0 1 0,1-1-3,-2 0 1,1 0-1,0 2 1,-1 0 6,-5-2 1,-1 0 0,2 0 0,0 1-1,0-1 0,1 0 0,1-1 0,0 0-12,-2 3 0,1 0 0,0-2 0,0 0 3,-4 2 0,-1 0 0,2-2 0,1 0 14,-3 2 0,1 0 1,3-3-1,-1 1-9,-2 2 1,-1 0-1,3-2 1,-1 0-14,-3 2 1,-1 0 0,3-2 0,0 0 11,4 1 0,-1 2 0,1-2 0,-1 2-23,1 0 1,-1 2 0,0-1 0,0 0 5,-1 0 1,-1 0 0,2 0 0,0 0-3,-2 0 0,1 0 0,2-2 0,0-1 12,0 1 0,-1 0 1,0 0-1,-1 0-1,-5 2 1,0 0-1,0 0 1,0 0-207,-2 0 0,0 0 0,1 0 0,-1 0 204,-3 0 1,-2 0 0,1 0 0,-2 0 12,-3 0 1,-2 0 0,1-2 0,0 0 11,0 0 1,1 0-1,1 0 1,0 0 3,0 2 0,0 0 0,0 0 0,0-1-20,-1-1 1,-1-1 0,0 3-1,0-1-1,0-1 1,0 0-1,1 1 1,1 1-23,-2 0 0,0 0 0,1 0 0,1 0-5,-4 0 0,0 0 1,1 0-1,1 0 4,0 0 0,0 0 0,-1 0 1,0 0 15,0 0 0,-2 0 0,1 0 1,-1 0-5,-1 0 0,0 0 1,-1 0-1,-1 0 93,2 0 0,0 0 1,-2 0-1,0 0 70,33 0 0,-7-2-20,-6-2 1,-1-1 80,2-4 0,0-1 414,-4 1 1,0 2-490,0-1 1,-2 4-61,5-4 1,-1 1 19,2-1 1,-4-2-157,-4 6 1,-3 0-34,-1 4 0,4 0 368,-5 0 0,-4 0-433,-8 0 0,-6 4 279,2 0 0,-4 5-340,-5-5 0,-6 4 212,-6-4-466,-5 6 0,1-5 331,-8 3 137,-3 3 0,-22-9 0,-3 3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A55EAA-D64B-A54D-9AD6-840407C79D5E}" type="datetimeFigureOut">
              <a:rPr lang="en-US" smtClean="0"/>
              <a:t>9/5/25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88F3A2B-14A6-8F47-B753-A658CA12576A}" type="slidenum">
              <a:rPr lang="en-US" smtClean="0"/>
              <a:t>‹#›</a:t>
            </a:fld>
            <a:endParaRPr lang="en-US"/>
          </a:p>
        </p:txBody>
      </p:sp>
    </p:spTree>
    <p:extLst>
      <p:ext uri="{BB962C8B-B14F-4D97-AF65-F5344CB8AC3E}">
        <p14:creationId xmlns:p14="http://schemas.microsoft.com/office/powerpoint/2010/main" val="16179004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a:t>
            </a:fld>
            <a:endParaRPr lang="en-US"/>
          </a:p>
        </p:txBody>
      </p:sp>
    </p:spTree>
    <p:extLst>
      <p:ext uri="{BB962C8B-B14F-4D97-AF65-F5344CB8AC3E}">
        <p14:creationId xmlns:p14="http://schemas.microsoft.com/office/powerpoint/2010/main" val="3237662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20</a:t>
            </a:fld>
            <a:endParaRPr lang="en-US"/>
          </a:p>
        </p:txBody>
      </p:sp>
    </p:spTree>
    <p:extLst>
      <p:ext uri="{BB962C8B-B14F-4D97-AF65-F5344CB8AC3E}">
        <p14:creationId xmlns:p14="http://schemas.microsoft.com/office/powerpoint/2010/main" val="22340524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88F3A2B-14A6-8F47-B753-A658CA12576A}" type="slidenum">
              <a:rPr lang="en-US" smtClean="0"/>
              <a:t>21</a:t>
            </a:fld>
            <a:endParaRPr lang="en-US"/>
          </a:p>
        </p:txBody>
      </p:sp>
    </p:spTree>
    <p:extLst>
      <p:ext uri="{BB962C8B-B14F-4D97-AF65-F5344CB8AC3E}">
        <p14:creationId xmlns:p14="http://schemas.microsoft.com/office/powerpoint/2010/main" val="2692634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2</a:t>
            </a:fld>
            <a:endParaRPr lang="en-US"/>
          </a:p>
        </p:txBody>
      </p:sp>
    </p:spTree>
    <p:extLst>
      <p:ext uri="{BB962C8B-B14F-4D97-AF65-F5344CB8AC3E}">
        <p14:creationId xmlns:p14="http://schemas.microsoft.com/office/powerpoint/2010/main" val="20267345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3</a:t>
            </a:fld>
            <a:endParaRPr lang="en-US"/>
          </a:p>
        </p:txBody>
      </p:sp>
    </p:spTree>
    <p:extLst>
      <p:ext uri="{BB962C8B-B14F-4D97-AF65-F5344CB8AC3E}">
        <p14:creationId xmlns:p14="http://schemas.microsoft.com/office/powerpoint/2010/main" val="532024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4</a:t>
            </a:fld>
            <a:endParaRPr lang="en-US"/>
          </a:p>
        </p:txBody>
      </p:sp>
    </p:spTree>
    <p:extLst>
      <p:ext uri="{BB962C8B-B14F-4D97-AF65-F5344CB8AC3E}">
        <p14:creationId xmlns:p14="http://schemas.microsoft.com/office/powerpoint/2010/main" val="27963998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5</a:t>
            </a:fld>
            <a:endParaRPr lang="en-US"/>
          </a:p>
        </p:txBody>
      </p:sp>
    </p:spTree>
    <p:extLst>
      <p:ext uri="{BB962C8B-B14F-4D97-AF65-F5344CB8AC3E}">
        <p14:creationId xmlns:p14="http://schemas.microsoft.com/office/powerpoint/2010/main" val="2101215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7</a:t>
            </a:fld>
            <a:endParaRPr lang="en-US"/>
          </a:p>
        </p:txBody>
      </p:sp>
    </p:spTree>
    <p:extLst>
      <p:ext uri="{BB962C8B-B14F-4D97-AF65-F5344CB8AC3E}">
        <p14:creationId xmlns:p14="http://schemas.microsoft.com/office/powerpoint/2010/main" val="17092038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10</a:t>
            </a:fld>
            <a:endParaRPr lang="en-US"/>
          </a:p>
        </p:txBody>
      </p:sp>
    </p:spTree>
    <p:extLst>
      <p:ext uri="{BB962C8B-B14F-4D97-AF65-F5344CB8AC3E}">
        <p14:creationId xmlns:p14="http://schemas.microsoft.com/office/powerpoint/2010/main" val="2740144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14</a:t>
            </a:fld>
            <a:endParaRPr lang="en-US"/>
          </a:p>
        </p:txBody>
      </p:sp>
    </p:spTree>
    <p:extLst>
      <p:ext uri="{BB962C8B-B14F-4D97-AF65-F5344CB8AC3E}">
        <p14:creationId xmlns:p14="http://schemas.microsoft.com/office/powerpoint/2010/main" val="16141740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8F3A2B-14A6-8F47-B753-A658CA12576A}" type="slidenum">
              <a:rPr lang="en-US" smtClean="0"/>
              <a:t>17</a:t>
            </a:fld>
            <a:endParaRPr lang="en-US"/>
          </a:p>
        </p:txBody>
      </p:sp>
    </p:spTree>
    <p:extLst>
      <p:ext uri="{BB962C8B-B14F-4D97-AF65-F5344CB8AC3E}">
        <p14:creationId xmlns:p14="http://schemas.microsoft.com/office/powerpoint/2010/main" val="9396717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source Page - PPT Accessibility">
    <p:bg>
      <p:bgPr>
        <a:solidFill>
          <a:schemeClr val="accent4"/>
        </a:solidFill>
        <a:effectLst/>
      </p:bgPr>
    </p:bg>
    <p:spTree>
      <p:nvGrpSpPr>
        <p:cNvPr id="1" name=""/>
        <p:cNvGrpSpPr/>
        <p:nvPr/>
      </p:nvGrpSpPr>
      <p:grpSpPr>
        <a:xfrm>
          <a:off x="0" y="0"/>
          <a:ext cx="0" cy="0"/>
          <a:chOff x="0" y="0"/>
          <a:chExt cx="0" cy="0"/>
        </a:xfrm>
      </p:grpSpPr>
      <p:sp>
        <p:nvSpPr>
          <p:cNvPr id="3" name="PPT Accessibility"/>
          <p:cNvSpPr>
            <a:spLocks noGrp="1"/>
          </p:cNvSpPr>
          <p:nvPr>
            <p:ph type="subTitle" idx="1" hasCustomPrompt="1"/>
          </p:nvPr>
        </p:nvSpPr>
        <p:spPr>
          <a:xfrm>
            <a:off x="2082801" y="1597306"/>
            <a:ext cx="7991193" cy="1384995"/>
          </a:xfrm>
          <a:noFill/>
        </p:spPr>
        <p:txBody>
          <a:bodyPr wrap="square" lIns="0" tIns="0" rIns="0" bIns="0" anchor="t" anchorCtr="0">
            <a:spAutoFit/>
          </a:bodyPr>
          <a:lstStyle>
            <a:lvl1pPr marL="0" indent="0" algn="l">
              <a:buNone/>
              <a:defRPr lang="en-US" b="0" smtClean="0">
                <a:solidFill>
                  <a:schemeClr val="bg1"/>
                </a:solidFill>
                <a:effectLst/>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effectLst/>
                <a:latin typeface="Acumin Pro" panose="020B0504020202020204" pitchFamily="34" charset="77"/>
              </a:rPr>
              <a:t>Support the Purdue University brand in your presentations by using a brand-friendly template. This template uses an accessible master layout. Please note that some changes  to the PowerPoint template could impact accessibility by those with disabilities. Follow the instructions provided by Microsoft Office to ensure that your PowerPoint presentations are accessible to all users:</a:t>
            </a:r>
          </a:p>
        </p:txBody>
      </p:sp>
      <p:sp>
        <p:nvSpPr>
          <p:cNvPr id="10" name="PPT Accessibility URL" descr="PPT Accessibility URL">
            <a:extLst>
              <a:ext uri="{FF2B5EF4-FFF2-40B4-BE49-F238E27FC236}">
                <a16:creationId xmlns:a16="http://schemas.microsoft.com/office/drawing/2014/main" id="{E7B0FF2D-DA7C-7D4D-A32C-27DF18CCFBFD}"/>
              </a:ext>
            </a:extLst>
          </p:cNvPr>
          <p:cNvSpPr>
            <a:spLocks noGrp="1"/>
          </p:cNvSpPr>
          <p:nvPr>
            <p:ph type="body" sz="quarter" idx="14" hasCustomPrompt="1"/>
          </p:nvPr>
        </p:nvSpPr>
        <p:spPr>
          <a:xfrm>
            <a:off x="2082800" y="3813008"/>
            <a:ext cx="7560675" cy="998768"/>
          </a:xfrm>
        </p:spPr>
        <p:txBody>
          <a:bodyPr lIns="0" tIns="0" rIns="0" bIns="0">
            <a:norm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bg1"/>
                </a:solidFill>
                <a:latin typeface="Acumin Pro" panose="020B0504020202020204" pitchFamily="34" charset="77"/>
              </a:defRPr>
            </a:lvl1pPr>
          </a:lstStyle>
          <a:p>
            <a:r>
              <a:rPr lang="en-US" dirty="0">
                <a:solidFill>
                  <a:schemeClr val="accent1"/>
                </a:solidFill>
                <a:effectLst/>
                <a:latin typeface="Acumin Pro" panose="020B0504020202020204" pitchFamily="34" charset="77"/>
              </a:rPr>
              <a:t>https://</a:t>
            </a:r>
            <a:r>
              <a:rPr lang="en-US" dirty="0" err="1">
                <a:solidFill>
                  <a:schemeClr val="accent1"/>
                </a:solidFill>
                <a:effectLst/>
                <a:latin typeface="Acumin Pro" panose="020B0504020202020204" pitchFamily="34" charset="77"/>
              </a:rPr>
              <a:t>support.office.com</a:t>
            </a:r>
            <a:r>
              <a:rPr lang="en-US" dirty="0">
                <a:solidFill>
                  <a:schemeClr val="accent1"/>
                </a:solidFill>
                <a:effectLst/>
                <a:latin typeface="Acumin Pro" panose="020B0504020202020204" pitchFamily="34" charset="77"/>
              </a:rPr>
              <a:t>/</a:t>
            </a:r>
            <a:r>
              <a:rPr lang="en-US" dirty="0" err="1">
                <a:solidFill>
                  <a:schemeClr val="accent1"/>
                </a:solidFill>
                <a:effectLst/>
                <a:latin typeface="Acumin Pro" panose="020B0504020202020204" pitchFamily="34" charset="77"/>
              </a:rPr>
              <a:t>en</a:t>
            </a:r>
            <a:r>
              <a:rPr lang="en-US" dirty="0">
                <a:solidFill>
                  <a:schemeClr val="accent1"/>
                </a:solidFill>
                <a:effectLst/>
                <a:latin typeface="Acumin Pro" panose="020B0504020202020204" pitchFamily="34" charset="77"/>
              </a:rPr>
              <a:t>-us/article/Make-your-PowerPoint-presentations-accessible-6f7772b2-2f33-4bd2-8ca7-dae3b2b3ef25</a:t>
            </a:r>
            <a:endParaRPr lang="en-US" dirty="0">
              <a:solidFill>
                <a:schemeClr val="accent1"/>
              </a:solidFill>
            </a:endParaRPr>
          </a:p>
        </p:txBody>
      </p:sp>
      <p:sp>
        <p:nvSpPr>
          <p:cNvPr id="9" name="Slide Number"/>
          <p:cNvSpPr>
            <a:spLocks noGrp="1"/>
          </p:cNvSpPr>
          <p:nvPr>
            <p:ph type="sldNum" sz="quarter" idx="12"/>
          </p:nvPr>
        </p:nvSpPr>
        <p:spPr>
          <a:xfrm>
            <a:off x="11704320" y="6487976"/>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DAFAF54A-EC96-2F41-A977-A3D6CF985E61}"/>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97306990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2114272" y="1501742"/>
            <a:ext cx="7911945" cy="1685077"/>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Title Slide </a:t>
            </a:r>
            <a:r>
              <a:rPr lang="en-US" dirty="0" err="1"/>
              <a:t>Acumin</a:t>
            </a:r>
            <a:r>
              <a:rPr lang="en-US" dirty="0"/>
              <a:t> Pro Extra Cond Bold Italic 60</a:t>
            </a:r>
          </a:p>
        </p:txBody>
      </p:sp>
      <p:sp>
        <p:nvSpPr>
          <p:cNvPr id="3" name="Subtitle"/>
          <p:cNvSpPr>
            <a:spLocks noGrp="1"/>
          </p:cNvSpPr>
          <p:nvPr>
            <p:ph type="subTitle" idx="1" hasCustomPrompt="1"/>
          </p:nvPr>
        </p:nvSpPr>
        <p:spPr>
          <a:xfrm>
            <a:off x="2114271" y="3937834"/>
            <a:ext cx="7096269" cy="336015"/>
          </a:xfrm>
          <a:noFill/>
        </p:spPr>
        <p:txBody>
          <a:bodyPr wrap="square" lIns="0" tIns="0" rIns="0" bIns="0" anchor="t" anchorCtr="0">
            <a:spAutoFit/>
          </a:bodyPr>
          <a:lstStyle>
            <a:lvl1pPr marL="0" indent="0" algn="l">
              <a:buNone/>
              <a:defRPr sz="2200" b="1" i="0">
                <a:solidFill>
                  <a:schemeClr val="accent4"/>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a:t>
            </a:r>
            <a:r>
              <a:rPr lang="en-US" dirty="0" err="1"/>
              <a:t>Acumin</a:t>
            </a:r>
            <a:r>
              <a:rPr lang="en-US" dirty="0"/>
              <a:t> Pro Semi Cond Bold 22 </a:t>
            </a:r>
            <a:r>
              <a:rPr lang="en-US" dirty="0" err="1"/>
              <a:t>pt</a:t>
            </a:r>
            <a:endParaRPr lang="en-US" dirty="0"/>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049DC8E1-D369-0F48-9062-BB068AFD07CE}" type="datetime1">
              <a:rPr lang="en-US" smtClean="0"/>
              <a:pPr/>
              <a:t>9/5/25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D12E1410-0EFA-CE4A-9064-F9587E28DF3A}"/>
              </a:ext>
            </a:extLst>
          </p:cNvPr>
          <p:cNvPicPr>
            <a:picLocks noChangeAspect="1"/>
          </p:cNvPicPr>
          <p:nvPr userDrawn="1"/>
        </p:nvPicPr>
        <p:blipFill>
          <a:blip r:embed="rId2"/>
          <a:stretch>
            <a:fillRect/>
          </a:stretch>
        </p:blipFill>
        <p:spPr>
          <a:xfrm>
            <a:off x="1086814" y="6466411"/>
            <a:ext cx="3007204" cy="306407"/>
          </a:xfrm>
          <a:prstGeom prst="rect">
            <a:avLst/>
          </a:prstGeom>
        </p:spPr>
      </p:pic>
    </p:spTree>
    <p:extLst>
      <p:ext uri="{BB962C8B-B14F-4D97-AF65-F5344CB8AC3E}">
        <p14:creationId xmlns:p14="http://schemas.microsoft.com/office/powerpoint/2010/main" val="2463502173"/>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44"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 Copy">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userDrawn="1"/>
        </p:nvSpPr>
        <p:spPr>
          <a:xfrm>
            <a:off x="5" y="11277"/>
            <a:ext cx="12191995"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340887" y="266054"/>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9" y="1345167"/>
            <a:ext cx="9234308" cy="341599"/>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25" name="Body Text">
            <a:extLst>
              <a:ext uri="{FF2B5EF4-FFF2-40B4-BE49-F238E27FC236}">
                <a16:creationId xmlns:a16="http://schemas.microsoft.com/office/drawing/2014/main" id="{9F798712-4535-8340-942F-27FFD5E3FE9B}"/>
              </a:ext>
            </a:extLst>
          </p:cNvPr>
          <p:cNvSpPr>
            <a:spLocks noGrp="1"/>
          </p:cNvSpPr>
          <p:nvPr>
            <p:ph type="body" sz="quarter" idx="14" hasCustomPrompt="1"/>
          </p:nvPr>
        </p:nvSpPr>
        <p:spPr>
          <a:xfrm>
            <a:off x="2082800" y="1917389"/>
            <a:ext cx="7366000"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p:txBody>
      </p:sp>
      <p:sp>
        <p:nvSpPr>
          <p:cNvPr id="9" name="Slide Number"/>
          <p:cNvSpPr>
            <a:spLocks noGrp="1"/>
          </p:cNvSpPr>
          <p:nvPr>
            <p:ph type="sldNum" sz="quarter" idx="12"/>
          </p:nvPr>
        </p:nvSpPr>
        <p:spPr>
          <a:xfrm>
            <a:off x="11704320" y="6489974"/>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26" name="Picture 25">
            <a:extLst>
              <a:ext uri="{FF2B5EF4-FFF2-40B4-BE49-F238E27FC236}">
                <a16:creationId xmlns:a16="http://schemas.microsoft.com/office/drawing/2014/main" id="{B18495E4-5FC5-4B4B-9A4E-6B275F6C1D32}"/>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40675489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Slide - Copy &amp; Pic/Chart">
    <p:bg>
      <p:bgPr>
        <a:solidFill>
          <a:schemeClr val="accent4"/>
        </a:solidFill>
        <a:effectLst/>
      </p:bgPr>
    </p:bg>
    <p:spTree>
      <p:nvGrpSpPr>
        <p:cNvPr id="1" name=""/>
        <p:cNvGrpSpPr/>
        <p:nvPr/>
      </p:nvGrpSpPr>
      <p:grpSpPr>
        <a:xfrm>
          <a:off x="0" y="0"/>
          <a:ext cx="0" cy="0"/>
          <a:chOff x="0" y="0"/>
          <a:chExt cx="0" cy="0"/>
        </a:xfrm>
      </p:grpSpPr>
      <p:sp>
        <p:nvSpPr>
          <p:cNvPr id="20" name="Black Bar">
            <a:extLst>
              <a:ext uri="{FF2B5EF4-FFF2-40B4-BE49-F238E27FC236}">
                <a16:creationId xmlns:a16="http://schemas.microsoft.com/office/drawing/2014/main" id="{EACB2F0C-1C3D-CD48-AD13-7B5AD683F7C7}"/>
              </a:ext>
            </a:extLst>
          </p:cNvPr>
          <p:cNvSpPr/>
          <p:nvPr/>
        </p:nvSpPr>
        <p:spPr>
          <a:xfrm>
            <a:off x="1149751" y="0"/>
            <a:ext cx="9900212" cy="90813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p:cNvSpPr>
            <a:spLocks noGrp="1"/>
          </p:cNvSpPr>
          <p:nvPr>
            <p:ph type="ctrTitle" hasCustomPrompt="1"/>
          </p:nvPr>
        </p:nvSpPr>
        <p:spPr bwMode="blackWhite">
          <a:xfrm>
            <a:off x="1504669" y="437030"/>
            <a:ext cx="9234309" cy="512448"/>
          </a:xfrm>
          <a:prstGeom prst="rect">
            <a:avLst/>
          </a:prstGeom>
          <a:noFill/>
          <a:ln w="38100">
            <a:noFill/>
          </a:ln>
        </p:spPr>
        <p:txBody>
          <a:bodyPr wrap="square" lIns="0" tIns="0" rIns="0" bIns="0" anchor="t" anchorCtr="0">
            <a:spAutoFit/>
          </a:bodyPr>
          <a:lstStyle>
            <a:lvl1pPr algn="l">
              <a:defRPr sz="3600" b="1" i="1" cap="none" spc="0">
                <a:solidFill>
                  <a:schemeClr val="tx2"/>
                </a:solidFill>
                <a:latin typeface="Acumin Pro ExtraCondensed" panose="020B0508020202020204" pitchFamily="34" charset="77"/>
              </a:defRPr>
            </a:lvl1pPr>
          </a:lstStyle>
          <a:p>
            <a:r>
              <a:rPr lang="en-US" dirty="0"/>
              <a:t>Title </a:t>
            </a:r>
            <a:r>
              <a:rPr lang="en-US" dirty="0" err="1"/>
              <a:t>Acumin</a:t>
            </a:r>
            <a:r>
              <a:rPr lang="en-US" dirty="0"/>
              <a:t> Pro Extra Cond Bold Italic 36 </a:t>
            </a:r>
            <a:r>
              <a:rPr lang="en-US" dirty="0" err="1"/>
              <a:t>pt</a:t>
            </a:r>
            <a:endParaRPr lang="en-US" dirty="0"/>
          </a:p>
        </p:txBody>
      </p:sp>
      <p:sp>
        <p:nvSpPr>
          <p:cNvPr id="3" name="Subhead"/>
          <p:cNvSpPr>
            <a:spLocks noGrp="1"/>
          </p:cNvSpPr>
          <p:nvPr>
            <p:ph type="subTitle" idx="1" hasCustomPrompt="1"/>
          </p:nvPr>
        </p:nvSpPr>
        <p:spPr>
          <a:xfrm>
            <a:off x="1504668" y="1345166"/>
            <a:ext cx="9234304" cy="338554"/>
          </a:xfrm>
          <a:noFill/>
        </p:spPr>
        <p:txBody>
          <a:bodyPr wrap="square" lIns="0" tIns="0" rIns="0" bIns="0" anchor="t" anchorCtr="0">
            <a:spAutoFit/>
          </a:bodyPr>
          <a:lstStyle>
            <a:lvl1pPr marL="0" indent="0" algn="l">
              <a:buNone/>
              <a:defRPr sz="2200" b="1" i="0">
                <a:solidFill>
                  <a:schemeClr val="accent2"/>
                </a:solidFill>
                <a:latin typeface="Acumin Pro SemiCondensed" panose="020B0506020202020204" pitchFamily="34" charset="77"/>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Subhead </a:t>
            </a:r>
            <a:r>
              <a:rPr lang="en-US" dirty="0" err="1"/>
              <a:t>Acumin</a:t>
            </a:r>
            <a:r>
              <a:rPr lang="en-US" dirty="0"/>
              <a:t> Pro Semi Cond Bold 22 </a:t>
            </a:r>
            <a:r>
              <a:rPr lang="en-US" dirty="0" err="1"/>
              <a:t>pt</a:t>
            </a:r>
            <a:endParaRPr lang="en-US" dirty="0"/>
          </a:p>
        </p:txBody>
      </p:sp>
      <p:sp>
        <p:nvSpPr>
          <p:cNvPr id="19" name="Body Text">
            <a:extLst>
              <a:ext uri="{FF2B5EF4-FFF2-40B4-BE49-F238E27FC236}">
                <a16:creationId xmlns:a16="http://schemas.microsoft.com/office/drawing/2014/main" id="{4B5CCD19-DE21-294C-8B0B-3103725AE082}"/>
              </a:ext>
            </a:extLst>
          </p:cNvPr>
          <p:cNvSpPr>
            <a:spLocks noGrp="1"/>
          </p:cNvSpPr>
          <p:nvPr>
            <p:ph type="body" sz="quarter" idx="14" hasCustomPrompt="1"/>
          </p:nvPr>
        </p:nvSpPr>
        <p:spPr>
          <a:xfrm>
            <a:off x="1504669" y="1917389"/>
            <a:ext cx="4591332" cy="3411537"/>
          </a:xfrm>
        </p:spPr>
        <p:txBody>
          <a:bodyPr lIns="0" tIns="0" rIns="0" bIns="0">
            <a:normAutofit/>
          </a:bodyPr>
          <a:lstStyle>
            <a:lvl1pPr marL="274320" marR="0" indent="-274320" algn="l" defTabSz="457200" rtl="0" eaLnBrk="1" fontAlgn="auto" latinLnBrk="0" hangingPunct="1">
              <a:lnSpc>
                <a:spcPct val="100000"/>
              </a:lnSpc>
              <a:spcBef>
                <a:spcPts val="0"/>
              </a:spcBef>
              <a:spcAft>
                <a:spcPts val="0"/>
              </a:spcAft>
              <a:buClrTx/>
              <a:buSzTx/>
              <a:buFont typeface="Wingdings" charset="2"/>
              <a:buChar char="§"/>
              <a:tabLst/>
              <a:defRPr sz="1800" b="0" i="0" normalizeH="0" baseline="0">
                <a:solidFill>
                  <a:schemeClr val="bg1"/>
                </a:solidFill>
                <a:latin typeface="Acumin Pro" panose="020B0504020202020204" pitchFamily="34" charset="77"/>
              </a:defRPr>
            </a:lvl1pPr>
          </a:lstStyle>
          <a:p>
            <a:pPr lvl="0"/>
            <a:r>
              <a:rPr lang="en-US" dirty="0"/>
              <a:t>Bulleted copy. </a:t>
            </a:r>
            <a:r>
              <a:rPr lang="en-US" dirty="0" err="1"/>
              <a:t>Acumin</a:t>
            </a:r>
            <a:r>
              <a:rPr lang="en-US" dirty="0"/>
              <a:t> Pro Reg 18 pt. Keep it short with bite-size chunks of information.</a:t>
            </a:r>
          </a:p>
          <a:p>
            <a:pPr lvl="0"/>
            <a:endParaRPr lang="en-US" dirty="0"/>
          </a:p>
          <a:p>
            <a:pPr lvl="0"/>
            <a:r>
              <a:rPr lang="en-US" dirty="0"/>
              <a:t>Bulleted copy. </a:t>
            </a:r>
            <a:r>
              <a:rPr lang="en-US" dirty="0" err="1"/>
              <a:t>Acumin</a:t>
            </a:r>
            <a:r>
              <a:rPr lang="en-US" dirty="0"/>
              <a:t> Pro Reg 18 pt. Keep it short with bite-size chunks of information.</a:t>
            </a:r>
          </a:p>
          <a:p>
            <a:pPr lvl="0"/>
            <a:endParaRPr lang="en-US" dirty="0"/>
          </a:p>
          <a:p>
            <a:pPr marL="274320" marR="0" lvl="0" indent="-274320" algn="l" defTabSz="457200" rtl="0" eaLnBrk="1" fontAlgn="auto" latinLnBrk="0" hangingPunct="1">
              <a:lnSpc>
                <a:spcPct val="100000"/>
              </a:lnSpc>
              <a:spcBef>
                <a:spcPts val="0"/>
              </a:spcBef>
              <a:spcAft>
                <a:spcPts val="0"/>
              </a:spcAft>
              <a:buClrTx/>
              <a:buSzTx/>
              <a:buFont typeface="Wingdings" charset="2"/>
              <a:buChar char="§"/>
              <a:tabLst/>
              <a:defRPr/>
            </a:pPr>
            <a:r>
              <a:rPr lang="en-US" dirty="0"/>
              <a:t>Bulleted copy. </a:t>
            </a:r>
            <a:r>
              <a:rPr lang="en-US" dirty="0" err="1"/>
              <a:t>Acumin</a:t>
            </a:r>
            <a:r>
              <a:rPr lang="en-US" dirty="0"/>
              <a:t> Pro Reg 18 pt. Keep it short with bite-size chunks of information.</a:t>
            </a:r>
          </a:p>
          <a:p>
            <a:pPr lvl="0"/>
            <a:endParaRPr lang="en-US" dirty="0"/>
          </a:p>
          <a:p>
            <a:pPr lvl="0"/>
            <a:endParaRPr lang="en-US" dirty="0"/>
          </a:p>
        </p:txBody>
      </p:sp>
      <p:sp>
        <p:nvSpPr>
          <p:cNvPr id="10" name="Picture or Chart" descr="Picture or Chart">
            <a:extLst>
              <a:ext uri="{FF2B5EF4-FFF2-40B4-BE49-F238E27FC236}">
                <a16:creationId xmlns:a16="http://schemas.microsoft.com/office/drawing/2014/main" id="{699BD747-48B6-2547-8F7C-25A44594F612}"/>
              </a:ext>
            </a:extLst>
          </p:cNvPr>
          <p:cNvSpPr>
            <a:spLocks noGrp="1"/>
          </p:cNvSpPr>
          <p:nvPr>
            <p:ph sz="quarter" idx="13" hasCustomPrompt="1"/>
          </p:nvPr>
        </p:nvSpPr>
        <p:spPr>
          <a:xfrm>
            <a:off x="6354234" y="1920876"/>
            <a:ext cx="5287433" cy="2982913"/>
          </a:xfrm>
          <a:solidFill>
            <a:schemeClr val="accent4"/>
          </a:solidFill>
        </p:spPr>
        <p:txBody>
          <a:bodyPr lIns="0" tIns="0" rIns="0" bIns="0" anchor="ctr" anchorCtr="0"/>
          <a:lstStyle>
            <a:lvl1pPr algn="ctr">
              <a:defRPr b="0" i="0">
                <a:solidFill>
                  <a:schemeClr val="bg1"/>
                </a:solidFill>
                <a:latin typeface="Acumin Pro" panose="020B0504020202020204" pitchFamily="34" charset="77"/>
              </a:defRPr>
            </a:lvl1pPr>
            <a:lvl4pPr marL="685800" indent="0" algn="ctr">
              <a:buNone/>
              <a:defRPr>
                <a:solidFill>
                  <a:schemeClr val="bg1"/>
                </a:solidFill>
              </a:defRPr>
            </a:lvl4pPr>
          </a:lstStyle>
          <a:p>
            <a:pPr lvl="0"/>
            <a:r>
              <a:rPr lang="en-US" dirty="0"/>
              <a:t>Insert picture or chart here</a:t>
            </a:r>
          </a:p>
        </p:txBody>
      </p:sp>
      <p:sp>
        <p:nvSpPr>
          <p:cNvPr id="9" name="Slide Number"/>
          <p:cNvSpPr>
            <a:spLocks noGrp="1"/>
          </p:cNvSpPr>
          <p:nvPr>
            <p:ph type="sldNum" sz="quarter" idx="12"/>
          </p:nvPr>
        </p:nvSpPr>
        <p:spPr>
          <a:xfrm>
            <a:off x="11619505" y="641940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9A4869B1-8FB7-B955-8CBC-32DBEBCA8FFA}"/>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1815464052"/>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4032"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Picture">
    <p:bg>
      <p:bgPr>
        <a:solidFill>
          <a:schemeClr val="accent4"/>
        </a:solidFill>
        <a:effectLst/>
      </p:bgPr>
    </p:bg>
    <p:spTree>
      <p:nvGrpSpPr>
        <p:cNvPr id="1" name=""/>
        <p:cNvGrpSpPr/>
        <p:nvPr/>
      </p:nvGrpSpPr>
      <p:grpSpPr>
        <a:xfrm>
          <a:off x="0" y="0"/>
          <a:ext cx="0" cy="0"/>
          <a:chOff x="0" y="0"/>
          <a:chExt cx="0" cy="0"/>
        </a:xfrm>
      </p:grpSpPr>
      <p:sp>
        <p:nvSpPr>
          <p:cNvPr id="9" name="Slide Number"/>
          <p:cNvSpPr>
            <a:spLocks noGrp="1"/>
          </p:cNvSpPr>
          <p:nvPr>
            <p:ph type="sldNum" sz="quarter" idx="12"/>
          </p:nvPr>
        </p:nvSpPr>
        <p:spPr>
          <a:xfrm>
            <a:off x="11704320" y="6480452"/>
            <a:ext cx="487680" cy="365760"/>
          </a:xfrm>
        </p:spPr>
        <p:txBody>
          <a:bodyPr/>
          <a:lstStyle>
            <a:lvl1pPr>
              <a:defRPr>
                <a:solidFill>
                  <a:schemeClr val="bg1"/>
                </a:solidFill>
              </a:defRPr>
            </a:lvl1pPr>
          </a:lstStyle>
          <a:p>
            <a:fld id="{8A7A6979-0714-4377-B894-6BE4C2D6E202}" type="slidenum">
              <a:rPr lang="en-US" smtClean="0"/>
              <a:pPr/>
              <a:t>‹#›</a:t>
            </a:fld>
            <a:endParaRPr lang="en-US" dirty="0"/>
          </a:p>
        </p:txBody>
      </p:sp>
      <p:pic>
        <p:nvPicPr>
          <p:cNvPr id="4" name="Picture 3">
            <a:extLst>
              <a:ext uri="{FF2B5EF4-FFF2-40B4-BE49-F238E27FC236}">
                <a16:creationId xmlns:a16="http://schemas.microsoft.com/office/drawing/2014/main" id="{06DCCD0E-B7F8-3B27-6A44-584398A64FDF}"/>
              </a:ext>
            </a:extLst>
          </p:cNvPr>
          <p:cNvPicPr>
            <a:picLocks noChangeAspect="1"/>
          </p:cNvPicPr>
          <p:nvPr userDrawn="1"/>
        </p:nvPicPr>
        <p:blipFill>
          <a:blip r:embed="rId2"/>
          <a:stretch>
            <a:fillRect/>
          </a:stretch>
        </p:blipFill>
        <p:spPr>
          <a:xfrm>
            <a:off x="182621" y="6560577"/>
            <a:ext cx="2166969" cy="214296"/>
          </a:xfrm>
          <a:prstGeom prst="rect">
            <a:avLst/>
          </a:prstGeom>
        </p:spPr>
      </p:pic>
    </p:spTree>
    <p:extLst>
      <p:ext uri="{BB962C8B-B14F-4D97-AF65-F5344CB8AC3E}">
        <p14:creationId xmlns:p14="http://schemas.microsoft.com/office/powerpoint/2010/main" val="418625800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Slide - Fact/Highlight">
    <p:bg>
      <p:bgPr>
        <a:solidFill>
          <a:schemeClr val="accent4"/>
        </a:solidFill>
        <a:effectLst/>
      </p:bgPr>
    </p:bg>
    <p:spTree>
      <p:nvGrpSpPr>
        <p:cNvPr id="1" name=""/>
        <p:cNvGrpSpPr/>
        <p:nvPr/>
      </p:nvGrpSpPr>
      <p:grpSpPr>
        <a:xfrm>
          <a:off x="0" y="0"/>
          <a:ext cx="0" cy="0"/>
          <a:chOff x="0" y="0"/>
          <a:chExt cx="0" cy="0"/>
        </a:xfrm>
      </p:grpSpPr>
      <p:sp>
        <p:nvSpPr>
          <p:cNvPr id="6" name="Gold Background">
            <a:extLst>
              <a:ext uri="{FF2B5EF4-FFF2-40B4-BE49-F238E27FC236}">
                <a16:creationId xmlns:a16="http://schemas.microsoft.com/office/drawing/2014/main" id="{5CCAEC11-865D-CB4B-88E8-5AF51FB37FBE}"/>
              </a:ext>
            </a:extLst>
          </p:cNvPr>
          <p:cNvSpPr/>
          <p:nvPr/>
        </p:nvSpPr>
        <p:spPr>
          <a:xfrm>
            <a:off x="1" y="0"/>
            <a:ext cx="12191999" cy="68522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893545" y="1466567"/>
            <a:ext cx="6419331" cy="1210973"/>
          </a:xfrm>
          <a:prstGeom prst="rect">
            <a:avLst/>
          </a:prstGeom>
          <a:noFill/>
          <a:ln w="38100">
            <a:noFill/>
          </a:ln>
        </p:spPr>
        <p:txBody>
          <a:bodyPr wrap="square" lIns="0" tIns="0" rIns="0" bIns="0" anchor="t" anchorCtr="0">
            <a:spAutoFit/>
          </a:bodyPr>
          <a:lstStyle>
            <a:lvl1pPr algn="ctr">
              <a:defRPr sz="8600" b="0" i="0" cap="none" spc="0">
                <a:solidFill>
                  <a:schemeClr val="accent2"/>
                </a:solidFill>
                <a:latin typeface="United Sans Reg Medium" pitchFamily="2" charset="77"/>
              </a:defRPr>
            </a:lvl1pPr>
          </a:lstStyle>
          <a:p>
            <a:r>
              <a:rPr lang="en-US" dirty="0"/>
              <a:t>123</a:t>
            </a:r>
          </a:p>
        </p:txBody>
      </p:sp>
      <p:sp>
        <p:nvSpPr>
          <p:cNvPr id="20" name="Black Bar">
            <a:extLst>
              <a:ext uri="{FF2B5EF4-FFF2-40B4-BE49-F238E27FC236}">
                <a16:creationId xmlns:a16="http://schemas.microsoft.com/office/drawing/2014/main" id="{EACB2F0C-1C3D-CD48-AD13-7B5AD683F7C7}"/>
              </a:ext>
            </a:extLst>
          </p:cNvPr>
          <p:cNvSpPr/>
          <p:nvPr/>
        </p:nvSpPr>
        <p:spPr>
          <a:xfrm>
            <a:off x="2648277" y="2744421"/>
            <a:ext cx="6905456" cy="44099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 name="Subhead"/>
          <p:cNvSpPr>
            <a:spLocks noGrp="1"/>
          </p:cNvSpPr>
          <p:nvPr>
            <p:ph type="subTitle" idx="1" hasCustomPrompt="1"/>
          </p:nvPr>
        </p:nvSpPr>
        <p:spPr>
          <a:xfrm>
            <a:off x="2648276" y="2706475"/>
            <a:ext cx="6895463" cy="553998"/>
          </a:xfrm>
          <a:noFill/>
        </p:spPr>
        <p:txBody>
          <a:bodyPr wrap="square" lIns="0" tIns="0" rIns="0" bIns="0" anchor="t" anchorCtr="0">
            <a:spAutoFit/>
          </a:bodyPr>
          <a:lstStyle>
            <a:lvl1pPr marL="0" indent="0" algn="ctr">
              <a:buNone/>
              <a:defRPr sz="3600" b="1" i="0" spc="300">
                <a:solidFill>
                  <a:schemeClr val="accent4"/>
                </a:solidFill>
                <a:latin typeface="United Sans Cd Md" pitchFamily="50" charset="0"/>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TOPIC OR TITLE</a:t>
            </a:r>
          </a:p>
        </p:txBody>
      </p:sp>
      <p:sp>
        <p:nvSpPr>
          <p:cNvPr id="23" name="Body Text">
            <a:extLst>
              <a:ext uri="{FF2B5EF4-FFF2-40B4-BE49-F238E27FC236}">
                <a16:creationId xmlns:a16="http://schemas.microsoft.com/office/drawing/2014/main" id="{BD416322-CF1A-F143-B2A9-844B608C50DA}"/>
              </a:ext>
            </a:extLst>
          </p:cNvPr>
          <p:cNvSpPr>
            <a:spLocks noGrp="1"/>
          </p:cNvSpPr>
          <p:nvPr>
            <p:ph type="body" sz="quarter" idx="14" hasCustomPrompt="1"/>
          </p:nvPr>
        </p:nvSpPr>
        <p:spPr>
          <a:xfrm>
            <a:off x="2875268" y="3540352"/>
            <a:ext cx="6678467" cy="1122744"/>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2400" b="0" i="0" normalizeH="0" baseline="0">
                <a:solidFill>
                  <a:schemeClr val="bg1"/>
                </a:solidFill>
                <a:latin typeface="Acumin Pro Medium" panose="020B0504020202020204" pitchFamily="34" charset="77"/>
              </a:defRPr>
            </a:lvl1pPr>
          </a:lstStyle>
          <a:p>
            <a:pPr lvl="0"/>
            <a:r>
              <a:rPr lang="en-US" dirty="0"/>
              <a:t>Fact or highlight. </a:t>
            </a:r>
            <a:r>
              <a:rPr lang="en-US" dirty="0" err="1"/>
              <a:t>Acumin</a:t>
            </a:r>
            <a:r>
              <a:rPr lang="en-US" dirty="0"/>
              <a:t> Pro Medium 24 pt. Keep it short with bite-size chunks of information.</a:t>
            </a:r>
          </a:p>
        </p:txBody>
      </p:sp>
      <p:sp>
        <p:nvSpPr>
          <p:cNvPr id="7" name="Date"/>
          <p:cNvSpPr>
            <a:spLocks noGrp="1"/>
          </p:cNvSpPr>
          <p:nvPr>
            <p:ph type="dt" sz="half" idx="10"/>
          </p:nvPr>
        </p:nvSpPr>
        <p:spPr>
          <a:xfrm>
            <a:off x="9178836" y="6220740"/>
            <a:ext cx="1091561" cy="323968"/>
          </a:xfrm>
        </p:spPr>
        <p:txBody>
          <a:bodyPr/>
          <a:lstStyle>
            <a:lvl1pPr>
              <a:defRPr>
                <a:solidFill>
                  <a:schemeClr val="bg1">
                    <a:alpha val="70000"/>
                  </a:schemeClr>
                </a:solidFill>
              </a:defRPr>
            </a:lvl1pPr>
          </a:lstStyle>
          <a:p>
            <a:fld id="{FAD1387E-80EC-0440-B45B-53847462FAF4}" type="datetime1">
              <a:rPr lang="en-US" smtClean="0"/>
              <a:t>9/5/25</a:t>
            </a:fld>
            <a:endParaRPr lang="en-US" dirty="0"/>
          </a:p>
        </p:txBody>
      </p:sp>
      <p:sp>
        <p:nvSpPr>
          <p:cNvPr id="9" name="Slide Number"/>
          <p:cNvSpPr>
            <a:spLocks noGrp="1"/>
          </p:cNvSpPr>
          <p:nvPr>
            <p:ph type="sldNum" sz="quarter" idx="12"/>
          </p:nvPr>
        </p:nvSpPr>
        <p:spPr/>
        <p:txBody>
          <a:bodyPr/>
          <a:lstStyle>
            <a:lvl1pPr>
              <a:defRPr>
                <a:solidFill>
                  <a:schemeClr val="bg1"/>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5788"/>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7" name="Picture 26">
            <a:extLst>
              <a:ext uri="{FF2B5EF4-FFF2-40B4-BE49-F238E27FC236}">
                <a16:creationId xmlns:a16="http://schemas.microsoft.com/office/drawing/2014/main" id="{692CB174-8C54-904F-99E9-970B9BCB1301}"/>
              </a:ext>
            </a:extLst>
          </p:cNvPr>
          <p:cNvPicPr>
            <a:picLocks noChangeAspect="1"/>
          </p:cNvPicPr>
          <p:nvPr userDrawn="1"/>
        </p:nvPicPr>
        <p:blipFill>
          <a:blip r:embed="rId2"/>
          <a:stretch>
            <a:fillRect/>
          </a:stretch>
        </p:blipFill>
        <p:spPr>
          <a:xfrm>
            <a:off x="1086813" y="6489368"/>
            <a:ext cx="3454014" cy="300771"/>
          </a:xfrm>
          <a:prstGeom prst="rect">
            <a:avLst/>
          </a:prstGeom>
        </p:spPr>
      </p:pic>
    </p:spTree>
    <p:extLst>
      <p:ext uri="{BB962C8B-B14F-4D97-AF65-F5344CB8AC3E}">
        <p14:creationId xmlns:p14="http://schemas.microsoft.com/office/powerpoint/2010/main" val="2707393526"/>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orient="horz" pos="1008" userDrawn="1">
          <p15:clr>
            <a:srgbClr val="FBAE40"/>
          </p15:clr>
        </p15:guide>
        <p15:guide id="8" orient="horz" pos="1488"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losing Slide">
    <p:bg>
      <p:bgPr>
        <a:solidFill>
          <a:schemeClr val="accent4"/>
        </a:solidFill>
        <a:effectLst/>
      </p:bgPr>
    </p:bg>
    <p:spTree>
      <p:nvGrpSpPr>
        <p:cNvPr id="1" name=""/>
        <p:cNvGrpSpPr/>
        <p:nvPr/>
      </p:nvGrpSpPr>
      <p:grpSpPr>
        <a:xfrm>
          <a:off x="0" y="0"/>
          <a:ext cx="0" cy="0"/>
          <a:chOff x="0" y="0"/>
          <a:chExt cx="0" cy="0"/>
        </a:xfrm>
      </p:grpSpPr>
      <p:sp>
        <p:nvSpPr>
          <p:cNvPr id="20" name="Black Background">
            <a:extLst>
              <a:ext uri="{FF2B5EF4-FFF2-40B4-BE49-F238E27FC236}">
                <a16:creationId xmlns:a16="http://schemas.microsoft.com/office/drawing/2014/main" id="{EACB2F0C-1C3D-CD48-AD13-7B5AD683F7C7}"/>
              </a:ext>
            </a:extLst>
          </p:cNvPr>
          <p:cNvSpPr/>
          <p:nvPr/>
        </p:nvSpPr>
        <p:spPr>
          <a:xfrm>
            <a:off x="0" y="0"/>
            <a:ext cx="12192000" cy="6858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Heading"/>
          <p:cNvSpPr>
            <a:spLocks noGrp="1"/>
          </p:cNvSpPr>
          <p:nvPr>
            <p:ph type="ctrTitle" hasCustomPrompt="1"/>
          </p:nvPr>
        </p:nvSpPr>
        <p:spPr bwMode="blackWhite">
          <a:xfrm>
            <a:off x="2114271" y="1521334"/>
            <a:ext cx="7334529" cy="854080"/>
          </a:xfrm>
          <a:prstGeom prst="rect">
            <a:avLst/>
          </a:prstGeom>
          <a:noFill/>
          <a:ln w="38100">
            <a:noFill/>
          </a:ln>
        </p:spPr>
        <p:txBody>
          <a:bodyPr wrap="square" lIns="0" tIns="0" rIns="0" bIns="0" anchor="t" anchorCtr="0">
            <a:spAutoFit/>
          </a:bodyPr>
          <a:lstStyle>
            <a:lvl1pPr algn="l">
              <a:defRPr sz="6000" b="1" i="1" spc="0">
                <a:solidFill>
                  <a:schemeClr val="tx2"/>
                </a:solidFill>
                <a:latin typeface="Acumin Pro ExtraCondensed" panose="020B0508020202020204" pitchFamily="34" charset="77"/>
              </a:defRPr>
            </a:lvl1pPr>
          </a:lstStyle>
          <a:p>
            <a:r>
              <a:rPr lang="en-US" dirty="0"/>
              <a:t>Thank You</a:t>
            </a:r>
          </a:p>
        </p:txBody>
      </p:sp>
      <p:sp>
        <p:nvSpPr>
          <p:cNvPr id="16" name="Body Text">
            <a:extLst>
              <a:ext uri="{FF2B5EF4-FFF2-40B4-BE49-F238E27FC236}">
                <a16:creationId xmlns:a16="http://schemas.microsoft.com/office/drawing/2014/main" id="{900775FC-E9E4-FF46-A522-92CC39196093}"/>
              </a:ext>
            </a:extLst>
          </p:cNvPr>
          <p:cNvSpPr>
            <a:spLocks noGrp="1"/>
          </p:cNvSpPr>
          <p:nvPr>
            <p:ph type="body" sz="quarter" idx="14" hasCustomPrompt="1"/>
          </p:nvPr>
        </p:nvSpPr>
        <p:spPr>
          <a:xfrm>
            <a:off x="2114270" y="2548210"/>
            <a:ext cx="7334521" cy="880790"/>
          </a:xfrm>
        </p:spPr>
        <p:txBody>
          <a:bodyPr lIns="0" tIns="0" rIns="0" bIns="0">
            <a:noAutofit/>
          </a:bodyPr>
          <a:lstStyle>
            <a:lvl1pPr marL="0" marR="0" indent="0" algn="l" defTabSz="457200" rtl="0" eaLnBrk="1" fontAlgn="auto" latinLnBrk="0" hangingPunct="1">
              <a:lnSpc>
                <a:spcPct val="100000"/>
              </a:lnSpc>
              <a:spcBef>
                <a:spcPts val="0"/>
              </a:spcBef>
              <a:spcAft>
                <a:spcPts val="0"/>
              </a:spcAft>
              <a:buClrTx/>
              <a:buSzTx/>
              <a:buFontTx/>
              <a:buNone/>
              <a:tabLst/>
              <a:defRPr sz="1800" b="0" i="0" normalizeH="0" baseline="0">
                <a:solidFill>
                  <a:schemeClr val="accent4"/>
                </a:solidFill>
                <a:latin typeface="Acumin Pro" panose="020B0504020202020204" pitchFamily="34" charset="77"/>
              </a:defRPr>
            </a:lvl1pPr>
          </a:lstStyle>
          <a:p>
            <a:pPr lvl="0"/>
            <a:r>
              <a:rPr lang="en-US" dirty="0"/>
              <a:t>Conclusion, call to action or contact information. </a:t>
            </a:r>
            <a:r>
              <a:rPr lang="en-US" dirty="0" err="1"/>
              <a:t>Acumin</a:t>
            </a:r>
            <a:r>
              <a:rPr lang="en-US" dirty="0"/>
              <a:t> Pro Reg 18 pt. Keep it short with bite-size chunks of information.</a:t>
            </a:r>
          </a:p>
        </p:txBody>
      </p:sp>
      <p:sp>
        <p:nvSpPr>
          <p:cNvPr id="7" name="Date"/>
          <p:cNvSpPr>
            <a:spLocks noGrp="1"/>
          </p:cNvSpPr>
          <p:nvPr>
            <p:ph type="dt" sz="half" idx="10"/>
          </p:nvPr>
        </p:nvSpPr>
        <p:spPr>
          <a:xfrm>
            <a:off x="9109166" y="6226694"/>
            <a:ext cx="1161231" cy="323968"/>
          </a:xfrm>
        </p:spPr>
        <p:txBody>
          <a:bodyPr/>
          <a:lstStyle>
            <a:lvl1pPr>
              <a:defRPr>
                <a:solidFill>
                  <a:schemeClr val="accent4">
                    <a:alpha val="70000"/>
                  </a:schemeClr>
                </a:solidFill>
              </a:defRPr>
            </a:lvl1pPr>
          </a:lstStyle>
          <a:p>
            <a:fld id="{69E19CAC-2325-1047-B0FD-9C1EACA0A0AE}" type="datetime1">
              <a:rPr lang="en-US" smtClean="0"/>
              <a:pPr/>
              <a:t>9/5/25</a:t>
            </a:fld>
            <a:endParaRPr lang="en-US" dirty="0"/>
          </a:p>
        </p:txBody>
      </p:sp>
      <p:sp>
        <p:nvSpPr>
          <p:cNvPr id="9" name="Slide Number"/>
          <p:cNvSpPr>
            <a:spLocks noGrp="1"/>
          </p:cNvSpPr>
          <p:nvPr>
            <p:ph type="sldNum" sz="quarter" idx="12"/>
          </p:nvPr>
        </p:nvSpPr>
        <p:spPr/>
        <p:txBody>
          <a:bodyPr/>
          <a:lstStyle>
            <a:lvl1pPr>
              <a:defRPr>
                <a:solidFill>
                  <a:schemeClr val="accent4"/>
                </a:solidFill>
              </a:defRPr>
            </a:lvl1pPr>
          </a:lstStyle>
          <a:p>
            <a:fld id="{8A7A6979-0714-4377-B894-6BE4C2D6E202}" type="slidenum">
              <a:rPr lang="en-US" smtClean="0"/>
              <a:pPr/>
              <a:t>‹#›</a:t>
            </a:fld>
            <a:endParaRPr lang="en-US" dirty="0"/>
          </a:p>
        </p:txBody>
      </p:sp>
      <p:cxnSp>
        <p:nvCxnSpPr>
          <p:cNvPr id="13" name="Line 1">
            <a:extLst>
              <a:ext uri="{FF2B5EF4-FFF2-40B4-BE49-F238E27FC236}">
                <a16:creationId xmlns:a16="http://schemas.microsoft.com/office/drawing/2014/main" id="{A746CD05-A191-A442-A002-3AD9F5CCAD2A}"/>
              </a:ext>
            </a:extLst>
          </p:cNvPr>
          <p:cNvCxnSpPr/>
          <p:nvPr/>
        </p:nvCxnSpPr>
        <p:spPr>
          <a:xfrm>
            <a:off x="902825" y="1"/>
            <a:ext cx="0" cy="6464461"/>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Line 2">
            <a:extLst>
              <a:ext uri="{FF2B5EF4-FFF2-40B4-BE49-F238E27FC236}">
                <a16:creationId xmlns:a16="http://schemas.microsoft.com/office/drawing/2014/main" id="{28D7FFFF-8236-024F-9988-3350427826A4}"/>
              </a:ext>
            </a:extLst>
          </p:cNvPr>
          <p:cNvCxnSpPr>
            <a:cxnSpLocks/>
          </p:cNvCxnSpPr>
          <p:nvPr/>
        </p:nvCxnSpPr>
        <p:spPr>
          <a:xfrm>
            <a:off x="9050116" y="5735256"/>
            <a:ext cx="0" cy="112274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5" name="Line 3">
            <a:extLst>
              <a:ext uri="{FF2B5EF4-FFF2-40B4-BE49-F238E27FC236}">
                <a16:creationId xmlns:a16="http://schemas.microsoft.com/office/drawing/2014/main" id="{7AA55D00-5647-D94E-B9DD-67ABB620C647}"/>
              </a:ext>
            </a:extLst>
          </p:cNvPr>
          <p:cNvCxnSpPr>
            <a:cxnSpLocks/>
          </p:cNvCxnSpPr>
          <p:nvPr/>
        </p:nvCxnSpPr>
        <p:spPr>
          <a:xfrm>
            <a:off x="11269884" y="1597306"/>
            <a:ext cx="0" cy="5260694"/>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0" name="Picture 9">
            <a:extLst>
              <a:ext uri="{FF2B5EF4-FFF2-40B4-BE49-F238E27FC236}">
                <a16:creationId xmlns:a16="http://schemas.microsoft.com/office/drawing/2014/main" id="{B0F393CD-D10E-7E43-81FF-F1E1F537C018}"/>
              </a:ext>
            </a:extLst>
          </p:cNvPr>
          <p:cNvPicPr>
            <a:picLocks noChangeAspect="1"/>
          </p:cNvPicPr>
          <p:nvPr userDrawn="1"/>
        </p:nvPicPr>
        <p:blipFill>
          <a:blip r:embed="rId2"/>
          <a:stretch>
            <a:fillRect/>
          </a:stretch>
        </p:blipFill>
        <p:spPr>
          <a:xfrm>
            <a:off x="1086813" y="6464462"/>
            <a:ext cx="2955251" cy="299683"/>
          </a:xfrm>
          <a:prstGeom prst="rect">
            <a:avLst/>
          </a:prstGeom>
        </p:spPr>
      </p:pic>
    </p:spTree>
    <p:extLst>
      <p:ext uri="{BB962C8B-B14F-4D97-AF65-F5344CB8AC3E}">
        <p14:creationId xmlns:p14="http://schemas.microsoft.com/office/powerpoint/2010/main" val="6953237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orient="horz" pos="3960" userDrawn="1">
          <p15:clr>
            <a:srgbClr val="FBAE40"/>
          </p15:clr>
        </p15:guide>
        <p15:guide id="4" pos="5952" userDrawn="1">
          <p15:clr>
            <a:srgbClr val="FBAE40"/>
          </p15:clr>
        </p15:guide>
        <p15:guide id="5" pos="6848" userDrawn="1">
          <p15:clr>
            <a:srgbClr val="FBAE40"/>
          </p15:clr>
        </p15:guide>
        <p15:guide id="6" orient="horz" pos="4080" userDrawn="1">
          <p15:clr>
            <a:srgbClr val="FBAE40"/>
          </p15:clr>
        </p15:guide>
        <p15:guide id="7" pos="131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141394" y="964692"/>
            <a:ext cx="7917007"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2141394" y="2638046"/>
            <a:ext cx="7917007" cy="31019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9109166" y="6227670"/>
            <a:ext cx="1161231" cy="323968"/>
          </a:xfrm>
          <a:prstGeom prst="rect">
            <a:avLst/>
          </a:prstGeom>
        </p:spPr>
        <p:txBody>
          <a:bodyPr vert="horz" lIns="91440" tIns="45720" rIns="91440" bIns="45720" rtlCol="0" anchor="ctr"/>
          <a:lstStyle>
            <a:lvl1pPr algn="r">
              <a:defRPr sz="1000" b="0" i="0">
                <a:solidFill>
                  <a:schemeClr val="tx1">
                    <a:alpha val="70000"/>
                  </a:schemeClr>
                </a:solidFill>
                <a:latin typeface="Acumin Pro" panose="020B0504020202020204" pitchFamily="34" charset="77"/>
              </a:defRPr>
            </a:lvl1pPr>
          </a:lstStyle>
          <a:p>
            <a:fld id="{E0C8DACD-4E35-4E4C-AC75-C3DE50F04E7E}" type="datetime1">
              <a:rPr lang="en-US" smtClean="0"/>
              <a:pPr/>
              <a:t>9/5/25</a:t>
            </a:fld>
            <a:endParaRPr lang="en-US" dirty="0"/>
          </a:p>
        </p:txBody>
      </p:sp>
      <p:sp>
        <p:nvSpPr>
          <p:cNvPr id="5" name="Footer Placeholder 4"/>
          <p:cNvSpPr>
            <a:spLocks noGrp="1"/>
          </p:cNvSpPr>
          <p:nvPr>
            <p:ph type="ftr" sz="quarter" idx="3"/>
          </p:nvPr>
        </p:nvSpPr>
        <p:spPr>
          <a:xfrm>
            <a:off x="1137845" y="6219163"/>
            <a:ext cx="6075552" cy="320040"/>
          </a:xfrm>
          <a:prstGeom prst="rect">
            <a:avLst/>
          </a:prstGeom>
        </p:spPr>
        <p:txBody>
          <a:bodyPr vert="horz" lIns="91440" tIns="45720" rIns="91440" bIns="45720" rtlCol="0" anchor="ctr"/>
          <a:lstStyle>
            <a:lvl1pPr algn="l">
              <a:defRPr sz="100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454381" y="6200875"/>
            <a:ext cx="487680" cy="365760"/>
          </a:xfrm>
          <a:prstGeom prst="ellipse">
            <a:avLst/>
          </a:prstGeom>
          <a:noFill/>
        </p:spPr>
        <p:txBody>
          <a:bodyPr vert="horz" lIns="18288" tIns="45720" rIns="18288" bIns="45720" rtlCol="0" anchor="ctr">
            <a:noAutofit/>
          </a:bodyPr>
          <a:lstStyle>
            <a:lvl1pPr algn="ctr">
              <a:defRPr sz="1000" b="1" i="0" spc="0" baseline="0">
                <a:solidFill>
                  <a:schemeClr val="tx1"/>
                </a:solidFill>
                <a:latin typeface="Acumin Pro Semibold" panose="020B0504020202020204" pitchFamily="34" charset="77"/>
              </a:defRPr>
            </a:lvl1pPr>
          </a:lstStyle>
          <a:p>
            <a:fld id="{8A7A6979-0714-4377-B894-6BE4C2D6E202}" type="slidenum">
              <a:rPr lang="en-US" smtClean="0"/>
              <a:pPr/>
              <a:t>‹#›</a:t>
            </a:fld>
            <a:endParaRPr lang="en-US" dirty="0"/>
          </a:p>
        </p:txBody>
      </p:sp>
    </p:spTree>
    <p:extLst>
      <p:ext uri="{BB962C8B-B14F-4D97-AF65-F5344CB8AC3E}">
        <p14:creationId xmlns:p14="http://schemas.microsoft.com/office/powerpoint/2010/main" val="3595336832"/>
      </p:ext>
    </p:extLst>
  </p:cSld>
  <p:clrMap bg1="lt1" tx1="dk1" bg2="lt2" tx2="dk2" accent1="accent1" accent2="accent2" accent3="accent3" accent4="accent4" accent5="accent5" accent6="accent6" hlink="hlink" folHlink="folHlink"/>
  <p:sldLayoutIdLst>
    <p:sldLayoutId id="2147483725" r:id="rId1"/>
    <p:sldLayoutId id="2147483709" r:id="rId2"/>
    <p:sldLayoutId id="2147483720" r:id="rId3"/>
    <p:sldLayoutId id="2147483721" r:id="rId4"/>
    <p:sldLayoutId id="2147483722" r:id="rId5"/>
    <p:sldLayoutId id="2147483723" r:id="rId6"/>
    <p:sldLayoutId id="2147483724" r:id="rId7"/>
  </p:sldLayoutIdLst>
  <p:hf hdr="0" ftr="0"/>
  <p:txStyles>
    <p:titleStyle>
      <a:lvl1pPr algn="ctr" defTabSz="914400" rtl="0" eaLnBrk="1" latinLnBrk="0" hangingPunct="1">
        <a:lnSpc>
          <a:spcPct val="90000"/>
        </a:lnSpc>
        <a:spcBef>
          <a:spcPct val="0"/>
        </a:spcBef>
        <a:buNone/>
        <a:defRPr sz="26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orient="horz" pos="4056"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customXml" Target="../ink/ink6.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ustomXml" Target="../ink/ink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customXml" Target="../ink/ink8.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ustomXml" Target="../ink/ink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5.png"/><Relationship Id="rId4" Type="http://schemas.openxmlformats.org/officeDocument/2006/relationships/customXml" Target="../ink/ink10.xml"/></Relationships>
</file>

<file path=ppt/slides/_rels/slide1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customXml" Target="../ink/ink11.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customXml" Target="../ink/ink1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9.png"/><Relationship Id="rId4" Type="http://schemas.openxmlformats.org/officeDocument/2006/relationships/customXml" Target="../ink/ink13.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customXml" Target="../ink/ink14.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ustomXml" Target="../ink/ink15.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customXml" Target="../ink/ink1.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customXml" Target="../ink/ink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customXml" Target="../ink/ink3.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customXml" Target="../ink/ink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customXml" Target="../ink/ink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9837D11D-264E-4E40-8932-E1B30639E61E}"/>
              </a:ext>
            </a:extLst>
          </p:cNvPr>
          <p:cNvSpPr>
            <a:spLocks noGrp="1"/>
          </p:cNvSpPr>
          <p:nvPr>
            <p:ph type="ctrTitle"/>
          </p:nvPr>
        </p:nvSpPr>
        <p:spPr>
          <a:xfrm>
            <a:off x="1031656" y="597062"/>
            <a:ext cx="9268482" cy="747897"/>
          </a:xfrm>
        </p:spPr>
        <p:txBody>
          <a:bodyPr/>
          <a:lstStyle/>
          <a:p>
            <a:r>
              <a:rPr lang="en-US" sz="5400" dirty="0">
                <a:latin typeface="Arial Narrow" panose="020B0604020202020204" pitchFamily="34" charset="0"/>
                <a:cs typeface="Arial Narrow" panose="020B0604020202020204" pitchFamily="34" charset="0"/>
              </a:rPr>
              <a:t>MECHANICS OF MATERIALS</a:t>
            </a:r>
          </a:p>
        </p:txBody>
      </p:sp>
      <p:sp>
        <p:nvSpPr>
          <p:cNvPr id="3" name="Subtitle">
            <a:extLst>
              <a:ext uri="{FF2B5EF4-FFF2-40B4-BE49-F238E27FC236}">
                <a16:creationId xmlns:a16="http://schemas.microsoft.com/office/drawing/2014/main" id="{1505D2F6-6BCB-8045-AEF9-ECFA520633B4}"/>
              </a:ext>
            </a:extLst>
          </p:cNvPr>
          <p:cNvSpPr>
            <a:spLocks noGrp="1"/>
          </p:cNvSpPr>
          <p:nvPr>
            <p:ph type="subTitle" idx="1"/>
          </p:nvPr>
        </p:nvSpPr>
        <p:spPr>
          <a:xfrm>
            <a:off x="1398009" y="2425255"/>
            <a:ext cx="5386639" cy="2108269"/>
          </a:xfrm>
        </p:spPr>
        <p:txBody>
          <a:bodyPr/>
          <a:lstStyle/>
          <a:p>
            <a:r>
              <a:rPr lang="nn-NO" sz="2800" dirty="0">
                <a:latin typeface="Arial Narrow" panose="020B0604020202020204" pitchFamily="34" charset="0"/>
                <a:cs typeface="Arial Narrow" panose="020B0604020202020204" pitchFamily="34" charset="0"/>
              </a:rPr>
              <a:t>Fall 2025</a:t>
            </a:r>
          </a:p>
          <a:p>
            <a:r>
              <a:rPr lang="nn-NO" sz="2800" dirty="0">
                <a:latin typeface="Arial Narrow" panose="020B0604020202020204" pitchFamily="34" charset="0"/>
                <a:cs typeface="Arial Narrow" panose="020B0604020202020204" pitchFamily="34" charset="0"/>
              </a:rPr>
              <a:t>ME 323- 002</a:t>
            </a:r>
          </a:p>
          <a:p>
            <a:r>
              <a:rPr lang="nn-NO" sz="2800" dirty="0">
                <a:latin typeface="Arial Narrow" panose="020B0604020202020204" pitchFamily="34" charset="0"/>
                <a:cs typeface="Arial Narrow" panose="020B0604020202020204" pitchFamily="34" charset="0"/>
              </a:rPr>
              <a:t>Instructor: Shubhra Bansal</a:t>
            </a:r>
          </a:p>
          <a:p>
            <a:endParaRPr lang="en-US" sz="2800" dirty="0">
              <a:latin typeface="Arial Narrow" panose="020B0604020202020204" pitchFamily="34" charset="0"/>
              <a:cs typeface="Arial Narrow" panose="020B0604020202020204" pitchFamily="34" charset="0"/>
            </a:endParaRPr>
          </a:p>
        </p:txBody>
      </p:sp>
      <p:sp>
        <p:nvSpPr>
          <p:cNvPr id="4" name="Date">
            <a:extLst>
              <a:ext uri="{FF2B5EF4-FFF2-40B4-BE49-F238E27FC236}">
                <a16:creationId xmlns:a16="http://schemas.microsoft.com/office/drawing/2014/main" id="{AEA54193-09A2-C747-806D-90D594D50D93}"/>
              </a:ext>
            </a:extLst>
          </p:cNvPr>
          <p:cNvSpPr>
            <a:spLocks noGrp="1"/>
          </p:cNvSpPr>
          <p:nvPr>
            <p:ph type="dt" sz="half" idx="10"/>
          </p:nvPr>
        </p:nvSpPr>
        <p:spPr>
          <a:xfrm>
            <a:off x="8355875" y="6226694"/>
            <a:ext cx="870923" cy="323968"/>
          </a:xfrm>
        </p:spPr>
        <p:txBody>
          <a:bodyPr/>
          <a:lstStyle/>
          <a:p>
            <a:fld id="{049DC8E1-D369-0F48-9062-BB068AFD07CE}" type="datetime1">
              <a:rPr lang="en-US" smtClean="0"/>
              <a:pPr/>
              <a:t>9/5/25</a:t>
            </a:fld>
            <a:endParaRPr lang="en-US" dirty="0"/>
          </a:p>
        </p:txBody>
      </p:sp>
      <p:sp>
        <p:nvSpPr>
          <p:cNvPr id="5" name="Slide Number">
            <a:extLst>
              <a:ext uri="{FF2B5EF4-FFF2-40B4-BE49-F238E27FC236}">
                <a16:creationId xmlns:a16="http://schemas.microsoft.com/office/drawing/2014/main" id="{C48DFB45-C306-4342-94FC-2199EB2BB941}"/>
              </a:ext>
            </a:extLst>
          </p:cNvPr>
          <p:cNvSpPr>
            <a:spLocks noGrp="1"/>
          </p:cNvSpPr>
          <p:nvPr>
            <p:ph type="sldNum" sz="quarter" idx="12"/>
          </p:nvPr>
        </p:nvSpPr>
        <p:spPr/>
        <p:txBody>
          <a:bodyPr/>
          <a:lstStyle/>
          <a:p>
            <a:fld id="{8A7A6979-0714-4377-B894-6BE4C2D6E202}" type="slidenum">
              <a:rPr lang="en-US" smtClean="0"/>
              <a:pPr/>
              <a:t>1</a:t>
            </a:fld>
            <a:endParaRPr lang="en-US" dirty="0"/>
          </a:p>
        </p:txBody>
      </p:sp>
      <p:sp>
        <p:nvSpPr>
          <p:cNvPr id="8" name="Subtitle">
            <a:extLst>
              <a:ext uri="{FF2B5EF4-FFF2-40B4-BE49-F238E27FC236}">
                <a16:creationId xmlns:a16="http://schemas.microsoft.com/office/drawing/2014/main" id="{3552D90E-DCB0-8F71-06FD-42272DF15528}"/>
              </a:ext>
            </a:extLst>
          </p:cNvPr>
          <p:cNvSpPr txBox="1">
            <a:spLocks/>
          </p:cNvSpPr>
          <p:nvPr/>
        </p:nvSpPr>
        <p:spPr>
          <a:xfrm>
            <a:off x="1398008" y="4792572"/>
            <a:ext cx="5989528" cy="990015"/>
          </a:xfrm>
          <a:prstGeom prst="rect">
            <a:avLst/>
          </a:prstGeom>
          <a:noFill/>
        </p:spPr>
        <p:txBody>
          <a:bodyPr vert="horz" wrap="square" lIns="0" tIns="0" rIns="0" bIns="0" rtlCol="0" anchor="t" anchorCtr="0">
            <a:spAutoFit/>
          </a:bodyPr>
          <a:lstStyle>
            <a:lvl1pPr marL="0" indent="0" algn="l" defTabSz="914400" rtl="0" eaLnBrk="1" latinLnBrk="0" hangingPunct="1">
              <a:lnSpc>
                <a:spcPct val="100000"/>
              </a:lnSpc>
              <a:spcBef>
                <a:spcPts val="1000"/>
              </a:spcBef>
              <a:buClr>
                <a:schemeClr val="accent2"/>
              </a:buClr>
              <a:buFont typeface="Arial" panose="020B0604020202020204" pitchFamily="34" charset="0"/>
              <a:buNone/>
              <a:defRPr sz="2200" b="1" i="0" kern="1200">
                <a:solidFill>
                  <a:schemeClr val="accent4"/>
                </a:solidFill>
                <a:latin typeface="Acumin Pro SemiCondensed" panose="020B0506020202020204" pitchFamily="34" charset="77"/>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r>
              <a:rPr lang="nn-NO" sz="2800" dirty="0">
                <a:latin typeface="Arial Narrow" panose="020B0604020202020204" pitchFamily="34" charset="0"/>
                <a:cs typeface="Arial Narrow" panose="020B0604020202020204" pitchFamily="34" charset="0"/>
              </a:rPr>
              <a:t>Lecture 3: </a:t>
            </a:r>
            <a:r>
              <a:rPr lang="nn-NO" sz="2800" dirty="0" err="1">
                <a:latin typeface="Arial Narrow" panose="020B0604020202020204" pitchFamily="34" charset="0"/>
                <a:cs typeface="Arial Narrow" panose="020B0604020202020204" pitchFamily="34" charset="0"/>
              </a:rPr>
              <a:t>Shear</a:t>
            </a:r>
            <a:r>
              <a:rPr lang="nn-NO" sz="2800" dirty="0">
                <a:latin typeface="Arial Narrow" panose="020B0604020202020204" pitchFamily="34" charset="0"/>
                <a:cs typeface="Arial Narrow" panose="020B0604020202020204" pitchFamily="34" charset="0"/>
              </a:rPr>
              <a:t> Stress </a:t>
            </a:r>
          </a:p>
          <a:p>
            <a:r>
              <a:rPr lang="nn-NO" sz="2800" dirty="0">
                <a:latin typeface="Arial Narrow" panose="020B0604020202020204" pitchFamily="34" charset="0"/>
                <a:cs typeface="Arial Narrow" panose="020B0604020202020204" pitchFamily="34" charset="0"/>
              </a:rPr>
              <a:t>	         </a:t>
            </a:r>
            <a:r>
              <a:rPr lang="nn-NO" sz="2800" dirty="0" err="1">
                <a:latin typeface="Arial Narrow" panose="020B0604020202020204" pitchFamily="34" charset="0"/>
                <a:cs typeface="Arial Narrow" panose="020B0604020202020204" pitchFamily="34" charset="0"/>
              </a:rPr>
              <a:t>Shear</a:t>
            </a:r>
            <a:r>
              <a:rPr lang="nn-NO" sz="2800" dirty="0">
                <a:latin typeface="Arial Narrow" panose="020B0604020202020204" pitchFamily="34" charset="0"/>
                <a:cs typeface="Arial Narrow" panose="020B0604020202020204" pitchFamily="34" charset="0"/>
              </a:rPr>
              <a:t> Strain</a:t>
            </a:r>
          </a:p>
        </p:txBody>
      </p:sp>
    </p:spTree>
    <p:extLst>
      <p:ext uri="{BB962C8B-B14F-4D97-AF65-F5344CB8AC3E}">
        <p14:creationId xmlns:p14="http://schemas.microsoft.com/office/powerpoint/2010/main" val="1981131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62652" y="289620"/>
            <a:ext cx="6925732" cy="569387"/>
          </a:xfrm>
        </p:spPr>
        <p:txBody>
          <a:bodyPr/>
          <a:lstStyle/>
          <a:p>
            <a:r>
              <a:rPr lang="en-US" sz="4000" dirty="0">
                <a:latin typeface="Arial Narrow" panose="020B0604020202020204" pitchFamily="34" charset="0"/>
                <a:cs typeface="Arial Narrow" panose="020B0604020202020204" pitchFamily="34" charset="0"/>
              </a:rPr>
              <a:t>Example 3.5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10</a:t>
            </a:fld>
            <a:endParaRPr lang="en-US" dirty="0"/>
          </a:p>
        </p:txBody>
      </p:sp>
      <p:pic>
        <p:nvPicPr>
          <p:cNvPr id="4" name="Picture 3">
            <a:extLst>
              <a:ext uri="{FF2B5EF4-FFF2-40B4-BE49-F238E27FC236}">
                <a16:creationId xmlns:a16="http://schemas.microsoft.com/office/drawing/2014/main" id="{297473BA-4384-F4D0-BB8D-BC623D791870}"/>
              </a:ext>
            </a:extLst>
          </p:cNvPr>
          <p:cNvPicPr>
            <a:picLocks noChangeAspect="1"/>
          </p:cNvPicPr>
          <p:nvPr/>
        </p:nvPicPr>
        <p:blipFill>
          <a:blip r:embed="rId3"/>
          <a:stretch>
            <a:fillRect/>
          </a:stretch>
        </p:blipFill>
        <p:spPr>
          <a:xfrm>
            <a:off x="2484054" y="939716"/>
            <a:ext cx="7994760" cy="5874342"/>
          </a:xfrm>
          <a:prstGeom prst="rect">
            <a:avLst/>
          </a:prstGeom>
        </p:spPr>
      </p:pic>
      <mc:AlternateContent xmlns:mc="http://schemas.openxmlformats.org/markup-compatibility/2006">
        <mc:Choice xmlns:p14="http://schemas.microsoft.com/office/powerpoint/2010/main" Requires="p14">
          <p:contentPart p14:bwMode="auto" r:id="rId4">
            <p14:nvContentPartPr>
              <p14:cNvPr id="3" name="Ink 2">
                <a:extLst>
                  <a:ext uri="{FF2B5EF4-FFF2-40B4-BE49-F238E27FC236}">
                    <a16:creationId xmlns:a16="http://schemas.microsoft.com/office/drawing/2014/main" id="{DE02CD25-506C-5A0D-7939-116BD04E045D}"/>
                  </a:ext>
                </a:extLst>
              </p14:cNvPr>
              <p14:cNvContentPartPr/>
              <p14:nvPr/>
            </p14:nvContentPartPr>
            <p14:xfrm>
              <a:off x="248760" y="2246040"/>
              <a:ext cx="9825480" cy="3619800"/>
            </p14:xfrm>
          </p:contentPart>
        </mc:Choice>
        <mc:Fallback>
          <p:pic>
            <p:nvPicPr>
              <p:cNvPr id="3" name="Ink 2">
                <a:extLst>
                  <a:ext uri="{FF2B5EF4-FFF2-40B4-BE49-F238E27FC236}">
                    <a16:creationId xmlns:a16="http://schemas.microsoft.com/office/drawing/2014/main" id="{DE02CD25-506C-5A0D-7939-116BD04E045D}"/>
                  </a:ext>
                </a:extLst>
              </p:cNvPr>
              <p:cNvPicPr/>
              <p:nvPr/>
            </p:nvPicPr>
            <p:blipFill>
              <a:blip r:embed="rId5"/>
              <a:stretch>
                <a:fillRect/>
              </a:stretch>
            </p:blipFill>
            <p:spPr>
              <a:xfrm>
                <a:off x="232560" y="2229840"/>
                <a:ext cx="9857880" cy="3652200"/>
              </a:xfrm>
              <a:prstGeom prst="rect">
                <a:avLst/>
              </a:prstGeom>
            </p:spPr>
          </p:pic>
        </mc:Fallback>
      </mc:AlternateContent>
    </p:spTree>
    <p:extLst>
      <p:ext uri="{BB962C8B-B14F-4D97-AF65-F5344CB8AC3E}">
        <p14:creationId xmlns:p14="http://schemas.microsoft.com/office/powerpoint/2010/main" val="3001997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11</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84CA963-D6DC-14B3-8300-E4338B28C3C1}"/>
                  </a:ext>
                </a:extLst>
              </p14:cNvPr>
              <p14:cNvContentPartPr/>
              <p14:nvPr/>
            </p14:nvContentPartPr>
            <p14:xfrm>
              <a:off x="576360" y="191160"/>
              <a:ext cx="11407320" cy="6268320"/>
            </p14:xfrm>
          </p:contentPart>
        </mc:Choice>
        <mc:Fallback>
          <p:pic>
            <p:nvPicPr>
              <p:cNvPr id="2" name="Ink 1">
                <a:extLst>
                  <a:ext uri="{FF2B5EF4-FFF2-40B4-BE49-F238E27FC236}">
                    <a16:creationId xmlns:a16="http://schemas.microsoft.com/office/drawing/2014/main" id="{E84CA963-D6DC-14B3-8300-E4338B28C3C1}"/>
                  </a:ext>
                </a:extLst>
              </p:cNvPr>
              <p:cNvPicPr/>
              <p:nvPr/>
            </p:nvPicPr>
            <p:blipFill>
              <a:blip r:embed="rId3"/>
              <a:stretch>
                <a:fillRect/>
              </a:stretch>
            </p:blipFill>
            <p:spPr>
              <a:xfrm>
                <a:off x="560160" y="174960"/>
                <a:ext cx="11439720" cy="6300720"/>
              </a:xfrm>
              <a:prstGeom prst="rect">
                <a:avLst/>
              </a:prstGeom>
            </p:spPr>
          </p:pic>
        </mc:Fallback>
      </mc:AlternateContent>
    </p:spTree>
    <p:extLst>
      <p:ext uri="{BB962C8B-B14F-4D97-AF65-F5344CB8AC3E}">
        <p14:creationId xmlns:p14="http://schemas.microsoft.com/office/powerpoint/2010/main" val="94084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12</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EB50D5C-C2D0-4F57-A59A-ED85B15300D3}"/>
                  </a:ext>
                </a:extLst>
              </p14:cNvPr>
              <p14:cNvContentPartPr/>
              <p14:nvPr/>
            </p14:nvContentPartPr>
            <p14:xfrm>
              <a:off x="253080" y="106200"/>
              <a:ext cx="11359080" cy="6318000"/>
            </p14:xfrm>
          </p:contentPart>
        </mc:Choice>
        <mc:Fallback>
          <p:pic>
            <p:nvPicPr>
              <p:cNvPr id="2" name="Ink 1">
                <a:extLst>
                  <a:ext uri="{FF2B5EF4-FFF2-40B4-BE49-F238E27FC236}">
                    <a16:creationId xmlns:a16="http://schemas.microsoft.com/office/drawing/2014/main" id="{7EB50D5C-C2D0-4F57-A59A-ED85B15300D3}"/>
                  </a:ext>
                </a:extLst>
              </p:cNvPr>
              <p:cNvPicPr/>
              <p:nvPr/>
            </p:nvPicPr>
            <p:blipFill>
              <a:blip r:embed="rId3"/>
              <a:stretch>
                <a:fillRect/>
              </a:stretch>
            </p:blipFill>
            <p:spPr>
              <a:xfrm>
                <a:off x="236880" y="90000"/>
                <a:ext cx="11391480" cy="6350400"/>
              </a:xfrm>
              <a:prstGeom prst="rect">
                <a:avLst/>
              </a:prstGeom>
            </p:spPr>
          </p:pic>
        </mc:Fallback>
      </mc:AlternateContent>
    </p:spTree>
    <p:extLst>
      <p:ext uri="{BB962C8B-B14F-4D97-AF65-F5344CB8AC3E}">
        <p14:creationId xmlns:p14="http://schemas.microsoft.com/office/powerpoint/2010/main" val="36945753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13</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4AAB0690-5AC4-F77E-A29F-1D05C9B423E8}"/>
                  </a:ext>
                </a:extLst>
              </p14:cNvPr>
              <p14:cNvContentPartPr/>
              <p14:nvPr/>
            </p14:nvContentPartPr>
            <p14:xfrm>
              <a:off x="444960" y="146160"/>
              <a:ext cx="10200600" cy="4793760"/>
            </p14:xfrm>
          </p:contentPart>
        </mc:Choice>
        <mc:Fallback>
          <p:pic>
            <p:nvPicPr>
              <p:cNvPr id="2" name="Ink 1">
                <a:extLst>
                  <a:ext uri="{FF2B5EF4-FFF2-40B4-BE49-F238E27FC236}">
                    <a16:creationId xmlns:a16="http://schemas.microsoft.com/office/drawing/2014/main" id="{4AAB0690-5AC4-F77E-A29F-1D05C9B423E8}"/>
                  </a:ext>
                </a:extLst>
              </p:cNvPr>
              <p:cNvPicPr/>
              <p:nvPr/>
            </p:nvPicPr>
            <p:blipFill>
              <a:blip r:embed="rId3"/>
              <a:stretch>
                <a:fillRect/>
              </a:stretch>
            </p:blipFill>
            <p:spPr>
              <a:xfrm>
                <a:off x="428760" y="129960"/>
                <a:ext cx="10233000" cy="4826160"/>
              </a:xfrm>
              <a:prstGeom prst="rect">
                <a:avLst/>
              </a:prstGeom>
            </p:spPr>
          </p:pic>
        </mc:Fallback>
      </mc:AlternateContent>
    </p:spTree>
    <p:extLst>
      <p:ext uri="{BB962C8B-B14F-4D97-AF65-F5344CB8AC3E}">
        <p14:creationId xmlns:p14="http://schemas.microsoft.com/office/powerpoint/2010/main" val="572384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25714" y="296604"/>
            <a:ext cx="6925732" cy="569387"/>
          </a:xfrm>
        </p:spPr>
        <p:txBody>
          <a:bodyPr/>
          <a:lstStyle/>
          <a:p>
            <a:r>
              <a:rPr lang="en-US" sz="4000" dirty="0">
                <a:latin typeface="Arial Narrow" panose="020B0604020202020204" pitchFamily="34" charset="0"/>
                <a:cs typeface="Arial Narrow" panose="020B0604020202020204" pitchFamily="34" charset="0"/>
              </a:rPr>
              <a:t>Example 3.6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14</a:t>
            </a:fld>
            <a:endParaRPr lang="en-US" dirty="0"/>
          </a:p>
        </p:txBody>
      </p:sp>
      <p:pic>
        <p:nvPicPr>
          <p:cNvPr id="3" name="Picture 2">
            <a:extLst>
              <a:ext uri="{FF2B5EF4-FFF2-40B4-BE49-F238E27FC236}">
                <a16:creationId xmlns:a16="http://schemas.microsoft.com/office/drawing/2014/main" id="{A4569896-3828-B79D-ED6C-33F6BCBDC01C}"/>
              </a:ext>
            </a:extLst>
          </p:cNvPr>
          <p:cNvPicPr>
            <a:picLocks noChangeAspect="1"/>
          </p:cNvPicPr>
          <p:nvPr/>
        </p:nvPicPr>
        <p:blipFill>
          <a:blip r:embed="rId3"/>
          <a:stretch>
            <a:fillRect/>
          </a:stretch>
        </p:blipFill>
        <p:spPr>
          <a:xfrm>
            <a:off x="1158835" y="1072164"/>
            <a:ext cx="9608331" cy="4498317"/>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17B1222-3D45-4307-B8F3-9D254AC3E7A8}"/>
                  </a:ext>
                </a:extLst>
              </p14:cNvPr>
              <p14:cNvContentPartPr/>
              <p14:nvPr/>
            </p14:nvContentPartPr>
            <p14:xfrm>
              <a:off x="4310640" y="1754280"/>
              <a:ext cx="7837560" cy="2944440"/>
            </p14:xfrm>
          </p:contentPart>
        </mc:Choice>
        <mc:Fallback>
          <p:pic>
            <p:nvPicPr>
              <p:cNvPr id="4" name="Ink 3">
                <a:extLst>
                  <a:ext uri="{FF2B5EF4-FFF2-40B4-BE49-F238E27FC236}">
                    <a16:creationId xmlns:a16="http://schemas.microsoft.com/office/drawing/2014/main" id="{E17B1222-3D45-4307-B8F3-9D254AC3E7A8}"/>
                  </a:ext>
                </a:extLst>
              </p:cNvPr>
              <p:cNvPicPr/>
              <p:nvPr/>
            </p:nvPicPr>
            <p:blipFill>
              <a:blip r:embed="rId5"/>
              <a:stretch>
                <a:fillRect/>
              </a:stretch>
            </p:blipFill>
            <p:spPr>
              <a:xfrm>
                <a:off x="4294440" y="1738080"/>
                <a:ext cx="7869960" cy="2976840"/>
              </a:xfrm>
              <a:prstGeom prst="rect">
                <a:avLst/>
              </a:prstGeom>
            </p:spPr>
          </p:pic>
        </mc:Fallback>
      </mc:AlternateContent>
    </p:spTree>
    <p:extLst>
      <p:ext uri="{BB962C8B-B14F-4D97-AF65-F5344CB8AC3E}">
        <p14:creationId xmlns:p14="http://schemas.microsoft.com/office/powerpoint/2010/main" val="4605499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15</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8509296-7D37-D2B5-6AAB-B2F3EDAA7633}"/>
                  </a:ext>
                </a:extLst>
              </p14:cNvPr>
              <p14:cNvContentPartPr/>
              <p14:nvPr/>
            </p14:nvContentPartPr>
            <p14:xfrm>
              <a:off x="726480" y="243720"/>
              <a:ext cx="8612640" cy="6508440"/>
            </p14:xfrm>
          </p:contentPart>
        </mc:Choice>
        <mc:Fallback>
          <p:pic>
            <p:nvPicPr>
              <p:cNvPr id="2" name="Ink 1">
                <a:extLst>
                  <a:ext uri="{FF2B5EF4-FFF2-40B4-BE49-F238E27FC236}">
                    <a16:creationId xmlns:a16="http://schemas.microsoft.com/office/drawing/2014/main" id="{C8509296-7D37-D2B5-6AAB-B2F3EDAA7633}"/>
                  </a:ext>
                </a:extLst>
              </p:cNvPr>
              <p:cNvPicPr/>
              <p:nvPr/>
            </p:nvPicPr>
            <p:blipFill>
              <a:blip r:embed="rId3"/>
              <a:stretch>
                <a:fillRect/>
              </a:stretch>
            </p:blipFill>
            <p:spPr>
              <a:xfrm>
                <a:off x="710280" y="227520"/>
                <a:ext cx="8645040" cy="6540840"/>
              </a:xfrm>
              <a:prstGeom prst="rect">
                <a:avLst/>
              </a:prstGeom>
            </p:spPr>
          </p:pic>
        </mc:Fallback>
      </mc:AlternateContent>
    </p:spTree>
    <p:extLst>
      <p:ext uri="{BB962C8B-B14F-4D97-AF65-F5344CB8AC3E}">
        <p14:creationId xmlns:p14="http://schemas.microsoft.com/office/powerpoint/2010/main" val="2293447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A40CC4B-CF17-379B-395E-2FAF28156FFA}"/>
                  </a:ext>
                </a:extLst>
              </p14:cNvPr>
              <p14:cNvContentPartPr/>
              <p14:nvPr/>
            </p14:nvContentPartPr>
            <p14:xfrm>
              <a:off x="1018800" y="146520"/>
              <a:ext cx="10661760" cy="6162480"/>
            </p14:xfrm>
          </p:contentPart>
        </mc:Choice>
        <mc:Fallback>
          <p:pic>
            <p:nvPicPr>
              <p:cNvPr id="2" name="Ink 1">
                <a:extLst>
                  <a:ext uri="{FF2B5EF4-FFF2-40B4-BE49-F238E27FC236}">
                    <a16:creationId xmlns:a16="http://schemas.microsoft.com/office/drawing/2014/main" id="{6A40CC4B-CF17-379B-395E-2FAF28156FFA}"/>
                  </a:ext>
                </a:extLst>
              </p:cNvPr>
              <p:cNvPicPr/>
              <p:nvPr/>
            </p:nvPicPr>
            <p:blipFill>
              <a:blip r:embed="rId3"/>
              <a:stretch>
                <a:fillRect/>
              </a:stretch>
            </p:blipFill>
            <p:spPr>
              <a:xfrm>
                <a:off x="1002600" y="130320"/>
                <a:ext cx="10694160" cy="6194880"/>
              </a:xfrm>
              <a:prstGeom prst="rect">
                <a:avLst/>
              </a:prstGeom>
            </p:spPr>
          </p:pic>
        </mc:Fallback>
      </mc:AlternateContent>
    </p:spTree>
    <p:extLst>
      <p:ext uri="{BB962C8B-B14F-4D97-AF65-F5344CB8AC3E}">
        <p14:creationId xmlns:p14="http://schemas.microsoft.com/office/powerpoint/2010/main" val="33310066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04693" y="243754"/>
            <a:ext cx="6925732" cy="569387"/>
          </a:xfrm>
        </p:spPr>
        <p:txBody>
          <a:bodyPr/>
          <a:lstStyle/>
          <a:p>
            <a:r>
              <a:rPr lang="en-US" sz="4000" dirty="0">
                <a:latin typeface="Arial Narrow" panose="020B0604020202020204" pitchFamily="34" charset="0"/>
                <a:cs typeface="Arial Narrow" panose="020B0604020202020204" pitchFamily="34" charset="0"/>
              </a:rPr>
              <a:t>Example 3.2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17</a:t>
            </a:fld>
            <a:endParaRPr lang="en-US" dirty="0"/>
          </a:p>
        </p:txBody>
      </p:sp>
      <p:pic>
        <p:nvPicPr>
          <p:cNvPr id="3" name="Picture 2">
            <a:extLst>
              <a:ext uri="{FF2B5EF4-FFF2-40B4-BE49-F238E27FC236}">
                <a16:creationId xmlns:a16="http://schemas.microsoft.com/office/drawing/2014/main" id="{E7878E60-DD49-5BFE-6639-D044C581B0CC}"/>
              </a:ext>
            </a:extLst>
          </p:cNvPr>
          <p:cNvPicPr>
            <a:picLocks noChangeAspect="1"/>
          </p:cNvPicPr>
          <p:nvPr/>
        </p:nvPicPr>
        <p:blipFill>
          <a:blip r:embed="rId3"/>
          <a:stretch>
            <a:fillRect/>
          </a:stretch>
        </p:blipFill>
        <p:spPr>
          <a:xfrm>
            <a:off x="2289581" y="947751"/>
            <a:ext cx="8144378" cy="5097108"/>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2C53F6BA-FD1D-DF62-BF1B-E06DE3AEE23E}"/>
                  </a:ext>
                </a:extLst>
              </p14:cNvPr>
              <p14:cNvContentPartPr/>
              <p14:nvPr/>
            </p14:nvContentPartPr>
            <p14:xfrm>
              <a:off x="239760" y="1767600"/>
              <a:ext cx="9522720" cy="4014360"/>
            </p14:xfrm>
          </p:contentPart>
        </mc:Choice>
        <mc:Fallback>
          <p:pic>
            <p:nvPicPr>
              <p:cNvPr id="4" name="Ink 3">
                <a:extLst>
                  <a:ext uri="{FF2B5EF4-FFF2-40B4-BE49-F238E27FC236}">
                    <a16:creationId xmlns:a16="http://schemas.microsoft.com/office/drawing/2014/main" id="{2C53F6BA-FD1D-DF62-BF1B-E06DE3AEE23E}"/>
                  </a:ext>
                </a:extLst>
              </p:cNvPr>
              <p:cNvPicPr/>
              <p:nvPr/>
            </p:nvPicPr>
            <p:blipFill>
              <a:blip r:embed="rId5"/>
              <a:stretch>
                <a:fillRect/>
              </a:stretch>
            </p:blipFill>
            <p:spPr>
              <a:xfrm>
                <a:off x="223560" y="1751400"/>
                <a:ext cx="9555120" cy="4046760"/>
              </a:xfrm>
              <a:prstGeom prst="rect">
                <a:avLst/>
              </a:prstGeom>
            </p:spPr>
          </p:pic>
        </mc:Fallback>
      </mc:AlternateContent>
    </p:spTree>
    <p:extLst>
      <p:ext uri="{BB962C8B-B14F-4D97-AF65-F5344CB8AC3E}">
        <p14:creationId xmlns:p14="http://schemas.microsoft.com/office/powerpoint/2010/main" val="11490263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18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3AD5C071-4209-471E-9E77-A4D59861593F}"/>
                  </a:ext>
                </a:extLst>
              </p14:cNvPr>
              <p14:cNvContentPartPr/>
              <p14:nvPr/>
            </p14:nvContentPartPr>
            <p14:xfrm>
              <a:off x="419040" y="181440"/>
              <a:ext cx="10718280" cy="5726160"/>
            </p14:xfrm>
          </p:contentPart>
        </mc:Choice>
        <mc:Fallback>
          <p:pic>
            <p:nvPicPr>
              <p:cNvPr id="2" name="Ink 1">
                <a:extLst>
                  <a:ext uri="{FF2B5EF4-FFF2-40B4-BE49-F238E27FC236}">
                    <a16:creationId xmlns:a16="http://schemas.microsoft.com/office/drawing/2014/main" id="{3AD5C071-4209-471E-9E77-A4D59861593F}"/>
                  </a:ext>
                </a:extLst>
              </p:cNvPr>
              <p:cNvPicPr/>
              <p:nvPr/>
            </p:nvPicPr>
            <p:blipFill>
              <a:blip r:embed="rId3"/>
              <a:stretch>
                <a:fillRect/>
              </a:stretch>
            </p:blipFill>
            <p:spPr>
              <a:xfrm>
                <a:off x="402840" y="165240"/>
                <a:ext cx="10750680" cy="5758560"/>
              </a:xfrm>
              <a:prstGeom prst="rect">
                <a:avLst/>
              </a:prstGeom>
            </p:spPr>
          </p:pic>
        </mc:Fallback>
      </mc:AlternateContent>
    </p:spTree>
    <p:extLst>
      <p:ext uri="{BB962C8B-B14F-4D97-AF65-F5344CB8AC3E}">
        <p14:creationId xmlns:p14="http://schemas.microsoft.com/office/powerpoint/2010/main" val="3131419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DCCBB08-34DA-D767-0B5F-45C3B505AE64}"/>
              </a:ext>
            </a:extLst>
          </p:cNvPr>
          <p:cNvSpPr>
            <a:spLocks noGrp="1"/>
          </p:cNvSpPr>
          <p:nvPr>
            <p:ph type="sldNum" sz="quarter" idx="12"/>
          </p:nvPr>
        </p:nvSpPr>
        <p:spPr/>
        <p:txBody>
          <a:bodyPr/>
          <a:lstStyle/>
          <a:p>
            <a:fld id="{8A7A6979-0714-4377-B894-6BE4C2D6E202}" type="slidenum">
              <a:rPr lang="en-US" smtClean="0"/>
              <a:pPr/>
              <a:t>19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E166F7D9-0CBC-99B0-DFBA-BC49D89B9A84}"/>
                  </a:ext>
                </a:extLst>
              </p14:cNvPr>
              <p14:cNvContentPartPr/>
              <p14:nvPr/>
            </p14:nvContentPartPr>
            <p14:xfrm>
              <a:off x="1687320" y="514080"/>
              <a:ext cx="8806320" cy="3907080"/>
            </p14:xfrm>
          </p:contentPart>
        </mc:Choice>
        <mc:Fallback>
          <p:pic>
            <p:nvPicPr>
              <p:cNvPr id="2" name="Ink 1">
                <a:extLst>
                  <a:ext uri="{FF2B5EF4-FFF2-40B4-BE49-F238E27FC236}">
                    <a16:creationId xmlns:a16="http://schemas.microsoft.com/office/drawing/2014/main" id="{E166F7D9-0CBC-99B0-DFBA-BC49D89B9A84}"/>
                  </a:ext>
                </a:extLst>
              </p:cNvPr>
              <p:cNvPicPr/>
              <p:nvPr/>
            </p:nvPicPr>
            <p:blipFill>
              <a:blip r:embed="rId3"/>
              <a:stretch>
                <a:fillRect/>
              </a:stretch>
            </p:blipFill>
            <p:spPr>
              <a:xfrm>
                <a:off x="1671120" y="497880"/>
                <a:ext cx="8838720" cy="3939480"/>
              </a:xfrm>
              <a:prstGeom prst="rect">
                <a:avLst/>
              </a:prstGeom>
            </p:spPr>
          </p:pic>
        </mc:Fallback>
      </mc:AlternateContent>
    </p:spTree>
    <p:extLst>
      <p:ext uri="{BB962C8B-B14F-4D97-AF65-F5344CB8AC3E}">
        <p14:creationId xmlns:p14="http://schemas.microsoft.com/office/powerpoint/2010/main" val="16752723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21016" y="250003"/>
            <a:ext cx="6925732" cy="569387"/>
          </a:xfrm>
        </p:spPr>
        <p:txBody>
          <a:bodyPr/>
          <a:lstStyle/>
          <a:p>
            <a:r>
              <a:rPr lang="en-US" sz="4000" dirty="0">
                <a:latin typeface="Arial Narrow" panose="020B0604020202020204" pitchFamily="34" charset="0"/>
                <a:cs typeface="Arial Narrow" panose="020B0604020202020204" pitchFamily="34" charset="0"/>
              </a:rPr>
              <a:t>Shear Stress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a:t>
            </a:fld>
            <a:endParaRPr lang="en-US" dirty="0"/>
          </a:p>
        </p:txBody>
      </p:sp>
      <p:pic>
        <p:nvPicPr>
          <p:cNvPr id="3" name="Picture 2">
            <a:extLst>
              <a:ext uri="{FF2B5EF4-FFF2-40B4-BE49-F238E27FC236}">
                <a16:creationId xmlns:a16="http://schemas.microsoft.com/office/drawing/2014/main" id="{05B2DA96-4B1A-C67B-9FB6-59964FE265E7}"/>
              </a:ext>
            </a:extLst>
          </p:cNvPr>
          <p:cNvPicPr>
            <a:picLocks noChangeAspect="1"/>
          </p:cNvPicPr>
          <p:nvPr/>
        </p:nvPicPr>
        <p:blipFill>
          <a:blip r:embed="rId3"/>
          <a:stretch>
            <a:fillRect/>
          </a:stretch>
        </p:blipFill>
        <p:spPr>
          <a:xfrm>
            <a:off x="2898731" y="932051"/>
            <a:ext cx="6394539" cy="4020195"/>
          </a:xfrm>
          <a:prstGeom prst="rect">
            <a:avLst/>
          </a:prstGeom>
        </p:spPr>
      </p:pic>
      <p:pic>
        <p:nvPicPr>
          <p:cNvPr id="4" name="Picture 3">
            <a:extLst>
              <a:ext uri="{FF2B5EF4-FFF2-40B4-BE49-F238E27FC236}">
                <a16:creationId xmlns:a16="http://schemas.microsoft.com/office/drawing/2014/main" id="{AECA1F62-BF0F-746F-B7BA-BF0467652921}"/>
              </a:ext>
            </a:extLst>
          </p:cNvPr>
          <p:cNvPicPr>
            <a:picLocks noChangeAspect="1"/>
          </p:cNvPicPr>
          <p:nvPr/>
        </p:nvPicPr>
        <p:blipFill>
          <a:blip r:embed="rId4"/>
          <a:stretch>
            <a:fillRect/>
          </a:stretch>
        </p:blipFill>
        <p:spPr>
          <a:xfrm>
            <a:off x="1719301" y="5177567"/>
            <a:ext cx="4329162" cy="653847"/>
          </a:xfrm>
          <a:prstGeom prst="rect">
            <a:avLst/>
          </a:prstGeom>
        </p:spPr>
      </p:pic>
      <p:pic>
        <p:nvPicPr>
          <p:cNvPr id="5" name="Picture 4">
            <a:extLst>
              <a:ext uri="{FF2B5EF4-FFF2-40B4-BE49-F238E27FC236}">
                <a16:creationId xmlns:a16="http://schemas.microsoft.com/office/drawing/2014/main" id="{02D46934-10B6-66AB-788C-5F26FB7CC10D}"/>
              </a:ext>
            </a:extLst>
          </p:cNvPr>
          <p:cNvPicPr>
            <a:picLocks noChangeAspect="1"/>
          </p:cNvPicPr>
          <p:nvPr/>
        </p:nvPicPr>
        <p:blipFill>
          <a:blip r:embed="rId5"/>
          <a:stretch>
            <a:fillRect/>
          </a:stretch>
        </p:blipFill>
        <p:spPr>
          <a:xfrm>
            <a:off x="6142494" y="4581058"/>
            <a:ext cx="4199579" cy="2164678"/>
          </a:xfrm>
          <a:prstGeom prst="rect">
            <a:avLst/>
          </a:prstGeom>
        </p:spPr>
      </p:pic>
    </p:spTree>
    <p:extLst>
      <p:ext uri="{BB962C8B-B14F-4D97-AF65-F5344CB8AC3E}">
        <p14:creationId xmlns:p14="http://schemas.microsoft.com/office/powerpoint/2010/main" val="4459063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10100" y="212521"/>
            <a:ext cx="6925732" cy="569387"/>
          </a:xfrm>
        </p:spPr>
        <p:txBody>
          <a:bodyPr/>
          <a:lstStyle/>
          <a:p>
            <a:r>
              <a:rPr lang="en-US" sz="4000" dirty="0">
                <a:latin typeface="Arial Narrow" panose="020B0604020202020204" pitchFamily="34" charset="0"/>
                <a:cs typeface="Arial Narrow" panose="020B0604020202020204" pitchFamily="34" charset="0"/>
              </a:rPr>
              <a:t>Summary</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20</a:t>
            </a:fld>
            <a:endParaRPr lang="en-US" dirty="0"/>
          </a:p>
        </p:txBody>
      </p:sp>
      <p:pic>
        <p:nvPicPr>
          <p:cNvPr id="4" name="Picture 3">
            <a:extLst>
              <a:ext uri="{FF2B5EF4-FFF2-40B4-BE49-F238E27FC236}">
                <a16:creationId xmlns:a16="http://schemas.microsoft.com/office/drawing/2014/main" id="{B9B689F3-C93D-648B-862E-D2BCBBA6B41D}"/>
              </a:ext>
            </a:extLst>
          </p:cNvPr>
          <p:cNvPicPr>
            <a:picLocks noChangeAspect="1"/>
          </p:cNvPicPr>
          <p:nvPr/>
        </p:nvPicPr>
        <p:blipFill>
          <a:blip r:embed="rId3"/>
          <a:stretch>
            <a:fillRect/>
          </a:stretch>
        </p:blipFill>
        <p:spPr>
          <a:xfrm>
            <a:off x="2418829" y="974220"/>
            <a:ext cx="8627541" cy="5805955"/>
          </a:xfrm>
          <a:prstGeom prst="rect">
            <a:avLst/>
          </a:prstGeom>
        </p:spPr>
      </p:pic>
    </p:spTree>
    <p:extLst>
      <p:ext uri="{BB962C8B-B14F-4D97-AF65-F5344CB8AC3E}">
        <p14:creationId xmlns:p14="http://schemas.microsoft.com/office/powerpoint/2010/main" val="8848359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E06EECC5-BC81-B641-8E5C-D69EE2F54D88}"/>
              </a:ext>
            </a:extLst>
          </p:cNvPr>
          <p:cNvSpPr>
            <a:spLocks noGrp="1"/>
          </p:cNvSpPr>
          <p:nvPr>
            <p:ph type="ctrTitle"/>
          </p:nvPr>
        </p:nvSpPr>
        <p:spPr/>
        <p:txBody>
          <a:bodyPr/>
          <a:lstStyle/>
          <a:p>
            <a:r>
              <a:rPr lang="en-US" dirty="0">
                <a:latin typeface="Arial Narrow" panose="020B0604020202020204" pitchFamily="34" charset="0"/>
                <a:cs typeface="Arial Narrow" panose="020B0604020202020204" pitchFamily="34" charset="0"/>
              </a:rPr>
              <a:t>Thank You</a:t>
            </a:r>
          </a:p>
        </p:txBody>
      </p:sp>
      <p:sp>
        <p:nvSpPr>
          <p:cNvPr id="4" name="Date">
            <a:extLst>
              <a:ext uri="{FF2B5EF4-FFF2-40B4-BE49-F238E27FC236}">
                <a16:creationId xmlns:a16="http://schemas.microsoft.com/office/drawing/2014/main" id="{8197DFA7-0FB7-754D-9094-A93DFCD00682}"/>
              </a:ext>
            </a:extLst>
          </p:cNvPr>
          <p:cNvSpPr>
            <a:spLocks noGrp="1"/>
          </p:cNvSpPr>
          <p:nvPr>
            <p:ph type="dt" sz="half" idx="10"/>
          </p:nvPr>
        </p:nvSpPr>
        <p:spPr>
          <a:xfrm>
            <a:off x="8355875" y="6227631"/>
            <a:ext cx="870923" cy="323968"/>
          </a:xfrm>
        </p:spPr>
        <p:txBody>
          <a:bodyPr/>
          <a:lstStyle/>
          <a:p>
            <a:fld id="{69E19CAC-2325-1047-B0FD-9C1EACA0A0AE}" type="datetime1">
              <a:rPr lang="en-US" smtClean="0"/>
              <a:pPr/>
              <a:t>9/5/25</a:t>
            </a:fld>
            <a:endParaRPr lang="en-US" dirty="0"/>
          </a:p>
        </p:txBody>
      </p:sp>
      <p:sp>
        <p:nvSpPr>
          <p:cNvPr id="5" name="Slide Number">
            <a:extLst>
              <a:ext uri="{FF2B5EF4-FFF2-40B4-BE49-F238E27FC236}">
                <a16:creationId xmlns:a16="http://schemas.microsoft.com/office/drawing/2014/main" id="{D8430EBB-A681-8344-9831-C6ACFF85A8B4}"/>
              </a:ext>
            </a:extLst>
          </p:cNvPr>
          <p:cNvSpPr>
            <a:spLocks noGrp="1"/>
          </p:cNvSpPr>
          <p:nvPr>
            <p:ph type="sldNum" sz="quarter" idx="12"/>
          </p:nvPr>
        </p:nvSpPr>
        <p:spPr/>
        <p:txBody>
          <a:bodyPr/>
          <a:lstStyle/>
          <a:p>
            <a:fld id="{8A7A6979-0714-4377-B894-6BE4C2D6E202}" type="slidenum">
              <a:rPr lang="en-US" smtClean="0"/>
              <a:pPr/>
              <a:t>21</a:t>
            </a:fld>
            <a:endParaRPr lang="en-US" dirty="0"/>
          </a:p>
        </p:txBody>
      </p:sp>
    </p:spTree>
    <p:extLst>
      <p:ext uri="{BB962C8B-B14F-4D97-AF65-F5344CB8AC3E}">
        <p14:creationId xmlns:p14="http://schemas.microsoft.com/office/powerpoint/2010/main" val="2425730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394183" y="211388"/>
            <a:ext cx="6925732" cy="569387"/>
          </a:xfrm>
        </p:spPr>
        <p:txBody>
          <a:bodyPr/>
          <a:lstStyle/>
          <a:p>
            <a:r>
              <a:rPr lang="en-US" sz="4000" dirty="0">
                <a:latin typeface="Arial Narrow" panose="020B0604020202020204" pitchFamily="34" charset="0"/>
                <a:cs typeface="Arial Narrow" panose="020B0604020202020204" pitchFamily="34" charset="0"/>
              </a:rPr>
              <a:t>Shear Strain</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3</a:t>
            </a:fld>
            <a:endParaRPr lang="en-US" dirty="0"/>
          </a:p>
        </p:txBody>
      </p:sp>
      <p:pic>
        <p:nvPicPr>
          <p:cNvPr id="4" name="Picture 3">
            <a:extLst>
              <a:ext uri="{FF2B5EF4-FFF2-40B4-BE49-F238E27FC236}">
                <a16:creationId xmlns:a16="http://schemas.microsoft.com/office/drawing/2014/main" id="{38A6F2E2-DC2B-8EAA-3779-4D44D292C80E}"/>
              </a:ext>
            </a:extLst>
          </p:cNvPr>
          <p:cNvPicPr>
            <a:picLocks noChangeAspect="1"/>
          </p:cNvPicPr>
          <p:nvPr/>
        </p:nvPicPr>
        <p:blipFill>
          <a:blip r:embed="rId3"/>
          <a:stretch>
            <a:fillRect/>
          </a:stretch>
        </p:blipFill>
        <p:spPr>
          <a:xfrm>
            <a:off x="2493197" y="964367"/>
            <a:ext cx="7426105" cy="2789501"/>
          </a:xfrm>
          <a:prstGeom prst="rect">
            <a:avLst/>
          </a:prstGeom>
        </p:spPr>
      </p:pic>
      <p:pic>
        <p:nvPicPr>
          <p:cNvPr id="5" name="Picture 4">
            <a:extLst>
              <a:ext uri="{FF2B5EF4-FFF2-40B4-BE49-F238E27FC236}">
                <a16:creationId xmlns:a16="http://schemas.microsoft.com/office/drawing/2014/main" id="{1189F69D-06E9-6C24-248E-21C95F9185CC}"/>
              </a:ext>
            </a:extLst>
          </p:cNvPr>
          <p:cNvPicPr>
            <a:picLocks noChangeAspect="1"/>
          </p:cNvPicPr>
          <p:nvPr/>
        </p:nvPicPr>
        <p:blipFill>
          <a:blip r:embed="rId4"/>
          <a:stretch>
            <a:fillRect/>
          </a:stretch>
        </p:blipFill>
        <p:spPr>
          <a:xfrm>
            <a:off x="2388869" y="3652133"/>
            <a:ext cx="5861188" cy="2757203"/>
          </a:xfrm>
          <a:prstGeom prst="rect">
            <a:avLst/>
          </a:prstGeom>
        </p:spPr>
      </p:pic>
      <p:pic>
        <p:nvPicPr>
          <p:cNvPr id="7" name="Picture 6">
            <a:extLst>
              <a:ext uri="{FF2B5EF4-FFF2-40B4-BE49-F238E27FC236}">
                <a16:creationId xmlns:a16="http://schemas.microsoft.com/office/drawing/2014/main" id="{9F142CF4-CB43-AD4C-E030-982D86AA97B0}"/>
              </a:ext>
            </a:extLst>
          </p:cNvPr>
          <p:cNvPicPr>
            <a:picLocks noChangeAspect="1"/>
          </p:cNvPicPr>
          <p:nvPr/>
        </p:nvPicPr>
        <p:blipFill>
          <a:blip r:embed="rId5"/>
          <a:stretch>
            <a:fillRect/>
          </a:stretch>
        </p:blipFill>
        <p:spPr>
          <a:xfrm>
            <a:off x="7405241" y="5139622"/>
            <a:ext cx="1219168" cy="695140"/>
          </a:xfrm>
          <a:prstGeom prst="rect">
            <a:avLst/>
          </a:prstGeom>
        </p:spPr>
      </p:pic>
      <p:pic>
        <p:nvPicPr>
          <p:cNvPr id="8" name="Picture 7">
            <a:extLst>
              <a:ext uri="{FF2B5EF4-FFF2-40B4-BE49-F238E27FC236}">
                <a16:creationId xmlns:a16="http://schemas.microsoft.com/office/drawing/2014/main" id="{7E97315A-C5D9-D735-8479-9ADAC337D1FD}"/>
              </a:ext>
            </a:extLst>
          </p:cNvPr>
          <p:cNvPicPr>
            <a:picLocks noChangeAspect="1"/>
          </p:cNvPicPr>
          <p:nvPr/>
        </p:nvPicPr>
        <p:blipFill>
          <a:blip r:embed="rId6"/>
          <a:stretch>
            <a:fillRect/>
          </a:stretch>
        </p:blipFill>
        <p:spPr>
          <a:xfrm>
            <a:off x="5496982" y="5691284"/>
            <a:ext cx="5171019" cy="901644"/>
          </a:xfrm>
          <a:prstGeom prst="rect">
            <a:avLst/>
          </a:prstGeom>
        </p:spPr>
      </p:pic>
      <p:sp>
        <p:nvSpPr>
          <p:cNvPr id="9" name="TextBox 8">
            <a:extLst>
              <a:ext uri="{FF2B5EF4-FFF2-40B4-BE49-F238E27FC236}">
                <a16:creationId xmlns:a16="http://schemas.microsoft.com/office/drawing/2014/main" id="{1F551EA2-92DB-6EF0-536C-83D5B39EFFF2}"/>
              </a:ext>
            </a:extLst>
          </p:cNvPr>
          <p:cNvSpPr txBox="1"/>
          <p:nvPr/>
        </p:nvSpPr>
        <p:spPr>
          <a:xfrm>
            <a:off x="8690655" y="5317915"/>
            <a:ext cx="1911101" cy="338554"/>
          </a:xfrm>
          <a:prstGeom prst="rect">
            <a:avLst/>
          </a:prstGeom>
          <a:noFill/>
        </p:spPr>
        <p:txBody>
          <a:bodyPr wrap="none" rtlCol="0">
            <a:spAutoFit/>
          </a:bodyPr>
          <a:lstStyle/>
          <a:p>
            <a:r>
              <a:rPr lang="en-US" sz="1600" dirty="0"/>
              <a:t>G = shear modulus</a:t>
            </a:r>
          </a:p>
        </p:txBody>
      </p:sp>
    </p:spTree>
    <p:extLst>
      <p:ext uri="{BB962C8B-B14F-4D97-AF65-F5344CB8AC3E}">
        <p14:creationId xmlns:p14="http://schemas.microsoft.com/office/powerpoint/2010/main" val="37248499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99589" y="185342"/>
            <a:ext cx="9790341" cy="1107996"/>
          </a:xfrm>
        </p:spPr>
        <p:txBody>
          <a:bodyPr/>
          <a:lstStyle/>
          <a:p>
            <a:r>
              <a:rPr lang="en-US" sz="4000" dirty="0">
                <a:latin typeface="Arial Narrow" panose="020B0604020202020204" pitchFamily="34" charset="0"/>
                <a:cs typeface="Arial Narrow" panose="020B0604020202020204" pitchFamily="34" charset="0"/>
              </a:rPr>
              <a:t>Normal Stress and Shear Components</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4</a:t>
            </a:fld>
            <a:endParaRPr lang="en-US" dirty="0"/>
          </a:p>
        </p:txBody>
      </p:sp>
      <p:pic>
        <p:nvPicPr>
          <p:cNvPr id="4" name="Picture 3">
            <a:extLst>
              <a:ext uri="{FF2B5EF4-FFF2-40B4-BE49-F238E27FC236}">
                <a16:creationId xmlns:a16="http://schemas.microsoft.com/office/drawing/2014/main" id="{32D825EC-3285-E61A-D342-0500F4102433}"/>
              </a:ext>
            </a:extLst>
          </p:cNvPr>
          <p:cNvPicPr>
            <a:picLocks noChangeAspect="1"/>
          </p:cNvPicPr>
          <p:nvPr/>
        </p:nvPicPr>
        <p:blipFill>
          <a:blip r:embed="rId3"/>
          <a:stretch>
            <a:fillRect/>
          </a:stretch>
        </p:blipFill>
        <p:spPr>
          <a:xfrm>
            <a:off x="2940092" y="913262"/>
            <a:ext cx="6235870" cy="3928480"/>
          </a:xfrm>
          <a:prstGeom prst="rect">
            <a:avLst/>
          </a:prstGeom>
        </p:spPr>
      </p:pic>
      <p:pic>
        <p:nvPicPr>
          <p:cNvPr id="5" name="Picture 4">
            <a:extLst>
              <a:ext uri="{FF2B5EF4-FFF2-40B4-BE49-F238E27FC236}">
                <a16:creationId xmlns:a16="http://schemas.microsoft.com/office/drawing/2014/main" id="{3B66619A-4626-A464-36BE-38303030BCC5}"/>
              </a:ext>
            </a:extLst>
          </p:cNvPr>
          <p:cNvPicPr>
            <a:picLocks noChangeAspect="1"/>
          </p:cNvPicPr>
          <p:nvPr/>
        </p:nvPicPr>
        <p:blipFill>
          <a:blip r:embed="rId4"/>
          <a:stretch>
            <a:fillRect/>
          </a:stretch>
        </p:blipFill>
        <p:spPr>
          <a:xfrm>
            <a:off x="3477167" y="4872427"/>
            <a:ext cx="6021614" cy="1884314"/>
          </a:xfrm>
          <a:prstGeom prst="rect">
            <a:avLst/>
          </a:prstGeom>
        </p:spPr>
      </p:pic>
    </p:spTree>
    <p:extLst>
      <p:ext uri="{BB962C8B-B14F-4D97-AF65-F5344CB8AC3E}">
        <p14:creationId xmlns:p14="http://schemas.microsoft.com/office/powerpoint/2010/main" val="1010703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404693" y="244052"/>
            <a:ext cx="6925732" cy="569387"/>
          </a:xfrm>
        </p:spPr>
        <p:txBody>
          <a:bodyPr/>
          <a:lstStyle/>
          <a:p>
            <a:r>
              <a:rPr lang="en-US" sz="4000" dirty="0">
                <a:latin typeface="Arial Narrow" panose="020B0604020202020204" pitchFamily="34" charset="0"/>
                <a:cs typeface="Arial Narrow" panose="020B0604020202020204" pitchFamily="34" charset="0"/>
              </a:rPr>
              <a:t>Example 3.1 from Lecture Book</a:t>
            </a:r>
          </a:p>
        </p:txBody>
      </p:sp>
      <p:pic>
        <p:nvPicPr>
          <p:cNvPr id="7" name="Picture 6">
            <a:extLst>
              <a:ext uri="{FF2B5EF4-FFF2-40B4-BE49-F238E27FC236}">
                <a16:creationId xmlns:a16="http://schemas.microsoft.com/office/drawing/2014/main" id="{C99D91B4-C6C5-1607-F2FA-3050DA5B7250}"/>
              </a:ext>
            </a:extLst>
          </p:cNvPr>
          <p:cNvPicPr>
            <a:picLocks noChangeAspect="1"/>
          </p:cNvPicPr>
          <p:nvPr/>
        </p:nvPicPr>
        <p:blipFill>
          <a:blip r:embed="rId3"/>
          <a:stretch>
            <a:fillRect/>
          </a:stretch>
        </p:blipFill>
        <p:spPr>
          <a:xfrm>
            <a:off x="1387391" y="1004756"/>
            <a:ext cx="9586787" cy="5396044"/>
          </a:xfrm>
          <a:prstGeom prst="rect">
            <a:avLst/>
          </a:prstGeom>
        </p:spPr>
      </p:pic>
      <p:sp>
        <p:nvSpPr>
          <p:cNvPr id="8" name="Slide Number">
            <a:extLst>
              <a:ext uri="{FF2B5EF4-FFF2-40B4-BE49-F238E27FC236}">
                <a16:creationId xmlns:a16="http://schemas.microsoft.com/office/drawing/2014/main" id="{B328365F-715F-5CAE-7BFD-E507E7F8A650}"/>
              </a:ext>
            </a:extLst>
          </p:cNvPr>
          <p:cNvSpPr>
            <a:spLocks noGrp="1"/>
          </p:cNvSpPr>
          <p:nvPr>
            <p:ph type="sldNum" sz="quarter" idx="12"/>
          </p:nvPr>
        </p:nvSpPr>
        <p:spPr>
          <a:xfrm>
            <a:off x="11826240" y="6492240"/>
            <a:ext cx="365760" cy="365760"/>
          </a:xfrm>
        </p:spPr>
        <p:txBody>
          <a:bodyPr/>
          <a:lstStyle/>
          <a:p>
            <a:fld id="{8A7A6979-0714-4377-B894-6BE4C2D6E202}" type="slidenum">
              <a:rPr lang="en-US" smtClean="0"/>
              <a:pPr/>
              <a:t>5</a:t>
            </a:fld>
            <a:endParaRPr lang="en-US" dirty="0"/>
          </a:p>
        </p:txBody>
      </p:sp>
      <mc:AlternateContent xmlns:mc="http://schemas.openxmlformats.org/markup-compatibility/2006" xmlns:p14="http://schemas.microsoft.com/office/powerpoint/2010/main">
        <mc:Choice Requires="p14">
          <p:contentPart p14:bwMode="auto" r:id="rId4">
            <p14:nvContentPartPr>
              <p14:cNvPr id="3" name="Ink 2">
                <a:extLst>
                  <a:ext uri="{FF2B5EF4-FFF2-40B4-BE49-F238E27FC236}">
                    <a16:creationId xmlns:a16="http://schemas.microsoft.com/office/drawing/2014/main" id="{1B4FF71D-D330-A711-CB94-7B92DE9FFC7C}"/>
                  </a:ext>
                </a:extLst>
              </p14:cNvPr>
              <p14:cNvContentPartPr/>
              <p14:nvPr/>
            </p14:nvContentPartPr>
            <p14:xfrm>
              <a:off x="8581320" y="4230720"/>
              <a:ext cx="638280" cy="2193480"/>
            </p14:xfrm>
          </p:contentPart>
        </mc:Choice>
        <mc:Fallback xmlns="">
          <p:pic>
            <p:nvPicPr>
              <p:cNvPr id="3" name="Ink 2">
                <a:extLst>
                  <a:ext uri="{FF2B5EF4-FFF2-40B4-BE49-F238E27FC236}">
                    <a16:creationId xmlns:a16="http://schemas.microsoft.com/office/drawing/2014/main" id="{1B4FF71D-D330-A711-CB94-7B92DE9FFC7C}"/>
                  </a:ext>
                </a:extLst>
              </p:cNvPr>
              <p:cNvPicPr/>
              <p:nvPr/>
            </p:nvPicPr>
            <p:blipFill>
              <a:blip r:embed="rId5"/>
              <a:stretch>
                <a:fillRect/>
              </a:stretch>
            </p:blipFill>
            <p:spPr>
              <a:xfrm>
                <a:off x="8571960" y="4221360"/>
                <a:ext cx="657000" cy="2212200"/>
              </a:xfrm>
              <a:prstGeom prst="rect">
                <a:avLst/>
              </a:prstGeom>
            </p:spPr>
          </p:pic>
        </mc:Fallback>
      </mc:AlternateContent>
    </p:spTree>
    <p:extLst>
      <p:ext uri="{BB962C8B-B14F-4D97-AF65-F5344CB8AC3E}">
        <p14:creationId xmlns:p14="http://schemas.microsoft.com/office/powerpoint/2010/main" val="3832612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945AAC5-7845-8BE3-B775-532CA0386B37}"/>
              </a:ext>
            </a:extLst>
          </p:cNvPr>
          <p:cNvSpPr>
            <a:spLocks noGrp="1"/>
          </p:cNvSpPr>
          <p:nvPr>
            <p:ph type="sldNum" sz="quarter" idx="12"/>
          </p:nvPr>
        </p:nvSpPr>
        <p:spPr/>
        <p:txBody>
          <a:bodyPr/>
          <a:lstStyle/>
          <a:p>
            <a:fld id="{8A7A6979-0714-4377-B894-6BE4C2D6E202}" type="slidenum">
              <a:rPr lang="en-US" smtClean="0"/>
              <a:pPr/>
              <a:t>6</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651BA1AF-CA62-9125-028C-C2A17D093367}"/>
                  </a:ext>
                </a:extLst>
              </p14:cNvPr>
              <p14:cNvContentPartPr/>
              <p14:nvPr/>
            </p14:nvContentPartPr>
            <p14:xfrm>
              <a:off x="837360" y="44280"/>
              <a:ext cx="10964520" cy="4182120"/>
            </p14:xfrm>
          </p:contentPart>
        </mc:Choice>
        <mc:Fallback>
          <p:pic>
            <p:nvPicPr>
              <p:cNvPr id="2" name="Ink 1">
                <a:extLst>
                  <a:ext uri="{FF2B5EF4-FFF2-40B4-BE49-F238E27FC236}">
                    <a16:creationId xmlns:a16="http://schemas.microsoft.com/office/drawing/2014/main" id="{651BA1AF-CA62-9125-028C-C2A17D093367}"/>
                  </a:ext>
                </a:extLst>
              </p:cNvPr>
              <p:cNvPicPr/>
              <p:nvPr/>
            </p:nvPicPr>
            <p:blipFill>
              <a:blip r:embed="rId3"/>
              <a:stretch>
                <a:fillRect/>
              </a:stretch>
            </p:blipFill>
            <p:spPr>
              <a:xfrm>
                <a:off x="821160" y="28080"/>
                <a:ext cx="10996920" cy="4214520"/>
              </a:xfrm>
              <a:prstGeom prst="rect">
                <a:avLst/>
              </a:prstGeom>
            </p:spPr>
          </p:pic>
        </mc:Fallback>
      </mc:AlternateContent>
    </p:spTree>
    <p:extLst>
      <p:ext uri="{BB962C8B-B14F-4D97-AF65-F5344CB8AC3E}">
        <p14:creationId xmlns:p14="http://schemas.microsoft.com/office/powerpoint/2010/main" val="7305259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a:extLst>
              <a:ext uri="{FF2B5EF4-FFF2-40B4-BE49-F238E27FC236}">
                <a16:creationId xmlns:a16="http://schemas.microsoft.com/office/drawing/2014/main" id="{4C68859C-C6DA-FE49-AE9B-16641E5CEF1C}"/>
              </a:ext>
            </a:extLst>
          </p:cNvPr>
          <p:cNvSpPr>
            <a:spLocks noGrp="1"/>
          </p:cNvSpPr>
          <p:nvPr>
            <p:ph type="ctrTitle"/>
          </p:nvPr>
        </p:nvSpPr>
        <p:spPr>
          <a:xfrm>
            <a:off x="278569" y="223032"/>
            <a:ext cx="6925732" cy="569387"/>
          </a:xfrm>
        </p:spPr>
        <p:txBody>
          <a:bodyPr/>
          <a:lstStyle/>
          <a:p>
            <a:r>
              <a:rPr lang="en-US" sz="4000" dirty="0">
                <a:latin typeface="Arial Narrow" panose="020B0604020202020204" pitchFamily="34" charset="0"/>
                <a:cs typeface="Arial Narrow" panose="020B0604020202020204" pitchFamily="34" charset="0"/>
              </a:rPr>
              <a:t>Example 3.3 from Lecture Book</a:t>
            </a:r>
          </a:p>
        </p:txBody>
      </p:sp>
      <p:sp>
        <p:nvSpPr>
          <p:cNvPr id="6" name="Slide Number">
            <a:extLst>
              <a:ext uri="{FF2B5EF4-FFF2-40B4-BE49-F238E27FC236}">
                <a16:creationId xmlns:a16="http://schemas.microsoft.com/office/drawing/2014/main" id="{8A79D7E4-37C0-1549-8E7C-EDC9B2FE68B5}"/>
              </a:ext>
            </a:extLst>
          </p:cNvPr>
          <p:cNvSpPr>
            <a:spLocks noGrp="1"/>
          </p:cNvSpPr>
          <p:nvPr>
            <p:ph type="sldNum" sz="quarter" idx="12"/>
          </p:nvPr>
        </p:nvSpPr>
        <p:spPr/>
        <p:txBody>
          <a:bodyPr/>
          <a:lstStyle/>
          <a:p>
            <a:fld id="{8A7A6979-0714-4377-B894-6BE4C2D6E202}" type="slidenum">
              <a:rPr lang="en-US" smtClean="0"/>
              <a:pPr/>
              <a:t>7</a:t>
            </a:fld>
            <a:endParaRPr lang="en-US" dirty="0"/>
          </a:p>
        </p:txBody>
      </p:sp>
      <p:pic>
        <p:nvPicPr>
          <p:cNvPr id="3" name="Picture 2">
            <a:extLst>
              <a:ext uri="{FF2B5EF4-FFF2-40B4-BE49-F238E27FC236}">
                <a16:creationId xmlns:a16="http://schemas.microsoft.com/office/drawing/2014/main" id="{AF07426B-CE58-27C2-0F5F-2058D48C96E7}"/>
              </a:ext>
            </a:extLst>
          </p:cNvPr>
          <p:cNvPicPr>
            <a:picLocks noChangeAspect="1"/>
          </p:cNvPicPr>
          <p:nvPr/>
        </p:nvPicPr>
        <p:blipFill>
          <a:blip r:embed="rId3"/>
          <a:stretch>
            <a:fillRect/>
          </a:stretch>
        </p:blipFill>
        <p:spPr>
          <a:xfrm>
            <a:off x="1474991" y="1038865"/>
            <a:ext cx="9413725" cy="5451109"/>
          </a:xfrm>
          <a:prstGeom prst="rect">
            <a:avLst/>
          </a:prstGeom>
        </p:spPr>
      </p:pic>
      <mc:AlternateContent xmlns:mc="http://schemas.openxmlformats.org/markup-compatibility/2006">
        <mc:Choice xmlns:p14="http://schemas.microsoft.com/office/powerpoint/2010/main" Requires="p14">
          <p:contentPart p14:bwMode="auto" r:id="rId4">
            <p14:nvContentPartPr>
              <p14:cNvPr id="4" name="Ink 3">
                <a:extLst>
                  <a:ext uri="{FF2B5EF4-FFF2-40B4-BE49-F238E27FC236}">
                    <a16:creationId xmlns:a16="http://schemas.microsoft.com/office/drawing/2014/main" id="{E83EFEEE-98C2-5367-35E3-53E9201E483E}"/>
                  </a:ext>
                </a:extLst>
              </p14:cNvPr>
              <p14:cNvContentPartPr/>
              <p14:nvPr/>
            </p14:nvContentPartPr>
            <p14:xfrm>
              <a:off x="7469280" y="1497240"/>
              <a:ext cx="4457160" cy="2122560"/>
            </p14:xfrm>
          </p:contentPart>
        </mc:Choice>
        <mc:Fallback>
          <p:pic>
            <p:nvPicPr>
              <p:cNvPr id="4" name="Ink 3">
                <a:extLst>
                  <a:ext uri="{FF2B5EF4-FFF2-40B4-BE49-F238E27FC236}">
                    <a16:creationId xmlns:a16="http://schemas.microsoft.com/office/drawing/2014/main" id="{E83EFEEE-98C2-5367-35E3-53E9201E483E}"/>
                  </a:ext>
                </a:extLst>
              </p:cNvPr>
              <p:cNvPicPr/>
              <p:nvPr/>
            </p:nvPicPr>
            <p:blipFill>
              <a:blip r:embed="rId5"/>
              <a:stretch>
                <a:fillRect/>
              </a:stretch>
            </p:blipFill>
            <p:spPr>
              <a:xfrm>
                <a:off x="7453080" y="1481040"/>
                <a:ext cx="4489560" cy="2154960"/>
              </a:xfrm>
              <a:prstGeom prst="rect">
                <a:avLst/>
              </a:prstGeom>
            </p:spPr>
          </p:pic>
        </mc:Fallback>
      </mc:AlternateContent>
    </p:spTree>
    <p:extLst>
      <p:ext uri="{BB962C8B-B14F-4D97-AF65-F5344CB8AC3E}">
        <p14:creationId xmlns:p14="http://schemas.microsoft.com/office/powerpoint/2010/main" val="3588197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8</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CD96D958-1635-33F5-4C8A-624393AA3566}"/>
                  </a:ext>
                </a:extLst>
              </p14:cNvPr>
              <p14:cNvContentPartPr/>
              <p14:nvPr/>
            </p14:nvContentPartPr>
            <p14:xfrm>
              <a:off x="575640" y="186120"/>
              <a:ext cx="11612160" cy="6156000"/>
            </p14:xfrm>
          </p:contentPart>
        </mc:Choice>
        <mc:Fallback>
          <p:pic>
            <p:nvPicPr>
              <p:cNvPr id="2" name="Ink 1">
                <a:extLst>
                  <a:ext uri="{FF2B5EF4-FFF2-40B4-BE49-F238E27FC236}">
                    <a16:creationId xmlns:a16="http://schemas.microsoft.com/office/drawing/2014/main" id="{CD96D958-1635-33F5-4C8A-624393AA3566}"/>
                  </a:ext>
                </a:extLst>
              </p:cNvPr>
              <p:cNvPicPr/>
              <p:nvPr/>
            </p:nvPicPr>
            <p:blipFill>
              <a:blip r:embed="rId3"/>
              <a:stretch>
                <a:fillRect/>
              </a:stretch>
            </p:blipFill>
            <p:spPr>
              <a:xfrm>
                <a:off x="559440" y="169920"/>
                <a:ext cx="11644560" cy="6188400"/>
              </a:xfrm>
              <a:prstGeom prst="rect">
                <a:avLst/>
              </a:prstGeom>
            </p:spPr>
          </p:pic>
        </mc:Fallback>
      </mc:AlternateContent>
    </p:spTree>
    <p:extLst>
      <p:ext uri="{BB962C8B-B14F-4D97-AF65-F5344CB8AC3E}">
        <p14:creationId xmlns:p14="http://schemas.microsoft.com/office/powerpoint/2010/main" val="12283546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759015-9BED-8857-5D19-41BC153A4CA3}"/>
              </a:ext>
            </a:extLst>
          </p:cNvPr>
          <p:cNvSpPr>
            <a:spLocks noGrp="1"/>
          </p:cNvSpPr>
          <p:nvPr>
            <p:ph type="sldNum" sz="quarter" idx="12"/>
          </p:nvPr>
        </p:nvSpPr>
        <p:spPr/>
        <p:txBody>
          <a:bodyPr/>
          <a:lstStyle/>
          <a:p>
            <a:fld id="{8A7A6979-0714-4377-B894-6BE4C2D6E202}" type="slidenum">
              <a:rPr lang="en-US" smtClean="0"/>
              <a:pPr/>
              <a:t>9</a:t>
            </a:fld>
            <a:endParaRPr lang="en-US" dirty="0"/>
          </a:p>
        </p:txBody>
      </p:sp>
      <mc:AlternateContent xmlns:mc="http://schemas.openxmlformats.org/markup-compatibility/2006">
        <mc:Choice xmlns:p14="http://schemas.microsoft.com/office/powerpoint/2010/main" Requires="p14">
          <p:contentPart p14:bwMode="auto" r:id="rId2">
            <p14:nvContentPartPr>
              <p14:cNvPr id="2" name="Ink 1">
                <a:extLst>
                  <a:ext uri="{FF2B5EF4-FFF2-40B4-BE49-F238E27FC236}">
                    <a16:creationId xmlns:a16="http://schemas.microsoft.com/office/drawing/2014/main" id="{753A3392-FE4F-7905-E06A-C189BB92714A}"/>
                  </a:ext>
                </a:extLst>
              </p14:cNvPr>
              <p14:cNvContentPartPr/>
              <p14:nvPr/>
            </p14:nvContentPartPr>
            <p14:xfrm>
              <a:off x="500760" y="150480"/>
              <a:ext cx="11226600" cy="6707520"/>
            </p14:xfrm>
          </p:contentPart>
        </mc:Choice>
        <mc:Fallback>
          <p:pic>
            <p:nvPicPr>
              <p:cNvPr id="2" name="Ink 1">
                <a:extLst>
                  <a:ext uri="{FF2B5EF4-FFF2-40B4-BE49-F238E27FC236}">
                    <a16:creationId xmlns:a16="http://schemas.microsoft.com/office/drawing/2014/main" id="{753A3392-FE4F-7905-E06A-C189BB92714A}"/>
                  </a:ext>
                </a:extLst>
              </p:cNvPr>
              <p:cNvPicPr/>
              <p:nvPr/>
            </p:nvPicPr>
            <p:blipFill>
              <a:blip r:embed="rId3"/>
              <a:stretch>
                <a:fillRect/>
              </a:stretch>
            </p:blipFill>
            <p:spPr>
              <a:xfrm>
                <a:off x="484560" y="134280"/>
                <a:ext cx="11259000" cy="6739920"/>
              </a:xfrm>
              <a:prstGeom prst="rect">
                <a:avLst/>
              </a:prstGeom>
            </p:spPr>
          </p:pic>
        </mc:Fallback>
      </mc:AlternateContent>
    </p:spTree>
    <p:extLst>
      <p:ext uri="{BB962C8B-B14F-4D97-AF65-F5344CB8AC3E}">
        <p14:creationId xmlns:p14="http://schemas.microsoft.com/office/powerpoint/2010/main" val="3270269322"/>
      </p:ext>
    </p:extLst>
  </p:cSld>
  <p:clrMapOvr>
    <a:masterClrMapping/>
  </p:clrMapOvr>
</p:sld>
</file>

<file path=ppt/theme/theme1.xml><?xml version="1.0" encoding="utf-8"?>
<a:theme xmlns:a="http://schemas.openxmlformats.org/drawingml/2006/main" name="Purdue2">
  <a:themeElements>
    <a:clrScheme name="PurdueColors">
      <a:dk1>
        <a:srgbClr val="000000"/>
      </a:dk1>
      <a:lt1>
        <a:srgbClr val="000000"/>
      </a:lt1>
      <a:dk2>
        <a:srgbClr val="C4BFC0"/>
      </a:dk2>
      <a:lt2>
        <a:srgbClr val="C9B991"/>
      </a:lt2>
      <a:accent1>
        <a:srgbClr val="8E6F3E"/>
      </a:accent1>
      <a:accent2>
        <a:srgbClr val="555960"/>
      </a:accent2>
      <a:accent3>
        <a:srgbClr val="C9B991"/>
      </a:accent3>
      <a:accent4>
        <a:srgbClr val="FFFFFF"/>
      </a:accent4>
      <a:accent5>
        <a:srgbClr val="000000"/>
      </a:accent5>
      <a:accent6>
        <a:srgbClr val="555960"/>
      </a:accent6>
      <a:hlink>
        <a:srgbClr val="000000"/>
      </a:hlink>
      <a:folHlink>
        <a:srgbClr val="555960"/>
      </a:folHlink>
    </a:clrScheme>
    <a:fontScheme name="PurdueBrand">
      <a:majorFont>
        <a:latin typeface="Acumin Pro ExtraCondensed Smbd"/>
        <a:ea typeface=""/>
        <a:cs typeface=""/>
      </a:majorFont>
      <a:minorFont>
        <a:latin typeface="Acumin Pro"/>
        <a:ea typeface=""/>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U-IE-Template_Black_StandardScreen" id="{E89C3307-748B-AB41-927F-A1C98E8C6764}" vid="{73600533-07C5-D24B-8F18-B757735831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PU-ME-Template_Black_StandardScreen</Template>
  <TotalTime>16378</TotalTime>
  <Words>96</Words>
  <Application>Microsoft Office PowerPoint</Application>
  <PresentationFormat>Widescreen</PresentationFormat>
  <Paragraphs>51</Paragraphs>
  <Slides>21</Slides>
  <Notes>11</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Purdue2</vt:lpstr>
      <vt:lpstr>MECHANICS OF MATERIALS</vt:lpstr>
      <vt:lpstr>Shear Stress</vt:lpstr>
      <vt:lpstr>Shear Strain</vt:lpstr>
      <vt:lpstr>Normal Stress and Shear Components</vt:lpstr>
      <vt:lpstr>Example 3.1 from Lecture Book</vt:lpstr>
      <vt:lpstr>PowerPoint Presentation</vt:lpstr>
      <vt:lpstr>Example 3.3 from Lecture Book</vt:lpstr>
      <vt:lpstr>PowerPoint Presentation</vt:lpstr>
      <vt:lpstr>PowerPoint Presentation</vt:lpstr>
      <vt:lpstr>Example 3.5 from Lecture Book</vt:lpstr>
      <vt:lpstr>PowerPoint Presentation</vt:lpstr>
      <vt:lpstr>PowerPoint Presentation</vt:lpstr>
      <vt:lpstr>PowerPoint Presentation</vt:lpstr>
      <vt:lpstr>Example 3.6 from Lecture Book</vt:lpstr>
      <vt:lpstr>PowerPoint Presentation</vt:lpstr>
      <vt:lpstr>PowerPoint Presentation</vt:lpstr>
      <vt:lpstr>Example 3.2 from Lecture Book</vt:lpstr>
      <vt:lpstr>PowerPoint Presentation</vt:lpstr>
      <vt:lpstr>PowerPoint Presentation</vt:lpstr>
      <vt:lpstr>Summary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Shubhra</dc:creator>
  <cp:lastModifiedBy>Shubhra Bansal</cp:lastModifiedBy>
  <cp:revision>27</cp:revision>
  <dcterms:created xsi:type="dcterms:W3CDTF">2023-01-09T07:57:13Z</dcterms:created>
  <dcterms:modified xsi:type="dcterms:W3CDTF">2025-09-05T10:50:15Z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4044bd30-2ed7-4c9d-9d12-46200872a97b_Enabled">
    <vt:lpwstr>true</vt:lpwstr>
  </property>
  <property fmtid="{D5CDD505-2E9C-101B-9397-08002B2CF9AE}" pid="3" name="MSIP_Label_4044bd30-2ed7-4c9d-9d12-46200872a97b_SetDate">
    <vt:lpwstr>2023-08-09T17:42:03Z</vt:lpwstr>
  </property>
  <property fmtid="{D5CDD505-2E9C-101B-9397-08002B2CF9AE}" pid="4" name="MSIP_Label_4044bd30-2ed7-4c9d-9d12-46200872a97b_Method">
    <vt:lpwstr>Standard</vt:lpwstr>
  </property>
  <property fmtid="{D5CDD505-2E9C-101B-9397-08002B2CF9AE}" pid="5" name="MSIP_Label_4044bd30-2ed7-4c9d-9d12-46200872a97b_Name">
    <vt:lpwstr>defa4170-0d19-0005-0004-bc88714345d2</vt:lpwstr>
  </property>
  <property fmtid="{D5CDD505-2E9C-101B-9397-08002B2CF9AE}" pid="6" name="MSIP_Label_4044bd30-2ed7-4c9d-9d12-46200872a97b_SiteId">
    <vt:lpwstr>4130bd39-7c53-419c-b1e5-8758d6d63f21</vt:lpwstr>
  </property>
  <property fmtid="{D5CDD505-2E9C-101B-9397-08002B2CF9AE}" pid="7" name="MSIP_Label_4044bd30-2ed7-4c9d-9d12-46200872a97b_ActionId">
    <vt:lpwstr>e471e669-3334-4b1d-88bc-7ec9afa950f9</vt:lpwstr>
  </property>
  <property fmtid="{D5CDD505-2E9C-101B-9397-08002B2CF9AE}" pid="8" name="MSIP_Label_4044bd30-2ed7-4c9d-9d12-46200872a97b_ContentBits">
    <vt:lpwstr>0</vt:lpwstr>
  </property>
</Properties>
</file>