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5"/>
  </p:notesMasterIdLst>
  <p:sldIdLst>
    <p:sldId id="257" r:id="rId2"/>
    <p:sldId id="369" r:id="rId3"/>
    <p:sldId id="366" r:id="rId4"/>
    <p:sldId id="316" r:id="rId5"/>
    <p:sldId id="365" r:id="rId6"/>
    <p:sldId id="371" r:id="rId7"/>
    <p:sldId id="367" r:id="rId8"/>
    <p:sldId id="372" r:id="rId9"/>
    <p:sldId id="368" r:id="rId10"/>
    <p:sldId id="301" r:id="rId11"/>
    <p:sldId id="309" r:id="rId12"/>
    <p:sldId id="308" r:id="rId13"/>
    <p:sldId id="262" r:id="rId14"/>
  </p:sldIdLst>
  <p:sldSz cx="12192000" cy="6858000"/>
  <p:notesSz cx="6858000" cy="9144000"/>
  <p:embeddedFontLst>
    <p:embeddedFont>
      <p:font typeface="Acumin Pro" panose="020B0504020202020204"/>
      <p:regular r:id="rId16"/>
      <p:bold r:id="rId17"/>
      <p:italic r:id="rId18"/>
      <p:boldItalic r:id="rId19"/>
    </p:embeddedFont>
    <p:embeddedFont>
      <p:font typeface="Acumin Pro ExtraCondensed" panose="020B0508020202020204" pitchFamily="34" charset="77"/>
      <p:regular r:id="rId20"/>
      <p:bold r:id="rId21"/>
      <p:italic r:id="rId22"/>
      <p:boldItalic r:id="rId23"/>
    </p:embeddedFont>
    <p:embeddedFont>
      <p:font typeface="Acumin Pro ExtraCondensed Smbd" panose="020B0708020202020204" pitchFamily="34" charset="77"/>
      <p:regular r:id="rId24"/>
      <p:bold r:id="rId25"/>
      <p:italic r:id="rId26"/>
      <p:boldItalic r:id="rId27"/>
    </p:embeddedFont>
    <p:embeddedFont>
      <p:font typeface="Acumin Pro Medium" panose="020B0604020202020204" pitchFamily="34" charset="77"/>
      <p:regular r:id="rId28"/>
      <p:italic r:id="rId29"/>
    </p:embeddedFont>
    <p:embeddedFont>
      <p:font typeface="Acumin Pro Semibold" panose="020B0704020202020204"/>
      <p:regular r:id="rId30"/>
      <p:bold r:id="rId31"/>
      <p:italic r:id="rId32"/>
      <p:boldItalic r:id="rId33"/>
    </p:embeddedFont>
    <p:embeddedFont>
      <p:font typeface="Acumin Pro SemiCondensed" panose="020B0506020202020204" pitchFamily="34" charset="77"/>
      <p:regular r:id="rId34"/>
      <p:bold r:id="rId35"/>
      <p:italic r:id="rId36"/>
      <p:boldItalic r:id="rId37"/>
    </p:embeddedFont>
    <p:embeddedFont>
      <p:font typeface="Arial Narrow" panose="020B0606020202030204" pitchFamily="34" charset="0"/>
      <p:regular r:id="rId38"/>
      <p:bold r:id="rId39"/>
      <p:italic r:id="rId40"/>
      <p:boldItalic r:id="rId41"/>
    </p:embeddedFont>
    <p:embeddedFont>
      <p:font typeface="United Sans Cd Md" pitchFamily="2" charset="77"/>
      <p:regular r:id="rId42"/>
    </p:embeddedFont>
    <p:embeddedFont>
      <p:font typeface="United Sans Reg Medium" pitchFamily="2" charset="77"/>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83" autoAdjust="0"/>
    <p:restoredTop sz="86401"/>
  </p:normalViewPr>
  <p:slideViewPr>
    <p:cSldViewPr snapToGrid="0" snapToObjects="1">
      <p:cViewPr varScale="1">
        <p:scale>
          <a:sx n="125" d="100"/>
          <a:sy n="125" d="100"/>
        </p:scale>
        <p:origin x="568"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theme" Target="theme/theme1.xml"/><Relationship Id="rId20" Type="http://schemas.openxmlformats.org/officeDocument/2006/relationships/font" Target="fonts/font5.fntdata"/><Relationship Id="rId41" Type="http://schemas.openxmlformats.org/officeDocument/2006/relationships/font" Target="fonts/font26.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2:42:08.022"/>
    </inkml:context>
    <inkml:brush xml:id="br0">
      <inkml:brushProperty name="width" value="0.09086" units="cm"/>
      <inkml:brushProperty name="height" value="0.09086" units="cm"/>
      <inkml:brushProperty name="color" value="#FF0000"/>
    </inkml:brush>
  </inkml:definitions>
  <inkml:trace contextRef="#ctx0" brushRef="#br0">20873 7587 5921,'-7'0'-132,"2"0"309,5 0-16,-6 0 0,3-4 1,-5-1-77,-1 1-103,2 4 0,0 0 0,3 0 62,-5 0 1,-1 2 472,2 2-390,-4-3-103,5 5 0,2-6-42,5 0 1,5 0-159,8 0 164,0 0-41,0 0 1,-5-4 0,1-1 23,1 3 13,-5 0 14,1 2 1,-8 4 0,0 2 0,-4 0 100,-1-1 0,-2 1-50,-3-2 0,3-1 147,1 6-85,5-7 1,-7 6 56,6-4-135,-1-3 1,7 5 0,2-6 0,6 0 0,6 0 1,-2 0-102,3 0 1,1-4 44,-1-1 0,6-3 1,-3 4-1,-1-1-44,-2 0 0,-2 3-2,-3-2 0,1-2-41,0 2 0,0 0-172,-1 4 1,-3-4 280,-1-1 0,-16-10 0,-1 1 0</inkml:trace>
  <inkml:trace contextRef="#ctx0" brushRef="#br0" timeOffset="1">1148 9831 8137,'-13'-6'59,"-4"-1"1,0-4 0,1 1 0,2 2 0,1-1 0,1 1 0,-1-1 297,0-1 0,6-1 1,3-3-1,2-2 106,2-1-327,0-11 0,3 6 0,4-7 0,7 0 0,6 0 512,7-5-606,4-3 0,8 0 0,0 3 0,2 4 0,3 3 1,2 2-1,0 2 1,0 6 0,-2 1 1,-8 12-1,-2 4-259,-4 7 1,-4 3 0,-5 11 0,-4 2-374,-3 1 0,-7 6 0,-1 1 0,-2-1-556,0-3 1,1 0 472,-5-10 672,0 5 0,-17-24 0,-5-1 0</inkml:trace>
  <inkml:trace contextRef="#ctx0" brushRef="#br0" timeOffset="2">1492 9334 8156,'-19'-6'0,"1"0"-20,-3-2 0,-6 2 1,6 8-1,1 3-178,0 8 0,2 11 619,-4 10 1,-2 4-255,3 5 0,-3 8 0,0 8 1,3 7-95,12-31 0,1 2 0,-1-1 0,1 0-338,1 4 1,1 1 0,0-5 0,2 0 236,4 32 1,6-8 0,3-7 0,7-6 102,5-9 0,5-5-164,4-7 0,-2-8-40,6-5 0,-4-2 0,4-7 0,2-1-424,6-1 1,-1-10 552,5-4 0,1-4 0,4-7 0,0 1 0,0-7 0,0-2 0</inkml:trace>
  <inkml:trace contextRef="#ctx0" brushRef="#br0" timeOffset="3">2040 9793 8156,'0'-14'0,"0"-3"0,0 2 0,0-2 0,6 5 147,2 3 0,8-1 0,4 5 1,2-1 355,5 0 0,6 1-588,-3 0-126,5 4 0,-4-5 0,3 5 0,-3-2 0,-2-1 211,-4 1 0,-8 13 0,-11 4 0</inkml:trace>
  <inkml:trace contextRef="#ctx0" brushRef="#br0" timeOffset="4">2078 10010 8156,'-17'-5'333,"0"0"0,2-1 332,1 0 0,7 1 1,4 2-331,6-1 1,5-1 0,9 5 0,4 0-417,3 0 0,3 0 0,3 0 0,4 0-570,3 0 0,1-1 0,0-2 651,1-1 0,15-13 0,9-4 0,6-1 0,0 1 0</inkml:trace>
  <inkml:trace contextRef="#ctx0" brushRef="#br0" timeOffset="5">4182 8811 8124,'0'-13'-125,"0"0"1,0 1-1,0-1 1,2 0 545,2 0 0,-3 1 0,4-1 0,-4 0 988,-1 0-960,0 6-393,0 2 0,-1 5 0,-2 1 1,-3 3-1,0 5-106,1 2 91,1 2 1,2 5 0,-1 4-1,-1 2 1,1 1 0,2 1-1,1-1-94,0 1 1,0-1 0,0 1 0,0-2-28,0-3 0,0 3 1,1-4-1,2 0-22,1-3 1,1 1-138,-5-1 209,5 0 1,-3-8-1,3-1-38,1 2 37,-5-4 35,5-1 1,-6-6 105,0-3 1,0 1 102,0-6 1,-1 7-236,-4-3 0,3-2-38,-7-1-7,6 2-181,-2 0 0,3 2-14,-2 0 0,2-2 118,-2 2 23,3 3 0,1-6-131,0 2 169,0-2 85,0-6 1,0 1 0,1-1 63,3 0 333,-2 0-185,4 1 1,-5 0 0,2 2 186,1 2-249,0 5-10,-4-3-18,0 12 0,0 3 0,0 8 0,0 4 0,0 4 43,0 5 0,0-2-240,0 6 0,0 0 0,0 5 0,0-2-136,0-3 1,0 1 177,0-5 0,2-5-38,2-4 1,-1-2 0,4-1-1,0-5-696,0-2-162,-4-5 541,8 0 1,-8-8-1,4-2-390,-1-4 0,0-4 776,-2-1 0,-25-45 0,9 24 0,1-1 0</inkml:trace>
  <inkml:trace contextRef="#ctx0" brushRef="#br0" timeOffset="6">3902 8836 8195,'-26'-18'0,"2"4"0,3-3 761,3 8 0,6 2 243,4 3 1,3 3-860,10-4 0,7 4 210,10 1-294,7-6 1,5 3-1,9-5 1,5-2-1,5-1-46,2-2 0,1 0 0,-2 0 1,2 1-155,-3-1 1,-2 2 99,-4 2 1,-9-1 0,-9 6 63,-7 1-67,-3 2-314,-12 1 1,-7 1 0,-9 2-1,-3 3 1,-4 1-75,-1 3 0,-4-3 97,4 1 0,0 1-31,4 3 1,0 0 363,1-4 0,33 4 0,9-5 0</inkml:trace>
  <inkml:trace contextRef="#ctx0" brushRef="#br0" timeOffset="7">4845 9079 8230,'-11'1'237,"1"2"0,3 3 1,1 1-113,4 3 1,0 2-1,4 4 1,2 1-1,4-1 1,5-1-3,4 2 0,3-3 61,5 3-156,7-8 0,0-4 0,6-5 1,2 0-1,1-2 0,2-5 0,-2-9-25,-2-7 0,-2-1 0,-3-10 1,-5-1-25,-7-2 0,-3 3 0,-8 0 1,-2-1-6,-5-2 0,-8 4 1,-5 5-1,-4 5 88,-4 6 0,-3 4 0,-5 5 0,-2 4 101,-3 2 0,2 14 1,-5 5-1,1 8-5,-1 9 0,1 3-31,-2 14-171,-3 3 1,10 11 0,12-31-1,0 1 1,1 3 0,1 1 0,1 2-1,1 0 1,2 1 0,1 0-1,3-3 1,2-1-429,0 32 0,13-8 408,3-11 1,8-7 0,2-6 0,4-8-4,2-7 0,3-5-520,-3-5 1,4-2 18,5-2 568,0-3 0,23-29 0,-27 9 0,-1 0 0</inkml:trace>
  <inkml:trace contextRef="#ctx0" brushRef="#br0" timeOffset="8">3864 10061 8192,'-13'-8'53,"0"1"1,0 5 0,1-3 0,0 1 415,4-2 0,5 5-431,11-3 38,1 2 0,19 2 0,1 0 0,6 0 0,12 0 1,9-3-1,12-4 67,-31 1 0,0 0 0,6-2 0,2 0-39,1 1 1,1 1-136,8 0 1,1 0-1,2-3 1,2 1-1,4-1 1,0 1 0,1 0-1,-1 0 1,-1 1-1,-1 0 1,-1 0-1,-2 1 1,-1 0 0,-2-1-16,-2 1 1,-1 0 11,0-1 0,-2 1 1,-4-1-1,-1 1 0,-2 0 1,-3-1-1,-3 1 0,-2 0 1,29-7-1,-5 0 0,-9 0-529,-12 1 473,-3 4 1,-25-3 10,-2 3 1,-5 2-1,-13 2-199,0 2 0,1 2 0,0 2-924,-2 2 1202,-1 3 0,-8 34 0,-1 7 0</inkml:trace>
  <inkml:trace contextRef="#ctx0" brushRef="#br0" timeOffset="9">4807 10520 8192,'-7'-13'64,"-4"-4"1,4 0 0,0 1 1674,2 2-580,-2 1-1106,6 6 1,-5 3 0,6 8 0,0 6-1,0 6 198,0 5-252,0 3 1,0 7 0,0 3 0,2 3 0,0 1 29,3 1-285,-1 5 0,-3-3 0,2 4 1,1-3-1,1-3 0,-1-5 1,0-3-1165,-1-3 838,-2-1 1,1-7 581,2-3 0,-8-77 0,3 21 0,0-1 0</inkml:trace>
  <inkml:trace contextRef="#ctx0" brushRef="#br0" timeOffset="10">4565 10673 8176,'-19'-19'72,"2"1"0,0-3 146,0-4 1,16 11-1,-3-3 1,5 4-1,6 4 1,6 0 0,3 1 384,2 0 0,6-3-566,6 3 25,5-4 0,-4 0 1,5 0-1,-2 2 1,1 3-344,2 2-71,1 0 0,-1 5 0,-3 0 0,-4 2 0,-5 3-809,-3 8 1,-5 6 1160,-9 6 0,-25 13 0,-11 6 0,-4 4 0,0 1 0</inkml:trace>
  <inkml:trace contextRef="#ctx0" brushRef="#br0" timeOffset="11">4667 11030 8176,'-13'-5'0,"0"1"0,1-4 0,-1 3 340,6 1 0,3 4 1,9 0-1,7 0 174,3 0 1,12 0-327,-1 0-307,13-6 0,-3 4 0,9-5 1,0-1-1,-1 1-1371,0-3 1157,4 5 1,-7-5 0,6 6 332,1 1 0,-4 1 0,0 2 0</inkml:trace>
  <inkml:trace contextRef="#ctx0" brushRef="#br0" timeOffset="12">5330 10915 8133,'-6'-13'0,"3"0"556,-5 1 1,1 3 829,-2 1-1213,4 5 1,5 3 0,0 10 0,0 5 140,0 7 1,1 3-387,3 5 36,3 2 1,1 7 0,-3-1 0,-1 0 0,2 2-344,1 2 0,-4 2 0,3 3 0,-2-5-392,0-2 0,0-7 279,-4-4 0,0-3 138,0-5 0,0-9 365,0-12 0,-5-8-26,-4-9 1,2-4 0,-1-7 0,-1-5 18,2-4 1,-3 2 74,6-7 1,0-2-177,4 1 190,0-5 0,0 7 0,0-6 1,0 0-1,0 2 204,0 3 0,5 8-68,4 4 0,-2 4 82,1 5 0,-3 7 0,3 7 0,4 1-32,3 3 1,-1 6-248,3 1 1,2 6 0,-1 0 0,1 4 18,-1 3 0,3 2-18,-4-2 0,0-2-150,-4 7 0,-6-7 0,-3 4 0,-2-2-67,-2 0 1,-2 0-98,-2-5 1,-4 1 78,-9 0 0,-3 4 202,-6 0 0,-21-12 0,-11-4 0,-4-2 0,0 0 0</inkml:trace>
  <inkml:trace contextRef="#ctx0" brushRef="#br0" timeOffset="13">1760 13057 7861,'0'-13'50,"-2"1"1,-1-1 0,-1 0 0,0 0 0,0 1-1,-1-1-143,3 0 0,2-4 1,4-1-1,6-2 1078,5-3-851,5 5 1,7-5 0,3 5 0,4-1-1,3 1 1,1 4 0,0 2 84,0 4 0,1 5-209,-1-1-211,0 2 0,-1 4 0,-3 2 1,-6 3-1,-4 2 0,-4-1 201,-1 2 0,-25-4 0,-10-1 0</inkml:trace>
  <inkml:trace contextRef="#ctx0" brushRef="#br0" timeOffset="14">2117 12726 7923,'-15'0'228,"-2"0"1,3 0 385,-3 0 0,3 2-15,1 7-399,1-1 0,-1 18 0,0-1 1,0 8-1,2 5 0,1 5 1,3 5 874,1 6-981,2 4 1,4 10-1,0 0 1,2-2-1,2 0 1,4-3-1,5-2-297,4-6 1,3-9-239,5-12 0,1-12 0,1 0 1,1-7-527,2-2 0,1-7 279,-1-6 0,-2-7 0,6-10 688,2-5 0,-6-28 0,-1-14 0,-7 17 0,0 1 0,1 0 0</inkml:trace>
  <inkml:trace contextRef="#ctx0" brushRef="#br0" timeOffset="15">2512 13248 7923,'-13'6'0,"-1"1"173,-3 6 1,3 5-240,-3 3 362,3 4 1,7 4 0,2 2-1,4 1 1,1-1 389,0-3 0,0-1-630,0-1 0,6-2 0,2-2-30,3 0 1,2-8-150,0-2 1,0-4-215,-1-8 259,1-6 0,-4-1 0,-1-7 0,1-5 0,-1-5-103,1-4 0,-1-12 18,5 2 1,-5 1 200,1 3 0,-5 6 1,3-2-1,-1 4 419,-3 5-110,-2 3 0,3 12-79,1 6 0,-1 13 0,-4 12 0,1 8-18,4 4 0,-4 1-145,3 0 0,2 3-147,-2-2 1,6 0-1,-3-10 1,2-4-123,-1-2 0,1-9 104,3-1 1,1-6 1,0-7 1,1-7-1,2-6 1,2-7-115,2-4 0,-3-7 141,4-3 0,-4-7 43,4-2 0,1 1 1,2 5-1,-3 4 331,-4 8 359,-3 5-577,-1 7 1,-5 13 0,0 9 0,-3 9-356,-2 6 0,3 0 83,-2-2 1,4 2-153,-3-3 0,5 2 1,-2-1-1,3-2-842,2-1 0,0-8 482,0-7 1,4-2-39,0-2 1,5-6 696,0-3 0,8-38 0,3-19 0,-8 19 0,0 1 0,1-1 0</inkml:trace>
  <inkml:trace contextRef="#ctx0" brushRef="#br0" timeOffset="16">3341 13159 7923,'-13'-11'237,"0"2"0,1 4 198,-1 5 0,0 0 0,-1 1 0,-2 5 309,-1 6 1,0 3-545,5 6 0,-1 0 142,0 5-300,0-1 1,6 1 0,3-1 0,2 1 0,2-2-188,0-3 1,0-3 106,0-5-232,6 0 0,1-6 0,6-3 1,0-2-1,1-2-437,3 0 0,-3-10 241,3-3 348,3-8 0,-6 1 0,3-6 0,-3 1 1,-2-1 131,-4 1 1,3-1 273,-2 1 0,-3 5 240,-2 3 0,-3 3-24,-1 1 0,2 7-298,2 6 1,-3 6-186,4 7 1,2 4-1,1 1 1,4 1-501,0-1 0,1 3-22,0-4 0,1 0 40,3-4 0,-3-2 0,3-2 0,-1-5-412,1-2 0,-2-2 873,7 0 0,-7-8 0,2-4 0,-11-24 0,-3-3 0,2 5 0,-5-26 634,-5 37 1,2 14 832,-6 4 0,6 2-962,-1 8 1,3 2-275,1 6 0,5 4 0,3 1 1,0 0 45,1 1 1,0-2-326,8-4 1,-2-1 47,2 1 0,1 0 0,-1 0 0,0-2 84,1-3 1,-2-2-146,5-6 1,-5 0 0,2-1-1,-1-4-244,0-3 0,-1-8 176,-8-1 0,2-4 188,-5 4 0,-1-4 1,-4 4-1,-2 1 190,-2 2 1,1 6 240,-5-1 1,-2 6-289,-7-1 0,3 12 0,-5 7 0,2 4 93,0 8 1,0 0-48,5 7 0,-1 0-1663,0 5 966,0-1 1,6 4-1,2 1 1,0-2 0,1-3-1387,1-4 0,2 0 941,1-8 0,5-5 894,4-13 0,14-19 0,4-10 0</inkml:trace>
  <inkml:trace contextRef="#ctx0" brushRef="#br0" timeOffset="17">4692 12496 7887,'-12'-4'2780,"-1"-1"-2326,0-4 1,7 7-1,6-2-13,8 2-548,3 2 0,7 0 0,2 0 0,3-1 0,1-2 1,3-1-1,0 0-570,0-2 1,-3 3 0,-2-4 0,-2 1-2008,-1 4 2684,-2-5 0,-56 39 0,-12 5 0</inkml:trace>
  <inkml:trace contextRef="#ctx0" brushRef="#br0" timeOffset="18">4654 12713 7887,'-13'0'273,"1"0"1,3 0 1736,1 0-1557,5 0 1,-1 0-1,8 0 1,6 0-418,5 0 0,5 0 0,7-2 0,3-2-442,4-4 0,3-4 0,2-2 0,2-2-750,2-1 1156,-1-5 0,-7 4 0,3-1 0,2-4 0,0-1 0</inkml:trace>
  <inkml:trace contextRef="#ctx0" brushRef="#br0" timeOffset="19">6198 11452 7832,'-8'0'-437,"-1"0"-184,6 0 0,-8 0 476,3 0 241,2 0 1,-1 0 409,3 0-107,-3 0-154,0 0 1,0 0-1,3 0 809,-4 0-881,2 0-7,0 0 0,8 0 0,2 0 0,6 0 0,5-2 210,6-2 0,10-3-291,7-5 0,5-1 0,7-1 0,2-3-66,3-4 1,2 2-47,6-2 46,-5 5 1,-7-2 0,-7 5 0,-4 2 0,-6 1-237,-6 2 1,-10 5-88,-9-1 1,-7 4-39,3 4 1,-5-1 0,-5 4 0,-3 0-373,-3 0 1,-6-3 240,0 5 1,-4-2 472,4 1 0,1 3 0,-1-8 0,-1 4 0,-2-1 0,-7 9 0,-5-1 0</inkml:trace>
  <inkml:trace contextRef="#ctx0" brushRef="#br0" timeOffset="20">6488 11364 7884,'-13'-7'0,"5"1"173,-1 6 0,5-4 861,-4 0-758,5-1 0,-3 7 0,6 3 0,0 8 247,0 7 0,2 5-340,2 4 1,-1 9-1,4 8 1,0 3 71,0 2 0,1 3-31,5 1 0,-1 8-1527,1-4 1217,0-1 1,-5-9 0,0-2-1,2-5 1,0-6-358,-2-7 1,2-5-152,-6-11 1,2-6-478,-2-3 258,-2-8 1,5-5 283,-3-7 0,-3 0 529,3-5 0,-8-17 0,-3-8 0</inkml:trace>
  <inkml:trace contextRef="#ctx0" brushRef="#br0" timeOffset="21">8063 11086 7874,'1'-11'-172,"2"1"0,1 2 187,-1-2 180,-2 5 1,3-6 0,1 2-1,-3-2 453,0-2-558,-8 1 1,3-1 0,-5 2-1,-2 1 1,-2 3 143,-5 2-190,3 0 1,-10 5-1,3 0 1,-3 2-1,-1 2 1,0 6-1,0 5 38,-1 6 1,-2 4-1,2 5 1,3 3-37,4 4 1,3-1-1,8-1 1,4-3-61,2-1 0,4-2 1,3-5-1,7-3-43,3-4 0,12-9 51,-2-3-41,3-4 0,-2-4 0,2-4 1,2-7-1,-2-3 0,-2-2 1,0-2-302,-1-6 0,-1 1 339,-3-8 1,1-5 0,-5-7-1,-3-3-12,-4-2 0,-1-5-28,-4-2 1,3-1 64,-4 4 1,0 3-1,-4 15 1,-1 6 286,-3 7 1,1 3-69,-5 8 1,3 4 11,-3 9 0,5 5 0,-1 4 0,3 3 14,1 5 1,-5 3-129,1 5 0,0 6 162,4 2-288,-6 4 0,5 2 1,-3 1-1,2 2 0,2-1-183,0-2 1,0-1 32,0 0 1,0-2-87,0-2 1,6-4 0,2-4 0,4-3-231,0-2 0,2-4 28,3-8 1,-2-4 63,6-5 1,0-1 0,3-5 366,-3-6 0,25-35 0,-22 17 0,0 0 0</inkml:trace>
  <inkml:trace contextRef="#ctx0" brushRef="#br0" timeOffset="22">8567 10671 7889,'0'-13'0,"-2"1"284,-2-1 1,3 5 0,-5 1 675,0 1 1,4 2-717,-7 4 1,6 7-1,-2 5 1,1 8 228,-1 4 1,-4 7-57,0 2-376,-2 4 1,-2 7 0,1 5 0,-2 6 0,-2 4-342,0 5 218,4-30 1,1 1 0,3 0 0,1 1 0,-3-1-1,0 0 1,-8 32 0,3-7-932,1-8 0,7-8 439,2-11 0,4-3 0,2-9 0,4-5-858,3-2 1432,3-7 0,19-12 0,3-9 0</inkml:trace>
  <inkml:trace contextRef="#ctx0" brushRef="#br0" timeOffset="23">8680 11187 7889,'1'-17'0,"3"1"0,-2-1 396,2 4 0,3 2-29,1 3-42,4 2 0,2 6 1,1 0-1,2 1 0,-2 4 708,-1 3-1058,-1 3 0,-2 7 1,-1 3-1,-3 5 1,-2 2-150,-2 1 3,-7 6 0,-3-3 0,-6 6 1,-1 0-1,-1-2 59,-2-2 1,0-3 0,5-6 0,-1-1 274,1-3 0,3-5-230,1-7 159,5-4 1,-1-5 0,8-1-1,6-2 1,5-4 213,6-4 1,3 1-379,1-7 1,2 2-288,2-2 0,-1 3 1,4-4-1,1 1-709,-1 0 0,1-1 1068,5 1 0,-6-6 0,2-7 0,2-3 0,1-1 0</inkml:trace>
  <inkml:trace contextRef="#ctx0" brushRef="#br0" timeOffset="24">9272 10620 7889,'-6'-25'0,"4"0"916,-7 0-684,1 0 0,1 1 0,3 3 0,2 4 0,4 3 0,0 1 0,4 1 464,1-1 1,1 6-459,5 3 0,0 3 0,1 1 0,1 2 178,2 7 1,4 1-301,-4 11 0,4 5 0,-3 9 0,0 6-43,0 5 0,-2 10-72,-8 7 0,-5-27 0,0 2 1,-3 4-1,-2 2 0,0 1 1,-1 1-672,-3 1 0,-1 2 1,-2 3-1,-2 0 410,-2 0 1,-3 1 0,0-1 0,-2 1-164,-2-2 1,-2-2 236,0 0 0,0-2 1,0-6-1,-1-1 0,1-6 1,0-2-1,-20 21 0,-1-11-863,-2-7 0,3 0-452,-4-6 1501,5-5 0,-5 0 0,6-3 0,-1 3 0,-1 1 0</inkml:trace>
  <inkml:trace contextRef="#ctx0" brushRef="#br0" timeOffset="25">7685 10709 7896,'-13'-31'-21,"-4"10"1,0 0-1,2 7 7,1 5 0,6 5 0,1 10 0,0 8 535,0 10 1,-6 9 331,-4 13-684,-5 6 1,8 13 0,-4 3 0,9-31 0,1 2 0,0 2 0,0 2 336,2 2 0,1 1-516,1 4 1,1 0 0,3-1 0,2-1 0,0 1 0,1-1 0,3-3 0,1-1-1,2-2 1,3-1 0,2-3 0,1-1 0,3-2 0,1-2-248,0-2 0,2-2 0,25 16 0,-2-12 1,-1-6-250,1-6 1,6-9-1,-2-7 1,1-5-561,4-5 0,-3-7 1066,5-9 0,-16-10 0,2-7 0,1-2 0,1-1 0</inkml:trace>
  <inkml:trace contextRef="#ctx0" brushRef="#br0" timeOffset="26">6425 12737 7884,'-13'-2'54,"1"0"0,-1-3 0,0 3 0,1 0 819,-1 2-1024,1 0 1,-1 2 0,0 2 0,2 4-51,3 3 391,2-4 1,8 3 0,2-6 0,6-1 226,5-1 1,10-8-101,9-2-248,13-9 1,5 0 0,14-7-1,-31 11 1,1-2 0,4 0 0,2-2-1,4-2 1,1-1 0,7-2 0,2-1 268,5-1 0,2-1-416,-17 8 0,1 1 0,0-1 0,3-2 0,0 1 1,1-1-1,2-1 0,1 1 0,0-1 0,2 0 0,-1-1 1,1 0-1,1 0 0,0 0 0,0 0 0,0 1 0,0-1 1,-1 1-1,1 0 0,-1 0 0,-1 0 11,1 0 0,-1 0 0,0 1 1,-1 1-1,0 0 0,0 1 1,0-2-1,0 1 0,0 0 1,0 1-1,-1 0 0,0 1-311,-1 0 0,1 0 1,-1 1-1,-1 1 0,-1 0 1,0 0 238,18-3 0,-2 1 140,1-3 1,-2 1-1,-6 7 1,-2 0-1,-3-1 1,0 0-1,-5 2 1,-2 1 0,-5 1-1,-2 0 134,-3 1 1,-2 0-101,27-5 0,-10 0 0,-10 3 0,-6 2 0,-9 1 384,-6 3-653,-5-4 56,-9 6 0,-5-6 218,-6 3 1,-6 2 0,1-2 0,-2 3-799,-1 1 1,-1 0 1790,0 0-1033,1 5 0,-34 25 0,-9 10 0</inkml:trace>
  <inkml:trace contextRef="#ctx0" brushRef="#br0" timeOffset="27">7773 13027 7829,'0'-17'1,"0"0"1,0 0 0,0 0 0,0 1 17,0 0 378,-6 2 0,5 6 1,-3-1-1,2 2 1,2 5-1,0 6 375,0 6 1,4 9-443,1 6-334,-1 1 1,0 10 0,2-2 0,-1 3 0,1 4-206,-3 1-29,4 0 0,-5-6 1,5-1-1,0-1 0,-1 0 1,0-4-1,-2-3-1205,1-5 568,-3-6 0,8-2 875,-6-6 0,0-50 0,-4-8 0</inkml:trace>
  <inkml:trace contextRef="#ctx0" brushRef="#br0" timeOffset="28">7685 12976 7850,'-13'-22'130,"0"-3"1,2-2-143,3 6 1,2 3-238,6 5 356,6-5 1,6 3-1,9-5 1,3 2-1,3 2 1,1 2-1,3 2 723,1-1 0,1 6-500,5 3-597,-6 3 0,-1 2 0,-6 3 1,-1 5-1,-3 3 0,-5 6 0,-7 6-1655,-4 4 1922,-4 13 0,-20 1 0,-7 5 0,-2 10 0,0 0 0</inkml:trace>
  <inkml:trace contextRef="#ctx0" brushRef="#br0" timeOffset="29">7697 13493 7882,'-19'4'0,"2"0"0,4 6 103,5-2 0,2-1-100,6 2 457,0-6 0,6 4 1,4-5-1,5 3 1,7-3-307,6 0 1,5-4 0,6-2 0,3-4-505,4-3 1,-1-2-136,1 0 0,0-5-20,5-3 1,-1-1-1,-1-1 505,-3 2 0,-11-8 0,2-7 0,-1-5 0,0 0 0</inkml:trace>
  <inkml:trace contextRef="#ctx0" brushRef="#br0" timeOffset="30">8378 13203 7882,'-9'-4'-179,"1"0"445,-1-1 0,1 5 1343,0 0-1346,5 6 0,-3 2 0,6 9 0,0 4 1,0 4 129,0 5 1,4 2-311,1 6 0,4 4 0,0 1 1,1 2 53,-2 3 0,3-1 19,-2-1 0,0-2 0,0-8 0,-4-4-129,1-7 1,-5-1-696,4-7-171,-4-6 1,-1-7 0,0-9-278,0-8 0,-6-5 883,-2-7 1,1-2 168,-1-2 1,1-8-1,-3-6 1,3-2 222,1-2 1,1-2 29,0-2 1,4-3 30,-3-1 0,2 1 0,2 5 1,2 2 389,2 5 0,-1 10-322,5 7 1,1 7-97,3 9 1,1 4 0,1 5-1,1 1 309,2 3 0,0 3-119,-5 6 1,1 1-247,0 3 1,-2 2 0,-3 8 0,-4 1-281,-2 1 0,-4 2 30,-2-1 0,-3-4-186,-5 4 1,-2-4 0,-2-1 0,-1-1-476,2-3 0,-3 0 325,1-8 1,0 1-82,5-10 1,3 4-1,2-5 531,2-4 0,17-38 0,9-16 0</inkml:trace>
  <inkml:trace contextRef="#ctx0" brushRef="#br0" timeOffset="31">8718 13178 7882,'0'-9'314,"0"1"1,1 5 69,3-1 598,-2 3 0,5 1-1893,-3 0 911,-3 0 0,5 16 0,-6 5 0</inkml:trace>
  <inkml:trace contextRef="#ctx0" brushRef="#br0" timeOffset="32">4258 15256 8116,'0'-12'-339,"0"-1"118,0 0 0,0 1 0,0-1 403,0 1-115,0 5 1,-1 1 0,-2 5-1,-3-2 1,-1-1 0,-2 1-1,-3 1 1,0 4 101,-1 2 1,-1-1-1,-1 7 1,-3 2-74,-2 4 1,-1 6-1,-4 0 1,0 5-10,-1 2 1,1 6 0,1-1 0,3 1-36,5-1 0,2 1 1,1-5-1,2 1 6,2 0 0,5-2 0,8-5 1,6-3-71,6-4 18,3 3 0,11-11 0,0 3 0,3-5 1,2-5-1,2 0 0,4-2-94,1 0 0,4-7 1,-2-6-1,-1-6 56,0-5 0,5-6 0,-3 0 0,-1-3-6,-2-2 0,-8-1 2,-5-2 73,4 0 0,-17 5 1,0 1-1,-8 2 1,-6 5-59,-5 3 0,-10 6 0,-8 1 0,-4 5-136,-4 6 1,-4 2-30,-4 2 1,-5 6-1,0 2 1,3 5-381,4 4 1,0 1 80,5 3 1,-2 1 484,7-5 0,14 6 0,12-4 0</inkml:trace>
  <inkml:trace contextRef="#ctx0" brushRef="#br0" timeOffset="33">4397 14954 8167,'-13'-21'0,"1"0"0,3 5 250,1 0 1,5-3 1425,-1 3-1461,2 4 1,2 14 0,0 10 0,0 9-143,0 7 1,0 6-1,0 8 1,0 6 141,0 5 0,-1 6-163,-3 8-86,3-30 0,0 1 0,-3 4 0,-1 0 0,1 4 0,2-1 0,-1 2 0,0 0 0,0-1 1,-1 1-40,1-3 1,-1 1 0,3 0 0,0-2 0,-2-5-1,1-1 1,1 27-121,1-11 0,0-10-7,0-9 1,0 0 0,1-11 0,2-6-445,1-6 0,2-8-291,-2 1 1,-1-2 934,5-2 0,12-34 0,7-8 0</inkml:trace>
  <inkml:trace contextRef="#ctx0" brushRef="#br0" timeOffset="34">5153 15269 8167,'-9'-4'0,"2"-2"0,0 0 598,0 1 1321,4-5-1777,-2 3 1,6 0 0,3 3-1,5 1 1,3 0 0,5-2 0,4-1 92,3 0-512,1-3 1,5 2 0,-1-6 0,0 0-1,1 2 1,-1 1 0,-1 3 0,-1 2 276,-2 2 0,-22 13 0,-6 4 0</inkml:trace>
  <inkml:trace contextRef="#ctx0" brushRef="#br0" timeOffset="35">5190 15445 8411,'-12'0'508,"-1"0"-767,1 0 1,6 0 0,6 0 592,7 0 1,6 0 71,3 0-467,4 0 0,7-4 0,2-2 1,5-1-1,2-2 61,2-3 0,-2-4 0,5-3 0,2-1 0,1 0 0</inkml:trace>
  <inkml:trace contextRef="#ctx0" brushRef="#br0" timeOffset="36">6677 14198 8166,'-13'-4'32,"1"-2"193,-1-1 0,9 0 1,7-1-1,9 4 171,7 2 0,3-3 1,7-2-1,5-2-380,2 1 0,2-1-74,0-3-46,5-1 1,-2 5-1,4-1 1,-3 0 0,-5-1-1,-3 1 1,-5 4-1307,-5-1 1,0 5 860,-7-3 1,-9 6 548,-12 3 0,-37 16 0,-19 0 0</inkml:trace>
  <inkml:trace contextRef="#ctx0" brushRef="#br0" timeOffset="37">6954 14110 8166,'-12'0'-145,"-1"0"1,0-2 176,1-2 0,-1 3 824,1-3 0,0 4-415,4 4-314,2 3 0,6 7 0,0 3 0,0 4 0,0 4 541,0 4-610,6-2 1,1 9-1,4-2 0,-1 4 1,-2 2-270,2 2 0,1 4 0,2-4 0,0-2-144,-1-5 0,-1 0 61,-2-6 1,1-1-42,-6-7 1,4-3 0,-4-5 0,0-2-401,2-3 0,-3-2 735,5-6 0,1-28 0,3-7 0</inkml:trace>
  <inkml:trace contextRef="#ctx0" brushRef="#br0" timeOffset="38">7571 14047 8166,'-4'-13'-26,"0"1"1,1-1 0,0 0 0,1 1-179,-3-1 520,1 6 1,4 0 0,0 6 0,0 2 0,0 8 0,0 7-1,0 7 219,0 3 1,0 7-623,0-4 64,0 6 0,2-1 1,0 5-1,3 0 0,-1-3 1,0 1-1,2-2-151,1-2 0,1 2 0,5-7 0,-1-2 242,1-4 0,-1-11 1,2 0-1,2-4 13,1-4 1,5-8 0,-1-7 0,4-4-62,5-4 1,0-1-1,5-3 1,-2 2-410,-3 1 1,0 5 0,-5 1 0,-1 4-461,-3 2 1,1 7 848,-5-3 0,0 15 0,-5 4 0</inkml:trace>
  <inkml:trace contextRef="#ctx0" brushRef="#br0" timeOffset="39">6601 15143 8166,'-8'0'149,"0"0"0,-2 0 147,-1 0 0,-1 1 0,3 2 23,0 1 1,6 2-110,-1-2-152,8-3 1,5 5 0,8-6 0,6 0 0,10 0 0,10-1 0,10-5-31,10-7 0,-24 5 0,2-2 0,6-3 0,3 0 0,4-2 0,3-1 13,7-3 1,3 0 0,-19 5 0,2-1 0,0-1-1126,4-1 0,1-2 0,0 1 1050,3-1 1,1-1 0,-1 1 0,-2 0 0,-1 1 0,0-1-1,-1 2 1,0-1 0,-1 1 0,-3 2 0,-1 0 0,-1-1-1,19-6 1,-2 1 0,-3 0 0,-2 1 0,-5 1 0,-1 1-247,-4 0 1,-1 2 0,-5 2 0,-2 1 0,22-6 0,-8 1 138,-10 2 1,-12 8-1,-9 4 210,-7 2 1,-11 2 31,-7 0-12,-5 0-243,-8 0 1,0 0 0,1 2-1,-1 2 1,-1 3-1282,-3 0 2283,3 4 0,-32 13 0,-1 9 0</inkml:trace>
  <inkml:trace contextRef="#ctx0" brushRef="#br0" timeOffset="40">7471 15458 8140,'12'-25'-72,"-1"-1"0,-2 3 0,-5 2 260,-3 4 0,-6 8 0,-5 5 0,-5 3 0,-6 1 0,-5 3-75,-3 5 1,-3 2-49,-6 11-34,6 0 1,-5 10-1,4 2 1,-4 4-1,1 2 1,4 1 0,5 4 23,5 1 1,6-5-251,0 2 186,2 3 0,7-7 0,2 1 0,7-7 0,5-4 0,7-6 0,4-2-68,4-5 0,8-6 0,3-5 0,4-4 17,1-4 0,-1 1 0,1-7 0,0-2-183,0-4 0,-2-2-209,-2 1 339,2 3 0,-11-5 0,-1 3 0,-8 0 0,-8 0-64,-2 2 0,-2-3 0,-4 1 0,-2 0 111,-2 2 0,-4 3-131,-9 3 158,3-4 0,-8 11 0,3-5 0,1 2 0,-1 0 401,-1 1 1,5 3 4,-2 4 1,4-1 95,5 6 0,-2-1 0,6 6 0,1 1 302,2 2 1,6 6-506,4-2 0,2 7-144,1 1 1,5 6 0,1-2-1,2 2-255,2-1 1,2 2-123,1-2 0,-5 2 0,-3 2 0,-3-1 0,-2-4 1,0-3-272,-4-4 1,2-5 99,-6 0 1,0-10-1349,-4 2 1780,0-9 0,23-60 0,-9 18 0,0-1 0</inkml:trace>
  <inkml:trace contextRef="#ctx0" brushRef="#br0" timeOffset="41">8151 15344 8140,'0'-18'0,"0"-1"0,-1-1-606,-4 3 154,4 3 826,-5 7 1,6 3-1,0 8 1,0 6 1029,0 5-1323,0 11 1,0 0 0,0 5 0,0 0-1,0 2 1,0 4 0,2-1 87,2-2 0,-1 2-421,5-2 128,1-3 1,-1 5 0,0-4 0,2-1 0,1-4 0,2-6 0,0-3-894,-1-3 1,-3-5-38,-1-2 1054,0-5 0,-12-25 0,-4-13 0</inkml:trace>
  <inkml:trace contextRef="#ctx0" brushRef="#br0" timeOffset="42">7912 15533 8140,'-14'-26'190,"-3"-4"1,7 4-77,-3-4 1,9 1 166,0 4-174,8-3 0,7 14 0,9-3 0,2 2 1,6-1 234,3-1-362,-3 6 0,9 0 0,-2 3 0,4-2 1,3 1-1,-3 5 0,-3 3-578,-2 1 1,-10 7 118,1 5 344,-3 7 1,-6 6 0,-5 1 134,-4 4 0,-18 8 0,-8 6 0,-2 7 0,0-1 0</inkml:trace>
  <inkml:trace contextRef="#ctx0" brushRef="#br0" timeOffset="43">8050 15899 8140,'-12'0'126,"-7"0"62,5 0 1,3 0 80,11 0 1,3 0-1,8-2 1,5 0-156,2-3 0,7 0-55,4 1-179,6 2 0,-1-9 1,7 4-1,1-1 1,-2-1-212,-1-1 0,-1-1 1,0-1-1,0 0-538,-1 4 1,-4-3 868,-4 2 0,-2-19 0,-2-5 0</inkml:trace>
  <inkml:trace contextRef="#ctx0" brushRef="#br0" timeOffset="44">8604 15647 8100,'0'-13'0,"-1"2"-53,-3 3 1,1-4-263,-5 4 1210,5 2 0,-3-1 504,6 3-1215,0 3 0,6 6 1,2 12-51,3 6 1,1 3-111,-4 4 0,3 0-5,-2 4 1,-2 2 0,1-2 0,0 2-369,-1 2 1,5 0 191,-4 0 0,-1-2-371,1-2 350,-5-4 1,4-6 0,-4-3 0,1-4-468,-1-3 358,-2-7 1,-1-8 153,0-12 1,0-1-1,0-8 1,-1-4 3,-3-2 1,1-5-4,-5 3 0,3-5 101,-3 2 1,4 1 0,-5-3 0,1-3-133,1-3 0,0-1 300,3 5 1,2-1 136,-2 0 1,3 2-1,2 2 1,3 6 81,5 6 0,3 5-312,5 8 0,-3 0-13,3 4 1,1 1 0,0 6-1,1 2 5,-1 4 0,-1 5 0,-5 4 0,-3-3-89,-1 2 1,-5 4-1,1 1 1,-4 3-79,-4 1 1,-3 0 78,-6 0 1,-1-4-63,-3 0 0,2-1 1,-5 1-1,2-4-658,3-3 772,1-2 0,-10-10 0,-3-4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2:42:08.067"/>
    </inkml:context>
    <inkml:brush xml:id="br0">
      <inkml:brushProperty name="width" value="0.09071" units="cm"/>
      <inkml:brushProperty name="height" value="0.09071" units="cm"/>
      <inkml:brushProperty name="color" value="#FF0000"/>
    </inkml:brush>
  </inkml:definitions>
  <inkml:trace contextRef="#ctx0" brushRef="#br0">2754 1900 7885,'0'-9'-214,"0"1"0,0-2-151,0-1 1,0 2 537,0 1 0,0 3-15,0-3 0,0 4 126,0-5-180,0 6 1,0-2 0,0 3 1,0-2 90,0-5-314,0 4 167,0-1 0,0 5 48,0-4 6,0 4 0,0 5 0,0 9-3,0 1 1,0 5-63,0-2 1,0 10 13,0-2-46,0 9 0,0-1 0,0 6 0,-1 4 0,-2 4-6,-1 2 0,-1 8 2,5 2 64,-5 4 0,3 0 1,-2 0 12,3-4 0,-4 4-254,1-4 1,0 6 240,4-1-51,0-3 0,0-10 1,1-1-1,4-2 0,2-2 5,0 3 1,4-5-19,-2-2 1,1-6-17,-2-2 1,3-2 0,-4 2 0,1-6 12,-4-5 1,1 1 75,0-3 1,-1 2-47,-4-2 38,0-2 1,0-2 0,0 0 0,0-2 0,0 0-267,0-3 1,0-3-29,0-1-834,0-5 491,0 3 1,0-8 210,0-2 0,0-4 359,0-9 0,17-49 0,-6 25 0,-1 0 0</inkml:trace>
  <inkml:trace contextRef="#ctx0" brushRef="#br0" timeOffset="1">2907 1772 7913,'-8'-7'-558,"-1"2"1,-1 0-94,-1 1 734,-2 0 1,0 4 0,1 0-1,-1 0 1,0 0 359,0 0 0,2 1-311,3 4-70,-4-4 1,11 6 86,-3-3-126,8-2 1,3 3 0,6-5-1,1 0 1,1 0 0,4 0-1,1 0-40,2 0 0,7 0-33,0 0 55,7 0 0,-4 0 0,7-1 0,-1-2 0,2-1-107,2 1 89,9 2 1,3-4-1,6 1 1,0 0-1,4 0 12,4-1 0,2 0 0,0 2 0,-4-1 20,-5 1 1,-2 1-278,5 2 1,4-4 264,0 0 0,-2 0 0,-3 2 0,-1-1 19,3-1 0,5 0-23,-7 4 1,8 0-10,-7 0 0,3 0 1,-2 0-1,1 0-26,2 0 1,-2 0 8,-3 0 0,-2 0-27,7 0 45,3 0 1,-6-4-1,2-1 1,-5 3-1,-2 0 5,1 2 1,5-1 14,2-4 1,0 4 28,-4-3-28,0 2 1,1-2 0,1 0 0,2 0 0,-1-1 52,-2 1 1,-5 0-28,-1 4 1,-2-4-1005,-2-1 966,0 1 0,-9 3 0,3-2 0,0-1 0,-4-1-9,-1 0 0,-2 3-20,-3-2 1,-1-2 21,0 2 22,0 0 0,-4 2 0,-1 0 0,-2-3 1,-3 3 239,-1 0 0,2 2-228,-4 0 1,2 0-3,-10 0-265,0 0 0,-8 0 318,-1 0-332,-5 0 1,1 0-268,-8 0 517,2 0 0,-26 11 0,0 4 0</inkml:trace>
  <inkml:trace contextRef="#ctx0" brushRef="#br0" timeOffset="2">7077 1645 7620,'0'-13'-524,"0"0"0,0 5 997,0-1-151,0 7 231,0-10 35,0 11-352,0-5-91,0 6-138,5 6 1,-2-1 0,4 7 0,-1-1 0,-2 3 0,1 2 0,-1 2 68,-1 4 0,-2 2 8,-1 1-68,6 6 1,-5 2-1,3 7 1,-2 2-1,-4 6 217,-2 6-190,3 10 1,-11 7-1,8-33 1,0 2-1,-1 0 1,0 2-1,0 1 1,0 0 0,0 1 0,2 0 1,1 2-1,1-1 1,-1-5-1,-1 0 1,3 0-1,-1-2-171,1 0 0,0-2 0,1 32 116,4-8 0,-2-5 13,5-8 3,-5-4 1,8-4 0,-4-2 0,0-3 0,-2-3-40,-4 0 1,-1-8-96,0 2 1,0-4-273,0 1 126,0-4 0,0-5 1,0 0-1327,0-1 1601,0-5 0,-23-29 0,-5-14 0</inkml:trace>
  <inkml:trace contextRef="#ctx0" brushRef="#br0" timeOffset="3">2780 3149 7872,'0'-12'-821,"0"-1"1037,0 0 0,0 5 1,0-1 354,0-1-398,0 5-101,0-1 0,1 6 1,2 1-1,1 4 1,-1 3 124,-2 3 0,-1 9 0,0 6 0,0 6-121,0 5 0,0 6 1,0 2-1,0 3-49,0 5 0,0 6 1,0-1-1,0 2 3,0-1 0,0-1 0,2 0 0,1-8-52,1-10 1,2-8 0,-4-8 0,4-2-245,1-5 1,-3-9 0,5-4-198,1-2 1,-4-4-1,-1-2-116,1-4 0,1-4-170,6 0 749,-6-1 0,10-23 0,-3-5 0</inkml:trace>
  <inkml:trace contextRef="#ctx0" brushRef="#br0" timeOffset="4">2894 3889 7872,'-12'0'-164,"3"-1"0,1-2 0,-2-1-195,-2 1 0,4 1 563,-1 2 0,1-1 447,-5-3-225,0 2-163,6-3-82,2 5-153,5 0 1,1 0-1,3 0 1,5 0 0,4 0-1,2 0 1,4 0 8,0 0 0,4-5 0,5 1 0,4 0-7,0-2 0,2 5 0,4-5 0,2 2 16,3 0 1,2-5 19,6 5-81,6-6 0,1 8 1,6-2-1,-1 1 0,1 1-80,0-3 0,-2 0 1,0 2-1,1-1 60,2 1 0,-3-3-265,-2 2 1,-1-5 252,5 5 0,0-4 0,-2 3 0,-1 2-19,-1 2 1,-5-3 170,4 0 0,1-2-73,4 2 0,-5 2 0,1-3 1,-1 0-20,-1 1 0,7-2-5,-5 2 1,4 1-80,-9-5 66,6 5 0,-7-7 0,4 4 1,-2 1-1,-3-2-98,-5 0 0,2 4 103,-4-2 1,4 0-12,1 1 3,0-1 0,-1 1 1,-2-2-1,-2 1 0,3-2-20,0 0 1,-3 4 20,-4-2 1,-2 0 5,-2 1 0,3-2 0,-1 3 0,-3-3-4,-1-1 1,0 4 257,-2-1 1,3-1-211,-3 0 0,-2-3 0,2 4 0,0 1 84,-1 1 0,2-2-111,-5 0 0,4 0-8,-4 4 0,4-2 0,-3-1 0,2-1-69,2 1 0,-4-2 70,-1 0 1,-5-3-19,-3 4 0,0-5 1,-5 5 55,-1 1 1,-3 0-37,-5-1 5,3 2 49,-9-3-39,4 5 6,-6 0-831,0 0-178,0-6 977,0 5 0,0-22 0,0 2 0</inkml:trace>
  <inkml:trace contextRef="#ctx0" brushRef="#br0" timeOffset="5">7268 3456 7872,'0'-8'16,"0"-3"-140,0 10-792,0-5 916,0 6 0,-17-6 0,-4-1 0</inkml:trace>
  <inkml:trace contextRef="#ctx0" brushRef="#br0" timeOffset="6">10328 1033 7846,'0'-13'1,"0"0"1,0 1 0,0-1-1,0 0 1,0 0-437,0 1 1,0-1 0,0 0 423,0 0-6,6 1 138,-5-1 1,6 0-1,-4 0 1,2 1-1,-1-1 103,1 0 1,-3 0-100,2 1-47,3 4 0,-5-3 105,2 3-104,3 2-30,-6 0 0,5 12 0,-6 2 1,0 4 39,0 1 0,4 1-36,1 3 0,-1 3 9,-4 5-55,0 6 1,0-2 0,0 5 0,0 2 0,1 5 59,3 6 1,-2 9-109,2 3 32,-2 9 1,-2 3 0,0-33 0,0 2-1,0 1 1,0 0 0,-1 3 0,0 1 74,-1 3 0,0 1 1,1-1-1,0 0-291,-1 1 1,0 0-1,1-1 1,1 1 265,0 2 1,0 0-35,0 3 0,0 0 1,0-2-1,0 0 0,0 0 1,0 0-1,0-2 0,0 0 1,0-3-1,0 0-6,0 1 0,0-1 0,0 1 0,0-1 15,0 2 0,0 0 1,0-1-1,0 0 0,0-1 0,0 0-8,0-2 0,0 1 0,2 4 0,0 0 0,0-2 0,0-1 0,0 0 0,1 0 0,-1-3 0,0 1 21,0-1 1,0 0-1,3-3 1,0 0-148,-1-1 0,0 1 1,2-3-1,0 0 138,0-2 1,1 0-10,5 34 0,-3-6 0,-1-1 1,1 2-1,-1 1-172,1-3 1,-6-2 175,1-10 1,-3-5 17,-1-4 1,0 1 0,0-4 0,0-3-105,0-4 0,0-2 311,0-4 1,-4-5 0,-2-3-1,-1-2-266,-3-5 0,3-2 292,-1-1 1,4-2-597,-5-6 261,6 0 0,-8-2 0,4-2 0,-2-6 0,1-5-753,-2-7 0,3-13-156,-2-7 978,6-12-74,-2-4 0,5 5 0,3-11 0,-1-2 0,1-5 0,-1 0 0,1 0 0</inkml:trace>
  <inkml:trace contextRef="#ctx0" brushRef="#br0" timeOffset="7">10545 791 7925,'-13'-9'-98,"1"2"-239,-1 1 0,4 2 705,1 4-261,5 0 1,-1 0 267,8 0-328,3 0 0,6 0 1,1 0-1,4 0 1,8-1-1,7-2 1,3-3-45,3-1 1,3 0 0,2-3 0,3 3-79,5 1 0,-1-4 1,6 3-1,-2 0-138,0 3 0,1-2 0,-7 2 0,-2 1 20,-5 2 1,-3 1-1,-7 1 1,-5 3 19,-4 5 1,-12-2 0,1 2 172,-5 0 0,-26 8 0,-9 3 0</inkml:trace>
  <inkml:trace contextRef="#ctx0" brushRef="#br0" timeOffset="8">11412 765 7925,'-1'-13'-370,"-4"1"0,4 3 286,-3 1 1,2 3 260,2-3 38,-5-1 1,3 1 0,-2-1 605,3-1-860,1-1 154,0 4 1,1 1-50,3 6 0,-1 6-33,6 2 1,-7 4 0,3 1 0,-4 1-6,-1 3 0,2-2-34,2 7 0,-3-1 1,3 4-1,-2 2 25,-2 3 1,0-2-5,0 6 1,4 0 28,0 5 1,1 4-1,-5 4 1,0 3 55,0 1 1,0 6-11,0 2 0,0-1-1242,0 2 1189,0-1 1,-2 2 0,-1 0 0,-1 1 0,1-2-79,2-2 1,1-1 157,0-2 0,0 3-91,0 6 0,0-2 0,0-1 1,0-2 49,0 2 0,0 6-8,0 1 1,0 0-1253,0-4 1189,0-1 0,0 3 0,0 0 0,0 2 0,1-1-297,4-2 0,-4-1 267,3-1 1,-2 4 14,-2-3 1,0-2-1,0-8 1,0 1 380,0-1 1,0 3-352,0-2 1,0-4-13,0-4 39,0 0 1,0 8-1,0 0 1,0-3-1,0-3 148,0-7 1,0-2-213,0-2 24,0 6 1,-2-6 0,-1 2 0,-1-6-1,1-2 561,2 1 1,1 0-700,0 1 124,0 3 1,0-15 0,0 4 0,0-4 0,0-2 385,0-3-417,0-3-89,0-1 0,0-4-742,0-1 337,0-5-583,0 3-21,0-6 1136,0 0 0,0 5 0,0-3 0,-23 15 0,-5-3 0</inkml:trace>
  <inkml:trace contextRef="#ctx0" brushRef="#br0" timeOffset="9">10545 4794 7891,'0'-8'-9,"-1"1"93,-4 1 1,4 0 280,-3 2 113,2 3-326,2-5-54,6 6 0,2-1 0,8-2 0,4-1 0,3 1 11,4 1-86,7 2 0,0-4 1,8 0-1,5 1 0,4 0 1,3 0-1,1-2-42,-1-2 0,2 4 1,-2-3-1,-4 2 1,-6 0 1,-5-5-1,-2 3 1,-4 1 105,-8-1 1,-5 0 75,-7 2 18,-6 3 0,-1-6 218,-6 2-177,0 4 0,-6-5 1,-3 5 208,-2-3-465,4 2 0,-3-5 0,4 4-1226,-1-1 767,5 0 0,-4 2-1632,6-2 688,0 3 1436,0-11 0,23 0 0,5-8 0</inkml:trace>
  <inkml:trace contextRef="#ctx0" brushRef="#br0" timeOffset="10">11183 5368 6868,'-7'-1'-218,"1"-2"860,0-1 262,5-1-112,-5 5-231,6 0-236,0 0 0,4-1-316,1-3 0,-1 1 1,-4-6-83,0 0 0,0-3 1,0-1-1,-2 2 49,-2 3 0,-3-4 0,-6 5 0,-1 0 2,-3 3 1,-3 2 0,-5 2 0,-2 2 69,-3 2 0,2 10 1,-6 10-1,0 8 48,1 4 1,-2 1 0,5 10 0,3 0 15,5-2 1,5 2-81,8-9-16,3 3 0,8-14 0,2 1 0,6-4 0,4-4 3,3-1 0,7-4 0,0-6 0,5-4-33,-1 1 1,3-4-7,-1 2 1,5-4 39,-1-4-15,-3-4 1,5-4 0,-6-1-1,-3 0 1,-5 0 3,-5 1 0,-3 3 7,-1 1-27,-6 5-135,-1-3-289,-12 6-19,-1 0 1,-6 4 0,1 2 0,0 1-360,4 3 0,-4-3 813,4 2 0,2-6 0,1 2 0</inkml:trace>
  <inkml:trace contextRef="#ctx0" brushRef="#br0" timeOffset="11">14128 1670 7898,'-7'-5'-203,"0"3"0,4-3 1,-3 0-1,1 0 1,-2-1 188,0 0 1,4 1 0,-3 2 0,2-3 309,0-1-223,-6-1-18,8 1 1,-3-1 0,5 4 146,0-4-94,0-4-22,0 0 0,0 3 0,0 1 1,0-2 364,0-2-283,0 0-108,0-1 0,1 6 20,3 3 1,-2 8-1,2 6 1,-3 5-11,-1 7 1,-1 3 16,-3 5-77,2 2 1,-5 8 0,4 3 0,-2 5 0,-1 6 128,0 5-119,4-23 0,0 2 0,0-2 0,0 0 0,0 4 1,0 1-1,0-2 0,1 0 0,0 0 0,0 0 15,1 1 0,0 0 0,0 1 0,0 1 0,0-1 0,0 1 0,0-3 1,0 0-220,0-2-1,0 0 1,0 29 209,0 2 0,0-4-3,0-4 0,5-9 0,-1-9 1,0-4-82,2-4 0,-5-4-21,3-9 0,-1 1-15,2-10 1,-4 4-172,3-8 98,-2 4-183,-8-5 1,3 3 189,-5-6-662,5 0 230,-9-4 487,11 0 0,-5-7 1,6-6-1,0-6 106,0-6 0,7-36 0,3-16 0,-3 21 0,1 0 0,-1 0 0</inkml:trace>
  <inkml:trace contextRef="#ctx0" brushRef="#br0" timeOffset="12">14026 1568 7953,'-7'-1'-285,"1"-2"-240,1-1 684,3 0 0,2 2-102,9-2 0,4 3 0,2-4 0,4 4 20,0 1 1,-2 0 11,5 0-117,-1-6 1,6 5 0,1-3 0,3 2 0,2 1-1,2-2 1,2-1 6,1 1 1,5 1-1,-1 1 1,1-2-20,1-1 0,-5 0 17,4 4 9,8 0 0,-10 0 0,7 0 0,-2 0 0,0 0 0,5 0 0,3 0 92,1 0 0,2 0-76,-2 0 9,3 0 1,6 0 0,0 0 0,1 0 0,2 0 48,1 0-56,0 0 1,-3-2 0,1-1 0,2-1 0,-1 1 2,-2 2 0,-1 1 0,1 0 0,0-2 56,-1-2 1,3 3-301,-8-3 0,4 2 234,0 2 0,4 0 1,-2 0-1,-3 0 3,1 0 1,0 0-2,5 0 0,-2 0-2,2 0 1,-5 0 0,-2 2-1,-1 0 2,1 3 1,0-1 37,-2-4 1,-2 0-23,-6 0 1,1 0 0,4 1 0,2 2 31,0 1 0,-2 1-22,-5-5 0,0 0-25,0 0 1,3 0 0,-1 0 0,-4 0 8,1 0 0,-1 0-3,2 0 0,5 0-886,-1 0 880,-5 0 0,-5 0 1,-4 0-1,3 0 1,-2 0-7,-2 0 0,5 0 14,-6 0 0,2 0-1,-3 0 18,6 0 1,0 0 0,4 0 0,-3 0 0,1 0 58,-1 0 1,2 0 28,4 0 1,0-2-95,0-2 0,4 3 0,2-5 0,-2 2 27,-3-1 0,2 1-95,-7 4 1,3 0 40,1 0 0,-3 0 0,-4 0 1,-6 0 263,-1 0 1,-2 0-212,-1 0 0,2 0-43,-7 0 1,1 0 0,-4-1 0,-2-2-7,-3-1 1,2-1 450,-6 5 0,0 0-466,-5 0-92,-5 0-67,5 0-115,-11 0-45,5 0 211,-12 0 0,3 0 1,-5 0-1,-1 2 0,1 1-387,-1 1 0,1 2 514,-5-2 0,2-1 0,2 5 0,-13 1 0,0 3 0</inkml:trace>
  <inkml:trace contextRef="#ctx0" brushRef="#br0" timeOffset="13">20006 1492 7941,'0'-13'-1079,"0"5"1585,0-1 51,0 6-261,0-2-156,0 5 1,2 0 153,2 0-245,-3 0-9,5 5 0,-2-2 0,1 6 0,-3 1 0,0 1 92,-2 2-87,5-1 0,-3 7 0,2 2 0,-2 5 0,-2 3 447,0 5-427,0 3 1,0 3-1,0 4 1,0 8 0,-2 9 48,-2 6 0,3-31 0,0 1 0,-3 34 0,3 1 20,1 1 0,0-2-287,0 1 1,1-4 335,3-9-194,4-8 1,4-3 0,1-6 0,0-6 0,0-6-157,-1-7 1,-3-1-18,-1-5 1,-3 0-127,3-4 1,-4-4-945,5-1 176,-6 1 426,2-2 652,-5-2 0,-39-10 0,-11-2 0</inkml:trace>
  <inkml:trace contextRef="#ctx0" brushRef="#br0" timeOffset="14">14205 3124 7898,'-9'-7'-941,"2"1"475,1 1 1,-2 2 741,4-6-111,-6 6 1,7-2 364,-6 5-452,7 0 0,-8-2 0,4-1 9,-1-1-136,4 0 1,-1 4 62,8 0 1,-1 0 0,5 0-1,2 0 4,2 0 0,0 0-21,1 0 22,0 0 1,1 0 0,3 0-1,4 0 1,3 0 0,3 0 0,3 0 92,4 0 0,3 0-83,1 0-15,6 0 1,-1 0 0,6 0-1,4 0 1,-1 0 97,0 0-113,5 0 1,-3 0 0,5 0 0,1 0 0,-1 1 33,1 4 1,-2-4-39,2 3 0,5-2-1292,-6-2 1301,6 0 1,-11 0 0,6 1-1,1 2 1,0 1-143,-2-1 1,3-2 154,-2-1 0,2 0 126,2 0-148,0 6 0,0-4 0,-2 2 0,-1-3 1,-2 1-29,2 2 0,2-3 2,0 4 0,-3-4-991,-1-1 1022,1 0 1,4 0 0,-2 1-1,-1 2 1,-3 1 394,-1-1 0,2-1-355,-4-2 0,9 0-18,-4 0 72,-1 0 0,-4 0 0,2 0 0,1 0 0,2 0-86,-2 0 0,3 0 0,-6 0 0,2 0-998,-2 0 992,3 0 0,0 0 1,-3 0-1,-2 0 1,-2 0 454,0 0 0,3-5-454,-3 1 1,2 0 7,-6 4 54,3 0 0,-2 0 1,0 0-1,2-1 0,-2-2-60,1-2 1,1 1-9,1 4 0,0 0-5,0 0 8,0-5 0,0 3 0,0-4 0,1 2 0,1-1 0,-2-3 1,3 4 8,-8-4 0,4 5-9,1-1 254,0 2 1,-6 2 0,-2 0 0,-2 0-1,0 0-248,2 0 1,3-4 22,-3 0 0,-1-1-4,-3 5-1,-1 0 1,0 0 0,0 0 0,1 0 0,-3 0 71,-2 0 0,3 0 1,-4-1-1,1-2-6,0-1 1,-6 0-32,2 4 1,-3 0 16,-2 0 0,1 0 1,-2 0-1,-3 0 227,-4 0-178,-3 0 6,-1 0-163,-6 0 0,-3 0-519,-8 0 409,-3 0-144,-6 0 0,-4 0 1,-1 0-1,-2 0 1,-3 0 285,-1 0 0,-21 7 0,-9 3 0,-5 0 0,1 1 0</inkml:trace>
  <inkml:trace contextRef="#ctx0" brushRef="#br0" timeOffset="15">4807 4769 7835,'-6'-9'-266,"-2"1"1,-3-1 313,-2-3 0,4 3 433,1 1 0,4-1 432,-5-4-449,1 1 0,1 6 1,2 6-157,4 7 0,2 9-127,4 1-221,-4 11 0,6-7 0,-4 10 0,1 1 0,-1 0 0,0 1 0,0-2-658,1 0 1,0-4-145,-4 3 539,6-3 0,-5-6 0,3-1 0,-1-3 0,0-5 303,1-2 0,23-46 0,2-8 0</inkml:trace>
  <inkml:trace contextRef="#ctx0" brushRef="#br0" timeOffset="16">5037 4654 7891,'-6'-7'0,"5"-4"0,-5 4 0,6 1 144,0 6 1,4 7 0,2 10-1,1 3 510,3 0 1,0 4 92,-2-3-622,4 9 0,-11-3 0,5 4 0,-2-1 0,0-1-429,-1 0-11,-2 3 0,-6-1 1,-5 3-1,-4-4 0,-5-3-1279,-1-1 1370,-1-1 0,0-5 1,-2-3-1,-2-3 0,-4-3 224,1-2 0,1-3 0,-21-35 0,-6-6 0</inkml:trace>
  <inkml:trace contextRef="#ctx0" brushRef="#br0" timeOffset="17">4361 4718 7891,'-21'-11'0,"-1"2"0,11 3-19,-2 6 1,8 7-1,-2 8 1,-1 7 380,1 7 1,0 10-186,-1 0 1,2 7 0,6 1-1,0 3 35,0 1 1,2-2-169,2-2-162,9-3 1,6-7 0,7-3 0,1-6 0,3-5 0,4-8 0,4-5-610,4-5 1,4-7 0,6-6 726,3-9 0,-13-14 0,3-6 0,4-5 0,1 1 0</inkml:trace>
  <inkml:trace contextRef="#ctx0" brushRef="#br0" timeOffset="18">17061 4195 7898,'-4'-13'-32,"-2"1"1,0-1-1,1 0 361,2 0-200,1 1 1,4-1 0,2 0 0,6 2 0,4 1 0,3 1 451,-1-1-513,4 5 0,-5-2 0,5 4 0,-2-1 0,-2 1 45,-2 1-80,-1 8 1,-6 1 0,-3 7 0,-2 2 0,-2 2 0,-2 3 0,-2 5-241,-5 2 199,-2 2 0,-7-3 0,-2 1 0,-1 2 0,1-2 0,1-1 0,4-3 36,1-2 1,1 0 0,0-5 342,0-1-304,6-8-8,2-2 1,6-7 0,3-2 42,5-1 1,4-2 0,2 3 0,4-3-86,0-1 1,3 3-315,3-4 1,1 5-376,-1-1 0,5-2 1,0 2-1,-2-1-186,-1 0 0,3 3 858,-1-2 0,7-9 0,-4-1 0</inkml:trace>
  <inkml:trace contextRef="#ctx0" brushRef="#br0" timeOffset="19">17571 4068 7899,'-4'-16'139,"-1"3"223,1 3 1,3-1 266,-4 2-628,4 4 36,-5 5 1,11 10 0,0 2-1,1 4 1,1 2 0,-1 4-1,1 2 46,0 1 1,-4 5 71,1 0-319,-3 5 1,-1-6 0,0 5 0,0 1-1,-1 2-784,-3 1 740,-3-5 1,-8 2-1,-2-5 1,-4-2-1,-3-2-792,-1-5 696,-1-3 304,1-11 0,-25-14 0,-11-8 0,-5-3 0,0 0 0</inkml:trace>
  <inkml:trace contextRef="#ctx0" brushRef="#br0" timeOffset="20">16793 4093 7902,'-13'-13'-260,"1"1"1,-1 4 250,0 4 1,0 4 0,-1 4 231,-3 5 1,3 8-18,-3 4 0,-1 3 0,1 3 0,1 3 59,2 4 1,1 3-241,0 1 0,2 5 0,2 1 1,5-1-14,3 1 0,11-1 0,5-5 0,7 0-239,4 1 0,10-8 0,2-6 0,7-6-422,5-5 0,5-3 649,1-2 0,-14-22 0,6-11 0,2-2 0,2-2 0,1 0 0,-1-1 0</inkml:trace>
  <inkml:trace contextRef="#ctx0" brushRef="#br0" timeOffset="21">23079 1415 7991,'0'-12'-413,"-4"3"1,0 1 0,1-2 27,2-2 398,1 5 1,0-4-1,0 2 1,0-2 79,0-2 1,0 5-56,0-1 111,0 7 0,4-6-17,0 4-40,0 3 1,-2-9 133,2 6-137,-3-1-37,5 5 0,-5 0 36,4 0-61,-4 0 0,5 2 0,-6 2 27,0 5 0,0 2-19,0 2 0,0-1 1,0 1-1,0 1 43,0 3 0,0 3-24,0 6 1,-2-1-42,-2 1 0,3 5 0,-5 4 0,2 5 7,0 2 0,-2 2 16,2-1 1,2 1-63,-2 2 1,3 4 0,1-5 0,0 2-6,0 0 1,0-5 13,0 5 0,0-6 90,0 2-56,0-4 0,0 0 0,1-1 1,2 0-1,1-1 58,-1-3 1,0 3-53,1-3 0,-3 3 26,4 1-55,2 0 0,-6 0 0,5 1 1,-2-1-1,0 0 1,-1 0 1,3 5-18,-2-1 1,0-3 40,-4-5 0,2-2 1,1 4-1,1-4 25,-1-1 0,-2 3-31,-1-4 1,0 4 17,0-4-17,0 5 0,0-8 0,1 5 0,2-3 0,2 0-3,-3-5 0,0 1-55,-2-4 0,0-2 53,0-2-24,0-3 0,0-5 1,0-1-1,1 1-81,3-2 1,-2 0-75,2-3-137,-2-3 0,-2 6-520,0-2 106,0-4 366,0 5 355,0-6 0,-6-17 0,-1-4 0</inkml:trace>
  <inkml:trace contextRef="#ctx0" brushRef="#br0" timeOffset="22">23067 1313 8032,'-9'-7'-700,"2"2"387,1-1 0,1 5 1,2-5 595,-1 0-136,-1 5-55,5-5-71,6 6 0,-3 0 15,5 0 0,1 0 1,5 0-1,2 0-33,1 0 1,0 0-1,-3 0 1,1 0-20,2 0 0,6 0 0,-2 0 0,3 0-13,2 0 0,1 0 0,3 0 0,2 0 3,1 0 0,4 0 1,-3 0 17,2-6 0,3 5 1,-1-5-1,0 2 1,0 0-1,1 0 0,-3-1-8,-2 1 0,3-2 1,-4 4-1,1-3 41,0 3 1,-4-1-7,4-2 0,-6 4 1,3-3-1,0 2 12,3 2 1,2-4 71,-2 0 1,3 0-72,-3 4 1,2 0-1,4 0 1,0 0 44,-2 0 1,3 0-36,-7 0 1,2 0 21,-2 0-106,2 0 0,-9 0 0,3-2 0,-2-1 0,1-1 28,0 1 0,3 2-18,-3 1 1,0 0 32,5 0 6,-6-6 0,9 5 1,-3-3-1,3 2 1,1 2 49,0 0 1,0 0-37,1 0 1,-1 0 19,0 0-29,0 0 1,-1-4 0,-1 0 0,-2 1-1,1 0 35,2-1 1,1 2-25,1-2 1,-1 1 37,0-1-56,6 3 1,0-5 0,4 6 0,-1-2 0,1 0 5,2-3 1,1 1-5,0 4 0,-5 0-14,1 0 0,-4-1 0,2-2 0,-1-1-17,-3 1 0,-1 1 24,-2 2 1,0 0 22,0 0 0,1-4 0,-1 0 0,0 1 39,0 2 0,6-4-32,3 1 0,1 0 28,-1 4-41,3 0 0,-11 0 0,4-2 0,-4 0 0,0-3 6,-1 3 1,-6-1 2,-2-2 1,-4 4-1,-5-3-18,3 2 0,-6-2 0,4 0 1,-4 0-1,-1-1 6,0 1 0,6-2-9,-2 2 0,-1 3 19,1-4-37,0-2 0,5 6 0,-1-3 0,-1 2 0,-2 2 5,-5 0 0,1 0-112,-1 0 1,0 0 63,-4 0 0,0 0 1,-1 0-38,1 0 0,0 2-60,0 2 0,-5-3 75,1 4-153,-1-4 0,5 3 0,0 2-539,-1 1 770,1-4 0,0 8 0,0-15 0,-1 3 0</inkml:trace>
  <inkml:trace contextRef="#ctx0" brushRef="#br0" timeOffset="23">27670 1058 8032,'0'-8'-479,"0"-1"-709,0 6 1928,0-8-264,0 4-380,0 0 13,0 1-61,0 6 74,0 0-137,0 6 43,0 1 0,4 6 0,2 0 0,-1-1 12,1 1 1,0 0 0,-4 0-1,3 1 28,-2 3 1,2-3-19,-1 3 0,2-1 7,-2 1-17,-2-3 0,5 10 0,-4-3 0,1 3 1,-1 2 20,-2-1 0,1 1-13,2-1 0,-3 5 19,4 0-82,-4 5 1,-1-4 0,0 5-1,0-1 1,0 3 67,0 3 0,0 2-8,0-5 0,0 0 44,0 1-85,6 5 1,-5-5 0,5 4-1,-2-4 1,2 0 4,1-1 1,-3 2 9,4 2 1,-3-2-8,3 2-15,-5-2 0,4 4 1,-4 1-1,1 2 1,-1-2-34,-2-1 0,-1 4 12,0-1 1,0 6-52,0-2 73,0 2 0,0-9 1,2 4-1,1-2 0,2-1 3,2 0 0,-2-3 9,3 0 1,-1-2-20,2-2 59,2 6 1,-5-4-1,4 2 1,-3-2 0,0-2 24,0 0 1,-3 1-112,5-1 0,-6 4 83,1 1-55,3-1 1,-6 1-1,4-1 1,-3-1-1,1-1 4,1-2 1,2-5-18,-2-3 1,-2-1 35,2-3-93,-3 2 0,1-14 0,1 3 1,1-2-1,-1-3-879,-2 1 539,-1-6-323,0 4 741,0-9 0,-17-2 0,-4-7 0</inkml:trace>
  <inkml:trace contextRef="#ctx0" brushRef="#br0" timeOffset="24">23054 3226 7966,'0'-13'-210,"0"1"1,1 0-82,3 4 1,-2 1 484,2 2-188,-2 4 1,-1 1 314,3 8-225,-2 4 1,3 6 0,-5 3 0,2 4 0,1 1 0,1 4 0,-1 6 52,-2 5 0,-1 0 1,1 6-1,2 1-96,2 1 0,-1 8 0,-4 2 0,0 4-54,0 1 0,0-5 0,0 1 0,0-2-110,0-5 1,4-3 0,0-13 0,-1-3 62,-1-4 0,-1-5 0,2-4 0,1-4-78,-1-2 0,-2-7 0,-1 1-138,0 1 1,2-1 104,2 0-21,-3 2 0,5-4 0,-6 6 1,0 0 179,0 0 0,0-6 0,0-2 0,0-5 0</inkml:trace>
  <inkml:trace contextRef="#ctx0" brushRef="#br0" timeOffset="25">23130 4539 7966,'-8'0'-1414,"-1"0"1586,1-5-52,1 3-77,1-3-16,6 5 1,1 0-1,4 0 1,3 0 69,4 0-70,0 0 0,7 0 0,2 0 1,3 0-1,3 0 85,3 0-88,2-6 1,7 3 0,0-4 0,4 0 0,4 0-1,2-2 1,4 1 103,2-1 0,-3 5 0,5-3 0,-2 1 89,0 4 0,5-4-317,-5 2 0,0-5 0,-4 5 0,0 0-92,0-2 0,5 5 162,-1-4 1,-1 4-1,-6 1 1,-1-2 21,1-2 0,4 3 8,-1-3 1,2 2 2,-11 2 0,5-4 0,-3 0 0,1 1 44,3 1 0,-2-2-43,0 0 0,1-2-2,4 2 1,0 3 0,0-5 0,-1 2 16,-3-1 1,1 0-8,-6 0 0,9 4 5,-4-3-10,5-3 0,-10 5 1,3-2-1,0 1 1,-1 0 33,0-1 1,3-2-31,-5 2 0,5 1 5,-4-5-7,5 5 1,-3-7-1,5 4 1,-2 1-1,-1-2 3,1 0 0,0 2-15,-1-3 1,-2 5 19,-3-1-21,-2-3 1,4 5 0,-6-3 0,1 0 0,-1 1-21,0 1 1,0-2 19,1 0 1,-1-3-1,0 4 20,0-6 0,2 7 0,1-6 0,2 1 1,-2-1 105,-2 1 0,1 1-114,3-2 1,-4 2 4,4 3-3,-4-3 1,0-2 0,-1 2 0,0 2 0,0 0 19,1 0 0,2 3 13,-3-2 0,2 1 28,-11-1-38,7 2 1,-8-3-1,5 5 1,-2 0-1,-3 0 34,-1 0 0,-1 0-61,-1 0 1,1 0-92,-1 0 94,1-6 0,-2 5 1,-2-5-1,-2 2 1,-1 0-101,-4 1 1,-1-3-147,-1 2 1,0 0 59,0 4-635,-6 0 812,4-6 0,-32-13 0,-2-7 0</inkml:trace>
  <inkml:trace contextRef="#ctx0" brushRef="#br0" timeOffset="26">23296 1989 7736,'-4'-8'-408,"-2"-1"997,-1-1-826,4 5-383,-2-1 242,10 6 378,8 0 0,41 0 0,14 0 0</inkml:trace>
  <inkml:trace contextRef="#ctx0" brushRef="#br0" timeOffset="27">24010 1951 7966,'13'-2'0,"0"0"0,1-3-359,3 3 1,3 0 0,5 2 0,1 0 358,-1 0 0,10-2 0,7-2 0,2 1 0,1-1 0</inkml:trace>
  <inkml:trace contextRef="#ctx0" brushRef="#br0" timeOffset="28">25068 1913 7966,'26'-6'0,"-5"5"0,0-5 0,2 2-385,1-1 0,3 1 0,1 4 0,2-1 385,-1-4 0,4 2 0,6-1 0,2-2 0,0 0 0</inkml:trace>
  <inkml:trace contextRef="#ctx0" brushRef="#br0" timeOffset="29">25744 1849 7966,'26'0'0,"-2"-2"-157,-3-2 1,3 3 0,-3-3 0,4 2 0,0 2 0,-1 0-56,-3 0 0,2 0 1,-5 0-1,1 0 208,-1 0 1,4 0 0,-4 0 0,2 0-42,2 0 0,4 0 1,2 0-1,3 0 1,2 0 1,-3 0 0,5 0 0,3-1 43,4-4 0,1 4 0,-1-3 0,0 2 0,-1 2 0,3 0 0,-1 0 0,-2-1 14,-2-3 1,-2 2 0,0-2 0,-2 3 19,1 1 0,4 0 0,-6 0 0,2 0 39,3 0 1,-1 0-43,0 0 15,0 0 0,1 0 0,-1 0 1,0 0-1,-1 0 0,-2 0 1,-2 0 224,-2 0 0,-3 0-202,-6 0 0,0-5 0,-5 1 0,-1 1 30,-2 2 1,-5 1-216,-1 0 0,1 0 19,3 0 1,-3 0-1,1 0 1,3 0 96,2 0 0,8-11 0,-3-4 0</inkml:trace>
  <inkml:trace contextRef="#ctx0" brushRef="#br0" timeOffset="30">23143 3583 7966,'-8'-4'-231,"-1"0"-47,-1 1 0,6 1 98,4 2 264,6 0 1,6 0 0,1 0 0,1 0 0,3 0 0,4 0-1,4 0-238,0 0 0,6 0-95,3 0 159,3-5 1,7 2 0,3-6 0,4-1 0,4-1 0,5-2-1,2 1 90,2-1 0,-1 6 0,-15-1 0,2-1 0,3 2 0,0 0 0</inkml:trace>
  <inkml:trace contextRef="#ctx0" brushRef="#br0" timeOffset="31">24201 3443 7966,'47'-2'-92,"0"0"0,-2-3-191,1 2 0,-7-2 1,4 1-1,-4 1 270,0 1 1,-5 2-1,0-1 1,0-2-18,-2-1 0,8 0 1,-3 2-1,1-1-41,3-1 0,4-4 0,1 2 1,1-1-75,1-3 0,4 3 145,-5-2 0,2 6 0,4-4 0,1 5 0,1-4 0,-1 0 0,-2-1 0,-1 1 0,0 1 0,3-4-40,-3 5 1,3-4-1,-7 2 1,4 0 196,4 1 0,2-4-102,2 5 0,-1 0 0,-3 2 0,4-1 9,-1-1 0,7 0-9,-6 4 0,2 0-1048,-6 0 921,-2 0 1,9-4 0,-4-1-1,0 2 1,-2 2-107,-4 1 0,3 0 397,1 0 1,-1 0-58,-4 0-69,0 6 0,-4-5 1,-2 5-1,-1-2 1,-4 0 134,-5-1 1,-4-1-133,-5-2 0,-2 0 39,-3 0-105,-3 0 0,-5 0 1,0 0-1,0-2 1,-1-1 487,1-1 1,1-2-612,3 2 1,3 3 8,6-4-17,-1-2 1,2 6 100,3-3 0,8-3 0,7 0 0</inkml:trace>
  <inkml:trace contextRef="#ctx0" brushRef="#br0" timeOffset="32">25311 5317 7940,'0'-17'-80,"0"-1"0,0-1 0,1 1 0,2 2 1,3 2-1,1 1 152,3 1 0,2-1 1,4 2-1,2 1 200,2 1 1,-4 6 0,2-1-1,-1 3-164,0 1 1,-4 0-46,-4 0-43,-7 5 0,5 2 0,-4 6 0,2 1 1,-3 2-1,-2 2 0,-2 2-205,-3 3 0,-5-1 1,3 1-1,0-3 98,3-2 1,-2 1 0,2-4 0,1 2 51,2-1 0,1-2 0,0-1 38,0 0 1,1-1-1,2 1 1,3-1 4,1-4 0,1 3 0,5-2 0,0 1 41,0-2 1,-5 4-1,1-4 22,0 3 1,1 6 0,-1 0 102,-5-1-17,-2-2 1,-8-1 0,-3 0 0,-3-2 19,-5-2 0,-3 0-165,-6-4 0,5 0-26,0 0 0,1-4 1,-3 3-1,2-2-331,-2-2 0,5 0-408,1 0 1,3-2 752,1-2 0,6-14 0,1-9 0</inkml:trace>
  <inkml:trace contextRef="#ctx0" brushRef="#br0" timeOffset="33">25821 5228 7940,'0'-13'0,"4"0"0,0 1 0,-1-1 331,-1 0 0,-2 0 565,0 1-669,0 5-157,0 1 1,0 16-1,0 3 1,0 2-1,0 4 23,0 2 0,0 7 93,0 2-220,0 5 1,0-1 0,-2 7 0,-2 2 0,-5-1 0,-2 2 0,-2 2-296,1-1 1,-3 5-1,0-5 1,-4 0-9,0-2 0,-7-8 0,-4-2 0,1-3-256,-3-6 0,4-5 104,-6-6 489,0 0 0,-38-12 0,31-1 0,1-1 0</inkml:trace>
  <inkml:trace contextRef="#ctx0" brushRef="#br0" timeOffset="34">24699 5151 7928,'-13'-5'-67,"2"-4"0,1-2-234,1-2 0,1 6 1,-5 4 490,0 6 0,0 1 141,1 9-197,-1-3 1,0 15 16,0 1 1,-1 1-1,-1 7 1,-2 1-1,3 4 76,4 3 0,0 3 0,4 8 0,0 1-201,1 1 0,2 0 0,7-4 0,6-1-228,6-3 0,3-1 1,7-7-1,1-7-123,3-4 0,1-9 0,6-5 325,1-4 0,0-20 0,5-6 0,7 2 0,0-1 0</inkml:trace>
  <inkml:trace contextRef="#ctx0" brushRef="#br0" timeOffset="35">30985 1033 8028,'0'-13'-245,"0"0"1,0 1-1381,0-1 2046,0 6 0,0-5 368,0 4-725,0 2 0,0 2 49,0 8-55,0-2 1,0 10 0,0 0 0,0 5-1,0 3 1,0 2 0,0 4-20,0 4 0,0-2 0,0 7 0,0 4 7,0 2 0,-4 7 0,-1 0 0,1 4 22,-1 4 0,2 9-15,-6-1-47,8-28 1,-1 0-1,-8 30 1,8-30 0,0 1-1,1 0 1,-1 1 0,1 1-1,0 0 28,-2 1 0,1 0 0,2 0 0,-1-2 0,-1 0 0,0-1 0,1 2 0,2 0 4,1 0 1,0 0 0,-1 2 0,1-1-50,2-2 1,0 1 0,-2 0 0,0 1 0,2-3 0,0 0 0,-1 1-1,1 0 55,-1 0 1,1 1 0,-1 2-1,1 1-193,0-3 0,0-1 0,1-1 0,0 1 148,-3-2 1,0 0 0,3 0 0,0 0 0,-1 3 0,-1 0-1,2 1 1,-1 0 3,0 0 1,0 0 0,0 3 0,0-1-5,0-1 0,0-1 0,1 1 0,0 0-5,-3 0 1,0-1 0,3 1 0,0 0 0,-1 2-1,-1-1 1,1-1 0,-1-1-3,-1-1 1,1 0 0,-1-1 0,1 0-12,-1 0 1,0 1-1,1 0 1,-1 1 3,-2-1 0,0-1 0,0-1 0,0-1 1,0 28-1,0 0 4,0 0 1,0 4 17,0 0 0,-6 0 44,-2-5 0,0-5 1,1-1-1,0-3-24,0-3 0,3-3-6,-5-10 1,7 1 9,-3-1 0,4-5 0,1-4 0,0-3 64,0-5 0,0 2-101,0-6 1,0 4-132,0-4 0,0 0-23,0-4-135,0-6 1,0-3 107,0-8 1,0-8 0,0-7-1,0-4-938,0-4 1125,6-7 0,0-9 0,3-13 0,0-2 0,2-7 0,0 0 0,1 1 0</inkml:trace>
  <inkml:trace contextRef="#ctx0" brushRef="#br0" timeOffset="36">31010 1097 7647,'0'-13'-269,"0"0"0,0 0 0,0 1 417,0-1 1,2 4 0,4 2 0,5 2 117,4 2-205,8-4 0,1 5 0,7-3 0,3 0 0,6 1 268,5 1-394,5-4 1,1 6 0,0-4 0,0 4 0,0 1-516,0 0 468,-6 0 1,-2 0 0,-8 0-1,-2 1 1,-2 2 0,-4 2 0,-4-3 111,-6 0 0,-3 2 0,-1 0 0,-18 1 0,-3-5 0</inkml:trace>
  <inkml:trace contextRef="#ctx0" brushRef="#br0" timeOffset="37">31801 982 8045,'0'-9'-456,"0"1"0,0 4 363,0-5 0,-1 6 659,-4-1-28,4 3 17,-5-5-596,6 4 50,0-3 1,0 6-1,0 3 1,2 5 0,1 2 53,1 2 0,1 0-72,0 0 21,-4 5 0,9-2 0,-4 5 1,-1 2-1,2 1 29,1 1 0,-4 5-20,4 0 0,-3 5 0,2 0 0,-2 5 16,-2 3 0,3 6 12,-2 2 1,5 6-1288,-5 7 1250,0-1 1,0 1 0,2 0-1,0 1 1,1 2-214,0 1 1,-3 0 234,5-5 0,-5 5 15,4 0-34,-3-31 0,-1 0 0,3 28 1,-1 3-1,-2-3 0,1-1 82,3 0 0,-4 0-58,4-1 1,-3 1 144,3 0-161,-5-6 0,8 4 0,-4-4 1,2 1-1,-2-3-142,-1 1 1,2-5 86,-4 4 1,5-4 23,-5-1 20,0-6 1,-4 4 0,0-7 0,0 1 0,0 0 11,0 4 0,0-3-14,0-1 1,0-4 19,0 0 6,0 4 1,0-3 0,0 3-1,0-4 1,0 0 612,0-1 1,0 4-712,0 1 0,0-1 96,0-3-32,-5-1 0,3 0 0,-3-1 0,0-2 1,1-2 95,1-2 1,2-1-56,1-5 1,0 4 354,0-4-421,0 4 1,0-10 0,0 5 0,0-1 0,0-2-233,0 2 1,1-5 91,3-1 1,-2-2-434,2-3 87,3 1 0,-5-4-655,2-1 1164,-3-5 0,-23 8 0,-7-4 0</inkml:trace>
  <inkml:trace contextRef="#ctx0" brushRef="#br0" timeOffset="38">31074 5151 8005,'-11'-8'-188,"1"1"0,1 1-257,0 3 725,3 2 0,6 1-177,8 0 1,5 0 0,3 1 0,2 2-17,2 1 0,7 1-79,7-5 28,3 0 0,8 0 0,5 0 0,6 0 0,5-2 0,6-1 1,1-1 42,1 1 0,-33 1 1,0-1-1,33-2 1,-6 3-110,-6 0 1,-5 2-1,-13 0 1,-7 0-652,-3 0 342,-4 0-243,-11 0-609,-2 0 1129,-18 0 1,-13-23 0,-7-5-1</inkml:trace>
  <inkml:trace contextRef="#ctx0" brushRef="#br0" timeOffset="39">32056 4947 8005,'-6'-7'-1243,"-1"-4"549,-5 10 694,4-5 0,1 10 0,3 0 0,8 23 0,-2 2 0</inkml:trace>
  <inkml:trace contextRef="#ctx0" brushRef="#br0" timeOffset="40">31125 5967 8005,'0'-12'21,"-4"-5"0,-2 0 0,1 1 1,-2 3 471,-1 5 1,6-1-100,-3 9 0,4 3-334,1 10 1,-4 1 0,-1 3 0,3 4 13,0 3 1,2 3-46,0 3-103,0 3 0,0-1 1,0-1-1,0-1 0,0 0 1,2 0-1,0-1-528,3 1 1,-1 0-254,-4-5 567,6 1 0,-5-2 1,5-3 287,-1-4 0,8-42 0,7-12 0</inkml:trace>
  <inkml:trace contextRef="#ctx0" brushRef="#br0" timeOffset="41">31138 6184 8005,'-7'-13'-132,"-3"5"132,6-1-127,-1 7 1,5-10-1,2 5 1,2 0 158,5 3-3,2-3 0,7 4 0,4-4 0,2 0 0,1 1-45,1 0 5,-1-3 1,2 6 0,0-6 0,0 1 0,-3-1 0,-1 1 0,-3-1-72,-3 2 1,-3-4 64,-2 2 85,-4-2 1,-3-2-1,-5 0 1,-1 1-1,-2-1 145,-1 0 0,-6 5-41,1-1 0,-2 2 237,-2-1 0,2 1 0,1 4 712,1-2-1068,1 1 0,-3 6 133,2 2-154,3 3 1,5 7 0,-2 3 0,-1 3 0,1 1-104,2 0 0,2 5-39,3 4 0,-1-1-167,6-3 59,-6 5 1,8-3 0,-3 5-1,4-2 1,0-2-716,1-3 1,0 0 269,0-1 663,-1-5 0,1-18 0,0-11 0</inkml:trace>
  <inkml:trace contextRef="#ctx0" brushRef="#br0" timeOffset="42">2053 2843 7902,'-13'-12'-1024,"0"-1"1105,1 0 0,3 2 0,1 1 1,-2 1-1,0 0 1090,1-3-928,-2 5 0,8-3 1,-4 5-1,0-1 1,1-1 661,1 0-937,0 4 0,11-3 1,4 8-1,6 0-72,5 3 0,10-1-68,7-4 154,6 0 1,13 0-1,4 0 1,7-1-1,-30-1 1,0 1 0,3-2-1,0 0 1,2 0-1,-1-1 6,1-1 1,-1 0-1,-2 0 1,0-1-1,0-1 1,1 1-1,-3 0 1,-1-1 9,31-6 1,-7 2 0,-15 1 0,-5 3-11,-5 1 0,-5 1-11,-6 1-111,-5 2 1,-5-4-70,-7 6 1,-9 2 0,-1 1 0,-5 1-94,-7-1 0,-5 2-34,-6 0 0,-2 3-283,-3-4 368,-2 6 1,-8 2 244,-2 5 0,-18 2 0,-11 1 0,19-6 0,-1 0 0,1-1 0</inkml:trace>
  <inkml:trace contextRef="#ctx0" brushRef="#br0" timeOffset="43">2206 2550 7956,'-1'-14'0,"-4"-3"0,2 4 207,-5 1 414,5-1-522,-3 11 0,1-3 0,-4 6 1,-2 3 252,-2 5-395,0 2 1,-5 2 0,-3 1-1,-3 2 1,-2 2 203,1 2-170,-1-4 0,1 6 1,-1-3-1,1 0 0,-1 3 1,2-2-1,1-3 13,2-3 0,7-2 89,1 1-102,0-6 0,13-1 12,0-6 0,8 0 0,7 1 0,4 2 158,0 1 0,1 2-164,1-2 0,4-1-18,-4 6-7,3-1 0,1 5 0,1-2 0,-1-1 0,-1-1-145,-2 1 1,2 1-74,-3 2 0,-1-2-427,1-2 1,-5 2 672,1-3 0,-14-13 0,-5-4 0</inkml:trace>
  <inkml:trace contextRef="#ctx0" brushRef="#br0" timeOffset="44">842 3303 7956,'-13'-5'-95,"0"0"0,2-2-171,2-3 461,4 4 1,10-4-1,5 6 1,7 1 0,7 0-1,6 0 1,3-2 0,2-1-1,3-1-235,5 0 0,-4 3-90,4-5 0,-3 6 0,-2-1 0,0 3-185,0 1 1,-9 0 51,-4 0-404,-8 0 1,0 1 666,-8 3 0,-60 20 0,15-7 0,1 0 0</inkml:trace>
  <inkml:trace contextRef="#ctx0" brushRef="#br0" timeOffset="45">1186 3264 7956,'-17'0'0,"0"0"0,-4 0 22,4 0 0,-5 0 108,5 0 56,-5 0 1,7 0 0,-2 0 0,3 2 0,3 2 128,2 4 1,0 5 0,4 4-1,2 4-21,2 4 0,1 4-136,0 1 0,6 5-104,2-1-103,-2 3 1,5 2 0,-2-1 0,2 0 0,0-1-845,-2-3 0,2-4 536,-2-9 1,-2-3-800,1-5 626,1 0 1,4-6 529,-1-3 0,7-31 0,1-8 0</inkml:trace>
  <inkml:trace contextRef="#ctx0" brushRef="#br0" timeOffset="46">1339 3494 7942,'-9'-4'254,"1"-1"41,-2 2 1,-1 3 0,-1 5 0,4 5 0,4 5-35,2 6 1,1 4 0,-2 0 0,-1 2 313,1 3-725,1-3 0,4 5 0,1-3 0,2 0 0,1 0 1,1-4-1,-1-4-1281,-1-4 0,4-2 1431,-5-3 0,17-22 0,1-5 0</inkml:trace>
  <inkml:trace contextRef="#ctx0" brushRef="#br0" timeOffset="47">2448 2576 7942,'-5'-7'-122,"-3"0"0,-4 4 0,-1-2 0,0 4 0,0 4 199,1 5 0,-5 5 0,-2 4 0,-1 4 0,-2 3 0,-2 2-72,-2-1 1,1 1 0,1-1 0,2 1 102,5-1 0,3 0-31,1-4 16,6-3 0,3-5 0,8-2 1,6-2 292,6-5-366,4-3 0,7-1 1,1 0-1,3 0 1,0 0-1,0 0 0,-1 0-1,1 0 0,-4 0 1,4 2-1,-2 1-244,-4 1 1,4 6-1,-10-2 1,3 4-598,-1 0 822,-5 1 0,-4 0 0,-6 0 0</inkml:trace>
  <inkml:trace contextRef="#ctx0" brushRef="#br0" timeOffset="48">6503 2678 7948,'-17'-2'-36,"-1"-2"1,-1-3-172,1 0 318,6-4 0,8 9 0,8-2 0,6 2 0,6 2 0,7 0 0,5 0 242,6 0 1,13-4-253,4 0-92,8 0 1,4-1-1,7 1 1,-32 2 0,-1 0-1,4 0 1,1 0-1,1 0 1,0-1 0,2 1-1,-1 0-25,1-1 1,0 1 0,-3 1 0,-1 0-1177,0-1 0,-1 0 1108,2 1 0,0 0 0,24-3 0,-4-1 0,-12-1 0,-12 0 0,-8 2 0,-7 0-190,-6-1 1,-9-4 0,-5 1 194,-6 1 1,0-4 0,-5 3-1,-2-4 79,-1-1 0,-4-1-143,-2-3 262,3 3 0,-4-9 0,5 6 1,0 2-1,1 1 0,0 1 0,2 2 1457,2 2 600,5-2-1682,-3 9-190,6-3 1,0 6-272,0 3 1,5 3-185,-1 6 195,6 0 0,-5 5 0,5 4 0,-3 2 1,1 0-149,-1-3 0,-5 3 155,3-3 0,-4 3 1,-1 2-402,0-1 1,-1-3-1,-4-2 1,-4-1-1,-6 0-715,-2-1 0,-5 2 401,0-7 664,-2 2 0,-11-17 0,-6-6 0,-4 4 0,1 0 0</inkml:trace>
  <inkml:trace contextRef="#ctx0" brushRef="#br0" timeOffset="49">7294 2486 7953,'-20'-12'1,"6"0"0,5 4 164,1-3 0,-1 8 895,1-6-1034,5 6 1,-2-2-28,10 5 0,2 0 1,6 0-1,-1 1-180,1 3 1,0-1 135,0 6-6,-1-6 1,1 6 0,1-3 0,2 0 0,1 1-445,-2 0 482,0-4 1,-3 7-1,1-5 1,0 1 0,-2 1-86,-2 0 176,2-4 1,-4 4 0,4-3 0,-1 5 45,-1 2 0,-6-2 76,1-1 0,-4 1 1,-4 5-1,-5 1 94,-2 2 0,-3 5-219,-3-5 0,1 5-180,-5 0 55,0 2 1,1 1-1,1-1 1,2-1 0,0-2-439,2 2 1,1-3 287,1 1 0,6-5-905,2 1 1105,4 2 0,46-10 0,12 2 0</inkml:trace>
  <inkml:trace contextRef="#ctx0" brushRef="#br0" timeOffset="50">7434 3328 7960,'-6'-13'-724,"-1"1"1520,-6-1-268,6 6 0,3-3 0,8 6-28,5 1-433,8 1 1,3-2-1,5 0 1,1 1-1,1 2-157,2 1-63,4-6 1,1 4 0,-2-3 0,0 1-1,-4-1 1,-1 2 0,-2 2-738,1 1 1,-6 0 0,-3 0 889,-3 0 0,-41 17 0,-10 4 0</inkml:trace>
  <inkml:trace contextRef="#ctx0" brushRef="#br0" timeOffset="51">7676 3303 7960,'-13'-8'0,"1"4"238,-1 3 0,0 1 97,0 0-214,6 0 1,-3 5 0,6 4 0,0 4 0,0 4 0,-1 4 0,3 3 658,0 2 0,2 3-893,0 1 123,0 5 0,0-3 0,0 3 0,2-1 1,0 0-383,3-1 1,3-2-1,-2-6 1,-1 1-539,1-1 1,3-1 174,-5-2 735,0-4 0,2-22 0,1-5 0</inkml:trace>
  <inkml:trace contextRef="#ctx0" brushRef="#br0" timeOffset="52">7842 3672 7960,'0'-7'466,"0"2"0,0 6-393,0 3 1,0 3 1,0 6 1,0 5-1,0 4 1,0 2-503,0 1 0,0 1 173,0-1 254,0 6 0,11 13 0,3 9 0</inkml:trace>
  <inkml:trace contextRef="#ctx0" brushRef="#br0" timeOffset="53">9499 2627 7925,'-12'0'-59,"0"-2"0,2-1 1,2-1-1,-2 1 59,-1 2 1,2 1 963,1 0-943,5 0 1,9 0 0,11 0-64,5 0 1,11 4 170,5 0-110,6 1 1,14-5 0,4-2 0,6-1 0,3-2 38,-34 1 0,0 1-46,3 1 0,1 1 1,-2-4-1,1 0 0,2 2 1,0 0-1,-2 1 1,0-1-1,-2-1 0,-2 1 146,29-5-209,-7 6 0,-7-4 1,-3 5-1,-5-2 0,-9-2 1,-7 3-1,-4 0-143,-2 2 1,-10 0-45,2 0 1,-10 0-65,-3 0 270,-6 0 1,-7 0-93,1 0 0,-1 0 0,-1 0 0,-2 0-188,-1 0 0,-6 4 218,2 1 0,-3 0 94,-1 0 0,-16 3 0,-6 2 0,-5 3 0,0 1 0</inkml:trace>
  <inkml:trace contextRef="#ctx0" brushRef="#br0" timeOffset="54">9691 2435 7925,'0'-18'0,"-2"4"0,-2-3-32,3 3 1,-6 1-1,2 2 109,-3 2 1,-3 9 51,-2 9 0,0 2 0,-1 3 0,-3 3-181,-4 4 1,-8 8 1,0 0 52,-7 1 1,8 0 0,-5 0-1,1-1 1,2 0-105,3-4 96,-1 4 0,13-15 0,0 3 44,5-3 1,6-7 0,8-3 0,4-2 35,4-2 1,2 0-55,3 0 0,3 0 34,5 0 1,1-5-1,1 1 1,1 1 115,2 2 0,1 1-131,-1 0 0,-3 0 43,2 0-176,-2 0 1,-1 4-1,-1 2 1,1 0 0,-2 1-376,-3 0 1,2 0 86,-6 1 0,-2 4-66,-6-4 166,2-2 282,-9 5 0,-2-21 0,-7 2 0</inkml:trace>
  <inkml:trace contextRef="#ctx0" brushRef="#br0" timeOffset="55">10048 2486 7939,'0'-12'-151,"-4"3"-151,-1 1 361,-5 5 1,8-3-1,-7 6 1,-1 0 35,-1 0 1,-2 6 0,0 4-1,-1 4-35,-3 3 0,3 4-52,-3-4 1,-1 4-1,1-2 1,1-1 20,2 1 1,2 2-10,4-4 0,-2 0 11,6-4-14,0-6 0,5 4 0,3-2 0,5 1 69,2-2 0,3-1-77,3-3 0,-1-2 0,5 2 0,2-1-56,1 1 0,-2-2-126,4 2 1,-8-1-49,8 1-12,2-3 0,-1 5 233,3-6 0,25-6 0,6-1 0</inkml:trace>
  <inkml:trace contextRef="#ctx0" brushRef="#br0" timeOffset="56">8824 3328 7939,'-12'-6'-163,"2"-1"1,3-1 206,2-1 0,6 5 1,9-3-1,6 1 1,6 3-1,5 1 304,3-3 0,7 3 58,1-7-378,0 6 1,8-4-1,-5 4 1,1-1-1,-1 0-812,-1-2 450,-7 5 0,-2-5 0,-7 6 1,-3 0 333,-4 0 0,-54 11 0,-14 4 0</inkml:trace>
  <inkml:trace contextRef="#ctx0" brushRef="#br0" timeOffset="57">9117 3264 7939,'-13'0'0,"0"-4"0,1 0 84,-1 0 0,4 4 1,2 1-1,2 3 0,2 5 299,1 2 1,2 3 0,0 3 0,0 4-342,0 4 1,0 0-58,0 1-16,0-1 0,0 5 0,2 0 0,1-1 0,1 1 0,0 0 0,0-2-560,1-1 1,0-3-223,0-3 459,-4 3 0,6-9 1,-3 0 353,5-5 0,2-10 0,2-7 0</inkml:trace>
  <inkml:trace contextRef="#ctx0" brushRef="#br0" timeOffset="58">9283 3583 7939,'-6'-7'378,"3"-3"131,-5 6-240,5 0 1,-3 9 0,6 5 0,0 4 66,0 3 1,0 10-324,0-1 1,0 2 0,0-2-1,0-1-339,0 1 1,4-1 45,1 1-239,-1-1 1,-3-1 0,2-1 518,1-2 0,6-17 0,-3 1 0</inkml:trace>
  <inkml:trace contextRef="#ctx0" brushRef="#br0" timeOffset="59">9142 1683 7921,'-12'-1'-601,"-1"-2"-464,0-1 1156,6-6 1,0 8 0,4-3-67,-1-1 7,0 5 13,4-5 1,0 4 21,0-2 281,0 3 0,-2-5 527,-2 6-328,3 0-321,-5 0-241,0 0 30,5 0 0,5 0 0,10-1 0,6-2 0,8-1 57,9 1 1,10-3-53,13 2 0,8-2-92,-27 4 0,3 0 1,1-1-1,2 0 0,6-2 1,1 0-1,3 2 0,0-1 134,2 2 0,-1-1 1,-1-2-1,-2 1-292,-3 2 0,-2 0 1,-2-1-1,-1 2 146,-4 1 1,-1 0-1,-1-2 1,-1-1-1,29-1 1,-8 1-159,-8 2 1,-11 1 102,1 0 1,-9 0 29,-5 0-105,-7 0 0,-4 0 0,-5 0-626,0 0 1006,-6 0 1,-3 0-225,-8 0 1,1 1 0,-6 2-1,-2 1 519,-5-1 0,1-1-698,-6-2 177,-1 5 0,1-2 0,0 4 60,-2-1 0,-41 9 0,27-7 0,-1-1 0</inkml:trace>
  <inkml:trace contextRef="#ctx0" brushRef="#br0" timeOffset="60">9372 1466 7922,'-7'-8'-46,"1"1"1,2 0 0,-2 1 50,-1 0 1,4 1 253,-1 0 0,-3 4-325,-1-3 1,-4 4 36,-1 4 0,1-1 0,-2 5 0,-2 2-54,-1 2 1,-4 5 0,2 0 0,-1 0 62,-2 1 0,-2-2 0,-2 3 0,2 0 73,3-4 1,2-2-1,5-3 578,-3-1-521,3-1 1,3-1 0,11-3-46,7-2 0,6-2 0,2 0 0,4 0 6,0 0 0,3 0 1,3 1-1,1 2-64,-1 1 0,1 6-69,-1-1 58,-5 2 1,3-2-1,-6-1 1,0 2-1,0 1-467,0 2 333,-6 0 1,-1 0 0,-6-1 0,0 0 0,1-2-695,-1-2 63,0 1 295,-9 3 474,3-5 0,-15-12 0,3-9 0</inkml:trace>
  <inkml:trace contextRef="#ctx0" brushRef="#br0" timeOffset="61">9729 1479 7950,'0'-13'-202,"1"5"0,2-1-428,2-1 1425,-1 5-711,-4-1 1,-10 12-61,-3 2 11,-2 4 0,-4 0 0,-2 3 0,-2 0 0,1 2 0,0 0 0,0 0 56,-2 0 1,4 0 0,3-4 0,2 0-68,3-1 1,3 1 0,2 0-12,1 0 1,4-6-1,7-2 1,7 1-1,3 3 0,8-2 15,-2 1-41,3-5 1,3 8 0,2-2 0,0 2 0,0 2 48,-2 0-117,-8-6 1,5 4-1,-4-2 1,0 2-1,-3 2-240,-3-1 1,-1-3 320,0-1 0,-17-16 0,-5-1 0</inkml:trace>
  <inkml:trace contextRef="#ctx0" brushRef="#br0" timeOffset="62">8020 1033 7950,'-5'-19'-46,"-2"4"1,-5-5 0,4 2-1,4 1 1,2 0 145,2 0 0,2 0 0,2 4 1,4-1-1,5-2 0,3-1 153,1 1 0,5 2 1,0 3-1,2 1-128,1 2 1,-4 5 0,-1-2-1,-1 7-209,-4 6 1,-6 4-75,-5 13 56,3-2 1,-7 15-1,0-1 1,-7 7-1,-6 4 1,-4 6 0,-4 1-174,-3 2 1,-2-3 0,1-8 0,-1-4 226,1-7 1,1-1 25,3-9 235,2-2 0,6-16 0,1-3 0,0-4 1035,4-4-1095,2-3 1,6-1 0,2 1-1,2-1 1,4 3-15,4-1 0,2-2 0,3 3 0,3 1-123,-1-2 1,6 5-147,-4-3 1,3 1 13,1-1 0,-3 2 0,-1-2 0,2 3 57,1 1 0,-3 0-155,0 0 0,0-2-633,5-2 383,-1 3 0,-1-7 0,-1 4 0,-2-3 464,2 0 0,-3-20 0,1-8 0,3-1 0,-1 1 0</inkml:trace>
  <inkml:trace contextRef="#ctx0" brushRef="#br0" timeOffset="63">8492 854 7960,'-7'-12'-185,"0"0"0,4 2 0,-1 2 173,1-2 0,2 3 917,1-2-746,5 6 1,0-6-1,6 4 1,3 1-1,2 0 48,2 0 1,3-5 0,8 3 0,2 1-271,1-1 0,2 0-93,5 2 25,-1 3 0,-1-6 1,-3 4-1,-4-1 0,-4 1 1,0 1-1,-2 2-650,-3 0 0,-7 0 0,-6 2 781,-3 2 0,-2-3 0,-7 4 0,-32 2 0,-12 0 0</inkml:trace>
  <inkml:trace contextRef="#ctx0" brushRef="#br0" timeOffset="64">8785 740 7992,'-8'0'-126,"-1"0"249,7 0 149,-10 0-122,11 0 1,-5 1 0,6 3-1,0 6 1,0 4 0,0 5 0,0 1 455,0 2 0,0 8-485,0 4-85,0-3 1,0 5-1,0-5 1,2 1-1,0 2-109,3-1 0,3-6 1,-2-7-1,0-2-404,-1-2 1,4-2-242,-5-1 0,4-5 201,-3 1 517,-1-7 0,-4-13 0,0-10 0</inkml:trace>
  <inkml:trace contextRef="#ctx0" brushRef="#br0" timeOffset="65">11603 2499 7911,'-7'0'-601,"-4"0"1,2 0 334,-2 0 1,-2 0 277,1 0 84,-1 0 1,4 0 117,1 0 48,5 0-158,-3-5 0,6 2 255,0-6 367,0 6 6,0-2-531,0 5-127,0-6 22,0 5 0,6-5 0,4 6 0,4 0-24,3 0 0,7 0-118,2 0 0,1 0 49,7 0 1,4 0 0,6 0 0,1 0-19,3 0 0,2 0-12,1 0 1,0 0-42,0 0 55,-6 0 0,2 0 1,-7 0-1,-3 0 1,-2 0-52,-2 0 0,-8 0 55,-8 0 1,-3 0-292,-1 0-19,0 0 167,-6 0-125,-2 0 185,-5 0 0,-1 0 0,-3 0-273,-5 0 94,-2 0 1,-2 0-1,0 0 120,1 0 1,-1 0 0,0 0 0,0 0-57,1 0 0,-1 0 207,0 0 0,0 0 0,1 0 0,-1-17 0,0-4 0</inkml:trace>
  <inkml:trace contextRef="#ctx0" brushRef="#br0" timeOffset="66">12190 2384 7911,'-1'-12'-41,"-4"-1"1,2 4 24,-5 1 1,4 1 16,-5-2 0,5-1 168,-5 6 0,1-6 0,-5 3 137,0 0 0,5 0 303,-1 3-232,1 2-321,-5-3 0,5 6 136,-1 3-264,6 3 1,3 6-17,9 0 54,2 0 0,6-2 0,2-1 0,0-3 1,6 0-171,3 0 0,0-3 190,6 5 1,-1-6-14,1 1-3,3-3 1,-9-1 0,3 0-1,-3 0 1,-5 0-268,-3 0 233,-3 0 261,-10 6-122,-1 1 1,-18 7 0,-6 3 0,-9 5 0,-7 2 19,-3 1 0,-1 1-39,0-1 0,1-1 17,3-2-172,-3 2 1,14-9-1,-2 5 1,2-3-1,5-4-749,5-3-396,0-2 645,12 5 599,-5-6 0,18-18 0,2-11 0</inkml:trace>
  <inkml:trace contextRef="#ctx0" brushRef="#br0" timeOffset="67">11858 2359 7911,'-12'-13'-18,"-1"6"0,0 1-98,0 1 1,5 3 681,-1-2-528,7 3 22,-4 1 1,16 0 0,4 0-1,3 0 1,1 0 0,4 0 1,-5 0-1,0 0-127,1 0 0,-4 0 0,3 0 0,-3 0 43,-1 0 1,0 0 0,0 0-1,-2 1-5,-2 3 1,2 3 0,-4 8-43,0 2 0,0-3 5,-3 3 75,-2-3 1,3 3 0,-5 0 0,-1 0 0,-2 1 0,-2 2 0,-3 1-42,-1 1 0,-7-5 1,-2 4-1,-1 0-99,1-1 1,-4 3 0,4-5 0,0 1-103,-1-1 0,2-1-362,4-4 262,6-1 332,-4 1 0,32-23 0,2-5 0</inkml:trace>
  <inkml:trace contextRef="#ctx0" brushRef="#br0" timeOffset="68">11858 1670 7935,'-12'-5'-50,"3"3"0,2-3 175,1-1-33,8 5 1,6-5 0,9 6 0,5 0-1,2-2 1,1 0 0,1-3 553,-1 3-692,1 0 1,5-2 0,1-2 0,2 1 0,-1-3 0,-2 3 0,-2-2-604,-3 0 0,0 2 50,-1-3 320,-5 5 0,-6-4 279,-5 3 0,-52 2 0,-8-3 0</inkml:trace>
  <inkml:trace contextRef="#ctx0" brushRef="#br0" timeOffset="69">12050 1568 7963,'-9'0'0,"2"-1"0,0-2-177,0-1 180,4 0 122,-3 4 0,6 5 1,0 4-1,0 4 1,0 2-1,0 4 1,0 0 214,0 4 1,0 1-383,0 2 0,5 3 0,0 3 0,1-1-21,0 0 0,-1-1-385,0-5 1,-3 5 196,7 0 1,-6-5 0,2-5 0,0-2 250,-1-2 0,17-19 0,0-5 0</inkml:trace>
  <inkml:trace contextRef="#ctx0" brushRef="#br0" timeOffset="70">12241 1874 7963,'0'-19'-357,"0"4"490,0 7 0,1-1 453,4-3 1,-3 5-525,7 2 1,-1 5-1,5 5-118,0 3 1,-2 5 65,-2 4 1,-4-2 0,-5 5 0,0 0-140,0 0 0,0 0 150,0 1 1,0-3 0,0-3 0,0 0 126,0 2 0,0-4 89,0-5 0,-1-3-168,-3 3 445,2-5-376,-3 3 0,10-8-372,4-2 102,2-3 1,6-4-1,2 1 1,0 1 0,4-1-550,1-1 1,-3 2 680,1 1 0,16-1 0,9-3 0</inkml:trace>
  <inkml:trace contextRef="#ctx0" brushRef="#br0" timeOffset="71">13389 2512 7940,'-13'0'18,"0"-4"0,0-2 604,1-1-496,4 4 1,6-4-86,10 3 1,6 2-1,13-2 1,4 1-7,8-1 1,5-2-47,7-2 15,11-3 1,-1 8-1,-26-1 1,2-1 0,0 0-1,1 0 1,2 0 0,0 0-1,1 0 1,1 0 0,0 2-1,0-1 10,-2 2 1,0-1 0,-1-2 0,-1 1 0,-1 1-1,0 1 1,32-4 10,-4 0 0,-5-2-822,-14 3 740,-7-4 0,-4 7 0,-7-2 1,-3 2-832,-7 2 640,-10 0 0,-8 0 108,-8 0 1,-8 0-1,-3 0 1,-4 2-285,-4 2 0,-7 3 424,0 6 0,-3-6 0,-3 7 0,-2-5 0,-3-1 0</inkml:trace>
  <inkml:trace contextRef="#ctx0" brushRef="#br0" timeOffset="72">13605 2308 7940,'0'-13'-313,"0"0"-80,0 1-54,-5 5 616,3-5 1,-5 11 0,3-2-62,-5 6 0,1 4 0,-3 7 1,-4 2-62,1 1 1,-6 5-32,-1 0 0,-7 6 1,-3 3-1,-1 0 33,1 0 0,-3 3 17,5-4-72,-1 6 1,6-11 0,4 1 0,6-9 0,5-6 172,4-3-127,0-5 1,11 3-1,2-6 1,5 0 0,4 0 112,4 0 0,4-4 0,1-2 0,3 0 14,1 1 0,4 0-38,-5 5 1,7 0-154,-2 0 27,-3 0 0,0 0 0,-5 0 0,-1 0 1,-1 0-406,-3 0 1,-2 5-255,-6-1 369,-1 6-115,1-3 1,-6 1 0,-3 1-330,-2 1 731,-2 1 0,-17-9 0,-4-4 0</inkml:trace>
  <inkml:trace contextRef="#ctx0" brushRef="#br0" timeOffset="73">13873 2346 7967,'0'-13'-38,"-1"2"0,-2 1-190,-1 2 0,-2 5 223,2-1 1,1 2 0,-6 4 0,-2 2 124,-5 4 0,1 8-89,-6 1 7,5 6 0,-8-5 0,4 5 0,-1-2 1,0 0-1,-1 0 0,2-1 66,3-1 0,8-4 1,1-5-1,3-1 116,2 1-128,2-5-31,1 1 1,1-6 0,3 0 0,5 0 0,2 0 239,2 0-273,5 0 0,-2 1 1,4 2-1,-1 1 0,0-1 131,-1-1-223,5 3 1,-5-3 0,5 3 0,-3 0 0,-2 0-194,-2 2 0,2-4-193,-1 2 197,0-4 0,0 3 0,0 0 1,-1-1-815,-2-1 1067,5-2 0,-11 0 0,3 0 0</inkml:trace>
  <inkml:trace contextRef="#ctx0" brushRef="#br0" timeOffset="74">12942 3201 7524,'13'0'141,"0"0"1,1 0 0,3-2-1,4-1 229,3-1 1,6-4-1,3 2 1,1-1-397,1-3-7,5 4 0,-5-4 1,5 5-1,-3-1 1,-1-1-239,1 0 1,-6 4 0,-4-1 0,-5 2-895,-4 2 537,-1 0 324,-4 0 304,-6 0 0,-35 17 0,-15 4 0</inkml:trace>
  <inkml:trace contextRef="#ctx0" brushRef="#br0" timeOffset="75">13223 3162 7967,'-13'-5'-513,"0"3"609,1-4 1,3 6-1,2 2 130,1 2 0,1 5 1,2 8-1,-1 4-34,1 3 1,-3 6 0,2 1 0,1 2-156,2 2 0,1 2 1,0 1-1,0 0-393,0 1 0,0-1 74,0 0-94,5 0 1,1-5 0,4-3 0,-2-5 375,2-4 0,13-8 0,4-7 0</inkml:trace>
  <inkml:trace contextRef="#ctx0" brushRef="#br0" timeOffset="76">13312 3609 7942,'-4'-13'-180,"0"0"0,-5-4 288,5 0 1,0 4 652,4 5-579,0 5 1,1-4-1,3 4 1,5-1-30,2 1 0,2 6 1,0 2-1,-2 3-204,-3 1 1,2 7-59,-5 1 50,4 0 1,-7 1 0,2 2 0,-2 2 0,-2-3-65,0 0 1,0 2 0,0-4-1,0-1 167,0-2 147,0-1 0,0-1 621,0 1-595,0-6 0,5-3-456,4-8 114,8-3 1,4-7 0,9-2 0,4-1-1,3 0-1147,1-1 1272,6-2 0,4-3 0,6-2 0,7-2 0,0 0 0</inkml:trace>
  <inkml:trace contextRef="#ctx0" brushRef="#br0" timeOffset="77">19586 2308 6797,'-8'-1'20,"3"-2"528,-1-2 0,0 0-59,-2 1-442,-3 2 0,9-4 2,2 6 0,7 0 1,7 0-1,5 0 1,6-1 43,8-3-56,9 2 1,11-5-1,11 3 1,-28 1 0,1-1-1,4 0 1,0-1 0,4 2-1,1-1 1,1 1 0,1-1-1,2 0 0,-1 1 1,-1 2-1,-1-1 0,0 0 1,0 0-1,-4 1 0,0 1-61,-4 0 0,-1 0 0,30 0-1200,-17 0 1091,-12 0 0,-2 0 0,-13 0 1,-3 0-1,-5 1-573,-6 3 613,-4-2-54,-6 3 102,0-5 0,-2 0 1,-2 0 516,-5 0-416,-2 0 1,-2-1 159,1-3 0,-1 2 0,0-3-312,0-1 1,1 3-197,-1-5 108,0 5 162,0-8 0,1 8 1,-1-6-1,0 1 1,0-1 88,1 1 1,-1 3 60,0-3 0,0 4 47,1-5 0,3 6 1,2-2-1,0 0 471,0 1-196,4-6-334,-3 9 0,12-5 1,4 6-1,6 0 87,5 0 1,4 0-177,5 0 0,-2 2 48,6 2 0,-1 3 0,2 6 0,-3-1-43,-6 1 0,3 4-191,-8 0 0,-3 6 24,-1-2 1,-4-1 0,-4 1 0,-5 2-166,-3 1 1,-6 0 102,-4-3 1,-2-2 11,-2-7 0,-5 5 1,-4 0-1,-2-1-294,-1-2 1,4-2 246,-1-4 0,3 2-249,-3-6 481,-2 6 0,-1-20 0,-8 2 0</inkml:trace>
  <inkml:trace contextRef="#ctx0" brushRef="#br0" timeOffset="78">20325 2180 7944,'-17'-12'0,"0"-1"0,2 0-414,0 0 1072,3 1-145,5-1-393,1 6 1,7 1 0,4 6 73,3 0-170,3 0 1,6-4-1,2 0 1,1 1-1,2 1 1,4 2-1,2 0-31,2 0 1,0 0 0,-5 0 0,-1 0-146,-3 0 1,2 6-44,-6 3 171,-6 2 1,-1 2 0,-5-1 0,-4 3 0,-4 0 0,-7 4 0,-4 0-37,-3 4 0,-6-3 57,2 1 0,-7-1-24,-2 1 1,2-2 0,5-7 0,3 1-79,2 0 0,-2 0-368,7-1 323,-2 1-283,13 0 1,2-5 432,9 1 0,59-18 0,-26 5 0,-1 0 0</inkml:trace>
  <inkml:trace contextRef="#ctx0" brushRef="#br0" timeOffset="79">20516 2729 7944,'-12'-9'-133,"-1"1"35,0-2 1,7 0 0,8 1-1,9 5 304,9 3 1,3 1 0,-1 0 0,0 0-44,0 0 0,7 0-172,0 0 0,1 0 0,-4 0 1,-1 0-257,1 0 0,-1 0-480,1 0 597,-7 0 1,4 4 0,-6 0 0,-1 0-1,-2 1 148,-1-1 0,-12 0 0,-32-4 0,-12 0-4,1 0 1,28 0 0,-2 0 0,-1 0 0,2 0 0,0 0 0,3 0 393,-1 0 1,0-4-74,0 0 0,5-1 1,1 7 253,1 2 1,2 0-329,4 9 0,0-3-187,0 7 0,0 3 0,0 1 0,0 3-353,0 2 1,0 1 213,0 2 0,1 0-248,4 5 187,-4-6 1,5 7 0,-6-5 0,1-1-1,2-3-659,1 0 0,2-1 803,-2 1 0,3-12 0,6-2 0</inkml:trace>
  <inkml:trace contextRef="#ctx0" brushRef="#br0" timeOffset="80">20810 3098 7944,'-7'-18'-259,"-3"4"216,5-3 0,1 7 523,4 1 0,2 7 1,2-3 378,4 4-770,4 1 1,0 0-211,1 0 91,0 6 0,-5 1 1,-1 5-1,-1 3 1,-3 0-53,-2 2 0,-1 0 1,0-3-1,0 2 17,0 1 0,0 0 108,0-4 1,0 0 0,0-1 355,0 1-230,0 0-216,0-6 0,6-1 0,3-6 0,2 0-337,2 0 1,5-2 196,3-2 1,3-3 186,2-6 0,12-4 0,6-1 0,4-3 0,0 0 0</inkml:trace>
  <inkml:trace contextRef="#ctx0" brushRef="#br0" timeOffset="81">22289 2945 7923,'-13'0'-907,"0"0"917,1 0 0,-1 0 0,0 0 759,0 0-455,6 0 125,-4 0-221,9 0-193,-3 0 1,6 0 0,3 0 4,5 0 0,8 0 0,4 0 1,5 0 14,3 0 0,10 0 93,7 0-120,10 0 1,2-1-1,8-2 1,-30 1-1,1-1 1,2-1-1,1 0 1,2 0-1,0-1 1,-1-1-1,1 0-18,-1 0 0,0-1 0,2 1 0,-1 0 0,-1-1 0,-1 1 0,-1 0 0,-1-1-51,31-6 0,-7 2-815,-11 3 799,-5 2 1,-7 2-1,-7-1 1,-6 3-400,-6 0 259,-10 2 1,-6 0-1,-8 0-122,-4 0 1,-1 0 168,-4 0 1,2 4-21,-10 1 1,0 5 0,-5-3 0,1 1-51,-1 1 0,-4-5 683,1 4 1,-1 0-454,4 0 0,-5 3 0,-5-7 0,-6-1 0,-5 4 0,-1-1 0</inkml:trace>
  <inkml:trace contextRef="#ctx0" brushRef="#br0" timeOffset="82">22391 2805 7923,'0'-13'-88,"0"1"0,0-1 0,0 0-140,0 0 0,1 2 263,3 3 522,-2 2-468,4 6 0,-8 1 0,-2 4 0,-6 5-100,-6 5 0,-3 1 54,-7 5-51,1-5 0,-1 8 1,-1-3-1,-3 3 1,-2 0-1,-1-1 0,3-3-28,3-2 1,8-1-23,2-4 95,2-1 0,7-3 0,2-2 0,5-1 0,8-3 128,7-2 1,6-1-125,5 0 1,2 0-1,2 0 1,0 0 37,0 0 0,2 0-98,-1 0 0,0 0-38,-5 0 1,-1 6-1,-1 1 1,-3 1-209,-2 1 0,-1-1-81,-4 5 1,2 0 65,-2-1 1,1 1-36,-9 0 1,0 0 314,-1-1 0,-2-10 0,4-4 0</inkml:trace>
  <inkml:trace contextRef="#ctx0" brushRef="#br0" timeOffset="83">22761 2831 7953,'4'-13'-348,"0"0"-195,0 0 649,-4 1 145,0 5 1,-1 1-210,-3 6 0,1 1 1,-7 4-1,-3 3-13,-2 3 1,-7 2 16,5 0-24,-5 5 0,3-3 0,-3 3 0,2-1 0,1 0 108,4-1-46,1-2 0,1-3 0,1-1 1,4-2-1,4 2 55,2 2 0,4-5-47,2-3-68,3 3 0,10-5 1,1 3-1,2-1 0,2 1-15,-3-2 0,5-1-15,-2 3 1,0-3-37,0 7-4,2-6 1,-6 4-1,3-4 1,-2 2 0,-2 1-485,0 0 0,-2-1 62,-6 0-29,2-4 254,-4 10 243,0-9 0,-24 9 0,-11-4 0</inkml:trace>
  <inkml:trace contextRef="#ctx0" brushRef="#br0" timeOffset="84">21230 3800 7953,'-12'0'106,"-1"-2"0,0 0 0,2-4 636,2-1-601,4 4 1,6-3-1,3 6 1,6 0 0,6 0 112,5 0 0,5 0-29,3 0-271,-2 0 0,10-1 0,-3-2 0,2-1 0,-1 1-93,-1 2-60,-6 1 1,5 0 0,-6 0-1,-2 0 1,-5 0 0,-4 0 0,-4 0-1538,1 0 862,-6 0 874,-1 0 0,-9 4 0,-4 1 0,-7 1 0,-5 0 0,-3-2 0,-2 0 0,-2 1 0,1-1-59,-1-4 1,1 0-1,1 0 1,1 0 291,2 0 1,5 0 235,-1 0 0,-1 0 0,1 0 923,1 0-586,8 0-710,2 0 0,6 7 0,0 4 0,0 6-145,0 3 0,6 1 6,2 5 1,-1 1-139,2 2 1,-5 0-1,4 5 1,1 0-545,-2-2 1,0 4 317,-3-6 0,-2-1-545,2-3 952,-3-1 0,5-5 0,1-1 0</inkml:trace>
  <inkml:trace contextRef="#ctx0" brushRef="#br0" timeOffset="85">21473 4131 7953,'0'-12'0,"0"-5"-164,0 0 1,0-5 0,0 5 0,1 2 829,3 1 1,3 5-166,6 1 0,-4 5-299,-1-2 1,1 4 0,2 2 0,-1 4-291,-2 3 1,-5 5-263,2 4 0,-4-1 185,-1 5 98,0 6 1,-1 0 0,-4 2 0,-3-2 0,-4-1-171,0-1 0,-1-1 143,0-2 0,5 0 462,-1-5-39,6 0-57,-8-4 0,20-7-184,-1-6 0,12-6-256,1-7 36,3-5 1,2 8-1,-1-3 1,1 2 0,-1 0-1345,1-2 1476,-1 6 0,23-33 0,6-2 0</inkml:trace>
  <inkml:trace contextRef="#ctx0" brushRef="#br0" timeOffset="86">21983 3787 7953,'-6'-20'0,"3"-2"653,-5 5 852,-1 0-1159,2 9-289,1 3 1,2 15 0,0 4 0,1 4 0,2 6 178,1 5-325,0-2 0,0 5 1,0-3-1,0 2 1,0 0-205,0 0 103,5-1 1,-2-3 0,4 1 0,0 0 0,0-2-412,3-3 1,-3-8 0,2 2-1,-1-3 601,0-1 0,-3-34 0,-5-9 0</inkml:trace>
  <inkml:trace contextRef="#ctx0" brushRef="#br0" timeOffset="87">21791 4042 7953,'-12'-13'0,"-1"1"0,4 0 303,1 4 0,5-4 1,0 5-26,6 0 1,4-3-131,6 6-145,5-6 0,6 7 0,6-4 1,0 2-1,1 0 0,2 1 1,1 0-628,0 1 1,-5 2 78,5 1 269,-5 0 276,8-6 0,-10-1 0,4-6 0</inkml:trace>
  <inkml:trace contextRef="#ctx0" brushRef="#br0" timeOffset="88">22161 3749 7953,'-5'-7'0,"2"-5"0,-6 4 0,6 2 0,-2-1 253,5 3 0,5 2 1,4-2-1,4 3-105,4 1 0,2-2-188,7-2 0,0 3 1,0-4-1,3 4-134,1 1 1,-1-1-198,-3-4 116,-1 4 1,-1-5 0,-1 6 0,-3 0-1,-3-1-858,-6-3 1113,2 2 0,-12-3 0,5 3 0,-7-1 0,-4-1 0,-3 1 0,-3 2 0,-2 1-2,0 0 1,0 0-1,1-2 1,-1 0 1053,0-3-443,0 1 155,1 4-506,-1 0 0,4 0 1,2 1-1,0 4 132,0 3 1,4-1-272,-1 2 0,3 1 0,1 5 1,0 2-153,0-1 0,0 4-394,0 1 1,0 3 116,0 2 57,5-1 1,-2 2-1,6 1 1,-1 2-1,1-2-640,-1-1 0,-1-5 893,2-1 0,13-11 0,0 1 0</inkml:trace>
  <inkml:trace contextRef="#ctx0" brushRef="#br0" timeOffset="89">22518 4004 7953,'0'-13'0,"0"0"178,0 1 1,0-1 0,0 0 285,0 0 1,0 5 180,0-1-346,6 6-268,1-2 1,6 5 0,0 0-1,-1 0 1,1 0-169,0 0 1,-5 5 0,1 3 0,-1 0-349,-1 1 0,-1-1 295,-6 5 0,0 0-218,0-1 334,0 1 1,0 0 0,0 0-1,0-1 23,0 1 1,-4 0 239,0 0 0,-1-5 273,5 1-385,6-1 0,-3 3-12,5-2 0,1-2 63,4-3 1,-5-2 0,1 3 0,0 0-11,3-1 0,-4 1-20,1 0 1,-2-2 381,1 5-243,-2 1 0,-7 2-215,-4-3-13,-2 4 1,-5-9 0,-3 5 0,0 1-1,-2-2-252,1-3 1,2 2-97,1-2 0,1 4 339,-1-3 0,-6 5 0,0-3 0</inkml:trace>
  <inkml:trace contextRef="#ctx0" brushRef="#br0" timeOffset="90">28511 2627 7933,'-13'0'0</inkml:trace>
  <inkml:trace contextRef="#ctx0" brushRef="#br0" timeOffset="91">28192 2295 7962,'-8'2'-636,"-1"0"1,0 4 433,-3 1 0,4-4 0,-1 3 293,-1-1 1,-1-2 0,-2 4 156,0-1 0,5 2-131,-1-3 0,1 0 0,-5-2 0,0 3-20,1 1 1,-1-3 0,0 5-83,0 1 0,1-3 0,-1 0 0,2 0-42,2 0 0,2-4 1,4 2-121,-1 1 0,0-3-208,4 5 560,0-5 74,0 3 0,1-6 73,3 0 396,-2 0 163,3 0-556,-5 0-515,0 0 83,6 0 0,-3 0 115,5 0 1,7 0 18,6 0-2,3 0 1,13 0 0,8-1 0,12-4 0,12-2 29,-30 4 1,0-1-1,6-2 1,1 1-50,4 0 0,2 1 1,0-1-1,1-1-1164,0 0 0,0-1 1098,-2 1 1,-1-1-1,-6 2 1,-1-1-1,0 1 1,-2 0 0,-2 1-1,-2 0 1,30-5-231,-10 2 0,-9 1-347,-14 6 191,-9 0 249,-12 0 1,-9 0 0,-8 0-308,-4 0 1,-5 0 397,-4 0 1,1 0-93,-5 0 613,0 0 1,-6 5-1,-1-1 1,-2-1 0,1-2-282,3-1 0,0-1-122,1-3 1,3 2-24,1-2 12,0-3 1,1 4 0,2-6 0,1 1 0,1-1 364,5 1 0,-1-1 59,8-3-114,0-1-273,4 0 1,10 2 0,2 2 0,4 4 0,2 0 124,4 1 1,2 0-90,1 4 1,-3 0 70,-1 0-202,0 6 0,3 1 0,-1 5 0,-3 1 1,-2 0 93,-2 0 0,-2 5-153,-1 3 1,-6 3 69,-3 2-147,-3-1 0,-1 1 0,-1-1 1,-5 2-1,-5 0-449,-5-1 0,-6 2 205,0-7 1,-2 2 406,-1-2 0,-40 9 0,27-16 0,1-1 0</inkml:trace>
  <inkml:trace contextRef="#ctx0" brushRef="#br0" timeOffset="92">28269 2410 7972,'-13'-9'60,"0"1"0,2-2 0,1 0 233,2 2 1,5 1 0,0 4-140,6-2 1,4 1-36,6 4-115,5 0 1,-2 0 0,5 0 0,3 0 0,3 0 63,3 0-137,-1 0 1,3 0 0,0 0 0,1 2 0,-3 0-303,-4 3 326,0-1 0,-2-3 0,-3 2 0,-4 3 0,-4 1-18,-4 3 1,-7 5 207,-10 2 0,-3 2 0,-13-4 1,-3 4 77,0 1 1,-4 5-246,1 5 0,0 0 0,6-5 0,1 1-141,2-1 1,5 1-41,-1-1 1,5-1 0,3-1 0,5-3 202,2-2 0,36-6 0,9-7 0</inkml:trace>
  <inkml:trace contextRef="#ctx0" brushRef="#br0" timeOffset="93">28358 3188 7972,'-13'-6'81,"5"0"1,-1-4-1,1 2 199,1-2 1,3 4 0,8 1 0,4 0 141,4 1-360,12-6 0,-2 7 0,12-4 0,2 0 0,2 2-64,5-1 0,1-3 1,4 4-1,-1-1-295,1 0 0,-4 2 53,-2 4-23,-2 0 0,-9 0 1,-6 0-1,-6 0 0,-6 2 267,-5 2 0,-70 9 0,19-3 0,1-1 0</inkml:trace>
  <inkml:trace contextRef="#ctx0" brushRef="#br0" timeOffset="94">28639 3111 7972,'-7'-5'-112,"-5"3"878,11-4-226,-5 6-386,6 0 1,0 6 0,0 3 0,2 2 0,1 3 0,2 3-1,1 3-50,0 0 0,2 4 0,-2-3 0,-1 3-194,1 2 0,0-2 1,-3-1-1,1-4-377,-1 0 1,-2 2 96,-1-4-114,0 6 0,0-9 0,0 3 0,0-3 484,0-1 0,-6-6 0,-1-1 0</inkml:trace>
  <inkml:trace contextRef="#ctx0" brushRef="#br0" timeOffset="95">28766 3558 7972,'-7'-13'57,"2"0"0,5 0 27,0 6 1,0-4 0,1 4 0,3-2 0,5 2 266,2 2 0,6-4 0,1 5 0,1 1-397,-1 2 0,4 1-77,-5 0 0,0 5 0,-5 4 1,0 2-220,-4 2 1,-2 4 291,-6 0 1,0 5 0,0-2 0,-2 2-273,-2-1 0,-3-1 381,-6 1 12,1-3 0,-1-5 1,0 0-1,2 0 0,1-2 482,1-3 1,5 2-5,-4-5-474,5-1 0,-2-4-150,10 0 0,3 0 0,8 0 0,2-2-766,2-2 0,-3 3 441,4-4 1,-4 0 399,5 1 0,21-23 0,11-2 0</inkml:trace>
  <inkml:trace contextRef="#ctx0" brushRef="#br0" timeOffset="96">29238 3239 7972,'-13'-20'399,"1"2"0,-1 5 279,0 0-395,0 0 1,6 8 16,3 5 0,3 7-236,1 10 1,0-2 0,0 7 0,1 0-140,3 2 0,-1 2-599,6-1 464,-7 1 1,10-2 0,-5-1-1,1-2 1,-1 1 0,0 1 0,-1 0-818,0-2 0,2-5 1027,-3 1 0,-7-20 0,-5-6 0</inkml:trace>
  <inkml:trace contextRef="#ctx0" brushRef="#br0" timeOffset="97">29047 3468 7972,'-7'-12'0,"-5"-1"0,11 4 0,-3 1 0,8 5-168,4-1 1,5-2-1,4 2 1,4 0 168,4-2 0,4 4-227,1-2 0,4 1 226,-4-1 0,34-9 0,4-6 0</inkml:trace>
  <inkml:trace contextRef="#ctx0" brushRef="#br0" timeOffset="98">29429 3201 7972,'-5'-13'0,"-2"0"106,-1 0 1,3 5 178,5-1 0,1 6-201,3-1 0,4 3 0,6 1 0,1 0-166,2 0 0,5 0-481,-5 0 329,5 0 1,-3 0 0,3 0 0,-2 0 0,-1 0 0,-2 0 233,1 0 0,-4 0 0,-24 5 0,-12 2 0</inkml:trace>
  <inkml:trace contextRef="#ctx0" brushRef="#br0" timeOffset="99">29595 3137 7972,'-8'0'0,"-1"0"0,6-6 0,-8 5 471,9-5 1,-5 2 0,5 1 313,-3 4 1,1 5-748,4 7 0,0 1 1,0 1-1,0 3 127,0-3 1,0 5-507,0 1 1,0 2 78,0-2 0,0 3 0,0-3 1,0 4-653,0 0 1,1 1 189,4-1 0,-4 1 724,3-1 0,3-5 0,1-2 0</inkml:trace>
  <inkml:trace contextRef="#ctx0" brushRef="#br0" timeOffset="100">29672 3481 7969,'0'-8'0,"0"-1"160,0 1 1,0-5 25,0 0 0,0 5 1,1 0 448,3 3-583,3 1 0,6 4 0,0 0-19,0 0 0,-1 1-329,1 3 203,-6-2 0,3 9 0,-6-3 0,1 4-90,0 1 0,-3-1 0,2 1 0,-3 0-11,-1 0 149,0-1 0,0 1 10,0 0 87,0 0 9,0-1 1,2 1-29,2 0-16,-3 0-18,11-1 77,-11 1 1,5-4 0,-6-1 100,0 2 0,0-3 102,0 2 0,0-5 168,0 4-249,0-5 1,-2 7-1,-2-6-444,-4-1 1,-4-1 40,0-2 205,-1 0 0,-40 0 0,-9 0 0</inkml:trace>
  <inkml:trace contextRef="#ctx0" brushRef="#br0" timeOffset="101">30105 2741 7953,'-8'-7'-171,"-1"2"0,-1 0 237,-1 1 0,5 0 0,6 4 0,7 0 177,5 0-197,6-6 0,8 5 0,9-3 0,7 1 0,9 0 135,8-1-152,3-6 1,4 7-1,5-6 1,-31 5 0,0-1-1,1-1 1,1 0-1,1 0 1,-1 1 0,-2 0-1,0 0 1,-2 0 1,-1 1 0,24 2 0,-2-4 0,-8 2-579,-8-1 161,-12 1 0,-20 4 0,-11 0 131,-7 0 1,-4 0-1,-3 2 1,-2 0 255,-1 3 0,-10 0 0,2 0 0,-12 0 0,-6 2 0,-1 3 0,-1 0 0</inkml:trace>
  <inkml:trace contextRef="#ctx0" brushRef="#br0" timeOffset="102">30641 2550 7953,'-13'-8'0,"0"-1"0,-1 6-407,-3-1 0,1 3 302,-5 1 1,-2 1 0,-6 3 0,-4 5 172,1 2 0,-5 2 18,3 0 0,-2-1 0,1 3 0,2-1 74,2-1 0,3 2-138,7-6 136,2 2 0,8-3 103,2 1-219,4-6 1,10 2-1,5-5 1,4 2-1,5 1 200,1 1-241,1 6 0,4-7 0,2 5 0,2 2 1,0 1-52,0 2 1,-4-4 0,-1-1 0,-1 2-387,0 1 0,4 2 192,-6 0 1,-3-5 243,-1 1 0,3-35 0,0-3 0</inkml:trace>
  <inkml:trace contextRef="#ctx0" brushRef="#br0" timeOffset="103">30628 2627 7955,'0'-13'-232,"1"0"1,2 0 0,1 1 820,-1-1 0,0 2-144,1 2-380,-2 3 1,-1 8-1,-7 2 1,-1 5-56,-3 2 0,3 3-126,-1 3 105,-1-3 1,2 9-1,3-6 1,1 0 0,0 0-1,-1 0 1,1-1-57,2-2 0,7-2 1,2 1-1,3-1 35,2-4 0,4 2-456,0-6 312,6 0 0,1-4 176,6 0 0,5-14 0,5-6 0,1-1 0,0 0 0</inkml:trace>
  <inkml:trace contextRef="#ctx0" brushRef="#br0" timeOffset="104">29506 1492 7955,'-13'-13'-60,"5"2"0,0 1 1,3 1 279,2-1 0,2 3 0,3 0 0,5 2 0,8 0-124,3 0 1,3 3 0,6-3 0,2 0-243,0 1 1,5-2-99,-4 2 26,6 3 1,-8-5-1,4 6 1,0 0-1,-5 0-1327,-5 0 1545,-3 0 0,-12 0 0,-41 11 0,-16 4 0</inkml:trace>
  <inkml:trace contextRef="#ctx0" brushRef="#br0" timeOffset="105">29608 1428 7960,'-13'-1'1,"-1"-2"0,-2-1 125,-1 1 1,0 1 0,6 4 302,2 2 1,4 3-61,5 6-265,0 5 0,0-2 1,0 5-1,1 2 0,3 1 161,5 1-335,-3 1 1,5-1 0,-3 1-1,4-1 1,1 1-302,-1-1 1,1-1 0,-2-2 0,-1-4-132,-1 1 0,-1-5 66,5 3 436,0-3 0,5-18 0,2-5 0</inkml:trace>
  <inkml:trace contextRef="#ctx0" brushRef="#br0" timeOffset="106">29748 1798 8021,'0'-13'-994,"0"0"888,0 1 1,2-1 593,2 0 0,3 2 0,7 1-315,3 1 1,-3 7 0,3-3-1,-3 5-159,-1 5 0,-2 2-334,-2 5 279,2 7 0,-9-4 0,2 5 0,-3 0 0,-1 0 216,0 3-370,-5 1 1,2-3 0,-6-1 0,-1-2-1,1-2 330,0-2 1,-1-6 0,4-1 818,-1-1-383,5 4-306,-4-9-262,6 5 1,1-7-1,4-2 1,3-1-1,5-1-169,4 0 0,3-1 205,5-2-447,-5-4 1,4 9 0,-3-4 0,3 0 407,2 0 0,11-13 0,2-7 0</inkml:trace>
  <inkml:trace contextRef="#ctx0" brushRef="#br0" timeOffset="107">29251 1517 8021,'-13'-11'-245,"2"1"1,1 3 489,1 1 0,6 1 1,1 2-1,4-1 0,8 1-236,6 1 0,5 2 0,8 0 0,2-1-123,1-3 0,2 2-140,5-2 0,-1-2 1,0 2-1,-1 0 254,-3-2 0,14-1 0,-1-6 0</inkml:trace>
  <inkml:trace contextRef="#ctx0" brushRef="#br0" timeOffset="108">30029 1403 8021,'-7'-20'811,"2"3"-114,4 3-583,1 7-85,0 1 1,0 17 0,0 5 0,0 4 0,1 1 0,2 2-186,1 1 0,2 1 0,-3 1 0,3-1-173,1 1 0,0-1 0,3 1 0,-3-2-121,-2-3 1,5 3 449,-1-3 0,2-2 0,2-1 0</inkml:trace>
  <inkml:trace contextRef="#ctx0" brushRef="#br0" timeOffset="109">29939 1709 8021,'-7'-13'0,"2"4"-372,5 1 388,0 5 0,1-7 1,3 4-1,6 1 1,6-1-1,5 2 41,3-2 1,3 5-19,3-3-459,-3-4 0,10 6 1,-3-5 419,2 1 0,3-4 0,-1 3 0</inkml:trace>
  <inkml:trace contextRef="#ctx0" brushRef="#br0" timeOffset="110">30207 1403 8021,'-6'-13'-1382,"5"0"1535,-3 0 1,2 5 109,2-1-127,6 7 0,3-6 0,6 6 0,4-4 0,0 0 0,5-1 0,3 2-162,3-1 1,4 0-1,-4 3 1,-2-1-209,-1 1 0,-1 2 1,-1 1-1,-1 0-177,-3 0 0,-2 0 411,-6 0 0,-52 6 0,-12 1 0</inkml:trace>
  <inkml:trace contextRef="#ctx0" brushRef="#br0" timeOffset="111">30424 1313 8028,'-9'-1'24,"1"-3"631,5 2-297,-3-3 1,6 6 0,0 3-101,0 5 1,0 4-86,0 4-258,0-3 0,5 10 0,0-4 0,1 1 0,1 0-1155,0 2 963,2 1 1,3 0 0,1-1-1,0-2 277,0 2 0,11 1 0,3 1 0</inkml:trace>
  <inkml:trace contextRef="#ctx0" brushRef="#br0" timeOffset="112">30590 1568 8028,'0'-8'-62,"0"-1"1,0 1-62,0-5 1073,0 0-580,0 1 1,1 5 0,3 2-222,5 4 1,-2 1-456,1 0 194,-5 0 1,9 6 0,-5 2-1,0 3 16,-3 2 51,3 0 1,-5 0-1,2-1 1,-3 1 0,-1 0-428,0 0 1,-4-5 485,0 1-16,-1-1 45,5 5 1,0-5 0,0 1 142,0 1-141,0 1 1,2 0 37,2-2 15,3 2 0,2-8 0,-1 4 0,2 0 468,1 0-445,2 2 0,-1-1 195,-4 1-141,-2-6 1,-8 8 0,-2-4-83,-4 0 1,-4 3-299,-1-6 1,-4 2 209,0-2-1362,0-2 1357,5 9 0,-18-10 0,-4 5 0</inkml:trace>
  <inkml:trace contextRef="#ctx0" brushRef="#br0" timeOffset="113">31954 3252 8028,'-8'-9'-97,"0"1"1,3-2-168,2-2 467,2 5 1,2 0 0,5 4-1,6-1 1,10 1 36,6 2 1,6 1-172,8 0 1,5 0-1,8 0 1,6 0 30,6 0 1,4 0-66,-33 0 1,0 0-38,1 0 1,-1 0-1,0 0 1,0 0 0,0 0-1,-1 0 1,36 0-1,-7 0 1,-6 0 0,-9 0-99,-7 0 1,-5 0-186,0 0-5,-7 0 1,-2 0-128,-9 0 402,-8-6 0,-9 5 1,-7-5-1,-2 2-80,-2-1 64,-2-4 1,-4 3-16,1-3 0,3 2 1,1 4-1,-2-2-136,-2-2 1,4 4-16,-1-1 10,1-3 128,1 5 1,-5-8-1,5 5 1,-1-1 40,-1 0 1,7 1-54,-3 0 0,2 4 165,-1-3 0,3-3 1,-9 4 0,4-6 280,-1-1 1,3 3-64,-5-1 0,7 3-103,-3-3 15,4 5 0,-1-3 0,0 5 408,-3-3-678,1 2 1,6-3 9,2 5 14,3 0 1,6 5-1,1 4 1,3 1 0,4 0-134,3-2 0,2 1 146,-1 3 1,1 1-20,-1 0-2,1 0 0,-1-2 0,-1-1 0,-3-2 0,-4 1-65,-2-2 0,-4 4 79,-3-2 1,2-2-21,-5 1 1,-8 1-1,-10 4-50,-7 0 0,-4-1 20,-1 1 1,-2 0-24,-3 0 1,2-1 0,-5 1 0,2 0 15,3 0 1,5-1-607,2 1 0,-1-4 679,-3-1 0,-12-11 0,-3 2 0</inkml:trace>
  <inkml:trace contextRef="#ctx0" brushRef="#br0" timeOffset="114">32604 3149 8028,'-12'-11'0,"-1"1"0,0 3-197,0 1 557,6-3 153,-4 7 1,11-4-490,0 6 1,7 0 0,9 0 0,2 0 80,2 0 1,5 5 23,5-1-123,5 0 0,-1-4 0,8 0 0,-1 0 1,-3 0-1,-4 0 0,-3 0-84,-3 0 0,-2 4 0,-5 1 0,-4-1 77,-3 2 1,-7-4 8,-2 7-18,-4-6 0,-2 8 0,-4-2 0,-4 2 1,-7 2 195,-5 0 1,-3 1 0,-2 3 0,1 3-33,-1-1 0,-4 4-223,1-6 1,0 4 0,7-4 0,2-1-120,1-2 0,7 3-191,3 0 0,2 0-661,-2-4 486,4 0 554,5-1 0,45 1 0,12 0 0</inkml:trace>
  <inkml:trace contextRef="#ctx0" brushRef="#br0" timeOffset="115">32872 4042 8028,'-11'-13'45,"2"1"1,4 0-1,0 2 1445,1 2-1410,0 5 1,10-3 0,3 6 0,6 0-1,3 0 1,3 0 279,6 0-307,-1 0 0,11 0 1,-2 0-1,5 0 1,4 0-136,1 0 1,0 0 0,2 0-1,-5 0-366,-2 0 0,-3 0 42,-3 0-22,3 0 0,-16 0 0,0 0 1,-7 2 427,-5 2 0,-49-8 0,-16 2 0</inkml:trace>
  <inkml:trace contextRef="#ctx0" brushRef="#br0" timeOffset="116">33242 3978 8028,'-7'-5'-329,"-5"3"791,11-9 0,-6 9-130,3-2 0,2 4 1,-3 4 147,-1 5 0,5 2-160,-4 2-271,4 5 0,-1 2 0,0 7 0,-3 2 0,3 2-28,0 1-56,2-3 1,0 9 0,0-1 0,0 2 0,2 0 31,2-4-316,-3-7 0,6 4 1,-4-7-1,1-1 1,-1-3-441,-1-4 1,2-7 78,0-1 0,2-6 680,-2 1 0,-3-20 0,5-5 0</inkml:trace>
  <inkml:trace contextRef="#ctx0" brushRef="#br0" timeOffset="117">2104 7536 8025,'-11'-16'-99,"2"4"0,5 0 0,5 2 0,8 0 0,9 3 0,11 0 250,9 0 0,3 4 0,10-2 0,4 0 347,2 1-505,-1-6 1,0 9 0,-2-3 0,-3 2 0,-6 2-396,-5 0 265,-5 0 0,-12 6 1,-5 1-1,-7 3 1,-5 1 136,-7 3 0,-62 19 0,22-16 0,-1 0 0</inkml:trace>
  <inkml:trace contextRef="#ctx0" brushRef="#br0" timeOffset="118">2027 7612 8046,'-18'-12'0,"4"-5"0,-3 0-81,3 0 0,9 4 1,8 2-1,10 1 1,7 3-1,5 1 283,4 3 1,6-3-1,1 2 1,3 1-39,4 2 0,3 1 1,-3 1-1,-3 4-147,-5 3 0,-5 9-58,-9 4-115,3 9 1,-15 0 0,-4 7-1,-10 4 1,-14 3-46,-8 4 0,-7 4 0,-7 1 0,-3-5-19,-1-3 1,4-4 521,-2-7 0,7-4-93,6-9 312,6-2 0,19-12-29,10-3 1,3-3-400,13-1 1,6 0 12,7 0 1,3-1-372,1-3 1,6 1 0,5-4-1,4 0-1,7 0 1,6-6 265,2-4 0,-15-9 0,8-9 0,1 0 0,-12 7 0,-1 0 0,1 0 0,-1 0 0</inkml:trace>
  <inkml:trace contextRef="#ctx0" brushRef="#br0" timeOffset="119">3239 7498 8068,'-13'-17'180,"0"0"1,1 0 72,-1 4 1,0 6 625,0 3-687,6 2 1,0 9 0,3 6 0,-3 7 0,-2 4-19,1 1 0,1 7-168,-2 2 0,-1 4 1,5 4-1,-3 4-59,-1-1 0,3 0-76,2-2 1,2-8-11,2 3 51,0-8 1,2-6-1,2-11-58,4-7 0,4-12-96,0-7 208,7-11 1,-5-4 0,4-6 0,-1-3 0,1-3-76,-3-2 0,-1-5-248,-1 5 350,0-1 0,0 1 0,-2 1 0,-3 4 0,-2 6 77,0 4 0,-5 11 224,3 3 1,-2 10-257,-2 3 1,0 12 0,0 10 0,0 7 30,0 5 1,0 3-13,0 1 1,0 0-312,0 0 179,5 1 1,-3-1-1,4-1 1,-2-5-1,1-5 21,3-4 1,0-9 175,5-1 1,0-6 73,-1-7-148,7 0 1,-4-7 0,7-6-1,0-7 1,1-5 17,-2-5 0,2 2-69,-6-6-7,0 0 1,0-6-1,0-1 1,-2-2-1,0 4-23,-3 3 0,-3 7 70,-1 7 157,-5-2 0,3 19 0,-6 5-81,0 14 0,0 10-49,0 6 0,0 2-8,0 6 0,0 1 0,0-1 0,0 0-289,0 0 0,1-1 64,3-3 0,4-3-50,4-5 1,1 2 0,1-2 0,2-8-47,1-7 0,1-1-574,-1-5 0,3-1-56,6-4 895,5-6 0,13-41 0,-18 16 0,0 0 0</inkml:trace>
  <inkml:trace contextRef="#ctx0" brushRef="#br0" timeOffset="120">4055 7204 8099,'-13'-25'0,"0"-1"0,6 2 934,3 3 0,3 3-148,1 5 0,1 6-296,3 2 0,-1 4-298,6 1-143,-1 6 0,5 2 1,1 9-1,2 6 0,1 5 1,-2 8-1,-1 5 27,-1 5 0,-2 5-702,-2 5 505,-3 2 0,-6 11 1,-1-32-1,-1 1 1,-2 4-1,-1 0 0,-3 4 1,-2 0-320,-3 2 0,-1-1 250,-1 1 0,-3-1 1,-1-5-1,-1-1 1,-1 0-1,-1-2 1,-1-2-1,-1-1 1,0-2-1,-1-2-928,-1-3 0,1-2-341,-21 23 1459,-3-18 0,2 0 0,0-7 0,6 1 0</inkml:trace>
  <inkml:trace contextRef="#ctx0" brushRef="#br0" timeOffset="121">2078 7102 8099,'-27'-1'0,"-1"-2"0,-3 0-77,-2 5 1,4 10-1,-4 15 1,0 10 73,1 8 1,-1 16 660,16-27 1,0 0-589,1 5 0,1 2 0,5 1 0,2 1 0,0 2 0,3 2 0,2 1 0,2 0 0,2 1 0,2 0 119,2 1 0,3-1-224,2 1 0,4-2 0,3-6 0,4-1 0,2 0 0,1-1 0,1-1 0,1-1 0,1-3 0,1-1 0,1-3 0,0-2 0,1-4 0,0-2-478,-1-1 1,1-3-1,30 8 1,5-6 512,3-5 0,3-5 0,-33-6 0,0-1 0,0-2 0,1 1 0</inkml:trace>
  <inkml:trace contextRef="#ctx0" brushRef="#br0" timeOffset="122">4641 8275 8023,'-8'-4'-63,"-1"-2"1,-1 1 0,-1-1 260,-2 3 0,-4 2 1,-1 1-1,-2 3 0,-3 4 1,-2 7 314,-5 4 0,5 5 1,-2 5-1,6 2-195,2-2 0,4 1-381,6 1 1,3-3 0,6 2 0,3-2 11,6-1 0,1-2 219,11-3-510,0-3 0,10-5 0,3-1 0,3-4 0,1-4 0,1-2 1,0-4 341,4-2 0,5-23 0,6-10 0,-14 9 0,1 1 0,0-1 0</inkml:trace>
  <inkml:trace contextRef="#ctx0" brushRef="#br0" timeOffset="123">5687 7561 8027,'-1'-12'0,"-2"-1"0,-2 0 1,4 0-8,4 1 1,5 5-1,11 2 1,5 4-1,6 1 1,4 0 127,5 0 1,1-4 0,7-1-1,1 3-771,1 0 1,-3 2 53,-4 0 596,-8 0 0,-8 17 0,-8 4 0</inkml:trace>
  <inkml:trace contextRef="#ctx0" brushRef="#br0" timeOffset="124">5751 7778 8028,'-14'-8'0,"-1"-1"420,3-1 0,5 5-120,15 0 0,2 4 1,13 1-1,4 0-236,5 0 1,5-2 0,3 0 0,1-3-578,1 3 1,6-4 512,-1 2 0,20-6 0,-31 6 0,0 1 0</inkml:trace>
  <inkml:trace contextRef="#ctx0" brushRef="#br0" timeOffset="125">3073 9716 8038,'-13'-12'27,"0"0"1,1 2-1,-1 3 1,2 0 227,2 0 1,5 0 0,8-2 952,5 5-1082,8 3 1,8-1 0,9 0 0,4-4 0,5 0-146,4 1-87,8 0 1,-1 1 0,4 0 0,-1 0 0,-4-1-118,0 1 82,-2 0 0,-12 5 0,-5 3 0,-8 5 141,-9 2 0,-57 25 0,8-16 0,1 1 0</inkml:trace>
  <inkml:trace contextRef="#ctx0" brushRef="#br0" timeOffset="126">3022 9780 8079,'-30'-13'46,"0"1"1,6 0 233,7 4 257,3-4 0,9 11 1,6-3-451,10 2 0,8 2-277,6 0 165,6 0 0,3 0 1,7 0-1,3 0 1,0 0 3,0 0 0,-1 6 0,-6 2 0,-3 4-217,-5 1 0,-3 1-236,-5 3 1,-4 4 271,-8 9 1,-9-2 0,-10 7 0,-7 2-58,-9 0 1,-6 4 203,-11-7 1,-1-1-1270,-3 1 1506,-2-6 1,9 2 0,-2-9 0,5-4 0,6-3-39,5-1 1,9-4 1528,0-1-861,9-5-735,8 3 1,8-5 0,9 2-1,4 1 1,5-1-60,4-2 1,4 4-256,8-1 1,2 0-561,3-4 509,2 0 0,1-4 0,7-3 0,2-3 288,6-4 0,-4-3 0,7 0 0,-31 6 0,0 0 0,4-1 0,0 0 0,4 0 0</inkml:trace>
  <inkml:trace contextRef="#ctx0" brushRef="#br0" timeOffset="127">4208 9665 8105,'-10'-17'904,"-3"0"1,-2 2 309,2 6-1244,6 4 0,1 10 0,6 5 0,0 6 142,0 5 1,-1 3-27,-4 2 1,4 3 0,-5 2 0,2 2-322,0 2 1,-5 2 193,5 2 1,-4-3 0,3-2 0,2-4-241,2-3 1,1-7-430,0-3 399,0-9 1,1-8 269,4-8 0,0-11 48,4-6-30,2-1 0,-4-12 0,6 1 0,-2-4 1,-1-1-28,-1-2 1,-1 4 17,5-2 1,-2 3 243,-2 5-35,2 3 0,-5 10 1,4 3-1,-2 5 217,2 10 1,-3 17-186,2 12 0,-2 8-363,1 0 194,4 3 0,-9 5 1,4 1-1,0-2 0,-2-2 39,1 0 0,4-7-221,-1-2 0,-2-5-35,1-3 273,1-4 1,3-7 0,1-2 0,1-6 0,2-6-44,1-6 0,6-8-153,-2-4 0,-1-4 171,1-5-93,0-3 1,0-5 0,1-2 0,-1-1-1,-1-1-241,-3 1 0,-3 1 110,-1 2 0,-1 2 55,1 7 229,-6 5 1,-1 14-1,-6 7 241,0 11 1,-4 15-310,-1 11 0,-3 4 180,4 5-211,-1 2 1,1 2 0,0-2 0,1 0 0,2-1-468,1 0 0,5-3 59,4-7 1,2-4 42,2-9 77,5-2 1,4-12-1,6-3 1,3-4-1,2-6-408,2-6 0,-2-2 664,1-8 0,-12-10 0,1-8 0,3-5 0,0 1 0</inkml:trace>
  <inkml:trace contextRef="#ctx0" brushRef="#br0" timeOffset="128">5088 9423 8105,'-12'-26'182,"4"1"1,-4-1 249,4 1 1,2 9 1406,2 4-1217,3 7 0,6 0-437,4 5 0,2 10 1,2 4-1,0 6 113,-1 7 0,5 1-361,0 10 0,0-1 0,-4 11 0,0 5-122,0 5 1,-6 10 129,-4-33 0,-2 2 0,-3 6 0,-2 2-176,-1 3 1,-2 2 0,-5 4 0,-2 1-1,-4 2 1,-2 0 0,-2-2 0,-2-1-151,1 0 0,-3-3 1,-1-5-1,-1-1 232,1-2 1,-2-1 0,0-5 0,-1-3-58,3-3 0,-1-3-85,-3-1 0,1-3 0,-23 9 291,-2-3 0,-2-8 0,2 0 0,0-1 0</inkml:trace>
  <inkml:trace contextRef="#ctx0" brushRef="#br0" timeOffset="129">2614 9640 8105,'-27'-12'-154,"-1"4"1,-2 4 133,2 2 1,1 15 210,1 8 94,-5 9 0,4 15 1,-3 8-1,5 9 1,14-27-1,1 1 474,0 1 1,3 1-710,2 3 0,1 0 1,1-1-1,2 0 1,3 2-1,2 1 0,1-1 1,4 1-1,2-1 1,3 1-1359,4-1 0,1 1 1153,2 0 1,2-1 0,2-5 0,2-1 0,0-2 0,2-1 0,0-3 0,1-2 0,1-2 0,2-2-268,0-2 1,2-1 231,0 0 0,1-2 0,3-4 0,2-3 0,1-1 0,0-2 190,2-3 0,0-1 0,0-1 0,0-2 0,4-2 0,2 0 0,-2 0 0,1 0 0</inkml:trace>
  <inkml:trace contextRef="#ctx0" brushRef="#br0" timeOffset="130">5598 10430 8075,'0'-25'223,"0"1"1,0 1 0,0 3 333,0 2 1,0 8 0,0 10 0,0 8-1,0 8-75,0 5 1,-2 5-491,-2 3 40,3 4 1,-6 5-1,4 1 1,-2-1-1,3 0-55,0 0-415,2 6 0,0-4 0,0 2 0,0-2 0,0-2 0,0 1 0,0-3 438,0-2 0,23-25 0,5-12 0</inkml:trace>
  <inkml:trace contextRef="#ctx0" brushRef="#br0" timeOffset="131">5636 10724 8075,'0'-13'-555,"0"0"0,1 0 443,4 1 0,6 3 53,6 1 279,6-1 0,-2-4 0,7 1 0,2-1 0,0-1 0,-1-2 1,1-2-96,-1-2 0,-8 3 0,-4-3 0,-4 2 76,-5 2 1,2 2-1,-6 1 1,-2 2 180,-5 2 0,-1 4 1,-8 5-1,-2 0 351,0 0 1,0 11-177,1 6-410,0 6 0,0 3 1,1 4-1,0 4 0,2 3 343,2 1-577,5 1 1,-3-1 0,6 2 0,0 1 0,0 1-516,0-1-38,6-1 1,1-6 0,5-2 0,-3 0-1,0-4 640,1-1 0,1-36 0,2-8 0</inkml:trace>
  <inkml:trace contextRef="#ctx0" brushRef="#br0" timeOffset="132">7574 7498 8075,'-20'-7'275,"2"-3"1,5 4 1005,0-1-1151,6 4 0,3-3 0,8 6 1,6 0-1,6 0 0,6-1 1,5-2 643,3-1-764,11 0 1,-5-2 0,9-1 0,0 0 0,-1 1 88,0 0-331,-1 5 0,-7-5 0,-2 6 0,-4 0 0,-4 0 0,-5 0-1119,-4 0 0,-9 6 1351,-3 3 0,-21 13 0,-5 5 0</inkml:trace>
  <inkml:trace contextRef="#ctx0" brushRef="#br0" timeOffset="133">8441 7102 8093,'-7'-20'-15,"-3"2"1,6 5-63,1 1 1,3 4 33,4 4 0,5 3 0,6 1 0,5-2-43,4-2 0,0 3 1716,10-4-1430,0 4 1,6 0-1,1-2 1,3-1 0,0 1-1,1 1 1,-2 2-351,-3 0 0,-1 0 0,-10 0 0,-4 0-1001,-2 0 1,-9 2 396,-1 2 0,-6-1 754,-7 5 0,-12-5 0,-30 8 0,-19-3 0</inkml:trace>
  <inkml:trace contextRef="#ctx0" brushRef="#br0" timeOffset="134">8824 7051 8093,'-13'0'0,"0"-4"0,0 0 0,-4 0 111,0 4 1,0 0 0,5 0 1241,-1 0-921,0 0 0,5 1 66,-1 3-351,6 3 1,-2 7-1,5 3 1,0 5-1,0 2 240,0 1 0,0 5-279,0 0-151,0 5 1,1-1-1,2 7 1,1 2-1,-1-2-830,-2-1 0,4 1 469,-1-3 1,4 2-229,-3-11 1,3 0 0,-2-7-1,1-3 632,3-5 0,41-44 0,-20 5 0,0 1 0</inkml:trace>
  <inkml:trace contextRef="#ctx0" brushRef="#br0" timeOffset="135">9079 7472 8093,'-6'-13'1903,"-1"6"-1327,0 2 1,1 10-18,6 4 0,0 8-303,0 4 0,0 3 0,0 2 0,0-1-80,0 1 0,0 3-316,0 1 0,0 0-245,0-5 1,0 5 0,0 0 0,0-3-2813,0-5 3197,0 3 0,12-17 0,2 3 0</inkml:trace>
  <inkml:trace contextRef="#ctx0" brushRef="#br0" timeOffset="136">9793 7434 8093,'-13'-6'346,"0"3"1,3-4 537,6 2-752,6 0 1,12 5-1,3 0 1,4 0 0,4 0-1,5 0 1,4 0-36,3 0 0,1 0 0,1 0 0,-1 0-658,0 0 0,3 0-809,-3 0 1127,3 0 0,-12 0 243,5 0 0,0-5 0,4-2 0</inkml:trace>
  <inkml:trace contextRef="#ctx0" brushRef="#br0" timeOffset="137">10481 7051 8093,'0'-24'0,"0"3"0,0 4 132,0 3 0,6 2 0,2 4 0,4 4 321,1 2 1,4 2 0,1 2 0,2 2-307,3 4 0,-1 5 1,1 4-1,-3 4-126,-2 4 1,-5 6-1,-6 3 1,-1 3-217,-4 1 1,-6 6 0,-4 1 0,-5 2-64,-4 0 0,-1-8 0,-5 0 0,3-10 159,2-6 0,1-5 1,4-6 1240,0-4-719,6-2-243,1-6 0,6-2 0,2-2 1,3-3 202,8 0-488,0 1 0,11 2 0,-3 0 0,5 1 0,2 2-623,2 1 379,0 0 1,-1 0-1,3 0 1,-1 0 0,1-2-1770,1-2 2118,1 3 0,5-21 0,5-7 0,4 0 0,-1 1 0</inkml:trace>
  <inkml:trace contextRef="#ctx0" brushRef="#br0" timeOffset="138">11297 6988 8141,'-18'-13'-106,"2"-3"1,-2 2 0,2 3-286,5-1 774,7 7 1,0-1 0,8 6 367,4 0 1,5 0-167,4 0-479,9 0 0,2 0 0,6 0 0,3 0 0,4 0-235,6 0-56,-4 0 0,3 0 0,-5 0 0,1 0 0,-2 0 0,-4 0 1,-7 0-1147,-2 0 1,-7 0 1330,-3 0 0,-10 0 0,-8 0 0,-11 0 0,-2 0 0,-7 0-54,0-6 1,-5 5 0,2-5-1,1 2 1,4-2 53,0-1 67,-4 4 0,9-2 0,-3 3 0,3 0 1,1-3 2067,1 2-1327,-1 2-574,0 1 0,2 6 0,2 4 1,4 4-1,0 6 56,1 4 1,0 0-99,4 10 1,0 1-153,0 8 0,1-2 0,2 4 0,3 0-399,1 1 0,-3-1-475,5 2 0,-2-7 142,1-6 191,4-6 1,-10-1 500,7-6 0,11-28 0,7-3 0</inkml:trace>
  <inkml:trace contextRef="#ctx0" brushRef="#br0" timeOffset="139">12292 7192 8131,'-7'-13'269,"-4"6"0,3 1 1,3 2 189,5 0 1,7 4 0,10 4-1,6 0-70,5 2-379,-1-5 0,11 6 1,-1-4-1,4 1 1,0-1-238,-1-1-225,-2-2 0,2 0 0,-1 0 1,1 0-1,-5 0-1020,-2 0 1472,-3 0 0,-22-17 0,-3-5 0</inkml:trace>
  <inkml:trace contextRef="#ctx0" brushRef="#br0" timeOffset="140">12611 6988 8131,'-19'-12'0,"-2"2"0,-2 3 0,2 2 0,3 0 1018,5 5-743,0 6 0,5 7 0,1 8 0,1 3 0,2 3 604,-2 3-890,5 2 1,-5 7 0,7-1 0,2 0 0,3 0 6,1 1 0,1 3-1235,5 1 901,0 5 1,0-13 0,-1 2-1,3-4 338,2-5 0,25-29 0,12-9 0</inkml:trace>
  <inkml:trace contextRef="#ctx0" brushRef="#br0" timeOffset="141">13159 6937 8131,'-6'-17'303,"-1"0"1,0 1 465,3 2-1003,3 1 1,6 6 0,4 3 0,3 2 768,5 2 1,5 0-451,7 0 1,4 0 0,5 0 0,1 0-90,-1 0 1,4 0-1,1 0 304,-1 0 1,-8 0-1,-1 0 1,-1 0 0,-2 0-519,-3 0 218,1 0 0,-30-11 0,-1-3 0</inkml:trace>
  <inkml:trace contextRef="#ctx0" brushRef="#br0" timeOffset="142">13554 6822 8131,'-18'0'0,"-1"-2"0,-2-2 0,3 3 0,5-4 266,0 4 1,1 2 0,-1 4 0,1 3-1,3 5 826,0 4 1,6 3-632,-1 5-342,3 1 0,-4 1 1,1 2-1,1 5 1,3 3-61,4 2 1,-2-1-184,2 0 1,2-1 326,-2-3-836,6 3 1,-7-9 0,4 3-1,0-2 1,0-7 632,3-2 0,18-14 0,6-8 0</inkml:trace>
  <inkml:trace contextRef="#ctx0" brushRef="#br0" timeOffset="143">13707 7345 8131,'0'-15'262,"0"-2"1,2 3-150,2-3 1,-1 3-56,5 1 0,1 6 0,4 3 0,1 3 1094,3 1 0,-3 0-880,3 0 1,1 1 0,-1 3-1,-2 5-300,-6 2 1,1 3-111,-5 3 125,-1-3 0,-4 9 0,-2-6 0,0 0 1,-4 0-633,-1 0 520,-2 6 1,-3-9 0,-1 3 0,0-3 56,0-1 72,1 0 0,5-5-77,2 1 0,10-7-149,3 3 0,9-4 136,4-1 0,8-1 48,0-4 0,8 3 38,1-7 0,12-7 0,7-5 0,7-3 0,1 0 0</inkml:trace>
  <inkml:trace contextRef="#ctx0" brushRef="#br0" timeOffset="144">14702 6988 8131,'-13'-19'118,"0"-1"-134,1 0-35,5 2 127,1 11 1,12 1-1,2 6 1,5 0 0,4 0 1283,4 0-1315,9 0 1,-3 0 0,4 0-1,0 0 1,2 0-1547,-1 0 990,5 6 1,-10-3 510,3 5 0,-15 6 0,-3 6 0</inkml:trace>
  <inkml:trace contextRef="#ctx0" brushRef="#br0" timeOffset="145">14766 7141 8131,'-13'0'0,"-6"0"-469,5 0 160,2 5 670,6 2 1,6 2 0,1-1 0,5 1 0,5-1-520,5 1 0,12-6 0,2 1 1,5-3-550,4-1 1,6 0 706,6 0 0,12-18 0,10-9 0,-19 8 0,1 0 0,-1 0 0</inkml:trace>
  <inkml:trace contextRef="#ctx0" brushRef="#br0" timeOffset="146">15582 6873 8131,'-20'0'0,"1"0"0,7 0 0,-1 1-51,0 3 0,0 9 1,1 8-1,0 4 352,4 0 1,-2 1 666,6-1 0,-1 1-339,5-1-505,0 1 0,8-2 1,4-3-1,8-4 0,6-4 56,3-5 0,4-2-140,5-6 1,0-7-8,1-6 1,3-1 38,1-7 1,-5-6 0,-5-7 0,-4-5 284,-5-3 1,-1-2-199,-10-3 0,-3-1-16,-10 6 1,-7-1 87,-6 5 0,-10 2 1,-8 7-1,-2 7-92,-2 7 0,-2 8-372,-1 2 0,0 10-1013,-1 3 784,7 9 0,-4 3 0,7 7 0,0 4 0,2 6 462,2 4 0,14 0 0,2 6 0,0 0 0,0 1 0</inkml:trace>
  <inkml:trace contextRef="#ctx0" brushRef="#br0" timeOffset="147">17698 7064 8069,'-5'-13'236,"-2"1"1,0-1 0,2 0 0,5 2-59,5 2 1,7 4 0,10 5 0,3 0 245,5 0-530,8 0 0,3 0 0,6 0 0,1 0 0,0 0-787,-1 0 574,3 0 0,-12 0 0,0 1 1,-8 2 318,-7 1 0,-28 17 0,-10 1 0</inkml:trace>
  <inkml:trace contextRef="#ctx0" brushRef="#br0" timeOffset="148">17749 7217 8069,'-18'-1'0,"-3"-4"0,4 3-11,4-7 0,7 6 105,11-1 0,3 3 0,9 1 0,4 0 55,3 0 0,8 4 1,2 0-1,2-1-609,3-2 0,3-1 34,1 0 181,-1 0 1,-4 0 244,1 0 0,10-22 0,4-7 0</inkml:trace>
  <inkml:trace contextRef="#ctx0" brushRef="#br0" timeOffset="149">18183 6886 8069,'-6'-22'0,"-2"1"0,-2-4 124,1 8 1,4 0 229,5 4 1,1 6-86,3 2-63,3 4 0,12 1 0,4 1 1,3 4-1,6 3 162,0 4 0,1 2-259,1 3 0,-3 7 1,-7 7-1,-3 0-205,-4 0 1,-8 5-209,-5-2 1,-5 7-537,-8 1 570,1 1 0,-21-1 0,2 1 1,-4-2-1,-3-3-757,2-4 1,2-3 1026,9-5 0,14-29 0,8-7 0</inkml:trace>
  <inkml:trace contextRef="#ctx0" brushRef="#br0" timeOffset="150">19802 6796 8123,'-25'-12'0,"1"-1"0,2 0-528,5 0 903,9 6 0,4 2 0,9 5 1,8 0 98,7 0 1,5 4-125,5 0-335,3 0 0,6-4 0,3 0 0,1 0 1,3 0-1,2 0 0,0 0 59,-1 0 0,-3 0 0,-7 0 1,-3 0-1682,-5 0 1,-3 0 1233,-5 0 1,-14 0 0,-12 0 0,-10-1 372,-6-3 0,-45 2-16,-2-2 0,1-2 1,44 2-1,3 1-75,2 2 0,-3-3 620,4-1 1,-4 1 0,4 4 418,1 0 1,3 1-417,5 4 0,-2 6-251,6 6 1,-1 6 0,5-2 0,2 3 62,2 2 1,-1 5-315,5 3 0,2 3 81,7 1-277,-3 0 1,5 0 0,-6 1 0,-2-3 0,-1 0-237,-2-2 0,-1-6 367,2 2 35,2-3 0,2-13 0,7-3 0</inkml:trace>
  <inkml:trace contextRef="#ctx0" brushRef="#br0" timeOffset="151">20198 7230 8123,'0'-19'0,"0"1"0,0-3 0,0 2 683,0 7 1,5-1 0,4 1 2,2 4 0,2 2-437,0 6 0,-1 6-165,1 2-54,0 9 1,-5-1-1,-1 5 1,1 2-1,-3 1-7,1 2 1,-2-1-298,-4 1 1,-6-1-260,-2 1 445,2-7 0,-5 4 1,4-6-1,-2-1 0,1-2 21,-2-1 423,4-1-155,-5-5 1,11-1 0,0-6 79,7 0 1,10-6-430,4-2 0,3-2 1,3 0-1,3 2-888,4-2 0,-1 3-707,1-2 1743,0 6 0,7-9 0,7-4 0,3 2 0,0 0 0</inkml:trace>
  <inkml:trace contextRef="#ctx0" brushRef="#br0" timeOffset="152">20720 6988 8123,'-12'-6'20,"-1"3"0,0-4 1,0 0 317,1 0 1,6 4 0,6-1 0,8 2-1,8 2 1,7-1-56,5-3 1,0 2-1,6-2 1,2 3-806,1 1 0,1 0-1117,0 0 1142,0 0 0,-4 1 497,0 3 0,17 3 0,9 6 0</inkml:trace>
  <inkml:trace contextRef="#ctx0" brushRef="#br0" timeOffset="153">21358 6784 8123,'1'-16'27,"2"3"1,4 2 49,5 0 1,-2-2-89,7 0 393,2 6 0,5-3 0,8 4 0,2 1 0,4-1 0,4 2 0,2 0-281,0-1 1,3 1-1,-5 4 1,-2 0-681,-4 0 0,-1 0 0,-5 0 1,-3 0-658,-5 0 1,-5 1 1235,-8 4 0,-38-4 0,-13 5 0</inkml:trace>
  <inkml:trace contextRef="#ctx0" brushRef="#br0" timeOffset="154">21766 6707 8123,'-11'-1'-11,"1"-2"0,1-1 235,-1 1 1,3 1 171,-1 2 1,1 2 0,-2 2 0,5 4-8,2 4 0,-2 6 0,0 3 0,1 4-109,2 0 0,1 2-337,0 3 89,0-3 0,0 9 1,0-3-1,0 2 1,0 1-558,0-1 0,0 4 1,0-10-1,1 0-662,3-2 1,-1-3 234,6-3 952,-1-3 0,39-39 0,8-9 0</inkml:trace>
  <inkml:trace contextRef="#ctx0" brushRef="#br0" timeOffset="155">21970 7128 8123,'-4'-13'-76,"-1"0"-153,-4 6 503,7 2 0,-4 6 0,6 3 1,0 6 840,0 6 0,0-1-947,0 7 0,0-1-211,0 4 0,0-3 1,0-1-1,2 1-695,2 3 0,-2-4-78,2 0 0,1-4 392,0 4 424,5-5 0,14-3 0,10-8 0</inkml:trace>
  <inkml:trace contextRef="#ctx0" brushRef="#br0" timeOffset="156">22467 7077 8123,'-4'-23'0,"0"-1"0,1 1-97,2 5 1,2 5 83,3 5 0,8-2 0,6 6 0,2 1 546,2 1 0,3 2-1176,0 0 410,6 0 1,-4 0-1,3 2 233,-3 2 0,-2 14 0,1 9 0</inkml:trace>
  <inkml:trace contextRef="#ctx0" brushRef="#br0" timeOffset="157">22518 7230 8123,'-7'-6'0,"-4"3"0,2-5 462,4 5 0,-2-7 1533,2 6-2027,4 0 1,2 4-1,11 0 1,6 0 0,5 0-929,4 0 741,7 0 0,-5 0 219,10 0 0,-4-5 0,5-2 0,7 0 0,-1 0 0</inkml:trace>
  <inkml:trace contextRef="#ctx0" brushRef="#br0" timeOffset="158">23092 6784 8123,'0'-23'-85,"0"-3"1,1-1-165,4 6 1,2 4 989,6 9-474,5-4 0,-2 11 0,5-3 1,1 2-1,3 2 33,0 0 1,-4 6-1,1 4 1,-1 4-169,-1 3 0,-2 6 28,-5-2-330,-6 3 0,-1 3 0,-6 1 0,-3 3 0,-6 2-111,-8 2 1,-10 1-1,-4-1 1,0-2 13,0-2 1,-3-1 431,4-5 1,0-5 0,6-3 0,3-4 1311,4-5-856,3-2-361,7-6-190,7 0 1,8-4 0,9 0 0,4-1-1,4 1-372,0 0 1,5-2-401,0 2 1,1 2 254,-2-2-508,-2 3 1,10-3 954,-3-1 0,31-16 0,-28 10 0,0 1 0</inkml:trace>
  <inkml:trace contextRef="#ctx0" brushRef="#br0" timeOffset="159">23666 6796 8123,'0'-18'0,"-4"4"0,-1-3-1,1 3 1,4 1-1,2 1 1,2 4 183,4 4 0,5 2 0,4 2 0,4 0-441,3 0 0,3 0 68,3 0 1,-3 0-1,3 0 1,-3 0-482,-2 0 0,-1 0 671,-3 0 0,-19-5 0,-11-2 0</inkml:trace>
  <inkml:trace contextRef="#ctx0" brushRef="#br0" timeOffset="160">23895 6682 8123,'-11'-9'0,"3"1"1493,-4 5-673,11-3-493,-11 6 1,11 3 0,-5 4-1,2 7 313,0 5 0,-2 3-504,2 8 1,3-2 111,-4 6 1,0-4-283,0 4-37,-5 6 1,9-1 0,-5 4-1,2-3 1,0-2-1044,1 0 0,2-3 31,1-5 1,0-1 1082,0-12 0,11-23 0,3-10 0</inkml:trace>
  <inkml:trace contextRef="#ctx0" brushRef="#br0" timeOffset="161">25030 6924 8123,'-13'-7'212,"5"-3"1,1 4-1,3 0 2,5 1 1,10 1-1,12 4 1,7 0 528,8 0-611,12 0 1,13 0-1,-26-1 1,1 0-1,4 0 1,0-1 0,4 0-1,0 0 123,1 0 1,1 1-272,2 1 0,1-1 0,-4-1 0,1 0 0,1-1 0,-1 1 0,-1 1 0,0-1 0,-3 2 0,0-1 0,-4 1 0,-1 0 0,30 0-327,-6 0 1,-15-4-1,-1 0 1,-8 1-351,-5 1 1,-4 1-1,-9-2 1,-4-1-712,-2 1 1404,-3 2 0,7-28 0,1-6 0</inkml:trace>
  <inkml:trace contextRef="#ctx0" brushRef="#br0" timeOffset="162">26866 6605 8123,'0'-13'-51,"6"-5"0,-3 5 871,5 0 944,-5 6-1476,3 7 1,-6 2 0,0 2 0,0 6 0,1 5 0,2 7 66,1 2 0,1 3 0,-5 2 0,1 4-354,3 0 0,-2 3-730,2-2 424,-3-2 1,-1 3 0,2-5-1,1-2 1,1-1-2848,-1-1 2477,4-7 0,-2 0 675,4-6 0,14-23 0,-2-6 0</inkml:trace>
  <inkml:trace contextRef="#ctx0" brushRef="#br0" timeOffset="163">26917 6503 8123,'-25'-13'108,"1"-4"-1,3 0 1,-2 6-1,4 7 1,0 2 244,-4 2 0,-1 12 87,-2 5 1,1 5 121,-1 4-425,1 5 1,4 7 0,-1 9 0,3 3 0,2 1-53,4 0 0,9 4 0,-1 1 1,5 1-345,5 0 1,7-8 168,10-6 0,7-8-195,5-1 207,3-11 0,7 1 1,3-13-1,4-2 1,3-6-38,1-6 0,4-6 64,-3-8 1,-1-8 233,-4-9 1,-2-6-1,0-5 1,-5-8 269,-5-3 0,-5-8-592,-13-4 0,-9 31 1,-2 0 196,-3 1 1,-2 0-1,1-3 1,-2-1 0,-3 0-1,-3 0 1,-1 3 0,-1 1 464,-13-29 1,-14 8-473,-16 10 0,-4 6 220,-4 11-492,-3 6 1,-2 17 0,1 3 0,-4 5 0,0 8-977,-1 8 1,7 11 512,10 6 1,2 10-1315,-2 7 1999,22-21 0,1 2 0,3 2 0,1 2 0,-4 3 0,1 3 0,-1 2 0,0 2 0,-1 3 0</inkml:trace>
  <inkml:trace contextRef="#ctx0" brushRef="#br0" timeOffset="164">7064 10150 8143,'-13'0'21,"1"-4"0,-1-1 1,1 1-1,3 0 1195,0 0 0,8-1-621,1 5 0,5 0-538,8 0 1,5 0-1,5-1 1,4-2-256,3-1 0,5 0-28,-1 4 1,7 0 0,0 0 0,-2 0-496,-4 0 1,-2 0-880,1 0 1600,-3 0 0,-40 34 0,-8 8 0</inkml:trace>
  <inkml:trace contextRef="#ctx0" brushRef="#br0" timeOffset="165">7026 10443 8143,'-17'-1'0,"0"-2"0,1-1-170,2 1 1,4 1 634,6 2 0,15 0 1,15 2 223,1 2 0,1-3-322,2 4-539,2-4 0,7-2 1,-1-2-1,0-1 1,0 1-1371,1 1 1403,-1 2 139,0-5 0,23-8 0,6-7 0</inkml:trace>
  <inkml:trace contextRef="#ctx0" brushRef="#br0" timeOffset="166">9308 10099 8143,'-13'-2'26,"1"0"0,-1-3 0,2 1 0,1 0 956,1 0 0,5-1 766,-5 5-1592,7 0 1,-3 0-6,10 0 1,6 2 0,7 1 0,2 1 150,3-1 1,1 2-364,1 0-235,1-1 0,-2-4 0,-1 1 0,-2 2 0,2 1 0,-1-1 0,0-1-836,-5-2 0,1 0-71,-1 0 718,0 0 1,-4 0 484,0 0 0,-1-34 0,1-9 0</inkml:trace>
  <inkml:trace contextRef="#ctx0" brushRef="#br0" timeOffset="167">10698 9729 7669,'-13'0'-267,"5"0"1,-1 0-1,-1 0 652,-1 0 1,3 0-1,-1 0 1,-1 0 1386,-1 0-1189,-2 0-263,6 0 1,4 0 357,12 0-690,5 0 1,9 0 0,2 0-1,6 0 1,5 0 0,2 0 0,2-1-199,2-4 1,2 4-1,3-5 1,-5 2-196,-2 0 1,-2 0 91,0 4-215,-5-6 1,-3 4-1,-9-2 1,-5 1-801,-7-1 1252,-9 3 0,-8-5 0,-9 5 0,-4-2 0,-3-1 76,-2 1 0,5 1 0,0 2 0,-2 0 0,-1 0 0,-2 0 0,1 0 0,1 0 378,3 0 1,-2 0 0,4 0-1,1 2 786,0 2 1,1 0-699,4 9 1,2-3 154,2 7-502,-2 3 0,9 0 0,-2 5 0,4 2 0,4 1-201,5 2 0,2 5-259,2-1 1,0-1 241,-1 1-420,1 0 0,0 0 1,0-1-1,-1-2 1,1-3-1558,0-1 2076,0-1 0,5-1 0,2 1 0</inkml:trace>
  <inkml:trace contextRef="#ctx0" brushRef="#br0" timeOffset="168">11157 10201 8120,'-1'-17'-120,"-4"0"1,4-4-300,-3 4 0,8 0 46,5 4 1123,2 6 0,3-3 0,3 6 1,4 1-1,3 1-297,2 2 1,-5 2-1,0 3 1,1 8-234,-3 7 0,-4 0-875,-7 1 467,-5 0 1,1 6 0,-7 2 0,-4 0 0,-3 0-596,-4-2 669,-1-8 1,0 5-1,0-4 1,-2-1 0,1-5 9,2-4 1,6-7 776,-1 1-449,6 3 0,-4-6 1,4 2-1,1-4 127,3-3 1,5-6-646,6 1 182,1 3 0,6-3 0,0 3 1,4 0-1,1-1-790,3 0 1,1 4 297,-2-1 604,-1 3 0,24 1 0,4 0 0</inkml:trace>
  <inkml:trace contextRef="#ctx0" brushRef="#br0" timeOffset="169">11744 9959 8120,'-13'-8'-13,"6"1"804,3 3-658,8 3 0,7-5 0,9 6 0,3 0 0,5 0 1,3 0-1,5 0-186,0 0 0,3 0 27,-1 0-71,6 0 1,-6-1 0,2-2 0,-6-1 0,-4 1 0,-5 0 0,-4 0 96,-2-1 0,-25-12 0,-10 2 0</inkml:trace>
  <inkml:trace contextRef="#ctx0" brushRef="#br0" timeOffset="170">12011 9716 8120,'-12'-12'12,"-1"0"0,0 2 357,0 2 1,5 5 73,-1-1 0,5 8 1,-3 6-1,1 5-247,4 7 0,0 2 47,2 1-279,0 1 1,4 4 0,1 1 0,-1 1 0,0 4 0,0-1-1,1 1-474,0-2 1,-3-2 0,3 4 0,0-5-97,-1-4 1,6 0 0,-2-10 605,4-2 0,29-35 0,7-9 0</inkml:trace>
  <inkml:trace contextRef="#ctx0" brushRef="#br0" timeOffset="171">12368 9716 8120,'0'-25'0,"0"1"177,0 2-78,6-2 0,-2 10 0,8-3 0,3 4 0,4 4 299,3 0 1,2 6 0,2-1 0,-1 4 85,1 4 1,-2 3-526,-3 6 1,-2 1 0,-8 2-1,-2 2-278,-5 2 1,-3-3 23,-1 4 1,-1 5 73,-3 4 131,-4-6 1,-6 0 0,-1-4 0,-2-1 0,1-2 76,2-2 1,-3-3 0,0 0 0,1-4 632,2-4-325,1 3 1,1-5 96,-1 2-200,6-2 0,3-2-131,8 0 1,4 0-88,9 0 0,-1 0-114,5 0 0,0 0 54,5 0 0,-1 4 0,1 0 0,-2 0-375,-3 2 0,2-5-1,-6 4 20,0-4-375,-4-1 162,-6 0 0,-7 0 264,-9 0 0,-3-4 391,-5 0 0,2-1 0,-31 5 0,-3 0 0</inkml:trace>
  <inkml:trace contextRef="#ctx0" brushRef="#br0" timeOffset="172">12483 9716 8134,'-13'-7'-114,"1"-4"0,-1 4 0,0 0 78,0 2 1,5 0 1430,-1 1-735,1-1-378,1 5 0,1 2 101,6 2 1,2-3-153,2 4 0,4 0 88,9 0-318,-2-1 1,9-4-1,-2 0 1,7-2-1,5 0 1,4-4-1,3 0-22,1 1 1,7-5-76,-3 1 1,7 2 0,-1-1-1,-2-2-27,-1-2 1,-6 4-184,-5-1 1,-2 5 0,-11-3-492,-5 1 648,-10 2 0,-10 4 12,-9 0 91,-2 6 0,-7-3 0,-4 5 1,-2 1-1,-3-1-6,-2 1 1,0-1-20,-5 5 0,5-5-230,-5 1 249,0-1 0,-5 4 1,1-2-1,-2-2 1,-1 2-111,-1 1 1,-9 1 103,4-4 1,-5 2-97,5-6 179,3 6 0,4-8 0,8 2 0,0-3 0,6-1 1007,3 0-36,4 0-738,12 0 0,3-1 0,8-2 1,6-3-1,6 1 335,5-1 0,3 0-442,2 2 1,5 3 210,3-4-389,3-2 1,2 5 0,4-6 0,2 3 0,2 1-176,0-2 0,-5 3-102,5-5 1,-3 5 52,-2-2-107,1-2 1,-16 6-1,3-3 1,-3 2-1602,-2 2 1107,-5 0 121,-7 0 535,-13 6 1,-7-3 195,-6 5 0,-34 12 0,-8 7 0</inkml:trace>
  <inkml:trace contextRef="#ctx0" brushRef="#br0" timeOffset="173">12662 9742 8134,'-12'-6'-285,"4"-2"1,-2 1 376,6-2 1,-5 5 1068,5-5-433,-6 6 1,7-2 591,-5 5-1143,5 0 0,-3 5 1,6 5-1,0 6 177,0 5 1,0 3-280,0 2 0,0 1 0,0 2 1,0 5 58,0 3 0,0 2-102,0-1 0,0 0-208,0 0 0,0 1 1,0-3-1,2-2-173,2-4 1,-3-7-15,4-2 0,0-5-113,-1 1-516,1-3 399,0-7 0,-3-3 304,2-8 204,-3 2 0,-1-13 0,0 2 0,2-2 0,1-4-287,1-2 0,0-7 310,-4-2 1,0-6-120,0 2 179,0-2 0,0-3 0,0 2 1,0 1-1,0 0 305,0 1 0,-4 1-4,0 8 0,-5 1 872,5-1-182,-6 6-710,9 2 1,-9 12-1,5 8 1,3 9 152,0 9 1,2 4-214,0 2 1,2 3-45,2 1 0,-1 5-177,5-1 1,-5 2-1,3-1 1,-2-2-186,0-2 0,5 3-84,-5-4 1,2 0 0,-4-5 0,3-1-403,-2-3 1,-2 2 317,-1-6 0,1-1-495,4-8 117,-4 3 1,6-9 732,-3 2 0,9-19 0,7-7 0</inkml:trace>
  <inkml:trace contextRef="#ctx0" brushRef="#br0" timeOffset="174">12968 10290 8126,'0'-21'0,"0"0"0,0-1 100,0 2 1,1-2 0,3 6 0,5 3 344,2 4 0,6 1 1202,0 0-1427,6 2 0,-3 6 0,4 0 0,-3 2 0,-4 2-5,-3 4-305,-1 9 0,-6-1 0,-3 4 0,-2 0 0,-4 0-893,-2 2 820,3-3 0,-11 3 1,4-3-1,-5-1 0,-1 1 1,-2-4-1,4-1 325,0-1 1,-2-4 38,6-1 1,-4-1 151,0 2-132,4 2 1,4-10 0,8 4 0,5-4-61,2-1 1,2 0-121,0 0 1,1 0-246,3 0 144,-3 6 1,6-3 0,-4 4-1,-1 0 1,-2-2-26,-3 1 0,-6 4 52,5-2 39,-7-2 0,3 5 0,-10-2 1,-3 1 18,-3-2 1,-4-2-3,-2-6-90,3 0 1,-8 4-1,3 1 1,1-3-1,-1 0-475,4-2 0,1 0-1563,1 0 2105,0 0 0,23-57 0,-2 22 0,0-1 0</inkml:trace>
  <inkml:trace contextRef="#ctx0" brushRef="#br0" timeOffset="175">13682 9487 8126,'0'-19'0,"-2"-2"0,0-2-399,-3 2 1,2 3 931,8 5 0,-2 0 0,5 0 1848,2 1-1418,1 5-741,2 1 0,0 7 0,0 4 1,-1 3-1,1 5 395,0 4-471,0 3 1,-2 5 0,-1 2 0,-3 4-1,0 8 581,0 6-660,-4 5 1,1 8-1,-9 4 1,-8 7 0,3-31-1,-1-1 4,-3 4 1,-1 1-276,-3 3 1,-2 2-1,0 0 1,-1 1-1,-2 1 1,-1-1-1,0-1 1,0-2-1,-1-1 1,0-1-1057,0-2 1,-1-1 905,1-4 1,-1 0 0,3-3-1,0-2 1,-24 23 0,-1-6 0,-2-6-2011,-1-2 2364,0-8 0,-3 4 0,-5-6 0,-6-1 0</inkml:trace>
  <inkml:trace contextRef="#ctx0" brushRef="#br0" timeOffset="176">10481 9499 8172,'-18'-17'-58,"-2"0"1,-1 2 0,0 2 0,-1 5-23,2 3 0,1 7 0,2 6 0,-5 9 624,-2 6 1,-1 12 0,-1 5 0,2 5 155,3 8 0,3 5-603,5 10 1,7-29 0,0 1 0,2 3 0,1 1-1,3-1 1,0 0-147,3 1 1,1 0 0,5 2-1,1 0 1,2 1 0,1 0 0,3-2-1,1 0-214,1-1 0,1-1 1,0-5-1,1-1 0,1-5 1,0 0-1,22 24-507,3-3 0,5-9 1,7-8 769,4-9 0,-4 0 0,10-10 0,3-7 0,-34-8 0,0 0 0</inkml:trace>
  <inkml:trace contextRef="#ctx0" brushRef="#br0" timeOffset="177">14676 9971 8081,'-12'0'14,"-1"-4"0,2-2 1,1 1-1,3-2 419,1 0-182,2 4 0,9-3 1,4 6-1,5 0 1,6 0-1,7 0 1,4 0 838,4 0-1068,8 0 1,-2 0-1,6 0 1,1 0-1,0 0-176,-1 0-130,2 0 1,-5 0 0,2 0 0,-8 0 0,-7 0-1694,-4 0 1389,-2 0 0,-9 0 588,-3 0 0,-66-45 0,21 16 0,-1 1 0</inkml:trace>
  <inkml:trace contextRef="#ctx0" brushRef="#br0" timeOffset="178">15072 9716 8081,'-19'-12'13,"-1"-1"0,-5 1 0,1 3 7,3 0 1,2 6 357,6-1 0,2 4 218,3 4 0,2 5 0,6 8 0,0 4-60,0 3 0,0 7-399,0 3 0,4 3 237,0 1-398,6 1 1,-7 0 0,6 2 0,-1 2 0,1-2 153,-1-1 0,-1-4-275,2-2 0,2 2-660,-2-6 628,-4-6 1,7-6 176,-4-5 0,3-17 0,2-5 0</inkml:trace>
  <inkml:trace contextRef="#ctx0" brushRef="#br0" timeOffset="179">16130 9487 8124,'-13'-6'85,"1"-1"0,-1-2 509,0 1-232,6 5 1,3-3 0,8 6 0,6 0 0,5-1 0,8-2 0,5-1-69,6 1 1,8-3 0,1 1 0,4-1-312,6 0 0,-2 2-76,4 4 1,-4-4 0,-4 0 0,-5 1-818,-2 1 1,-5 2-573,-5 0-287,-6 0 1769,-11 0 0,-17 0 0,-5 0 0,-16 0 0,-2 0 0,-2 0 0,0 0-36,-1 0 0,6 0 0,1 0 0,2 0 0,0 0 0,1 0 0,-3 0 0,6 0 1,1 0 1837,2 0-1265,-4 0 1,5 6 52,0 3-352,6 8 0,3 0 0,0 7 0,1 3 1,2 1 60,1 3 0,5 3-347,4 9 1,1-4-329,-2 4 185,3 2 0,-3-5 1,4 2-1,0-2 0,-2-3-827,-2-3 0,-4-3 657,5-5 0,-6-7 361,1-2 0,3-19 0,0-7 0</inkml:trace>
  <inkml:trace contextRef="#ctx0" brushRef="#br0" timeOffset="180">17290 9678 8124,'6'-25'48,"-3"5"1,5 1 0,2 4-26,2 2 1,2-1-46,3 10 0,3-1 0,5 5 0,-1 0-214,-3 0 1,4 0 2,-4 0 0,-1 6 1,-1 2-1,0 4 233,-4 1 0,-6 5 0,-3 2 0</inkml:trace>
  <inkml:trace contextRef="#ctx0" brushRef="#br0" timeOffset="181">17316 9793 8124,'-17'-6'0,"0"-2"0,0-2 58,4 1 0,5 4-174,-1 5 440,6 0 1,-1 0-1,10 1 1,6 2-1,8 1-515,4-1 1,3 0-236,3 1 80,8-3 1,5 5 0,6-7 0,4-4 345,-1-3 0,-7-8 0,9-7 0,2 0 0,3-3 0,1 1 0,-1-1 0</inkml:trace>
  <inkml:trace contextRef="#ctx0" brushRef="#br0" timeOffset="182">18068 9563 8124,'-13'-7'15,"1"2"0,-1 5 563,0 0 0,5 1 83,-1 3-494,6 9 0,-7 3 0,6 3 0,1 1 0,2-1 114,1-1 1,1 3-127,4-4 0,6 5 49,6-5 1,6-5-187,-2-3 0,9-6 1,2 1-1,2-3-79,0-1 0,-4-3-42,4-5 0,-3-2 114,-1-11 4,0 0 0,-16-6 0,1-3 0,-5-3 0,-5-1 8,-4 0 0,-8 6 12,-6-2 0,-7 9 82,-9 4-112,-4 3 0,-1 7 0,0 2 0,-1 5 0,-1 5-350,2 3 0,0 9-292,9 4 1,-2 5 229,10 4-1110,0-3 1387,4 9 1,17 8 0,5 9 0</inkml:trace>
  <inkml:trace contextRef="#ctx0" brushRef="#br0" timeOffset="183">20070 9563 8108,'-18'-18'126,"3"4"0,0-3 1,5 2 252,6 3 0,4 5 1,5 2-1,8 4 0,8 0 1,8-2-268,5-2 1,7 1-1,3 4 1,0 0-643,0 0 1,0 0 36,-2 0 0,-2 2 0,1 2 0,-6 3 493,-5 0 0,-31 16 0,-9-2 0</inkml:trace>
  <inkml:trace contextRef="#ctx0" brushRef="#br0" timeOffset="184">20070 9691 8108,'-20'-7'379,"7"-5"-269,8 11 0,12-5 1,6 6-1,8 0-24,7 0 0,2 0 1,7 0-1,4 0-314,3 0 1,-3 2-1,3 1 1,-2 1 227,1-1 0,11 4 0,-2 0 0</inkml:trace>
  <inkml:trace contextRef="#ctx0" brushRef="#br0" timeOffset="185">20363 9372 8108,'-19'-14'0,"2"-2"0,2-1 103,3 2 1,6 2 197,6 4 0,11 4 0,12 5 0,5 1-22,6 3 1,3 3 0,1 5-1,1-2-179,-1-2 1,4 5 0,-1 5-1,-2 1-91,-4-1 0,-7 5-56,2-2-74,-3 9 1,-11-5 0,-5 4 0,-5-4 0,-9 2-1,-8 2 1,-11 0-170,-6 1 278,-5 5 0,-6-8 0,-2 3 1,-2-3-1,2-3 0,3-3 1,4-4-84,4-2 0,9-3 1,4 1-224,3 0 1,9-2 317,10-2 0,36-9 0,20-7 0</inkml:trace>
  <inkml:trace contextRef="#ctx0" brushRef="#br0" timeOffset="186">22608 9091 8108,'-9'-11'341,"2"1"1,1 2 1419,3-2-1604,13-2 0,2 4 1,13 1-1,6 0 1,5 1-1,3 0 1,4 2 699,4-1-1082,2 3 1,4-8 0,-1 6 0,-2 1 0,-8 2-1520,-5 1 1167,-14 0 0,5 0 0,-11 0 0,-4 0 577,-8 0 0,-46 5 0,-21 2 0</inkml:trace>
  <inkml:trace contextRef="#ctx0" brushRef="#br0" timeOffset="187">22901 9040 8108,'-26'0'-160,"-5"0"0,4 2 0,-1 1 1,5 2-1,6 2 710,3 3 1,3 3 303,2 4-712,-2-3 1,9 10 0,-2-1-1,3 4 1,1 4-132,0 2-212,0 1 0,0 4 1,1-1-1,2-2 1,3-1-392,1 2 0,-4-1 349,1-1 0,-3-3 243,-1-5 0,6-18 0,1-3 0</inkml:trace>
  <inkml:trace contextRef="#ctx0" brushRef="#br0" timeOffset="188">22850 9487 8108,'0'-13'0,"4"-4"-97,0 0 0,6-4 64,-1 4 1,3 0-1,4 4 1,2 0 999,2 0 1,3 2-541,7 3 0,-3 2-56,2 6-289,-2 6 0,-5 2 0,-3 8 0,-2 2 0,-5 2-231,-7 3 1,-3 1 18,-2 1 1,-6 1-210,-2-1 320,-4 1 0,-6-2 0,-2-1 0,-1-4 0,1 0 490,2-4 1,-4 0-190,5-3 1,2-3 64,6-1-161,-2-5 0,11 3 1,1-6-353,11 0 1,6 0-257,8 0 0,0-4 264,4-1-409,3 1 1,5 3 0,0-2-1,-1-1 1,-1 1-1474,-2 1 2040,0-3 0,0-13 0,4-5 0,2-5 0,1 0 0</inkml:trace>
  <inkml:trace contextRef="#ctx0" brushRef="#br0" timeOffset="189">23908 9168 8108,'-6'-26'728,"-1"1"432,-5-1 0,-1 7 203,0 2-1248,0 8 0,6 6 0,3 10 1,1 8 86,-1 3 1,3 3-129,-4 5 0,4 3 0,2 3 0,2 0-362,1 4 0,2-1-153,-2-1 0,-1 1 0,4-5 0,0-1-699,0-3 1,-2 3 426,3-4 0,-4 2-13,5-10 726,-6 0 0,8-27 0,-4-5 0</inkml:trace>
  <inkml:trace contextRef="#ctx0" brushRef="#br0" timeOffset="190">23653 9410 8109,'-11'-17'487,"2"0"1,4 0-857,5 4-774,0 1 1380,5-1 0,8 6 0,8 1 0,5 2 1,4 0 255,4 1-671,2 1 0,3 2 1,0 0-1,2 0 178,2 0 0,-4 0 0,4 0 0,1 0 0,0 0 0</inkml:trace>
  <inkml:trace contextRef="#ctx0" brushRef="#br0" timeOffset="191">24201 9091 8109,'-11'-17'63,"1"0"0,3 2-230,1 1-8,2 1 1,10 6-1,4 3 1,7 2 1034,8 2 1,6 0-740,8 0 1,-1 0 0,2 0 0,2 0-279,5 0 1,0 0-89,-5 0 13,1 0 1,-14 0 0,3-1 0,-8-2 0,-5-1-1051,-3 1 1103,-7 1 1,-5 1-1,-8-2 179,-5-1 0,-4-2 0,-2 3 0,-4-1-113,-1 1 1,1-2 112,-3 0 0,4 1 469,5 4 0,-4 0 0,0-1 876,2-3-434,0 2-102,3-4-483,-1 6 1,6 2 0,3 2-38,2 5 0,2 6-42,0 2 1,0 6-445,0-2 127,6 3 0,-5 3 0,4 1 0,-4 4 0,-1 0-415,0 4 0,0 0-301,0 3 0,-4 3-967,-1 1 889,1-6 864,4-1 0,6-14 0,1 2 0</inkml:trace>
  <inkml:trace contextRef="#ctx0" brushRef="#br0" timeOffset="192">24724 9538 8109,'0'-19'0,"0"5"87,0-3 0,0 3 262,0 1-62,0 0 1,6 6 0,2 2-1,4 0 1,2 1 210,3 1 1,-2 2-1,5 1 1,0 1-810,0 4 0,-4 2 154,1 5 1,-9 1-55,-4 0 0,2 0 0,-2-1 0,-1 1-244,-2 0 1,-5 4 216,0 0 0,-5-4-39,5-5 402,0 1 0,0 4 0,-2-2 720,-1-3-384,4 4-21,-3-11-249,6 10 1,6-8-65,3 6 0,2-5-203,2 5 1,-5-7 15,1 3 103,-6 2 1,8 0 0,-4 6 33,0-1 78,-1-5 0,-8 3-78,-2-5-71,-3 4 0,-6-7 1,0 2-1,-1-1 0,-3 0-349,-4 1 0,1 0-665,-1-4 0,4 0 79,-4 0 929,5 0 0,-19-11 0,1-3 0</inkml:trace>
  <inkml:trace contextRef="#ctx0" brushRef="#br0" timeOffset="193">25630 9283 8109,'0'-13'139,"0"0"0,0 0 0,0 1 0,0-1 476,0 0 1,9 2-1,7 2 1,5 5-38,6 3-929,7-5 1,0 5 0,7-4 0,2 5 0,-2 3-1866,-1 1 1801,-2 1 415,-6 0 0,-29 19 0,-13 10 0</inkml:trace>
  <inkml:trace contextRef="#ctx0" brushRef="#br0" timeOffset="194">25681 9423 8109,'-13'-9'727,"0"1"1,0 4-91,1-5 0,6 6-508,6-1 1,7 3 0,11 1-1,6 0-140,5 0 0,6 0 1,1 0-1,2 0-1903,0 0 1914,9 5 0,-4-11 0,5-3 0,9 1 0,0 0 0</inkml:trace>
  <inkml:trace contextRef="#ctx0" brushRef="#br0" timeOffset="195">27032 8977 8125,'-13'-6'73,"1"-2"0,0-4 0,2-1 0,3 1 438,2-1 1,6 6-1,9 3 1,6 2-383,5 2 1,9 0-1,4-1 1,4-2-93,4-1 0,4-1-132,5 5 0,4 0 0,0 0 0,-1 0-429,-2 0 1,-3 0-752,-7 0 890,1 6 0,-22-3 1,0 4-1,-7 0 385,-5 0 0,-60-15 0,-20-1 0</inkml:trace>
  <inkml:trace contextRef="#ctx0" brushRef="#br0" timeOffset="196">27491 8913 8125,'-20'-7'41,"2"1"1,9 2 0,1 0 0,-2 1 0,-1 1 1016,-2 2-708,0 0 0,0 6 1,2 4-1,1 6 35,2 5 1,3 3-12,-3 1-339,5 7 1,-4-3 0,4 7 0,-1 1 0,1-2-55,2 2 1,1 0-172,0 1 69,5 0 1,-3-1 0,3-4-1,0-6 1,0-6-550,2-3 1,-4-1 324,1-4 82,4 0 263,-1-6 0,5-13 0,1-8 0</inkml:trace>
  <inkml:trace contextRef="#ctx0" brushRef="#br0" timeOffset="197">28805 9168 8125,'-13'-1'-1,"0"-4"1,0-2 0,1 0 0,0 1 1551,4 1-1041,-4 3 0,18-3-411,3 5 1,13 1-1,15 2 1,8 1 104,11-1 0,16-2-163,-32 0 0,1-2-50,4 1 0,2 0 1,3 0-1,2 0 1,3 1-1,2-2 1,1 1-1,1-1 1,2 0-1,0-1 1,1 0-1,1 0 0,-1 0 1,-1 0-1,0-1 0,-2 0 1,0 2-1,-3-1 0,-6-1 1,-2-1-1,-2 1 0,0 0-56,-2 2 0,-2 0 0,-1-2 1,-2 0 58,29-1 56,-12-1 0,-17 5 1,-10-1-1,-3-2 361,-5-1-327,-8-6-204,-7 9 1,-8-5-1,-1 5-2610,-1-4 1596,-6 4 1245,9-5 0,-11 6 1,5 0-1</inkml:trace>
  <inkml:trace contextRef="#ctx0" brushRef="#br0" timeOffset="198">31661 8875 8125,'-2'-19'-12,"-1"-2"0,-1-2 1,1 1-1,2 2-415,1 1 608,11-3 0,-1 9 0,11-1 0,2 4 0,3 1 1,3 2-1,4 3 1116,0 3-1139,3 6 0,-9 2 0,2 8 0,-8 2 0,-8 5-25,-8 7-230,-3-2 0,-4 9 0,-3-3 0,-8 0 0,-7-2 0,-4-2 0,-1 1-12,-1-1 1,-2 0-1,1-2 1,4-4 170,3-3 0,3-8 1,5-4-1,0-1-20,4 0 541,2-4-470,12 2 1,6-9 0,10 0 0,2 1 0,3 0 196,2-1-669,4 2 1,5-3-1,1 5 1,-1-2-1,0-1-759,0-1 0,1 0 1118,-1 4 0,11-6 0,4-1 0</inkml:trace>
  <inkml:trace contextRef="#ctx0" brushRef="#br0" timeOffset="199">31865 8467 8125,'-31'-26'0,"-2"2"0,-1 3-334,0 4 1,1 4-136,-1 5 769,3 2 0,6 12 0,-2 2 0,-2 5 0,-2 4 110,-1 4 0,3 5 1,0 5-1,2 7-267,1 7 1,1 6 87,-1 5-220,6 2 0,1 11 0,10-33 0,2 0 0,-1 2 1,0-1-1,2 1 0,0 0-19,0-2 1,2 0-63,1 33 1,-1-2 0,9-2 0,7-4 0,5-3-115,2-4 249,8-7 1,2-5 0,5-6 0,1-4 0,3-2 84,5-6 1,-2-4-99,6-7 1,5-6 0,9-3 0,6-6 14,-32-1 1,2-2 0,3-1 0,1-2-91,1-4 0,1-2 0,-1-3 0,-1-1-971,2-1 1,-1 0 1036,1-4 0,-1-1 1,-2 1-1,-2-1 1,-1-3-1,-3-1 1,-2-1-1,-3-2 0,-3 0 1,-1-1 59,-2-2 0,-2 0 1,-2-5-1,-1-2-245,-2-1 1,-3-1-1,-2-3 1,-3 0 204,-5 2 1,-2-1-57,1-2 0,-2-1 0,-3-3 0,-2 0 0,0 1 0,-4 1 1,-2 1-1,-3 2 0,-3 4 0,-3 2 181,-1 4 0,-3 1 0,-3 3 0,-3 2-126,-1 3 0,-2 3 0,-3 1 0,-1 2-229,-3 1 0,-1 2 127,-2 3 0,-1 3 0,3 4 1,-1 3-1,-2 2 0,0 2 1,0 0-1,2 2 0,1 0 1,2 2-432,-30 6 1,9 9 200,22 7 1,10 7-1131,2 6 955,9 0 1,3 6 0,7 4 444,1 6 0,2-1 0,4 2 0,0-3 0</inkml:trace>
  <inkml:trace contextRef="#ctx0" brushRef="#br0" timeOffset="200">7217 12011 7779,'-4'-25'-23,"0"1"0,1 1 0,1 2 1,2 0-1,2 1 0,2 3 260,4 3 1,5 1-1,3 2 1,1 1 1078,-2 1-1207,5 6 0,-6-1 0,2 8 0,-5 6 0,-4 6-123,-1 5 0,-2 3 0,-4 3 0,0 1-76,0 2 1,0 4 34,0-4 25,0 5 1,-4-8 0,0 3 0,1-3 0,2-2 0,1 0 0,0-4 77,0-4 1,1-3-1,3-1 1,5-1 138,2 1 0,6-4 0,2-1 1,0 2 171,4 1 1,-3 6-180,1 0-109,-5 6 0,2-3 0,-7 5 0,-2 1 1,-5-1-1,-2 1 0,-4-1 162,-2 1 0,-3-2-277,-6-3 0,-1 2 105,-3-6-149,3-6 1,-10-1 0,2-6 0,-2-1-1,0-1 48,3-2 0,-3-6-304,3-2 1,-3-4 0,-2-2 0,1-2-857,-1-1 0,6-4 578,3 4 1,9-5-502,3 0 1123,4-2 0,7 4 0,25-7 0,13-4 0,5 0 0,0 0 0</inkml:trace>
  <inkml:trace contextRef="#ctx0" brushRef="#br0" timeOffset="201">7918 12113 7779,'2'-8'1051,"2"-1"-788,-3 7 0,5-3 67,-6 10 0,-1 3 0,-2 9 1,-1 6 233,1 5 1,-3-1-425,2 3 1,0 2-264,4 2 14,0-2 0,0 3 0,0-5 1,1-2-1,3-2-167,5-5 1,2 0 144,2-8 1,4-3 0,1-10 0,2-3-346,3-6 0,-1-3 109,0-10 1,0-6-29,-5 3 358,6-9 0,-9 0 0,3-8 1,-3 0-1,-1 2 108,0 5 1,-6-1 117,-3 7 1,-2 0-47,-2 8 225,0 3 1,-2 11-1,-2 4 1,-3 7-1,-2 9 648,1 7 0,-1 4-729,-3 1 1,5 6-318,2 3 60,-2 3 1,6 1-1,-3-1 1,2-1-1,2-4-854,0-1 1,4 2 360,1-7 0,9 0-1012,-1-9 991,8-5 0,-4-2 0,7-7 1,3-5 483,0-5 0,-3-20 0,1-8 0,2-4 0,0 1 0</inkml:trace>
  <inkml:trace contextRef="#ctx0" brushRef="#br0" timeOffset="202">8543 12177 7779,'-7'2'427,"3"2"1,-3-1-245,-2 5 0,4 2 44,0 7-121,-2 3 1,2 5 0,-4 2-1,3 2 1,2 0 236,0 0 0,0-4-182,4-3 0,0-4-180,0-5 57,0-1 0,1-7 0,3-8-17,5-8 1,2-11 49,2 1 1,0-4 0,-1-5-195,7 3 0,-4-9 0,5 5 0,0-1 0,0-2 54,3 1 0,-4 3 585,3 9 1,-2 3-21,1 5-289,3 6 0,-10 3 1,3 9-1,-4 8 0,-3 7 171,-2 4 1,1 6-506,3-1 0,-3 1 1,-1-4-117,-5-1 1,9 1 0,-4-2 0,3-3 0,2-4-1163,0-3 0,4-7 562,0-2 1,6-5 842,-2-5 0,-1-21 0,1-11 0,2-5 0,1 0 0</inkml:trace>
  <inkml:trace contextRef="#ctx0" brushRef="#br0" timeOffset="203">9321 11616 7779,'-6'-13'0,"3"2"0,-5 3 605,-1 2 1,1 9 0,1 5 0,1 9 809,3 6 0,-2 12-995,0 4 1,-4 7 148,0 1-443,3 3 0,-5 8 0,4 4 1,-2 5-1,1-2 52,-2-4 0,3-6-234,-2-8 1,7-2-340,-3-11-343,4 0 28,1-25 1,4-4 245,0-13 0,6-5-11,-1-4 290,2-3 1,2-10 0,1-2-1,2-4 1,2-3-219,2-1 0,0 0 282,1 2 1,-3 6 170,-5 2 0,4 3 483,0 1 1,-1 2-95,-8 3 1,-2 10-242,-6 11 1,-1 11 75,-4 10-146,-2 3 0,-6 2 1,1 1-1,-1 1 1,2 3 80,2 2 0,-2-5-105,2 2 1,2-7-478,-1-2 193,5 0 1,-7-1 0,6-3 0,1-3 0,1-1-1550,2 0 1429,0-6 0,8-2 30,4-5 270,1 0 0,18-15 0,7-9 0,1-1 0,-1 0 0</inkml:trace>
  <inkml:trace contextRef="#ctx0" brushRef="#br0" timeOffset="204">9474 12228 7450,'0'-7'2880,"1"1"-2764,4 6-8,-4 0-158,5 0 0,-1 0-345,4 0 0,2 0 1,2 0 90,0 0 1,0-5 181,-1-4 174,1-8 1,0 2-1,0-7 1,-1 0 0,1-2-1,1-3 1,2-2 197,1 0 1,0 3 0,-4 6-1,-2 2 1106,-3 2-537,4 2-668,-11 7 1,9 3-1,-6 8 1,1 6 0,-1 6-1,0 3-20,-1 1 1,-2 4-145,-1-2 1,0 5 19,0-2-100,0 3 0,5-9 0,-1 3 0,-1-2 0,-1-1-1125,3-4 892,-4-6 1,10 1 0,-2-6 0,4-1-743,4-2 0,-3-2 1068,3-3 0,31-38 0,-20 15 0,-1-1 0</inkml:trace>
  <inkml:trace contextRef="#ctx0" brushRef="#br0" timeOffset="205">10150 11960 7815,'-14'-1'111,"-2"-2"0,-2-1 554,-2 1 0,4 2-109,-1 1 0,7 1 0,2 5 48,-2 7 1,3-1-458,-2 5 1,6 2 0,-1-1-1,3 2-152,1 3 0,1-1 1,3 0-1,5-5-208,2-3 1,6-2-39,0 1 0,5-4 0,-5-2 0,0-2-143,1-2 1,-4-6 219,3-1 0,0-6 1,-3 0-1,-2-4 265,-1-3 1,-5-5 111,-2 0 1,2-2-1,-2-1 1,-3-1 191,-4 1 0,-1-1-75,-9 1 1,3 5-24,-7 3-188,-2 3 0,3 2 0,-5 4 0,-2 4 0,0 2 208,2 2 0,3 10-2177,5 3 1,2 4 1859,2 0 0,26 20 0,12 9 0</inkml:trace>
  <inkml:trace contextRef="#ctx0" brushRef="#br0" timeOffset="206">10379 11909 7815,'-8'0'0,"-1"0"0,2 6-14,-1 3 1,-4-1 0,5 3 0,-1 5-189,-1 2 0,6 4 1325,-1 3 0,3 1 1,1-1-1,0 1-464,0-1 1,5-4-415,4 1-434,2-7 0,3 2 1,3-8-1,5-5 1,2-4-390,1-4 393,1-3 1,-1-7 0,1-3 0,-1-5 0,-1-2-128,-2-1 0,2-5 0,-4 0 0,-1 2 481,-2 1 1,-2 3 364,-3 3 0,-5 2-12,-2 6 1,-4 8-229,-1 5 1,0 7-151,0 10 1,0 3-87,0 5 1,0 1-1,0-1 1,0-1-116,0-2 1,6 0-120,2-5 0,1 0 0,2-4 0,5-2-145,2-2 1,-1-4 134,4-5 0,-4-1-5,5-3 1,-3-5 230,3-8 0,-2-3 0,-5-5 0,2-1 253,-1 1 1,-4-5-181,-3 0 1,-3-4 0,-6 5 0,-2 0 123,-2 2 1,-3 8-162,-6 2 1,-4 4-195,0 4 0,-4 4-425,4 5 1,-4 0 0,4 1 0,2 3-1938,6 5 2480,-3 8 0,33 31 0,2 13 0</inkml:trace>
  <inkml:trace contextRef="#ctx0" brushRef="#br0" timeOffset="207">11170 11948 11154,'1'12'1031,"4"1"0,-4-4-769,3-1 0,-1 1-175,1 3 1,2 1 0,4-1 0,0-3-91,4 0 0,0-6-325,7 1 285,1-3 1,3-2 0,2-3-1,1-5 1,2-3-106,-2-5 0,2 1 0,-3-4 0,-4 2 93,-3 2 0,1 6 567,-4 2-335,0-1 0,-4 2 0,-1 3 0,1 2 0,0 2 38,0 0 0,-1 0-145,1 0 1,0-1 0,0-2-1,-1-2-168,1-3 1,4 1-229,0-1 1,0-5 52,-4 0 1,0 1-52,-1-5 1,0-3 0,-4 0-1,-2-1-343,0-1 0,-5 7 427,3-2 1,-8 4-1,-6 5 36,-5 3 1,0 5-10,-2 5 1,3 2 27,1 5 0,1 7 108,-1 2 0,2 3 0,2 2 0,5-1 2,2 1 1,2-5 329,0 0-76,0-5 0,2 6 0,2-3 1,5-1-1,2 1 345,2-4 1,-1-5-282,1-1 0,0-2 247,0 1 1,-5 2 464,1-6 0,-8 5-266,-1-5-838,-6 0 1,-11 1 0,-1 0 0,-2 2 0,-1 3-845,1 2 993,2-5 0,28-2 0,5-5 0</inkml:trace>
  <inkml:trace contextRef="#ctx0" brushRef="#br0" timeOffset="208">12203 12050 7815,'5'-7'2744,"2"1"-831,1 6 1,-3 6-1136,-5 2 1,0 5-1,-1 2 1,-3 4-301,-5 1 0,-4 1-261,-4 4 0,-4 1-1354,-9-1 421,3 7 1,-9-5 0,2 2 0,-3-2 715,-2-1 0,0-27 0,-5-7 0,-4 0 0,1-1 0</inkml:trace>
  <inkml:trace contextRef="#ctx0" brushRef="#br0" timeOffset="209">13809 11642 7815,'0'-26'86,"-1"-1"0,-2-1 0,0-2 0,5 2 0,8 1 183,9 1 1,4 1 0,11-1 0,3 2 0,3 3 0,2 5 205,-1 7 0,-3 3-250,-4 6 1,0 1 0,-8 4 0,-6 4-102,-5 7 1,-8 8-1,-4 7 1,-6 2-169,-5 2 0,-9 2 0,-6 1 0,-4 2-49,-2 3 1,-10 1 0,4 4-1,0-3-119,-2-1 0,1 3 1,1-5-1,4-2-72,4-5 0,6-9 987,12-9-467,3-9 0,9-2 0,6-9 1,8-4-1,7-6 0,6-2 0,4-2 251,2 0 0,8 0 1,3 4-1,1 2-319,-1 2 1,3 2-663,-4 3 0,2 2 0,-1-2 0,-4 4-1205,-4 4 0,0-1 1699,-1 6 0,23-1 0,5 5 0</inkml:trace>
  <inkml:trace contextRef="#ctx0" brushRef="#br0" timeOffset="210">15237 11756 7815,'-12'0'652,"-1"0"-421,0 0 1,9 0 0,8 0 0,12 0 728,6 0-847,4-5 1,-1-2 0,1-6-1,-1 0 1,0 0-84,-4 1 1,1-1-1,-5 0-102,-1 0 0,-7 1-85,-5-1 129,-8 6 0,-9 1 1,-10 6-1,-5 2 1,-6 2-1,-4 6 1,-4 5 54,0 7 1,-1 3 0,7 3-1,3 2 99,8-1 1,2 0 0,10-2 0,7-4-104,8-3 0,12-3-139,12-5 70,5-4 1,13-3-1,4-5 1,4-1 0,5-3-157,1-5 0,6-4 0,4-4 0,-2-4-175,-1-3 0,-2-6-150,-4 0 0,1-5 340,-9 1 0,-10 3 0,-17 3 0,-10 3 40,-8 4 1,-6 7-9,-4 1 0,-5 6 236,-8 7-23,-3 0 1,-7 0 0,-1 2 0,-3 3 0,0 7 203,-1 3 0,3 6 5,3-4 0,2 6 344,3-2-434,2 3 1,7 2-1,0-1 1,2 2-1,3 3 670,2 4 0,2 9-594,7 3 0,2 5 97,2 5-231,4 2 0,-7 4 1,5-1-1,-3-3 0,-1-1-319,-3-3 1,2-3 195,0-5 0,-1-7 25,-4-10-172,6-7 1,-4-4 0,7-7 0,1-2-596,1-5 0,3-10 314,3-6 1,3-7-303,6-6 518,5-6 1,-3-3-1,8-9 1,3-5-1,5-6-86,-21 25 0,0-1 0,1-2 1,1 0 190,-1-2 0,-1 0 1,0-1-1,-1-1-877,2-2 0,-1-1 981,0-2 0,1 0 1,-2 5-1,0 1 1,-3 1-1,0 0 1,11-22-1,-8 10 1022,-5 12-153,-2 3 0,-8 24-313,-3 3-114,-8 8 1,1 10-1,-6 3 1,-1 5-1,0 2 220,2 1 1,-3 2-538,2 3 1,2-2 141,-1 6-263,5-5 0,-3 6 1,6-5-1,0-2 1,0-1 653,0-2 1,6 0-847,2-4 0,5-4-416,4-9 416,-3 4 0,10-11 1,-3 0-1,5-6 0,2-9-294,2-5 0,4-3 329,-4-8 1,1 1 101,-1-5 20,-3 0 1,5-4 0,-3 1 0,-1 2-1,-4 4-42,-6 4 1,-3 1-33,-3 14 841,-5-4-480,-1 15 1,-10 1 0,-2 10 0,-1 5 0,-3 6 121,-1 3 1,4 2-762,2-1 1,0 0 105,1-4-116,-1 3 0,7-6 0,2 4 0,4-5 0,5-3-536,4-2 1,4-4 623,9-4 0,3-4 312,5-4 0,0-4 0,2-10 0,1-5 0,2-4 0,-2-4 0,-2-1 0,-5-1 0,0-1 0,-2-6 0,-3 6 50,-5 0 1,-11 10 0,-2 3 0,-2 4 0,-6 4 391,-6 5 1,-6 2 77,-8 6 0,-2 0 708,-7 0-967,-5 6 0,0 1 1,-5 7-1,4 2 1,1 1-25,2-2 0,2 4-239,2-2 0,4 4 240,-1-4-408,7 6 1,1-8 0,7 5 0,1-2 0,4-2-130,5-2 0,6-2 111,8-4 1,3-2-76,5-6 242,6 0 0,-2 0 0,3-2 0,1-1 0,-2-2 162,0-2 0,3 4-100,-4-1 0,-2 2 166,-7 2 0,4 0-94,-4 0 1,-3 0 0,1 2 0,-2 0-60,0 3 0,1-1-81,-1-4 1,-3 0-226,3 0 148,3-6 0,-4-2 0,5-9 0,2-6 0,1-5-89,1-6 0,-1-4 122,-3-5 1,2-7-455,-6-5 750,6-6 0,-9 3 0,2-6 0,-5 1 0,-3 0 525,2 4 1,-4 5 43,-2 11 0,-2 8-18,-2 14-365,0 2 1,0 14 0,-2 5-143,-2 7 0,3 10-216,-4 4 0,-2 9-384,-1 4 222,-4 8 1,4 5-1,-1 7 1,-1 3-1,-1-1-661,-2 1 1,6-2 296,3-4 1,3 4 12,1 1 208,0-7 1,7-5 0,5-8 0,8-5-1,6-9-523,4-6 1,-2-6 399,6-10 1,-4-7 248,4-6 68,0-5 1,-2-8-1,-2 1 1,-3-2 0,-2-2-78,1 0 0,-1-7-82,1 2 1,-1-1 232,1 1 0,-6 3 1,-2 7-1,-2 2 2748,-3 5-2097,-4 9 1,-9 4-115,0 8 1,-5 3 0,-4 7 0,-1 3-356,2 4 0,-3 3-205,2 2 1,-1-1-44,2 1 1,1-1 0,4 1 0,-2-1-508,3 1 1,0-5-101,2 0 0,2-5 344,2 1 1,3-4-1,7-3 1,2-3-289,1-2 0,5 0 271,0-5 1,2-6 157,1-2 1,5-4 0,1-2 0,0-3-63,0-4 1,-1-3 259,-4-2 1,-1 5 139,1 0 1,-6 5 0,-3-1 1029,-3 3-966,-7 7 1,-2 3 110,-5 8 0,0 3 0,0 7 0,0 2-81,0 1 0,0 4-216,0-4 1,0 0-109,0-4 0,2 2 1,2-1-1,6-4-223,6-3 1,-1 2 100,6-5 0,-1 0 163,2-4 1,0-5 0,-3-4 0,-1-2 238,0-2 1,2-5 118,-7-3 0,1 1-99,-10-2 0,1 3 0,-7-4 0,-3 3 281,-8 2 0,-6 2-291,-6 8 0,-2-2-410,-3 5 0,2 1 1,-5 6-1,4 2-295,5 4 0,-1 4-211,8 0 0,0 3-282,5 2 0,5 1 0,5 5 972,9-2 0,42-10 0,18-6 0,-16 1 0,0 0 0,0 0 0</inkml:trace>
  <inkml:trace contextRef="#ctx0" brushRef="#br0" timeOffset="211">19050 11693 7815,'11'1'433,"-2"3"149,2 3 0,-9 6-98,2 0 0,-3 1 13,-1 3 0,0-3 0,0 3 442,0-3-709,0-1-47,0 0 0,6-6-45,2-3 0,9-2 1,5-4-1,2-2-103,1-4 1,6-5-353,3-4 0,3 1-408,2-5 0,-1 5 560,0-1 0,-5 3 0,-4 1 0,-2 1 191,-1-1 0,-2 6-31,-3 3 1,-2 2 403,-7 2-316,1 0 1,-4 0 0,-2 2-321,-2 2-633,5-3 489,-3 5 164,6-6 1,-4-6-1,-2-2 1,0-4-1,-2 0-309,1-1 0,3-4 344,-5 0 1,0 0 54,-4 4 1,0 0 195,0 1 0,-6 5 1,-2 2-1,-3 4 374,-2 1 0,0 7-203,0 6 0,5 4 88,-1 4-234,6 3 0,-2 0 1,5 6-1,0-3 0,1-3 301,3-3 1,4 0-164,4 5 0,-3-6 269,-1-3-327,1 3 0,4-6 0,-2 3 127,-3-3 1,-3-7-263,-10-3 1,-7-2-153,-10-2 3,-2-6 1,-7 0 0,-3-4 0,-1 2 0,-2-1-1081,-1 2 1,1-4-907,-10 3 2096,6-4 0,-2-18 0,-3-9 0,-2-3 0,1 0 0</inkml:trace>
  <inkml:trace contextRef="#ctx0" brushRef="#br0" timeOffset="212">18629 11183 7825,'-35'-19'0,"-3"-2"0,-2 4-722,6 4 1,3 2 721,5 7 0,6-1 0,-38 5 0,-4 0 0</inkml:trace>
  <inkml:trace contextRef="#ctx0" brushRef="#br0" timeOffset="213">17762 11323 7825,'-18'-13'0,"-5"2"329,-2 2 1,3-2 1431,14 2 1,5-2-1346,11-2 0,12 5 0,16 1 0,5 0-905,6 0 1,12 2-1304,5-3 1365,-28 7 0,0-1 0,35-8 427,-35 8 0,4 0 0,14-7 0,8-3 0,1 0 0,5 0 0,0 1 0,0-1 0</inkml:trace>
  <inkml:trace contextRef="#ctx0" brushRef="#br0" timeOffset="214">21422 11527 7756,'-13'-7'117,"-5"-3"0,-2 4 1,-2 1-1,4-3 385,4 1 1,7 3 0,15-3 0,11 1 0,10 2-1,13 0-232,7 0 0,16-5 0,3 3 0,-31 4 1,1-1-191,2 0 0,1 0 1,2-1-1,1 0-213,4 1 0,1 1 0,2-1 0,0 1 0,4 0 0,1 1 0,-3-1 0,-1 0-1,-2 0 0,-1 1 0,-2-2 0,-1 0-1002,-3 1 0,-1 0 937,-3-3 1,-1 0-1,23 2 1,-14-5-1,-13-4 1,-12-2-1,-9-3 1,-7 2-360,-5 0 1,-8 3 0,-6-1 0,-7 0 459,-4 0 0,-5-4-129,-1 0 496,0 6 1,0 0 0,2 2-1,2-1 1,5 0 0,3 3 2053,2 2-1914,8 0 0,3 7 0,11 2 0,5 5 454,5 2 0,5 3-519,-4 3-247,6 3 1,-9 5-1,2 1 1,-5-1-1,-4 1 537,-1-1 0,-3 5-726,-8 0 1,-3 0-369,-9-5 1,-3 1-1,-7-1 1,-1 1-1214,-2-1 0,-1-1 1673,1-3 0,-36-2 0,25-13 0,1 1 0</inkml:trace>
  <inkml:trace contextRef="#ctx0" brushRef="#br0" timeOffset="215">24469 11004 7786,'-1'-8'80,"-3"1"0,-5 2 0,-2 8 333,-2 8 1,4 8 0,1 9 0,-1 5 0,2 5 0,3 2 4,3-1 1,1 0-511,0-1 61,0 6 1,1-10 0,3 0 0,5-7 0,2-6-585,2-4 402,0-3 0,1-7 1,1-4-1,4-6 1,-1-7-1,2-5 0,-1-7-432,-1-2 1,0-1-1,-2-2 1,1-1 576,-1-2 0,-2-6 0,-2 4 0,1-2 68,0 0 0,0 6 93,-1-2 84,1 3 1,-1 7 0,-4 12 672,-4 16 0,-8 13-484,-4 9 0,2-2 1,0 6-1,2 0 137,0-1 1,-2 2-586,2-5 0,2-2-66,-2-6 0,1 0 0,0-5-121,-1-1 160,0-8 1,5-3 46,4-10 82,-4-7 0,10-8 0,-1-7 0,4-3 0,3-4 58,-1-3 1,4-2-37,1-4 0,-1-1 3,1-2 0,5 2 0,3 8 0,0 6 405,-2 9 0,-6 7-161,0 6 0,-5 9-178,1 12 0,-4 7 1,-4 9-1,-1 5 61,-3 3 1,4 1-141,-5 1 0,0-5-326,-4 0-118,0 0 0,0-2 0,0-2 1,0-5-2207,0-3 2618,0-4 0,-5-39 0,-3-9 0</inkml:trace>
  <inkml:trace contextRef="#ctx0" brushRef="#br0" timeOffset="216">24737 10724 7786,'-14'-10'0,"-3"-3"0,3-1-37,-3 5 0,2 4-358,3 5-31,5 0 283,1 5 0,12 2 0,4 8 0,7 2 143,8 4 0,8 6 0,5 4 0,6 3 0,0 0 0</inkml:trace>
  <inkml:trace contextRef="#ctx0" brushRef="#br0" timeOffset="217">25732 11068 7786,'0'-13'0,"0"0"0,0 5 114,0-1 1,-6 2 272,-3-1 0,-3 2 0,-5 6 0,-5 0 812,-2 0 0,-3 0-598,-2 0-436,-4 11 0,-5 4 0,1 10 0,2 2 0,2 1 475,2 2-638,1 6 1,4-8 0,4 4-1,5 0 1,8-5-157,6-5 0,5-3 0,2-7 0,5 0-400,2-4 0,9-2-20,5-6 0,2-3 273,7-5 0,-4-2 0,3-12 0,-1 0-212,1-2 0,-3-8 300,4-2 0,-5-4-121,5-4 464,-5-4 1,2-10 0,-7-2 0,-1-2 0,-4 2 339,0 1 0,-8 9 508,-7 10 1,-2 11-82,-2 10-602,0 9 0,-6 3 0,-2 10 1,-2 4 375,1 7 0,-2 8-839,2 6 1,-1 5 190,2-1 0,-2 3-402,6 1 1,-2 1-1,3-1 1,-1 0-891,1 0 0,3 1 389,4-1 0,5-4-383,8 0 937,3-11 1,12 3 0,5-13 325,4-6 0,4-19 0,4-7 0,2-2 0,0 0 0</inkml:trace>
  <inkml:trace contextRef="#ctx0" brushRef="#br0" timeOffset="218">26165 11157 8122,'0'-7'1625,"1"-3"-1290,4 6 0,-2-2-398,5 2 60,-5 3 0,10-11 0,-2 4 0,6-4 0,1 0-114,1-1 0,2-4 101,-4 0 1,4-2 123,-4 2 0,-1 3-26,-8-3 1,-2 3 0,-6 1 0,-1 2 395,-4 3 0,-2-2-177,-5 5 0,-5 1 167,0 4-344,-6 6 1,4 2 0,-3 9 0,2 3 0,2 1-70,2 1 0,3-1-275,5 4 1,-2 5-686,6 0 637,-1 0 1,7-9 0,2-1 0,6 0-1,5-3-797,7-3 1,7 0 298,5-10 0,5 0 70,3-4 631,4-11 1,0 0 0,0-13 0,-2-5 0,-3-2 64,-2-4 0,-2-8 0,-3-4 0,-4-2-1033,-9-2 1077,-2 0 0,-7-4 1,1-1-1,-2 4 1,-2 4 1271,-5 5 1,-4 9 793,-4 4-1178,-3 9-418,-6 8 1,6 9-1,1 8 1,2 6 0,0 7 637,1 9 1,2 2-946,1 11 0,1-3-169,3 11-51,-2 0 1,3 2 0,-3 0-1,1-3 1,1 1-293,-1-2 1,-2 4 149,-1-7 0,0 1-2000,0-5 1226,0-6 1,0 0-1,0-8 1,0-3 928,0-4 0,0-4 0,0-5 0,0-2 0</inkml:trace>
  <inkml:trace contextRef="#ctx0" brushRef="#br0" timeOffset="219">26573 10991 7786,'0'-12'0,"-1"-1"370,-4 0 0,4 0 1,-3 1-1,4-1 230,4 0 0,5 0-562,8 1 0,8 3 199,9 1-360,3 5 0,8-3 0,5 6 0,4 0 1,-1 0 122,0 0 0,-7 0 0,4 0 0,4 0 0,0 0 0</inkml:trace>
  <inkml:trace contextRef="#ctx0" brushRef="#br0" timeOffset="220">27083 11055 7774,'-8'0'-8,"-1"0"246,-1 0 1,10-1-1,6-2 1,9-3 0,11-1-1,7-4 157,3-5 0,3 2 1,-1-4-1,0-1-594,0-2 1,-1 1-128,-3-1 296,-8 0 0,-5 1 0,-8 1 0,-6 2 0,-4 0 0,-5 3 0,-3 4 145,-8 6 1,-6 3 0,-8 1 0,-2 1 179,-5 3 0,1 3 0,1 8 1,0 2 68,4 4 0,1 3 1,4 1-1,5 1-93,5-1 0,9 1-486,0-1 55,8 1 1,9-2 0,9-3 0,7-4 0,6-3-1481,6-1 1229,5 0 1,0-6-1,1-3 1,1-2-1,2-2 411,1 0 0,-2-24 0,4-9 0,4-2 0,1-1 0</inkml:trace>
  <inkml:trace contextRef="#ctx0" brushRef="#br0" timeOffset="221">27810 10762 7774,'0'-19'236,"-4"1"59,-1-3 0,-3 2 1054,4 7-488,-1-1 1,11 7-501,3 6 0,3 7-232,5 10-40,-2 3 1,3 11-1,-4 2 1,2 1 0,-1 0 69,-3 1 1,-1 5-444,-7-2 0,0 3 245,-4-7-153,0-3 0,-4 5 0,-1-6 0,-3-5 0,-1-5-321,-3-7 869,-1-9-133,1 2-206,-1-12 1,6-7-1,3-8 1,4-5-1,4-3 50,4-5 1,5-5-112,4-3 0,-1 2-386,5-2 243,0 2 0,5 3 0,-1 3 0,1 6 0,-1 5-1030,1 6 0,-1 5 318,1 3 899,-1 3 0,18 29 0,3 5 0</inkml:trace>
  <inkml:trace contextRef="#ctx0" brushRef="#br0" timeOffset="222">28447 10787 7774,'-12'6'376,"-5"-3"40,0 5 1,0 1 0,4 5 0,2 2 562,2 1 0,-1 5-781,6 0 0,-5-3 0,5 3 0,1-1-195,2-1 1,1 2-88,0-5-609,0 0 1,1-5-1,4-4 1,3-4-1969,3-2 2661,2-2 0,23-28 0,5-8 0</inkml:trace>
  <inkml:trace contextRef="#ctx0" brushRef="#br0" timeOffset="223">28537 10902 7774,'-7'-6'56,"-5"5"0,4-3 427,-4 2-276,0 2 1,3 0 0,1 0-1,-2 0 1,-2 2 0,0 3-1,-1 7 1228,0 3-1358,0 8 1,1-3 0,-1 5 0,2-1 0,1-1 0,3-3 0,0-2 273,-1-2 1,6-2-472,-3-1 52,4-6 0,2-1 0,2-8 0,3-3 0,1-8-98,3-7 0,5-4 0,4-3 0,-1-3 106,1-4 1,3-3-1,0-1 1,0 0 52,0 0 1,2 5 0,-3 3 0,2 5 157,-2 4 0,-3 4 65,-5 8-123,0 3 1,0 13 0,-1 6 0,0 8 0,-4 6-49,-4 3 0,2 4 0,0-3 0,-1 0-125,1 1 0,3-3 122,-5-3 1,6-1-374,-2 1 221,4-6 1,0-2 0,1-7-1,0-2 1,0-5-214,-1-2 0,5-4 216,0-2 1,5-7-36,-5-6 168,5-6 0,-2 2 1,4-8-1,-1-2 0,-2 0-60,2 0 0,1-5 117,1 2 1,-1 3-41,-2 2 325,-4 2 0,-5 7 0,-2 3 437,-2 3 0,-4 12-487,-5 6 0,-4 12 1,0 5 1,-6 3-211,1 2 0,2 4 0,0 1 0,2 0-313,2 0 0,-3-1 49,2-5 1,0-1 0,5-1 0,3-3-374,5-2 0,2-1 287,2-4 1,5-6-341,3-3 0,5-2-259,4-2 0,7-7 1,5-6-1,-1-7 840,-1-4 0,0-13 0,3-8 0,5-3 0,-1 0 0</inkml:trace>
  <inkml:trace contextRef="#ctx0" brushRef="#br0" timeOffset="224">29710 10724 7774,'-13'5'752,"0"4"1,1 4-334,-1 4 1,0-2-1,0 8 1,1 2-17,-1 4 0,2 0-332,2-3 0,-1 2 1,6-1-1,1-4-38,2-3 0,1-3-168,0-5 0,5-3-174,4-1 1,4-5-1,2 1 1,4-4-674,0-4 1,-2-3 579,5-6 0,-5-5 278,4-3 26,0 2 0,0-6 0,1 1 0,0-5 0,1 1 104,-2 1 1,2 3 464,-6 3 0,0-2 0,-6 6 2036,-2 2-1737,-4 6 1,-5 9-81,0 9-625,0 2 1,0 7 0,0 2 0,0 1 0,0-1 1,0-1 1,0-1 250,0-1-417,0-3 1,2 5-1,3-7 1,7 1-1,5-2-207,3-2 1,1-3 212,4-6 1,5 0-1,1-2 1,2-2 233,2-5 1,-4 2-24,-1-1 0,0 1 196,-5-2-296,4 4 0,-19 5 0,2 0 0,-2 1 0,-3 3-296,-2 5 1,-4 2-39,-1 2 0,-4 4 0,-2 0 1,-1-2-701,-3 0 0,-1-4-873,-2-3 1889,0 4 0,-22-39 0,-6-3 0</inkml:trace>
  <inkml:trace contextRef="#ctx0" brushRef="#br0" timeOffset="225">29786 10316 7774,'-5'-13'-223,"3"4"-349,-2 1 1,4 6 571,4 2 0,9 12 0,18 21 0,9 10 0,4 5 0,1 1 0</inkml:trace>
  <inkml:trace contextRef="#ctx0" brushRef="#br0" timeOffset="226">30653 10749 7774,'0'-13'0,"0"1"0,0-1 0,-5-1 0,-4 0 0,-2-1 1068,-2 4 1,-4 3-23,0-1-813,-6 3 0,-1 8 0,-5 2 0,0 6 0,2 6 482,2 5-677,-1 3 0,2 3 1,3 1-1,4 3 0,4 0 1,5-1-1,4-4-289,2-4 0,4-6-143,2 1 248,3-3 1,10-3 0,1-2-1,2-5 1,3-2-258,1-2 0,1-6 0,2-3 0,2-3 86,0-5 0,1 1 411,-4-5-141,5 0 0,-4-5 1,3 1-1,-5-1 1,-2 1 322,-2-1 1,-5 2 51,1 3 110,-9 8 1,-2 5 0,-8 8 149,-2 5 1,-3 11-289,-6 5-359,0 3 0,1 2 0,0-2 0,4-2 0,2 0-110,1 0 0,3-3-18,-2-2 79,8-3 0,3-1 1,6-2-1,1-3 0,3-3-403,4-4 1,8-8 99,0-6 348,7-5 0,-5-9 0,4-3 0,-1-4 0,0-3 163,-1-1 1,4-6-94,-3-3 7,3-8 0,1-3 0,-19 26 0,0 0 1,0 1-1,-1 0 0,16-29 491,-4 5 0,-5 10-31,-3 7 185,-10 5 1,-7 19 0,-10 8 214,-3 12 1,-8 4-488,-1 11-360,-5 6 0,2 6 0,-7 5 0,-3 3 0,-3 4 95,1 6 1,1 2 196,5-7-390,6 4 1,-2-5 0,5 6 0,3-1-1,4-3-426,5-5 1,10-6 60,3-2 322,9-6 1,3-3 0,7-8 0,3-4 0,4-4-503,2-5 0,7-4 181,-1-4 220,1-3 0,-5-12 1,0-2-1,2-3 1,1-3-307,2-3 0,-1-1 136,-4-3 398,-5-3 0,2 3 0,-5-5 1,-3 0-1,-6 7 61,-8 3 0,-6 9 1087,-7 3-861,0 9 0,-1 2 0,-5 6 0,-5 2 0,-6 2 550,-3 4 1,3 8-326,-4 1-418,5 6 0,-2-3 0,5 5 0,0 1 0,0-1 10,1 1 0,5-2-435,2-3 84,4 3 0,2-4 1,4 4-1,5-3 1,5-4-963,6-3 1,3-2 366,2-4 1,5-2 95,3-6 0,2 0 0,-2-2 733,-5-2 0,-11-27 0,-3-13 0,1-5 0,1 0 0</inkml:trace>
  <inkml:trace contextRef="#ctx0" brushRef="#br0" timeOffset="227">31508 10328 7776,'-10'-25'0,"-3"-1"0,3 2 1068,6 3 1,4 3-242,4 5-329,9 0 1,7 5 0,7-1 0,2-1-1,7 0 50,5 2 1,0 2-1,6 6 1,2 0-292,5 0 1,-1 0-217,2 0 0,-4 0 1,-4 1-1,-6 2-510,-6 2 1,-2 0 113,-12-1-628,0-2 732,-19 4 0,-2-5 0,-9 2 0,-2 1 0,-3-1-454,-3-2 0,1 4-263,-5-1 632,0 6 1,1-9 0,3 5 0,3-2 335,1 0 0,0 12 0,0-2 0</inkml:trace>
  <inkml:trace contextRef="#ctx0" brushRef="#br0" timeOffset="228">32528 10622 7815,'-6'-13'1112,"-1"0"1110,-6 0-1917,6 1 1,-3 3 0,5 2-2950,-2 1 2644,4 2 0,14 4 0,10 0 0</inkml:trace>
  <inkml:trace contextRef="#ctx0" brushRef="#br0" timeOffset="229">5572 13797 7972,'0'-9'-152,"0"1"1,0-2 201,0-2 10,0 5 0,0-4 0,0 2 0,0-2 103,0-2-13,6 1 0,-5-1 0,5 1 0,-2 3 235,0 0 1,2 5-304,-2-5 1,-2 8 0,1 1-1,-6 8 45,-6 8 1,-6 5 40,-2 9-190,-6 3 0,-1 11 0,-7 2 0,-2 4 0,-1 1 1,0 0-1,0 0-63,-1 0 0,-1-7 154,2-6 1,5-4 0,7-11 62,5-8 1,9-10 8,4-5 1,2-8 0,2-7 0,2-5-31,2-4 1,3 1-276,6-6 1,5-4-5,3-1 161,3-9 0,2 4 0,-1-5 1,2 0-1,2-3-180,0-2 1,1 5 111,-4 5 0,-1 7 184,1 6 1,-2 9 0,-4 9 89,-8 11 1,0 18-21,-8 9 1,2 5-119,-2 3 0,-1 1 0,5 0 0,1 2-43,-2 2 1,4 4-173,-2-5 0,2 1 71,2-5 0,4-4 0,1 0 1,1-2-127,-1-3 1,0-2 155,-1-15 1,-2 3-144,2-11 115,-3 0 1,-4-4 56,-6 0 0,-7-4 148,-14 0 0,-4-1-55,-9 5 0,-4 0 0,-8 0 1,-4 0 107,1 0 0,-5 6-19,4 3 0,-4 0-113,-1 0-59,0 8 1,1-13 0,4 9-1,4-2 1,8-1-539,9-1 0,5 1 7,7-6 1,8 0 135,5-4-736,5 0 1145,14 0 0,29-11 0,13-3 0</inkml:trace>
  <inkml:trace contextRef="#ctx0" brushRef="#br0" timeOffset="230">6580 13975 7972,'-5'-17'28,"1"0"1,0 2 370,-2 0-399,5 3 66,-11-1 1,10 6 0,-7 3-1,-2 2 1,-5 2 0,-5 2 0,-3 2 670,-2 4 0,-3 9-396,-1 5-224,-6 2 1,8 3 0,-5 1 0,4 3 0,3 0 0,6 2 0,5-2-52,3 0 1,8-1 0,1-5 0,8-1-137,7-2 0,11-5 128,7-9-79,11-2 0,-6-6 0,12 0 0,1-2 0,2-2 0,1-4 0,0-4-30,0 0 0,-6-7 80,-2-2 0,-4-3 0,-2-3 1,-4-3 44,-8-4 1,-6 3-49,-11 1 0,-5-1-7,-12 1 1,-2 2 0,-14 7 0,-8 5-4,-7 6 0,-1 0-92,-5 6 1,-4 1 121,-1 8-293,-3-4 0,14 10 0,-1-2 0,5 4 0,4 2-465,5 2 0,6 2-15,13-2 1,3-3-39,10 3 56,2-3 709,11-1 0,19-11 0,8-3 0,7 0 0,0 1 0</inkml:trace>
  <inkml:trace contextRef="#ctx0" brushRef="#br0" timeOffset="231">6733 13682 7993,'-12'-26'0,"4"1"45,-9-1 1,3 4 0,1 3 2364,0 6-1960,6 9 0,-3 0 1,6 10-1,1 6-14,2 8 0,1 4-28,0 2-267,0 5 0,0 6 1,0 7-1,0 1 0,0 3 226,0 2-365,0 7 0,-2-1 1,-1 7-1,-4-1 1,-3 3-173,-4 0 0,-1-1 1,2-5-1,0-5-306,0-6 1,5-5-151,-1-9 1,6-4-361,-1-9 1,3-3-1465,1-5 2450,0-6 0,28-29 0,8-14 0</inkml:trace>
  <inkml:trace contextRef="#ctx0" brushRef="#br0" timeOffset="232">6898 14409 7993,'-8'-7'1921,"-1"2"-1938,6 4 0,-2 7 348,5 2 0,0 8 1,0 2-1,-2 2-2,-2 3 0,3-1-558,-4-1 0,3 4 0,-1-6 1,-1 3-1354,1-1 1582,1 0 0,2-1 0,0-2 0</inkml:trace>
  <inkml:trace contextRef="#ctx0" brushRef="#br0" timeOffset="233">7842 14128 7949,'-11'-8'348,"1"1"1,3-1 277,1 1 1,3 5 0,7-3-1,6 2 1,7 1-285,9-3 0,1-3-552,7 4 0,0-2 0,4 3 0,0-1-864,0 1 0,3 0 627,-2-1-499,2 3 946,-20-5 0,-3 17 0,-12 3 0</inkml:trace>
  <inkml:trace contextRef="#ctx0" brushRef="#br0" timeOffset="234">7842 14332 7949,'-13'0'1373,"0"0"-1146,6 0 1,3-1-1,10-2 1,6-1-82,8 1 0,10 1 0,5 1 0,7-2-653,4-1 1,5-5 226,5 5 142,-4-6 0,2 4 0,5-1 0,2-2 1,0-1-1</inkml:trace>
  <inkml:trace contextRef="#ctx0" brushRef="#br0" timeOffset="235">10303 13376 7943,'-6'-14'437,"3"-3"-45,-5 8 0,5 2 55,-1-1 0,4 5 0,4-2 1,6 4-184,5 1 1,7 0-248,7 0-128,4-6 1,7 4 0,1-6 0,3 1 0,0 0 0,0-1 0,-3-1-771,-2 1 0,-6 4 0,-5-4 334,-5 3 0,-12-1 0,-11 3 547,-7-1 0,-10 0 0,-5 4 0,-5 0 0,-3 0 0,0 0 0,5 0 0,1 0 154,2 0 0,0 0 1,5 0-1,1 1 560,2 3 1,1-1-254,0 6-50,1-1 0,3 11 0,2 2 0,1 4 0,3 5 0,2 4 0,1 3 387,0 1 0,0 10-746,0 3 1,1-1-1,2-3 1,3 0-324,1-2 1,-4 3 30,1-5 0,2-7-315,-2-6 0,5-7 1,-4-3-552,2-2 1,2-7 1105,4-6 0,11-21 0,3-5 0</inkml:trace>
  <inkml:trace contextRef="#ctx0" brushRef="#br0" timeOffset="236">10826 13746 7943,'-13'-8'77,"2"4"262,2 8 1,3 4 260,6 4 1,0 3 0,0 0-1,0 4-531,0 0 0,0-2-581,0 5 1,0-5 0,0 2-1,0 0-689,0-4 1201,6 0 0,35-25 0,14-6 0</inkml:trace>
  <inkml:trace contextRef="#ctx0" brushRef="#br0" timeOffset="237">11208 13376 7957,'-11'-20'301,"2"3"340,-2 3-134,10 7 0,-9 2 1,5 11-1,3 7 140,0 7 1,2 5-564,0 5 0,0 3 1,0 5-1,0 0-63,0 0 1,2-4-89,2 0 1,-3 0 0,3 3 0,-2-1-24,-2-2 0,4-10 79,0 1 1,2-8-27,-2 0 138,-2-8 0,9-4 0,-1-5 0,4 0 0,5 0 84,0 0 0,-2-4-387,5 0 0,-1-5 0,4 4 0,1-1-1204,-1 0 1,1-2 775,-1 4 1,1-1 629,-1 5 0,18-17 0,4-4 0</inkml:trace>
  <inkml:trace contextRef="#ctx0" brushRef="#br0" timeOffset="238">11858 13644 7957,'-12'-12'0,"-1"4"0,4 2 1170,1 6 0,4 0-26,-5 0-724,6 6 1,-2 1 0,5 7 0,-2 3-1,-1 4 237,-1 3 1,0 3-604,4 3 0,0-2 0,0 5 0,0 0-705,0-1 0,0-4-142,0 2 1,0-3-577,0-1 0,0-7 1369,0-2 0,-23-8 0,-5-3 0</inkml:trace>
  <inkml:trace contextRef="#ctx0" brushRef="#br0" timeOffset="239">10252 14383 7957,'-38'0'0,"5"0"0,3 0 0,5-1 1745,3-4-1322,10 4 0,9-5 0,13 6 0,12 0 236,14 0 0,13-1-629,11-3 1,9 1 0,-30-1 0,0-1-1,5 1 1,0-2-420,4 1 0,1-1 0,3 0 0,2 1 507,1 1 1,0-1-164,4 0 1,1-1 0,0 2 0,1 1-1,0-3 1,1-1 0,-2 1 0,0-1-1,-1 1 1,0 0-364,-1-1 1,-1 1 256,-3 0 1,-2-1-1,-7 1 1,-1-1-1,-4 2 1,0-1 0,-3 1-1,-1 0 1,29-2-1253,-8 1 1206,-13 2 0,-20 6 0,-13 0-640,-9 3 0,-9 5 837,-10-2 0,-3 3 0,-6 2 0</inkml:trace>
  <inkml:trace contextRef="#ctx0" brushRef="#br0" timeOffset="240">10685 14893 7957,'0'-18'-45,"0"-1"1,0-2 0,0 4 0,-1 3 0,-2 1 1253,-1 0-936,-6 6 0,-3 2 1,-8 5-1,-3 1 1,-3 3-1,-3 6 1,-5 6 599,-6 5-814,1 9 1,-4-2 0,6 6 0,0 2-1,2 0 1,5 3 0,7-1-82,4 0 1,4 0-1,8 1 1,5-1-94,6 0 1,5-5 0,11-3 0,5-5-7,4-4 0,8-2 0,-1-8 1,5-1-126,2-2 0,1-5 0,-5 0 0,0-4-73,1-4 1,-3-6-1,-2 0 1,-4-6-127,-3-3 0,-7-1 172,-3-5 228,-9 1 1,-2 3 0,-6 1-1,0 0 1,-1 1 0,-4 3 0,-4 3 179,-7 1 0,2 5 532,-3-1-400,-3 6 0,4-2 0,-5 5 0,0 1 0,1 3 958,3 5-1021,3 8 0,2-2 0,3 7 1,1 0-1,3 4 321,2 4 0,2-2-479,1 6 1,0 4 275,0 5-496,0-1 1,5-4 0,2 1 0,2-1-1,-2 0-401,-1 0 0,2-9 459,-4-4 1,5-8-121,-5 0-385,0-3 1,2-2-1,3-4 621,2-3 0,7-72 0,-8 24 0,0 1 0</inkml:trace>
  <inkml:trace contextRef="#ctx0" brushRef="#br0" timeOffset="241">10953 15365 7957,'0'-7'1466,"0"1"-831,0 6 0,0 6-338,0 2 1,0 9-309,0 5-77,0 2 0,0 1 0,0 1 0,0-1 0,0 1 0,0-1 0,0-1-397,0-2 1,0 0 484,0-5 0,17-5 0,4-7 0</inkml:trace>
  <inkml:trace contextRef="#ctx0" brushRef="#br0" timeOffset="242">11565 14995 7965,'-6'-20'224,"1"2"0,-5 7 0,3 4 207,1 7 1,-2 7-1,2 10 1,0 5 0,1 7-1,0 5-361,0 2 0,3 3 0,-2-1 0,3 0-212,1 0 1,0-1-133,0-3-173,5 3 0,-3-10 0,3 1 1,0-5-1,0-6-2173,2-3 2620,-4-7 0,-8-52 0,-10-19 0</inkml:trace>
  <inkml:trace contextRef="#ctx0" brushRef="#br0" timeOffset="243">11348 15033 7965,'-5'-25'237,"3"-1"317,-2 1-379,3-1 0,1 5 0,1 1 0,5 2 1,6 2-1,8 4 0,4 2 384,2 1 1,5 6-588,3-1 1,1 3-1,1 2 1,-4 3-586,0 5 1,-4 4 56,-7 4 0,-2-2-10,-7 6 1,-4 1 0,-4 3 565,-3 1 0,-35 16 0,-8 5 0</inkml:trace>
  <inkml:trace contextRef="#ctx0" brushRef="#br0" timeOffset="244">11297 15441 7965,'-8'0'0,"-1"0"0,2 2-162,-1 2 261,2-2 0,12 3 0,4-5 0,5 0 871,7 0 0,3 0-1056,5 0 0,7 0-66,5 0-83,6 0 0,-7 0 0,6-1 1,0-2-1,0-3 235,-1-1 0,18-24 0,-28 11 0,0-1 0</inkml:trace>
  <inkml:trace contextRef="#ctx0" brushRef="#br0" timeOffset="245">11897 15276 7965,'-13'-6'0,"0"3"148,0-5 1,1 5 243,-1-1 1,0-2 0,2 3-1,1 5 434,1 5 0,2 5-654,-1 5 0,2 3 106,6 6-267,0 5 0,0 0 1,2 4-1,0-1 1,4 2-120,1 1 0,2-3 12,3 0 1,1-6-600,0 2 379,-6-3 1,3-7 0,-4-5-631,1-5 809,-4-4 1,1-16 210,-8-3-37,2-8 1,-9 0 0,4-8 0,-2-2 0,1-2 42,-2-2 1,3-3 37,-2-5 1,6-1-39,-1-2 39,3-4 0,1 10 0,0-4 1,1 2-1,5 1 323,7 4 0,1 10-231,7 10 0,-4 7 88,4 2-199,6 5 0,-4-1 0,2 8 1,-2 4-1,-2 5 27,0 4 1,-6 2-60,-3 2 1,0 3-242,-8-3 99,0 3 0,-5 2 0,-3-2 0,-5-2 0,-4 0-161,-4 0 0,2-2-53,-7 1 0,1-5-588,-4 1 689,5-3 1,0-5-1,4-2 1,-1-2-603,2-2 789,6-1 0,49-36 0,17-9 0</inkml:trace>
  <inkml:trace contextRef="#ctx0" brushRef="#br0" timeOffset="246">12292 15250 7965,'-6'-7'483,"5"1"1,-6 6 704,3 0 1,2 6-856,-2 3 1,2 8-1,2 5 1,0 5-547,0 3 1,0 1 8,0-1 0,-4 1 0,0 4 1,1-2-755,2-2 958,1-1 0,11-10 0,3-2 0</inkml:trace>
  <inkml:trace contextRef="#ctx0" brushRef="#br0" timeOffset="247">13911 13784 7837,'-8'0'1394,"-1"0"-112,-1 0 1,5 1-225,1 4-955,2-4 1,4 9 0,2-6 0,4 0 0,5 1 0,4 0 0,4 1-81,3 0 0,3-2 80,3-4-583,-3 6 0,8-5 1,-3 3-1,-1-2 0,0-2 1,-3 0-1,-2 0-3389,-5 0 3869,-3 0 0,-79 22 0,22-8 0,-1 1 0</inkml:trace>
  <inkml:trace contextRef="#ctx0" brushRef="#br0" timeOffset="248">13835 14077 7837,'-13'6'0,"-4"1"0,0 6 292,0-1 1,10 1-1,3 0 1,2 0 0,2-1 1587,0 1-1673,6 0 1,7-5 0,8-1 0,3-1 0,3-2 545,3 2-886,-3-5 1,10 5 0,-3-6 0,2 0 0,1 0-177,-3 0 1,2-4-1752,-7 0 2060,7-6 0,-4-31 0,7-15 0</inkml:trace>
  <inkml:trace contextRef="#ctx0" brushRef="#br0" timeOffset="249">16678 13389 7859,'0'-15'0,"0"0"0,0-2 0,0 0 0,2 0 0,2 0 0,-1-2 0,7 4 0,4-2 0,6 1 0,4 1 0,1-2 0,6 7 0,3-3 801,-2 9 1,2-2-1,-7 6 1,-6 1-1,-4 5 497,-6 7-1366,-7 5 0,1 5 0,-10 1 0,-4 3 0,-7 1 0,-7 2 1,-4 1-319,-2 2 1,-3-5-1,4 0 1,0-3 353,4-4 1,0-6 0,7 2 0,1-4 292,2-4 0,8-5-122,6-8 1,11 1-1,11-6 1,2 1-66,1 1 1,6-3-1,2 6 1,0 1-51,-4 1 0,-2 4 81,-1 2-88,5 3 1,-8 7 0,1 2 0,-4 2 0,-6 2 27,-4 3 0,-5-1 1,-5 1-1,-1-3-19,-3-2 1,-8-1 21,-5-4 1,-5-2-54,0-2 1,-3 1 0,-3-6-1,-4-1-137,0-2 0,3-1-41,0 0 0,2 0 165,1 0-546,6-5 1,-2 2 0,5-4 0,3 0 563,4 0 0,38-25 0,15-9 0</inkml:trace>
  <inkml:trace contextRef="#ctx0" brushRef="#br0" timeOffset="250">17290 13287 7860,'13'-19'0,"-2"5"244,-2-3 1,2 3 64,-2 1 0,6 2 0,2 2 0,0 5 532,2 3 1,-5 2-11,3 3 1,-4 8-687,-5 5 1,-2 4 0,-6-1 0,-2 2-463,-2 5 1,-4 6 243,-9-3 0,-3 5 137,-6-1 1,1 3-1,-2 1 1,0-1-370,2-3 0,-2-3-29,10-5 1,-3-7 67,7-2 407,-3-2 0,14-8 0,0-3 335,11-3 1,11-6-197,1-4 0,7-2-260,2-2 0,5 5 1,-1-1-1,5-1-674,3-1 1,-2 2 8,2 1 1,-4 4-1520,-4-5 2164,3 6 0,7-14 0,9 3 0</inkml:trace>
  <inkml:trace contextRef="#ctx0" brushRef="#br0" timeOffset="251">18157 13172 7860,'-5'-13'141,"3"0"0,-2 1 1,4 0 356,4 4 0,5-2 1,8 6-1,6-1 1,5 1-1,6-2-147,3-1 0,5 4 0,2-2 0,0 1-676,0-1 0,-2 1-806,-3 4 628,-1 0 1,-11 0 0,-6 0-1,-8 0-120,-9 0 0,-10 0 0,-12 0 0,-2 0 561,-2 0 1,-3 1-1,0 2 1,1 2 61,3-3 0,-2 0 0,5-1 0,-1 2 405,1 1 0,-1 5 741,2-5-727,3 6 1,-4-3 0,6 7-1,2 3 1,2 4 0,-2 5 0,0 2 648,2 2 1,1 5-1052,2-1 0,4 3 0,-3 2 0,2-1-318,2 0 1,2-5 101,2-4 1,2-3-369,2-5 1,3-2-1,-2-7 1,4 0 566,4-4 0,8-19 0,8-10 0</inkml:trace>
  <inkml:trace contextRef="#ctx0" brushRef="#br0" timeOffset="252">18693 13389 8156,'-9'-8'770,"1"4"1,5 4 127,-1 4 1,2 4-610,2 4 1,-4 2 0,0 2 0,1 2-190,2 2 1,1 3-221,0 7 0,0-3 0,0 2 0,0-3-804,0-5 1,1 3 223,3-3 1,-1-2 0,6-4 699,1-5 0,12-15 0,5-9 0</inkml:trace>
  <inkml:trace contextRef="#ctx0" brushRef="#br0" timeOffset="253">19382 13044 7860,'0'-12'85,"0"-1"350,0 0-122,0 6 0,-5 3 0,1 9 1,0 8 547,-2 7 1,-1 5-538,-6 5 0,1-1 0,-1 5 0,0 1 15,0 2 0,2 0-265,2-3 0,0-2 0,4-3 1,2-1 149,2-4 1,2-4-200,4-7 1,2-2 0,7-3 0,3-3-243,4-4 1,5-1-70,3 0 0,0-1-977,5-4 864,5-2 1,1-1 0,3-1 0,-2 1 0,0-1-2121,1 1 2519,6 5 0,9 9 0,8 8 0</inkml:trace>
  <inkml:trace contextRef="#ctx0" brushRef="#br0" timeOffset="254">16831 13937 7860,'-18'-6'177,"-1"5"0,-2-5 1,4 2 319,3 0 1,8-1 0,6 5 0,10 0-1,10 0 1,11 0-221,9 0 0,12-4 0,14-2 1,-29 4-1,1-1-133,3 0 0,1 0 0,8-2 0,1 0-1803,3 1 0,2 0 1663,11 1 1,2 0-1,1-2 1,1 0-1,-20 3 1,2 0-1,0 0 1,0 1-1,0-1 1,1 0-1,0 0 1,0 0-1,1 0 1,0 1-1,1-1 1,0 1 0,0-1-1,0 1 1,-1 0-78,1-1 0,-1 1 0,0-1 0,-2-1 0,0 0 0,0-1-266,-3 2 0,-1-1 1,0 0 209,23-3 1,0 1-1,-4-1 1,-2 0-1,-5 1 1,-3 0-1,-5 2 1,-2-1-1,-8 1 1,-3 1-1,27-1 1,-16 1-1456,-12 2 1839,-6-5-503,-19 3 0,-4-3 1,-14 5-1,-5 0-119,-2 0 0,-7 0 367,-4 0 0,-36 17 0,-10 4 0</inkml:trace>
  <inkml:trace contextRef="#ctx0" brushRef="#br0" timeOffset="255">17278 14702 7860,'0'-13'382,"0"0"47,0 1 1,0 10 0,-2 8 0,-2 8 0,-5 9 0,-2 4 36,-2 2 1,-4 7-392,0-2 0,-4 1 0,3 1 1,-1-4 39,1-1 1,1 3-154,4-4-15,0-6 0,1-5 1,0-9-1,5-8-123,7-10 0,12-10 0,7-11 0,4-2 44,3-2 1,-2-6-1,8-8 1,1-1 58,-1 1 1,-3 2 0,0 5-1,-2 2 268,-1 5 0,-6 8 0,-3 8 281,-3 8 1,-7 13-81,-3 9-177,-2 11 1,-1 9-1,2 5 1,1 0 0,-1 1 57,-2-1-258,5 0 1,-5 0 0,5-1-1,-2-3 1,2-4-534,1-3 0,-3-2 1,5 0-382,1-4 1,-3-8 421,1-9 0,-3-3-215,3-1 0,-5-5 0,1-4-14,-2-2 1,-2-6 701,0 0 0,-46-34 0,18 23 0,0 0 0</inkml:trace>
  <inkml:trace contextRef="#ctx0" brushRef="#br0" timeOffset="256">17137 14676 7860,'-12'-24'0,"-1"3"0,2 3 739,2 5-517,3 0 0,16 2 0,6 2 0,7 5 241,8 3 1,6 1-513,5 0 1,-1 0 0,7 0 0,3 0-174,3 0 1,6 0-95,-5 0 0,0 1-1886,-4 3 2202,0-2 0,-7 3 0,3 1 0,3-2 0,0-1 0</inkml:trace>
  <inkml:trace contextRef="#ctx0" brushRef="#br0" timeOffset="257">18412 14460 7860,'-1'-13'-112,"-3"0"1,-2 5-280,-2-1 1,-8 6 851,3-1 0,-8 3 1,-2 1-1,-5 1 862,-6 3 1,-3 9-665,-1 8-447,0 3 0,-1 3 1,1 3-1,0 5 1,1 5 455,3 3-653,9 5 0,8-9 1,8 4-1,5-3 0,5-3 1,8-3-1,8-6-402,5-5 1,8-5-419,0-5 570,5-1 1,-2-4 0,5-4 0,0-3 0,-1-1-1150,-3 0 1184,3-5 0,-6-4 1,3-7-1,-5-2 1,-5-2-283,-3-2 1,-7-5 574,-1 1 1,-6-1 0,-7 10 0,0 2 789,0 0 0,-6 4-517,-2 3 1,-5 2 1,-4 6 0,1 1 0,-3 5 1,-1 7 393,0 7 0,4 1-474,-1 4 1,3-1-342,1 10 0,5-1 0,1 2 1,1-1-655,3 2 1,2-1-370,1-1 0,1 2 612,4-7 0,2 1 0,5-6 0,3-2-435,2-5 1,2-5 60,7-3 838,-1-4 0,16-18 0,6-8 0,5 0 0,0 0 0</inkml:trace>
  <inkml:trace contextRef="#ctx0" brushRef="#br0" timeOffset="258">18961 14868 7860,'0'-19'0,"0"-2"0,0 1 227,0-1 0,-2 10 211,-2-2 1,-3 7 0,-6-1 0,-1 1 282,-3 4 1,1 0-317,-5 2 1,0 2 23,-5 2-270,1 3 0,-1 11 0,1 4 0,1 2 0,1 1 97,2 1 0,5-1-220,-1 1 0,9-1 0,4 1 1,2-2-176,2-3 0,0 2 126,0-6 0,7-5-314,6-3 0,5-6 1,8 1-1,-1-4-396,1-4 1,-1-3 407,1-6 0,4-5 84,-1-4 1,1-2 0,-4-3 0,-1-2 47,1-5 0,-5-9 110,0-4 1,-5-2 97,1-2 1,-4 5 0,-5 4-1,-4 4 605,-2 4 1,-4 5 842,-2 12-1130,-3 6 0,-6 11 1,2 1-1,1 4 209,1 3 1,2 9-443,-1 4 0,-2 8 0,6 0 1,-5 7 0,5-2-1,0 3-125,-2 1 1,5-4-114,-4 0 0,4 0-25,1 4 0,4-5 0,2-3 0,1-4-236,3 0 0,1-2 7,2-3 1,0-4-97,-1-8 1,1 1-1,1-6 1,2-1-343,1-2 1,0-5 92,-4 0 0,-2-8 41,-2 0 686,2-1 0,-9-23 0,-3-9 0,4 0 0,0-1 0</inkml:trace>
  <inkml:trace contextRef="#ctx0" brushRef="#br0" timeOffset="259">19343 14205 7860,'-5'-19'-454,"-2"5"102,-1-4 1011,3 11 1,5 2 0,0 10-1,0 3 299,0 3 0,0 8-766,0 2 0,0 3 0,0 3 0,0 1 78,0 2 1,0-2-258,0-6 1,5 2 0,3-4-1,0-1-82,1-2 1,-1-4-216,5-4 0,1 1 0,2-6 0,2-3-128,2-4 1,-5-5 264,2-9 1,2-3 112,-2-5 1,4-7-1,-4 0 1,-3-2 4,-4 0 1,0 6 475,-6-2 0,5 9-67,-5 4 1,-1 4 0,-6 6 356,-1 7 0,-6 7-401,1 10 1,-3 8-219,-5 9 1,7 3 0,-3 1-1,2 1-189,-1-1 1,5 0-584,3 0 1,3-1-340,1-3 1,0 2 0,1-7 992,3 0 0,9-14 0,7-3 0</inkml:trace>
  <inkml:trace contextRef="#ctx0" brushRef="#br0" timeOffset="260">8594 16857 7853,'0'-19'106,"0"0"0,0-3 0,-1 2 1232,-3 2-1094,2 1 1,-9 11 0,1 6 0,-4 9 0,-5 6 0,-1 8 896,-2 5-1036,-2 5 1,-2 5-1,1 1 1,-1 0 0,2 2 263,3 2-375,-3-1 1,5-3 0,-2-3-1,4-2 1,4-5 0,5-7-203,4-5 68,2-8 82,2-3 0,6-9 1,2-4-1,4-7 1,0-5-1,3-4 1,2-2-271,4-5 1,1-4-1,3-8 1,-1-4 49,3 1 0,1-5 171,-3 4 0,1 0 0,1 2 0,0 5 437,-2 6 1,-2 12-155,-10 8 1,-2 9 0,-2 11 0,-4 9 206,1 6 1,-3 2-207,5 10 0,-4 0-149,5 5 0,-1-1 0,5-1 0,0-2-190,0-1 1,-5-6-111,1 2 0,-1 1 9,5-1 1,0-6-1,-1-7 1,1-3-489,0-1 425,0 0 408,-6-6-42,-2-1 1,-7-6-1,-5-2 1,-8-1 268,-3-1 1,-5 0-129,-6 4 0,-4 0 347,-5 0-453,-1 0 1,5 4 0,-1 2 0,-3 1-1,-3 3-188,0 1 0,2-2-358,5-1 0,5-1-174,7 2 1,7 1 644,10-6 0,75-17 0,-21 2 0,0 1 0</inkml:trace>
  <inkml:trace contextRef="#ctx0" brushRef="#br0" timeOffset="261">9385 16984 7873,'0'-12'0,"-2"5"564,-2 2 0,-3 4-193,-6 1 1,-1 3 0,-4 4 0,-8 8 668,-6 8 0,-4 1-813,2 10 1,-1-4 0,6 2 0,4 1 106,2 0 1,13-5-215,2 2-190,5-3 0,10-3 0,6-3 0,8-5 0,7-5-445,6-3 343,3-5 0,6 3 1,1-8-1,1-2 1,3-4-1,2-5 1,1-3-367,0-1 0,-4-5 481,-1 0 0,-6-6 1,-2-3-1,-8 0-114,-7 0 0,-6 1 222,-9 4 0,-5 1-6,-12-1 1,-6 8 0,-15 5-1,-5 8 139,-6 3 1,-3 2-242,-3 0 0,-3 6-181,4 2 0,0 4 1,1 0-1,1 1-355,3 0 0,7 4 212,4 0 0,9 0 381,4-4 0,37-6 0,9-2 0</inkml:trace>
  <inkml:trace contextRef="#ctx0" brushRef="#br0" timeOffset="262">9614 16691 7875,'-4'-25'0,"0"-1"0,-2 8 0,2 5 0,1 2 608,-5 6 0,3 2 0,-2 9 0,0 7 765,0 7 0,-3 7-749,-7 7-486,3 0 0,-6 17 0,3-2 0,-3 8 0,-1 5 1,0 6-1,10-32 0,0-1-89,1 1 0,1 0 0,-1 0 0,1-1-190,2 1 1,1 0-98,0 2 1,0 0 0,-1 20 0,2-3-1,4-10 1,2-7-3358,4-4 2850,2-2 0,5-13 745,1-2 0,11-8 0,3-3 0</inkml:trace>
  <inkml:trace contextRef="#ctx0" brushRef="#br0" timeOffset="263">9640 17596 7875,'13'-19'0,"-2"0"231,-3 6 0,8 2 1,-2 1-1,5 3 782,3 1 0,-2 2-487,1 4 1,-5 2 130,1 2-551,-3 3 1,-5 6-1,-2 1 1,-2 3-1,-2 3-56,-1-1 1,-8 6 0,-4-4 0,-4 3-192,-3 1 1,0-3-3,4-1 1,-4-1 150,0 1 0,0 2 0,4-8 0,2-2 803,2-3-284,-2-2-319,10-1 1,-4-1-1,11-7 27,7-4 1,1-2-415,7-5 0,5-3-351,4-2 1,5 3 0,-2-3 0,1 3-1059,0 1 0,0 1 1588,4-1 0,23-23 0,-28 16 0,0-1 0</inkml:trace>
  <inkml:trace contextRef="#ctx0" brushRef="#br0" timeOffset="264">11055 17048 7875,'7'-13'239,"5"5"0,-4 1 1,3 0-1,4 1 1,2 0 353,4 4 1,4 0-1,5 2 1,4 0-46,3 0-791,1 0 1,-1 0 0,-2 0 0,-1 0 0,0 0-2627,-1 0 2356,-8 0 513,-6 0 0,-23 0 0,-5 0 0</inkml:trace>
  <inkml:trace contextRef="#ctx0" brushRef="#br0" timeOffset="265">11119 17252 7875,'-7'-13'639,"1"6"0,6 0-547,0 3 0,7 3 0,5-4 0,5 4 183,2 1 0,7 0 1,6 0-1,4 0-416,4 0 0,5-4 0,-1-1 0,0 3 141,0 0 0,21-15 0,1-4 0</inkml:trace>
  <inkml:trace contextRef="#ctx0" brushRef="#br0" timeOffset="266">14600 16117 7886,'-6'-12'-50,"3"-1"0,-5 1 0,-2 4 0,-1 4 0,-2 2 1092,0 2-879,0 0 1,-5 6-1,-3 4 1,-2 5 0,0 7-1,1 3 1,-4 5 0,-2 5-1,0 5 554,1 3 0,3 3-619,2-3-53,4 5 0,5-4 0,2 4 0,2-4 1,6-3-1,6-6 0,7-2 91,6-5 0,4 2 0,5-4 1,2-8-170,3-7 0,-2-1 1,6-5-1,2-3-4,0 0 0,-3-4 0,-3 0 1,-3-4-70,-2-1 1,-5-6 43,-3-4 78,-3-6 1,-7 8 0,-3-6 0,-2-2-1,-4-1 1,-2-2 0,-4 2 101,-4 3 0,-6-2-160,-3 6 0,-3 0 0,-2 5 0,1 0-346,-1 4 1,-1 2-54,-3 6 0,4 0 35,-4 0 1,7 4 0,5 3 0,2 3-79,5 4 1,7 2-317,-1-3 800,10 0 0,47-1 0,17 1 0</inkml:trace>
  <inkml:trace contextRef="#ctx0" brushRef="#br0" timeOffset="267">15021 16219 7886,'5'-25'333,"-3"1"-8,2 2 0,-3 8 0,-2 7 69,-3 2 1,-3 2-243,-6 7 0,0 4 1,-1 8-1,-2 2-122,-1 2 0,-4 6-57,4 4 0,-4-1 0,4-3 0,1-1-50,2 1 0,3 4 93,2-1 0,-1-3 39,6-5-109,0-5 1,5 3 0,4-4 0,5-1 0,4-4-23,3-3 1,10-3 0,0-4 0,2 0-195,2 0 1,3-6-185,-4-2 0,1-2 204,-1 1 0,-3-6 0,3 2 1,-5-2-235,-3-4 1,0 4 197,-5-7 0,0 2 321,-4-1 0,-6-1 0,-3 5 1,-2 1 690,-2 2 0,0 1-411,0 0 0,-6 6 612,-2 3-552,-4 3 0,-5 1 0,0 1 1,2 3-1,0 6 630,3 6 1,-1 4-610,0 5 1,2 1-264,2-1 1,-1 5 0,6 0 0,1-1-212,2 2 1,1-2 125,0 5 0,1-4-174,4 4 0,0-10 0,5 1 0,-1-1-3,1 0 1,0-4-758,-2-3 0,3-4-2396,-2-5 3282,2-2 0,19-29 0,4-5 0</inkml:trace>
  <inkml:trace contextRef="#ctx0" brushRef="#br0" timeOffset="268">15607 16245 7886,'-1'-13'40,"-2"0"0,-1 1 119,1-1 1,3 4 260,4 1 0,3 4 0,7-4 0,3 3 552,5 2 1,7 2-563,5 1-454,3-6 0,3 4 0,1-2 1,3 3-1,0 1 48,0 0-331,-7 0 0,-10 0 0,-8 0 0,-2 1 327,-5 3 0,-45 4 0,-16 4 0</inkml:trace>
  <inkml:trace contextRef="#ctx0" brushRef="#br0" timeOffset="269">15888 16181 7886,'-13'-7'530,"0"3"858,0 2-891,1 2 1,-1 6-189,0 2 0,5 5 1,1 4-1,0 4 391,-1 4 0,4 4-372,-4 1 1,5 5-251,-1-1 0,-2 3 1,2 2-1,1-1-10,1 0 0,2-1-166,0-3 1,0-3-493,0-5 1,2-1 0,1-1 0,2-4-1052,2-7 1,2-2 1640,4-7 0,11-16 0,3-10 0</inkml:trace>
  <inkml:trace contextRef="#ctx0" brushRef="#br0" timeOffset="270">15990 16653 7886,'1'-14'60,"3"-3"0,-1 2 120,6-2 1,-1 5 109,5 3 1,0-1 0,0 6 0,-1 1 610,1 2 1,0 1-658,0 0 1,-1 5 0,0 4-1,-4 4 64,-4 4 1,-2 1-309,-2 3 0,-2 3 0,-2-2 1,-6 2 257,-5 1 1,-1 4-456,-5-4 0,5 3 88,-1-6 0,3-4 0,1 1 62,1-1 31,-1-4-55,6-1 1,2-7 0,11-6 0,5-2-165,5-2 1,7-2-56,-2-2 0,4-4-248,5 4 0,-3-3 0,4-2 538,0 0 0,30-22 0,-24 14 0,0 1 0</inkml:trace>
  <inkml:trace contextRef="#ctx0" brushRef="#br0" timeOffset="271">16831 16245 7886,'0'-20'0,"0"3"0,0 3 1783,0 1-845,0 6 0,-1 3-265,-3 8 1,1 3-419,-6 6 1,1 7 0,-5 4 0,0 5 220,1 4 1,-5 1-233,0 4-142,0 1 0,4-1 0,0-1 0,2-3 0,1-3 0,3-1 0,1-2 260,3-4 0,3-4-28,4-7-390,4-6 0,6 3 1,3-6-1,4-1 0,3-3-186,2-5 0,3-2 1,4-5-1,2-1-313,5 0 1,-3 0-313,-3 1 0,0 3 338,4 1 1,-5 0-1,-4-1 1,-2 1-865,-1 3 1393,-1 1 0,-5 4 0,-1 0 0</inkml:trace>
  <inkml:trace contextRef="#ctx0" brushRef="#br0" timeOffset="272">14396 17278 7886,'-19'-6'-51,"1"5"0,-5-5 0,4 2 0,-1-1 0,0 3 211,-3 0 1,3 2-1,1 0 1,0 0-1,4 0 1650,0 0-1134,8 0-543,2 0 1,16-1 0,6-2-1,8-1 402,9 1-486,0-4 0,22 4 1,0-6-1,12-1 1,-29 5-1,2 1 1,3-2-1,1 2 1,3 0-1,0 1 1,3 0 1,2 0 0,5-2 0,3 1-1,6 2 1,2 0 0,-20 1 0,0 0-1,2 0-127,2 1 0,1-1 1,0 1-1,3-1 1,0 1-1,0-1-1085,0 0 1,0-1 0,-1 1 1122,3 1 0,0 0 0,-1-1 0,0-2 0,-1-2 0,1 1 0,0 2 0,0 0 0,0-1 0,-2 1 0,-1-1 0,0 0 0,-3 0 0,-1 1 0,0 0 0,-1-1 0,-1 1 0,0 0 1,23-1-1,-1 0-462,-1 0 0,-1 0 0,-1 1 0,-2 0-480,-5 2 1,-3 0 1025,-1 0 0,-3 0 0,-10 0 0,-2-1 0,-1-1 1,-1 1-1,-3-1 0,-2 0 0,29-1 212,-9 1 0,-7-2 1,-14 0-1,-5 1 18,-7 2-249,-3 1-270,-12-6 1,-7 5-1,-10-4 1,-6 4 770,-5 1 1,-9 0-528,-4 0 0,-2 0 0,-3 0 0</inkml:trace>
  <inkml:trace contextRef="#ctx0" brushRef="#br0" timeOffset="273">15174 17953 7886,'8'-22'63,"-1"-4"1,0 1 1033,0 2-894,-4 10 1,3 9 0,-6 8 0,-1 6 0,-4 6 0,-5 5 0,-4 3 832,-3 2-1024,-5 5 0,3-3 0,-4 5 0,4-2 0,0-3 263,4-1-268,-5 4 1,6-5 0,-3-1-1,4-6 1,4-5 0,4-3-379,-1-2 290,5-4 1,5-20 0,9-6 0,2-6 0,2-4-156,0-3 0,6-3 185,-2-2 1,3 1 0,2 0 0,-1 0-72,1-1 1,-1 3 282,1 2 1,-5 4 0,-1 10-120,-2 7 0,-2 8 120,-8 9 1,2 10 113,-6 11 0,1 2 1,-5 9-1,0 2 227,0 3 1,0 2-358,0-5 1,1 0-289,3 0 66,-2 1 0,8-5 1,-5-2-1,1-2 1,1-6-664,0-5 0,-3-7-216,5-3 400,-6 2 0,7-11 0,-6 0-1333,-1-7 1888,-2-4 0,-23-30 0,-7-8 0</inkml:trace>
  <inkml:trace contextRef="#ctx0" brushRef="#br0" timeOffset="274">15059 17890 7886,'0'-20'710,"0"-4"-690,0 2 1,1 4 0,5 2-348,7 7 0,5 3 441,8 6 0,6 0-46,7 0 1,4 0 0,10 0-1,1 0-193,1 0 1,0 1-745,-4 4 824,0-4 1,-12 2 0,2 0 0,2-3 0,0 0-1</inkml:trace>
  <inkml:trace contextRef="#ctx0" brushRef="#br0" timeOffset="275">16181 17647 7901,'-13'-12'0,"-5"0"76,-3 4 1,-3 2 0,-2 6 0,-1 2 325,-3 2 1,-2 4 72,-6 9 1,-1 3 0,2 6 0,2 1 97,1 2 1,6 4-435,-2 5 0,4 0 0,7 1 0,6-1 28,7 0 1,5-1-157,1-3 0,11 0-81,6-8 0,7-4 1,6-9-1,4-2 55,3-2 0,1-4-205,0-5 0,1-1-773,-1-3 563,0-3 0,-4-6 0,-1 0 1,-2 0-1,-4-1-370,-5-3 0,-3 2 682,-6-7 0,-6 7 186,-3-2 0,-4 3 0,-4 2 536,-5 4 1,-6 2-44,-2 6 0,-6 6-125,2 2 1,-3 8 0,-2 4 0,2 2 166,3 5 1,-2 3-386,6 0 0,-1 2-143,1 7 1,4-1 0,-1 0 0,5 0-422,4 1 0,0-5-219,5 0 1,0-6 113,0 2 1,5-9 0,0-5-1,4-5-762,5-3 0,-1-5 1213,4 2 0,25-21 0,6-5 0</inkml:trace>
  <inkml:trace contextRef="#ctx0" brushRef="#br0" timeOffset="276">16933 18119 8094,'5'-14'2,"0"-2"1,1-1-1,0 2 1,-2 1 224,2 1 1,-5 0 0,3 0-1,-1 1 302,1-1 0,-2-4 0,2-2 0,-3 1-176,-1 0 1,-4-1 8,0 2-261,-6 3 0,1-4 0,-6 5 0,-2 2 0,0 2 1,-2 5-1,-2 2-3,-3 2 0,-6 2 0,-1 2 0,0 6-14,0 6 0,-3 3 0,4 7 0,2 1-15,1 3 0,7-3 0,3 4 0,4-2-286,5 1 0,2 0-29,6-5 136,0-5 0,7-1 0,6-7 0,7 1 0,5-1 0,4-4 0,2-4-416,1-2 1,-2-4 327,4-2 0,-1-4 1,1-8-1,-3-2-19,0-2 1,-4-2 250,3-3 0,1-10-61,-1-4 1,-1-3 0,-3-1 0,-2-4 113,-3-2 0,2-5 145,-6 3 0,0 0-82,-4 13 0,-6 2 0,-3 12 0,-3 3 881,-1 4-453,0 9 0,-1 3-19,-3 10-430,-3 2 1,-2 11 0,1 3-1,-2 3 1,-2 3 67,0 3 1,-1 3-72,0 5 1,0 2-65,1 2 1,0-2-1,2 4 1,3-2-16,2 1 0,0-1-110,5-4 0,0-1-131,0-3 1,2 2-1,2-8 1,5-4-672,2-5 0,2-5 107,-1-2 1,1-4-113,0-4 0,0-3 0,-1-2 20,1-3 1,0-8 849,0-5 0,-1-22 0,1-3 0</inkml:trace>
  <inkml:trace contextRef="#ctx0" brushRef="#br0" timeOffset="277">17443 17482 8020,'0'-13'0,"-1"2"113,-3 2 109,2 3 1,-8 8 0,5 2 0,-1 5 605,0 2 1,2 3-636,4 3 0,-4 1 1,0 5-1,1-2 90,1 2 0,2-5 75,0-1-354,6-2 1,1-3 0,6 1 0,0-2 0,-1-2 0,3-5 0,0-2-891,2-2 0,4-6 765,-4-3 0,5-3 1,-4-4-1,0-2 10,1-2 0,-2-1 128,-4-5 0,-1 2 0,0 1 1,-4 4 1644,-4 0-747,-2 2-511,-2 10 0,-6 3 0,-2 9 0,-4 8 85,0 7 1,-5 8-395,0 2 0,1 6 167,8-2-483,-4-3 1,11 4 0,-3-4 0,2 0-1,2 1-838,0-4 0,6-3 242,2-3 0,4-4 817,0-5 0,18-23 0,4-6 0</inkml:trace>
  <inkml:trace contextRef="#ctx0" brushRef="#br0" timeOffset="278">21842 13682 7791,'-12'-13'-31,"-1"0"0,0 2 0,0 1 0,2 2-429,3-2 1258,-4 4 0,12-5 0,2 4-182,9-1 0,9 3-117,10 5-402,2 0 0,14 0 1,6 0-1,9 0 1,8 0-1,-31 0 0,1 0 1,4-1-1,2 0-1,4-1 0,1 0 1,5 1-1,2 1 1,3-3-1,0 0 0,1 1 1,0 0-92,1 0 0,1 0 1,-3-1-1,0 1 1,0 2-1,1-1 1,-2 0-1,-1-1-104,0 0 0,-1 0 0,-4-1 0,-1 0 0,-6 1 0,-2 0 0,-1-2 1,-2-1 59,-2 0 0,0-1 1,0 0-1,-2 1 1,26-5-1,-9 3 18,-9 1 1,-12-2-14,-8 3 223,1-5 1,-18 8-299,1-7-376,-7 6 1,-2-4-145,0 3-753,6 2 944,1-3 438,6-1 0,5-7 0,2-6 0</inkml:trace>
  <inkml:trace contextRef="#ctx0" brushRef="#br0" timeOffset="279">25362 12930 7824,'5'-25'645,"3"6"645,4-7-1407,7 1 1,1 12 0,6-1 0,4 5 0,4 4-4,3 2 348,1 1 0,-5 2 1,-5 0-1,-5 0 1,-8 2 888,-5 2-1098,-4 3 0,-6 6 0,-1 0 0,-4 1 0,-3 1 0,-5 4 0,-4-1 72,-4 1 1,2-1-502,2-1 306,-2-3 0,4 6 1,0-4-1,4 1 1,3-2 19,3-1 1,1-5 0,4-1 109,0 2 0,1 2 37,3 0 0,3-3 94,6-1 1,0-3 0,1 3 0,2 2 74,1 1 1,0 1-255,-5-4 1,5 8 144,0-4-110,0 4 1,-10-7-1,-2-1 1,-4 2 0,-1 1 55,0 2 0,-6-2-63,-2-2 0,-9-2-22,-4-3 0,-8-2 0,-2 3 0,-1 0-306,-4-1 1,-1 0-393,-1-4 0,0-1 352,0-4 0,5 3 0,3-7 362,3-1 0,7-58 0,11 26 0,0 1 0</inkml:trace>
  <inkml:trace contextRef="#ctx0" brushRef="#br0" timeOffset="280">25617 12547 7842,'-26'-14'0,"1"-3"0,-5 8-73,0 1 0,1 6 0,2 8 1,-2 7 78,-1 7 1,-5 5 447,1 5 1,1 2-1,1 10 1,-1 3 16,1 6 1,15-19 0,1 1-244,-1 1 1,0 0-219,1 2 1,1 2 0,2 2 0,2 2 0,0 0 0,2 0 0,2-1 0,1 1 0,3-2 0,1-1 216,0-1 1,2-2-199,12 28 1,3-9-1,15-10 1,5-5 0,6-6-1,6-4 1,3-7-39,1-9 0,7-7 68,6-7 1,-1-3 0,5-6 0,-2-8 125,-3-5 1,-31 5-1,-1-3-195,-1 0 1,-1-3 0,2-2 0,-1-2-1,-2-1 1,-2-2 0,-1-1 0,-1 0 0,0-3 0,-4-2 0,-2-3 0,-2-3-253,0-2 1,-2-1-1,-1-1 1,-2-1 250,-1-2 1,-3 0-1,0 1 1,-4 1 0,-4 3-1,-4 2 1,0 1 0,-4 2 395,-15-29 0,-13 12-534,-9 13 1,-10 13 62,-3 18 0,-3 6 0,-5 10 0,-2 6-37,32-3 0,1 2 0,0 0 1,0 3-465,-28 18 0,30-14 1,0 2 307,0 2 0,0 2 1,0 3-1,2 1 0,1 3 1,2 2 278,1-1 0,1 2 0,0 0 0,1 1 0,1 2 0,-1 1 0,1 4 0,-1 1 0,1 3 0,-1 1 0</inkml:trace>
  <inkml:trace contextRef="#ctx0" brushRef="#br0" timeOffset="281">19815 17303 7843,'-13'-13'11,"1"1"0,0-1 0,2 2 0,3 1 187,2 1 1,2 2 0,7-1 0,6 3-39,5 4 1,7 1-127,7 0 20,4 0 1,11 0 0,4-2 0,9 0 0,11-4 70,-29 2 0,1 1-94,3 2 1,1-1 0,6-3-1,2-1 1,2 1 0,2 1-1,4-1 1,2-1 0,2 0-1,1-1 1,1 1 0,0-1-1,-1 1 1,0 0-1809,0-1 0,-1 1 1766,0 0 1,-1-1-1,2 0 1,-1 0 0,0-1-1,0 0 1,-1 0-1,-1-1 1,-4 1 0,0 1-1,-3 0 1,-1 1 0,-3 1-1,0 0-9,-1 0 0,-1 2 0,-1 0 0,-1 1-238,0-2 1,-1 0 292,-1 2 1,-2 1-1,28-5 1,-4 6 0,-5 0-1,-5 0-221,-5 0 1,-9 0 0,-14 0 0,-2 0-487,-1 0 0,-2 0 245,-3 0 1,2 0 426,-6 0 0,-6 0 0,-5 0 0</inkml:trace>
  <inkml:trace contextRef="#ctx0" brushRef="#br0" timeOffset="282">24061 16411 7843,'0'-13'156,"-6"0"1,-2 2 38,-3 2 0,-2 6-30,0 12 1,-4 1 0,0 11 0,2 2 26,0 1 1,-2 1-196,0 1 44,0 5 0,9-4 1,1 3-1,0-3 0,1-2 176,0 1-244,2-7 1,10 0-1,2-8 1,5-2 0,4-5-1,4-3 1,3-1-113,2 0 1,-1-5 0,1-4 0,-1-2-12,1-2 1,-1-4 74,1 0 74,-1-6 1,-5 4-1,-1-7 1,-4 1-1,-1-1 107,-2 1 0,-4 0 1,1 4-1,-5 4 936,-3 3-736,-1 7 0,-5 4 1,-4 12-1,-2 8 73,-2 5 0,-4 9-242,0 3 1,0 5-249,4 3 36,1-2 1,-1 5-1,0-4 1,0 3-1,2 0-420,3 0 0,-2-1 99,5-5 0,1-6 1,4-3-1,0-7-284,0-5 0,2-4-313,2-4 564,3-4 1,6-10 428,-1-4 0,-2-22 0,-1-11 0,1-4 0,0 1 0</inkml:trace>
  <inkml:trace contextRef="#ctx0" brushRef="#br0" timeOffset="283">24074 16092 7863,'-38'-13'0,"-5"2"82,1 2 1,-1 5-1,6 10 1,2 8 234,1 10 0,1 8-303,-1 11 0,3 4-1726,6 8 2013,-1 3 0,14-24 1,0 1-1,0 1 0,1 1 1,1 0-1,1 1 0,-1 0 1,3 0-275,1 1 1,0-1 0,0-2 0,1 0 0,2 0-1,2 0 1,-1 35-54,5-4 0,10-5-66,8-11 0,5-11 1,5-6-1,6-7-92,4-6 1,7-4 129,-1-9 1,6-3 32,3-10 0,5-3 1,-3-9-1,0-6 60,-3-5 1,2-6 3,-2-9 0,-25 19 0,-1-1 1,-1-3-1,-2-2 0,0-1 1,-1-1 56,0-1 0,-2-3 0,-1-3 1,-2-1-164,1-2 1,0-1-1,-1-5 1,-2-1-1,0 0 1,-2-1-1,-1 1 1,-3-1 46,-2 0 0,-1-1 0,-3 4 0,-2 1 26,-5 1 1,-3 1 0,-3 5 0,-4 3 65,-19-24 1,-15 16 0,-8 20 0,-3 10-155,-5 8 0,-6 8-26,-1 6 1,0 2-481,4 11 0,6 5 0,3 6 0,5 4 584,8 3 0,1 4 0,11-1 0,2 5 0,1 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2:42:08.351"/>
    </inkml:context>
    <inkml:brush xml:id="br0">
      <inkml:brushProperty name="width" value="0.09071" units="cm"/>
      <inkml:brushProperty name="height" value="0.09071" units="cm"/>
      <inkml:brushProperty name="color" value="#FF0000"/>
    </inkml:brush>
  </inkml:definitions>
  <inkml:trace contextRef="#ctx0" brushRef="#br0">5725 1250 8097,'0'-20'0,"0"-3"0,-1 6 0,-2 2 0,-3 2 0,-1 4 313,4 4 0,-9 7 0,0 7 0,-5 9 0,-3 9 0,-2 7 0,-2 5 256,-2 3-558,1 3 1,-1 6 0,-1 0 0,-1 0 0,0 0 0,2-1-1,5-3-96,2-5 0,0-4-21,6-4 70,3-14 0,10-10 0,1-15 0,4-8 76,3-7 0,5-6 1,4-5-1,4-6-101,3-4 0,2-7 0,1 3 0,1-2-168,2 0 1,1-4 66,-1-4 97,-3-6 0,4 9 0,-6-2 0,1 7 0,-4 10 185,-5 10 1,-1 16 0,-12 15 43,-1 12 0,-2 11 142,-1 3-250,0 5 1,5-2-1,0 5 1,2 0-1,3 0-106,2 1 0,5-5-124,0 0 1,4-6 41,-4 2 0,4-1 0,-2-3 1,-1-6-56,0-5 0,4-3-14,-5-4-6,0 4 221,-5-11 79,-4 5 1,-10-6 137,-11 0 0,-5 0 0,-8 0 0,0 0 132,-4 0 1,-3 1-179,-5 3 0,-5-1-142,1 6 1,-6-1 0,1 5 0,-3-2-94,-1-2 0,6 2-258,3-2 0,5 0-194,7 0 0,9-3-673,17-6 1,12-2 187,18-2 987,10 3 0,6-14 0,10-9 0,2 0 0,5 1 0,1-1 0,-1 0 0</inkml:trace>
  <inkml:trace contextRef="#ctx0" brushRef="#br0" timeOffset="1">6822 1211 8097,'0'-12'403,"-4"-1"402,-1 0-855,-5 6 0,8 1 0,-7 6 0,-2 2 0,-5 3-3,-5 8 0,-7 6 0,-4 6 0,1 2 679,0 3 1,-3-2-385,4 6 0,2-6 1,8 2-1,6-3-85,4-1 1,9-2-208,1-3 1,7 2-1,10-8 1,4-3-29,3-7 1,9-3 80,5-2 1,4-2 0,7-2 0,-3-5-75,2-2 1,1-7 60,-3-4 0,1-2 98,-9-1 1,-2-1-1,-12 1 1,-4-1-66,-8 1 0,0-3-32,-8 2 0,-11-1-103,-10 10 1,-7 0-1,-6 4 1,-5 2-64,-6 3 0,0 2-265,-6 6 0,0 1 220,-4 4 0,1 2 0,4 5 0,5 1-356,5 0 1,8 0-779,11-1 1354,0 1 0,15 0 0,48-23 0,18-6 0</inkml:trace>
  <inkml:trace contextRef="#ctx0" brushRef="#br0" timeOffset="2">6822 956 8097,'-6'-14'119,"-2"-3"0,-4 3 246,0-3 0,0 3 342,4 1 0,-4 6 0,4 4-244,-3 6 1,-1 5-94,4 9-224,-4 3 0,7 7 0,-4 3 0,5 5 0,3 6 501,1 6-638,0-3 1,0 10 0,0-2 0,1 5 0,2 4-1,1 1 1,0 2-209,2 0 1,-5-5-298,4 1 0,-4-8 1,-1-1-1,0-8-1036,0-8 1,0-4 1531,0-5 0,6-18 0,1-3 0</inkml:trace>
  <inkml:trace contextRef="#ctx0" brushRef="#br0" timeOffset="3">7090 1760 8099,'1'-19'0,"3"-2"0,5-2 131,2 2 0,7-2-122,4 6 413,7 6 1,-2 1 0,3 6 0,-3 1-1,-1 2 1014,-1 1-1413,-5 5 1,-6 2-1,-7 6 1,-1 0-1,-3 0-38,-2-1-199,-1 1 0,-7 4 0,-4 2 1,-6-1-1,-2 2 0,-1-2 0,2 1-168,0-4 1,1-1 221,4-1 167,0 0 0,5 0 0,0-1 1,1 0 164,0-4 0,6-2 126,1-6 1,7 0-240,10 0 0,-3 0-49,3 0 1,3 4-1,0 0 1,1 1-26,0 0 1,-5-2 20,1 6 0,-4-1 33,-5 5-15,-2-6 1,-6 4 0,0-2 0,0 2 0,-2 0 259,-2-2 1,-7 2-124,-6-2 0,-6-2-174,2 1 0,-3-3 0,-2 2 1,1-2-217,-1-2 1,-3 3-87,-1-2 1,4 0-312,5-4 1,4 0 625,-4 0 0,22-11 0,2-3 0</inkml:trace>
  <inkml:trace contextRef="#ctx0" brushRef="#br0" timeOffset="4">7944 1237 8131,'0'-13'11,"0"0"1781,0 1-1617,0 5 0,6-1 0,3 6 0,6-3 0,3 3 0,3 0 0,5 2 0,4 0 0,2 0-368,4 0 0,-4 0-224,2 0-143,-6 0 0,4 0 0,-8 0 0,-3 0 560,-4 0 0,-54 6 0,-14 1 0</inkml:trace>
  <inkml:trace contextRef="#ctx0" brushRef="#br0" timeOffset="5">7867 1428 8142,'-7'-6'1108,"-4"5"-465,10-5 0,-4 6-275,10 0 1,7 0 0,10 0-1,3-1-306,5-3 1,2 2-129,7-2-137,-1 3 1,0-4 0,2 1-1,1 1 1,0 0 202,-4-1 0,18-14 0,-1-9 0</inkml:trace>
  <inkml:trace contextRef="#ctx0" brushRef="#br0" timeOffset="6">10775 880 8212,'0'-19'176,"0"0"0,0-6 1,0 4-1,0 3 0,1 1 1261,3 0-1336,9-6 1,3 9-1,5-3 1,2 3-1,1 2 1,1 3-1,-1 1 33,-3 3-129,-2 1 0,-6 5 0,-2 3 0,-3 6 0,-3 4 1,-5 5-1,-5 1-226,-3 2 1,-5 7-183,-4 0 328,3 1 0,-6-2 1,5-1-1,-1-4 1,3-2-1,3-2 0,2-1 183,1-2 1,-3-2 20,6-1 1,1-6-115,7-3 109,3-3 1,10-1-1,2 2 1,0 1-1,4 2 1,0 2-1,-1 3 18,0 2 1,-5 2-18,4 3-161,-6-3 0,-2 9 0,-7-5 0,-2 0 0,0 1 15,-1-4 0,-6 4 93,-1-2 0,-7-4 1,-1-5-1,-5 1 33,-2-2 0,-4 3-59,-7-6 1,3 2-140,-2-2 0,0-3 0,1 3 0,-2-2-463,2-2 1,5-4-299,2-1 374,5-5 0,4 3 480,7-5 0,35-17 0,18-6 0,2-3 0,-1-1 0</inkml:trace>
  <inkml:trace contextRef="#ctx0" brushRef="#br0" timeOffset="7">11425 816 8212,'0'-30'0,"0"1"0,1 3-3,4 5 0,2 5-15,5-1 258,1 3 1,0 7 0,0 3-1,-1 2 1827,1 2-1993,0 6 1,0 1 0,-2 7 0,-3 3 0,-3 6 0,-4 4 0,-1 4-44,0 2 1,-3 1 497,-5 4-903,-1 6 1,-11-5-1,5 4 1,-4-3-1,1-4-532,0-2 1011,-5-2 0,9-11 1,-2-1-1,5-3 626,2-6-513,7-4 0,-4-8 0,6-4 0,1-3 244,4-3 1,2 2-532,5 1 1,7 1 0,2-3 0,3 3-811,2 1 1,-1 2-422,1 4 0,3-5 1300,1 1 0,10-8 0,7-3 0,1 1 0,0 0 0</inkml:trace>
  <inkml:trace contextRef="#ctx0" brushRef="#br0" timeOffset="8">12113 663 8212,'-21'-17'0,"3"0"0,2 1-496,5 2 1211,7 7 1,1 2 142,11 5 1,2-5-666,11 1 1,6-4-1,7 2 1,5 0-209,3 1 1,-1-4-145,6 5 14,0-6 0,-2 7 1,-2-4-1,-5 1 0,-4 2 1,-4 0-1,-5 0-2828,-4 1 2360,-8 1 1,-9 2 612,-8 0-63,-3 0 1,-7 0-1,-2 0 1,-2 0-1,-1 0 171,1 0 1,1 0 0,4 0 0,0 0 795,1 0-127,-1 0 0,2 2-346,2 2 1,-2-3 0,4 5-1,-2 0 266,1 2 1,1 4-253,-2 0 0,-1 2-301,6 3 1,-5 3 0,4 7 0,-1 3-224,0 4 1,1 3-154,1 1 0,2 6 1,-2 1-1,2 1-985,2-4 0,0-2 122,0-2 0,2 0 1095,2 1 0,9-18 0,7-4 0</inkml:trace>
  <inkml:trace contextRef="#ctx0" brushRef="#br0" timeOffset="9">12585 1007 8212,'0'-12'0,"0"-3"23,0-2 1,2 7 0,2-2 0,3 0 918,0 1 0,4 4-622,-2 3 1,6 2-1,2 2 1,-1 2 109,-2 2 1,-5 3-549,-1 6 0,-3 1 0,2 2 0,-2 1-319,-2-2 0,-1 4-2,-2-2 293,0 0 0,-5 0 1,1 0-1,1-2-143,2-1 0,1-1 186,0 0 1,0-5-4,0 1 0,5-5 210,4 5 1,4-7 1,4 3 1,-3-4 0,3-1 0,-3 0 200,-1 0 0,-5 4-223,1 1 1,-6 0 43,1 0 0,-3-3 0,-1 7 27,0 1 0,-7 0-89,-6-2 0,1 2-150,-5-6 1,-3 5-1,0-3 1,-1-1-552,0 1 0,3 2 304,-3-3 1,6-1 330,-2-4 0,-3-34 0,0-9 0</inkml:trace>
  <inkml:trace contextRef="#ctx0" brushRef="#br0" timeOffset="10">13427 574 8212,'0'-19'0,"0"1"0,0-3-43,0-3 0,0 14-558,0-3 840,0 9 1,0-1-1,0 10 1,0 3-1,0 5 1,0 4 0,0 6 1037,0 5 0,-6 5-986,-2 5-228,2 0 1,-5 0 0,4 1 0,-1-3 0,4-2-1,3-2 1,1-3 74,0 1 0,0-2 1,0-6-1,1-5 6,3-3 0,4-6-208,4 1 80,1-6 0,4 2 1,1-5-1,2-1 1,3-3-101,1-5 1,3-2 0,1-2 0,3 2-575,2 2 1,-5-1 22,2 6 0,0-4 0,-3 3 0,-4 2 635,-4 2 0,-7 24 0,-7 5 0</inkml:trace>
  <inkml:trace contextRef="#ctx0" brushRef="#br0" timeOffset="11">10558 1619 8111,'-6'-12'-672,"3"-1"1,-4 0 709,2 0 0,2 6 0,7 3 0,6 3 1,5 1 484,7 0 0,8-2 1,5-1-1,9-1-39,11 1 1,15 2-362,-29 1 0,3 0-177,7-3 0,2 0 1,6 2-1,1-1 1,-13 0-1,2 0 0,0-1 1,3 1-1,2 0 1,0-1-1,3 1 1,1 0-1,0-1 0,3 0 1,0 0-1,1-1 1,0 1-1,1-1 1,-1 0 40,1 0 0,0 0 0,1-1 1,0 1-1,1-1 0,0 0 1,1 0-1,1 0 0,0-1-887,2 1 0,0 0 0,0-2 802,-5 0 0,-1-1 0,1 1 1,6 1-1,1 2 0,-1 0 1,-5-2-1,-1 0 0,0 1 1,0 0-1,1 0 0,0 0 30,-1 1 1,0 0 0,0 0-1,0 0 1,0 0 0,-2 0 0,-3 1-1,-2-1 1,0 1 0,-3 1 0,-1-1-1,-1 1 78,-3 0 1,-1 0 0,-1 1 0,19-2-1,-3 0 1,-3 1 0,-2 0 0,-4-2-1,-1 1 87,-5-1 0,-2 1 1,-4-3-1,-3 2 488,20-1-391,-2-5 0,-12 3 0,-4-4 1,-7 1-1,-8 3 0,-9 0 0,-6 1 444,-2 1 1,-6-1-325,1 2-249,-3 2 1,-2-5-376,-3 3 0,-5 3 580,-8-4 1,1 8-271,-5 1 0,-6 12 0,-5-2 0</inkml:trace>
  <inkml:trace contextRef="#ctx0" brushRef="#br0" timeOffset="12">11221 2333 8139,'0'-19'615,"0"2"1578,0 2-1989,0 8 1,0 3 0,0 8 0,0 6 0,0 6 0,-2 5 0,0 5 76,-3 3 0,1 0 0,3 5 0,-2 0-432,-1-2 0,-1 5 88,5-3-261,0 3 0,0 1 0,0-1 0,0-2 0,0-2 0,0 0 1,2-2-986,2 0 1,3-7 1308,6-7 0,34-37 0,8-10 0</inkml:trace>
  <inkml:trace contextRef="#ctx0" brushRef="#br0" timeOffset="13">11642 2397 8143,'0'-13'0,"-5"5"-151,1-1 1,-6 7-1,2-3-29,-4 4 0,0 7 292,-1 2 0,0 9 0,0 4 0,1 3 290,-1 2 0,2-1-245,2 1 1,3-2 0,6-1 0,0-3-74,0-2 0,7-1 198,6-4-231,6-1 0,6 1 1,1-1-1,-1-3 1,1-1 126,-1-3 0,-1 4 16,-2-5-122,2 6 1,-12-7-1,3 5 1,-7 2 16,-2 1 0,-2 2-87,-4 0 0,-6-5 0,-2 1 0,-5 1-273,-4 1 1,-3 1 27,-5-4 1,-1 2-138,1-6 1,-1 5-1,-1-5 380,-3-1 0,-25-41 0,22 13 0,0 0 0</inkml:trace>
  <inkml:trace contextRef="#ctx0" brushRef="#br0" timeOffset="14">11565 2435 8143,'0'-12'0,"0"-1"0,6 0 63,2 0 1,4 2-218,0 3 204,7 2 1,-4 6-1,7 0 1,2 0-1,3 0-336,2 0 1,5 6-1,-2 1 286,0 0 0,5 3 0,6 2 0,4-1 0,0 0 0</inkml:trace>
  <inkml:trace contextRef="#ctx0" brushRef="#br0" timeOffset="15">12623 2461 8143,'0'-13'-27,"-4"5"1,-1 1 0,-3 1-265,-1 3 1,-3 3 1061,-1 4-520,-5 9 1,2 7 0,-5 5 0,-1 2 0,-1 2 816,2 0-984,-3 7 0,9-9 0,-2 4 0,3-1 1,1-1-146,1 0-14,5-8 1,1-3 0,6-5 0,0 0-411,0 0 0,0-8 279,0-5 135,6-5 1,-4-9 0,7-3 0,1-5 0,1-2-26,2-1 0,4-6 0,0-2 0,-1-1 108,-2 0 1,-2 1-13,1-1 1,4-1 333,0 5 1,-4 2 0,-5 7 1195,2 4-1203,2 2 1,-4 11-146,1 8 0,-5 9 0,3 13 0,0-1 174,0 1 0,-4 3-78,1 1 0,2 4-365,-2-4 0,5 4 0,-5-3 1,0-1-389,2-3 0,-3 1 75,5-7 1,-5 2-72,1-2 0,2-2 0,-2-7-1279,-1 1 952,4-6 798,-5-1 0,-14-29 0,-9-5 0</inkml:trace>
  <inkml:trace contextRef="#ctx0" brushRef="#br0" timeOffset="16">12356 2474 8143,'-6'-19'0,"0"5"0,-2-3 59,2 3 0,8 3 1,3 2-1,7 5 1,5 1-1,4 0 811,6-1 1,0 0-720,7 4 0,4 0 0,4 0 0,0 0-396,-3 0 1,-2 0-201,-3 0 1,6 4 0,-6 0 0,-2 0 444,1 2 0,17-10 0,9 2 0</inkml:trace>
  <inkml:trace contextRef="#ctx0" brushRef="#br0" timeOffset="17">14026 2180 8143,'0'-12'-44,"0"-5"0,0 0 0,0 1-139,0 2 0,0 1 1,-1 2-1,-2 1 1323,-1 1 0,-6 2-186,1-1-791,-2 2 1,-3 2-1,-3 0 1,-5 2 0,-2 5-1,-3 7 1,-2 4 154,-5 3 0,1 10-39,-1-1-254,0 8 1,-3-5-1,2 8 1,4 1 0,2-1-1,7-1 1,3-1-339,8 2 1,0 0-1,8-3 1,4-4-21,6-4 1,6 0 181,4-1-28,3-5 1,1-3 0,0-7 0,2-3 0,1-1-653,2-3 704,-1-2 0,-1-1 0,-1-1 0,-3-3 0,-2-5-187,-2-2 329,4-2 1,-11 0-1,3 0 1,-4 1 0,-2-1 240,0 0 1,-2 0 17,-4 1 0,0-1 287,0 0 0,-2 5 0,-2 1 191,-4 1 0,1 2-486,-2 4 1,5 5-200,-5 4 0,5 8 0,-3 4 0,0 3-113,0 2 0,3 5 22,-5 3 0,6 3-131,-1 1 0,-2 0 0,2 0 0,1 1-537,2-1 0,1-4 208,0 0 1,0-10-199,0 2 1,1-9 0,5 0 681,7-3 0,45-53 0,-21 14 0,1-1 0</inkml:trace>
  <inkml:trace contextRef="#ctx0" brushRef="#br0" timeOffset="18">14511 2525 8143,'-13'-13'-38,"0"-4"1,0 0-1,1 3-319,-1 4 0,0 3 854,0 3 1,-4 2-1,0-2 1,0 4 45,-1 4 0,2-1-399,-5 5 1,4 5 0,-3 4-1,2 0-55,2 2 1,6-1-281,2 3 111,-1 3 1,2-5 0,3 2-1,3-3 1,1-1 0,1 0 0,3-1-420,5-2 1,2-2 306,2-4 117,5-2 0,2-6 1,6 0-1,-1-2 0,1-2-18,-1-4 0,1-9 1,-1-6-1,-1-4 55,-3-3 0,4-5 147,-4 1 0,-3-4 105,-1-5 1,0-1-1,-3-4 1,-4 3 226,-3 1 1,-2 3-209,-5 7 0,0 0 824,0 8 1,-6 5 624,-3 12-1553,-2 4 1,3 10-474,-1 4 352,6 8 1,-7 4 0,6 7 0,0 4-1,0 0-178,-1 4 1,-3-4 11,4 2 0,-1 0-44,5 4 0,-4-1 0,0-1 0,1-4-211,2-1 1,1 3 138,0-4 1,0 0-89,0-5 1,4-5-1,0-1 1,0-4-1193,2-2 751,1 3 0,6-11 803,0 4 0,22-32 0,6-12 0</inkml:trace>
  <inkml:trace contextRef="#ctx0" brushRef="#br0" timeOffset="19">14829 1951 8125,'-1'-19'0,"-2"0"0,-1-1 315,1 3 0,0 8 0,0 4 256,-1-1 0,0 6-486,4 0 0,0 1 0,0 9 0,0 3-37,0 3 0,0 6-67,0 0 32,6 2 0,-4-3 0,5 0 0,1 0 0,-1 1 0,1-3 1,1 0-223,-1-4 0,1 0 1,3-4-1,1-2 122,0-5 0,0-3 0,1-1 0,1-1-26,2-3 0,0-9 165,-4-9-8,6-2 0,-5-3 0,3-1 1,-4-2-1,-4 3 427,0 5 57,-6-2 1,2 10 0,-5-3-236,0 2 0,-1 14 0,-3 7 0,-5 8-128,-2 7 0,-2 7-185,0 2 0,1 6-43,-1-2 0,4 2 1,2 1-1,2-1-511,2-2 1,1-2-108,2 2 0,2-3 294,2-5 0,-1-6 1,5-3 386,2-3 0,19-18 0,5-5 0</inkml:trace>
  <inkml:trace contextRef="#ctx0" brushRef="#br0" timeOffset="20">17915 1122 8127,'-13'-8'-69,"1"1"0,0-1 458,4 1 0,4 5 0,9-1 82,8 6 0,7-2-239,10 3-96,8-2 1,9-2 0,8 0-1,7 0 1,9 0-56,-31 0 1,1 0-75,4-3 0,2 0 0,1 0 1,2 0-1,3-2 0,1 0 0,3 1 1,0 0-1,1-1 0,1 0 1,1-1-1,1 1 0,-1-2 0,2 1-154,-1-1 0,1 1 0,-2 0 0,-1-1 0,-4 2 0,-1-1 0,-1 1 0,0 0 107,-3 1 1,1 0 0,1 0 0,1 0 0,-4 0 0,-1-1 0,0 1 0,-1 0 73,0 2 0,-2-1 0,-1-2 0,0 1 169,-1 2 0,-1 0-112,3-3 0,-2 0 1,22 4-1,-5-4 0,-16 4 1,-13 1-23,-10 0-47,-11 0 0,-6 0-125,-8 0 0,-7 0 0,-6 0 1,1 1-284,2 4 1,0-2-303,-3 5 0,4 1 776,0 3-1607,0-5 1519,6 5 0,12-5 0,3 6 0</inkml:trace>
  <inkml:trace contextRef="#ctx0" brushRef="#br0" timeOffset="21">21970 650 8153,'0'-27'-5,"0"-1"0,0 0 187,0 4 0,4 0 924,0 7-900,1 5 1,-1 8 0,0 8 0,-1 6-24,-2 6 0,-5 4 199,0 5-330,-6 1 0,3 0 1,-7 3-1,-2 1 0,-2-1 1,-1 1-1,0 0-233,-1-2 1,3-1 0,-3-1 0,1-2-401,4-3 495,1 3 63,7-10 1,-2-1 0,9-9-1,7-2 1,9-2 88,9 0 0,1-5-68,4 1-123,2-6 1,1 3-1,4-6 1,-2 1-1,-2-1-296,-2 0 0,3-4 337,-5 0 0,-3-4 0,-6 4 0,-2 1 142,-2 2 0,-3 1-82,-5 1 1,-2 3 547,-6 1 0,-2 5 314,-2-2-558,-3 4 0,-6 7-138,0 2 0,5 5 0,-1 3 0,1 2 188,1 2 1,-4 1-456,2 5 1,2-1 108,-2 1 0,7-1 0,-3 1 0,4-1-134,1 1 0,-4 3-380,-1 1 1,1-4 111,4-5 0,0-4 0,0 3 0,0 0 418,0-1 0,-17-26 0,-4-3 0</inkml:trace>
  <inkml:trace contextRef="#ctx0" brushRef="#br0" timeOffset="22">21995 523 8192,'0'-13'-28,"-1"-1"0,-2-2 0,-1-1-53,1 2 0,0 2 0,-1 3 0,-4 3 832,-4 1-676,-1-4 0,-1 9 0,-3-3 0,-4 2 0,-3 2 527,-2 0-517,1 6 0,-5 1 0,-1 6 0,0 0 0,-2 1 0,2 3 1,0 4 84,3 3 1,-4 2 0,3-2 0,2-2-122,4 0 0,0 0 0,5 7 1,0 0-35,-1 0 1,6-2-138,5-2 92,5 6 1,-7-4-1,6 3 1,1-3 0,2-2-1,1-1 1,0-1-82,0-2 1,0-5 39,0 1 1,4-3 0,2-3-378,1-2 263,-4-3 3,2-6 145,-5 0-104,0-6 1,0-1-415,0-6 159,0 6 0,0-4-390,0 2 0,0 2 786,0-1 0,0 5 0,17-3 0,4 6 0</inkml:trace>
  <inkml:trace contextRef="#ctx0" brushRef="#br0" timeOffset="23">21830 893 8081,'-6'-8'-186,"3"-3"1,-5 4-1,-2 0 1,-2 3 535,0 2-233,-1 2 0,0 10 0,0 4 0,1 3 1,-1 3-1,2 0 0,1 3 0,3-1 1,1 0 167,3-5 0,-3-3-88,2-1-117,0-1 0,4-3 1,1-2-1,4-1 345,3-4-393,9-6 1,3-3 0,5-7 0,1-2 0,-1-2 0,2-1 0,2 0 222,0-1 0,5 0 10,-4-1-226,0 2 0,-5 7 0,0-1 1,-3 1-1,-2 4 0,-2 4 0,-3 5-54,-5 8 0,1 5-56,-3 11 1,-1 5 157,2 0-92,-6 5 1,2-1-1,-3 7 1,1 2-1,1-2-114,-1-1 0,0-8 55,1-2 1,-3-5 0,4-3 0,-4-5 25,-1-3 1,-6-6 27,-2 1 1,-4-6 19,0 1 1,-2 2-1,-3-2 1,-6-1 7,-5-2 1,-1 3-18,-5 1 1,0 0-179,-4 0 0,0-4 0,-1 3 0,1-1-350,0 1 1,1-2 203,3 2 1,4-4-39,9-4 0,4-1 0,9-6 0,3-4 361,4-4 0,32-28 0,17-12 0,-15 15 0,0 0 0,0 0 0</inkml:trace>
  <inkml:trace contextRef="#ctx0" brushRef="#br0" timeOffset="24">21970 765 8160,'0'-13'0,"-4"1"241,-1-1 0,1 0 1,4 0-1,2 2 320,2 2 1,4 0-445,9 4 1,9-3 0,8 2 0,3 0 48,1 1 0,4 1-498,1 4 0,4 0 1,-5 0-1,-1 0-581,-1 0 1,-7 0 261,-4 0 651,-2 0 0,-1-12 0,-1-2 0</inkml:trace>
  <inkml:trace contextRef="#ctx0" brushRef="#br0" timeOffset="25">22136 446 8160,'-6'-17'-185,"-2"-1"1,-4-1-222,-1 1 0,5 0 663,-1 1 1,-3 2-1,-5-2 1,0 3 11,-2 2 0,4 3 0,-7 2 0,0 1-182,-2 3 0,-3 2 1,-3 2-1,-4 4-33,-3 3 0,-2 5 0,-3 3 0,-1 2 58,-3 2 0,-1 7 0,-4 7 0,0 3 59,0 1 1,5 1-14,-1 4-144,6 2 0,-3 8 1,6 2-1,1 4 0,3 4 1,5 2-1,5 2 9,3 1 1,13-30 0,1 0-57,-2-2 0,1 0 0,3 1 0,1 0 0,0 30 0,4 1-7,4-2 1,5-2-1104,8-5 1111,8-8 1,3-2 0,6-7 0,3-1 0,4-3-62,6-4 0,3-4 54,1-9 0,1 1 1,3-8-1,5-4-94,2-3 1,8-4 102,-34-4 1,0-3 0,1-1-1,1-2-742,0-3 1,0-2 757,6-2 0,0-1 0,-4-1 0,0-1 1,3-2-1,0-2 0,-2 1 0,0-1 0,0-1 1,0-1 39,1-1 1,0-2 0,-1 0 0,0-1 2,0-5 1,-1 0 92,-2 1 1,-1-2-1,-5-1 1,-2-1-1,1-1 1,-2-1-1,-1-1 1,-1-1 0,-1-2-1,-2-1 53,-2 0 0,-2-1 1,-2-2-1,-3 0-132,-3 2 1,-3 1-39,-3-2 1,-2 0-1,2 0 1,-1 0-1,-4 2 1,-3 0-1,-1 4 1,-1 1 0,-13-28 109,-12 8 1,-13 6-871,-9 5 763,-6 2 1,25 26 0,-1 3-1,0 0 1,-2 2 0,-1 1-1,-2 3 1,0 1 0,-1 3 102,-2 1 0,1 2 1,-4 1-1,0 1-183,3-1 1,1 2 0,-1 3-1,1 2 1,-25 8 0,4 6-652,3 7 1,10 2 152,10 5 0,11 2 253,10-6 1,8 5 316,5-1 0,3 4 0,4 2 0,5-2 0,6-2 0</inkml:trace>
  <inkml:trace contextRef="#ctx0" brushRef="#br0" timeOffset="26">2716 4501 7994,'-7'-18'0,"-4"-1"0,3-2 0,0 3 0,1 1 0,0 1 26,0 5 1,0-2-1,-3 6 1,1 0-1,-1 3 1,-1 2 264,-2 2 0,0 3 1436,1 5-1403,-7 7 1,4 12 0,-7 2-1,0 7 1,-2 5 385,-2 6-766,6 2 0,-2 2 0,5 0 0,1 0 0,3 0 0,5-1 0,6-4-51,10-3 1,6-10 0,13-7 0,2-6-33,5-6 0,9-4 0,2-10 0,2-1-309,0-3 0,-2-8 186,2-5 129,-3-5 0,-10-2 0,-2-8 0,-1 0 0,-2-2 0,-4 0 0,-5 1-1,-7 2 1,-2 3 175,-7 7 0,-1 4 0,-7 8 474,-4 5 1,-4 4-167,-1 4 0,2 9-171,3 8 0,-2 3 0,5 3 0,3 1 36,0 2 1,4 0-68,2-5 1,3-5-203,6-3 0,5-4 0,5-3 0,4-3-56,2-1 1,3-9 10,-3-10 1,-3-5 7,-1-8 147,-5 1 1,-8-1 0,-4 1 0,-4-2-1,-4-2 123,-4 0 0,-4 0-128,-9 8 0,-3-2-82,-6 6 0,1 2 0,-2 5 0,-2 3-607,0 1 1,0 3-42,8 8 0,3 2-50,5 5 0,2 3 1,2 0 728,5 2 0,28 5 0,13 1 0,2 2 0,0-1 0</inkml:trace>
  <inkml:trace contextRef="#ctx0" brushRef="#br0" timeOffset="27">3354 4947 7994,'-13'6'461,"0"3"1,2 2-1,2 2 1502,-2-1-407,9 1-1390,-3-6 0,6-3 0,3-8 0,6-4-2,6-4 1,0-6-248,5-3 1,-1-3 0,2-2 0,0 1-183,0-1 0,-3 1-97,-2-1 0,1 6-14,-1 3 0,0 0 79,-4 5 1,-2 3 273,-2 13 0,-4 5 10,-5 8 0,0 3 1,0 5-1,0 1 38,0-1 1,0-4-54,0 1 1,5-7 52,-1 2 1,6-4 0,0-5 0,4-3-45,3-4 0,5-4 20,0-5 1,2-2 3,1-11 1,1-2-1,-1-5 1,-1-2 115,-2 2 1,0-4 90,-5 3 0,3-1 82,-7 4 1,1 7 204,-10 2 1,1 9-338,-5 8 0,0 8 90,0 9-297,0 2 1,0 8 0,0 2 0,1 0 0,2 0-170,1-2 1,6-2-148,-2 1 1,4-2-1,1-3 1,1-5-308,3-7 1,-2-3 326,7-6 1,-1-6 141,4-2 1,1-9 0,-2-6 0,-1-5 41,-2-6 0,-6-3 169,2-1 1,-2 0 310,-3-1 1,0-3-1,-2-2 1,-3 1 248,-2 4 1,0 5 1284,-5 13-954,0 2-511,0 6 0,-2 8 1,-1 6-1,-1 10-63,1 9 1,2 9-208,1 0 0,0 11 91,0-2-244,0 15 0,0-5 0,0 11 0,0 4 0,0 2-181,0 3 1,0-31 0,0 0 119,0 35 0,0-35 1,0-1 70,0 37 1,-4-9 0,-1-11 0,3-4 56,0-7 1,2-5 26,0-7 29,0-6-88,0-17 0,0-3 0,0-8 0,0-6 82,0-6 1,0-1-53,0-8 1,-4 1-346,0-10 137,-6-6 0,7-1 0,-4-7 1,0-5-1,1-5-390,0-4 1,2-8 344,4-2 1,0 35-1,0-1-777,0 0 1,0 0 933,2-6 1,2 0 0,1 7-1,1 0 1,3-1 0,1 1 0,8-24-1,2 14 239,0 12 1,-1 14-127,3 8 1,-4 9-149,-5 12-17,5 1 0,-4 11 0,3-5 0,-2 2 0,-4 0 63,-3 2 1,2-1-60,-5 3 1,-1 8 402,-4-4 1,-7 3 0,-5-2 0,-5-1-601,-2 1 0,-3 4-20,-3-1 1,4 1-270,-1-4 1,5-2-1,-2-2 596,0 0 0,53-46 0,17-8 0</inkml:trace>
  <inkml:trace contextRef="#ctx0" brushRef="#br0" timeOffset="28">4896 4552 7994,'-1'-8'338,"-3"-1"1,2 1-295,-2-5 27,-3 6 0,0 1 0,-6 6 0,-1 0 1068,-3 0 0,-3 7-704,-5 6 0,-1 5 0,-1 9 0,0 3-194,2 4 0,-2-1-533,10 1 0,4-2 0,6 4 0,1-4-351,4-1 1,6-7 431,4-7 0,5-4 0,4-4 0,4-6-255,3-6 0,6-6-86,0-8 578,0-3 0,-5-9 1,1-1-1,-2 0 0,-3 0 170,-4 1 0,-3-1 340,-1 4 1,-2 2-82,-2 3-221,-4 8 0,-6 3 0,-3 6 0,-3 4 94,0 7 0,-5 3-199,4 11 0,1 1-300,-2 3 171,6 1 1,-2-1 0,5-1 0,0-1 0,0-3-262,0-2 1,5-1 163,4-4 0,8-6-39,4-3 0,5-2 0,3-5 1,4-6-203,-1-8 0,4-7 217,-6-6 0,4-4 79,-5-8 28,1-3 1,-4-6 0,-2-2-1,-2-2 1,-2-5 151,-1-2 1,-2 0-113,-5 2 1,-4 11 703,-4 10-363,-3 12 1,-1 9 0,-1 7 0,-3 5 702,-5 10 1,-1 5-979,2 12 0,-4 6-16,4 7 1,-4 3 0,0 3 0,-1 2-79,0 5 0,5 1 26,-1-1 0,6 1-443,-1-6 0,3 1 1,1-5-1,1-1-145,3-3 1,3-3 228,6-5 1,6-7 141,2-2 0,4-8 1,4-5-1,2-5-23,1-8 0,1-1 135,1-11 1,1-2 41,-5-6 1,-1 2 0,-8-2 0,-4 5 9,-3 3 784,-1 6-439,-1-4 0,-4 13 0,-4 8 141,-3 9 1,-1 3-247,0 8 1,0-1-210,0 4 1,0-1 0,2-1-1,0-3-464,3-2 0,5-1 215,-2-4 1,8-2-399,1-2 0,4-3 0,-3-8 1,2-3 644,3-8 0,12-28 0,5-13 0</inkml:trace>
  <inkml:trace contextRef="#ctx0" brushRef="#br0" timeOffset="29">5840 4106 7994,'-18'-13'0,"-2"0"207,-6 1 1,6 0 0,3 4 567,3 3 0,1 4-961,1 1 0,-1 6 0,0 2 0,0 4-1235,1 0 1421,-1 7 0,-8 8 0,-5 5 0,-1 6 0,-1-1 0</inkml:trace>
  <inkml:trace contextRef="#ctx0" brushRef="#br0" timeOffset="30">5228 4361 7994,'-13'-4'0,"0"-1"0,1-3 724,-1 4-59,6-6 1,1 7 0,9-4-394,5 1 1,2-2 271,12 3 0,5 1 0,8 4 0,5 0-1101,2 0 0,6 0-156,-1 0 1,-2 0 712,2 0 0,-6 0 0,5 0 0,4 0 0,0 0 0</inkml:trace>
  <inkml:trace contextRef="#ctx0" brushRef="#br0" timeOffset="31">6210 4272 7994,'-6'-13'27,"-1"0"1,-2 2 701,1 2-560,-1 9 0,1 13 0,-1 10 1,1 4-1,-1 4 0,2 1 1,0 4-18,0 1 1,0 5 0,-3 1 0,3-2-99,1-2 1,1-2 32,1-3 36,2 3 0,-4-11 0,6-4-20,0-12 0,2-11 1,2-16-1,6-5-123,6-2 1,-1-5 0,5-1-1,0 0-58,0-1 1,-3 8-1,4-2 1,0 2 34,-1 3 1,3 3 87,-6 9-31,0 2 1,0 8-1,0 3 1,-2 8-1,0 8 1,-4 6 0,-1 4 101,-2 2 1,-5-3-51,1 4-40,-2-6 1,-8 7-1,-4-5 1,-4-2-1,-4-2-172,-2-5 1,0-4 0,-3-7 0,2-3-128,-2-1 1,1-2-219,0-4 1,0-1 0,5-4 0,3-3-531,4-3 1021,4-8 0,19-10 0,8-7 0,0-5 0,0 0 0</inkml:trace>
  <inkml:trace contextRef="#ctx0" brushRef="#br0" timeOffset="32">6554 4450 8157,'7'6'1000,"-3"2"0,2 4-523,-2 0 0,1 7-215,-5 2 1,0 7 0,0 4 0,0 0 150,0 4 0,0-4-596,0 2-68,0-6 0,-5 4 1,1-7-1,1-1 1,2-3-2656,1-4 2906,0-2 0,11-42 0,3-10 0</inkml:trace>
  <inkml:trace contextRef="#ctx0" brushRef="#br0" timeOffset="33">6618 4259 8001,'-21'-9'565,"-1"1"-702,7-1-298,-4 2 0,12 3 0,3 8 1,3 5 98,1 2 0,7 2 336,5 0 0,19-1 0,8 0 0,5 1 0,1 1 0</inkml:trace>
  <inkml:trace contextRef="#ctx0" brushRef="#br0" timeOffset="34">7064 4144 8001,'-7'-13'0,"-3"5"744,6-1-429,0 6 1,4-1 0,0 8-1,0 6 1,0 6 0,0 7 1663,0 5-1938,0 5 0,0 5 1,0 2-1,0 1 1,0 3-1,0 1 0,0 3-452,0 2 0,0-1 0,0-2 1,0-5-485,0-2 0,0-4 0,1-5 895,3-6 0,3-25 0,6-3 0</inkml:trace>
  <inkml:trace contextRef="#ctx0" brushRef="#br0" timeOffset="35">6809 4667 8001,'-13'-13'0,"6"5"-375,3-1 301,-3 6 0,7-8 0,0 4 0,8 0 511,8 3-448,4 2 0,8-2 0,5 0 0,5-1 0,3 1 0,3-2 0,3 1 11,2-1 0,-13-1 0,2-1 0,2 0 0,-1 1 0</inkml:trace>
  <inkml:trace contextRef="#ctx0" brushRef="#br0" timeOffset="36">7434 4552 7715,'6'-7'2849,"-5"3"-2633,3 8 0,-2 0 1,-2 8-1,0 2-147,0 0 0,0 4 0,-2 1 0,-1 1-108,-1 2 0,0-2-192,4 1 0,0-5 0,1 1 1,2-3-1830,1-1 1437,6 0 71,-3-6 1,8-2-1,0-6 552,2-3 0,3-37 0,0-16 0,0-6 0,1 0 0</inkml:trace>
  <inkml:trace contextRef="#ctx0" brushRef="#br0" timeOffset="37">7561 4374 8001,'-12'-13'0,"-1"0"-187,0 0 128,0 6 0,5-3 0,-1 6 84,-1 1-271,-1 2 0,4 2 0,3 4 246,2 3 0,48 3 0,10 2 0</inkml:trace>
  <inkml:trace contextRef="#ctx0" brushRef="#br0" timeOffset="38">7855 4221 8001,'-6'-8'0,"5"-3"0,-7 10 1105,4-4-587,3 4-312,-5 7 0,2 2 0,-2 9 0,1 5 0,-1 3 650,3 5-842,2 2 1,-4 5 0,1-1 0,1-1 0,0 5-323,-1 5 1,3-1 0,-3-2 0,2-3-793,2-5 0,-4-3 368,0-6 0,1-5 732,7-3 0,26-48 0,11-13 0</inkml:trace>
  <inkml:trace contextRef="#ctx0" brushRef="#br0" timeOffset="39">7727 4565 8001,'-13'-6'0,"5"5"202,-1-3 1,2 1 0,-3 0 620,2-1-59,5-1-429,-3 5-325,12 0 0,3 0 0,6 0 1,5 0-1,3 0-717,4 0 445,7 0 1,-2 0 0,6 0 0,1-1 0,-1-2-487,0-1 1,0-6 488,1 1 0,2-2 198,-3-2 0,2 1 0,-11-1 1,0 0-24,-2 0 1344,-13 6-861,-3 2 1,-12 6 0,-4 3 268,-3 5 1,1 2-405,-2 2 0,5 0-204,-4-1 1,5 5 0,-1 0 0,2-1-121,2-2 0,0-1 123,0 0 0,6-5-101,2 1 1,5-7 0,4 3 0,4-4-83,3-1 1,0-6 131,-2-2 0,2-3 7,-3-2 0,2-6 0,-1-2 1,-2-3 65,-1-1 1,-2 3 120,-5 1 0,0 1-22,-4-1 759,-2 3-637,-6 5 1,0 7-163,0 6-98,0 12 1,0 9 0,-1 7 0,-2 5-1,-2 4 35,3 6 1,-1 7 2,-1 5 1,2 5-84,-2 8 0,-2 3 0,3-33 0,1 0 0,-1 0 0,0-1-59,0-1 0,0 0 0,-1 1 0,0 0-86,-1 31 0,1-7 349,4-10 0,0-3 0,2-8 0,0-5 399,3-2-803,5-9 216,-9-6 1,9-12 0,-6-6 644,-1-7 0,-7-10-255,-5-4 1,-6-10-596,-2-8 1,-2 0-1,4-8 1,-2-1-237,1-2 1,3-1 239,5 0-45,2 6 1,6 1-1,2 7 1,3 3 0,8 6-1080,7 5 0,5 6-700,5 9 1371,3 2-1,5 12 638,0 2 0,17 32 0,-25-16 0,0 0 0</inkml:trace>
  <inkml:trace contextRef="#ctx0" brushRef="#br0" timeOffset="40">3060 5585 8001,'-25'0'-40,"-1"-4"0,-1-1 1,-1 3-1,-2 0 0,2 2-296,1 0 0,1 0 0,1 0 0,1-1 1168,3-3-214,2 2 0,11-4 298,-1 6-805,6 0 0,3-4 1,9 0-1,2 1 1,2 2-1,1-1 0,3-1-109,4-1 0,3 0 0,3 4 1,3-1 10,4-4 1,4 4-1,6-5 1,6 2 58,4 0 0,12-5 1,2 4-1,-30 1 0,1 0-39,3 0 1,1-1-1,5-1 1,2 0-1,7 0 1,2-1 0,3 1-1,0 1-415,3 1 1,1 0 0,0-2 0,0 0 273,-3 2 1,1 0 91,0 1 1,0 0 0,-2-2 0,0-1 0,1 2 0,-1 1 0,0-1 0,1-1 0,-2 1 0,-1 0 0,2-1 0,0 0 0,1-1 0,1 0-36,3 0 1,1 0-1,3-1 1,1 1 53,-24 2 0,0-1 0,0 1 1,1 1-1,-1 0 0,0 1 1,23-3-1,0 1 0,-23 1 1,0 0-1,0 1-25,1-1 0,1 1 1,0 0-1,2-2 1,0 0-1,0 0 22,0 1 0,1 0 0,-1 1 0,-1-1 0,0 1 0,0 0 0,-1-1 0,-1 0 0,1 0 0,21 1 0,1 0 0,-24 0 0,1-1 0,0 1 0,23-2 0,-1 1 4,-1-1 0,0 1 1,-1 1-1,0-1 27,-5-1 0,-1 0-1151,1 0 0,0-1 1109,-3 2 0,-1-1 115,1-2 1,-1 1-1,-6 3 1,0 1-1,-3-2 1,0-1 0,-4 0-1,0 1 1,-1 0-1,-1 0 71,0 1 0,-1-1 1,0-2-1,-1 1-72,-2 2 0,-1 0 0,-3-1 0,-1 0 100,24-1 0,-4 3 1,-5-4-1,-2 4 85,-7 1 0,-6 0 499,-15 0 1,-3 0-539,-5 0 2980,-6-6-2312,-1 5-52,-6-5-1268,0 6-4028,0 0 3680,0-6 108,0 5 643,-6-5 0,-12 12 0,-9 1 0</inkml:trace>
  <inkml:trace contextRef="#ctx0" brushRef="#br0" timeOffset="41">7561 6618 8130,'0'-13'-80,"0"0"0,0 1 0,0-1 0,0 0 0,0 0 481,0 1 0,5-1 341,-1 0-643,0 6 0,-5 1 0,-4 6 1,-4 2 31,-7 2-48,2 3 1,-6 6 0,3 1 0,-4 3-1,-3 6 1,-2 4 0,2 4 12,3 1 1,-2-2 0,6 4 0,1 1-27,2 2 1,3-3 0,2-1 0,8-2-207,8-3 1,9-6 0,15-5-1,7-5 78,8-3 0,5-3 0,4-8 0,4-2 2,4-5 1,0-8-4,1-4 89,0-3 0,-6-3 1,-4-1-1,-6-2 1,-7 0 70,-6-1 1,-5 4 0,-10-3 0,-7 4 34,-8 0 1,-9 2-64,-4 3 0,-9-2-60,-5 6 1,-7 0 0,-7 4 0,-3 1-213,-4-1 0,-1 6-42,2 2 1,-4 5-125,-5 5 137,0 2 1,6 6 0,3-1 0,3 2 0,7 2-869,6 1 1,12 0 1095,10-4 0,48-12 0,12-2 0</inkml:trace>
  <inkml:trace contextRef="#ctx0" brushRef="#br0" timeOffset="42">7829 6197 8130,'-6'-26'0,"-2"1"0,-2 1 237,2 3 0,2 2 733,6 6 0,-4 5-164,-1-1 1,1 14-670,4 3 0,4 6 0,1 12 1,-3 5 300,0 4 1,-1 11-165,4 5 0,-4 5 0,3 10 0,-2 2-25,-2 4 0,0-34 0,0 0-327,0 3 0,0-1 0,-3 2 1,0 0-1,0 3 0,-1 0 1,0 0-1,-1 0-28,1-3 0,0 1 0,2-1 1,0-2-146,-7 24 1,6-5 0,-2-12-1,0-6-792,1-6 584,0-9 0,2-13-518,-2-9-647,3-3 1624,-5-1 0,0-39 0,-1-11 0</inkml:trace>
  <inkml:trace contextRef="#ctx0" brushRef="#br0" timeOffset="43">8518 7281 8130,'0'-9'-128,"1"1"1,2-2 0,1-1 788,-1-2 0,0 4 0,0 1-57,1-2 0,-1 0-497,-7 1 1,-4 4 0,-6 5-1,-3 1 258,-4 3 0,0 4-524,-5 4 172,4 1 1,-10 5 0,7 4 0,1 2 0,3 1 0,4 1 0,2-1 140,3 1 1,0-2 0,4-1-1,5-2-97,6 2 1,5-5-162,9-1 30,3-3 0,7-3 0,3-2 0,4-5 0,3-2 0,2-2 1,2-2-817,2-2 1,-1-3 528,-3-6 1,-1-1 0,0-2 0,-1-1 360,-3 2 0,-8-28 0,-8-5 0</inkml:trace>
  <inkml:trace contextRef="#ctx0" brushRef="#br0" timeOffset="44">9334 6529 8130,'-5'-13'0,"1"0"-207,1 0 405,8 1 0,2 4 0,5 4 0,3 3 0,2 1 0,5-2 0,5 0 867,3-3-1357,5 1 0,-6 4 0,5 0 0,0 0 1,0 0-1461,0 0 1752,-12 0 0,3 17 0,-13 4 0</inkml:trace>
  <inkml:trace contextRef="#ctx0" brushRef="#br0" timeOffset="45">9321 6745 8130,'-13'0'0,"6"0"144,1-5 0,12 3 0,4-2 0,6 3 219,5 1 1,9 0 0,5 0-1,6 0-864,6 0 0,4-2 0,4-2 501,5-5 0,-16-3 0,7-4 0,1-1 0,5-1 0,-1-1 0,1 1 0</inkml:trace>
  <inkml:trace contextRef="#ctx0" brushRef="#br0" timeOffset="46">11782 6057 6896,'13'-13'-369,"-1"0"845,1 0 1,-1 5 0,-3 1 40,0 1 0,-5-2 278,5 3-102,-6-4-479,2 7 1,-6-4 0,-5 8-1,-5 2-181,-5 5 0,-11 3 0,2 5 1,-4 5-41,-2 2 1,3 1-1,-5 2 1,2 1-109,3 2 0,2 1 0,5-2 1,5 0 70,7 0 1,3-7 0,7-2-1,5-1-51,7-4 1,7-2-49,9-4 104,10-4 1,2-5 0,5 0 0,1-1 0,1-3 44,3-5 1,-2-6 0,6-4 0,-3-1 149,-1-2 0,-5-3-127,-4 0 0,-9-1 39,-8 1 1,-2-1 0,-10 2 0,-8 3 136,-6 4 0,-8 4 57,-8 5 1,-4-2-30,-9 6-329,-2-1 0,-8 5 1,-1 0-1,-3 0 0,0 0-102,0 0 1,6 2-323,4 2 0,6-1 13,-2 5 0,4-3 0,7 3-1211,6 2 1718,6-4 0,46-12 0,11-8 0</inkml:trace>
  <inkml:trace contextRef="#ctx0" brushRef="#br0" timeOffset="47">11973 5814 8000,'0'-25'0,"-4"1"351,0 3 0,-5-2 1,5 6-1,1 1 1010,2 2-929,-5 7 1,5-1 0,-4 8 321,4 5 0,1 7-479,0 5 0,0 7 1,0 8-1,0 4 257,0 3 1,0 10-354,0 2 0,-1 4-94,-4 4 0,4 4 1,-3-4-1,2 3-98,2 2 0,-1 4-945,-3 0 0,2-1 410,-2-8-120,2-8 0,2-5 0,0-7 0,0-2 0,2-8-576,2-10 0,-1-4 1244,5-3 0,-2-2 0,7 3 0,2 3 0</inkml:trace>
  <inkml:trace contextRef="#ctx0" brushRef="#br0" timeOffset="48">12356 6580 8000,'-7'-2'226,"2"-2"-75,-2 2 1,6-2 93,-3 8 1,2 5 0,4 7 0,0 2 505,3 2 0,0 0-204,0 1-684,-4 3 1,9-8 0,-6 3-1,0 1 1,1-1-1397,-1-1 1033,0-1 0,-2-4 0,0 0 1,4-2 499,1-3 0,-4-8 0,1-8 0,-2-3 0,-2-2 0,-2 0 0,-1-1 0,-1-2 0,1-1-28,-4-5 1,6 6-1,-5-5 1,2 0 0,0-1 482,1 1 0,1 1 0,2-2 0,0 0 468,0 0 1,6 3-553,3 2 1,2 0-240,2 4 0,1-1 0,1 10 1,4 1 71,1 2 0,1 1-229,4 0 0,0 10-13,-4 2 1,-4 8 0,-7-1 0,-3 1-140,-2 2 0,0 1-150,-5-2 1,-2 2 47,-2-6 172,-3 5 1,-6-7-1,0 0 1,2-3 0,1-5-7,2-2 0,3 0 260,-3-5-108,5 0 1,-1 0 0,8 0 28,5 0 1,2 0 93,2 0 0,-1 0-109,1 0 0,4 0 0,0 1 0,-1 3 193,-2 5 1,-6-2-81,1 1 1,-6 1-16,1 4 1,-3-5-1,-2 1 1,-3 0 259,-5 3 0,-3-1-314,-5-2 0,-2 1-230,-2-6 20,-3 6 0,5-9 0,-3 3 0,2-2 0,1-2-2327,4 0 1866,-5 0 0,3-2 574,0-2 0,23-37 0,15-14 0</inkml:trace>
  <inkml:trace contextRef="#ctx0" brushRef="#br0" timeOffset="49">13248 5865 7965,'0'-12'723,"-4"-5"722,0 0-749,0 5 1,4 8-240,0 8 0,1 5 1,2 8-1,2 4 125,3 3 0,-6 6-714,3 0 0,-4 1 0,-1-1 0,0 2-1208,0 1 1,0 2 909,0-5 0,0 4 0,0-4 0,0-2 430,0-1 0,-34-13 0,-8-3 0</inkml:trace>
  <inkml:trace contextRef="#ctx0" brushRef="#br0" timeOffset="50">13044 6146 7965,'-11'-13'0,"2"0"0,4 1 0,5-1 652,5 6 0,8-3 1,10 6-1,5 1 1,6 0-511,3-1 1,7 2 0,1-2 0,2 3-301,0 1 1,0-2 157,4-2 0,-13-9 0,3-4 0,2-3 0,0-1 0</inkml:trace>
  <inkml:trace contextRef="#ctx0" brushRef="#br0" timeOffset="51">14919 5674 7918,'0'-13'97,"-5"1"0,0 0 0,-2 5 0,-3 7 549,-2 7-386,-6 10 0,2 5 1,-5 7-1,-1 7 1,-4 5-1,-4 6 0,-2 2 480,-1 2-783,-4 0 0,10-1 0,-1-5 0,4-5-16,3-5 109,11-12 0,-2-6 1,12-17-1,0-7 1,2-6-1,1-4-102,1-4 1,7-5-1,1-3 1,5-5-145,2-3 0,3-7 97,3-3 9,1-3 1,1-1 0,1 2 0,2 2 0,-2 6 0,-1 6 0,-2 6 52,1 7 0,-2 9 37,-3 9-16,-2 8 0,-7 9 0,1 9 0,0 7 0,-2 3 16,-2 1 0,2 4 0,-4-3 1,2 2-247,-1 3 1,-4-2 190,5-3-14,-6-3 1,4-6 0,-4 1 0,1-2-1,0-3-168,2-4 350,-5-8-19,5-4 1,-7-5-1,-4 0 1,-3 0 389,-4 0 1,-2-4-241,-3 0 0,-7-1-30,-6 5 1,-5 0 0,1 0 0,-3 2-47,-1 2 0,-5-1-65,1 5 0,-1 1-307,5 4 0,1-5 0,3 1 0,6-1-1575,5-1 1117,5 5 0,18-7 662,8 4 0,49-20 0,22-12 0,-21 6 0,1 1 0,-1-1 0</inkml:trace>
  <inkml:trace contextRef="#ctx0" brushRef="#br0" timeOffset="52">16015 5751 7918,'-11'-13'1030,"1"4"-618,-11 1-573,0 5 0,-4-3 1,1 8-1,0 2 0,-4 6 532,-3 6-130,-3 3 1,-5 7 0,1-1 0,1 1 0,3-1 1175,5 1-1367,7-1 0,5 0 0,9-3 0,5-2 1,6-2-372,5-2 303,9-2 0,3-1 0,6-2 0,1-1 0,2-3-203,5-1 1,7-2 0,2-4-1,-2 0-107,-1 0 1,2-5 265,1-4 1,4-2 59,-5-2 1,-1-4 0,-7-1 0,-4-2 157,-3-3 0,-7-4-31,-3 2 0,-9-4-113,-4 8 1,-9 3 0,-8 1-1,-8 2 201,-8 3 1,-3 0 105,-6 4 1,-1 2-825,1 6 304,-6 0 0,6 4 0,0 2 0,6 0 0,5 1-595,2 0 1,5 0-189,3 2 984,9 2 0,25-10 0,11 5 0</inkml:trace>
  <inkml:trace contextRef="#ctx0" brushRef="#br0" timeOffset="53">16066 5457 7934,'-5'-18'0,"-4"-3"0,-2 2 510,-2 2-226,6 3 887,-4 7 0,9 4 847,-2 12-1843,3-1 0,1 21 0,0-1 0,0 6 0,0 7 0,-2 4 1,-2 6 394,-5 3 1,-2 9-448,-2 0-123,1 7 1,3-32 0,1 2-1,-2-1 1,1 1 0,0 0-1,0 1 1,-1-2 0,0 0-297,0-2 0,0-1-242,-6 28 1,-2-7-1,7-9 1,2-6-1,3-8-730,1-5 1,3-9 0,0-5-692,4-5 1959,5-4 0,29-52 0,5-10 0</inkml:trace>
  <inkml:trace contextRef="#ctx0" brushRef="#br0" timeOffset="54">16309 6171 7934,'0'-12'796,"0"-1"1090,0 6-1121,0 1 0,0 22 0,0 5 99,0 5 0,0 6-146,0 2-927,0 3 0,0 0 0,0-2 0,-2-2 1,-1-1-1,-1 0 0,0-1-2170,-2-3 2379,5-1 0,-11-1 0,5-1 0</inkml:trace>
  <inkml:trace contextRef="#ctx0" brushRef="#br0" timeOffset="55">11221 7077 7797,'-20'13'165,"3"-1"1,-1-3 8,1-1 0,1-3 0,6 2 1,3 0 289,1 0-395,2-4 0,6 1 0,2-8 0,4-5 0,5-4 0,5-4 0,8-5 396,7-7-439,3-9 0,10-13 1,-21 21-1,2-1 0,4-2 1,0 0-1,5-4 1,1-1-1,3-4 0,0-1 1,6-6-1,1-2-128,-13 15 0,1-2 1,0 0-1,3-3 1,0 0-1,1-1 1,3-2-1,0 1 1,0-1-1,0 2 1,-1-1-1,0 1 88,-1 0 0,-1 0 0,1 1 0,-3 3 0,0 1 0,-1 0 0,0 0 0,-1 0 0,0 1 0,16-15 0,-1 1-41,-3 5 1,-1 1 0,-4 3 0,-1 3 0,-8 7-1,0 2 1,-2 2 0,-1 0-188,-2 3 0,-1 0 0,14-13 1,-8 12-420,-9 6 677,-11 11 0,-13 2-42,-9 6 1,1 0 0,-3 2 0,-4 0-93,1 3 1,-4 5 42,1-2 1,-2-1-1,4 2 1,-2-1 658,1-1 1,2 3-691,1-6 0,5 2 1,-1-3-1,-1 1-59,-1-1 1,3-2 46,-1-1 143,1 0 1,-5-1-1,1-3 82,4-5 1,-2-2-143,6-2 1,0 5-12,4-1 384,0 1 0,0-5 1,1 0-1,3 2 0,5 1 507,2 1 0,3 7-615,3-3 0,-1 4 0,5 2 0,2 4 70,1 3 0,1 5-221,1 4 0,-5 3-164,0 5 1,-5 5 0,1 0-1,-4-1-373,-5 3 1,2-4 260,-6 6 0,1-6-710,-5 2 630,-6-3 0,-1-2 0,-7 0 0,-2-3 0,-2-2-526,-2-2 1,3 4 802,-4-5 0,5-5 0,-1-3 0,-3-35 0,0-3 0</inkml:trace>
  <inkml:trace contextRef="#ctx0" brushRef="#br0" timeOffset="56">12955 4514 7875,'-13'-17'3,"1"0"-99,-1 1 1,4 8 0,2 5 941,2 6 1,-4 5-371,5 9-341,-6 3 1,8 7-1,-2 3 1,3 4-1,1 1 1,0 1 0,0-4-105,0-1 1,5-1 0,5-4 0,6-2-37,5-3 0,3-3 0,2-6 1,1-4-3,2-4 0,0-8 1,3-6-1,-2-5 122,-6-7 1,2-7 0,-6-7 0,-2-3 247,-5-4 0,-6-5 90,-7 1-308,0-2 1,-6 2 0,-4 3-1,-7 4 1,-7 9 611,-4 7-764,-8 6 1,4 11 0,-6 4 0,1 7 0,1 10-1294,2 10 753,6 7 1,-2 13-1,9 3 1,4 1-1,4 0 547,5-1 0,42 11 0,-10-25 0,1-1 0</inkml:trace>
  <inkml:trace contextRef="#ctx0" brushRef="#br0" timeOffset="57">18553 5687 7888,'-13'-9'339,"0"2"1,2 0 97,2 0-484,4 4 0,6-2 0,3 5 0,6 0 0,7 0 1,7 0-1,6 0 60,3 0-220,1 0 0,4 0 0,0-2 1,2-1-1,1-1 207,1 1 0,12-9 0,-1-3 0</inkml:trace>
  <inkml:trace contextRef="#ctx0" brushRef="#br0" timeOffset="58">18540 5929 7889,'-13'0'1738,"2"-1"-834,2-3-985,4 2 1,8-4 0,4 6-1,7 0 87,4 0 1,9 0 0,7 0 0,4 0-807,5 0 0,6-4 800,7 0 0,-13-6 0,8-4 0,1 0 0,2 0 0,1-1 0,0 1 0</inkml:trace>
  <inkml:trace contextRef="#ctx0" brushRef="#br0" timeOffset="59">20427 5279 7889,'0'-26'40,"-4"5"1,-2 1 187,-1 2 1,-1 4 295,-5 9 0,4 4-466,1 14 109,-1 2 0,-3 11 0,-3 1 0,-2 3 0,-2 5 0,-3 5 0,1 4 180,-2 1 1,4-4-1,-1 2 1,1-5-349,4-4 0,1-3 1,2-7-122,4-3 0,2-5 59,6-12 1,2-7-1,0-14 1,4-4-37,1-3 0,2-2 1,3 0-1,0-4-61,-4-4 0,8-3-109,-3-1 267,2-1 1,-6 5-1,-1 2 1,2-1-1,1 3 87,2 4 0,-2 3 0,-1 10 1,-1 2-36,1 2 0,1 4-79,2 5 0,4 7-78,0 5 0,1 1 1,-1 6-1,3-1-48,0 3 0,3-2-23,-6-2 0,4 1 136,-4-1 1,4 0 0,-4-4 0,-3 0 16,-4-1 1,2 1-7,-4 0-34,-2 0 1,-1-1 234,-5 1 1,-7 0-34,-5 0 1,-3-5 47,-6 1 1,-4-1 0,-7 5 0,0 0 119,-4-1 1,-5 1-170,-1 0 1,-2 0 4,1-1-156,4 1 1,-5 0 0,7-2-1,4-1 1,8-3-1790,6-1 1418,5-2 1,9-4-396,5 0 0,12 0 0,14-1 781,7-3 0,7-7 0,7-3 0,4-3 0,0 0 0</inkml:trace>
  <inkml:trace contextRef="#ctx0" brushRef="#br0" timeOffset="60">21422 5253 7919,'-6'-12'392,"3"5"390,-5 2-682,-1-2 0,-4 6 1,1-3-1,-1 4 1,-1 5 142,-3 8 0,-3 1 0,-6 7 1,1 2-19,-1 1 0,2 2-144,3-1 1,0 1 0,7-1 0,4-1 258,3-2 1,4 0-204,7-5 1,5 0-1,6-4 1,4-2-672,0-2 1,7-4 280,4-5 1,5 0 78,-1 0 0,3-1 0,1-3 0,-1-6-168,-3-6 1,1 1 223,-5-7 0,3-3 88,-8-5 1,1 0 0,-12 5 0,-4-1 71,-3 1 0,-3-1 157,-4 1 1,-11 5-89,-6 3 0,-7 3 0,-6 3 0,-4 2-38,-3 5 0,-1 4-123,0 4 1,-1 3-369,1 6 228,0 0 0,5 1 0,5 1 1,5 4-1,8-1-912,5 1 1,0-2 373,6-5 728,5 1 0,69-11 0,-25-3 0,0 0 0</inkml:trace>
  <inkml:trace contextRef="#ctx0" brushRef="#br0" timeOffset="61">21524 5037 7921,'-2'-15'205,"-2"-2"1,1-1-206,-5-3 0,5 2 1419,-3 7 252,6 5-1461,0 7 1,0 7 0,0 7 0,0 3 0,0 5 0,0 7-1,0 5 375,0 3 1,0 5-245,0 1-284,-5 5 1,2-3-1,-6 6 1,-1 3 0,-1 3-26,-2 2 0,0 5 0,1-7 0,-1-1-286,0 1 1,0 1-438,1-7 1,0-4-121,4-13 0,-2-4 1,6-9-400,1-4 0,7-4-254,5-5 1464,2-2 0,24-23 0,6-5 0</inkml:trace>
  <inkml:trace contextRef="#ctx0" brushRef="#br0" timeOffset="62">22187 5585 7921,'-7'-9'823,"2"1"1,3 5-767,-3-1 0,2 2 111,-5 2 0,4 12 0,-5 5 0,1 5 1573,1 4 1,-5 1-1373,4 3 0,-2 2 1,0 6-1,3-1-859,1-3 0,-2 2 60,3-7-323,1 1 0,4-4 1,0-2-1,0-3 753,0-4 0,-11-31 0,-3-9 0</inkml:trace>
  <inkml:trace contextRef="#ctx0" brushRef="#br0" timeOffset="63">8428 8836 7860,'-5'-12'-195,"2"-1"1,-4 0-1,1 0 1,3 1 218,2-1 122,1 0 0,0 0 1,1 1-1,2-1 1,3 0-1,-1 0 0,3 1 1,-3-1 1333,1 0-1121,-2 6-221,-4-4 1,-1 9-1,-4-2 1,-3 4 0,-5 6-1,-4 7-10,-4 6 0,-9 7 0,-2 4 0,-2 4-105,0 2 0,4 3 0,-3 0 0,4 1 22,4-2 1,10 2 0,8-10 0,3-2-176,5-1 1,6-3-1,10-3 1,6-4-80,5-3 1,9-6 0,8-4 0,2-3 128,1-1 0,5 0 0,-7-1 1,4-5 24,1-7 1,0-1 179,0-7-130,-6 0 1,-2-6 0,-9-2 0,-4-2 0,-5-1 19,-4-4 1,-8 4 0,-9-1-1,-5 2 2,-8 3 1,-5 2-8,-11 5 0,-6 2-156,-3 7 54,-3 5 0,-3 0 1,-1 4-1,0-2 1,3 4-408,2 4 0,6 0 173,-4 5 0,7-1 41,2 2-575,5 2 860,7-4 0,23 0 0,6-1 0</inkml:trace>
  <inkml:trace contextRef="#ctx0" brushRef="#br0" timeOffset="64">8683 8301 7912,'-5'-26'0,"-4"1"0,-1 1 226,2 3 257,-3 2 1,8 12 560,-6 3 0,6 5-751,-1 8 1,3 5 0,-1 13-1,-1 3-52,-1 4 1,0 4-1,3 6 1,-2 7 107,-2 7 0,0 8-9,1 2-392,3-28 1,0 0-1,-2-1 1,-1 1-1,2 6 1,1 2 0,-1 0-1,-1 1 1,0 1-1,0 0-75,0-1 1,0-1 65,1 0 0,0-1 0,2-5 0,0-2 1,-1-1-1,1-1 0,-3 31 0,-2-6-276,3-8 0,-4-7 0,0-14 1,1-6-1269,-1-5 568,-4 1-853,3-10 1890,0-1 0,1-7 0</inkml:trace>
  <inkml:trace contextRef="#ctx0" brushRef="#br0" timeOffset="65">9028 9397 7912,'-13'-19'394,"0"2"1824,0 2-1716,6 8 0,2 7 0,5 10 0,0 4-134,0 3 1,5 10-29,4-1-302,-3 2 0,3-1 0,-3 2 0,1 2 0,2 0 0,-1 0 0,-1-3-605,-1-1 0,-2-1 0,-2-1 0,0-1-555,3-2 1,-1-4-746,-4-5 1867,0 0 0,-11-18 0,-4-3 0</inkml:trace>
  <inkml:trace contextRef="#ctx0" brushRef="#br0" timeOffset="66">9028 9627 7912,'-6'-7'0,"5"-4"0,-5 8-470,6-6 0,1 6 504,4-1 0,2 3 0,7 1 0,3-2 350,4-2 1,3 1-159,2-5-265,5 5 0,-3-4 0,5 3 0,-2-5 0,-3-2-378,-1-2 360,-7-5 0,3 2 0,-8-5 0,-2-2 0,-4 0-54,-4 2 1,-1-2 0,-4 5 483,0-2 1,-5 6 1907,-4 1-1778,-2 1 0,-2 10 1,2-1-1,1 6 172,1 6 0,2 8-345,-1 4 0,-3 4 10,2 5-263,3-3 0,1 10 1,5-5-1,-2 4 1,-1-1-92,-1 1 1,0 3-323,4-5 1,4-1 31,0 1 1,5-3 0,-3 0-1,1-7-2456,3-4 2760,1-3 0,7-32 0,2-8 0</inkml:trace>
  <inkml:trace contextRef="#ctx0" brushRef="#br0" timeOffset="67">10252 8632 7883,'-7'-12'2109,"2"-1"-1866,4 0 1,11 5 0,4 1-1,5 1 128,3 3-427,2-4 0,6 6 1,1-4-1,2 3 0,2-1-389,2-2-89,-4 1 0,2 4 1,-5 0-1,-2 0 1,-2 2 533,-5 2 0,-25 14 0,-12 9 0</inkml:trace>
  <inkml:trace contextRef="#ctx0" brushRef="#br0" timeOffset="68">10277 8836 7883,'-12'-5'0,"-1"3"0,0-2-67,6-3 1,-2 6 0,9-4 0,8 4 0,4 1-886,5 0 1404,6 0 1,-2 0 0,9 0 0,4 0-1,1 0 1,1 0 0,-2 0-550,1 0 0,1-1 0,-1-2 97,-1-2 0,6-10 0,5 1 0</inkml:trace>
  <inkml:trace contextRef="#ctx0" brushRef="#br0" timeOffset="69">13338 8314 7915,'0'-13'-40,"-2"2"1,-1 1 425,-1 1 0,-2 2 0,2-1-179,-4 3 0,-4 10 0,-2 3 0,-3 5-60,-4 4 0,-5 3 26,-3 5-159,-4 1 1,-1 5-1,0 1 1,-1 4 0,-1-1 90,2 1-132,3 3 0,13-10 0,5 3 0,7-1 1,5-4-1,4-4 0,5-6-91,9-3 0,7-5-64,6-1 145,3-5 0,9 3 1,2-6-1,0 0 0,1-2 1,1-2-1,2-4-79,1-4 1,2-5 153,0 0 1,-1-5-1,-2 0 1,-4-2 112,-4-1 1,-6-2-31,-13-3-42,-8 3 0,-8-4 1,-8 5-1,-5 1 0,-10 1 153,-9 3 1,-6 2-267,-5 6 1,-6 5-13,-3-1 0,2 7 0,-2-3 0,0 5-303,2 5 1,-2-3 26,9 7 1,0-5-134,12 5 0,-1-1 1,12 5-701,3 0 1155,11-6 0,65-19 0,-23 2 0,1-1 0</inkml:trace>
  <inkml:trace contextRef="#ctx0" brushRef="#br0" timeOffset="70">13491 8161 7915,'-8'-20'0,"-3"-4"210,3 2 1,1 4 0,-2 1 0,1 3 471,0 1 1,-1 5-320,4-1 0,0 8 0,2 1 9,-1 7 1,-5 14-1,3 6 1,1 4 47,-1 5 1,-4 6-168,2 5-158,2 8 0,-4-1 1,4 5-1,-1 4 0,-3 3-283,5-30 1,-1 1 0,-5 33 0,1 1 0,1-1-801,-1-4 0,3-3 404,-1-8 1,5-11-1,-1-16-688,2-5 1,8-6 1271,2-9 0,26-36 0,8-15 0</inkml:trace>
  <inkml:trace contextRef="#ctx0" brushRef="#br0" timeOffset="71">13937 8900 7915,'0'-17'0,"0"0"0,-6 0 11,-2 4 0,-4 5 224,0-1 1,-1 7 0,-1-3 0,-3 4 808,-5 1 1,-3 6-230,-5 2-606,3 9 1,-8 3-1,5 5 1,2 2-1,2 2 1,5 0-1,4 0 417,3-2 0,7-2-285,2 1-454,4-1 1,7-4 0,4-1 0,5-1 0,8-4-115,5-1 29,5-6 0,1-3 1,0-5-1,3 0 0,2 0-1631,4 0 1350,-1-5 0,-8-3 0,0-4 1,0-2-1,-1-2 479,-3-1 0,-9-17 0,-3 0 0</inkml:trace>
  <inkml:trace contextRef="#ctx0" brushRef="#br0" timeOffset="72">14868 8110 7863,'0'-13'112,"0"0"0,0 0 0,-2 1 1,-1-1 862,-1 0 0,-1 7 0,2 6-138,-2 8 1,1 10-428,4 7-355,-5 1 0,3 12 0,-2-1 1,2 4-1,2 0-198,0-1-40,0-2 1,0-2 0,0-1 0,0 2-1,0-3 1,2-2 0,1-3-473,1-2 0,0-3 0,-2-3 655,2-4 0,-25-59 0,-2-17 0</inkml:trace>
  <inkml:trace contextRef="#ctx0" brushRef="#br0" timeOffset="73">14613 8428 7863,'-13'-5'0,"0"-1"0,0-2 105,1-4 0,6 9 0,7-4 0,9 2 0,9 2 0,5 1 581,7 2 0,4-4-665,4 0 0,3-5 1,1 5-1,-2 1-306,-2 2 0,4-1 51,-1-2 0,5 3 0,-6-3 234,-4 2 0,7-9 0,-4-3 0</inkml:trace>
  <inkml:trace contextRef="#ctx0" brushRef="#br0" timeOffset="74">16487 8020 8136,'0'-18'19,"0"2"1,0-5-1,0-2 1,1 1-1,2-1 1,3 3 0,0 0 829,-1 1 1,4 3 0,-4-1 84,3 3-786,-6 1 1,4 7-1,-6 8 1,-1 11-88,-4 11 1,-3 7 0,-9 9 0,-3 1-45,0 1 0,-4 6-376,3-1 251,-3 3 1,0 5 0,1-1-1,3-5 1,2-5-706,2-4 681,2-8 0,7-5 0,3-11-49,2-10 199,8-5 0,2-31 1,8 1-1,2-8 1,1-6-128,-1-4 1,5-2 0,-3-4 0,1 0-129,0-3 0,-4 1 177,5 4 0,-7 2 64,2 2 1,-4 6 288,-5 11 0,-1 13-71,-2 17 1,-2 7-14,5 10-117,-5 9 1,8 0 0,-2 6 0,3-1 0,4 1-72,1 1 1,1 2-97,-1-5 1,-1 4-1,5-4 1,-4 4 0,5-6 0,-1-2-276,-1-4 1,4-5 80,-3 5 1,-1-7-199,1 2 384,-5-8 0,1-2 1,-7-4-36,-2 1 1,-15 0 472,-1-4 0,-18 4-160,-4 1 0,-11 3-17,-6-4 0,-2 5 0,-4-3 1,0-1 7,-3 1 0,-3 4-130,4-2 1,6-2-280,11-2 92,6 3 0,15-5 0,9 2-1040,16-3 0,14-1 1171,12 0 0,22-13 0,10-8 0,-18 7 0,0 0 0,1 0 0</inkml:trace>
  <inkml:trace contextRef="#ctx0" brushRef="#br0" timeOffset="75">17737 7918 8136,'-19'-12'-6,"4"-1"-12,-7 0-88,1 6 0,-4 3 0,-1 9 0,-1 8 0,-1 7 549,-2 4 0,-5 2-76,1-1-157,3 6 1,-1 0 0,8 5 0,4-4 0,8 0 355,6-4-567,5 5 1,9-8 0,8 1-1,9-8 1,6-5 85,5-5 0,2 2-263,5-6 0,-2-1 11,5-7 0,0-3 0,2-7 0,-3-3 86,-1-5 1,-6-2 84,-4-1 0,-7-6 73,-1-3 0,-6-3 1,-9-1-1,-4 1 62,-7 3 1,-7 3-105,-10 5 1,-9 6 20,-8 3 99,-8 9 1,-3 2-1,-6 6 1,0 0 0,0 2-13,0 2 1,7 4-562,5 9 1,7-1-413,6 5 0,8-5 0,5 2-515,8 1 1345,9-5 0,27-13 0,13-7 0,5-1 0,0-1 0</inkml:trace>
  <inkml:trace contextRef="#ctx0" brushRef="#br0" timeOffset="76">17839 7612 8136,'-10'-28'190,"-3"3"0,-7-2 174,3 10 0,2 0 589,6 4 0,-2 2-34,2 2 0,4 5-748,0 8 0,0 9 0,-1 9 0,0 7 189,1 5 0,-4 4-227,5 5 0,-2 6 0,3 8 0,-1 1-79,1 3 0,2 3-83,1 4 0,0-31 1,0 1-1,0 1 0,0 1 1,-1-2-1,0 0-373,-1 0 0,0-2 0,-1 29-18,-5-1 0,1 1-188,-2-9 1,-2-4 0,2-14 0,0-1-410,0-3 1,3-4 189,6-9 1,0-3 826,0-5 0,0 0 0,0 0 0</inkml:trace>
  <inkml:trace contextRef="#ctx0" brushRef="#br0" timeOffset="77">18043 8530 8108,'0'-25'978,"0"-1"-587,0 1-298,5-1 1,2 7 0,6 2 0,1 4 0,2 4 549,1 5 1,4 3 0,-5 2 0,-3 3-342,-4 5 0,-6 4-289,2 4 1,-4 4-1,-2 7 1,-4 3-428,-3 2 1,-9 0 333,-4 1 1,-2 1 0,2-5-1,4-2-24,2-1 1,3-6 490,-1 0 1,2-5 1204,2 1-1142,3-8 0,16-9 598,3-9-893,14-8 1,-6 3-1,10-3 1,1 3 0,2 1-291,2 0 0,-3 0 69,-3 1 1,1 5-2083,-1 2 1325,-1 4 1,-7-3 0,-2-1 822,-2 3 0,-24 12 0,-9 4 0</inkml:trace>
  <inkml:trace contextRef="#ctx0" brushRef="#br0" timeOffset="78">9538 11093 7975,'8'-5'-333,"-1"-4"1,0-2-1,1-2 30,1 0 498,-3 6 1,5-4-1,-3 2 1,0-2 0,1 0-1,-1 1 1,1 3 1311,-1 1-1291,-5-4 0,1 9 1,-8-2-1,-6 6-42,-6 5 1,-8 9-1,-7 5 1,-1 3-167,-4 5 1,-2 2 0,-3 7 0,0-1-45,4 0 1,1 5-1,9-1 1,6-2-58,6-5 1,5-1 0,11-8 0,5-6 49,7-5 0,11-4 74,10-2-81,8-3 0,3-8 1,8-2-1,1-5 0,2-3 37,3-5 0,0-3 0,3-6 0,-2 1 35,-5-1 0,-4-1-132,-4-2 1,0-2 139,-9-3 1,-10 1 0,-15 5 0,-7-1 36,-5 5 0,-8 0-13,-6 7 1,-11 0-115,-10 4 16,-3 6 1,-7 2 0,-2 5 0,-4 0-1,-1 1-524,0 3 0,1 3 55,4 6 0,-2 0 31,5 0 140,6-1 1,7 1 0,9-2 341,4-2 0,7 1 0,19-2 0</inkml:trace>
  <inkml:trace contextRef="#ctx0" brushRef="#br0" timeOffset="79">9729 10736 7975,'0'-25'0,"-1"-1"0,-4 1 0,3 1 778,-7 3 1,5 4-101,-5 8 1,5 3-282,-4 6 1,5 12-188,-2 5 1,-2 8-1,0 9 1,-1 10 285,-1 9 1,1 6-375,-5 9 0,7-32 1,-1 0-829,1 4 1,0 1 675,-1 3 0,1 1 0,1 0 1,1 1-1,1 1 0,-1 1 1,1-2-1,1 0 0,0-1 0,1-1-107,0-2 1,0 0-1,2-1 1,0-1-106,1-4 1,0 0-1,1 25-637,5-19 277,1-8 0,-2-4 0,-3-9-2286,-2-4 2888,-2-8 0,-6-4 0,-1-5 0</inkml:trace>
  <inkml:trace contextRef="#ctx0" brushRef="#br0" timeOffset="80">10354 11642 7943,'0'-17'-40,"0"0"1,0 0-1,0 0 1,0 0-183,0 1 1600,0 2 1,0 5 179,0 1-1493,0 11 1,0 0-1,0 14 1,0 4-1,0 4 1,0 4-1,0 2-63,0 1 0,0 2 0,0 5 1,0-1-300,0 0 0,-2-1 1,0-2-1,-3-2-565,2-2 0,-2-1 0,1-6 0,-1-3-721,0-4 1583,3-3 0,2-52 0,7-13 0</inkml:trace>
  <inkml:trace contextRef="#ctx0" brushRef="#br0" timeOffset="81">10328 11807 7943,'-11'-5'-19,"2"-4"1,0 2 7,4-1 0,1 3 0,5-2 0,4 0 267,3 0 0,5 3-47,4-5-183,3 7 1,5-8 0,2 4 0,2 0 0,0-1 108,0 0-266,3 4 1,-5-8-1,3 3 1,-5-2 0,-3 0 29,-5 1 1,-5-4-1,-3-4 1,-5 2-1,-2-1 478,-2-1 1,-6 3-150,-3-3 1,-2 4 75,-2 5 0,1 2 1,-1 6-1,0 0 497,0 0 0,1 6-514,-1 2 0,4 5 0,2 4 0,2 4 64,2 3 0,1 3-136,2 3 0,0-3-632,0 3 0,0-3 0,2 0 0,1 1-271,1 2 0,1-1-28,0-3 1,-4-5 715,3 0 0,-2-5 0,-2 2 0</inkml:trace>
  <inkml:trace contextRef="#ctx0" brushRef="#br0" timeOffset="82">11501 11042 7964,'-14'-5'237,"0"-4"769,1-2-758,3 4 0,10 0 0,2 4 0,3-1 0,7-1 0,6 1 0,5 0 743,4 1-1005,7-4 0,-6 1 0,6-2 0,2 2 0,-1 2-529,-1 0 126,3-6 0,-10 8 0,3-3 0,-5 0 0,-4 1 417,-4 1 0,-31 25 0,-9 6 0</inkml:trace>
  <inkml:trace contextRef="#ctx0" brushRef="#br0" timeOffset="83">11501 11246 7973,'-7'-5'134,"-4"3"1,10-5-249,-4 3 1,5 3 0,5-5 0,4 2 649,7-1 1,1 1-6,9 4-583,2-6 1,10 4-1,0-5 1,1 1 0,-1 2-1759,0-2 1810,6 5 0,13-11 0,8 5 0</inkml:trace>
  <inkml:trace contextRef="#ctx0" brushRef="#br0" timeOffset="84">13873 10571 7973,'0'-13'-4,"0"0"1,0 0 0,0 1 0,0-1 478,0 0 0,-1 2 1,-4 2-1,-3 6 1,-5 8-299,-4 7 0,-3 3 0,-5 6 0,-1 3 19,1 4 1,-1 1-39,1 5 0,1 0 1,2 4-1,5 0-379,3 0 0,7-4 0,3-1 0,4-2 90,4-3 0,6-6 1,11-5-1,9-5 57,6-3 1,7-3-1,4-8 1,3-3 12,1-8 0,0-6 27,0-6 98,6-6 1,-5 1 0,2-7-1,-7-1 1,-9 1 0,-7 2 0,-7 1 41,-7 1 1,-6 2 0,-12 7 0,-5 2-47,-6 5 0,-13 5-155,-9 3 0,-8 4 0,-5 5 1,-2 1-246,-2 3 0,1 3-36,3 6 0,-1-2 74,6-2 0,5 2 0,7-2 0,6 2-1130,7 2 1432,6-6 0,45-13 0,8-8 0</inkml:trace>
  <inkml:trace contextRef="#ctx0" brushRef="#br0" timeOffset="85">13962 10354 7973,'-12'-26'0,"3"1"60,1-1 0,-1 1 1,-2 1-1,1 1 931,1 2 1,7 9-431,-3 0 1,4 9 0,1 4-47,0 11 0,0 6-166,0 8-190,6 5 0,-4 7 0,5 9 0,-1 2 0,-3 4 88,-2 2 1,-1-1 0,0 7 0,0 3-143,0 2 1,0 4-765,0-2 1,0-3 318,0 3 1,0-5 0,0-4 0,0-10-766,0-9 1,0-8 198,0-6 1,6-3 180,3-6 725,-4 0 0,29-44 0,2-3 0</inkml:trace>
  <inkml:trace contextRef="#ctx0" brushRef="#br0" timeOffset="86">14319 11068 7973,'-8'-7'1467,"-1"3"0,5 2-1330,-4 2 1,5 2-49,-1 2 1,2 9 0,2 6 0,0 3-136,0-1 1,0 0-194,0 5 0,0-1 1,0 1-1,0-1-189,0 1 1,6-5 427,2 0 0,21-34 0,5-4 0</inkml:trace>
  <inkml:trace contextRef="#ctx0" brushRef="#br0" timeOffset="87">14230 11208 7973,'-13'-17'0,"1"0"0,0-6 300,4 2 1,4 1 132,8-1-137,3 6 1,7-4 0,3 6-1,4 2 1,3 3 0,2 3 0,-1 4 160,1 1 0,4 6-405,-1 2-73,-5 3 1,-1 8-1,-6 2 1,-1 3-1,-4 2-139,-3-1 1,-3 2 0,-8 1 0,-2 2-99,-5-2 0,-8 4 146,-4-3 1,0-3 59,-5-5 1,4-5 0,-8 1 0,3-3 19,2-1 0,5-6-138,3-3 0,3-3 0,1-2 0,2-5-1370,2-6 1540,3-1 0,40-40 0,9-2 0</inkml:trace>
  <inkml:trace contextRef="#ctx0" brushRef="#br0" timeOffset="88">15046 10405 7973,'-4'-26'457,"-2"1"1,1 1 1280,-1 2-1064,2 4 1,5 12 0,2 8-261,1 9 1,6 9-314,-1 10 0,-2-1 0,0 8 0,0 4-116,0 3 1,0 2-724,2 0 255,-4 4 1,-5-5-1,0 5 1,0-2 0,0-3-2274,0-1 2174,0-1 0,-1-11 582,-3-2 0,-15-48 0,-8-13 0</inkml:trace>
  <inkml:trace contextRef="#ctx0" brushRef="#br0" timeOffset="89">14868 10787 7973,'-13'-19'0,"6"0"751,3 6 0,4 1 1,4 0-266,4 4 1,11-2-208,6 6-376,6-1 1,9 1-1,3 0 1,3 0 0,4-1-1019,1 1 1115,0 0 0,-15-1 0,2-1 0,1-2 0,1 1 0</inkml:trace>
  <inkml:trace contextRef="#ctx0" brushRef="#br0" timeOffset="90">17112 10354 7973,'-2'-14'-3,"-2"-2"1,-4 0-1,-4 5-247,0 5 466,-1 5 1,-1 12 0,-2 8-1,-2 6 1,-2 8 0,-3 2-1,1 5 693,0 0 1,-2 5-873,3 2-88,2-3 1,0 4 0,4-6 0,1-2 0,3-5 0,1-6-73,3-7 0,1-10 0,6-12 378,0-7 0,2-10-256,2-5 8,-3-7 1,11-4 0,-4-7 0,4-1 0,0-3 0,1 1 0,0-1-39,0 2 1,-1-1 0,1 0 0,0 3 50,0 5 0,-2 9-86,-3 9 90,4 3 1,-5 7 0,4 4-1,-1 9 1,-1 10-37,1 8 1,5 10-1,2 0 1,0 3-106,2 1 0,-5-4-149,3 0 0,1-2 125,-1 2 0,4 2 1,-4-6-1,-1-3-188,-2-5 0,-5 1 10,-1-6 0,-5 0 268,1-4 0,-4-5 0,-5-1 0,-8 0 215,-7 0 1,-6-2-34,-3 3 1,-4-5-1,-5 3 1,0-2 280,-1 0 1,1 2-176,0-2 1,1-3-158,3 4 0,-1 0 0,6 0 0,5-3-766,6 0 463,9 4 1,5-5-1373,8 3 1595,9-8 0,39-18 0,18-8 0,-19 6 0,0 1 0,0 0 0</inkml:trace>
  <inkml:trace contextRef="#ctx0" brushRef="#br0" timeOffset="91">17864 10341 7973,'-1'-13'130,"-4"1"0,-6 0 163,-6 4 1,-4 2 0,2 7 0,-2 4 119,-6 3 1,-2 11-1,-5 5 1,4 4-231,3 0 0,3 5 1,1 1-1,5 3-240,4 1 0,4 0-419,10 1 422,0-1 0,11-6 0,7-3 0,9-7 1,7-6-1,3-6 0,3-6-178,2-2 1,8-4-1,5-3 1,-1-8 98,-2-7 1,-1-6-1,0-3 1,-2-5 80,-7-3 1,-5-3 39,-12-2 18,-10 2 0,0-4 1,-12 7-1,-6 5 0,-8 6 220,-9 8-251,-10 4 1,-8 6 0,-9 4 0,-2 3-1,-2 1-207,0 0 1,-5 7 36,1 6 0,1-1 1,9 7-1,7-2-192,7 0 1,14 4 202,4-4 184,9 0 0,38-4 0,15 0 0</inkml:trace>
  <inkml:trace contextRef="#ctx0" brushRef="#br0" timeOffset="92">18017 10048 7973,'-5'-26'536,"-4"1"1,-2-4-476,-2 4 1,2 2 0,1 12 0,3 1-62,1 2 0,2 6 0,4 4 1055,0 9 0,0 9 0,-2 9 1,-1 5-576,-1 3 1,0 9-1,4 3 1,0 6-374,0 4 1,0 3 0,1 4 0,2 0-364,1 0 0,1 1 1,-5-2-1,0 0-293,0-1 0,0-5 1,0-12-1,0-4-61,0-4 0,0-6 0,1-5 1,2-5-509,1-6 1,6-9 184,-1-3 933,-4 2 0,7-11 0,-5 2 0</inkml:trace>
  <inkml:trace contextRef="#ctx0" brushRef="#br0" timeOffset="93">18272 10979 7973,'0'-24'537,"0"7"538,0-9-847,0 3 1,7 4 0,6 2 0,7 2 0,4 4 844,1 3-966,7-4 1,-5 11-1,2-3 1,-3 4 0,-5 4-1,-4 6 1,-3 4-197,-1 3 0,-6 4 0,-4-2 0,-6 0-196,-5 4 1,-5 1 0,-4 0-1,-3-1 4,0-2 1,-3-5 0,5 2 0,0-1 288,-1 0 1,4-4 0,5-6 0,3 0 474,1 0-241,2-4-130,4 3 0,5-6 0,5 0 0,4 0 0,5 0-22,1 0 0,-3 0 0,4 0 0,0 1-81,-1 3 1,3 3-46,-6 6 1,0 0-1,-6 0 1,-2 1 72,-5 3 1,-3-3 233,-1 3 0,-7-1-52,-6 1 0,-5-8 0,-9 4 0,-1-1 104,-2-1 1,-5-3-201,1 1 1,1-6-377,-1 1 1,1-3-1,-1-1 1,5 0-1960,2 0 2212,7 0 0,-16 0 0,2 0 0</inkml:trace>
  <inkml:trace contextRef="#ctx0" brushRef="#br0" timeOffset="94">13083 11858 7909,'-15'2'-60,"-2"1"1,-2 2 0,-1 1 0,3 1-1,3-1 1,-1 1-23,-2 0 0,5-3 0,-3 3 0,6-1 908,-1-3-510,4-2 0,2-2 370,8-3-576,3-4 0,11-6 0,5-3 1,4-5-1,6-7 396,3-5-479,0-3 1,19-8 0,-27 20 0,-1-1 0,5-3 0,0-1 0,4-3 0,0-1 0,5-3-1,2-1 1,4-4 0,1-1-132,4-5 1,2-2-1,-15 14 1,-1 0 0,1-1-1,1-1 1,0-1 0,-1 0-1,1 1 1,-1 0 0,0 1 39,0-1 1,0 0-1,-1 0 1,-3 3-1,0-1 1,-1 1-1369,15-16 1,-1 0 1400,-1 2 1,-2 2 0,-6 7 0,-1 3 0,-3 3 0,-2 0 0,-4 5 0,-1 0 0,20-22 0,-6 6 0,-5 6-412,-7 8-184,-6 10 194,-17 3 354,-1 10 1,-12-1 0,-3 4-1,-3 2 339,-5 2 1,3 5-20,-3 1 1,1 3 0,0-2 0,-2 1-303,-2 3 0,5 1 1433,-2 2 1,2-6-1413,3-3 0,-1 2 0,0-2 172,0-1 37,1-2-17,5-1 0,1-1 1,6-3 131,0-5 1,6-2-190,2-2 1,8 0 49,1 1 1,5-1 0,-2 0 0,1 2 72,1 2 0,-1-1-126,4 6 1,-3 1-70,-1 7 1,-6 4 0,2 6 0,-4 3-105,-4 4 0,1 0-210,-6 5 1,0-4 135,-4 8 1,0-3 0,0-1 0,0-2-523,0-3 0,0 2-48,0-6-467,-6 0 1191,5-5 0,-16-22 0,3-5 0</inkml:trace>
  <inkml:trace contextRef="#ctx0" brushRef="#br0" timeOffset="95">15161 9551 7936,'-13'-13'0,"0"-4"0,1 0-53,-1 0 1,4 10 0,1 2 0,-2 4 0,-1 2 1090,-2 4-931,0 7 1,0 5 0,1 8 0,-1 3 0,0 3 0,0 4 0,2 2 118,3 2 0,3-7-202,10-2 25,2-3 1,7-2 0,3-2 0,4-6 0,5-9 0,2-5 0,3-4 379,2-3-356,-5-3 1,3-12 0,-5-2 0,-2-5 0,-3-3 0,-4-5 0,-4-3 410,-5-1 0,-2-4-435,-6 4-28,0-3 1,-7 14-1,-6-1 1,-7 5-1,-4 8-331,-1 5 1,-5 7-774,0 11 821,0 6 0,6 18 1,3 5-1,4 6 262,3 8 0,9 12 0,3 8 0,0-21 0,0 0 0,0 0 0</inkml:trace>
  <inkml:trace contextRef="#ctx0" brushRef="#br0" timeOffset="96">19981 10532 7942,'-7'-12'532,"-3"3"0,6 1 0,1-2 260,1-2-636,14 0 0,-2 0 0,11 2 0,3 2 0,4-2 0,5 0 0,1 0 73,0 2-401,0 5 0,6-7 0,-1 6 0,1 1 0,-5 1 0,-2 2 0,-5 0-2953,-1 0 3125,-7 0 0,-36 29 0,-13 6 0</inkml:trace>
  <inkml:trace contextRef="#ctx0" brushRef="#br0" timeOffset="97">20032 10724 7942,'-6'-13'463,"5"0"-105,-4 0 1,7 5-1,6 1 1,9 0-39,6 0 0,8 0 0,5-3 0,5 1-362,6-1 1,6 3-1,3 0 1,-3 0-695,0 0 736,-2 4 0,6-20 0,1 2 0</inkml:trace>
  <inkml:trace contextRef="#ctx0" brushRef="#br0" timeOffset="98">22582 10112 7942,'0'-22'162,"0"2"0,0 2 209,0 2 1,-6 9 0,-2 7 0,-3 9-1,-4 6 1,-2 7 21,-4 2 1,-3 7-49,-1 3-354,5 3 0,-4 1 0,2 0 0,-3 2 1,-2 1 156,1 2-349,-2-7 1,14 0-1,-3-8 1,3-2-50,1-4 1,7-15-1,6-5 1,7-14 131,5-6 0,5-9 0,1-7 0,2-4 8,3-5 1,1-2 0,1-6 0,1 0 106,-1 0 0,-3 0-89,-1 0 155,-6 6 0,7 4 0,-8 11 0,-4 9 488,-3 5-514,-3 15 0,-4 8 0,1 15 0,4 7 0,3 5 154,4 3-209,0 1 1,1 4-1,1 1 1,2-2 0,1-1-217,-2-2 0,1 3-117,1-3 0,-7 2 2,3-10 143,-3-1 0,1-3 1,-3-2-1,-3-3-93,-4-4 0,-2-8 510,-4-5 0,-7-3-97,-10-1 50,-2 0 0,-8 0 1,-5 0-1,-6 0 1,-2 0 423,-3 0 0,-2 0-321,-1 0 0,2 0 122,2 0-247,-3 0 1,16 0-1,0 0 1,7-1-222,6-3 0,10 2-566,11-2 1,8-2-420,14 2 0,2-2 1064,14 2 0,2-3 0,11-4 0,1-1 0,8-1 0,-1-1 0,1 0 0</inkml:trace>
  <inkml:trace contextRef="#ctx0" brushRef="#br0" timeOffset="99">23551 10188 7942,'0'-13'0,"0"-4"0,0 0-16,-6 0 1,2 9 0,-7 1 0,-3 1 0,-2 3 457,-2 2 0,-6 8 0,-6 4 0,2 8 106,1 5 1,1 0-255,1 10-277,-1 0 1,11 0-1,3 0 1,5 0 0,4 0-1,3 0 1,6-2-183,7-3 0,5-1 49,8-11 1,3 0 0,4-4 0,2-2-108,5-2 1,7-5 128,0-8 1,2-3 57,2-6 0,0-6 1,0-3-1,-1-7 20,-4-5 0,-7-2 28,-10-3 1,-9 1 26,-7 0 25,-6 5 1,-14 2 0,-7 7 0,-10 3 0,-10 4 28,-7 3 1,-5 6-111,-5 4 0,5 3-75,-1 1 0,-3 0 1,-1 1-1,6 3-332,4 5 1,8 2 48,4 2 0,4 0-698,8 0 1073,6 5 0,62-4 0,13 5 0</inkml:trace>
  <inkml:trace contextRef="#ctx0" brushRef="#br0" timeOffset="100">23679 9831 7942,'-6'-38'137,"-3"0"1,0 2 716,0 6 1,-1 6 344,6 12-731,0 4 1,4 4-359,0 8 0,0 9 1,0 10-1,0 5 146,0 6 0,4 9-112,0 3 0,0 5 0,-4 6 0,-1 5-105,-3 5 1,-2 2-58,-2-1 1,-4 3-1,8-32 1,0 0-1,-2 0 1,0 0-183,0-1 0,0 1 1,0 0-1,0 0 22,-2 29 0,-2-6 1,4-7-1,1-5-228,-1-8 1,2-6-18,4-15 0,1-3-159,3-5 0,-1-2 0,6-2-627,1-5 1,1-1 1208,2 1 0,5-8 0,2 3 0</inkml:trace>
  <inkml:trace contextRef="#ctx0" brushRef="#br0" timeOffset="101">24036 11004 7942,'-6'-13'127,"5"1"0,-4-1 0,4 0 0,1 0 0,1 1 329,4-1 0,-3 2 0,7 1 0,2 1-48,5-1-336,-2 5 0,6-1 0,-5 6 1,2 0-1,-1 1 458,-2 4-616,-1 2 0,-2 7 1,-2 1-1,-5 4 0,-3 1-478,-1 2 488,-5-3 1,-2 3-1,-6-3 1,0-1-1,0 1 1,1-4-1,-1-1 107,0-1 1,5-2 0,1-1 0,-1-3 342,1-1-173,5 4-156,-4-9 1,12 5-1,3-4 1,6 0-1,2 3-64,-2-3 40,5 0 0,-6 2 1,5 2-1,-2 1 0,-2 3-51,-3 1 0,0 2 1,-5 0-1,0-1 20,-2 1 1,-4 0 13,-1 0 1,-1-1 70,-4 1 1,-2-4-1,-7-2 1,-3 0 96,-4 0 1,-7-4-118,-2 1 0,-4-3-183,4-1 0,-4 0 0,4 0 1,2 0-528,1 0 1,2-4 327,-1 0 327,6-6 0,8-14 0,6-10 0</inkml:trace>
  <inkml:trace contextRef="#ctx0" brushRef="#br0" timeOffset="102">12917 9614 8311,'1'-7'-327,"2"2"0,3 0 1,-1 0-1,2-1 57,1 0 0,-4 2 0,3 3 0,0-2 531,0-1-206,-4-1 0,8 4 0,-2-2 0,2-3 0,2 1 1,1-1-1,2 2 93,1-2 1,5 3-101,-1-5-77,4 5 1,0-7-1,1 6 1,-1 1-1,-1 0 1,-3 0-140,-4-1 0,-8 1 1,-6 6 75,-6 1 1,-14 2 0,-10-2 0,-6 5 74,-6 2 1,-4 0-1,-5-1 1,3-3 16,1-1 0,-3 3 0,5-5 81,-1 6 1,6-9-1,3 3 1,6-2-1,5-4 613,6-2-582,3 3 0,8-9 1,6 4-1,9 0 55,6 1 1,5 1 0,7 2-1,3-1-209,4-1 1,3 0-23,1 4 1,5 0 10,-1 0 1,2-2 0,-2 0 0,4-3 9,-1 2 1,9 1 10,-3-3 1,-3 3 54,-5-7-77,-4 6 0,-6-3 0,-5 6-189,-5 0 1,-16 0 214,-11 0 1,-18 2-28,-7 2 1,-8 2-1,-7 4 1,-6-2-41,-3 2 1,-8 2 87,1 0 0,-2 2-1235,-2 3 1275,6-2 1,-4 3-1,5-7 1,3-1-1,9-3 240,8-1 1,16-2-225,8-4 75,9 0 0,4 0 0,10 0 1,5 0-71,6 0 1,8-4-52,1 0 0,5-5-74,-1 5 79,3-6 0,2 7 0,4-5 0,4-1 0,1 1-164,-1-1 0,2 2 149,-2-1 1,1-2-155,-1 6 0,-9-1 1,-10 5-1,-5 0 454,-6 0 0,-10 0-360,-7 0 1,-11 2-35,-10 2 101,-15 3 0,-3 6 0,-14 0 0,-1-1 0,-1 1-32,1 0 1,-2 0 31,0-1 0,2-3 121,8-1 0,2-5 0,7 1 0,4-2 367,8-2-424,-1 0-20,18 0-21,-4 0 0,18 0 0,4 0 0,6 0 0,5 0-148,3 0 0,7 0 75,3 0 0,7 0-314,2 0 364,-1 0 0,6-10 0,5-3 0,5-1 0,0 0 0</inkml:trace>
  <inkml:trace contextRef="#ctx0" brushRef="#br0" timeOffset="103">12955 9704 8349,'-8'-13'-894,"-1"0"0,6 5 767,-1-1 1,3 5 56,1-5 0,1 6 1,3-1 97,5 3 0,2 1-87,2 0 0,1 0 59,3 0 0,20 17 0,10 4 0</inkml:trace>
  <inkml:trace contextRef="#ctx0" brushRef="#br0" timeOffset="104">19739 7995 8360,'-13'-6'68,"0"-1"0,0-4 0,2 1 211,2 1 1,7 5 0,9-3 0,7 1-1,6 2 1,7 0-115,5 0 0,1-2 1,2 3-1,2-1-524,0 1 0,4 2-277,-7 1 442,3 0 0,-3 0 0,-3 0 1,-3 0-1,-5 1 194,-3 3 0,-43 15 0,-14 8 0</inkml:trace>
  <inkml:trace contextRef="#ctx0" brushRef="#br0" timeOffset="105">19739 8199 8299,'-13'0'24,"0"-6"77,0-1 1,8 0 0,5 3 0,8 2 44,8 2 0,4 0 1,6 0-1,4 0-118,4 0 0,3 0 1,3 0-1,2 0-1218,5 0 1190,-3 0 0,1-9 0,5-4 0,1-1 0,0-1 0</inkml:trace>
  <inkml:trace contextRef="#ctx0" brushRef="#br0" timeOffset="106">22327 7357 8264,'13'-32'36,"0"-4"0,-2 7 1,-1 2 457,-2 4-447,-5 10 1,3 9-1,-8 10 1,-2 6-1,-6 10 1,-4 6 0,-4 6 313,-2 3-321,-1 1 0,-9 0 0,-1 2 0,-1 1 1,0 3-1,1 0 0,-1 0-96,4-3 0,1-3 126,2-4 39,-1-3 0,6-8 1,5-7-1,5-12 54,6-10 1,2-5 0,4-3 0,2-3-274,4-5 0,9-6 0,3-3 0,1 0-256,1 0 0,-1-5 174,4 2 75,1-8 0,-1 2 0,1-1 0,-1 4 1,0 4-1,-3 2 0,-2 4 78,-1 5 0,-7 9 105,-3 9 0,-5 2 0,5 4 0,-1 2 22,-1 4 0,4 8-35,-2 1 1,4 6-29,4-2 0,1 3 0,5 2 1,-3-1-50,-2 1 0,0-1 28,-1 1 0,-1-1-101,5 1 1,-5-1-1,1 1 1,-3-1-119,-1 1 0,-2-5 162,-2 0 0,-4-10 21,-5 2 0,0-7 0,-1 1 0,-3-1 39,-5-4 0,-8 0 223,-4-2 1,-5 0-94,-3 0 0,-4 0 0,-5 0 0,0 0 167,-1 0 1,-3 0-193,-1 0 0,-5 1-104,1 4 1,3-4 0,3 5 0,6-2-43,5 0 1,9 2-350,4-2-62,8-3 0,7 9 0,9-4 0,7 0 445,4-1 0,24-8 0,11-6 0,6-2 0,0 0 0</inkml:trace>
  <inkml:trace contextRef="#ctx0" brushRef="#br0" timeOffset="107">23500 7408 8264,'13'-32'0,"0"2"0,-6 9 0,-3 4 0,-3 8 0,-3 4 0,-7 6 0,-8 3 0,-6 5 0,-8 3 191,-3 5 1,-3-1 0,-1 5 0,0 2 262,0 1 1,2 2-199,6-1-266,1 6 0,14-4 0,0 3 0,5-3 1,6-2-1,5-1 0,8-2-231,8-5 0,7-3 186,5-1 1,8-6 0,7-3 0,2-3-37,2-1 0,-3-1 65,2-3 0,-3-5 22,-2-8 0,-1-3 0,-11-5 0,-3-1 35,-4 1 1,-2-5 5,-8 0 1,-5 1 148,-12 3-203,-3 1 0,-13 5 1,-5 4-1,-8 5 1,-5 4-55,-5 1 0,-2 2-85,-6 4 1,1 5 6,4 4 0,2-2 1,7 2-1,3 1-325,4 1 1,9 2-344,4-1 817,8-5 0,49 5 0,17-5 0</inkml:trace>
  <inkml:trace contextRef="#ctx0" brushRef="#br0" timeOffset="108">23640 7090 8264,'-7'-33'0,"-7"-2"243,6 5 1,-5 6 0,9 7 0,-1 4 1135,0 4-909,3 4 0,-3 6-421,5 3 28,0 9 1,0 7 0,-2 7-1,-1 3 1,-1 5 121,1 6 1,-2 5 0,-1 6-1,0 2 14,1 1 0,-5 5-315,1-5 0,2 6-41,-1-2 0,-1 6 1,-2-1-1,2-6-509,5-4 0,-2-10 370,2-6 1,0-1-356,4-7 321,0-6 0,-2-6 0,0-5 0,-3 1 316,3 3 0,6-20 0,3 1 0</inkml:trace>
  <inkml:trace contextRef="#ctx0" brushRef="#br0" timeOffset="109">23908 7778 8264,'0'-17'0,"0"0"0,0 0 121,0 4 0,0 12 0,0 7 0,-1 8 442,-4 7 0,4 3 0,-5 2 0,2-1-555,0 1 1,-2 3-1,3 1 1,-2 0-714,-2 1 1,4-5-855,-1-1 787,2 1 772,2-7 0,6 7 0,1-1 0</inkml:trace>
  <inkml:trace contextRef="#ctx0" brushRef="#br0" timeOffset="110">24762 7357 8264,'0'-12'134,"0"-7"0,0-1 0,-1 0 0,-2 3 0,-1 3 1849,1 2-1843,2 4 0,-4 23 0,1 10 1,1 5-1,2 2 102,1 2 1,0 8-248,0 0-218,0 1 1,0-5 0,0 0-1,0 2 1,0 1 0,0 0-1,0-3-696,0-2 1,0-8 0,0 2 0,0-5 918,0-4 0,-6-47 0,-1-18 0</inkml:trace>
  <inkml:trace contextRef="#ctx0" brushRef="#br0" timeOffset="111">24507 7651 8264,'0'-19'0,"0"5"0,0-3-216,0-3 0,6 10 1,5-1-1,8 2 0,8 4 1,5-1-1,9 2 254,9-2-95,1 5 0,16-5 1,-4 5-1,4-2 1,1-1-1,-1 1 57,-5 1 0,-25-5 0,1-3 0,-2 0 0,0-1 0</inkml:trace>
  <inkml:trace contextRef="#ctx0" brushRef="#br0" timeOffset="112">25719 7230 8252,'0'-21'-55,"0"-1"1,0 1 65,0 8 1,-2 6 1058,-2 3 1,-4 12-927,-9 5 1,1 13-1,-5 1 1,-2 4-32,-1 4 0,-1 3-131,-1 5 1,1-2-70,-1 6 0,1-6 1,0 1-1,4-3-13,4-5 1,4-5 38,5-7-78,2-10 0,8-9 1,2-11 108,4-9 0,5-7-200,4-6 0,-1-4 78,5-9 0,0 2 116,5-5 1,-1-1 0,1-3 0,-2 3-257,-3 5 0,2 4 361,-6 4 1,0 4 0,-6 9 0,-1 5 309,-1 6 1,-7 6-198,3 8 1,2 9-133,1 8 0,4 5 1,0 2-1,2 3 39,3 2 0,-1 1-118,5 4 0,-4-1-341,5-3 207,-7 3 1,8-10 0,-6 2-1,-2-2 1,0-3-410,-3-2 0,0-4 371,-4-5 0,2-5 89,-6 1 1,-5-6 194,-8 1 1,-8-7-100,-4-1 230,-9 0 1,-2 4 0,-6 0 0,-4 0-1,-1 0 235,-4 0 0,-6 4-376,7 0 1,-3 2 0,1-3 0,4 2-259,5 2 1,10-2-398,17 3-49,5-5 464,12 3 0,15-6 167,14 0 0,14-5 0,9-2 0,7 0 0,1 0 0</inkml:trace>
  <inkml:trace contextRef="#ctx0" brushRef="#br0" timeOffset="113">26701 7294 8252,'0'-19'0,"0"5"-185,0-3 1,-2 4 0,-2 5 0,-5 3 520,-2 4 1,-7 4 20,-4 5 1,-7 7 333,-5 10-538,-3 6 0,3-2 1,1 5-1,3 1 1,6 0-85,6-1 0,9 3 0,5-4 0,6-1-217,6-2 0,11-9 126,10-4 0,11-4 1,0-4-1,4-5-235,4-3 1,1-2-34,2-3 0,-1-5-43,-3-8 329,-3-3 1,-8-7-1,-2-2 1,-5-5-1,-8-3-123,-8-1 1,-6 1 241,-7 3 1,-9-2 0,-6 7 0,-12 0 15,-9 2 0,0 9 37,-11 5 0,0 2 49,-4 7 0,-3-1-196,3 5 0,3 6 0,11 2 1,5 4-330,6 1 0,8 4-994,9 0 1013,4 0 1,10-5 0,5 1-1,6 0 289,5 0 0,13-11 0,7-3 0,4 0 0,-1 1 0</inkml:trace>
  <inkml:trace contextRef="#ctx0" brushRef="#br0" timeOffset="114">26917 6975 8252,'-1'-31'0,"-3"-3"0,-2 0 296,-2 4 1,-2 2-1,4 11 1,0 1 1390,1 2-892,-5 7-637,8 1 0,-3 7 0,5 5 1,-2 7-1,-2 7 294,-5 4-369,-2 13 0,-2 2 1,1 14-1,-3 2 0,0 4 536,-2 4-740,0 1 1,3 4 0,-2 1-1,8-34 1,-1 1 0,1 0-1,1 0-651,-8 35 1,3-6 465,-1-5 1,6-11 0,3 1 0,2-6-626,2-7 0,2-6 213,2-10 1,3-3-482,6-5 1199,-1 6 0,29-34 0,8-2 0</inkml:trace>
  <inkml:trace contextRef="#ctx0" brushRef="#br0" timeOffset="115">27160 7740 8232,'4'-28'0,"0"2"0,6-1 149,-1 10 1,6 0 110,2 4 1,6 6 0,-3 3-1,1 3 781,0 1 1,-5 5-552,1 4-472,3 2 0,-12 6 0,1 2 0,-7 0 0,-4 4-139,-7 1 0,-1 2 1,-11-2-1,-2-2-236,-1 0 1,-1-5 257,-1 4 0,5-6 1,2 2-1,4-2 154,4-3 383,6-5 0,1-1-217,8-6 1,15 0-1,12-1 1,9-4-12,6-3 0,8-3-256,1-2 1,1 2-615,-5 2 36,-6 3 1,-2 2 0,-9 0 623,-5 1 0,-5 2 0,-7 1 0,-5 0 0</inkml:trace>
  <inkml:trace contextRef="#ctx0" brushRef="#br0" timeOffset="116">7447 14205 8092,'0'-19'-197,"1"4"0,2-7 0,1 1 405,-1 1 1,3-4-1,-1 4 1,1 1 1601,0 2-1317,-2 8 1,-4 2-207,0 11 0,-2 6-218,-2 16 0,-7 5 0,-8 3 1,0 4 55,-4 5 0,-5 3 75,-2 10-360,-6 2 0,4 1 1,-5-1-1,2-1 0,2-3-486,2-2 581,1-7 0,12-8 0,5-11 105,7-8 20,5-9 0,1-9 1,1-10-1,2-4 0,3-5 40,1-1 0,1-5 1,5-6-1,0-2-203,0-2 0,4-6 85,0-2 0,5-8 1,-1 3-1,2 0-220,-2-2 0,3 2 0,-2 1 261,2-2 0,-4 16 0,-3 5 0,-3 12 54,-1 11 0,-5 5-84,1 4 0,-5 9 24,4 8 0,1 4 0,4 4 0,-1 2-17,1 1 1,0-3 9,0 0 1,-1 3-52,1-3 0,4 1 0,2-4 0,0-2-268,4-3 1,-3 2 280,1-6 1,0 4 0,5-4-67,-6 0 1,2-4 0,-5-1-1,-2 1 93,-6 0 0,-6-5 118,-11 1 1,-2-1 282,-11 5-291,-6 0 0,-7 1 0,-9 2 0,-4 1 0,-2 0 193,-2 1 0,-4-4-51,-1 3 1,5-4-814,5-5 535,10-2 1,-5-6 0,13 0-851,4 0 1,11-1-1062,19-11 1938,6 5 0,1 2 0</inkml:trace>
  <inkml:trace contextRef="#ctx0" brushRef="#br0" timeOffset="117">8326 14358 8043,'-1'-13'-110,"-3"2"1,-5 2 0,-2 5 463,-2 2 1,0 4-1,-1 3 1,-1 8 0,-4 7-1,-1 6-39,-2 3 0,2 0 0,1 5 1,4 0-149,4-2 0,6 5-201,1-3 1,8-3-1,8-1 1,6-5-114,8-3 0,12-5-56,0-9 145,9-2 1,-2-8-1,6-3 1,2-8 0,0-7-1,3-5 1,-2-5 32,-2-4 1,-7-3 0,-4-3 0,-7-1 143,-8-1 0,-8-1-139,-9 5 10,-9 6 0,-10-1 0,-11 6 0,-9 2 0,-7 6 1,-5 8-1,-5 7-295,-3 2 0,-5 4 209,0 2 1,1 3-1,6 7 1,2 2-232,2 1 0,3 8-362,7-4 310,3 6 0,16-7 0,3 6 379,5-1 0,48-11 0,16-2 0</inkml:trace>
  <inkml:trace contextRef="#ctx0" brushRef="#br0" timeOffset="118">8530 13988 8043,'-12'-31'0,"3"5"0,1-1 634,-2 5 0,4 10 90,2 0-502,2 7 1,2 1 0,0 8 0,0 6 0,0 6-14,0 5 0,0 9 0,0 4 0,0 4 136,0 5 1,0 2-253,0 6-106,0 6 1,0 2-1,0 8 1,0 2 0,2 2-1,-1-35 1,1 0 0,2 35-333,-1-3 0,0 0 264,1-4-293,-3-9 1,5-11-1,-6-7 1,1-3 0,4-6-1715,3-5 1562,-2-5 1,5-6 525,-2-4 0,36-31 0,10-12 0</inkml:trace>
  <inkml:trace contextRef="#ctx0" brushRef="#br0" timeOffset="119">8951 14829 8043,'-13'-12'1281,"6"5"0,2 8-1157,5 12 1,0 1-7,0 7 1,1 0 161,3 5-428,-2-1 1,8 1-1,-6-2 1,0-1-1,0-2-538,1 2 0,3-4 686,-4 3 0,12-12 0,-2 1 0</inkml:trace>
  <inkml:trace contextRef="#ctx0" brushRef="#br0" timeOffset="120">9895 14192 8043,'0'-17'0,"0"0"0,0 1 0,-2 2 0,-2 1 123,3 6 0,-6-3 1,4 8-1,-1 3 0,1 7 1,1 8-1,2 5 0,0 5 1466,0 4 1,5 2-1668,-1 6 1,1 1 0,-2-1 0,3 2-377,1 2 1,0-2 41,2 2 1,-4-2 0,-3-2 0,1-1-605,1-3 0,0-3 1016,-4-5 0,-6-24 0,-1-4 0</inkml:trace>
  <inkml:trace contextRef="#ctx0" brushRef="#br0" timeOffset="121">9729 14472 8020,'-4'-17'366,"0"0"-305,-1 0 0,5 5-284,0-1 254,12 6 1,-2 1 0,12 6-1,4 0 1,3 0 101,4 0 0,5 0 0,5 0 1,-1 0-638,2 0 0,0 0 49,3 0 418,2-6 1,-13 3 0,2-1 0,5-2 0,1 0 0</inkml:trace>
  <inkml:trace contextRef="#ctx0" brushRef="#br0" timeOffset="122">11246 13950 8020,'-12'-7'8,"-1"-3"0,0 5 226,0 3 1,-4 6-1,0 6 1,0 7 184,-1 8 0,-3 6 0,-8 9 0,0 3-105,0 3 1,-2 5-296,1 5 1,2-5-1,7 0 1,4-9-120,3-7 0,7-5-141,2-9 131,4-2 1,2-12-1,4-4 1,2-7-1,1-8 1,2-5-372,4-3 1,-1-2 363,4-8 1,-1-3-1,-1-6 1,4-2-112,0-2 0,-2-1 195,5 2 1,-7 1-1,2-5 1,-3 2 148,-1 3 1,-2 9 309,-2 6-129,-3 6 0,-6 16 0,0 10 231,0 14 0,-5 5-261,1 9 0,0 0-292,4 4 0,0 1 1,1-1-1,5-1-61,7-3 1,-1 3-36,5-3 0,3-5-115,2-3 1,3-2 0,3-7 0,4-2-154,0 0 1,-2-8 126,4-3 1,-7-3 93,-2-1 0,-5 0 8,-7 0 1,-9-4 50,-8 0 1,-6 0 165,-16 4 0,-2 0 0,-10 1 0,-2 3 89,-2 5 0,-2-2-52,-3 1 0,-1 1-105,5 4-68,1-6 1,4 3 0,1-5 0,3 1 0,5 0-207,7-4 0,9 1-60,9 2 1,5-4 344,8 3 0,30-18 0,15-10 0,9-1 0,-1 0 0</inkml:trace>
  <inkml:trace contextRef="#ctx0" brushRef="#br0" timeOffset="123">11884 14090 8020,'0'-13'439,"-6"2"-523,-2 2 0,1-1 0,-2 6 0,-1 1-294,-1 2 1,-3 8 782,-3 6 0,-2 5 0,-3 8 0,0 1 261,0 2 1,3 2-243,2 3-405,3 3 0,7-6 1,3 3-1,4-4 0,6-4-12,6-5 57,7 3 0,10-15 1,3-1-1,0-5 1,4-3-645,0 0 472,8 0 0,-4-10 0,3-4 0,-4-5 0,-2-3-461,-3-2 566,3-8 0,-16 0 0,-1-5 1,-9 2-1,-6 2-66,-4 2 0,-8-3 154,-6 4 0,-11 6-42,-10 7 1,-8 4 0,-5 5 0,-3 4-60,-1 2 1,4 8-236,1 2 1,5 8 24,-2 1 0,5 6 0,5-4 1,9 3-600,10-1 1,3-6 502,6 2 1,7-2 321,6-3 0,55-16 0,-25 0 0,0 0 0</inkml:trace>
  <inkml:trace contextRef="#ctx0" brushRef="#br0" timeOffset="124">12037 13809 8020,'-6'-25'-8,"3"-1"134,-5 1 0,1 1 0,-3 1 2211,1 2-1953,1 11 1,-1-1-1,2 12 1,0 5 10,0 6 1,4 11-253,-1 7 0,-2 10 0,1 1 0,-1 5 61,0 7 1,2 6-275,4 1 0,-4 4 1,0 4-1,2-33 0,1 2-415,0 0 1,0 1 0,1 33-349,0-3 1,0-5 439,0-3 0,2-1 0,1-8 0,2-7-668,2-7 0,-2-6 1061,3-5 0,-1-5 0,2 0 0,-4 1 0</inkml:trace>
  <inkml:trace contextRef="#ctx0" brushRef="#br0" timeOffset="125">12164 14676 8020,'0'-27'307,"0"-2"0,6 3-218,3 1 1,8 1 139,4 7 1,2 1-1,-1 8 1,-2 3 1635,-2 4-1692,5 1 1,-10 7 0,0 6 0,-8 7-200,-3 4 0,-4 1-82,-2 1 1,0-1-1,-8 1 1,-2-1-153,0 1 1,-4-1 136,1 1 0,0-2 0,4-2 0,2-2-180,2-1 1,-1-2 594,6-5-222,0-4 1,5-3 0,5-5 0,7 0 0,6-1-224,5-3 0,8-8-396,2-5 1,2 0 167,3 4 0,3 1 381,1-1 0,5-11 0,-3-3 0</inkml:trace>
  <inkml:trace contextRef="#ctx0" brushRef="#br0" timeOffset="126">13312 14039 8020,'-1'-13'25,"-2"-1"1,0-2 0,4 1 546,6 3-503,10 0 1,5 9-1,7-4 1,5 1-1,3 3 1,3 2-1,1 1-900,2 0 717,5 0 1,-13 0 0,1 0 113,-8 0 0,-17 11 0,-12 3 0</inkml:trace>
  <inkml:trace contextRef="#ctx0" brushRef="#br0" timeOffset="127">13261 14243 8020,'-4'-13'33,"0"0"-45,1 1 1,3 3-1,5 2 1,8 1 69,7 4 1,5-4-1,5 2 1,6 1-150,5 1 0,8 2 0,8 0 1,1-1-1110,3-3 1200,-4 2 0,-16-3 0,3-1 0,-1 2 0,0 1 0</inkml:trace>
  <inkml:trace contextRef="#ctx0" brushRef="#br0" timeOffset="128">15543 13720 8020,'-5'-18'0,"3"-1"0,-3-2 0,0 4 330,1 3 1,-6 2 0,2 4 101,-4 4 0,0 4 1,-1 4-1,-1 6-105,-3 5 1,1 7-250,-5 7 0,1 3 0,-3 3 0,4-1-216,0 2 1,-2-4 59,4 2 14,-6 0 0,9-6 0,-1-3 0,5-6 0,7-6-394,6-7 1,4-12 299,5-11 97,7-6 0,-4-1 0,7-7 0,-1-1 0,0-4 0,0-1 0,2-1-1,1 0 0,0-5 0,-1 1 0,-3 1 136,-2 1 1,3 5 55,-4 5 0,-1 6 0,-6 12 47,-2 4 0,-5 9-21,2 12-120,-4 11 0,-1 5 0,0 5 0,0 1 0,1 2-30,4 1 0,-4-1-16,3-3 1,-1 3-83,1-3 1,-1 1 0,4-1 0,0-4-157,0-3 0,2-3 176,4-3 1,-1 2 1,1-6 0,0-6 0,0-7 0,-1-2-191,1-2 276,-6 0 0,-2 0 0,-11 0 1,-7 0 166,-7 0 1,-9 0-76,-5 0 0,-5 0 16,-3 0 0,1 0 0,-6 1 0,0 2-22,2 1 1,1 2-85,6-2 1,1-2-126,3 2 1,4-3-558,9-1 0,11 0-134,14 0 0,10-1 799,16-3 0,16-11 0,9-6 0,6-3 0,1 0 0</inkml:trace>
  <inkml:trace contextRef="#ctx0" brushRef="#br0" timeOffset="129">16436 13631 8020,'-6'-13'0,"-1"2"0,-5 2-94,4 4 0,-4 5 0,0 1 0,-6 3 1,-5 6 430,-4 6 1,-1 4 0,1 5 0,0 2 628,2 3 1,-2 1-862,10 3 1,1-1 0,8-5 0,5 2-112,6-2 0,9-3-41,10-3 1,9-5 0,6-7 0,5-3-259,4-2 0,0 0 98,5-5 1,-4-2 67,0-2 1,-2-3-1,5-7 1,-2-3 30,0-5 1,-1-6 178,-9-2 0,-7-4-90,-5 5 1,-4-5 0,-9 4 0,-9 3 66,-9 4 0,-12 5 208,-17 5 0,-6 2-224,-11 2 1,-1 4-1,-2 6 1,-1 2-233,1 1 1,-2 6-242,5-2 0,3 5-95,10 4 0,10-3 1,4 3 535,4-2 0,59-8 0,20-2 0</inkml:trace>
  <inkml:trace contextRef="#ctx0" brushRef="#br0" timeOffset="130">16678 13312 8029,'-5'-31'0,"-2"4"0,-6-3 304,0 9 1,5 4 0,0 7 0,1 3 399,0 1 1,4 8-1,-2 8 1,1 5-40,-1 6 0,-3 9-491,4 4 1,-2 4-1,3 5 1,-1 5 136,1 6 0,-3 4-218,2 6-156,-6 5 0,7 2 1,-1-33-1,0 1 1,-1 0-1,0 0 1,-1 0-1,1-1-517,-2 1 1,1-1-1,-1-1 1,1 0 94,-7 26 0,2-9 1,1-4-1,3-6-441,1-7 1,2-6 925,4-10 0,0-8 0,0-8 0</inkml:trace>
  <inkml:trace contextRef="#ctx0" brushRef="#br0" timeOffset="131">16870 14205 8029,'5'-23'27,"2"-1"1,3 1-50,3 5 1,-2 5 14,11 5 1,-5-2-1,2 5 0,0 3 813,-4 0 1,0 8-610,-3 2 1,0 5 0,-4 3 0,-4 2-485,-2 2 1,-4 1 116,-2 5 1,-7-1-1,-6 1 1,1-2 19,2-3 0,1 2 0,1-6 0,0-2 7,4-1 1,2-1 522,6 0-249,0-6 1,7 3 0,5-6-1,5-1 359,2-2 1,3-1-300,3 0 1,1-4 0,-2 0 0,-3 1 529,-4 2-293,-3 1-281,-7 0 1,-4 1-1,-11 2 1,-9 3 5,-6 1 1,-8 1-273,-3 5 0,-3-5-34,-1 1 1,4-5-1,1 3 1,2 0-696,2 0 1,4-2 61,4 3 786,2-5 0,24-14 0,3-11 0</inkml:trace>
  <inkml:trace contextRef="#ctx0" brushRef="#br0" timeOffset="132">19611 13860 7987,'-14'-4'-41,"-3"0"1,-3 1 0,-1 0 387,0-1-76,5 3 0,-2-5 0,6 7 774,4 4-967,2-4 1,12 5 0,4-5 0,7 2 0,8 1 0,9-1 0,7-2 89,6-1 0,14 0 0,8 0 0,-30 0 1,2 0-45,3 1 0,1-2 1,6-1-1,1-1-1425,7-1 1,1-1 1312,6 0 1,2-1 0,-18 2-1,2-1 1,0 1 0,3 0 0,1 0-1,0-1 1,3 1 0,1 0 0,1 0-1,2-1 1,0 1 0,1 0 0,1 0-1,-1-1 1,1 1 0,-2 0-1,0 0 1,-1-1-17,0 1 0,-2 0 1,1 0-25,1-1 0,-1 1 1,0 0-1,0 0 1,-1-1-1,1 1 1,-1 0-1,1 0 1,-1 1-1,-2-1 0,-1 1 1,0 0-1,-5 0 1,0 0-1,-1 0 1,-2 0-1,-1 1 1,0-1-1,20-1 1,0 1-30,-2 0 0,0 1 0,-6 2 1,-1-1-1,-5 1 0,-2 0 0,-7 0 1,-1-1 36,-5-1 0,-1-1 0,25 2 93,-7-3 0,-7-2 1,-6 0-1,-9 1 264,-6-1 0,-7-4-113,1 2 1,-8 1-1,0-1 292,-4 3-252,-7-5 1140,2 8 1,-5-9-1874,0 3-681,-5 2 488,3 0 0,-9 6 0,2 0-1639,-2 0 2301,4 0 0,-10 6 0,3 1 0</inkml:trace>
  <inkml:trace contextRef="#ctx0" brushRef="#br0" timeOffset="133">26076 13032 7987,'0'-13'15,"0"-4"1,0 0 0,0 1 558,0 2 0,-2 7 1,-3 3 575,-8 2-1079,-5 14 0,-9-2 0,-3 12 0,-4 5 1,-4 7 326,-5 7-334,3 5 0,-3 0 0,6 1 0,3 1 0,5 2-227,7 1 49,3 0 1,12-6 0,4-4-1,8-5 1,7-8 0,10-5 0,5-6-11,2-3 0,7-7 0,-2-3 0,3-4 115,1-4 0,3-3 0,-3-7 1,-5-2 21,-5-1 1,-8-6 51,-3 2-61,-3-3 1,-8-1 0,-6-1 0,-9 1-1,-6-1-5,-7 1-79,-7 5 0,-1 1 0,-7 7 0,-4 0 0,-2 4-108,0 3 1,-4 5-29,4 5 1,2 2 0,7 6-1,6 1-463,5 3 0,6-2 200,9 7 1,5-7 478,11 2 0,34-12 0,16-7 0,7 1 0,1 1 0</inkml:trace>
  <inkml:trace contextRef="#ctx0" brushRef="#br0" timeOffset="134">26038 12866 7987,'-19'-30'0,"-2"0"0,1-2 48,-1 6 0,4 4 1,-3 9-1,2 0 195,2 0 0,-4 6 611,-1 3-717,2 2 1,-5 4 0,3 4-1,-3 5 1,-3 6 0,-1 3-1,-3 4 64,-2 4 0,-1 6 1,-4 9-1,0 3-17,-1 4 1,0 7-253,17-28 0,1 1 48,1 4 0,0 0 1,-2 1-1,0 1 0,3 2 1,2 1-1,0-1 0,1 0 1,3 0-1,1-1 0,2-1 1,1 0-1,-4 32-53,5-2 0,2 0-46,6-2 98,6-9 0,5-7 1,8-4-1,0 2 1,6-1 146,3-4-132,4 2 1,8-17-1,3 3 1,3-5 0,5-6-61,5-4 0,-1-4 38,9-10 1,-2-1-20,-26-1 1,0 0 0,4-4 0,1-1 0,2-3 0,-1-3 0,0 0 0,0-2 57,0-1 0,-1-2 0,0-4 0,0-3-206,2 1 1,-1-3-1,1-4 1,-2-2 217,-4 2 0,-2-1 1,1-4-1,-2-1 1,-7 1-1,-2-1 1,-1-2-1,-1-2 43,-2 0 1,-1-3-1,-2-2 1,-2-1-10,-4-2 1,-3 0 0,0 1 0,-1 0-12,-3-1 0,-1 0 1,-2 1-1,-1 0 1,-4-2-1,-3 1 1,-2 1-1,-1 2 122,-1 2 1,-3 2-1,-2 1 1,-2 4-130,-21-23 1,-6 9 153,-7 9 1,-9 5 0,-2 7 0,-3 10-187,-6 9 0,34 7 0,0 2-1,-1 1 0,0 2 0,-2 2 0,0 1-139,2 2 1,0 1-1,1 4 1,1 2-1,-23 21 1,5 3-465,6 1 0,11 6-313,12 3 1,6-3 198,11-2 1,2 2-1,7 0 711,4 2 0,0-4 0,7 5 0,0 1 0,4 2 0</inkml:trace>
  <inkml:trace contextRef="#ctx0" brushRef="#br0" timeOffset="135">9742 16054 8204,'-13'-9'59,"0"1"1,1-1-1,-1 2 1,0 3 476,0 2 0,5 2 0,1-1 121,1-3-532,7 2 0,12-3 0,8 3 0,5-2 1,2-3-1,3-2 0,3 1 29,6-2 1,3-6 0,5-1 0,-1 2-146,1 1 0,1-3 1,2 0-1,-1 1-237,-3 2 1,-5 2 0,-9 4-1,-8 4-641,-6 2 0,-8 2 192,-7 0 1,-11 6-1,-14 2 319,-3 4 0,-2 0 0,1 1 0,-1 0 358,1 0 0,-1-2 0,1-2 0,5 2 1,-3-8-1,5 4 1,-1-1-1,1-4 1,2 0 0,2-2 130,2 0 1,3-2 450,1-2 1,5-3 1369,-2-6-1055,4 6-523,1 2 0,0 20 1,0 6-15,0 5 1,0 6-359,0 2 0,0 3 9,0 2 0,0 4 0,0 4 0,0 1-450,0-1 0,0-3-352,0-6 1,1-1 220,4-3 1,-2 0 569,5-8 0,23-9 0,10-12 0</inkml:trace>
  <inkml:trace contextRef="#ctx0" brushRef="#br0" timeOffset="136">10277 16436 8204,'0'-25'67,"0"-1"0,6 6-28,2 3 1,4 3-94,1 1 354,-1 6 0,1 2 1,0 6-1,-2 3 1,-1 5-1,-3 2 1,-1 3 112,-3 3 0,-2 4-268,-1 9-249,0-3 1,-1 6 0,-2-5-1,-3 2 1,-1-2 0,-3-1 0,-1-1-88,-2-1 1,5 3 0,0-2 0,1-6 588,0-5 0,3-3 356,-4-4 46,5 3-428,-3-9 0,12-1-292,2-5 1,8-6 0,2 2 0,2-4-268,3 0 1,5-1-363,2 0 0,0 5 96,-5-1 1,5 1-1,1-4 1,0 2 452,0 2 0,22-23 0,1-10 0</inkml:trace>
  <inkml:trace contextRef="#ctx0" brushRef="#br0" timeOffset="137">11616 16079 8204,'-1'-16'56,"-2"2"1,-1 3-1,2 0 283,5-1 1,6 1-1,6 2 1,4 4-1,2 1 1,4-1-342,4 2 1,2-2 0,-3 1 0,3 1-798,2 1 0,-5 2 186,2 0 1,-4 0 612,-5 0 0,-25 23 0,-12 5 0</inkml:trace>
  <inkml:trace contextRef="#ctx0" brushRef="#br0" timeOffset="138">11629 16283 8204,'-6'-13'0,"5"-4"0,-3 0-99,2 6 1,2 4 0,2 4-1,2-1 874,4 1-625,4 2 1,2 1 0,3 0-1,4 1 1,3 2 0,2 1-1,-1-1-933,1-2 1,5 1 782,3 2 0,2-8 0,4-2 0,4 2 0,0 0 0</inkml:trace>
  <inkml:trace contextRef="#ctx0" brushRef="#br0" timeOffset="139">14077 15607 8204,'0'-24'-92,"0"1"0,2 4 1,2 0-1,6 4 1,4 0-1,4 4 376,2 3 1,1 2 0,3 6 0,-1 0 700,-2 0-943,-5 0 1,-2 10 0,-7 4 0,-1 4 0,-3 5-112,-2 1 0,-11 6 0,-4 1 0,-4 2-97,-5 2 0,5-4 0,1-1 1,2-3-17,3-2 0,0-5 0,4-3-10,4-3 1,4-6 882,4-4-532,9-3 0,6-2 0,7-2 0,-1-3 1,1 1-1,-1-1 0,-1 3 568,-2 2-683,2 1 1,-10 0-1,3 1 1,-3 3 0,-1 5-1,-2 2 1,-2 2 88,-5 0 0,-3 4-92,-1 0 1,-5 0-1,-4-4 1,-2-1 13,-2 1 1,-4-2-68,0-2 0,-6 1 0,2-5 0,-3 1-249,-1 0 1,-1-1 94,1 0 1,1-4-62,2 3 1,4-2 0,5-2 0,0 0-1528,1 0 1754,5 0 0,58-46 0,-16 18 0,0 0 0</inkml:trace>
  <inkml:trace contextRef="#ctx0" brushRef="#br0" timeOffset="140">14791 15454 8204,'0'-25'185,"0"-1"1,4 2 663,1 3 1,5 8 35,-2 9 1,-2 10-214,-2 6-475,-3 7 0,-2 8 0,-2 4 0,-3 7 0,-1 6-9,-3 1 1,1 5 0,-1-3 0,3 2-292,1 2 0,-3 4-859,5 1 701,0-1 0,4-10 0,0-2 0,0-3 0,1-4-1198,4-2 0,-3-8 190,7-9 1269,-6-3 0,2-13 0,-5-2 0</inkml:trace>
  <inkml:trace contextRef="#ctx0" brushRef="#br0" timeOffset="141">14077 16436 8204,'-24'-13'0,"3"1"0,4-1 0,3 0 0,8 6 0,6 3 455,6 2 0,9 2 1,5-1-1,7-2 1,4-1 119,5 1 1,5-3-1,4 1 1,3-2-319,5-3 0,2 3-522,0-2 124,-3 6 1,7-7-1,-7 5 1,-1-1 0,-6 0-551,-4 3 1,-9 3-1,-6 5 1,-6 3-1594,-5 4 2284,-6 0 0,-32 17 0,-16 6 0,0 3 0,0 1 0</inkml:trace>
  <inkml:trace contextRef="#ctx0" brushRef="#br0" timeOffset="142">14447 16640 8204,'-13'-6'-63,"0"-2"1,5 2 76,-1 2 1,5-2 0,-4 3 18,-2 5 0,-2 8 700,0 7-592,-1 5 1,-1 3-1,-3 6 1,-3 1-1,-1 4 1,-1 2-1,0 4 6,-2 5 0,4-3-126,3-1 0,3-9 0,2-5 0,4-3 112,4-5 1,4-7-116,4-5 0,0-6 0,7 1 0,4-3-44,-1-1 0,6 0 20,1 0 1,3 0-200,1 0 0,1-1 0,-1-2 0,1-1-876,-1 1 1,1 2 588,-1 1 0,-1 0 167,-2 0 1,0-2 324,-5-2 0,6-26 0,-3-11 0</inkml:trace>
  <inkml:trace contextRef="#ctx0" brushRef="#br0" timeOffset="143">14587 16959 8204,'-6'-13'0,"5"-4"583,-3 0-120,2 0 0,-2 4 0,0 1 1358,1-1-1600,-4 6 1,6 2 0,-4 11 0,4 7 161,1 7 0,0 5 3,0 5-350,0 3 0,0 5 0,0 0 1,0 0-1,0-1 339,0-3 1,0 3-3005,0-3 1954,0-3 1,1 5 0,2-7 0,1 0-1,1-4 675,0-4 0,36-59 0,-13 9 0,0 0 0</inkml:trace>
  <inkml:trace contextRef="#ctx0" brushRef="#br0" timeOffset="144">15072 16780 8182,'-6'-18'0,"3"4"807,-5-3-572,-1 3 1,-1 6 0,-1 4 0,-5 6 0,-2 6 101,-5 9 0,-5 7 1,-2 6-1,2 4 160,1 3 0,3 7-158,3 3-293,2 2 1,6 2 0,2-1-1,3-4 1,5-3-281,6-3 1,8-8 0,7-3 0,2-7-154,3-5 1,2-8 189,5-5 0,-2-4 15,6-4 0,-4-9 1,3-7-1,-3-3-109,-6-2 1,0 2 239,-7-6 1,-2 2 299,-6 1 0,-5 1 0,-8 1 0,-6 2 240,-6 5 1,-4 9-461,-5 4 0,-5 2-38,0 2 0,-4 6 1,5 4-1,0 4-623,2 3 0,8 6-1081,2-2 1713,8-3 0,37 6 0,15-4 0</inkml:trace>
  <inkml:trace contextRef="#ctx0" brushRef="#br0" timeOffset="145">15875 15977 8182,'-13'-14'29,"6"-3"1,6 10 0,6 0 0,10 2 166,3 4 0,8 1 0,5-1 0,1-2 666,4-1-789,1-6 0,1 7 0,1-6 0,4-1 0,2 0 0,1 0 0,-5 3-347,-6 2 1,-4-4 23,-5 5-353,-1 0 1,-12 4 0,-10 0 95,-13 0 1,-4 0 0,-6 0-1,0 0 514,0 0 0,0 4 0,-1 0 0,4-1 106,3-2 1,1 4 0,1-1 604,-1-1 0,1 0-16,4 1-386,-3-3 0,9 11 0,-2-4 1,1 5-1,0 4 1375,-1 4-1488,0 3 0,4 7 0,0 5 0,0 5 0,0 6-81,0 2 0,0 2 0,0 0 0,0 0-455,0 0 0,0-5 192,0-4 0,0-8-426,0-4 1,1-5-1,2-3 1,3-7-2089,1-5 2655,1 1 0,11-32 0,1-1 0</inkml:trace>
  <inkml:trace contextRef="#ctx0" brushRef="#br0" timeOffset="146">18859 16793 8182,'0'-18'128,"0"-1"0,0-2 866,0 4-789,5 8 0,-2 11 1,6 9-1,-1 6 1,1 4-1,-2 6 1,-2 5 45,-2 0 0,-3 9 1,-4-3-1,-6 2-306,-5 0 1,-5 2-477,-6 1 217,1 5 1,-6-8-1,-2 1 1,-1-4 0,1-6-1,2-4 1,4-7 313,5-5 0,3-59 0,6-14 0</inkml:trace>
  <inkml:trace contextRef="#ctx0" brushRef="#br0" timeOffset="147">20822 15365 8182,'-4'-13'186,"0"0"134,1 1 0,9 3 1,5 2-1,7 0 0,5 1 1,7-1 60,5 0 0,2 3 0,11-5 0,3 1-125,3 1 1,7-4-590,-1 2 148,2 3 1,-10-4 0,-5 6 0,-7 1-1,-8 2-871,-6 1 425,-6 0 1,-10 0 0,-6 1-1,-8 2 631,-6 1 0,-7 2 0,-2-3 0,1 1 0,-1-1 0,-2 3 0,4-2-79,0 0 0,4-4 0,1 0 0,-1 0 0,0 0 1,0 0 269,1 0 155,-1 0 1,0 4 0,2 2 319,2 1 1,-1 2-202,6 3 0,-4 3-229,3 2 1,1 7 0,4 8 0,0 4 77,0 3 0,0 8-296,0 0 1,0 2 293,0 2-302,6 0 1,-5 0 0,5-1 0,0-3 0,1-6-509,0-6 1,3-3-296,-6-7 1,4-1 110,-3-3 0,5-2 0,-3-6 682,0-1 0,10-16 0,-3-4 0</inkml:trace>
  <inkml:trace contextRef="#ctx0" brushRef="#br0" timeOffset="148">21728 15977 8182,'0'-13'1595,"0"1"-479,0 4-815,0 20 1,0 3 0,0 17-1,0-3 104,0 1 1,-6 4-325,-2-4 1,0 4 0,1-3 0,2 0-118,2 0 0,-3 3-386,2-4 0,0 0 1,4-5 421,0 1 0,22-6 0,7-2 0</inkml:trace>
  <inkml:trace contextRef="#ctx0" brushRef="#br0" timeOffset="149">22633 15684 8182,'-11'-17'23,"2"0"1,5 1 0,3 2 174,1 1 1,9 6-1,6 3 1,3 2 0,6 2-1,3 0-85,3 0 1,5 0 0,1 0 0,3 0-1163,4 0 0,-2 0 1049,-7 0 0,8 12 0,-2 2 0</inkml:trace>
  <inkml:trace contextRef="#ctx0" brushRef="#br0" timeOffset="150">22659 15964 8182,'-13'-12'629,"1"-1"757,4 0-1319,2 6 1,12 1 0,4 6 0,5 0 0,7 0-1,3 0 1,4 0-78,0 0 0,7 0 0,-1 0 0,5 0 10,2 0 0,7-4 0,7-3 0,2 0 0,0 0 0</inkml:trace>
  <inkml:trace contextRef="#ctx0" brushRef="#br0" timeOffset="151">24303 15301 8182,'-11'-1'120,"1"-2"1,2-1 381,-2 1 1,5 1 0,5 2 0,8 0 604,3 0-939,13 0 0,-1-4 0,11-1 0,3-3 0,2 0 257,4 1-420,5-4 0,-3 3 0,6-4 0,-1 0 0,-3 2-1252,-5 2 638,3 5 1,-12-3 0,-3 6 0,-10 0 608,-6 0 0,-41 0 0,-10 0 0</inkml:trace>
  <inkml:trace contextRef="#ctx0" brushRef="#br0" timeOffset="152">25591 14766 8182,'-5'-13'-207,"2"0"0,-6 0 0,-2 2-18,-5 3 0,1 2 622,-6 6-150,-1 6 0,-9 2 0,-3 9 1,-3 6-1,-1 5 0,1 8 1,2 5 397,1 5 1,5 4-596,0 1-47,7 6 0,5-6 1,10 1-1,7-5 1,9-5-1,8-3 1,7-5 2,4-3 0,8-7 0,-2-7 0,4-4-30,4-5 1,0 2-159,4-6 178,-5 0 0,3-5 1,-5-3-1,-1-5 0,-3-3-32,-5-5 0,-7-2 1,-15-4-1,-4 2 40,-2-1 1,-5-5 11,-6 1 0,-5-1 4,-11 10 0,-6 0 0,-3 4 1,-3 2-38,-1 3 0,-1 2 28,1 6 1,1 0-258,3 0 1,-1 6 0,6 2 0,5 5-248,6 4 0,5-2 142,5 7 351,8-7 0,32-4 0,16-3 0,5-2 0,-1 0 0</inkml:trace>
  <inkml:trace contextRef="#ctx0" brushRef="#br0" timeOffset="153">26229 14766 8182,'-6'-26'0,"0"-2"0,-2 2 412,-3-2 214,9 14 1,-3 11 0,5 13 0,0 7 60,0 6 0,0 2-412,0 5 0,1 4 1,2 7-1,1 3 261,-1 1 1,-2-2-534,-1 3 0,0 0 0,0 2 0,0-3-781,0-1 0,-4 2 331,0-8 0,-5 6 1,4-10-1,-2-3-841,-3-3 1,-2-8 1287,0-3 0,-30-8 0,-6-4 0</inkml:trace>
  <inkml:trace contextRef="#ctx0" brushRef="#br0" timeOffset="154">24750 16041 8182,'-13'0'0,"0"-2"0,0 0 0,1-4 163,-1-1 1,7 3-1,8-4 1,10 3 0,14 2 374,11 2 0,12-5-415,11-3-144,-24 4 0,2-1 0,1 0 1,2-1-1,7 1 0,1 0 1,3-1-1,0 1 0,3-1 1,1 1 191,2 0 1,0-1-194,4 1 1,-1 0-1,0-1 1,-1 1 0,1 0-1,0 0 1,-4 1 0,-1 0-1,-4 1 1,-1 0 0,-3-1-1,-2 0 1,-2 0 0,-2-1-189,-1-1 0,-1 1 0,30-3 79,-11 1 182,-8-1 0,-20 1 1,-5 1-1,-9 0 0,-9 1 1,-9 0-35,-10 4 1,-6-4-299,-5 2 84,-2-1 0,4 5 0,-5 0 0,-1 2 0,1 1-967,-1 1 1164,1 6 0,-12 14 0,-3 10 0</inkml:trace>
  <inkml:trace contextRef="#ctx0" brushRef="#br0" timeOffset="155">25553 16219 8164,'0'-25'-359,"1"1"1,2 5 320,2 11 0,-3 13 0,-7 18 1,-8 5-46,-7 6 154,-10 3 1,1 2 0,-7 0-1,-1 2 1,2 2 1214,-2-2-1153,6-1 1,0-2 0,7-1 0,2-3-1,7-6 1,5-5 0,7-8 5,6-5 1,5-4-1,11-6 1,5-2-53,4-2 0,9-3 0,0-6 0,4 1-136,0-1 1,-1 0 0,-2 2-1,0 1-103,1 1 1,-3 5 0,-3-3 0,-6 1-308,-4 3 0,-8 2 0,2 1-1977,-3 0 2436,-1 0 0,-29-11 0,-6-3 0</inkml:trace>
  <inkml:trace contextRef="#ctx0" brushRef="#br0" timeOffset="156">25706 16436 8164,'0'-18'0,"-4"3"228,0-2 0,-1 3 0,4 3 211,-3 2 1,2 5-252,-2 8 1,3 4 79,1 4 1,0 7 0,0 3-1,0 5 82,0 3 0,0 4-113,0-4 0,0 5-220,0-1 1,0 3-1,0 1 1,0 1-2,0-1 0,0 0-165,0 0 1,0-1-392,0-3 0,0-3 1,0-7-1,1-2-435,3-5 1,-1-5-404,6-3 1378,-1-3 0,16-46 0,3-10 0</inkml:trace>
  <inkml:trace contextRef="#ctx0" brushRef="#br0" timeOffset="157">26267 16372 8097,'-6'-25'-28,"-2"-1"1,-3 6 108,-2 3 1,0 9 0,-1 5 0,-2 7 416,-1 9 1,-10 6-242,2 6 0,-3 6 0,1 3 0,-2 4 8,0 5 0,0 1 33,8 3-195,-3 2 1,11-8 0,0 5-1,8-1 1,3-3-24,2-2-261,12-4 0,-2-17 1,11-3-1,3-6 1,3-6-514,3-2 626,-1-2 1,1-6-1,0-3 1,-2-3-1,-1-5 11,-1-5 0,-7 3 65,-2-3 1,-8 1-1,-5-4 1,-2 0 201,-2 4 0,-12-1-134,-5 5 0,-5 1-66,-4 7 0,-1 0 1,-1 4-1,-3 2-99,-2 2 0,5 7-105,-2 2 0,3 4-149,2 0 0,6 5 1,6 0-1,8-1-763,3-2 1106,8-1 0,30-14 0,14-8 0,6 1 0,0 0 0</inkml:trace>
  <inkml:trace contextRef="#ctx0" brushRef="#br0" timeOffset="158">26522 16347 8097,'-6'-20'272,"5"-3"0,-3 6 1,2 2 314,2 1 0,2 2 0,3 2 1,7 3-132,3 2 1,-11 4-361</inkml:trace>
  <inkml:trace contextRef="#ctx0" brushRef="#br0" timeOffset="159">27134 15008 8105,'-13'0'81,"1"-1"1,-3-2 0,0-2 562,-2 3 0,7 0 0,10 2-33,7 0 1,6 0-489,4 0 0,4 0 0,7 0 0,4 0 95,0 0 0,4 0 152,6 0-429,3 0 0,6 0 1,0-1-1,0-2 0,2-3 1,1 1-1,1-2-365,-1-1 1,-7 1 0,-6-3 0,-6 3-746,-5 2 716,-9-5 155,-8 8 0,-10-3 0,-12 5 0,-9 1 0,-9 2 0,-7 3 0,-3 1 298,-1 3 0,-1 0 0,1-2 0,0 3 0,1-8 0,3 4 0,6-1 0,4-3-456,2-2 1,7-1 2070,-2 0-1113,8 6 0,5 2-26,8 9 1,-1 3 0,4 7 0,0 3 177,0 4 0,-4 8-599,1 5 0,2 4 51,-2 4 0,1-2 1,-5 3-1,0 0-157,0-1 1,0-1-410,0-7 1,-5-4-140,1-4 1,-2-8 0,4-6 598,-3-6 0,1-56 0,4-14 0</inkml:trace>
  <inkml:trace contextRef="#ctx0" brushRef="#br0" timeOffset="160">28218 16181 8302,'0'-18'0,"-1"5"28,-4 0 0,4 3 0,-3 10 0,2 7 0,2 7 238,0 8 1,-4 3 0,-2 4 0,-1 2 0,-4 0 0,-3 1-380,-3 1 0,-2 0-572,2 1 452,-3 2 0,-5-7 1,1 3-1,1 0 233,2-4 0,-6-13 0,-6-3 0</inkml:trace>
  <inkml:trace contextRef="#ctx0" brushRef="#br0" timeOffset="161">29544 15225 8181,'-6'-13'-51,"4"0"0,-6 0 1,4 2-1,6 1 130,5 2 1,8 5-1,4-3 1,2 2 0,6-2-1,6 1 613,3-1 0,4-4-618,3 2 0,-2-2 1,5 0-1,1 3-251,-2 1 1,2-3-75,-9 5-130,-2 0 1,-12 3-1,-3-2 1,-4-2-128,-3 3 1,-14 0 0,-7 2 0,-8 0 507,-5 0 0,-1 0 0,-6 0 0,0 0-9,1 0 1,-5 4 0,8 1 0,2-2-22,1-2 1,3 0-115,5 4 597,-1-4 1,0 6-1,0-3 1,2 5-1,3 4 1242,3 4-1485,-2 2 0,6 7 0,-3 1 1,2 3-1,2 5 264,0 6 1,0 4-541,0 6 1,0-4-1,0 0 1,2 0-433,2-2 1,-3 7-118,3-5 1,-2 0-988,-2-9 1602,0 0 0,-11 1 0,-4-1 0</inkml:trace>
  <inkml:trace contextRef="#ctx0" brushRef="#br0" timeOffset="162">30105 15837 8151,'2'-26'0,"0"2"0,4 3 519,1 4 0,-1 4-238,7 5 1,-4-2 0,8 5 0,-4 4-85,-4 4 1,1 4-1,-6 7 1,-1 2-157,-2 1 1,-1 5-396,0 0 289,0-4 0,-1 6 0,-2-3 1,-1 2-1,-1-2-704,0-4 658,3 3 1,-3-6 0,5 3 0,0-2-67,0-3 227,0 1 1,0-4-1,1-2 1,3-2 107,5-2 0,2 0 1,2 0-75,0 1 0,-1 5-36,1-5 0,-6 6 0,-1-2 0,-2 4 52,0 0 1,1 1-54,-5 0 1,-2 0-47,-2-1 0,-3 5 0,-6-1 0,0-3 1,1-3 1,-5-2-10,0 5 1,-6-2 0,2-2 1,-2-2 0,0-4-1,4 1 10,0-1 1,4-3-289,6-5 0,-1 1-49,6-9 0,0 3 1,5-8 332,3 0 0,25-24 0,12-10 0,-11 13 0,0 0 0,0 0 0</inkml:trace>
  <inkml:trace contextRef="#ctx0" brushRef="#br0" timeOffset="163">30781 15569 8151,'-4'-17'39,"-2"0"1,0 1 0,-1 2 288,0 1 1,6 5-1,1 1 1,7 1 0,6 3 5,4 2 0,2 1-444,7 0 0,-1 0 1,1 1-1,-1 2-541,1 1 0,-1 2-873,1-2 1524,-1-2 0,-16 15 0,-5-3 0</inkml:trace>
  <inkml:trace contextRef="#ctx0" brushRef="#br0" timeOffset="164">30743 15747 8151,'-6'-7'-226,"-1"-4"60,-6 4 0,6 1 488,3 6 1,5 2 0,6 5 0,6 0-241,1 0 1,6-3-1,3 3 1,4-1-938,2-3 855,7 4 0,13-17 0,8-7 0,8 2 0,0 0 0</inkml:trace>
  <inkml:trace contextRef="#ctx0" brushRef="#br0" timeOffset="165">31852 14944 8376,'6'-18'44,"-3"-3"1,4-8 0,-2 1-1,0 1 1,-1 3 940,0 1 0,0 6 216,-4 9-1010,0 10 0,0 1 0,-1 16 1,-2 5-1,-3 6 0,1 2 0,-2 4-51,0 0 1,2 4-187,-3 3-232,5-4 0,-3 7 1,5-5-1,-2 1 0,-1-1 1,1-1-1,2-2-817,1 0 1,0-5 0,0-3 1094,0-3 0,34-53 0,8-12 0</inkml:trace>
  <inkml:trace contextRef="#ctx0" brushRef="#br0" timeOffset="166">32273 14855 8156,'0'-14'0,"0"-3"-236,-6 3 0,3 1 0,-4 10 0,0 6 289,0 5 0,-1 8 1,-5 2-1,0 2 290,0 3 0,1 1 0,-1 0 0,1-1-304,4-2 0,2-5 0,6 1 0,2-3 12,2-2 1,4 1-1,9-1 1,5-4-1,2-4 0,6-2 0,-1-1 1,0 2 70,-2 1 1,-2 2-1,-1-2 1,-3 5 129,-4 2 0,-4 3 25,-4 3-228,-4-3 1,-5 10 0,-1-2 0,-3 2-1,-6 1-31,-6 1 0,1-5 1,-8-1-1,-3-2-149,-2-2 1,-2-2-399,5-1 228,-6-1 1,4-3-1,-3-2 1,4-1-1,4-3-563,1-2 0,4-2 259,-5-4 605,7-2 0,-9-40 0,4-8 0</inkml:trace>
  <inkml:trace contextRef="#ctx0" brushRef="#br0" timeOffset="167">32247 14919 8164,'6'-14'7,"2"-3"1,5 2 69,4-2 1,3 3 389,6 1-505,-1 6 0,1 2 0,-1 5 1,1 0-1,-1 1-234,1 3 1,-7 3 0,0 5-1,-4-2 272,-2-2 0,-3 6 0,-10 6 0</inkml:trace>
  <inkml:trace contextRef="#ctx0" brushRef="#br0" timeOffset="168">31482 15849 8180,'0'-8'190,"0"-1"1,6 2 220,2-1 1,8 2 0,4 5 0,2-2-261,5-1 0,13-2 0,3 3 0,6-2 37,6-3 1,4 1-230,4-1 2,7-3 1,-5 8 0,3-4-1,-3 1 1,-4 3 0,-6 2 0,-11 1-573,-11 0 0,-6 1 1,-13 3-7,-3 5 1,-14 4 616,-5 4 0,-26 6 0,-12 2 0,-5 5 0,-1 1 0</inkml:trace>
  <inkml:trace contextRef="#ctx0" brushRef="#br0" timeOffset="169">31712 16194 8162,'-6'-13'-154,"3"5"-155,-5-1 439,5 6 1,-4-2-1,3 7 1,-6 5 735,-6 6-812,2 8 1,-6 1 0,4 7-1,-2 5 1,0 3 140,-1 2-105,2-1 0,0 0 1,2 0-1,2 1 0,4-3 1,4-3-1,2-8 95,1-6 0,8-6-15,3-5-133,8 3 0,-2-9 0,6 1 0,4-5 1,1-3-97,4-2 1,4-1-1,-4-1 1,-2 1-187,-1 3 1,-1-4 193,-1 5-600,1 0 0,-6 0 0,-3-1 651,-3 2 0,-24-9 0,-6-2 0</inkml:trace>
  <inkml:trace contextRef="#ctx0" brushRef="#br0" timeOffset="170">31967 16360 8130,'-6'-13'0,"0"0"372,-2 0 1,1 5 231,3-1 0,2 8-19,-2 1 1,3 7 110,1 10-529,0 3 0,-5 7 0,0 2 1,-2 5-1,-2 5 195,2 3 1,-4-1-454,2 6 0,-1-2 0,0 4 0,2-3-173,-2 2 1,3-4-101,-2-1 0,6-5 1,-1-5-1,3-8-1032,1-6 1,1-7 767,3-3 1,4-3 627,4-6 0,24-40 0,5-10 0</inkml:trace>
  <inkml:trace contextRef="#ctx0" brushRef="#br0" timeOffset="171">32362 16423 8069,'-13'-12'0,"1"0"204,-1 4 1,-4-2 0,0 6 0,1 2 519,2 5 1,0 10-421,-3 8 1,3 4-66,-3 5-111,-3-3 0,10 10 1,-3-3-1,2 3 1,1 1-67,1 0 1,4-4 0,6-1 0,3-3-176,5-6 0,4 0-116,4-7 0,4-6 0,7-7 0,2-2-111,-2-2 0,-1-6 145,-1-2 0,-2-4 130,-3 0 1,2-3 0,-8-2-1,-2-2 18,-3-1 0,-9-3 222,-1 6 1,-7 0-110,-10 4 182,-2 1 1,-7 0 0,-1 4-1,-1 3 1,-3 4 29,-2 1 1,3 3-124,-4 5 1,6 1 11,-2 8 0,9-3 1,5 0-1,6 2 429,6 1-596,3-6 0,32-17 0,17-11 0,2 0 0,-1-1 0</inkml:trace>
  <inkml:trace contextRef="#ctx0" brushRef="#br0" timeOffset="172">32949 15480 8136,'0'-13'-443,"0"0"1268,0 0-581,0 6 1,1 2 0,5 5 0,5 0 0,5 0 0,1 0 383,1 0 0,3 0-547,9 0-93,3 0 1,5 0-1,2 0 1,1 0 0,3-2-1,-1-1 1,1-1-462,-3 1 0,-2-2 1,-5 0-1,-6 1-479,-5-1 1,-5 2 622,-5-6 0,-7 6 0,-6-1 0,-9 3 329,-7 1 0,-2 0 0,-3 0 0,-3 0 0,4 0 0,-4 0 0,1 0 0,3 0 0,2 0 0,2 0 0,2 0 0,1 0 140,1 0 1,-1 4-1,0 2 523,0 1 0,6-3-312,3 4 1,3 1 57,1 4 1,-2 1 0,-1 3 0,-1 4 338,1 3 0,2 3-437,1 3 0,-4 7 83,-1 5-244,-5 6 0,8 2 0,-7 5 1,1 0-1,-1 1 288,1-1 0,3-5-188,-3-8 0,5-8-983,-1-4 0,2-5 0,2-3-3610,0-5 4343,0-9 0,-5-19 0,-2-10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2:42:08.017"/>
    </inkml:context>
    <inkml:brush xml:id="br0">
      <inkml:brushProperty name="width" value="0.09086" units="cm"/>
      <inkml:brushProperty name="height" value="0.09086" units="cm"/>
      <inkml:brushProperty name="color" value="#FF0000"/>
    </inkml:brush>
  </inkml:definitions>
  <inkml:trace contextRef="#ctx0" brushRef="#br0">21842 14957 7978,'-8'4'-441,"1"2"1,1 1 0,3 3 440,2 1 0,1-4 0,17 22 0,4-1 0</inkml:trace>
  <inkml:trace contextRef="#ctx0" brushRef="#br0" timeOffset="1">19968 14230 7978,'-18'-7'0,"-2"-4"1,0-3 51,3 2 0,3-1 0,1 6-211,0 0 1,5 2-256,-1 5 329,6 0 0,-2 1 101,5 3 0,0-1-31,0 6 40,-6-1 0,5 2 0,-4 1 0,4 4 0,1 0 0,0 4 0,-1 3 246,-4 7-234,4-3 0,-5 16 1,6-3-1,-1 7 0,-2 7 37,-1 10 1,0-24 0,-1 1-46,3 4 0,0 1 0,-3 4 0,0 2 0,1 0 0,0 1 1,-2 4-1,0 1-1334,0 4 0,0 0 1317,-1 5 0,1 0 0,1-2 1,1-1-1,1 2 0,-1-1 1,1-1-1,1-1 0,0 0 1,1-1 28,0 0 0,0 0-7,1 2 1,0 0 0,1-5-1,0-1 1,0 1 0,2-1-1,0-3 1,1-1 0,0-1-1,1-2-740,-1-1 1,0 0 716,0 2 1,1-1 0,2-10 0,1-1 0,-1 0 0,0-1-1,5 30 1,-2-6-58,-3-3 1,3-3-70,-6-10 0,4-7 0,-3-11 0,-1-5-395,1-6 224,-3-3 654,4-7 0,-6-3 1,0-9-1,1-8-577,3-7 1,2-6 846,2-3 1,8-7-639,-3-10 0,2 4 0,-2-7 0</inkml:trace>
  <inkml:trace contextRef="#ctx0" brushRef="#br0" timeOffset="2">19943 14281 8035,'-15'-18'-236,"0"-4"0,-2 0-614,1 1 1003,2 8 0,8 3 0,6 6-11,7 1-122,10 1 0,9 2 1,8 0-1,4 0 1,6-1 138,7-3-161,6-3 1,-22 2-1,2 0 1,2-1-1,1 0 1,5-1 0,1 0-1,3-1 1,1 1-1,4-2 1,0 1 0,2-1-1,0-1-93,1 0 0,1 0 0,-2 2 0,1 1 0,-1-2 1,-2 1-1,-1 0 0,-1 2 40,-2-1 0,0 1 0,-3 1 1,-1 1-746,-3 0 1,-1 0 789,0 0 0,-2-1 0,31-6 0,-4 3 0,-6 2 0,-8 2-536,-4-1 602,0 1 1,-13 4 0,0 0-1,-3 0 1,-6 2 43,-4 2 0,1-1 1,-5 5-1,1 1-66,-3-2 0,-7 4 218,-1-2 0,-6 2-219,1 2 0,-3-5 0,-1 2 0,0 3 895,0 2 1,-1 8-855,-3-2 1,-2 5 168,-3 4 1,-1-1 0,5 10 0,-1 3-13,0 2 1,-3 7-106,0 0 1,3 6-123,2 6 0,1-26 0,-1 0 0,1 1 0,-1 1 0,0 1 1,-1 0 71,1 3 0,0 1 0,0-1 0,-1 2-285,-1 5 0,0 2 1,-1 0-1,1 0 231,0 6 0,-1-1 1,1-1-1,-1-1 0,2 0 1,-1 0-1,1 1 1,0-1 22,1-1 1,0 1-1,2 2 1,1 1-51,-1-5 1,0 0 0,1-1 0,0-1 8,1-6 1,0 0 0,3-1 0,0-1 0,1 1-1,0-1 1,2-2 0,0-1-135,0-3 0,0-1 0,7 35-49,0-16 1,-5 3 93,1-7 1,-2 5 0,2-12 0,-5-5-160,-3-1 1,3-6 126,1-3 1,3-3-20,-4-5 0,2-4 1,-2-7-1,5-3-272,2-1 0,2 2 769,0-3 1,-5-1-703,1-4 1,-2-6 0,3-2 444,-2-4 0,-16-17 1,-1-5-1</inkml:trace>
  <inkml:trace contextRef="#ctx0" brushRef="#br0" timeOffset="3">19662 17074 6999,'-11'-9'-651,"1"1"776,1-2 108,1-2 0,2 5 230,6 3-383,6 3 0,8 1 0,4 0 0,6 0 0,8 0 0,4 0 0,10 0 203,6 0 0,12 0-332,8 0 27,-29-3 1,1 0 0,1 2 0,2-1 0,5-1 0,2-1-1,2 0 1,0 1 0,2 0 0,0-1 0,2-1 0,-1 0-1,-1 0 1,0 0-64,-2 1 0,0 0 76,1-3 1,0 2 0,-5 4-1,0-1 1,2-2 0,0 0 0,-2 0-1,0-1 1,-4 1 0,0 0 0,-2 0-1,0 1 1,-1-1 0,-1 1-5,1-1 1,-1 1 0,1 0 0,-2 1-1,-1-1 1,0-1 0,-3 1 0,-2 1-29,33-1 0,-6 0 8,-5-1 31,3 2 0,-16-3 1,-4 5-1,-9 0 1,-8 0 12,-3 0-15,-4 0 0,-11 1 4,-3 3-173,-2-2 1,-2 5-661,0-3 165,0-3 769,5 5 1,3-12 0,4-1-1</inkml:trace>
  <inkml:trace contextRef="#ctx0" brushRef="#br0" timeOffset="4">22455 16780 7929,'-6'-17'0,"-3"0"0,-2 0-270,-2 5 1,5 4-1,-1 4-270,-1 3 197,5 1-23,-1 5 366,12 3 0,29 10 0,13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2:42:08.004"/>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21957 8454 12437,'0'-13'-1423,"2"0"1,2 1 1465,4-1 0,-1 2 0,1 1 1,-1 3 86,0 1 1,-3-3-1,3 4 205,-1-2-255,4 4 43,-3-3 1,1 2 122,1 0-283,-6-1 0,4 7 0,-5 2 0,3 6 0,-2 4 0,-2 3 75,-1-1 0,0 2 0,0 1 0,0-1-122,0 0 1,0 4-246,0-5 242,0 5 1,0-3 0,0 2 0,0-4 0,0-3-292,0-1 137,0 0 1,1-1-264,4 1 575,2-6 0,5-2 0,1-10 0,1-3 0,5-5 238,6-4 0,6-4-189,8-9 0,2 2 0,4-6 0,8-3 24,3-4 1,-26 20 0,1 1-12,3-3 1,0-1-1,-1 0 1,1 0-105,2-4 1,0 0 0,0 2 0,0-1 0,3-3 0,0 0 0,0 0 0,0 1 152,0-1 0,-1 2 0,-2 0 0,0 0-22,-6 5 0,-1 0 0,2 0 1,-1 2-109,26-18 1,-3 3 0,-7 3 0,-8 6-41,-7 4 0,-4 12-47,-1-2 1,-7 5 190,-2-1-515,-8 4-297,-3 5 549,-6 0 0,-6 0 151,-3 0 1,-6 5-1,-4 4 1,0 4-254,-4 4 0,-1-3 222,-2 3 0,-1 3-128,-2 1 89,2-3 1,-27 18-1,0-2 1</inkml:trace>
  <inkml:trace contextRef="#ctx0" brushRef="#br0" timeOffset="1">22008 8365 14625,'12'-13'-873,"-3"0"1,0 2-1130,1 2 1988,-4 4 1,-1 6 0,-5 3-1,0 5 1,0 2 0,0 3-44,0 3 0,0-1 0,0 5 0,-1 2-10,-3 1 0,2 6-158,-2-1 209,-3 7 1,5-8 0,-2 5 0,3-1 0,1 0-1,0-3 1,1-3-113,3-4 1,5-6-1,6 0 1,4-6 228,1-6 1,1-4-1,4-4 1,2-6 101,3-6 0,7-4 158,6-5-322,5-6 0,-2-2 0,10-7 0,-26 19 0,1 0 0,2-2 0,0-1 0,3-1 0,0-1 1,3-1-1,0-1 66,4-1 1,-1-2 0,2-2 0,0-2-158,7-1 1,0 0-1,1-3 1,0 0-1,2 0 1,1 2-1,-4 1 1,0 1 155,-3 1 0,-1 1 1,-3 4-1,1 1 4,-2 2 0,-1 1 1,-4 3-1,-2 1 0,23-13 1,-12 5-88,-10 7 1,-8 7-55,-7 7 0,-5 4 61,-9-5-250,4 6-25,-11-2 12,5 10 0,-11 2 0,0 6 0,-4 0-17,-5 0 0,1-1 532,-4 1 1,-1 0-317,1 0 0,0 5 0,4 2 0</inkml:trace>
  <inkml:trace contextRef="#ctx0" brushRef="#br0" timeOffset="2">23985 7804 14769,'0'-19'-3060,"-5"5"855,1-3 1643,0 9 0,4 3 492,0 10 0,11 24 0,3 12 1</inkml:trace>
  <inkml:trace contextRef="#ctx0" brushRef="#br0" timeOffset="3">9780 11259 22391,'0'-13'-3759,"0"1"1,1 0 2677,4 4 0,-4 4 724,3 8 193,-8 3 425,3 0-307,-5 4 1,6-8 167,0 6 0,28-7 0,8 4 0</inkml:trace>
  <inkml:trace contextRef="#ctx0" brushRef="#br0" timeOffset="4">13083 10979 22051,'-8'-2'-2320,"3"-1"18,-1-1 1438,5-6-973,-5 9 1528,6-5 1,1 2 0,4-2 418,3-1 1,-1 4 486,2-1-849,-6 3 331,2 1 0,1 0 209,2 0-7,-2 0 1,1 1-151,-3 3 1,9 20 0,7 10 0</inkml:trace>
  <inkml:trace contextRef="#ctx0" brushRef="#br0" timeOffset="5">10316 11093 15550,'-8'0'-1,"3"0"1,5 0 0,0 0 0,11 0 0,3 0 0</inkml:trace>
  <inkml:trace contextRef="#ctx0" brushRef="#br0" timeOffset="6">13797 11004 9013,'12'-13'0</inkml:trace>
  <inkml:trace contextRef="#ctx0" brushRef="#br0" timeOffset="7">13848 10966 12159,'0'-9'-4032,"-2"2"3025,-2 2 998,3 0-9,-5 5 1,6 12 0,0 2 0</inkml:trace>
  <inkml:trace contextRef="#ctx0" brushRef="#br0" timeOffset="8">13886 10953 12661,'0'-13'-1862,"0"1"-622,0-1 1436,0 6 919,0 1 1,0 8-55,0 2 213,0 3 1,11 11-1,3 2 1</inkml:trace>
  <inkml:trace contextRef="#ctx0" brushRef="#br0" timeOffset="9">10405 11438 26771,'0'-9'-8648,"-2"1"8081,-2-2 0,3 5 0,-4 5 0,3 8 498,-3 3-199,4 2 1,1 11-1,7 3 1</inkml:trace>
  <inkml:trace contextRef="#ctx0" brushRef="#br0" timeOffset="10">13669 11221 21569,'0'-9'-2731,"0"1"1,0-2 1793,0-1 0,1 4 0,4 2 0,3 4 2495,4 1-649,-5 0-786,4 0 0,-8 0 0,4 1 0,0 2-202,0 1 1,2 6-1,3-3 1</inkml:trace>
  <inkml:trace contextRef="#ctx0" brushRef="#br0" timeOffset="11">12687 14472 21666,'13'-7'-1054,"-4"-3"1,-1 5 0,2-1-664,1 0 1777,-4-4-898,5 9 684,-17-5 0,4 11 248,-12-1 0,-33 11 0,-10 0 1</inkml:trace>
  <inkml:trace contextRef="#ctx0" brushRef="#br1" timeOffset="12">29672 15747 8433,'7'-12'-182,"3"3"0,-6 1 1,0-1-1,0 1 1,1-1-1476,-3-1 1840,6 5 1,-7-7 0,3 4 0,-1-2-1,0 0 1,3 1-138,1 0 1,1-1-30,5 1 1,0-1-1,1 5 1,1-1 12,2 0 0,6-2 22,-2 3-28,3 1 0,3 4 0,2 0 0,0 0 0,-2 0 0,-4 0 1,-6 2 1,-3 2 0,-7 3 1,-3 7-1,-2 3 54,-2 4 1,-11 5 0,-6 4 0,-6 5 77,-3 6 0,-5 4-117,-3 6 0,-1 1 0,1 0 0,4 2 10,3 1 1,7 0-24,3-4 0,9-1 0,5-3 1,6-5 68,5-2 0,5 1-83,4-3 1,3-1-28,5-7 0,1-3 0,-1 2 0,2-3-23,3-5 1,-3-4-113,3-8 1,-3 1 60,-2-6 0,-1 0 1,-3-5-1,-4-4 36,-2-3 1,-3-3 6,1-2 0,-6 0 53,-3 0-10,-2 1 1,-2-1-1,0 0 1,-2 0-1,-2 2 35,-4 2 0,-4 0-8,0 4 1,-3 1 7,-2 4 1,2 0-1,-5 0 1,0 1 75,0 4 1,1 2-95,-3 6 1,-2 4 96,3 0 0,-3 11 0,0 2 0,1 6 70,2 7 1,5 4-133,-1 8 1,9-1-40,4 5 0,2 1 0,2 4 0,0-2 21,0-3 1,6 4 115,2-4 1,-2 4-85,-2 0 0,2 5 1,-2 0-1,-1-1 34,-2-2 1,-2 3-297,-3 0 1,3-32 0,-1 0 217,-7 32 0,1-1 0,-5-6 0,0-4-103,1-5 1,-1 0-62,0-9 0,5-8 108,-1-9 1,5-8 0,-5-8 86,-1-1 0,-2-6 3,-5 1 1,3-8 30,-3-5 1,-3 2-1,0-2 1,-1 0 48,-1-3 1,7 4-664,-2-1 0,3 1 85,1-5 0,6 0 443,2 0 0,20-18 0,9-7 0,1-4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2:42:07.921"/>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12095" units="cm"/>
      <inkml:brushProperty name="height" value="0.12095" units="cm"/>
      <inkml:brushProperty name="color" value="#FF0000"/>
    </inkml:brush>
  </inkml:definitions>
  <inkml:trace contextRef="#ctx0" brushRef="#br0">20147 4794 7766,'-13'-5'41,"0"3"0,2-5 148,2 3 0,2 3 1,6-4-35,1 4 1,0 1-1,11 0 1,5 0 0,2 0-1,5 0-45,1 0 1,3 1-1,1 2 1,3 1-86,2-1 1,-1-1-285,2-2 151,3 0 0,-6 0 0,5-2 0,-4-1 0,0-2 1,-4-1-1,-1 0-459,-2 4 1,-1-4 0,-2 2 566,-5 1 0,3 1 0,-1 2 0</inkml:trace>
  <inkml:trace contextRef="#ctx0" brushRef="#br0" timeOffset="1">22557 4743 6690,'-9'0'1388,"1"0"-691,-1 0-222,2 0-403,1 0 1,16 0 0,4 0-1,5 0 201,3 0-285,8 0 0,3-1 0,5-2 0,2-1 0,1 1 0,1 0 0,-1 0-261,-1-1 0,-2-2 0,1 4 0,-4-3-18,-5 3 1,-2 0-1,-11 2 1,-1 0-905,-2 0 1195,-1 0 0,-8 2 0,-5 2 0,-34 9 0,-14 6 0</inkml:trace>
  <inkml:trace contextRef="#ctx0" brushRef="#br0" timeOffset="2">22557 4858 7890,'-13'0'-106,"4"0"-1,1 0 68,5 0 466,-3 0-308,18 6 0,2-5 1,11 3-1,1-2 1,1-2 188,2 0-249,4 0 0,5 0 0,1 0 0,-1 0 0,-1-2 1,-2 0-1,-1-4 55,1-1 0,-3 0-264,-3-2 1,-3-1-1,-5 6 1,-4 0-552,-3-2-601,-1 5 461,-6-5 841,-1 6 0,-29 17 0,-5 4 0</inkml:trace>
  <inkml:trace contextRef="#ctx0" brushRef="#br0" timeOffset="3">1492 11055 7846,'0'-13'-73,"0"5"0,0-1 0,0-1 0,-2 1-174,-2 0 471,3-2 1,-5 8 0,5-4 0,-2 0 0,-3 1 0,-1 0 0,-3 4 246,-1 0 1,-6 2-363,0 0-86,-6 0 1,2 7 0,-7 5 0,-4 6 0,0 6 0,-4 7 0,0 6-177,-3 6 1,-3 2-1,1 6 1,2 0 236,4 0 1,11 0-1,1-2 1,8-2-67,8-4 0,9-15 0,8-7 0,7-5-52,9-3 1,1-6-1,7-3 1,1-4 55,2-4 0,-3 1 0,2-7 0,2-3-170,3-2 0,-3-7 9,-4 5 112,-6-5 0,4 2 0,-8-4 1,-3 1-1,-5 3 0,-7 0 0,-4 2-33,-4 0 0,-1 1 120,0 4 0,-6 4 0,-3 2 0,-6 2 179,-2 2 1,-5 7 101,0 5 1,-2 8-120,-1 4 0,4 9 0,1 4 0,0 2 208,0 3 1,9 0-234,-2 4 1,9 1-344,0 3 149,2 2 0,2-5 0,2 1 0,2-5 0,4-6-343,4-3 1,0-1-54,1-5 1,-2-5-275,-2-3 261,-3-3 0,-2-1 1,2-1-1763,1-4 1669,-5-2 1,8-12 498,-5-2 0,5-9 0,2-49 0,-2 25 0,0 0 0</inkml:trace>
  <inkml:trace contextRef="#ctx0" brushRef="#br0" timeOffset="4">1734 11297 7896,'13'-12'0,"-2"-1"706,-2 0 1,2 0-400,-2 1 1,2 0-161,2 4 1,-1 1-1,1 2 1,1-2-209,3 0 1,-3 2-443,3 5 1,-2-5 0,-3 1 502,1 1 0,0 19 0,0 5 0</inkml:trace>
  <inkml:trace contextRef="#ctx0" brushRef="#br0" timeOffset="5">1823 11565 7896,'-12'-6'1635,"-1"-1"0,6-1-1420,3-1 0,8 5 123,4-4-330,4 5 0,2-9 0,3 5 1,4-1-1,3-1 128,2-1-506,-1-1 1,5-2 0,1 1-1,2-1 1,1 0 369,-2 0 0,22-11 0,0-3 0</inkml:trace>
  <inkml:trace contextRef="#ctx0" brushRef="#br0" timeOffset="6">3009 10545 7858,'2'-14'-6,"0"-2"1,3-2-1,-1-1 1,0 1-290,0 2 595,6 2 0,-8 2 1,3-1-1,0 0 1,-1 0 1265,-1 1-1626,-2 4 135,-1 3 0,0 6 0,0 3 0,0 5-198,0 2 1,0-2 0,-1-1-274,-3 2 1,2 2-141,-2 0 1,-2 1-398,2 0 1,0 0 932,4-1 0,-51 29 0,19-17 0,0 1 0</inkml:trace>
  <inkml:trace contextRef="#ctx0" brushRef="#br0" timeOffset="7">1811 11705 7864,'-6'-12'276,"-5"0"1,-5 2 0,3 3 38,3 2 0,8 2 1,-3 9-1,4 6 1,1 8-1,1 4-117,4 2 0,-3 3 0,5 3 0,1-1-632,-1 0 0,-3 3 184,4-4 49,-5 5 0,7-9 1,-4 1-1,-1-6 0,3-3-1732,-1-2 1389,1-2 544,-1-7 0,22-41 0,-1-16 0</inkml:trace>
  <inkml:trace contextRef="#ctx0" brushRef="#br0" timeOffset="8">3086 10418 7866,'0'-17'0,"0"0"0,0 1-271,0 2 0,-2 5 0,-1 1 1034,-1-2-333,-6 4-77,3-5 0,-6 9 0,1-2 1,-1 4-1,-1 6 0,-3 5 0,-3 6-133,0 3 1,-8 6 0,2 5-1,-1 3-175,0 5 1,2 1 0,-1 7-1,1 1-138,-1 2 0,7 1 1,3-2-1,5-2-78,2-5 0,6-5 0,1-6 1,4-6 44,7-6 1,2-6-1,3-6 1,3 0-79,5 0 0,2-4 25,1 1 121,1-2 1,5-8 0,3-2 0,1-5 0,1-4-134,-2-4 0,0-3 0,3-3 0,-3-2-75,-5 0 0,-3-1 112,-5 4 1,-4 1 209,-8-1 1,1 7 0,-8 3 65,-3 6 0,-9 6-53,-7 8 0,-6 3 182,2 6 1,-2 0-1,1-1 1,2 1 298,1 0 1,4 4-304,6 0 1,-1 0-93,6-4 1,0-1-1,4 1 1,0 0 194,0 0 0,7 4-142,6 0 1,0 5-103,4 0 1,2 2 0,1 1 0,1 1-32,1-1 0,-7 2-244,2 3 1,-4-3-199,-4 2 1,1-2-1,-6-3 1,-1-1-714,-2-2 0,0-5-1287,4 1 2367,-4-3 0,-7-18 0,-8-5 0</inkml:trace>
  <inkml:trace contextRef="#ctx0" brushRef="#br0" timeOffset="9">1237 12942 7852,'11'-24'-55,"-2"2"1,-5 2 0,-3 1 0,-1 4 110,0 1 0,0 1 1,-1 1-1,-3 4 2003,-5 4-1534,-2 2-399,-2 2 0,-4 0 0,-1 2 0,-1 2 0,-1 6-126,1 5-4,-3 5 1,1 11 0,0 3 0,-2 5 0,-1 3 0,0 5 0,3 3-102,4 1 1,3-5 0,2 1-1,4 0 73,3-2 0,10-7 0,5-8 0,5-6-44,6-7 0,9 3-210,4-11 166,-3-1 0,6-8 0,-3-1 0,5-4 0,2-5-439,1-5 455,1-5 0,-7-5 0,-2-1 0,-2 1 1,-4-1-79,-3 1 1,-2-1 0,-12 2-1,-2 1-52,-5 2 316,-2 0 1,-4 1 40,-2 3 1,-5 8 0,-6 5 0,-4 3 639,0 1 0,2 7-293,-5 6 0,7 1-102,-2 7 0,3 0 0,2 6 0,4 2 80,4 0 0,2 2-285,2-1 0,0 1-227,0 3 47,6 3 1,1-3 0,6 7 0,-1 3 0,1 0-669,0 0 0,0 0 70,-1-2 1,1-6 56,0 2 1,-5-4-1,-1-1 1,1-8-877,-1-6 1434,1-5 0,11-35 0,0-9 0</inkml:trace>
  <inkml:trace contextRef="#ctx0" brushRef="#br0" timeOffset="10">1874 13491 7852,'-8'-2'479,"-1"-2"1,-1-3-72,-1 0 0,3-3 0,1 4 0,1-1 417,3-3-648,-4 4 1,6-5-1,-4 3 1,4-4-1,2 0 145,4-1-273,2 0 1,5-4-1,3 1 1,0 4 0,4 3-1,-1 4 1,2 2-112,0 1 0,-1 8 1,3 4-1,-5 5-85,-3 7 0,-3 12 1,-2 5-1,-5 7-86,-3 6 1,-2-1 0,-3 4 0,-5-4 134,-2-4 1,-2 0 0,0-9 0,1-7 635,-1-7-360,6-11 80,-5-7 1,11-8-1,-2-2-2,6-4 1,4-4 0,6 0 0,1-1-240,3 0 1,-1-4-123,5 0 1,0-4-347,5 4 0,-2-2 0,-2 4 0,0-2-479,0 1 0,1-2 324,-2 1 1,2 0 231,-6 4 0,4-1 0,-4-2 1,-1-1 373,-2 2 0,-13-11 0,-2-1 0</inkml:trace>
  <inkml:trace contextRef="#ctx0" brushRef="#br0" timeOffset="11">2576 12866 7852,'-13'-13'0,"0"0"0,0 1 105,6-1 1,2 0-1,6 0 1,3 1 612,5-1-788,2 0 0,8-4 0,2 1 0,2 4 0,-1 2-1168,-1 0 933,-5 4 1,7 0 0,-6 6 304,-2 0 0,-23 46 0,-8 11 0</inkml:trace>
  <inkml:trace contextRef="#ctx0" brushRef="#br0" timeOffset="12">2614 13083 7852,'-13'0'2443,"0"0"-1365,1 0-528,5-6 1,2 3-1,11-5-464,7-2 1,1-2-793,7 0 367,6-1 1,1-1 0,5-2 0,0-2-1,-1-2 1,2-3 338,-1-1 0,-4-1 0,1-4 0,1-1 0,-1-1 0</inkml:trace>
  <inkml:trace contextRef="#ctx0" brushRef="#br0" timeOffset="13">3405 12024 7815,'0'-18'-13,"0"-1"1,0-3 0,1 2 0,3 1-1,5 4-664,2 1 813,7 1 1,2 0 0,6 2 0,-1 2 0,-1 5 0,-1 3 0,-3 4 1303,-2 5-1496,5 1 1,-10 15 0,1-2 0,-6 7 0,-2 5 0,-3 4 0,-3 3-198,-4 1 1,-3 1 0,-6-5 0,0-1 190,0-3 0,1 0 0,-1-7 1134,0-3-806,0-7 1,8-4 0,5-9 0,8-3-88,8-1 0,5-4 0,7-1 0,3-1-97,2 0 1,-3 2-1,4 4 1,1 0 11,2 0 0,-4 1 56,-4 4-122,-7 2 0,0 5 0,-6 1 0,-5 0 1,-5 1 58,-5 3-26,-1-3 0,-7 9 0,-6-5 0,-6 2 0,-5 1 53,-2-1 0,-4 3 0,-1-5 0,0 1-331,0-1 0,2-2-184,8-8 0,-1 2 102,5-6-247,0 6 1,5-10 0,4 0 0,3-8-719,4-8 1,8-4 1263,6-5 0,20-25 0,9-11 0,-10 18 0,0-1 0,0 0 0</inkml:trace>
  <inkml:trace contextRef="#ctx0" brushRef="#br0" timeOffset="14">4578 11540 7878,'0'-19'0,"-5"4"0,1-7 445,0 7 0,-2 2 0,-2 9 0,-4 2 1214,0 2-1532,-7 0 1,4 3 0,-7 4 0,0 9 0,-2 5 521,-2 6-692,1 7 1,1-1-1,1 6 1,3 2-1,2 2-80,2-2 0,3 2 0,5-4 0,4-3-292,2-4 0,4-2 200,2-5 1,9 0-1,8-4 1,3-6-317,1-5 0,1 0 203,-1-6 0,2 1 110,3-5 0,-3 0 0,3-2 0,-3-2 13,-2-4 0,3-4 160,-2-1 1,2-4 0,-6 0 1,-4-5 0,-2 2 0,-7 0-34,-4 3 0,-4 3 168,-1 1 1,-1 2 4,-4 2 0,-2-1 0,-7 6 0,-1 1 346,-2 2 1,-6 1-201,2 0 0,1 1 155,-1 4-180,5-4 0,-2 5 0,5-6 153,0 0-456,6 0 1,3 0 92,8 0 1,5 0-1,6 0 1,2 0 122,-1 0 0,2-5-80,-1 1 1,4 0-16,-4 4 0,0 0 1,-4 1-1,0 4 231,0 3 1,-1 5 173,1 4 0,-6 3 42,-3 5 1,2 6 0,-2 5 0,-1 3-198,-1 4 0,-2-1-516,0-3 0,0-2 159,0-3-166,5 2 0,-3-13 0,3 1 1,1-4-2859,3-4 2229,2-8 867,2-2 0,5-35 0,2-6 0</inkml:trace>
  <inkml:trace contextRef="#ctx0" brushRef="#br0" timeOffset="15">27631 7230 7924,'-12'-4'10,"-1"-1"1,4 0 422,1 0 0,1 3 0,-2-7 0,5-1 855,3-1-1227,1-2 1,3 3-1,4-1 1,8-3 0,6-2-1,8-1 1,2-1 0,4-2-1,2-1 20,1 1 1,5 1 0,-1 7 0,-2 0-197,-4 4 0,-2 2-241,-9 6 142,3 0 0,-13 6 0,0 2 1,-5 5-1,-6 3 0,-2 2 1,-2 0-714,0 1 0,-6 3 1,-2-2 926,-4 0 0,-40 10 0,-11-3 0</inkml:trace>
  <inkml:trace contextRef="#ctx0" brushRef="#br0" timeOffset="16">27912 7102 7924,'-13'-12'0,"5"-1"190,-1 0-46,1 0 0,-5 6 0,0 3 0,0 3 0,1 2 0,-1 3 0,0 6 788,0 6 1,1 4-797,-1 5 1,-4 6-1,0 3 1,1 4-132,2 5 0,3-2-106,2 6 1,-1 0-1,5 2 1,-1-1-347,0-1 1,4-7 104,6-2 0,-1-3-13,5-9 1,5-3 0,5-12 0,2-3-413,3-3 1,2-5 31,5-5 735,3-7 0,9-24 0,5-10 0,-13 11 0,0 1 0,0-1 0</inkml:trace>
  <inkml:trace contextRef="#ctx0" brushRef="#br0" timeOffset="17">28129 7408 7924,'-13'0'69,"4"0"-75,1 0 1,-1 6 281,-3 3 0,0 2 0,1 3 0,1 3 91,0 4 0,-4-1-250,6 1 0,0 1-197,0 3 92,5 1 1,-7-2 0,6-3 0,1-4-86,2-3-41,6-7 0,2-1 108,6-6 1,4-7 0,2-6 0,-1-5-136,0-2 1,5-9 122,-2 4 1,2-3 23,-2 2 0,2 1 0,-6 1 1,-1 2 598,-2 5-321,-7 3-156,4 7 1,-9 7-1,0 10 1,-4 4-9,-7 3 1,3 6-117,2-2 0,-2 2 167,2-2-214,0 3 1,4-10-1,0 3 1,0-3 0,1-2-109,4-4 1,-3-2 119,7-6 1,4 0 13,4 0 1,1-6 0,-2-4 0,2-5 2,2-7 0,0 3 13,1-3 1,-3 7 1,-5-2 223,0 3 0,-5 1-15,1 0 1,-6 7-238,1 6 1,-3 6-127,-1 7 0,0 1 0,2 2 0,1 1-127,1-2 0,2-1-1105,-2-1 940,3 0 1,10-2 0,1-2 445,2-5 0,30-31 0,11-8 0</inkml:trace>
  <inkml:trace contextRef="#ctx0" brushRef="#br0" timeOffset="18">28754 7370 7924,'-17'-4'140,"0"0"1,-2-1 260,2 5 1,3 2-101,-3 2 1,-1 3 405,1 6-564,0 0 1,4 1 0,0 1-1,0 4 1,2-1 93,2 1 1,4-1 0,5-2 0,0 1-339,0-2 1,5-2-276,4-5 0,2 0-118,2-4 0,5-3 1,4 2-1,0-6-112,0-5 0,2-4 391,-3 0 1,-1-5-89,1 0 358,-5 0 0,2 0 0,-7 0 1,-1 1 620,-1 2 0,-6 1 157,1 0-440,-3 6 1,-6 3-1,-4 8-307,-2 5 1,2 2-161,1 2 1,5 0-74,-1-1 1,2 5 0,2 0 0,0-1-484,0-2 1,6-1-141,2 0 1,5-5-10,4 1 779,-3-7 0,22-10 0,9-6 0,0-4 0,1 0 0</inkml:trace>
  <inkml:trace contextRef="#ctx0" brushRef="#br0" timeOffset="19">29034 7447 7924,'-8'1'-2,"-1"3"0,5-2-24,-5 2 0,5 2 96,-4-2 1,5 6 0,-2-2 287,4 4 0,1 0-177,0 1 0,1 0-57,4 0-114,2-6 1,6 3 0,-1-6 0,2-1 0,2-2-38,1-1 0,1 0 43,-1 0 0,-2-4 0,3-3 0,-2-3 103,-4-4 0,3-2-89,-11 3 1,4 1 289,-3-1 0,-1 0 0,-6 0 192,-2 1 1,-3 5-242,-6 2 0,1 5-226,-1 5 0,0 3 1,-1 8-1,-2 2-37,-1 2 1,2 1-828,6 5 0,-2 3 401,2 1 0,-1 0 0,2-5 1,4 1-581,2-1 0,2-5 998,0-3 0,40-20 0,10-5 0</inkml:trace>
  <inkml:trace contextRef="#ctx0" brushRef="#br0" timeOffset="20">29391 7612 7924,'0'-12'1879,"0"5"44,0-5-1393,0 11 1,1-3 0,2 9 16,2 8 0,-1 1-485,-4 7 0,0-1 1,0 4-1,0-1-155,0 0 0,-2 4 198,-2-6-498,-3 3 0,-6 1 1,1-1-1,-1-1 1,0-3-1,0-2 393,1-2 0,-7-36 0,-1-10 0</inkml:trace>
  <inkml:trace contextRef="#ctx0" brushRef="#br0" timeOffset="21">29646 7498 7924,'4'-17'0,"1"0"0,3 0 1161,-4 4-670,6 0 1,-3 2-1,6 2 516,0 5 0,0 3-832,-1 1 0,0 1 0,-4 3 0,-4 5-138,-2 2 0,-2 3 104,0 3 1,-2 3-1,-2 4 1,-4-1-456,-4-2 0,0 0 97,-1 5 1,-4-2 0,1-3 0,4-4-834,2-3 1273,1-1 189,-4 0 0,8-6-88,5-3 0,5-4-202,8-4 1,1-3-424,3-6 1,-1 5 0,4-1-1,0 1-842,-1 1 0,-2-3 137,5 5 1006,-7 1 0,32-7 0,1-3 0</inkml:trace>
  <inkml:trace contextRef="#ctx0" brushRef="#br0" timeOffset="22">30373 7039 7924,'-6'-19'38,"-1"-1"1,0 0 167,3 3 0,2 8 1,4 1-1,2 3 254,5 2 1,8 0-188,4-1-268,3 2 1,3-3-1,1 5 1,5 0 0,1 0-354,1 0-111,5 0 0,-9 4 0,3 2 0,-4 1 459,-3 3 0,-47 35 0,-11 10 0</inkml:trace>
  <inkml:trace contextRef="#ctx0" brushRef="#br0" timeOffset="23">30411 7217 7924,'-8'0'914,"-1"0"72,6 0-366,-2 0-390,5 0 0,1 0 1,5 0-1,5 0-189,5 0-70,6 0 1,0 0-1,7 0 1,5-1 0,3-4 366,1-3-338,6-3 0,2-10 0,5-5 0,6-2 0,0 1 0</inkml:trace>
  <inkml:trace contextRef="#ctx0" brushRef="#br0" timeOffset="24">31163 6784 7924,'13'-17'0,"0"0"0,1-5-487,3 5 1,2-4-235,2 4 1052,9 0 0,-9 4 1,7 1-1,-4 0 1,-3 2 898,2 2 1,1 5-487,2-1-565,-6 2 0,-2 2 0,-5 0 1,-1 0-1,0 2-8,-4 2 1,-2-1-110,-6 5 0,0 2 121,0 7-253,0-3 1,-4 10-1,-2-2 1,-1 2-1,-3 1-663,-1 1 0,-6 4 210,0-1 1,0 1-600,4-4 889,0-1 0,0-4 0,1 1 0,-1-1 0,0 0-992,0 0 1225,1-5 0,-7 14 0,-1-3 0</inkml:trace>
  <inkml:trace contextRef="#ctx0" brushRef="#br0" timeOffset="25">31520 7294 9136,'0'12'1888,"0"1"0,0 0-1830,0 0 0,-1 1 1,-2 1-1,-2 2-401,-3-1 0,1-2-487,-1-1 455,-3 0 1,3-1-394,-4 1 721,5-6 0,2-1 0,10-8 0,3-2 1,5-4 404,4-4-168,3 0 1,4-1 0,-2 2 0,-2 1-1,0 1 1,-1 1 0,-1-1 1359,-2 1-16,-8 5-908,-2-3-617,-6 6 0,-6 6 0,-4 2 0,-5 4 0,-7 0-379,-2 1 1,0 4-2349,3 0 2718,-3 0 0,-2-4 0,-6 0 0</inkml:trace>
  <inkml:trace contextRef="#ctx0" brushRef="#br0" timeOffset="26">27568 9028 7912,'-13'-5'26,"0"0"1,0-2 0,1-3-1,0-2 1,4 0 0,4-2 515,2-3 0,9 1 1,6-5-1,7-2-157,4-1 0,7 3-147,3-1-170,9 1 1,-2-3 0,5 3 0,1 4 0,-1 4 19,-4 5-300,-8-4 1,-3 11 0,-7-2 0,-2 6 0,-5 5 0,-5 4 0,-3 2-877,-5 3 0,-3-3 1,-2 4 1087,-3 1 0,-32 6 0,-12 8 0</inkml:trace>
  <inkml:trace contextRef="#ctx0" brushRef="#br0" timeOffset="27">27848 8836 7912,'-5'-11'63,"-4"3"0,2-2 607,-2 5 1,5 1 69,-4 4-505,5 0 0,-7 2 0,4 2 0,-1 6 0,-3 5 29,-1 7 0,-3 7 0,-2 7 0,-1 3-151,2 4 1,0 5 113,3-1 0,0 2-57,4 2 0,-2-1 0,6-5 0,2-5 77,5-5 1,4-8-1076,6-1 1,1-3 63,3-11 1,3-2 0,7-10 0,3 0-499,4 0 1,2-5 302,3-4 959,-1-8 0,2-19 0,4-10 0,3-6 0,0 0 0</inkml:trace>
  <inkml:trace contextRef="#ctx0" brushRef="#br0" timeOffset="28">28154 9193 8031,'0'-7'591,"-1"2"36,-3 5 0,1 1-246,-6 3 0,1 3-250,-5 6 1,4 1 0,1 2 0,-1 2 69,2 2 1,-3-3-344,6 4 0,-4-4 17,3 5 0,1-7 0,4 2-13,0-3 0,6-6-59,2-4 1,4-3 73,0-1 0,3-7 1,0-4-1,4-6 17,0-3 1,-2-1 119,5-5 0,-7 2 26,2 3 1,-4-2 0,-3 6 542,-2 2-365,1 0-175,-2 8 0,-1 7 0,-6 10 0,0 4 55,0 3 1,1 5-240,3-5 0,-2 1 83,2-1 1,2-3-1,-1 3-211,2-3 248,2-1 1,4-6 50,-1-2 0,1-4 1,0-2-1,1-4 72,3-3 1,-1-9-78,5-4 0,-5 1 126,1-2-90,-3 7 0,-2-8 0,1 6 0,0 2 87,0 0-160,-6 8 74,-2 2-292,-5 10 1,0 2 0,0 8 0,0 0 0,2 2-295,2-1 1,-2 2-242,2-1 0,3 0 765,1-4 0,49-17 0,13-5 0</inkml:trace>
  <inkml:trace contextRef="#ctx0" brushRef="#br0" timeOffset="29">28868 9155 7912,'-12'-4'271,"-1"0"1,0-1 404,0 5 0,-4 0-243,0 0 0,0 2 260,5 2-594,-1 3 0,4 6 0,1 0 0,-2 1 0,0 1-260,1 2 1,4 2 0,5-4 0,0 2-416,0-1 0,1-2 190,3-1 1,4-5 44,4 1 0,1-6 1,1 1-1,2-3-241,1-1 1,4-5 407,-4-4 0,4-6-102,-4-2 375,0-6 0,-5 7 1,-2-3-1,-2 0 1,1 4 1818,-2 0-1078,-2 3 788,-5-1-1199,0 6 1,0 7-566,0 8 0,0 5 164,0 4-288,0-3 1,0 9 0,2-6 0,2 0-1,4 0-966,4 0 1,2-1 1225,3-8 0,17-15 0,8-9 0,7-1 0,-1-1 0</inkml:trace>
  <inkml:trace contextRef="#ctx0" brushRef="#br0" timeOffset="30">29200 9142 7912,'-7'-5'0,"0"3"173,2-2 0,3 3 1113,-7 1-1127,6 5 0,-1 2 1,7 6-1,2 0-135,3 0 0,0-1-138,5 1 24,0 0 1,-1-2-1,1-1 1,1-3-1,2 0-271,1 0 273,0-4 1,-4 3 0,-1-6 0,1-1 0,0-4 68,0-3 1,-2 1 0,-3-2 0,-3-1 272,-4-1 1,-1-2 280,0 0 1,0 1-27,0-1-245,-6 6 1,-1 1-1,-5 6 1,-1 0 0,0 0 219,0 0 1,1 6-226,-1 2 1,0 5-477,0 4 0,1 2 1,0 3-1,2-1-1121,2 2 1,5 1 256,-1 2 1,2-1 26,2 1 1054,0-1 0,29-11 0,6-2 0</inkml:trace>
  <inkml:trace contextRef="#ctx0" brushRef="#br0" timeOffset="31">29519 9346 7912,'0'-7'3378,"0"-4"-2331,0 10-778,0-5 0,0 7 71,0 4-407,0 2 0,0 5 0,0 1 1,0 1-1,0 3-745,0 5 474,-6-4 0,3 6 1,-5-4-1,-2 1 0,-2-1 338,0-1 0,-7-8 0,-1-5 0</inkml:trace>
  <inkml:trace contextRef="#ctx0" brushRef="#br0" timeOffset="32">29837 9079 7912,'0'-13'0,"0"0"0,0 0 1121,0 1 587,0-1 1,2 6-648,2 3 1,-3 4-778,4 4 0,-4 3 0,-1 7 0,0 3-257,0 4 0,0 3-92,0 2-16,0 5 0,0-4 1,0 4-1,0-1 1,0-2-1868,0-4 1479,0 2 1,0-6 0,0 4-1,0-3 1,0-4-3064,0-3 3532,6-7 0,12-24 0,9-11 0</inkml:trace>
  <inkml:trace contextRef="#ctx0" brushRef="#br0" timeOffset="33">30717 8696 7912,'-7'-5'380,"-3"2"0,6-6 1069,1-1-1261,7 5 0,5-5 1,8 5-1,6 1 1,5 0-1,6 0 1,4 1-670,5 1 208,-4-3 1,9 3 0,-5-2-1,-2 3 1,-3 1 272,-4 0 0,-25 28 0,-12 7 0</inkml:trace>
  <inkml:trace contextRef="#ctx0" brushRef="#br0" timeOffset="34">30781 8900 7912,'-1'-8'248,"-4"-1"1,4 5 188,-3-5 0,4 5 0,4-3-345,4 1 0,5 1 1,6 2-1,6-1-242,8 1 1,3 1 0,4 2 0,3 0-663,3 0 0,0-1 812,0-3 0,-9-2 0,2-1 0,4-3 0,0 0 0</inkml:trace>
  <inkml:trace contextRef="#ctx0" brushRef="#br0" timeOffset="35">31495 8377 7917,'0'-25'0,"1"-1"0,2 1 294,1-1 1,6 7 0,-1 3 0,4 6 301,4 6 1,-2-2 0,5 2-1,-2 2-322,-2 5 1,2 4 0,-1 6 0,-1 1-214,-2 3 0,-2-1 1,-4 5-1,-4 2-240,-2 1 1,-8 6-1,-2 1 1,-5 0-181,-4 0 1,1-1-1,-5-5 1,0 1 78,1-1 0,1-3 292,7-1-148,-7-5 1,5 2 0,-3-5 0,4-1 0,3 0 0,3-2-618,2-2 1,0-4-213,5 5 719,0-6 0,2 8 0,2-2 246,5 2 0,25 7 0,7 2 0</inkml:trace>
  <inkml:trace contextRef="#ctx0" brushRef="#br0" timeOffset="36">31686 8938 7917,'6'19'-456,"-5"-5"362,4 3 1,-4-7 663,-1-2 1,0 1 0,0 4-76,0-1 1,-1 1-155,-4 0-346,-2 0 0,-1-2 0,-1-1 0,-1-2 1,-1 2-201,-2 2-115,0 0 362,6-4-15,2-3-21,10-5 0,7 0 0,5 0 1,0-1-1,0-2 239,0-1 0,1-2-128,-1 2 1,-3 2 197,3-2 1,-2 3-14,-3 1 0,-5 1-217,-2 3 1,-4-1 0,-2 4 0,-4 0 77,-3 0 1,-9-2-84,-4 3 0,-3-5 180,-2 1 0,0 2 1,1-2-1,1-1 436,3-2 0,-2-1-24,6 0-545,0 0 1,6-5 0,2-4-1,5-2-119,2-2 0,8 0-341,3 1 0,8-1-1415,4 0 816,3 0 0,1 1 0,1-1 932,-1 0 0,35-11 0,-26 11 0,0-1 0</inkml:trace>
  <inkml:trace contextRef="#ctx0" brushRef="#br0" timeOffset="37">26905 14727 5752,'0'-7'-3,"0"2"20,0 5-16,0 0 1,0 11 0,0 3 0</inkml:trace>
  <inkml:trace contextRef="#ctx0" brushRef="#br0" timeOffset="38">26905 14727 8258,'0'-8'-1099,"-2"1"1099,-2 1 0,20 13 0,-1 7 0</inkml:trace>
  <inkml:trace contextRef="#ctx0" brushRef="#br0" timeOffset="39">23500 13975 8365,'-6'-11'-732,"-1"1"1,-1 1 384,-1-1 1,8 5 985,1 1-628,6 2 1,6 2 0,3 0 0,0 0 0,4 0-591,0 0 469,3 6 0,-1-5 110,0 3 0,15-12 0,6-5 0,6-1 0,0 0 0</inkml:trace>
  <inkml:trace contextRef="#ctx0" brushRef="#br0" timeOffset="40">24010 13886 8365,'0'-13'0,"0"0"0,0 1-611,0-1 1,4 4 0,2 2 539,1 2 0,2 0 1,3 7 11,1 2 1,4-1-1,2 4 1,0 0 58,4 0 0,7 2 0,6-5 0,6-1 0,5 0 0,1-1 0</inkml:trace>
  <inkml:trace contextRef="#ctx0" brushRef="#br0" timeOffset="41">24673 13860 8365,'13'-5'-253,"0"-2"-252,-1-6 474,-4 0 0,7 6 0,-2 1 0,1 2 0,0 0 0,0 1 0,2 2-36,1 1-98,6 0 0,-4 0 0,7 0 0,1 0 165,3 0 0,31 5 0,-25-1 0,1-1 0</inkml:trace>
  <inkml:trace contextRef="#ctx0" brushRef="#br0" timeOffset="42">25387 13822 8328,'6'-7'-437,"-3"-3"129,5 6 1,1-2-1,4 3 1,-1-1 73,1 1 1,1 2 180,3 1 53,3 0 0,51 0 0,-30 0 0,0 0 0</inkml:trace>
  <inkml:trace contextRef="#ctx0" brushRef="#br0" timeOffset="43">26165 13797 8293,'7'-13'-818,"4"6"638,-2 3 1,2 1-1,2 0 1,0-1-206,0 1 0,1 1 385,3 2 0,-2 0 0,7 0 0,0 0 0,36 0 0,10 0 0</inkml:trace>
  <inkml:trace contextRef="#ctx0" brushRef="#br0" timeOffset="44">26892 13746 8285,'23'-5'-650,"2"1"1,-1-4 649,10 3 0,6 1 0,5 4 0</inkml:trace>
  <inkml:trace contextRef="#ctx0" brushRef="#br0" timeOffset="45">27823 13695 8254,'12'-2'-768,"1"-1"380,0-1 1,4 0 0,0 2 0,0 0 387,1-3 0,2 1-196,6 4 195,5-6 1,-3 5 0,6-3 0,2 1 0,0 0 0,3-1 109,-1 0 1,-4-1 0,-1 0-1,-2-1 1,-4-1 0,-3 1-1,-4-1 261,-2 0 1,-1 3-1,-4-3-299,-1 1 0,1-2-96,0 3 25,-6 1 0,16-7 0,-2-3 0</inkml:trace>
  <inkml:trace contextRef="#ctx0" brushRef="#br0" timeOffset="46">25642 11425 8263,'-4'-14'-22,"0"-2"1,1-1 0,2 2-524,1 0 449,0 3 0,0 6 0,0 6 0,0 7 100,0 4-49,0 2 1,1 0 0,2 1 0,1 2 0,0 2-611,2 2 628,-5-5 1,6 8 0,-2-6 0,2 0 0,1 0 0,1 0 26,1-1 0,12-2 0,5-1 0</inkml:trace>
  <inkml:trace contextRef="#ctx0" brushRef="#br0" timeOffset="47">25783 11616 8342,'0'13'-369,"0"-6"1,-5 4-1,1-2 1,0 2 374,-2 2 1,3 1 0,-4 2 0,0 2 84,0 2 0,3 5-127,-5 5 0,2 1 0,-1-2 0,2 2-98,0 1 0,5 2 29,-3 5 1,2-5-19,2 0 1,6-5 0,1 4 0,2-2 122,-1-2 0,6-8 0,6-3 0</inkml:trace>
  <inkml:trace contextRef="#ctx0" brushRef="#br0" timeOffset="48">25744 12330 8342,'-12'6'0,"-1"1"-238,0 6 1,0 4-62,1 0 1,3 4 0,1-3 0,-1 4 310,2 5 0,-3-2-14,6 5 1,-5 1 0,5 0-1,1 0-131,2 0 1,1-1 66,0-4 0,0-1-148,0 1 1,4-1 213,0 1 0,23 5 0,2 2 0</inkml:trace>
  <inkml:trace contextRef="#ctx0" brushRef="#br0" timeOffset="49">25719 13006 8342,'-7'6'0,"-5"1"0,4 6 0,1 4-351,-2 0 0,1 1 0,-4-2 0,3 2 244,0 2 1,2-3 139,-2 4-71,4 0 33,5-1 1,0 4-1,0-3 1,0 2-206,0-2 0,4 3-38,0-2 3,6-4 245,-3 6 0,29 2 0,5 6 0</inkml:trace>
  <inkml:trace contextRef="#ctx0" brushRef="#br0" timeOffset="50">25757 13542 8310,'0'12'-1242,"0"-3"932,0-1 0,-1-3 610,-4 3 0,3 1 0,-6 3-27,3 1 1,-1 0-81,2 0-341,2-1 1,-5 1 0,5 0 0,-3 1 0,2 2-82,2 1 1,1 1-167,0-1 314,0 3 0,1 5 1,2-1-1,3-1 1,0-2 80,-1 2 0,1-3 0,-2 1 0,-2-5 0,2 2 0,-3 1 0,-1-5-34,0 3 1,0-3 169,0-1 4,0-6 0,0 4 1,0-2-1,-1 2 65,-3 2 0,2-1-76,-2 1-169,3 0 1,1 0 0,0-1-1,0 3 1,0 0-234,0 2 1,0 6 269,0-2 3,0 3 0,0 24 0,0 6 0</inkml:trace>
  <inkml:trace contextRef="#ctx0" brushRef="#br0" timeOffset="51">25706 14625 8308,'-8'13'0,"-1"0"0,5 1-802,-5 3 0,6-3 119,-1 3 683,3 3 0,1 0 0,0 5 0,0 18 0,0 4 0</inkml:trace>
  <inkml:trace contextRef="#ctx0" brushRef="#br0" timeOffset="52">25795 15314 8234,'-5'13'-1283,"3"-1"770,-2 1 458,3 0 0,1 4 0,0 1 0,0 1 1,1 1-1,2-2 0,2 2-33,3 0 0,-4 4 22,4 1 71,-5 9 0,7-12 0,-4 7 0,-1-2 0,2-1 0,-1-2 0,0-2 8,-3 0 31,4-1 0,-6 0 0,5-1 0,-2 0 0,0-2 0,-1 1 0,-1-2 204,-2 1 0,0-2 0,0 4 0,1-2 16,3-2 0,-2-2 0,2-1 0,-3-1-148,-1 1 83,0 0-228,0 0 0,0-5 0,2 1-936,2 0 965,-3-3 0,33-34 0,2-15 0</inkml:trace>
  <inkml:trace contextRef="#ctx0" brushRef="#br0" timeOffset="53">26267 13325 6859,'0'-9'-713,"0"1"683,0 5 0,0-4 31,0 3 1,1 2 98,4-2 0,-4 1-75,3-1 1,-1 2 49,1-2-33,-2 3 9,4 1 19,-6 0-569,0 0 326,5 0 117,-3 0 56,3 0 0,-5 0 0,0 0 0</inkml:trace>
  <inkml:trace contextRef="#ctx0" brushRef="#br0" timeOffset="54">26305 13248 5824,'0'-7'80,"0"0"-51,0 3 60,0 2-19,0-3-32,0 5-155,0 0 18,0 5-27,0 3 126,0 4 0,12 18 0,2 4 0</inkml:trace>
  <inkml:trace contextRef="#ctx0" brushRef="#br0" timeOffset="55">26305 13325 6988,'0'-9'-612,"0"1"794,0-2 0,0 3 140,0-2-307,0 1 0,0-1 44,0 1-82,6 5 0,-5 3 0,4 8-25,-4 4 1,3 5 0,1 0 0,-3-2-35,0 0 0,-1 2 0,2 0 0,1 0-56,-1 1 0,3-4 0,-1 3 49,3-3 0,-6-1 89,3 0 0,2-17 0,0-5 0</inkml:trace>
  <inkml:trace contextRef="#ctx0" brushRef="#br0" timeOffset="56">26305 13287 8230,'-5'-13'0,"3"0"-78,-2 0 0,1 5 0,0-1 0,-1-1-124,1-1 1,2 3 388,1-1 78,0 1 1,0-1 30,0 1-268,0 5 1,0-2 0,1 8-1,2 3 1,3 1 23,1 3 0,1 1-43,5 2 1,-4 1 0,-1 2 0,1 1-44,-2-2 0,4 4-23,-3-2 1,2 1 0,0-2-1,-1 1-71,1-2 0,-3 4 0,1-2 0,-3 0 91,3-4-18,-5-1 1,4 1-1,-4 0-83,1 0 56,0-6 24,-4-2 85,-5-5 1,2 0-1,-6-1 1,-1-2 2,-1-1 1,3-6-52,-1 1 26,1-2 1,-5-2-1,0 1 1,0-1 0,1 0 40,-1 0 1,0-4 120,0 0 0,1-4-93,-1 4 1,1-4 13,4 4 1,-2-2-1,4 4 1,1-2 140,-1 1 1,2 2-57,4 1-117,0 1 0,0 3-108,0 1 1,4 6 30,0 2 1,6 2-23,-1 6 1,-2 1 0,1 3-1,2 2 12,2 3 1,-1-2 0,-3 2 1,4 1 19,-4-1 0,2 0 1,0-3-1,-1 2-68,0 1 1,3 0 4,1-4 0,-1-1-40,1 1 0,-4-4 0,-1-1-285,2 2 293,-4-4 49,-1-1 0,-5-6 107,0-3 0,-5-3-30,-4-6 0,-2-4 72,-2 0-83,0 0 0,-1-2 0,-1 0 1,-2-3-1,0 2 234,-2 2 0,4-3 61,-7 4-233,7-6 0,-4 9 0,8-3 0,1 4 1,3 3 531,1 2-371,2 5-254,4-3 1,6 16 0,2 3 0,4 3-18,0 2 0,5 2-103,0 5 1,2-1 63,-2-2 0,-3 2 0,3-3 0,-3 2-141,-1-2 0,0 2 162,-1-6 0,4 4-187,-3-4 0,2 0 0,-8-4 0,2-2-792,-1-3 1035,-5 4 0,-8-28 0,-10 1 0</inkml:trace>
  <inkml:trace contextRef="#ctx0" brushRef="#br0" timeOffset="57">26356 13350 8230,'-5'-12'0,"3"4"-737,-3-3 277,5 10 493,5 1 0,2 7 0,6 6 0,1-1-33,3 1 0,26 28 0,11 7 0</inkml:trace>
  <inkml:trace contextRef="#ctx0" brushRef="#br0" timeOffset="58">27019 12840 8230,'0'-8'-2409,"0"-1"2389,0 6 3,0-2 38,0 5 0,2 0 7,2 0 7,-3 0-35,11 0 0,1 11 0,6 3 0</inkml:trace>
  <inkml:trace contextRef="#ctx0" brushRef="#br0" timeOffset="59">26981 12866 8230,'0'-13'-929,"-1"2"0,-2 1 882,-1 1 0,-1 5 190,5-4-79,6 5-46,-5-3 1,9 7 0,-4 4 0,0 3 0,-1 4 0,-2 2-2,-1 3 1,2 3 0,0 5 0,0 1-3,2-1 1,-3 5 0,4 1-1,0 0 13,0 0 1,-3 0-1,5-2 1,1 1-41,1-2 1,-2-5-1,-1-4 1,2-2-68,1-5 0,-2-1-197,-1-7 81,-5 1 108,3-11 87,-6-1 0,-4-6 0,-2 0 0,-1 1 0,-3-1 26,-1 0 1,2 0-1,2 1 1,0-3 8,0-2 1,-2 3 10,-3-3 1,3-3-17,1-1 1,3 1 0,-3-1-1,-1-2 10,2-1 1,-3-1 51,6-1 1,0 5-32,4 0 6,0 0 0,0 1 1,0 3-1,0 3 39,0 1 1,1 6-85,4 2-15,-4 4 0,9 2 0,-4 4 0,-1 3 31,1 4 1,0 2 20,-2 3 0,-3 1-17,3 3-12,-2 9 0,2-9 0,0 9 0,-1-2 0,0 1 27,1 1 1,-2 4-55,2-5 1,-1 5-30,1-4 20,-3 0 1,9-5-1,-5-1 1,-1-2 0,2-5-341,2-3 216,-2-1-71,5-6 161,-10-2 1,9-6-1,-5-3-36,-3-5 0,0-4 36,-2-4 1,0 3-38,0-3 65,-6-3 1,3 2 0,-4-5 0,0 2 0,0-3-53,-3-4 1,0 1 66,2-3 1,-4-1 2,4 1 0,-3-4 1,-1 3-1,2 0 93,2 0 0,4 2 104,-5 8 1,6 3 93,-1 5-265,3 0 0,1 12 26,0 5 1,4 7-37,0 6 0,5 3 0,-5 6 0,0-1-29,2 1 0,-5 5-16,3 3 1,-1-3 12,2-1 0,-4 1 1,3-1-1,-1-2 20,1-1 1,-2-2-33,2 1 0,-1-6-33,1-3 1,-3-3-70,4-1 0,-4-8 59,-1-5 72,0-5 1,-4-12 0,-2-2-1,1-1 7,-1-2 0,-3-2-5,5-2 1,-4-1-1,3-3 0,-3 2 0,4-5 1,-1 1-6,0-1 0,3 5-5,-2-2 0,3 5 52,1 3 1,0 4 0,1 7-26,3 2 0,-1 11-45,6 10 0,-5 7-3,4 6 0,-3 6 1,2 3-1,0 3-157,0 2 0,-3-3 179,5-2 0,0 0 0,1 3 0,4 1 0,-1-1 0</inkml:trace>
  <inkml:trace contextRef="#ctx0" brushRef="#br0" timeOffset="60">27147 13032 8230,'0'-13'-747,"0"4"0,0 1 242,0-2 639,-6 4-129,5 6 0,-9 9 1,6 8-1,1 4 1,1 4-1,1 4 1,-2 2-40,-1 2 34,0-5 0,5 8 0,3 4 0,0 1 0,-1 1 0</inkml:trace>
  <inkml:trace contextRef="#ctx0" brushRef="#br0" timeOffset="61">27045 13121 8230,'0'25'0,"7"8"0,3 5 0,1 3 0,-1 0 0</inkml:trace>
  <inkml:trace contextRef="#ctx0" brushRef="#br0" timeOffset="62">21753 9857 7878,'-1'-19'-95,"-2"-1"0,-1 0 0,1 2 0,1 1 0,2 0 1,0 1 703,0 2 0,0 6-25,0-1-486,0 6 1,-1-2 0,-3 6 0,-3 5 0,-3 7-1,-2 6 1,-2 7 2,0 4 1,-6 2 0,0 7 0,-1 0-3,0 4 1,1-4 0,-3 4-1,4-5-207,0-4 0,4-3 0,5-5-195,1-1 1,6-8 262,-1-8 0,4-11 1,6-15-1,5-4-39,5-3 0,2-7 0,-1-3 0,3-3-175,0-1 0,4-5 80,-3 1 148,-2-6 1,3 8 0,-5-3-1,-1 7 1,-2 6 276,-1 9-138,-6 5 0,3 10 1,-5 8-1,1 9 5,0 9 0,-1 5 0,0 4 0,3 1-72,3-2 0,-2-1-4,-1-2 1,2-1-55,7-2 0,-2 2 0,2-4 0,-3-1-154,-2-2 0,1-4 67,0-4-63,0 2 1,-1-5 61,1 2 144,-6-2-21,-1-6 1,-7 0 0,-5 0 0,-7 1 193,-7 3 1,-5-1 8,-5 6 0,-3-1-80,-5 5 1,-4 4-1,-2 0 1,-2-1 152,-2-2 1,4 0-328,2 3 0,4-3 23,4 3 0,4-7 0,9-3 0,4 0-342,2 0-138,8-4 0,3 3-99,8-6 1,9-2 0,8-2 0,5-4 583,4-4 0,16-11 0,8-6 0,8-2 0,-1 0 0</inkml:trace>
  <inkml:trace contextRef="#ctx0" brushRef="#br0" timeOffset="63">22531 9793 7901,'0'-20'403,"0"7"1,-1 8-104,-4 5 0,-2 5-75,-5 4 1,-3 6-1,-2 5 1,-2 3 29,-1 4 1,-3 1-161,6-2 1,1-1-1,7 2 1,1 1-42,3 2 1,2-4-393,7-5 254,3-6 1,12 4 0,3-6-1,7-2 1,5-3-633,3-3 653,1-4 0,1-8 1,3-4-1,0-6 1,-2-3-1,-5-3 0,-5-1-12,-3-1 0,-5-5 100,-5 0 1,-5 0 0,-12 5-1,-3-1 112,-6 1 1,-6 5 83,-15 3 0,-2 4-181,-7 5 1,-3 2 0,-2 6 0,0 1-271,0 4 0,2 2 74,3 6 1,8 1-176,6 3-4,-1-3 1,13 6 0,2-5 334,10 2 0,69-22 0,-23-3 0,0 0 0</inkml:trace>
  <inkml:trace contextRef="#ctx0" brushRef="#br0" timeOffset="64">22773 9499 7934,'-12'-18'357,"-1"0"-298,0-4 1,0 5 809,1 9-536,4 2 1,-1 9-1,3 4 1,0 7 3,1 5 0,0 3 0,4 10 0,-2 6-47,-1 7 0,-2 9-278,2 1 0,1 10 0,-5 1 0,-2 4-37,4-31 1,0 0 0,0 1 0,0 0-116,-1 0 1,1 0 0,0-2 0,-1-2 63,-6 24 0,2-5 0,2-7 1,5-4-443,3-4 0,2-11-37,3-12 1,-1-4 137,6-4-164,-1 2 0,5-10 1,1 2 580,3-6 0,1-23 0,1-11 0,4-5 0,1 0 0</inkml:trace>
  <inkml:trace contextRef="#ctx0" brushRef="#br0" timeOffset="65">23079 9869 7941,'0'-12'0,"0"-5"0,0 0 159,0 0 0,2 8 0,3 1 0,8-1 0,7 1 12,4-1 0,3 5 1,3-3-1,2 1-234,1 3 1,2 2-536,-5 1 1,4 0-1,-6 0 598,-3 0 0,-11 22 0,-9 7 0</inkml:trace>
  <inkml:trace contextRef="#ctx0" brushRef="#br0" timeOffset="66">23220 10035 7941,'-13'-7'-102,"0"3"1,6 1 37,3-1 138,2 2 1,4-3 0,2 5 0,4 0 533,4 0 0,5 0-722,0 0-56,5 0 1,3 0 0,4 0-1,1 0 1,0 0 169,0 0 0,15-21 0,7-9 0,4-2 0,-1 0 0</inkml:trace>
  <inkml:trace contextRef="#ctx0" brushRef="#br0" timeOffset="67">23946 9410 7956,'0'-25'19,"2"3"0,2 3 0,5 0 285,2 4 0,2 6 228,-1 5 0,1-2 0,0 2 0,0 1-77,-1 2 0,1 6-351,0 4 1,0 2 0,-1 3 0,0 2-34,-4 1 1,-1 6-77,-2-2-118,-4 9 1,3-2 0,-7 5 0,-2-2 0,-2-1-710,-3 1 752,-2-4 0,-5 4 0,0-6 0,2 1 0,1-2-85,1-3 0,4-1 1,1-4-1,-1 1-393,2-2 0,-3-1-81,6-1 1,0 1 7,4 3 0,1 2 631,4 2 0,0-3 0,4-5 0,2 0 0,-5 4 0,4 0 0,-2-2 0,1 0 0,-2-3 0,3 1-64,-6 0 1,4 0 117,-3-1 272,-1-5 1,-4 5-1,0-4 1,0 4 410,0 0 0,0-3-357,0-1 0,0 1 45,0 4-313,0-1 0,0 1 0,1 0 1,2 0-92,1-1 0,2 1-45,-2 0 0,2-5-404,2 1 292,4-6 1,-5 7 0,6-6 0,-1-1-318,1-2 72,0-1 348,0 0 26,-6 0 0,-2 1 1,-6 2 238,-3 2 1,-3 3-69,-6-4 1,-6 6-24,-2-1-90,3-4 0,-6 5 0,2-4 1,-2 1-1,-1 2 211,-1-2 1,7 3-67,2-6 1,2 0-69,3-4 64,-1 0 1,2-3-1,2-4 1,6-6 322,6-1 1,4-4-332,6 1 0,0 0 103,-1 4-293,7 0 0,-5 1 1,3 0-1,-3 4 1,0 3-1012,3 4 0,-5 1 587,5 0 0,-7 1-1439,2 4 1869,1 2 0,0 45 0,7 11 0</inkml:trace>
  <inkml:trace contextRef="#ctx0" brushRef="#br0" timeOffset="68">24622 8900 7956,'-5'-18'-159,"-3"4"1,-4-5 0,-1 2 0,0 0 173,0 2 0,-5 0 0,-3 3 0,-5-1 0,-5 0 0,-7 2 116,-7 2 1,-11-1 0,-5 6 0,-7 1-79,31 2 1,-2 1 0,-2 0-1,0 0-1287,-3 0 0,-2 0 1239,-4 2 0,0 2 0,3-1 0,0 1 0,-4 2 0,-1 2 0,0 0 0,0 1 0,-1 2 0,0 1 0,-2 1 1,0 0-1,-3 3 0,1 0 7,-2 0 0,0 0 0,2-1 0,0 0 0,2 2 0,0 0 0,1 0 0,-1 0-32,1-1 0,-1 1 0,-1 1 0,-1 0 0,0-1 0,-1-1 0,3 0 0,0 1 15,0-3 1,1 1 0,0 1-1,0-1 1,-3 1 0,1 0-1,0-1 1,1 1 25,1-1 1,0 1 0,0-1 0,-1 0 47,6-2 1,1-1-62,0 1 1,1 0 0,-1-1 0,1 1-1,3 0 1,1 0 0,2-1 0,0 1-1,3 0 1,1 0 0,1-1 0,1 0-1,-30 9 6,4-4 1,3 0-1,10-3 1,8-2 4,6-1 1,4-1 27,5-2 1,1 2 48,3-5-91,8 4 1,3-6-1,4 6 1,1 1-1,-1 1 955,3 2 0,7 0-1011,5-1 0,-2 7 239,1 2 0,1-1 1,4 1-1,-2 3-192,-3 4 1,4 5 9,-4 5 0,-1-2 47,2 2 0,-6 3 1,1 11-1,-3 2-36,-1 2 1,0 10-2,0 2 1,-1-31 0,-2 1-793,1 2 1,0 1 776,-3 1 1,0 0 0,4 1 0,1 1 0,-3 0-1,1-1 1,1-1 0,1-1 0,0 1 0,0-1-5,0-2 0,0 1 0,0-2 1,1 0-105,1-1 1,1-1 0,8 27 75,6-7 35,6-10 0,-8 4 1,6-5-1,1-1 0,-1-4 4,0-5 0,0-6 2,5 0 0,-1-3 3,1-5 2,5-2 1,2-8 0,6-3 0,5-3 0,7-4 27,7-1 0,12-6-11,-33 3 1,2-2 0,5-3-1,2-1-996,4-1 0,2-1 971,4-1 0,1 0 0,3-3 1,2-2-1,2 1 0,2-2 1,2 0-1,0 0 0,-20 5 0,0 0 1,1 0-37,0 0 1,1 1 0,1-1 0,2 1 0,1-1 0,0 1-33,0 1 0,0 0 0,0-1 1,1 0-1,1 0 0,-1 1 66,-3 0 0,1 2 1,-1-1-1,0 1 1,1 1-1,-1 0 0,-1 0 1,0 1-1,0 0 1,0 0-1,-1 0 1,1 0-188,-1 1 1,-1-1 0,0 0 0,23-4 0,-2 0 182,-2 2 1,0 1 0,-1-3 0,1-1 2,0 1 0,0 1 1,2-2 0,-1 0 1,-9-1-1,-1-1 0,-1 0 1,0-1-1,-4 1 1,-1-1-1,-3 0 0,-2 0-35,-1-1 1,-2 1 0,0 2 0,-2 0 7,-6 0 0,-2 1 1,26-8 80,-18 7-56,-9 0 0,-3 1 0,-6 0 0,0 2 0,-4 3 756,-4 2 0,-7-5-735,-2 1 1,-1-2 201,2-2 1,-4 0 0,-5 1 0,-1-3-868,-3-2 0,-3-2 1047,-6-7 1,-1-4-407,-3 1 0,-3-1 0,-6 4 0</inkml:trace>
  <inkml:trace contextRef="#ctx0" brushRef="#br0" timeOffset="69">24979 9040 7908,'-14'-42'48,"-2"1"0,-1 5 228,2 10 260,6 11-465,4 10 0,5 6 1,0 3 94,0 5-79,5 2 0,-2 8 0,6 3 1,2 7-1,3 6 821,3 6-853,0 4 0,-3 14 0,2 4 0,-7-28 0,-1 1 1,0 2-1,0 1 0,-1 1 0,0 0 0,-1 4 0,0 0 87,1 4 1,-1 1-1,1 2 1,-1 1-123,0 5 1,1 1 0,-1-1 0,0-1-1,0-1 1,0-1 0,-1-2 0,0-2-276,-1-2 0,0-1 1,0-2-1,-1-2 131,1-2 1,1-1 0,2 23 0,-4-16 0,1-7-464,-1-6 1,-2-9-56,-1-8 0,0-2 642,0-3 0,-5 1 0,-3 0 0</inkml:trace>
  <inkml:trace contextRef="#ctx0" brushRef="#br1" timeOffset="70">16921 15441 6321,'0'-8'-428,"0"-1"450,0 7-8,-6-4-20,4 6 0,-5 0 6,3 0 0,-14 6 0,-9 1 0</inkml:trace>
  <inkml:trace contextRef="#ctx0" brushRef="#br1" timeOffset="71">13669 12445 5882,'9'0'-35,"-1"0"30,2 0 1,-3 0-1,2 0 3,0 0 0,3 0 0,1 0 1,-1 0-1,1 1 0,0 2 1,1 1-1,3-1-9,4-1 1,9-2 10,4 0 0,24 2 0,12 1 0,-20 0 0,1-1 0,-1 0 0</inkml:trace>
  <inkml:trace contextRef="#ctx0" brushRef="#br1" timeOffset="72">17647 12407 5813,'9'0'121,"-1"0"-110,-5 0-54,3 0-30,0 0 36,-5 0 37,10 0 0,2 0 0,7 0 0</inkml:trace>
  <inkml:trace contextRef="#ctx0" brushRef="#br1" timeOffset="73">17494 12445 8523,'-7'-6'-2191,"3"-2"2137,3 2 0,2-1 58,3 3 1,3 2-1,6-2 1,1 3-1,3 1 1,5 0-20,2 0 0,3 0 16,2 0-50,-2 0 0,10 0 0,-3 0 49,3 0 0,2 0 0,5 0 0,4 0 0,-1 0 0</inkml:trace>
  <inkml:trace contextRef="#ctx0" brushRef="#br1" timeOffset="74">17966 12394 8561,'0'-7'-1248,"0"-4"0,0 8 1188,0-6 0,2 6 57,2-1 1,-1 3 0,5 1 0,2 0-51,1 0 0,2 0 53,0 0 0,11 17 0,3 4 0</inkml:trace>
  <inkml:trace contextRef="#ctx0" brushRef="#br1" timeOffset="75">18285 12343 8561,'13'-1'-1018,"-1"-4"0,-3 4 781,-1-3 0,1 2 119,4 2 129,-1-5 1,1 3-1,0-2 1,0 2 0,-1 2-1,1 0 1,0 0 13,0 0-107,-1 0 0,-3 0 82,-1 0 0,-22 17 0,-1 5 0</inkml:trace>
  <inkml:trace contextRef="#ctx0" brushRef="#br1" timeOffset="76">17443 12419 8561,'2'-11'-82,"1"1"1,2 3 0,2 0-488,3 0 1,3 4 0,3-1 0,3 2 533,6 2 0,-1 0 0,11 0 0,5 0 47,5 0 1,5 2-34,1 2 1,4-2 0,2 2 0,-1-1-62,1 1 82,-7-3 0,10 5 0,0-6 0</inkml:trace>
  <inkml:trace contextRef="#ctx0" brushRef="#br1" timeOffset="77">18310 12394 8561,'13'-1'-170,"0"-2"1,0-3-332,-1-1 0,0 3 0,-2-3 0,-3 0 717,-2-1 1,4 4 0,-3-3-120,1 1 0,1-2 0,5 4-84,0 1 1,1 1 0,1 2 0,2 0-16,-1 0 1,-2 2-407,-1 2 400,0-2 8,-6 9 0,-13 7 0,-8 9 0</inkml:trace>
  <inkml:trace contextRef="#ctx0" brushRef="#br1" timeOffset="78">17316 15250 8565,'0'-13'-195,"1"5"0,2-1 0,1 0 0,1-1-1189,0 1 1383,-3-2 1,9 9 0,-2-2 0,2 3-1,2 1 1,1 0-98,3 0 84,-3 0 0,10 4 0,-3 2 0,3-1 0,2 2-119,-1 0 45,7-4 0,-4 7 0,4-6 0,1-1 88,0-1 0,29-14 0,-25 5 0,0 0 0</inkml:trace>
  <inkml:trace contextRef="#ctx0" brushRef="#br1" timeOffset="79">17953 15174 7503,'0'-13'-1295,"2"2"1304,2 2 0,2 2 0,5 4 0,0-1 112,4 1 0,2 2-61,0 1-74,-3 0 0,10 0 1,-3 0-1,3 0 0,2 1 1,-1 2-1,-1 3-85,-2 1 1,2-3-1,-5 3 1,1 0 98,-3 0 0,-3-4 0,-1-9 0,0-8 0</inkml:trace>
  <inkml:trace contextRef="#ctx0" brushRef="#br1" timeOffset="80">17507 15199 8565,'-7'-5'-2402,"3"-4"2425,2-2 0,4 2 1,3 2-1,7 1 36,3 4 1,14-1-1,0 0 1,8-1-13,6 1 1,12 1-44,9 2 1,8 0-1,-1 0 1,1 0-57,0 0 0,-6 0-1755,-3 0 1793,-10 0 0,-9 0 14,-6 0 0,-5-5 0,-2-2 0</inkml:trace>
  <inkml:trace contextRef="#ctx0" brushRef="#br1" timeOffset="81">18527 15110 8565,'9'-9'-1765,"-1"1"1598,1-1 0,3-3 1,1 0-1,0 4 386,0 4 0,-5-2-100,1 2-155,-1-1 1,5 5 0,0 0 0,-2 2-256,-2 2 291,-4 3 0,-22 0 0,-4-1 0</inkml:trace>
  <inkml:trace contextRef="#ctx0" brushRef="#br2" timeOffset="82">17596 12458 9286,'37'0'-157,"-1"0"1,-2-2 0,1-1 0,3-2 0,5-1 0,2 0-152,0 4 0,-1 0 1,-5 2-1,-2 2 293,-3 2 1,0-1-1,-9 4 1,-4-2-14,-1-2 1,-10 4-50,3 2 0,-9 2 1,0 2 60,-2 0 0,-14 5 0,-2 2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2:42:07.691"/>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10966 2066 5960,'0'-9'124,"0"1"187,0 5-143,0-9 0,0 10 28,0-7 7,0 6-88,0-2 0,0 3 212,0-2-196,0-3 0,0-6-24,0 0 0,1 6 1,2 2 19,1-1 0,1 3 43,-5-5 0,0 5-77,0-3 0,0 8 0,0 3 165,0 8-184,0 0 0,0 12 1,0 2-1,0 10 0,0 10-35,0 7 0,-5 7 0,3-26 1,-1 2-1,0 3 0,0 1-101,0 1 0,0 2 0,1 3 1,0 1-180,2 0 0,0 2 0,-2 2 0,0 0 252,0 2 0,0-1 0,-1-2 0,1 0 0,3-3 0,0 0 0,0 0 0,1-1 12,-1-1 1,2 0 0,2-1 0,0-1-149,-1-1 1,0-1-1,0-1 1,-1-1 148,2-4 0,-1 0 0,0 1 1,0-1-1,8 30 0,-2-3-128,-2-5 1,-5-2 142,1-13 1,-1-2-95,1-7 0,-2 0 0,2-7 1,-3-5 31,-1-2 1,-4-3 969,0-4-1220,-6 0 0,3-5 345,-6 1 0,5-6-427,-1 1 1,6-8 153,-1-5 1,3-4 0,1-4-1,0-4-394,0-3 0,1-7 595,3-3 0,3-7 0,6-2 0,0-8 0,0 3 0,-1 0 0,1-2 0,0 1 0,0 6 0,4-9 0,0-1 0,1-4 0,0 0 0,1 0 0</inkml:trace>
  <inkml:trace contextRef="#ctx0" brushRef="#br0" timeOffset="1">11055 2002 7834,'-8'-2'-518,"-1"0"0,-1-4 731,-1-1 1,-2 4 523,0-1-746,6 2 1,3 2 36,8 0 1,3 0 0,10 0 0,3 0 0,3 0 0,5 0 1,3 0-1,5 0-49,1 0 0,1 0-26,0 0 32,6 0 0,3 0 1,7 0-1,4 0 1,3 0-1,5 0 1,2 0-10,2 0 1,-34 0 0,1 0 2,36 0 18,-33 1 1,0-2 0,-1 0 0,0-2 0,2 1 0,-1 0 0,0 0 0,-1 1 0,1 0 0,0 1-3,0 0 0,0 0 0,2 0 0,0 0 1,-3-1-1,0 0 0,-1 0 0,-1-1 2,1 0 0,-1 0 1,34-2-237,1 4 0,-34 0 0,-1 0 240,1 0 1,1 0 0,1 0 0,-1 0 0,33 0-1,-34-1 1,0 0-3,0-1 1,0 0-1,0 2 1,1-1 33,-1-1 0,0 0 0,0 1 0,-1 0-32,35 1 1,-34 0 0,-1 0 0,0 0-1,0 0 1,1 0 0,1 0-5,-1 0 0,0 0 0,0-2 0,-1 0-2,31-2 0,2-1 12,2 5-9,-31 1 0,-1-2 0,26 0 0,-29 0 1,0-1-1,32-2 0,-1 1 12,-1 2 1,2 1 32,-1 0 0,0 0-19,-4 0 0,0 0 0,1 1 1,2 2 44,1 1 1,0 0-39,-5-4 1,-3 0-31,-1 0 1,4 0 0,2 0 0,-3 0 63,1 0 1,-1 0-41,2 0 0,4 0-10,0 0 0,-4-1 0,-4-2 1,4-1 154,3 1 0,1 0-357,-4-1 1,-5 3 197,1-4 1,-2 2-1,3 1 1,-3-3-124,-2 3 1,0-4 142,-5 2 0,-5-2-2,1 2 0,-2 2 0,2-3 0,-4 0 57,-4 1 0,-2-2 249,-3 2 0,-3 3-336,-5-3 0,-6 2 1,-3 1-1,-3-2 14,-1-1-36,-1-1 266,1 5-446,-6 0-392,-1 0-106,-6 0 133,0 0 1,-6 2 566,-2 2 0,1-3 0,-2 4 0,1 13 0,-5 3 0</inkml:trace>
  <inkml:trace contextRef="#ctx0" brushRef="#br0" timeOffset="2">17290 1938 7834,'0'-7'218,"0"-4"1,0 8 163,0-6-54,0 7-201,0-4 0,2 2 1,1-2 234,1-1-469,0 4 31,-4-3 1,4 8 0,1 2 102,-3 5 1,1 6 0,0 4 0,1-1 8,-1 0 0,-1 6 0,-2 1 0,0 4 105,0 4 0,0 2-54,0 8-29,0 2 1,0 8 0,0 0 0,0 4-1,0 3 220,0 5-258,0-1 1,0-27-1,0 2 1,0-2-1,0 1 1,0 2-1,0-1 1,0 1-1,0-2-22,0-1 1,0 0 8,0 1 1,0-1 0,0 34-1,0-34 1,0 1 0,0 34 0,1-4-142,3-2 0,-2-3 53,2 1 0,-3-2 80,-1-2 1,0-5 0,0-7 0,0-2 50,0-2 0,0 2 13,0-3 1,-4-2 66,0-7 1,-2 1-1,3-4 1,-1 1-61,1-1 1,-2-6 0,0-3 0,1-7-372,4 2 1,-4-3-323,0-1 104,-1 0-313,5-6 120,0-1 1,0-16-633,0-3 1344,0-3 0,12-13 0,2-5 0</inkml:trace>
  <inkml:trace contextRef="#ctx0" brushRef="#br0" timeOffset="3">11106 4004 7886,'0'-13'-1225,"0"0"1049,0 1 1,0 3-1,0 1 170,0-2 10,0 4-7,0 0 1,-1 6-1,-4 0 2,4 0 1,-6-1 5,3-3 44,-3 2 1,-2-3-1,2 3 65,1-2 0,1 2 0,2-3 115,-1-1-85,-1 5 163,5-11 1,-1 10 325,-3-7-392,2 6-61,-3-2 0,5 10-106,0 4 0,0 3 1,0 5-1,0 6 89,0 5 0,0 6-67,0 9 1,4 7-171,0 5 56,0 6 0,1-3 0,0 6 0,1-1 0,1 0-57,0-4 0,-4-4 32,1-8 0,2-9 0,-2-8 0,-1-4-19,-2-5-135,-1-3-54,0-11-39,0-1 1,0-7-95,0-4 0,5 3-31,-1-7 1,4 1 414,-3-5 0,33-28 0,4-7 0</inkml:trace>
  <inkml:trace contextRef="#ctx0" brushRef="#br0" timeOffset="4">11055 4654 7886,'-8'0'-1574,"-1"0"1774,1 0 1,-1 0 58,1 0-113,5 0-134,-3 0 11,6 0 0,6 4 1,2 1-1,4-3 0,0 1 1,3 0-1,2 1 20,4-1 0,4-1 0,5-2 0,4 0-22,3 0 1,1 0 0,2-2-1,2-1-1,5-1 0,8-4 0,3 2 0,2-1-9,-1-3 0,1 3 0,5 0 0,2 0-22,1 0 1,0 0-1,-5-3 1,3 3 1,2 1 1,0-3 0,1 4-1,-5-1 25,-2 0 0,-1 2-1351,-1 4 1345,8-6 1,-13 5-1,7-3 1,-2 2-1,-4 2-988,1 0 979,4 0 0,-7-4 0,4 0 1,-1 1-1,-2 2-3,1 1 0,1-2 0,3-1 1,-5-1-10,-3 1 0,1-2 11,2 0 0,-3 1-2,4 4 1,-4-4 0,-1 0-1,0-1-28,0 0 0,0 2 2,0-6 1,0 7 305,0-3 1,-1 0 0,-1 0 0,-1 1-285,1-2 0,2 5 17,-9-3 1,5 2-17,-5 2 1,5-1 0,-3-2 0,0-1 578,0 1 1,-2 2-509,-3 1 1,2-5-47,-3 1 1,3-2-1,-5 4 1,3-3 14,4 3 0,8-4-13,-5 2 1,7-5 33,-6 5 0,2 0 0,4 2 0,-1-1-31,-1-1 1,1 0 3,-9 4 1,4 0 12,-5 0 1,5 0-1,-5 0 1,0 0-44,-3 0 1,-1 1 34,1 4 1,-1-4-57,0 3 0,1-2 1,-1-2-1,0 0-112,0 0 1,5 0 121,-1 0 1,1 0-27,-5 0 40,6 0 0,-4 0 0,2 0 0,-2 0 0,-2-2 10,0-2 1,-1 3-5,-3-4 1,3 4-8,-3 1-1,-3-6 0,0 5 0,-5-3 0,-1 1 0,1 0-4,-1-1 0,-3-5 3,-1 5 1,-4-2 5,4 2 0,-1 1 0,1-4 0,-4 1 2,-3 4 1,3-4 8,0 2 0,0-1 19,-4 5-26,0-5 1,1 3 0,2-2 0,1 3 0,-2 1 35,-1 0 1,-1-5-32,0 1 1,1 0-17,3 4 1,-3 0-1,3 0 1,-3 0-4,-1 0 0,1 0 13,3 0-14,-3 0 0,5 0 1,-6 0-1,-1 0 0,1 0 6,0 0 0,0 0 21,-1 0 0,1 0-16,0 0 0,0-2-2,-1-2 0,-3 3-3,-1-3-269,-5 2 0,3 1-461,-6-4 248,0 4 482,-6-5 0,-24-5 0,-11-3 0</inkml:trace>
  <inkml:trace contextRef="#ctx0" brushRef="#br0" timeOffset="5">17418 4208 7886,'-2'-7'-1357,"-2"2"888,3 4 469,-5 1 0,-5 17 0,-3 4 0</inkml:trace>
  <inkml:trace contextRef="#ctx0" brushRef="#br0" timeOffset="6">9920 3226 7690,'-5'-7'-58,"2"1"0,-6 5 0,-1-2 1099,-1-1-602,-2 0-308,6 4 0,3 0 0,8 0 32,5 0-124,2 5 0,12-3 0,4 2 0,5-3 1,8-1-1,7 0 0,6 0-21,7 0 1,9-4 0,-31 1 0,1 0-1,2 0 1,1 1-21,2-1 0,0 0 0,3 0 1,1 0-1,1 2 0,0 0 1,0-2-1,0 1-38,-2 1 0,-1-1 0,-3 0 0,-2-1 0,28-2 0,-4 3 21,-6 0 1,-3 2-701,-5 0 698,-8 0 0,-9 0 1,-7 0-1,-5 0 0,-2 0-237,-4 0 84,-8 0 0,-4 0 95,-8 0 0,-3 0 0,-7 0 0,-3 0-173,-4 0 0,-3 0-477,-2 0 729,1 0 0,-5 0 0,0 0 0,0 0 0</inkml:trace>
  <inkml:trace contextRef="#ctx0" brushRef="#br0" timeOffset="7">10214 2945 7830,'0'-12'-2,"-5"-1"0,1 0 0,0 2-1,-2 2 0,3-1 178,-5 6 0,4 0 0,-5 4 0,-2 0-84,-5 0 1,-4 6-60,-5 2 0,-6 8 0,-3 2 0,-3 3 46,-1 6 0,-2 0 12,-3 7-100,-2 0 0,-5 4 0,4 1 1,3-1-1,4-1 0,2-3 1,4-4 58,8-3 0,6-12 26,11-2 0,8-9 1,10 0-1,5-4 67,6-4 0,4 1-86,0-5 0,5 5 0,0-1 1,-1 2 74,2 2 0,-2 0-49,5 0 0,-2 0 0,2 2 1,-2 1-5,-1 1 1,-4 6 5,2-2 0,1 2-120,-4-1 0,2 2 1,-7-4-1,2 2-1091,-2-1 1,2-4 284,-6 5 0,4-6 842,-4 1 0,-6-25 0,-5-8 0</inkml:trace>
  <inkml:trace contextRef="#ctx0" brushRef="#br0" timeOffset="8">10685 3035 7830,'-8'-7'180,"-1"2"-730,-1 4 0,-2 1 580,-5 0 0,-3 1 1,-6 4-1,-1 3 351,-2 3 1,-4 6-25,-5 0-306,0 6 0,-1-7 0,1 5 0,1 2 0,3-1 0,4 1 0,5-3 147,4-2 1,8-1-119,9-4 1,5-2-1,6-2 1,7-5 16,5-2 1,1 2-2,1 0-73,9 0 0,-9 2 1,10 2-1,-1 4 1,1-1 84,2-2-106,-5 2 0,7-4 0,-5 6 0,0 0 0,0-2-340,-1-3-194,-5 4 0,-1-9 0,-6 4 532,-1-2 0,-53 0 0,-14-5 0</inkml:trace>
  <inkml:trace contextRef="#ctx0" brushRef="#br0" timeOffset="9">8887 3838 7830,'-12'-8'731,"-1"-1"-636,6 6 1,4-2 0,10 5 0,9 0 247,6 0-288,1-6 0,14 4 0,-3-3 0,3-1 0,1-1 14,0 0-296,0-4 0,1 8 0,-2-4 0,-2 0 0,-4 1 1,-3-1-1,-5 1-1503,-3 1 1730,-3 0 0,-16 5 0,-42 12 0,-21 2 0</inkml:trace>
  <inkml:trace contextRef="#ctx0" brushRef="#br0" timeOffset="10">9219 3749 7830,'-13'0'-67,"-1"0"1,-2 0 27,-1 0 0,0 0 0,5 0 1,-1 0 501,0 0 0,5 0 1,-1 0-1,1 1-206,1 3 0,0 8 0,4 6 0,-2 3-8,3 6 1,-1 0-43,-1 7-154,2-5 1,-4 7 0,6-2 0,0 3 0,0 0-308,0-3 1,2-3 0,1-5-1,1-1-495,-1 1 0,2-6 124,0-3 0,5-3 0,-2-3 625,3-2 0,8-21 0,1-9 0</inkml:trace>
  <inkml:trace contextRef="#ctx0" brushRef="#br0" timeOffset="11">9397 4106 8689,'0'-6'518,"0"6"-341,0 11 0,0 5 0,0 5 0,0 2 21,0 1 1,-4 2-250,0-1 0,-2 1 0,3 1 0,-1-1-588,1 0 0,2 1 243,1-10 21,0 6 0,0-9 375,0 3 0,17-37 0,4-10 0</inkml:trace>
  <inkml:trace contextRef="#ctx0" brushRef="#br0" timeOffset="12">9831 3864 7836,'-4'-13'38,"0"0"0,-5 5-154,5-1 1,-2 6 747,2-1-363,2-3 0,-3 7 0,5 0 197,0 7-260,0 4 0,0 3 1,0 3-1,-2 5 0,0 2 1,-3 1-1,2 2-123,2 3 0,-3-3-149,0 3-96,-1 2 0,5-3 0,-1 3 1,-2-2-1,-1-5 0,1-3 1,2-2-2331,1-1 1213,0-3 1279,0 2 0,11-39 0,3-9 0</inkml:trace>
  <inkml:trace contextRef="#ctx0" brushRef="#br0" timeOffset="13">9653 4106 7836,'-13'0'-46,"-4"0"1,0 0 0,1-2 0,2 0 0,1-3 1697,1 2-1401,4 2 0,8 1-250,9 0-98,2 0 1,6 0 0,3-1 0,3-4 0,4-2-845,0 0 636,5-4 0,-1 4 0,5-6 0,-2 0 305,1 1 0,-4-5 0,3-2 0,3-1 0,0-1 0</inkml:trace>
  <inkml:trace contextRef="#ctx0" brushRef="#br0" timeOffset="14">10150 3825 7836,'-6'-7'451,"5"-4"-323,-5 9 0,6-5-86,0 3 1,0 3 1,6-5-1,2 6 1,5 0-1,3 0 1,2 0-1,2 0-93,2 0 1,-2 0-1,2-1 1,0-2 86,2-1 0,0-1 1,-1 4-38,-2-3 0,-5-3 0,2-6 0</inkml:trace>
  <inkml:trace contextRef="#ctx0" brushRef="#br0" timeOffset="15">10367 3736 7836,'-6'-7'0,"3"1"-139,-5 6 555,5 0 1,-9 0 0,5 2 943,0 2-1217,-4 3 1,8 10 0,-4 1 0,0 2 0,1 4 122,1 5-284,-5 3 1,8 2 0,-2 0 0,3 2 0,1 1-363,0 1 1,0-1 0,0-3 0,0-5-700,0-2 1,0-7 1078,0-3 0,17-14 0,4-4 0</inkml:trace>
  <inkml:trace contextRef="#ctx0" brushRef="#br0" timeOffset="16">10469 4080 7836,'0'-12'431,"0"-1"-531,0 0 319,0 0 0,1 6 0,3 3 251,5 3 1,2 1-422,2 0 1,-5 1 0,1 3 0,-1 6-164,-1 6 1,0-2-160,-2 3 246,-4 3 1,5 0-1,-8 4 1,0-2 0,-3-2-1,1-1 1,0-4 67,0-1 1,-1-1 283,5 0 1,0 0-165,0-1 0,7-5-345,6-2 0,7-5 0,11-5 0,9-4-535,9-7 719,14 2 0,-12-1 0,14-4 0,6-2 0,0 1 0,-9 3 0,0 0 0,0 1 0,0-1 0,0 0 0</inkml:trace>
  <inkml:trace contextRef="#ctx0" brushRef="#br0" timeOffset="17">17303 2894 7820,'-13'0'12,"1"-1"0,-3-2 0,0-1 0,-2 1 0,1 2 279,2 1-222,1 0 0,1 0 0,-1 0 1,0 0-1,0 0 0,1 0 438,-1 0-167,6 0-279,-5 0 0,12 1 1,0 2-29,8 1 0,9 0 0,4-4 0,4 0-6,5 0 1,7 0 0,8 0 0,5 0-19,6 0 0,5 0 1,6 0-1,4 0-55,-33 1 1,0-2 0,6 0 0,0-2-891,-1 1 0,-1 0 887,1-3 1,-1 0 0,-3 4 0,-1-1-1,-1-1 1,1-1 0,-1 1 0,-1-1-1,32-2 1,-7 1 0,-11 2-257,-8 1 0,-9 2 184,-3 0 0,-5 0 77,-3 0-67,-10 0 91,-6 0 0,-7 0 94,-4 0 1,2-4 1637,-5 0-1759,5 0 43,-8-2 0,4 5 0,-6-5 0,-1 2 7,-3-1 0,1-3-130,-5 4 1,4-2 104,-4 2 1,1 1 0,-3-4-1,3 1 0,2 3 1,-3-2 169,4 0 0,-5-3 63,5 4 18,0-1 0,5 4 0,-1-2 68,0-1 0,8-2-210,5 2 1,7 3-41,10-4 0,-2 4 1,6 1 14,2 0 3,7 6 1,-3-4-17,3 7 0,-4-5-85,0 5 1,-1-1 0,0 5 0,-4 0-47,-4-1 0,-4 1-130,-5 0 205,-2 0 0,-6 4 0,-2 1 0,-3 2 0,-8 3-456,-7 1 1,-5 0 163,-5-3 1,1 2-419,-5-6 0,0 4 717,-4-4 0,4-8 0,-4-1 0,-2-2 0,-1 1 0</inkml:trace>
  <inkml:trace contextRef="#ctx0" brushRef="#br0" timeOffset="18">17724 2831 7831,'-13'-6'-207,"0"3"170,1-5 1,-1 5 0,2-3 721,2 1 0,2 3-51,3-2-674,2 2 194,-3 8-130,5-4 1,1 7-1,3-4 1,3-1-1,3 2 1,2 1-1,3 0-52,4-3 1,-2-1 0,4 0 0,3 1-214,4-1 0,-1-2 68,3-1 159,-3 0 1,-2 0 0,-1 0-1,-1 2 1,-3 0 0,-2 4 0,-2 1-1,-3 3 165,-5 1 1,-3 4-13,-10 2-125,-2 2 1,-11 7 0,-3 1 0,-4 1 0,-2 2-483,-2-2 362,2-1 0,-4-1 0,5-2 0,2-3 0,4-4-1198,7-3 1304,1-1 0,39-17 0,2-5 0</inkml:trace>
  <inkml:trace contextRef="#ctx0" brushRef="#br0" timeOffset="19">19114 2665 7812,'-13'-13'-228,"5"5"0,-1 1 590,-1 1 0,-1 2 1155,-2 4-1311,6 0 0,7 0 0,8 0-22,4 0-24,6 0 0,3-5-308,9 1 93,3 0 0,6 0 0,3-2 1,0 0-1,-1-1-134,-1 0-206,-2-1 1,-3-1 0,-3 2 0,-8 1-1,-6 2-989,-7-1 1260,2 3 1,-13-4 0,0 6-1,-8-1 124,-8-3 0,1 2 0,-7-2 0,0 3 0,-7 1 13,0 0 1,-1 0-1,4 0 1,2 1 285,3 3 0,-2-1 52,6 6 9,0-6 0,0 9 0,0 0 0,3 3 0,3 2 381,2 2 0,5 2-450,-4 9-71,5 2-395,-3 6 229,6 1 0,0 0 0,0 2 0,0 3 0,0 0-247,0 0 0,0-6-577,0-4 1,4-7 379,1-1 1,4-2-1,0-7 1,2-3 389,2-4 0,11-21 0,3-11 0</inkml:trace>
  <inkml:trace contextRef="#ctx0" brushRef="#br0" timeOffset="20">19560 2984 8144,'-6'-7'624,"5"1"-670,-10 6 1,9 3 602,-2 5-383,3 1 1,1 11 0,0-3 0,0 4 0,0 3 769,0 1-1056,0 1 1,0-1 0,0 1 0,0 0 0,0-1-917,0 1 572,0-7 1,5 0 0,4-8 455,2-2 0,24-38 0,7-13 0</inkml:trace>
  <inkml:trace contextRef="#ctx0" brushRef="#br0" timeOffset="21">20006 2652 7837,'-4'-14'0,"0"-2"0,1-1 0,0 3 0,-1 4 424,2-1 1,-3 11 0,5 0 0,0 7 1118,0 4-1467,0 2 1,4 4 0,0 2 0,-1 2 0,-1 4-109,-2 4-159,0 0 0,0 1 1,1 0-1,2-2 0,1-1 1,-1 0-1,-2 0-816,-1-1 0,0 0 1,0-7 1006,0 1 0,0-16 0,0 0 0</inkml:trace>
  <inkml:trace contextRef="#ctx0" brushRef="#br0" timeOffset="22">19777 2945 7860,'-13'-12'76,"0"-1"-154,6 6-77,2 1 155,5 6 0,7-4 0,5 0 0,8 1 1,6 1-1,3 1 0,5-2-295,3-1 0,2 0 0,-1 2 295,0-2 0,4-4 0,5-2 0,4-4 0,0 1 0</inkml:trace>
  <inkml:trace contextRef="#ctx0" brushRef="#br0" timeOffset="23">20249 2703 7860,'0'-13'0,"-5"5"0,1-1-104,0 7 1,0-10-1,1 5 1,4 0-1,6 3 1,6 2 274,4 2 1,4-4 0,8 0 0,2 1-169,1 2 1,1-4-1,2 1 1,-1 1-162,2 2 0,-5 1 0,-1 0 1,-5 0-945,-4 0 1102,4 0 0,-45-6 0,-4-1 0</inkml:trace>
  <inkml:trace contextRef="#ctx0" brushRef="#br0" timeOffset="24">20567 2588 7860,'-12'0'25,"-1"0"1,0-1 0,0-2 776,1-1-526,-1 0 0,2 5 1,1 2-1,3 3 666,1 1-788,-4 1 1,9 9-1,-5 0 1,2 0 103,-1 2 0,1 0-235,4 7 1,0-1-205,0 1 0,6 1 0,1 1 0,1 2-947,1-2 1,-2-1 539,1-1 1,4-1 587,-4 1 0,9 5 0,3 1 0</inkml:trace>
  <inkml:trace contextRef="#ctx0" brushRef="#br0" timeOffset="25">20669 2971 7860,'0'-13'0,"0"0"0,0 5 86,0-1 1,0 5 149,0-4 1,2 5-1,2-1 26,5 2 1,2 2 136,2 0-289,-6 0 1,4 2 0,-4 2-1,0 4 1,-3 4 199,-2 0-388,-2 7 1,0-4-1,-2 5 1,0-1 0,-4-2-143,-1 1 350,-2-4 0,-3 9 0,0-6 0,2-1 482,2-2-380,5-2 1,-3 1 0,9-1-135,6-4 1,5-2 0,11-8 0,2-2-596,3-4 1,-2-4 296,6-1 0,5 1-520,3-1 0,-4 4 0,-5 1 720,-2-2 0,10-1 0,-1-2 0</inkml:trace>
  <inkml:trace contextRef="#ctx0" brushRef="#br0" timeOffset="26">5559 1951 7906,'-5'-13'0,"3"5"-281,-2-1 1,-2 1 0,1-5 0,-1 0 357,0 0 1,1 5 0,2-1 157,-1-1 1,-2 5-145,2 1 80,2-4 0,-3 6 1,5-7 179,0-1-216,0 5 1,0-3 0,0 4-73,0-4-198,0 2 183,0 0 1,0 8 0,1 2 0,2 5 85,1 2-107,0 2 0,-2 5 1,1 5-1,1 5 0,-1 6 28,-2 3 1,1 8-1,0 6 1,3 9 57,-2 6 0,-2 7-62,-1-34 1,0 2-83,3 3 1,0 2-1,-3 2 1,1 1 0,1 4-1,0 1 1,0 1-1,-1 0 1,0 2 0,1-1 127,0 2 1,0-1-1,2 4 1,1 0-1446,-3 2 1,0 2 1350,3 1 0,0 1 0,-4-1 1,1 1-1,1-2 0,2-1 0,0-2 1,0 1-1,0-2 0,0 1-58,-1-1 0,1 0 0,0 0 1,1-1-175,-2-4 1,0-1-1,0 1 1,-1-1 227,2-6 0,-1-1 1,0 0-1,0-1 0,3 0 1,-1 0-1,0-2 0,0-1-119,-2-1 0,0-1 0,1-1 1,0 0 182,-3-2 0,0-1 1,4 32-12,-2-2 1,-2-5-1,2-8 1,-3-10-116,-1-8 0,0-3 1075,0-8 1,4 1-1900,1-10 1143,-1 0-556,-10-10 1,1-11 224,-4-9 0,-2-14 0,2-3 0,-3-7 75,-5-5 0,-1-18 0,-1-11 0,3 19 0,1 0 0,-1-1 0</inkml:trace>
  <inkml:trace contextRef="#ctx0" brushRef="#br0" timeOffset="27">5470 1989 7906,'-4'-8'-29,"-2"1"1,1-1-1,-2 1-173,-1-3 1,6 3 0,-4 0 582,0 2-161,5-5-176,-5 3 1,8 0 0,2 2 0,4 4 97,4 1 1,2-4-17,3-1-137,3 1 1,7 4 0,2 0 0,5-1 0,5-2-1,3-1 1,5 1-173,2 1 1,7 2 0,-1 0 0,0 0-16,2 0 1,-5-1 0,5-2 0,-3-1-209,-3 1 1,-3-3 405,-10 2 0,-1-4 0,-3 2 0,-6 0 0,-5 1 0,-21 0 0,-11 5 0</inkml:trace>
  <inkml:trace contextRef="#ctx0" brushRef="#br0" timeOffset="28">6363 1849 7640,'0'-7'512,"-6"1"0,5 5-31,-4-4-237,4 4 0,-3-6 101,-1 3-571,1 2 193,4-3 0,0 6 0,0 3 99,0 5 0,0 2-20,0 2-10,0 0 0,4 5 0,1 3 0,-1 3 0,0 3 264,1 3-326,4 3 1,-6 6 0,4 2 0,0 3 0,-1 3 107,0 6 1,2 2-89,-3 4 0,3 4 1,-2-4-1,-1 3 67,1 2 1,3 6-281,-7-34 0,0 0 0,6 35 221,-5-35 0,-1 0 0,2 32 1,-3-31-1,-1 0 0,1 1 1,1 0-9,0 2 0,0 0 0,1-2 1,-1 0 10,-2 34 0,4-5-23,0 1 1,2 1 0,-3-1-1,1-1 37,-1-2 1,2-1 38,0 0 1,0 4-1371,-1 0 1316,-2 0 0,5-3 0,-4 1 0,1 2 0,0-2-212,2-6 0,-5 1 120,4-5 0,0 3 81,0-4 19,-1 6 0,-4-8 0,0 2 1,0-3-1,0-1 285,0 0 1,0-1-294,0-3 0,0-5 15,0-8 1,0-3 0,0-5-1,0-1-93,0 1 0,1-6 525,3-3 0,-2-3-716,2-1 0,-2-5 191,-2 1-570,0-6 247,0 2-32,0-5 1,0-1-1,-2-2 429,-2-1 0,1-5 0,-5 5 0,-7-12 0,-4 2 0</inkml:trace>
  <inkml:trace contextRef="#ctx0" brushRef="#br0" timeOffset="29">5585 5470 7899,'-6'-7'-362,"3"-3"1,-4 5 22,2-3 524,0 6 1,11-4-1,4 5 1,6-2 54,5-2 0,4 1-116,5 4 1,3-4 0,6-2 0,5 1 81,7-1 0,2-4 75,6 2-303,1-4 1,5-1 0,0 1 0,0-1 0,-5 0-1,-5 0 1,-8 2-296,-6 3 1,-3-2-108,-12 5-466,-4 1-257,-9 4 1147,-12 6 0,-25-16 0,-17 1 0</inkml:trace>
  <inkml:trace contextRef="#ctx0" brushRef="#br0" timeOffset="30">23398 1301 7913,'-8'-6'-332,"-1"-3"1,-1 0 0,0-1 221,2 1 0,-2 1 0,4-4 1,1 2-1,-1 2 333,3-2 1,2 3-90,1-2-64,0 1 0,0-5 0,0 0 0,1 1 0,2-1 446,1 0-456,0 6 0,1-4 0,0 4 1,1-2-1,0 1 0,-2-1 212,2 2 1,-5 0-182,3 3 1,-1 2-140,1-2 242,-2 8-155,3 3 0,-5 8 0,0 2 1,0 4-1,-1 4 0,-2 4 1,-3 3 120,-1 5 0,3 1-125,-4 13 0,1-1 0,-3 11 0,1 4 28,-1 6 1,5-33 0,0 0-35,1 2 1,0 1-1,-2 2 1,0 0-56,2 2 0,0 0 0,1 0 0,0 0 0,1-3 0,0-1 0,1 0 0,1 1 61,-1 1 0,2 1 0,-1 1 0,0 0-220,-1 0 1,2 0 0,-1 1 0,1 0 226,1-4 0,0 1-31,-1 0 0,0 1 0,4 4 0,1-1 0,-2 2 0,1-1 0,0 0 0,1 0 0,0-1 0,-1 0-37,-1-2 1,1 0-1,0 0 1,1 1 44,-1 1 1,-1-1-1,-1 1 1,1 0-23,0 0 1,0-1 0,-2-1-1,-1-2 1,1-4 0,0 0 0,-1 1-1,0 0-37,-1 0 1,0 0 0,0 0 0,0 0-180,0 32 0,0-3 222,0-5 1,0 0 0,0 0 0,0-2 88,0-3 0,4-6-65,0-6 1,0-6-21,-4 1 0,2 1 1,1-4-1,1-3-1,-1-4 1,-2-3-24,-1-8 1,2 2-116,2-6 11,-3-6-430,5 0 1,-6-11 291,0 0 1,0-7-37,0-10 1,0-3 0,0-7 294,0-2 0,2-14 0,3-13 0,-1-3 0,1-5 0,0-1 0,-1 0 0</inkml:trace>
  <inkml:trace contextRef="#ctx0" brushRef="#br0" timeOffset="31">23449 1262 7916,'-8'-8'-308,"-1"1"1,-1 1 0,-1 3 246,-2 2 0,5 1 282,-1 0 0,8 0-75,1 0 1,11-2 0,10 0-1,5-4 27,4-1 0,4 3-65,8-5 1,8 5 0,8-3 0,3 0-62,4 0 0,1 0-16,-2-2-119,6-2 1,-5 5-1,1-4 1,-6 3 0,-9 1-1,-9 4 1,-8 0-1099,-8 2 616,-1 0 33,-22 0 537,1 6 0,-16-5 0,-2 5 0,-2-2 0,-1 2 0,1 1 0,2 0 0,1 1 0,1-2 0,-1 0 0,0-5 43,0 5 376,6-6 198,2 0 117,5 0 584,0 0-1167,0 6 0,1-4-79,3 7 1,-2-5 135,2 5-196,3-1 1,-6 9-1,5 2 1,-2 2-1,1 4-97,-3 4 0,4 6 38,-2-1 1,2 4 27,-2 5 28,-2 2 1,5 8 0,-4 0 0,2 4 0,1 0 99,0-1 1,2 5-78,-4-1 0,6 2-1174,-1 2 1181,2 0 1,1-1 0,-3 3 0,0 2 0,-1 2 61,0 1 0,1 0-377,-4-3 1,-1 3 320,-4-33 0,0 0-68,0 4 0,0-1 1,0-2-1,0 0 0,0 1 1,0 0-1,0-1 1,0 0-1,0 0 0,0-1 5,0 0 0,0 0 0,0 4 1,0 0-8,0-2 1,0 1-1,0 1 1,0-1 22,0 31 2,0-34 0,0 0 0,0 0 0,0 0 0,0 0 0,0-1 0,-1 35 0,-2-4 8,-2-2 1,-4-3 57,0 1 1,2 3-26,-2-4 0,5-2 1,-3-10-1,1-1-39,4-3 0,0-3-20,2-6 1,0-6 7,0-2 0,0-3 0,0-3 1,0-3-79,0-4 0,0-2 650,0-3 0,0-3-631,0-1 430,0-5-573,0 3-370,0 0 125,0-5 1,-1 5-624,-4-6 1080,-2-6 0,-28-7 0,-6-7 0</inkml:trace>
  <inkml:trace contextRef="#ctx0" brushRef="#br0" timeOffset="32">23411 4973 7866,'-11'-2'-990,"2"-2"890,3 3 0,8-6 178,2 2 0,9 3 0,9-5 0,7-1 177,5 1 1,4 3-166,5-4 1,8-1 0,8-4 0,3 2 80,2 3 0,0-4-42,0 4-94,5-4 0,-9 1 0,-2 1 0,-9 3 1,-8 0-1,-5 1 0,-8 1-64,-5 2 1,-9-3-318,-6 2-191,-5 0 403,3 4 1,-7 0 133,-4 0 0,-36 0 0,-14 0 0</inkml:trace>
  <inkml:trace contextRef="#ctx0" brushRef="#br0" timeOffset="33">5865 6886 7791,'0'-13'-93,"0"0"0,0 0 0,-1 1 916,-3-1 0,1 4-183,-6 1 0,7 6-596,-3 2 77,4 6 0,-3 8 0,-1 3 0,3 4 0,0 4 499,2 0-709,0 6 1,0 2-1,0 5 1,-1 0 0,-2 1-1,-1-3 1,1 0-387,1-2 1,2 0 0,0 3-1,0-3 67,0-5 1,0-3 0,0-5 0,0-4-1061,0-3 1468,6-7 0,1-1 0,6-46 0,0-9 0</inkml:trace>
  <inkml:trace contextRef="#ctx0" brushRef="#br0" timeOffset="34">5878 7000 7826,'-1'-25'164,"-3"-1"1,2 5-67,-2 0 1,2 4 7,2-4 0,0 5 0,2-1 0,4 3 217,6 1-252,7 0 38,6 1 1,1 3 0,-2 2 0,-2 1 40,0 3 0,-7 8-251,2 3 0,-7 4-207,-1 0 255,-6 7 1,2 5-1,-6 7 1,-2 2-1,-4 2-138,-4 2 1,1 1-74,-7 0 0,2-1 0,3-3 1,-1-4 221,0-3 1,2-3 65,2-3 337,-2-2-181,10-7 0,-4-5 1,10-2 57,3-4 1,3-1-117,2 0 0,0 0-76,0 0 1,4 0 0,1 1 0,1 4 7,-1 3 0,-1 4-72,-4 0 0,-2 2 8,-2 3 0,-4-2 0,-5 2 0,0-3 31,0-1 1,-1-1 141,-3 1 0,-8 0-112,-5 0 81,-5-1 1,-3 0 0,-4-2-1,-1-3 1,0-2-87,0-2 1,-4-1-397,5-2 1,0-2 85,8-2-92,-3 3 1,16-11-1,-1 4 1,6-4-1,5 0 356,2-1 0,37-17 0,14-4 0</inkml:trace>
  <inkml:trace contextRef="#ctx0" brushRef="#br0" timeOffset="35">24303 5865 7872,'-8'-5'287,"-1"-4"-5,7 4 0,-4-7 0,4 5-125,-2 0 0,1-3 0,-4 5 0,0-1 64,0 0 0,-1-2-137,-5 3 0,0 1 1,-1 4-1,-3 0-14,-4 0 0,-3 6 6,-2 2-47,1 9 1,-5 0 0,0 7 0,2 5 0,1 1 0,3 2 0,3 1-30,4 2 1,8-4 0,5 0 0,2-1-106,2 0 0,7-5 1,8-5-16,9-1-44,7-2 0,9-6-67,2-2 184,3-4 0,6-5 0,0 0 0,2-1 1,1-3-1,1-5 0,-1-4-344,-2-4 1,-6 3-19,-4-3 194,-2 3 1,-9 3 0,-6 1 0,-6 3 214,-5 1 0,-24-21 0,-6-1 0</inkml:trace>
  <inkml:trace contextRef="#ctx0" brushRef="#br0" timeOffset="36">6605 3430 7838,'0'-7'-246,"0"-4"732,0 9 0,0-5 271,0 3-636,0 2 1,0-2 0,1 7-31,4 1 1,3 5-117,9-5-18,3 6 0,13-4 0,5 2 0,9-2 0,6-2 0,8 0 0,5-1 30,2-1 0,-32-5 0,1 0 1,-1-1-1,0 1 0,1-1 0,-1-1-44,32-3 1,-2-1-1,-12-2 1,-4 2-15,-6 5 0,-6-1 1,-5 0-1,-8 2-456,-7 2 189,-3 1 216,-8 0-41,-2 0 0,-6 0-157,-3 0 381,2 0 0,-5 0 0,3 0 0,-5 0 32,-2 0 0,3-4-79,-1 0 1,1-2 0,-5 3 0,0-3 11,0-1 0,1 3-37,-1-4 0,-1 3 214,-3-3-126,3 5 0,-5-8 1,6 4-1,1-2 1,-1 2 198,0 1 0,0-2-35,1 4 1,-1-5-137,0 5 117,6 0-110,-4 4 0,11 1-146,0 3 0,10-1 34,7 6 0,5-1 0,0 5 0,2 0-6,1-1 0,1-3 16,-1-1 0,-1 1-21,-3 4 0,2-5 0,-6 1 0,-1-1-62,-2-1 26,-1 4 1,-6-3 95,-3 4 1,-3-3-1,-2 1 1,-5 2-185,-6 4 0,-7 5-79,-6-4 1,-1 6-57,1-2 1,1-1 0,1 1 0,2 1-220,-2-3 1,3 4 87,-1-6 401,5 0 0,-2 1 0,5 2 0</inkml:trace>
  <inkml:trace contextRef="#ctx0" brushRef="#br0" timeOffset="37">6975 3392 7838,'-13'-6'-64,"0"0"1,1-3-17,-1 0 0,4 6 355,1-1-41,5 3 0,-1 1-119,8 0-30,-3 5 0,11-3 1,-4 2-1,4-3 0,2-1 1,1 0-1,4 0-113,1 0 1,-3 0 0,2 0-1,1 0 5,0 0 0,-3 0 0,3 0 0,-2 0-36,-2 0 1,-2 0 0,-1 0-66,0 0 280,-1 0-87,-5 0 1,-1 7-1,-7 6 1,-4 7-1,-5 4 332,-5 2-384,-5 5 1,-5-2-1,-2 8 1,-2 3-1,0 0-249,0-1 81,2-6 0,3 1 0,3-7 1,5-5-1,6-2-1579,6-4 1730,3-8 0,25-32 0,14-20 0,1-2 0,0 0 0</inkml:trace>
  <inkml:trace contextRef="#ctx0" brushRef="#br0" timeOffset="38">6898 2372 7878,'-17'-5'-369,"0"1"1695,2 1-994,6 2 1,5 1-228,8 0 0,8 0 151,5 0-280,11 0 1,-5-4 0,11-2 0,1 0 0,2-1-1,2 0 1,1-3-191,-2-1 0,6-2 0,-8 0 0,-1 2-84,2 3 0,-7-2 0,-5 4 1,-6 0-1147,-5 1 1444,-7 0 0,-69 17 0,19-5 0,1 0 0</inkml:trace>
  <inkml:trace contextRef="#ctx0" brushRef="#br0" timeOffset="39">7102 2321 7889,'-12'0'0,"-1"0"-91,6 0 120,-5 5 0,10-2 0,-6 6 0,3 2 284,2 5 1,-3-1 0,2 6-1,1 4-172,2 3 1,1 3-1,0 4 1,0-1 38,0 2 1,4-1-406,0-1 52,1 3 1,-4-10 0,2 3 0,2-5 0,1-3-684,0-5 0,4-3 856,-2-2 0,32-33 0,8-9 0</inkml:trace>
  <inkml:trace contextRef="#ctx0" brushRef="#br0" timeOffset="40">7370 2627 7889,'-7'-2'0,"3"-2"0,-3 3 0,5-5 0,-5 6 135,3 0 1,2 6 0,-2 2 0,3 5 162,1 4 1,0-2-123,0 7-202,0-1 1,4 0 0,0 0-1,1 1 1,-1-1 0,1-1 0,1-2-468,0-2 1,-1-2-486,0-1 443,2-6 535,0 4 0,27-43 0,1-5 0</inkml:trace>
  <inkml:trace contextRef="#ctx0" brushRef="#br0" timeOffset="41">7727 2359 7890,'0'-13'0,"0"0"0,0 1 223,0-1 249,-6 6 715,5 1-979,-5 6 0,6 2 0,0 2 0,0 6 0,0 4 0,0 4 192,0 2 1,0 1-372,0 5-163,0 5 1,0-4-1,0 3 1,0-3 0,0-2-1,2 1 1,1-2-1090,1-3 0,2 2 54,-2-6 833,-3 0 1,6-5 335,-2 1 0,7-23 0,8-5 0</inkml:trace>
  <inkml:trace contextRef="#ctx0" brushRef="#br0" timeOffset="42">7536 2639 7890,'-7'-8'0,"3"-1"-431,-4 7 379,7-10 0,-3 11 1,9-5 58,8 1 1,6 2-117,6-6 0,5 5 0,1-5 0,2 0-301,2-3 0,2-1 410,1 1 0,-1-5 0,4-2 0,3-1 0,0-1 0</inkml:trace>
  <inkml:trace contextRef="#ctx0" brushRef="#br0" timeOffset="43">7893 2333 7906,'-13'-12'235,"6"3"95,3 1-532,2 5 0,5-3 222,6 6 0,-1 0-18,9 0 1,3 0-1,0 0 1,1-1-96,0-3 0,1 2-26,3-2 0,1-2 1,-1 2-1,-1 0-343,-3-2 1,2 5 112,-6-4 58,0 4 291,-4-5 0,-6 5 3,-1-5 0,-8 6 1,-2 0-1,-5 0 1,-2 0-29,-2 0 224,1 0 0,-1 0 0,0 0 0,0 0 1716,1 0-1558,-1 0 1,2 2 0,1 2 21,1 4 1,6 4-259,-1 0 1,-2 1 218,2 0-456,0 0 1,4 4 0,0 1-136,0 2 0,1 1-225,4 5 1,-3-1 58,7 1 1,-5-1 0,3 1 416,-1-1 0,9 23 0,0 6 0</inkml:trace>
  <inkml:trace contextRef="#ctx0" brushRef="#br0" timeOffset="44">8250 2576 7906,'0'-9'0,"0"1"87,-6-1-18,5-4 9,-5 6 1,8 2 31,2 5 64,3 0-132,6 0 0,-6 1 1,-2 3-1,0 5 1,-1 2-1,-1 3 0,-2 2 269,-1 1 1,0 4-47,0-4-92,0 6 1,-1-8-1,-2 5 1,-1-1 0,1-4-1,1-1 976,2-1-1083,0 0 1,6-6 0,3-3 0,3-2-318,5-2 0,3-6-95,6-2 1,1-5 194,2-4-696,-2 3 1,9-6 846,-7 3 0,18-9 0,0-6 0</inkml:trace>
  <inkml:trace contextRef="#ctx0" brushRef="#br0" timeOffset="45">4131 3800 7838,'-7'-6'-422,"-4"5"0,2-5 517,-2 0 0,-2 5 1,1-3 560,-1 2-475,6 2 0,-5 0 0,4 0 1,-3 2 364,-2 2-460,6-3-49,1 5 1,7 0 0,4 1 0,3 0 0,6-1-61,8-1 1,0-3 0,14 2 0,3-3-26,7-1 0,9 0 1,6-1-1,7-2 19,-30 1 0,0 0 1,3-2-1,1-1 1,2 3-1,1 0 1,-1 0-1,1 0-240,0-1 1,-1 0-1,1 2 1,0-1 257,-1-2 0,1 0 3,2 0 0,1-1 1,-5 1-1,-1 0 1,0 0-1,-1-1 1,-3 1-1,0 0 0,30-5-46,-3 1 40,-2-1 1,-4 2-1,-6 2 1,-4 0 0,-8 1 2,-6 1 0,-1-2 40,-8 0-9,-9 1 18,-12 4-28,-5 0-138,-5 0 1,2 0 102,-6 0 0,1 0 1,-6 0-1,-3 1 25,-5 4 0,-36 10 0,-15 5 0,19-4 0,1 0 0,-1 0 0</inkml:trace>
  <inkml:trace contextRef="#ctx0" brushRef="#br0" timeOffset="46">4335 3583 7868,'-12'-7'52,"-1"-3"1,0 6-602,0 1 0,1 2-90,-1 1 719,0 5 1,0 2-1,-1 6 1,-3 0 0,-4 1 174,-3 3-163,-2-3 1,-5 10-1,-3-3 1,-4 4-1,-3 0 1,-2 1 0,4-1 94,3 1 1,2-1 0,7-1-1,5-3 276,2-4-263,8-8-172,12-3 1,8-6 0,6 0 0,3-2 0,4-2 0,4-3 0,4-2 16,1 1 1,4 4-106,-5-5 85,7 6 1,-9-2 0,4 5 0,0 0 0,2 0 46,-1 0-85,-1 5 0,-9-2 0,-1 7 0,2 3 0,-1 2-173,-1 1 0,-2-1 56,-6 2 1,-1-2-1,0 2 1,-2-3-705,-2-1 359,-5-1 192,8-5 283,-9-1 0,3-29 0,-5-5 0</inkml:trace>
  <inkml:trace contextRef="#ctx0" brushRef="#br0" timeOffset="47">4973 3583 7878,'-13'-4'0,"0"0"0,1 1-278,-1 1 0,0 4 134,0 2 1,3 7 0,-1 8 0,-3-1-17,0 1 1,-6 3 450,-1-1-239,-9 4 1,3-4 0,-4 0 0,1 2 0,0 1 560,2 1-371,1-5 0,3 3 1,3-6-1,5-2 157,6 0 0,10-8-220,9-3-172,8 3 0,-2-1 1,7 4-1,0-2 1,4 2 131,4 1-173,-4 2 1,10 0-1,-5 0 1,0-1-1,2 1 12,-1 0 0,-2 0 0,3-2 1,-4-1-297,-4-2 0,-1-5 171,-7 1 1,0 2-230,-5-2-389,-5 1 765,-1-5 0,-34-6 0,-8-1 0</inkml:trace>
  <inkml:trace contextRef="#ctx0" brushRef="#br0" timeOffset="48">3328 2474 7937,'-13'-2'-102,"1"-1"1274,-1-1-283,6 0-613,1 4 1,7 0 0,5 0 0,5 0-27,5 0 1,8 0-197,2 0 0,1-4 0,7-2 0,1 0-380,2 1 0,5-5 212,1 1 1,-1-2-1,-3-2 1,-3 0-327,-2 1 1,0 3-411,-8 1 393,2-1 0,-14 2 0,3 1-1067,-2 1 1524,-14 3 0,-42 14 0,-21 9 0</inkml:trace>
  <inkml:trace contextRef="#ctx0" brushRef="#br0" timeOffset="49">3621 2448 7937,'-12'0'572,"-1"0"0,1 6-202,4 2 1,-2 5-133,6 4 1,0 4-1,4 9 1,0 4 103,0 3 0,0 3-344,0 2-47,0-2 0,4 4 0,1-6 0,3 0 1,1 0-1,1-2 0,0-5-461,-1-5 0,-1-9 0,5 0 0,0-5-1329,0-3 1839,-1-4 0,7-33 0,1-7 0</inkml:trace>
  <inkml:trace contextRef="#ctx0" brushRef="#br0" timeOffset="50">22238 2894 7882,'-13'0'-70,"0"0"0,0 0 0,1 0 0,0-1 1,2-2 120,2-1 0,-1 0 560,-3 4-247,5 0-232,1 0 0,17 4 1,6 0-1,6-1 1,4-2 80,3-1 1,8 0-20,9 0-141,2 0 0,9 0 0,5 0 0,5 0 0,4 0 0,-33 0 0,0-1 0,2 0 0,1-1-55,2 0 1,0 0 0,0-1-1,-1 0 1,-2 1 0,-2 0-1,-2-1 1,-1-1-190,30-3 0,-13 0 0,-8 4 0,-9-1-433,-11 1 97,-11 1 148,-8 2 0,-8 0-156,-2 0 0,1 0 178,-5 0 172,5 0 185,-8 0 0,-24 0 0,-11 0 0,-7 0 0,1 0 0</inkml:trace>
  <inkml:trace contextRef="#ctx0" brushRef="#br0" timeOffset="51">22480 2754 7893,'-6'-13'-877,"-2"1"650,-3-1 0,2 6 560,1 3-276,-1 2 1,-5 2-1,-2 2 1,-2 2 0,-3 6 238,-6 5-214,1 0 1,-11 4 0,5-2 0,-2 3-1,0 1 1,0-1 0,1-1 73,3-4 0,3 4 1,3-2-1,5-2-117,6-1 1,1-5-1,8-1-72,1 2 1,9-3 0,5 1-1,6-1 23,3 0 1,1 1-18,5 5 28,5-6 0,-4 4 0,4-2 0,0 2 1,2 2 19,0 0-109,-2-1 1,-6 1-1,1 0 1,-1 0-1,1-2-839,-1-2 641,-5 2 1,3-8 285,-6 5 0,5-22 0,-2-2 0</inkml:trace>
  <inkml:trace contextRef="#ctx0" brushRef="#br0" timeOffset="52">22773 2754 7900,'-5'-13'44,"2"2"-328,-6 3 0,5 2-129,-4 6 454,-1 0 0,-4 0 0,1 1 274,-1 4-356,-6 2 254,0 11-201,-7-4 0,1 6 1,-1-3-1,2 3 0,1 0 33,2-3-16,0 3 0,2-6 1,5 1-1,6-3 1,2-4-1,3 2 5,2 1 1,11-3-11,2-4 25,10 3 1,-1-6 0,9 4-1,2-3 1,2 1-27,0 1 1,-1 2 0,4-3 0,-2 1-109,1-1 1,-1 3-88,-5-2 0,-3 4 0,2-2 1,-3 0-764,-5-1 935,-2 0 0,-29-11 0,-6-1 0</inkml:trace>
  <inkml:trace contextRef="#ctx0" brushRef="#br0" timeOffset="53">21460 1772 7943,'-13'-14'-182,"6"-3"1,1 10 146,1 0 0,5 1 1,0 6-1,7 0 876,4 0 0,8-1-668,2-3 0,7 1 0,3-4 1,1 0-202,-1 0 1,4 2-75,-1-3-91,3 5 0,0-7 0,-3 6 0,-4 0 0,-5-1-1208,-4 1 972,-2 0 0,-9 4 429,-6 0 0,-28 6 0,-17 1 0</inkml:trace>
  <inkml:trace contextRef="#ctx0" brushRef="#br0" timeOffset="54">21702 1683 7943,'-8'0'0,"-1"0"0,-4 0-282,-4 0 97,0 0 0,5 2 0,-1 0 0,0 4 132,0 1 0,6 2 463,3 3 1,-2 3 152,2 2 1,0 2 0,4 7-1,0-1-265,0 1 0,0 4-371,0-1 1,0 5 24,0-4-61,6 0 0,-4-5 0,7 1 0,-1-1 0,1-1-570,-1-2 1,1-4 233,4-5 1,-1-2 444,1-2 0,6-15 0,0-8 0</inkml:trace>
  <inkml:trace contextRef="#ctx0" brushRef="#br0" timeOffset="55">21919 2015 7943,'-7'-13'820,"-4"6"-741,9 1 1,-4 12-80,6 2 0,-1 8 0,-2 1 0,-1 0-144,1 1 1,2-4 0,1 5 0,0-2-406,0 0 1,0 0 100,0-4-60,0-1 508,5-4 0,36-25 0,15-12 0</inkml:trace>
  <inkml:trace contextRef="#ctx0" brushRef="#br0" timeOffset="56">22187 1785 7950,'-6'-13'244,"0"1"243,-2-1 451,-3 6 1,8-3-816,-6 6 0,6 1 0,-1 7 0,3 6-173,1 6 0,0 2 1,0 5-1,1-1-116,3 5 0,-2-1 1,3 3-1,1-2-871,3-1 1,-2-1 225,1 1 515,-5-1 296,8 1 0,-9-1 0,3 1 0</inkml:trace>
  <inkml:trace contextRef="#ctx0" brushRef="#br0" timeOffset="57">22059 2002 7950,'-4'-13'-71,"0"0"0,-5 5-90,5-1 1,3 7 150,9-3 0,2 0 1,13 0-1,4 1-168,5-2 0,1 5-336,1-3 431,-6-3 1,9 4 82,-3-6 0,20-5 0,5-6 0</inkml:trace>
  <inkml:trace contextRef="#ctx0" brushRef="#br0" timeOffset="58">22314 1760 7950,'-4'-13'0,"0"0"0,-5 5 216,5-1-200,0 6 0,5-2 1,3 5-1,6 0-40,6 0 1,4 0-21,5 0-47,1 0 1,-5 0 0,0 0-1,2 0 1,1 0 0,0 0 0,-3 0 90,-4 0 0,-2 0 0,-3 0 0</inkml:trace>
  <inkml:trace contextRef="#ctx0" brushRef="#br0" timeOffset="59">22455 1721 7950,'-13'-5'466,"0"3"0,6-2-250,3 8 1,2-1 97,2 6-291,0-1 1,0 9 0,0 2 0,0 0 0,2 4 0,1 0 0,2-1-177,2 0 1,-2-1 267,3 4-403,1 7 0,3-10 1,0 2-1,-2-2 288,-2-3 0,18-9 0,8 2 0</inkml:trace>
  <inkml:trace contextRef="#ctx0" brushRef="#br0" timeOffset="60">22633 1951 7866,'0'-13'-250,"0"0"413,0 1 0,0 3 0,0 1 789,0-2-758,6 4 1,1 0-1,6 8-149,-1 2 0,-3 3-81,-1 6 0,-5 0 0,1 1 0,-2 1 98,-2 2 1,-2 5-32,-2-5 1,-2 4 0,-3-3-1,1 1 211,3-1 0,-4-1-61,5-4 1,0-5-33,4 1-162,0-1 0,0 1 0,3-2-181,5-1 0,2-3-242,11-8 341,1-2 1,10-7 94,6-3 0,2-3 0,10-5 0,1-1 0,6-4 0,0 1 0,0-1 0</inkml:trace>
  <inkml:trace contextRef="#ctx0" brushRef="#br0" timeOffset="61">24431 2856 7913,'-13'-5'-28,"-1"-4"1,-2-1 152,-1 2 1,5 2-1,6 6-80,5 0 0,3 0 64,11 0 12,6 0 1,2 1-1,9 2 1,5 1 0,8-1 207,8-1-326,11-2 0,4 0 1,-29 0-1,0 0 1,2-1-1,0 0 1,3 0-1,1-1 1,3 0-1,0 0 1,2 0-1,0 0-11,1-1 0,-1 0 1,-3 3-1,-1-1 0,-3-2 1,-1 0-1,-2 1 1,0 0-203,-1 0 1,-1 0-1,0-3 1,0 1-205,28 0 278,-3-6 1,-16 4 0,-3-4-1,-2 2 1,-5-1 0,-5 2-376,-9 3 0,-11 1 386,-5-1 0,-5 3 0,-5-4 1,-5 4-29,-5 1 1,-5 0 152,-5 0 0,-5 0 0,-1 0 0,-1 0 0,1 0 0,2 6 0,3 1 0</inkml:trace>
  <inkml:trace contextRef="#ctx0" brushRef="#br0" timeOffset="62">25591 2639 7913,'0'-12'-62,"-4"-1"-8,0 0 1,-2 2 207,2 2 0,2-2 1,-2 3 0,4-2 71,4 1 1,-1 3 0,6 6 0,1 0 267,1 0 0,6 0-123,0 0 1,4 2-88,-4 2-270,6 3 0,-7 6 1,5 0-1,0-1 0,-1 3-98,-3 2 0,-4 1-53,-5 3 0,2 3 1,-6-2-1,-1 0-79,-1 0 0,-2 2 72,0-3 0,-8 2-101,-4-2 0,-2 1 0,-8-3 0,0-1-301,-2 1 0,-2-2 149,1-5 0,-5 1-77,0 0 490,0-6 0,-18-13 0,-6-8 0</inkml:trace>
  <inkml:trace contextRef="#ctx0" brushRef="#br0" timeOffset="63">25145 2741 7922,'-6'-12'0,"1"-1"0,-5 0 349,1 0-131,1 1 1,2 5-120,6 2 0,7 0 0,9 0 0,2 3 89,2 0 0,-3 4 23,4 2-173,0 3 1,4 1 0,-3 1 0,-2 2 0,0 3-1,-2 3 1,1 0-178,-4 2 1,-2-1 0,-4 5-1,-5-2 2,-3 2 0,-1 1 0,-1 1 1,-5 1-171,-7-1 1,-4 1-92,-4-1 236,-3 1 0,4-5 0,-4-1 0,3-2 0,4-2-864,3-2 1026,1-1 0,23-40 0,5-10 0</inkml:trace>
  <inkml:trace contextRef="#ctx0" brushRef="#br0" timeOffset="64">25999 1951 7927,'-12'-6'-1,"-5"1"0,0-5 1112,1 1-803,2 6 1,8-2 0,8 5 0,9 0-120,9 0 0,5 0-233,5 0 1,3 0 0,6-2-1,4-1-55,3-1 0,4-2-139,1 2 87,0 3 1,0-9 0,-1 6-1,-4-1 1,-4 1 0,-6 0 0,-4 1-1165,-6 2 951,-3 1 160,-16 0 0,-3 0 0,-9 0 0,-8 0 0,-7 0 204,-4 0 0,-19 4 0,-2 3 0,10 0 0,-29 6 0,34-8-51,18-3 0,-1-2 91,0 0 0,5 4 269,-1 0 0,2 2 0,-3-2 0,2 5 490,-2 2 0,0 3-364,1 3 0,-1-1-229,6 5-92,-6 6 1,9 0 0,-5 4 0,2-1 0,0 1 192,1 2 1,7-1-147,4 2 1,1 2-506,4-7 1,-3 1-1,7-4 1,-2-1-1029,2 1 0,-3-8 1372,3-5 0,3-12 0,0-8 0</inkml:trace>
  <inkml:trace contextRef="#ctx0" brushRef="#br0" timeOffset="65">2576 8263 7848,'-13'-7'0,"0"-1"290,0 4 1,8 3 0,5-3 0,8 2 100,8 2 1,5 0-1,7 0 1,5 0-114,4 0-267,-2 0 0,15-1 0,-3-4 0,2-2 0,2-1-62,0-1-46,0 1 0,-1-1 1,-3 2-1,-6 2 1,-7 2-1,-9 1-618,-6 2 1,-14 6 0,-9 3-925,-12 2 1639,-12 2 0,-10 1 0,-8 1 0,-5 2 0,0 0 0</inkml:trace>
  <inkml:trace contextRef="#ctx0" brushRef="#br0" timeOffset="66">2588 8326 7856,'-18'-8'0,"-3"-1"0,2 5 458,2-4 1,5 3 0,5-2-208,7 2 0,5 0 1,9 4-1,3-2-203,5-1 1,6 0 0,2 4 0,-1 0 112,3 0 0,-1 0-22,3 0-98,3 0 0,-10 4 1,1 2-1,-4 2 0,-4 5-324,-2 2 97,-1 8 0,-5-3 0,-4 5 0,-5 2 0,-7 3-181,-9 4 1,-7 7 277,-10 2 0,2-1 1,-6-2-1,-1 0-130,-2-2 1,4 1 54,3-9 1,5-4 658,4-5-203,2-5 0,12 2 0,4-7 0,6-2 267,6-5 0,3 2-592,5-2 1,5 0 204,7-4-475,4 0 0,7 0 0,2 0 0,5-1 0,4-5-546,4-7 0,3-2 849,6-11 0,-27 8 0,1-3 0,1-6 0,0 1 0</inkml:trace>
  <inkml:trace contextRef="#ctx0" brushRef="#br0" timeOffset="67">3558 8314 8267,'-6'-13'911,"0"4"333,-2 1-588,-4 5 1,11 4-200,-3 12-328,2 0 0,1 11 0,-2-1 0,-1 4 0,1 2 164,2 0 1,-4 2 0,1 0-191,1 2-72,-4-5 0,6 5-107,-4-4 1,0-3-321,1-1 0,-1-5-48,5-7-248,0-6 368,0-1 242,0-6 1,2-12 0,2-6 0,3-8 0,2-5-22,-1-1 1,1-7 51,3-3 1,1-6 0,0 2-1,0 1-59,-1 3 1,0 3 216,-4 5 0,2 5 461,-6 7-426,6 4 0,-7 12 1,4 8-1,-1 9 105,-3 9 0,2 10-225,0 4 0,-1 2-25,-4 3-14,5-1 0,-2 0 0,4 0 0,-1 1 0,-2-2-258,2-3 1,0-3 66,2-6 0,3-2 212,-2-6 0,4-2 1,2-10-1,4-4 46,1-4 1,-3-9-57,4-10 1,-1-6 21,1-2 1,3-9 0,-3-1 0,3-4 53,2-4 0,-5-2-28,0-1 0,-7 6 130,-1 2 0,-1 5 0,-8 5 832,-1 8-688,-2 11 1,-2 11-228,-4 11 1,3 4-1,-6 12 1,3 4 16,2 3 1,0 2-199,-1 1 0,2 3 200,-2-3-445,3 3 1,1-3 0,1-2 0,2-1 0,3-2-474,1-2 1,6-3 502,4-3 0,1-3 0,-1-6 0,4-4-511,3-3 0,2-4 260,-1-1 1,5-3 557,0-5 0,-2-18 0,2-8 0,0-7 0,1 0 0</inkml:trace>
  <inkml:trace contextRef="#ctx0" brushRef="#br0" timeOffset="68">4386 7893 7874,'0'-20'72,"-4"-4"1,0 4-1,1 0 436,2 3 0,1 3 1,0 1 1477,0 1-1273,0 5-555,0 1 1,5 6-1,4 1 1,2 4 449,2 3-547,5 9 0,-4 3 0,5 5 1,-2 2-1,0 3 0,-2 5 1,0 7-77,-3 4 1,0 14-1,-4 4 1,-4 4-41,-2-32 1,-2 1 0,-5 2 0,-1 2-1639,-2 5 1,-1 1 1463,-4 1 0,-3 0 0,-2 3 0,-2-1 0,-3-1 0,-2-2 0,-1-1 1,-2-1-1,-1-3 0,-2 0 0,0-2 0,-1-1 0,-1-2 0,-1-2 229,0-1 0,0-1 0,-1-2 0,1-1 0,1-4 0,0-1 0,1 0 0,1 1 0,0-1 0,1 1 0</inkml:trace>
  <inkml:trace contextRef="#ctx0" brushRef="#br0" timeOffset="69">2206 7969 7895,'-18'-25'79,"3"5"1,-3 4 232,0 7 1,3 3 0,-2 9 0,2 5 787,-2 9-975,3 12 0,-11 7 0,6 8 0,-1 3 0,1 5 459,1 7-578,11-23 1,0 1-1,-2-1 1,1 0-1,3 5 1,1 1-1,2-1 1,0 0-1,2 1 1,0-1-51,2 1 1,0 0-147,1 5 1,1 0 0,5-10 0,2-1-1,1 3 1,2-1 0,1-4 0,2-2 0,22 28-1,3-5 1,5-5-371,2-8 1,14-11 0,6-15 0,-30-10 0,2-2 559,0 0 0,7-4 0,1-5 0,7-5 0,4-2 0,0 1 0,6-2 0,1 1 0,-1 0 0,0-1 0</inkml:trace>
  <inkml:trace contextRef="#ctx0" brushRef="#br0" timeOffset="70">4833 9002 7853,'0'-13'-68,"-5"5"0,1-1 1,0 1 708,-2 1 0,3 1 0,-4 8 0,2 2 108,2 4 0,-3 9-642,2 5 1,0 2 0,4 1 0,0 1-126,0-1 1,0 5 0,1 0 0,2-1-284,1 3 1,2-5 0,-3 4-1,2-3-467,2-2 1,-4 0 0,3-9 0,-2-1-94,0-2 1,2-2 860,-2-4 0,-2-36 0,3-15 0</inkml:trace>
  <inkml:trace contextRef="#ctx0" brushRef="#br0" timeOffset="71">4820 9079 7853,'0'-19'0,"0"5"0,0-3 0,0 3 313,0 1 0,0 0 0,0 1 90,0-1 1,6 2-1,3 2 1,6 3-252,2 1 1,4 3 0,-4 0 0,0 3-395,1 3 0,-4 6 70,3-1 42,-8 8 1,1-3-1,-6 4 1,-1 1-1,-3 2 1,-4 3-1,-5 0-337,-2-3 0,-2 3 391,0-2 171,1-4 0,-1 0 0,2-5 0,1 0 0,1-2 724,-1-2-197,5 2-361,-1-9 1,12 3-189,2-5 0,5-1 0,2-2 0,2-1-110,-1 1 1,2 3-47,-1 4 0,0-1 16,-4 5 33,0 1 0,-6 4 1,-1-1-1,-2 1 1,0 0-96,-1 0 0,-7-1 102,-5 1 1,-4 4-7,-4 0 19,-2-5 1,-7-1 0,2-3-1,1 2 1,2 0-36,-2-1 1,5-6 42,1 1 6,3-3 0,12-23 0,4-7 0</inkml:trace>
  <inkml:trace contextRef="#ctx0" brushRef="#br0" timeOffset="72">5751 9270 7837,'-9'0'203,"1"0"30,-1 0 1,-2 1-1,1 4 1,1 3 0,1 3 813,1 2-1028,1 0 1,2 0 0,0-1 0,1 1 0,3 0 0,4 0-134,5-1 105,2-4 1,6-3-1,1-5 1,1 0-1,1-1 1,-2-3-1,2-6 36,0-6 0,-5 2 139,2-3-143,-8-3 1,1 2 0,-6-5 0,-1 2-1,-3-1 1,-4 3 0,-5 2-12,-2 2 0,-8 3 1,-2 0-1,-3 4-321,-2 4 0,1 2-590,-1 2 626,1 6 0,1 2 0,3 8 0,4 1 0,4-1 273,4-2 0,26 10 0,12 3 0</inkml:trace>
  <inkml:trace contextRef="#ctx0" brushRef="#br0" timeOffset="73">5980 9155 8489,'7'6'1081,"3"2"-545,-6 9-462,6-2 1,-3 7-1,5-3 1,-2-1-1,-2 2-81,2 0 0,-3-5 0,0 2 1,0-3 12,0-1 0,-4-4-62,2-1 1,-3-5 0,1 0 234,1-6 0,1-4-136,-5-6 1,1-5 0,2-3-1,1-4-27,-1 0 0,-2 1-118,-1 3 1,5-3-1,-1 4 1,0 0-87,2 3 0,-3 7-340,5 1 1,1 7 0,3-3 0,1 4-1286,0 1 1813,5 0 0,42 17 0,-23-6 0,1-1 0</inkml:trace>
  <inkml:trace contextRef="#ctx0" brushRef="#br0" timeOffset="74">6516 9104 7931,'-7'-5'372,"-5"3"1,5-4 259,-5 6 1,-1 2-220,0 2 1,0 7 18,1 6-320,-7 6 1,9-3 0,-3 5 0,4 1 0,1-1-46,4 1 1,3-1 149,1 1-450,0-6 1,5 2 0,5-5 0,6-2 0,5-5-744,3-6 0,6-3 382,0-1 1,5-3 593,-1-5 0,8-31 0,4-16 0,-12 14 0,0-1 0,0 1 0</inkml:trace>
  <inkml:trace contextRef="#ctx0" brushRef="#br0" timeOffset="75">9283 7931 7909,'-9'0'320,"1"-1"1,-2-2 961,-2-1 1,7-1-598,5 5-582,11 0 0,9 0 0,7 0 0,3 0 0,4 0 84,2 0-548,8 0 1,-4 0-1,3 0 1,-2 0 0,0 0-1,0 0 1,-4 0 360,-6 0 0,-16 0 0,-3 0 0</inkml:trace>
  <inkml:trace contextRef="#ctx0" brushRef="#br0" timeOffset="76">9270 8250 7909,'-13'0'1498,"6"-6"-980,1 5 1,14-5-58,4 6-402,7 0 0,8 0 0,2-1 0,7-2 1,3-1 150,4 1-409,5-4 0,-2 1 0,3-4 0,-1 3 199,-1 1 0,17-15 0,-28 11 0,0-1 0</inkml:trace>
  <inkml:trace contextRef="#ctx0" brushRef="#br0" timeOffset="77">12203 7714 7872,'-13'-7'60,"0"3"0,0 3 0,1-1 1684,-1-2-1121,0 3-508,6-5 0,3 6 0,10 0 1,5 0-1,6 0 468,3 0-570,7 0 1,1 0 0,6 0 0,1 0 0,1 0-1,-1 0 1,-1 0-372,2 0 0,-4 0 0,1 0 0,-2 0-46,-3 0 1,-2-2-1,-5 0 1,-4-3 403,-3 3 0,-1-23 0,0-3 0</inkml:trace>
  <inkml:trace contextRef="#ctx0" brushRef="#br0" timeOffset="78">13146 7306 7930,'-11'-12'64,"1"-1"0,2 1 808,-2 4-225,4 2 1,2 6-295,8 0-286,3 0 1,7 0-1,3 0 1,6 0-1,5 0 1,6 0-1,3 0-186,1 0 1,1 0-1,0 0 1,2 0-355,2 0 1,-1 0-1,-3 0 1,-3 0-30,-2 0 0,2 0 0,-8 0 0,-4 0 502,-5 0 0,-5 0 0,-35-5 0,-9-2 0</inkml:trace>
  <inkml:trace contextRef="#ctx0" brushRef="#br0" timeOffset="79">13618 7255 7930,'-17'0'43,"0"0"0,-4 0 172,4 0 0,-3-1 186,7-3-119,-2 2 0,8-3 0,-6 6 384,0 3 1,6 3-269,3 6-282,2 5 0,2 2 1,0 6-1,0 1 0,0 1 166,0 2 0,0 5-263,0-1 1,0 6-161,0-2 48,6 3 1,-5-8-1,4 4 1,-3-2-1,1-2-577,2-2 1,0-7-206,-1-7 0,-1 1-44,6-1 919,-6 0 0,19-27 0,0-5 0</inkml:trace>
  <inkml:trace contextRef="#ctx0" brushRef="#br0" timeOffset="80">14268 7268 7919,'0'-20'170,"-1"2"0,-2 5 0,-1 0 0,1 1 0,0-1 2554,-1 0-1489,3 6-1106,-5 1 0,6 8 0,0 3 0,0 8 1,0 7-4,0 4 0,0 6 1,0 1-1,0 2 62,0 2 1,1 2-1788,4 1 1209,-4 0 0,6-1 1,-4-1-1,1-4 1,0-1-829,2-2 785,-5 3 1,5-9 0,-4 1 0,0-4 0,3-5 432,-3 0 0,-28-54 0,-10-12 0</inkml:trace>
  <inkml:trace contextRef="#ctx0" brushRef="#br0" timeOffset="81">14026 7561 7919,'-6'-11'215,"-2"3"0,1-4 43,-2 4-186,7 2 1,-3-4 0,11 6 53,7 1 0,2 0-109,11-1 0,1 3 1,10-4-1,-1 4-89,4 1 1,3 0-215,-1 0 0,2-2-989,3-2 1275,2 3 0,19-11 0,-28 9 0,0-1 0</inkml:trace>
  <inkml:trace contextRef="#ctx0" brushRef="#br0" timeOffset="82">14804 7217 7919,'-13'-14'0,"6"-3"0,3 8 203,2 4 1,4-5-1,3 6 1,7 1 640,3 1-764,14 2 0,-7 0 0,12 0 0,3 0 0,3 0-311,2 0-6,1 0 0,-1 2 0,0 1 0,-4 1 1,-4 0-1,-4 0 237,-6 1 0,-16 4 0,-9-1 0</inkml:trace>
  <inkml:trace contextRef="#ctx0" brushRef="#br0" timeOffset="83">15123 7192 7919,'-13'-5'-6,"0"1"1,0-2 1206,1 2-783,-1 3 1,2-4 0,1 10 3,1 3 0,6 8-269,-1 1 1,3 5 0,-1 1 0,-1 4-68,-1 3 1,0 4-137,4-4 0,1 5-220,4-1 0,-4 3 0,5 0 1,-2-3-169,0-5 0,5-2-395,-5-1 1,6-2 145,-2-3 0,4-4 687,0-8 0,47-38 0,-25 8 0,1 0 0</inkml:trace>
  <inkml:trace contextRef="#ctx0" brushRef="#br0" timeOffset="84">15352 7472 7919,'-5'-13'1376,"3"6"-482,-4 2-532,6 5 0,0 7-83,0 5-323,0 1 1,0 11 0,0-2 0,0 2 0,0 1-311,0 1 0,5 3 0,-1 1 0,0-2-556,2-1 0,-3-3 419,5-2 491,-5-4 0,42-33 0,5-8 0</inkml:trace>
  <inkml:trace contextRef="#ctx0" brushRef="#br0" timeOffset="85">15888 7255 7919,'0'-12'675,"0"-1"1,0 0 137,0 0 229,0 6-676,0 2 1,0 16-1,0 4 1,0 5 25,0 2 0,1 3-661,3 5 172,-2 5 1,4-6 0,-6 5-1,0 1 1,0 2-362,0 1 0,0-1 1,0-2-1,0-2-795,0-2 0,0 3 380,0-4 0,0-6 873,0-7 0,5-31 0,2-9 0</inkml:trace>
  <inkml:trace contextRef="#ctx0" brushRef="#br0" timeOffset="86">15696 7574 7919,'-7'-13'0,"-4"1"116,3-1 0,-2 4-75,1 1 1,6 4 232,12-5-223,-1 6 0,18-2 1,-1 5-1,8 0 1,4 0-170,1 0-13,6 0 0,1 0 1,6 0 130,0 0 0,10-12 0,9-5 0,-20 5 0,0 1 0,0-1 0</inkml:trace>
  <inkml:trace contextRef="#ctx0" brushRef="#br0" timeOffset="87">16347 7230 7919,'-13'-13'1186,"5"2"-711,-1 2-483,6-2 1,-1 9 0,8-2 0,6 3 0,6 1 315,5 0-319,3 0 0,3 0 1,3 0-1,4 0 1,1 0-1,1 0 1,-2 0-474,1 0 1,0 0 0,-1 0 0,-4 0-362,-3 0 0,-3 0 845,-3 0 0,-25-6 0,-11-1 0</inkml:trace>
  <inkml:trace contextRef="#ctx0" brushRef="#br0" timeOffset="88">16691 7166 7919,'-13'-6'0,"1"5"368,-1-3 0,4-2 0,1 2 303,-2 1 1,-1 2-388,-2 1 0,4 0 0,2 1 1,0 2 102,0 1 1,4 7-182,-1 2 0,-2 4-150,2 4 1,0 5-1,4-2 1,0 6-664,0 2 0,0 2 357,0 5 1,0 0-1495,0 4 1167,0 2 1,0 0 0,1-2 576,3-3 0,21-2 0,9 0 0</inkml:trace>
  <inkml:trace contextRef="#ctx0" brushRef="#br0" timeOffset="89">16908 7651 7924,'0'-20'592,"0"3"1,0 3-84,0 1 1,1 4-241,3 1 0,-1 4 0,6-3 1,1 1 162,1 3 0,2 2-404,0 1-78,-1 5 0,-3 2 0,-2 8 1,-1 0-1,-4 4 0,0 0 1,-4 3-502,-2-3 0,-3 6 249,-6-4 251,-5 3 0,2 1 1,-3-1-1,0-1 0,4-3 449,0-2 1,4-1 514,2-4-676,4-6 1,10-3-409,4-8 0,7 1 0,2-5 0,3-2-222,6-1 1,0-2 392,7 0 0,11-10 0,6-6 0,8-2 0,-1-1 0</inkml:trace>
  <inkml:trace contextRef="#ctx0" brushRef="#br0" timeOffset="90">17635 7396 7924,'-9'-17'0,"1"0"301,-7 0 1,14 8 78,-3 1 1,8 5 0,5-2 0,3 4-250,5 1 1,3 0-412,6 0 111,-1 0 0,5 1 0,1 2 0,0 3 169,0 1 0,22 13 0,1 7 0</inkml:trace>
  <inkml:trace contextRef="#ctx0" brushRef="#br0" timeOffset="91">17660 7561 7924,'-13'0'237,"1"0"82,5-5 1,-2 3-67,9-2 1,3 3 7,10 1-422,5 0 1,2 0-1,8 0 1,5 0-1,6 0-1378,5 0 1001,3-6 1,8-1 421,1-6 0,-3-5 0,6-5 0,2-1 0,-1 0 0</inkml:trace>
  <inkml:trace contextRef="#ctx0" brushRef="#br0" timeOffset="92">18361 7383 9714,'-11'1'593,"3"3"1,-4 4-439,4 4 1,1 5 0,0 0-1,1-1 35,3-2 1,2-1 0,2 1 0,3 0-90,5-1 1,8 1 0,6-10 0,3-1 31,4-1 1,6-8 0,-4-4-1,1-6 82,-3-5 0,-4-9-17,0-4-90,-6-2 1,-3-3-1,-9 2 1,-5 3-1,-7 5 651,-9 2-798,-5 1 1,-8 8-1,-1 4 1,-2 5-1,-4 5-586,0 5 0,-3 2 0,3 10 1,-1 5-543,0 5 0,4 4 1167,-4 3 0,19 1 0,2 4 0,-3 6 0,1-1 0</inkml:trace>
  <inkml:trace contextRef="#ctx0" brushRef="#br0" timeOffset="93">20516 7396 7925,'-8'0'0,"-1"0"0,1-2 0,-1-1 432,1-1 0,6 0 1,2 4 892,8 0-1265,9 0 0,4 0 0,9 0 0,5-2 0,5 0-104,2-3-293,12 1 0,-7 0 0,7 0 1,-5-1-1,-2 1 337,1 0 0,-4-6 0,0 3 0</inkml:trace>
  <inkml:trace contextRef="#ctx0" brushRef="#br0" timeOffset="94">20644 7549 7925,'-13'-2'0,"0"-1"-84,1-1 0,5-2 141,2 2 0,11 3 0,5-3 0,6 2 112,3 2 0,6 2 1,5 0-1,0 3-432,0-3 1,5 0 0,-4-1 0,2 2-1142,0 1 1404,-6 1 0,26-22 0,0-5 0</inkml:trace>
  <inkml:trace contextRef="#ctx0" brushRef="#br0" timeOffset="95">21014 7268 7925,'-6'-17'0,"-3"0"0,-2-4 126,-2 4 1,5-3 405,-1 7-189,7-2 0,-4 12 1,7-4-1,4 1 1227,3 3-1445,9 7 0,-1 4 0,5 4 0,2 2 0,-1 3-20,-1 5 1,-2 2-1,-6 1 1,-1 1-149,1-1 1,-6 5-425,-2 0 234,-4 5 0,-7-2 0,-4 7 0,-5 2 0,-8 3-958,-5 1 1,-3-2 438,-3-6 752,-3 0 0,-7-11 0,-9-3 0</inkml:trace>
  <inkml:trace contextRef="#ctx0" brushRef="#br0" timeOffset="96">22786 7090 8103,'-20'-13'225,"6"1"0,7 3 0,3 1 0,7 3 130,8 2 0,7-3 0,9 2 1,4 1 10,8 2-361,-1-5 1,11 3 0,-2-4 0,4 2-1,3 0-355,1 0 1,-5 3 0,-8-2-1,-3 3-1146,-5 1 302,-3 0 552,-17 0 642,-3 5 0,-62 8 0,-12 7 0</inkml:trace>
  <inkml:trace contextRef="#ctx0" brushRef="#br0" timeOffset="97">23118 7039 7925,'-13'0'0,"0"0"0,0 0 288,-5 0 1,8 0 0,-3 1 0,3 3 0,3 6 0,3 6 501,3 5 0,1 3-447,0 2-312,5 5 0,2 1 0,5 7 0,-2-1 0,-2 0-668,2 0 513,-4-5 1,5 4 0,-4-5 0,0 1 0,-1-3-320,-1-3 0,-3-3 443,2-3 0,15-14 0,2-8 0</inkml:trace>
  <inkml:trace contextRef="#ctx0" brushRef="#br0" timeOffset="98">23347 7383 7925,'-6'-7'472,"5"-5"-158,-10 11 1,9-3-19,-2 8 0,3 4 0,1 8 0,0 3-166,0 0 0,0 1-264,0 1 1,0 4-1,1-4 1,2 3-832,1 1 0,6-3 283,-1-1 682,2-6 0,36-7 0,8-10 0</inkml:trace>
  <inkml:trace contextRef="#ctx0" brushRef="#br0" timeOffset="99">23857 7115 7946,'0'-13'0,"0"-4"0,0 0 1000,-6 0-60,5 10 0,-5 4-534,6 12-321,0-1 0,2 16 0,1-2 0,2 2 0,1 3-172,0 2 1,-1 0 0,-2 3 0,1 1-549,-1 0 0,3-5 182,-2 2 0,2-3 1,-3-2-1,1-1 453,-1-3 0,9-25 0,3-11 0</inkml:trace>
  <inkml:trace contextRef="#ctx0" brushRef="#br0" timeOffset="100">23628 7370 7946,'-7'-13'0,"-3"5"0,5-1 90,1 6 1,6-4 0,2 5 0,6-3 0,5 2 83,7 2 0,9 1 0,6 0 1,5 0-373,3 0 1,2 0-290,4 0 1,0 0 486,0 0 0,-12-9 0,1-5 0,4 0 0,-1 0 0</inkml:trace>
  <inkml:trace contextRef="#ctx0" brushRef="#br0" timeOffset="101">24405 7051 7946,'-5'-12'0,"-1"-5"0,-2 0 396,2 0 1,6 4 0,1 1 0,5 4 130,7 4 0,5 2 0,9 2 1,3 0-522,4 0 0,8 0-178,5 0 20,-3 0 0,0 0 1,-6 0-1,0 2 1,-1 1-1731,-3 1 1179,-3 0 1,-11 0-1,-3 1 703,-3-3 0,-46-6 0,22 3 0,-28-4 0,16 0 0,10-1 12,-1-1 1,0 4 568,0-1 1,1-2 158,-1 2 0,0 0 0,0 4 44,1 0 0,3 1-535,1 3 0,3 5-122,-3 8-54,5-3 0,-7 12 0,6-2 0,1 4 0,2 2-347,1 1 1,0 2-274,0 5 1,0 0-99,0 0 1,0-1-1,1-1 1,2-4-1519,1-1 2163,6-7 0,3-11 0,7-7 0</inkml:trace>
  <inkml:trace contextRef="#ctx0" brushRef="#br0" timeOffset="102">24826 7332 7946,'0'-13'0,"0"0"230,0 1 0,4-1-67,1 0 0,5 6 325,-2 3 0,8-2 0,1 2 0,0 1-41,1 2 1,-2 6-367,5 4 0,-7 2-162,-1 2 1,-2 0-1,-7-1 1,-1 2-27,-1 3 1,-2-1-91,0 5 1,-6-5-10,-2 1 231,-4 3 1,-1-6 0,1 3 0,-1-3 0,2-1 809,2 0-695,-2-6-114,9 4-1,-3-4 0,8 0 1,4-3-1,7-2-742,4-2 1,5-2 356,7-2 1,2-3 359,6-6 0,9-10 0,7-6 0,4-2 0,0 0 0</inkml:trace>
  <inkml:trace contextRef="#ctx0" brushRef="#br0" timeOffset="103">25579 7204 7946,'-2'-12'196,"-2"-1"1,2 0 244,-2 0 0,4 2-743,4 2 1,5 4-1,7 5 1,2 0-156,2 0 0,1 0 189,5 0 268,-1 0 0,12 22 0,3 7 0</inkml:trace>
  <inkml:trace contextRef="#ctx0" brushRef="#br0" timeOffset="104">25477 7434 7946,'-13'-6'235,"4"3"92,1-5 317,5 5-658,-3-3 1,12 6 0,4 0 0,7 0 0,8 0 0,9 0 13,7 0 0,0-8 0,9-4 0,1-2 0,6 0 0,0 0 0,1 0 0</inkml:trace>
  <inkml:trace contextRef="#ctx0" brushRef="#br0" timeOffset="105">26650 6682 7931,'0'-13'0,"0"4"0,1 1 0,5-1 330,6 2 0,7 2 0,8 5 1,4 0-1,7-2 0,9-1-107,7-1 0,4 0-312,6 4 1,-2 0 0,-1 0 0,-3 0-431,-1 0 0,-12 0 228,-7 0-417,-14 0 0,0 0 708,-11 0 0,0 0 0</inkml:trace>
  <inkml:trace contextRef="#ctx0" brushRef="#br0" timeOffset="106">27070 6631 7931,'-11'-2'0,"3"-2"208,-4 2 0,5-2 251,-6 8 1,6 4-1,3 6 1,3 3-194,1 4 1,0 3 0,1 2 0,2 0-263,1 4 0,5 3 0,-5 5 0,0-1-641,2-3 1,-5 1 222,3-5 166,4 5 1,-7-8 0,3 2 0,-2-5-1,-2-4 248,0-2 0,11-18 0,3-8 0</inkml:trace>
  <inkml:trace contextRef="#ctx0" brushRef="#br1" timeOffset="107">29213 6975 7926,'-13'-4'-393,"0"-1"1,-4-3 513,0 4 0,0-2 0,4 3 0,1-1 0,-3 0 491,-2-2 0,3 4 1,-3-2-399,3 3 0,10 1 0,8 0 1,12 0-187,6 0 0,15 0 0,7 0 0,10 0-29,10 0 0,-27 0 1,2 0-1,6 0 0,1 0 1,4 0-1,0 0-34,4 0 1,2 0 0,3 0 0,2 0 0,3-1 0,1 0 0,4 0 0,1 0-79,-22-1 1,2 1-1,-1-1 1,2 0 0,0 0-1,0 1 1,-1 0 0,0 0-1,-1 0 1,20-1-1,-1 0 107,-3 0 1,-2 1 0,-5 0 0,-1 0 0,-4 1 0,0 0 0,-3 0 0,0 0-5,-2 0 1,-2 0-1,-4 0 1,-2 0-1,25 0 1,-8 0-6,-10 0 0,-13-1-25,-9-3-305,-5 2 1,-13-5-431,-3 3 1,3 2 122,2-2 1,4-1 651,4 0 0,8-10 0,8 1 0</inkml:trace>
  <inkml:trace contextRef="#ctx0" brushRef="#br1" timeOffset="108">32222 6592 7949,'5'-12'1157,"-3"-1"-297,4 0-541,-6 0 0,4 8 0,0 5 75,-1 7 0,-2 10-272,-1 4 1,0 4-1,0 4 1,0 2-20,0 2 1,0-4-516,0 5 276,0-5 1,0 6 0,0-5 0,0 0 0,0-2-1783,0-3 1603,0 4 0,0-14 0,2 4 1,1-4-1,2-3 315,2-1 0,13-56 0,7-13 0</inkml:trace>
  <inkml:trace contextRef="#ctx0" brushRef="#br1" timeOffset="109">32184 6465 7959,'-25'-19'79,"4"1"-20,-9-3 0,4 2 0,0 8 0,1 2-59,-1 5 0,1 6 345,-1 6 1,-4 2 0,1 13-1,0 4 20,2 5 1,6 6-334,0 5 1,1 4-1,0 8 1,7 4-80,8 4 0,5 1-189,4-1 1,4 5-1407,9 0 1573,9-5 0,7-8 1,6-10-1,5-5 1,6-8-1327,4-5 1350,1-10 1,1-11-1,4-7 1,4-4 0,1-5 29,-1-5 0,-5-11 159,-12-8 0,1-8 276,-5-5-372,-21 17 1,-2-1 0,13-28 0,-18 24 0,-1-1 0,0 0 0,-2 0 0,-1-2 0,-1-1 74,-1 1 0,-1-2 1,-1-3-1,-1 0 10,-1 0 0,-2 1 0,-4 1 1,-3 1-296,-3 3 0,-3 2 307,-24-26 1,-6 3 0,-11 14-1,-1 6 1,-2 9 368,-1 9 0,-2 12-851,2 4 0,-2 5-422,-3 8 522,4 5 0,5 21 0,0 6 0,0 7 0,26-20 0,2 1 237,1 1 0,1 1 0,0 1 0,1 1 0,4 1 0,2 0 0,0 2 0,0 0 0,0 2 0,1 0 0</inkml:trace>
  <inkml:trace contextRef="#ctx0" brushRef="#br1" timeOffset="110">16882 9155 7786,'0'-13'-54,"0"1"163,0-1 0,0 0 1,0 0 439,0 1 1,0-1 0,0 0 917,0 0-1075,0 6-263,-5 2 1,3 6-1,-2 5 1,3 7-1,1 6 275,0 5-404,0 2 0,0 1 0,0 3 0,0 4 1,0 2-1,0 3 0,0-1-365,0 0 0,0-1 0,0-2 0,1-1-31,3 2 1,-2-5-1,2-3 1,-3-5-525,-1-6 0,2 2-483,2-2 1403,-3-6 0,-1-51 0,-7-16 0</inkml:trace>
  <inkml:trace contextRef="#ctx0" brushRef="#br1" timeOffset="111">16717 9155 7786,'-5'-25'0,"1"-1"0,-4-2 0,3 2 0,1-1 293,4 10 0,1 0 0,5 3 0,7 0-161,7 1 1,4-2 0,3 6 0,2-1-204,5 2 1,3 2-1,0 6 1,-3 0-303,-4 0 0,-3 6 251,-2 2-71,-5 9 0,-3-1 0,-8 7 0,-5 4 0,-4 5 193,-4 5 0,-28 13 0,-11 6 0,10-15 0,0 0 0,1 0 0</inkml:trace>
  <inkml:trace contextRef="#ctx0" brushRef="#br1" timeOffset="112">16627 9627 7786,'-12'0'0,"-1"0"0,0 0 0,0 0 1206,1 0 1,6 0-507,6 0 0,7 0-587,10 0 1,4 0 0,9 0 0,4 0-384,3 0 0,7 0 6,2 0 0,4-6 146,1-2-2554,0-3 2672,0-2 0,-5-11 0,4-5 0,4-2 0,0 0 0</inkml:trace>
  <inkml:trace contextRef="#ctx0" brushRef="#br1" timeOffset="113">17571 9295 7840,'-13'-7'-33,"2"5"0,2 4-114,5 7 1,1 8 0,0 4 0,-1 3 1288,1 2-1042,2-1 1,1 1-1,-2-2 1,0-2 0,-3-2 33,3-1-58,0-2 1,2-4 0,0-4-83,0-4 1,0-11 47,0-11-25,6-6 1,-3-1 0,7-7 0,2 0 0,4-2 0,1 2 0,1 1-33,4 6 0,2-1 0,1 6 0,1 2 157,-1 5 1,3 9-1,1 3 1,-4 8-31,-1 8 0,2 5 16,-9 9-336,0-3 0,-3 10 0,2-5 0,1 1 0,-2-3-214,-1-4 1,1-1-1,3-4 422,8-4 0,22-26 0,11-6 0</inkml:trace>
  <inkml:trace contextRef="#ctx0" brushRef="#br1" timeOffset="114">18361 9257 7840,'-12'-13'0,"-1"1"210,0-1 1,-1 6 109,-3 3 1,-3 2-1,-5 2 1,-1 2 289,1 2 1,-2 4-417,-3 9 1,3 3-64,-3 6 0,5-1 0,2 1 0,5 1 23,4 2 1,-1-2-181,11 3 1,1-7-383,8-2 279,2-5 0,11 1 1,3-7-1,3-3 1,3-2-393,3-2 0,-3-7-69,3-5 455,2-2 0,0-7 1,2-4-1,-5-3 0,-2-4 11,-1 0 0,2-11 105,-2 2 1,0-9 152,-9 0 1,0-7-1,-4-2 1,-1 1 388,-4 2 0,-2 11 16,-6 12 98,0 9-370,-6 2 0,-1 14 0,-6 5 0,0 8 1,1 8 95,-1 5 0,2 9-253,2 4 1,-2-2-488,2 2 142,4 6 0,-2 1 1,4 4-1,-2 1 0,3-2-592,0-1 1,2-1-84,0-8 467,0 2 1,7-10 0,5-1 0,6-6 0,5-6 442,4-5 0,12-25 0,7-11 0,2-4 0,0 0 0</inkml:trace>
  <inkml:trace contextRef="#ctx0" brushRef="#br1" timeOffset="115">18782 9346 7840,'0'-7'89,"0"-4"0,-4 8 505,0-5-48,-1 5-452,5-8 1,0 8 0,0-6 29,0-1 0,0-1 1,0-2 60,0 0 1,0 1-60,0-1 1,0 0-1,0 0 1,0 1 161,0-1 0,0 4-49,0 1 0,-1 5-164,-3-1 1,1 2 0,-6 4 0,1 4 50,1 6 1,-4 7-228,2 6 0,3 1-553,2-1 458,3 6 1,1-4-1,0 3 1,1-3-1,5-3-586,7-3 0,5-2-59,7-7 1,7-4 571,2-4 1,2-6-1,4-6 1,1-9 268,2-6 0,-1-8 0,-14-5 0,0-6 0,1-5 0,1-1 0</inkml:trace>
  <inkml:trace contextRef="#ctx0" brushRef="#br1" timeOffset="116">19203 9079 7840,'6'-39'0,"-1"-2"138,4 3 1,-3 3 169,-6 9 0,-6 6 0,-3 3 0,-2 5 385,-2 3 1,5 3-270,-1 6 0,5 0 494,-4 0-768,5 0 0,-7 8 0,6 4 0,1 8 0,1 6 78,2 3 1,0 4-195,0 5 1,0 0-247,0 1 129,0 5 0,0-3 1,2 4-1,1-1 1,1-4-704,-1-5 0,-1 0-265,3-5 0,-2 3-938,5-8 1989,-5 4 0,14-44 0,-3-2 0</inkml:trace>
  <inkml:trace contextRef="#ctx0" brushRef="#br1" timeOffset="117">19101 9244 7840,'-1'-11'0,"-4"3"0,4-4 0,-3 4 0,2 1 0,2-2 179,0 1 1,6 1 0,4 1 0,5 2 0,8-1-844,5 3 0,4-4 284,2 2 0,2-1 1,-2 5 379,3 0 0,30 12 0,-30-5 0,0 0 0</inkml:trace>
  <inkml:trace contextRef="#ctx0" brushRef="#br1" timeOffset="118">19535 9257 7840,'0'-8'493,"0"-1"1,0 1-78,0-5 1,0 4-378,0 1 0,5-1 0,4-3 1,2-1 195,2 0 0,0 0-38,-1 1 1,2 2-46,3-3 0,-2 3 1,0-7-1,-3 3 174,-4 1 1,-5 0-130,1 1 0,-2 3-122,-2 1 1,0 5 0,-6-3 0,-4 6 0,-6 2 0,-3 2 141,-1 4 0,-3 5-56,6 4 1,-4 3 38,4 5-147,-6-5 0,13 4 1,-1-4-1,4 1 1,4-1-471,2-1 0,1 2 197,0-4 0,2 0-1199,7-4 867,5-1 1,17 0-1,3-4 552,3-3 0,5-14 0,5-4 0,4-1 0,0 0 0</inkml:trace>
  <inkml:trace contextRef="#ctx0" brushRef="#br1" timeOffset="119">20108 9066 7829,'-8'-16'144,"1"2"400,1 3-400,2 7 1,5-1 0,2 11-1,3 7 1,1 7 0,3 4 0,3 1-91,4 1 1,-8-1-63,4 1 1,-3-1 0,1 1 0,-1-2-39,-1-3 1,-5-3-131,5-5 261,-7 0 1,4-5 0,-6-2 0,0-4 0,0-10 113,0-6 0,4-7 0,1-9 0,-3-4 40,0-3 1,4-1-231,2 0-65,3 0 1,2 1 0,-2 3 0,-1 6 0,-1 5 0,2 7 0,3 6-976,3 6 1,2 3 713,-2 1 1,3 5 0,5 5 0,1 4-946,-1 3 1262,6 0 0,19-4 0,9 0 0</inkml:trace>
  <inkml:trace contextRef="#ctx0" brushRef="#br1" timeOffset="120">20720 9040 7829,'-12'6'0,"-1"-3"166,0 5 1,0 1 21,1 4 0,-1-1 0,2 1 0,1 0 468,1 0 1,6-1-573,-1 1 1,-2 0-95,2 0 0,0-1 0,5 0 0,2-2-33,1-2 0,6-5-35,-1 1 1,2-2-49,2-2 1,4-6 0,0-2 0,0-5-68,1-4 0,1 1 141,2-5 0,-1 0 33,-3-5 0,-3 2 1,3 1-1,-3 4 321,-1 0 0,-2 2-84,-2 4 0,-2 5 258,-3-1-360,-3 7 1,5-3 0,-6 10 0,0 5 0,2 4-70,2 3 1,-3 5-183,3 0 1,2 0-255,-2 0 297,1 2 0,0-10 0,2 3 0,2-3 0,-1-1-184,2-1 1,6-4 17,1-4 1,1-4 234,-1-4 1,2-4 0,3-6 0,0-3 153,0-4 0,1-3-53,-2-2 0,2 1 216,-6-1 1,0 5 0,-4 1 106,-1 2 0,-3 7 54,-1 6-215,-5 4-207,3 7 1,-6 2 0,0 8 0,0 2 0,0 1-215,0-1 1,4 5 65,0-2 0,5-3 28,-5-1 0,6-1 1,-3-1-1,3 2-601,3-1 0,-3-7 310,7-5 0,-2-3-331,2-1 447,3 0 1,6-5 0,1-5 0,1-5-1,2-3 262,-2-2 0,3-5 0,-1-5 0,0 0-73,-5 5 1,-5-1 0,-3 1-743,-3-1 1423,-7 6 661,-1 8-964,-12 12 1,-1 7 0,-6 7-1,2 3 1,1 4 338,2 3 1,1 0-427,-2-2 1,2 2-186,3-3 1,2-1 0,-2 0 0,4-2-200,4-2 0,1-2-136,7-2 0,0 0-217,9-4 0,0-2 0,6-6 0,1-1-280,2-4 0,4-3 495,-4-9 1,4 1 303,-4-5 5,-1 0 0,-4-5 0,-3 1 0,-2-1 0,-2 1 34,-2-1 0,-6 11 510,-2 2 616,-5 9-874,-3-2 1,-7 7 0,-6 5 0,1 5 0,-1 5 326,0 0 0,0 2-413,1-1 1,5 0-316,2-4 304,4-6 0,-2 3-161,3-6 1,3 0 2,10-4 0,1-5 341,3-4-305,3-2 1,5-6-1,1 0 1,-1 1-1,1 2 171,-1 1 1,4 2 36,-4 2 1,3 4-221,-6 5 1,-4 0 0,-1 3-1,-4 4-134,-5 5 0,-2 10-199,-6-1 0,4 3 68,1 1-163,-1 1 1,-6-5 0,0-1 0,-3-2 0,2-2-2111,2-2 2478,1-7 0,-17-46 0,-4-18 0</inkml:trace>
  <inkml:trace contextRef="#ctx0" brushRef="#br1" timeOffset="121">21906 8709 7829,'-13'-13'725,"-4"-2"-153,0 2 0,0-3-1912,5 8 1425,5 2 1,1 2 0,6 8 0,1 3-659,4 0 0,2 5-99,5-4 672,7 3 0,23 19 0,12 4 0</inkml:trace>
  <inkml:trace contextRef="#ctx0" brushRef="#br1" timeOffset="122">23092 9028 7829,'-13'12'0,"1"1"0,-13 6 0,-1 0 0</inkml:trace>
  <inkml:trace contextRef="#ctx0" brushRef="#br1" timeOffset="123">22952 9066 7905,'-14'-13'227,"-3"5"-227,8-1-120,-2 1 1,-1-9 0,3 0 0,0 0 0,1 0 620,0 0-389,-3-6 0,4 3 0,-6-5 0,1 1 0,-3 2 0,-2 5 1,-4 5 250,-3 3 0,-6 3 0,-1 8 0,0 4-176,0 6 0,0 12 0,2 10 0,0 5-64,0 3 0,8-1 1,4 5-1,4-3-237,5-1 1,2 0 0,7-5-1,4-7-199,3-6 1,9-10 87,4-1 101,9-6 1,-1-7-1,3-2 1,1-3-1,-1-8 1,2-7-1,-1-4-124,-3-2 1,-3 1 224,-2-1 1,-1-3 0,-3-2 0,-4-1 84,-2 1 1,-4 1 126,-3 5 0,-2 1 74,-6 3 1,-1 4-1,-2 10 51,-1 7 0,-6 7-216,1 10 1,2 2-64,-1 7-45,5-1 1,-3 5 0,6 0-1,1 0 1,4-1-217,3 1 1,5-1-16,4-8 0,0 1-109,8-5 249,-2 0 1,13-9-1,-5-4 1,1-6-1,4-5-176,1-5 1,1-11 296,0-3 1,0-2-76,1-10 92,-7 2 0,5-15 0,-4 2 0,-1-5 0,-2-1 193,-3-2 1,-3 0-191,-3-2 0,-4 5-274,-8 12 409,-4 5 0,-6 18 0,-3 7 1,-5 6-1,-4 4 575,-4 2 0,3 8-425,-3 4 0,-1 7-284,1 6-4,0 6 1,0 2-1,0 5 1,1 2 0,4 2-72,3 5 1,-1 1-74,6-1 0,0-3-4,4-6-67,0 0 1,5 1 0,4-2 0,4-3-1,4-6-276,4-5 1,7-5 150,2-5 1,5-6-129,-1-3 283,-3-3 0,5-10 1,-5-6-1,2-3 1,1-5 94,-2-1 1,-5-6-85,-6 1 1,-1-7 143,1 2 1,2-3 0,-6-1 0,-3 3 117,-4 5 0,0 2 401,-6 11 1,-1 0-277,-7 4 0,-3 6 1,-6 4-1,0 6 375,1 5 1,-5 5-182,0 4 0,-5 4 151,5 9-534,0-3 0,5 4 0,0-5 0,2-1 0,3 1-91,2-1 0,0 1-396,5-1 1,6-1 110,3-2 111,8-4 0,2-7 1,7-2-1,1-4 0,1 0-907,2-1 1,4-5 494,-4-8 0,4-2 616,-5-2 0,1-51 0,-17 26 0,0 0 0</inkml:trace>
  <inkml:trace contextRef="#ctx0" brushRef="#br1" timeOffset="124">23538 8709 7850,'-17'-24'0,"0"3"0,0-2 2133,5 6-1823,5 0 1,4 6-1,11 2 1,11 5-138,8 2 1,5-2-197,6 0 0,2-2 0,3 3 0,3-1-209,4 1 1,5 2-100,0 1 1,-1 0-1,-7 0 1,-6 1-837,-6 4 1167,-3-4 0,-35 27 0,-7 1 0</inkml:trace>
  <inkml:trace contextRef="#ctx0" brushRef="#br1" timeOffset="125">1696 11297 7724,'-13'-5'19,"-5"2"1,-4-4-1,0 0 1,1 1-1,4 0 1097,2 4-728,3 0 0,2 1 1,7-2-1,13-3 464,12-1-814,10 4 0,12-8 0,2 1 0,5-4 1,3-3-1,3 1 0,-1 2-266,1 1 1,-3 1 61,-7-1-310,2 6 0,-9 0 0,0 4 0,-8-1 0,-9 2-2173,-7 5 2649,-7-2 0,-16 9 0,-4-4 0,-6 0 0,-4 1 0,-5-2 0,-2 3 30,0-1 0,1-5 1,1 3-1,1-2 369,-1 1 1,1-3 0,-1 5 0,2-2 243,3 0 1,-2 6 0,6 0 0,2 6 143,0 5 0,8 5-619,3 3 0,3 5 0,1 9 0,1 4 120,3 2 0,3 2-398,6 0 0,-2-1-199,-2-3 0,2-1 0,-4-7 0,2-7-456,-1-4 0,-1-8 140,2-3 1,2-4-167,-2-4 0,6-5 0,4-10 791,1-7 0,-4-17 0,0-9 0,4-6 0,0 1 0</inkml:trace>
  <inkml:trace contextRef="#ctx0" brushRef="#br1" timeOffset="126">2321 11323 7779,'-12'1'637,"4"4"0,-2 3-604,6 9 1,-1 4 0,5 8 0,0 2 64,0 1 1,0 2-15,0 5 1,6-5 0,3-2-1,3-1-53,5-2 0,-1-8 58,5-4-169,-5-8 1,8-4 0,-4-6 0,1-5 0,-1-7-353,-2-6 450,-6-6 1,-3-4 0,-4-3 0,-2 0-1,-3-2 49,-5 1 1,-6-2-29,-6 5-8,-6 0 0,5 5 0,-5 1 0,2 3 1,-2 5-197,-1 6 1,-1 4-113,-1 6-186,6 0 1,2 2 0,7 2-1,2 6 463,5 6 0,42 3 0,12 7 0</inkml:trace>
  <inkml:trace contextRef="#ctx0" brushRef="#br1" timeOffset="127">2601 11323 7779,'0'13'0,"0"-1"0,0 1 461,0 0 1,0 5 0,2 4 0,0 2-1,4 1 321,1 1 1,-3-1-692,5 1 0,-2-1-57,2 1 0,0-5 0,-4-1 0,-1-2 59,2-2-149,-5-2 16,5-7-149,-6-1 1,0-12-1,0-4 1,0-5-1,0-8-45,0-6 0,4-3 224,0-6 0,0-1 0,-4 3 0,2 2-113,2 4 0,-1 3 53,5 1 0,-3 7-283,3 2 174,1 2 1,8 8 0,1 3 0,2 4-1,3 4-1019,1 5 1,5 2 1197,1 2 0,8-4 0,5 0 0,2 1 0,-1 0 0</inkml:trace>
  <inkml:trace contextRef="#ctx0" brushRef="#br1" timeOffset="128">3188 11259 7788,'-2'-11'0,"-2"2"0,1-2 647,-5 2 1,-1 4-191,-4 1 1,-1 2-77,-3 2 0,-1 7 0,-5 6 1,2 7 33,-2 4 1,3 1-264,-1 1 0,6 5-46,-2 3 1,4-3-1,4-1 1,5-3-66,3-2 0,1-1-477,0-2 0,7-5 141,6-9 21,-1 4 1,12-12 0,-2 0 0,2-8 0,1-4-396,1-5 1,-1-5 504,1-7 0,-2 2 1,-3-4-1,-2 1 22,-1 0 0,-5 0 311,-1 5 1,0 1 1098,-8 3-981,0 8 0,-5 7 0,-3 9 0,-5 7 334,-2 11 1,-2 10-172,0 12-318,-5 8 1,4 4-1,-3 7 1,2 4-1,4 0 25,3 4 0,-2-4-346,7-30 0,1 0 37,-2 31 1,4 0-1,0-12 1,2-10-1,0-8-222,3-7 0,9-10 125,-1-8 20,2-5 1,-1-14-1,3-5 1,5-8-1,2-6-475,1-3 1,1-5 258,-1-9-564,1-2 0,1-13 1009,2-6 0,-13 30 0,0-2 0,1-2 0,0 0 0,-2 0 0,1-1 0</inkml:trace>
  <inkml:trace contextRef="#ctx0" brushRef="#br1" timeOffset="129">3647 11234 7788,'-13'-7'381,"0"2"1,5 5 340,-1 5 0,5 2-417,-4 5 0,3 5 0,-2 3 1,2 3 47,2 4 0,-3 3-143,2-1 1,0 4-127,4 5 0,0-1 1,1-3-1,2-4-55,1-3 1,6-8-239,-2-2 0,4-4-383,1-4 413,-1-4 0,5-5 0,2-2 0,1-7 1,2-8-492,2-6 0,-2-4 48,-1-2 423,0-4 1,5-11-1,-2-1 1,-3 0 0,-4 3 24,-3 7 0,-3 4 1363,-2 5-752,2 7 1,-11 2-1,2 9 576,-5 8 0,-6 8-167,5 9-652,-6 2 0,4 7 0,-3 1 1,1 1-1,3 3-111,2 2 0,2-5-632,1 2 442,0-3 1,0-2-1,0 1 1,0-2 0,0-3-304,0-4 1,5-7-1157,4-1 1001,2-7 1,7 3-1,4-10 565,2-3 0,17-35 0,6-16 0,-13 17 0,1 0 0,-1 0 0</inkml:trace>
  <inkml:trace contextRef="#ctx0" brushRef="#br1" timeOffset="130">4233 11336 7789,'-12'5'222,"4"2"607,3 6 0,5-4-89,0-1-584,0-5 1,5 3 0,5-6 0,5-2-229,2-2-53,0 3 0,-3-15 0,1 3 0,2-2 0,-1-4 1,-2-2-1,-1-3-115,0-2 0,-5 5 129,1 0 223,-7 0 1,4-1 0,-7 4 0,-4 2 0,-3 6 0,-3 3 0,-2 5 662,0 0 1,-5 8-378,-4 2 0,0 9 175,1 5-500,-4 7 1,7 2 0,-3 5 0,4-4 0,4 1 66,4 0 0,4-5-696,5 2 325,0-3 0,1-6 0,3-1 0,6-2 1,6-4-1183,5-4 1,5-4-555,4-6 1967,2 0 0,5-16 0,4-8 0,3-1 0,0 1 0</inkml:trace>
  <inkml:trace contextRef="#ctx0" brushRef="#br1" timeOffset="131">4667 11348 8455,'-4'-8'1133,"-1"-1"1,1 5 29,4-4-902,0 5 1,6-7 0,4 6 0,5-1-323,7 0 0,3 3 26,5-2 0,-2-2-2197,6 2 2232,6 0 0,-5 1 0,3 0 0,6 0 0,-1-1 0</inkml:trace>
  <inkml:trace contextRef="#ctx0" brushRef="#br1" timeOffset="132">6069 10698 7778,'-1'-11'177,"-2"1"0,-1 4 360,1 5 1,2 5-1,1 13 1,0 6-1,0 5 1,0 7 398,0 7 0,0-1-912,0 5 1,0-3 0,0 4 0,0 1-558,0 1 1,0 5 164,0-3-141,-6 3 0,5-16 0,-5 1 1,2-8-1,-1-6 0,1-4 509,-1-4 0,-14-53 0,-8-15 0</inkml:trace>
  <inkml:trace contextRef="#ctx0" brushRef="#br1" timeOffset="133">5955 11106 7778,'-13'-6'0,"0"-2"0,0-2 332,1 2 1,0-4 0,5 4 756,7-4 1,12 4-1330,9-1 242,3 1 0,7-1 1,3 1-1,4-2 1,3 0-1,3 0 1,2 3-566,2 1 1,-6-2 0,-2 4 0,-6 1 40,-3 1 0,-4 8 643,-10 3-82,-5 8 1,-12 7 0,0 7 0,-2 0 0,-2 2 289,-5-1 1,-1-4 300,2 2-430,-3-3 0,9-1 0,-2-2 1,3-3 298,1-4 0,7-9-194,5-3-326,1-4 0,11-7 1,-3-3-1,2-6 0,0-3-98,-2-2 1,0-1 63,5-5 1,-2-3-367,-3-1 303,3 0 1,-10 0-1,3 1 1,-2 0 0,-4 4 200,-3 4 1,-2 6 35,-6 7 1,0 6 192,0 2-187,-6 6 0,-1 13 0,-4 3 0,2 5 0,4 3 349,-1-2 1,5-1-461,-4-1 0,4-5 149,1 0-262,6-5 0,2 2 0,9-7 0,4-2 0,4-5-252,0-2 1,5-4 136,0-2 0,5-5-42,-1-8 245,-3-2 1,2-8 0,-5-2 0,0-2 0,-4 0 88,-5 0 1,-6-5-32,-5 2 1,2-1 274,-6 1-195,-5 9 1,-8 6-1,-6 8 1,-4 1-1,0 3 109,-4 1 1,0 3-163,2 8 1,-2 2-1285,6 5 718,0 1 1,6-4-1,2-1 492,5 2 0,20 13 0,5 4 0</inkml:trace>
  <inkml:trace contextRef="#ctx0" brushRef="#br1" timeOffset="134">7230 10889 7778,'0'15'0,"0"2"0,0-2 479,0 6 0,0 1 691,0 3 1,0 5-686,0 0 1,0-1 0,0-2 0,0 0-317,0-1 1,0 1-630,0-10 1,4 0-393,0-5 0,6-5 0,-1-2-632,2-4 0,0-8 742,-2-6 742,2-5 0,-9-53 0,0 30 0,1 0 0</inkml:trace>
  <inkml:trace contextRef="#ctx0" brushRef="#br1" timeOffset="135">7281 10813 7778,'-13'-31'0,"0"5"0,1 1 97,-7-1 0,6 16 0,-1-1 24,4 4 1,13 3-1083,1 4 442,6 5 519,9-3 0,40 15 0,-21-10 0,-1 0 0</inkml:trace>
  <inkml:trace contextRef="#ctx0" brushRef="#br1" timeOffset="136">7600 10724 7778,'7'0'1609,"-13"5"1,-4 4-1258,-11 8 0,4-2-131,-4 7 1,-1-5 98,-3 4-342,-1 0 1,1 3 0,1-1 0,4-3 0,6 0-94,4-1 0,7-3 0,0 0 0,7-7-346,9-4 0,6-4-137,6-1 0,1 0 310,-1 0 1,5 0-1,0 0 1,-3 0-75,-5 0 1,1-1 284,-6-4 1,0 4 159,-4-3 1,-6 4 374,-3 4 1,-3 3 0,-3 6-1,-6 1 434,-4 3 1,-10-1-540,1 5 0,-7-4 173,-2 4-693,0-5 0,5 4 1,1-6-1,1 0 0,3-3-576,2 1 219,6-7 0,7-1-1132,5-8 943,5-9 713,8-6 0,17-16 0,12-11 0,2-1 0,5-4 0,0 0 0,-1 0 0</inkml:trace>
  <inkml:trace contextRef="#ctx0" brushRef="#br1" timeOffset="137">7931 10583 7794,'-7'13'2609,"0"1"-1880,3 3 0,2 5-468,-2 7 0,-2 4 0,1 8 1,-1 3 263,0 3 0,-4 6-440,2-2 0,1-4-373,-2 4 0,7-10 0,-3-2 0,4-10-1585,1-6 399,0-5 1,6-11 1473,2-2 0,15-49 0,4-13 0</inkml:trace>
  <inkml:trace contextRef="#ctx0" brushRef="#br1" timeOffset="138">7842 10902 7794,'-13'-7'986,"0"-4"1,5 5-174,-1-2-481,7 2 0,2 2 0,8-1 0,5 1-325,4-2 1,7 5-632,6-3 0,4-2 1,-3 2 623,1 1 0,36 2 0,-27 1 0,-1 0 0</inkml:trace>
  <inkml:trace contextRef="#ctx0" brushRef="#br1" timeOffset="139">9079 11055 7790,'-13'0'232,"0"2"1,0 0-108,1 3 1,6-1 0,6-4 0,7 0 802,4 0 0,9-7-864,6-6 1,1-1 0,5-6-1,-1 0-127,-2 0 1,1 3-371,-5-4 338,3 0 1,-9 1-1,2 2 1,-5 1-1,-6 0 1,-6 0-1,-3 0-210,-1 0 0,-7 4 0,-6 6 0,-8 1 147,-7 3 0,-5 8 0,-5 3 0,0 5 99,-1 4 1,5 3 0,2 5 0,1 1 20,2-1 0,8 1-76,4-1 10,9-5 1,2-2-1,9-5 1,5-2-1,9-1-712,6-1 538,8-1 278,-4-1 0,16-7 0,8-5 0,0-2 0,1 0 0</inkml:trace>
  <inkml:trace contextRef="#ctx0" brushRef="#br1" timeOffset="140">9053 11030 7790,'-13'0'46,"1"0"0,-1-2 0,0-1 0,0-1 0,1 1 799,-1 2 0,0-3-490,0-1 1,8 1-293,5 4 1,5 0-1,10 0 1,0 0-198,2 0 0,7 0 63,2 0-73,-1 0 0,12-1 0,-4-2 1,1-3-1,-2-1 0,-1-3 1,-2-1-97,-2-2 1,-5 0-1,-3 1 1,-8-1 169,-4 0 0,-3 0 75,-4 1 73,-5-1 0,-4 2 1,-8 1-1,-4 3 1,-4 1-1,-5 3 0,-3 3 344,1 4 0,-4 3-264,6 6-77,-5 0 1,7 5-1,-3 4 1,4 0-1,7 2 70,4 2 1,5-4-1,2 8 1,5-3-162,3-1 0,8-5 39,6 0 1,1-1-126,7 1 0,0-2 1,6-8-1,1-1-94,2-2 1,6-5-31,-2 1 1,4-2-664,4-2 564,-2-6 0,10-2 0,-2-9 319,6-5 0,-10-3 0,7-8 0,2-1 0,6-2 0,0-1 0,1 0 0</inkml:trace>
  <inkml:trace contextRef="#ctx0" brushRef="#br1" timeOffset="141">9920 10813 7790,'-5'-13'449,"-4"2"149,-8 2 1,3-1-413,-3 6 0,-3 0 0,-1 4 0,-3 0 135,-2 0 0,-5 6-109,-3 2 1,-1 8 106,1 1-215,-3 5 1,9-2 0,-5 6 0,3-1 0,6-1 140,6-3 0,5 4-339,4-4 1,4-3-164,5-1 0,3-3 0,4-1 1,7-2-296,4-2 0,8 1 219,4-6 0,1 0-283,-2-4 454,4-5 0,2-2 0,1-6 0,1-1 1,-3-3-440,-2-5 0,-1-2 203,-1-1 0,-4-1 946,-1 1-406,-5-1 1,-7 5 0,-2 1-1,-2 2 318,-5 2 0,-10 9 84,-7 7 0,-1 7-297,-7 10 0,4 9 0,-3 8 0,2 4 131,2 5 0,-2 2-399,1 6 0,0 10-63,4 3 1,5 2 0,0-2 0,3 0-71,2-1 1,2-5 52,1-2 1,5-15 4,4-7 1,6-11 0,2-8-1,0-5 15,2-6 0,-4-8 32,7-4 0,-1-9-12,4-5 45,1-8 0,-5-2 0,0-6 1,2-2-1,1-3-371,2-3 1,-1-10 117,1-3 0,-5-3-1481,0-2 1771,0 0 1,-1-1-1,-3 0 1,-4 2-1,-5 11 872,-3 11 411,-4 14-482,-1 14-616,0 8 0,0 12 1,-1 5-1,-2 8 1,-1 6 149,1 4 1,-3 2-320,2 6 0,0 1 216,4-1-392,0 0 1,0-4-1,0-1 1,0-2-1,1-3 529,3-1 0,3-3-592,6-3 0,0-4 6,0-8 40,5 2 0,-2-11 0,5 0 0,1-8 1,3-8-356,0-5 0,1-3 370,-1-2 0,3-5 13,-2-3 92,2-3 1,-9-1 0,3 0 0,-2 0 0,-1-1 133,-4 1 0,-5 7-90,-1 5-9,-7 7 86,4 6 1,-6 7-1,-1 6 1,-2 7 0,-3 5 472,-1 0 1,3 7-683,-5 2 1,7 3 158,-3 2-403,4-1 1,1 1 0,1-2-1,4-3 1,3-4-389,3-3 1,8-1 17,2 0 738,9-6 0,8-15 0,7-7 0,6-3 0,0 1 0</inkml:trace>
  <inkml:trace contextRef="#ctx0" brushRef="#br1" timeOffset="142">11183 10736 7790,'-24'-8'270,"2"-1"1,-2 7 404,3-3 1,-7 11-99,-2 7-424,0 5 0,0 8 0,1-1 0,2 1 0,3 1 156,2 2 0,3 2-330,-3 3 1,10-4 33,7-9 0,4 2 0,1-6 0,1-3-274,4-4 1,2-4 28,5-6 0,7 0 43,2 0 79,3-6 0,2-5 0,-1-8 0,1 0 0,-1-3-60,1 3 1,-2-6 253,-3 4 0,-1 3-59,-3 1 295,-9 3 1,9 2-1,-10 2 259,0 2 1,-1 11-471,-6 1 1,0 7-37,0 6-28,0-3 0,0 9 0,0-6 1,0-1-1,2-2-401,2-1 0,-1-2 173,5-3 0,2-2-530,7-6 526,3 0 1,1-1 0,0-5-1,2-7 1,1-7-97,2-4 0,-2-7 191,-3-3 1,3-4-145,-3-5 382,3-2 1,-2-12 0,-1-2 0,0-2 0,-1 1 283,-3 5 1,-3 8 1067,-1 5-790,-6 8-323,-1 14 1,-6 10-1,0 16 1,0 7-97,0 6 1,-5 8-161,1 7 0,-6 2-127,2 11 1,-2 4-1,0 2 1,1-2-274,-1-2 1,1-3-281,0 5 1,-1-1 55,6-3 251,0-9 0,5-4 0,3-7 1,6-4-1,6-5-476,5-7 1,3-4 352,2-7 0,3-5-24,1-4 347,6-8 1,-9-3 0,2-7-1,-2-2 1,-1-4 122,-1 1 0,1-10 111,-1 4 0,-4-1 266,1 5-233,-7 2 0,2 7 0,-8 1 335,-5 3 1,-3 9-89,-1 12 1,-1 7-172,-3 10-165,-3 3 0,-2 6 0,2 1 0,0 2 0,1 5 126,1 3 1,-1-4-631,2-4 0,2-2 195,-2-1-54,3-1 0,1-5 0,1-3 0,3-4 0,5-3-386,2-2 0,3-5 329,3 1 1,-1-4-95,5-4 364,0-3 1,5-11 0,-1-2 0,1-3 0,-1-1-33,1-3 0,-5-3-4,0 1 1,-1 2 283,2-3-85,-4 3 1,-5 7-1,-2 3 891,-2 3-791,-4 7 0,-5 7-247,0 9 0,0 8 1,0-2 0,0 6 0,0 2 0,0 0-22,0-2 0,0 2-224,0-6 0,2 0-40,2-5 133,-3 1 1,11-2 0,-5-1 0,1-3-1,1-1-88,1-3 1,1-2 442,2-1 1,-1-1 30,1-3-144,0-3 0,0-10 0,-2-2 0,-1-1 0,-3-2 320,-1-2 0,-2-2-160,-4 1 1,0-1 101,0 1-374,-6-1 1,-1 6-1,-6 5 1,1 3-1,-1 5-300,0 2 0,-4 0-775,0 5-695,0 0 1384,4 6 0,2 5 0,3 6 408,3-1 0,32 0 0,13-1 0,2 2 0,1 0 0</inkml:trace>
  <inkml:trace contextRef="#ctx0" brushRef="#br1" timeOffset="143">12547 10736 7790,'13'0'348,"-1"0"1,-3 0 136,-1 0 1,-5 6-88,2 3 1,-3 0 0,1 3 0,1-1 66,-1 3 0,0 2-369,1-3 1,-1-2 224,6-3-281,-6 4 0,8-11 0,-3 3 0,5-2 0,4-2-136,4 0 1,5-6-76,4-2 1,1-5-240,3-4 350,-3-3 0,-3 0 0,-1 3 0,-3 3 0,-1 1 74,-3 1-29,-2 5 285,-5 1-174,-6 6 0,-1 1 0,-6 4 0,0 3 1,0 3-32,0 2 0,0 0-253,0 0 0,0-1 167,0 1-870,0 0 1,0-5 0,1-1 890,3-1 0,9-19 0,7-8 0</inkml:trace>
  <inkml:trace contextRef="#ctx0" brushRef="#br1" timeOffset="144">13223 10545 7806,'8'-8'75,"1"0"0,-1 1 543,-1 0 1,0 4-79,-2-1 323,-4 3-739,5 1 1,-12 0 0,-4 1 0,-4 3 0,-4 5 0,-1 2-1,-1 2-316,1 0 0,2 0 1,-3-1-1,1 1 17,4 0 1,5-5-1,3 1 1,0-1-52,0-1 1,4 5 0,0-4 268,6 4 1,1-4-1,7-1 1,3 0 410,1 0 1,-1-4 146,-1 1-409,-1 4 0,1-6 0,-2 7 0,-1 1 0,-3 1 865,-1 2-949,-2 0 1,-5-1 0,-3 1 0,-5 0 0,-4 0-316,-4-1 1,-2 1 0,-7 0 0,-1 0-819,-3-1 1,2-5 155,-6-2 0,4-4 869,-4-1 0,-8-19 0,-6-7 0,-7-3 0,1 1 0</inkml:trace>
  <inkml:trace contextRef="#ctx0" brushRef="#br1" timeOffset="145">11833 10265 7806,'-13'-13'0,"-1"0"687,-3 0-176,9 1 0,-2 4-488,14 4 0,3 3-112,6 1-159,-1 0 0,5 0 0,2 0 0,-1 0 248,1 0 0,-14 5 0,-6 3 0</inkml:trace>
  <inkml:trace contextRef="#ctx0" brushRef="#br1" timeOffset="146">11501 10430 9064,'12'-7'710,"5"3"0,11-2-683,6 2 1,16-2-846,9 2 636,4 3 0,-27-2 1,1 0-1,30 2-806,-5-4 988,-4 4 0,-12-10 0,-3 4 0</inkml:trace>
  <inkml:trace contextRef="#ctx0" brushRef="#br1" timeOffset="147">4399 12037 7762,'-32'-6'-225,"2"1"0,9-4 0,4 5 0,4 1 225,4-1 0,4 2 0,5-3 0</inkml:trace>
  <inkml:trace contextRef="#ctx0" brushRef="#br1" timeOffset="148">4055 12037 7668,'-13'0'-282,"0"0"282,1 0 157,4 0 1,-3 1 0,3 2 0,-4 3 794,0 1-821,-1-4 57,6 2 0,0 0 0,4 0 0,-1 2 42,1 3 1,1 2-224,2 0 0,6 0 1,4-2-1,5-3-75,7-2 1,3 4-1,5-5 1,5-1 1,6-2 0,6-1 57,8 0-13,4 0 1,7-1 0,-30-1 0,0 0 0,6-2 0,0-1 0,4 0 0,2-1 24,2-1 1,2 1-50,0 3 0,0-1 0,-1-1 0,0-1 1,0 2-1,0-1 0,2 0 0,-1-1 0,1 0 1,0 1-20,1 0 0,-1 1 56,2-2 1,-1 1 0,-6 3 0,0 1 0,3-2 0,0-1 0,1 0 0,0 1 0,0 0 0,0 0-39,2 1 0,-1-2 0,1 0 0,-1-1 95,0 0 1,1 1 0,0-1 0,1 0-1310,2 1 0,1 0 1308,5-2 0,0 0 1,-7 3-1,1-1 1,3-2-1,0-1 1,-1 2-1,0-1 1,0 1-1,0 0 5,-1 1 1,1 0-1,3 0 1,-1 1-303,-1-1 1,-1-1 0,3 0 0,-2 0 299,-4 3 1,-1 0-70,4-3 0,1 0 0,-1 3 0,1 1 0,1-2 0,1-1 0,0 0 0,-1 1 0,0 0 0,-1 0-88,1 1 0,1-1 0,0-2 0,1 1 62,0 2 0,1 0 0,2-3 0,0 0-842,0 1 0,0 0 887,0 1 1,-1 0 0,0-2-1,-1 0 1,1 2 0,1 0 0,0 0-1,1 1 1,-1-1 0,0 0 49,-2 2 1,1-1 0,-2-1 0,0 0-161,-4 1 1,1 0 0,0 0-1,2 0 293,1 2 1,1 0-136,3 0 0,-1 0 0,-5 0 0,-1 0 0,1 0 0,-1 0 1,1 0-1,-1 0 0,-1 0 0,1 0 15,0 0 0,0 0 0,4 0 0,0 0-83,-3 0 0,1 0 0,2 0 1,0 0 68,-5 0 0,1 0-69,2 0-1,0 0 1,-3-2 0,0 0 0,1-1 0,0 0 0,-1 0 0,0-1 0,-3 0 0,0-1-4,-1 2 1,-1-1 0,-1-1 0,-1-1 308,-3 2 0,0 0 0,0-2 1,-1 0-237,-3 0 0,0-1 107,-2 4 0,0-1 0,28-6 0,-3 5 0,-3-2 0,-3-2 588,-2 2 1,-9 0-622,-9 3-63,-2 2 1,-7-5 0,-4 4 0,-3-1 0,-5 1 2146,-4 2-2510,-8 1 662,-4 0 1,-6-2-971,-3-2 1,-5 3 266,-8-3 0,0 2 1,-7 2 343,-3 0 0,-12 2 0,-7 2 0,-2-1 0,0 1 0</inkml:trace>
  <inkml:trace contextRef="#ctx0" brushRef="#br1" timeOffset="149">3774 13044 7771,'0'-14'-9,"0"-1"1,0-2 0,0 0 0,0 0-65,0 0 639,0 0 0,0 8 0,0 1-180,0-2 1,-1 4 0,-2 5 0,-3 6-169,-1 8 0,-5 12-230,-5 1 0,-10 12 0,1 2 0,-1 2-37,0 2 0,-2 4-147,-1-1 131,0 3 0,6-9 0,1-4 0,3-5 0,3-3 0,5-4-208,2-4 220,7-8 1,-3-9 0,8-8 0,2-4 0,4-5-275,4-4 1,1-3 211,-1-5 1,1-2 0,1-2 0,2-2-33,1-1 1,1 2-39,-1-4 226,-3-6 1,9 5 0,-6-2 0,0 4 0,0 5 240,0 1 1,0 7-123,-4 3 1,0 9-1,-1 3-64,1 4 0,0 8-51,0 6 1,1 1-27,3 7-41,-3 1 0,4-1 0,-5 0 0,0 2 1,0-1-144,-1 0 1,0 0 47,-4-5 1,3 0 0,-3-4 0,0 0 3,1 0 0,-5-2-71,4-3 156,-5 4-11,3-5-16,-6 0 1,-2-1 188,-2-6 1,-3 4 0,-6 1 0,-1 1 727,-3 0 0,2 4-448,-7-2 1,1 4 41,-4 0-384,-1 1 0,1 0 0,-2-2 1,-2-1-1,0-1-335,0 0 0,2 3-887,2 1 792,-1-6 1,6 3 0,3-5-1,3 1 358,2 0 0,21-14 0,7-6 0</inkml:trace>
  <inkml:trace contextRef="#ctx0" brushRef="#br1" timeOffset="150">4603 13019 7801,'-6'-7'-12,"-2"2"1,-5 4 426,-4 1 0,3 1 1,-4 4-1,-1 3 1,-2 5-1,-3 3-98,-2 1 0,1 5 1,1 1-1,3 4-206,4 3 1,0-1 0,2-3 0,5-1-137,3 1 0,5-5 1,6-1-1,4-2-253,4-2 0,7-2 1,6-3-1,6-2 122,6-5 0,-1-2 0,10-2 1,-1 0 101,0 0 1,-2-5 0,4 0-1,1-4 117,1-5 1,-3 0 0,-4-6-1,-4 0 170,-4 0 0,-4-1-111,-9-4-56,-2-1 1,-12 5 0,-4 1 0,-6 0 0,-7 2 30,-6-1 0,-5 4 0,-9 5 0,-4 3-184,-2 1 0,-7-2-222,1 3 0,-5 1 38,4 4 1,1 1-1,2 2 1,1 3-532,0 1 0,5-3 67,13 5-400,3-1 1135,5 5 0,40-6 0,10-1 0</inkml:trace>
  <inkml:trace contextRef="#ctx0" brushRef="#br1" timeOffset="151">4718 12828 7801,'0'-19'0,"-6"5"375,-2-3 270,2 3 0,-4 1 935,6 0-1313,0 6 1,4 4 0,0 12-1,0 9 1,0 9 151,0 7 0,-5 13 0,1 5 1,0 5-75,-2 4 0,3 7-272,-1-32 0,0 0 0,0 4 0,1 0 0,-2 1 0,0 0 0,1 0 0,-1 0-82,0 0 0,0 0 0,2 0 0,1-1 73,-1-2 1,2 0 0,-1 30-303,2-8-74,0-15 1,0-15-1,2-10 1,2-7-1798,4-8 1,-1-5 693,2-4 1415,-1-3 0,5-12 0,0 0 0</inkml:trace>
  <inkml:trace contextRef="#ctx0" brushRef="#br1" timeOffset="152">5228 13516 7760,'0'-13'69,"0"1"0,0-1 0,0 0 765,0 0-247,0 6 1,0 3 0,-2 10 0,0 6 543,-3 8 1,1 6-531,4 3-533,0 4 0,0 5 0,0 1 0,0-3 1,0 0-139,0-2 17,0-6 0,0 9 1,0-6-1,2-1 1,0-6-1,3-4 1,-1-5-2305,2 0 1778,-5-3-374,5-5 0,-2-2 0,2-10 953,1-3 0,12-54 0,-5 23 0,-1 1 0</inkml:trace>
  <inkml:trace contextRef="#ctx0" brushRef="#br1" timeOffset="153">6120 13006 7787,'-4'-8'468,"-1"-1"-188,-3-1 0,7 4 0,1 2 0,7 3 0,4 1 0,4 0 479,2 0 0,2 0-829,7 0 1,4 0 0,1 0 0,0 0-819,0 0 1,5 0-269,-2 0 1156,-3 0 0,17 5 0,-1 3 0</inkml:trace>
  <inkml:trace contextRef="#ctx0" brushRef="#br1" timeOffset="154">6184 13223 7787,'-17'0'0,"0"0"0,-1 0 135,1 0 27,3 5 35,1-3 1,7 5 0,8-4 0,3 1 0,8 0 0,7 1 0,4-1 54,1-1 1,7-2 0,3-1 0,6-1-765,6-4 1,-2 0 0,1-5 511,-2 1 0,-3-4 0,5-5 0,2-2 0,-1-1 0</inkml:trace>
  <inkml:trace contextRef="#ctx0" brushRef="#br1" timeOffset="155">8212 12470 7939,'-13'-12'262,"0"-1"1,2 0-1,1 0 1,3 1 277,1-1 0,8 6 0,6 1 0,5 2 144,4 0-603,3-1 1,11 1 0,3 0 0,3 0 0,2-1-7,4 1-135,2-6 0,6 9 0,0-3 0,0 1 0,0 0 0,-1-1 0,-5 1-441,-7 1 0,-6 2 0,-11 2-275,-4 2 1,-9-1-1,-5 4 1,-7 0 75,-9 0 0,-5-4 700,-8 1 0,1 3 0,-2-4 0,-2 4 0,0-1 0,0-3 0,2-2 0,2-1 43,-1 0 1,5 0 120,0 0 0,5 0 0,-2 0 1,1 2 768,0 2 1,0-3-499,4 4 0,5 2 0,1 1 0,1 5 328,3 4 0,2 3-484,1 5 1,1 2-90,3 3-175,-2 2 0,9 7 0,-4-1 0,2 0 1,-2 1-221,-2-1 1,4-1-376,-5-3 1,2-3 244,-2-6-479,-2 1 0,3-6 0,-3-3 814,2-3 0,20-35 0,10-9 0</inkml:trace>
  <inkml:trace contextRef="#ctx0" brushRef="#br1" timeOffset="156">8836 12700 7939,'-7'-13'291,"0"6"337,3 3-189,3 2 0,-5 4 0,6 4 1,0 5 345,0 5 0,0 6-712,0-1 1,0 4 0,0 1 0,-1 3-471,-4 1 1,4-1-799,-3-3 860,2-1 0,2-3 1,2-3-1,0 0 1,4-5 334,1-4 0,19-38 0,8-15 0</inkml:trace>
  <inkml:trace contextRef="#ctx0" brushRef="#br1" timeOffset="157">9193 12356 7939,'0'-19'0,"0"-2"0,0 3 1071,0 1 1012,0 2-1880,6 8 1,0 7-1,4 10 1,-3 6-46,-2 5 1,1 7 112,-2 2-294,-2 6 1,3-4 0,-5 6 0,0 1 0,0-1-1,0-1 1,0-3-235,0-4 0,0 1 77,0-1 185,0-6 1,0-2 0,2-5 278,2-1-222,3-8 0,6-3 0,0-10 0,1-2 0,1-1-148,2-1 1,6 1 0,-3-4 0,1 3-394,0 0 0,-1 2-229,2-2 0,-3 4 257,-2 5-200,-2 0 0,9 0 651,-3 0 0,20-6 0,6-1 0</inkml:trace>
  <inkml:trace contextRef="#ctx0" brushRef="#br1" timeOffset="158">9831 12560 7939,'0'-20'685,"0"1"-479,0 7 0,0 3 1178,0 1 0,1 5-413,4-1 1,-4 4-628,3 4 1,-2 9-76,-2 8-181,0-3 0,0 11 0,0-4 0,0 2 1,-2 0-653,-2-2 0,3 1 365,-4 0 1,0-1-2037,1 1 1387,-1-1 1,1 1 847,0-1 0,0-11 0,4-2 0</inkml:trace>
  <inkml:trace contextRef="#ctx0" brushRef="#br1" timeOffset="159">8071 13325 7939,'-11'-13'-54,"1"2"1,3 1 0,1 1 338,4-1 0,2 0 0,4 2 0,6 2 1,7 2-1,10-2-64,9-1 1,11 3 0,13-4 0,11-2-159,-31 4 0,2 0 0,6 0 0,2 0-49,6-1 0,2 1 1,6 0-1,1 0 0,4 1 1,0 1-1,-1 0 1,0 0-464,-1 2 1,0-1 0,-1-2 0,0 1 101,-2 2 1,-1 0 265,2-3 1,-2 0 0,-5 4 0,-1 1 0,-3-3 0,-2 0 0,-4 1 0,-2 0 0,-5-1 0,0 0 0,-5 0-1,0 0 1,28-4-305,-9 0 0,-17 4 0,-18-2 608,-9-1 1,-11 5-1,-8-5-196,-3 0 0,-2 5 0,0-3 1,-1 2-341,-3 2 1,3 0 133,-3 0 1,-2 2-1,2 2 179,2 4 0,-16 26 0,-3 8 0</inkml:trace>
  <inkml:trace contextRef="#ctx0" brushRef="#br1" timeOffset="160">8530 13746 7924,'0'-19'0,"0"-2"0,0-3 0,0 0 0,0 1-53,0 2 1,-5 5 0,-4-1 0,-2 4-1,-3 4 1,-3 1 984,-5 3 1,-7 5-250,-5 4-559,-3 12 0,-1-2 0,-1 11 0,3 1 0,0 1 140,2 2-216,0 4 0,6 5 0,4 1 1,4-3-1,6 0-160,4-2-56,4 0 1,8 3-1,3-3 1,8-6-1,7-5 1,5-6-1,5-5-154,4-3 0,3-3 0,1-6 0,0-2-43,1-2 0,-1-3-122,0-6 365,0-5 0,-5 2 0,-3-5 0,-3-2 1,-3-1 80,-3-1 0,-4 1 0,-8 1 1,-5 3 175,-3 2 0,-1 1 83,0 4 0,-5 6-56,-4 3 102,-8 2 0,3 4 1,-5 2-1,2 6 0,2 5 578,4 7 1,-2 2-614,4 1 0,4 2 0,0 1 1,4 4 26,1 0 1,0-2-407,0 4 1,0 0-169,0 4 205,0-5 1,4 2-1,0-5 1,1-2-1,-1-2-1209,0-5-60,6-3 877,-3-5 1,2-6 504,-1-3 0,18-30 0,8-10 0</inkml:trace>
  <inkml:trace contextRef="#ctx0" brushRef="#br1" timeOffset="161">8900 14013 8578,'0'-7'1064,"0"2"-746,0 16 0,0-3-318,0 9 0,0 2 0,0-1 1,0 2-209,0 3 0,0-3-134,0 1-15,6 0 0,-5 0 1,5-1-1,-2-1 357,0-4 0,18-6 0,-1-4 0</inkml:trace>
  <inkml:trace contextRef="#ctx0" brushRef="#br1" timeOffset="162">9525 13605 7924,'0'-12'0,"0"-3"0,-1 0 0,-2-2 0,-1 1 836,-1 8 1,4-2 0,-3 7 0,-4 4 235,1 6 0,2 10-793,5 5-220,0 2 0,0 7 1,0 3-1,0 3 0,0 0-727,0-3 423,0 3 1,0-9-1,0 4 1,-2 1-1,-1-3 1,-1-2-1,1-4-844,2 0 0,1-5 1,0-2-809,0-3 1897,0-7 0,0-35 0,0-15 0</inkml:trace>
  <inkml:trace contextRef="#ctx0" brushRef="#br1" timeOffset="163">9410 13656 7924,'-13'-17'486,"1"0"0,5-4-69,2 4 0,0 0-293,0 4 0,3 1 0,6-1 0,4 1 382,4 4 0,0-2-441,1 6 0,6-5 0,2 5 1,3 1-172,1 2 1,5 1-302,0 0 1,0 1-1,-5 3 1,1 5-427,-1 2 1,-5 2-130,-3 0 962,-3 5 0,-41 47 0,9-24 0,0 1 0</inkml:trace>
  <inkml:trace contextRef="#ctx0" brushRef="#br1" timeOffset="164">9359 13937 7924,'-18'0'0,"4"0"0,-3 0 0,2 1 940,3 4 0,5-3 54,2 7 0,5-5-714,5 5 1,3-5-319,9 4 0,3-3 1,5 2-1,2-2-675,3-2 1,-2 3 298,6-2 0,0 0-898,5-4 1046,-1 0 0,0-1 266,1-3 0,-2-14 0,3-5 0,4-5 0,0 0 0</inkml:trace>
  <inkml:trace contextRef="#ctx0" brushRef="#br1" timeOffset="165">9933 13771 7924,'-6'-13'0,"5"5"406,-3-1 109,-3 1 0,4 1 445,-6 2 1,6 10-500,-1 3 1,3 5-27,1 4-310,0 3 0,-4 5 0,-1 2 0,2 3 1,2 3 43,1-1 1,0 5-673,0-3 1,-4 1 142,0-1 144,-1-2 0,5-5 0,0-1 1,-1 0-842,-3-6 711,2-5 292,-3-8 16,5-1 1,0-12-1,0-3 1,0-6-1,0-3 15,0-2 0,0-1-26,0-5 0,0-1 204,0-2-160,0-4 0,5-1 1,2 0-1,2 0 0,-1 0 135,2 0 1,2 2 159,0-2 1,2 2-102,3 7-91,-2 5 0,4 2 0,-3 6 0,1 4 0,-1 3 103,-2 4 1,-6 1-123,1 0 79,-1 6-166,-1 1 1,-1 10 0,-6 0 0,0-2-1,0 1-128,0 1 1,-6-3 96,-2 3 1,-5-1-318,-4 1 127,3-3 1,-6 4 0,5-5 0,-2 0-1,1 0-782,2-1 1,2 1 62,4 0 948,-3 0 0,36-24 0,16-11 0,-1 0 0,0 0 0</inkml:trace>
  <inkml:trace contextRef="#ctx0" brushRef="#br1" timeOffset="166">10239 13784 7924,'0'-9'301,"0"1"0,-4 4 152,0-5 610,-1 6-641,5-8 0,-1 11 0,-2 0 0,-1 7 474,1 4 0,2 8-514,1 2 0,0 5-405,0 3-27,0-2 0,0 9 1,0-7-1,0 0 0,0-2-627,0-2 0,0 1 112,0-1 0,1-5 132,3-3-1665,-2-3 2098,9-1 0,24-34 0,14-9 0</inkml:trace>
  <inkml:trace contextRef="#ctx0" brushRef="#br1" timeOffset="167">11489 12713 7899,'-2'-7'183,"-1"1"288,-1 0 0,1 5 1,8-3-1,4 2 1,6 1-1,4-2-187,6-1 1,-1-1-402,10 5-40,0 0 1,4 0-1,0 0 1,-1 0 0,-3 0-1030,-4 0-306,2 0 1492,-10 0 0,2 6 0,-12 1 0</inkml:trace>
  <inkml:trace contextRef="#ctx0" brushRef="#br1" timeOffset="168">11527 12891 7917,'-13'0'0,"0"0"0,1 0 196,-1 0 0,4 0-14,1 0 291,5 0 0,-1 5 0,9-1 0,8-1 0,7-2 462,4-1-881,2 0 0,6 0 1,5 0-1,6 0 0,2 0 1,2 0-1,-1 0-54,1 0 0,-6-12 0,5-4 0,4-2 0,0 0 0</inkml:trace>
  <inkml:trace contextRef="#ctx0" brushRef="#br1" timeOffset="169">14957 11833 7919,'-20'-11'92,"3"1"0,3 1 1,1 1 458,0 1 1,8-5-1,5 5 1,8 0-42,8 3 1,5 2-429,9 2 0,7 0 1,7-1-1,1-2 56,3-1 1,3 0-122,4 4 1,2 0 0,3-2 0,-5-1-274,-3-1 1,-2 0 0,-3 4 0,-6 0-1595,-6 0 629,-9 0 1003,-8 0 1,-12 0-1,-6 0 1,-9 0-1,-5 0 1,-6 1 217,-4 4 0,0-4 0,-10 3 0,6 3 0,-5-5 0,5 2 0,-2-3 0,2-1 0,1 0-30,1 0 1,5 0 0,1 0 0,0 0-1,2 0 520,-1 0 0,2 2-120,5 2 1,3-2 0,2 3 0,1 1 385,4 2 1,0 4-424,2 0 0,0 7-55,0 2-193,0 3 1,0 3 0,0 3 0,0 4 0,2 3 30,2 1 1,-3 0-209,4 0 0,0 1-155,-1-1 0,2-5 1,-3-2-1,1-3-836,-1-2 0,-2 0 607,-1-9 1,5-4-790,-1-4 1265,6-1 0,14-29 0,10-9 0</inkml:trace>
  <inkml:trace contextRef="#ctx0" brushRef="#br1" timeOffset="170">15556 12215 7937,'0'-12'352,"0"5"1,-4 2-385,0 10 1,-1 2 194,5 5 1,0 5 0,0 2 0,0 1 740,0 2 0,2 2-950,2 2 0,-2-5 0,3 0 0,-1 1 155,1-2 1,0 2 121,0-5-231,-4 0 0,33-27 0,1-5 0</inkml:trace>
  <inkml:trace contextRef="#ctx0" brushRef="#br1" timeOffset="171">16245 11833 7937,'0'-9'-17,"-2"2"1,0 0 279,-3 0 1,1 3-1,4-5 46,0 0 1,0 1-184,0 0-51,0 5 1,0-4 0,0 3 278,0-5-245,6 4 1,-5-2 0,3 2 191,-2-3 1,-1 2 176,3 2-331,-2-3-44,4 5 36,-6-3-202,0 5 0,0 1 0,0 3 0,0 5 188,0 2-83,0 8 1,-2 0 0,-1 7 0,-1-1-1,0 2-64,-2 3 1,5 3-1,-5 6 1,2 2 82,0 2 1,-5 4-73,5-5 0,-5 5-320,5-5 322,0 1 0,4-9 1,0-3-1,0-3 1,1-5 288,3-3-208,4-3 0,4-6 58,1-2 1,0-4 0,0-5 0,-1 0 24,1 0 0,0 0-129,0 0 0,-1 0-4,1 0 1,0 0 0,0 0 63,-1 0 1,1 0-117,0 0 0,0 0 33,-1 0 0,1 0 0,1 0 1,2 0-57,1 0 0,4 0 24,-4 0 1,4 0-61,-4 0 1,5 0 0,-4 0 0,0 0-297,1 0 0,-2 2 247,-4 2 0,-1-2-19,1 2 1,-4-3-111,-1-1-29,-5 0 133,3 0 0,-8 0 0,-1 2-875,-1 2-728,-6-3 1766,3 5 0,-28 0 0,-6 1 0</inkml:trace>
  <inkml:trace contextRef="#ctx0" brushRef="#br1" timeOffset="172">14625 12968 6523,'-12'0'-151,"-1"0"465,0 0-155,0-6 1,1 5 0,-1-4 0,2 3-1,1-1 309,1-1 1,2-2-279,-1 2 88,-4 2 1,9-5-88,-5 3 0,5 1-237,-1-5 0,4 5 0,4-2 69,5 4 0,3 1 0,5 0 0,6 0-2,5 0 0,6 0 0,9 0 0,4 0 160,2 0 0,9 0-87,6 0-123,-27-3 0,1 0 0,5 3 0,1-1 0,3-1 1,2 0-1,2 1 0,0 0 0,1 1 0,1 0 60,1 0 0,-1 0-30,-1 0 1,0 0 0,4 0 0,1 0 0,-3 0 0,0 0 0,-1 0 0,0 0 0,-2 0 0,-1 0-32,-2 0 1,0 0-1,2 0 1,-1 0-1123,0 0 1,0 0 1140,7 1 0,0-2 1,-4-1-1,1 0 1,3-1-1,0 0 1,-2 0-1,1-1 1,0 0-1,0-2-3,2 1 1,0-1-1,1 0 1,1-1-44,-1 1 1,-1 0 0,-1 1 0,0 1 0,-5 0 0,-2 0 0,1-1 0,-2 1 46,-1 1 1,0-1-1,-3-1 1,0 0 50,-3 3 0,-2 0 0,31-7 234,-15 5-151,-3-6 0,-5 7 1,-3-4-1,-4 2 0,-9 0 311,-7 0 1,-1 3 111,-6-2-312,5 3 0,-7 1-73,2 0 2124,-9 0-2515,-2 0 496,-6 0-610,-6 0 0,-1 0-922,-6 0 875,0 0 1,1 0-1,-1 0 390,0 0 0,-11 5 0,-3 2 0</inkml:trace>
  <inkml:trace contextRef="#ctx0" brushRef="#br1" timeOffset="173">15824 13401 8112,'0'-12'-29,"0"-1"1,0-1 0,0-2-1,0-1 1,0 1-52,0 2 0,-4 6 0,-2 1 1,-1 1 1014,-3 3-859,-1 2 1,-3 1-1,-2 0 1,-2 1-1,-4 5 124,-5 7-173,2-1 1,-11 12-1,5-1 1,-3 5 0,-3 6-1,-1 2 1,3-1-59,2-1 0,-1 5 1,4 3-1,4-1 21,3-1 1,6-6 0,8-2-1,5 0-9,3-4 0,8-3 1,6-3-1,6-7 26,5-5 1,8 0 0,2-6 0,2-1-11,3-1 1,-1-4 23,0-2-46,-5 3 0,4-12 1,-5 1-1,1-3 0,-5-1 1,-5 1-1,-8-1-129,-5-1 0,0 0 126,-6 4 1,-1 1 0,-7-1-1,-4 0-25,-4 0 1,-2 6 61,-3 3 1,1-2 0,-5 2 0,0 1 118,1 2 0,-3 1-70,6 0 0,0 0 66,5 0 1,3 4 0,2 2 0,1 1 36,4 3 1,0 1-9,2 2 1,0 1 65,0 3 1,4 3 0,2 5 0,0 2 55,-1 3 0,4-2-293,-5 6 0,5 0-17,-5 5 0,2-5 0,-4-2 0,3 1-20,-2-1 0,-1-3-129,3 0 1,-4-6 206,3-2-555,-2-5 1,-2-2-1,1-5-1219,3 1 1116,-2-5 1,3-1 634,-5-8 0,6-37 0,1-14 0</inkml:trace>
  <inkml:trace contextRef="#ctx0" brushRef="#br1" timeOffset="174">16143 13338 8118,'0'-26'0,"0"2"0,1 3 737,3 4 0,4 4 29,4 4 1,1 5-581,0 8 1,-2 5-1,-1 8 1,-1 6 186,0 5 1,3 5-160,1 5-88,-1 6 0,-3 2 0,-2 8 0,-1 3 0,-5 1 0,-4 4 1,-5 4-360,-4 2 0,4-32 0,-2 0 1,-13 30-1,-4-3-543,-2-7 0,-7-5 0,2-4 1,-3-4 279,-1-4 1,4-10-1,1-5 1,2-4-148,3-5 1,-3-1 642,1-1 0,-39-17 0,31 0 0,0-1 0</inkml:trace>
  <inkml:trace contextRef="#ctx0" brushRef="#br1" timeOffset="175">15059 13389 8118,'-26'-19'-19,"5"5"0,1-2 1,1 6-67,-1 6 1,0 10 819,-1 7-530,-3 11 0,8 14 0,-4 9 0,0 4 0,2 4-106,-1 4 1,4 9 0,10-32 0,1 1 0,2 0 0,0 1-91,1 0 0,1 0 0,0 4 0,1 0-1144,0-1 1,2-1 1012,3-1 0,1 0 1,13 23-1,7-3 1,3-3-1,5-7-1832,6-6 1651,-1-6 0,15-13 303,0-3 0,3-4 0,6-9 0,6-3 0,-34-4 0,1-1 0,1 0 0,1 0 0</inkml:trace>
  <inkml:trace contextRef="#ctx0" brushRef="#br1" timeOffset="176">17941 12840 7121,'-7'-5'-811,"2"-4"870,4 3 1,1-5 34,0 3 50,0 2 1,0-1 0,0 3 248,0-5-236,0 3 0,0-1 1,1 5 72,4-3-175,-4 1 1,6 4 0,-3 0 0,5 0 0,2 0-1,3 0 1,3 0 10,5 0 0,3 0 0,6 0 0,9 0-21,10 0 1,13-4-1,-25 1 1,1 0-1,3 0 1,1 0 13,2 1 0,2-1 0,1-2 0,2 1-1236,2 2 1,2 0 1186,0-3 1,1 0-1,3 2 1,0 0 0,0-1-1,0-1 1,0 0 0,-1 1-1,-2 0 1,-1-1-11,-1 2 0,-1-1 0,-1-1 0,0-1 0,1 2 0,-1 0 1,1-1-1,-2 0-246,-1 1 1,0-1 0,1 0 0,-2-1 248,-5 1 1,-1 1 0,-3 1 0,0 1 0,-1-1 0,0 1 0,-1 1 0,-1 0-63,30-4 1,-5 4 145,-14-3 1,-3 1-67,-6-1 94,0 2 1,-5-4 0,-5 6 0,-5 0 185,-6 0-179,-9 0 2053,-2 0-2112,-6 0 0,0-1 0,-1-2 453,-4-1 1,3 0-789,-7 4-213,1 0-161,-5 0 0,0 0 646,0 0 0,1 17 0,-1 4 0</inkml:trace>
  <inkml:trace contextRef="#ctx0" brushRef="#br1" timeOffset="177">17265 13261 8118,'0'-13'-210,"0"1"1,0-1 98,0 0 0,-2 2 80,-2 2 29,-3 4 1,-6 5 0,1 1 0,-3 2-1,0 2 10,-2 3-7,-6-6 1,3 8 0,-5-4 0,1 0 0,1 1 0,3-2 0,0 1 84,1-3 1,-1-2-55,-1-1 109,2 0 1,6 0-1,1 0 281,-1 0-308,6 0-50,1 0 1,8-1 0,2-2 125,4-1 0,-1 0 181,2 4-248,-6 0 147,2 0 174,1 0-319,-5 5 0,9 4 19,-5 8-46,-1-3 1,0 10-1,0-3 1,1 5 0,-1 2 38,0 2 0,2 11-58,-2 1 0,-3 8-48,4 5 1,-4 5 0,-1 8 0,-1 4-88,-1-35 0,-1 1 0,0 3 0,-1 0-184,-2 2 0,0-1 1,-1 0-1,1 0 221,-1 1 1,1-1-1,0-2 1,1-1 0,0 2-1,0 0 1,1-1 0,1 0-104,0-2 1,0 0 0,-1 30-15,4-13 1,0-4 137,0-4 0,1 0 0,2-9 0,3-4 46,1-1 1,0-10 17,1 2 0,2-4 23,-5 1 1,3-4 0,-2-5-5,1-1 0,1 0 341,5-4 1,0 2-408,0-6 1,-1 1 0,1-5 0,0 0 56,0 0 0,-1 0-104,1 0 1,4 0-51,0 0 1,0 0-1,-3-2 1,2-1-205,1-1 1,4-4-177,-4 3 0,6-4 9,-2 0 0,3-1 0,2 0 1,-1 2 448,1-2 0,4-13 0,5-5 0,2-3 0,1-1 0</inkml:trace>
  <inkml:trace contextRef="#ctx0" brushRef="#br1" timeOffset="178">18298 13580 8118,'0'-13'1,"0"-1"1,0-2-1,0-1 362,0 2 0,-2 8 1,-1 7 32,-1 7 1,-6 10-201,2 4-175,-9 9 0,3-2 0,-3 6 1,1 0-1,0 0 18,-1 0-55,0 0 0,5-1 1,-1-4-1,2-3 1,2-5-1,3-4 1,2-3-29,0-1 104,0-6-49,4-1 1,1-16 0,3-4 0,5-5 0,2-5-1,2-3-200,0-2 0,4-7-16,0 2 150,5-3 0,-7 0 0,2 2 0,-2 2 1,-1 2 45,-1 3 1,3 7-1,-8 5 128,3 6 0,-3 6 86,-4 8 1,1 9-98,0 8 0,-1 5 1,-3 2-1,4 2 19,3-2 1,-1-1-43,2-1 0,-2-1-271,1 1 132,4-1 0,-5-1 0,5-3 0,1-4 0,-1-2-227,-4-3 0,3-3-471,-2-1 293,2-5-1231,2 9 1690,-6-11 0,-24-12 0,-11-11 0</inkml:trace>
  <inkml:trace contextRef="#ctx0" brushRef="#br1" timeOffset="179">18094 13580 8118,'-17'-17'0,"0"0"0,1-4 0,8 4 0,1 1 462,2 7 0,4-2 0,-2 4 344,6 0 0,4 1-677,6 6 1,4-4-1,1 0 1,3 1 52,6 2 0,0-1-249,7-2 0,0 2 1,4-2-1,1 3-187,-1 1 0,-1 0-138,-3 0 1,1 0-802,-5 0 879,0 0 1,-10 0 0,-5 1 0,-4 2 0,-3 3 313,-3 1 0,-35 30 0,-12 11 0</inkml:trace>
  <inkml:trace contextRef="#ctx0" brushRef="#br1" timeOffset="180">17941 14077 8118,'-20'0'48,"0"2"1,4 0 553,-1 3 59,6 5 0,8-8 0,10 5-51,6-1 1,10 3-502,2-5 0,6 0 0,8-4 0,0 0-91,4 0 0,6 0 318,7 0-594,-1-6 1,0 4 0,0-7 0,-1 1-1,-3 1-2540,-4 2 2464,-9 4 0,-8 1 0,-9 0 0,-4 1 334,-3 4 0</inkml:trace>
  <inkml:trace contextRef="#ctx0" brushRef="#br1" timeOffset="181">18616 14096 7408,'-19'19'0,"-17"8"0,0 4 0,0 1 0</inkml:trace>
  <inkml:trace contextRef="#ctx0" brushRef="#br1" timeOffset="182">18157 14460 8118,'-12'-13'48,"-1"2"-116,0 2 1,6-2-115,3 2 579,2-2 0,2 2 1,2 2-1,2 2 1,6 0 34,6 0 0,-1 3 1,6-2-1,1 3-363,-2 1 0,2 5-358,-5 4 1,0 2 72,-4 2 1,0 4 0,-2 1 0,-2 2-156,-5 3 0,-4-2 115,-4 5 1,-4-4 128,-4 8 118,-7-3 1,4-2-1,-7-1 1,1-2-1,1-5 1115,3-3 43,3-1-619,1-6-301,6-2 1,3-5 0,10-1 0,7-2 57,6-1 0,10-6-651,0 1 0,5 0 240,-4 0 1,4-1-335,-4 6 0,5-5 0,-2 4 0,0-1-802,-4 0 1,-2 1 1259,-1 0 0,5-2 0,1-5 0</inkml:trace>
  <inkml:trace contextRef="#ctx0" brushRef="#br1" timeOffset="183">20311 12725 7795,'-6'-5'-1448,"-5"3"1830,10-9 1,-5 8-209,6-5 1,6 5 0,3-3 0,8 2 198,9 0 1,7-6-84,9 1-235,3 4 0,13-7 0,6 5 0,-28 3 1,0 0-1,4 0 0,0-1-18,2 0 0,1 0-26,-2 3 1,0-1-1,0-3 1,0 0-1,-3 3 1,-1-1 0,0 0-1,-2 0 1,32-3-1,-7 1 1,-9 3-105,-7 2 1,-12 1 0,-6 0 0,-8 0-163,-4 0 1</inkml:trace>
  <inkml:trace contextRef="#ctx0" brushRef="#br1" timeOffset="184">21447 12560 7521,'-1'0'-60,"-12"5"-360,-4 4 0,-6 2 420,-5 2 0</inkml:trace>
  <inkml:trace contextRef="#ctx0" brushRef="#br1" timeOffset="185">20121 13312 7822,'-7'-6'-774,"1"-1"0,2-1 946,0-1 0,0 5 0,4-4 0,0-2 0,0-2 233,0 0 0,0-1 0,0 0 181,0 0-486,0 1 0,1 3 1,3 1-1,5-2 1,2-2-1,2 0 1,0 0 284,-1 4 0,1-2-331,0 6-72,0-1 0,-1 5 0,0 2 0,-4 3 0,-4 8 0,-2 7 0,-2 5-178,0 5 0,-10 3 0,-4 5 0,-3 0 28,-2 1 0,-3-1 1,0 0-1,0-1 161,1-3 1,-2-9-1,6-8 689,1-2-162,2-3-354,7-5 0,3-2 0,8-8 0,4-3 222,4-1-305,6 4 0,2-7 0,6 6 0,1 0 0,1 0 14,2-1 1,1-3 0,-3 4 0,3-1-653,2 0 0,-1 3-591,2-2 1,-2 1 405,-7-1-388,1 2 1128,-1-9 0,23-24 0,6-13 0</inkml:trace>
  <inkml:trace contextRef="#ctx0" brushRef="#br1" timeOffset="186">20682 13223 7841,'-13'-20'0,"1"3"0,-1 8 0,2 2 0,2 3 0,-7 3 0,4-4 0,-2 5 0,-1 5 0,-2 3 303,0 9 0,0-1 989,5 5-1183,-1 0 0,2 5 1,2-1-1,3 1 1,2-1-242,0 1 1,0-5 191,4 0 1,5-5-226,4 1 1,2-4 44,2-5 0,4-2 0,1-6 0,2-3-121,3-6 1,-1 0 167,0-13 0,2-5 72,-3-7 1,-1 0 23,1-4 0,-4 1 1,3-8-1,-2 0-3,-2-1 1,-3 1 135,-5-2 1,2 5 54,-6 8 134,1 8 1,-7 11 0,-2 12 121,-5 11 0,-2 15-359,-2 11 1,2 7 12,3 2 0,-4 8-331,4-5 1,-2 5 0,0-7 0,3 0 101,1 0 1,2 3 57,4-5 0,0-5-729,0-7 0,1-3 223,4-2 0,2-5 0,5-4 556,1-6 0,11-22 0,3-9 0</inkml:trace>
  <inkml:trace contextRef="#ctx0" brushRef="#br1" timeOffset="187">20083 13873 7841,'-26'2'237,"1"0"0,1 3 938,2-3-871,4 6 1,14-7 0,8 3-1,12-2 248,6-2 0,9-2-550,3-2 0,8 1 0,2-5 0,-1-2-257,1-2 1,5 0 91,-3-1-58,-2 0 1,4 0-1,-5 2 1,-1 1-1,-1 3-1239,-2 1 1203,-4 2 0,-15 10 257,-3 2 0,-31 24 0,-15 10 0,0 3 0,0 1 0</inkml:trace>
  <inkml:trace contextRef="#ctx0" brushRef="#br1" timeOffset="188">20325 14205 7841,'-7'-19'647,"-3"9"-490,6-2 1,0-3-1,4-2 1,0 2 156,0 1 0,5 2-57,4 4 1,2-2 0,2 6 0,0 1-88,-1 1 1,0 4-285,-4 2 1,2 3-1,-4 6 1,-1 1-395,1 3 1,-2 3 315,-4 5 1,-4-2 97,0 3 1,-6-4 0,1 7 0,-2-5 367,-2-3 0,1-4-32,-1 4 1,2-5 199,2 1-180,3-3 0,6-6 1,2-1-123,2-1 0,5-2-132,8-4 1,2-5-449,7-4 0,4-2 0,1-2 0,1 0-942,4 1 1382,1-1 0,2-8 0,5-5 0,4-2 0,-1 1 0</inkml:trace>
  <inkml:trace contextRef="#ctx0" brushRef="#br1" timeOffset="189">21090 13261 7841,'-4'-18'-61,"-2"-4"1,1 0-416,-1 0 1,2 0 1591,4 5-730,0 0 1,4 4 0,2 0 0,1 1 1157,3-1-1288,1 6 1,2 1 0,1 7 0,1 4 585,2 3-734,0 9 0,-2 3 0,0 7 0,2 4 0,-1 6 0,-2 7 1,-1 4-94,-1 4 1,-4 12-302,-4 0 164,-3-26 1,-1 2-1,-2-1 1,-3 0 0,-1 5-1,-2 1 1,-3-1-1,-2 0 1,-3-1 0,-2 0-991,-2 0 1,-1-1 838,-1 1 0,-2-1 1,-1-4-1,-2-2 0,0-2 1,-1-3-1,-1-2 0,-2-3 1,0-2-1,0-2-250,-1-1 1,0-1 0,-30 15 522,2-5 0,4 0 0,5-9 0,0 3 0,0 2 0</inkml:trace>
  <inkml:trace contextRef="#ctx0" brushRef="#br1" timeOffset="190">19930 13261 7888,'0'-13'154,"0"-4"0,-2 0 0,0 2 0,-3 1 1,1 2 723,-2 4-750,5 2 0,-10 7 1,2 5-1,-2 8 1,-2 10-1,0 10 585,1 7-683,4 5 1,-1 12 0,3 6 0,3-29 0,0 2 0,0 2 0,-1 1-176,0 2 1,1 1 18,1 4 0,1 0 0,-1-1 0,0 0 0,3 2 0,1 0 1,1 0-1,1-1 0,0-1 0,2-1-513,0-1 1,2-2 492,2-6 0,1-1 1,9 26-1,4-16 0,0-6 1,-1-10-1,1-7 0,-1-10-619,1-6 0,1-7 765,5-8 0,-3 2 0,3-6 0,-3 6 0</inkml:trace>
  <inkml:trace contextRef="#ctx0" brushRef="#br1" timeOffset="191">21320 12930 7888,'1'-9'-17,"2"-1"0,3-1 0,-1-3 0,2-1 203,0 0-56,-4-1 1,7 4-1,-4-3 1,0 0-1,1-2 1,-2 1 918,1 2-790,4 1 1,-7 2-167,5 2 0,-5 5 0,1 8-42,-2 5 1,-2 2-210,0 2 95,0 0 0,0 4 0,-2 1 0,-1 1 1,-2 0-1,-1 0 0,0-1-73,4-2 1,0-2-47,2-1 177,-5 0 0,3-5 1,-2 1-1,4 0-19,4 3 1,-1-5 0,5-3-1,4-2-232,3-2 0,1 0 85,5 0 1,-4 0 35,4 0 1,-1-2 0,2-1 0,-4-1-351,0 1 1,-3-2 154,2 0 0,-5 0-223,-3 0 516,2 4 1,-8-9 0,4 4-1,-1-1 204,-3-3 1,-2-1-113,-1-2 1,-4 1 226,-1-1-127,-4 0 1,6 2-1,-4 1 1,0 3-1,1 0 733,0 0 1,1 4 218,0-2-546,4 4-443,-5 1 0,6 6 0,0 4 1,0 5-1,0 6 279,0 4 1,6 0-713,2 1 1,-1 0 88,2 4-74,-1-3 1,4 6 0,-2-5 0,-2 3-1,1 0 300,-2 1 0,-19 3 0,-9-2 0</inkml:trace>
  <inkml:trace contextRef="#ctx0" brushRef="#br1" timeOffset="192">19611 13325 8053,'0'-13'-688,"0"0"0,0 1 581,0-1 1,4 0 0,1 0 0,-1 1 0,0-1 394,0 0 1,1 5-1,-5-1 1,1-1 131,3-1 1,-2 2-332,2 1 1,-8 1 0,-5-2-62,-2 5 0,-3 3 0,-2 2 0,-2 2-110,-2 1 0,-6 10 126,-3-1-89,-7 3 0,8-2 0,-6 1 0,-2 4 1,1-1-1,0 2 0,2-2-44,2 1 102,-5-2 1,11-4-1,-1-2 1,8-3-1,5-2 125,5 0 0,3-6-103,10 0 16,2-6 1,6-5 0,1 1 0,1 1-1,2 1 52,-1 1 1,-2 0-1,-1 4 1,0-1 103,-1 1-191,1 1 0,-2 4 46,-2 2 1,-3 4-1,-6 8 1,0 4 36,0 4 1,0 4-80,0 11 0,-6 10 0,-4 8 0,-6 8 2,6-29 0,-1 0 0,1 6 0,0 1-29,0 2 1,-1 0 0,1 3 0,0 0-939,-1-1 1,1-1 917,0 1 0,2 0 0,1-5 1,2-1-1,0-1 0,0 0 1,1-2-1,1-1 0,-2 32-80,2-4 0,1-9 102,2-14 0,0-4 34,0-4 0,5 2 0,-1-8 1,-1-2 78,-2-4 1,3-6-86,1 1 1,0-3-1,-1-2 1,4-3 21,-1 0 0,4-6-47,-3 1 0,4-3 1768,1-1-1782,5 0 0,2 0 0,5-1 0,2-3 0,3-6-216,4-6 0,3 2 137,1-3 0,0 3-32,1 1 1,3 0 0,1 1 0,-4-1-466,-3 0 1,-1 5 591,-5-1 0,0-28 0,-5-11 0</inkml:trace>
  <inkml:trace contextRef="#ctx0" brushRef="#br1" timeOffset="193">17125 13338 8073,'-7'-13'-242,"1"0"1,6 0-1,-2 2 1,0 1 221,-3 2 1,-5 5 0,2-2 0,-3 4 8,-2 1 1,0 0 0,0 0 0,1 0 72,-1 0 0,0 1 1,-1 4-1,-2 2 32,-1 0 0,0 4 0,5-2 0,-1 2 53,0 2 0,-3 0 1,2 1-1,3 1-58,0 2 0,1 2 0,1-4 0,5 2-82,3-1 0,-4 2 1,1-1-1,1 0 11,2 2 0,2-5 0,2 4 0,3-1 35,1 0 0,1 5 0,4-4 0,-2 2-13,-2 2 1,1 3 21,3 0-40,1 1 1,0 3 0,0 3 0,-1 0 0,1 2 33,0-1-65,-6 4 0,3-3 1,-6 7-1,-1 1 1,-2-1-89,-1-1 1,0-6 98,0 0 0,-1-6-14,-3 2 1,-1-5 0,-6-3 0,-3-5 11,0-3 1,0-1-3,1-1 1,0-5 3,0-2-1,1-4 0,-1-1 1,0 0-1,0 0 0,1 0 66,-1 0 0,1-1-60,4-4 0,-2-2-4,6-5 0,0-3 1,4 0-1,0-4 149,0 0 0,0 2-98,0-5 1,5 3-9,4-3 0,2 0 1,3 5-1,2 1 47,1 2 0,1 1-40,-1 0 0,-3 2-11,3 3 1,-2 2-1,-3 6 1,1 1 36,0 4 1,0 9-96,-1 11 29,-5 1 0,-1 16 0,-6 1 0,0 5 0,0 4-6,0 4 0,-7-1-208,-6 9 165,1-4 0,0-25 1,1 0-1,-6 27 1,0-2-1,0-5-21,0-3 1,1-2 6,8-3 1,-2-5 184,6-8 1,-1 2 0,5-7 0,0-2-18,0-4 0,6-5-99,2-5 0,4-1-29,1-4 1,4 2-1,1-6 1,2 0-3,3 2 1,1-4-28,1 2 0,5-3 31,0-1 0,-1-5 0,-2-3 0,2 0-65,0-1 1,5 2 6,-4-1 0,0-2-96,-5 6 1,-3-5 0,-1 4-1,0-1-695,-1 0 0,-6-2 214,-5 3 643,-1 1 0,-1-13 0,-1-4 0</inkml:trace>
  <inkml:trace contextRef="#ctx0" brushRef="#br1" timeOffset="194">22148 13707 7968,'-12'0'-162,"-1"0"1,-1 0-1,-2 0 1,-1 0 1262,2 0-833,6-5 0,2 3 1,6-2-1,1 3 1,5 1 237,5 0 1,9 0-158,2 0-389,3 0 1,6 0-1,1 0 1,2-2-1,2-1 1,2-2-1,0-1-302,-3 0 1,2 1 118,-2 0 148,3 4 0,-4-9 1,-5 6-1,-5 1 0,-6 2 1,-3-1-755,-1-2 643,-6 2-49,-1-3 1,-12 5-1,-3 1 1,-2 2-1,-3 1 235,-3-1 0,-9 10 0,-6 1 0</inkml:trace>
  <inkml:trace contextRef="#ctx0" brushRef="#br1" timeOffset="195">23487 13044 10165,'0'-12'5,"0"-1"0,-1 0 0,-2 0 0,-3 1 1,-2-1-11,-6 0 0,0 0 0,-6 2 0,0 1 0,-1 3 0,-5 3 5,-2 5 0,-2 6 0,5 10 0,-1 6-50,1 5 1,5 1 77,3 5-140,3 0 0,6 0 0,4-2 0,4-2 0,4-5-508,5-2 599,2-7 0,6-4 1,2-7-1,1-4 1,2-4-1,2-4 1,3-7 21,3-4 0,-3-9 0,3-7 1,-3-5 39,-2-3 1,1-3 136,-1-6-164,1 0 1,-2-5 0,-3 1-1,-4 1 1,-4 3 292,-5 4-106,-2 9 1,-6 13 0,-2 9 323,-2 6 0,-3 12-465,-6 10 0,5 7 0,1 8 1,0 1-47,0 2 0,0 5 40,-2-1 1,-1 2-26,6-2-77,-6 8 0,9-12 0,-4 8 0,4-2 0,1-2-322,0 0 0,0-2 160,0 2 0,0-3-109,0-5 0,6-2 1,1-1-1,1-4-497,1 0 1,-1-4 385,5-6 0,0 1 430,-1-6 0,1-5 0,0-6 0</inkml:trace>
  <inkml:trace contextRef="#ctx0" brushRef="#br1" timeOffset="196">23207 13656 7968,'-19'0'0,"1"-4"0,-3 0 249,2 0-337,12 4 0,3-2 0,10-1 348,6-1 0,7-2 1,8 2-1,2-3 385,5 0 0,3-4-769,2 2 1,-1 2 0,0 0 0,0 0-392,1 0 1,-5 4-143,0-1 0,-6 2 157,2 2 1,-5 2 499,-4 2 0,-36 54 0,0-20 0,0 1 0</inkml:trace>
  <inkml:trace contextRef="#ctx0" brushRef="#br1" timeOffset="197">23513 13835 7968,'-7'-13'-180,"-5"0"181,11 6 298,-5 2 0,8 6 1,2 3-144,5 5 1,-2 2-126,1 2 1,-4 0-1,3-1 1,-1 1 6,-3 0 1,-2 0-113,-1-1 1,0 5 0,0 0-1,-1-1 84,-3-2 0,-3-1 139,-6 0 0,0 2 0,0-1 1,1-2 104,-1-1 1,4-4 7,1 2 1,1-5-85,-2 4 0,6-5-261,12 1 0,1-2-265,11-2 203,0 0 0,5 0 0,-1 0 0,1 0 0,-1 0-569,1 0 0,4-2 231,-1-2 0,1-1 483,-4-4 0,-1-13 0,3-7 0,3 1 0,-1-1 0</inkml:trace>
  <inkml:trace contextRef="#ctx0" brushRef="#br1" timeOffset="198">24265 12879 7968,'-13'-32'-52,"2"3"1,3-1-1,3 9 199,4 5 1,1 8 1098,0-1-632,0 6-264,6 15-262,1-3 1,1 23-1,1-7 1,1 9 0,-1 7 213,0 6-363,2 14 1,-9-2 0,2 11 0,-3 1 0,-1-33 0,-1 2 0,-2 3 0,-1 3 0,-3 4-1,-2 0-176,-2 5 1,-2-1 0,-4 1 0,-1-2 0,0-1-1,-1 0 1,-2-4 0,-1-1 64,0-4 0,-1-1 1,0-4-1,-1-1 1,0-4-1,-1-3 0,-22 20-161,5-12 0,-2-7-828,1-5 1107,1-6 0,3-2 0,3-7 0,0-2 0,4-5-172,0-2 226,-3-2 0,5 0 0,-5 0 0,-1 0 0,2 0 0</inkml:trace>
  <inkml:trace contextRef="#ctx0" brushRef="#br1" timeOffset="199">23207 12828 7970,'-13'-32'4,"-4"8"-1,0 3 9,6 8 0,4 13 1,4 2-1,-1 3 1,1 8 178,1 7 1,-3 14-1,-4 6 1,-2 5 230,-2 7 1,0 11-351,7-28 0,0 2 0,-1 3 0,-1 2 0,1 2 0,-1 1 0,-1 4 0,1 2-367,0 3 0,0 1 0,3 1 0,0 1 221,1 3 1,0-1 0,2-4 0,1-2-1,-1-6 1,1-1 0,2-1 0,1-2-108,2-2 0,0-1 0,2-3 0,1-2 15,10 20 1,3-11-1,6-15 1,-1-7-226,1-5 1,0-4 118,4-5 0,3-5 272,5-11 0,-2 2 0,2-11 0,3 0 0</inkml:trace>
  <inkml:trace contextRef="#ctx0" brushRef="#br1" timeOffset="200">21167 12560 7970,'-13'0'-147,"0"-5"0,0 1 0,2 0 0,1 0 15,2-1 1,1 0 0,-3 2 595,1-1-266,1-1 1,1 4 494,2-3-511,4 2 9,1-3-134,6 5 1,5 0 0,7 0 0,4 0-1,4 0 1,7-2 0,7-1 12,7-1 0,6-6 0,17 2 1,-32 2-1,2 0-31,3 0 0,2 0 1,7-3-1,2 1 0,6-1 1,3 1-1,4 0 0,1 0-329,-21 3 0,1 0 0,1 1 0,2 0 0,0-1 0,0 1 329,-1 0 1,-1 0 0,1-1-54,0 1 0,1 0 1,0 0-1,1 1 0,1 1 1,0 0-1,1 0 1,-1 1-1,0-1 0,1 1 1,-1 0-1,0 1 0,0-1 1,-1 0-1,1 0-10,-2-1 0,1 1 0,-1-1 0,1 1 0,1-1 0,-1 0 0,1 0 0,0 1 0,0 0 0,0-2 0,-1 1 0,0-1-27,0 1 1,-1 0-1,1-1 1,-2 0-1,0-1 1,0 0 4,21 0 0,-2 0 1,-4-2-1,-1 0-133,-2 0 0,-1-1 117,-1 1 0,-2 0 1,-8 0-1,-2 0 1,-4 1-1,-2 0 1,-5 2-1,-2-1 1,23-3 13,-8 0 0,-9 3-6,-11-5 1,-6 7 0,-13-4 98,-2 0 287,-4-1-270,-5 0 69,0-4 1,-1 8-1,-3-4 1,-5 1-221,-2 3 1,-2 2 689,0 1 1,-4 0-958,0 0 183,-5 6 1,6 1 0,-5 7 0,-2 1-1,-1 4-379,-1 1 0,-1-3 552,1 4 0,-23 23 0,21-17 0,0 0 0</inkml:trace>
  <inkml:trace contextRef="#ctx0" brushRef="#br1" timeOffset="201">24673 12432 7970,'4'-13'-162,"1"1"0,-1 3 23,-4 1 1019,6-1 95,1-4-475,5 6-332,-4 2-131,-3 10 0,-5 8 1,-1 7-1,-3 1 1,-4 0-120,1 2 1,-4 1 0,3 2 0,-2-1 26,1 1 1,-2-1 18,2 1 1,4-6-30,0-3 1,4 1 0,1-1 90,0-1 0,1-4-51,4-3 0,2 1-23,5-6-79,7 0 1,-1-4 0,5-1-1,-2-2 1,2-3-332,1-1 0,1 0 213,1-1 1,-5-4-468,0 4 562,-5 2 0,1-5 0,-7 2 1,-3-2 149,-1-2 0,2 0 0,-4 1 0,1-1 0,-5 0-16,0 0 0,0 1 0,-2 0 1,-1 2-1,-1 2 301,1-2 0,1 3 1001,-3-2-609,4 7-425,-5-4 1,2 7 0,-2 4-1,1 3 451,-1 3 1,0 6-505,2 0 0,3 8-147,-4 0-42,4 1 0,0 6 0,-2-2 0,-2 3 0,3 1-341,0 0 1,1-6-96,-3 2 1,2 1-60,-2-1 0,2-5 0,2-5 485,0-2 0,23-29 0,5-12 0</inkml:trace>
  <inkml:trace contextRef="#ctx0" brushRef="#br1" timeOffset="202">25336 12509 7970,'0'-13'-976,"0"0"1103,0 0 1,0 5 0,2 1 0,0 0-1,3 0 541,-2-3-473,4 4 0,-5-4 0,7 5 1,1-3 1,1 1 25,2-1-194,0-3 1,0 8-1,1-4 1,3 0 0,3 1-1,1-1 1,-1 1 66,-2 0 0,3 1 1,-2 2-1,-1-1-127,1 1 0,-7 1 1,-3 2-1,-1 2 79,-1 2 1,3-1-1,-4 5 1,0 2 35,-1 2 1,0 5 5,-5 0 3,5 5 0,-3-6 0,2 5 0,-3 2 0,1 1 141,2 1-184,-3 7 1,5-4 0,-6 6 0,0 1 0,0 2 27,0 2 1,-4 3 0,-2 2 0,-1 1 24,-3 3 1,0 6-81,2 2 1,-4 9-1430,4-2 1435,-3 4 1,-1 2 0,2 2-1,7-34 1,-1 0 0,1 0 0,-1 1-37,0 1 0,1 0 0,1 1 0,0-1-95,-2 0 0,-1-1 0,3 0 1,0-1 25,-2-1 0,0 0 88,2 2 1,1-1 0,-6 28 0,4 3-1,-1-2 1,-1-4 13,0-3 0,3 2-29,-2-5 0,3-7 6,1-6 26,0-4 1,0 0-1,-2-3 1,-1-2 0,-1-4 7,1-3 1,0 3-58,-1 0 0,-2-2 50,-2-7-32,-3-2 1,8-7 1372,-6 1-1405,6-6 1,-4-2 338,3-10-365,3 4 1,-11-9-1,4 4 1,-3 1-1,-2-3-305,0 1 1,-4 0 147,0-1 0,-4-4-93,4 4 87,0 2 1,4-5 0,0 2 0,0-2 0,2-2-706,3 1 1,2-3 928,6-2 0,11-25 0,3-12 0</inkml:trace>
  <inkml:trace contextRef="#ctx0" brushRef="#br1" timeOffset="203">26127 12585 7970,'0'-18'-26,"0"4"0,0-3 0,0 2 0,0 3 0,0-1 21,0 0 1,0 0 0,0 1 0,0-1 116,0 0 1,5 5-1,4 1 1,4 0-39,4-1 0,-2 6 0,7-3 1,0 4-51,2 1 0,-2 0 0,-3 0 0,0 1 32,-4 4 0,-2 3 0,-4 8 0,-5 4 22,-3 4 1,-4 0 0,-4 10 0,-7 3-40,-4 4 0,-3-2 1,-4 4-1,3-3-43,1-2 1,5 3 0,-1-1 0,4-5 31,5-2 0,2-4 1,7-2-1,5 0-3,7-1 0,1-2-70,7-7 39,6-9 0,0 9 0,4-10 1,-1 0-1,0-2 0,-3-4 1,-3-1-104,-3 0 0,-5 0 63,1 0 1,-9-6 68,-4-2-62,-2 2 102,-8 1 0,-2 0 1,-8 1-1,-2 1 1,-2 3 288,-3 4 0,0 4-192,2 4 0,-3 7-33,3 2 1,2 3 0,2 3 0,3 3-97,2 4 0,4 3-106,4 1 81,3 0 0,6 2 0,5 1 0,6 1 0,5 1-275,3 1 0,2 0 245,-1 2 1,1-2 88,-1-5 1,-1 5 0,-1 4 0,-3 4 199,-2 3 1,-1 2-192,-4-2-45,0 3 1,-5 6-1,1-2 1,-1-2 0,1-5 156,-1-2 0,-3-4-76,3-2 1,-4-5-79,5-8 0,-6-2 1,1-8-664,-3-3 555,-1-3 1,-1-11 179,-3-2 0,-8-4 1,-6-2-1,0-2 77,-1-1 0,-4-2-171,2 2 1,-1 2-621,0-2 0,-2 3 0,4 1 610,0 0 0,8 22 0,6 7 0</inkml:trace>
  <inkml:trace contextRef="#ctx0" brushRef="#br1" timeOffset="204">10558 16143 8198,'0'-19'-20,"0"0"0,0-3 0,0 2 0,0 2 0,0 2 0,0 2 1213,0 2-661,0 4-412,0 8 0,-2 13 1,-2 10-1,-4 5 0,-5 6 295,-4 3-409,3 1 1,-9 6 0,5 2 0,-2 0 0,-1 1 0,-1 1 0,1 0-179,-2-1 1,5-9-1,1-8 1,3-4 180,1-5 0,6-10 37,3-11 0,4-7 0,4-10 0,4-6-65,4-5 0,1-4 0,1-7 0,1 0-139,2-4 0,2-1 14,-2-3 90,-3-2 1,6 8 0,-5-5 0,2 1 0,0 1-30,2 0 76,-5 7 0,4 12 0,-5 9 1,0 6 120,0 6 1,-1 14 0,1 7 0,0 6-132,0 2 1,4 6-22,0 3 1,4-1 79,-4 1-80,6 0 0,-8 4 1,5-1-1,0-1 0,-2-4-77,1-1 0,2-2 195,-4-8 0,1 2-126,-1-6 26,-3 0 0,1-9 60,-7 1 11,-5-7 1,-3-2 266,-9-8-285,-8 2 0,-2-4 1,-8 5-1,-2-1 0,-2 0 47,-1 3 0,-7 2-31,-3 1 1,-1 0-170,5 0 0,0 0 0,-2 1 0,0 4-138,2 3 1,0-1 112,12 2 1,4-5-314,9 5 1,7-2 0,6 3-297,7-2 0,16-5 754,7 1 0,20-12 0,9-5 0,6-1 0,0 0 0</inkml:trace>
  <inkml:trace contextRef="#ctx0" brushRef="#br1" timeOffset="205">11527 16219 8198,'6'-18'0,"-1"-1"0,4-2 72,-4 8 0,-6 8 1,-3 6-1,-8 3 123,-7 5 1,-4 4 115,-11 4 1,4 3-90,-4 5 0,2 1 0,-2-1 0,4 2-120,3 3 1,7-3-55,3 2 0,4-2-17,5-1-16,2-1 1,12-5 0,4-3-1,5-4 1,8-3-193,5-2 0,3-5 141,3 1 1,5-2-138,-1-2 126,0-6 1,8-1-1,-5-6 1,1-1-1,-1-3 40,-1-4 1,-3-3 12,-3-2 0,-4-3 17,-9-1 0,-4 0 1,-9 5 1,-3 0-1,-11 4 1,-8 4 45,-10 3 0,-8 3-247,-6 2 1,-6 4 118,-2 5 1,0 0-123,-1 0 1,6 5-1,-3 5 1,3 4-488,3 3 1,4 0 254,13-4 0,4 0 412,8 0 0,43 5 0,16 2 0</inkml:trace>
  <inkml:trace contextRef="#ctx0" brushRef="#br1" timeOffset="206">11705 15939 8198,'-1'-26'0,"-3"1"0,-2 1 183,-2 2 1,1 1 256,2 8 1,2 3-1,-4 12 12,2 2 1,-5 5-337,1 8 0,-2 4 0,-2 9 0,0 4 228,1 3 1,-1 11-63,0 3-214,0 3 0,1 2 1,-1 4-1,2 3 1,1 4-175,1 1 1,5 0 0,-3-6-1,0-2-329,0-5 1,0-4 67,-2-4 0,-2-9 0,4-8 0,-2-5-309,1-3 0,-1-4 75,-4-5 601,6 0 0,-10-12 0,3-2 0</inkml:trace>
  <inkml:trace contextRef="#ctx0" brushRef="#br1" timeOffset="207">11973 16704 8198,'-1'-17'0,"-2"0"1176,-1 1-945,-1 8 0,5 3 0,0 11 0,0 5 0,0 6 0,0 5 0,0 3 0,0 4 0,0-1 13,0-1 1,5 0-815,-1 2 396,0-2 0,-4 5 0,0-7 0,0 1 0,0-1-1786,0 1 1196,0-1 764,0-5 0,6-30 0,1-13 0</inkml:trace>
  <inkml:trace contextRef="#ctx0" brushRef="#br1" timeOffset="208">12623 16411 8198,'-7'-20'-80,"3"3"-232,3 3 0,2 5 527,3 1 0,8 5 0,6-2 0,2 4 133,3 1 1,5 0-523,2 0 0,4 0 1,-3 0-1,0 0-473,0 0 1,-5 1 646,-5 4 0,-34 24 0,-4 13 0</inkml:trace>
  <inkml:trace contextRef="#ctx0" brushRef="#br1" timeOffset="209">12598 16615 8198,'-6'-9'0,"-2"1"0,2 3-303,2-3 123,2 5 366,2-3 0,2 6 0,4 0 1,5 0-1,6 0 458,3 0-744,1 0 1,4 0 0,1 0 0,1 0 0,3 0 99,4 0 0,4-2 0,6-1 0,3-1 0,1 1 0</inkml:trace>
  <inkml:trace contextRef="#ctx0" brushRef="#br1" timeOffset="210">15454 15837 8198,'0'-26'48,"0"5"1,0 0-1,2-1 1,3 1-1,8 1-929,7 2 1104,4 1 1,3 4 0,3 0 0,5 1 0,5 0 0,2 4 0,-2 4 0,-5 2 0,-6 4 246,-7 2 1,-5 7-547,-8 6 1,-4 6 0,-7-2 0,-5 5-231,-6 3 1,-8-2 133,-1 3 108,-2-3 0,-1-2 1,1 0-1,1-3 1,3-2 83,2-1 67,1-8 0,8-1 0,2-5 0,3 1 0,5 0 155,6-3 1,6-2 0,4-1 0,4 0 213,3 0 0,2 0-463,-1 0 1,1 6-1,-1 2 1,0 5-47,-4 4 0,-3-1 35,-5 5 1,-2-4-73,-2 4 1,-3-1 0,-6 1-1,0-4-14,0-3 0,-6 2 143,-3-3 1,-6 1-53,-2-10 45,0 6 1,3-9 0,-2 4 0,-2-4 0,-1-1-53,1 0 0,-1-1-178,2-4 1,2 3-700,-7-7 479,7 6 0,-4-7 0,7 5 0,-1-2 418,0-3 0,12-13 0,2-4 0</inkml:trace>
  <inkml:trace contextRef="#ctx0" brushRef="#br1" timeOffset="211">16105 15786 8198,'12'-26'172,"2"-2"-54,3 2 1,-1-1 0,5 12 0,1 2-98,-3 3 1,4 7 761,-6-1 912,6 3-1598,-9 12 0,3-1 0,-9 11 1,-3 2-1,-4 1 0,-4 3 1,-4 3-641,-6 4 0,-8 2 242,0 3 0,-3-2 0,-2-2 0,1-2-151,-1-2 0,2-1 494,3-5 0,-2-5-125,6-3 457,6-9 1,0 2 347,2-5 0,9-7-226,4-6-413,6-4 1,9 4 0,2-1 0,3 1 0,2-1-430,-1 1 0,5 5 86,0-1 1,5 2-410,-1 2 377,-3 0 292,12 0 0,2-4 0,6-3 0,10 0 0,0 0 0</inkml:trace>
  <inkml:trace contextRef="#ctx0" brushRef="#br1" timeOffset="212">16933 15684 8180,'-4'-14'91,"-2"-2"0,1-1 1,-1 1 760,3 2-684,2 7 1,11-3 0,4 6 0,4 1 0,6 2 0,3-1-1,5-1 831,0-1-1003,2 0 0,9 4 0,-1 0 0,-1 0 0,-1 0 186,-2 0-490,0 0 0,-5 0 0,-5 1 0,-5 2 0,-6 1 0,-4 1-837,-5 0 1,-4-2 0,-8 4 1144,-4-1 0,-49-2 0,-12-4 0</inkml:trace>
  <inkml:trace contextRef="#ctx0" brushRef="#br1" timeOffset="213">17201 15620 8180,'-11'-9'-752,"2"1"891,4 5 0,3-3 716,-2 6-579,3 6 1,-5 1 0,6 7 0,0 5 0,0 5 514,0 4-717,0 13 0,-2-7 0,0 10 0,-3-1 1,1 1-105,-2 1 0,4-2-508,-7 3 265,6-5 1,-2 2 0,3-9 0,-1-6 0,-1-5-757,1-6 0,2-3 335,1-1 694,6-6 0,23-30 0,12-12 0</inkml:trace>
  <inkml:trace contextRef="#ctx0" brushRef="#br1" timeOffset="214">17482 15926 8180,'0'-8'-101,"0"-1"-216,0 6 872,0-2 1,0 14-1,0 6-308,0 3 0,-2-1 0,-1 4 1,-1 2-250,1 1 1,2-3-252,1 1 1,0-3-566,0 3 563,0 2 0,0-10 1,0 3-1,0-3 255,0-1 0,28-23 0,8-6 0</inkml:trace>
  <inkml:trace contextRef="#ctx0" brushRef="#br1" timeOffset="215">18017 15594 8180,'0'-18'85,"2"-2"328,2 0-256,3 2 126,0 11 1,-1 4 0,-6 10 0,0 7 0,0 6-40,0 7 1,-6 0 0,-2 7 0,-4 1-175,-1 2 0,1 1 1,-1 1-1,2-1-36,2 0 0,-1 1-65,6-1 0,-5-1 0,5-3 1,3-5 79,4-2 0,4-8-50,5-7 0,3 0-106,2-8 146,-3 0 0,10-4 1,-3-1-1,3-3 1,2-5 133,-1-2-197,1-2 0,3 0 0,1 2 0,0 1 0,0 3-1036,-1 1 0,5-2 531,-4 4 1,0-1-810,-5 5 635,1 0 703,-1 0 0,-5 17 0,-1 5 0</inkml:trace>
  <inkml:trace contextRef="#ctx0" brushRef="#br1" timeOffset="216">15212 16704 8180,'-11'-6'-390,"1"-1"-85,1 0 1,5 1 1001,-5 6 0,8 5-330,1-1-75,0 6 0,11-9 1,-2 5-1,2-2 0,3 0 1,3-1-1,6-1 237,5-2 1,5 0-164,5 0-186,6 0 0,9-5 0,10 0 0,8-2 0,-33 2 0,1 0 0,1-1 0,2 0 0,2 0 1,1 0-52,3-1 1,0 1 0,5-1 0,1 1 0,1 0 0,0-1 0,2 0 0,0 0 16,0-1 1,0-1 0,3 2 0,1 0 0,1-2 0,2 0-1,1 0 1,2 1-129,0-1 1,2 1 0,1-3 0,1 0 0,-3 3 0,0-1 0,1 1 0,0-1 81,-1 0 0,0 0 0,2 2 0,0 0-1250,-4-2 1,0 1 1327,2 0 1,-2 2-1,-8 0 1,-1 0 0,1 1-1,0 0 1,-2 1 0,0 0-1,-2 0 1,0-1 0,-3 1-1,0 0 1,-5 0 0,0 1 32,-3 0 1,-1 0 0,-4 0 0,-1 0 36,31-1 1,-4 1 0,-6-4 0,-7 0 3,-7 0 1,-10 3 91,-4-5-144,-3 6 1,-9-8-117,-5 3 0,-13-2-226,-13 1 251,0 4 0,-11 5 1,3 0-1,-5 0 1,-2 0-1034,-2 0 0,-1 5 1094,1 4 0,-1 1 0,-3-2 0,3-2 0</inkml:trace>
  <inkml:trace contextRef="#ctx0" brushRef="#br1" timeOffset="217">15658 17227 8169,'-4'-13'-9,"0"0"175,1 0 0,-3 8 1,2 5-1,1 7 958,2 4-943,1 8 0,-5-4 0,1 8 0,1 2 0,2 4 391,1-1-519,0 5 0,-4-7 1,-1 6-1,3-3 1,0 1-1,2 0 1,0 0-246,0-1 1,0 0 0,0-7 0,0-2-409,0-1 1,0 2 0,0-4-1484,0-2 1547,6-6 0,1-3 536,6-6 0,33-51 0,-18 19 0,0 0 0</inkml:trace>
  <inkml:trace contextRef="#ctx0" brushRef="#br1" timeOffset="218">16028 17341 8169,'0'-12'0,"0"-1"0,0 4-105,0 1 141,0 5 0,0-1 452,0 8 0,0 3-360,0 6 1,-4-5 0,0 1 0,1 1 60,1 1 0,2-2-52,0-1-141,0 1 1,2 3 0,2 0 1,4-4 0,5 2-55,4-6 1,-1 2 87,5-2-3,-5-2 1,8 5-1,-3-4 1,3 2-1,2 1 180,-1 0 1,-5 4-203,-3-2-27,3 3 57,-6 2 0,-1 0 1,-9 0-1,-4-1 21,-4 1 1,-5 0-54,-8 0 1,2-2-263,-7-3 135,1 4 0,-4-5 0,-1 4 0,1-1 0,0-3-545,4-1 1,-3 2 41,3-3 1,-2-1 89,2-4 536,3 0 0,-7-23 0,-1-5 0</inkml:trace>
  <inkml:trace contextRef="#ctx0" brushRef="#br1" timeOffset="219">16130 17354 8167,'0'-17'212,"0"0"1,1 0-86,4 4 1,2 1 111,6-1 0,1 2 0,1 1 0,4 3 395,1 1 0,1 0-417,4 2 0,5 3-364,0-4 0,0 4 0,-5 1 1,1 0-153,-1 0 0,1 0-63,-1 0 0,-5 1 362,-3 4 0,-9 2 0,-2 5 0</inkml:trace>
  <inkml:trace contextRef="#ctx0" brushRef="#br1" timeOffset="220">16959 17265 8167,'0'-17'95,"0"0"0,0 1 1,0 2-1,-2 1 169,-2 1 0,1 6 1,-5 6-1,-2 8 110,-1 8-290,-8 4 1,4 11 0,-7 3-1,1 3 1,0 1-68,0 0 0,1 1 0,-2-3 0,4 0-119,0-2 0,3-6-66,-2 2 4,3 3 1,3-12-1,1-1-6,2-9 108,5-5 1,-3-8 0,7-3-1,2-7 1,3-5 0,1-3-1,3-2-156,1-2 0,3-6 128,3 0 74,-2-5 1,7 6 0,-3-5 0,-1 0 0,2 2-8,0 2 1,-3 3 0,3 2 0,-2 1 67,-2 2 0,-2 5 419,-1 9-272,-1 2 0,1 8 0,-2 3 0,-2 8 186,-5 7 0,-1 5-242,1 5 1,-2-2-70,2 6 0,-1-5 1,0 2-1,1-1 56,-1-1 1,0 1-263,1-4 1,-3-2-38,3-3-5,-2 3 0,2-10 0,0 3 0,1-4-536,0-5 0,-2-2 327,6-6 1,-5 0-99,4 0 0,-5-1 488,1-4 0,-19-36 0,-6-14 0</inkml:trace>
  <inkml:trace contextRef="#ctx0" brushRef="#br1" timeOffset="221">16742 17290 8167,'0'-18'0,"-6"4"0,-2-3 0,2 3-15,1 7 0,6 1 0,5 7 0,5 2 182,5 1 0,6 5 1,1-3-1,4-1 201,3 1 1,4 2-264,-5-3 0,7 0-1164,-2 0 1,3-4 1058,1 3 0,1-7 0,5-4 0,4 0 0,-1 0 0</inkml:trace>
  <inkml:trace contextRef="#ctx0" brushRef="#br1" timeOffset="222">17749 17418 8167,'0'-9'-567,"2"2"1,2 0 716,5 0 1,2-1 426,2-5-479,-6 0 1,3 0 0,-6 1-1,-1-1 298,-2 0-341,-1 0 1,-6 5 0,-2 1 0,-3 1 0,-4 3 0,0 2 0,-4 1 64,0 0 0,-3 1 1,-3 4-1,-1 4-11,1 7 1,-1 4 0,1 5 0,-1 2-60,1 3 1,5-3 0,4 4 0,5-1-124,3 0 0,5-1-231,-1-3 285,2-6 1,9-2-1,6-7 1,5-1-1,4-3 1,-1-1-1,2-4-162,1-5 0,1-4 122,1-6 1,-2-1 0,-2-3-1,-2-3-52,-1 0 0,2-8 94,-4 2 1,0-8-1,-4 0 0,-1-3 0,1-1 0,0-2-34,0-2 0,-5-2 88,1-3 1,-7 8 367,3 5-308,2 5 1,-6 2 0,2 9 339,-6 4 0,2 5-204,-3 14 0,-4 2-278,0 5 124,-3 7 1,-2 5 0,2 7 0,1 2 0,1 1 105,-1-2 0,3 5-132,-1-3 1,5-1-122,-1 1 32,2 0 0,2 0 0,0-2 0,2-1 0,2-4-265,4-4 0,4 1-111,0-3 0,3-7-15,2-1 27,-3-3 0,6-1 1,-5-2-1,2-2 1,0-2 399,2-1 0,0-53 0,7-13 0</inkml:trace>
  <inkml:trace contextRef="#ctx0" brushRef="#br1" timeOffset="223">18081 16831 8167,'0'-12'-157,"-1"-5"1,-2 0-139,-2 1 1,0 7 429,1 5 1,1 4-1,-4 4 1,0 6 191,-1 6 0,1 4-167,-1 5 1,2 1 0,5-1 0,-2 1 60,-1-1 0,-1 4-79,5-4-133,0 4 1,5-11 0,0 3 0,1-4 0,1-3-162,0-1 149,2-6 0,5-1 0,1-6 1,2 0-1,-1-2-304,-2-2 253,5-3 1,-5-7 0,1-3 0,-3-4 0,-4-3-7,2-2 0,0 1 0,0-1 0,-2 1 69,2-1 1,-4 1 214,-2-1 1,-2 6-143,-2 3 116,0 3 0,0 6 0,0 2 1,-2 4 97,-2 8 1,-2 5-159,-2 6 1,-3 3 53,2 6-111,3 5 1,-4-4 0,5 3 0,-1-3 0,0-2-501,4 1 1,0-1 131,2 1 1,0-7-153,0-2 0,2 2 0,2-2-330,4-2 1,4-6 768,0-5 0,47-42 0,-25 13 0,1 0 0</inkml:trace>
  <inkml:trace contextRef="#ctx0" brushRef="#br1" timeOffset="224">18731 16360 8167,'0'-13'-1562,"-1"0"1786,-3 0 0,2 5 0,-4 1 0,1 1 918,-4 3-750,4 2-283,-1 6 1,6-2 0,1 4 0,4 0 0,5 1 43,5 1 0,6 1 1,11 0-1,6-3-46,7-1 0,12 0-162,7-2 33,-28-3 0,3-1 0,3 3 0,2 0 0,3-2 0,1-2 0,1 1 0,0-1 0,-2-1 0,-1-1 5,-2-1 1,0 0 10,1 1 0,-2 0 0,-6-2 0,0 0 0,0 2 0,-1 1 0,29-5 0,-12-2 0,-12 2 1,-11 1-548,-8 1 510,2 3 1,-16-3 0,-4 5 0,-11 0-90,-9 0 1,-4 0-151,-5 0 0,-5 1 8,0 3 1,-5-1 0,1 6 0,-3 2-794,-1 4 1067,5 0 0,-6 4 0,5-4 0,2-3 0,4-2 0</inkml:trace>
  <inkml:trace contextRef="#ctx0" brushRef="#br1" timeOffset="225">18208 17023 8167,'0'-9'-739,"0"1"152,0-2 0,0 3 723,0-2 10,0 6 0,-1-2 0,-2 6 0,-1 3 413,1 5 1,-3 4-455,2 4 1,0-2 0,4 6 0,0 1 76,0-3 0,0 6-16,0-4-177,0-3 0,0 2 1,0-4-1,0 1 1,0-2-1,0-1-454,0-1 87,0 0-372,0 0 111,6-6 639,-5-2 0,16-22 0,-3-4 0</inkml:trace>
  <inkml:trace contextRef="#ctx0" brushRef="#br1" timeOffset="226">19152 16959 8167,'0'-20'-41,"4"2"0,1 5 1,-1 0-1,0 0 147,0 1-213,1 4 117,-11 3 1,-1 5 0,-6 0 0,-1 0 0,-3 1 231,-4 3-197,-3 4 1,-6 4-1,-1 3 1,-2 0 0,-2 3-1,-4 2 1,0 3 68,0 1 0,0 6 0,9 0 1,3-2-85,4-1 0,2-2 1,8-1-1,6-1-72,4-2 1,5-5 0,4 2 0,5-1-59,4 0 0,10-4-162,0-4 186,1-1 1,10-1 0,-3-1 0,0-2 0,-2 0-1,-2-1 1,3-1-44,0-2 1,1 0-1,1 0 1,-3 0-11,0 0 0,-8-6 163,2-3 0,-8 4 0,-1-1 1,-6 0 71,-6-2 1,-2 1-108,-2-2 1,-6 5 13,-3-4-12,-2 5 1,-6-7 0,-1 4 0,-2 1 0,-1-1-8,1 3 0,-4 2-9,2 1 19,4 0 1,-2 0 0,4 0-1,-1 0 52,2 0-22,1 0 9,1 0-1,6 5 0,3-3 1,8 3-1,4 0 0,4-1 146,0-1 0,1 4 0,0 1 0,0-1 117,-1 2-253,1-1 0,-1 5 0,-2-2 1,-2 1-1,1-1 193,-2 3 1,0 6-83,-3-3 0,-3 6-4,4-2-89,-4 3 0,-1 3 0,0 1 0,0 4 0,0-1 107,0 0 1,0-1-54,0-5 1,0 3 68,0-2-259,0 2 1,0-14 0,0 3 0,0-2 0,0-3-1363,0 1 1012,6-6 1,-3-1-727,5-6 765,-5 6 377,3-5 0,5-7 0,3-8 0</inkml:trace>
  <inkml:trace contextRef="#ctx0" brushRef="#br1" timeOffset="227">22085 16411 8044,'-5'-13'-328,"3"1"-62,3 4 434,-1 2 0,16 6 0,-2 0 0,4 0 0,5 2 0,2 1 0,5 2 0,6 1 0,5 0 123,5-4 0,5 4-128,5-2 0,7 1 0,10-5 0,-36 0 0,1 0-37,0 0 1,0 0 0,3 0 0,0 0 0,2-1 0,1 0 0,1 0 0,1-1-70,0 1 1,1-2 0,0-1 0,0 0 0,-2 1 0,0 1 0,1 0 0,0 0 82,1-1 1,0 0-1,1 3 1,0-1 0,-2-2-1,-1 0 1,-2 1 0,0 0 17,-1 0 0,0 0 0,0-1 1,1 2-1,-2 0 0,0 2 1,0-1-1,-1 0 67,-1 0 1,0 0 0,33 0 115,-13 0-162,4 0 1,-5 0-1,3 0 1,-4 0-1,-6 0 1,-3 1 0,-3 2-14,-2 1 1,-5 0-175,-4-4 1,-7 5 83,-6-1-200,0 0 0,0-3 0,-1 2 1,-1 2-1,-2-3 248,1 0 0,2-2 0,5 0 0</inkml:trace>
  <inkml:trace contextRef="#ctx0" brushRef="#br1" timeOffset="228">26803 16028 8025,'-6'-13'-48,"0"1"1,-2-3-1,4 0 1,2-2 0,2 1 379,0 2 0,2 1 0,2 1 0,6-1 207,5 0-456,5 0 0,6 5 0,-1 1 0,1 0 0,-1 1 249,1 0-297,-1 2 0,-2 10 0,-5 2 1,-6 5-1,-5 4 0,-6 6 1,-4 4-165,-5 2 1,-8 7-1,-4-2 1,-2 3-84,-5 1 1,-6 0 0,2 0-1,0 1 98,0-1 1,-3-1 0,4-3 0,3-6 341,4-5 144,5-5 1,16-11-66,7-3-263,5-2 1,8-2 0,3 0 0,5 0 0,2-2 0,2 0 0,0-3-103,1 2 0,-3 2-333,6 1 0,0-4 116,4 0 1,1-5-329,-1 5 1,-1-5 107,-3 5 1,1-6-323,-5 2 817,5-4 0,4-46 0,-17 23 0,1 1 0</inkml:trace>
  <inkml:trace contextRef="#ctx0" brushRef="#br1" timeOffset="229">27121 15684 8025,'-11'-26'-81,"-6"1"0,-4 5-71,0 3 1,-4 4 194,4 5 0,-3 2 0,-1 6 0,-1 0 48,1 0 1,-1 6-339,1 2 354,-7 9 0,0 3 0,-6 7 0,1 3 0,1 5 0,2 6 0,-1 7 345,-2 6 1,-1 4-345,18-26 1,2 0-79,1 2 0,1 1 1,0 1-1,2 1 1,3 2-1,1 1 1,1 1-1,1 0 1,1 0-1,1 0 0,1 0 1,2-1-1,1-3 1,1 0-29,4 28 1,9-7-45,10-7 0,6-6 1,3-4-1,3-5 206,6-6 1,0-5-55,6-4 1,1 1-48,4-10 1,2-2-1,2-10 1,4-2 94,4-7 0,5-5-90,-34 2 0,0-2 0,0-1 0,0-1-1121,29-18 1063,-30 14 1,-2-2 0,0-3 0,-1-1 0,1-3-1,-1-2 1,1 0 0,-1-2 0,-2-1 0,-1-1-110,-1-3 0,-2-1 0,-2-1 0,-2-2-219,-2-2 1,-2-1 0,0-2-1,-3-1 181,-4-1 0,-1 0 157,-1 2 0,-3-1 0,-7 4 0,-3 1 1,-1 4-1,-3 1 0,-3 3 0,-3 2 1,-24-25 130,-7 11 0,-2 10-52,-2 16 1,-2 8-553,-2 9 240,-3-3 1,0 7 0,1 0 0,0 9 0,-2 6-878,-3 6 1,-2 8 1089,0 0 0,33-10 0,0 1 0,-29 14 0,4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2:42:07.523"/>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3685 765 7957,'0'-20'-4,"0"3"1,0 3 0,0 1 468,0 1 0,-1 6 0,-2 6 0,-3 10-77,-1 10-342,-1 1 0,-7 16 0,-2-2 0,-4 6 0,-4 6 0,-4 3 1,-2 2-68,-1 3 1,-2 2 81,-5 2-132,7-2 0,1-12 0,5-3 0,2-7 213,3-5 0,8-20 1,10-12-1,6-11-28,5-8 1,5-9 50,4-4-174,3-8 0,6-1 1,0-6-1,3-5 0,1-3 1,-1-4-1,1-1-720,0-2 0,4 2 452,-4 2 315,-6 4 0,-2 18 0,-5 8 0,-1 11 0,-2 9 267,-1 6 1,0 14-77,-1 7 0,1 7-96,0 6 0,4 3 0,0 5 0,0 1-215,1 4 0,-4-2-51,3 6 0,-2-2 39,-3 2-24,1 2 0,-4-10 1,-1-1-1,1-5 0,-2-5-182,-3-3 0,-3-6 206,-1-11 355,0-5-289,0 3 1,-1-6-1,-5 0 1,-7-2-1,-6 0 451,-5-3 1,-8 1-123,-2 4 0,-4 0-255,-4 0-43,2 0 1,-10 2 0,4 2 0,-4 3-1,0 1-199,4 1 1,3-2-198,9 1 1,0 2 103,9-5-615,8 5 1,14-9 903,11 3 0,32-9 0,14-5 0,8-1 0,1 0 0</inkml:trace>
  <inkml:trace contextRef="#ctx0" brushRef="#br0" timeOffset="1">4769 905 7957,'0'-12'113,"0"-1"0,-2 1 167,-2 4 1,-4 2-41,-9 6 0,-5 0 0,-9 3 0,-7 4 227,-7 6 0,-6 12-356,-5 1 0,4 8 0,-2 0 1,7 1 106,9-1 1,3 2-681,9-6 343,9-6 0,13-6 0,10-5 0,6 0 0,8-2-363,4-3 457,8-2 1,4-6 0,8 0 0,2-1 0,2-2-215,1-1 272,2-6 0,-4-2 1,-2-5-1,1 0 0,-4 0 391,-2 0-398,-10-5 1,-9 2 0,-8-4 0,-6 1-1,-6 2 196,-5-2 0,-6 5-64,-11 1 1,-6 4-1,-13 4 1,-2 5-127,-5 3 0,2 1-569,-2 0 1,2 5 151,-2 4 1,0 2 0,9 2 0,7 0-453,7 0 1,7-1-257,8 1 1093,3-6 0,69-13 0,-24-1 0,0 0 0</inkml:trace>
  <inkml:trace contextRef="#ctx0" brushRef="#br0" timeOffset="2">4680 727 7996,'-6'-13'102,"-3"0"1,-2-4-103,-2 0 0,5 5 1000,-1 3 0,5 2 12,-4-2-449,5 4 0,-3 6 0,6 3-309,0 5 0,0 12 0,0 6 1,0 6 266,0 6 1,0 5-538,0 7 0,-4 6 0,0 2 1,-1 4-355,0 1 1,2 5 104,-1-33 1,-1 0-1,2 1 1,-1 0-1038,0-1 0,0 0 996,-8 28 0,10-7 1,-5-8-1,1-1 1,3-4-1556,2-4 1861,1-5 0,4-13 0,0-1 0,-1 2 0,-2 1 0</inkml:trace>
  <inkml:trace contextRef="#ctx0" brushRef="#br0" timeOffset="3">4845 1454 7997,'6'-19'0,"-3"1"5,5-3 0,1-2 0,4 7 0,-1 5 543,1 5 1,4 5 897,0 1 1,4 0-555,-4 0-919,0 6 0,-8 5 0,-2 7 0,-1 2 0,-4 3-234,0 1 1,-4 6 0,-2 1-1,-6 0 68,-5 0 1,1 3-510,-3-4 0,2-2 128,3-7 884,-1 4 1,4-11 436,1 3 0,6-10-555,2-7 1,12-2 0,9-8-1,5-2-977,3-4 1,4-1 59,5 4 725,6-5 0,11-4 0,9-4 0,-16 5 0,-1 1 0,1 0 0</inkml:trace>
  <inkml:trace contextRef="#ctx0" brushRef="#br0" timeOffset="4">5967 1148 7997,'-5'-13'0,"-2"0"0,0 0 224,1 1 1,7 5 0,4 2-1,3 4-11,3 1 0,8 0-511,2 0 1,5 0 0,2 0 0,2 0 297,-2 0 0,16 11 0,3 3 0</inkml:trace>
  <inkml:trace contextRef="#ctx0" brushRef="#br0" timeOffset="5">5916 1339 7997,'-12'0'0,"-1"-2"766,0-2-440,6 3 0,3-5 0,8 6 0,6 0-274,6 0 0,3 0 1,8 0-1,5 0-921,6 0 869,0 0 0,21-14 0,11-6 0,-22 6 0,0 0 0,0 0 0</inkml:trace>
  <inkml:trace contextRef="#ctx0" brushRef="#br0" timeOffset="6">8926 536 7942,'-14'-6'273,"-2"-1"1,0-2 0,4 2 827,2 2-874,7-5 1,-1 8 0,9-2 0,8 3 0,7 1-1,7-2 983,7-2-1183,0 2 0,17-7 0,0 3 0,7-1 1,4-3-545,2-1 314,-6 3 0,-1-1 1,-9 4-1,-4 1 1,-7 0-794,-5 0 0,-13 1 0,-12 6 0,-10 2 996,-10 2 0,-5-2 0,-9 2 0,-2 0 0,0 0 0,-5-4 0,4 1 0,3-3-215,4-1 0,1 0 0,3 0 0,1 0 455,-1 0 1,4-1 1571,6-3-1184,-2 2 1,4-2-1,-4 8 1,2 5 1012,5 2-1520,2 7 0,-2 4 0,0 7 0,1 5 0,2 3-172,1 2 0,0 0-45,0 4 1,0 1 0,0 2 0,1-2-994,3 0 1,-2-6-150,2 1 1,3-2 83,2-8 1154,2 1 0,24-27 0,6-6 0</inkml:trace>
  <inkml:trace contextRef="#ctx0" brushRef="#br0" timeOffset="7">9512 905 7965,'2'-17'0,"2"0"0,2-4 441,2 4 0,3 4 29,-2 5 1,7 1 0,2-2 0,0 5 402,1 3 1,-2 2-835,-4 3 1,-5 5 0,-1 6 0,-1 4-271,-3 1 0,-2 1-27,-1 4 0,-6 1 0,-2-1 0,-3 1-3,-2-1 0,0-1 173,0-2 1,2-4 61,2-5 1,0 0-1,3-2 1,0-1 381,1-2-371,0-5 0,7 3-90,2-6 0,0-2 0,8 0 1,3-4-453,4-1 0,2-2 14,4-3 0,5-1 543,0 0 0,8-8 0,5-5 0,1-1 0,1-1 0</inkml:trace>
  <inkml:trace contextRef="#ctx0" brushRef="#br0" timeOffset="8">10150 561 7981,'-4'-30'0,"-1"1"0,1-1 632,4 4 0,0 2-247,0 3 0,1-2 0,2 6 0,3 3 231,1 4 1,-3 5-252,5 5 0,-5 0 0,3 2-201,-1 7 0,-2 5-198,-4 12 77,0-1 1,0 5 0,0 1-1,-1 2 1,-2 2 123,-1 2-274,-6 1 1,8 0 0,-2-1 0,1-1 0,0-4-604,-1-1 689,0-1 1,4-6 0,0-1 0,0-3 8,0-2 1,5-2 0,4-8 0,2-4 19,2-2 0,5-4-260,4-2 0,2 1-920,1-5 800,6 5 0,-4-7 0,5 4 0,-3 1 0,1-1 372,-2 3 0,5-10 0,0-1 0</inkml:trace>
  <inkml:trace contextRef="#ctx0" brushRef="#br0" timeOffset="9">10685 791 7981,'0'-15'0,"0"0"0,0-2 591,0 1 130,0-4 1,0 6-1,0-3 223,0 3 1,6 7-694,3 3 1,2 2 0,3 2 0,2 0-189,1 0 1,0 6 150,-5 2-326,1 4 1,-2 5-1,-1 1 1,-3 1 0,-1 0-508,-3 1 512,-2 2 1,-6-1 0,-4 0 0,-2 0-1,-2 1-293,0-1 403,1-6 1,-1 4 0,0-6 0,0-2 752,1-3-700,5 4 0,7-12-253,8 0 0,9-2-65,4-6 1,9-1 0,5-3 0,5-1-800,3 0 1,3 0 39,-3 1 1021,5 4 0,3 3 0,7 5 0</inkml:trace>
  <inkml:trace contextRef="#ctx0" brushRef="#br0" timeOffset="10">8785 1530 7961,'-32'0'0,"-4"-4"0,8 0 0,4 1-294,6 1 0,5 1 1157,4-3 0,5 2 0,10-2-290,7 3 1,6 1-413,11 0 1,10-2 0,12-2 0,12-5-105,-27 4 0,1-1 0,7-1 1,2 0 14,3-2 1,2 1-117,6 1 0,0 0 0,4-5 1,1 0-1,-16 5 0,1 0 1,1 1-1,4-1 0,0 0 0,0 0 1,3-1-1,0 1 0,1 0 1,0 0-1,1 0 0,0 0 1,-2 0-1,0 0 0,0 0-8,-1 0 1,0-1 0,0 2 0,-3 0 0,0 0-1,-1 1 1,2-2 0,-1 0 0,1 1 0,-2-1-1,-1 1 1,0 0-317,-1 1 1,-1 0 0,0 0 0,17-2 0,-3 0 129,-6 0 1,-1 1 196,-5 0 1,-1-1 0,-4 1 0,-2-1 0,-5 2-1,-1-1 1,25-4 0,-15 3 0,-16 1 0,-11 4 682,-6 0-254,-1-4-267,-6 5 53,-1-5 1,-12 6 0,-3 0 0,-3 0-901,-5 0 1,1 0 416,-5 0 0,0 0 309,-5 0 0,-22 12 0,-6 2 0</inkml:trace>
  <inkml:trace contextRef="#ctx0" brushRef="#br0" timeOffset="11">9920 1760 8012,'0'-13'-50,"2"2"0,1 1 0,1 1 0,-1-1 1272,-2-1-964,-1 4 1,-1-3 0,-5 6 0,-5 1 0,-6 1 266,-3 2-543,-7 12 1,-6-2 0,-6 12 0,-2 4-1,-3 4 63,-2 2-92,5 2 1,-4 9-1,5-1 1,2-2-1,7-3 1,7-5-1,8-1-64,6-2 1,6-4-1,10-3 1,6-5-372,8-3 0,6-3 130,3-2 239,4 2 0,5-10 0,1 5 1,-1-2-1,0 0-456,0-1 539,6-1 0,-4-7 0,1 0 1,-6-1-1,-6-1-165,-7 0 1,-3 3-1,-8-5 349,-2-1 0,-5 0 210,-8 2-259,-3-3 21,-12 3 0,5-4 0,-3 0 0,3 2 0,2 2 480,4-2 0,-3 3 129,2-2-111,3 7-93,-5-10-392,10 11 1,-4-5 24,10 6 1,2 7 100,6 6-223,-1 0 1,1 11 0,0-3 0,0 3 0,-2 2-14,-3-1 1,2 5-106,-5 0 1,3 4 144,-4-5-257,1 7 1,-5-9 0,0 3-1,0-4 1,0 0-273,0-1 1,0-5-360,0-3 0,0-3-32,0-1-433,0-6 1284,0 5 0,0-5 0</inkml:trace>
  <inkml:trace contextRef="#ctx0" brushRef="#br0" timeOffset="12">10137 2308 8012,'0'-17'219,"0"-1"1,0-2 218,0-3 1,4 5 101,1 1 1,4 2 0,1 4-1,5 1 213,2 2 0,1 5-716,-1-1 0,-3 8 0,5 4 0,-2 4-162,0 0 0,-6 7-256,-7 2 157,-2 3 1,-2 2-1,0-1 1,-3 1-1,-4-1-834,-6 1 959,-3-1 1,4 1-1,-1-2 1,0-3-1,2-4 1,1-3 856,1-1-516,6 0-192,-2-6 0,6-3 1,3-7-1,6-2 1,6-3 39,5-1 1,5-3-744,3-1 1,3 1 70,2-1-391,2 0 1,-3 0 972,5 1 0,-1-9 0,4-5 0,3-2 0,0 1 0</inkml:trace>
  <inkml:trace contextRef="#ctx0" brushRef="#br0" timeOffset="13">11068 1862 8012,'-4'-22'62,"-1"0"0,3 0 308,0 3 0,2 0 1112,0 2 378,0 3-395,0-4-1421,0 11 0,4 2 0,1 11 0,-1 5 1,0 8 41,0 5 1,2-2 0,-3 10-1,1-3 1,-1 3 0,-2 0-969,-1 4 0,5-1 230,-1-1 247,0-3 1,-4-1 0,0 0 0,0-2-1,0-1 1,0-3 0,2-1-833,2-2 0,-3-10 1237,3 2 0,-8-37 0,-3-6 0</inkml:trace>
  <inkml:trace contextRef="#ctx0" brushRef="#br0" timeOffset="14">10953 1823 8009,'-13'-27'638,"1"-2"0,0 2-319,4-3 0,2 9 100,6 4 1,2 3-1,2 1 1,4 2-103,4 2 1,6 2-112,3 3-437,3 2 0,6-3 0,1 5 1,0 1-1,1 3-1735,-4 5 1475,-1 8 1,-2-2 0,-1 7-1,-4 2 491,-7 4 0,-31 18 0,-14 9 0,-3 6 0,0 1 0</inkml:trace>
  <inkml:trace contextRef="#ctx0" brushRef="#br0" timeOffset="15">10928 2180 8009,'-13'0'0,"0"0"292,0 0 1,1 0-1,-1 0 868,0 0-902,6 0 0,1 2 0,8 1 0,2 1 28,5-1 0,8 2-537,4 0 1,4 3-992,5-4 981,8 1 1,2-5 0,4 0 0,-2-2 0,2-1-988,2-1 881,0-6 1,4 2 366,-3-9 0,-17-2 0,1-5 0,-2-3 0,1 0 0</inkml:trace>
  <inkml:trace contextRef="#ctx0" brushRef="#br0" timeOffset="16">11489 2040 8009,'4'-13'0,"0"1"0,2-1 311,-2 0 1,-3 5 133,4-1 180,-4 6 1,-7-7 253,-2 6 0,-2 1-141,2 8-620,2 2 1,6 11 0,0 3 0,0 3 0,0 3-45,0 3 1,0 3-73,0 5 0,0 0 234,0 0-366,0-5 0,-4 2 0,-1-3 0,3-1 1,0 0-385,2-3 0,0-2 200,0-5 171,0-3 180,0-5 0,-1-6 0,-2-4 0,-1-7 134,1-9 1,-3-5-144,2-8 1,-2 1 152,2-1-173,3-5 1,-5-3 0,6-7-1,0-2 1,0 1 93,0-2 0,1 4-17,4-2 0,2-2-51,5 1 75,1 1 1,0 9-1,1 5 1,2 5-1,1 8 59,-2 5 0,4 4-250,-2 6 1,4 6 118,-4 2-136,6 4 1,-9 0 0,3 1 0,-4 1 0,-4 2-748,0 1 0,-6 4 560,1-4 1,-4 6 6,-4-2 0,-8 5-963,-5 3 1,-9 2 1241,0 4 0,-5-9 0,-6 1 0,-1 0 0,1 0 0</inkml:trace>
  <inkml:trace contextRef="#ctx0" brushRef="#br0" timeOffset="17">11616 2219 7981,'13'-6'-258,"0"0"258,-1-2 0,3-2 1062,2 6-695,-3-1 0,4 1 0,-5 0 0,0 1 1,-1 2 496,1 1 0,0 0-670,0 0 0,-6 1 0,-3 3 0,-3 5-3,-1 2 0,-1 2-258,-3 0 1,-3 1 57,-6 3-27,-5-3 0,2 9 0,-4-5 0,2 1 0,2-1-200,2-2 0,3-2 284,2-2 1,-1 1 62,6 0 0,1-6-19,7-3 0,9-2-537,8-2 205,3 0 1,3-2 0,3-1 0,4-2-1,3-2-1962,1-3 2202,6-2 0,-6-8 0,3-6 0,6-2 0,0 0 0</inkml:trace>
  <inkml:trace contextRef="#ctx0" brushRef="#br0" timeOffset="18">13274 1122 7974,'-2'-8'957,"0"-1"-534,-3-1 1,2 5 0,8 0 0,3 2 0,5 1 0,4-3-303,4 3 1,5 0 0,2 2 0,3 0-683,2 0 0,-1 0 0,4 0 1,-4 0-1669,0 0 2229,-3 0 0,-15 11 0,-2 4 0</inkml:trace>
  <inkml:trace contextRef="#ctx0" brushRef="#br0" timeOffset="19">13299 1352 7989,'-4'-9'344,"0"1"8,1-2 0,3 4 0,4 0 60,5 1 0,9 2 0,6-4 0,7 1-376,6 3 0,0-2 0,11 0 0,3 1-194,3-2 158,1 5 0,-6-11 0,4-4 0,5 2 0,-1-1 0</inkml:trace>
  <inkml:trace contextRef="#ctx0" brushRef="#br0" timeOffset="20">15849 472 7927,'-11'-6'88,"1"-1"0,3-1 0,0-1 380,0-1 0,6-1 0,1-1 1,8 4-1,8 2-63,5 1 0,9-1 0,4-4 0,4 3-226,4 1 0,4-2-133,5 4-114,5-6 1,-7 7 0,0-4 0,-3 1 0,-5 3-1245,-2 2 223,-6 1 1,-9 1 0,-14 2 1088,-13 1 0,-5 2 0,-14-3 0,0 1 0,-2-1 0,-2-2 0,2-1 0,3 0-482,4 0 0,-2 0 1118,2 0 0,0 0 0,5 0 319,-1 0 0,0 0-461,0 0 0,5 0-32,-1 0-456,6 6 1,-2 1-1,5 7 1,0 3-1,0 4 190,0 4 1,0 1-782,0 4 317,5 3 0,-3 5 0,2 0 0,-2 1 0,-1-1-651,3 0 0,-2 3 245,2-3 0,-3 6 204,-1-10 1,0 0 469,0-8 0,12-12 0,2-3 0</inkml:trace>
  <inkml:trace contextRef="#ctx0" brushRef="#br0" timeOffset="21">16283 905 7943,'0'-12'107,"0"-1"0,0 0 36,0 0 0,6 2 1,2 1-1,4 2 348,0-2 1,5 4-1,2 2 1,-1 2-262,1 2 1,-2 2 0,-5 2-1,0 4-148,-4 4 0,-2 2-134,-6 3-16,0 3 1,-2 1 0,-2 0-1,-4 1 1,-4-1 0,0-1 0,-1-2-136,0-2 0,0 2 176,1-1 1,3 0-39,1-4 14,5 0 0,3-6 0,8-3 1,5-3-697,4-1 0,4 0 356,9 0 0,0-5 391,8-4 0,-3-4 0,5-2 0,7-2 0,0 0 0</inkml:trace>
  <inkml:trace contextRef="#ctx0" brushRef="#br0" timeOffset="22">17252 497 7943,'0'-18'0,"-4"-2"757,0-5-162,-6 5 1,8 1 1766,-2 7-2194,3 4 1,1 4 0,-2 8 0,-1 6-55,-1 6-124,0 4 1,0 5 0,-1 1 0,1-1 0,-2 2 0,-1 2 0,0 0-232,3 0 1,-2-2-9,2-2 244,0 1 1,0-5 0,-1-1 0,3-2 0,0-2 38,2-2 79,6-1 1,1-6 0,6-3 0,1-3 0,3-1 113,4 0-492,3 0 0,6-4 1,1-2-1,3-1 0,4-3-1198,3-1 0,6-2 410,-4 1 1053,5-1 0,3-6 0,7 0 0</inkml:trace>
  <inkml:trace contextRef="#ctx0" brushRef="#br0" timeOffset="23">15403 1568 7943,'-13'0'98,"1"-1"1,-1-2-1,0-1 1,0 1 402,1 2 1,5-1-1,4-1 1,6-1-231,5 1 0,9 2 1,6 1-1,5 0-208,6 0 1,10-2-1,7 0 1,10-4-58,10-1 1,-30 3-1,1 1 1,8-2 0,1 0-1,4 1 1,1-1-6,4 1 0,3-2 1,7 1-1,1-1 1,-19 2-1,0 0 1,0-1-1,1 1 1,1 0-1,-1 0-143,2-1 1,-1 1 0,0 0 0,0 0 0,0-1 0,0 1 0,-3 0 0,-1 0 0,0-1 0,0 1 0,0 0 0,-1 0 74,-1-1 1,0 1-1,1 0 1,0 0-1,1-1 1,-1 1 0,0 0-1,-1 0 1,0 1-1,21-2 1,-1 0 54,-2 1 1,0-1 0,-1 1 0,1 0 0,-1-2 0,0-1 0,-2 1 0,0-1-65,-2 1 1,0 0 0,0-1 0,-2 1-1,-5 0 1,-2-1 0,0 1 0,0-1 99,-2 1 1,-1 0-1,2-1 1,0 1 0,-4 0-1,0-1 1,-4 1 0,0-1 38,-2 1 1,-1 0 0,29-6 220,-5 4-236,0-4 1,-18 7-1,1-5 1,-6 1 0,-2 1 73,-1 1 0,-7-3 0,-6 4 0,-6 1-147,-5-1 6,-7 2-233,-1 4 276,-6 0 1,-2 0-1,-2 0 1,-4 0-1,-5 0-1051,-4 0 0,1 1 1196,-5 3 0,-29 3 0,-10 6 1</inkml:trace>
  <inkml:trace contextRef="#ctx0" brushRef="#br0" timeOffset="24">15658 2270 7958,'0'-26'2,"0"1"1,0-1 0,0 1-1,2-2 1,2 0 373,4 1 1,9-1-1,6 10 1,4 2 1048,3 1-1330,5 1 0,-4 6 0,2 3 0,-6 4 1,-6 5-1,-4 7 0,-6 5-260,-5 2 0,-4 4-197,-2 7 275,-6-3 1,-3 8-1,-6-4 1,-4 1-1,0-1 1,-4-3-1,-1-1-127,-2-2 0,5 1 0,1-2 1,2-3 208,2-4 1,3-7-1,3-3 287,2-1 0,7-2 1,1-5-1,8-2 278,8-1 1,5-1-432,9 5-101,-3 0 0,8 0 0,-4 2 1,0 4-1,1 5-133,-4 4 1,-3 7 0,-3-4-1,-5 2-295,-3 3 0,-7-1 194,-3 0 0,-2 0 184,-2-5 1,-10 4-1,-5-4 1,-3-2 181,-5-5 0,-2-1-110,-5-4 0,2 3 10,-6-4-76,0 1 1,-3-5-1,1 0 1,4-2-1,1-1-1102,2-1 793,2-6 0,9 3-298,5-6 0,8 1 1,10-1 622,8 0 0,34-13 0,15-6 0,-16 9 0,1 0 0,-1 0 0</inkml:trace>
  <inkml:trace contextRef="#ctx0" brushRef="#br0" timeOffset="25">16525 2206 7958,'7'-13'0,"-1"0"-157,-6 1 1,-1 0-587,-4 4 902,-2-3 0,-11 9 0,-3-2 1,-5 4-1,-4 4 1079,-4 5 0,-7 3-1023,-1 5 1,-1 3 0,5 6 0,1 1-10,3 2 1,3 3-184,6 2 1,6-2-98,6-2 1,6-3-1,9 3 1,2-5-253,4-4 0,9-2 45,5-7 1,7 1 70,5 0 0,3-6 1,0-3-1,-1-2-214,-2-2 0,-5 0 147,5 0 0,-5-2 109,0-2 140,-7 3 1,-4-11-1,-7 4 1,-2-4 0,-5 0 105,-2-1 0,-2 0 222,0 0 1,-2 6 754,-2 3-759,-3-3 0,-7 6 0,-2-4 0,-1 5 337,1 5 0,2 3-265,2 9 1,3-1-282,1 5 0,0 2 0,0 5 0,4 2-153,2-2 0,2 3-250,0-1 0,0 0-120,0-5 1,2 1 0,2-2-1,4-3-206,4-4 0,1-3 41,-1-1 0,1-6 601,0-3 0,28-53 0,-17 17 0,0 0 0</inkml:trace>
  <inkml:trace contextRef="#ctx0" brushRef="#br0" timeOffset="26">16857 2104 7958,'0'-19'0,"-2"0"0,-2-7 505,3 6 1,-5 2-1,6 5 1571,0 0-1837,6 6 1,1 2 0,4 6 0,-1 3 0,0 5 324,4 2-485,-1 2 0,5 7 1,-5 4-1,0 6 1,0 2-1,-1 5 1,0 4-221,-4 6 1,-2 7 0,-8 2 0,-3 2-606,-8 3 1,-7 6 563,6-33 1,-2 0-116,1 0 0,-2 0 1,-4-4-1,-1-1 0,-22 28 1,-1-3-1,-3-6-254,-2-3 1,4-8 0,-1-7 0,0-3 550,2-2 0,-17-8 0,-11-2 0,23-4 0,-1-1 0,1 1 0</inkml:trace>
  <inkml:trace contextRef="#ctx0" brushRef="#br0" timeOffset="27">15441 2117 7981,'-18'-12'-39,"0"5"1,-4-6-1,4 8-425,0 3 1,-1 14 719,-2 5 1,-7 11 0,2 8 0,1 5 344,2 5 0,0 7-171,6 6-366,-5 6 1,16-27 0,3 1-1,-1-1 1,1 0 0,3 1-1,1-1 1,3 0 0,2-1 92,1-1 1,2 0-250,0 3 1,2-3-1,20 22 1,3-2-1,3-11 1,1-7-1,3-4 1,4-5-1867,6-7 1958,3-9 0,-5-16 0,4-5 0,5-3 0,-1 0 0</inkml:trace>
  <inkml:trace contextRef="#ctx0" brushRef="#br0" timeOffset="28">19343 1211 7996,'-20'-5'-278,"2"3"0,5-2 875,1 3-508,4 1 1,6 0 0,9 0-1,7 0 1,6 0 0,7 0 437,5 0-493,11 0 0,5-2 0,11-1 1,9-2-1,-30 1 0,1 1 261,3-2 1,1 0-289,4-1 0,2 0 1,11 2-1,2 0 1,5 0-1,2-1 0,-21 2 1,0 1-1,1-1 1,0 0-1,0 1 0,0 0 1,23-1-1,0 2 1,-1-1-1,-1 1-198,-2-2 1,0 1 0,0 2 0,0-1-1,-5-1 1,0 0 0,-4 1 0,-1 0 163,-2 1 0,-2 0 1,-5 0-1,-1-1 0,-1 0 1,0-1-1,-3 0 1,0 0 24,-3 1 1,-2-1 0,31-4 0,-15 1-1,-5-1 411,-8 0 0,-6-2-224,-15 4-117,-3-1 1,-11 4-1,-4-2 1,-6-1 0,-5 1-1,-5 2-34,-4 1 0,-4 0-310,-9 0 0,-1 0 1,-5 0-1,2 0-429,-1 0 1,2 1-546,-1 3 1250,0 3 0,2 3 0,-1 0 0,-2 0 0,-5-1 0</inkml:trace>
  <inkml:trace contextRef="#ctx0" brushRef="#br0" timeOffset="29">18361 1760 8026,'0'-9'-1144,"0"1"949,0-2 767,0 4 1,0-1-303,0 3 1,-1 2-212,-3-2 1,1 3-59,-6 1 0,5 0 0,-4 0-25,-2 0 0,3 1 15,-2 3-23,-5-2 0,0 5 1,-5-3-1,2 3 1,-1 2-1,0-2 1,-2 0-50,0 0 1,3-3-1,-4 3 1,-1 0 58,3 0 0,-4-4 185,6 1-146,-6 4 0,9-7 1,-4 3-1,1-2 1,0-2 209,1 0 0,2 0 520,1 0-441,0 0 222,6 0-316,2 0 1,5-2 80,0-2-70,0 3 39,5-5-283,-3 6 90,3 0 52,1 0 0,-5 6 0,4 2 0,-4 3 94,-1 2 0,4 6-107,1 2 0,-1 9-30,-4 4 1,4 4-1,2 4 1,-1 5-112,1 3 0,0 6-81,-2 4 1,-3 4-1377,4 4 1450,2-3 0,-6 4 0,4-4 0,-4 2 0,-1 1-75,0-1 0,0-7-62,0 0 1,0-6 109,0 1 11,0-3 1,0-10 0,0-6-1,0-3 1,0-5 178,0-1 1,0-5-17,0-1 1,0-6-11,0 2 1,0-7 0,0-1-1,1-1-14,4-1 0,-3 0 664,7-2 0,-5-4-734,5 3 71,-1-2 1,6-2-1,2 0 1,2 0 0,1 0-278,-1 0 0,5 0 51,-2 0 1,3-4-304,2-1 188,-6-5 0,4 9 0,-3-5 0,3 2 0,1 0-633,1 1 1,-5-3 238,0 2 1,1-2-2,3 2 652,1 3 0,11-28 0,2 1 0</inkml:trace>
  <inkml:trace contextRef="#ctx0" brushRef="#br0" timeOffset="30">19165 2142 7936,'0'-13'118,"0"1"1,-2 0 825,-2 4-826,3 2 1,-6 6 0,2 2 0,-3 3 0,-3 8 0,-4 7-1,0 5 267,-2 5 1,-4 3-395,4 5 47,-6 0 1,4 0-1,-3 1 1,2-2-1,1-3 1,4-5-1,1-3-250,1-5 1,7-4 185,6-8 0,6-9 0,7-10 0,1-6-14,3-5 1,1-3 0,5-3 0,-2-2-69,2 0 1,0-2 0,-1 2 0,-2-2-115,-1-2 1,2 1 154,-4-2 42,-6-3 1,0 14-1,-3-1 1,-1 4 459,-3 5 0,-3 8 1,-1 8-47,0 10 1,5 8-238,-1 6 1,1 7-42,0 2 0,-2 1 0,5 0 1,2-1-2,1 2 0,2-5-315,0-1 0,0-3-71,-1-2 12,1 1 0,4-6 0,0-3 0,-1-5-19,-2-3 0,-1 1-940,-1-6-103,-5 0 767,-1-9 559,-6 3 0,-51-49 0,19 23 0,0-1 0</inkml:trace>
  <inkml:trace contextRef="#ctx0" brushRef="#br0" timeOffset="31">18935 2219 7977,'-13'-26'0,"1"2"28,-1 3 0,6-2 0,3 6 0,2 2 303,2 0 1,7 3-7,6-1 1,1 4 866,7 1-1008,6-1 0,3-3 0,7 0 1,3 2-1,-1 3-215,1 2 1,-2 0 0,1 4 0,-3-2-308,-2-1 1,-4 1-115,-9 7 0,-2-1-215,-6 6 0,-2-1 0,-3 5 667,-3 0 0,-22 13 0,-10 6 0,-2 2 0,1 1 0</inkml:trace>
  <inkml:trace contextRef="#ctx0" brushRef="#br0" timeOffset="32">18680 2754 7991,'-18'0'0,"4"0"0,-3 0 1225,2 0 0,11 0-732,8 0 1,11 0-1,14-1 1,5-3-257,3-5 0,7 2-220,3-2 1,8 1-1,5-5 1,2 0-328,2 1 1,0 0 254,-1 4 72,-5 2 1,-5 6-1,-11 0 1,-6 3-18,-12 6 0,-36 22 0,-10 15 0</inkml:trace>
  <inkml:trace contextRef="#ctx0" brushRef="#br0" timeOffset="33">18948 3086 7991,'-1'-13'0,"-4"0"0,4 0 121,-3 1 8,2-7 0,4 5 0,2-1 1,4 3 590,4 4 1,6 5-569,3-1 1,-1 2 0,0 4 0,0 2-391,0 4 0,-6 5 53,-1 4 87,-6-3 1,-7 10 0,0-2-1,-2 2 1,-3 1-76,-8 1 0,-5-2 0,-8-1 0,1-4 302,-1 0 0,0 2 81,1-4 0,4-4 1365,-1-5-1025,7-5 1,5 1-498,14-8 1,9-3 135,12-6 1,9 1-576,0-1 0,10 4 0,-5 1 1,0-1-813,1 2 0,3 0 496,-1 3 702,1 2 0,-6-8 0,3-2 0,4 1 0,0 0 0</inkml:trace>
  <inkml:trace contextRef="#ctx0" brushRef="#br0" timeOffset="34">20644 2219 7991,'0'-31'0,"-10"-1"190,-3-2 0,-4 5 0,0 7 0,-3 4 502,1-1 0,-10 7-397,4-1 1,1 2 151,2 6-328,1 1 1,-6 4 0,-1 3 0,-2 4-1,2 6 336,1 1-413,1 6 0,-1 0 1,1 7-1,-1 1 0,5 2 24,7-2-118,-1-1 0,13 0 0,-4 0 0,3 0 0,5-5-465,7-2 414,3-3 0,9-8 1,4-2-1,6-2 1,2-3 0,4-5 1,0-4 0,4-7-1,0-3-222,-2-4 0,2-4 95,-11 0 0,1-1-64,-4 1 249,5-12 0,-10 2 0,-1-11 0,-7 1 0,-6 0 159,-2-4 1,0 6 188,-5 0 1,-6 9-47,-3 4 175,-2 9 1,-2 7 0,1 8 0,-1 5 33,0 6 1,5 7-69,-1 5 0,2 4-103,-1 9 0,-2-2-391,5 6 0,1 0 1,3 4-1,-2 1-181,-1-1 0,-1 0 177,5 0 0,5-4 1,0 0-1,2 0-267,3-1 1,2-3-133,0-9 0,5 3-984,0-3 1044,6-2 0,-9-1 1,3-5-1,-1 0 438,1-1 0,-14 7 0,1 1 0</inkml:trace>
  <inkml:trace contextRef="#ctx0" brushRef="#br0" timeOffset="35">20338 2665 7991,'-13'-6'0,"0"-2"0,-4-2 433,0 1 179,6-2 0,5 8 0,8-4-173,2 1 1,9-2-1,9 4 1,7-1-371,5 0 1,3 2-1116,1-6 746,0 7 0,-1-4 0,-2 6 0,-1 0 1,-1 0-798,-5 0-383,2 0 1480,-16 6 0,-12 29 0,-11 13 0</inkml:trace>
  <inkml:trace contextRef="#ctx0" brushRef="#br0" timeOffset="36">20274 2920 7980,'-11'-1'-524,"2"-4"756,-2 4 1,8-9 0,-4 4 428,1-1-489,2 4 1,6-2-1,2 5 1,4 0 294,4 0-522,0-6 1,5 5 0,2-4-1,-1 4 1,2 0-295,0-4 116,1 4 0,0-5 0,1 6 0,-1 0 0,0-1-1160,0-3 1250,-5 2 1,2-4-1,-5 6 1,0 0 142,0 0 0,-23 6 0,-6 1 0</inkml:trace>
  <inkml:trace contextRef="#ctx0" brushRef="#br0" timeOffset="37">20312 2958 7980,'-4'-13'51,"0"1"325,1-1 1,2 0-1,1 0 82,0 1 1,5 3 0,4 2 0,2 1-159,2 4 0,0 0 51,-1 2-333,7 0 1,-5 0-1,2 2 1,-5 3-1,-4 7-274,-1 3 182,-2 8 1,-4-3 0,-2 7 0,-2 1-1,-6 2-554,-5-2 575,1 5 1,-6-6 0,4 2-1,-2-2 1,-1-1 98,1-1 0,1-1 1,4-2 286,0-5 1,2-7-143,3-2 1,3-5 0,11 1 0,7-4 117,7-4 1,5-3-339,5-6 1,1 2 169,3 2 1,3-2-552,-3 2 0,1-2 1,1-2-1,-2 2-665,1 2 1,-4-2 444,-1 3 213,-3-4 417,-2-1 0,12-28 0,3-7 0</inkml:trace>
  <inkml:trace contextRef="#ctx0" brushRef="#br0" timeOffset="38">20937 2040 7960,'-13'-35'4,"1"-2"0,0 1-95,4 5 0,2 6 1,6 4-1,0 4 338,0 2 0,2 8 1576,2 3-1462,-3 3 1,11 1-1,-4 1 1,5 3 0,2 6-1,5 7 1,3 9 74,4 6 1,3 7 0,-2 3-1,2 5-296,-2 2 0,-1 10 1,-3 4-1,-13-28 1,-2 1-139,-2 1 0,-1 1 1,-2 1-1,-1 0 0,-4 2 1,-1 0-1,-2 3 0,-2 0-356,-3 2 0,-3 0 0,-4 3 0,-2 0 1,-4-2-1,0-2 0,0-1 0,-2-2-97,1-2 1,-2-2 0,1-4 0,-1-2-844,-1-4 1,1-1 1099,-1 0 0,1-2 0,-21 18 0,4-8 0,2-9 0,3-6 0,0-6 0,2-3-1673,0-2 1867,-11-1 0,15-1 0,-11-3 0,-1-2 0</inkml:trace>
  <inkml:trace contextRef="#ctx0" brushRef="#br0" timeOffset="39">20108 1887 7986,'-5'-18'-163,"-7"-1"0,-5-1 0,2 8 18,1 6 0,-3 5 0,-2 3 0,-1 8 635,-2 12 0,-1 9 1,0 11-1,3 8 495,2 8 0,-3 9-639,12-28 1,1 2-398,-4 1 0,1 0 0,4 7 0,0 1 1,-2 2-1,1 1 0,0 2 0,2 2 1,0 2-1,0-1-210,2 1 0,0-1 238,1-4 0,0-1 0,3-5 0,0-1 0,1-3 0,0-1 0,1-2 0,1-2 0,9 31-353,3-12-10,8-14 1,-3-14 0,5-9-1,1-4 1,1-3-41,2-1 0,4-6 0,5-4 0,2-6 426,3-6 0,-2-1 0,5-1 0,3-2 0,0-2 0</inkml:trace>
  <inkml:trace contextRef="#ctx0" brushRef="#br0" timeOffset="40">21358 1594 8008,'0'-19'-70,"0"0"-141,0-1 824,0 1-369,0 12 1,0 4-1,0 11 1,0 6 475,0 4-657,0 3 1,0 5 0,0-2 0,0-1-1,0-2-103,0 2 69,0 1 1,0-3 0,1-1 0,2-2 0,3-4-212,1-4 146,1 2 0,1-11 0,-1 3 0,4-2 0,2-4-36,3-2 0,0-5 1,-3-8-1,2-4 14,1-3 1,0-1-30,-5-1 104,-4-5 0,3 4 0,-4-1 1,0 5-1,-3 6 816,-2 3-605,3 1 0,-5 6-62,0 3-92,-5 8 0,-4 9 0,1 8 0,-2 5 0,0 2 189,1 2 1,-1 4-87,6-5 0,0 7-309,4-2-231,0-3 0,1 0 0,4-5 0,3-1 0,3-1-496,2-3 1,1-2 357,3-6 1,-1-6-90,5-3 193,-5 3 397,8-6 0,1-12 0,8-10 0</inkml:trace>
  <inkml:trace contextRef="#ctx0" brushRef="#br0" timeOffset="41">21740 1556 8043,'0'-13'-1,"0"-4"0,0 0 84,0 1 1,0 6 0,2 2 0,2-1 328,5 2 0,3-3 65,5 6-311,3-6 0,1 7 0,1-4 0,0 0 0,2 2 468,2-1-538,-1 2 1,1-1 0,-1 1 0,1 1 0,-2 2 388,-3 1-402,3 0 1,-8 0 0,4 1-1,-2 2 1,-2 3 0,-3 1-1,-4 4 246,0 5 0,-5-1-160,5 7 0,-6-1 1,1 6-1,-3 3 252,-1 4 0,-1 7-255,-3 1 1,2 6-30,-2-1 0,-2 4 0,1 6 0,-1 5 182,0 5 1,2 1-212,4-5 1,0 5-1400,0 0 1156,0-30 0,0-2 1,0 24-1,1-1 0,4-5 1,3-4-233,3-4 0,1-3 291,-4-9 0,2-4-235,-5-9 235,-1-3 1,-4-9-1,-2-2 1,-2-2-1,-4-2-257,-4-1 1,-2 2-173,-3 0 0,-3 0 775,-5-4-664,-1 6 1,-1-4 0,-2 3-1,-5-1 1,-3 1 393,-2-2 0,-5-5 0,-6-1 0,-5 0 0,0-1 0</inkml:trace>
  <inkml:trace contextRef="#ctx0" brushRef="#br0" timeOffset="42">5814 5266 7941,'0'-24'17,"0"3"-79,0-9 1,0 3 0,0 3-1,0 1 1,0 2 0,0 0 61,0 1 419,6 2 0,-4 5 0,2 3 0,-4 6 1,-4 9 602,-5 10 0,-8 9-865,-4 5 1,-3 11 0,-2 0 0,-1 4-59,-2 4 1,0 4 93,-5-1-326,6 3 0,-2-10 0,7 1 1,4-5-1,0-6 0,5-4 257,4-6 170,4-10-268,6-14 1,6-8 0,3-9 0,3-6 0,4-4 0,2-6 0,1-2-80,-1-5 1,3-1 0,-2 2 0,-1-4-193,1-4 1,3-1 155,0 1 0,-4-1 1,0 7-1,-1 4-32,0 6 0,-1 10 207,-7 4 0,-2 10-72,-3 7 1,-1 7 0,5 10 0,1 5 9,-2 7 1,8-1-3,-2 6 0,4-4-126,0 4 0,-1-2 1,4 4-1,-1-3-86,1-2 0,-4-3 80,1-7 1,1 3 104,-1-2 0,0-4 0,-4-1 0,0-4-44,-1-5-32,1 4 65,-6-5 21,-1 0 0,-12 0 0,-4-4 0,-5 2 0,-6 1 105,-4 0 1,-7 4-83,-6-2 0,-5 3 52,-4 2-42,-2 0 1,3-5 0,-3 1 0,1-1 0,2 1 25,2-1 1,3-5-107,7 2 1,9-4-707,8-1 535,3 0 1,7-1-1,4-2 1,7-3 0,9 0-944,7 1 1156,9-5 0,5-1 0,5-2 0,5-4 0,-1 0 0</inkml:trace>
  <inkml:trace contextRef="#ctx0" brushRef="#br0" timeOffset="43">7153 5037 8038,'0'-13'-645,"0"0"733,0 6 0,-7 1 353,-6 6 0,-5 7 0,-7 5 0,-2 5 50,-3 3 0,-3 2-319,-5 8 0,5-3 1,4 3-1,2-3 55,1-2 1,6 3-20,3-2-167,9 2 0,2-9 0,9 2 0,4-4 0,7-3 0,6-1 0,6-2 118,2-2 0,7 1-274,-1-6 67,9 0 1,-3-4 0,4 0 0,-2 0 0,1-1 86,-2-3 1,3-4 0,-3-4 0,-5-2 108,-4-3 1,-7 1-90,-4-5 0,-4-1 142,-8-3-185,-3 5 1,-8-3 0,-2 5 0,-7 0 0,-8-1-24,-6 4 1,-9 2-240,0 4-31,-3-2 1,-3 10-1,-1-4 1,-1 4-1,2 1-831,4 0 0,1 4 588,5 0 0,-2 5-636,6-5 1156,4 6 0,20-20 0,4 2 0</inkml:trace>
  <inkml:trace contextRef="#ctx0" brushRef="#br0" timeOffset="44">7115 4871 8038,'0'-17'0,"0"0"0,-4-4 274,0 4 0,-2 0 413,2 4 0,2 4 1491,-2 1-1936,3 5 1,1 3-1,-2 9 1,-1 3 135,-1 5 1,0 7-19,4 6-273,-6 11 1,5-5 0,-4 10 0,3 4 0,-1 4-226,-1 5 0,-1 1 0,5 2 0,0 3-534,0 1 0,0 2 170,0-5 1,-1-2 0,-2-11 0,-1-3-427,1-5 0,2-4 384,1-4 0,0-4-434,0-9 978,5-2 0,8-12 0,7-2 0</inkml:trace>
  <inkml:trace contextRef="#ctx0" brushRef="#br0" timeOffset="45">7396 5649 8038,'0'-17'829,"0"0"1,0-5-634,0 5 1,5 0-363,4 5 0,-2 5 0,3 2 0,3 4 1069,2 1 1,2 0-642,-4 0 0,0 6 1,-2 2-1,-3 3-400,-3 2 1,-4 4-169,-1 0 259,0 6 0,-1-3 0,-4 5 0,-3-1 0,-3-1-113,-2-2 1,0-1 0,0 3 0,2-3 263,3-2 172,-4-1 0,9-4 44,-5-1 0,6-4-62,2-4 0,6-3-241,7-1 0,4-1 167,0-3-576,11 2 1,-7-8 0,11 5 0,-3-1 0,3-1 391,0 0 0,13-2 0,8-4 0</inkml:trace>
  <inkml:trace contextRef="#ctx0" brushRef="#br0" timeOffset="46">8403 5126 7982,'0'-13'-37,"0"0"0,1 1 0,4 0 190,3 4 0,3-2 0,4 6 0,2 1 367,4 1-646,9-3 1,1 3 0,4-2-1,-1 3 1,0 1 125,-1 0 0,9 5 0,-2 2 0</inkml:trace>
  <inkml:trace contextRef="#ctx0" brushRef="#br0" timeOffset="47">8479 5343 8000,'-12'-6'1458,"3"5"-1101,1-4-264,5 4 0,3 1 1,8 0-1,5 0-153,4 0 1,3 0-1,7-1 1,3-2-1502,4-2 1561,2 1 0,11-8 0,7-4 0,4-2 0,0 0 0</inkml:trace>
  <inkml:trace contextRef="#ctx0" brushRef="#br0" timeOffset="48">11285 4629 8020,'0'-19'23,"0"-1"0,0 1 0,0 2 0,0 1 254,0-1 0,5 4 1,4-1-1,4 6 0,2 0 1,4 3 540,0-1 0,3 2-859,3 4-17,-5 0 0,3 6 0,-6 3 1,-2 6-1,-2 3-696,-5 2 649,-2 1 1,-6 5-1,0 1 1,-1 1-1,-4 2 1,-2-2-1,-1-3-61,-1-3 0,2 0 1,-3-5-1,2-2 570,-2-6 1,3 1 1042,-2-5-927,7-1-493,-4-4 0,7 0 0,4 0 0,3 0 1,5 0-1,2 0-35,2 0 1,6 6-112,-2 2 0,2 8 1,0 1-1,-4 0-42,0 1 1,-6 0 157,-5 4 0,-1 0 36,2-5 0,-5 0 0,-8-4 0,-5 0 143,-2 0 1,-8-1-28,-2 1 0,-7-6-88,-2-3-18,-5-2 0,6 2 1,-5 0-1,0-1 1,0-1-345,0-2 1,6 0-400,-2 0 0,5-2 103,4-2-160,2 3 1,12-7 756,3 4 0,42-14 0,12-9 0</inkml:trace>
  <inkml:trace contextRef="#ctx0" brushRef="#br0" timeOffset="49">11846 4578 8020,'0'-13'1095,"0"-4"-656,0 0-646,5 0 0,-2 4 0,6 2 0,1 2 0,1 5 1121,2 3-574,-1 1 0,1 0 0,-1 1 0,-3 5 0,0 5 219,1 5-634,1 6 0,-4-2 0,-2 7 0,-4 3 0,-1 4 0,-1 1 0,-4 1-148,-3-2 1,-2-2-20,1 2 302,-8-3 0,13-7 1,-9-2-1,3-5 1,3-3 1079,3-1-667,-3-6 0,7-2-225,0-5 0,6 0 109,6 0-348,7-5 1,1 3 0,5-3-1,1 0 1,-1 1 91,1 1 0,2 2-422,-2 1 0,2-4-1148,-7-1 1141,3 1 0,-3 4 328,1 0 0,-7 0 0,4 0 0</inkml:trace>
  <inkml:trace contextRef="#ctx0" brushRef="#br0" timeOffset="50">12598 4578 8008,'0'-9'-32,"0"1"-302,0-2 597,0-2 0,7 5 0,6 2 0,7 0 0,5 0 0,5-1 0,5 0 1110,6 4-1439,5-6 1,5 6 0,-2-5-1,-2 1 1,-6 3-391,-5 2 17,0-5 0,-13 5 1,1-4-1,-7 4-97,-10 1 1,-2-4-1,-14-1 1,-2 3 497,-5 0 0,-2 2 0,-5 0 0,2 0 84,-2 0 1,3 0 0,0 0 0,2 0 469,2 0 0,-2 0 1,1 2-1,1 0 314,2 3 1,6 0-185,-1 0-421,1 2 1,-1 1-1,2 2 1,2 3-1,0 4 581,0 3-739,3 1 1,-3 6 0,5 1 0,0 3-1,0 2-235,0 2 0,0 2 0,1 1 0,2 1-544,1-1 0,5-4 4,-5 0 0,6-3-1031,-2-1 1090,4 0 649,0-16 0,24-13 0,5-9 0</inkml:trace>
  <inkml:trace contextRef="#ctx0" brushRef="#br0" timeOffset="51">13185 4896 8008,'0'-17'0,"0"0"0,0 5 679,0 3 1,1 6-102,3-1-336,3-3 1,6 6 0,0-2 0,0 6 0,-1 5-247,1 3 1,-4 6-1,-2 0 1,-2 0-437,-2 2 1,-1-4 81,-2 7 312,0-1 1,0-1 0,-2-3 0,-1-3-1,-2-1 201,-2-1-51,4 1 1,-7-4-1,4-2 1004,-1-2-1149,4 0 1,5-5-663,10 0 0,3-2 122,6-2 103,0 3 0,9-7 478,0 4 0,17-11 0,9-5 0,3-4 0,0 0 0</inkml:trace>
  <inkml:trace contextRef="#ctx0" brushRef="#br0" timeOffset="52">14052 4425 8008,'-6'-19'1580,"-1"5"-948,-6-3-116,6 3 1,1 5-279,6 1 0,0 6 0,-1 2 0,-2 9-332,-1 7 1,-2-1 52,2 6 1,1 5 0,-4 5 0,1 0-114,4 0 0,-4 5 133,2-2 4,-1-3 1,5 0 0,0-5 0,0 1 0,2-1 115,2 0 0,-1-3 1,5-11-1,4 0-4,3-4 0,5-2-164,6-6 0,1 0-385,2 0 62,-2 0 0,14-6 0,-2-2 0,0-4 0,1 0 392,-2-1 0,17-11 0,5-3 0</inkml:trace>
  <inkml:trace contextRef="#ctx0" brushRef="#br0" timeOffset="53">11285 5559 8008,'-13'-1'21,"0"-3"1,0-3 449,1 0-419,5 1 1,2 2-1,10-1 1,3 3-1,3 0 1,4 2 468,2 0 1,4 0-1,9 0 1,5 0-269,6 0 1,6 0 128,8 0-396,9-5 1,-23 1 0,3 0 0,6-2 0,2 0 0,6-1 0,3 1 0,5-1 0,1 1 123,-19 2 0,0 0 0,1-1-219,2 1 1,1 0 0,0 0 0,4 0 0,-1 0 0,2 0 0,0 1-1,2 0 1,-1-1 0,0 2 0,0-1 0,0 0 0,-2 0 0,0-1 0,-1 1-24,-1-1 1,0 1 0,0-1 101,0 0 0,1-1 0,-1 1 0,-2 0 0,0-1 0,0 1 1,0 0-1,1 0 0,-1 1 0,-2-1 0,1 1 0,-2 0 1,21-1-1,-1-1 0,-2 0 0,-1-1 0,-1-1 0,-1 0-145,0-1 1,-1-1-1,1 0 1,-1 1 140,-8 1 1,0 1-1,-2 0 1,-3-1 0,-6 1-1,-3 0 1,-1-1-1,-2 1 170,32-7 0,-4 0-979,-10 1 1224,-12-1 1,-3 0-1,-12 0 1,-2 1 0,-4-1 944,-6 0-679,-3 0 211,-7 1-915,-1-1 0,-6 4 1,-1 2-1,-4 0-413,-3 0 1,1 4 0,-2-1 1,1 3 226,-5 1-493,-5 0 0,2 1 735,-5 3 0,-18 15 0,-7 8 0</inkml:trace>
  <inkml:trace contextRef="#ctx0" brushRef="#br0" timeOffset="54">11935 6210 7971,'-4'-13'64,"-1"0"1,3 0-1,0-1 245,2-3 42,0 3 0,2-4 1,2 4-1,6-2 1,5-1-1,7 0 0,2 0 3,1 0 1,6 1 0,3 6-1,3 3-95,1 2 1,-5 0 89,-3 5-461,-3 6 1,-7 5 0,-5 8-1,-5 2 1,-6 5 0,-4 3-1,-4 3-141,-4-1 0,-9 3 0,-3-3 0,-2 0 121,1 0 1,0-1-1,-5-5 1,2 0 183,3-4 0,3-3 312,5-5-321,6 0 0,4-6 0,10-3 39,6-2 1,4-2-66,0 0 0,1 4 1,5 1-1,-3 3 13,-2 1 1,3 7-129,-4 1 0,-1 6 31,-7-2 1,0-1-1,-4 1 1,-2 2 21,-2 1 1,-2-3 28,-4 0 0,-2-5 12,-6 1 25,-5-3 1,2-3 0,-5-2 0,-1-3 0,-1-2 249,2 0 1,-3 0-134,2-4 1,0-1 0,-1-3 0,2-3-164,-2-1 1,3-3-95,-1 3 1,10 1-629,-2-2-364,3 6 1111,-3-8 0,29-8 0,6-7 0</inkml:trace>
  <inkml:trace contextRef="#ctx0" brushRef="#br0" timeOffset="55">13006 6324 7951,'0'-19'-2,"0"0"0,1 6 0,2 1 0,2-1 912,-3 0 1,4 5-187,-2-1-659,1 6 1,-5 3 0,-2 9-1,-1 4 1,-2 4 473,-2 4-474,-8 3 0,0 7 0,-5 2 0,0 1 0,2 0 58,-1 1-165,-3-4 1,3 6 0,-3-4 0,2-2 0,1-4 0,5-6 0,3-2 26,2-4 0,6-5 0,-1-4 20,3-5 0,2-1 13,3-13-44,4 3 0,6-14 1,1 3-1,4-3 1,-1-3-90,1-3 1,3-2-1,-2-5 1,0 2 15,-3 1 1,1 4 94,-1-4 0,5 1 0,-5-1 1,-3 6 172,-4 5 1,0 5 436,-6 5-338,6 6-120,-9 1 0,5 8 1,-6 3-1,0 7 1,0 5 157,0 2 0,1 3-245,3 3 0,-2 5 3,2 0 1,2 1-1,-1-3 1,1 2-98,0-2 1,4-1-152,-2-1 104,4 5 0,0-8 0,1 1 0,0-3 0,0-3-647,-1 1 0,1-4 379,0-6 0,-2-2-716,-2-3 1,2-2-469,-3 2 1532,-2-8 0,-23-20 0,-11-10 0</inkml:trace>
  <inkml:trace contextRef="#ctx0" brushRef="#br0" timeOffset="56">12866 6337 7951,'-13'-11'1159,"2"2"-695,2-8-851,4 9 0,5-3 0,1 3 120,3 1 1,8 2-1,6 5 1,3 0 1506,6 0 1,0 0-698,7 0-819,0-6 1,0 5-1,-1-5 1,-1 2-1,1-1-251,2 3 1,-8 0 0,-3 1 0,-4-2 526,-4-1 0,-19-6 0,-6 3 0</inkml:trace>
  <inkml:trace contextRef="#ctx0" brushRef="#br0" timeOffset="57">13988 6095 8001,'6'-13'-13,"2"0"0,2 1 0,0-1 0,-2 0 0,2 0 0,2 1 441,0-1 1,-5 0-1,-2 0 109,-4 1-434,-7 5 0,-2 1 0,-9 6 0,-4 0 1,-5 0-1,-4 1 0,-4 5 338,-2 7 0,-4 1-61,-3 7-277,4 0 1,-5 9 0,6 1 0,-2 2 0,0 2 0,2 2 0,5 1-69,5 1 0,10-5 1,5 0-1,7 1-231,5 2 1,8-6-532,6-5 561,5-1 0,13-9 1,3 2-1,3-2 1,3-6-1,1-3 1,1-4-605,-1-2 0,2-1 574,-5 0 0,2-6 0,-10-4 0,-3-4-21,-5-3 0,-1 0 41,-8 5 0,-3-5 294,-10 0 1,0-5 0,-1 5 0,-4 0 342,-3-1 1,1 8-145,-2-3 1,1 3 252,-5-3-261,0 6 1,1 2 0,-1 5 0,0 0 312,0 0 0,6 10-380,3 2 0,-2 10-226,2-1-5,0 3 0,4 7 0,1 2 0,2 1 1,3 0-145,1 1 0,-4 2-8,1 1 1,2-1 17,-2-3-206,0-3 1,0-7 0,1-2 0,-1-5 0,0-3-1459,0-1 981,6-6 0,-3-2-20,6-5 826,0 0 0,17-34 0,4-8 0</inkml:trace>
  <inkml:trace contextRef="#ctx0" brushRef="#br0" timeOffset="58">14715 6286 8001,'0'-24'359,"0"3"0,-6-2-180,-3 6 0,1 0 197,-5 4 0,2 5 1,-10 1-1,-2 1 50,-1 3 1,-3 2-132,-3 1-158,-2 6 1,-2 5 0,1 7-1,2 1 1,3 1-49,1-1-134,7 3 1,0 0 0,6 1 0,1 1 0,6-1-429,4 1 356,3-6 0,0 2 0,2-4 1,2-1-1,4-2-397,4-3 416,6-7 0,-1 3 1,7-6-1,3 0 1,0 0-109,0 0 0,-2-6 102,1-3 84,5-8 1,-5 2 0,0-6 0,-3-2-1,-2-3 129,-1-3 0,3 0 104,-6-5-172,0 0 1,-9-4 0,-1 0-1,-1-1 1,-3 1 300,-2 0 1,-1 7 31,0 5 1,0 6 544,0 8-417,-5-1 0,2 6-150,-6 3 1,2 9-363,-1 8 1,-4 3 224,4 9-320,2-2 1,-4 9 0,5-3-1,-1 2 1,0 1-205,4 4 0,0-4 81,2 2 0,0-4-90,0 4 225,0-5 0,2 2 0,2-6 0,6-1 0,4-2-674,3-5 1,0-3 93,-4-1 0,4-5-760,0 1 1049,5-7 0,-8 4 384,4-6 0,7-28 0,2-8 0</inkml:trace>
  <inkml:trace contextRef="#ctx0" brushRef="#br0" timeOffset="59">14931 5738 8001,'0'-14'0,"-1"-2"0,-2-1-697,-1 2 232,0 0 1918,4 3 5,0 5-1325,0 1 0,0 7 1,0 4-1,0 3 0,0 5 331,0 4-493,0-3 1,0 9-1,0-5 1,0 2 0,0 1-1,0-1 1,0-2-49,0 1 1,0-5-165,0 3 196,0-3 1,1-5 0,3-1 0,5 1 0,2-2 0,2-3-64,0-3 0,-1-6 101,1-4 1,0-6 0,1-4 0,2-1-10,1-2 1,-5-1 223,-3 2 0,-2-3 12,2 3 0,-4-2 1,-3 2 1036,2 4-401,-3 2-363,5 8-489,-12 2 1,5 15 0,-5 4-1,2 4 1,0 5 175,1 1 0,1 6-624,2-1 0,0 1 18,0-4 0,2-2 1,1-2-1,2-2-473,2-1 0,1 2 35,0-4 1,3 1 863,-2-1 0,25-8 0,7 2 0</inkml:trace>
  <inkml:trace contextRef="#ctx0" brushRef="#br0" timeOffset="60">17928 4896 7884,'-9'-4'67,"1"-2"1,-2 1 0,0-2 0,0 0 664,2-3-616,5 4 0,-3-1 1,6 3 466,0-5-540,6 4 0,2-1 0,11 6 0,6 0 0,11 0 311,9 0-354,7 0 0,19 0 0,-32-1 1,0 0-1,5 0 0,1-2 0,6 0 1,2-1-1,5 0 0,1 0 0,6-1 1,1 1-120,2-1 0,1 0 0,-20 2 0,1-1 0,0 0 0,0 0 0,-1-1 0,1 1 0,-1 0 0,0 0 0,0-1 115,0 1 1,1 0 0,-2 0-1,23-1 1,0 1 0,-22 1-1,0 1 1,0-1 0,0-1-1,-1 1 1,0 0-19,22-3 1,0 0 0,1 2 0,-1 0 0,-9 0 0,-1-1-1,1 1 1,-1-2-8,-3 1 1,1-1-1,-3 2 1,0 0 16,-5-1 0,-2 1 74,-4 0 1,-2 0 0,22-5 0,-12 2-1,-8 1 1,-11 4 726,-9 0-333,-6-4-165,-11 5-68,-1-5 1,-7 2-324,-4 0 0,3-5-79,-7 5 1,5 0-732,-5 4 319,7-6 1,-10 5 590,4-3 0,2 2 0,0 2 0</inkml:trace>
  <inkml:trace contextRef="#ctx0" brushRef="#br0" timeOffset="61">23232 4068 7966,'0'-13'14,"2"-4"1,2 0 0,4 0 0,4 0 0,2 0 995,3 1-768,3 2 0,5 1 0,1 2 1,1 1-1,1 3 0,3 1 0,0 3 379,1 2 1,-7 1-304,-4 0-387,-5 6 1,1 1 0,-9 6-1,-3-1 1,-4 1 0,-1 0 0,-1 1-192,-4 3 1,-6-1 0,-7 3 0,-2 0 73,-3-4 1,3 4 0,1-2 0,-1-2 172,0 0 1,4-3-1,1 1 1,3-2 337,4-2-339,-1 2 70,2-4 1,2 2 0,6-2 0,3 0 0,6 0 0,4 2 17,3-2 1,6 4-47,-2-2 0,-1 3 1,0 4-1,0 1 11,0-2 0,-5 0-24,2-3 1,-8 5 24,-5 0-52,-3 0 0,-1-4 0,-1 0 0,-5 0 0,-6-2 50,-8-3 1,-6 4-46,-4-4 1,-1-2-1,-4 0 1,1-2-234,-2 0 1,5 0-16,2-4 0,-3 0-160,3 0 139,-1-5 1,9 2 0,1-6 0,3-2 275,5-5 0,19-15 0,8-8 0,2-6 0,1 0 0</inkml:trace>
  <inkml:trace contextRef="#ctx0" brushRef="#br0" timeOffset="62">23449 3711 7966,'-6'-13'-47,"-5"-4"1,-6 0 0,2 1-457,0 2 1,3 1 336,-1 1 1,-4 4 0,-2 4 0,0 3 1037,-4 1 0,-1 5-487,-2 4 0,1 4 1,-2 2-1,-1 5 208,-2 4 0,0 0-340,5 10-200,-7 0 1,5 6 0,-4 2-1,2 5 1,-1 4-93,1 4 1,3 4 0,4 6 0,2 1 0,3 2 1,6-1-361,5-2 380,5-1 1,1-6-1,3-4 1,4-5-1,7-5 0,5-4 0,2 0 54,4-11 1,5 0 0,1-8 0,2-4 169,2-3 0,8-3-168,3-2 0,5-3-731,5-6 784,-4-6 0,16-7 0,0-9 0,-32 9 0,0-1 0,1-2 1,-1-1 91,-2-1 0,0-1 0,1-1 0,-1-1 52,1-3 0,-2-3 1,1-3-1,-1-1-146,-3 0 1,-1-2 0,0 0-1,-3-2 1,-2 2 0,-2-2-1,-2 0 1,-2-2-134,-2 0 1,-1-1 0,-1-4 0,-2-1 153,-1 1 0,-1-1 0,-3 0 0,-1 1 70,-3 3 1,-2 2-13,-11-34 0,-6 1 0,-13 8 0,-7 4 1,-5 8 304,-6 11 0,-6 2-284,-3 7 0,-3 6 166,4 7-585,-1 3 1,4 7 0,-2 2 0,-1 5-1,1 5-745,2 3 1,6 9-250,4 4 747,8 9 0,-2-1 1,8 5-1,4 2 1,5 5 476,5 6 0,3 0 0,2-2 0,5 1 0,3 7 0,1 10 0</inkml:trace>
  <inkml:trace contextRef="#ctx0" brushRef="#br0" timeOffset="63">2384 8505 7807,'0'-13'-34,"0"0"0,0 1 0,-1-1 0,-2 0 112,-1 0 1,0 1-1,4-1 1,0 0 0,0 0-1,0 1 222,0-1 0,-5 4 1,1 1-1,0-1 354,-2 2-374,5-4-193,-10 10 1,3-5-1,-4 6 1,-2 1 0,-3 5 165,-5 7-211,-2-1 1,-1 18 0,-1 1 0,1 8 0,-1 6 0,2 3 0,1 6-42,2 3 0,6 1 0,-1 1 0,6-5-133,6-6 0,5 0 0,6-6 0,7-6-32,5-4 0,2-11 154,5-4-54,-1-3 1,2-7 0,1-3-1,2-2 1,-1-4-271,-3-2 272,-6-9 1,4-5 0,-2-5 0,0 1-1,1-4 34,-2-2 0,-5-6 0,1 3 1,-3-1 88,-1 1 0,-6 3-133,-3 7 213,3 2 0,-7 8 0,2 4 217,-5 7 1,-6 11-187,5 10 0,-5 3 0,5 3 0,1 2-77,2 0 1,1 1 14,0-4 1,6-1-112,2 1-16,3-6 1,4-2 0,2-7 0,2-2 0,3-5-21,-1-3 0,-1-2-40,1-3 118,3-9 0,-10-7 0,3-5 0,-4-1 0,-3-1 157,-2-2 1,-5 2-48,2-3-139,-10-3 1,-2 6 0,-7-2 0,-2 3 0,-3 5-166,-5 4 1,1 4-142,-7 5 0,-1 2 1,1 7-1,3 4-334,5 3 0,-1 5 176,6 4 452,6 3 0,33 34 0,14 6 0</inkml:trace>
  <inkml:trace contextRef="#ctx0" brushRef="#br0" timeOffset="64">2869 8977 7836,'0'12'0,"0"-3"293,0-1 0,0-3 1004,0 3 787,0 1-1831,0-2-149,0-2 1,0-6 0,1-3-1,4-6 1,3-4-41,3-3 1,1-6-1,-2 2 1,-2-2-324,2 2 0,1-2 80,2 6 0,0 0 0,0 6 0,-2 1-108,-2 1 0,2 7 164,-3-3 1,4 5 61,0 5 18,1 7 0,-4 4 0,-1 4 1,2 0-1,1-2-66,2 0 0,0-1 34,0-4 52,-1 0 0,5-6 0,1-3 0,-1-2 0,0-4 30,0-2 0,4-7-71,-4-6 84,5-6 1,-6-1 0,4-6 0,-2 0-1,-2 1 307,-2-1 0,-3 2 12,-2 6-87,-3 4 0,-6 12 72,0 6 1,0 12-436,0 9 85,0 3 1,0 3 0,1 1 0,2 2-1,2-2-150,3-1 1,0-3 70,5-2 0,1-1-136,3-8 1,-3 1 0,5-10-1,-1-1-346,3-2 1,3-6 92,2-4 400,-1-8 0,-1-7 0,-1-7 1,-2-2-1,1-2-99,-3-2 1,-2-1 483,-8-1-166,2-4 1,-8 3 0,4-1-1,-1 7 1,-3 8 1814,-2 8-384,-7 4-1278,-1 7 0,-1 2 0,-1 10 0,1 5 0,-1 5 128,1 6 1,4 5-188,-5 4 0,6 4-219,-1 8 0,-2 1 0,2 6 0,1 5-314,2 3 0,-3 4-60,-1 7 215,-5 2 0,9-31 0,1-1 0,-2-1 1,0 0-1,0 31 0,2-9 132,0-5 1,0-14 134,0-6-80,0-6 1,2-14 0,1-7 54,1-8 0,0-2 121,-4-5-223,0-7 0,0-5 0,0-6 0,0-6 0,0-6-347,0-7 0,0-12-126,0-7 402,0-5 0,2 28 0,2 0 0,0-2 0,0-1 0,2-1 0,0 0 0,0-2 0,2 0-82,0 1 1,1 0 0,-2 4 0,1 1-649,3 2 0,0 1 915,4-27 1,4 27-1,-7 16 1,1 14 0,-2 9 211,-2 8 1,2 5-146,-2 11-90,2 1 1,-2-1-1,-2 1 1,0 1 0,-2 1 155,1 2 1,-2 4-260,-4-4 46,0-1 1,-5-2 0,-4 2 0,-4 0 0,-2 0 42,-2-2 0,-7-7-501,-2-3 283,1-3 0,-6-3 1,4-2-1,0-5 0,0-3 160,3-1 0,5 0 0,-2 0 0,0 0 0</inkml:trace>
  <inkml:trace contextRef="#ctx0" brushRef="#br0" timeOffset="65">4629 8709 7771,'-7'-13'15,"-5"0"0,4 1 1,-4-1-1,-2-1 1,-1 0 241,-2 1 0,-6-1 0,2 9 1,-3 3-1,-3 2 0,-2 5 575,0 8 1,-5 11-510,4 10-239,0 3 0,0 5 1,1 2-1,2 0 1,4 0-1,7-3 1,6-1 36,6-2 1,3-5-188,1-3-10,5-9 1,3-8 0,6-9 0,3-3 0,4-4 0,3-4 0,2-8-159,-1-8 0,1 0 0,-1-8 0,-1 0 91,-3-3 0,2-3 1,-6 0-1,-1 2 66,-2 1 0,1 0 0,0-3 0,-5 5 289,-3 6 0,-3 6-116,-4 7 0,0 13 0,-2 9 0,0 11 157,-3 8 1,1 0-243,4 6 1,0 0 0,0 3 0,0-1 75,0-2 1,6-6-19,2 2 0,5-5-402,4-3 242,-3-4 0,12-11 1,-2-3-1,4-4 1,0-4-200,-1-4 0,3-11 181,0-6 1,4-8-1,-4-9 1,-2-5 139,-1-3 1,-2-6-27,1-4 0,-14 25 0,0-1-641,-1 0 0,-1 0 712,0 0 1,-1 0 0,2-27 0,-1 5 0,-3 9 796,-1 9-458,-2 19 0,-8 11 689,-1 14-889,-5 3 1,3 16 0,-5 4 0,-1 4-1,0 6-161,0 4 1,1 4-59,-1 6 0,4 0-99,1 0 46,5 0 0,-3 0 1,6 0-1,0-1 1,2-3-460,2-5 1,5-8 932,8-4 0,1-5-604,3-3 3,3-10 0,-2-6 0,6-7 0,3-4 0,0-5-312,0-5 0,3-6 250,-4-9 0,0 1-90,-5-5 287,1 0 0,-2-4 0,-1 1 0,-5 3 0,-2 6 334,-5 5 322,-1-1 531,-3 16-845,-7-4 0,-3 18 0,-4 4 1,0 7-1,1 7 417,1 4 1,-4 4-428,5-3 1,0-2-376,4 3 144,0 3 0,0-8 0,0 2 1,1-4-1,3-2-375,5-1 0,2-3-939,2-9 0,1-2-742,3-6 1499,-3 0 0,10-3 0,-2-4 505,2-6 0,2-26 0,2-11 0,2-2 0,0-1 0</inkml:trace>
  <inkml:trace contextRef="#ctx0" brushRef="#br0" timeOffset="66">5623 8186 7801,'-25'-13'0,"-1"1"0,1 0 175,-1 4 0,1 2-35,-1 6 1,5 0 0,1 2-1,2 2 16,2 4 0,2-1-304,1 2 1,0-1-1,1 7 1,-1 0-312,0 2 1,0 2 458,1-2 0,-24 31 0,16-18 0,-1 1 0</inkml:trace>
  <inkml:trace contextRef="#ctx0" brushRef="#br0" timeOffset="67">4922 8607 7818,'-13'0'0,"2"1"746,2 4 1,4-3-582,5 7 0,7-5 224,5 5 1,7-6 157,6 1 0,7-4 0,2-3 1,2-3-346,3-1 0,0-1-1008,4-5 1,-2 0 457,6 0 1,-1-1 347,5-3 0,-2-7 0,4-6 0,5-4 0,-1 0 0</inkml:trace>
  <inkml:trace contextRef="#ctx0" brushRef="#br0" timeOffset="68">6159 8492 7818,'-26'7'0,"2"3"0,3-6 0,4-1 0,14-24 0,4-7 0</inkml:trace>
  <inkml:trace contextRef="#ctx0" brushRef="#br0" timeOffset="69">5942 8288 7818,'-7'-13'49,"-4"6"0,3 4 1,1 6 546,3 6 0,-2 9 0,2 8 0,1 6 554,2 5-1020,-5 7 0,5-3 1,-5 6-1,2 1 0,0 3 30,1 4-188,1-2 0,2-2 0,0-9 0,0-5 0,0-6-245,0-5 176,0-9 1,2-4 0,2-11 0,5-6 0,1-7 0,-1-6-39,0-3 1,-1-1 0,5-5 0,1-1-63,3-2 1,-1-4 65,5-5 132,0 5 1,1-2 0,-1 5 0,2 2 0,1 4 148,1 7-106,1 0 0,-2 17 1,-3 0-1,-4 8 1,-3 9 100,-1 9 0,-6-1 0,-3 6 0,-2 0 38,-2 3 1,-2-2-113,-2-3 1,-7 2-168,-6-1 114,-6 0 1,3-9 0,-5-1-1,-1-2 1,1-2-32,-1-2 1,1-7-77,-1-2 1,1-4 106,-1-1-448,6 0 1,-1-6-1,7-4 1,4-4-1,3-4-724,4-2 0,5-6 1154,6-3 0,13 0 0,6 0 0,7-2 0,0 1 0</inkml:trace>
  <inkml:trace contextRef="#ctx0" brushRef="#br0" timeOffset="70">6401 8594 7818,'0'9'214,"0"-1"1,0 1-81,0 3 0,0 3 272,0 2 1,0 2 0,0 7 0,0-1 380,0 1 0,0-1-667,0 1 0,0-2 0,0-1 1,0-3-587,0-2 1,0-1 304,0-4 1,4-5 263,1 1-37,-1-6 0,1 2 0,4-6-66,2-3 0,4-39 0,0-18 0,2-5 0,0-1 0</inkml:trace>
  <inkml:trace contextRef="#ctx0" brushRef="#br0" timeOffset="71">6490 8326 7818,'-20'-4'439,"3"0"0,0-2-470,5 2 1,-4 3-219,8-4 1,1 4 0,-1 2 229,3 4 1,1-3-374,4 7 0,1-1 392,3 5 0,60-6 0,-22-4 0,0 0 0</inkml:trace>
  <inkml:trace contextRef="#ctx0" brushRef="#br0" timeOffset="72">6745 8301 7823,'-7'0'208,"2"0"1,0 1 154,1 4 0,-2 6 221,2 6 1,3 7 0,-4 1-1,4 8-8,1 4 1,-1 7-473,-4 3-114,4 8 1,-5-3 0,6 4 0,0-5 0,2-5-574,2-3 79,-3-9 0,11-4 1,-4-9-1,5-6 0,3-5-1990,1-5 2111,5-4 1,-2-8 382,6-6 0,5-22 0,3-11 0,3-5 0,1-1 0</inkml:trace>
  <inkml:trace contextRef="#ctx0" brushRef="#br0" timeOffset="73">7039 8632 9560,'-8'6'777,"4"3"1,3 3-464,1 5 0,-4 2-298,-1 2-26,1 3 0,4-4 0,0 5 0,0 1 0,0-1-341,0 1 1,4-6 31,1-3 0,4-3-1508,0-1 888,2-1 939,2-4 0,28-54 0,-17 14 0,0 0 0</inkml:trace>
  <inkml:trace contextRef="#ctx0" brushRef="#br0" timeOffset="74">7319 8263 7823,'-6'-13'377,"-2"0"1,1 6-27,-2 3 0,5-2 338,-4 2 0,3 0-338,-3 4-383,5 0 1,-3 1-1,5 2 1,-2 3-485,-1 1 1,0 5 0,4 5-1,1 0-1209,3 2 1725,-2 1 0,32 22 0,1 5 0</inkml:trace>
  <inkml:trace contextRef="#ctx0" brushRef="#br0" timeOffset="75">7561 8301 7823,'0'-9'140,"0"1"508,0-2 1,0 3 0,-1 0 1247,-3 1-1713,2 2 1,-3 10 0,5 3-1,0 7 1,0 5-40,0 3 1,0 8 0,0 2 0,0 2-159,0 3 1,0-1-506,0 0 162,0 6 0,0-4 0,0 2 1,0-3-1,0-4 0,0-2 1,0-4-1449,0-5 1,1-4 1804,3-7 0,-8-46 0,3-11 0</inkml:trace>
  <inkml:trace contextRef="#ctx0" brushRef="#br0" timeOffset="76">7370 8671 7823,'-13'0'0,"1"0"0,0-2 644,4-2-450,-4 3-191,11-5 0,-3 6 0,9-1 0,7-2-86,3-2 0,9 1 0,2 3 0,7-2-10,3-1 1,3-5-138,-1 5 0,-4-5 156,0 5 0,0-4 0,3 3 0,-3 1 64,-5-1 1,-2 3 195,-1-2 1,-6 7-225,-3 1 237,-3 6 1,-6-2-1,-1 8 1,1 1-1,-3-1 157,1-2 0,4-3-247,-2-2 1,-1 2 110,2-3-259,-1-2 0,1 0 1,-1-6-1,2-2 0,0-2-195,-1-4 0,2-8 164,-2-1 0,0-4 33,0 4 109,2-6 0,-8 3 0,4-5 0,-1-1 0,-3 2 160,-2 3 0,-1-2-38,0 6 585,0 0-250,0 10 0,0 4-1,0 12 1,0 5-278,0 11 1,0 2-293,0 3 0,0 4 0,-1 7 1,-4 5-5,-3 3 0,-3 2 22,-2 13 0,0 2-94,7-28 1,-1 1 0,1 1-1,0 1 1,-1-1 0,1 0-1,0 0 1,-1 0 50,1-1 0,-1 0 1,1-2-1,1-1 58,-3 32 1,2-11 41,6-14 1,0-11-1,-2-6 316,-2-8-244,3-9 1,-6-7 10,2-10-36,-7-1 1,-4-15-1,-5 3 1,0-4 0,-1-5 233,1-4 1,6-7-213,-2-2 1,8-4 31,5 5 66,2-1 0,4 0 0,2-3 0,6 2 0,7 5-578,8 3 0,4 8 124,9-2 1,-1 5-676,10 3 1,-5 5-1,3 9 1,1 4 927,-1 2 0,-9 31 0,0 6 0</inkml:trace>
  <inkml:trace contextRef="#ctx0" brushRef="#br0" timeOffset="77">2104 9691 7741,'-13'-7'19,"0"-3"0,2 4 0,1 0-178,2 1 0,6-1 0,2 3 0,7-1 468,5 1 1,5 2-240,0 1 0,1 0 1,-2 0-1,2 0 230,2 0 1,3 0-118,6 0-84,-2 0 1,10 0 0,-3 0 0,4 0-1,5 0 1,5 0 0,6 0 23,5 0 1,9 0 0,-31 0-1,0 0 1,2 0 0,0 0-107,1 0 0,1 0 0,2 0 1,0 0-1,0 0 0,-1 0 1,2-1-1,0 0-113,0-1 1,1 0 0,4 1-1,0-1 1,1-1 0,-1-1-1,1 1 1,-1 1 57,2 0 0,-1 1 0,0-2 0,1 0-1098,-1 1 0,2 0 1123,4-3 1,1 0-1,-3 4 1,1 0 0,3-1-1,0-1 1,-2 1 0,0 0-1,0-1 1,0 0-5,0-1 0,1 1 21,3 2 0,1-1 1,-3-3-1,0 0 0,1 2 1,1 0-1,-2 1 0,0-1 1,0 0-1,0 0 2,2 2 1,-1-1 0,1-1 0,1 1 0,0-1 0,1 1 0,-2 1 0,-1-1-212,-1 2 1,0-1-1,0-1 1,0 0 220,2 0 0,-1 0 0,1-1 0,1 0-88,0 0 1,1 2 73,-1 0 1,-2 0-1,-1-2 1,-1 0 0,1 3-1,-1-1 1,1 0 0,0-1-1,0 0 1,-1 0-2,-2 0 0,0 1 0,1 0 0,-1 1-182,-6 0 0,0 0 0,1-2 0,0-1 245,1 1 1,0 0-41,1 0 1,-2 0-1,-3 2 1,-2 0-1,-1 0 1,-1 0-1,-3-1 1,-1 1-1,-2-2 1,-2 1 73,36-4 0,-8 1 125,-4 4 0,-8 0-148,-13 0 43,1-5 1,-7 3 0,-2-2 0,-5 1 0,-3 0 1080,-5-1 0,-7 0-970,-2 4 1236,1-6-1314,-2 5 1,-2-6 1174,-5 2-1319,0 4 0,0-6-91,0 3-134,0 2 0,0-5 0,-1 4-1377,-3-1 1250,2 0 1,-5-1-714,3 1-178,3 0 1236,-5 4 0,12-6 0,1-1 0</inkml:trace>
  <inkml:trace contextRef="#ctx0" brushRef="#br0" timeOffset="78">8926 8543 7800,'-13'-5'-172,"0"3"1,0-4 0,1 2 707,-1 0-129,0 0-316,6 4-58,1 0 1,8 0 69,2 0-107,-2 0 0,5 0-608,-3 0 512,-3 0 1,6 0-1,-2 0 44,-4 0 120,5 0-28,-6 0 1027,0 0-872,-6 0-97,5 0 0,-6 0 11,2 0 19,4 0 1,-6 0 170,3 0-260,2 0-47,-4 0-105,6 0-736,0 0 0,23 0 0,5 0 0</inkml:trace>
  <inkml:trace contextRef="#ctx0" brushRef="#br0" timeOffset="79">8951 9002 8578,'-7'-1'1438,"1"-3"-896,1-5-449,3 3 0,-3-1 0,3 4 0,-1-2-150,-1-2 1,0 2-1,3-2-197,-4 2 110,4 0 125,-10 11 1,9-3-1,-4 4 1,2 0-1,0 0 158,1 3 0,2-3-90,1 2 1,0-8 0,1 1-171,3-5 0,-1-7 1,6 1-98,1-2 0,-3 2-79,1 1-242,-5 5 1,4-7 538,-3 6 0,-14 28 0,2 11 0</inkml:trace>
  <inkml:trace contextRef="#ctx0" brushRef="#br0" timeOffset="80">8913 8581 7800,'-14'0'88,"-3"0"1,-3 0-48,0 0 1,2 5 0,5 0-1,2 2-510,2 3 844,3 2 1,6 0-1,2 0-20,2-4 0,3 2-224,6-6-155,0 1 1,1-7 0,1-2 0,2-4 0,0-4 0,0-1 0,0 1 2,-1-1 0,-3-1 0,-3-2 0,-2-1 49,2 2 0,-4 0 1,-2 3-1,-3-1 34,-1 0 1,0 0 0,-1 2 0,-3 3 13,-5 3 1,-6 4 2,-2 1-128,-6 0 0,9 7 0,-3 4 0,1 6 0,1 5-1092,-2 5 824,0-2 1,8 6-1,2-5 1,1-1-1,4 1 317,0-1 0,14 1 0,2-1 0</inkml:trace>
  <inkml:trace contextRef="#ctx0" brushRef="#br0" timeOffset="81">8887 8938 7803,'-12'10'-52,"-1"3"1,4 3-104,1-4 1,1 1 383,-2 0-15,4 0 0,5-5 0,0 1 993,0 1-1022,5-5 1,2 0 0,6-10 0,0-3 66,0-4 0,-1-2-173,1-3 1,0 2 0,0-5-1,-1 0 10,1 0 0,-1 3 51,-4-4 1,-1 5-16,-3-1 1,-2 3-275,2 1 0,-4 6-88,-4 3 0,-3 10 48,-6 7 1,0 2 0,2 9 188,2 3 0,-2 35 0,4 6 0</inkml:trace>
  <inkml:trace contextRef="#ctx0" brushRef="#br0" timeOffset="82">13656 8479 8195,'0'-12'-62,"0"-1"0,0 0-346,0 0 697,0 6 0,-4-4 1,-2 2-1,-1 0-104,-3 0 0,-5 5 1,-4 8-1,0 6 51,-4 6 1,-1 3-252,-2 7-21,1-1 1,-1 7 0,1 2-1,1 2 1,1 3 0,5-1-1,2 0-87,5 0 1,8-1-1,4-3 1,11-4 40,7-3 1,13-7-1,6-5 1,7-5 0,5-5 0,2-4 0,2-2 1,3-5 18,1-7 0,4-1 0,2-7 0,-6-2 71,-4-1 1,-5-6-1051,-2 0 1088,3-5 1,-18 8 0,-2-3 0,-11 5 0,-10 2 532,-4 2-513,-4 0 0,-8 1 0,-6 4 0,-8 5 0,-7 4 39,-6 1 0,-3 2-169,-1 4 1,-6 0 0,-2 1-1,1 5-395,3 7 1,-1 0 53,5 4 1,0 1-525,12-1 614,-2 0 314,19 1 0,-6-1 0,10 0 0,1-5 0</inkml:trace>
  <inkml:trace contextRef="#ctx0" brushRef="#br0" timeOffset="83">13886 8059 8195,'-13'-19'-53,"0"-1"1,2 1 34,3 2 0,-2 2 1396,5 3-753,1 5 0,4 7-490,0 8 0,0 9 0,0 4 0,-1 5 119,-4 4 1,4 4 103,-3 8-301,2 3 1,2 12-1,0 3 1,0 3-1,-1 5 32,-1-32 1,0 1-94,1 2 1,0 2 0,-3 3-1,-2 2 1,3 2 0,1 0-1,-1 0 1,0-1 0,0-2-1,-1-1-858,0-2 1,1-2 819,1-3 0,1-1 0,-5 29 0,6-10 0,0-7 0,0-11-52,0-7 1,0-10-1,0-3 1,0-3-233,0-2-154,0-4 130,0-3-532,-5-5 1,3-1 881,-2-3 0,8-9 0,3-7 0</inkml:trace>
  <inkml:trace contextRef="#ctx0" brushRef="#br0" timeOffset="84">14319 9257 8191,'-1'-8'24,"-2"-1"1,-3-1 0,-1 0 100,-3 2 0,5 4 0,1 8 0,2 6 0,2 5 705,0 7 0,0 6-805,0 2 0,0 4 0,0-5 1,0 0-321,0-2 1,0-2 95,0 1-127,0-1 1,0-1-1,0-2 1,2-4-1,0-1-1520,3 0 1846,5 0 0,-3-55 0,5-13 0</inkml:trace>
  <inkml:trace contextRef="#ctx0" brushRef="#br0" timeOffset="85">14319 9359 8191,'0'-18'0,"0"-2"-161,0-6 245,0 1 1,0 5-1,2 3 1,2 2 0,5 0 1569,2 3-1484,7-10 0,-2 20 0,5-8 0,0 4 0,1 2 359,-1 1-514,0 1 1,-2 8-1,-5 3 1,-6 3-1,-2 4-310,-3 1 0,-3 6 0,-5-2 1,-4 3-8,-7 1 1,0 1 94,-5-1 0,4 0 362,-4-4-164,5 3 1,-2-10 0,7 3 0,1-3 146,1-1 109,6-6 0,0-1 19,12-6-242,-1 0 1,17 0 0,-4 0 0,3 0 0,1 0 16,1 0 1,-5 0 6,0 0 0,-5 5 15,1 4-86,-3 2 0,-1-1 0,-2 2 0,-2 2 0,-5 0 77,-3 0 0,-6-5 122,-4-1 1,-2 1-119,-2 3-3,-5 1 0,-1-6 0,-3-3 0,0-1 0,0 0-35,-2 1 1,2 1-189,1-5 0,4 0-714,-4 0 260,5 0 0,-1-6 622,9-3 0,26-18 0,15-8 0,2-3 0,1-1 0</inkml:trace>
  <inkml:trace contextRef="#ctx0" brushRef="#br0" timeOffset="86">15110 8671 8191,'-7'-9'185,"3"1"1,2-2 248,2-2 1,2 4 0,2 1 0,6 1 0,5 3 0,7 1-271,2-3 1,7 4 0,3-3 0,3 2-545,1 2 1,-1 0 0,-2 0 0,-2 0-876,-2 0 1,2 2 1254,-8 2 0,-48 20 0,-21 10 0</inkml:trace>
  <inkml:trace contextRef="#ctx0" brushRef="#br0" timeOffset="87">15123 8875 8191,'-13'0'0,"2"-2"157,2-2 201,-2 3 0,12-5 0,3 6 1,13 0-228,10 0 1,6 0 0,5 0 0,2 0-566,2 0 434,4 0 0,-1-8 0,11-5 0,1 0 0,5-1 0,0 0 0,0-1 0</inkml:trace>
  <inkml:trace contextRef="#ctx0" brushRef="#br0" timeOffset="88">17673 8288 8191,'0'-13'-40,"0"1"1,0-1 0,-2 2 0,-2 2-251,-4 5 0,-5 2 1,-4 4-1,-6 3 1050,-5 8-588,-5 6 1,-5 6-1,0 2 1,1 1 0,2 4 470,1 0-620,5 2 1,5 4 0,11-1-1,8-3 1,6-4 0,8-3 0,9-3-33,9-3 1,7-7 0,9-6 0,3-3-53,4-2 1,1-2-1,0-1 1,0-1-3,0-3 1,0-3-1,1-7 1,1-2 35,-2-1 1,1-6-1,-9 2 38,-1-3 1,-9-3-1,-6-1 1,-9-1-1,-9 4 1,-7 4-1,-4 2 36,-7 4 1,-6-2 0,-15 2-1,-4 5-97,-3 3 0,-1 3-78,-1 4 11,-5 0 0,1 2 0,-4 0 1,4 4-1,4 1-470,0 3 0,3-3 1,3 2 586,7 1 0,52-5 0,18 1 0</inkml:trace>
  <inkml:trace contextRef="#ctx0" brushRef="#br0" timeOffset="89">17902 7982 8191,'-8'-25'95,"-1"-1"0,2 1 161,-1-1 0,-2 6 170,6 3 1,-2 3-34,2 1 0,2 8-9,-2 5-335,3 0 0,1 17 0,0 0 1,0 7-1,-2 6 0,-1 5 1,-2 6 179,-2 6 1,-2 8-1,-4 5 1,1 3-215,-1 5 0,4-32 1,-1 1-1,0 3 0,-1 2 1,0 1-1,0 2-6,0 0 0,0 2 0,0-1 1,0 0-785,2-3 1,1-1 729,-1-1 0,1 0 0,-4 30 0,4-6 0,4-10 0,2-14-507,2-12 316,0-10 1,4-6 0,2-1 0,1-4-693,3-4 566,-4-2 0,5-2 0,-2-2-630,2-2 0,0-3 992,-2-6 0,19-22 0,0-6 0</inkml:trace>
  <inkml:trace contextRef="#ctx0" brushRef="#br0" timeOffset="90">18298 9104 8197,'11'-13'0,"-1"2"0,-3 1-737,-1 2 1,4 3 1039,-2-3-185,-2 5 0,-1-4 0,-6 4 0,-3-1 0,-6 1 146,-6 2 0,1 1 0,-7 0 0,0 0 176,-2 0 1,-2 5 71,1 4-413,-1 2 0,5 3 0,1 2 0,2 2 0,2 1 0,3 1 0,5-2-102,4 0 1,2 4 0,2-5-1,3 0-179,6 1 0,5-5 64,11 0-66,6-1 0,3-10 0,9 2 0,5-4 0,6-4-1696,5-5 1880,4-2 0,-8-10 0,4-5 0,5-1 0,0-1 0</inkml:trace>
  <inkml:trace contextRef="#ctx0" brushRef="#br0" timeOffset="91">19254 8326 8187,'0'-12'24,"0"-1"0,0-1 0,0-2 0,1 1 0,4 2 367,3 3 1,5 6-1,4-3 1,6-1-247,5 1 0,5 5 0,6-3 0,2 4-182,2 1 0,5 0-404,-1 0 1,-5 4-1,-4 2 1,-6 1-829,-5 3 1269,-2 1 0,-45 13 0,-11 3 0</inkml:trace>
  <inkml:trace contextRef="#ctx0" brushRef="#br0" timeOffset="92">19292 8505 8187,'-12'-6'84,"-5"3"0,0-4 301,1 2 1,9 0-159,7 5 1,7 2 0,10 1-1,6 1-254,5-1 1,5-2 0,5-1-1,1 0-357,4 0 1,2 0 0,8 0 0,1-1-365,1-3 0,10-4 748,-1-4 0,-20-4 0,6-5 0,2 0 0,2-3 0,0 1 0,1 0 0</inkml:trace>
  <inkml:trace contextRef="#ctx0" brushRef="#br0" timeOffset="93">20669 8033 8187,'0'-13'-168,"-1"1"116,-3-1 0,1 6 1,-6 1-1,-1 2 813,-1 0 1,-3 5-455,-3 8 0,-1 8 0,-5 4 0,3 4 33,2 5 0,-4 3-225,5 5 0,5 0-257,3 0 117,6 1 1,-1-3 0,8-2-1,6-4 1,6-3-124,5-1 1,5-7-1,3-3 1,5-6 23,3-6 0,0-4 92,-3-4 1,6-5 40,-6-8 0,0-2 1,-9-8-1,-1-3 349,-3-4 0,-2-3-166,-6-1 1,-6-2 94,-3-2-181,-3 2 1,-8-4 0,-4 7 0,-6 3-1,-3 5 166,-3 2 0,-1 7-117,-1 3 1,-5 8-598,0 5 160,-5 3 0,7 8 0,-5 4 1,2 7-1,3 5-918,1 4 0,3 7 1200,2 0 0,17 2 0,3 5 0,3 2 0,0 1 0</inkml:trace>
  <inkml:trace contextRef="#ctx0" brushRef="#br0" timeOffset="94">11323 10787 8155,'0'-25'-133,"0"4"0,0-1 1,1 1-1,2 1 1,1 3 937,-1 3-132,-1 1 0,-4 8-467,-2 5 0,-5 11 0,-6 10 0,-4 5-313,0 4 1,-7-1 4,-4 10 48,-5 2 1,2 10-1,-3 0 1,0 0-1,2-2 1,0 1 0,2-3-113,2-4 1,4 1-1,6-15 1,6-5 76,4-6 370,8-9-211,-4-4 0,13-16 1,4-6-1,5-7 0,1-4 1,0-4 2,0 0 1,6-4-1,-2-6 1,3-3 51,1-1 1,-3-2-391,-1 6 168,0-7 1,6 8 0,0-3-1,0 5 1,-4 8 27,-4 7 0,-2 11 1,-4 9-1,0 4 251,0 4 1,-1 9 22,1 8 1,0 7-173,0 2 0,-1 8 1,3-2-1,0-1 13,2 2 1,4 4 23,-4 1 0,0 1-252,-4-5 1,4-5-1,0-4 1,-1-2-108,-2-1 1,-1-6 203,-1-3 0,1-7-57,0-2 55,0-5 0,-5 3 0,-2-5 104,-5 3 1,-5-2-56,-13 2 0,-9-1 295,-8 1-206,-2-3 0,-8 11 0,-4-4 1,-6 4-1,-4 0 125,0 1 1,-5-2 153,4-2 0,2 2-220,2-2 0,5-4 1,8 0-1,9-4-244,9-1 129,11 0 0,9-1-416,8-4 1,9 3 0,8-5 0,5-1-1535,4 1 1955,8-1 0,4-3 0,6-2 0,6-1 0,0 1 0</inkml:trace>
  <inkml:trace contextRef="#ctx0" brushRef="#br0" timeOffset="95">12407 10915 8155,'-5'-17'0,"1"0"0,-4 0 71,3 4 0,0 6 30,1 3 1,1 2 663,-6 2-663,-5 6 1,-7 3 0,-8 8-1,-2 2 1,-1 3 100,-4-1 0,1 4 0,1 5 0,6-2-139,5-1 1,6 3 36,8 0 1,4-2-315,5-7 155,0 4 0,11-11 0,7 3 1,9-5-1,7-2 37,3-1 1,7-6 0,3 1 0,4-4-41,4-4 0,2-3 46,2-6 1,-3 0 48,-10 0 0,2-4 0,-5-2 0,-5-4 187,-7-4 0,-6 0-90,-13 6 1,-5-3 5,-2 2-111,-10-2 0,-7 5 1,-10 2-1,-3 2 1,-5 3-205,-4-1 1,-7 6 51,-2 3 1,-3 2-518,3 2 409,1 0 1,2 0 0,-1 2 0,1 2 0,6 4-665,7 4 0,10 0-53,0 1 951,9 0 0,36 0 0,15-1 0</inkml:trace>
  <inkml:trace contextRef="#ctx0" brushRef="#br0" timeOffset="96">12547 10596 8155,'-13'-18'0,"0"-1"0,1-2 322,-1-3 1,4 10 639,1-3-676,5 8 1,-3 5-1,5 10 1,-2 6-98,-1 8 1,-5 6 0,4 3 0,-2 6 138,-3 1 0,0 8-99,1 3-194,-2 8 1,4-1 0,-6 6 0,0 1 0,1 1-155,-1 2 1,0 2-1,2-1 1,1-4 24,1-3 0,7-2 73,-3-5 1,4-6-174,1-3 0,0-8 0,0-4 0,1-4-440,4-5 0,0-3 68,4-5 1,2-1-865,-2-4 1430,2 3 0,36-26 0,8-1 0</inkml:trace>
  <inkml:trace contextRef="#ctx0" brushRef="#br0" timeOffset="97">12764 11489 8155,'0'-9'728,"0"1"-184,0 5-94,0-3 0,-4 17 0,-1 6 1,2 6-1,2 3-24,1-1 1,-4 2-990,0 3 333,-1-3 0,1 4 1,0-6-1,1 1 1,0-2-1,0-1 1,-1-3 229,1-2 0,7-29 0,4-12 0</inkml:trace>
  <inkml:trace contextRef="#ctx0" brushRef="#br0" timeOffset="98">13873 10953 8075,'-4'-13'468,"-2"2"0,1 1 0,-1 2-129,3-2 0,3 4 1,6 0-1,6 2-385,8 0 123,4-6 1,8 9 0,2-5 0,2 2-1,4-1 1,1 3 0,0 0-495,-4 2 0,-4 0-1827,-8 0 907,-5 0 1337,-2 6 0,-50 29 0,-12 13 0</inkml:trace>
  <inkml:trace contextRef="#ctx0" brushRef="#br0" timeOffset="99">13937 11119 8075,'-13'0'0,"-4"1"-233,0 4 490,0-4 0,6 6 0,5-4 1595,10 1-1812,3 0 0,19-4 0,-2 0 0,7-1 0,5-2 1,5-3-1,3 1-578,4-1 1,1-4-408,2 2 1,2-4 944,2 0 0,-4-10 0,11-7 0,2-1 0,-11 5 0,0 1 0,1 0 0,-1-1 0</inkml:trace>
  <inkml:trace contextRef="#ctx0" brushRef="#br0" timeOffset="100">15633 10494 8075,'0'-24'0,"0"4"0,0-5 0,0 6 887,0 5-337,0 7 0,-6 4 135,-2 12 0,-5 5-550,-4 11 1,1 5 0,-5 3 0,-2 2 56,-1 5 1,-3 7-611,-2-1 323,2 4 1,-5-1 0,8-2 0,2-4 0,3-5-602,5-4 428,-1-3 0,10-14-152,1-8 402,0-9 1,15-15 0,-2-2 0,2-4 0,2-4-113,-1-5 96,7-3 1,-1-5 0,5 0-1,-2 0 1,0-1-117,-1 1 1,4-4 230,-2-1 1,-4 6-166,-1 7 180,3 4 0,-6 6 1,3 4-1,-3 6 169,-1 6 0,0 12-199,-1 5 1,1 8 13,0 1-124,0 2 1,4 1 0,0 1-1,0-1 1,0 1-189,0-1 0,0-3 61,-5-1 1,3 0-137,2 5 230,-3-1 0,4-4 0,-6-1 0,-2-1 0,-3-4-380,-2-1 242,0-1 444,-5 0-207,-6-6 0,-8 3 1,-10-6-1,-6 0 1,-4 1-79,-6-1 0,0 4 101,-6-3 53,-1-1 0,-3 0 0,4 0 1,2 1-1,3-1 301,2 0 1,0 2-579,9-2-423,6-3 364,11 5 1,10-6-1,13 0 238,11 0 0,21-7 0,9-3 0,7-1 0,0 1 0</inkml:trace>
  <inkml:trace contextRef="#ctx0" brushRef="#br0" timeOffset="101">16857 10558 8075,'-10'-17'0,"-3"0"0,-2 4 46,2 5 0,-1 5-91,-3-2 0,-5 5 0,-6 5 0,-3 5 286,-2 5 1,-1 4 75,-4 2 0,1 3 0,5-3 0,6 3 14,8 2 0,5-5-411,4 0 101,4 1 0,8-3 0,4-2 1,8-2-1,7-4 107,4-3-197,8 4 0,-1-11 0,5 3 0,1-2 0,0-2-388,4 0 431,2-6 1,0 1 0,-1-5-1,-1 0 1,-1-3 55,-1-3 0,-2-6 0,-7 0 0,-6 0-9,-8 1 1,-9-4-30,-5 4 0,-4 3 281,-4 1-258,-9-3 0,-13 10 0,-9-1 1,-7 2-1,-8 3-329,-4 1 0,0 1-222,7 4 1,-1 5-599,6 4 798,-6 2 0,14 0 1,1-1 335,9-1 0,34 5 0,13 6 0</inkml:trace>
  <inkml:trace contextRef="#ctx0" brushRef="#br0" timeOffset="102">16921 10188 8075,'-10'-18'0,"-2"-2"0,1 0 166,1 3 1,6 4 187,-5 5 0,5 2 1,-3 7 721,1 4 0,-2 3-882,4 9 0,-6 3 0,3 7 0,-2 3 192,1 4 1,3 4-21,-3 4-289,5 9 0,-7 2 1,6 4-1,0-1 1,-1 4-1,0 2 0,-1 2-266,0 0 1,1-8 78,0-5-218,4 0 1,-6-11-1,4 1 1,-3-6 0,1-6-422,-1-7 1,-2 1-1,3-6 1,2-1 748,2-2 0,-5-13 0,-1-2 0</inkml:trace>
  <inkml:trace contextRef="#ctx0" brushRef="#br0" timeOffset="103">16984 11042 8075,'15'-25'0,"2"1"0,4 1 154,3 2 1,3 7-153,3 1 1,-5 6 0,2 7 0,-6 0 319,-2 0 0,-2 1 284,-5 4 0,-5 2 0,-2 7 0,-4 3-536,-1 4 1,-1 3 0,-5 2 0,-7-1-36,-7 1 0,-4-1-458,-1 1 352,-1-1 0,2-1 0,3-1 0,4-3 0,3-2-1,1-2 447,0-8 1,8 2-131,5-6 1,7 1 0,10-7 0,4-1 416,3-1 0,6-6-725,0 2 1,8-4 103,-4 0 0,6 3 0,-6 1 1,1-1-379,-1 2 1,0-3 84,-9 6 1,2-2-145,-10 2-452,0 3 0,-4-5-437,0 6 772,-6 0 0,-3 0 0,-7 1 513,-1 4 0,-23 2 0,-1 5 0</inkml:trace>
  <inkml:trace contextRef="#ctx0" brushRef="#br0" timeOffset="104">6949 12700 8105,'0'-13'-65,"-4"5"1,0-1-1,0-1 1,-1-1-1,1-2 1,3 0-1,3 1 337,7-1 1,2 0 0,3 0-1,3-1 254,5-3 0,2 3-415,1-3 1,5-1 0,1 1 0,0 1 179,1 2 0,-1 7-51,-2 3-223,-7 2 1,2 4 0,-13 2 0,-2 6-1,-5 7 1,-4 7 0,-6 6-104,-7 2 1,-2 2-1,-9 4 1,-3 1-73,0-1 1,0 0 0,3-1 0,3-3-49,4-4 0,3-7 145,1-2 180,6-6 1,4-2 0,11-9 0,9-2 0,6-2-1,4 0 287,3 0 0,-2-2-348,6-2 0,-1 3 1,1-4-1,-5 5 82,-2 5 1,-7-1-155,-3 9 1,-4-3 0,-5 8 0,-3 0-92,-4 4 1,-2 0 83,-4 0 0,-3 2-37,-9-3 90,-3-3 1,-1 1-1,0-8 1,-4-1-1,-1-3 7,-4-1 1,-4 2-22,4-3 1,0-1-375,5-4 187,-1 0 1,-1 0 0,0-2 0,1-2 0,3-3-1585,3 0 904,3-4 849,4 4 0,46-40 0,11-8 0</inkml:trace>
  <inkml:trace contextRef="#ctx0" brushRef="#br0" timeOffset="105">7663 12598 8105,'13'-17'208,"0"0"0,1 0-139,3 4 1,1 6 420,4 3 1,0 2 0,-5 4 0,-1 4 71,-2 6 1,2 2-192,-4 8-458,-2-1 0,-11 10 0,-3 3 0,-6 3 0,-7 3 0,-7 1 1,-6 3-859,-3 1 0,1-4 455,-2 2 359,-3-4 1,11-6 0,0-5 0,6-5 0,4-8 491,5-5-60,7-4 0,-1-6 1,10-1 247,3-4 1,9 0 0,4-5 0,3 3-389,2 1 1,4-2-43,-1 3 1,7 0-336,-2 0 0,3 4 1,1-3-1,-1 2-2087,-3 2 2303,8 0 0,9 12 0,14 2 0</inkml:trace>
  <inkml:trace contextRef="#ctx0" brushRef="#br0" timeOffset="106">8671 12611 8105,'-13'-6'0,"-4"3"0,1-5 54,5-2 0,15 4 0,13 2 0,7 2 1,8 2-1,6 0 238,7 0 1,6 0 0,3 0 0,3 0-382,1 0-152,-4 0 0,6 0 0,-4-1 0,-5-2 0,-7-1 1,-10 1-1,-9 0-331,-8-1 1,-3 3-1,-15-5 572,-9 0 0,-11 5 0,-9-3 18,-5 2 0,8 2 0,-3 0 0,3 0 0,3 0 1,1 0-1,3 0 505,2 0-133,1 0 1,4 0-1,2 2 1,1 2-1,1 4 1,1 4-1,1 2 121,3 3 0,2 3 1,1 7-1,-2 2-329,-1 5 0,-1 5-223,5 3 1,0 2-1,0 4 1,0-2-368,0-2 0,0-6-124,0-4 0,0-7 0,0 0 0,0-6 532,0-3 0,34-6 0,9-7 0</inkml:trace>
  <inkml:trace contextRef="#ctx0" brushRef="#br0" timeOffset="107">9321 12993 8127,'-7'-5'405,"0"3"-55,3-2 0,2 4 1,-4 4 183,1 5 1,3 2-402,-2 2 0,3 4 1,1 1-1,0 1-23,0-1 1,0 0-495,0-1 0,0-2 0,0 3 1,1-1-1516,3 0 1899,-2 0 0,49-38 0,5-9 0</inkml:trace>
  <inkml:trace contextRef="#ctx0" brushRef="#br0" timeOffset="108">9844 12636 8127,'0'-18'0,"0"4"356,0-3 0,0 2 1279,0 3-1150,5 5 1,-3 8 122,2 12-482,-2 5 0,-2 9 1,0 3-1,-2 4 0,-2 3-68,-5 1 0,-2 0 0,-2 1 1,1-1-16,-1 0 1,1-1 239,4-3-262,-3 3 0,9-10 1,-2 1-1,3-5 1,2-6-120,3-3 1,5-3-229,8-2 147,3-4 0,9-6 1,2-3-1,3-5 1,5-1-130,2 2 0,6-4 1022,-5 4-391,1 2 1,-5 1-324,0 5 0,-5 11 0,-2 3 0</inkml:trace>
  <inkml:trace contextRef="#ctx0" brushRef="#br0" timeOffset="109">6937 13618 8127,'0'-13'-42,"-5"1"0,1-1 144,1 0 0,13 6 0,7 3 0,9 2 0,9 2 1,12 0 188,9 0 1,-19 0 0,2 0 0,4 0 0,3 0-1,7 0 1,1-1-206,8-1 0,3 0 0,-17 1 0,1 0 0,1 0-1365,2-2 0,0 0 1,1 0 1299,3 2 1,0 0 0,1 0 0,2-1 0,0 0 0,1-1 0,2 2 0,1 0 0,-1 1 0,2-2 0,1 1 0,-1-1 0,1 1 0,0 0 0,1 0 0,-1 1 0,0-1 0,0 1 0,-2 0 0,0 0 0,-1 0-114,0 0 1,-1 0 0,-1 0 0,0-1-1,-2-1 1,1 1 0,0-1 0,0 0-1,-1 0 1,-1 0 0,-1 0 0,0 0-163,-3 1 1,0-1 0,-1 0 0,-1-1 0,-2-1 0,0 1-10,16-2 1,-2 1 194,-5 2 0,0-1 0,-4-3 0,-1 0 0,-7 2 0,-2 0 1,-5-1-1,-2 0 0,23-6 0,-15 1 0,-11-2 112,-8 2 0,-12 1 0,-10-4 0,-4 1 179,-4 4 1,-5-2-487,-8 6 114,-3-6 1,-11 8-1,-4-2 1,-6 3-1,-6 2-1106,-3 3 1255,-6 4 0,-4 3 0,-8-3 0,-3-2 0</inkml:trace>
  <inkml:trace contextRef="#ctx0" brushRef="#br0" timeOffset="110">7077 14460 8127,'0'-13'189,"0"-4"1,0 0 0,0 1 0,0 2 374,0 1 1,-2 6 0,0 6 0,-3 7-52,2 6-405,2 15 0,-3 0 1,-2 11-1,0 2 0,-1 3 135,0 3-446,-1 4 1,-5 1-1,0 0 1,1-1 0,0-2-1969,4-2 1810,-4 1 0,11-7 0,-3-6 0,4-7 361,4-6 0,37-37 0,14-13 0</inkml:trace>
  <inkml:trace contextRef="#ctx0" brushRef="#br0" timeOffset="111">7447 14613 8127,'-6'-13'0,"3"6"-407,-5 3 451,-1-4 0,1 7 0,-1-2 1,1 6-1,-1 6 0,2 3 0,0 4 845,0 1 0,4 6-678,-1-2-196,2-3 1,2 5 0,2-5-1,2 1 1,4 1 0,4-2 0,2 2 218,3 0 0,-1-5-244,5 2 0,-1 2 0,1-2 1,-3-2 41,1-1 0,-5-2 165,3-4 1,-3 4-225,-1-4 0,-6 3 0,-3 2-184,-2 0 1,-8-5 172,-3 1 1,-8-1-1048,-4 5 771,-9 0 0,2-5 0,-6 0 314,-1-3 0,-25-6 0,-6-6 0</inkml:trace>
  <inkml:trace contextRef="#ctx0" brushRef="#br0" timeOffset="112">7459 14625 8127,'6'-18'371,"-3"4"-15,5-3 0,7-2 1,6 2-1,3 3 49,1 4 0,7 3-289,2 3 0,5 3-275,-1-4-330,4 4 1,-10 1 488,6 0 0,35 0 0,-33 0 0,0 0 0</inkml:trace>
  <inkml:trace contextRef="#ctx0" brushRef="#br0" timeOffset="113">8467 14625 8127,'-5'-12'56,"0"0"1,-2 4 355,-3 4 1,1 9 0,-2 8 0,-5 8-284,-2 8 0,1 3 0,-4 6 0,-2 1-63,-1-1 0,3 0-42,-1 0 0,3-5 0,-3-3 0,7-5-185,5-3 305,-2-4-170,11-11 0,-3-3 0,8-8 0,5-6 0,3-4 0,5-6 0,5-4-46,2-7 1,5-5-1,3-2 1,-1 0 17,0 0 1,-1-1-53,-5 1 231,1 0 0,-5 4 0,-1 3 0,-2 4 286,-2 7 0,-8 17-326,-3 12 0,-4 9 0,-1 12 0,0 4 142,0 3 1,-4 5-120,-1 1 0,1-1-270,4-4 0,0 1 1,0-1-1,0 0-225,0 0 1,0-6-196,0-7 0,2-5 28,2-7-19,-3-1 1,11 0 572,-4-4 0,3-42 0,2-15 0</inkml:trace>
  <inkml:trace contextRef="#ctx0" brushRef="#br0" timeOffset="114">8288 14689 8127,'-1'-14'-77,"-4"-3"0,4 3-173,-3-3 1,5 7 491,8 1 0,1 7 0,12-4 1,5 2-19,6-1 1,9 1-314,5 4 0,8 0 1,6 0-1,3 0-306,0 0 0,1 0 395,-10 0 0,12-6 0,-2-1 0</inkml:trace>
  <inkml:trace contextRef="#ctx0" brushRef="#br0" timeOffset="115">9512 14383 8127,'-1'-13'0,"-3"1"0,1 0 0,-6 4 0,5-2 529,-5 6-427,7-6 1,-10 8 0,4-2 0,-2 4 0,1 4-207,5 5 0,-2 2 0,2 2-9,1 0 24,-4-1 65,6 1 0,-5 0-135,6 0 142,0-6 1,0 0 14,0-3 50,0-3-15,0 5 30,0-6-36,0 0-20,6 0-24,-5 0-13,11 0 26,-11 0 0,6-1 200,-3-4-184,-2 4 246,3-5 130,1 6-240,-4 0-149,3 0-95,-5-5 1,2 3 70,2-2 6,-3 3-871,5 1 664,-6 0 191,0 0 84,6 0-72,-5 0 135,5 0-110,-6 0 1,1-5-81,3 1-16,-2 0-11,3 4 0,-3 0-29,2 0 52,-2 0 138,3 0-73,-5 0 1,0-2 0,2 0 35,2-3-30,-3 1-2,5 4-131,-6 0 1,1 0-207,4 0 235,-4 0-312,5 0-263,-6 0 690,0 0 0,5 0 0,-9 6 0,3 1 0</inkml:trace>
  <inkml:trace contextRef="#ctx0" brushRef="#br0" timeOffset="116">9640 14447 8127,'7'-6'17,"-1"-1"0,-6-6 0,1 1 331,3-1 0,-2 4 0,2 1 243,-3-2-442,-6 4 1,2-4 0,-6 5-1,-1-1 1,-1 0 598,-2 4-738,-5 0 1,2 2 0,-5 0 0,-2 2 0,-2 3-235,-5 8 207,3 0 1,-8 11-1,4-2 1,-1 5-1,1 5 1,1 2-1,1 2-110,-1 1 0,6 4 0,7-8 0,4 1-165,5 0 0,2-7 134,6-2 44,6 1 0,2-13 1,8 1-1,2-4 1,2-2-1,3-1 1,1-2-356,1-4 0,-4-2 356,1-4-1,2 2 1,3-5 0,-3-2 96,0-1 1,-6-6-40,-1 0 1,-4 0 271,-4 4 0,1 0 385,-6 0 0,-1 6-292,-8 3 1,-2 3 426,-6 1-520,1 5 0,-1 4 0,0 8 0,0 5 0,1 7 192,-1 5 1,0 4-159,0 5 0,1 2-511,-1 6 112,6 0 0,-3 0 0,6-1 0,1-2 0,1-3-425,2-1 0,0-7 114,0-7 0,2-5-759,2-4 885,3-2 0,6-8 0,0-2 0,-1-5 334,1-3 0,16-19 0,6-9 0,3-1 0,1-1 0</inkml:trace>
  <inkml:trace contextRef="#ctx0" brushRef="#br0" timeOffset="117">10099 14791 8127,'0'-25'0,"0"-1"0,-4 2 63,-1 3 0,-5 2-28,2 7 0,-3 5 0,-4 2 0,-2 4-202,-4 1 0,1 1 1908,-1 4-1399,0 2 0,-5 7 0,2 3 0,3 4 0,4 3 226,3 2-646,1-1 0,0 1 1,2-1-1,2-1 0,5-1 1,3-3-1,1-2-868,0-2 800,5-2 1,7-3 0,6-2-1,1-5-60,-1-3 0,5-6 160,-2-4 0,-1-3 0,1-5 0,2-5 133,1-2 1,-3-6-61,0 1 0,-1-7 54,1 2-78,3-8 0,-9 1 1,2-5-1,-3 2 1,-3 3 365,-2 2 1,-4 7-113,-5 7 0,0 5 796,0 7-842,0 6 1,-1 2 0,-3 7 0,-5 6 0,-2 6 91,-2 4 0,0 5-271,1 7 1,-3 2 25,-2 6 1,3 5-1,-1-1 1,3-1-267,4-1 1,5-2 72,-1 1 0,2-2-137,2-3 0,2-3 0,2-6 0,4-1-336,4-2 0,1-4 155,-1-5 1,5-6-662,0-3 817,0-3 0,2-1 1,1-1-1,1-3 0,0-5 297,2-2 0,-3-17 0,1-8 0,2-2 0,1 0 0</inkml:trace>
  <inkml:trace contextRef="#ctx0" brushRef="#br0" timeOffset="118">10469 14205 8127,'-6'-19'0,"3"1"38,-5-3 0,3 6 1396,-3 7-946,5 5 0,-7 4-254,6 12-173,0 0 1,4 10 0,0-5 0,0 2-1,0 3 357,0 1-451,5-5 0,2 4 1,6-6-1,0-1 1,0-2-43,-1-1 1,1-5-1,1-1 1,2-1-174,1-3 0,1-3 97,-1-5 0,-1-3 94,5-9 1,-4 1-1,3-6 1,-2-4 33,-2-2 1,-3-3 30,-5 1 1,2 7-59,-6-2 692,1 8 1,-5-2-311,0 7 0,-6 14-163,-3 7 0,2 15 224,-1 2-227,-1 8 0,-3-2 1,-1 5-1,2-2 1,1-1-233,1 2 1,6-1-148,-1-1 1,3-4-353,1-9-165,0 3 0,0-8 0,1 4 0,3-2 730,5-2 0,13-64 0,5-18 0</inkml:trace>
  <inkml:trace contextRef="#ctx0" brushRef="#br0" timeOffset="119">12419 13032 8127,'-11'-13'326,"1"1"0,3 3 12,1 0 0,4 6 0,6-1 1,6 3 962,5 1-1352,5 0 0,11 0 1,3 0-1,3 0 1,3 0-947,2 0 562,-2 0 1,10 0 0,-5 0 0,-1 0 434,-6 0 0,-22 5 0,-12 2 0</inkml:trace>
  <inkml:trace contextRef="#ctx0" brushRef="#br0" timeOffset="120">12445 13172 8127,'-21'0'0,"-1"0"107,0 0 1,5 1 441,4 3 0,12-1 1,11 4-1,5 0-626,6 1 0,9-6 0,7 3 0,7-4-358,7-1 0,3 0 1,-3 0 434,0 0 0,5-14 0,7-6 0,5-1 0,0 0 0</inkml:trace>
  <inkml:trace contextRef="#ctx0" brushRef="#br0" timeOffset="121">15543 12126 8127,'2'-18'27,"1"-3"0,2-4 0,4 1 0,4 2 34,2 0 250,8 7 0,-2-4 1,9 7-1,2-1 0,2 2 1,-1 2-1,-2 5 74,-2 2 1,0 2 0,-3 3 0,-6 4-502,-5 6 1,-8 8-433,-2 1 472,-4 7 0,-4-2 1,-4 3-1,-7-3 1,-4-2-1,-5 2 1,-1 2-281,-2 0 1,5 0 0,1-8 0,2-4 227,2-3 1,2-1 704,1 0 0,9-6-176,8-3 0,5-3-15,12-1-300,0 0 0,5 5 1,-1 0-1,1 2 0,-2 3-15,-3 2 0,2 5 0,-8 1 0,-2 2-114,-3 3 1,-7-4 5,1 3 0,-8-5 18,-5 4 53,-2-5 1,-3 2 0,-3-5-1,-4-1 1,-5 0 59,-4-4 0,2-2-25,-6-6-173,6 0 0,-5 0 0,5 0 0,-2 0 1,3-1-853,4-4 1,5-2 302,5-6 0,2 1 653,2-1 0,21-11 0,9-3 0</inkml:trace>
  <inkml:trace contextRef="#ctx0" brushRef="#br0" timeOffset="122">16168 12139 8127,'12'-18'0,"-2"2"25,11-5 1,-1 5-1,2 1 1,0 3 1226,0 4 1,2 5-760,2-1 0,-1 2 0,-1 4 1,-2 2-40,-5 4 1,-9 5-427,-4 4 1,-2 3-1,-4 7 1,-3 3-380,-8 4 1,-5 2-12,-8 3 1,-4-1-164,1 0 0,-5 0 0,4-1 0,3-4-192,4-8 1,1-1 725,5-7 0,4-5 447,4-8 121,6-3 0,-2-2 0,8-2 272,5-1 0,2-6-564,11 2 0,1-4 194,3-1-638,1 6 1,5-3 0,3 6-1,4 1 1,2 2-612,-2 1 1,3 0-11,-7 0 0,-1 1 780,1 4 0,11 19 0,7 10 0</inkml:trace>
  <inkml:trace contextRef="#ctx0" brushRef="#br0" timeOffset="123">17188 12101 8127,'-12'-17'88,"-1"0"1,2 1 615,2 2-487,3 7 1,13 1-1,6 6 1,8 0 0,8 0-1,5 0 1,4-1-1,3-2 1,3-1 208,1 1 1,2 1-608,4 2 1,-1 0 0,-4 0 0,-4 0-567,-7 0 1,-5 0 153,-9 0 280,-3 6 1,-6-3 0,-5 4 0,-9-1 0,-8-3 0,-7-2 312,-2-1 0,-7 4 0,-4 0 0,2-1 0,1-1 0,2-2 0,-1 0 23,1 0 1,3 0 0,3 0 0,-1 0 0,1 0 0,1 0 0,2 1 896,2 3 0,1-1-276,1 6 1,3 1 75,1 7-549,5-3 0,-3 14 0,6-1 1,0 4-1,0 5 219,0 0-458,0-3 0,0 4 1,2-3-1,0 3 1,4 0-793,1-3 1,-3-3 298,5-6 1,-5-5-435,5-3 508,-1 3 487,5-12 0,11-8 0,3-14 0</inkml:trace>
  <inkml:trace contextRef="#ctx0" brushRef="#br0" timeOffset="124">17813 12394 8127,'13'-14'0,"-5"-2"217,1 12 1,-1-5 0,5 5 625,0 1 1,0 3-357,-1 5 1,0 2-93,-4 5-367,4 1 1,-11 4 0,3 2 0,-4 0 0,-3 3-657,-1-2 563,-11 4 0,6-6 0,-8 5 0,3-3 0,3-2-103,2-2 347,-2-2 1,4-3-1,-5-1 530,4-2-663,2-5 1,16 2-178,3-10-32,8 4 0,5-9 0,9 4 1,5 1-1,4-2-1359,1-1 1,0 0 504,2-5 1017,8 6 0,9-16 0,-25 13 0,0-1 0</inkml:trace>
  <inkml:trace contextRef="#ctx0" brushRef="#br0" timeOffset="125">18757 12088 8127,'-2'-30'0,"-2"0"0,3 2 1211,-4 7 404,4-3-1029,1 10 0,0 2 1,0 12-1,-1 9-443,-4 6 1,-2 7 0,-6 6 0,1 3-49,-1 2 1,0 1-1,0 4 1,1 0-194,-1 0 1,4 1 0,2-2-1,2-3 48,2-5 0,1-3 0,4-4 0,4-2-36,6-1 1,4-7 7,9-3 1,-1-6 0,10 1-1,2-3-306,1-1 0,1-1-296,0-3 0,0-2-953,1-2 1214,-1-4 1,0 7-1,-1-4 1,-3 3 418,-4 1 0,-20 9 0,-6-3 0</inkml:trace>
  <inkml:trace contextRef="#ctx0" brushRef="#br0" timeOffset="126">15263 13121 8093,'-13'0'166,"0"-2"0,1 0 0,-1-4 330,0-1 0,2 3 0,4-4-301,7 3 1,11 1-1,10 4 1,5 0-48,4 0 0,8 0 0,10 0 0,7 0-106,9 0 0,-25-1 1,1 0 22,4-1 1,2 0-141,7 1 1,3 0 0,4-3 0,3-1-1,-14 2 1,1 2 0,1-1 0,4 0-1,1-1 1,0 1 0,4-1 0,1 0-1,0 0 142,1 1 0,2-1 1,0 1-221,3 0 1,1 0-1,-1 1 1,-4 0-1,-1 1 1,0-1-1,3 0 1,1 0 0,0 0-1,0 0 1,-1-1-1,1 0 72,1-1 0,-1 1 0,1 0-931,-3 1 1,-1 0-1,1 0 958,1-3 1,1 0-1,-1 0 1,-3 2 0,0 0-1,1-1 1,1 0 0,1-1-1,0 0 1,0 0 0,1 1-1,0 0-166,0 0 0,0 0 1,0 1-352,-4 0 1,-2 2-1,1-1 601,-2-1 1,1 0 0,-2 0 0,-5 2 0,-1 0-1,-1 0 1,21 0 0,-1 0 0,-5 0 0,0 0-1,-7 0 1,-1 0 88,-5 0 1,-2 0-1,-5 0 1,-2 0 0,26 0-1,-8-1 198,-4-4 0,-10 3-137,-10-7 1,-2 2-44,-11-2-118,4-2 1,-19 5 0,1-3 242,-4 0 0,-4 2-1317,-7-2 1180,-3 4 0,-6 5 0,-1 0 0,-2 0 0,-2 1-125,-2 3 0,-30 9 0,-11 7 0</inkml:trace>
  <inkml:trace contextRef="#ctx0" brushRef="#br0" timeOffset="127">15964 13797 8093,'0'-19'57,"10"-1"1,3-4-1,3 2 1,3 2 0,7 3 147,6 5 0,5 1 1,0 7-1,-1 1 1,-4 2-1,-1 2 166,-2 3 0,-10 5 1,-6 8-1,-7 4-533,-5 3 0,-6-3-280,-4 1 379,-8 5 0,-3-1 0,-5 4 0,-1-4 0,1-4 0,1 0 0,1-1-113,2-1 1,5-2 0,1-5 438,5 0-278,4-6 179,6-2 1,3-5-1,4 0 1,7 0-1,5 0 1,3 0-1,2 2 164,2 2 1,-1-1-290,1 5 0,-5 1 0,-1 5 1,-2 2-47,-2 1 1,-8 1-102,-3-1 0,-4-3 1,-1 5-1,-1-2-93,-4 0 1,-7 0 146,-10-5 0,-2 0-4,-1-4-22,-1 4 0,1-11 0,-1 3 1,-1-1-1,0 0-325,2 1 0,-2 0-31,10-4-256,6-5 0,1 2 692,6-6 0,36-19 0,22-9 0,3-5 0,-1 1 0</inkml:trace>
  <inkml:trace contextRef="#ctx0" brushRef="#br0" timeOffset="128">16780 13899 8093,'0'-13'351,"0"6"0,0 3 542,0 8 1,-3 4-523,-5 9 0,-2 3 0,-10 7 1,0 1-98,1 2 0,-1 6-415,-2-2 1,-2 1 2,3-1 0,3-3 0,2-7 0,6-1-584,6-2 1,-2-10 424,2 2 1,5-9 78,8 1 1,2-11-1,3-5 1,3-6-34,5-3 0,2-6 134,1-3 1,1-7 332,-1 2-204,1-3 1,-1-1 0,-1 0-1,-1 1 1,-3 2 700,-2 1 0,4 7-375,-5 1 0,0 8-53,-5 9 1,-3 4-1,-1 6 1,1 5 225,-2 6 1,-1 7-180,-6 6 1,4 2-323,0 3 1,0 1-1,-2 5 1,1-4-175,1-1 0,0 1-65,-4-3 0,4-2 47,1 3-84,-1-3 1,-3-7-1,2-3 1,3-3 0,-1-1-844,1-1 1,4-5 425,-1-2 0,-2-4-539,1-1 1222,-5 0 0,-3-23 0,-7-5 0</inkml:trace>
  <inkml:trace contextRef="#ctx0" brushRef="#br0" timeOffset="129">16653 14013 8093,'-13'-25'0,"0"-1"0,6 2-119,3 3 1,4 4 155,4 9 0,5-2 1,9 4-1,8 0 510,6 1 0,11 0-657,3 5 0,14-4 1,5 0-1,5 1-27,-34 2 0,1 1 0,3-1 0,0 2-172,0-1 1,0 0 0,2-1 0,0 0 308,-4 0 0,0-2 0,5-2 0,-1-3 0,-3-2 0,0 0 0</inkml:trace>
  <inkml:trace contextRef="#ctx0" brushRef="#br0" timeOffset="130">18094 13593 8093,'0'-13'0,"0"-4"76,0 0 1,0 0-1,0 4 1,-2 2 315,-2 2 0,-4 4 6,-9 5 1,-3 0 0,-7 1 0,-3 3 205,-4 5 1,-3 8-370,-1 4 1,0 9-110,-1 4 1,-3 4 0,-1 4 0,2 5 67,2 3 0,6-1 49,3-2 1,6 3-819,7-3 228,0 2 0,17-5 0,2-6 0,9-7 0,9-5-204,4-5 0,3-2 362,3-7 1,2-5-34,6-2 1,2-4-21,3-1 1,-4-1 0,4-4-1,-5-3-182,-4-3 0,-3-2 255,-5 0 0,-2-5 107,-3-4 28,-3 4 0,-10-5 1,-4 6-1,-3 2 1,-1 1 701,0 1 1,-5 4-78,-4 1 0,-2 5 532,-2-1-855,0 2 0,0 2 1,1 2-1,-1 3 1,0 7 335,0 3 1,2 8-634,3-2 0,-4 5 32,4 4-82,2-4 1,-4 11-1,6-3 1,0 2-1,-1-1-653,1-1 0,0-1-52,4 1 0,1-3 64,4-6 340,2-5 1,7 3 0,3-8 0,4-2-1,5-4 380,3-4 0,27-20 0,12-11 0,-18 7 0,1 1 0,-1-1 0</inkml:trace>
  <inkml:trace contextRef="#ctx0" brushRef="#br0" timeOffset="131">18680 14205 8093,'0'-24'68,"0"2"1,0 0 0,0 5 0,-1-5 286,-3 5 1,-4 0 0,-4 6-1,-2 3 492,-3 3 0,-3 0-556,-6 0 1,1 3-196,-1 6 1,1 0 0,-1 7 0,1 5 103,-1 2 0,5-1 35,0 5 1,5-1 118,-1 4-353,9 1 0,-2-5 1,5-1-1,3 0 0,2-2-807,4 1 0,-1-2 477,5-5 0,2 0-286,7-4 464,3-2 1,5-6 0,1-2 0,-1-2 0,1-4-209,-1-4 1,1-6 240,-1-3 1,5-5 105,0-4 0,-5-2 0,-3-6 1,-1-2 141,-1-3 0,2-5-131,-5-3 1,-1-3 216,-7 8 0,-4 2 0,-5 1 0,0 6 271,0 8 1,0 5 326,0 11-466,-5 6 0,3 2 0,-4 10 0,2 5-205,0 5 1,-5 1-131,5 5 1,-1 5 46,0 3 0,2 7 0,-4-2 0,2 1-123,2-1 1,-3 7 6,2-2 1,0-3-66,4-2 0,0-1 0,0 2 0,0-2-245,0-2 1,1-1-207,3-5 0,2-5-40,3-3 1,2 0 0,-3-4 0,4-6-264,0-4 1,5-3 874,0 0 0,6-28 0,-3-8 0</inkml:trace>
  <inkml:trace contextRef="#ctx0" brushRef="#br0" timeOffset="132">19178 13618 8093,'0'-25'0,"-5"0"549,1 4 8,0-3 1,2 11-23,-2 1 0,3 6 0,-5 10-374,0 5 0,4 6-187,-7 2 20,6 6 0,-2-3 0,5 5 1,0 1-1,0-1-712,0 1 607,5-6 0,-2 2 1,6-5-1,0-3 1,3-2-584,1-4 605,5-5 1,-2 3 0,3-6-1,0-2 1,-2-2 35,1-4 1,-2-9-1,4-6 1,-2-4 264,-2-3 1,-6-1 28,-2 1 1,-1 5 187,2-1 1,-4 2 1068,-5 7-1267,0 6 0,-5 12-67,-4 12 1,-2 6-183,-2 6 0,0 6 0,2 3 0,1 3-384,2 1 0,5-4 301,-2 0 1,4-1-197,1 1 339,0-3-42,0-5 0,23-24 0,5-4 0</inkml:trace>
  <inkml:trace contextRef="#ctx0" brushRef="#br0" timeOffset="133">17290 15531 7946,'-8'-5'86,"-1"0"0,1-2 1389,1-3-1084,1 4 1,8 0 0,3 5 0,8-2 0,8-1 1103,8 1-1398,3 2 1,12-4 0,1 0 0,4-1 0,0-1 21,4 0-314,0 4 1,0-7 0,-1 5-1,-1-1 1,-7 0-1623,-7 3 1372,-6-4 1,-11 6-1,-3-3 1,-6 2-1,-6 2 1,-10 0-751,-5 0 1,-8 0 1194,-3 0 0,-3 0 0,-6 0 0,-1 2 0,-2 0 0,-1 3 0,2-2 0,-4 2 268,6-1-102,1 1 0,3-5 0,2 1 0,3 2 1,4 1 1579,3-1-1395,1 4 0,0-3 0,2 8 0,2 3 0,5 4 426,3 3 0,1 8-475,0 4 1,0 7 43,0 2-285,5 5 0,-2-3 0,4 6 1,0 2-1,0-1-2,3-1 1,0-4-348,-1-13 0,2 0-881,-2-9 650,2 4 1,-3-15 0,1 1 0,1-5 518,1-5 0,13-38 0,3-9 0</inkml:trace>
  <inkml:trace contextRef="#ctx0" brushRef="#br0" timeOffset="134">17953 15939 7946,'0'-7'846,"0"12"0,0 10 20,0 10 0,-4 2-721,0 3 1,-5 1-1,5 4 1,1-1-481,2 2 1,1-5 161,0-1-34,0-3 1,1-3 0,4-3 0,3-4 0,5-4 206,4-5 0,25-42 0,-15 9 0,0 1 0</inkml:trace>
  <inkml:trace contextRef="#ctx0" brushRef="#br0" timeOffset="135">18897 15824 7943,'0'-13'-19,"0"0"1,1 2 0,2 1-1,3 3 1,2 1 177,7 4 0,-1-4 0,7 2 0,2 1-784,1 1 335,1 2 0,1 0 290,-1 0 0,6 12 0,2 2 0</inkml:trace>
  <inkml:trace contextRef="#ctx0" brushRef="#br0" timeOffset="136">18884 15990 7943,'-13'-6'725,"1"5"-435,-1-4-161,6-2 0,4 6 578,12-3-679,5 2 0,13 7 1,2-1-1,7-1 0,3-2 1,4-1-1,0 0-28,0 0 0,8-7 0,6-3 0,8-1 0,-1 1 0</inkml:trace>
  <inkml:trace contextRef="#ctx0" brushRef="#br0" timeOffset="137">20389 15378 7943,'-6'-13'0,"-2"4"0,-8 2 0,-1 2 289,2 2 0,2 3 0,3 4 0,1 6 704,-1 6-879,5 3 1,-5 6 0,4-3 0,1-1 0,-1 2 6,3 1 0,-3 0 1,2-2-1,1-5-24,2-3-82,1-2-27,0 1 1,1-6 0,4-4 0,3-4 0,3-5 59,2-1-59,6-7 0,-4 0 1,6-3-1,2 2 1,1 3-1,2 0 1,-1 4 178,1 4 0,-5-2 1,0 2-1,2 1-66,1 1 1,-4 8-58,-3 3 1,-3 8-1,-1 4 1,-1 3 18,1 1 0,-6 5-147,-3 0 0,-2 1 2,-2-1 1,-3-3 0,-4 1-1,-6-4-106,-1-3 1,-6-5 110,-1 1 0,-5-3-405,-3-1 324,2 0 1,-6-6-1,5-1 1,-3-2-1,-2 0-532,-2-1 1,4-2-34,1-1 1,7-5 721,2-4 0,11-36 0,-1-11 0</inkml:trace>
  <inkml:trace contextRef="#ctx0" brushRef="#br0" timeOffset="138">20440 15378 7943,'0'-13'0,"0"0"91,0 0 0,0 1 0,0-1 1,1 2 268,4 2 1,7 2-155,10 3 0,3 2 0,5-2 0,5 3-609,6 1 1,0 0 353,6 0 74,-6 0 1,5 4-26,-4 0 0,-7 3 0,4 2 0,4-2 0,0 0 0</inkml:trace>
  <inkml:trace contextRef="#ctx0" brushRef="#br0" timeOffset="139">21128 15314 7943,'-12'-7'212,"-1"-4"-112,6 9 0,3-4 1,9 6-1,8 0 398,7 0 0,5 0-376,5 0 0,3 0 1,6 0-1,2 0-451,2 0 0,4 0-668,-5 0 777,6-5 1,-5 3 0,1-3 0,-7 0 0,-6 0-742,-7-2 892,1 4 0,-18-7 1,-4 6-1,-11 1 1,-9 1 18,-3 2 0,-1-4 93,-5 0 0,5 0 1,0 4-1,-1 0 520,3 0 1,-4 0-74,6 0 0,0 0-44,4 0 0,0 1 1,1 3 210,-1 5 0,2 6-415,2 2 1,-1 8 102,6 0-292,0 1 1,4 10-1,0-2 1,0 5-1,0 2-55,0 1 0,0 5-211,0-5 0,4 1 107,0-5 1,2 3-554,-2-2 0,-1 0 0,5-9 1,2-3 658,2-4 0,6-16 0,2-9 0</inkml:trace>
  <inkml:trace contextRef="#ctx0" brushRef="#br0" timeOffset="140">21651 15849 7943,'6'-12'0,"-3"-5"79,5 0 0,-4 4 0,5 6 192,1 1 0,1 2 281,2 4 0,-5 0 77,1 0-631,-6 6 1,7 1-1,-6 5 1,-1 1-1,-2 1 1,-1 3-1,0 3-133,0 0 1,-5 4 203,-4-3 1,-2-2-183,-2-2 121,0 3 0,0-6 0,2 3 0,1-3 786,2-1-748,5 0 0,-1-6 0,8-3 0,6-3 0,5-1-327,7 0 1,7-5-115,5-4 0,3-6 105,1-2 50,1 0 240,5 4 0,6-11 0,7-5 0,8-2 0,-1 0 0</inkml:trace>
  <inkml:trace contextRef="#ctx0" brushRef="#br0" timeOffset="141">23398 15556 7943,'-13'-7'-355,"1"-4"513,-1 2 0,13 4 0,10 0 1,12 4 476,11 1-559,10 0 0,3-1 1,11-2-1,8-2 0,-27 4 1,1 0-1,5 0 1,2 0-1,5 1 0,2 0 150,3 0 1,1 0-1,5 0 1,1 0-2170,0 0 0,1 0 2033,5 0 0,1 0-46,0 0 1,2 0-1,-19 0 1,1 0-1,0 0-56,0 0 1,0 0 0,0 0 0,0 0-1,1 0 1,0 0 0,0 0 0,0 0 0,-1 0-1,2 0 1,1 0 0,-1 0-8,1 0 0,0 0 1,1 0-1,-1 0 1,0 0-1,0 0 0,-1 0 1,1 0-1,-1 0 1,-3 0-1,-1 0 0,0 0-29,-3 0 1,1 0-1,-2 0 1,21 1 0,-2 0-1,-1 0 1,-1 0-1,-4 2 1,-1-1 29,-4-1 0,-1 1 0,-7-1 1,-1 0-1,-8 1 0,0-1 1,32 3 130,-6-1 1,-7 3-356,-16-2 71,1 0 0,-22-4 0,-3 0 0,-10 0-326,-13 0 0,-5-4 1053,-2 0 0,-3-2-1304,-2 2 1072,3 3 0,-21-16 0,1 2 0</inkml:trace>
  <inkml:trace contextRef="#ctx0" brushRef="#br0" timeOffset="142">29021 14957 7943,'5'-13'50,"-1"0"504,-1 1-505,-2 5 1,-2 1 0,-4 7-1,-3 4 1,-5 3 0,-4 5-1,-3 2 412,0 2-400,-4 0 0,6 0 0,-5 2 0,3 1 0,1 1 94,-1-1-138,4-2 0,2-1 1,7 0-1,1-1 1,6-2-1,7-3 1,10-1 27,6-1 0,8-5 0,5 3 0,5-1-38,5-3 0,0-2 0,-1-1 1,0 0-191,1 0 1,-1-6 0,2-2 0,-6-4-180,-6 0 1,-5-1 0,-7 0-1,-5-1-28,-4-3 1,1 1 0,-11-3-1,-3-1 390,-4 0 0,1 4 0,-7-1 95,1 3 0,-7 1 0,0 2 0,-2 1 0,1 3 1678,2 1-1421,1 2 0,1 6 0,-1 2 0,1 6 0,3 5 439,0 7 1,6 6-556,-1 2 1,1 7-117,-1 1 0,2 4-37,-2 5 1,1 3 0,1-4 0,-3 4-119,2 1 0,2-1-1275,1-4 916,0-2 1,0-11 0,0-5-1,0-4 1,-1-5 393,-4-5 0,-13-33 0,-9-16 0</inkml:trace>
  <inkml:trace contextRef="#ctx0" brushRef="#br0" timeOffset="143">29098 14574 7943,'-20'-15'-97,"-4"1"1,-4 4 181,-1 3 0,2 2 0,0 5 0,-2 2 377,-5 2 0,1 5-187,-1 8 1,0 2 0,-4 10-1,0 3-22,-1 7 1,1 9 0,1 3 0,2 7-193,1 4 1,19-27 0,1 0-1,-1 0 1,1 0 0,0 1 0,2 1-87,1-1 0,1 0 0,1 0 1,1 0-1,3 2 0,1 1 0,2-2 1,0 1 58,1 34 1,6-3-1,5-5 1,7 0-34,9 0 1,5-6 0,9-4 0,4-6 6,7-6 1,7-3-1,-25-22 1,2 0-1,1-2 1,1-2-224,3-1 1,0-1 0,1-4 0,1-2 251,3-1 1,0-3-47,-1-3 0,1-1 0,0 0 0,0-2 0,2-3 0,-1-1 0,0-1 0,0-1 0,-1-1 0,-1-2 0,-1-1 0,-1-1 0,-1-2 0,0-2-23,-1-2 1,-1-2 0,0-2-1,-1-3-2,-1 0 1,-2-1 0,0-4 0,-2-2-1,-2-2 1,-2-2 0,-2-3 0,0-2-132,-3-2 0,0-2 0,-2-3 0,-2-2 101,-2-1 0,-2-1 0,-2 2 1,-4-1-1,-2 1 0,-3-1 1,-2 2-1,-3 0 27,-2 2 1,-3 1 0,-4 3 0,-3 1 112,-5 4 0,-5 3 1,-3 3-1,-5 4 187,-3 5 0,-2 3 1,-4 3-1,-1 4-238,-2 3 0,-1 2 1,-3 0-1,0 2 0,-1 2 1,0 3-1,1 1 0,0 1-193,1 0 0,-1 3 1,2 2-1,-1 3 14,1 0 0,-1 3-14,-3 2 0,1 4 1,7 1-1,2 2 1,1 2-1,2 2 1,-23 22-1,11 5 168,9 6 0,4 1 0,12 9 0,7 2 0</inkml:trace>
  <inkml:trace contextRef="#ctx0" brushRef="#br0" timeOffset="144">8747 17137 8217,'-1'-11'-214,"-2"1"0,-1 2-1165,1-2 1415,1 4 0,1-4 0,-2 4 726,-1-1-596,0-1 0,2 1 1,-2 1-1,-4 2 793,-4 0-760,5-1 44,1 5 0,2-1 1,1-2-1,5-1 1,5 1 1,10 2 0,4-1 0,5-1-163,3-1 1,4-4 0,7 3 0,1 1-111,1-2 0,5 5-117,-5-3 43,7 2 1,-10 2-1,2 0 1,-5 0-1,-6 0-988,-4 0 741,0 0 1,-6 0 0,-3 0-236,-3 0 1,-8 0 0,-6 0 583,-7 0 0,-33 6 0,-8 1 0</inkml:trace>
  <inkml:trace contextRef="#ctx0" brushRef="#br0" timeOffset="145">9053 17035 8215,'-8'-1'48,"-1"-3"0,5 2 469,-5-2 46,7 3-370,-10 1 1,9 0 0,-4 1 0,2 5 0,0 5 374,0 5 0,3 6-143,-2 0-297,-3 7 0,6 1 1,-5 7-1,2 3 0,-1-1 41,3 1 1,-1-2-85,-1 0 1,2-1-831,-2-3 385,2-3 0,2-11 0,0-3 0,0-3 0,2-2-1337,2-4 1697,3-2 0,6-40 0,0-9 0</inkml:trace>
  <inkml:trace contextRef="#ctx0" brushRef="#br0" timeOffset="146">9168 17737 8215,'0'-20'86,"0"-3"1,1 5 0,4-1 0,5-1-1,5 2 275,6 0 1,2 1 0,0 4-1,-2 2 440,2 2-654,1-2 1,-3 9 0,-3-1-1,-2 6 1,-6 6 0,-3 4 0,-4 4 433,-2 4 1,-6 7-884,-4 2 168,-8 5 1,-4-6 0,-8 5 0,0 0 0,0-2 0,2-2 0,2-3-273,-1-2 0,2-1 0,5-2 1,4-7 546,5-5 97,8-4 1,-3-7-1,11-4 1,5-2 41,5 0 1,7-4-275,-2 2-53,3 4 0,1-5 0,1 5 0,-1 1 0,1 0-460,-1 0-147,-5-1 1,4 5 0,-4 0 653,0 0 0,12-9 0,5-4 0,2-1 0,-1-1 0</inkml:trace>
  <inkml:trace contextRef="#ctx0" brushRef="#br0" timeOffset="147">9984 17290 8229,'0'-18'26,"0"4"0,1-3 1,4 4-1,3 3 0,4 3 158,0 1 60,7 2 0,-4 4 0,7 0 0,0 0 1,2 0-1,2 0 0,-2 0-486,-3 0 0,2 0 0,-6 2 0,-2 2-1890,0 4 2132,-8 4 0,-13 12 0,-8 3 0</inkml:trace>
  <inkml:trace contextRef="#ctx0" brushRef="#br0" timeOffset="148">9984 17443 8229,'-20'-7'-538,"2"2"856,5 5 1,6 1-1,3 3-54,2 5 0,5-2-64,6 1-413,-1-5 0,12 7 0,-3-6 1,6 1 212,5 0 0,27-10 0,13-5 0,-17 5 0,-1-1 0,1 1 0</inkml:trace>
  <inkml:trace contextRef="#ctx0" brushRef="#br0" timeOffset="149">11361 16857 8229,'-11'-9'-74,"1"1"0,3-2-134,1-1 568,2 3 1,5 3-1,4 5 1,4 0 0,7 0-1,5 0 987,3 0-1270,2 0 0,4-2 0,1 0 0,1-3 0,2 2 281,-1 2-571,4 1 0,-9 0 0,5 0 0,-2 0 0,-3 0 0,-2 0 0,-5 0-2646,-4 0 2491,-8 0 0,-9 4 0,-10 1 1,-6-1 367,-5 1 0,1-3 0,-1 2-34,-1-2 0,-2-2 0,2 0 0,2 0 0,1 0 84,4 0 0,1 0 0,1 0 0,0 0 532,0 0 0,5 0-224,-1 0 0,7 1-29,-3 3 1,0 3 0,0 6-1,3 0 332,0 0 0,2 5-214,0 3 0,0 5-342,0 4 0,0 2 25,0 6 0,0-4 1,0 0-1,0 0 86,0-1 0,0 2-486,0-5 0,4-4 77,1-5-365,-1-6 1,-4 4 0,0-6 0,1-1-763,4 1 0,-3-6 1320,7-3 0,16-25 0,9-7 0</inkml:trace>
  <inkml:trace contextRef="#ctx0" brushRef="#br0" timeOffset="150">12203 16908 8229,'7'-19'-101,"3"0"96,-6-7 1,4 6 1840,-3 3-1320,-1 9 1,-5 3 112,-4 10-473,4 7 0,-15 4 0,2 5 1,-4 3-1,-5 5 373,-1 5 1,-3 3-140,-3 1-382,-2 6 0,-8 7 1,19-22-1,1 1 0,-1 1 1,-1 1-1,2 0 1,-1 1-111,1 1 0,1 0 0,-1-2 1,1 1-1,0 1 0,0 0 1,-16 28-104,5-6 1,0-4-290,9-14 0,4 2-17,4-10 143,0-1 1,8-9 0,-4-3 0,5-3 0,3-1-2301,1 0 2668,0 0 0,22-12 0,7-2 0</inkml:trace>
  <inkml:trace contextRef="#ctx0" brushRef="#br1" timeOffset="151">12598 17431 15490,'-6'-7'-559,"-5"-3"1,-6 5 0,1 3 604,2 0 0,-4 12 443,-3 3 1,-5 8 0,-2 2 0,-2 4 55,2 2 0,-4 7 1,3-1-1,2 3-219,4 1 0,6 2-128,9-7-283,2-3 0,6 0 0,1-5 0,5-2 0,7-3 0,7-4 0,4-4-151,1-5 0,2 2 0,3-6 0,2-1-259,1-1 0,4-8-252,-3-3 527,-3-2 1,0-2 0,-7 1 0,-2-3-1,-7 0 50,-5-2 0,-4-6 1,-8 3-1,-3 1-158,-8 2 0,-7 4 227,-10 4 0,-2-1 127,-7 6 1,1 0 0,0 5 0,0 4 100,-1 3 0,1 8-1417,0 1 1,5 4 100,4-4-838,2 6 2027,7-4 0,-16-10 0,2-5 0</inkml:trace>
  <inkml:trace contextRef="#ctx0" brushRef="#br0" timeOffset="152">8186 16627 8379,'0'-29'-158,"0"-1"1,0 1 0,0 3 0,0 1-990,0 4 1464,0 3 1,0 5-1,-1 2 1,-4 2 269,-3 5 0,1 3-477,-2 1 1,5 9 0,-3 6 0,0 3 48,0 5 1,3 6-1,-5 5 1,1 5-24,1 3 0,-1 9 1,6 10-1,-4 6-130,2-32 0,1 2 0,1 5 0,0 2 0,-2 3 0,1 1 0,-1 4 0,2 1 42,0 4 0,1 1 0,0 4 0,1 1 0,0 4 0,0 0 0,0 1 0,0 0-109,0 1 1,0 0 0,0-2-1,1 0 1,0-5 0,1-2-1,0-2 1,2-1 108,-1-3 1,1 0 0,-1-4 0,1-1-31,0-4 1,0-1 0,2-3-1,0-3-101,2 22 1,6-5 193,-1-8-192,3-3 1,-11-12-1,5-2 1,-3-4-1,-1-5-286,-3-4-96,-2-3-246,-1-7-442,0-1 620,6-18 0,-1-2-589,4-11 679,2-6 441,-4-8 0,0-15 0,-1-11 0,1-6 0,-1-1 0</inkml:trace>
  <inkml:trace contextRef="#ctx0" brushRef="#br0" timeOffset="153">8110 16615 8364,'-5'-34'0,"1"1"0,1 5-440,2 4 0,12 8 0,6-1 0,7 3 95,6 1 1,4 6 344,9 3 168,2 2 0,9 1 0,4-2 0,7-3 0,6 1 196,-33 2 0,2 0-307,3-2 0,2 0 0,5 2 0,3-1 0,3-2 0,1-1 0,3 1 0,1 0 0,1-1 0,2 1 0,3-1 0,0 1 0,4 0 0,2-1-164,-23 3 1,1 0 0,1 0 0,3-2-1,0 0 1,2 1 0,1-1 0,1 0-1,-1 1 1,1-1 0,0 1 0,1 0 75,0 0 1,0 0 0,1 1 0,0-1-1,1 1 1,0 0 0,4 0 0,-1 0-1,1-1 1,1 1 0,0 0 0,-1 0-309,0-1 1,0 1 0,1 0 0,-1 1 0,0 0 0,0 0 204,-5 0 1,0 1 0,0-1 123,0 0 0,0 0 0,-1 0 0,0 0 0,-1 1 0,0-1 0,-2 0 0,-1 1 1,1 0-1,-4-1 0,-1 1 0,0 0 0,19-1 0,-1 0 0,-4 0 0,-1 0 1,-3 2-1,-1-1-34,-1 2 0,-1-1 0,-2-1 0,-1 0-19,-2 0 0,-1 0 0,-2-1 1,-2 1 145,-4 2 1,0 0-25,-3 0 0,-1 0 1,0 1-1,-1 0 1,-4 0-1,0 1 1,29 3-1,-7 1 120,-7 0 0,-14 2-123,-3-4 1,-7 6 0,-7-1 712,-7 2 0,-6 2-698,-7 0 1,0-1 2560,0 1-2471,0 0 1,-6 5 0,-2 3 0,-4 4 0,0 1 811,-1 4 1,0 3-651,0 5-165,1 6 1,2 7 0,0 8-1,-3 5 1,0 4-35,6-32 0,-1 0 0,-2 4 0,0 1-53,1 1 0,1 1 0,-3 5 1,1 1-145,1-1 0,1 1 1,-1 0-1,1-1 1,1-5-1,2 0 1,1-1-1,0 0-16,1-1 1,1 0 0,4 1 0,2-1-566,2-2 1,1-1 692,11 30 1,12-7-1,1-6 1,0 0-1,1-1-161,-4-3 0,-3-1-190,-3-8 0,-4-6 31,-5 2 1,-2-4 0,-2 0 0,-5-4-826,-3-3 1,-4-2-634,-5 1 1041,-1-1 698,-15-5 0,7 4 0,0-3 0,6 3 0</inkml:trace>
  <inkml:trace contextRef="#ctx0" brushRef="#br0" timeOffset="154">8110 18604 8294,'-13'-6'-136,"-6"0"0,0-2 0,-1 4 0,3 2 0,3 2 93,1 0 0,0 2 0,2 2 0,2 4 644,5 4 1,8-4-402,5 1 1,4-1 0,4 4 0,4-3 55,3 0 1,8-2-146,7 2 0,5 0 1,9-4-1,8-2 32,12-2 0,-30-1 0,1-1-133,7-1 0,1-1 1,5-2-1,2-2-1631,6-3 1,1-2 1630,4 0 1,1 0-1,-17 5 1,2 0 0,-1 0-1,2 0 1,0 0-1,-1 0 1,2-1 0,0 1-1,-1-1 1,0 0 0,-1 1-1,0-1-27,-1 1 1,1 0-1,-1 0 1,-1 0 0,1 1-1,0-1 1,1 2-1,-1 0 1,1 0 0,0-1-1,-1 0 1,0 1-220,-1 0 0,0-1 0,-1 1 0,2-1 0,-1 0 0,-1 0 200,-3 0 0,-1 0 0,1 1 0,0-1 1,1 0-1,-1 1 41,1 0 0,0 1 1,0 0-1,1 0 1,0-1-1,0 1 0,-1 0 1,0 1-1,-1-1 1,-2 0-1,0 1 0,0 0-163,22-2 0,-1 1 0,-4 2 0,-1 0 171,0-2 1,0 0-1,-2 2 1,-1 1 74,-5-1 1,-2 0-71,-1 1 0,-1 0 0,-7 1 0,-1 0 0,1 0 0,-2 0 0,0 0 0,-2 0 0,-3 0 0,-1 0 106,28 0 0,-8 0-50,-10 0 0,-8 0 16,-5 0-111,-11 0 1,1 0-1,-13-1 1900,-2-3-2083,-3 2 0,-5-4 291,3 6 0,-1 0 0,6 0-1219,0 0 1526,3-5 1,35-8-1,8-7 1</inkml:trace>
  <inkml:trace contextRef="#ctx0" brushRef="#br0" timeOffset="155">17877 17239 8278,'-7'-5'-235,"-5"3"0,5-3 586,0-1 1,7 5 0,10-4 0,6 4 0,6 1 0,7 0 455,5 0 0,8-2-549,5-2 0,4 1-110,4-5-193,-2 5 1,9-4-1,-2 4 1,3-3-1,1 1-370,-4-1 54,-1-4 0,-25 9 1,-1-3-1,-9 1 0,-10 0 1,-8-1-369,-11 1 0,-10 1 1,-8 2-1,-4 0 729,-3 0 0,-4 0 0,5 0 0,-7 0 0,8 0 0,-5 2 0,2 1 0,3 1 0,2-1 0,4-2-207,0-1 1,7 4 392,-2 1 0,3 0 0,2 0 1,4 3 493,4 3 1,-2 6-152,2 0 1,-1 6-225,5-2 0,0 3 1,0 3-1,2 2 82,2 0 1,-2 5-371,2-4 1,-1 6 291,1-2-394,-3-3 1,6 4 0,-4-5 0,1-2 0,-1-1-456,-1-1 1,-2-2-322,0-3 0,4 2 197,0-6 0,2-2 664,-2-6 0,3-9 0,6-7 0</inkml:trace>
  <inkml:trace contextRef="#ctx0" brushRef="#br0" timeOffset="156">18514 17749 8278,'0'-12'853,"0"-1"1,0 4-417,0 1-175,0 5 1,0 7-1,0 10 132,0 5 0,0 2-452,0 5 31,0-1 0,-1 1 1,-2-1-1,-2 1 1,-1-1-1,0 1 1,2-1-828,-2 1 1,5-2 0,-3-3 0,2-3 853,2 1 0,6-22 0,1 0 0</inkml:trace>
  <inkml:trace contextRef="#ctx0" brushRef="#br1" timeOffset="157">19394 17431 20249,'26'0'13,"-1"0"1,1 0 0,-1-2-1,1-1 76,-1-1 14,-5 0-429,4 4 0,-15 23 0,2 5 0</inkml:trace>
  <inkml:trace contextRef="#ctx0" brushRef="#br1" timeOffset="158">19254 17686 20249,'-4'-9'-2765,"0"1"1,-2 3 2778,2-3 0,4 5 536,0-1 0,5 2 1610,8 2-2202,5 0 1,2 0 0,7 0 0,3 0 0,3 0 0,1 0-1,0 0-965,1 0 1152,2 0 0,24-11 1,5-3-1</inkml:trace>
  <inkml:trace contextRef="#ctx0" brushRef="#br0" timeOffset="159">21077 16984 8369,'0'-12'-93,"2"-1"0,1 0-613,1 0 923,0 6 0,-4 3 0,-1 8 1,-2 5-1,-3 4 0,-1 2 0,-4 4 96,-5 0 0,2 1 0,-3 1 0,4-2-107,5-1 1,-4-4 40,4 3-170,-3-2 1,4-7 0,1-1 0,2 0 60,-1 0 1,11-4 0,8 0 0,3-6-51,2-5 0,8 1 0,-2 0 1,2-1-168,0 1 0,-2 5 1,1-4-1,-1 2-1,1-1 1,-2 1 105,-3 4-8,3 6 0,-9 1 0,2 7 0,-3 2 0,-3 2 79,-2 2-80,-4 1 0,-5 5 1,0-1-1,0 1 0,-1-1-111,-3 1 0,-4-2 68,-4-3 0,-2-3 1,-2-5-1,-1 0-25,1 0 1,1-6-110,-2-3 0,1 2 98,-5-2-59,0 0 0,-1-4 1,1 0-1,-2 0 1,-1 0-106,-1 0 0,1-1-334,3-4 1,-4 3-8,4-7 107,3 6 1,-5-4 459,6 3 0,6-26 0,5-11 0</inkml:trace>
  <inkml:trace contextRef="#ctx0" brushRef="#br0" timeOffset="160">21090 16984 8369,'0'-12'-138,"-4"-5"1,0 0-1613,1 1 2281,1 2 0,4 2 240,2 4 0,7 2-680,6 6 1,6 0 0,-2 0 0,3 0-400,2 0 1,1 0-519,3 0 662,-3 0 0,5 5 1,-4 0-1,2 1 164,-1 0 0,26 4 0,6-3 0</inkml:trace>
  <inkml:trace contextRef="#ctx0" brushRef="#br0" timeOffset="161">21613 16921 8369,'0'-13'-10,"0"0"1,-4 5 21,-1-1 1,1 5 238,4-5-9,0 6 0,2-2 0,2 5 0,6-2 1,5 0 257,7-3-531,2 1 1,5 4 0,3 0-1,2 0 1,4 0 0,3 0 0,-1 0-532,-5 0 1,-4 0 54,-5 0 306,5 6 0,-10-3 0,-1 5 201,-9 2 0,-39 7 0,-15 3 0</inkml:trace>
  <inkml:trace contextRef="#ctx0" brushRef="#br0" timeOffset="162">21868 16921 8358,'-9'-8'-164,"1"4"1,5 1-202,-1-1 1,1 3 1043,-1-3-432,2 2 1,-3 4-1,5 2 1,0 4-1,0 4 379,0 0 1,-2 1-350,-2 0 0,3 5-81,-4 4 1,4-3-1,1 4 1,-1 3 74,-4 2 0,4 6-301,-3-4 0,2 4-815,2-5 600,0 7 0,2-9 0,0 2 0,4-2 0,0-3-901,-1-2 1,4-4 46,-5-5 1099,6 5 0,3-21 0,7 1 0</inkml:trace>
  <inkml:trace contextRef="#ctx0" brushRef="#br1" timeOffset="163">22722 16844 16920,'0'-20'-1256,"0"-2"0,0 5 0,0 1 629,0 2 0,-1 2 1609,-3 4-517,2 2 1,-8 12 0,5 4-1,-2 5 0,-3 7 0,-6 3-215,-1 5 1,-6 4 0,1 9 0,-7 5-30,-5 6 0,14-25 0,-2 1-201,-1 3 0,-1 2-28,-3 3 0,-1 1 0,-2 2 1,0 1-1,-3 3 0,0-1 1,-1 0-1,0 0 0,1-1 1,1-1-1,1-1 0,1-1 1,3-3-1,1 0-307,4-5 0,0-1 1,-15 25-18,12-18-10,5-6 1,2 0 0,5-8-1,2-3 1,1-4-586,1-3 1,6-1 926,-1 0 0,3-6 0,1-2 0</inkml:trace>
  <inkml:trace contextRef="#ctx0" brushRef="#br0" timeOffset="164">23143 17494 8471,'0'-12'0,"-6"-1"0,-1 2-613,-5 2 1,-7 10 765,-2 12 1,-5 6-1,-5 8 1,-4 2 646,-2 5 1,-4 3 100,7 1-769,3 1 1,0-1 0,6 0 0,6 0 0,6-1 106,7-3-184,5-3 0,8-5 1,6-2-1,6-4 0,6-6 1,1-5-1,4-4-47,4-2 1,3-2 0,1-1-1,-1-1-77,-3-3 1,2 1 0,-7-6-1,-2 0 38,-4-3 0,-9-5-4,-5 0 0,-8-4 0,-2 4 0,-11 1 289,-8 2 0,-9 1-64,-5 1 1,-5 5-143,-3 2 1,-2 4 0,-3 2-1,5 4-409,2 3 1,3 5 188,3 4 1,4-2-375,9 7 26,8-1 0,8 0 520,5 0 0,39 6 0,11 6 0</inkml:trace>
  <inkml:trace contextRef="#ctx0" brushRef="#br0" timeOffset="165">17456 16972 8444,'0'-30'0,"0"1"0,0 5 0,0 6-151,0 9 0,0 9 0,0 10 1,0 7-1,0 8 0,0 4 0,0 4 1126,0 2-727,-6 8 0,5-1 1,-3 8-1,2 5 1,1 5 858,-3 5-1029,3-27 1,0 2 0,-2-1 0,1 1 0,1 6 0,2 2 0,-1 1 0,0 2 0,0 2 0,0 0 0,0 3 0,0-1 0,0-1 0,0 0-105,-1-2 1,2 0 0,1-2 0,1 0 0,1-2 0,1 0 0,0-3-1,0-1 42,-1-2 1,0 0 0,2-3 0,0-2-254,2 23 136,9-4 0,-4-9 0,1-3 1,-4-6-1,-2-9 0,-1-9 0,-2-6-602,-4-2 0,1-4 294,2-4 1,-1-4 0,4-6-90,-2-7 1,10-5 115,-3-8 0,5-5 382,0-3 0,-3 3 0,5 0 0</inkml:trace>
  <inkml:trace contextRef="#ctx0" brushRef="#br0" timeOffset="166">17456 16844 8431,'0'-18'-38,"0"3"0,0-3 0,2 1-96,2 0 1,7 0 0,9 4-1,3 1 441,4-1 0,12 1-229,4 4 0,6-3 1,8 2-1,5-2-19,5-2 1,-28 6 0,1 0-33,0-2 1,1 1-1,3 0 1,0 0 0,2-1-1,0-2 1,2 2-1,0-1-332,2-1 0,1 2 0,3 1 0,1 0 360,4 0 0,1-1-63,8-1 0,0 0 1,-5 5-1,0 0 1,7-1-1,0 0 1,0 0-1,1 2 0,-24 1 1,1 1-1,1 0 1,2 0-1,1 0 1,0 0-1,1 1 1,1-1-1,0 1-27,1-1 0,-1 1 1,1 0-1,2-1 0,-1 0 1,0 1-1,-2 1 0,0 0 1,0 0-1,1 0 0,0 0 1,0 0 32,2 0 1,0 0-1,-1 0 1,1 0-1,0 0 1,-1 0-993,1 0 0,0 0 1,-1 0 993,0 0 0,-2 0 0,1 0 1,-4 0-1,0 0 0,0 0 0,0 0 1,0 0-1,0 0 0,0 0 1,1 0-1,-1 0 0,1 0 0,-1 0 1,1 0 15,-1 0 1,0 0 0,0 0 0,-1 0-1,1 0 1,-1 0 0,22 0 0,-1 0-1,-22 0 1,-1 0 0,1 0-139,0 0 1,0 0 0,1 0 0,-1 0 0,2 0 0,-1 0 131,-1 0 1,1 0-1,-1 0 1,1 0 0,0 0-1,-1 0 0,19 0 0,0 0 0,3 0 1,0 0-1,1 0 0,-1 0 0,-1 0 1,-1 0-182,-1 0 0,-2 0 0,-3 0 0,-2 0 197,-8 0 1,0 0-1,-2 0 1,0 0 12,-2 0 1,0 0-28,-1 0 0,-1 0 1,-8 0-1,0-1 1,31-2-1,-9-3 0,-10 1 464,-7-1 1,-1-2-385,-5 3 1,-4-5 2579,-13 2-2610,3 2 0,-9-5 0,2 4 0,-3 0 0,-3 1 1957,-2 0-1812,2 5 1390,-10-5-1582,5 6 144,-6 0-380,0 0 233,0 6 0,0-3 18,0 5 12,0 1 0,0 4 1,1-1-1,2 1 0,1 1 81,-1 3 0,-1 3-38,-2 6 1,4 3 70,0 1-57,0 11 0,-4-4 0,0 13 0,-1 5 0,-3 6-30,-5 8 1,1-30 0,-1 2-64,-1 1 0,-1 1 1,-1 1-1,0 1-1205,-1 1 0,0 1 1198,0 1 1,1 1 0,1-2 0,2 1 0,1-3 0,1-1 0,1-3 0,2 0 0,1-3 0,1-1 46,1 31 0,2 1-3,4-13 0,-3-2 356,7-12-273,-6-8 1,7 9 0,-6-11 0,0 1 0,0-5 73,1-5 1,-1-1-282,-4-5 0,0 5 271,0-5-368,0 0 1,0-5-1,0 1 1,0 0 0,0 0 84,0-1 1,4 1-1150,0 0 1,1 0 289,-5-1 952,0 1 0,-29-17 0,-6-5 0</inkml:trace>
  <inkml:trace contextRef="#ctx0" brushRef="#br0" timeOffset="167">17405 18706 8421,'0'-13'-621,"0"0"609,0 0 1,7 6 0,5 3 0,6 3 203,6 1 0,2 0 0,10 0 0,7 0 141,5 0 0,6 0-269,10 0 1,5 0 0,-32 0 0,0 0 0,1-1 0,2 0 11,0-1 1,0 0 0,5 1-1,0 1-1082,-3-2 1,1-1 1013,-1 2 1,1 1 0,-3 0 0,0 0 0,1 0 0,-1 0 0,1 0 0,-1 0 0,0 0 0,1 0 0,0 0 0,0 0 0,0 0 0,0 0-15,0 0 0,0 0 0,0 0 0,0 0 0,0 0 0,1 0 1,1 0-1,1-1-111,2-2 0,1 1 0,-1 2 0,1-1 54,-2-1 1,-1 0 49,3 1 0,1 0 0,1-1 0,0 0 0,3 0 1,1 0-1,0 0 0,0 1 0,-1 0 0,-1-1-62,-1 0 1,0 0 70,0 1 1,0 0-1,-1-2 1,0 1-1,3 1 1,-1 2-1,1-1 1,-2 0-1,-1 0 1,-1 0-7,-2 0 0,0 0 0,1 0 0,-1 0 4,1 0 0,0 0 0,2 0 0,0 0 1,-3 0-1,0 1 0,-1 0 0,-1 1 8,-1 0 0,0 0 0,2 1 0,0 0 143,1-1 0,1 0 0,2-1 0,0 0 79,-2 0 0,-1 2-215,-1 1 1,-2-1-1,1-2 1,0-1 0,-2 3-1,0 0 1,0-1 0,1 0-1,-1 0 1,-1 0-12,1 0 1,-2-1 0,-2 2-1,0 0-220,30 1 1,-2 0 184,2-4 49,3 0 0,-4 0 0,-2 0 1,0 0-1,2 0-28,-1 0 1,-29 0 0,0 0 27,35 0 1,-34 0-1,1 0-112,29 0 85,-32 1 0,1-2 1,33-3-1,-34 2 0,0 0 1,31-1-1,-7 2-104,-4 1 1,-4-2 106,-1-2 1,0 3 359,0-4 1,-4 3-1,-2-1 1,1-3-376,-1-1 0,2 4 11,4-1 0,0-2-55,0 2 1,0 0 281,0 4 1,0-5 0,-2 1 0,-2 1-223,-5 2 1,2-3-7,-1-1 92,5-4 0,-8 6 1,2-4-1,-2 0 1,-3 1-98,-3 0 1,-4-2 25,-9 3 0,0 0 161,-8 1-139,2 2 0,-8-4 0,6 5 1,0-2 223,0-1 0,-2-2-2,-2 2-172,2 3 110,-10-5 1,6 6 0,-4-1 244,1-4-456,1 4 162,-5-10-348,-6 9 1,3-4-1,-5 5 1,-2-2-653,-2-1 0,1-2 391,3 2 0,-4 3-563,4-4 568,2 4 467,-5 1 0,-2 0 0,-7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2:42:07.314"/>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brush xml:id="br2">
      <inkml:brushProperty name="width" value="0.09071" units="cm"/>
      <inkml:brushProperty name="height" value="0.09071" units="cm"/>
      <inkml:brushProperty name="color" value="#57D200"/>
    </inkml:brush>
    <inkml:brush xml:id="br3">
      <inkml:brushProperty name="width" value="0.09071" units="cm"/>
      <inkml:brushProperty name="height" value="0.09071" units="cm"/>
      <inkml:brushProperty name="color" value="#FF8000"/>
    </inkml:brush>
    <inkml:brush xml:id="br4">
      <inkml:brushProperty name="width" value="0.12095" units="cm"/>
      <inkml:brushProperty name="height" value="0.12095" units="cm"/>
      <inkml:brushProperty name="color" value="#FF8000"/>
    </inkml:brush>
  </inkml:definitions>
  <inkml:trace contextRef="#ctx0" brushRef="#br0">2869 1033 7868,'-4'-13'43,"-1"0"0,1 5 59,4-1 0,0 1 1,0-5-1,0 0 1,2 1-1,2-3 191,4-2 0,9-2 1,5-7-1,2 1 1,3-1-1,2 1-119,5-1 0,5-4-377,3 1 224,-2-1 1,4 11-1,-7 5 1,-3 6-1,-6 2 1,-5 5 0,-6 3-283,-3 7 0,-7 7 0,-3 2 1,-2 2-87,-2 2 1,0 3 0,-2 0 0,-2 1 139,-5-1 1,-1 1 0,1-2 0,0-3-139,-1-4 1,3-4 0,-1-5 344,-2-4 0,3-2 0,-1-4 0,3-3 0,2-8 0,0-1 0,-1-7 135,2 5 0,-5-4 0,5 5 0,-4-2 686,-1 1 1,-2 2 0,-3 2-276,-1 4 0,0 4-80,0 8 1,0 9-106,1 8 1,-1 4-1,2 7 1,1 4 36,1 6 1,2 10-500,-1-1 1,-2 3-779,5-3 693,1-6 1,4 3 0,2-5 0,2-3 0,6-5-580,5-5 0,1-9 235,5-4 1,0-9-987,5-3 1005,0-4 0,3-2 0,2-4 511,2-3 0,2-9 0,8-4 0,2-3 0</inkml:trace>
  <inkml:trace contextRef="#ctx0" brushRef="#br0" timeOffset="1">3532 1135 7868,'-13'0'0,"1"0"0,3 0 898,1 0 0,0 6-540,0 2 0,-3 5 0,4 2 0,-2 4-77,1 1 1,5 1-262,-2 4 0,4 1 1,1-1-1,0-1-41,0-2 1,0-4-189,0-5 1,1-2-1,4-2-98,3-5 0,4-4 91,0-4 0,5-8 158,0-5 0,0-5 1,-4 0-1,-2-2-16,-2-1 0,2-1 2,-2 1 0,1-1-74,-2 1 545,3 5 1,-9 2 0,4 6 76,-1 4 1,-3 4-369,2 8 1,-3 9-106,-1 8-11,0 3 0,0 1 0,0-1 1,0-1-1,0-3-159,0-2 0,5 4 37,-1-5 1,4 0-82,-3-5 166,4-5 0,-1 1 1,4-6-1,1 1 1,0-4 37,0-6 1,1-5 140,3 0 0,-3-7-118,3-2 98,-3-3 1,-1 0-1,0 1 1,-1 3 0,0 2 306,-4 2 0,-1 6-160,-3 2-65,-2 5-239,4-3 0,-5 8 1,2 2-1,2 5 1,3 3-613,1 5 0,3-3 202,1 3 1,-1-2-924,1-3 1023,0 1 1,5 0 0,3-2 0,4-2 0,1-5 352,4-3 0,7-21 0,4-11 0,7-1 0,-1 1 0</inkml:trace>
  <inkml:trace contextRef="#ctx0" brushRef="#br0" timeOffset="2">4335 1084 7868,'-12'-6'367,"-1"1"-257,0-4 0,0 3 445,1 6 0,-1 2 0,0 2 0,0 5-33,1 2 1,-5 6-423,0 0 1,0 6 0,4-2 0,1 1 22,4 0 1,-2 2-248,6-3 1,0-3 1,4-1 1,0-2 0,1-3-404,3 1 1,3-6 206,6-3 0,0-2-87,0-2 333,5-6 0,-4-1 1,3-6-1,-3-1 1,-1-1 62,0-2 1,0-5 205,-1 5 0,-3-4 270,-1 4-179,-5 0 0,7 4 0,-6 1 1120,-1-1-1241,-1 6 0,-2 7 184,0 8-518,0 4 0,0 2 1,0 1-1,0 4 1,0-1-700,0 1 1,0-2 310,0-5 1,5 1 5,4 0 295,2 0 0,2-5 0,0-1 0,1-1 254,3-3 0,25-42 0,-15 15 0,0-1 0</inkml:trace>
  <inkml:trace contextRef="#ctx0" brushRef="#br0" timeOffset="3">4527 1186 8325,'0'-7'1880,"0"1"-1710,0 17 1,1-6-104,3 7 0,-1-6-143,6 3 1,-1-2-1,6 3 1,2-2-291,1 2 1,1-4 53,-1-2 0,-3-3-161,3-1 404,3 0 1,-6 0 0,3 0 0,-2-1 83,-3-3 1,-5-3 201,-2-6 17,-4 6 0,-1-5 1,-1 5-1,-4 0 0,-3 3 626,-3 3 0,-6 1-485,0 0 1,-2 1-46,2 3-322,3 3 0,-4 8 1,5 0-1,0 2 1,2 0-321,2 2 0,2-1 8,3 3 0,3-1-291,-4-3 1,5-3-1,3 3 1,3-3 594,1-1 0,41-17 0,14-5 0</inkml:trace>
  <inkml:trace contextRef="#ctx0" brushRef="#br0" timeOffset="4">4973 612 7853,'0'-13'436,"-4"1"1,-1-1 84,3 0 0,0 5 0,4 0 155,2 3 1,0 1-280,9 4 0,-3 0 0,8 1 0,-1 3 56,0 5 0,6 3-375,-2 5-5,-3-2 1,7 14 0,-6 1 0,1 7-1,-3 5 1,-4 8 0,-5 8-59,-3 10 1,-6-28 0,-1 1-1,-3 4 1,-3 1 0,-4 3 0,-4 1-301,-4 2 0,-3 1 0,-2 0 0,-4 0 0,-3-3 1,-2-1-1,0-2 0,0 0-659,1-4 0,-1-1 0,1-6 0,-2-2 120,3-3 1,1-2-147,0-5 0,1-3 970,-27 10 0,5-4 0,-4-5 0,4-7 0</inkml:trace>
  <inkml:trace contextRef="#ctx0" brushRef="#br0" timeOffset="5">2601 523 7853,'-5'-13'322,"-3"0"1,-4 2 0,-1 2-231,0 5 0,-1 3 0,-2 4 0,-2 5 414,-2 9 1,-1 11-202,-5 6-214,1 9 0,-1 4 0,2 8 0,2 7 0,11-27 1,2 1 677,-1 4 0,1 1-800,3 2 1,1 0 0,2 4 0,2 0 0,3 0-1,2-1 1,1 0 0,2-1 0,3-2 0,2-1 0,1-4-1,3-1 1,2-3 0,3-3-229,0-2 0,3-1 1,27 23-1,-24-27 1,3-1-1,1-2 0,1-1-137,3-1 1,1-3-1,4-4 1,2-3 0,3-2-1,1-2 312,1 0 0,7-3 0,-7-6 0,9-3 1,5-3-1,2 0 0,-1 0 0,6-2 0,0 1 1,0 0-1,1-1 0,-1 1 0</inkml:trace>
  <inkml:trace contextRef="#ctx0" brushRef="#br0" timeOffset="6">5368 1492 7820,'0'-13'122,"0"0"1,2 1-1,0-1 1879,3 0-1186,-1 6 1,-4 0 0,0 6 0,0 1 1235,0 5-1984,-6 5 0,5 9 0,-3 2 0,1 4 0,0 4 0,-1 2 0,1 1-136,1 4 1,2-1-1,0 1 1,0-4-708,0-1 1,0-1 0,0-3 0,2 0-339,2-2 1,-2-2 0,3-10 1113,1 0 0,7-35 0,6-7 0</inkml:trace>
  <inkml:trace contextRef="#ctx0" brushRef="#br0" timeOffset="7">6516 969 7838,'-4'-8'2025,"-1"-1"0,2 2-1829,8-2 0,2 4 1,7 5-1,3 0 133,4 0 0,3 0 0,2 0-741,5 0 1,-3-4-1,5-1 1,-2 2-1,-3 2 1,-1 1 411,-1 0 0,-18 17 0,-3 4 0</inkml:trace>
  <inkml:trace contextRef="#ctx0" brushRef="#br0" timeOffset="8">6478 1173 7851,'-15'0'221,"0"0"1,-2 0 1261,1 0 1,3 2-1121,5 2 0,4-1 0,8 4-180,4-2 1,9 1 0,5-3 0,2 1-340,1-1 0,2-2 1,2-1-1,0 0-632,0 0 1,3 0 787,2 0 0,26-28 0,-27 10 0,0 1 0</inkml:trace>
  <inkml:trace contextRef="#ctx0" brushRef="#br0" timeOffset="9">9704 434 6124,'-8'0'0,"1"0"0,3 0 0,3 0 0,-6 0 0,2 0 0,4 0 0,-5 1 0,6 3 0,-5-2 0,3 3 0,-3-5 0,5 6 0,0-5 0,0 5 0,0-6 0,-2 4 0,-2 1 0,2-1-194,-3-4 1,5 0 412,0 0-97,-6 0 19,5 0-128,-5 0-70,0 0 46,5 0 0,-6 0 2,3 0-17,2 0 74,-3 0 0,3-2-4,-2-2-32,2 3-2,-9-5-27,10 6-61,-5 0-38,6 0 52,0 0 17,-6 0 32,5 0 24,-5-6-8,6 5-5,0-5-110,0 6 38,0 0 90,-5 0-20,3 0 24,-3 0 8,5 0-9,0 0-16,-6 0 0,4 0 59,-3 0-45,5 0-74,0 0 59,-6 0-12,5 0 0,-5 0-23,6 0 29,0 0 0,11-5 0,4-2 1</inkml:trace>
  <inkml:trace contextRef="#ctx0" brushRef="#br0" timeOffset="10">9640 446 6112,'-7'-1'100,"1"-2"106,0-1 0,4 0 458,-7 4-242,1 0 1,-4-2 0,2-1 657,2-1-668,5 0-6,-8 4 0,11 0-211,0 0 1,7-4 0,10-1 0,7 2-141,8 2 0,5-3-6,14 0-20,3-6 0,13 7 0,2-4 0,-32 3 0,0 1 1,-1 0-1,0 0 0,33-4 0,-6 1-96,-7 1 1,-6-1-1,-9 3 1,-11-1-612,-10 1-40,-12 2 292,-2 1 0,-16 0 391,-3 0 1,-2 0-84,2 0 0,0 0 4,0 0 0,-1 0 1,-1 0-207,-2 0 0,0 0 103,4 0 0,0 1-441,0 3 461,6-2 0,-4 5 0,2-4 1,-2 2 196,-2 2 0,12 13 0,2 7 0</inkml:trace>
  <inkml:trace contextRef="#ctx0" brushRef="#br0" timeOffset="11">9984 472 7862,'0'-9'341,"0"1"326,0-1 81,0-3 0,0-1-119,0 0 0,0 5-215,0-1-148,0 6 1,0-4-1,0 6 1,-1 1 210,-4 5 0,4 11-144,-3 5-322,2 3 0,2 7 0,0 3 1,0 3-1,0 3 0,0 1 0,0 2-75,0-2 1,2 3 0,1-2 0,2-2-483,2-5 1,0-4 151,2-5 17,2-1 0,-5-5 0,4-4 1,-2-6-1,1-5-2125,-2 1 1115,-1-5 358,-6-1 1029,0-7 0,-6-17 0,-1-3 0</inkml:trace>
  <inkml:trace contextRef="#ctx0" brushRef="#br0" timeOffset="12">10265 803 8071,'0'-7'3050,"0"2"-2611,0 5 1,0 7-1,0 4 1,0 7 20,0 6 0,0 1-138,0 9-448,0-6 1,1 9-1,2-3 1,1 1-1,-1 1-423,-2-2 481,-1-6 0,5 3 0,0-7 1,1-3-1,1-4 68,0-2 0,7-37 0,6-7 0</inkml:trace>
  <inkml:trace contextRef="#ctx0" brushRef="#br0" timeOffset="13">11552 523 7835,'-8'-6'-30,"1"-2"0,0-4 0,1 0 0,0-1 167,4 0 0,2 0 0,4 1 0,6-1 0,4 0 228,3 0 0,6 2-406,-2 2 43,-3 4 1,5 1-1,-5-1 1,1 2-1,-1 2 26,-2 1 1,-2 6 0,-3 2 0,-2 5-9,-5 4 1,-3 4 13,-1 9-53,-5-3 1,-4 8-1,-8-4 1,-4 2-1,-3 1-217,-2-1 287,1 3 0,-1-9 0,2 3 0,2-4 1,2-5-1,1-4 870,4-3-605,1-7-249,7-1 1,7-6 0,8 0 0,3-2 55,2-2 0,4 3-141,0-4 0,6 3 8,-2-3 1,-1 4-1,1-3 1,2 1-361,1-1 1,1 2-65,1-2 0,-5 1 46,0-1 1,-1 1 0,3-4 0,-3 1 387,-2 3 0,11-9 0,-3-2 0</inkml:trace>
  <inkml:trace contextRef="#ctx0" brushRef="#br0" timeOffset="14">12254 536 7837,'-7'-13'0,"-5"0"0,4 0 0,-4 2 261,0 2 1,-1 2 0,0 5-1,0-3 230,1 2 0,-1 2-341,0 1 1,0 4-1,1 2 1,-1 1-76,0 3 1,-2 6-140,2 1 72,-3 5 0,9-6 0,-4 5 0,2 2 0,5-1 1,1 1-1,0-3-252,-1-2 0,0 4 1,5-5-1,2-2-64,1-1 0,6-2 125,-1-4 146,2-2 1,2-2 0,0 0-1,-1-1 1,1-3-32,0-4 54,0-3 0,1-10 0,1-2 1,2 0-1,-1-4 66,-2-1 1,-2-6-1,-3-1 1,0-2 128,1-2 1,0-1 82,-2 2 1,-2-1-75,-6 5 303,0 1 0,0 9 0,0 3 812,0 3-1195,-6 1 1,3 10-71,-5 3 1,5 8-1,-3 2 1,2 5-112,0 2 1,0 5-106,4-1 0,0-1 106,0 2-126,0-1 0,0 4 1,0-1-1,0-1 1,0-2-386,0 2 1,4-3 79,0 1 0,5-4-35,-5 4 231,6-5 0,-7 2 0,5-5 0,2-2 1,1-1 304,2-1 0,17-23 0,4-2 0</inkml:trace>
  <inkml:trace contextRef="#ctx0" brushRef="#br0" timeOffset="15">12713 319 7837,'8'-6'-222,"-1"-2"0,0-2 0,-1 0-145,0 1 873,4 1 1,-9-1 0,3 1 0,-1-2 1561,1-1-1739,-2 3-225,4 3 1,-8 5-1,-1 3 1,-2 4-1,-2 7 1,-3 4-1,-3 6 140,-4 5 0,1 3 1,-5 8-1,-2 2-255,-1 5 0,-6 3 1,1 1-1,-1 0-351,-1 0 0,4 0 0,-3 0 0,5-2-64,3-2 0,5-10 47,9-12-648,-3 1 1,9-12 1026,-2 3 0,14-8 0,4-4 0</inkml:trace>
  <inkml:trace contextRef="#ctx0" brushRef="#br0" timeOffset="16">12840 740 7837,'6'-17'96,"2"0"145,4 1 0,-4 6 370,1 2 0,-1 5 0,5-2 114,0 4 1,-5 1-670,1 0 0,-2 6 1,1 2-1,-3 4-378,-4 0 0,-1 5-426,0 0 636,0 6 0,-1-7 1,-4 3-1,-3 1 0,-3-1-503,-2-1 788,6-1 0,-5-4 0,5 0 0,-1-1 370,-1 1 574,1 0-406,1-6-822,1-1 0,12-6 0,4 0 0,5-2-382,6-2 1,4 1-183,0-5 0,2 5-487,3-2 747,-3-2 0,5 6 415,-2-3 0,14-9 0,8-1 0</inkml:trace>
  <inkml:trace contextRef="#ctx0" brushRef="#br0" timeOffset="17">13491 230 7819,'-6'-13'0,"3"0"1,-4 0 0,0 1 328,0-1 1,4 0 1742,-1 0-875,2 1-881,2 4 0,2 3 0,2 5 102,4 0 1,4 5-93,1 4-231,5 2 0,-4 3 0,3 2 0,-1 2 0,-1 2 48,2 3-205,0 7 0,-4 2 0,0 8 0,-2 2 1,-2 5-1,-5 6 0,-4 6-785,-4 9 0,-11 2 572,4-34 0,-3 0 0,-3 0 0,-3 0 0,-3 2 0,-2-1 0,-1 0 0,0-2-189,-1 0 0,-2-2 1,-3-4-1,-1-2-466,2-1 1,-2-1 929,0-6 0,0-1 0,-2 3 0,0-1 0,0-5 0,-2-1 0,0 1 0,-1 0 0</inkml:trace>
  <inkml:trace contextRef="#ctx0" brushRef="#br0" timeOffset="18">11412 191 7829,'-8'-17'-103,"-1"0"1,-1 2-1,-1 1-319,-2 1 1,5 6 0,-1 1 715,-1 0 1,-5 11 0,-2 0 0,0 9 0,0 11 0,-2 7 648,-1 11 0,-2 8-117,-8 8-747,3 6 1,11-26 0,-1 0 0,3 1 0,0 1 0,0 1 0,0 1 0,1 1 0,2 0 0,1 0 0,3 1 0,1-1 0,2-2-25,1-1 1,2-1 0,0 0 0,3-2-1,6 25 1,11-10-264,8-7 0,1-12 1,6-5-1,2-3-425,0-5 0,-2-4 1,0-8-1,3-5 633,4-3 0,-3-17 0,4-7 0,4-2 0,1 0 0</inkml:trace>
  <inkml:trace contextRef="#ctx0" brushRef="#br0" timeOffset="19">9627 1798 7851,'-13'-6'-503,"6"3"1,2-4 1006,-1 2 1,6 0-373,0 5 0,6 0 0,8 0 1,3 0-11,4 0 1,4 0-13,5 0-68,8 0 1,5 0 0,8-1 0,8-2 0,11-1 0,-29 2 0,1 0 0,5-1 0,1 0-1,5-1 0,1-1 0,2 2 0,1-1 0,3 0 0,0 0 0,4 0 0,1-1-21,4 2 0,1-1 0,-22 1 1,0-1-1,1 1 0,0 2 1,1-1-1,-1 1 0,0 0 0,0-1 1,-1 1-138,1-1 0,0 0 1,-1 0-1,24 1 0,-1-1 1,-21 0-1,0-1 0,1 0 1,-1 0-1,0 0 1,0 0 56,-1 1 0,0 0 1,0-1-1,1 0 1,0-1-1,-1 0-1391,19 0 1,0-1 1420,1 0 0,1-1 0,-2 2 0,0 0 1,-2 0-1,1 1 0,-2-1 0,0 0 1,-2 1-1,-1-1-59,-1-1 0,0 0 38,-4 2 0,-1 1 1,1-2-1,-1 1 0,-1 1 1,0 1-1,-1-1 1,-1 0-1,-1 0 0,0-1 168,-2 0 1,-1 1-85,-3 1 1,0 0-1,2-2 1,-1 1 0,-4 1-1,0 2 1,-2-1-1,-1 0 1,32-2 150,-5-2 0,-9 3-156,-3-4 1,-5 4 116,-8 1-95,1-6 1,-21 5 0,1-5 0,-6 2 164,-6 0 0,-6-2-132,-1 2 1,-4 1 61,-4-6 0,1 7 0,-6-4 0,-1 2-499,-1-1 0,-2 1 2065,1 4-2022,-1 0 48,-6 0 262,5 0 0,-17 14 0,-7 6 0,0 1 0,-1 1 0</inkml:trace>
  <inkml:trace contextRef="#ctx0" brushRef="#br0" timeOffset="20">12152 2308 7890,'0'-14'42,"-2"-2"1,-1-2-1,-1-1 1,0 1 1398,-2 2-828,5 8 1,-5-1 0,6 9 27,0 6 1,-1 10-572,-3 5-40,2 3 0,-4 7 1,6 3-1,-1 3 1,-2 1-1,-1 2 1,0 1-439,-2 1 1,5 1-1,-5-6 1,2-2-19,-1-1 1,0-5-1,2 0 1,-1-3-596,1-5 1,1-3-303,2-5 1323,0-6 0,-11-58 0,-3-20 0</inkml:trace>
  <inkml:trace contextRef="#ctx0" brushRef="#br0" timeOffset="21">11833 2423 7890,'-6'-26'380,"-2"1"1,2 3-304,2 1 0,2 1-17,2-1 127,0-3 1,6 10-1,4-3 1,6 3 0,6 1-1,5 0 1,4 2 210,2 2 1,1-1-671,4 6 0,3-4 1,-1 3-1,-3 3-686,0 0 0,-6 6 579,-1 1 1,-5 6 378,-4 2 0,-19 17 0,-11 9 0</inkml:trace>
  <inkml:trace contextRef="#ctx0" brushRef="#br0" timeOffset="22">11858 2818 7890,'-14'0'683,"-3"0"0,3 0-69,-3 0 99,3 0 0,3 1-277,2 4 1,5-4-458,8 3 0,9 2 1,10-2-1,3 0-821,4 2 1,11-4 424,2 2 1,5-3-1,3-1 1,1-1 416,4-3 0,-12-4 0,4-3 0,5-2 0,0-1 0</inkml:trace>
  <inkml:trace contextRef="#ctx0" brushRef="#br0" timeOffset="23">12687 2690 7890,'-13'-12'383,"5"0"282,-1 4 1,1-2 1461,-5 6-1688,6-1 0,0 13-4,3 4-314,2 7 1,-3 6 0,5 2-1,0 1 1,0 4 59,0 0 1,0 6 0,0 5 0,0-2-623,0-1 1,0 2 171,0 1 0,1-2-123,3-7 0,-2-3 1,2-7-1,-1-3-769,1-4 425,-2-8 245,3-3 441,-5-6 1,0-6 0,0-4 0,0-4 0,-1-6 155,-3-4 1,1 0-13,-6-10 0,2-5 93,-1-3 1,1-5 0,4 3 0,-2-1 119,3-3 0,0-2 67,2-1 1,2 6-209,2 2 1,4 9 0,8 5 0,2 5 5,2 7 0,-3 1-248,4 12 0,1 1 58,3 7 0,1 3 0,-1 6 0,-1 0-195,-2-1 0,-4 5 169,-5 0 1,-2 5-46,-2-5 1,-4 1-1,-6-2 1,-3 2 28,-5 2 0,-4-4-11,-4 1 0,2-2-55,-6 2 49,-1-3 1,-3 0-1,1-5 1,1-1-1,3 0-722,2-4 0,2-1 11,8 1-157,-4-3 945,11 5 0,23-24 0,13-15 0,4 1 0,0 0 0</inkml:trace>
  <inkml:trace contextRef="#ctx0" brushRef="#br0" timeOffset="24">13121 2601 7860,'7'-5'1718,"-1"-3"-89,-6 1-1136,0 2 1,0 6 0,0 3 0,0 6 448,0 6 0,0 4-234,0 5-602,0 6 1,0-2 0,0 5 0,0 1 0,0 1-314,0-2-106,0 8 1,0-14 0,0 6 0,0-5-1,0-5 1,1-2 0,2-2-4126,1-1 4438,6-8 0,3-45 0,7-16 0</inkml:trace>
  <inkml:trace contextRef="#ctx0" brushRef="#br0" timeOffset="25">14460 2690 7894,'0'-12'-126,"0"-1"0,0 0-336,0 0 826,0 6 1,0-4 0,0 3 0,1-4 0,3-1 89,5 1 0,-2 5 118,1 2-421,-5 10 0,7 3 1,-6 9-1,-1 6 1,-1 5 371,-2 6-549,0 3 1,0 5-1,0 2 1,0 0 0,0 0-1,0-1 1,0-2-42,0-3 1,0-3-1,1-10 1,5-6 152,6-6 0,8-6 1,10-10-1,7-7 173,8-11 1,5-16-194,-19 13 1,2-3-103,2-3 0,2-2 0,2-1 0,1-2 0,3-3 0,-1 0 0,2-3 1,0-1-1,2-1 0,0 0 0,3-2 0,0 1 0,-1 0 0,0 1-49,-3 2 1,-1 2 0,-3 3 0,-2 4-640,-9 5 0,-1 3 540,22-16 0,-18 16 52,-12 11 0,-12 7 49,-9 11-101,0-4 1,-12 10 0,2-2 0,-4 2 0,-4 3-263,-2 3 0,0 2-45,-1 2 1,1-3-257,3-5 1067,9 0 1,8-12-1,14-2 1</inkml:trace>
  <inkml:trace contextRef="#ctx0" brushRef="#br0" timeOffset="26">8734 1517 7898,'-5'-12'-552,"3"-1"1,-3 0 706,-1 0 0,5 8 0,-4 5-52,4 7 27,1 4 0,0 8 0,0 2 0,0 3 0,0 1 294,0 1-364,0-1 0,0-3 1,0-1-1,1 0 1,2 0-1,1-1 1,1-3 193,0-5 0,2-1 0,8-7 14,2-1 0,-2-4 271,6-8-498,1-5 0,6-17 1,5-6-1,6-8 1,7-11-1,-21 26 1,1-2-1,1-2 1,1-1-105,1-3 1,0-1-1,0 0 1,0-1 0,0-1-1,0 1 1,-3 4 0,-1 1-147,-3 3 0,0 2 0,16-16 1,-5 14-1,-8 9-351,-6 10 1,-11 9 559,-3 13 0,-4 22 0,-1 16 0</inkml:trace>
  <inkml:trace contextRef="#ctx0" brushRef="#br0" timeOffset="27">6069 5202 7996,'-11'-12'0,"3"-1"0,3 0 0,4 0-73,1 1 0,6-1 0,4 0 0,5 0 1195,6 1-901,3-7 0,3 5 0,2-4 0,2 1 0,3-2 1,4 1-1,5-1-89,2 4 0,0-2-186,2 4 0,-3-1 0,-7 8 1,-3 1-272,-4-1 0,-9 2 1,-4 5-447,-3 3 0,-7 3 1,-3 6 404,-2 0 1,-4-6 0,-2-1 365,-4-1 0,-26-9 0,-7 3 0</inkml:trace>
  <inkml:trace contextRef="#ctx0" brushRef="#br0" timeOffset="28">6516 4896 7996,'-6'-7'-20,"-1"-4"0,-6 5 0,1-2 1,-1 2-1,0 2 513,0 0 0,1 1-207,-1 7 0,-1 9 0,-3 9 0,-3 7 155,0 5 1,0 5-216,3 8 1,3 3-166,-3 14 1,-2 2 0,11-28 0,1 1 0,0-1 0,1 0-329,1 1 0,0-1 0,2 33-167,-1-3 0,8-6 165,5-7 1,4-10 0,4-13-1,4-5-131,3-8 0,6-4-92,0-7 1,6-4-738,3-8 1229,-1-9 0,7-7 0,-2-5 0,3-1 0,4 1 0</inkml:trace>
  <inkml:trace contextRef="#ctx0" brushRef="#br0" timeOffset="29">6784 5496 7996,'-17'4'0,"0"0"0,-5 8 206,5 0 1,0 2 736,5 8-775,-1 5 0,1 1 0,3 5 0,1-1 0,1 1 117,0 2 0,4-4-99,-1-1 0,3-4 0,1-5 23,0-4 0,5-9-266,4-3 0,2-5 16,2-5-111,5-7 0,2-8 0,4-7 1,-1-2-1,-2-2-92,2-1 0,0-2 59,-2-5 130,3 1 0,-8 4 0,3 2 1,0 0-1,-4 6 165,0 3 166,-8 4 0,-2 14-151,-5 5 0,0 11 0,-1 12 1,-3 5-88,-5 6 1,2 3 1,-1 1 1,5 3-63,-2-2 1,4 0 0,1-9-1,0-2 24,0-1 0,6-7-33,2-3 0,5-8 31,4-5 0,-1-3 0,5-4 0,1-4 52,3-5 0,0-11-52,1-3 1,-1-1 13,1-7 1,-1 5 0,-1-4 0,-3 2 0,-4 3 1,-2 6 253,-3 5-183,1 3 0,-6 9-91,-3 5 1,-2 7-259,-2 10 24,0-3 0,0 10 0,0-3 0,0 2 1,0-1-487,0 0 1,1-7 389,3 2 0,4-3-68,4-1 0,7-6 0,2-2 0,3-4 403,2-1 0,5-6 0,3-21 0,4-9 0,6-6 0,0 0 0</inkml:trace>
  <inkml:trace contextRef="#ctx0" brushRef="#br0" timeOffset="30">7625 5559 7996,'0'-19'0,"0"0"151,0 6 1,-1 2 156,-4 3 0,-2 2 0,-7 6 0,-1 1 223,-2 4 0,-5 2-345,5 5 1,-5 7-73,0 2 0,3 3 0,-1 2 0,1-1-81,4 1 1,1-5 7,1 0 0,6-1-422,2 1 196,4-2 1,1-7 0,1 1 0,5-1-1,5-4-367,5-4 0,5-2 233,-4-2 0,6-6-54,-2-2 310,3-4 0,2-5 0,-1-1 0,-1-2 0,-1-3-67,-2-1 0,-4 3 357,5 0 1,-8 1 336,-1-1 0,-2 6 445,-7 7-836,0 5 0,-4 3-242,0 9 77,0 2 1,0 6 0,0 1 0,0 2 0,2 1-386,2-1 0,-1 3-148,5-6 1,1 4 100,4-4 1,5-5 1,-1-1 0,7-4 0,4 0 422,4-3 0,24-31 0,-22 10 0,-1-1 0</inkml:trace>
  <inkml:trace contextRef="#ctx0" brushRef="#br0" timeOffset="31">8033 5585 7996,'-13'0'-23,"1"-6"-252,-1 5 741,0-5-352,6 12 0,1 1 0,6 6 0,0-1 0,2 1 105,2 0 1,-1 0-111,5-1 0,1 1-129,4 0 1,1 0-1,1-2 1,4-2-18,1-5 1,-1 1 10,3 0 0,2-1-113,-3-4 96,-3-6 0,2-1 0,-6-6 0,1 1 0,-4-1-12,0 0 0,-5-4 325,-2 0 0,-2 0 80,-2 4-137,-6 6 0,-1-3 0,-6 6 0,-1 1 0,-2 3 129,-1 5 0,-4 3-336,4 9 1,-4 3 110,4 5-284,-6 7 1,9-4 0,-3 5 0,4-1 0,3-1-724,2 0 1,5 3 393,-1-4 0,2-1-297,2-8 461,0-3 1,6-9 331,3-1 0,30-28 0,9-2 0</inkml:trace>
  <inkml:trace contextRef="#ctx0" brushRef="#br0" timeOffset="32">8581 4947 7996,'0'-12'-991,"0"-1"1145,0 0 1,0 0-1,0 1 1,0-1 324,0 0 0,2 5-284,2-1 1,-1 2 0,4-3 0,0 3 225,0 1 0,-3-2-211,5 4 1,-1-5-1,5 5-60,0 1 1,0 4 0,-1 7 0,3 6-68,2 4 0,-3 10 0,3 11 0,-3 7-80,-1 8 1,-2 10-1,-6-27 1,0 1 0,-1 3-1,-1 2-190,0 3 0,0 1 0,-4 3 0,-1 1 0,-3 1 0,-3 1 1,-2-1-1,-1 1-433,-2-3 0,-2 0 0,-3 0 0,-3-1 212,-1-3 0,-2-2 226,-3-3 1,-2-2 0,0-4 0,-1-2 0,-3-2 0,-2-2 181,-1-1 0,-1-1 0,2-1 0,0-2 0,-1-2 0,-1-2 0,1-1 0,0-1 0</inkml:trace>
  <inkml:trace contextRef="#ctx0" brushRef="#br0" timeOffset="33">5789 4986 7996,'-13'-17'-38,"0"0"1,1 1 0,-1 3-1,0 5-525,0 4 743,1 2 1,-5 4-1,-2 3 1,1 9-1,-2 10 1,-1 10-1,-5 9 1272,-2 8-1360,4 6 0,11-23 0,2 2 0,0 2 0,2 1 0,-1 4 0,0 2 0,2 3 0,1 2-1534,1 2 1,2 2 1422,0 3 0,2 1 0,4-6 0,3-1 0,1 2 0,4-1 0,3-2 0,3-2 1,5-4-1,4-2 0,2-4 0,4-2 0,2-5 0,2-3-32,2-2 1,2-2-1,4-1 1,2-2-1,5-2 1,1-1-1,3-2 1,1-1 50,4-4 0,1-1 0,2 0 0,0-3 0,2-4 0,0-2 0,0 1 0</inkml:trace>
  <inkml:trace contextRef="#ctx0" brushRef="#br0" timeOffset="34">9602 5955 7869,'0'-13'207,"0"0"1,0 0 480,0 1 1,0 6 0,-2 7-192,-2 11 1,1 2-298,-5 7 0,3 5 1,-2 5-1,2 0-81,2 0 0,-3 5 148,2-2-632,0 2 0,4-2 1,0-1-1,0-2 0,1-2-1631,3-3 1641,-2 0 1,9-3 354,-3-6 0,38-57 0,-19 8 0,1 0 0</inkml:trace>
  <inkml:trace contextRef="#ctx0" brushRef="#br0" timeOffset="35">10736 5062 7890,'-1'-11'439,"-2"1"-256,-1 1 1,5 2-1,9-1 1,4 4-1,5 1-438,1-2 0,2 4-919,8-3 530,-3 2 435,10-3 1,12 3 0,11-3 0</inkml:trace>
  <inkml:trace contextRef="#ctx0" brushRef="#br0" timeOffset="36">10775 5304 7910,'-13'-1'461,"0"-2"1038,0-1-1155,6 0 0,3 4 0,8 1 0,6 2-193,6 1 0,4 0 0,7-2 0,2 1-1189,5 1 1,5 0 1037,3-4 0,3-9 0,6-4 0,7-2 0,-1 1 0</inkml:trace>
  <inkml:trace contextRef="#ctx0" brushRef="#br0" timeOffset="37">13452 4412 7926,'0'-13'270,"0"-4"1,0 0 1389,0 2-1388,0 6 0,-1 5 1,-2 9-1,-3 8 0,1 7 1,-2 6-1,1 3 38,0 5 0,-2-1 0,2 1 0,0 1-233,1 2 1,1 4-875,4-3 594,0 4 0,0-11 1,0 4-1,0-1 1,1-1-1,3-4 1,5-4-915,2-6 1,3-2 0,2-4 1116,1 0 0,39-40 0,-24 9 0,-1-1 0</inkml:trace>
  <inkml:trace contextRef="#ctx0" brushRef="#br0" timeOffset="38">14026 4297 7926,'-17'-8'331,"-1"-2"1,-2 1 76,-3 2 0,-1 4 0,-1 8 1,-1 4-264,1 7 0,-5 10 0,-1 8 1,0 2 82,-1 3 0,3 5 0,4 2 1,4 2-204,4-1 1,4 1 0,5-4 0,5-1-129,6-4 1,5 1 0,9-12-1,6-2-43,5-3 1,4-8 0,3 1 0,-2-6-120,-2-6 0,3-3 0,-3-2 1,0-3-42,0-5 0,-7-2 431,-7-2-148,-2-5 0,-8-2 0,-3-4 0,-3 1 0,-2 3 0,-5 2 1,-6 2 226,-8 2 1,-9 3-48,0 2 0,-5 4 72,4 5-293,-6 0 0,8 0 1,-4 0-1,0 1 0,5 3-697,5 5 1,0 2 382,10 2 0,-1 0 0,14-1 378,9 1 0,47-6 0,-19-4 0,-1 0 0</inkml:trace>
  <inkml:trace contextRef="#ctx0" brushRef="#br0" timeOffset="39">14358 4386 7926,'-13'-5'46,"0"-2"0,0-2 261,1 1 1,5 3-1,4-2 1,6 2-1,6 2 199,7 1 0,4-2 1,7 0-1,4 0-353,7-2 0,6 3-117,7-5-150,0 5 1,0-4 0,0 4 0,2-3-1,-1 1 1,-1-1 0,-7 3-622,-7 2 1,-7 1-1,-9 0 292,-4 0 0,-10 0 0,-9 0 64,-9 0 1,-4 0 0,-10 0 0,-1 0 378,-1 0 0,0 0 0,1 0-2,1 0 0,3 0 0,3 0 0,-1 0 0,1-2 312,1-2 0,1 3 1,4-4 1533,0 4-1087,1 7 0,0 5-396,4 6 1,2 6-1,6-1 1,0 5 60,0 3 1,0 5-371,0-1 0,0 7 59,0 2-133,0-1 0,4-2 0,2 0 0,0-1 0,1-3-442,0-4 0,-4-3-514,1-8 1,2 2 83,-2-6 894,0 0 0,-4-16 0,0-2 0</inkml:trace>
  <inkml:trace contextRef="#ctx0" brushRef="#br0" timeOffset="40">12853 5394 7926,'-7'-6'0,"-4"3"0,2-4 0,-2 1 0,-1 2-148,4-1 671,2 3 1,9-4 1201,6 6-1589,-1 0 0,16 0 1,-1 0-1,7 0 1,9 0 438,11 0-531,7 0 0,-20 0 0,2 0 0,3 0 0,2 0 1,6 1-1,2-2 0,7 1 0,3-1 0,7-1 1,2 0-1,-19 0 0,2-1 0,0 1-448,4 0 1,0-1 0,2 1 0,3-3 0,2-1 0,0 1 374,1 1 0,1 0 0,-1-1-14,-1 0 0,0 0 0,-1 0 0,0 0 0,-2 1 0,1 0 0,-2 0 0,0-1 0,0 1 0,0 0 1,1 0-1,-1-1 0,0 1 0,-1 0 0,0 0 0,-1-1 0,0 1 0,-1 0 0,-3 0 0,-1-1 1,0 1-128,-2 0 1,0-1 0,0 1 0,-4 1 0,0 1-1,0-1 1,23-1 0,0-1 0,-5 1 0,-2 0-71,-5 1 1,-2-1-1,-4-1 1,-2 0 203,-12 3 1,-2 0 29,28-8 1,-4 4 0,-15-4 0,-8 3 0,-8 0 375,-8 0-269,-9-2 1,-3-3 0,-7-1 0,-5 0-193,-5 0 0,-4 2-94,-2 3 0,-4-4 1,-1 5-1,-2 0 665,-3 3 1,-1 2-1312,-1 2 831,-6 6 0,-3-6 0,-9 9 0,-2 2 0</inkml:trace>
  <inkml:trace contextRef="#ctx0" brushRef="#br0" timeOffset="41">13771 6363 7896,'0'-13'-38,"0"0"0,0 0 0,2 1 0,0-2 0,4-2 159,1-1-28,2-6 0,2 3 0,-1-5 0,-2-2 1,1-3-1,-1-2 0,-1-2 66,-1 0 0,-2 4 1,-5-3-1,-2 2 33,-1 3 1,-10 7-51,1 4-114,-8 8 0,1-1 0,-6 7 1,-1 5-1,-1 6 0,-3 8 0,0 5 21,0 3 0,-3 7 1,4 2-1,1 1-44,3 0 0,6-4 0,3 2 0,3-1-162,1-2 0,6-4-112,2-3 224,4-4 0,7-5 0,2-2 1,5-2-1,3-5 0,3-3 1,4-2 0,4-3 0,3-8 1,-2-6-1,3-2 39,2-3 0,-3-2 65,4-5 0,-6 3 0,0-1 0,-5 4 206,-6 2 0,-3 7 142,-1-2 170,-6 8-397,-1 4 1,-16 12 0,-3 7 0,-1 10-1,-2 9 285,-1 3 0,3 4-15,-3 3-404,3-4 0,1 12 0,2-1 1,1 4-1,3 0-295,1-2 1,2-5 33,4 0 1,0-8-599,0-1 585,0-5 0,5-9 1,3-3-1,0-5 1,1-6-979,0-6 1,7-2 302,1-2 902,0 0 0,24-40 0,7-10 0</inkml:trace>
  <inkml:trace contextRef="#ctx0" brushRef="#br0" timeOffset="42">14447 6146 7932,'-2'-11'0,"-2"2"21,3 3 1,-11 8 13,4 2 1,-3 9 0,-2 10-1,-1 3 391,-3 4 1,1 6 163,-5-2-477,5 2 0,-6 3 0,3-1 1,1 0-1,-1-1 33,4-3-187,1-3 1,5-8 0,2-5-222,1-5 178,8-14 1,5-1 0,6-12 0,1-4-1,1-6 1,4-6 0,1-3-285,2-2 0,1-2 290,-2-1 0,3 4 0,-2 0 1,0 0 81,-1 1 1,2 6 527,-6 6 1,0 10-33,-4-2 1,-6 16-198,-3 5 1,-2 9-7,-2 9-222,0 5 1,0-3-1,0 5 1,0-1 0,0 0 17,0-1 0,1 3-308,3-4 0,-2-1-576,2-3 489,3-6 0,-1 2 0,4-5 0,-2-3-1395,2-4 574,1-4 1123,2-6 0,-6-51 0,-1-13 0</inkml:trace>
  <inkml:trace contextRef="#ctx0" brushRef="#br0" timeOffset="43">14192 6248 7932,'-24'-24'0,"3"3"0,4 2-23,8 6 0,3 5 0,9 1 300,6 1 0,5-2-267,11 3 1,8 1-1,7 4 1,8 0-441,6 0 0,8-1-23,2-3 288,5 2 0,-31-1 1,1 0-1,-1 3 1,0 0 164,-1 1 0,3-2 0,16-1 0,4-1 0,3-1 0,0 1 0</inkml:trace>
  <inkml:trace contextRef="#ctx0" brushRef="#br0" timeOffset="44">15352 6120 7932,'-5'-11'-191,"-4"3"1,-2-2 68,-2 5 1,0 0-62,0 1 408,1 2 0,-7-4 0,-2 6 0,-4 2 0,-5 2 0,-3 6 1,-1 4 667,0 3 0,4 6 0,-2 0 1,1 2-476,2 1 1,8 6-511,4-6 84,3 2 0,7-7 1,3 0-1,4 1 1,4-2-124,4-3 0,9-5 0,3-2 0,1-3-244,1-1 1,0-2 72,8-4 1,-3-1 0,4-3 0,-1-6-202,0-6 0,-1-1 361,-3-8 1,-1 0-112,1-9 251,5-5 1,-10-2 0,2-6-1,-6-1 1,-3 0 91,-2 1 0,-8-1 218,0 5 0,-4 6 621,-4 8-653,2 2 0,-9 7 1,3 4-1,-4 6 0,-1 6 578,1 3 1,3 2-553,1 3 1,5 5-192,-1 8-57,-3 3 1,4 7 0,-4 2-1,1 5 1,3 5-100,2 3 1,1-2-183,0 2 1,0-1 114,0 2-275,0-3 1,1 3 0,3-6 0,6-3 0,4-4-582,3-3 0,0-3 407,-4-3 0,4-2-133,0-6 284,6-6 1,-8-2 0,7-5 409,0 0 0,19-56 0,-17 20 0,-1 1 0</inkml:trace>
  <inkml:trace contextRef="#ctx0" brushRef="#br0" timeOffset="45">15671 5674 7932,'-6'-32'0,"-1"2"0,-1 3-2,-1 1 0,8 7 1,1 2 0,3 4 1,8 3-1,5 3 724,2 1 1,-1-2-137,4 3-471,0 1 0,5 4 0,-1 0 1,1 2-1,-2 2 0,-3 4 0,-4 4-141,-2 0 1,-3 1-36,1 0-117,-6 0 1,-1 1 0,-8 1 0,-2 4 0,-4-1-432,-4 1 557,0-2 1,-1-6 0,0-1 0,0-2 94,0 2 0,2-3 0,1 1 398,2-3-114,5-1-280,-3-4 0,12 2 0,2 1 1,5 1-40,4-1 1,2 0 28,2 1 0,2-1 1,-5 4-1,0 0 460,1 0-327,-2 1 0,-10 5 322,-3 0-350,-2 0 1,-10-5-1,-4-1 1,-10 0-1,-6-1 28,-6 0 0,-1 2-558,1-4 252,-3 1 1,10-5 0,-3 0 0,5 0 0,3 0-1844,5 0 1978,9 0 0,14-12 0,8-2 0</inkml:trace>
  <inkml:trace contextRef="#ctx0" brushRef="#br0" timeOffset="46">4947 4412 7956,'0'-13'0,"-5"-1"-58,-4-3 1,4 7 0,-1-3 123,0 2-79,5 5 8,-5 1 1,8 6 0,2 3 0,4 6 34,4 6 1,0-2 0,1 4 0,-2 1-46,-2 2 0,2 3 0,-2 3 1,2 1 19,2 2 0,-5 10 0,1-1 0,-1 8 54,-1 10 1,3 8 0,-6-25 0,-2 2-1,1 3 1,0 1-21,0 3 0,-1 2 0,1 5 0,-1 2 1,-2 4-1,0 1 0,0 2 0,0 1-120,0 4 1,0 1 0,0 1 0,1 0-1,0-22 1,0-1 0,0 1 0,1-2-1,-1 0 1,2 0 118,0 23 1,1 0 0,-1-3 0,2 0 0,2 0 0,0 0 0,1-1 0,0-1-35,0-2 0,1-2 1,0 1-1,-1-2 3,-2-8 0,1 0 0,2 0 1,0 0 0,-2-4 0,0 0 0,2-2 0,-1-1 0,0-1 0,0-2 0,-1-3 0,1-2-27,1-1 1,-1-2 0,8 33 0,-6-4-1,-2-3-305,2-6 1,2-5-2,0-12 1,1-5 35,0-4 1,0-4 0,-1-7 288,1-5 0,3-9 0,-3 0 0,-4-2 0</inkml:trace>
  <inkml:trace contextRef="#ctx0" brushRef="#br0" timeOffset="47">4947 4272 7920,'-5'-13'0,"-2"-1"0,0-2 0,2-1-84,4 1 0,11 8 1,5 2-1,7 2 0,6 0 1,5 1-151,6 2 0,5 1 175,7 0 27,6 0 0,5 0 1,8 0-1,0 0 1,-32 0-1,0 0 1,2-1-1,0 0 1,4-1-1,0 0-15,2-2 1,0-1 0,1 2 0,0-1 9,-3 0 1,1 0 36,0 0 0,-1-1 0,2 0 0,0-1 0,2 1 0,-1 0 0,2 1 0,0 1 0,-1-1 0,0 1 0,0 0 0,-1 0 0,1 0 0,1 1 50,1 0 1,0 1 0,2-2 0,0 0 0,3 1-1,0 0 1,-1 0 0,0 1-123,0 0 1,-1 1 0,2-2 0,0-1 0,3 1 0,1 0 0,1 0-1,-1 0 72,1-1 0,-1 0 0,3 2 0,-1-1 0,-3-1 0,-1-1 0,3 1 0,1-1 0,-1 0 0,1 1 1,4 1-1,-1 0 1,-1-2-1,-1-1 0,0 1 1,1 0 23,0 0 1,0 1-1,0-2 1,0 0 0,2 2-1,0 0 1,1 0 0,0 0-392,0 1 1,0-1-1,2-2 1,0 1 395,-4 2 0,-1 0-23,1-3 1,0 0-1,6 2 1,0 0 0,-1-1-1,0-1 1,0 1-1,0 0 1,0 1 0,-2-1-3,1 1 0,-1-1 0,-2 0 0,0 0 0,4-2 0,0-1 0,0 1 0,1 1-8,-1 0 0,0 1 0,1-1 0,-1-1 3,-3 2 0,0-1 0,-1 0 1,0-1 10,3 0 1,0-1 0,2 1 0,1 0-1,-23 1 1,0 1 0,0 0 0,24-3-1,-1 1 43,0-1 1,0 1 0,-1 2-1,0 0-42,0-1 1,0 1 0,0 1 0,-1-1 38,-1 0 1,0 0-40,-1-2 0,-1 0 1,0 5-1,0 0 1,0-3-1,0 0 0,0 1 1,0-1-1,0 1 1,0 1 48,-1-1 1,1 0 0,-1 0 0,-1 0 33,0 1 1,0 0 0,-2 1-1,0 1-48,4-2 1,0-1-37,2 2 0,-1 1 0,-3 0 0,1 0 0,1 0 0,-1-1 0,1-1 1,-1 1-1,0-1 0,0 0-28,1 0 0,0 1 0,3 0 0,1 0-73,-4 1 0,-1 0 0,4-2 1,-1 0-32,-4 0 0,-1 0 89,1 0 1,0 0 0,1-1-1,0 1 1,-3 0 0,1 0 0,-1 0-1,0 0 1,-1 0 0,-1 0-21,-1 0 1,-1-1 0,0-1 0,-1-2-211,0 2 0,1 0 0,1 0 1,-1 1 400,0-2 1,-1 1-113,-1 3 1,0-1 0,-5-2-1,0-1 1,1 1 0,-1 2 0,2-1-1,1 0 1,0 0 0,1-1 30,-1 0 1,1 1-1,0 1 1,-1 0-35,-1-3 0,0 1 0,0 3 0,-1-1-42,3 1 0,1-2 22,-1 0 1,0-1 0,-2 3 0,-1-1 0,-2-1-1,1-1 1,-2 1 0,-1 1 0,0-1 0,-1 1-12,1-1 1,-1 1 0,2 0 0,-1 1-106,-4-3 1,1-1 0,0 3-1,0 0 86,-4-2 0,-1 0 31,1 2 0,-1 1 0,-2-5 0,0 0 0,-1 3 0,0-1 0,33-3 0,-8 2 142,-4-1 0,1 4-42,-3-2 0,3-1-87,-4 0 47,-5 1 0,-2 4 1,-4-1-1,0-2 1,-1-1 663,-7 1 0,-3 1-719,-7 2 0,-2 0 1277,-3 0-1265,-3 0 0,-5 0 0,0 0 1,0 0-1,-1 0 402,1 0 0,-4 5-422,-1-1 1,-4 1 361,5 0-351,-1 2 1,1 1 0,-2 1 0,0 1 0,-1 2-16,-1 5 1,5-1 17,-1 5 0,-2 1-74,1 3 67,-5 6 0,7-2 0,-4 5 0,-1 2 0,1 5 18,-3 6 1,3 3-15,-2 1 0,0 1-1131,-4 3 1157,0 4 0,0 4 0,0 1 0,0 1 0,0 3-238,0 5 0,0-36 1,0 1 234,0 0 0,0 0 0,0 0 1,0 1-15,0-1 0,0 0 4,0 0 0,0 1 0,0 1 0,0 2 1,0 0-1,0-1 0,1 2 0,-1-1 0,2 1 1,-1-1 115,1 2 0,1-1 0,1 1 0,1 0-88,0 0 0,-1 1 0,1 1 0,1 0 61,1-1 0,-1-1-111,0 3 1,1-2-1,-1-3 1,1 0 0,-1 2-1,0 0 1,1 0 0,-1 0-1,0-1 1,-1 0 0,0 0 1,-1 0-1,1 0 1,0-1 31,-3-3 0,0-1 1,2 0-1,1 0-119,-3 1 1,0-1 0,0 0 0,0-1 0,-2 35 0,0-5-342,0-6 0,0-6 291,0-8 1,0 0-55,0-9-237,0-8 0,4-12 1,1-5-1246,-3 0 1669,0-6 0,-8 4 0,-1-4 0</inkml:trace>
  <inkml:trace contextRef="#ctx0" brushRef="#br0" timeOffset="48">5725 7778 7851,'0'-8'-498,"-1"1"1,-2-1 313,-1 1 1,-1 3-1,7-3 427,2 1-191,3 2 0,6 4 0,1 0 0,3 0 0,4-1-44,3-4 1,2 4-1,1-3 1,3 2 72,4 2 1,2 0-66,3 0 19,5-5 1,1 2-1,7-6 1,4 1 0,2-1 87,0 1-87,10-1 0,-10 1 0,7-1 0,-3 1 0,2-1 0,4 2 0,2 0 66,-1 0 1,-32 4-1,0-1-81,-1 0 0,0 0 1,35-6-1,-35 6 0,1 2 1,2-1-1,-1 0-17,1 1 0,1-1 1,1-2-1,0 0-29,0 0 1,-1 1 0,0 1 0,0-1-1,2 1 1,1-1 0,0 0 0,0 1 36,1-1 1,0 1-1,-2-1 1,1 1-213,-1-1 0,1-1 1,-1 0-1,1 0 202,1 3 1,1 0-1,1-3 1,0 0-1,0 1 1,-1 0-1,-1-2 1,0 0 37,0 0 1,0 0 0,0 0 0,1 0-27,2 2 0,-1 0 1,0-2-1,-1 0-20,2 2 1,0 0 18,-2 1 1,0 0-1,0-2 1,-1-1-1,2 2 1,-1-1-1,2 1 1,0-2-1,1 1 1,0 1 22,0-1 0,0 1 1,1 1-1,-1-1-26,-1 0 0,-1-1 1,0 2-1,-1-1 15,1 2 0,1 0-34,2 2 0,-1-1 0,-3-4 0,0 0 0,3 2 0,-1 2 0,0-2 0,0 1 0,0 0 0,1 0 25,0 0 0,0 0 0,0-2 0,0-1 15,1 3 1,0 0 0,1-1 0,1 0-916,-2 1 0,0 0 881,-2 2 1,0-1 0,4-4 0,0 0-1,-1 2 1,0 0 0,1 0 0,0 0-1,-1 0 1,0 1-1,1 0 1,-1 1 0,-2-2-1,0 0-213,1 1 0,0 0 0,2-2 0,0 0 200,2 1 1,0 1 0,-2-2 0,0 0 0,-2 1 0,0 0 0,0 0 0,1 0-2,0 1 1,1-1 0,1-2-1,1 1 6,-2 2 0,0 0 1,-1-1-1,-1 0 0,-5 1 0,1 0 12,2 2 0,1-1 0,-2-4 0,0 0 1,2 2-1,0 0 0,0 0 0,-1 0 0,-1 0 1,0-1 22,0 1 0,-1-1 0,2 2 0,0 0-11,-1-2 1,1 0 0,2 1 0,0 1 16,-2-2 0,-1 0-26,4 3 0,-1-1 0,-2-3 0,-1-1 0,2 2 0,1 1 0,1-2 1,1 1-1,0 0 0,0 1-5,0 0 0,0 0 1,1-1-1,-1 0 7,-4 2 0,0 0 1,2-3-1,1 1-13,-1 2 0,0 0 10,1-3 0,0 0 1,-1 4-1,-1 0 1,-1-1-1,-1-1 0,0 1 1,-1 0-1,0-1 1,1 0 30,0-1 0,1 1 1,0 1-1,0 1-88,-1-1 1,1 0 0,0-1 0,-2 0 65,-4 1 1,-1 0 0,3-1 0,0 2-1,0 0 1,1 2 0,1-2 0,0 0-17,2-1 0,0 0 0,0 1 0,-1 0 17,-1 0 1,0-2 0,0 0 0,0 1-40,2-1 1,0 1 23,1 0 0,0 0 0,-1 1 0,-2 1 0,0-2 0,0 1 0,-1-1 0,-1 0 0,1 0 1,-1-1-12,-1 0 1,1 1-1,3 0 1,0 1 4,-1-3 0,-1-1 1,0 4-1,0-1-12,-1 1 1,-1-2 17,-2 0 1,-1-1 0,3 3-1,0 1 1,-2-3 0,-1 0-1,1 1 1,0 0 0,-2 0 0,0 0-2,-1 0 1,0 1 0,34-5 54,-35 4 1,0 0 0,3-1-1,0 0-4,-3 1 1,0 0-27,36 0 1,-4-3-1,2 5 1,1-2 0,-35 1-1,0 0 88,35-4 0,-34 3 0,-1 0-137,32 2 1,2 0 56,-2 0-29,3 0 1,-5-4 0,-2 0-1,-2 1 1,-1 1-38,-1 2 0,5 0 27,-6 0 0,1-4-17,-9 0 50,0 0 0,0-1 0,-1 1 1,-4 0-1,-2 0 943,0-1 1,-4 0-942,2 0 0,1 4 100,-5-3-112,3 2 1,-8 2-1,4-1 1,-2-2 0,-1-1 498,1 1 0,-5 2-501,-4 1 0,-1 0 828,-4 0-829,-2 0 1,-1 0-1,-5 0 560,0 0-477,0 0-41,-6 0 139,-2 0-32,-5 0-1016,0 0 0,0-12 0,0-2 1</inkml:trace>
  <inkml:trace contextRef="#ctx0" brushRef="#br0" timeOffset="49">2512 9640 7930,'-6'-13'-113,"-1"0"0,-1 1 0,1-1 0,1-1-888,3-3 1257,7-3 1,9-1-1,10-2 1,5-3-1,6-2 1,4-2-1,5 0 1,4 1-1,1 0 393,-1 2 0,1 5-436,-6 5-218,1 0 1,-12 15-1,-6 0 1,-6 6 0,-6 9-1,-5 6 1,-4 4-479,-2-2 1,-2 8 0,0-4 0,-2 3 40,-2 4 0,-3-1 0,-6 3 0,0-4 442,1-3 0,-24-19 0,-5-4 0</inkml:trace>
  <inkml:trace contextRef="#ctx0" brushRef="#br0" timeOffset="50">2907 9410 7958,'-8'-17'0,"-1"0"0,1-4-212,-5 4 1,0 4-48,0 5 622,6 5 0,-4-1 0,3 8 0,-4 4 1,1 7 1239,2 6-1518,-2 0 0,4 17 0,-6-1 0,2 6 1,1 2-147,1 3 0,5 2 41,-4 1 1,5 8 0,-1 1 0,2-4-73,2-2 1,2-8-392,2-4 0,7-5 41,6-7 0,6-3 55,-2-15 0,3 3 0,3-11 0,1-1 387,2-2 0,17-35 0,0-8 0</inkml:trace>
  <inkml:trace contextRef="#ctx0" brushRef="#br0" timeOffset="51">3175 9857 7958,'-13'5'0,"0"4"0,1 2-96,-1 2 0,2 5 180,2 3 0,2 4 0,4 0 0,-1 2 452,1 3 0,2-3-447,1 2 1,0-3 0,0-3 0,0-4-25,0 0 0,5-8-27,4-7 0,2 2-73,2-2 0,0-5 0,1-8 0,1-3 54,3-5 1,3 1-193,-4-5 1,4-5 15,-4-3 138,0-1 0,0 3 1,0-1-1,-1-2 0,-4 3 158,-3 4 0,1 5-14,-6 5 14,6 0 0,-9 8 0,4 5 0,-4 8 37,-1 8 0,-4 4-165,0 5 0,-2 1 19,2-1 1,2 1 0,-2-1-1,3-1-102,1-3 0,1-2 55,3-6 0,3-1-1,6 1 66,0-6 1,5-1-1,2-8 1,1-2-1,1-6-10,0-5 1,7-5 33,0-6 0,-3 5-13,-5 0-7,0 0 1,-1-4 0,-3 4 0,-3 4 33,-1 3 0,-4 3-77,-1 2 0,-5 5 6,1 8 1,-2 5-144,-2 8 1,4-2 0,1 5-1,1 0-509,0 0 0,-1-5 295,0 2 1,2-2-773,6-3 738,-1-5 1,1 3 0,0-5 375,0-3 0,33-34 0,10-11 0</inkml:trace>
  <inkml:trace contextRef="#ctx0" brushRef="#br0" timeOffset="52">4042 9844 7958,'-13'-7'72,"-4"1"21,0 6 0,0 0 0,3 1 1,-1 5 23,-2 7 1,0 1 241,4 7 1,0-4 135,0 5-477,1-7 0,0 9 1,4-4-1,3 0 1,4-3-86,1-3 0,1-1 0,4-2 5,3-2 0,5-4-160,4-5 1,-3-1-107,3-3 221,3-3 0,-6-6 0,5 0 1,-2 0-1,0 1 29,-2-1 0,-1-4 49,-1 0 0,-4 0 108,-1 4 1,-1 5 0,3-1 692,-1-1-378,-7 4-293,10 1-134,-11 10 0,5 3 1,-6 6-1,1 1 1,2 2-432,1-1 1,5 2 143,-5-1 1,6 0-275,-2-4 286,4-6 308,1 4 0,28-26 0,7-1 0</inkml:trace>
  <inkml:trace contextRef="#ctx0" brushRef="#br0" timeOffset="53">4323 9908 7958,'-13'0'-1466,"6"5"2156,3 4 0,2 2-426,2 2 1,2 0-1,0-1 1,4 2 90,1 3 1,3-7-219,7 3 0,-1-4 1,3 1-1,1-3-36,0-2 0,-3 0-143,4-5 1,-5-2 0,1-2 0,-3-5-88,-1-2 0,-2-3 96,-2-3 0,-4 1 0,-5-4 0,0 2 26,0 2 1,-5 2 34,-4 2 1,-2 0 70,-2 4 0,-1 2 0,-2 6 1,-2 1 52,-2 4 0,3 3-80,-4 9 0,5-1-555,-1 5 344,3 0 0,3 6 0,1 2 1,3 0-1,1 1-572,3 1 0,2-5-503,1-1 1214,6 1 0,23-18 0,12 4 0</inkml:trace>
  <inkml:trace contextRef="#ctx0" brushRef="#br0" timeOffset="54">4794 9130 7958,'-4'-30'0,"-2"0"0,1 3 0,-1 5 0,3 3 341,8 6 1,-3 6 0,7 3 0,1 3 150,1 1 0,3 1-296,3 3 0,-1 9 0,5 8 0,0 3 147,-1 2 0,0 7-442,-3 5 116,-3 6 1,6 12-1,-6 5 1,-1 4-1,-6 6 1,-6-33 0,-2 1-1,-3 4 1,-2 0-109,-3 4 0,-3 1 0,-3 6 0,-3 1-148,-4 1 0,-2-1 118,-2 1 1,-1-2 0,-2-5-1,-1-1 1,0-3 0,0 0 0,1-2-1,-1-2 1,1-4 0,0 0-399,1-3 0,0-2 211,2-3 1,0-3-1,-21 18 1,0-7-1,-1-3 1,0-4 307,1-3 0,-2-2 0,2 1 0,-3-1 0</inkml:trace>
  <inkml:trace contextRef="#ctx0" brushRef="#br0" timeOffset="55">2295 9002 8020,'-24'-5'30,"3"3"0,-9-1 0,5 8 165,3 7 1,-2 14 0,4 12 0,1 9 64,2 7 1,2 9-1,9-26 1,1 0 0,0 2-1,2 1-72,0 2 1,1 1-1,1 5 1,1 1-294,-1-1 1,2 2 0,3 1-1,3 0 1,1-5 0,3 0-1,2-2 1,2-1-133,3-1 1,2-1 0,1-3 0,2-1-641,2-3 1,1 0 731,2-2 1,1-2 0,-1-4 0,2-2 0,2-1 0,1-1 0,1-2 0,2-2 0,1-2 0,1-3 0,1-3 0,1-2 144,0-3 0,-1-2 0,2-1 0,-1-1 0,1 0 0,0-2 0,2 1 0,-1 0 0,1 0 0,-1 0 0</inkml:trace>
  <inkml:trace contextRef="#ctx0" brushRef="#br0" timeOffset="56">5521 10494 7907,'-5'-13'-95,"3"1"1,-2-1 0,2 0 0,2 0 0,0 1 348,0-1 1,0 0 0,0 0 0,2 1 0,1-1 0,2 1 1178,2 4-1220,2-3 1,4 9 0,-2-1 5,-2 6 0,0 6-215,-4 8-7,-1-3 1,-5 11 0,-2-1 0,-4 6 0,-3 1 0,-4 1 0,-2-3-139,-2 2 0,3-4 0,-2 2 0,5-7 85,3-5 0,-1-2 47,6-3 27,-6 1 1,10-2 0,1-2-1,11-5 1,8-4 0,5-3-78,5-1 0,2-6-81,7 2 1,-1-4 0,2 1 0,1 1-504,1 2 1,-1 1 172,-7-2 1,2-1 469,-7 6 0,7-23 0,-4-1 0</inkml:trace>
  <inkml:trace contextRef="#ctx0" brushRef="#br0" timeOffset="57">6541 9525 7907,'0'-13'-46,"0"0"0,0 1 1,0-1-1,2 2-658,2 2 785,3 3 1,6 5 0,1-2 0,2-1-1,2 1 1,2 2 0,2 1-77,3 0 0,0 0 0,1 0 0,-1-2-1266,1-2 1261,-1 3 0,-11-11 0,-2 5 0</inkml:trace>
  <inkml:trace contextRef="#ctx0" brushRef="#br0" timeOffset="58">6478 9755 7924,'-13'0'933,"0"0"-943,6 0 0,8 0 3,12 0-66,6-6 0,7 4 1,4-2-1,6 1 0,5-1 1,5-3-1,4-1 73,1-1 0,8-14 0,7-8 0,-19 8 0,1 0 0,0 0 0</inkml:trace>
  <inkml:trace contextRef="#ctx0" brushRef="#br0" timeOffset="59">9538 8581 7922,'-12'-17'-104,"4"0"0,7 3 0,8 3 455,10 2 0,7 7 0,5-4 0,7 2 0,5-1 0,6 1-31,2-1 1,7 2 0,0-4 0,1 1-443,0 3 0,1-3-47,-7 2-161,2 0 1,-16 0 0,-3-1 0,-11 3-254,-7 0 1,-15 2 0,-5 0 0,-8 2 582,-5 2 0,-2-3 0,-7 3 0,-1-2-283,-3-2 0,2 0 1,-5 0-1,2 0 749,3 0 1,1 0-98,2 0-25,-1 0 0,5 0 0,1 0 0,2 0 1,2 1-1,2 2 0,2 3 242,4 1 1,-2 6 0,6 5 0,1 3-449,2 6 0,1 0 0,0 9 1,0 2-253,0 3 0,1 3-71,3-2 1,-1-2 0,4 3 0,-1-4-754,-3-1 0,4-5 77,1-3 1,-1-3 252,2-2 608,-1-5 0,33-13 0,8-8 0</inkml:trace>
  <inkml:trace contextRef="#ctx0" brushRef="#br0" timeOffset="60">10086 8977 7955,'0'-13'0,"0"0"606,0 0-25,0 1 1,1 5-247,4 2-179,2 4 1,1 5 0,-1 3-1,0 3 1,-1 4-45,0 1 0,-2-1 1,-4 0-1,0 1-265,0 2 1,0 0-96,0-4 0,0 4 0,0 0 141,0-1 194,0-2 0,4-1 180,1-1 1,0-4 0,-1-4-15,5-3 0,7-1-360,1 0 0,1 0-5,-1 0-20,-3 0 1,10-4 0,-4-2 0,1-1 0,-1-1-1003,-1 1 0,2-3 1134,-4 5 0,5-10 0,-2 1 0</inkml:trace>
  <inkml:trace contextRef="#ctx0" brushRef="#br0" timeOffset="61">11999 8479 9839,'0'-12'174,"-2"-1"0,-2-1-197,-4-3 29,-4 3 1,-1-5 0,-1 6 0,-3 1 0,-4 0 0,-3 2 0,-2 3-216,1 2 205,-6 0 0,2 5 0,-3 2 0,1 3 0,2 7 0,2 5 0,3 3-7,3 2 1,4 2 0,9 2 0,3-1-59,4 1 0,1-2 0,3-1 0,4-5 5,6-4 1,8 2 0,0-9 0,3 0-63,2-3 1,-1-2-1,1-4 1,-1-2 11,1-4 1,3-4 0,1-2 0,-1-3 48,-3-4 1,-4-5-26,-1-3 197,0 2 1,-1-10 0,-4 3 0,-5-3-1,-4-1 1,-1-1 0,-3 3 576,-2 2 1,-1 2-268,0 7 32,0 5 0,-1 2 0,-4 6 459,-3 4-858,2 8 0,-4 7 0,6 7 0,0 2 1,-1 2-244,1 2 1,0 1 171,4 5 0,0 3-185,0 1 149,0 0 0,0-3 1,0 1-1,0 2 0,0-2-93,0-1 0,4-3-79,0-2 0,6 0-128,-1-5 1,2 4 0,2-4-1,0-1-895,-1-2 0,1-5 691,0-1 1,0-1-89,-1 2 649,1-4 0,6-22 0,0-4 0</inkml:trace>
  <inkml:trace contextRef="#ctx0" brushRef="#br0" timeOffset="62">12368 8186 7984,'0'-17'118,"0"-1"1,0-1 233,0 1 1,0 1-11,0 4 1,0-4 1031,0 0-975,6 6 1,-4 8-79,2 11 1,-3 7-193,-1 10 1,-4 2 0,-2 3-1,-1 4 16,-3 3 0,-1 2-53,-2 4-214,-5 2 0,2 6 0,-5 2 1,0 0-1,-1 4-425,1 1 1,0 0 0,-3 2-1,3-6-587,4-6 1,2-10 628,3-8 1,5-5-1,2-3 505,4-5 0,24-32 0,5-7 0</inkml:trace>
  <inkml:trace contextRef="#ctx0" brushRef="#br0" timeOffset="63">12458 8683 7997,'0'-19'142,"1"-5"142,3 2-24,-2 4 0,9-1 1,-2 8-1,2 1 0,3 3 411,3 1 1,-7 4-319,3 6-356,-3 3 0,-3 10 0,-3 1 0,-3 2 0,-1 3-133,0 1 1,-1 1 0,-3 2-1,-5 2-134,-2 0 1,-2 0 150,0-8 1,1 2 0,-1-5 0,0 1 288,0-1-166,1-1 0,0-9 1016,4 1-747,2-6 1,9-2-320,6-5 1,0-6-597,13 2 464,-1-4 1,6 4 0,1-1 0,3-1 0,2 0-955,2 2 1,-2-2 514,1 6 0,-6-5 617,2 5 0,14-29 0,3-2 0</inkml:trace>
  <inkml:trace contextRef="#ctx0" brushRef="#br0" timeOffset="64">13019 8237 7997,'-4'-25'17,"-2"-1"1,0 2 84,1 3 1,0 1 0,5 4 0,0-1 594,0 2 0,0 5-263,0 1 1,2 1 190,2-5-313,-3 6-98,5 1 1,-5 8-1,2 2 1,3 5-1,1 2 1,2 3-1,-1 3-62,1 4 0,3 8 0,5 2 0,-1 1-404,-2 4 0,-3 5 1,-1 4-1,-3 3-130,-1 5 1,-3 8-14,-7 3 241,-3-1 0,-4-25 0,-3 1 0,0-2 0,-1-1 0,-3 2 0,-1 0 1,-1-3-1,-1 0-707,0-1 0,-1-1 628,-1-3 0,-2-2 1,-22 24-1,-5-8 0,0-4 1,3-7 232,4-5 0,6-14 0,-4-3 0,-1 2 0,0 0 0</inkml:trace>
  <inkml:trace contextRef="#ctx0" brushRef="#br0" timeOffset="65">11476 7982 8000,'-9'-13'9,"2"1"1,0 0 0,0 4 0,-3 4 202,-1 2 0,-6 5 0,-2 5 0,0 11 1,-5 9-1,-3 10 723,-3 8 0,-4 9-863,4 5 0,17-27 1,1 2-1,1 1 0,2 1 1,-1 3-1,1 1-246,1 3 0,1 1 0,2 2 0,3 0 343,1 2 0,2 0-361,3-4 0,3-1 1,5-5-1,4-2 1,4-3-1,1-1 1,4-2-1,1-1 1,2-3-1,1-2 1,2-2-1,0-2 0,2-3 1,1-3-1291,2-2 1,0-2 1481,2-1 0,-1-2 0,2-1 0,-1-2 0,0-1 0,0 0 0,1-1 0,-1-2 0,0 0 0,0 0 0</inkml:trace>
  <inkml:trace contextRef="#ctx0" brushRef="#br0" timeOffset="66">9640 9538 8038,'-13'-13'-107,"0"-1"1,1-2 0,-1-1-1,0 2 1,0 2 0,2 3 31,2 1 1,-2 2 0,3-1 0,-4 4 321,-1 2 1,5 2-1,-1 0 142,0 0 123,3 0-481,0 0 0,9 0 156,6 0-144,-1 0 1,18 0 0,-1 0-1,9 0 1,9 0 0,8 0-1,8 0-21,8 0 1,-27-2-1,3 0 1,5-1-1,2 0 1,5 0 0,1 1-45,4-1 0,1 0 0,6 0 0,2 0-1130,-18 2 1,0-1 0,0 1 1139,2 1 1,0-1 0,0 1 0,0-2 0,1 0 0,-1 0 0,0 2 0,-1 0 0,0 0 0,0 0 0,0 0 0,-1 0 0,0 0 0,0 1 0,0-1-105,0 2 1,0-1-1,0 1 112,2-2 1,0 0-1,0 1 1,-4 1-1,0 0 1,0 0-1,0-2 1,0 0-1,-1 0 1,21 0-1,-1 0 1,-1 0-1,-1 0-119,0 0 0,-1 0 0,0-2 1,0-2-1,-3 0 0,-1-2 0,-4 0 1,-2-2 36,-3 0 0,-2-1 0,-2 0 1,-2 1 59,-3 2 0,-1-1 1,-2-1-1,-2-1 78,26-8 1,-9 0 0,-18 4-1,-5 1 134,-6-1 0,-8 4 169,-9 1-20,-4-1-101,-5 2 0,-1-4 2899,-3 3-3210,-3 2 1,-6 2-22,0 8-163,0-3 0,-4 11 1,0-2-1,0 5 261,-1 6 0,-19 20 0,-10 6 0</inkml:trace>
  <inkml:trace contextRef="#ctx0" brushRef="#br0" timeOffset="67">11208 9971 8123,'0'-21'20,"0"-2"1,0 2 420,0 1 0,0 10 0,0 12-97,0 9 0,0 8 0,0 7 0,2 3-405,2 1 1,-3 5 19,3-1 0,-1 7 1,0 2-1,1-2-131,-1-2 0,-1 0-15,-2-1-21,0 6 1,0-6 0,0 2-1,0-6 1,0-5 0,1-3-1,2-5-1990,1-2 2198,0-8 0,-4-51 0,0-16 0</inkml:trace>
  <inkml:trace contextRef="#ctx0" brushRef="#br0" timeOffset="68">11017 10150 8123,'-13'-33'0,"2"-2"26,2 5 1,-1 2-1,6 5 1,3 3 575,4 2 0,5 1 53,9 4-656,3 0 1,7 2 0,3 1 0,5 3 0,5 0-73,2 0 0,2 4 0,-4 0 0,-1 6-549,-2 5 1,-7 8 244,0 1 1,-9 6 0,-4-1 376,-3 7 0,-24 20 0,-5 11 0</inkml:trace>
  <inkml:trace contextRef="#ctx0" brushRef="#br0" timeOffset="69">11017 10545 8123,'-13'-6'0,"0"-1"-391,1-5 750,-1-1 1,17 6-88,9 2 0,14 4-231,7 1-108,8 0 1,-1 4-1,6 1 1,3-3-1,2 0-960,3-2-26,1 0 1053,-11 0 0,-5-5 0,4-2 0,-1 0 0,1 0 0</inkml:trace>
  <inkml:trace contextRef="#ctx0" brushRef="#br0" timeOffset="70">11744 10354 8123,'-5'-19'-64,"1"-2"0,-6 3-121,2 1 0,1 4 985,-2 4 1,2 5-491,-1 8 0,2 5 0,6 8 0,0 6-99,0 5 1,0 5-29,0 5-179,0 0 0,1 2 0,2 2 0,1 5 0,-1 1 8,-1-1 1,-2-2-1,0-5 1,0 0-455,0-4 0,0-6 168,0 0 1,4-13-113,0-4 304,0-9 1,-4 0 0,0-9 0,0-8-13,0-7 0,-4-4-25,0-2 120,-6-5 0,7-1 0,-4-7 1,1 1-1,2-2-73,-1-2 1,3-2 116,-2-3 0,2-1-91,2 6 110,0-7 1,6 4 0,3-5 0,2 5-1,3 8 357,3 10 1,-3 8-312,3 6 1,-3 6-21,-1 2-29,0 4 1,4 7 0,0 2 0,-1 5 0,-2 4-15,-2 4 0,-4-1-28,-4 1 1,-3 1 0,-1 3 0,-1 1-128,-3-1 1,-5-1-62,-8-3 1,1 3 167,-5-2-141,6 2 0,-8-4 0,6-3 0,1-2 1,1 1-525,-2 1 0,4 0-542,0-4 1208,1-1 0,38-10 0,4-4 0</inkml:trace>
  <inkml:trace contextRef="#ctx0" brushRef="#br0" timeOffset="71">11986 10596 8123,'1'-25'0,"2"-1"0,1 1-68,-1-1 1,4 5 250,2 0 1,2 5 0,2-1 0,0 3 301,-1 1 0,1 6 0,0 3 1,0 2 31,-1 2-564,1 0-6,0 12 1,-6-2 0,-3 11 0,-2 1 0,-2 3-242,0 0 215,0 1 0,-6-1 0,-2 1 0,-4-1 0,-1 1-284,1-1 464,-1-5 0,0-2 0,2-5 0,1 0 1,3 0 1160,1-1-928,2-5 1,11-7-329,6-8 1,5 1-1,8-2 1,1-1-380,2-1 1,3 0 24,2 2 1,1-1-393,-5 6 378,-1 0 1,-7 4 0,-2 0 361,-2 0 0,-1 0 0,-4 0 0</inkml:trace>
  <inkml:trace contextRef="#ctx0" brushRef="#br0" timeOffset="72">8620 11629 7513,'-13'-7'-346,"4"1"1,1 5-1,-2-4 1197,-1-3-721,4-3 0,0 2 0,4 1 0,-2-2 0,4-3 0,4-3 0,5-1 884,4 2-959,6-5 0,3 2 0,8-5 1,2 3-1,3 0 262,6 0-339,-2 5 0,7-4 0,-4 7 1,2 0-1,-2 2 0,-2 3 0,-2 2-263,-3 2 0,-8 8 0,-11 7 0,-5 5-82,-5 3 1,-5-3 0,-5 4 0,-3 2-165,-4 1 0,-2 0 531,-3-3 0,-37 9 0,20-17 0,0 1 0</inkml:trace>
  <inkml:trace contextRef="#ctx0" brushRef="#br0" timeOffset="73">8913 11501 8005,'-7'-5'-29,"-4"-7"0,2-5 1,-2 2-225,-2 1 1,4 2 192,1 4 353,-1-4 1,1 11-1,-1-3 1,0 5 0,-3 6 465,-1 6 0,1 14-459,-1 3 1,-1 5 55,-3 3-329,3 6 0,-5 3 0,8 7 0,2 3 1,5 1-108,3 3 0,1-5-28,0 0 0,1-1-1340,3-4 1190,9-9 0,7-11 1,5-6-1,2-4 0,2-6-654,0-5 1,7-5 497,-2-10 1,7-2 413,1-6 0,2-1 0,-4-3 0,1-4 0,0-3 0,2-2 0</inkml:trace>
  <inkml:trace contextRef="#ctx0" brushRef="#br0" timeOffset="74">9244 11884 8041,'-12'-6'0,"-1"5"162,0-3 0,0 2-1,1 2 1,3 7 0,2 5-1,1 5 107,4 2 0,-4 3-203,2 3 1,-1 1-138,5-1 54,0 1 0,0-5 0,0-1 0,2-2 0,2-4-4,5-4 0,-2 0-58,1-6 1,5 1 114,4-5-61,0-6 1,-3-2-1,2-9 1,2-5-1,1-2-36,-1-1 1,3-1 55,-4 1 1,0-1-6,-4 1 148,0-1 0,-1 6 0,0 3 207,-4 3-297,-2 7 0,-6 11 76,0 9-26,0 8 1,-1-1 0,-2 6 0,-2-1 0,3 1-86,0-1 1,4-5-102,2-3 0,-1-3 25,5-1 73,1-6 0,8-1 0,1-6 0,2-2 0,1-2-25,-1-4 0,4-8 5,-3-1 0,4-6 36,0 2 28,-5-3 1,3-2 0,-8 2 0,-2 3 0,-5 4 222,-2 3-397,4 7 168,-9 1-69,5 12 1,-6 1 0,0 7-1,0 2 1,0 2-400,0 2 0,4 0 80,1 1 1,4 2-688,0-6 640,2 5 1,3-9-1,3 1 388,5-4 0,19-13 0,6 2 0</inkml:trace>
  <inkml:trace contextRef="#ctx0" brushRef="#br0" timeOffset="75">10150 11858 8041,'-6'-12'0,"-1"-1"23,-6 0 0,-4 6 0,0 3 0,0 2 181,-1 2 1,2 6 51,-5 3 0,5 8 0,-2 4 1,1 3-120,0 1 1,0 1-139,4-1 1,5 1-1,1-1 1,1 0-4,3-4 1,2-3 87,1-5 1,5-2-476,4-2 247,8-4 1,-1-5-1,3-1 1,1-5-1,-1-5-251,-1-5 1,5-6 171,-2 1 196,-3 2 1,1-5-1,-6 3 1,-1-3 0,1 0 118,0 2 1,-6 4-69,-3 5 549,3 0-399,-5 1 1,2 6 0,-7 7-1,-1 11 61,1 8 0,0-1-210,-1 3 0,2-1-209,-2 4 0,4 0 0,4-3 0,5-2-154,2-2 1,2-1 142,0-4 1,1-1-837,3-4 1031,3-2 0,10-19 0,5-8 0,3-1 0,-1 1 0</inkml:trace>
  <inkml:trace contextRef="#ctx0" brushRef="#br0" timeOffset="76">10456 11871 8041,'-7'-5'339,"-5"-1"174,4-3 1,1 4-44,-2 5-356,6 0 1,-2 1-1,5 3 1,0 5-90,0 2 0,1 2 0,3 0 1,4-1 0,4 1 0,1-1-95,0-4 1,0 2-97,-1-6 0,1 5-11,0-5 0,4 0 0,0-4 1,-2 0-91,0 0 1,-3 0 220,1 0 0,-6-5 5,-3-4 1,2-2 0,-2-2-8,-1 0 1,-7 2 364,-5 2 1,-2-1 105,-2 6-257,-5 0 0,2 5 0,-5 4 0,0 3 0,0 5 72,-1 4 1,7 3-256,-2 5 0,3 1-429,1-1 140,0 6 0,5 1 0,0 3 0,3-2 0,2-2-1590,2-3 1895,1-7 0,39-19 0,11-11 0</inkml:trace>
  <inkml:trace contextRef="#ctx0" brushRef="#br0" timeOffset="77">10813 11514 8041,'0'-14'-128,"0"-2"0,0-1 0,0 2 0,1 1 406,4 1 0,-4 0 0,5 0 0,-2 1 0,2 0 613,1 4 1,1 4-730,5 8 1,-5 4-1,1 11 1,1 6 162,1 8 1,-2 9-339,-1 5-1,-5 8 0,3-1 0,-6 6 0,0 2 0,-2 3 0,-3 6 0,-1-34 0,-1 0-313,-2 2 0,-2 0 0,-5 0 1,-2 0-1,-2-3 0,-1 0 0,-2-2 1,-1 0 3,-1-1 1,-2-1-1,-4-2 1,-1-1 0,2-1-1,-1-3 1,1-4 0,-1-2 322,-31 10 0,0-12 0,-2-11 0</inkml:trace>
  <inkml:trace contextRef="#ctx0" brushRef="#br0" timeOffset="78">8263 11361 8041,'-19'-13'-120,"4"2"1,-5 3 0,0 3 207,0 4 0,3 9 0,-3 9 1,0 13 546,1 10 0,-1 7-33,-1 8-537,2 9 1,8 4 0,6-31-1,1 1 1,2 0 0,0 2-1,2-1 1,0 1 99,1 1 1,2 0-225,5 1 0,3 0 0,-1-1 0,2 0 0,5-2 1,2-2-1,0-2 0,3-2 0,1-1 0,2-3 1,3 0-1,1-1 0,1-1 0,2-2-392,2 0 1,1-3 0,2 0 0,2-4-1346,0-6 0,2-3 1796,4 1 0,0-2 0,0-1 0,2-2 0,1 0 0,1-2 0,1 0 0,0-1 0,0-2 0</inkml:trace>
  <inkml:trace contextRef="#ctx0" brushRef="#br0" timeOffset="79">11106 12356 8049,'0'-13'-29,"0"-4"1,0 0 0,2 1-1,0 2 1,4 3 40,1 2 1,-3-1-1,5 6 1121,1 1-1044,-5 2 0,5 2 0,-5 4 0,-3 3 0,0 3 5,-2 2 0,-2 4 0,-2 2 0,-4 0 72,-4 4 1,-5 0-245,0-2 152,0 3 1,5-8 0,-1 4 0,2-2 0,1-2 0,3-2 191,1-2 1,2 1-1,6-1-82,7-4 0,5-2-232,12-6-21,5-6 1,7 0-1,7-4 1,4 2-1,0-1 1,4 1-1,-1 1 69,0 1 0,-3-13 0,4-6 0,5 1 0,-1-1 0</inkml:trace>
  <inkml:trace contextRef="#ctx0" brushRef="#br0" timeOffset="80">12177 11667 8036,'0'-13'98,"2"1"1,0-1 0,4 0 260,1 0 1,-3 6 0,5 2 0,1 0 0,3 1 0,4 1-189,4 2 0,3-3 1,1-1-1,2 3-205,3 0 1,1 2-394,3 0 208,3 0 1,-10 0-1,3 0 1,-5 2-1,-3 0 219,-5 3 0,-37 10 0,-10-1 0</inkml:trace>
  <inkml:trace contextRef="#ctx0" brushRef="#br0" timeOffset="81">12215 11807 8036,'-7'-5'180,"-4"-1"181,3-2-160,2-4 1,-3 11 0,11-3 0,8 2 33,8 2 1,8 0 0,3 0 0,7 0-660,5 0 0,-1 0 0,3 0 424,1 0 0,4-9 0,6-4 0,7-2 0,0 1 0</inkml:trace>
  <inkml:trace contextRef="#ctx0" brushRef="#br0" timeOffset="82">15174 11068 8008,'-24'0'-134,"1"6"1,-11 2 0,0 5 0,0 2-1,1 4 418,2 1 1,-3 1-1,6 4 1,4 1-1,7-1 1,7 1 280,6-1 1,2 1-485,2-1-103,12 1 0,-3-6 0,13-3 0,2-3 0,4-1-302,6-1 226,3-5 1,1-1-1,2-6 1,2-1-1,4-4 1,-2-3-1,-5-3-188,-3-2 1,-8-1 0,2-2 0,-5-2 192,-3-2 0,-8-1 1,-7-5-1,-3 1-3,-5-1 1,-6 1 131,-10-1-6,-3 1 1,-7-1 0,-3 1 0,-4-1 0,-4 1 331,-5-1-205,4 1 0,-5-1 0,5 1 1,3-2-1,2-2 0,4 0 1,4 0 275,5 2 1,8 3-247,9 3 1,4-3 150,4 3 0,9 7 0,10 1 0,4 3-222,2 3 1,5 1-204,-4 6 1,4 2-15,-4 2 83,0 3 0,-9 11 0,-3 4 1,-2 2-1,-6 3-285,-3 2 0,-3 2 17,-4 3 0,-5 6-544,-4-6 533,-2 6 1,-3-12 0,-2 5-1,-1-2 1,0-4-510,-1-5 1,5-3 418,0-6 387,0-1 0,23-44 0,-1-12 0</inkml:trace>
  <inkml:trace contextRef="#ctx0" brushRef="#br0" timeOffset="83">15569 10838 8027,'-13'-11'-151,"2"1"209,2 2 636,4 5-537,10-3 1,4 6 0,8 0 0,6 0 0,3 0 402,4 0-579,6 0 0,2 0 1,7 0-1,2 0 0,-2-1-201,-1-4 91,4 4 1,-6-5 0,1 6 0,-3 0 0,-9 0 0,-7 0 0,-7 0-617,-2 0 1,-10 0 0,-5 0 744,-7 0 0,-6-4 0,-4 0 0,-4 0 0,-3-2 0,-1 5 0,-1-4 0,1 0 0,-1-1 0,1 0-60,-1 1 0,6-4 216,3 5 0,3 0 0,1 2 154,0-2 1,5 3 615,-1-4 1,7 10 35,-3 3-752,4 3 0,7 8 0,2 2 1,3 5-1,2 2 107,0 2 0,0 5-259,0-1 1,-1 1-311,1-1 105,-6 3 0,3-6 0,-4 5 1,-1-5-1,1-3-1092,-3-4 0,-2-1 743,-1 3 0,-1-7-469,-3-2 965,-3-2 0,-29-14 0,-5-2 0</inkml:trace>
  <inkml:trace contextRef="#ctx0" brushRef="#br0" timeOffset="84">14115 11960 8027,'-12'-5'-114,"-1"-2"0,0-2 0,0 2 556,1 1 1,6 2-238,6 4 0,10 0 0,10 0 0,4 0 168,7 0-364,4 0 0,15 0 1,7-1-1,11-3 1,-29 0-1,2 0 107,5 1 0,0-1-103,9-1 0,1-1 0,4 2 0,2 1 0,6-3 0,1-1 0,-21 3 0,1 0 0,0-1 0,2 1 0,0 0 0,0 0 0,2-1 0,-1 1 0,0 0 0,0 0 0,-1-1 0,-1 1-160,0 0 0,0 0 1,-1-1-1,0 1 1,-1 0-1,0 0 0,23-3 1,-1 1-1,0 0 1,-1-1 80,-2 1 0,-2-1 0,-1 2 0,-2-1-664,-10 2 1,-2 0 674,-2-2 1,-2 0-1,-5 5 1,-2-1 0,31-5-1,-11 2 1,-12 2-552,-10 1 566,-12-3 0,-6 3 112,-6-2 0,-12-2 0,-5 1-72,-6-2 0,-4 4 408,-3-1-527,2 2 1,-3 2 0,5 2 0,-1 0 0,-1 4 749,-2 1-631,-6 2 0,-14 20 0,-10 5 0</inkml:trace>
  <inkml:trace contextRef="#ctx0" brushRef="#br0" timeOffset="85">14625 12407 8027,'0'-31'-46,"0"4"0,0-2 0,0 5 0,2 4 0,3 2 341,8 2-78,6 2 1,8 6-1,1 1 1,3 0-1,2 1 1,1 0 0,-2 3 873,-2 2-1120,-3 7 0,-7 1 1,-5 7-1,-3 1 0,-5 4 1,-2-1-1,-3 2-132,-5 0 0,-5 0 0,-8 2 1,-2 0-2,-2 0 1,3 1-1,-3 0 1,1-3 70,4-2 1,-2-1-1,3-4 1,2-2 269,1-2 1,5-2 41,2-3 1,4-3-34,4 4-167,9-4 0,6-1 1,3 1-1,-1 2 1,2 3-1,1 0 1,2 1-21,-1 0 1,-5 3 0,-3 5-1,-3 2-146,-1-1 1,-6-1 134,-3 2 0,-4-2 0,-4 2 1,-4-3-20,-4-1 1,-5-1 65,0 1 0,-5-4 1,0-2-1,-2-2 34,-1-2 0,1-1-97,2-2 0,-2 0-36,3 0-160,3 0 1,-1 0 0,6-2 0,1-1-138,-1-1 1,7-4 143,6 3 215,6 1 0,30-13 0,14-6 0,3-1 0,-1-1 0</inkml:trace>
  <inkml:trace contextRef="#ctx0" brushRef="#br0" timeOffset="86">15378 12509 8027,'0'-13'280,"0"0"0,4 5-117,0-1-58,0 6 61,-4-2 1,0 12 0,0 4 0,-1 6 0,-3 3 60,-5 3 0,-1 1 0,-1 1 1,0 1-177,-3-1 1,-2 1-98,3-1 0,0-1 0,1-2 0,-1-5-58,0-3 1,5-1-276,-1-1 285,6-5 0,-2-2 1,6-10-1,3-5-154,5-5 1,4-5 101,4-5 1,1-1-15,3 0 147,3-5 0,-5 4 0,3-2 0,-2 2 1,-1 1 151,-4 1 159,5-1 0,-6 8-129,3 5 0,-7 6 1,-1 8 260,1 4 1,-5 3-215,0 9 0,0 3-37,-1 5-86,6 1 0,-4-1 1,4 1-1,-2-1 1,2 1-9,2-1 0,-1 0-358,-2-4 0,0 2-169,-4-6 221,5 0 0,-5-9 0,4 1 0,-4-1-1474,1-1 87,-4-1 1608,3-6 0,-27-40 0,-7-9 0</inkml:trace>
  <inkml:trace contextRef="#ctx0" brushRef="#br0" timeOffset="87">15263 12496 8027,'-6'-21'206,"-2"-1"52,2 7 0,2-2 118,8 8-366,3-2 1,12 10 0,3-4-1,7 4 1,5 1-145,2 0 0,4 0 0,3 1 0,3 2-243,4 1 0,5 5-219,0-5 596,1 0 0,6 8 0,3 2 0</inkml:trace>
  <inkml:trace contextRef="#ctx0" brushRef="#br0" timeOffset="88">16334 12445 8027,'-13'-9'-763,"1"1"0,-1 4 881,0-5 0,0 6 253,1-1 0,-1-2 1,-1 2-1,-3 1 154,-5 2 1,3 1-256,-3 0 1,1 1 0,-4 2-1,0 3 37,4 1 0,-3 1 15,3 5-265,2 0 1,0 1 0,3 2-1,-1 2 1,1 2-46,2 3 1,7-4-1,3 3 1,3-1-239,1-1 0,1-2 47,3-5 0,5 0 0,8-1 0,4 0-120,3-4 0,2-2 125,-1-6 0,5-1 48,0-4 0,-1-6 1,-3-7-1,-2-2 34,-3-3 1,2-1 45,-6-2 0,4-5 172,-4-3-99,0-3 1,-4-5 0,-2-1-1,-1 1 1,-3-1 337,-1 1 0,-2 1 69,-4 7 0,-4 7 472,0 6-662,-6 5 1,7 3-1,-6 9 1,1 4 39,1 4 0,-3 5-432,6 8 0,-2 3-100,2 5 206,2 6 0,-8-2 0,6 5 0,0 1 0,0 2-183,-1 1 1,1-1-34,4-3 1,0 6-80,0-6 194,6 5 1,-3-12-1,5 3 1,2-3 0,1-3-535,2-3 0,4-2-4,0-6 1,4-6-37,-4-3 403,6-3 0,-7-1 314,5 0 0,6-39 0,5-11 0</inkml:trace>
  <inkml:trace contextRef="#ctx0" brushRef="#br0" timeOffset="89">16640 12113 8027,'-4'-29'-175,"0"-1"1,1 3-298,1 4 1,4 5 616,2 5 1,3 2 0,6 2 0,1 5 686,3 3 0,-3 1-681,3 0 0,2 1 1,-2 3-1,-2 5 162,-1 2 0,-1 2-29,0 0-337,-6-1 1,-1 5-1,-6 0 1,0 0-1,-2 0-377,-2 0 301,-3 6 1,-6-9 0,0 3 0,2-3-279,2-1 556,-2-6 0,8 5-4,-5-4 1,6-2-1,2-2-27,7-3 0,5-1 20,1 0 0,1 2-77,3 2 1,-3-2 0,3 3-1,-3-1 81,-1 1 0,0 3-57,-1-4 1,-5 6-16,-2-1 0,-4-2 0,-1 1 0,-1 1 144,-4-2 1,-7 4-124,-10-2 1,-6-3-170,-2-2-48,-5 3 1,4-6 0,-3 4-1,3-4 1,1-1-646,0 0 0,0 0-798,5 0 1569,-1 0 0,-11-11 0,-2-4 0</inkml:trace>
  <inkml:trace contextRef="#ctx0" brushRef="#br0" timeOffset="90">7804 10940 8167,'0'-19'-310,"-2"2"0,-1 7 1,-1 1-1,0 1 297,-2 1 78,5 1 0,-5 7 0,5 4 1,-2 3-1,-3 5 0,1 2 86,-1 2 0,0 6 0,2 0 0,-3 4 42,0 2 0,-3 7-4,6-2-148,-6 8 1,7 4 0,-4 6 0,1 5 0,2 8 0,2-28-1,0 1 1,-1 3 0,1 2 10,1 0 0,0 1 0,0 5 0,0 2 1,1 0-1,0 1 0,0 2 0,0 0-35,0 2 1,0 0-1,0-2 1,0 1 0,1 0-1,0 0 1,0 1 0,0-1-307,1 0 0,1-1 0,1-2 1,2-1 289,-2-2 0,0 0-8,1-3 1,1 0 0,1 2 0,-1 0-1,0-2 1,1-1 0,-1-1 0,1 0-1,-2-3 1,1-1 0,-1-3 0,0-1-1,3 34-75,2-4 1,4 2-186,-1-4 219,3-9 0,-9-11 1,6-5-1,-1-3 0,1-2-316,0-4 1,-2-9 0,-1-4-19,-1-2 0,-5-8-358,4-3 740,1-8 0,-2-9 0,-1-7 0</inkml:trace>
  <inkml:trace contextRef="#ctx0" brushRef="#br0" timeOffset="91">7969 11234 8167,'0'-9'-811,"0"1"77,0-2 1,2 4 732,2 2 0,3 2 20,6 2 3,0 0 1,5-4 0,3 0 0,3 0 0,3-1 77,3 1-22,3-6 1,9 3 0,3-6-1,4 1 1,4-1 0,4 0-1,4 0 28,1 1 1,2 3 0,-1 1 0,-3-1-131,0 2 1,2-4 0,3 4 0,-4-2 3,-3 1 1,3 3 0,0-3-1,3-1 24,0 2 0,2-3 1,-6 5-1,4-1 20,4 0 1,1-2-772,-33 6 1,0 0 759,2-3 0,-1 0 0,31 2 0,-30 0 0,0-1 0,2 0 1,0 1-1,2-1 0,0 1 77,1-2 0,0 0-98,3 2 1,-1 0 0,-5-1 0,-1 1 0,4 1 0,-1 1 0,2-2 0,0 0-1,1 1 1,-1-1 1,1 0 1,0 0 0,-1 1 0,0 0-1,-5 2 1,1 0 0,1 0 0,0 0-155,1 0 0,0 0 0,-1 0 0,1 0 133,1 0 1,-1 0 0,2-1 0,-1 0 23,-3-1 0,0 0 0,1 1 0,1 1 0,-2-2 0,0 0 0,2 1 0,0 0 28,0 1 0,0 0 0,-1-2 0,1 0 3,-1 0 1,-1 0 0,1-1 0,0 0-22,1 1 0,1 0 10,4 1 1,0 0-1,-6-2 1,1 1-1,4 1 1,0 0-1,-1 0 1,-1-1-1,2 0 1,-1 0 3,0 1 0,1-1 0,3 0 0,1-1-39,-1 1 1,0-1 0,2-1 0,0-2-756,-4 2 0,-1 0 768,4 1 0,-1 0 0,0-2 0,-1-1 1,2 2-1,0 1 0,-1-1 0,0 1 0,-1 0 1,-1 0 10,1 0 1,-1 0 0,-1 2-1,0 0-147,3-4 0,0 1 0,0 2 0,0 0 203,2-2 1,0-1-56,-3 1 0,0 0 0,4 0 0,1-1 0,-2 1 0,1 0 0,2-1 0,1 0 0,2 0 0,0 0 25,-1 1 0,1 0 0,2-2 0,0 0-15,-4 2 0,0 0 0,2-1 0,1 0-341,1 1 1,1-1 328,1-1 1,0 1-1,0 3 1,0 1 0,-2-3-1,1 0 1,-2-1 0,0 1-1,-1 0 1,-1 0-7,-1-1 1,1 1-1,1 2 1,0 0-62,-3-2 0,-1-1 0,1 3 0,1 0 76,-6-2 0,-1 0-19,3 2 0,-1 1 1,0-5-1,-1 0 1,1 2-1,-1 0 1,1-1-1,0 0 1,-3 0-1,0 0-3,0 1 0,-1 0 1,-4 0-1,1 0 267,-1 1 1,1-2-1,-2-1 1,0 1-251,-1 0 0,1 1 26,-1 1 1,0 0-1,27-4 1,4 5 0,-2-4-1,-4 0 250,-4 1 0,-4-1-304,-6 2 0,-6 2 74,-2-2-69,-9-3 1,-3 4 0,-7-4 0,-3 1 0,-4 2 915,-3-2 0,-1 5-1012,0-3 863,0-3-1035,-6 5 257,-2-3-207,-10 5 0,-2 0 154,-6 0 78,0 0 0,0 0 0,1 0 0,-1 0 0,0 5 0,12 2 0,2 6 0</inkml:trace>
  <inkml:trace contextRef="#ctx0" brushRef="#br0" timeOffset="92">17775 10405 8167,'0'-7'-533,"0"-5"0,0 10 849,0-7-158,0 6 0,0-4-47,0 3-41,0 2 1,0-2 0,0 8-38,0 5 0,0 4 33,0 4 1,0-2 11,0 7-37,0-1 1,-2 10 0,0 3 0,-3 3 0,3 1 86,0 0 0,1 8 1,-2 6-1,-1 9 11,1 6 0,1-31 1,1 1-90,-1-1 1,0 1-1,1 1 1,0 0-69,-1 2 1,0 1 0,1 0 0,-1 0 0,1 2 0,-1 0 0,0-1 0,0 0 91,0-1 1,1 0 0,1 2 0,0-1-253,2-2 1,1 1-1,-2 4 1,0 1 208,4-2 1,-1 1-4,-3-2 0,1 0 1,3 1-1,1-1 1,-2-2-1,1 0 0,0 1 1,1-1-1,0 1 1,1 0 6,-1-2 0,0-1 1,1-1-1,-1-1-126,7 27 1,-5 0-224,1 0 236,-1-1 1,-1-10-1,-2-6 1,-2-6-1,-1-4-42,3-3 1,-1-3-92,-4-6 1,4-5 348,0-3-460,1-3 1,-1-1-1,0 0 1,0 0-384,2-1 705,-5-5 0,-6-7 0,-9-7 0</inkml:trace>
  <inkml:trace contextRef="#ctx0" brushRef="#br0" timeOffset="93">7931 13733 8105,'-7'-13'-199,"1"2"1,2 1-559,0 1 706,0 1 48,9 1 0,-2 1 0,7 6 0,3 0 0,2 1 0,2 2 0,2 2-3,2-3 0,7 0 128,2-2-103,0 0 0,2 0 0,5 0 0,6-2 0,2 0 0,3-3 1,3 1 255,5-2-247,2 5 1,3-9-1,1 4 1,3 1 0,0-2-1,2 0 1,-1-2 174,2 2-193,-28 1 0,0 1 0,-4 1 0,0 1 0,4-3 0,1 0 0,-2 1 0,0 0 0,0 1 0,0 0 1,1-1-1,2 0 0,1 0 0,0 0 49,1 1 1,0-1-56,0 0 1,-1-1 0,-3 3 0,0 0 0,1-1 0,0-1 0,1 1 0,0 0-1,1 1 1,-1-1 38,0 1 0,0-1-38,-1 3 0,0-1 0,-3-2 0,0-1 0,1 1 1,-1 2-1,1-1 0,0 0 0,0 0 0,0 1-29,-1 0 0,0 1-684,2-3 0,0 1 717,30 1 0,-30-2 0,1-2 0,0 3 0,0 1 0,0-1 1,0 0 23,0 0 1,1 0 0,0-1 0,1 0-49,-3 2 0,0 0 0,3-3 0,1 0 1,-2 1-1,1 1 0,0-2 0,0 1 39,0-1 1,-1 2 0,2 1 0,-1 1-15,-3-1 1,0-1 0,3 1 0,1-1-720,-2 1 0,1 0 722,1-1 0,0 1 1,-2 0-1,1 0 0,-1 0 1,-1 0-1,0 0 1,0 1-1,0 0 0,-1 1-49,1 0 1,0 0 0,0-2 0,1-1-130,0 1 1,1 0-1,-2 0 1,1 0 131,-1 2 0,-1 0 29,1-3 1,2 0 0,1 2 0,1-1 0,-1-1 0,1-1 0,-1 1 0,0 1 0,-1-1 0,0 1-4,0-1 0,-1 1 0,0 0 0,0 1 4,0-3 1,1-1-1,0 4 1,0-1 3,-2 0 1,-1 0 0,0 1 0,-1-1 0,-2 1 0,0 0 0,-1-2 0,0 1-3,1 1 1,0-1-1,0 0 1,1-1 3,0 1 1,1 0 0,-3-1 0,0 0 2,0 0 0,0 2-2,31-1 0,-30-1 0,1-1 1,33 1-1,-1-1 0,-2 0 348,-2-2 1,-3 3-341,1-5 0,4 4 16,0-5-26,0 6 0,0-7 0,0 6 1,0 0-1,0-2-6,0-2 0,0 2 1,-4 2 0,-5-2 7,1 2-3,5-6 1,-1 7 0,1-4 0,-4 0 0,0 1 26,1 1 0,1-4 59,-4 5 0,2 0-70,-6 4-14,1-6 1,-4 4 0,2-2 0,1 3-1,-1-1 19,-2-2 1,1 3-26,2-4 0,0 0-19,0 1 21,6-1 1,-14 1 0,7-2 0,-3 1 0,-3-2 111,0 0 0,3 4-98,-8-2 1,4 0 284,-5 1-274,6-6 1,-8 8 0,1-2 0,-4 3 0,-3 1 768,1 0 0,2 0-789,1 0 0,-1-2-138,-3-2 135,3 2 1,-9-3-1,5 5 1,-3 0-1,-5 0 318,-2 0 0,-8 0-243,2 0 0,-2-4 453,-3-1-494,-5 1 1,3 3 673,-5-4-755,-1 4 108,-4-5-88,0 6-3949,0 0 3975,6 0 0,35-5 0,14-2 0</inkml:trace>
  <inkml:trace contextRef="#ctx0" brushRef="#br0" timeOffset="94">17979 12955 8105,'13'0'-1193,"-1"0"1453,-4 0-129,-3 0-119,-5 0 0,-1 0-12,-3 0 0,-21-6 0,-9-1 0</inkml:trace>
  <inkml:trace contextRef="#ctx0" brushRef="#br0" timeOffset="95">1033 1403 7721,'0'-13'-26,"0"4"1,0 1 0,0-2 0,0-1-1,0-2-18,0 0 98,0 0 0,4-1 1,0-1-1,1-4 1,-1-1-1,1-2 1,1-2 261,0-2-290,-2 1 0,0-5 0,1 0 0,-3 2 0,0 1 190,-2 1-137,-6 6 0,-1 3 0,-6 9 0,1 5 0,-1 7 0,-1 11 0,-3 10 7,-5 12 1,0 7 0,-1 7 0,2 1-91,-2 4 1,5 0 0,1 2-1,3-7-59,1-7 1,6-10 0,2-4 0,4-5 155,1-3 1,1-10-74,4-7-23,2-4 1,10-11-1,0-3 1,0-2-1,0-4-2,0-2-5,5-3 0,-3-6 0,2 1 0,-2-1 0,-2 0-23,0 0 0,0 1 0,-5 3 1,1 2 362,0 3-70,0 2-122,-6 12 1,3 13-1,-6 12 1,-1 8 4,-2 4 1,3 5-191,1-1 0,5-3-404,-2-1 269,3-3 0,1-7 0,-1-3 1,0-3-1,4-3-892,-1-2 0,1-5 617,2-8 0,2-9 457,2-8 0,3-3 0,-4-2 0,-4-11 0,-1-8 0,1-3 0,1 0 0</inkml:trace>
  <inkml:trace contextRef="#ctx0" brushRef="#br0" timeOffset="96">1505 740 7817,'-6'-13'5,"0"0"131,-2 0 0,-2 5 166,6-1 0,-2 6 0,3 1 1,-1 6 274,1 9 0,2 1-433,1 7 0,4 5 139,0 3-225,6 7 1,-7-2 0,4 8 0,-1 5 0,-4 4-26,0 4 1,-2 3-139,0 6 1,-3-28 0,-1 0-1014,-2 0 1,-1 1 901,1-1 1,-1 0 0,-17 25 0,4-5 0,-1-6-1,0-6-774,-2-7 1,5-10 552,1-10 1,-2-9 436,2-4 0,-11-2 0,7-8 0,-10-1 0</inkml:trace>
  <inkml:trace contextRef="#ctx0" brushRef="#br0" timeOffset="97">803 791 7868,'-18'-8'9,"2"3"19,-5 5 0,0 7 0,-6 7 0,-1 12 568,-2 10 0,0 14-455,5 9 0,12-23 0,1 2 0,1 3 0,0 0 1,1 3-1,1 0-292,2 1 1,0-1 0,1 0 0,2-1 120,3-4 0,2-2 0,12 33 1,8-5-1,12-8-262,8-9 0,3-4-1012,3-19 990,2-2 1,-3-16-1,3-3 1,-1-5 313,-1-8 0,-4 4 0,3-12 0,1 0 0</inkml:trace>
  <inkml:trace contextRef="#ctx0" brushRef="#br0" timeOffset="98">1186 14434 7800,'-9'-6'0,"1"-2"0,-1 2-90,-3 2 0,3 8 0,2 8 1,0 6-1,1 9 0,-1 4 904,0 5-732,4 6 0,-4 3 0,4 6 1,-1 0-1,1 0 0,2-1 1,1-3-1,0-5 0,0-3 60,0-5 0,0-9 119,0-8-253,0-8 0,6-5 0,1-8 0,1-6-12,1-6 0,-2 0 0,3-5 0,-2-1 25,2-3 1,1 0 0,2-1 0,1 1 15,3-1 0,-3 7 0,3 2 1,-1 2 96,1 3 1,1 0 0,5 4-1,-3 5 3,-2 6 0,4 10-114,-5 8-10,0 3 1,-5 6 0,0 1 0,-2 0-1,-3 2 33,-2-1-98,0 2 0,-7-1 0,-2-3 1,-5-5-1,-3-4-42,-5-4 1,-2 2 90,-2-2 1,-4-5-1,0-4 1,-3-3 74,0-2 1,1-2-111,1-1 1,1-1-73,-1-3 1,7-3 0,2-6 0,2 0-472,3 0 0,3-4-228,1 0 0,5-5 4,-1 1 805,8-4 0,3-1 0,6-4 0,12 1 0,8-3 0,1-5 0,1 0 0</inkml:trace>
  <inkml:trace contextRef="#ctx0" brushRef="#br0" timeOffset="99">1607 14370 7800,'-6'-12'363,"5"3"409,-4 1-453,4 5 1,2-1 0,2 9 412,1 8 0,6 3-160,-1 9-475,2-2 0,2 14 1,-2-2-1,-1 6 0,-3 6-40,-1 2 0,-2 12 0,-4 6 0,-1 4-237,-1-35 0,-1 1 1,-2 2-1,-2-1 21,-15 30 0,-2 0 1,-3-4-1,-1-2-676,-2-2 1,-5-9 262,1-9 0,-3-7-475,-1-1 841,-6-5 0,9-4 1,-2-8-1,4-4 1,3-4 205,-1-5 0,-1-8 0,-5-2 0,0-5 0,-1-2 0,-3-3 0</inkml:trace>
  <inkml:trace contextRef="#ctx0" brushRef="#br0" timeOffset="100">893 14396 7800,'-26'-11'67,"2"2"0,1 5 292,2 2 0,5 14-123,-1 5 1,0 11 0,3 7-1,3 8 360,0 8 1,1 8-460,5-23 1,1 1 0,-1 1 0,0 0-1,3 5 1,0 1 0,1-2 0,1-1-267,0 1 1,2-2-1,4 1 1,1-2-110,3-3 0,1 0 147,4 0 0,0-3 1,15 20-1,7-6 0,4-8 1,3-5-575,4-4 462,2-3 1,-4-13-1,1-5 1,0-8-1,1-5-1434,3-5 1243,3-8 1,4-7 0,-3-7 393,-2-2 0,-2 1 0,0-5 0,0-1 0,0-3 0</inkml:trace>
  <inkml:trace contextRef="#ctx0" brushRef="#br0" timeOffset="101">3532 14778 8149,'-8'0'-415,"-1"0"0,5-4 794,-5 0 1,5 0 173,-4 4 1,-1 0 221,-4 0-462,6 0-17,-4 0 0,9-2 0,0-2-152,4-5 1,7-2 0,8-3 0,4-3-22,3-4 1,7-3-1,5-2 1,4 1-23,2-1 0,2 1 0,-3-1 1,2 2-79,-2 3 1,-7 2-1,-5 8 1,-3 3-208,-5 3 1,2 4 0,-8 2 0,-2 4-84,-3 3 1,-3 5-1,2 2 1,-5 2-337,-3-1 0,4-2 1,-1 0-1,-1 2 110,-2 1 1,-2 0 0,-2-4 0,-3-2 492,-1-3 0,-35-2 0,-14-6 0</inkml:trace>
  <inkml:trace contextRef="#ctx0" brushRef="#br0" timeOffset="102">3876 14587 8149,'-12'-7'-424,"3"-3"381,1 6 0,3 0 0,-3 5 135,-2 3 1,3 9 325,-2 8-303,1 9 1,-6 7 0,-2 8-1,-2 5 1,-1 8 0,-1 6 0,2 5 71,9-33 0,0-1 1,-7 27-105,7 2 0,4-10 0,5-2 0,3-6 64,5-7 1,2-5-11,11-12-113,1-4 0,4-11 0,3-3 0,1-2 0,-2-2-549,-1 0 1,0-6 28,2-2 496,-2-4 0,22-35 0,-26 20 0,0-1 0</inkml:trace>
  <inkml:trace contextRef="#ctx0" brushRef="#br0" timeOffset="103">4692 15008 8149,'-5'-13'205,"-4"2"1,-1 1 0,2 1-105,4 0 1,8 3 0,6 2 0,4 2-1,4 2 1,2 0 27,3 0 1,1-4-175,1 0-142,-5-1 1,4 5 0,-2 0 0,2 0 0,1 0 0,1 0-1,-2 0-1635,-3 0 1822,-3 0 0,-11 12 0,-1 2 0</inkml:trace>
  <inkml:trace contextRef="#ctx0" brushRef="#br0" timeOffset="104">4692 15225 8149,'-12'0'252,"-1"-5"251,0 1-499,6 0 1,-1 4 0,8 0 0,5 0 0,5 0 815,3 0-823,5 6 1,-2-5-1,5 3 1,3-2-1,3-2 1,3 0-1,0 0-325,1 0 0,-4 0 1,4 0 327,0 0 0,20-14 0,10-6 0,8-2 0,-1 1 0</inkml:trace>
  <inkml:trace contextRef="#ctx0" brushRef="#br0" timeOffset="105">6554 14587 8149,'0'-20'-92,"6"2"0,2 5 0,2 0 1,0 2-1,-1 1 480,0 2 1,3 1-1,1-3 1,-1 1 298,1-1-672,-6-1 0,-3 0 0,-9 2 0,-7 5-44,-3 2 0,-8-2-260,2 0 288,-3 0 0,-3 5 0,-3 3 0,-4 5 0,-3 4 0,-1 2 0,-2 5 19,-2 4 1,-2 0 0,-4 12 0,2 2 75,2 3 0,3 1 1,9-3-1,6-1-44,8 0 1,9-1-71,5-3 20,8-3 1,9-7-1,8-2 1,5-5 0,4-3-1,4-3 1,2-2 26,3-5 0,-1-3-187,0-1 1,5 0-1,-2 0 1,-3-1-54,-2-3 0,-8-4 122,2-4 1,-5-1 25,-4 0 0,-2 0 0,-8 1 0,-2-1-28,-5 0 0,-3 0 170,-1 1 0,-1-1-70,-3 0 1,-3 6 0,-6 1 0,0 2 100,0 0 0,1 0 115,-1 4 1,4 1 84,1 3-198,-1-2 0,-2 13 0,2-2 0,4 3 0,1 2 278,-1 3 1,1 5-65,4 4 1,0 2 132,0 6-414,6 1 1,-3 0 0,5 2 0,1 2 0,-1-2-118,1-1 0,-1-2 71,5 0 0,-6-1-181,-3-3 1,2-3 0,-2-7 0,-1-2-319,-2-5 0,-2 0-166,-3-5 0,-2 4 3,-3-8-275,-2-2 940,10 5 0,-5-26 0,6-1 0</inkml:trace>
  <inkml:trace contextRef="#ctx0" brushRef="#br0" timeOffset="106">7115 14613 8137,'0'-13'-40,"0"0"1,0 0 0,-1 1-1,-2-1 1,-1 0 111,1 0 0,1 5 1,4 1 798,2 1-749,-3 2 1,11 5 0,-4 5-1,4 5 179,0 5 0,1 7 0,0-2 1,0 4-46,-1 5 0,1 3-346,0 5 69,0 6 0,4-5 0,-2 5 0,-2-1 1,-3 1-1,0 0 0,0 0-70,-2-3 0,2-7 0,-6-3 0,-1-3-129,-1-2 0,-2-4 120,0-9 59,0-6 41,0-1 0,-5-12 0,0-1 0,-1-1-31,0-1 58,-4-5 0,9-2 0,-3-5 1,2-1-1,2-3 306,0 0 0,2-6-245,2-3 1,3-3-1,6-1 1,0-2 102,-1-2 1,7 2-173,2-3 0,3 8-365,2 1 286,-1 6 0,1-2 0,-1 9 0,-1 5 0,-1 6-728,-2 6 0,-5 2 78,1 2 710,-3 0 0,-30 34 0,-6 9 0</inkml:trace>
  <inkml:trace contextRef="#ctx0" brushRef="#br0" timeOffset="107">8709 14880 8137,'-11'-1'-179,"1"-2"0,1-1 0,1 0 276,1-2 1,0 5 589,2-4 129,4 4-658,1 7 1,7-5-1,6 5 1,-1-2 39,1 0 1,0 0 53,0-4-255,5 0 0,1 0 0,3 0 0,-1 0 0,4 0 0,1 0 1,4 0-76,-1 0 0,-3-1 0,0-2 0,-1-1-465,1 1 1,-6 0 93,-3-1-327,-3 3 0,-1-5 776,-1 6 0,-10 6 0,-72 12 0,22-5 0,-1 1 0</inkml:trace>
  <inkml:trace contextRef="#ctx0" brushRef="#br0" timeOffset="108">8620 15174 8137,'-13'12'-128,"6"-3"-63,3-1 1,2-3 386,2 3 0,3-5 0,4 1 0,7-2 313,5-2 0,3 0-187,8 0 0,-3 0-237,3 0 0,2 0 0,2 0 1,3-2-392,1-2 1,1 1 167,-1-5 0,-1 1-156,-3-2-77,3-2 0,-12 9 1,1-2 370,-8 3 0,-21 1 0,-5 0 0</inkml:trace>
  <inkml:trace contextRef="#ctx0" brushRef="#br0" timeOffset="109">12292 14511 8127,'0'-19'-98,"0"-1"1,0-1-1,0 1 1,0 2 14,0 2 0,0 6 1,0 2-1,-1-1 791,-4 2 1,-2 2-524,-6 5 0,-1 0 1,-3 1-1,-4 3-368,-3 5 0,-3 8 243,-3 4 0,-2 3 1,-7 3-1,1 3 8,0 4 1,0 7 0,-1 1-1,3 1-5,2 1 1,4-5-1,9 4 1,5-3-21,6-2 1,6-5 0,10-4 0,6-3-52,8-5 1,10-3-7,4-5-12,3-6 0,7 3 0,1-6 0,0-1 0,-1-1-149,0-2 76,-4 0 1,4-2-1,-6-2 1,-1-4 0,-5-2-136,-6 1 0,-6-2 0,-9 2 1,-2-2 0,-4-2 158,-5 0 0,-7 1-72,-6-1 142,1 0 1,-7 5 0,5-1 0,-2 1 0,-1-1 127,2 1 0,1 1 176,1-2 0,0 2 99,0 3-132,6 2 0,-3-2 0,5 8 290,-2 5 0,4 8-352,-1 4 0,2 5 135,2 3-221,0 4 0,4 5 0,1 2 0,-2 2 0,-1 5-73,3 3 0,-4-4-69,3 1 1,-1-6-99,1 2 0,-2-5 0,2-4 1,-1-4-485,1-3 1,-2-7 282,2-3 1,-1 0-239,1-5 255,-3 4 0,6-15 0,-2 5 306,3 0 0,15-33 0,4-3 0</inkml:trace>
  <inkml:trace contextRef="#ctx0" brushRef="#br0" timeOffset="110">14702 14498 7698,'0'-9'-681,"0"1"1118,0-2 1,0 3-122,0-2-218,0 7 1,0-6 93,0 4-41,0 3-32,0-11 1,0 10 0,-2-7-44,-2-1 1,-3-1 0,-6 0-98,1 2 1,-1-1 0,0 6 0,0 1 42,1 2 1,-5 1 0,-2 0 0,-1 1 42,-2 3 1,-2 3 0,-2 6 0,1 1 2,-1 3 0,1 3 9,-1 6-75,1-1 1,1 2 0,2 1 0,7 2 0,5-2 0,6-1-1,2-1-57,2-1 0,3-1 2,5-2 0,1-4-28,8-5 77,3-6 1,0 3 0,5-6-1,1-1 1,-1-2-32,1-1 36,-1-5 1,1-2 0,-1-6 0,1 0 0,-2-1 4,-3-3 1,2-3-4,-6-5 1,4-5 4,-4 0-8,0-5-31,1 2 0,-4-5 0,3-2 0,-2-1-46,-3-1 0,-3-5 61,-1 4 1,-5 5 80,1 4 0,-2 7 0,-2 2 0,0 6 484,0 5-401,0 7-26,-6 1 1,-1 8 0,-4 2 0,1 5-6,1 2 1,5 7 21,-4 4 0,1 2-44,-2 1 1,-2 5 35,2 0 0,2 5 0,0-1 0,0 3 54,0 1 0,4-4-129,-1 0 0,2 0-22,2 4 1,0-4 0,0-1-1,2-2-243,2-3 0,3 2-25,6-4 1,0 1-88,-1-10 25,1 0 0,0-9 1,0 1-1,-1-1 1,1-1-980,0-2 0,0-4 1275,-1-1 0,7-11 0,1-4 0</inkml:trace>
  <inkml:trace contextRef="#ctx0" brushRef="#br0" timeOffset="111">15352 14345 8127,'0'-13'-395,"0"0"0,0 1 645,0-1 1,-5 7 0,-5 6 0,-6 7 0,-4 5-14,0 0 1,-4 7 0,3 3-1,-3 5 20,-2 3 1,2 4-206,3-4 0,0 1 1,7-3-1,4 2-19,3-2 1,2-1-70,5-1 0,12-5 0,6-1 1,8-3 24,3-6 1,11 1-1,-2-8 1,3-1-45,3-2 0,2-1 33,5 0 1,0-6-1,0-2 1,0-5 47,0-4 0,-6 2-54,-2-7 1,-5 1-3,-4-4 1,-4-1-1,-9 1 1,-6 1-7,-5 2 0,-4-2 16,-6 3 1,-10 3-5,-3 1 0,-9 2 1,-4 3-1,-6 0-177,-5 4 0,3 2 112,0 6 0,0 0-453,-5 0 316,7 0 0,-4 2 0,8 0 0,3 4 0,3 0-368,4-1 1,2 5 593,8-1 0,2-4 0,40-5 0,9-7 0</inkml:trace>
  <inkml:trace contextRef="#ctx0" brushRef="#br0" timeOffset="112">15607 14141 8127,'0'-24'-56,"-1"1"1,-2 2-610,-1-2 1754,-1 5 442,5-1-1069,-5 12-344,3 7 0,-3 9 0,3 8 0,-1 4 0,-2 5 148,-2 3 1,2 8 0,-3 8 0,-2 4 130,-1 3 0,-2 6-30,0-3-430,0 6 1,-1 3 0,7-29 0,-1 1-1,-9 33 1,3-4-95,4-4 1,-2-8 141,4-2 0,2-7 0,2-10 0,2-6-605,2-5 0,0-5 24,0-5 1,0-5-1392,0 1 1209,0-6 778,0 2 0,0-33 0,0-7 0</inkml:trace>
  <inkml:trace contextRef="#ctx0" brushRef="#br0" timeOffset="113">14256 15186 8127,'-9'0'-374,"1"0"-538,-2 0 1231,4 0 91,-5 0 623,9-5-350,-3 3-384,5-3 0,1 5-189,3 0 0,-1 0 0,6 0 0,1 0-2,1 0 0,7 0 1,4 0-1,3 0-1,5 0 1,4 0-1,10 0 1,8 0-81,10 0 1,-22 0-1,1 0 1,5 0-1,2 0 1,2-1-1,0 0-76,3-1 1,1 0 0,0 1 0,2 1-1263,3-2 0,1-1 1321,1 0 1,0-1 0,-3 4 0,0-1 0,-3-2 0,-1 0-1,-2 0 1,-2 1 0,-1-2 0,-1 0-166,-1 1 1,0-1 74,3-1 0,0-1 0,-7 3 1,-1-1-1,0-2 0,-1-1 1,-3 1-1,-1 1 0,31-5-49,-2 1 1,-10 2 203,-5-1 1,-11 2 0,-12 5 0,-5-2 304,-6-1-117,-3-1 158,-1 5 106,-6 0 2329,-1 0-2997,-6 0-424,0 0 455,-6 0 1,-1 0 35,-6 0 0,5 0 0,-1-1 0,-1-2-1030,-1-1 1104,-2 0 0,-11-8 0,-3-2 0</inkml:trace>
  <inkml:trace contextRef="#ctx0" brushRef="#br0" timeOffset="114">14970 16054 8127,'0'-9'-250,"1"1"1,3-2 337,5-2 0,-2 4 0,0-1 13,-1-1-43,4-1 1,-9-2-1,5 1 1,-2-1 0,0 0-1,-1-1 1,-2-2 249,-1-1 1,-5-4-190,-4 4-73,-2-6 0,-3 9 1,-3-3-1,-3 4 0,-1 5 1,-1 4-1,0 2 38,-2 2 0,-6 6 1,-1 4-1,0 5-17,-1 7 1,3 3 0,3 5 0,1 3 12,-1-1 1,6-1-1,5-4 1,3 0-105,4-1 0,5 2 25,-1-7 16,8-2 0,5-5 0,8-7 1,4-1-1,3-4 0,1 0 1,1-4 39,-1-2 0,1-3-77,-1-6 0,1 1 1,-1-3-1,1-2-3,-1-4 1,0-3-64,-4-1 0,3-5 99,-3 0-22,-2-5 0,3 1 0,-5-8 0,-1-1 0,-2-1 65,-1 0 1,-2 3-6,-2 7 0,-4 4 281,-5 9-201,0 2 1,-1 8-1,-3 2 1,-5 7 50,-2 4 0,-2 10-128,0 5 1,0 5-1,1 0-4,-1 2 1,0 3 0,2 1-1,1 2 1,3-1 27,1 3 0,-2-5-155,3 2 1,1 2-55,4-1 39,0 0 1,2-4-1,2-2 1,4-2-1,2-2-622,-1-1 1,6-1-15,-2-1 1,3-7 203,-4 3-2,7-3 1,-5 1 525,3-3 0,9-13 0,0-9 0</inkml:trace>
  <inkml:trace contextRef="#ctx0" brushRef="#br0" timeOffset="115">15263 15875 8127,'6'-24'0,"-4"7"-105,7-9 254,5 9 0,0 0 1,3 7-1,-3 3 1,-1 2 204,0 2 1,0 3-1,-2 4 1,-1 6-72,-2 6 1,-5-1-266,2 6 1,-4 1 0,-2 3 0,-4 1-27,-3-1 0,-4 1-59,0-1 1,-1 1 0,0-1 0,2 1-75,2-1 0,-2-3 95,3-1 1,2-6-192,2 2 0,-1-8 116,5-5 0,0-4-69,13-4 1,-2-9 139,11-8 1,-2-3-65,1-2 0,7-5 0,-4-1 0,0-2-26,-1 0 0,-7 5 147,1-1 1,-3 5 145,-2 4 1,-6 4 0,-6 8 242,-7 5 1,-9 10-12,-1 6 0,-5 7-218,1 6 1,1 5 0,0 1 0,1 0 72,4 1 0,6-3-235,5-3 1,3-1 209,1 1-368,0-1 1,7-5 0,6-4 0,8-6 0,7-6-472,6-3 1,3-1-226,1 0 1,2-5 9,2-4 514,-2-2 325,10-8 0,-1-24 0,4-13 0,-13 15 0,1-1 0,0 1 0</inkml:trace>
  <inkml:trace contextRef="#ctx0" brushRef="#br0" timeOffset="116">16168 13937 8158,'0'-13'-1854,"0"0"2551,0 6-295,0 2-274,0 5 1,0 1 42,0 3 0,0-1-232,0 6 116,0-7 1,0 6 0,0-4 0,0 4 76,0 4 0,0-4 0,2-1-5,2-1 1,-1 2 126,5-3-194,-5 5 0,4-9 1,-4 5-1,3-2 176,1 0-121,-4 0-65,8 2 1,-8-5 0,4 5 0,0-2-1,0 1 198,3-3-183,1 6 0,-2-6 0,-1 5 1,2 1-1,2-1 121,0 3 0,1 2-92,0 5 1,1 3 0,0 6 0,2 1 86,-1 2 0,-8 10-146,6 7 1,-3 11-24,3 7-115,0 5 1,-9-28 0,-1 2 0,-1 2 0,0 0 116,-1 5 1,-1 1 0,0 2-1,-1 0-393,-1 2 0,0 1 1,-1-2-1,-1-1 315,-2-1 1,-1-2 0,0 1 0,1-1-22,0-1 1,-1 0 79,-2 2 1,0-2 0,1-6 0,0-1 0,-2 1 0,-1-1 0,0-2 0,-1-2 0,1-1-1,-2-1 7,1-2 1,-1 0 0,-16 29-179,4-3 0,-3-8 156,6-5 10,-7-12 1,0 8 0,-3-10-1,1-1 1,2-6 9,8-9 1,1-3 29,3-1-363,3-1 565,-4-5 0,10-2 0,4-10-2045,3-3 1880,1-3 1,7-25 0,3-9-1,0-4 1,1 0 0</inkml:trace>
  <inkml:trace contextRef="#ctx0" brushRef="#br0" timeOffset="117">13873 14115 8167,'-1'-21'-385,"-2"1"0,-1 2 0,1 2-733,1 2 1131,2 7 1,-1 1 0,-2 8 0,-3 2-1,-1 5 255,-3 2 8,-1 7 1,-3 2-1,-2 7 1,-2 3-1,0 5 906,-1 6-1097,-4 10 0,4 7 1,-7 9-1,13-31 1,1 0-1,-1 5 1,0 2-1,0 4 1,-1 2-1,0 5 1,-2 1-40,-1 3 1,0 0 0,1 4-1,0 0 1,-1-2 0,1 0 0,0 0-1,1 1-68,0-1 1,2 0-1,1 0 1,1 0-1,1-4 1,2-1-1,0-5 1,1-1 96,3-4 0,1-1 0,2-1 1,0-1-9,0-3 0,2-1-14,1 2 1,1-1 0,6 21 0,8-1 0,4-6 0,3-5 0,3-3 0,1-1 34,2-3 0,0-5-97,-5-2 0,5-10 1,0 0-1,-2-4-200,-1-5 0,-6-6 109,1-5 1,-7-3-1,2-1-460,-3 0 14,-7-5 918,5-2-794,-11-1 1,5 1 0,-6 3-1104,0-4 1525,0 2 0,-17-22 0,-4-1 0</inkml:trace>
  <inkml:trace contextRef="#ctx0" brushRef="#br0" timeOffset="118">25885 11042 7874,'-26'-5'-148,"-5"-5"1,-3-4-1,-2 4 1,1 3-1,1 4-801,-1 1 910,-2 2 1,4 2 0,2 1 0,1 2-1,1 1 1,-1 1 0,0-1 38,0-1 0,1 5 0,3-7 0,0 4 0,0 0 0,-3-1-115,-1 0 151,-5-2 0,7 0 0,-5 0 0,-1 1 0,-1-1 0,-4 0 1,1-1 188,-1-2 1,3 1 0,-8 2 0,2 3-35,-1 0 1,-2 5 0,5-4 0,5 5-116,2 4 1,1-2 98,6 7-154,-2-7 1,18 8-1,-3-5 1,2 2-22,-1 3 0,0 7 0,-1 2 0</inkml:trace>
  <inkml:trace contextRef="#ctx0" brushRef="#br0" timeOffset="119">24176 11578 7823,'-31'13'0,"0"1"-210,-3 3 1,-3-2-1,4 7 1,-1-1 188,0-1 0,4 8 17,-4-2 1,2 3-14,-2 1 0,1-3 0,5 4 0,-2-1-61,2 0 0,-3 4 57,1-5 1,0 5 15,5-4-11,-1 0 1,2 1 0,1 2-1,4-1 1,0-2-401,4-3 416,0 4 0,3 7 0,-1 8 0</inkml:trace>
  <inkml:trace contextRef="#ctx0" brushRef="#br0" timeOffset="120">23220 12751 7818,'-17'23'0,"0"2"0,-6 5 79,2 0 0,-3 7 151,-2 5-183,6 1 1,-4-1 0,3 2 0,-3 3 0,-2 2-239,1 1 1,5 4 39,3-8 0,3 3-48,1-3 0,6 3 1,3-7-1,4-1 199,4-1 0,9-2 0,7 0 0</inkml:trace>
  <inkml:trace contextRef="#ctx0" brushRef="#br0" timeOffset="121">23028 14128 7783,'-11'26'0,"2"5"-123,-8 3 0,3 3-475,2 1 577,-1 0 1,1 0-1,4 1 1,4 0 0,2 1 102,2-2 0,2 3 1,2-7-1,4 3-425,4 1 1,2-1 107,3-3 1,-1 3 234,5-3 0,0-3 0,16 17 0,3-1 0</inkml:trace>
  <inkml:trace contextRef="#ctx0" brushRef="#br0" timeOffset="122">23322 15339 7783,'0'33'-295,"4"4"-37,0-3 1,5 3 420,-5 1 1,6 0 0,-2 0 0,4-1 207,0-3 0,3 3-222,2-3 1,1 2-73,3-2 22,3-3 1,-4-6 0,7 1 0,1 1 0,4 1-52,0 2 0,-2 0-325,4-5 0,0 1 48,4-1 186,0 6 1,-1-8 0,-1 2 0,-2-2 0,1-2-121,2 1 1,0-3 268,-3 3 1,3-4-20,-3-5 0,-2 0 0,2 1 0,0 0 268,-1-1 1,4 2 1,-3-6 0,-2 6-50,2 2-144,6 0 1,-5-4 0,4 0 0,-3 0 0,1-1 37,1 1 1,5 0-209,-1 0 1,2-2 81,-1-3-45,2 4 0,8-7 0,0 4 0,3-3 0,-2-2-174,-2 0 0,3 5 156,0-5 0,5 0-1287,-5-4 1313,1 6 1,-5-5 0,0 3-1,1-2 1,0-2-134,-1 0 1,3 0 113,-7 0 0,-2 0 169,2 0-153,0 0 1,0 0 0,1-2-1,3-2 1,3-4-92,-1-4 0,10 0 46,0-1 1,0 0 68,-4 0 0,-1 1 1,3-1-1,-4 0-31,-5 0 0,-3 2 46,-11 2 0,-1-2 527,-3 3-299,-3-4 1,-6 4-1,1-1 1,-1-1 0,1-1 459,-1-2 0,1 1-334,-1-1 1,7 0 15,2 0-378,2 1 1,4-1 0,3 0 0,2-1 0,2-2-155,-1-1 1,1-1-311,4 1 0,4 1 156,1-5 58,-7 5 1,1-8-1,-3 5 1,2-3-1,1 1-156,-3-2 1,-4-1 313,-4-1 1,-1-2 166,0-3 53,0 3 0,-1-4 1,-1 5-1,-4 1 1,-1-1 382,-2 1 1,-2-1-290,-2 1 0,1 1-76,-1 3 1,-4-3 0,1 2 0,0-2-31,2-1 1,-2-1 421,-1 1 1,0-1-711,5 1 60,-1-1 1,1 1-1,1-2 1,1-2-1,2-2-304,-2-1 0,3-1 174,-1-1 1,0-3 68,-5 3 179,1-3 0,-1-1 1,-1 0-1,-2 0 1,-5 1 30,-3 3 1,-6-3 177,1 3 0,-6-3 356,1-1-422,-3 5 1,1-4 0,1 5-1,1-2 1,-1 0 243,-2-2 0,-1 5-253,0 2 1,4-3 66,1 3-226,-1-7 0,0 9 0,2-4 0,-1 1 1,2-1-135,1-1 1,-4-2-145,4-5 1,1 5-40,4 0 258,-1 6 0,1-9 0,0 3 0,0-3 1,-1-1-74,1 0 0,-4 4 14,-1 0 177,1-6 0,-2 5 0,-3-3 1,-3 1-1,-1 0 176,0-1 1,-1-1 97,-3 1 0,1 4 54,-6 0-299,6 0 1,-6-1 0,3-1 0,0-1 0,1 3 21,2 2 1,0-2-49,-1 4 1,2-8-198,-2 4 120,3-6 1,-4 12 0,0-6 0,-2-2-1,-2 1-104,2 1 1,-9-3 137,4 3 0,-5-1 1,0-1-1,-5 2 47,-2-1 0,-1-2 7,-1-1 1,1 4-26,-1 0-19,-5 0 1,4-5 0,-3 1 0,4 0-1,1 0-61,4-1 0,-1 1-130,4 0 132,-4 0 0,8-1 0,-5 1 0,1 0 0,-2 0-5,0-1 0,-5 5 58,-1 0 1,1 2-79,-5-2 86,-3-3 1,2 10-1,-4-4 1,2 1 0,1 0 230,-1 2 1,0-3-103,-1 1 1,3 0-34,6 5 1,-5-1-115,0 1 0,0-1 1,5 1-1,-2-2-5,-3-3 0,2 3 8,-6-2 1,1 2 0,-2 3 0,1 1-6,-1 2 0,-2 1 14,-2-1 0,-3-4 190,-1 4-179,1 3 0,4-2 0,-1 4 0,1-1 0,0 2 29,0 1 1,1 1-54,3 0 0,-3-4 1,3 0-1,-1 2-56,1 0 1,-2 3 62,6-1 0,-4 2-28,5 2 41,-7-2 1,5 4-1,-4-5 1,2 2-1,0 2 97,1-2 0,-1 3-9,-1-2-37,-3 7 1,11-6 0,-4 6 0,1-3 0,1 3-30,-2 0 1,-1-2-24,1 0 1,3-1-38,-2 5 32,-4 0 0,1 0 1,-5 0-1,1 0 1,2 0-64,-1 0 1,-1 0 51,2 0 0,-1 0-3,5 0 18,-5 0 1,7 0 0,-5 0 0,0 0-1,2 0 7,0 0 0,-3 0 2,4 0 15,-5 0 1,7 5-1,-5 0 1,0 1 0,2 1 56,0 0 1,-3-3-44,4 5-67,-5-1 1,8 5 0,-4 0 0,1 0 0,0-1-17,2 1 0,0 0 43,-2 0-36,3-1 1,-6 5 0,5 0 0,-2 0 0,2 0-65,1 0 1,1 0 101,1-4 1,-5 4 0,0 0 0,2 0 44,1 2 0,0-4-42,-2 6 1,2-4 15,-3 5-19,3-7 0,1 8 0,1-5 0,-2 2 0,-1 1 13,-2-1 1,0 4 3,5-2-66,-1-4 0,1 5 0,-1-5 0,1 0 1,1 1-129,2-4 1,-2 0 166,3-3 0,-3 5 1,0 0-1,0 0-15,-2 2 0,4-5 5,-8 3 0,-1 1 139,1-1-122,-6 6 0,8-7 0,-6 4 1,-1-1-1,-1 0 38,2-1 1,-1 3-5,5-4 0,-4 6 0,3-2 0,0 2-38,0-2 1,2 3-37,8-2 1,-7 6-50,2 2 12,-2 5 1,2-7 0,1 6 0,-1 2 0,1 1-160,-1 1 1,-3 6 152,-1 3 51,0 2 1,-1 8 0,-2 2 0,16-26-1,-1 0 1,0 2 0,1 0-132,-1 3 1,0 1-1,-2 1 1,0-1-780,3-1 0,0 1 770,2 2 0,-1 0 1,0-1-1,1 1 172,2 3 0,1 1 0,-3-3 0,0 0 0,1 4 0,1 1 0,2 1 0,2 0 0,3 2 0</inkml:trace>
  <inkml:trace contextRef="#ctx0" brushRef="#br0" timeOffset="123">26114 12777 7727,'0'-9'-365,"0"1"0,0 3 476,0-3 0,0 4-51,0-5 1,-1 6-1,-2-2-116,-1-1 71,-6 4 0,3-3 0,-6 5 0,-1-2 26,-3-2 0,1 3 1,-5-4-1,-2 4-18,-1 1 1,-1 0 0,-1 0 0,-1 0-16,-3 0 1,3 0-1,-4 1 1,2 2 3,-1 2 1,0 0 0,5-2 0,-1 3 8,1 1 1,-1-3-1,-1 5 1,0-1-4,2-1 0,-4 4 1,8-2-1,-3 2 20,-1 2 0,0 0 34,4 0-53,-3-1 0,8 1 0,-5 1 0,0 2 0,0 1 36,-1-2 0,7 1 1,-4 0-1,1 2 28,-3 2 1,1 1-49,-1 5 0,4-1-38,-5 1 1,5-1 0,-2 2-1,-1 1-15,0 2 1,4 0 39,-1-5 0,3 1-133,1-1 133,1 1 1,-1-2-1,0-1 1,0-2-1,1 0 32,-1-1 0,0 4-25,0-3 1,2 2 12,3-2-43,-4 3 0,7-4 0,-5 6 1,1-2-1,1-2 8,1 0 1,-5-1-22,4 4 1,1 1 57,-2-1 0,2 1 0,-3-1 1,3-1 32,1-2 0,-2 2-22,4-3 1,-5 2 6,5-2-38,0 3 0,4-4 0,-2 5 0,-1 1 0,-1-1 18,1 1 1,2-5-91,1 0 0,1 3 64,4 2 36,-4 2 1,10-8-1,-4 6 1,2-1-1,-1 1 79,2-1 1,2 1-107,0-1 0,1-4 34,0 1-64,0-1 1,-1 0 0,0-1 0,-1 0 0,-1-2-42,0 1 0,8 2 63,-5-4 0,3 0-114,-4-4 102,1 5 0,6-4 1,0 5-1,3-2 0,-1 0 66,2-2 1,2-1 3,5-1 0,-2 0 164,6 0-158,0-1 1,0 1 0,0-2 0,2-1 0,0-1 83,3 1 0,-1 0-77,0-2 0,5 2 41,-1-6-126,6 6 0,-8-8 1,3 3-1,-4 0 1,0-1-81,-1-1 0,0-2 66,0-1 0,-1 0 39,-3 0-16,3 0 1,-4 4 0,3 1-1,0-2 1,-4-2 23,0-1 1,3 0 3,-1 0 1,3 0 22,1 0-57,0-6 1,1 1-1,-1-5 1,1 1 0,3-1-87,0-1 0,-4-2 69,-4 0 0,-4-4 153,4 0-134,0 0 1,0 0 0,0 0-1,0 0 1,0-1 13,0-3 1,0-2-11,4 2 1,-1-3 20,-3 2-70,3-2 0,-9-3 1,5-1-1,-3-2 0,-5 2 16,-2 1 0,-8 2 127,2-1 0,0 1-103,-4-1-4,3 1 0,-9-5 0,4 0 0,-1 0 0,-1 1 16,1-1 0,1-1-13,2 1 0,-5-3-14,1-5-15,-1 0 1,3 4-1,-1 0 1,-3 0-1,-1 0-1,-3 0 0,-2 1 16,-1-1 1,0-3-5,0 3-4,-5 3 1,-2-6 0,-5 5 0,2-2 0,2 0-10,-2-2 1,3 4 34,-2-2 1,2 4 34,-1-4-40,-4 6 0,10-5 1,-5 5-1,-1-3 1,1-1 8,-3 1 0,-1 2-17,-2 3 1,1 1 10,-1-1-51,0 1 1,-4-1 0,-1 1 0,-2-1 0,-1 2-44,1 3 0,-7-2 107,6 6 1,-6-4-25,5 4 1,-2 0 0,-3 4 0,-1 0 18,-2 1 1,1-1-8,3 0 0,-5 5-11,-3-1 19,-3 1 0,0-1 1,2 2-1,1 0 0,-2 0-9,0-3 0,-3 4-42,1 2 1,4-2 33,0 2-15,0-6 0,-4 9 0,0-4 0,-1 4 0,1 1-52,0 0 0,0 1-76,-1 4 1,-3-3-116,-1 7 1,-5-1-1,3 5 1,-2 0-467,0 0 0,2-2 106,-2-2 0,3 2-43,6-3 461,5 4 1,2-5 203,6-3 0,11-8 0,2-3 0</inkml:trace>
  <inkml:trace contextRef="#ctx0" brushRef="#br0" timeOffset="124">25987 10354 8017,'-13'-12'-192,"0"4"1,0-9-599,1 3 674,-1 12 1,6 5-1,2 14 1,4 4 0,1 4-1,0 0 116,0 1 0,6 22 0,1 6 0</inkml:trace>
  <inkml:trace contextRef="#ctx0" brushRef="#br0" timeOffset="125">26127 11119 8032,'-6'25'0,"5"1"0,-4-1-77,-2 7 1,6-4 0,-3 6-1,2 1 1,2 4 0,0 3 0,0 5-14,0 2 1,5 2 0,-1 0-1,-1 0-118,-2 0 0,-1 9 1,0-1-1,1 0 109,4-1 0,-4-5 0,3 8 1,-2 2 98,-2-1 1,0 5 1,-4-13 0,-1 4-1,0 0 1,0-2 0,1-9-1,0-3 53,-3 23 0,3-24 1,4-4-1,0-2 126,0-3 0,0 1-112,0-5 107,0 0 1,0 1 0,0 3 0,0 3 0,0 2-216,0 4 1,0-4 0,0 5 0,0 0-400,0 3 0,1-3 207,3-2 0,-1-3 232,6-5 0,-1-3 0,5-6 0</inkml:trace>
  <inkml:trace contextRef="#ctx0" brushRef="#br0" timeOffset="126">26165 13886 8023,'-11'21'-33,"2"0"0,-1 1 0,6 3 0,0 2-3,4 3 0,0-2-73,0 6 1,0 6-1,1 5 1,2 2-300,1 0 1,2-1 139,-2 5 0,-2 0-8,2 0 276,-3-5 0,-1 2 0,0-6 0,0 1 0,2-1 0,2 1 0,-3-2 0,4-7 0,-4 1 0,-1-5 126,6 6 0,-5-5 1,3 4-1,-4-2 1,-2-1 520,-3 1 0,-5 1-356,2 4 0,1 2-63,-2 2-189,6-2 0,-2 5 0,5-4 0,0 2 0,0-2-27,0-1 1,0 2 49,0 1 0,0 3-453,0-3 324,0 5 1,0-8 0,0 4 0,0 0 0,0 1 209,0 0 1,-4-1 64,-1-5 1,1 4-102,4 4-8,0 3 1,0-3 0,1-2-1,4 0 1,2-1-18,0 0 0,7 8 25,-5-1 1,3-1-23,-7-3 1,-1 0 22,-4 4 0,4 0 1,0 0-1,-2-2 18,-5-2 0,0-3-73,-5-6 1,3 0-5,-3 1-69,5-12 1,-3 1 0,6-11 0,0-2-629,0 0 0,0-7 104,0 1-430,6-7 974,-5-2 0,5-58 0,-6 20 0,0 0 0</inkml:trace>
  <inkml:trace contextRef="#ctx0" brushRef="#br0" timeOffset="127">22263 14294 7854,'-12'-13'-60,"-1"-1"0,1-2 0,5 1-702,7 3 736,6 0 0,12 10 0,4-2 1,3 3-1,5 2 0,4 2 0,3 3 76,1 1-163,0-5 0,1 8 1,0-4-1,2 0 1,3 1 112,2 0 0,0-4 0,5 2 0,0-5 0,2 0 0,2-1 0,6-3 0,4-5 0,3-2 0,-32 6 0,0 1 0,32-4-20,-31 4 0,0-1 0,31-3 1,-32 4-1,0 1 0,35-4 1,-6 1-1,-1 0 0,-2 4 189,2 0 1,0-2 99,0 0-203,-1-6 0,1 8 0,0-3 0,1 0 1,2 1-133,1 1 1,-32 1 0,0-1-1,33-2 1,1 3-26,-1 0 0,-33 0 1,0 0 83,32-2 1,-4-5 0,-4 5 0,1 0 57,1-2 1,2 3 168,-1-5 0,-3 3-1065,-1-3 895,-5 5 0,9-7 1,-4 6-1,2 0 0,0-1-90,-1 1 0,-1-4-45,5 3 1,-2-5-578,-2 2 574,-4-3 0,-5 2 1,-1 1-1,-2-1 1,-3 1 58,-1-1 1,-1 2-21,-5-1 1,0-2 189,1 5-135,-1-5 1,0 5-1,2-5 1,1 3-1,3 1-1,1 3 1,2-2-22,4 0 1,0 0-146,0 0 126,0 4 1,0-5 0,0 6 0,0-1-1,0-2-148,0-1 1,0-5 166,0 5 0,0-2 339,0 2-293,-6 3 0,3-6 0,-4 4 0,2-1 1,2 1 155,1 1 0,2 1-148,0-3 0,5 2-25,-1-2 1,9-2 0,-5 2 0,-1 1-68,0 2 0,-5-3 13,2-1 1,2-3 43,-2 4 0,0-5 0,-4 5 1,0 0 9,0-2 0,0 4 9,0-2 0,-4-1 27,0 0 1,0 0 0,5 2 0,3-1 208,5 1 1,2-3-153,2 2 0,1-2-1241,3 2 1201,3 2 0,0-3 0,-2 5 0,-1 0 0,0 0 78,-1 0 1,-2 0-242,-1 0 1,-6 0 234,-3 0-102,3-6 0,-4 5 0,4-4 0,-1 4 0,-4 0 161,0-4 0,-1 4-12,4-3 1,-4-2-109,3 2 1,-2 0-19,-2 4 1,-5-5-1,0 1 1,-4 0 578,-5-2-564,-10 5-126,-9-11-93,-11 5 0,-8 0 0,-12 2 1,-7 0-1,-5 1 21,-5 1 1,-7 2 123,-5 1 0,-6-6 0,2-1 0</inkml:trace>
  <inkml:trace contextRef="#ctx0" brushRef="#br0" timeOffset="128">26293 13950 7427,'-9'0'-569,"1"0"1,3 4 680,-3 0-95,5 0-42,-8-4 0,8 0-40,-6 0 11,6 0 1,-4 0 0,3 0-56,-4 0 1,1 0 25,-2 0 83,6 0 0,-8 0 0,9-5 0,-3-2 0</inkml:trace>
  <inkml:trace contextRef="#ctx0" brushRef="#br0" timeOffset="129">23398 12432 7946,'0'-18'-118,"0"-2"0,0 0 0,2 3 0,3 3 0,7 3 0,5 2-101,2 5 1,-2 4 0,3 4 0,0 5 16,0 2 1,-3 2 201,4-1 0,-5 1 0,4 0 0,-5 0 0,4-1 0,-1 1 0,0 0 0,11 0 0,-2-1 0</inkml:trace>
  <inkml:trace contextRef="#ctx0" brushRef="#br0" timeOffset="130">23857 12496 7997,'20'6'0,"0"-4"0,-3 7-21,-3-6 0,4 7 1,-5-5-1,0 2 0,1 2 1,2-1-1,2 1 425,2 1 0,0 0-340,1-2 0,3 4 0,-3-4 1,2 3-289,-2 2 1,2 0-22,-6 0 0,6-1 131,-2 1 1,-1 0 0,1 0 0,2 0-187,1-1 1,1 1 187,1 0 0,1-5-88,2 1 170,-2-1 1,9 5 0,-5 0-1,1 0 1,2-1-9,-1 1 0,-2 0 199,-5 0 0,-1-1-27,1 1-11,-6 0 0,4 0 1,-5-1-1,3 0 0,-1-2 90,2-2 0,1 1-145,1 3-41,6 7 0,-2-5 0,5 3 0,1-2 1,2 1-97,1 1 0,-1 1-96,-3-1 0,1-1 138,-5 5-44,6 1 1,-5-1-1,4-1 1,-1-1 0,2 1-66,1 3 0,5 1 75,1 2 1,0-1 5,0 1 0,-2-1-10,6 1 1,-2-1-1,2 1 1,-5-1-10,-2 1 0,3-1 43,-1 1 1,1-1 0,-7 1-1,0-2-3,-2-3 0,-6 2 105,2-6 1,1 4 80,-1-4-133,5 0 1,-8 0 0,3 0 0,-3-2 0,-3 0 169,-3-3 0,2 0-25,-6-4 1,0 2 0,-6-4 124,-2 1-266,-4 1 0,-6-1-222,-3-2 42,-3-4 1,-12-2-1,-2-4 1,-3-3 156,-2-3 0,-16-13 0,-9-5 0,-4-2 0,-1 0 0</inkml:trace>
  <inkml:trace contextRef="#ctx0" brushRef="#br0" timeOffset="131">23730 12381 7997,'-13'-13'-175,"4"2"0,1 1 1,-2 3 212,-1 1 0,-2 8 1,0 6-1,0 5 1,1 3-1,-1 2 138,0 2 1,0 3-1,-1 5 1,-1 3 30,-2 2 1,0-5-59,4 2-134,6-3 0,-3-6 1,6-1-1,1-2-152,1-2 160,2-8 1,2-2 0,2-7-1,5-4 1,2-3-5,2-4 0,1-2-186,3-3 124,-3-3 1,6-4-1,-5 2 1,4 0 0,-1 0-22,1-2 76,-2 4 1,0 0-1,0 6 1,-2 0-1,-1 4 119,-1 3 1,0 2 0,1 5 0,2 2-48,1 2 1,5 3 74,0 6-136,2 5 1,1-3-1,2 2 1,3-3 0,2-2-384,1 1 1,-2-6-447,-5-2 469,-1-4 337,-5-1 0,-13-17 0,-8-4 0</inkml:trace>
  <inkml:trace contextRef="#ctx0" brushRef="#br0" timeOffset="132">24380 12101 7997,'-1'-17'-168,"-2"0"1,-2 1-1,3 2-795,0 1 1087,2 0 0,6 6 1,2 2-1,4 0 1,0 1-1,3 1 0,0 2 405,2 1 1,2 1-378,-2 4-77,-3 2 1,4 7-1,-5 3 1,-2 3 0,-1 1-1,-3 0 1,-1 2-116,-3 1 0,-2 1 0,-1 0 0,0-3-245,0-1 194,0-5 115,0 2 0,-1-6 0,-3-4 0,-4-5 41,1-6 0,2-4-84,5-6 12,0 1 0,0-2 1,1-2-1,3-2 0,5-2 1,2-3-1,2-1-72,0-2 1,-1-2 60,1 3 0,-4-4-27,-1 8 208,-5 3 0,7-1 0,-6 6 417,-1 1-514,-2 5 0,-6 7 1,-2 10-1,-2 5 0,1 5 72,-2 0 0,4 4-92,2-3 0,2-1-106,2 1 60,0-5 1,0 2-1,2-5 1,2 0 0,6-1-355,6 1 0,-1-6-18,6-2 1,1-4 67,3-1 0,1 0 0,-1-1 0,1-4-735,-1-3 1039,1 2 0,-1-22 0,1-1 0</inkml:trace>
  <inkml:trace contextRef="#ctx0" brushRef="#br0" timeOffset="133">17558 14664 7873,'-7'-9'-284,"1"2"415,1 1 1,2 2 462,-6 4-504,7 6 0,-4-3 0,6 5 0,0 2 0,0 1 441,0 2-452,0-6 0,4 5 0,2-4 0,2 3 0,5 1 1,4-2-1,3-3 47,3-2 1,2 0 0,5-5 0,4 0 3,3 0 0,1-5-192,0 1 30,6-11 0,-4 6 1,1-9-1,-4-1 0,-5-2 1,-1-3-1,-4-2-273,-4 1 0,-6-2 254,-8-3 0,0 5 1,-4-2-1,-4 6-9,-4 2 0,-5 2 84,-9 4 1,1 2-1,-5 3 1,-2 3 103,-1 4 1,-1 5 5,-1 0 1,1 11-18,-1-3 0,1 10 0,-1-3 0,1 8 1,-1 3-1,1 5 314,-1 7 0,6 3-297,3 6 0,5 1-84,3 4 0,5 0 0,9 5 0,8-4-117,7-5 1,6 1 21,3-11 1,2 5-64,3-5 0,2-5 0,-5-7 0,0-4-637,0-5 1,3 0-31,-4-8 1,0 1 774,-5-10 0,1 0 0,-1-4 0</inkml:trace>
  <inkml:trace contextRef="#ctx0" brushRef="#br0" timeOffset="134">25209 13172 7901,'-7'-9'-199,"1"2"0,2 0-1078,-1 0 1170,1 4 0,4-4 110,0 3 1,0 1 0,-1-4 66,-3 1-60,2 2-4,-4 4 1,5-4-32,-3 0-37,2-1-79,-3 5 141,5 0-65,5 0-9,-3 0 74,3 0 0,-5 0 0,12 12 0,2 2 0</inkml:trace>
  <inkml:trace contextRef="#ctx0" brushRef="#br0" timeOffset="135">25145 13108 7489,'0'-7'-1255,"0"0"1324,0 3 18,0 2-43,0-3-28,0 5 86,0 0-67,0-6 133,0 4 49,0-3 9,0 5 83,0 0-248,6 0 1,1 0 52,5 0-101,-4 0 1,3 1 0,-3 2 0,4 3-1,0 1 1,1 3 0,0 1-13,0 2 1,-1 0-1,1-1 1,0 1-14,0 0 1,1 0 26,3-1-13,-3 1 1,6 0 0,-5 0-1,3-1 1,-1 1 0,1 0 0,-2 0 0,5-2 0,0-1 30,-1-2 0,3-1-20,-6 2 1,4 1-19,-4-6 1,4 6 0,-3-3 0,1 2-30,-1-1 1,-1-4 33,-4 5 1,0-2-4,0 1 18,-1 4 0,0-9 0,-2 4 1,-2 0 53,2 0 1,1 0-59,2 1 1,-4 2-12,-1-5 1,-1 4-1,3-1 1,-1 0 15,0 1 1,-1-5-10,0 4 1,1-1-2,3 2-8,1 2 0,0-5 0,0 4 1,-1-2-1,1 1-11,0-2 1,1 4 17,3-2 0,-3-2-20,3 1 15,-3-5 0,-1 7 1,0-4-1,0 1-5,-1 3 1,0-3 3,-4 1 0,-1-3 2,-3 3 0,-2-4 41,2 5 1,-2-5-39,-2 5 1,1-7 3,3 3 1,-2-3-4,2 3 1,-3-2-129,-1 5-103,6-5-331,-5 3-261,5-6 818,-6 0 0,-11-12 0,-3-2 0</inkml:trace>
  <inkml:trace contextRef="#ctx0" brushRef="#br0" timeOffset="136">25196 13121 7951,'-9'0'-1495,"1"0"1352,-2 0 0,3 0 206,-2 0-36,7 0 100,-10 0-7,11 0 17,-5 5-95,6-3-31,6 4 0,-3-8 1,5-1-1,1-2 1,-1-1-1,-1-1 158,-1 0-131,4 4 106,-9-8 14,11 9-64,-11-3-108,5 5 0,-11 1 34,1 3 1,-4-1 0,2 4 39,-1-1-11,4-2 21,-3 2-52,6-5-30,0 5-4,6-12 0,1-1 1,6-4 24,0 2 1,-5-1-6,1 6 33,-6-6 0,4 9 81,-3-4 1,-7 5-70,3 5 1,-8-2-25,-1 5 0,-2 3 1,-2 4-1,0-4 7,0 0 1,2 1-159,3 0 0,1-3 44,2-1 0,5-5 1,2 1 81,9-2 0,27-22 0,10-11 0,8-1 0,-1 0 0</inkml:trace>
  <inkml:trace contextRef="#ctx0" brushRef="#br0" timeOffset="137">4947 16959 8246,'-5'-9'-372,"-4"2"0,-2 0 900,-2 0 1,5 4-1,1-2 358,1-1-783,2 4 1,4-5-1,0 3 1,1-4 413,3-4-405,9 0 1,4-3 0,7-2 0,4-4 0,4-3 186,3-1-234,8-1 1,2 1 0,6-1 0,0 1 0,0 0 0,-1 4 0,-4 4-12,-3 3 0,-5 7-463,-4 3 299,-8 2 0,-8 4 1,-7 2-1,-1 6 1,-3 4-260,-1 3 1,-2 6 0,-5-3 0,-2 1-562,-1 0 1,-5-1 278,5 1 1,-2-2 429,2-7 1,-2-3-1,-4-2 221,2-1 0,-1-2 0,-2-6 0,3-2 0,-4 3 0,7-11 0,-5 4 0,3-5 0,0-2-27,-1-2 1,6 0 85,-3 4 1,0 0 130,0 0 123,-4 6 1,6-4 0,-6 4 0,1-2 0,-1 2 352,1 2 0,-1 2-196,-4 7 1,1 4 277,-1 9-576,-5 3 1,-2 16 0,-6 3-1,1 7 1,-1 6 157,1 6 0,5 3-175,3-1 1,4-4-1204,5-5 1041,2 0 1,6-11 0,3-7 0,5-9 0,9-9-97,6-5 1,2 0-180,1-6 1,1-4-672,3-4 603,2-11 1,6 6 0,-1-9 0,-1-1 349,-2-2 0,-2-3 0,2-2 0,-4 1 0,-3-1 0</inkml:trace>
  <inkml:trace contextRef="#ctx0" brushRef="#br0" timeOffset="138">5840 17201 8246,'0'-17'-12,"0"0"0,0 2 0,1-1 124,4-1 340,-4 3 0,9 2 0,-6 12 0,-1 9 214,-2 7 1,-6 3-525,-4 7 1,2 5-1,-1 3 1,-1 3 79,2 1 1,-3-1-381,6-3 81,0 8 1,-1-12 0,1 7 0,1-4 0,2-5-1,1-1 1,0-2-551,0 1 0,0-6-423,0-3 0,6-5 1050,2-3 0,3-43 0,2-16 0</inkml:trace>
  <inkml:trace contextRef="#ctx0" brushRef="#br0" timeOffset="139">6388 16870 8251,'0'-8'2414,"2"3"-2322,2 5 0,3 0 1,6 0-1,0 0-144,-1 0-38,7 0 0,2 0 0,7 0 0,2 0 1,0 0-531,1 0 418,2 0 1,-1 0-1,-4 0 1,-3 0-1,-6 0 1,0 1 201,-4 3 0,-29 21 0,-8 9 0</inkml:trace>
  <inkml:trace contextRef="#ctx0" brushRef="#br0" timeOffset="140">6427 17137 8324,'-13'0'28,"0"-1"313,0-3 1,5 2 0,2-1 172,5 6 0,4-1 1,9 2-1,2-3-487,3-1 0,3 0 1,7 0-1,2 0-364,0 0 1,5 0 0,-3 0 0,1 0 336,-1 0 0,16-11 0,-1-3 0</inkml:trace>
  <inkml:trace contextRef="#ctx0" brushRef="#br0" timeOffset="141">8403 16678 8510,'7'-18'-121,"4"4"0,-2-3 0,2 3 0,0 1 1,-1 1 446,-1 4 1,-5-3-1,3 2 216,-1-2-299,-2 4-244,-4 1 0,-5 2 0,-4 0 1,-2 1-1,-2 1-64,0 2 51,-5 0 1,-2 2 0,-6 2 0,1 3 0,-2 2 0,-1 0 0,-4 4 76,0 3 1,-5 5 0,-3-3 0,4 2 16,-1 3 0,1 2 0,1 4 1,4 1 56,4-2 0,4-1-149,10-2 31,6 1 0,2-1 0,6-1 0,5-2 0,6-4 91,8 1-101,10-5 0,-2 4 1,6-7-1,2-2 0,1-3-36,1-1 1,-1-3-1,0 2 1,-2-3-5,0-1 0,-1-5-195,-8-4 1,-2-2 60,-3-2 3,3 0 1,-14 1 0,2-1 0,-5 0-1,-5 0-344,0 1 533,-2-7 0,-6 6-36,-2 1 1,-4 5-1,0 7 1,-3 0 238,-2 0 0,2 2 204,-6 7 1,5 1-30,-1 11-148,-3 0 1,10 6 0,-2 3 0,2 3-1,3 1 264,2 0 1,4 0-420,1 4 0,0 0 203,0 0-303,6 1 0,-4-5 1,5-2-1,1-2 1,-3-5-367,1-2 1,-2-6-61,-4 4 0,0-5-209,0 1 1,-1-3-1,-4-1-860,-3 0 1493,-3-1 0,4-27 0,1-8 0</inkml:trace>
  <inkml:trace contextRef="#ctx0" brushRef="#br0" timeOffset="142">9755 16780 8359,'4'-17'-302,"1"0"1,1 2 0,1 2 842,0 4 1,-2 0-1,2 3 115,-2-1-772,5-2 95,-8-3 1,3-1-1,-5 0 1,0 0 23,0 1 42,-5-1 1,2 0-1,-6 0 1,-1 1-1,-1-1-155,-2 0 130,-5 6 0,2-3 0,-5 6 0,-2 1 1,-2 3-1,-3 3 0,-4 4 202,0 4 1,3 1-123,0 9-60,2 0 0,3 9 0,2 0 1,5-2-1,5 0-140,3 2 91,3-3 0,6 0 0,0-6 0,2 0 0,2-1-24,5-3-14,8-8 1,2 1 0,7-6-1,-1-1 1,1-3-8,0-5 1,0-3-20,4-9 0,1 1 48,3-5-12,-2-6 1,-7-1-1,1-8 1,0-3-1,1-5-69,-1-2 0,1-5 104,-10 0 0,4-1-1233,-4-7 1359,0-1 1,-4 8 0,-2 6-1,-2 11 1,-5 9 327,-3 8 0,-2 9-277,-3 5 0,-3 4-21,-6 4 0,0 9 1,-1 10-1,-2 4-43,-1 3 1,0 5-18,5-1 1,3 4-151,1 5 1,0-2 0,-1 3 0,1-3 669,3-4 0,1-2-711,4 3 1,0-1 15,0-3 1,5-4-1,2-7 1,2-4-453,-1 0 1,1 2-96,4-4 1,-2 0 159,-3-4-399,4-6 1,-7 4 866,4-2 0,-9-21 0,-7-3 0</inkml:trace>
  <inkml:trace contextRef="#ctx0" brushRef="#br0" timeOffset="143">10481 16474 8359,'5'-12'-1515,"-1"-1"2167,-1 0 311,-2 6-903,-7 1 0,-1 12 0,-5 2 0,-1 4 1,0 1 409,0-1-430,-5 1 0,4 1 0,-3 2 0,3 2 0,2 1 13,4-1-43,-4 5 1,11-8-1,-3 5 1,2-1-1,4-4 1,2-1-1,6-1 82,5 0-88,5 0 0,7-6 1,3-2-1,4 0 1,3-1-1,1-1 1,0-3 18,1-5 1,-1-2 0,-1-5 0,-3-1-47,-5 0 1,-3 0-29,-5 1 44,-2-7 0,-11 4 1,-1-5-1,-1 0 1,-6 1-67,-7 1 0,-3 1 71,-11 4-39,-1 1 1,-5-1 0,-1 0-1,-2 2 1,2 2-314,1 5 0,2 3 151,-1 1-40,1 0 1,5 0 0,4 1 0,5 2 0,4 2-905,1 3 1147,2 0 0,32 5 0,8 0 0</inkml:trace>
  <inkml:trace contextRef="#ctx0" brushRef="#br0" timeOffset="144">10724 16283 8359,'-2'-25'0,"-2"-1"0,1 2-629,-5 3 1,5-2 907,-1 6 1,2 0 0,1 6 1468,-4 2-1474,4 4 0,-5 10 0,5 5 0,-2 7 73,-1 9 1,0 1 138,4 7-352,-6 5 0,3 5 1,-4 4-1,1-1 0,2 1 496,-2 2-763,5 6 1,-9-3-1,6 1 1,0-5 0,-1-3-271,1-2 0,-4-2-211,3-4 357,1-5 0,0-2 0,0-7 0,-1-1 0,1-3 257,0-2 0,-12-7 0,2-5 0</inkml:trace>
  <inkml:trace contextRef="#ctx0" brushRef="#br1" timeOffset="145">9155 17150 24044,'13'7'31,"3"-3"0,5-2 0,11-2 0,14 0 72,13 0 0,-20-2 1,2-2-1,5 0 0,3 0 1,2-1-1,1 0 0,3 0 1,0 0-1,2 1 0,0-1 105,0 1 0,1-2 1,0 1-1,1-1-270,-1 0 0,-1-1 1,-3 1-1,-2 0 0,-5-1 1,0 1-1,-2 0 0,0 1 169,0 0 0,0 1 0,-1-1 0,-1 0-804,0 3 1,-1 0 768,0-3 0,-1 0 0,29 2 1,-3-4-1,-6 0 0,-9 1 0,-8 1 1,-11 2 1316,-9 1-1305,-6-3 0,-12 3 0,-6-2 0,-8 3-666,-8 1 1,-4 1 0,-7 3-1,-1 5-710,-2 2 0,0 3 98,5 3 260,-1-3 934,1 5 0,-1-5 0,1 3 0,-1 4 0,1 3 0</inkml:trace>
  <inkml:trace contextRef="#ctx0" brushRef="#br0" timeOffset="146">10010 17775 8504,'-6'-19'0,"-1"5"0,-5-4 0,3 1 68,0 0 1,1 0 0,-5 4 0,-1 2 0,-2 2 0,-2 5 219,-2 3 0,-1 2-174,-5 3 1,5 3 0,0 6 0,-1 1 93,2 3 1,2-1-186,5 5 0,2-4 0,2 3 1,5 0-93,3 0 0,1-1 0,0 3 0,1-5 5,3-3 0,5-1 0,7-1 0,2 0 57,2-4 0,1-2 1,5-6-1,0 0-60,4 0 1,-3-6-234,3-2 275,-3-4 1,-2-2 0,-1-3 0,-1-4-1,-3-3 1,0-3 0,-2-1-71,1-2 1,-7-7 92,-3-1 1,-2 0-1,1-4 1,-3 6 120,-4 2 1,-1 7-107,0 1 210,0 1 1,-1 16 0,-4 1-1,-3 5-1,-3 3 0,2 7-167,1 6-5,-1 5 0,1 8 1,0-1-1,3 1 0,1-1 88,-2 1 1,4 3-236,-2 1 0,3 0-6,1-5-11,0 1 0,1-1 1,2 1-1,3-1 1,1 1-396,3-1 1,1-1-208,2-2 1,-2 0 30,-2-5 312,2 6 0,-4-7 373,6 5 0,5-5 0,2 2 0</inkml:trace>
  <inkml:trace contextRef="#ctx0" brushRef="#br0" timeOffset="147">10341 17737 8457,'0'-26'-217,"1"1"-219,4-1 566,2 6 1,10 3 0,1 9-1,1 4 1,0 2 1422,1 2-1440,2 6 1,-3 1 0,-2 7 0,-2 2 0,-4 2 45,-3 2 1,2 1 0,-5 6 0,-3 1-153,0 2 1,-4 1-363,-2-1 1,-2-3 0,-3 3 0,0-3-18,-1-2 1,4-5-91,2-3 278,-3-3 0,6-8 0,-2-6 91,6-7 1,4-6 63,6-4 1,1-3 0,1-7-1,4-1-21,1-2 0,-5-4 1,2 4 0,-3-2 3,-1 6 119,0-2 0,-5 10 1,-1-4 229,-1 5 1,-3 10 39,-7 7-222,2 6 1,-9 12 0,2 2 0,0 1 0,-1 1 17,1 0 0,6 2-124,-1 2 0,3-2 0,1-1 0,1-4-234,3 0 1,5 2 15,8-4 1,3-6-665,5-6 552,6-4 0,3-1 1,7-3 314,2-5 0,7-24 0,5-13 0,-17 11 0,1-1 0,0 1 0</inkml:trace>
  <inkml:trace contextRef="#ctx0" brushRef="#br1" timeOffset="148">11374 16334 25891,'0'-13'-4156,"0"-4"0,0 0 1693,0 2 0,1 2 2703,4 4 0,-3 2 1249,7 3-217,-6 3 1,8-5 0,-4 7 932,0 4-2129,5 2 0,-10 6 0,5-1 0,1 2 0,-1 3 0,1 6 0,1 4-140,-1 3 0,1 7 0,3 2 0,1 11 202,0 8 1,-2 7-1,-5-29 1,-2 2-1,0 4 1,-1 1-157,0 3 0,0 3 1,-1 5-1,-3 2-295,-2 1 0,-2 1 70,-1 1 1,-2 0 0,-5-2 0,-1-1 0,-1-1 0,0-1 0,-2-2 0,-1-1 0,-2-2-1,-2-3-1248,0-1 0,-2-3 1031,0-4 1,-2-3 0,1-5-1,-1-3 1,-26 23 0,24-26-1,0-2 1,-30 21-777,0-3 0,2-8 0,5-2 1236,0-3 0,-5-2 0,4 1 0,7-1 0,6 1 0</inkml:trace>
  <inkml:trace contextRef="#ctx0" brushRef="#br0" timeOffset="149">9321 16321 8456,'-13'-18'-157,"2"-1"0,1-2 0,1 4 0,0 4 154,-3 5 0,-6 8 0,-3 10 0,-5 7 0,-2 8 0,-3 8 451,-2 4 0,0 12 1,-2 8-1,18-25 1,0 1-168,-1 3 1,1 0 0,-1 7-1,0 1-310,1 2 0,0 1 0,-1 5 0,1 1 0,1 3 1,2 0-1,0 1 0,0 1 76,-1-1 1,3 1 0,4-2 0,2 0-750,1-5 0,1 0 546,2-3 0,1 0 0,2-3 0,1-1 1,1-4-1,3-2 0,12 32 0,9-11 1,7-5-1,4-5-1145,5-2 0,2 0 853,6-9 1,6-2-426,2-11 873,3 1 0,-7-21 0,11-6 0,2 0 0,-13 0 0,0 0 0,0 0 0,0 1 0</inkml:trace>
  <inkml:trace contextRef="#ctx0" brushRef="#br0" timeOffset="150">12011 16793 8398,'-1'9'95,"-2"-1"0,-1 2 1,3 1 281,3 2 1,7 0-1,8 0 1,4-2-1,5-1 1,3-3-157,5-1 1,3 2 0,1-4 0,1-1-315,-1-1 1,-1-4-1,-2-2 1,-2-5 8,-2-2 0,-7-2-173,-7 1 187,-3-7 1,-2 4 0,-4-7 0,-4 1 0,-4 0-1,-4 0 1,-4-1-7,-4 2 1,-2 3 0,-3 8 0,-4 1 140,-3 3 1,-6 1 318,0 4-326,0 0 1,5 5 0,-1 4-1,0 3 1,-1 5 0,1 6-1,5 5 430,1 6 0,10 9-344,-3 4 1,9 2-1,0 2 1,4 0-69,4 0 0,7-1-1,6-3 1,10 1-86,-1-6 0,2-5 0,-2-8 0,-1-7-40,1-5 1,3 0-449,1-4 0,0-3 59,-5-10 46,1 0 1,1 0 0,1 0-1,1 0 1,-4-2 392,-2-2 0,-19-37 0,0-14 0</inkml:trace>
  <inkml:trace contextRef="#ctx0" brushRef="#br0" timeOffset="151">14893 17609 8369,'-13'-6'-62,"2"-2"1,1-2 0,3 0-1,1 2-872,4-2 1176,0-2 0,2 0 0,0-1 1,3 0-1,4-1 0,7-2 1,6-2 1058,7-2-1166,4 5 1,9-8 0,1 4 0,3 1-1,1 0 604,3 2-684,8 8 1,-5-2 0,0 5 0,-9 3 0,-6 2 0,-8 5 0,-5 7-362,-6 3 0,-8 4 0,-1-4 0,-3 2-226,-2-1 1,-2 2 0,-2-1-1,-2-1-114,-1-2 0,-6-3 0,2-1 646,-4-1 0,-23-12 0,-6 1 0</inkml:trace>
  <inkml:trace contextRef="#ctx0" brushRef="#br0" timeOffset="152">15314 17392 8302,'-9'-8'-25,"1"-1"27,-1 7 0,-3-4 350,-1 6 1,0 6 0,0 3 0,1 7 156,-1 5 0,0 5-256,0 4 1,-4 2 119,0 6-290,0 1 1,5 0-1,0 2 1,2 2-1,3-2-249,2-1 1,0-8 20,5-2 22,0-3 0,6-3 1,3-3-1,2-4 1,2-3-410,-1-1 0,7-4 50,2-1 0,3-5-86,2 1 1,-1-2-1,-1-2 568,-2 0 0,24-12 0,2-2 0</inkml:trace>
  <inkml:trace contextRef="#ctx0" brushRef="#br0" timeOffset="153">15454 17915 8302,'0'-25'246,"0"5"21,0 3 1,0 3 313,0 1-324,0 6 1,6-3-1,2 6 1,4 1 199,0 1 0,1 8-357,0 3 0,0 3 0,-2 5 1,-2 5-58,-5 2 1,1 1-256,0 1 1,-2 1 108,-8 2 1,2-2-1,-5 3 1,-2-3-140,-1-2 0,-2-5 106,0-3 1,0-3 57,1-1 528,5 0-305,-5-6 1,12-3-245,0-8 0,6-2 79,7-2 52,5-3 0,-2 5 0,5-4 1,2 3-1,2 1-246,5 3 0,-3 2 214,3 1 0,6-2 0,5-2 0,4 1 0,0-1 0</inkml:trace>
  <inkml:trace contextRef="#ctx0" brushRef="#br0" timeOffset="154">16283 17622 8302,'-13'-14'0,"1"-2"490,-1-1 0,7 2 367,6 6-765,11 3 0,6 6 0,8 0 1,3 0-1,3 2-297,4 2 1,1-3 0,1 5 0,-2-2-574,1 1 0,-2 3 778,-9-4 0,-5 18 0,-2-1 0</inkml:trace>
  <inkml:trace contextRef="#ctx0" brushRef="#br0" timeOffset="155">16270 17826 8302,'-12'-6'1654,"4"-1"-1064,3 0 1,10-3 246,4 6-886,2 0 0,8 4 0,3 0 1,7 0-1,5 0 0,3 0 1,1 0-1265,0 0 1313,0 5 0,12-13 0,7-5 0,4 2 0,1-1 0</inkml:trace>
  <inkml:trace contextRef="#ctx0" brushRef="#br0" timeOffset="156">17992 16984 8355,'0'-7'-1857,"0"0"1857,0 3 0,0 3 0,0-5 0,0 6 0,0 0 0,0 6 0,0 6 0,0 8 0</inkml:trace>
  <inkml:trace contextRef="#ctx0" brushRef="#br0" timeOffset="157">18004 16997 5858,'0'7'99,"0"-1"-78,0-6-38,0 0 0,-4 1-84,0 4 22,0-4 79,4 5 0,0-1 0,0 2 0</inkml:trace>
  <inkml:trace contextRef="#ctx0" brushRef="#br0" timeOffset="158">17902 17061 8351,'-8'0'-929,"-1"0"1531,-1 0 1,5-2-79,1-2-471,2 3 0,9-6 0,5 4 0,5-3 0,2 1 421,4-1-397,7-4 1,-2 3 0,6-4 0,2 1-1,0 3 1,3-1 0,-2 3 45,-3-1 1,0 2 0,-8 4 0,-4 1-118,-7 4 0,-5 3 0,-10 9 0,-3 4-154,-5 3 0,-6 3 1,-13 2-1,-2 0 46,0 0 0,-7 2 0,4-3 1,-2-2 38,0-4 0,7-6 0,0 1 0,6-4 221,2-5 1,8-4 202,7-8 0,4-1 10,4-4-300,3-2 1,7 5-1,3-4 1,4 3-1,3 1 54,2 4 0,4 0 0,-1 2 0,0 0-60,-2 0 0,2 6-5,1 2-38,0 4 0,-3 5 0,0 1 1,0 3-1,-5 3 7,-2 0 1,-4 9-326,-8-7 216,-2 2 1,-6-7 0,0-1-1,-3-2 1,-4-2-93,-6-2 0,-8-7 73,0-3 90,-3 4 1,-6-7 0,-1 3 0,0-2 0,-1-2-63,4 0 0,-3-2-39,1-2 1,0 1 19,5-5 1,-1 1 0,1-3 0,1 3-288,3 1 0,6-3-64,7 5 80,5 0 0,-1 0 0,8-1 0,6 3 361,6 0 0,20-3 0,10-1 0,5-1 0,1 0 0</inkml:trace>
  <inkml:trace contextRef="#ctx0" brushRef="#br0" timeOffset="159">19203 16997 8351,'0'-25'0,"0"1"0,0 1-7,0 2 1,0 5 127,0-1 94,0 3 1,0 5 0,-1 2 0,-4 2 0,-3 2 62,-3 1 0,-4 2 1,-2 0-1,-4 2-175,-3 2 1,-3 7-66,-3 6 3,-2 6 0,-8-3 0,-1 5 1,-2 2-1,2 3 0,2 4 1,0 3 13,1 1 1,7-4-41,6 0 1,-1 0 1,18 0-1,-1-1 1,6-2 0,6-3 166,6-1-238,5-7 1,13 3-1,1-6 1,3-2 0,2-2-264,2-5 1,-2 2 120,1-5 0,-2-1 0,2-4 1,-4 0-168,-3 0 0,-6 0 143,1 0 0,-7-6-4,2-2 141,-8-4 0,1-5 0,-6 0 1,-1 0-1,-2 0 75,-1 0 0,-6 0-172,-2 5 310,-3-1 1,-6 0 0,0 0 0,1 2 0,2 1 163,1 2 1,0 5 134,0-1 1,1 2-186,-1 2 1,4 6 0,2 4 0,2 5 302,2 7 1,1 2-154,2 1 1,0 6-253,0 3 1,0 3-1,2 3 1,1 1-27,1 1 0,0-1 84,-4-7-257,0 3 1,0-10 0,0 3 0,0-5 0,-1-3-648,-3-5 1,-2-3 67,-3-1 1,-2-2-43,3-3 0,0-2 1,1-4 678,2 2 0,-11-25 0,2-2 0</inkml:trace>
  <inkml:trace contextRef="#ctx0" brushRef="#br1" timeOffset="160">20249 16831 25170,'8'-11'-637,"-1"1"1,-1 2-1,-3-2 1,-2-2-1776,-1 0 2013,0-1 0,-1 0 1,-5 0-1,-5 1 1,-6-1-1,-3 1 1,-3 3 781,-1 0-193,-7 6 0,3-2 1,-6 5-1,-2 1 1,-1 3-1,-1 6 1,1 6 647,3 5 1,4 3 0,9 2 0,4-1-1216,3 1 1,3 3 0,2 1-1,6-3-294,6-4 1,6-1-1,8-5 1,4-2 210,3-6 0,6-3 0,1-6 0,2 0 202,2 0 0,2-7 0,0-6 1,-3-7 133,-5-4 0,3-3 1,-3-2-1,0-5-607,-2-3 0,-6-7-1662,0-3 2158,-5-2 1,4-8-1,-5-1 1,2-2 0,-3 2 310,-4 2 0,0 6 0,-6 9 0,-1 7 1037,-1 8-885,-2 12 1,-5 11-72,1 12 1,-6 1 0,2 12 0,-4 5-22,0 6 1,-1 4 47,0 1 0,0 5 111,1-1-250,-1 6 0,4-8 0,2 2 0,2-2 1,2-2-296,1 1 0,2-5-30,0 0 0,2-6-446,2 2 300,3-3 1,6-3-1,0-3 1,-1-4-1,1-3-2081,0-1 2519,5 0 0,2-18 0,6-3 0</inkml:trace>
  <inkml:trace contextRef="#ctx0" brushRef="#br0" timeOffset="161">20708 16717 8368,'-13'0'0,"0"0"-88,0 0 0,1 1 98,-1 3 0,2 3 0,1 7 0,3 2 560,1 1 1,2 4-460,4-4 0,0 5 0,2-5 0,6-2-80,4-1 1,11-1-122,2 0 0,2-2 0,7-2 0,2-5-62,1-3 0,-3-5-9,0 0 1,-2-10-1,2-1 1,-4-3 22,-3-5 0,-3-5 42,-3-2 0,-4-5 69,-8 1 0,-4 3 1,-6 1-1,-5 3 81,-6 2 0,-8 5 156,-10 3 0,2 4-79,-6 4-115,0 4 0,0 5 1,1 1-1,2 2 0,4 4-253,4 4 0,5-1 24,5 7 1,2 2 2,2-2 0,4 1 0,6-2 210,3 1 0,43 0 0,15-4 0</inkml:trace>
  <inkml:trace contextRef="#ctx0" brushRef="#br0" timeOffset="162">21065 16270 8368,'-12'-27'0,"4"-2"0,-2 7 439,6 1-180,-6 6 1,7 7 0,-4 6 0,0 6 321,0 9 1,0 6-384,-2 11 1,-2 4 0,2 9 0,-2 3 198,-2 4 0,-4 7-182,0 2-112,0-2 0,4 7 0,1-2 0,-1 6 0,2 1-163,2 1-245,-2-8 1,8-5 0,-4-8-1,1-2 1,3-6 0,2-7 0,1-7-873,0-4 0,-6-6 831,-2 4 1,-4-7 345,0-1 0,-12-17 0,-3-10 0</inkml:trace>
  <inkml:trace contextRef="#ctx0" brushRef="#br0" timeOffset="163">19445 17456 8368,'-12'-6'-379,"3"1"0,1-5 0,-1 1 554,2-1 1,7 5 0,10-1-1,7 2 1027,8 0-1102,7-1 0,13 5 0,7-1 0,12-2 0,-26 0 0,1 0 0,4 1 1,3-1-1,3-1 0,2 1 121,3-1 0,1 1 0,7-1 1,0 1-206,1-1 0,1-1-43,7-1 0,0 1 0,-8 1 0,0 1 0,3-3 0,0-1 0,-3 1 0,0 1 0,-1-1 0,-1 2 0,1 0 0,-1 1 0,1-1 0,-2 0 21,-1 1 0,0-1 0,-4 3 1,-2 0-1,-7-2 0,0 1 1,-3 1-1,-1 1-84,-3 0 1,-2 0-1,27-2 1,-13 0 0,-10-3 18,-10 3 0,-7 0 0,-14 2-611,-6 0 620,-16 0-219,-15 0 1,-12 2 0,1 0 0,-1 4 0,-3 3-1576,0 5 1856,-6-2 0,7 13 0,-6-4 0,0 3 0</inkml:trace>
  <inkml:trace contextRef="#ctx0" brushRef="#br0" timeOffset="164">20414 18132 8368,'-5'-13'0,"-4"-1"0,-2-2-156,-2-1 0,0 3 243,1 2 1,-1 4-1,0-7 1,0-1 384,1 2 0,-1 0-415,0 1 1,-1 0 0,-2 1 0,-1 0 85,2 4 0,-4 1 104,2 2-292,-5 4 1,2-3 0,-6 8 0,1 5 0,-1 2 0,1 3 0,1 2-12,2 1 1,4 5 24,5 0 29,1-4 1,4 5 0,4-6 0,3-2 0,2-1 53,3-1-40,4 0 1,6-6 0,1-3 0,5-2 0,3-2-57,4 0 1,1-7 0,-1-5 0,1-5-79,2-3 0,0-2 68,-5-8 0,1 2 36,-1-6 1,-1 2 0,-1-6-1,-3-4-10,-2-2 0,-1-4 113,-4 5 0,-4 2 402,-1 7-116,-5-3 1,3 16 0,-8 1 84,-2 9 1,-3 11-239,-6 8 1,5 9-144,-1 5-28,1 7 0,-1 4 0,2 5 1,1 0-1,4 1-157,0-1 1,2 4-129,0 1 0,0-1-569,0-3 618,0-1 0,0-1 1,2-3-1,2-3 1,4-3-380,4-2 1,-4 1-309,1-10 0,-1 0 876,5-5 0,11-27 0,3-8 0</inkml:trace>
  <inkml:trace contextRef="#ctx0" brushRef="#br0" timeOffset="165">20682 17915 8368,'0'-18'-215,"2"2"152,2-5 0,3 7 0,6 0 0,-1 5 1087,1 3 0,0 4-732,0 6 0,-2 3 1,-3 7-1,-3 3-197,-4 4 1,-1 3-191,0 2 1,-1-1 0,-4 1 0,-3 1-88,-3 3 1,-2-5-87,0 1 0,2 2 1,1-7-1,3-2-728,1-4 584,-4-2 354,9 0 1,1-12 0,10-7-1,4-9 24,3-11 1,6-5 135,-2-7 1,3 0-179,1-1 218,-5 7 0,3-4 0,-6 7 1,-3 2-1,-4 4 680,-6 6-513,-2 9 0,-4 5 208,-2 11-430,3 6 0,-9 13 1,5 2-1,3 2 1,0 0-124,2 0 1,2 3-107,2-4 1,9-2-625,8-6 535,3 2 1,7-12-1,3 1 1,4-7-1,5-6 231,4-4 0,-12-20 0,6-12 0,0-2 0,5-4 0,-1 0 0,0 0 0</inkml:trace>
  <inkml:trace contextRef="#ctx0" brushRef="#br0" timeOffset="166">21804 16449 8368,'0'-26'-69,"0"2"1,2 2-1,2 2-45,4 1 0,1 2 1,2 5 1156,3-1 1,2 6-666,-3 2 1,4 5-1,0 5 1,-2 5 147,-1 5 1,1 6-116,2 9-268,-3 3 1,4 11 0,-5 2 0,0 7 0,-2 5 598,-2 6-705,-6-26 0,-1 2 0,-2 1 0,-1 1 1,-2 7-1,-1 1 0,-4 3 0,-1 1 0,-4 3 1,-3 0-1751,-1 4 0,-1 0 1605,-4 5 0,0 0 1,2-5-1,-1 0 0,-1-2 1,-1-1-1,0-4 0,0-3 1,1-3-1,-1-2 1,-1-2-1,0 0 0,0-3 1,0-2-530,1-1 1,-1-2 0,-1-2 0,-1-3 398,-25 16 1,-6-3-1,25-24 1,-1-2 0,-1 1-1,0-1-250,-2-1 1,0 0 0,0-1 0,1-1 109,-1-2 0,0 0 378,-31 12 0,30-11 0,-1-1 0,3 0 0,1-2 0,-33 9 0,5-2 0</inkml:trace>
  <inkml:trace contextRef="#ctx0" brushRef="#br0" timeOffset="167">19968 16156 8552,'-7'-13'112,"1"0"0,5 0 1,-3 2-1,-5 2 646,-2 5-654,-2 8 0,-7 11 0,-4 10 0,-7 9 0,-4 9 0,-5 9 0,19-21 0,1 2 109,-2 4 0,0 1 0,-1 4 0,1 1 0,-4 6 0,1 1 0,-1 4 0,2 1-114,0 3 0,1 0 1,3 4-1,3 0-1587,4-3 1,1 1 1399,1-1 1,2 1 0,4-4 0,3 0 0,0-1 0,1 0-1,2-1 1,2-2 0,2-4 0,2-1-309,0-4 1,1-1 335,3-3 1,1 0 0,-2 0 0,1-1-1,3-1 1,1-1 0,0-1 0,1-2-1,16 27 1,4-8 0,2-5-838,4-4 0,4-5-81,5-4 978,0-9 0,4-5 0,3-6 0,4-1 0,5-3 0</inkml:trace>
  <inkml:trace contextRef="#ctx0" brushRef="#br1" timeOffset="168">22429 17150 24970,'-13'0'10,"5"0"0,1 2 0,1 2-698,3 4 1,3 4 0,4-1 0,6-1-1,6-2 1,5 1 1531,3-2 0,7 3-356,3-6-181,3 0 0,3-4 1,2 0-1,4 0 0,1-1 1,-2-5-1,0-5 75,1-5 0,-5-6 0,0 0 0,-6-3-871,-5-5 1,-9 3 0,-5-2-1,-6 2-83,-6 1 0,-8 6 0,-6 5 0,-7 3 514,-9 4 1,-5 6-1,-9 2 1,-1 9 1828,-1 7 0,-5 5-355,5 9-1161,-7 2 1,10 6 0,-4 2 0,4 4 0,3 6 0,5 6 0,8 4-550,8 1 1,6 2 536,13-7 0,11-1 1,10-6-1,8-2-1681,4-4 1,2-9 413,4-5 1,-4-3-831,4-5 1,1 2 1231,-2-6 0,18-17 0,-1-9 0</inkml:trace>
  <inkml:trace contextRef="#ctx0" brushRef="#br2" timeOffset="169">26293 13848 5734,'0'7'0,"0"-2"0,-6-5 0,4 0 0,-3 0 0,5 0 0,0 0 0,5-11 0,3-3 0</inkml:trace>
  <inkml:trace contextRef="#ctx0" brushRef="#br2" timeOffset="170">26254 13937 5953,'-7'1'85,"2"2"-56,-1 1 0,4 2 1,-3-3 3,-1 1 1,3 2-8,-5-2 106,5-3 0,-3 7 121,6-4-230,0-3 0,-1 5 0,-2-5 2,-1 4 0,0-4 1,5 5-1,2-8 25,1-2 0,2 1 9,-2-5-32,3-1 0,2-5 0,-1-2 0,2-2 0,3-2 103,4-3-89,-3-6 0,10-1 1,-3-7-1,3-3 0,2 1-16,-1-1 1,1 0 0,-1-1 0,1-1-18,-1 1 1,1 7-126,-1 4 0,-1 3 145,-2 2-66,2-1 1,-10 2-1,2 3 1,-5 5-1,-4 5 5,-1 2 0,-2 5 49,-4-4-14,0 5 10,0-3 1,-4 7-79,-1 4 48,-5 2 1,3 6 0,-5-1 0,-1 2-30,0 3 0,0-2 3,1 2 1,-1 1 10,0-1 1,-1 4-1,-2-2 1,-1-1 18,2 1 0,-1 3-14,-1-1 1,3 4 72,-3 0-48,-3 1 0,5 0 0,-5 3 1,0 2-1,1 0 11,1 0 0,0 3 4,1-4 1,1 4 8,-5-4-18,5-6 0,-2-1 0,5-5 1,0 0-1,1 1 10,-1-4 0,4-2 100,1-4 1,4 1-70,-5-6 0,1 4 0,-4-2 143,4 1-16,2-4 0,5 3 166,-4-6-354,4 0 148,-5 0-82,12 0 1,-3-2 0,5-2-24,2-5 0,-3 0-23,2 0 0,-5-2-10,5 2 0,-2-2 1,3-2-1,-2 0 19,2 1 0,1-1 5,2 0 0,0-1 0,0-3 0,-1 1 1,1-5-1,0-2 60,0-1 1,4-3-3,0-2 0,5 0 5,-1-5 0,4 0 0,0-4 1,1 0 72,-1 0 1,1 4-85,-1 0 1,1 5-81,-1-1 1,3-1 0,-1 3-1,-3 2 23,1 4 0,-3 1-53,-1-5 1,2 2-2,-6 3 1,4-3-1,-2 2 1,-1 0-30,1 0 0,2-2 58,-4 3 1,4-3-10,-4-1 22,6-1 0,-8 5 0,5 0 0,-1-1 1,-4 2-1,-1 3 1,-1-1 4,0 1 0,0 0 12,-1 4-16,1 1 0,-4 3 0,-2 1 0,0-1 0,-2 1-9,1-1 0,0 6 6,-2-1-27,-3 3 23,5 1 7,-6 0 0,-1 0 1,-4 0 1,0 1-8,-4 3-51,-2 3 0,4 2 0,-6-1 0,0 2 0,1 2 3,-1 0 1,0 1 28,0 0 0,1 0-6,-1-1 0,0 1 1,0 0-1,1 0-22,-1-1 0,0 1 33,0 0 0,1 4-26,-1 0 0,-1 4 1,-2-1-1,-1 1-112,2 2 0,-1 8 112,-1-6 0,3 4-19,-3-4 47,-3 1 1,4-1-1,-3 1 1,0-1-1,2 1 24,-1-1 0,-1 1-2,-2-1 1,-2 1-38,6-1 43,0-5 1,-1 4 0,-2-3 0,0 2 0,2 0-5,-1-2 0,5-5-2,-3 1 0,-1 1-6,1-1 0,-2 4 0,4-4 0,-2 0 12,1 2 1,2-5-6,1 3 1,5-3-6,-1-1 1,2-5-1,-3 1 1,3 1-1,2 1 1,-1-4 4,2-3 271,2 4-149,-3-7-106,5 5 37,0-6 78,0 0-81,5-6 1,-2 3-23,6-5-12,-7-1 0,10-5 1,-4-2-1,4-2 0,0 0 7,1-1 0,0-4 9,0 2 0,4-4 16,0-5-29,5 3 0,-2-6 1,6 4-1,1-7 0,2-3 86,5-4 0,2-4-67,-2 5 1,3-5-61,-3 5 0,-2-1 1,1 5-1,-4 1-27,-4 3 1,0-1 43,-4 5 0,-2 0 6,-2 5 1,1 3 0,-1 2 0,-1 2 62,-2 2 1,-1-2-66,-1 1 0,-3 4 20,-1 5-18,1-1 0,-1 2-157,1 3 139,-6 3-8,2 1 0,-10 5 6,-4 4 1,2 2-5,-1 2 0,3-5 5,-3 1 13,-1-1 0,1 5 1,-1 0-1,-1-2 0,1-1 3,0-1 0,-2-1-36,2 5 0,-1 0 9,2-1 0,-4 1 0,4 0 0,-3 0-10,-2-1 0,0 2-100,0 3 1,1-1 90,-1 5 0,-4 1 0,-2 3 1,0 2-62,-4 3 1,3-2 74,-1 6 0,0-6 22,-5 2 0,1 1 0,-1-1 0,1 0-33,-1 1 1,5-4 9,0 3 0,-1-3 32,-3-2 0,4 1 0,1-1 1,0 1 20,0-1 0,3-1-39,-4-3 1,5 2 34,-1-6 1,3 4 0,1-2-7,1 1 1,0-5-5,4 2 1,-2-3 8,6-1 0,-6 0 1,3 0-1,-1-1 1,-1-3 2,4-1 1,0-1-12,0 2 38,4 2 1,-6-8 26,3 6-59,2-7 45,-3 4 0,6-7 14,3-4 1,-1 3 36,6-7 0,-1-1-64,5-7-20,0 3 0,-1-10 0,1 3 0,1-3 0,2-2 55,1 1 1,5-2-41,0-3 0,-2 2-27,1-6 1,4-2 0,5-5-1,0-3 14,1-1 0,2-2-63,5-4 1,-1 1 34,-3 4 0,1 2 0,-5 6 0,-2-1-22,-1 1 0,-1 1 15,-1 3 0,-5 3-6,-3 6 1,-1 0 0,-1 3-1,2 2 1,-1 2 0,-6 1 8,-2 4-2,-5 6 225,8-5-178,-9 11-20,3-5 1,-5 8 0,-1 1 34,-3 1-76,2 0 52,-3-4-122,5 0-511,0 0 1,5 11-1,2 4 1</inkml:trace>
  <inkml:trace contextRef="#ctx0" brushRef="#br2" timeOffset="171">26433 13835 6627,'0'-7'-407,"0"1"0,-2 6 368,-2 0 10,3 0 29,-5 0 0,6 0 0,-23 6 0,-5 1 0</inkml:trace>
  <inkml:trace contextRef="#ctx0" brushRef="#br2" timeOffset="172">26305 13886 7957,'-7'0'-1799,"2"-6"2033,5 5-102,-6-5-74,4 6-42,-3 0 0,6-4 1,3 0-1,4-1 1,0 1-1,1-2-33,0-1 0,-1 5 0,0-4 0,2 0-23,1-2 1,2 1 0,0 0-1,-2-1-49,-2 1 0,2 3 0,-3-3 0,4 0-35,1 0 1,-1 4 123,1-1 0,-6 2 0,-1 2 0</inkml:trace>
  <inkml:trace contextRef="#ctx0" brushRef="#br2" timeOffset="173">26497 13593 7428,'1'-9'-1402,"2"1"1463,1-2 1,0 3 30,-4-2 52,6 6 0,-5-4 149,4 3-218,-4-3 1,1 0 0,0 1 46,3 0 1,-1 4-8,-4-7 0,0 8 0,0 1 41,0 7 0,0 5 0,0 5 0,-2 5-46,-2 2 0,3 7 1,-3 3-1,1 3 7,-2 1 1,4-4-182,-3 0 77,2 0 1,2 0-1,0-3 1,0-2-1,2-8-114,2-6 1,-3 1 0,5-9-440,0 0 306,-5-1 104,5-6 0,-6-6 0,0-2 0,0-4 0,-2 0-319,-2-1 0,3-1 449,-3-3 0,-4 3 0,-4-33 0,-8-1 0</inkml:trace>
  <inkml:trace contextRef="#ctx0" brushRef="#br2" timeOffset="174">26522 13529 7957,'-13'-7'-869,"1"1"1,-1 6 985,0 0 1,6 6 81,3 2 0,-2 5 0,0 3 0,1 1-45,-1-2 1,0 4-94,2-2-79,3 5 1,-5-8 0,6 3 0,0-2 101,0-3 0,0-6-70,0-6 1,1-10 0,2-8 0,3-1-5,1 1 0,0-5 24,2 2-38,2-3 0,-5 3 0,4 1 0,-2 1 0,1 4 103,-2 1-96,4 1 0,-8 4 1,5 2-36,2 2 4,-4 6 0,4 6 0,-4 7 1,-1 2-1,1 1-274,-3-2 1,2 0-284,0-3 394,5 1-97,-3 0 288,0-6 0,15-35 0,0-15 0</inkml:trace>
  <inkml:trace contextRef="#ctx0" brushRef="#br2" timeOffset="175">26777 13299 7977,'0'-12'-1298,"-1"0"1348,-4 4 1,4 1 298,-3 2-45,2-2-35,2 0-137,0 2-43,0 5 1,0 1-1,0 3 1,0 6-1,0 4 1,0 5 364,0 1-407,0 1 1,0 4-1,0 2 1,0 3-1,-1 4 1,-2 3 0,-1 1-77,1 0 22,2 6 0,-4-4 0,1 2 0,1-2 0,2-3 0,1-3 0,0-4-110,0-3 0,0-8 93,0-2-368,0-2 39,6-8 1,-4-2 0,5-6-319,-1-3 415,-2-3 1,-4-10-88,0 0 343,0 0 0,0 2 0,0-2 0,-5-36 0,-2-15 0</inkml:trace>
  <inkml:trace contextRef="#ctx0" brushRef="#br2" timeOffset="176">26752 13248 7977,'-6'-12'-127,"0"3"-9,-2 1 102,2 5 1,0-3-6,-2 6 0,1 6 0,0 2 1,1 4-26,3 0 1,-2 7 190,0 2-113,-5-3 1,9 2 0,-3-4 0,1 1 0,0-2-46,-1 0 130,0-8 0,4 4 60,0-3-172,0-2 1,0-2 0,0-9-1,0-7 1,1-3 13,3-1 1,2-4-1,4 1 1,-2-1-24,2 3 1,0-2-4,-1 2 1,1 0 6,-6 5 9,6 4 1,-3-1 0,6 4 6,-1 2 0,-3 6-102,-1 2 0,-3 4 0,2 0 1,-2 2-112,-2 2 0,4 0 11,2 0 1,-2-5 203,1 1 0,7-24 0,4 0 0</inkml:trace>
  <inkml:trace contextRef="#ctx0" brushRef="#br2" timeOffset="177">26994 13032 7977,'-4'-13'-136,"-1"0"0,1 5-434,4-1 822,0 6-123,0-2 1,0 6-69,0 3 1,0-1-1,0 7 1,0 3 99,0 2 1,0 4-31,0-2-87,0 3 0,0 9 0,0 2 0,0 2 0,0 2 13,0 2-37,-6 7 1,5 2-1,-3 5 1,2 0-1,1 0 1,-2 1-1,-1 0-55,1-1 0,2-4-27,1-13 0,4-3 1,2-5-1,-1-2-83,1-3 1,2-2 30,-3-7 1,3-3 0,-2-2-249,1-1 179,-4-2 1,2-6-200,-5-2 269,0-3 1,5-3 0,-1-1 0,-1-3 112,-2 0 0,-7-23 0,-1-4 0</inkml:trace>
  <inkml:trace contextRef="#ctx0" brushRef="#br2" timeOffset="178">26994 13044 7981,'-6'-7'0,"3"-3"0,-4 5-838,2-2 0,-5 4 874,1-2 83,4 4 0,-5 7 0,4 1 0,0 1 4,1 1-37,-5-1 1,7 5 79,-6 0 0,5-6-107,-4-3-46,5-2 0,-3-4 0,8-2 1,0-5-1,4-2 36,1-2 0,2 1-22,3-1 1,0 0 5,-4 0-103,4 6 0,-5-3 0,5 6-21,1 1 1,-2 3-1,-1 4 1,-3 5-123,-1 2 1,0 2 9,-2 0 1,-3 0 0,5-1 202,0 1 0,1 11 0,6 3 0</inkml:trace>
  <inkml:trace contextRef="#ctx0" brushRef="#br2" timeOffset="179">27160 12955 7981,'0'-8'-486,"0"-1"474,0 1 76,0 0 1,0 4-1,0 8 1,0 5 15,0 2 0,0 3 0,0 3 0,0 5 41,0 2 1,0 1-47,0 1-54,0-1 1,0 6 0,0 3 0,0 3-1,0 3 1,0 1 0,0 3 12,0 1 1,0 1-1,0 2 1,0-3-39,0-1 0,0-1 1,0-5-1,0 0-33,0 0 1,0-5 0,0-3-1,0-5-42,0-4 0,4 2 0,0-6-128,-1-1 161,-2-2-545,-1-7-10,0-1 444,0-6 1,0-2 0,2-2-1,1-5 157,1-2 0,0-2 0,-10-39 0,-1-10 0</inkml:trace>
  <inkml:trace contextRef="#ctx0" brushRef="#br2" timeOffset="180">27096 12993 7543,'-6'-7'-744,"-2"3"887,2 3 0,-5 2 0,4 3-2,0 5-63,-5 2 0,9-2 0,-4-1 157,2 2-235,-5-4 1,8-2 77,-2-8-88,8-3 0,3-10 1,5-2-1,-1 1 1,0-2-1,4 1 0,-1 0 11,0-1 0,-3 8 0,-1 0 0,-1 2 74,1 3 1,-3 1 303,1 6-325,-5 6 1,3 6 0,-5 10 0,2 2-1,1 1-462,-1 1 250,-2-1 0,5-3 158,3-1 0,19-11 0,6 1 0</inkml:trace>
  <inkml:trace contextRef="#ctx0" brushRef="#br2" timeOffset="181">27147 12968 8062,'-2'-7'-1367,"0"1"882,-3 0 525,1-1 1,0-1 0,0-1 101,1-1-32,1 5 35,2-1-50,0 6-73,0 6 0,0-3 0,0 5 0,0 2 0,0 1 0,-1 2 19,-3 0 0,2 0 0,-2-1 0,1 1-1,-1 0 1,3-5 0,-5 1 29,0 1-51,5-5-2,-5 7 1,5-11-168,-4 3 129,4-2 0,-5-4 55,6-2-17,0 3 0,0-6 1,0 2 39,0-3 13,0 2 3,0-5-43,0 4 1,2-2 0,1 1 0,1-2 26,-1-1 1,2 2-82,0 1 1,3-1 8,-4-4 0,6 2 1,-3 1-1,2 2 29,-1-2 0,-3-2-9,3 0 0,-4 3 12,5 1 0,-5 0 0,3-1 14,-1 0 0,0 6-47,-2-1 35,-3-3-31,5 5 1,-5-3 17,4 5-17,-4 0-5,5 5-45,-6 3 0,4 0 0,2-1 0,-1 0-246,1 0 0,0-4-174,-2 1 481,3 3 0,23-16 0,4 0 0</inkml:trace>
  <inkml:trace contextRef="#ctx0" brushRef="#br2" timeOffset="182">27262 12904 7567,'-7'-6'-1591,"1"11"1595,6-1 0,0 7 0,0 6 0,0 6 11,0 5-15,0 5 0,1 11 0,1 15 0,1 1 0,-1 4 0,0 1 0,1 0 0</inkml:trace>
  <inkml:trace contextRef="#ctx0" brushRef="#br3" timeOffset="183">26229 13950 6752,'-9'0'-891,"1"0"911,5 0-1,-3 0-14,6 0 1,-1 0 5,-3 0-11,2 0 36,-3 0 33,5 0 0,-2 0 133,-2 0-61,2 0-65,-3 0-83,5 0 62,0 0-1,0-6-3,0 5-41,0-5 1,5 2 0,3-2-12,-1-1 1,4 4-5,-3-1 0,0-2-1,0 2 1,1-2 0,3 3 0,1-2-4,0-2 1,1 2 5,3-3 1,-1 5-9,5-1 10,-6-3 1,8 4 0,-5-4 0,1 0 0,1 1-1,0 0 1,-5-2 0,2 4 0,2-5 37,-2 5 0,1-5 1,-2 4-1,1-2 28,-2-3 0,4 3-21,-2-2 0,0 1 8,-5-5-31,7 0 1,-5 2-1,3 1 1,-3 1-1,-1-1 41,0-1 1,4 0-46,0 2 0,0-1 18,-5 6-55,1-6 0,0 4 0,0-3 0,-1 1 1,1 1 17,0 0 0,-5 4-8,1-1 0,-1-1 5,5 0 12,0-5 1,0 5 0,-1-5 0,3 1 0,0 1-1,2 1 1,0-5 37,-4 4 0,0-3 59,-1-2-72,7 0 1,-5 2 0,3 1 0,-3 1 0,0 1-12,3 1 1,-3-5 5,3 4 1,-2 1-128,-3-2 97,1 6 0,1-8 0,2 4 0,1 0 0,-2 1-18,0 1 0,-3 2 15,1-6 1,0 5 2,0-4 5,-1 5 1,1-7 0,0 4 0,0-1 0,-1-1 9,1 0 0,0-1-10,0 4 0,-1-3 0,1 4 7,0-6 1,0 8-1,-1-3 1,1-1-8,0-3 1,0 2-16,-1-1 1,1 5 16,0-1-7,0-3 1,1 1 0,1-4 0,2 2 0,-1-1-1,-2 2 1,3-4 2,0 2 0,0 2 0,-4-1 0,0 3 0,1-2 0,1 0 0,2 0 0,0 0 0,-4-2 0,0 0 0,0 4 0,-1-5 0,1 8 0,0-7 0,0-1 0,-1-1 0,1 2 0,0 1 0,-2 4 0,-2-5 0,2 6 0,-8-2 0,5 3 0,2-1 0,2-1 0,0-6 0,1 7 0,0-5 0,-6 5 0,4-4 0,-2 4 0,1-3 0,0 1 0,-2-1 0,1-2 0,3 3 0,1-3 0,0 4 0,0-6 0,1 7 0,1-6 0,2 1 0,-1 1 0,-2 0 0,-1 2 0,0 4 0,-1-3 0,-4-3 0,3 5 0,-4-3 0,1 0 0,1 1 0,-5-2 0,5 2 0,-5 3 0,4-4 0,-5 4 0,9-3 0,-4-2-4,3-1 4,2 4 0,0-7 0,0 6-15,-6 0 0,4 2 1,-2 0-5,2-3 1,0 0 11,-2 0-2,2 4 14,-4-5 1,2 6 0,-2-1 0,0-2 5,0-1-9,-4 0 0,4-1-2,-3 1 0,-2 0 0,5 4 0,-4-2 0,1-2 0,6 3 0,-9-6 0,3 2 7,3 4 0,-5-6 1,4 4-5,-1-1 1,-2-1-2,6 5-1,-7-5 8,4 3 1,-2-5 0,2 4 16,1-1 1,-4-1 14,1 0-11,3 4-12,-5-5 0,9 2 0,-3 0 0,0-5-13,0 5 1,-4 0 11,5 4-32,-6 0 1,4-5 0,-3 1 5,4 1 1,-2 1 27,-2-3-17,3 4 16,-5-5 1,5 6 0,-4-1 32,1-3 7,0 2-2,-4-4-5,0 6-68,0 0-22,0-5-76,0 3-228,0-3 228,0 5 1,-1 0-1,-2 1 1,-3 2-890,-1 1 1004,-1 6 0,-45 14 0,-9 10 0</inkml:trace>
  <inkml:trace contextRef="#ctx0" brushRef="#br3" timeOffset="184">28447 12572 6829,'-7'-8'-655,"3"-1"783,3 7-30,1-4-56,0 6 329,0 0-310,-6 0-14,5 0-7,-5 0 1,6 1 180,0 4-174,0-4 1,0 6 7,0-3-53,0-2 1,6 3 0,1-3-10,0 2 1,4-2 2,-2 2 0,-2-3-3,1-1 11,-5 6 1,8-5 0,-2 4-15,2-4 0,2-1 0,0 0 1,-5 0-2,1 0 0,-5 1-12,5 4 17,-7-4 3,10 5 2,-11-6-1,5 0 9,-6 0 0,0 0 35,0-6-35,0 5 1,0-5-3,0 6-863,0 0 650,-6 0-273,5 0 481,-5 0 0,0 6 0,-1 1 0</inkml:trace>
  <inkml:trace contextRef="#ctx0" brushRef="#br3" timeOffset="185">28524 12687 8349,'-7'-5'-2008,"1"3"2104,6-9 1,0 8-55,0-6 1,2 7-3,2-3-25,-3 4 0,11-3 0,-4-2 0,3 0-29,2 1 12,6-5 1,-5 4 0,3-4 0,-3 2-75,-1-2 71,0 4 1,-2-1 0,-1 4-86,-2-1 82,-5 0-7,3 4 0,-12 1 0,-2 2 0,-4 3 0,0 1 0,-1 1-61,0-1 0,0 3 122,1-6-53,-1 6 0,0-7 1,0 4-1,2 0-74,2 0-2,-2-4 49,10 3 0,-4-6 34,10 0 0,30-11 0,13-4 0</inkml:trace>
  <inkml:trace contextRef="#ctx0" brushRef="#br3" timeOffset="186">28486 12700 8349,'-9'0'-1639,"1"0"1538,5 0 0,-4-1 299,3-4-107,2 4-95,-4-5 1,6 5 0,2-2-1,2-1-50,5 1 39,2-4 0,2 4 0,-1-6 0,3 1 0,0-1-62,2 1-4,6-1 0,-9 1 1,3 1-1,-3 0 0,-1 1 1,0-1 80,0 0 0,-6 4 0,-41 20 0,-16 11 0</inkml:trace>
  <inkml:trace contextRef="#ctx0" brushRef="#br3" timeOffset="187">26191 14001 7765,'-8'-2'-1671,"4"-2"1741,3 3-26,1-5 0,0 4-21,0-2 1,1 3-9,3-3 7,-2 2 0,5 2 0,-3-1 0,5-2 0,2-1 15,2 1 0,0-3 0,-1 0 0,1-1-26,0-3 0,4 3 0,1-1 0,1-2-3,-1-1 0,5-2 1,-2 0-1,3 0 7,2 1 1,-1-5 0,1 0 0,-1 0-13,1-2 0,-1 5 0,1-3 0,-1 3 12,1 1 1,-1-1 4,1-3-16,-7 8 1,6-12-1,-4 10 1,1-1-1,1 3-19,-2-1 0,-4 3 0,3-2 0,-1 1-7,-4 0 1,-1 1-13,-1 3 0,0 1 29,0-5 0,-1 5 1,1-3-1,0 2-2,0 0 0,-1-5 7,1 5 0,0-6-12,0 2 18,5-4 1,-4 4 0,5-1 0,-1-1 0,2-1-2,0-2 0,2 1-3,-5-1 1,5 0-1,-5 0 12,5 1 1,-6 3 0,4 1-1,-2-1 1,-2 1-6,-2-1 1,-1 5-9,-1-5 1,1 6-4,0-1 0,0-1 1,1 0-1,0 1 2,-1-2 1,4 4-4,-5-7 0,-2 5-2,7-5 3,-5 1 1,6-1 0,-5 2 0,0 0-1,1 0 5,3-3 0,-3-1 24,3-2 0,1 0-1,-1 1 0,2 3 0,-2-1 1,3-3 6,0-2 1,2 2-7,-5 5-25,6-1 1,-9-4 0,4 2 0,-1 1 0,0 3-4,-1 1 1,-2-2-8,-1 4 1,0-5 12,-1 5-14,1-6 1,0 7-1,0-4 1,-1 0 0,1 1 1,0 1 0,0-5 5,-1 1 1,1 2 4,0-1 0,4-1 0,0-2 0,0 1-1,1 1 1,-3 1-3,2-5 1,1 5 1,-1-1-1,0 1 0,-4-1 0,1 1 0,1-1 0,2 1 3,-1-1 1,-2 5 31,-1-5 0,1 2-15,3-1 0,-3-4 0,3 5 0,-1-1 29,1-1 0,-3 2-31,3-1-20,-3-4 0,-1 10 0,0-6 0,-1 1 1,1 2 0,0-1 0,0-2 8,-1 3 0,-3 0-21,0 0 1,-1 3-1,5-6 6,0 3 1,-5-1 5,1 2 15,-1 2 1,1-8 0,-1 5 0,2-1 106,1 0 0,-4 1-57,-2 1-23,2 2 1,-6-4 1,6 2 17,-3 0 0,-2-2-62,2 2-15,-2 3 40,3-5-52,-3 6 1,3-1 26,-5-4 1,0 2 15,0-5-65,6 5 30,-5-3 0,5 5-127,-6-3 15,0 2 42,0-3 1,-1 6-46,-4 3 0,-2-1 33,-5 6-4,-1-1 23,0 5 1,-4 0 0,0-1 0,1 1-1,1 0-319,-2 0 403,-3-1 0,-15 10 0,-7 3 0,-2 3 0,-1 0 0</inkml:trace>
  <inkml:trace contextRef="#ctx0" brushRef="#br3" timeOffset="188">26305 13860 6925,'-7'-5'-697,"2"-2"693,5 0 17,0 1 1,1 2 9,3-1 1,-1 1 24,6 4 0,-5-1 0,4-2-11,2-1 0,2-2-2,0 2-33,1 2 1,0-8 0,1 5 0,2-1 0,1-1 0,0 0 0,1-2 8,3 2 0,3-4 1,2 2-1,-1-2-20,1-2 0,4-4 30,-1 0 1,5-1 5,-4 1 0,1 1-8,-1-5-3,-3 5 0,4-6 0,-5 3 0,-1 1 1,1 0-1,-2 2 0,-3 2-15,-4 1 1,1 2 0,-1 1 0,-1 3-19,-2 1 1,-1-2 15,0 3 0,4-5 1,0 3-1,-2-1 10,-1-1 0,1 5 4,2-4 0,-2-1 0,5-4 0,0 1 29,0-1 0,-1 1-47,3 4 1,2-3 24,-3 2-19,-3-2 0,1 2 0,-5 1 1,2-1-1,1 1-7,-2-1 0,-1 5 10,-1-4-11,0 5 0,4-9 0,0 5 0,0-1 0,0-1 0,0-1 1,4-1 6,-4-2 0,6 1 0,-3 0 0,1 1 0,0-2 0,-1 7 0,1-6 0,3 2 0,-2-3 0,-4 0 0,0 2 0,-5 1 0,1 2 0,2-1 0,1 2 0,0-3 2,-4 6 0,-1-5 0,1 4 0,0-2 2,0-3 1,-1 3 21,1-2 1,4 2-21,0-2 16,0-2 0,0 4 0,0-6 0,-1 2 0,-1 1-9,2 2 1,-2 0-8,2 0 1,-2-2-1,-1 4 1,2-1-16,-1-3 1,-3 5 16,5 0 0,-3 0-4,-1 1-3,-1-6 0,1 7 0,0-6 0,0 1 1,-1-1 40,1 1 0,0 4 49,0-5-83,5 1 1,-4-1-1,3 1 1,-3-1 2,-1 2 1,0-3 17,0 6-38,-6-1 0,4 1 1,-2-1-1,2-3-9,2-1 0,-1 3 13,1 2 0,0-3 1,-4 4-1,-1-4 1,2 0 0,1 1 2,2 0 0,0-2 2,0 3 0,-6 1 0,4 0 0,-3 0 0,4 1 0,-5 0 0,-3-1 132,-2 2 125,-2-3-213,0 5 228,0 0-266,0-6-22,0 5-75,0-5-82,0 6-706,0 0 569,-6 6 1,4-4 309,-2 7 0,-20 16 0,-4 9 0</inkml:trace>
  <inkml:trace contextRef="#ctx0" brushRef="#br3" timeOffset="189">28715 12585 7884,'0'-13'-1048,"0"5"904,0-1 1,0 5-61,0-4 79,0 5 125,0-3 0,-5 29 0,-2 5 0</inkml:trace>
  <inkml:trace contextRef="#ctx0" brushRef="#br3" timeOffset="190">27440 13414 5758,'0'-8'57,"0"-1"-26,0 6 0,2-2 1,0 3 140,3-2-139,-1 2-79,-4-9 70,0 10 0,4-6 12,0 2 67,1 4 0,-5-6 120,0 3-154,0 2 0,0-5-42,0 3 23,0 2-22,0-3-13,0 5 1,0-2 92,0-2-44,0 3 39,0-5-53,0 6 72,0 0 1,0 6-104,0 2 0,0-1 83,0 2 0,0 4-46,0 4 25,0 5 1,0-2 0,0 6-1,0 0 1,0 4 42,0 4 0,0 3-75,0 1 1,0 1 8,0-1-36,0 0 0,4-4 1,2-1-1,-1-2 1,1-4-64,-3-5 1,2-2 39,0-3-23,5-3 47,-9 5 0,6-12-38,-3-3 8,-2-2-229,3-2 134,-5 0 1,0-2-308,0-2 1,-1-3 12,-3-6 1,2 5 139,-2-1-76,-3 1 332,6-5 0,-16-23 0,2-5 0</inkml:trace>
  <inkml:trace contextRef="#ctx0" brushRef="#br3" timeOffset="191">27466 13350 8334,'-9'-8'-1548,"1"-1"1608,-1 6 0,1-2 0,1 6-8,1 3 1,0 4 0,3 4-1,-2 2 32,-2 3 0,2-1-63,-3 5 1,4-5 0,-3 2 0,-1-1 59,1 0 1,5 0 0,-4-4 69,0 0-75,5-6-28,-5 4 0,6-11 0,0 0 1,2-7-1,0-4-67,3-2 0,5-5 0,-3-2 0,1-1-63,1-1 0,-1 2 0,5-1 0,-2 4 70,-2 3 0,2 1 11,-2 1-6,-4 4 1,5 1-1,-4 5 1,-1-1-1,3 4-106,-1 6 31,-5 5 0,6 2 1,-6 1-1,3 2 1,-1 0-299,2 2 1,-5-5-7,3 3 386,3-3 0,6-18 0,7-5 0</inkml:trace>
  <inkml:trace contextRef="#ctx0" brushRef="#br3" timeOffset="192">27733 13248 8334,'-1'-12'-1255,"-3"-1"1206,2 0 0,-3 5 312,5-1 28,0 6-37,0-2-120,0 5-64,0 0 1,0 5-1,0 5 1,0 4 0,0 5-1,0 1 1,-2 2 96,-2 2 0,3 7 0,-5 3 0,2 3-111,-1 2 0,1 0 0,4 2 0,0 2-57,0-2 0,0-6 0,0-1 1,0 0-81,0-1 1,4-6-21,1-6 52,5-5 0,-5 2 0,4-5 0,-4-2-350,1-2-2,-4-4 116,9-5 1,-10-1 0,4-3-40,-4-5 1,-1 2-180,0-1 403,-6-1 0,5-5 0,-5-2 100,1-1 0,-3-51 0,2 30 0,0 0 0</inkml:trace>
  <inkml:trace contextRef="#ctx0" brushRef="#br3" timeOffset="193">27746 13185 8288,'-5'-9'0,"-4"1"0,-2 0-176,-2 0 0,4 2-509,1 6 726,5 0 1,-8 0 0,4 2 0,-2 2 32,1 4 1,-1 4 0,-2 2-1,1 2-104,1 1 1,2 4 25,-1-4 1,-2 0 0,4-4-1,1-1 63,-1 1-26,-4 0 2,9 0-17,-5-6 0,6-3 0,0-8-1,0-5 0,4-2-11,0-2 0,6-4 0,-3-1 1,2-1-3,-1 1 1,1-3-2,4 4 1,-1 1-11,1 7 8,0-2 0,-5 5 0,1-2 0,1 4 1,1 2-23,2 2 1,-5 2-42,1 2 1,-1 4-74,5 9 0,-1-2 0,-3 3 0,0-1-215,1 0 0,1 0 148,2-4 1,0-2 201,-1-2 0,7-4 0,18-39 0,9-8 0</inkml:trace>
  <inkml:trace contextRef="#ctx0" brushRef="#br3" timeOffset="194">28039 13032 8288,'0'-13'0,"0"0"-489,-5 0 1,3 5 482,-2-1 1,3 5 334,1-4-161,0 5-230,0-3 139,0 6 0,0 1-36,0 4 1,0-2 0,0 5 19,0 2 0,0 1-40,0 2 0,0 0 52,0 0 1,0 4 0,0 1-1,0 2 125,0 2 0,0 3-122,0 0 0,0 6-11,0 3 0,0 3 0,0 3 0,0 1 43,0 1 0,1 5-144,3-4 0,-2-1-100,2-4 1,2-1-1,-2-3 1,0-4 46,2-3 1,-5-7-271,4-3 210,2 2-245,-6-10-270,5 8 352,-6-16-246,0-1 520,0-7 0,0-5 1,0-1-1,0 0 1,0-1 37,0-3 0,-3-17 0,0-9 0,0-5 0,-1 0 0</inkml:trace>
  <inkml:trace contextRef="#ctx0" brushRef="#br3" timeOffset="195">28103 13032 8288,'-5'-13'-260,"-4"0"1,-1 0-325,2 1 1,-4 4 487,4 4 0,1 3 686,-2 1-528,6 0 0,-8 1 0,4 3 0,-2 5 0,1 4 13,-2 4 1,3 3 0,-2 5 0,0 1-15,-3-1 1,5-4-17,3 1 0,-2-3-24,2 3 0,0-4 1,2-7-1,-1-1-17,-1-1-14,0-6 0,5 1 68,4-8-76,-4-3 0,9-8 0,-4-2 0,1-4 0,3-3-12,1-1 0,0-1 32,-2 1 1,2 5-8,-2 3-2,2-3 0,-3 6 0,1-2 0,1 5-74,1 2 77,2 6 1,0 3-99,-1 9 1,-3 2 0,-1 2 0,1 0-132,-2 0 1,4-1 89,-2 1 1,2-2-329,2-2 471,0 2 0,11-21 0,3 2 0</inkml:trace>
  <inkml:trace contextRef="#ctx0" brushRef="#br3" timeOffset="196">28358 12840 7770,'-8'-11'-722,"-1"2"1,6 2 1070,-1 3 76,3 3-293,1-5-20,0 6 85,0 0 1,0 6-151,0 2 1,0-1-1,0 2 1,0 1 13,0 1 1,0 6 20,0 0 3,0 6 1,0-3 0,0 6-1,0 4 1,0 4 230,0 3-300,0 1 1,-2 8-1,-1 3 1,-1 6-1,1 2-20,2 0 1,1-2 0,0-4 0,0 0-63,0 0 1,1-6 26,4-2 1,-3-8-25,7-1 0,-5-5 1,5-1-1,-1-5-68,-1-6 1,3-7-40,-6-2-376,6 1 204,-8-2 0,3-3 152,-5-8 0,0 1 56,0-6 0,0-1 1,0-7 133,0-4 0,-2-13 0,-1-7 0,-1-4 0,1 1 0</inkml:trace>
  <inkml:trace contextRef="#ctx0" brushRef="#br3" timeOffset="197">28333 12917 8245,'-6'-7'-568,"-1"-3"336,-6 6 1,0-1-1,2 7 334,3 2 1,-2 3-98,5 6 1,-4 0 0,1-1 0,0 2 46,-1 3 0,5-2-67,-4 2 1,1-3 0,-3-1 87,1-1 0,2-3-47,-1-1 0,-4-5 0,11 1 0,-3-9 0,2-7 1,2-3 21,0-1 1,2-2 3,2 1-35,-3-6 1,11 9 0,-5-3 0,1 1 0,1 2 193,1 1-203,1-2 0,-3 13 1,1-2-1,1 3 1,1 1-30,2 0 0,0 1 0,-1 2 0,1 3-128,0 1 1,4 1 98,0 5 0,0-4-229,-4-1 1,1-4 0,1 3 278,2-1 0,12-19 0,-2-8 0</inkml:trace>
  <inkml:trace contextRef="#ctx0" brushRef="#br3" timeOffset="198">28664 12726 8278,'0'-13'-1084,"0"0"0,0 5 1149,0-1 0,0 5 82,0-5-85,0 6 1,0-4-1,0 3 1,0-4 254,0-4 59,0 5-273,0-4 0,2 9 0,1-3 370,1-1-395,0 5 1,-4 1-1,0 8-36,0 3 0,0 2 1,0 0-1,-1 0 20,-4-1 0,4 6 93,-3-1-110,2 5 0,2-1 0,0 8 0,0 2 0,0 0 0,0 3 0,0 2 84,0 3 1,0 8-140,0 0 0,0 2-23,0 2 1,0-1 0,0-1 0,0 0 13,0-1 0,5-1-25,-1-9 0,1-1 58,0-3-11,-4 2 0,6-9 1,-4 2-1,3-7 1,-1-5-2,1-2 1,0-4-140,-2-3-319,-3-2 180,5-6 1,-5 0-452,4 0 558,-4 0 0,5-6-16,-6-2 1,-4-5 0,-1-2 0,1-4 184,-2-1 0,-12-35 0,4 21 0,1 0 0</inkml:trace>
  <inkml:trace contextRef="#ctx0" brushRef="#br3" timeOffset="199">28664 12802 8278,'-5'-13'-365,"-1"1"-364,-3-1 619,-2 0 1,8 2-1,-5 2 284,-2 5-100,4 3 1,-5 6 0,4 4-1,-2 2-31,1 2 0,1 4 0,-3 0 0,3-2 4,1 0 0,-2-3-11,3 1 118,-5 0 0,7-2-46,-5-2 1,5-5-127,-1-8 0,2-3 0,4-6 0,2-1 27,5-3 1,-2 1-32,1-5 0,1 5 0,3-1 0,0 3-37,-4 1 1,4 1 19,-4-1 0,-1 6-132,2 2 1,-1 4 80,5 1 0,0 6-9,0 2 0,-5 4-104,1 0 0,-5 1 0,4 0 203,2 0 0,2-1 0,12-10 0,3-4 0</inkml:trace>
  <inkml:trace contextRef="#ctx0" brushRef="#br3" timeOffset="200">28817 12751 8278,'-5'-13'-640,"-2"1"0,-1 3 585,4 1 739,-3 5-599,6-3-45,-5 6 0,6 1-55,0 4 1,0 2 57,0 6 1,0-1 0,0 2 0,0 2 7,0 1 1,0 6-29,0-2 0,4 3 0,1 3 0,-3 1 87,0 2 1,-2 5 45,0-1 0,0 8-129,0 0 0,1 2 0,2-3 0,1 3-29,-1 1 0,3-2 3,-2 4 0,5-11 64,-5 3-116,0-4 1,2-2-1,1-4 1,0-2-1,-1-3-29,-1-2 0,-2 0 23,6-5 1,-7 0 24,3-4-68,2 0 1,-6-5 0,3 1-424,-2 1 226,-2 1 16,0-4-193,0-1 474,0-6 0,0-6 0,0-2 0,-6-43 0,-1-12 0</inkml:trace>
  <inkml:trace contextRef="#ctx0" brushRef="#br3" timeOffset="201">28779 12700 8278,'-13'0'-174,"1"1"1,-1 2-269,0 2 0,0 4 0,1-1 1,0 0 444,4 1 1,-2-5 197,6 4 1,-2-5 0,3 3 481,-1-1-636,0-3 0,4 2 19,0-8 1,1-3 18,3-6-36,-2 6 1,8-4 0,-5 2-1,1-2 1,1-2 351,0 0 1,2 2-167,3 2 1,1 4-1,0 5-191,0 0 0,-5 0 0,1 0 0,0 1 0,4 2-272,4 1 1,-3 0 0,5-4 0,-2 0-1139,0 0 1366,0 0 0,24-34 0,7-8 0</inkml:trace>
  <inkml:trace contextRef="#ctx0" brushRef="#br4" timeOffset="202">27899 13236 10699,'-13'0'-118,"1"0"0,-2 0 0,-2 0 0,-1 0 1,1 1-1,2 2-315,1 1 0,1 0 0,-1-2 0,0 1 501,0 1 1,1 0-1,-1-4-129,0 0 38,6 0-32,-4 0-80,9 0 170,-3 0 1,-1 6 0,-1 1 0</inkml:trace>
  <inkml:trace contextRef="#ctx0" brushRef="#br4" timeOffset="203">27338 13427 10630,'-8'0'-2735,"-1"0"2720,6 0 2,-2 0 42,5 0 3,0 0-64,5 0 1,-2 4 0,4 2-1,0 1-108,0 3 116,-4-5 0,4 7 0,-4-2 0,1 4 0,-1 3-13,-1-2 27,3 5 0,-3 0 0,2 6 0,-3-1 0,-1 1 0,0 0 1,0 3-37,0 1 0,0-1 29,0-3 1,0-1 0,0 1 0,0-1-15,0 1 0,0-5 53,0 0 0,0-1 1,0 3-1,-1-2 72,-3 2 0,1-5 5,-6-1 0,7-3 9,-3-1-88,-2 6 1,6-5 0,-5 1 0,2-3 0,-2-4 59,-1 2 1,3 1-15,-5 2 0,5 0 26,-4 0 72,-1-1 104,2-5-161,-4-1 1,9-7-137,-2-4 0,3-2-37,1-5 61,0 5 0,0-5 0,1 4 1,2-4-1,3 0 54,1-1 0,-3-4-6,4 0-94,-5 0 0,9 3 1,-5-2-1,1-2 1,-1-1-68,-1 1 0,2-3 15,-3 4 141,-1-6 0,0 3 1,2-7-1,-1-1 1,1-3-5,-3-2 0,3 3-62,-2-4 2,0 0 1,-4-3 0,0 2 0,0 2 0,0 2-15,0 3 1,0-2-54,0 5 64,-6-4 1,4 14 0,-5-5 0,-1 0 0,3 2-60,-1-1 0,-2 2-87,3 5 152,1-1 0,3 0 0,-2 0 0,-1 1-46,1-1 0,1 4 51,2 1 0,0 4 16,0-5-1,0 6 56,0-2 31,0 5 5,0 0 0,0 5 9,0 4 1,0-2-57,0 1 0,5 1-133,-1 4 102,0-1 0,-4 5 1,2 0-1,0 0 0,3 0 33,-3 0 1,0 6-29,-2-2-10,6-2 1,-5 6 0,3-1-1,-2 6 1,-2 3-28,0 2 0,0 0 27,0-1 1,0 6-7,0-6 0,0 6 0,0-8 0,0 2 49,0 0 0,0-5-37,0 0-2,0-2 0,0-1 0,0-1 1,0-1-1,-2-2 13,-2-5 1,3 1-32,-4-1 18,4 0 0,-3-4 0,-2 0 1,0-1-1,-1 1 13,0 0 1,3-5 27,-5 1-9,7-1 1,-8 1-1,4-2 1,0 0 186,1 0-66,-5-4-58,8 3 1,-5-2 105,3 0-40,3 0-123,-5-4 0,6-5-96,0-4 0,4-2 2,0-2 45,6 6 0,-7-6 0,6 2 0,-1-5 0,1 1-3,-1 1 0,1-3-85,3 0 84,-5-6 0,5 7 0,-5-3 0,1-1 0,1 0-38,1-3 1,-3-1-76,1-1 113,-5-1 0,4-4 1,-4-1-1,1-3 0,-1-4-134,-1-3 0,-2-2 44,0 5 0,0 0 38,0 0 1,-2-4 0,-1 3 0,-2 3-35,-2 4 1,2 2-68,-3 5 1,5 0 61,-1 4 0,-2 1 0,2 5-180,1-2 55,2 0 134,-5 10 0,5 2 0,-4 10 93,4 3 0,1 15 0,0 4 0</inkml:trace>
  <inkml:trace contextRef="#ctx0" brushRef="#br4" timeOffset="204">27351 13797 9594,'-6'38'2,"-1"2"0,0-1 0,3-1 0,2-5-1434,2-5 1223,0-2 0,0-1 0,2-1 1,1-1-1,1-3 0,-1-2 189,-2-2 1,5-2 0,1-1 0</inkml:trace>
  <inkml:trace contextRef="#ctx0" brushRef="#br4" timeOffset="205">28524 12368 8593,'-1'-7'-1333,"-2"2"987,-2-1 303,1 5 1,3-9 0,-2 4 0,-1-1-71,1-3 123,1 4 0,2-1 85,0 3-25,0 3-17,6-5 0,-4 5 0,3-2 146,1-2-39,-5 1 0,6 4-103,-2 0 1,-4 2-1,5 0 38,-1 3-131,-3 5 5,9-3 1,-9 1 0,3 1 0,1 1-69,2 1 37,-2 2 1,5 1 0,-2 1-1,1 2 1,0 0-8,-2 2 1,1 1-1,4 5 1,-1 1-96,1-1 1,4 1 77,0-1 1,0 2 3,-4 3 91,0-3 1,-5 4-1,-1-5 1,0-1-1,-1-1 20,0-3 1,2 2-24,-4-6 1,6 4-14,-1-4 1,2-5-1,2-7 1</inkml:trace>
  <inkml:trace contextRef="#ctx0" brushRef="#br4" timeOffset="206">28703 12381 11642,'0'13'-460,"0"1"1,1 0 0,2 0 0,1-2 33,-1-1 0,4 0 0,1 4 0,4 0-12,1 2 402,-6 0 0,4 0 0,-3 2 1,4 0-1,1 4-73,-1 1 87,1 2 0,0-5 1,-2 0-1,-1 2 1,-1 1 29,0 2-48,3-7 0,1 4 0,-2-5 1,-1 2-1,-2 2 0,2-3 1,0 0-21,-1-1 1,2 1-1,-4 3 1,2 0 64,-1 0 1,-5-2 0,3 1-1,-2 1 81,0-3 1,0 5 49,-4-2-105,6 2 0,-5 0 0,4-1 0,-4-2 1,0 1 9,4 3 0,-4 0 0,3 1 0,-1-1-2,1 1 1,-2 3 46,2 1 0,2 0-48,-2-5 1,0 2-1,-4 2 1,2 0 12,2 0 1,-3 2-25,4-1 0,-4-1 35,-1-3-51,0 5 1,0-4-1,0 3 1,0-3-1,0-2 19,0 1 1,0-1 5,0 1 0,0-1 17,0 1-37,0-7 1,0 6 0,-1-6 0,-2 3 0,-1-3 50,1 0 1,0-1 1,-1-1 1,2-3-17,-2 3 0,-3-8 0,0-3 0</inkml:trace>
  <inkml:trace contextRef="#ctx0" brushRef="#br3" timeOffset="207">28996 13809 8455,'-6'-12'-322,"5"3"1,-4 1 0,4-2 0,1-2-1,0-2 1,0-1 321,0-2 0,2-26 0,2-11 0,-1-2 0,1 0 0</inkml:trace>
  <inkml:trace contextRef="#ctx0" brushRef="#br3" timeOffset="208">29060 12713 8415,'5'51'0,"2"5"0,6 7 0,0 8 0,-6-24 0,2 7 0,-1 2 0,1 7 0,0-1 0,0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2:42:07.249"/>
    </inkml:context>
    <inkml:brush xml:id="br0">
      <inkml:brushProperty name="width" value="0.09071" units="cm"/>
      <inkml:brushProperty name="height" value="0.09071" units="cm"/>
      <inkml:brushProperty name="color" value="#FF0000"/>
    </inkml:brush>
  </inkml:definitions>
  <inkml:trace contextRef="#ctx0" brushRef="#br0">4629 1607 7971,'-6'-26'0,"5"1"11,-4-1 1,4 1 0,1-1 0,0 1 0,0-1 0,0 1 194,0-1 1,4 5 0,0 0 0,-1-1 523,-1 3-485,-2 0 0,0 6 1,-2 2-1,-2 4 5,-5 7 1,-6 8-60,-2 14-265,-6-1 1,2 17 0,-7-1 0,-4 6 0,1 2-1,-1 4 1,1 4-270,-1 2 0,4-5 1,5-9-1,4-6 229,0-5 1,4-5 0,5-5 365,1-7 1,8-13-40,1-13-157,0-5 0,12-10 0,0-5 0,5-7 0,1-4 12,1-4 0,3-7 0,0-5 0,3-2-276,5-2 1,-3 6 24,2 3 0,-3 5 195,-5 8 1,-2 8 0,-7 17-1,0 10 45,-4 8 1,4 13-37,-4 12 0,-1 7 5,2 9-5,-7 3 0,8 8 0,-5 2 0,-1 5 0,0 0-405,0 0 0,1-3 94,-5-6 0,4 1-87,0-5 324,6 0 0,-7-26 0,4 0 0,0-7 153,0-5 112,-4-4 1,3-6 432,-6-3-493,0-3 1,-6-2 0,-4 1 0,-6-2-1,-5 0-155,-3 1 1,-3-1 23,-3 6 1,2 0-205,-6 4 60,6 0 1,-9 1 0,3 4 0,-1 4 0,1 6-679,4 2 1,9 1 173,4-1 1,4-3 626,4 3 0,55-14 0,17-4 0</inkml:trace>
  <inkml:trace contextRef="#ctx0" brushRef="#br0" timeOffset="1">5445 1454 8017,'-13'-6'-245,"4"5"0,1-4 0,-2 4 195,-1 1 1,-8 3-1,-2 4 1,-4 8 396,-5 8 1,-3 1-295,-5 10 0,0 0 0,1 4 1,3 1 77,4-1 0,6 3-152,7-3 32,6-2 0,13-17 0,7-2 0,9-4 0,8-4 0,6-5 0,4-3 54,4-1 1,6-1 0,1-2-1,1-3 23,-1-1 1,1-3-93,-5-7 47,5 3 0,-11-10 1,2 3-1,-3-3 1,-9-2 239,-7 1-212,-12 5 0,-2-3 0,-9 6 0,-6 2 0,-9 2-157,-9 5 0,-7-2 1,-8 5-1,-5 4-78,-3 4 1,3 5-268,1 9 0,3-3 17,-4 3 167,6 3 1,3-6-1,10 3 1,5-4 246,6-4 0,54-26 0,14-12 0</inkml:trace>
  <inkml:trace contextRef="#ctx0" brushRef="#br0" timeOffset="2">5687 1173 8072,'-11'-13'0,"2"1"-427,-8-1 403,9 6 0,-4-3 1,4 6-1,-4 2 566,0 5 0,0 10 0,1 8 0,1 5-205,0 3 0,-7 10-276,9 7 1,-6 5-1,5 6 1,-2 7 9,-2 7 1,7-34-1,1 1-178,0 0 1,1 0 0,-1-2 0,0 0 0,2 1 0,1-1-1,-4 34-402,0-3 0,1-10 118,0-15 1,4-4-427,-3-3 445,2-4 1,2-11 371,0-3 0,6-26 0,1-7 0</inkml:trace>
  <inkml:trace contextRef="#ctx0" brushRef="#br0" timeOffset="3">5840 1849 9401,'0'18'155,"1"2"0,2 6 0,1-1-141,-1 1 1,-3 6-664,-4 6 422,3 1 0,-12 10 1,2-2-1,-5 1 227,0-1 0,8 3 0,2-5 0</inkml:trace>
  <inkml:trace contextRef="#ctx0" brushRef="#br0" timeOffset="4">6835 1594 8046,'-8'-6'-121,"-1"-1"-629,4-6 984,1 6 0,10 2 1,2 5-1,5 0 121,4 0 0,-1 0-633,5 0 133,0 0 1,5 0 0,0-2 0,3-1 0,1-1 0,-2 1 144,-1 2 0,-19 18 0,-3 4 0</inkml:trace>
  <inkml:trace contextRef="#ctx0" brushRef="#br0" timeOffset="5">6835 1849 8046,'-13'0'0,"4"0"-400,1 0 1,4 0 452,-5 0 1,8 0 0,1 0-136,7 0 1,5 0 0,5 0 0,5 0 81,2 0 0,13-7 0,8-3 0,3-1 0,0 1 0</inkml:trace>
  <inkml:trace contextRef="#ctx0" brushRef="#br0" timeOffset="6">9869 1211 7888,'0'-18'-21,"-4"0"1,-2-4 0,1 5 0,-2 5 812,0 3-657,-2-2 1,1 9 0,-1-1 0,-1 6 0,-1 7 0,-3 6 0,-3 5 0,-3 5 0,-1 3-12,-1 5 1,1 5-133,-4 3 0,-1-2 0,2 2 0,1-4-51,2-4 0,5-2-226,-1-7 304,9-5 0,-2-4 0,6-12 0,1-8 35,1-6 0,7-9 0,0-2 0,3-3-127,1-2 1,7-9-39,1-3 82,6-3 0,-3-2 0,5-1 0,1-1 0,-1-2-6,1 2 0,-1 7 0,-1 9 0,-1 6 109,-2 6 1,-5 9 60,1 4-99,-3 8 0,-1 10 1,-1 10-1,1 6 1,0 3-5,0 2 0,-5 2-33,1 1 0,-7 0-264,3 1 214,2 5 1,-6-10 0,3 0 0,-1-6 0,0-4-292,1-3 232,1 3 348,-5-15-164,0 2 0,-6-11 0,-3 0 1,-3 0 129,-5 0 0,-3-4-109,-6 0 1,-1-1 62,-2 5-164,2 0 0,-10 0 0,4 0 0,-2 0 0,-1 2-172,1 2 1,1-1-71,9 5 1,0-3-28,4 3-105,3-5 0,12 3 380,6-6 0,68-17 0,-23 6 0,1 0 0</inkml:trace>
  <inkml:trace contextRef="#ctx0" brushRef="#br0" timeOffset="7">10673 1224 7853,'7'-13'0,"3"5"0,-6-1 14,0 7 1,-5-4-1,-4 7 1,-4 4 547,-7 3 1,-10 5-149,-8 4-324,3 3 1,-6 5-1,3 1 1,-2 1-1,-1 2-101,3 5 1,8-3-1,11-1 1,5-4-283,5-5 0,5 2 186,5-6 0,7 0 31,10-5 0,6-3 0,5-2 0,2-1 34,5-4 0,1-2 26,-3-4 0,0-3 72,1-6-34,-1 1 0,-1-7 1,-3-2-1,-5-3 0,-3-2 134,-5 1 0,-4-3-5,-8 2 1,-5-1 87,-8 10-174,-9-6 1,-8 14 0,-9-3 0,-5 5 0,-5 4-143,-3 2 1,-3 2-300,3 4 0,-4 0 94,5 4-129,-1 8 1,11-13 0,3 9 0,5-2 410,3 0 0,85-32 0,-24 6 0,1 0 0</inkml:trace>
  <inkml:trace contextRef="#ctx0" brushRef="#br0" timeOffset="8">10813 995 7853,'-9'-13'0,"1"0"631,-1 0 0,-3 2 233,-1 2 0,2 5-654,2 8 1,-1 4 0,4 7 0,-1 5 20,-3 5 0,3 11 100,-1 2-329,-1 6 1,-3 9 0,-1 2 0,-1 6 0,-2 2 150,-1 1-333,0 3 0,4-11 0,2 4 1,2-5-1,5-5-1230,3-8 681,1 1 1,3-18 728,5 1 0,29-12 0,17-8 0</inkml:trace>
  <inkml:trace contextRef="#ctx0" brushRef="#br0" timeOffset="9">10991 1645 7853,'5'-17'0,"-1"0"0,6-3 303,-2 7 1,4-1 39,0 10 1,1 0 0,0 4 0,0 1 285,-1 3 1,1 3-289,0 6-288,-6 6 0,-1 0 1,-6 7-1,0-1 0,-2 1-418,-2-1 317,-3 7 0,-6-6 1,0 4-1,2-3 1,1-1-217,2-1 295,5-5 0,-3-2 1,6-5-1,2-2-99,2-2 1,9-3 0,8-6 0,4-2-205,5-2 0,3-5-852,5-8 477,0 3 647,6-4 0,-11 1 0,2-2 0,5-1 0,-1-1 0</inkml:trace>
  <inkml:trace contextRef="#ctx0" brushRef="#br0" timeOffset="10">6733 3494 7787,'1'-9'408,"3"2"1,5 2 0,2 0-44,2 0 1,1 2-1,3-4 1,4 1-318,3 3-217,-4-4 0,4 6 1,-3-4-1,4 4 1,-1 1-1470,-3 0 1385,3 0 1,-10 0 252,3 0 0,-31 34 0,-9 9 0</inkml:trace>
  <inkml:trace contextRef="#ctx0" brushRef="#br0" timeOffset="11">6745 3749 7787,'-17'0'0,"0"0"0,5 0 1437,3 0-1248,6 0 0,-1 4 0,10 0 0,5-1-163,5-1 0,6-2 1,-1 0-1,5 0-514,4 0 1,-2-2 191,6-2 296,0 2 0,5-12 0,6-6 0,2 3 0,1-1 0</inkml:trace>
  <inkml:trace contextRef="#ctx0" brushRef="#br0" timeOffset="12">10124 2716 7781,'0'-9'0,"-1"1"0,-2-2 0,-3 0-88,-1 2 145,4 2 0,-4 6 1,3 1-1,-4 4 1,-2 3 302,1 3 0,-2 6-307,2 0 21,4 0 0,-5-4 0,4 0 0,0 0 0,-1-2 174,0-2 1,4-2-161,-1-3-78,3-3 0,2 5 1,3-6-1,5 0 0,4-1 36,4-4 0,-2 2 0,7-4 0,0 2 50,2 2 1,0 1-29,-2 2-11,2 0 0,-4 6 0,5 4 1,1 4-1,-2 5 9,-3 0-73,-3 8 1,-5 2-1,-2 3 1,-2 1-1,-5-3-25,-2-3 0,-4 1 0,-4-8 1,-6 0 1,-8-3 0,-6 1 18,-3-1 1,-4-1-386,-5-8 249,0 3 0,-6-9 1,-2 2-1,0-2 1,0-2-540,2 0 0,3-2 130,7-2 1,4-7 556,9-7 0,20-15 0,6-7 0,3-2 0,0 0 0</inkml:trace>
  <inkml:trace contextRef="#ctx0" brushRef="#br0" timeOffset="13">10150 2678 7781,'0'-13'0,"0"0"0,0 0 23,0 6 1,5-3-1,4 6 1,4 1 0,2 1 753,2-3-710,6 4 1,-3-5 0,7 6-1,1 0 1,3 0-3,2 0 1,-1 0 0,5 0-66,1 0 0,26 0 0,-24 0 0,0 0 0</inkml:trace>
  <inkml:trace contextRef="#ctx0" brushRef="#br0" timeOffset="14">10724 2627 7786,'-5'-9'-265,"1"1"-550,0 5 1241,4-3 0,6 6 1,3 0-1,7 0-46,5 0 1,3 0-429,2 0 0,4 0 1,1 0-1,1 0-421,4 0 0,-4 0-87,2 0 443,0 0 1,-1 0 112,-3 0 0,-9 0 0,-3 0 0</inkml:trace>
  <inkml:trace contextRef="#ctx0" brushRef="#br0" timeOffset="15">11017 2614 7812,'-13'0'237,"0"0"-192,1 0 1,0 1 922,4 4-719,-4 2 1,10 7 0,-7 3-1,1 4 1,-1 5 0,2 3-1,1 5 383,4 3 0,-4 1-606,2 1 1,-1-5 0,5-2 0,0-1-730,0-2 1,0-2 332,0-2 0,5-5 0,0-3 0,2-4-1457,3-5 1827,2 4 0,29-45 0,7-4 0</inkml:trace>
  <inkml:trace contextRef="#ctx0" brushRef="#br0" timeOffset="16">11552 2499 7837,'0'-17'0,"2"0"0,1 2 347,1 0 0,0 7 422,-4-1-92,0 7 0,0-3 367,0 10-856,-6 7 0,-1 10 0,-7 7 0,-3 7 0,-4 5 163,-3 6-391,-7 8 0,-2 4 0,14-25 1,0 0-1,-1 2 0,0 1 0,-1 0 1,0 1-1,-2 1 0,0 0 0,1-1 1,-1 0-286,1-1 1,2-2-1,3-1 1,1-2-1,-10 14 1,8-6-456,4-9 1,7-2 210,3-12-121,2 0 1,4-10 689,2-3 0,20-20 0,10-5 0</inkml:trace>
  <inkml:trace contextRef="#ctx0" brushRef="#br0" timeOffset="17">11909 2843 7841,'-12'0'0,"-1"0"0,0 0 176,-5 0 1,2 8-1,-4 3 1,1 6-1,-1 4 398,-3 6 0,-7 6 1,-4 9-1,-1 5-116,1 2 1,4 2-434,9 1 0,4-3 0,8-2 0,5-6-289,3-6 1,6-5 92,4-9 1,8-2 0,5-6-1,5-2-124,3-3 1,0-2 136,-5-6 0,5-6 1,1-4-1,1-5-16,-1-6 1,-3 1 125,-7-1 1,-2-1 36,-7-3 0,0-1 1,-4 2-1,-3 3 160,-4 4 0,-7 3 136,-2 1 1,-5 0-293,-4 1 0,-3 4 1,-7 4-1,-1 4-454,-2 4 1,-4-1 239,4 6 0,5 1 137,4 7 1,7-3 83,1 3 0,34 8 0,14 2 0</inkml:trace>
  <inkml:trace contextRef="#ctx0" brushRef="#br0" timeOffset="18">12381 2525 7841,'-5'-20'59,"3"-3"1,-4 6 0,2 2 304,0 0 1,1 3 0,6-1 0,3 2 192,1 2 0,1 3 0,6 6 0,2 0-66,1 0 1,4 6-392,-4 3 0,4 8 1,-2 5-1,-1 7 0,1 5 1,-2 8-49,-5 5-74,-4 8 1,-3 5 0,-6 9 0,-2-31-1,-1 2 1,-3 3 0,-3 2 0,-4 3 0,-2 0-1,-3 2 1,-2 1-154,-1 0 1,-2 0 0,-3 1 0,-2-1 0,0-1 0,-1-2-1,-1-4 1,-2-2-235,-1-2 0,0-3 1,4-4-1,-1-2 213,0-3 0,-2-1-113,3-3 1,-1-1-1,-22 19 1,2-8-1,1-4 309,0-3 0,-1-2 0,0 1 0,0-1 0</inkml:trace>
  <inkml:trace contextRef="#ctx0" brushRef="#br0" timeOffset="19">9755 2537 7841,'-26'-5'31,"1"3"1,-1 0 0,1 6 13,-1 9 1,1 11 0,0 11 0,3 9 0,1 11 0,-1 13 248,12-30 0,0 2 0,-1 6 0,0 2-219,2 2 0,1 2 1,-1 1-1,2 0 1,2 0-1,2 0 1,1 1-1,1 0-354,1-1 0,3-1 0,2-3 0,4-1-241,2-6 1,3-3 249,1 0 1,1-3 0,24 18 0,4-4-1,7-6 1,7-8 269,5-4 0,-3-10 0,1 0 0,0 0 0,-1 2 0</inkml:trace>
  <inkml:trace contextRef="#ctx0" brushRef="#br0" timeOffset="20">13529 2499 7809,'0'-13'-43,"0"1"0,0-1 0,0 0 121,0 0 1,0 5 0,0-1 1212,0 0-908,0-3 1,0 4-1,-2 1 347,-2 1-638,-3 7 1,-6 4-1,-1 7 1,-1 8-1,-4 7 1,-1 9-1,-2 6 3,-2 9 1,-2 7 0,13-24-1,1 0 1,-1 3 0,0 0-155,0 2 1,1 1-1,1 2 1,2 0 0,0 2-1,2 0 1,1-2 0,2-1-84,2-2 1,0-1-1,1 31 1,3-9-1,5-7-9,6-4 1,4-13-1,-1-9 1,2-5-148,2-4 0,1-2-255,5-8 274,-6 3 0,5-9 0,-1 2 0,5-2 0,0-4 0,1-2 0,1-6 279,2-6 0,2-13 0,3-7 0,6-5 0,0 0 0</inkml:trace>
  <inkml:trace contextRef="#ctx0" brushRef="#br0" timeOffset="21">14039 2741 7818,'0'-28'0,"-2"3"0,0 5 30,-3 4 1,0 5-228,0 2 543,4 4 1,-5 6 892,6 3-1133,0 3 0,0 12 0,0 2 1,0 3-1,0 3 0,-1 3 0,-2 4 44,-1 3 1,0 1-229,4 0 77,0 0 1,-5-4 0,1-1-1,1-2 1,2-4 79,1-4-21,0 1 0,4-10 1,2 2-1,1-5 1,3-4-3,1-1 0,6-2 1,2-4-1,0-1-107,4-4 1,1 0-120,2-4 1,-1-1-57,1 6-54,5-6 0,-9 7 0,4-4 0,-2 1 1,-1 4-969,-2 0 0,3 2 1248,-3 0 0,9 6 0,3 1 0</inkml:trace>
  <inkml:trace contextRef="#ctx0" brushRef="#br0" timeOffset="22">14868 2461 7818,'-5'-23'0,"0"-2"0,-1-1 0,0 4-31,-3 3 0,7 11 0,-1 1 492,6 1 0,0 2 425,5 4 0,1 5 0,4 4 0,-1 2-380,1 2 0,4 5-445,0 4 1,4 7-1,-2 5 1,-1 5 17,1 3 1,-7 5-103,-3 8 0,-6 5-1673,1 8 1572,-2-31 0,-3 2 0,-4 3 0,-2 0 1,-3 2-1,-2 0 0,-2-2 0,-3 1 1,-1-3-1,-2 0-437,-1 0 1,0-2 0,-3 0-1,-2-2-21,-1-1 0,-1-2 0,-3-1 1,-1-2 581,1-4 0,-1-1 0,1 0 0,1-2 0,-4 0 0,0-3 0,-1-2 0,-1-2 0,-1-2 0,0 0 0</inkml:trace>
  <inkml:trace contextRef="#ctx0" brushRef="#br0" timeOffset="23">8569 4488 7794,'-26'0'110,"2"-4"1,3-2 0,4 1 0,4-2 309,5 0 0,3 4 0,10-1-626,3 2 0,8 2 1,2 0-1,1-1-181,-1-4 0,9 4 374,-2-3 1,9 1-1,0 0 1,5-1-179,3 1 1,8-3 231,5 2 21,6-6 1,5 7 0,-27 0-1,2-1 1,4 1 0,2-1-1,3 1 1,2 1 0,5-2-1,1 0 1,3 1 0,1 1 32,4-1 0,1 0 0,2-2 0,1 0 0,-21 2 0,0 1 0,0-1 0,2-1 0,1 1 0,0 0-385,1 0 1,0 0-1,1 0 1,0 0-1,0-1 1,-1 0 155,-1 1 1,-2 0 0,1 0-819,2 2 0,0-1 1,0 0 923,0-2 0,0 0 0,1 0 0,4 2 1,0 0-1,0-1 0,1-1 0,-1 0 1,1 0-1,0 0 0,-1 0 0,1 0 1,0 1-1,1-1 0,-1 1 0,1 0 0,1 1 1,0-1-40,1 0 0,0-1 0,1 1 0,2-1 0,1 1 0,0-1-52,-1-1 1,0 1-1,0 0 1,1 1 0,1 0-1,-2 0 1,-2 1-1,0-1 1,0 0 106,1-1 0,1 1 0,0 0-88,-1 1 0,0 0 1,1 0-1,2-1 1,2-1-1,-1 1 153,-3 2 1,0 0-1,0-1 1,1-1-1,1 0 1,-2 1-12,-2 0 0,-1 1 1,1-1-1,-1-1 0,1 0 1,0-1-1,0 2 0,0 0 1,-1-1-1,0 1 0,-1-1 1,-1 0-47,-1 0 0,-1 0 0,1 0 0,-1 1 0,0 0 0,-1-1 39,-4 1 1,-1-1 0,0 0 0,0-1-1,1 1 1,-1 0 75,-1 1 1,0 1-1,0 0-80,1-2 0,-1-1 0,-1 1 1,18 0-1,-1 0 0,-4-2 1,-2 0-1,-4 1 0,-2 1 1,-2-1-1,-2 1 73,-2-1 0,-2 1 0,-4 1 0,-2 0 464,-4-3 1,-2 1-1,27 0-532,-15-5 0,-10 5 1,-12-3-1,-8 0 1027,-7 0-1277,-4 4 0,-7-4 486,-4 3 1,-3 2 0,-8-2-1,-4 3-875,-4 1 0,-4 0-801,-10 0 1404,-12 5 0,3-3 0,-9 3 0</inkml:trace>
  <inkml:trace contextRef="#ctx0" brushRef="#br0" timeOffset="24">11055 4935 7792,'0'-13'42,"0"0"1,0-1 0,0-2 130,0-1 0,-1 2 0,-4 6 0,-4 5 0,-6 3 0,-3 1-4,-2 0 1,-3 5-109,-6 4 0,-5 8 130,-9 4-145,4 9 1,-7 0 0,4 6 0,-5 5 0,-3 3-49,-1 5 1,6 4 0,2 3 0,5-1-102,4 2 1,6-6 65,11 0 0,1-7-272,12-10 209,0-3 1,9-11-1,5-3 1,5-5 0,3-3-323,2-5 374,1-3 0,6-1 0,1 0 1,2-1-1,0-3-117,1-5 0,-4-2-11,3-2 0,1-4 63,-1 0 85,-1-5 0,-7 2 0,-3-6 0,0 1 0,-5 1 118,-4 2 0,0 4 282,-6 5 0,0 5-48,-4-1-170,0 6 0,-5-2 0,-4 5 0,-2 1 1,-2 5 315,0 7 1,1 1-276,-1 7 0,2 0 196,2 5-247,-2 5 1,9 1 0,-2 7 0,3-1 0,1 2 208,0 2 0,0 2-284,0 3 0,0 2-398,0-2 172,0-3 0,0 4 1,0-5-1,-2-2 1,-1-3-542,-1-4 0,-6-3 5,2-5 0,1-6-928,-2-3 1621,1-3 0,-16-41 0,-3-10 0</inkml:trace>
  <inkml:trace contextRef="#ctx0" brushRef="#br0" timeOffset="25">12547 4845 7792,'0'-14'0,"0"-1"0,0-2 0,0 1 610,0 2-121,0 1 0,0 7 0,0 8 0,0 9 0,0 9 588,0 4 1,0 7-757,0 3-414,0 3 1,0 1 0,0 1 0,1-1 0,2 0-1,1 0 1,-1 1-643,-1-1 1,-2-4-1,0 0 1,0-2-75,0-3 1,1-1 0,2-11 808,1-1 0,23-30 0,1-9 0</inkml:trace>
  <inkml:trace contextRef="#ctx0" brushRef="#br0" timeOffset="26">12917 4858 7792,'-13'0'-135,"0"-6"1,5 5 212,-1-3 0,5 8 737,-4 5-712,5 2 0,-7 2 0,6 1 0,-1 1 0,1 2 0,0 0 0,1 0-26,2 0 1,1 0 0,1-4 0,3 0-88,5 0 0,2-1 0,2 1 0,0 0 55,-1 0 0,5-1 0,2 1 1,-1 0 62,1 0 1,-2-1 229,-5 1-315,1 0 1,0 0 0,0-1 0,-2 1 0,-3 0 43,-3 0-95,-4-1 1,-1 1 0,-3 0 0,-4-2-351,-6-2-62,-8 2 0,1-8 1,-5 4-1,-2-1 440,-3-3 0,-31-25 0,24 8 0,1 0 0</inkml:trace>
  <inkml:trace contextRef="#ctx0" brushRef="#br0" timeOffset="27">12904 4871 7792,'6'-13'0,"-3"0"-267,5 1 0,5 0-126,4 4 306,5-4 0,0 11 0,6-3 0,3 2 1,2 2 601,2 0-483,-4 0 1,6 0-33,-3 0 0,14 17 0,5 5 0</inkml:trace>
  <inkml:trace contextRef="#ctx0" brushRef="#br0" timeOffset="28">13631 4973 7855,'-9'0'0,"1"0"0,-2 0 428,-1 0 0,2 4-67,1 0 0,-1 12 1,-4 0-1,2 5 259,2 4 0,-6-1-418,2 10-262,-2-5 0,2 6 1,0-5-1,2-2 1,1-2-573,1-5 325,6-3 1,-2-9 0,5-3-786,0-5 985,0-4 1,5-15-1,4-2 1,2-1-1,2-2-155,0-4 257,0-4 0,1-2 1,1 2-1,2 3 1,-1 1 159,-2 3 1,0 3 0,0-1 0,1 5 352,-4 3 0,-1 7-230,3 3 1,-5 5-38,1 8 1,-7 5 0,4 11-1,-2 2 172,1 3 0,0-2-279,-1 6 0,-2-5-459,2 0 196,3-2 0,-4-1 1,4-1-1,0-1 1,-1-2-569,0-5 1,-1-3-247,-1-1 541,-2-1 402,4-4 0,-18-37 0,-2-13 0</inkml:trace>
  <inkml:trace contextRef="#ctx0" brushRef="#br0" timeOffset="29">13491 5049 7855,'-12'-12'0,"4"-1"0,-2 4 49,6 1 1,1 4-143,7-5 0,4 6 0,9-1 0,6 1-13,5-1 0,5 3 0,7-4 0,2 4-146,5 1 1,7 0-380,1 0 569,0 0 1,-14 5-1,3 1 1,3 1-1,0 0 1</inkml:trace>
  <inkml:trace contextRef="#ctx0" brushRef="#br0" timeOffset="30">14358 4986 7855,'-13'-7'0,"0"-3"97,0 5 115,1 1 1,-1 0 0,-1 0 0,-3 1 0,-5 1-1,0 2 1,-2 2 429,-2 2 0,4 5 1,-8 8-1,4 2-479,5 1 0,-2 4 1,6-2-1,3 2-162,4 1 1,0 1 0,6-2 0,3-3-222,4-4 0,4-3-526,5-1 596,7 0 0,-4-2 0,7-3 0,2-3 0,3-4-1019,2-1 993,1-6 1,-4-1 0,-1-5 0,-1-3 0,-1-2-173,-2-4 1,-4-3 344,4-1 0,-4-7 1,3-2-1,-1-4 87,-4-4 0,-1-4 11,-1-5 0,-4 6 410,-1 3-199,-5 2 0,3 7 0,-8 6 0,-1 8 0,-2 7 1438,-2 5-1342,4 3 0,-7 10-202,6 2-116,-1 3 1,1 8 0,-2 2 0,1 5-1,-1 2 69,3 2 0,-2 5-266,0-1 1,1-1 56,4 1-51,-6 0 0,5 2 1,-3 0-1,2-4 1,2 0-112,0-4 1,2-1-160,2-2 1,-1-5 0,5-3 0,1-3-670,-2-1 0,4-6 474,-2-3 0,2-2-515,2-2 1087,0 0 0,11-40 0,3-9 0</inkml:trace>
  <inkml:trace contextRef="#ctx0" brushRef="#br0" timeOffset="31">14791 4514 7855,'-7'-9'-112,"1"2"858,1 2-470,3 0 0,-8 11 0,6 3 0,1 3 24,2 5 0,1-1-211,0 5 0,0-4 1,1 4-1,2 1-39,1-3 1,6 0 0,-1-6-1,2-1-104,2 1 0,0 0 0,-1-2 1,1-2-154,0-5 1,0-3-1,-1-2 1,1-3 43,0-5 1,1-4 0,2-4 0,1-5 28,-2-7 1,-2 3 8,-4-4 209,2 9 1,-10-2-1,4 6 1,-3 1-1,1 2 863,1 1 1,-1 6-453,-7 3 0,-3 10-382,-6 6 0,2 7 0,1 6 1,1 1-119,0-1 0,-1-1 88,1-2 1,-1 2-893,6-3 465,0-3 0,4 5 1,0-4-1,0-1-1725,0 0 2069,5-1 0,25-21 0,11-4 0</inkml:trace>
  <inkml:trace contextRef="#ctx0" brushRef="#br0" timeOffset="32">12866 5802 7853,'-13'-7'-26,"0"-3"1,1 4-1,-1 0 962,0 1 1,7 0-705,6 5 0,7 0 0,12 2 0,8 1 34,10 1 1,12 0-23,11-4-269,-24 3 1,1 0-1,2-2 1,2-1 0,6 2-1,2 1 1,4-3-1,2 0 1,5-2 0,2 1-1,4-2 1,2 0-1,3 0 1,0 0 0,-23 2 0,0-1 0,0 0 0,22-3 0,-2 1 0,-4 2 1,-2 0-1,-4 0 0,-1 1-63,-5 0 1,-1 1-1,-4 0 1,-2 0-1,-6 0 1,-3 0 0,24 0-203,-14 0 1,-17 0 0,-8 0 0,-7 1-56,-5 3 0,-5-1 0,-8 6 1,-6 1-42,-6 1 1,-5 3-1,-9 2 1,-4 2 384,-3 2 0,-7-4 0,-1 2 0</inkml:trace>
  <inkml:trace contextRef="#ctx0" brushRef="#br0" timeOffset="33">13695 6133 7853,'-13'-13'-154,"1"5"28,4-1 1,2 1 0,8-5 889,2 0 0,4 5-401,9-1 1,-1 5-1,5-3 1,2 1 20,1 4 1,2 0-299,-1 2 0,-1 2 1,-3 2-1,-4 4-160,-2 4 1,-4 2-81,-3 3 1,-2-2-1,-6 7 1,0 0-161,0 2 0,-6-2 192,-2-1 0,-3-1 0,-2 1 0,0-4-26,0-3 1,5-1-4,-1 0 232,7-1 1,-6-4-1,6-3 73,-3 1 0,7-5-98,6 4 1,1 0 203,4 0-220,-4 4 0,11-1 0,-4 4 0,2 1 0,1 0 117,-1 0 0,-1-1-103,-4 1 0,-2 0 130,-2 0-142,2-1 0,-10 1 0,4 0 1,-5-2-1,-5-1-11,-3-1 1,-8-2-204,-1 1 1,-5 2 125,0-6-345,-7 6 1,2-8 0,-2 2 0,5-3 390,3-1 0,-11-34 0,-8-8 0</inkml:trace>
  <inkml:trace contextRef="#ctx0" brushRef="#br0" timeOffset="34">14205 6184 7850,'12'-7'303,"1"-3"-61,0 6 1,4-5-1,1 5 1,2 1 402,3 2 0,-3 2-586,1 4 1,-7 2 56,-1 5-95,0 1 0,-12 6 1,2 0-1,-6 4 0,-6 1-78,-2 3 1,-3 1 0,-2-2 0,-2-2-69,-2-3 1,5 2 140,-2-6 1,4 0-99,4-4 1,4-5 269,5 1 0,1-6-146,3 1 1,3-4 57,6-4-212,6-3 0,0-2-181,7 1 1,5-1-586,3-4 571,3 1 0,1-1-143,0 0 1,5-1 449,-1-3 0,6-15 0,4-7 0,2-6 0,1 1 0</inkml:trace>
  <inkml:trace contextRef="#ctx0" brushRef="#br0" timeOffset="35">15416 4705 7843,'0'-30'159,"0"2"1,0 3 200,0 2 1,1 9 0,4 1 42,3 7 0,3 5 0,2 1 1,-1 1 98,-4 4 1,3 3-323,-2 9 0,2 3 0,3 8 0,2 5 142,1 5 1,0 10-187,-4 3-158,-1 6 0,0 9 0,-7-30 0,-2 1 0,0 3 0,-3 2 0,-1 3 0,-2 2 0,-3 4 0,-2 1 0,-4 5 0,-2 1-135,-3 5 0,-3 0 0,-3 5 0,-2 0 0,7-21 0,0-1 0,-1 0 0,-8 19 1,-1-1-399,0-4 0,-1-2 0,3-6 1,0-2 177,-2-5 0,0-1 242,0 2 0,-2-3 1,2-8-1,0-3 0,-3 0 1,1 0-1,0-4 0,0-1 1,0-2-1,1-1-705,0 0 1,0-1 624,-5-1 0,0 0 215,-20 16 0,21-20 0,-1 0 0,-21 17 0,1 1 0,2-2 0</inkml:trace>
  <inkml:trace contextRef="#ctx0" brushRef="#br0" timeOffset="36">12305 4718 7817,'-13'-19'34,"0"5"0,0-1 0,1 5 1,-1 7 425,0 6-291,0 10 1,-4 13-1,0 13 1,0 9 0,-1 10-1,8-23 1,-1 1 0,-2 5-1,0 1 189,-2 6 0,1 2 0,-1 9 0,1 3-9,-3 7 0,0 2-425,7-21 0,1 0 1,0 1-1,-1 5 1,-1 0-1,2 1 1,2-1-1,0 0 0,1-1 1,1-1-1,1-1 1,1-1-1,0 18 1,3-3-67,2-6 0,3-4 50,3-9 1,4-3-1,3-2 1,4-3 0,1-7-1,2-1 1,1-3 0,2-2-1,29 19 1,6-9 0,3-8-366,-29-14 0,0-3 1,3-2-1,1-1 259,3-2 0,-1-2 198,0 0 0,1-2 0,1-3 0,1 0 0,-1 0 0,1 0 0,0 0 0,-1 0 0</inkml:trace>
  <inkml:trace contextRef="#ctx0" brushRef="#br0" timeOffset="37">10583 8569 7789,'-8'-6'40,"1"-2"1,0-2-1,0 1 1003,-3 5-920,-2 8 1,-2 10-1,-1 12 1,-4 6-1,-1 5 1,-2 3 0,-2 2 187,-2 5-298,-5 3 1,3 6-1,-5 2 1,3-1 0,5-6-187,2-7 163,7-10 1,-1-4-1,9-12 1,4-9-1,2-12 0,2-8 0,2-6 0,2-6-150,4-5 1,4-5-1,1-7 1,1-1 24,3-1 0,-2-8 0,7 1 0,-1-7 19,-1-2 0,4 0-35,-3-1 210,-3 8 1,5 8 0,-7 11 0,-4 7 0,-2 11 193,0 9 1,-3 10 0,2 8-1,1 7 94,1 4 0,3 7-213,3 3 0,-1 2-217,5-2 1,-1 2 0,3-2 0,-2 2-162,2-2 1,-1 1 26,-1-5 0,-1-5-43,-3-3 166,-3-1 1,3-1-1,-7-5 1,-3-3-326,-1-4 400,-2 1 0,-5 2 259,-3-2-177,-9 2 1,-7-4-1,-7 6 1,-3-1-1,-4 3 188,-2 2 0,-8-2-83,-3 6 1,-3-1-932,-1 2 812,0-4 0,2-5 0,2-1 0,3 0 1,4-2-307,6-2-98,0-5 0,26-3 43,-1-8 9,12-4 0,10-5 0,10-1 303,5-2 0,5-1 0,5-5 0</inkml:trace>
  <inkml:trace contextRef="#ctx0" brushRef="#br0" timeOffset="38">11399 8696 8326,'0'-7'2043,"-5"1"-1925,-4 6 1,-4 8 22,-4 4 1,-4 4 0,-7 8-1,-3 4 235,-2 3 0,1-1-258,-2 4 1,0 4-1,8 4 1,6-6-151,5-4 0,8-6-323,2 0 264,10-1 0,7-9 0,11-5 0,5-4 1,6-4-290,3-1 273,7-2 0,-3-2 0,6-2 0,1-6 0,0-5 1,0-7-1,-1-2-143,1-1 0,-8-2 236,-2-3 0,-9 2 1,-4-5-1,-8 2 17,-7 3 0,-7 6 126,-12 5 0,-5 3-43,-11 1 1,-8 6-1,-4 3 1,-4 3-94,0 1 0,-4 1-79,-2 3 1,-1-1-689,1 6 492,3-1 1,7 5 0,3-2 0,5-1-1,3-1-1091,5 1 1373,8-5 0,47-22 0,16-11 0</inkml:trace>
  <inkml:trace contextRef="#ctx0" brushRef="#br0" timeOffset="39">11527 8505 7803,'-6'-13'0,"3"2"678,-5 2 1,4-1 196,-5 6 1,5 1-392,-5 8 0,5 5 140,-4 11-453,5 0 0,-7 17 0,6-1 0,-1 7 0,1 6-4,0 6 1,-5 7-1,4 5 1,1-32 0,1 0-300,-2 1 0,0 1 1,0 0-1,0-1-644,1-1 0,-1 0 520,-1 2 1,1-1 0,4 23 0,-4-2 0,4-10 0,1-8-731,0-5 0,1-8 336,4-1 1,2-6 649,5-8 0,12-22 0,3-5 0</inkml:trace>
  <inkml:trace contextRef="#ctx0" brushRef="#br0" timeOffset="40">11756 9295 7803,'-11'2'-103,"3"2"1,2 5 906,6 8 1,-1-2-478,-4 6 0,4 1 1,-3 3-1,2 1-208,2-1 1,0-1-801,0-2 204,0 2 0,0-6 477,0 3 0,12-2 0,2-6 0</inkml:trace>
  <inkml:trace contextRef="#ctx0" brushRef="#br0" timeOffset="41">12853 8760 7768,'-13'-7'401,"3"-3"1,8 6-633,10 1 1,5 1 0,8 2-1,2 0 1,1 0 0,1-1 471,1-3 0,1 1 1,1-6-1,3 1-460,2 1 0,-3-4-138,4 2 357,-6 3 0,14 1 0,-2 5 0</inkml:trace>
  <inkml:trace contextRef="#ctx0" brushRef="#br0" timeOffset="42">12968 8989 7768,'-13'0'383,"0"0"382,1 0-699,-1 0 0,4 0 0,4 0 0,5 0 1,10 0 335,8 0-499,12 0 1,2 0-1,8 0 1,2-1-1,5-2 1,4-2-1,4-3 97,5-1 0,4-11 0,8-6 0,-20 8 0,0-1 0,0 1 0</inkml:trace>
  <inkml:trace contextRef="#ctx0" brushRef="#br0" timeOffset="43">14702 8569 7786,'-23'-13'0,"-1"2"0,1 2 0,5 5 0,4 8 0,3 5 0,1 2-279,1 2 1,1 5-121,-5 3 412,0 3 1,0 2 0,1 1 0,0 1 0,2 3 0,3 1 0,2 0 451,2 1 1,8-6 0,8 0 0,7-6-131,4-3 0,7-5 0,3-6 0,5-1-358,3-3 1,-1-8 0,6-3 0,0-4-125,-2 0 0,-1-7 0,-7-1 1,-3-2-4,-4-4 1,-5 4 0,-5-10 0,-7 3-40,-8-1 1,-10 0-33,-8 5 165,-6 5 0,-12 3 0,-3 8 0,-3 5 0,1 4-262,2 4 117,-3 3 0,14 10 0,-1 2 0,4-1 201,5 1 0,23 26 0,8 3 0</inkml:trace>
  <inkml:trace contextRef="#ctx0" brushRef="#br0" timeOffset="44">14307 8467 7853,'-6'-13'-73,"-3"0"0,-2 2 1077,-2 2-852,6 4 1,-3 6-1,5 3 1,-2 5-1,-3 4 1,-2 5 0,-2 6 495,-3 4-560,3 8 1,-10-2 0,3 8 0,-3 7 0,-2 3-5,1 3-127,-1 0 1,1 1-1,-1-2 1,2-5-1,3-6 1,5-9-1,6-9-483,6-6 492,3-11 1,6-9 0,4-11 38,2-3 1,-2-2-48,-1 4 15,1-5 1,3-2 0,1-7 0,1-2-1,2-2 1,1-1 0,0-4-365,1-1 1,-4-1 288,3 0 0,2 0 0,-2-1 0,-2 3 157,0 2 1,-1 2-69,3 7 1,-4 1 357,-1 3 0,-3 8-56,-5 9 1,-3 9-134,4 8 0,-4 5 296,-1 8-319,0-1 0,0 7 0,0 2 0,0 1 0,0 2-30,0 1 0,4-4-51,1 4 1,0 5-231,0-5 0,-3-2 0,5-5 0,-1-3-58,-3-2 1,-2 0 118,-1-9-183,0 0 261,0-4 0,-5-6 0,-5-2 0,-4-4 0,-5-2 42,-1-4 1,-5 2-50,-5-5 1,-4 4 124,4-5-93,-5 6 0,7-2 1,-5 5-1,2 0 1,3 0-224,1 0-189,7 0-460,7 0 625,7 0 0,19-5 1,8 0-1,11-2 261,4-3 0,14-6 0,7-2 0,4-3 0,1 1 0</inkml:trace>
  <inkml:trace contextRef="#ctx0" brushRef="#br0" timeOffset="45">15021 8403 7853,'-13'-6'336,"0"-4"-224,0-2 162,1 2 0,3 5 1,1 3-1,-1 4 686,2 10-808,-4 0 0,4 17 0,-5-2 0,1 5 0,0 8 640,-3 5-775,-8 5 1,2 8 0,-6 4 0,11-27 0,1 0-1,-1 1 1,-1 0 0,0 2 0,1-1 0,-1-1 0,1-1-143,0-1 1,1-1 0,-7 27 0,3-10 0,2-5-185,3-6 1,2-8 30,7-10-410,2-3 1,-3-5-120,5 0 0,1-6 0,3-3 807,5-2 0,30-25 0,10-5 0</inkml:trace>
  <inkml:trace contextRef="#ctx0" brushRef="#br0" timeOffset="46">15492 9193 7853,'8'-12'437,"1"-5"0,-3 0 0,1 3-838,3 4 1,3 0 445,4 5 0,1-3 0,4 4 0,-5 1 1074,-3 1 1,-2 2-881,1 0 0,-1 6 1,-4 3-1,-4 2-224,-2 2 1,-7 1 120,1 3-282,-11 3 1,6 0 0,-8-2 0,3-1 0,0 0-223,-3-1 339,3 3 0,-5-6 0,8 1 0,1-4 1,3 0 28,1 1 178,-4-3 0,10 1 0,0-4 718,7-2-1119,10-2 1,3-7-1,7-2 1,4-5-1,6-3 1,7-2 0,4-2 222,5-2 0,-6-4 0,9-7 0,2-1 0,4-2 0,0-1 0,0 0 0</inkml:trace>
  <inkml:trace contextRef="#ctx0" brushRef="#br0" timeOffset="47">16768 8607 7827,'-9'-17'444,"2"0"1,3 3 123,5 4 0,6 4-1607,10 6 886,3-5 0,6 3 1,-1-2-1,2 1 0,1 0-99,2-1 117,6 0 0,-10 4 0,4 0 0,-3 0 0,-3 1 135,-3 3 0,-19 9 0,-11 7 0</inkml:trace>
  <inkml:trace contextRef="#ctx0" brushRef="#br0" timeOffset="48">16666 8811 7827,'-13'-4'446,"0"-1"15,0 1 1,9 4 0,7 0 288,8 0 1,12 0-223,2 0-705,1 0 0,9 0 0,-4 0 1,2 0-1,2 0 0,4-1 0,2-2 177,1-1 0,3-8 0,4-3 0,2 1 0,0-1 0</inkml:trace>
  <inkml:trace contextRef="#ctx0" brushRef="#br0" timeOffset="49">19764 7804 7827,'0'-13'411,"1"0"-151,4 0 0,-4 8 1,3 6-1,-2 10 970,-2 9-989,-6 4 0,-1 9 0,-6 4 0,1 4 1,-1 1-160,0 2 0,0 0 1,-1 6-1,0-1-222,1 4 1,-1-4-411,10-2 0,0-7 1,4-1-1,1-6-480,3-6 0,5-6 1030,8-12 0,34-36 0,14-20 0,-16 14 0,-1 0 0,1 0 0</inkml:trace>
  <inkml:trace contextRef="#ctx0" brushRef="#br0" timeOffset="50">20363 7740 7829,'-18'-6'1104,"0"1"-1097,-4-4 1,-3 3 0,1 8 0,-6 3 135,-3 8 0,4 10 400,-5 7 0,1 6 1,-2 3-1,2 6-110,2 5 1,2 1-472,8 0-4,3 5 0,11-3 0,4 1 0,6-8 0,7-7-642,5-8 599,11-10 1,2-3-1,6-6 1,1-4-1,1-4-185,-2-2 1,1-4-1,-3-3 1,-1-7-26,0-3 1,-3-4 353,-7 2 0,-4-2-56,-8-7 0,1 1 0,-7-1 0,-5 2 184,-5 3 0,-10 2 42,-4 7 1,-3 0-46,-2 4-231,-5-4 0,4 11 0,-2-3 0,2 2 0,1 4-347,1 2 0,5-1 342,3 5 1,8-3 0,5 3 0,4 1 51,4-2 0,34-2 0,16-5 0,6 0 0,-1 0 0</inkml:trace>
  <inkml:trace contextRef="#ctx0" brushRef="#br0" timeOffset="51">20784 7829 7834,'-6'-13'0,"1"-4"0,-4 0 193,-2 0 1,10 9 0,-2-1 0,7 1-1,7-1 1020,5 1-1062,12 5 0,-5-7 0,11 6 0,1 0 0,2-1 231,1 1-602,6 0 0,-4 4 0,2 0 0,-2 0 0,-4 1 0,-5 2 1,-6 3-982,-1 1 1,-5-3 540,-2 5 660,-3-1 0,-24 5 0,-6 0 0</inkml:trace>
  <inkml:trace contextRef="#ctx0" brushRef="#br0" timeOffset="52">21103 7753 7834,'-17'0'0,"0"0"0,-4-5 520,4 1-61,0 0 1,4 4-1,2 1 270,2 4 0,-1 3-464,6 9 1,-2-1 0,3 5 0,-1 3 158,1 4 0,-2-1-260,0 3 0,1 3 165,4 1-370,0 2 0,0 1 0,0-1 0,0-4 0,0 1-702,0-1 0,0-5 452,0-1-521,0-1 1,2-12 0,0 1 0,4-5 811,1-4 0,7-17 0,6-10 0</inkml:trace>
  <inkml:trace contextRef="#ctx0" brushRef="#br0" timeOffset="53">21766 7625 7834,'0'-17'0,"0"0"0,0 2 222,0 0 0,0 3 2108,0-1-2066,0 6 1,0 3 0,0 8-1,0 6 1,0 5 762,0 7-920,0 2 1,-4 7 0,-1 3 0,1 3-1,-1 1 1,-3 2 0,0 1 6,-1 1 0,5 1 1,-3-5-1,1 0-147,4 0 1,0-1-70,2-3 101,0 3 1,2-11-1,0-1 1,6-7-1,1-5 1,7-3-1,1-3-242,1-1 1,7-2 169,0-4-141,1-6 1,10-1-1,-2-5 1,2-1 0,-1 2-474,-1 2 0,-5-2 0,2 4 0,-3 0-117,-2 2 1,0 4-394,-9 1 1197,0 0 0,-26 11 0,-7 3 0</inkml:trace>
  <inkml:trace contextRef="#ctx0" brushRef="#br0" timeOffset="54">19076 8989 7834,'-13'-1'216,"0"-2"1,0-1 0,2 0-282,2-2 1,5 5-1,8-5 1,5 2 0,4-1-1,2 3 464,2 0 0,6-2 0,0-2 0,6 1-159,10-1 1,6-3-145,10 5 1,6-4 0,-25 5-1,2 0 1,4 0 0,2-1-97,5-1 1,1 0-1,9 1 1,1 1-1,6-1 1,2-1-1,2 1 1,1 0-4,-22 2 1,1-1 0,0 1 0,2-2 0,0 0 0,1 1 0,2-1 0,0 1 0,0 0 0,1-2 0,1 1 0,0-2-142,0 1 1,2-1 0,-1 0 0,2 0-1,0-2 1,0 1 0,-2 1 0,0 0 0,0 0-1,1-1 1,0 1 0,0-1 31,1 0 0,-1-1 0,1 0 0,-2 1 0,1-1 1,-1 1-1,-1 0 0,-1 0 0,0 1 0,-3 1 1,-1 0-1,0 1-37,-2 0 1,-1 1-1,0 0 1,18-1-1,0 1 62,-3-2 1,0 1 99,-2 1 0,-2 0 1,-11 1-1,-2 0 0,-3 0 1,-2 0-1,-4 0 0,-2 1 1,31-2-1,-7 0 0,-3-2 211,-7-2 0,-6 2-110,-10-3 0,-5 4 0,-7-3 0,-7 0-38,-5-1 1,0 4-213,-6-4 1,-1 3-18,-7-3 0,-7 1-308,-6-2 1,-8 4 700,0 5 1,-6 0-241,-7 0 0,-2 4 0,-4 3 0,-3 0 0,-1 0 0</inkml:trace>
  <inkml:trace contextRef="#ctx0" brushRef="#br0" timeOffset="55">19930 9627 7821,'0'-13'261,"1"1"1,2-1 0,3 0 0,-1 0 12,1 1 1,4-3 0,-3-2 0,2-4 92,-1-3-274,-5-2 0,3 0 0,-6-3 1,0-2-1,0-2 291,0-2-410,-6 4 0,-1 1 0,-6 7 1,-1 4-1,-2 2 0,-2 5 1,-1 7-163,1 3 0,-5 4 0,1 3 1,-5 8 98,-3 7 1,0 10 0,5 4-1,-1 2 20,1 3 0,5-1 0,3-1 0,4-3-114,5-4 0,-2-1 1,6-2-1,1-4 38,1-3 1,8-7-1,2-6 1,5-2 68,4-2 1,3-7 237,6-5-182,-1-8 0,5 2 1,1-6-1,0-2 1,0-1 294,-2-2 1,-2 2-1,-3 3 1,-3 4 285,-4 3 0,-3 2 55,-1 4-400,-6 2 1,-1 15-1,-8 6 1,-2 11 114,-5 5 1,-2 3-227,-2 4 1,-4 6 197,0 3-331,0 8 1,5-2-1,-1 2 1,0-4 0,2-3-416,2-1 1,-1-8 152,6 0 1,0-7-679,4-6 649,0-6 0,1-6 1,2-6-1,3 1 1,1-2-819,3-3 1,7-2 1136,4-2 0,9-19 0,4-8 0,3-1 0,1 0 0</inkml:trace>
  <inkml:trace contextRef="#ctx0" brushRef="#br0" timeOffset="56">20606 9551 8879,'-13'5'319,"0"4"1,-1 8-44,-3 4 1,1 4-114,-5 5 1,0 3 0,-5 5 0,1 0 86,-1 1 1,1-1-278,-1 0 0,7-1 1,3-5-1,5-6 279,2-8-71,6-3-388,-2-8 1,6-2-1,3-6 1,5-3 0,2-6-928,2-6 1012,0 2 0,5-14 1,3 1-1,3-4 1,2-6-281,-1-4 411,1 1 1,-1-4-1,1 6 1,-1 0 0,1 1 287,-1 3 0,-5 8 0,-3 9 131,-3 3 1,-2 10-195,-4 8 0,-2 9 342,-6 12-405,0 6 0,0 3 0,0 6 0,-2 0 0,0-3-67,-3-1 1,1 1-267,4 2 0,-4-3 138,0-2-158,-1-2 1,5-8 0,0-2 0,0-2 0,0-1-1086,0-4-261,6-6 764,1-4 346,6-5 418,-6 0 0,4-45 0,-4-12 0</inkml:trace>
  <inkml:trace contextRef="#ctx0" brushRef="#br0" timeOffset="57">20351 9614 7823,'-13'-11'0,"0"2"461,0-8-450,6 3 0,4 2 1,12 0-1,9 4-103,9 3 1,12 3 0,7-1-1,5-1-22,5 1 0,3 1-224,9 2 0,-3 0 338,3 0 0,-21-2 0,7-3 0,1 1 0,4-1 0,0 0 0,0 1 0</inkml:trace>
  <inkml:trace contextRef="#ctx0" brushRef="#br0" timeOffset="58">21587 9665 7823,'-5'-7'0,"-8"-4"0,-7 4 0</inkml:trace>
  <inkml:trace contextRef="#ctx0" brushRef="#br0" timeOffset="59">21740 9499 7823,'6'-12'-38,"0"-1"1,2 0-1,-2 0-117,0 1 1,-5-1 0,2 2 950,-6 2 0,-4 2-9,-6 3-603,-5 2 0,-2-2 0,-6 7 0,1 4 0,-2 3 419,-3 4-525,-2 7 1,-2 1 0,0 6 0,-2 3 0,1 3 0,1 4 0,3 5-160,0 2 0,5 6 1,1 3-1,6-3-355,5-3 1,7-7 110,3 2 170,2-3 0,8-9 0,4-6 0,5-6 0,5-5 0,3-1 0,1-2-213,3-3 1,1-2 0,-2-6-1,-1-1 9,1-4 0,-1-2 88,1-5 256,-6-7 1,2 1-1,-5-5 1,-1 2-1,-2-2 78,-1-1 1,-6 4-1,-3 3 1,-3 3 1071,-1 1-750,-5 6 1,-2 2 737,-6 5-902,0 0 1,0 9 0,1 6-1,-1 4 1,2 7 115,2 2 0,-2 8-167,2-2 0,4 3-207,0 1 1,0 4-1,0 1 1,3-4-500,0-3 1,2 1 177,0-3 1,0-7-652,0-2 670,6-8 0,-3 2 1,5-8-1,2-3 339,1-3 0,25-27 0,5-6 0</inkml:trace>
  <inkml:trace contextRef="#ctx0" brushRef="#br0" timeOffset="60">22378 9869 7823,'0'-8'6,"0"-1"1,0-1-1,0-1 1,1 0 200,4 2 0,-4-2 0,3 2 0,-2-2 1,-2-2-1,0 1 280,0-1 0,0 0 24,0 0-299,0 1 0,0-1 1,-2 0-1,-2 0 421,-4 1-647,-4-1 1,-2 4-1,-1 2 1,-2 2-1,0 2 1,-2 1 0,-2 2-81,-3 0 0,-2 10 1,1 3-1,-1 3 56,1 2 0,-1 2 18,1 5-43,5 1 0,1-1 1,7-1-1,0-1 1,4-2-1,2 2 1,2 0-306,0-2 1,5-3 224,8-5 0,3-2 0,4-1 1,2-3-65,2-1 1,1-2-6,5-4 0,4-1-71,-1-3 227,1-3 0,-4-6 0,-2-1 0,-1-3 0,-2-6 91,1-5 1,1-6 25,-2-9 1,-1 2 0,-4-7 0,1-3 158,-2-3 0,-2-4-10,-4 7 0,1-2 312,-6 11 1,0 5-1,-4 7 452,0 3-527,0 8 0,0 7 462,0 12-745,-6 6 1,5 8 0,-3 3-1,1 6 1,0 5 78,-1 6 1,-2 3-312,2 1 1,2 0-396,-2 1 310,3-1 1,1 2-1,0-1 1,0 1-1,0-3-619,0 0 0,0-6 221,0-1 0,5-1 30,4-3 101,-3-3 0,5-11 0,-3 1 0,4-2 0,1-2-388,-1-5 0,5-2 808,0-2 0,23-46 0,1-10 0</inkml:trace>
  <inkml:trace contextRef="#ctx0" brushRef="#br0" timeOffset="61">22875 9219 7823,'-5'-13'-254,"-2"0"-146,-6 1 0,4 5 674,1 2 1,5 10 0,-3 3 0,2 3 456,0 2 0,0 6-529,4 2 0,-5 3 0,1 1 1,1 1-89,2-1 1,2-3-78,3-1-4,4-5 0,4 2 1,1-7-1,0-1 0,0-3 1,1-1-1,1-5-743,2-3 1,5-6 371,-5-4 281,0-1 1,0-5 0,1-4 0,0-3 0,1-4-67,-4 0 212,5-7 0,-7 9 0,1-2 0,-4 2 0,-1 3 834,-2 2 9,-2 4-688,-5 11 0,-1 3 1,-3 9-1,-5 9 0,-2 9 226,-2 5 1,0 8-594,1-2 123,-1 8 0,1-2 0,3 1 0,1-4 0,3-3-376,2 1 1,2 1-360,1-2 1,0-3 734,0-5 0,11-18 0,3-4 0</inkml:trace>
  <inkml:trace contextRef="#ctx0" brushRef="#br0" timeOffset="62">9525 7714 7844,'-13'-25'2,"0"-1"-36,1 1 189,5 5 1,1 9-80,6 11 1,6 7-118,2 10 1,3-2 0,2 7 0,0 0 84,0 2 0,0 8-47,-1 2 45,1 2 0,0 10 0,0 5 0,-1 8 0,0 11 137,-8-31 0,0 2-174,0 8 1,-2 3 0,-2 9 0,0 3 0,0 7 0,0 2 0,0-21 0,0 1 0,0 1 0,0 2 0,0 1 0,0 1 0,0 3 0,0 0 0,0 0 0,0 2 0,0 0 0,0 1-1087,0 1 1,0 0 0,0 0 1091,0 2 1,0-1 0,0 0 0,0-2 0,0 1 0,0-2 0,0 0 0,0-1-1,0-1 1,0-1 0,0-1 0,0-1 0,0-1 0,0-1 0,0 0 0,0-2-1,0 1 1,0-1 0,0-3 0,0 0 0,1 0 150,1 20 1,0-1-1,3-3 1,2-2-828,1-7 0,1-1 630,-1-5 0,1-1 0,-1 0 0,1-1 0,-1-6 1,1-2-1,-1-1 0,-1-1 0,8 31-1144,-3-9 1128,7-5 0,-8-12 0,3-4 0,-1-5 1,-3-8-592,1-5 0,-4-9 227,2-6 0,-2-6 415,1-2 0,4-6 0,-5-7 0</inkml:trace>
  <inkml:trace contextRef="#ctx0" brushRef="#br0" timeOffset="63">9602 7855 7854,'-8'-20'-33,"-1"-3"0,4 6 1,2 2-1,5 0 1,6 3 5,9-1 1,7 4 0,6 2 0,6 0 59,5 0 1,5 3-1,10-3 1,5 0-2,5 0 1,5-2-33,-33 3 1,1-1-1,3 1 1,2 0-1,0-1 1,1-1-1,1 1 1,0-1-390,2 0 1,-1-1 0,4-2 0,0-1 398,4 2 0,1-1-4,3-1 0,1 0 1,-4 0-1,0 0 1,2 0-1,0 1 1,1 0-1,1 1 1,2-1-1,1 1 1,3-1-1,1 0 1,1 1-1,0 1 21,0-1 1,1 1-1,1-2 1,-1 1-1,-2 1 1,1 1-1,2-1 1,1 1-20,-22 2 0,-1-1 0,1 1 0,1 1 0,1 1 0,0-1-42,0 0 0,0-1 0,0 0 34,1 1 0,0 1 1,0-1-1,-2 0 1,1-1-1,-1 0 1,3 0-1,0 0 1,0 0-1,1 0 1,0-1-1,1 1 1,1 0-1,0-1 1,0 0-1,2 1 1,0-1-1,1 1 1,0-1-1,0-1 1,0 1 10,1 1 1,1-1 0,-1 0 0,0 0 0,0-2 0,0 1-7,2 1 1,0 0 0,1 0 0,2 1 0,-1 0 0,1 0 0,0 0 0,1-1 0,-1 1-1,-2 1 1,1-1 0,-1 0-299,-1 1 0,0-1 0,1 0 0,-2 0 0,1 1 0,0-1 302,2 2 0,-1 0 1,1 0-5,2-1 1,0 1 0,-1 0 0,-3 0 0,-2 0 0,1 0 0,0 1 0,0 0 0,0 0 0,-1 0 0,-1 0 0,0 0 0,1 0 0,-2 0 0,2-1 1,-1 0 0,0 1 1,1-1-1,2 0 0,0 0 1,0 0 5,-1 2 1,0-1 0,-1 0-1,1-1 1,0 0 0,-1 1-741,-3 0 0,-1 0 0,1 0 727,0 1 0,1 1 1,0-2-1,0 0 1,1-1-1,-1 0 1,1 1-1,-1 1 1,1-1-1,0-1 1,-1 0-1,1 0 1,-2 0-1,0 0 1,0 0-10,-1-1 0,0 1 0,1 0 0,0 0 1,0-1-1,0 1-154,1 0 1,0 0 0,0-1 0,1 1 0,-1 0 0,0 0 182,-2-1 1,1 1 0,0 0 0,-1 0-1,1 0 1,0 0 0,-3 1 0,-1 0 0,1 0-1,1 0 1,0 0 0,0 0 32,0 0 0,0 0 0,0-1 0,1 0 0,1 1 0,-1-1-32,-1 0 0,0-1 1,1 1-1,0 0 1,0 0-1,0 1 19,-2 0 1,0 0 0,0 0-36,-1-1 0,-1 0 0,1 1 1,2 2-1,0 1 0,0-1 0,-2 0 1,1-1-1,-1 0 0,0 0 0,1 1 1,-1 0-1,0-1 0,-1 0 1,0 0-29,0-1 0,-1 1 0,1 0 1,-1 1-1,1 0 0,-1 0-30,1 0 0,1-1 0,-1 1 1,0-1-1,0 0 0,0 0 3,-1 1 0,0 0 0,0-1 27,1-1 0,1-1 0,-2 1 0,19 1 1,0 1-1,-20-1 0,0-1 0,1 1 1,-2 0-1,1-1 0,-1 1 0,1 0 0,-1 0 1,0 0-17,22 0 0,1-1 1,-24 0-1,0 0 1,0 0 109,21 1 1,-2 0 0,0-3 0,-1 0-99,0 1 1,0-1 27,2 0 0,-1-1 1,-5 2-1,-1 0 1,1-1-1,-1 1 1,-2-1-1,0 0 1,-2 0-1,-1-1 35,0-1 1,-1 1-1,0 2 1,0 0 360,-3-1 1,-2 1-1,0 1 1,-1-1-283,-4 0 0,0-1-60,-1 0 0,1-1 1,-2 3-1,-1 0 0,-1-1 1,0 0-1,-2 1 1,0 0-1,30-1 111,-6 0 1,-7 0 540,-5 4 1,-2 0-679,-7 0 24,1 0 1,-16 0 0,2 0 0,-3 0 0,-5 0 724,-4 0 1,-3 1-769,-1 3 0,-5-1 1430,1 6-1426,-1-1 0,1 5 1,-1 0-1,1-1 0,-1 1 545,1 0 0,-5 5-534,5 3 0,-5 4 382,4 0-384,1 1 0,-1 5 1,0 3-1,-1 4 0,-2 4 56,1 5 0,2 4-24,-3 4 1,-1 9-1574,-4 8 1570,0-34 1,0 0-1,0 0 1,0 1-1,0 2 1,-1-1-1,-1 3 1,-1 1 0,0 1-1,-2 0 1,-1 2 0,1 0 0,0 2 0,1 1-302,0-1 0,-1 0 1,0 4-1,-2 0 296,-1 2 0,-1 1-28,-3 6 0,1 0 1,4-3-1,0 0 1,-2 3-1,1 0 1,1-1-1,0 0 1,0 0-1,1 0 3,-1 0 1,1 0 0,2 3-1,0 1 4,-1-3 1,1-1-1,3 2 1,-1-1-956,1-2 1,-2-1 930,-1-1 1,1 0 0,2 3 0,1 0 0,-3-3 0,0-1 0,1-1 0,0 0 0,0-4 0,-1 0 12,2 0 1,0-2-1,-2 0 1,0 0-136,1-1 0,0-1 1,-3 2-1,1-2-158,2-3 1,0-1 146,-3 0 0,0-1 1,-1 28-1,-4-3 1,3-5-1,0-3 229,0-5 1,0-12-254,-1-5 1,-4-3-60,4 4-4,-4-1 1,-5-6-1,-1-3 1,-2-7 217,-2-5 0,-3-1 0,0-2 0,-1-1 0,1-3 0</inkml:trace>
  <inkml:trace contextRef="#ctx0" brushRef="#br0" timeOffset="64">9984 11718 7728,'-18'0'-98,"-2"0"1,-1 0 0,1 0-1,1 0-1335,4 0 1511,1 0 0,8 2 0,6 0 1,7 3 227,4-2 0,6 2-283,0-1 0,10 2 0,0-3 0,4 1 53,5-1 1,2-2 0,4-1 0,5 0-64,3 0 0,1-1 0,1-2 0,5-2 2,7-3 0,-28 6 0,1 0 0,3-2 0,1 0 0,-1-1 0,1 1 14,0 1 0,0-1 0,2-2 1,2 1-1,3 0 0,0 1 1,1-1-1,0-1-65,0 0 0,1-1 1,2 1-1,0 1 1,-3 0-1,1 0 1,1 1-1,1-1 64,1 1 1,0-2 0,5 1-1,1-1 1,-2 0 0,0-1-1,1 1 1,1 0-16,-1-1 1,0 1 0,0 0 0,0-1-1336,1 1 0,1-1 1326,3 1 1,1 0-1,-1-1 1,-1 1-1,1 0 1,0-1-1,-1 1 1,-1-1-1,0 1 1,0 0 0,2-1-1,0 1 1,2 0-1,-1-1-5,2 1 0,0-1 0,0 3 0,0 0-60,-2 0 1,-1-1-1,2 1 1,-1 0-1,3-2 1,-1-1-1,2 1 1,0-1 70,0 1 0,-1 0 1,3-1-1,0 1-9,-6 0 0,0-1 1,4 1-1,0-1 1,0 1 1,0 0-1,1-1 1,-1 1-1,0 0 1,0 1 0,-1-1-1,-1 0 14,1-1 1,0 1-1,-2 4 1,0-1-294,3-3 0,0-1 0,1 2 0,-1 0 168,0-1 0,0-1 115,4 1 0,-2 0 1,-7-1-1,-1 1 0,5-1 1,2 1-1,-1 0 1,1-1-1,0 1 0,0 0 36,-1-1 0,0 1 0,-1 1 1,0 1-51,-1 0 1,0 0 0,-1 2 0,0 0-2,3-2 0,0-1 0,2 2 0,-1-1 0,1-1 0,0 0 0,-1 1 1,-2 1-94,1 0 0,-1 0 1,-2-1-1,0-2 74,3 2 1,0 0 0,2 0 0,-1 1-118,1-1 0,1-1 119,-3 1 0,1 0 1,-3 0-1,0-1 1,0 1-1,1 0 1,0-1-1,0 0 1,1-1-1,-1 1 23,-2-2 0,0 1 1,1 0-1,-1 1-6,-6 0 1,1 1-1,1-1 1,1 0 100,-3 3 0,1 0-82,3-3 0,-1 0 1,-6 3-1,0 1 1,1-2-1,0-1 1,0 0-1,0 1 1,-1 0-1,1 0 69,0 1 0,1-1 1,-1-2-1,-1 1-169,-1 2 0,1 0 1,0-1-1,1 0 132,-2 1 1,1 0 0,-2 1 0,1-1 0,0-1 0,0-1 0,0 1-1,1 0-16,-2 2 0,1 0 0,-1-2 0,-1 0-25,-1 1 0,-2 0 0,1-1 0,0 1-13,0 2 0,0 0 22,0-2 1,0-1 0,0 1-1,-1 1 1,0-3 0,-1 1 0,0 0-1,-1 0 1,-1 1 0,0 0-14,0-1 0,-1 0 0,1 2 0,0 1 276,0-2 1,0 0 0,0-2-1,1 0-210,-1 0 0,-1 0-55,0 1 1,-1 0-1,3-2 1,0-1 0,-1 2-1,-1 1 1,0-1-1,0 1 1,-2 0 0,1 0 17,-2 0 1,0 0 0,-2 3 0,-1-1 13,2-1 0,1 0 1,-1-1-1,0 0-36,0 1 1,1 0 0,-1 0-1,-1 0 1,-1 1 0,0 0 0,0 0-1,0-1-6,0 0 1,0 0-1,0 0 1,0 0-11,-1 2 1,-1 0 0,1-1 0,0 0 158,29-3 0,-31 3 0,0 1 0,-1-2 1,0 0-1,1 1 0,-1 0-156,37 1 1,-4-1 22,-5-4 0,4 4-173,0-3 167,-31 3 0,0 0 0,26 1 0,3 0 0,-6-1 0,1-2 303,2-1 1,-2 0-249,-6 4 1,0 0 5,-8 0-54,2 0 0,-2 0 1,-1 0-1,-4 0 1,-5 0 306,-6 0 1,-4 0-330,-2 0 1,-3 0 122,-1 0-126,-5 0 1,2 0-1,-5 0 1506,0 0-1476,-6 0 352,-2 0-514,-5 0-544,0 0 686,-5 0 0,-2 5 0,-6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9T12:42:07.182"/>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18591 14970 8175,'0'-13'-499,"0"4"1,0 1 0,0-2 0,0-1 562,0-2 0,0 4 1,0 1 588,0-2-589,0-1 55,0 4 0,0-5 100,0 4-87,0 2 1,0-1-68,0 3 1,0 4 0,0 0 1,0 3 0,0 8 0,0 5 105,0 2 1,0 9 10,0 7-147,0 8 0,-4 5 0,-1 8 0,1 5 0,0 4 0,0 4 0,2-32 1,1 0 51,0 2 0,0-1 0,1 32-149,0-5 28,0 0 0,2-16 1,1 2-1,2-6 1,1-9-15,0-8 0,2-3-56,-4-7 0,5 0 0,-3-6-108,1-2 64,-4-3-190,2-1 185,-5-3 0,-1 2-133,-3-8 0,-4-2 64,-4-3 207,5-2 0,-5 4 1,4-6-1,-2 0 1,0 1-81,1-1-28,1 0 335,-5 0 0,0 6 0,1 3 0,0 6 149,4 6 0,-3 2-185,2 11 0,2 2 1,0 7-1,1 2 19,3 1 1,2 4-131,1-3 0,0-3-214,0-1 168,11-9 1,-1-3-1,10-6 1,0-4-1,0-4-74,2-2 0,1-5 116,-2-6-115,3 1 0,-5-18 0,3 2 0,-2-5 0,-1-3-134,-4 1 0,-2-3 181,-4 5-180,-4-7 0,-5 9 1,0-1-1,0 4 1,0 4-105,0 1 0,-5 8-185,-4 7 269,-2 2 1,-3 8 0,-2 3 205,-1 2 0,-6 24 0,3 6 0</inkml:trace>
  <inkml:trace contextRef="#ctx0" brushRef="#br0" timeOffset="1">18578 14957 8106,'-13'-6'11,"-1"-2"0,-1-2 49,-2 1 1,4 4 0,4 5 0,1 1 0,-1 2 0,1 3 137,-2 1 0,0 1 0,0 5-183,2 0 149,5-1-347,-3-4 1,8-4 0,2-8 0,4-5 123,4-2 1,0-8-1,1-2 1,0-3 75,0-2 1,4 5 0,0 1 0,-2 1 122,-1-1 1,-1 4-96,0-1-8,0 9 0,-5 2 1,1 6-1,1 1 1,0 5-1,-2 7-231,-4 7 1,-2 4-65,-2 1 138,5 6 0,-2-4 0,4 2 1,0-5 119,0-3 0,19-5 0,8 2 0</inkml:trace>
  <inkml:trace contextRef="#ctx0" brushRef="#br0" timeOffset="2">19229 15237 8106,'0'-12'-44,"-2"0"1,-1 2-156,-1 2 1,-4-1-1,2-2 183,-1 3 0,3-2 0,-5 4 65,-1-1 1,-1 4 288,-2-1-235,0 2 0,1 2 0,-1 0 0,0 0 0,0 2 368,1 2-373,-1 3 0,-4 7 1,0 3-1,0 5 0,1 2 1,2 1-1,3 1 143,-1-1 0,2 1-76,2-1-190,2 1 0,6-2 1,0-3-1,0-4 1,2-3-346,2-1 344,3 0 0,6-6 0,1-3 0,1-4 1,4-4-229,1-5 133,1-2 1,3-7 0,-1-4-1,-2-3 1,0-4-65,-1 0 1,3-11 63,-6 2 1,0-8 110,-4 4 0,-5-6 1,-1 1-1,-1-1 86,-3 1 1,-2 5 345,-1 8-299,0 8 1,0 8-1,-1 6 1,-2 5 282,-1 7 0,-5 6-207,5 7 1,-6 7-59,1 5 1,2 2 0,-1 8-1,-1 4 48,2 2 1,-3 5-140,6-3 0,0-1-304,4-3 274,0-1 0,0 0 0,0-1 0,1-4 0,3-8-361,5-6 1,2-5 152,2-2 0,4-4-229,0-4 0,4-3 1,-2-2-1,-1-3 417,1-5 0,-2-25 0,0-11 0,0-4 0,0 0 0</inkml:trace>
  <inkml:trace contextRef="#ctx0" brushRef="#br0" timeOffset="3">27313 9079 8022,'0'-13'-476,"0"0"1,0 0-362,0 1 859,0-1 1,0 4-1,-2 2 24,-2 2 0,3-1 0,-5 3-27,0-1 1,5-2 317,-3 2-201,2 3 0,2-11 1,0 4-1,0-4 349,0 0-379,0-1 1,0 4 0,0 1 0,0-2 339,0-1-319,0-2 1,0 0-1,2 2 1,0 4 38,3 7 0,-1 7-75,-4 10 1,-2 8-1,0 11 1,-4 6 44,-1 9 0,-2 6-157,-3 7 1,-1-1-1,0 1 1,2-1-190,2-4 1,-1-4 179,6-8 1,0-4 100,4-9-71,0-9 0,1-8 0,4-8 61,3-5 1,3-3 15,2-1 0,0-4-25,0 0 26,-1-6 1,1 7-1,0-4 1,0 0-1,-1 1 39,1 1 0,0-4-172,0 5 1,-1-2 127,1 2-93,0 2 1,0-5 0,-1 5 0,1-3-1,0 2-342,0 2 1,-1 0 203,1-4-146,0 4 0,0-6 1,-1 4-1,1-1 0,0 1-458,0 1 1,-1-2 131,1 0 630,0 0 0,0-2 0,-6-1 0,-2-6 0</inkml:trace>
  <inkml:trace contextRef="#ctx0" brushRef="#br0" timeOffset="4">27874 9283 8022,'0'-13'0,"0"0"0,-2 0 532,-2 1 0,3 3 626,-4 1-792,4 5 1,1 3 122,0 8-363,0 4 1,0 8-1,0 4 1,0 5-1,0 4 1,0 2-1,0 2 286,0 1 0,0 1-1555,0-1 911,0-5 1,-1 3-1,-2-3 1,-2 0-1,3-4-693,0-2 329,2-7 0,0 3 0,0-6 596,0-2 0,12-29 0,2-8 0</inkml:trace>
  <inkml:trace contextRef="#ctx0" brushRef="#br0" timeOffset="5">28396 9066 8022,'-4'-9'93,"-1"2"0,-1 0 136,0 0 0,3 4 0,8-1 0,5 3 64,5 1 0,5 0-496,5 0 0,1-5 0,-1 1 0,2 1-1191,3 2 1394,-3 1 0,21-6 0,-1-1 0</inkml:trace>
  <inkml:trace contextRef="#ctx0" brushRef="#br0" timeOffset="6">28396 9295 8022,'-12'0'0,"-1"0"0,0 0 1094,0 0-565,1 0 1,6 0-1,6 2-476,7 2 0,9-2 0,2 2 0,3-3-509,6-1 1,0 0-1,7 0 1,0-1 455,-1-3 0,1-9 0,3-4 0,0-4 0,1 1 0</inkml:trace>
  <inkml:trace contextRef="#ctx0" brushRef="#br0" timeOffset="7">29710 8607 8040,'0'-14'-12,"0"-3"1,0-3 0,0 0-1,0 3 1,0 3 831,0 1 1,0 0-330,0 1 1,0 6-509,0 6 1,0 6 0,-2 6 0,0 3 169,-3 2 1,1 4-31,4 9-83,-6-3 1,5 9 0,-5-3 0,2 2 0,-2 1 0,1-1 0,-1-2 48,3-1 1,0-5 0,1 3 0,-3-3 37,3-2 1,0-5 0,2-3-50,0-3 0,6-2 1,4-4-18,5-3 1,1-4-1,5-1 1,2-1-15,1-4 0,1-2-55,1-6 9,5 1 0,-3-1 0,5 0 1,-2 2-1,-3 1-394,-1 1 308,-1 1 0,-5-1 1,-1 2-1,-2 2 0,-3 0-1209,-6 0 573,3 3 1,-11-2-54,3 8 0,-2-1 774,-2 6 0,-11 11 0,-4 6 0</inkml:trace>
  <inkml:trace contextRef="#ctx0" brushRef="#br0" timeOffset="8">27708 10877 8000,'-6'-19'-24,"-1"-2"0,0-2 0,1 1 0,2 2-209,0 1 1120,0 2 1,4 9-264,0-1-604,0 7 1,0 11 0,1 13 0,2 3 245,1 2-261,0 4 1,-5 3-1,-2 9 1,-2 2 0,-1 2-1,-1-2 1,1-1-9,0-3 1,-2 2 0,4-5 0,1-5 132,1-5 1,2-4 0,2-4 93,2-7 1,5-6-31,8-7-120,-3-6 0,10-5 1,-1-8-1,3 1 1,4-2-1,-1 0 1,-3-1 10,0 1 1,-2-3-260,-3 6 1,-2 0 0,-7 6-1,1 1-830,0 2-711,0 5 1116,-1-3 0,-4 8 0,-4 3 599,-3 8 0,-12 22 0,-3 12 0</inkml:trace>
  <inkml:trace contextRef="#ctx0" brushRef="#br0" timeOffset="9">28103 11195 8000,'0'-14'-64,"0"-3"1,-4 2-1,0-7 1,-1 7 593,5-2 0,0 3 0,2 1 1,1 0 175,1 0 0,6 6-578,-2 3 1,4 3-1,0 1 1,1 1-193,0 3 0,-5 5-6,1 8-6,-1 3 0,0 5 0,-4 2 0,-3 3 1,-1 4-1182,0 3 1102,-5 1 0,-3 2 0,-4-1 1,-1 1-1,0-5 44,0-2 1,1-5 731,-1-7-148,0-2 0,0-8 2,1-2 1,5-5-414,2-8 1,10-3 0,3-6-1,5 0-145,4 0 1,-2-4-387,7 0 1,-1 0 50,4 5 0,1 0 1,1 1-1,1 1-363,2 0 1,0-4 270,-5 5 0,1-2 510,-1-2 0,18-22 0,3-6 0</inkml:trace>
  <inkml:trace contextRef="#ctx0" brushRef="#br0" timeOffset="10">28792 10813 8000,'-6'-19'33,"0"5"0,-3-3 1,1 3 265,3 1 0,2 5-149,7-1 1,3 7 0,6-4 0,1 2-447,3-1 1,-1 1 66,5 4 0,0 0 0,5 0 0,-2 0 229,-3 0 0,-2 23 0,-7 5 0</inkml:trace>
  <inkml:trace contextRef="#ctx0" brushRef="#br0" timeOffset="11">28792 10979 8000,'-13'0'207,"0"-2"452,1-2-237,4 3 1,6-5 0,9 6-417,5 0 0,5 0 0,0 0 0,5 0-488,2 0 1,3-2-1,1 0 482,2-3 0,5-9 0,5-4 0,1 0 0,0 0 0</inkml:trace>
  <inkml:trace contextRef="#ctx0" brushRef="#br0" timeOffset="12">29748 10316 7990,'-8'-25'41,"1"3"1,1 2 0,3 0 0,2 2 0,1-2-1,0 1 415,0 1 0,5 1 1,4 3-1,4 0-344,4 1 0,-2-3 0,5 9 1,0-1-188,0-1 1,-3 6 91,4-1 0,-6 8 0,2 6 0,-4 6-97,-4 5 0,-4 5 50,-5 3-23,0 4 1,-5 10 0,-5 0 0,-6 3-1,-4 2 1,-1 2 0,0-1 7,-2-2 1,1-9-1,-1-8 1,3-5 21,2-3 16,1-4 233,4-11 1,6-3-1,4-8 1,6-4 112,5-4 1,4 4 0,2-1 0,3 1-300,4 1 1,3-5 35,2 4 0,-2 2-157,-3 2 0,3-2 0,-3 2 0,2 0-274,-2-2 1,2 5-26,-6-4 0,0 4-115,-4 1 0,-1 0 1,1 0-1,-2-1-437,-2-4 1,2 3 931,-2-7 0,2 6 0,2-31 0,0-1 0</inkml:trace>
  <inkml:trace contextRef="#ctx0" brushRef="#br0" timeOffset="13">30424 9997 7990,'0'-26'0,"-4"2"191,-1 3 18,1 3 0,4 5 1,0 0-1,0 0 992,0 1 1,0 6-836,0 6 1,0 6-307,0 6 1,0 2-1,0 5 1,0 5 204,0 4 1,0 8-284,0-2 1,-1-2 0,-2 1 0,-1-1-114,1 1 0,1-3 71,2 4 0,0-7 0,0 0 0,0-6 88,0-3 0,0 4 1,0-5 0,6-5 52,3-3 0,6-6 1,4 1-1,-1-4 70,0-4 0,9-1-71,-1-7 0,2 2-66,-2-7 0,3 3 0,1 1 0,-1 1-86,-3 4 1,-6-2-3,-3 6 0,2-5-346,-2 5-132,0 0 1,-5 4-1302,1 0 830,-6 0 488,-1 0 1,-6 1 534,0 3 0,-51 15 0,-13 8 0</inkml:trace>
  <inkml:trace contextRef="#ctx0" brushRef="#br0" timeOffset="14">28141 12419 7990,'-8'-24'12,"-1"2"1,0 0 0,-1 1 0,1 1 0,3 3 0,2 3 900,0 1 0,0 5-609,4-1 1,0 12-1,0 2 1,0 6-167,0 6 0,0 7 3,0 6 0,0 7 1,0-1-1,0 7 173,0 2 0,0-2 1,0 3-467,0-4 1,0 3-1,0-5 1,0-1 0,1-3-1,3-5 1,5-7 92,2-6 1,2-5 128,0-4-44,-1-4 0,3-5 0,0-1 0,4-3 0,-1-5-21,0-2 1,5-6 0,-3 0 0,1 0-341,0-2 1,-4 5-551,5-3 0,-7 4 68,2 5 329,-3-3 0,-1 9 0,0-2 488,0 3 0,-12 12 0,-2 3 0</inkml:trace>
  <inkml:trace contextRef="#ctx0" brushRef="#br0" timeOffset="15">28562 12649 7990,'-4'-17'0,"0"0"0,-5-4 279,5 4 1,0 0 954,4 4-867,0 0 0,0 0 1,1 2 40,3 3 0,3 3 1,5 10-57,-4 3 1,2 5-660,-5 4 0,3-2 0,-4 5 1,-1 0-448,-1 0 0,-2 1 221,0 5 0,0-2 184,0-3 294,0-2 1,-2-2-1,-1 0 1,-1-2 537,1-1 244,2-7-195,1 5 0,5-11-354,4 3 1,4-6-137,4-3 0,1 0 0,5 2 1,-2-1 3,2 1 1,-3 1-161,1 2 0,-6 5 31,2-1 67,-8 6 1,1-3 0,-6 6 0,-1-1-1,-2 1-19,-1 0 0,-10 4 39,-2 0 1,-10 0 6,1-4-92,-3-1 1,-1 0 0,-1-2 0,1-2-1,-1 1-556,1-2 0,5-2-41,3-5 208,2 0 1,4-3 469,3-5 0,30-29 0,14-17 0</inkml:trace>
  <inkml:trace contextRef="#ctx0" brushRef="#br0" timeOffset="16">29238 12241 7990,'0'-17'0,"0"0"0,0 0-116,0 4 1,4 0 32,1 1 0,4 5 0,0 2 252,2 4 1,-2 1-288,-1 0-61,1 0 0,-1 6 0,-1 4 179,-1 5 0,-2 16 0,-4 9 0</inkml:trace>
  <inkml:trace contextRef="#ctx0" brushRef="#br0" timeOffset="17">29213 12509 7990,'-6'-13'0,"3"4"0,-5 1 148,5 5 0,-3-8 1,7 2-1,4-1 0,5 0 1,5 2-37,6-2 0,8 0 0,2 0 0,0 2-969,0-2 0,5-2 857,-2 0 0,4-12 0,6-5 0,3-2 0,1 0 0</inkml:trace>
  <inkml:trace contextRef="#ctx0" brushRef="#br0" timeOffset="18">30156 11616 7990,'0'-18'40,"0"-2"0,0-1 129,0-1 0,0 11 0,0-2 0,0 2 2045,0 0-1962,0 4 1,0 2 0,0 10 0,0 3-171,0 3 1,0 8 0,0 2-1,-1 5-34,-4 3 0,4 4 1,-5 5-1,2 2-124,0 2 1,-5 2-1,5 3 1,1-4 17,2-4 0,1-1 0,0 2 1,0 0 95,0-2 1,1-3 0,2-10 0,3-4 70,1-4 0,1-4-49,5-5-48,0-2 1,0-6 0,-1 0 0,1-2 0,0-1-21,0-1 12,-1-6 0,5 3 0,0-4 1,0 1-1,0 1-43,0 0 1,5-1 0,-4 0 0,0 3-5,1 1 0,2-3-4,-4 5 1,2-4 0,-2 3 1,-3 0 0,3 2-1,-3-1-212,-1 1 1,-1 1 32,1 2 1,-4 0 0,-1 0-294,2 0 0,-3 0-206,2 0-553,-7 0 607,4 0 670,-6 0 0,-23 0 0,-5 0 0</inkml:trace>
  <inkml:trace contextRef="#ctx0" brushRef="#br0" timeOffset="19">26828 4641 7877,'0'-12'-91,"2"-1"0,0 0 0,3 0 1,-3 1-1,0-1 56,-2 0 0,-4 0 1,-2 1-1,-1 0 535,-3 4-407,-1-4 1,-2 7 0,-1-5-1,-2 3 1,-1 1 237,2 3-287,-5 2 1,4 1-1,-5 3 1,-2 4 0,-1 8-1,-1 8 1,-1 8 27,1 5 1,-1 2 0,2 2 0,3 1-86,4 1 1,4-1 0,5-7 0,3-4-67,4-3 0,2-3 0,4-4 0,4-7 84,7-8 1,4-5 0,7-4 0,1-6 13,2-6 1,1-5-15,-1-9 1,-3-2 1,5-8-1,-3-2 1,-1-5-1,-3-4 46,-2-4 0,-7-3 0,2-8 0,-2-2 27,-10 32 0,0 0 1,4-28-56,-10 5 1,0 11 242,0 5 0,-1 12 0,-3 10 796,-5 11-891,4 7 0,-5 13-219,5 3 92,-5 8 1,8 4 0,-5 9 0,1 5 0,2 2-83,-2 1 1,5 2-41,-4-1 1,4-2 2,1 6-75,0-6 1,6 3-1,1-6 1,1 0-1,1-1-570,1-3 1,5-3 197,2-5 1,0-7-263,-4-2 527,5-8 0,2 1 1,4-6 255,-3-1 0,7-25 0,3-11 0,0-3 0,0 1 0</inkml:trace>
  <inkml:trace contextRef="#ctx0" brushRef="#br0" timeOffset="20">27147 4578 7920,'-11'-9'234,"2"1"-156,-2 5 292,4-3 0,0 8 0,2 2 1,4 4 30,1 4 0,0 6-361,0 3 1,0 3-212,0 2 0,4-1 0,2 1 0,-1-1-67,1 1 1,4-2-422,-1-3 0,2 2 96,2-6 563,-1 0 0,41-44 0,-22 9 0,0-1 0</inkml:trace>
  <inkml:trace contextRef="#ctx0" brushRef="#br0" timeOffset="21">27491 4310 7925,'-8'-11'-72,"-1"2"1,6-2-158,-1 2 1,3 2 314,1-1 0,5 5 0,4-3 0,2 2-70,2 0 1,1-1-199,3 5-148,-3 0 0,9 0 1,-5 0 329,2 0 0,7 46 0,6 10 0</inkml:trace>
  <inkml:trace contextRef="#ctx0" brushRef="#br0" timeOffset="22">27555 4501 7946,'-13'-4'0,"0"0"0,5-1-472,-1 5 222,7 0 254,-4 0 0,12-4 0,2 0 0,5 1 1,5 0-1,8 0 0,6-2-4,5-2 0,22-14 0,11-7 0,-19 8 0,-1-1 0,1 0 0</inkml:trace>
  <inkml:trace contextRef="#ctx0" brushRef="#br0" timeOffset="23">28358 3953 7946,'-5'-13'173,"-4"0"0,-7 5-13,-1-1 0,-4 5 0,4-3 0,0 1 212,-1 3 1,2 8 0,-5 3-1,-2 5-218,-1 4 1,4 3 0,3 5 0,3 1-106,1-1 1,2 1-1,3-2 1,3-1-225,4-2 1,7-6 0,2 2 0,5-2 131,4-3 1,4-5-1,7-2 1,2-5-424,-1-5 1,2-6 39,-2-6 359,1-11 0,-9 5 1,1-11-1,0-1 1,1-2-1,-2-3 0,-4-2 374,-3-5 0,-6-7-139,-4-1 0,-3-3 0,-2 7 0,-3 7 301,-5 7 0,-2 11 614,-2 9-829,0 3 0,2 9 1,2 5-1,5 7-28,3 4 0,-4 9-401,1 5 1,0 4 236,4 9-189,0-3 0,0 15 1,0-3-1,0 1 1,0 0-1200,0-1 1,1-6 720,4 1 0,-3 2-56,7-1 661,-1-1 0,17 14 0,1 3 0</inkml:trace>
  <inkml:trace contextRef="#ctx0" brushRef="#br0" timeOffset="24">27376 5649 7946,'-1'-14'0,"-3"-2"0,-5-2-5,-2-2 0,2-2 0,1-3 0,-2 1 0,-1 1 0,-2 2 429,0-2 0,-5 5 0,-4 2 0,-2 6 254,-1 6 0,-5 3-160,0 1-451,-5 5 0,7 8 0,-5 8 0,2 5 0,4 4 1,3 4-1,4 1-43,2-1 1,2-3-1,8-5 1,3-1-164,4 1 0,1-2 1,1-3-1,4-4-68,3-3 1,9-7-1,4-2 1,3-4 89,2-1 1,5-6 13,3-2 51,3-9 1,-3-7-1,-2-7 1,0-2 0,-4-2-234,-1-2 250,-2-7 1,-1-3 0,-2-7-1,-5-1 1,-5 3 109,-3 3-24,-3 5 1,-6 8-1,-2 3 1,-2 7 0,-5 9 148,-2 8 0,-6 3 100,0 6 1,0 0 51,4 0-320,1 6 1,0 1 0,2 7 0,3 1 0,2 4-268,2 1 1,1 1-231,2 4 0,0 5 64,0 0 186,6 5 1,1-3 0,6 3 0,0-2 0,1-1-703,3 1 0,-2-1 559,7 2 1,-1-7 357,4-6 0,18-16 0,4-1 0</inkml:trace>
  <inkml:trace contextRef="#ctx0" brushRef="#br0" timeOffset="25">27555 5610 7946,'0'-12'-14,"-4"-2"7,-1-3 1,1 1 226,4-5 1,0 1 0,0-1-1,2 2 480,2 1 1,-1 8-354,5-3 0,1 5-262,3-1-15,1 3 1,0 6 0,0 2-1,-2 2 1,-1 6-344,-2 6 0,-5-1-62,2 6 0,-4 5 225,-1 4 1,0-1 1,0-3 0,0-2-1,-1-1 1,-2-3-90,-2-2 0,1-1 713,4-4-155,0-1-248,0 1 1,2-6 0,2-2-1,4-5-104,4-5 0,6-3-246,3-9 0,5 1-1030,4-5 868,-3 5 1,8-6 399,-5 5 0,7-12 0,6-5 0,2 0 0,0-1 0</inkml:trace>
  <inkml:trace contextRef="#ctx0" brushRef="#br0" timeOffset="26">28192 5215 7946,'-11'-20'-668,"3"3"476,2 3 237,6 1 0,6 2 0,4 3 0,4 3-235,3 4 1,5-3-524,0-1 713,-4 1 0,23 10 0,0 1 0</inkml:trace>
  <inkml:trace contextRef="#ctx0" brushRef="#br0" timeOffset="27">28154 5394 7946,'-11'-9'363,"2"1"1,2 5-149,3-1 0,4 2 1,0 1-169,7-3 0,6 2 0,4-4 0,4 2-538,3 0 0,6-5 0,1 4 491,2-2 0,9-14 0,6-7 0,7-3 0,-1 0 0</inkml:trace>
  <inkml:trace contextRef="#ctx0" brushRef="#br0" timeOffset="28">28919 4807 7946,'0'-13'-159,"-4"-4"1,-2 0 0,-1 3 239,-3 4 0,3-1 0,-1 4 0,-2 0 372,-1 3 0,-6 2 1,-2 4-1,-1 2-216,-2 4 0,2 8 0,-1 2 1,-1 2-145,2 3 0,-2 5 1,5 2-1,1-2-12,2-1 0,6-1 0,0-1 1,3 1-189,2-1 1,2-5 0,3-3 0,5-4-9,6-5 1,4-2 0,0-6-1,4 0-85,4 0 1,0-11 151,1-6-3,-1-6 1,1-4 0,-1-1 0,-1-4 0,-1-2-1,-2-5 1,0-7-2,-1-3 138,-1-2 1,-11 0 0,-1 0 0,-1 1 0,-3 4 0,-2 6-1,-2 9 907,-4 9 1,-2 13-424,-5 4 0,0 7-425,4 6 1,-2 2 0,4 11 0,0 2-70,1 1 0,1 6-236,4 0 1,0 5 61,0-1 1,0 1 0,0 1 0,0-4-181,0 0 1,4 2-445,0-5 1,6 5 258,-2-4 0,4-2 1,1-5-1,-1-3 463,1-2 0,5-6 0,2-7 0</inkml:trace>
  <inkml:trace contextRef="#ctx0" brushRef="#br0" timeOffset="29">27733 6758 7946,'-5'-21'2,"-4"0"1,-2-1 0,-2 1 0,0 3 113,1 3 0,-1 0 0,-1 8 0,-2 0 1,-1 2-1,2 4 306,0 1 1,-2 6-206,0 2-196,-5 9 1,3-1-1,-3 6 1,2 4-1,1 2 1,2 2 0,2 0-69,2 0 0,-1-1-232,10-3 232,-6-1 0,8-3 0,-2-3 1,4-2-1,4-4 0,5-4 0,2-4-266,2-2 309,5-1 1,-2-8-1,5-3 1,2-3-1,1-5 1,1-6-1,0-5 36,-4-6 0,1 0 0,-5-3 0,-1-3-17,-2 0 1,-1-9 0,-2-2 0,-2-2 187,-5 1 1,-3 2-39,-1 4-35,-5 2 1,-2 11-1,-5 5 1,2 7 563,2 8 1,1 7-446,-2 10 1,4 5-33,5 8 0,0 1-140,0 4 0,0 6 0,0-1 1,0 3-236,0 1 1,5 4-248,4-1 1,-2 3 165,1 1 1,-3-4-1,3 0 1,2 0-467,1-1 1,2-2 43,0-5 0,0-1 215,-1 1 0,5-2 0,2-3 446,1-4 0,24-20 0,9-5 0</inkml:trace>
  <inkml:trace contextRef="#ctx0" brushRef="#br0" timeOffset="30">28027 6720 7946,'0'-13'0,"0"-1"36,0-3 0,0 3 0,0-3 1,0 3 295,0 1 0,5 4 124,4 1 1,2 5-1,2-1-447,0 2 0,-1 4-260,1 2 199,-6 9 1,0 2 0,-4 5 0,1 0 0,-1 0 0,-3 2 0,-3 1-163,-1-2 0,-4 3 66,3-2 1,0-4 0,2-1-1,-3-3-60,-1-1 1,4-4 596,-1-1-143,3-5-64,1 8 1,1-9-78,3 2 1,3-7 137,6-1-216,6 0 0,-5 4 0,3 0 0,-3 0 1,-1 1 57,-1 3 0,1-1 19,0 6-76,-6-1 1,-1 5 0,-6 0 54,0-1 1,-2 0-40,-2-4 1,-3 3-254,-6-2 1,-5-3 0,4 4 1,-5-6-1,2-1 0,0-2-562,2-1 1,-4 0 769,2 0 0,0-40 0,4-9 0</inkml:trace>
  <inkml:trace contextRef="#ctx0" brushRef="#br0" timeOffset="31">28460 6618 7079,'-8'-7'400,"-1"2"-113,6 4 1,-4 1 0,4 1-152,-1 4 1,-4 2 0,3 7 0,3 3-50,0 4 1,2 2-39,0-2 1,0 3 0,0-3 0,0 4 15,0 0 1,6-1-214,2-3 120,4 3 1,5-14-1,0 2 1,-2-5-1,1-4 1,-1-2-1,2-2 23,-1-4 1,-2-3-1,-1-9 1,-2-4 46,-2-3 1,1-2 0,-6-1 0,-1-1 14,-2-2 1,-5 0 177,0 5-199,-12-1 1,8 2 0,-9 2-1,1 3 1,1 4 180,-3 3-348,-4 8 0,6-2 0,-4 6 1,2 0-1,2 2-204,2 2 0,6 3 0,1 6 1,1 1-145,3 3 0,3-3-5,4 3 1,5-3 483,8-1 0,48-29 0,-24 5 0,0 0 0</inkml:trace>
  <inkml:trace contextRef="#ctx0" brushRef="#br0" timeOffset="32">29034 6146 7988,'-13'-6'53,"6"3"1,3-5 0,3-2-8,1-1 0,5 2 0,4 1 1,3-1-1,4 1 0,2 1-435,2 1 0,-3-3 122,5 5 1,-3-4 0,3 3 266,-5 3 0,2 6 0,1 3 0</inkml:trace>
  <inkml:trace contextRef="#ctx0" brushRef="#br0" timeOffset="33">29072 6261 7901,'-8'5'0,"-1"4"0,-1 2-78,5-4 1,5-1 0,10-6-1,4-1 166,3-4 1,5 0 0,0-5 0,2 1-344,1-1 1,6 0-1,2-1 255,0-2 0,8-13 0,5-9 0,3-6 0,-1 0 0</inkml:trace>
  <inkml:trace contextRef="#ctx0" brushRef="#br0" timeOffset="34">29531 5674 7901,'-1'-21'169,"-2"1"0,-1 2-104,1 2 1,3 2-459,4 1 555,3 6 1,10-3 0,2 6-1,-1 1 1,1 3 0,-2 4 0,0 6-122,0 6 0,-2 4 0,-5 7 1,-3 2-179,-1 5 1,-2 3 0,-4 3 0,0 1 52,0 1 0,-6 5 1,-2-6-1,-3-4 59,-2-6 1,2-5 0,1-5-1,1-4 399,-1-3-109,4-7-312,1-1 0,6-13 0,5-4 0,5-5-734,5 0 638,12 2 0,-4-4 0,13-3 0,4-4 0,3-1 143,4-4 0,-13 9 0,3-2 0,1-3 0,1-1 0</inkml:trace>
  <inkml:trace contextRef="#ctx0" brushRef="#br0" timeOffset="35">30296 5508 7901,'-5'-12'0,"-2"-1"43,-6 0 0,0 5 0,-1 1 0,-2 1 169,-1 3 0,-5 2 91,0 1 0,-3 5 0,-3 4 0,-2 4 196,2 4 0,1-2-355,1 6 0,6-1-105,3 2 0,5 2 1,2-3-1,3 3 36,1 1 1,2-3-363,4-1 0,5-5 79,4 1 109,2-3 1,8-3 0,0-2 0,4-5-1,1-3-235,3-1 0,1-7 59,-2-6 184,-1 1 1,-3-12 0,-3 1-1,0-4 1,-4-4 28,0-2 0,-4-1 220,-3-4 1,-2-6-52,-6-3 1,-1-1-1,-4 0 1,-3 4 229,-3 4 0,-2 1 90,0 9 0,-4 3 65,0 10 0,4 1-159,5 12 0,1 6-425,-2 6 50,4 9 1,6 4 0,3 9 0,5 4 0,2 3-408,2 1 0,-5 5 265,1-1 1,-1 1-307,5-5 0,4 3 0,0-1 1,-1-5-272,-2-2 1,4-5 292,4-7 0,2 1 468,1-10 0,40-30 0,-27 0 0,-1 0 0</inkml:trace>
  <inkml:trace contextRef="#ctx0" brushRef="#br0" timeOffset="36">30819 5572 7901,'0'-13'2337,"0"1"-1914,0 5-323,0 1 1,4 16 0,1 3 0,-1 1-1,0 1-130,0 2 1,1 3-824,-5 6 658,0-1 0,-5 6 0,0 2 0,-4 1 0,-3 0 195,-4 1 0,-24 19 0,20-24 0,-1 0 0</inkml:trace>
  <inkml:trace contextRef="#ctx0" brushRef="#br0" timeOffset="37">31469 4947 7937,'9'-4'-171,"-2"-2"1,0 1 0,-1-2 372,-1 0 1,1 0 0,-3-3 0,1 1-65,-1-1 1,-2-1-1,-2 0 1,-3 1 42,-5 1 1,-2 2-86,-2-1 0,-1-2 0,-3 5 1,-4 3-136,-3 0 1,-2 8 30,1 2-26,-1 4 0,1 5 0,1 1 0,1 2 0,3 3 0,0 1 0,3 1-18,3 1 0,0-2 1,10-2-1,1-2 38,1-1 1,10-8 23,4-7-21,1-2 0,11-2 0,-3 0 0,2-2 0,0-2-91,-2-5 87,-5-2 1,6-2 0,-5 1 0,-1-1 0,-3 0-185,-5 0 151,3 6 1,-8-4-1,4 2-273,-1-2-7,-2-2 0,-9 6-160,-4 3 323,3 8 0,-5-1 1,4 6-1,-2-1 1,2 1 164,2-1 0,-5 6 0,3 6 0</inkml:trace>
  <inkml:trace contextRef="#ctx0" brushRef="#br0" timeOffset="38">31469 4896 7937,'-1'-8'-246,"-2"-1"1,-2-1-1326,-3-1 1657,6-2 1,-10 5 0,4 1 0,-4 1 0,0 3 0,-1 2 601,0 1-629,0 0 0,-1 6 0,-1 2 0,-4 3 0,-1 4 0,-2 0 0,-2 4 183,-2 0 1,1 7-1,1 4 1,1-2-116,2-1 1,5-2 0,-1 1 0,4-2-92,5-3 1,2-2 0,6-7 0,3 1-74,6 0 0,0-6 0,11-3 0,2-2-8,2-2 1,-2-10 0,9-3 0,-1-3 10,0-2 0,0 2 1,-5-5-1,-1-3 27,-2-4 1,2-5-1,-5-5 1,1-2-5,-3-2 0,-3-4 17,-1-5-3,-6-5 1,3 3 0,-6-1 0,-2 6-1,-4 7 206,-2 6 0,-6 5 0,2 10 0,-4 6 223,0 4 1,3 7-284,1-1 0,1 4-94,-2 4 0,2 3 0,4 8 0,-1 2-68,1 4 1,2 4-69,1 5 0,0 3 44,0 5 1,0 0-1,0 2 1,1 1-14,3 1 0,-1 1 3,6-5 0,-5 0-15,4 1 0,2-3 0,6-3 0,1-7-523,-1-8 1,3-4 258,3-1 0,2-2 139,1-2 0,1-4 187,-1-5 0,12-28 0,3-7 0</inkml:trace>
  <inkml:trace contextRef="#ctx0" brushRef="#br0" timeOffset="39">31827 4756 7962,'0'-14'-49,"0"-2"1,0-1 0,1 2 0,2 1 453,1 1 0,2 2 1,-2 1-1,3 1 614,0-1-991,4 5 1,-3-1 0,3 7 0,-3 4 0,-2 4 0,-2 6-61,1 2 0,-1 5-326,-4 0 285,-6 2 1,5-3 0,-5 0 0,2 0 0,0-1 0,-1-3 0,1-3-64,0-1 0,0 0 1,2 0 172,-2-1 1,2-3 0,0-2 66,4-1 1,6-2 0,4-4-45,1 0 0,4 0-35,0 0-26,0 0 0,0 1 1,1 4-1,1 3 1,-1 3-65,-2 2 87,-2 0 1,-5 1-1,-2 2 1,-2 1-1,-2-2 60,-1-1 0,-2-1-65,0 0 0,-6 0 0,-4-2 0,-4-1-11,-3-2 0,-4-5-203,4 1 0,-6 2-54,2-2 139,2 1 0,-3-5 1,5 0-1,1 0 0,2 0-677,1 0 0,2-2 789,2-2 0,21-37 0,9-14 0</inkml:trace>
  <inkml:trace contextRef="#ctx0" brushRef="#br0" timeOffset="40">32171 4705 7962,'0'-17'0,"0"0"0,0 0 431,0 4 84,0 1-101,0 5 1,0 7-165,0 8 1,0 8-1,0 2 1,0 2-61,0 3 1,1 5-11,3 2-330,-2 5 0,5-8 1,-4 3-1,2-5 1,1-2-176,0-2 1,4-1-1,-3 1 1,1-5-83,1-6 0,-1 0-234,5-6 0,-4 0-87,-1-4 728,1-6 0,3-63 0,-5 24 0,-1-1 0</inkml:trace>
  <inkml:trace contextRef="#ctx0" brushRef="#br0" timeOffset="41">32145 4552 7962,'-12'-14'-720,"-1"-3"33,6 10 539,1 0 0,7 1 0,4 6 444,3 0 0,4 0-349,0 0 53,1 0 0,17 6 0,4 1 0</inkml:trace>
  <inkml:trace contextRef="#ctx0" brushRef="#br0" timeOffset="42">32541 4106 8032,'-8'-6'1003,"4"-2"0,4 2-726,4 2 1,4 2 0,6 1 0,1-2-282,2-1 1,6 0-1,-3 2 1,1-1-411,0-1 1,1-4 0,2 3 0,-2 2-352,0 2 1,-7-3-476,2 0 1240,-3-1 0,-18 5 0,-4 0 0</inkml:trace>
  <inkml:trace contextRef="#ctx0" brushRef="#br0" timeOffset="43">32553 4246 8032,'-8'0'233,"-1"0"-190,6 0 9,-2 0 126,5 0 0,5 0 1,4 0-1,2 0 1,3 0-1,2 0 1,2 0 135,2 0 1,2 0-1385,3 0 739,1 0 0,0-4 0,3-2 331,1-1 0,0-16 0,3-8 0,1-3 0,0-1 0</inkml:trace>
  <inkml:trace contextRef="#ctx0" brushRef="#br0" timeOffset="44">33114 3723 8034,'0'-12'47,"0"-1"0,0 0 1,0 0-1,0 1 224,0-1 0,0 4 0,0 1 0,2-2 357,2-1-701,-3 3 88,5 3 0,-4 1-76,2-1 0,-4 1 1,0 4 61,-7 0 1,0 6 0,-2 2-1,-1 4-12,-1 0 0,-2 1 0,0 1 1,1 2 67,-1 1 0,0 4 0,0-3 0,1 1-41,-1-1 0,4 4 1,2-4-1,2 0 6,2 1 0,1 2 1,2-4-1,0-1-134,0-2 1,2-6-1,3-1 1,7-1-59,3-3 1,4-2 81,-2-1 99,-3-5 1,9-2 0,-6-8 0,0-2-1,0-4 219,0-3-200,0-7 1,-6-2 0,-1-6-1,-3-2 1,-1-3 35,-4-2 0,4-5 1,-2-3-1,-1 5 169,-1 5 1,-7 4-61,1 2 0,-4 7 388,3 5-154,-5 7 1,9 13-304,-3 6 1,2 11-35,2 10 1,0 5-62,0 4 1,2 4-1,1 7 1,1 3-84,-1 1 1,2-2-16,0 3 0,3-5-152,-4 2 0,6-3 0,-1-4 1,2-2-233,2-4 0,1-3 12,3-1 0,-3-7 119,3-2 1,2-7 339,-2-1 0,11-18 0,-1 1 0</inkml:trace>
  <inkml:trace contextRef="#ctx0" brushRef="#br0" timeOffset="45">13299 6911 7942,'-5'-13'-282,"3"5"1,-2-1 0,3-1 0,2 0 304,3 2 1,3-2 0,6 6 0,0 1-67,0 2 57,5 1 1,3-5 0,8 1-1,2 0 1,1 0 0,4-1-1,1 1 82,1-2 0,0 5-39,0-3-50,-5 2 1,2-2-1,-3 0 1,-1 1-1,0 2 1,-3 1-1,-1 0-11,-1 0 1,-1-5-1,2 0 1,0-1-13,-2 0 0,4 1 0,-9 2 0,-1-1-96,-2 1 0,-2-3 1,-3 2-590,1 1 701,-6 2 0,-18 1 0,-10 0 0</inkml:trace>
  <inkml:trace contextRef="#ctx0" brushRef="#br0" timeOffset="46">13465 6911 8448,'-13'-6'-425,"-4"4"-423,0-7 657,0 6 1,9-4 189,-1 3 1,12 2-1,3-2 1,8 3-1,7 1 1,5 0-1,5 0 1,6 0-1,4 0 1,6-6 0,-4-1 0,1-1-6,0-1 0,3 5 1,-3-5-1,0-1-34,0-1 0,-2 0-65,-3 2 1,-7 2-1,-2 4-244,-3-1 163,-7 0 186,-8 9 0,-40 8 0,-14 7 0</inkml:trace>
  <inkml:trace contextRef="#ctx0" brushRef="#br0" timeOffset="47">1135 5623 8268,'-7'-5'-266,"-5"-3"1,4-4-1,-3-1 269,-2 0 1,4 6-1,1 3 1,-2 2-1,-3 2 1,-2 0 241,-2 0 0,-2 6 0,2 4 1,-3 6-99,0 5 0,-4 4-16,3 5-112,3 3 1,-1 5-1,7 2 1,-1 2-1,1 5 1,4 2-1,4 2-39,2 0 1,2-1 0,2-3-1,2-6-47,4-6 0,8-9 1,2-11-1,2-5 47,3-5 1,5-4 0,2-4 0,-2-4 6,-1-6 0,-1-9 0,-1-2 0,-1-6-176,-2-3 1,-4 3 44,-5-4 109,0 0 1,-2-4 0,-3 1-1,-3 3 1,-4 5 231,-1 2-157,0 1 0,-1 6 1,-4 5-1,-3 5 1,-3 7 311,-2 6 0,2 10 0,1 9 0,1 8 130,-1 8 1,5 6-175,0 7 1,4 2-300,1 2 1,1 2-1,4 3 1,3 0-248,3 1 1,2-3 166,0 2 0,4-8-973,0-1 816,0-11 1,-4-15 0,-1-8 0,1-4 0,0-5-823,0-3 1,-1-11 1049,1-7 0,0 0 0,0-5 0</inkml:trace>
  <inkml:trace contextRef="#ctx0" brushRef="#br0" timeOffset="48">1479 6018 8195,'-13'-5'97,"6"5"-40,3 0 1,3 7 400,1 10 0,1 3 0,3 7 0,3 1-156,0 2 1,3 5-311,-5-1 1,3 3 0,-2 1 0,-1 0-366,1 1 0,3-2-169,-5-3 350,6-9 0,-7-2 0,5-8 192,2-3 0,1-34 0,2-13 0</inkml:trace>
  <inkml:trace contextRef="#ctx0" brushRef="#br0" timeOffset="49">1900 5572 8123,'-13'-13'87,"2"1"97,2-1 1,4 4-1,6 1 1,3-1-50,5 2 0,2-4 0,3 3 0,3-5-430,5-4 0,0 1-788,-1-5 724,4 5 0,-7-2 359,3 5 0,9 6 0,-3 1 0</inkml:trace>
  <inkml:trace contextRef="#ctx0" brushRef="#br0" timeOffset="50">2053 5738 8123,'-13'0'193,"0"0"536,1 0 1,5-1-668,2-4 1,10 0 0,4-5 0,6 0-226,2-4 1,10-1 0,-1-6 162,6-1 0,10-20 0,6-9 0,-11 15 0,-1-1 0,0 0 0</inkml:trace>
  <inkml:trace contextRef="#ctx0" brushRef="#br0" timeOffset="51">2958 4590 8132,'-18'-5'0,"-2"3"0,-6-2 0,2 3 38,3 1 0,-3 1 0,4 3 0,-1 5 264,0 2 1,1 8-1,-3 3 1,3 5-157,2 3 1,1 5 0,4-1 0,2 5-130,2 3 1,-1-2 0,6 2 0,3-4-24,4-4 0,5 0 0,8-7 1,2-4-107,2-3 1,-3-3 0,4-6-1,2-2 14,1-5 0,1-3 0,1-1 0,-1-1-228,1-3 0,-2-3-27,-3-6 260,3 0 1,-5-4 0,2-1 0,-5-2 0,-5-1 0,-4-1-1,-1 3-562,-3 0 851,-2-4 0,-1 9 0,-1-3 0,-4 3 536,-3 1 1,-2 8-340,1 5-217,-2 11 1,8 9 0,-4 5 0,1 1 0,4 1 159,0 3-303,-3 2 1,3 6-1,-2 1 1,2-1-1,4 0-389,2 0 0,-1 1-340,5-1 0,-3-1 1,3-3-1,2-6-539,1-5 1235,2 1 0,40-55 0,-22 12 0,0-1 0</inkml:trace>
  <inkml:trace contextRef="#ctx0" brushRef="#br0" timeOffset="52">3226 5139 8139,'-4'-22'0,"0"1"0,-5 1 325,5-1 0,0 3 363,4 5 1,0 4 0,1 2 76,3 2-649,3 0 1,6 5 0,0 0 0,0 2-134,-1 2 1,1-1-93,0 5 5,0 7 1,-5 0-1,-1 5 1,0 0-1,-1 0-1074,0 2 1052,-2 2 0,-4-2 0,0-1 0,0 0 0,0-1 15,0-3 1,0-3 0,1-1-27,3 0 70,-2-6 0,5-3-174,-3-8 1,-1-3 0,6-6 0,0 0-922,3 0 1162,6-5 0,30-36 0,-17 20 0,-1 0 0</inkml:trace>
  <inkml:trace contextRef="#ctx0" brushRef="#br0" timeOffset="53">3774 4629 8139,'-5'-13'4,"-2"0"1,-1 0 0,4 1 0,3-1 50,1 0 0,5 0 0,4 1 0,4 0-78,4 4 0,-3-6 0,4 2 0,1 0-369,2-4 0,-1 0 231,1 4 1,-1-1 160,1 0 0,15 6 0,-2 1 0</inkml:trace>
  <inkml:trace contextRef="#ctx0" brushRef="#br0" timeOffset="54">3927 4782 8144,'-12'0'0,"-1"0"920,0 0-327,6 0 1,4 0-790,12 0 1,1-6 0,11-3-1,1-3-353,3-5 1,1 1 548,4-5 0,9-17 0,6-8 0,-11 12 0,0-1 0,0 1 0</inkml:trace>
  <inkml:trace contextRef="#ctx0" brushRef="#br0" timeOffset="55">4667 3825 8144,'-13'-5'0,"0"2"0,1-6 253,-1 6 0,0-2 0,0 5 0,-1 0 0,-3 1 0,-4 3 0,-2 6 302,2 6 1,-7 5-1,4 8 1,0 0-255,1 0 1,9-1 89,1 2-499,0-3 1,12 4 0,-3-6 0,2-1 0,4-1 0,3-2 0,7 1-276,3-3 0,6-4 1,-2-8-1,1-2-21,2-2 0,2-1 0,2-4 0,-1-2-45,1-5 0,-1-2 0,1-3 0,-2-3 218,-3-4 1,2 1 147,-6-1 1,-4 1 0,-5-3-1,1 3 212,-2 2 1,-2 1 685,-5 4-625,0 0 411,-5 6 0,-2 4 1,-6 10-1,0 9 395,0 7 1,1 1-817,-1 10 1,4 0-34,1 4 0,5 2 1,-1 2-1,2 4-135,2-1 0,0 3-411,0-5 0,0-1 257,0-4-583,0 1 1,6-8-1,3-6 1,2-6 724,2-5 0,22-47 0,6-11 0</inkml:trace>
  <inkml:trace contextRef="#ctx0" brushRef="#br0" timeOffset="56">4896 4170 8164,'-7'-13'-150,"3"0"510,3 0 109,1 1 0,0 3 1,1 2-121,3 1 0,-1 2-310,6 4-71,-1 0 0,5 0 1,0 1-1,-1 2 1,0 3-1,-2 0-259,-2-1 1,-4 5-1,3-1 6,-1 2 0,0 2 124,-2 0 118,-3-1 0,5 1 0,-6 0 0,0 0-114,0-1 103,0 1 1,0-4 0,0-1 34,0 2 125,0-4 178,0 5 0,2-10 663,2 4-476,3-4 0,6-1-170,-1 0 0,1 0-144,0 0 1,-5 0-6,1 0 0,-5 2 0,3 2 60,-1 4 1,-2-1-217,-4 2 1,0-5 7,0 5 1,-1-1 0,-4 5 0,-3 0-595,-3-1 1,-2-3-311,0-1 0,-4 1 900,0 4 0,-6-46 0,4-11 0</inkml:trace>
  <inkml:trace contextRef="#ctx0" brushRef="#br0" timeOffset="57">5610 3723 8164,'-12'-12'176,"5"-1"0,2 0 0,5 0 98,5 1 1,3-1-1,9 0 1,4 0 0,3 1-1,3-3-417,3-2 0,-3 3-345,3-3 0,-3 3 0,-2 3 1,-1 2-704,-2 5 1191,-4 3 0,-39 63 0,6-23 0,0 0 0</inkml:trace>
  <inkml:trace contextRef="#ctx0" brushRef="#br0" timeOffset="58">5725 3876 8164,'-13'0'419,"6"0"-292,-4-5 1,11 2-137,0-6 0,10 5 1,8-4-1,2-4-204,3-3 0,7-1 0,4-5 0,4-3-167,4-5 0,2-3-116,3-6 462,8-1 0,-14 1 1,7-10-1,1 0 1,-7 8-1,1 0 0,-1 1 1,1-1-1</inkml:trace>
  <inkml:trace contextRef="#ctx0" brushRef="#br0" timeOffset="59">6618 3047 8164,'5'-18'0,"-2"0"0,6-4 170,-6 4 1,2 5-1,-5 0 1,-1 2-1,-3 3 1,-5 3 723,-2 4 1,-2 1-642,0 0 0,-4 1 0,-1 2 1,-1 4 44,1 5 1,-5-1-178,2 10 0,-3 0-276,-1 5 1,3 1 0,2 1 0,2 2-232,2-2 1,4 3-112,3-1 0,-1-4 48,6-5 233,5-5 1,4 2 0,7-7 0,7-2 0,4-5-298,2-2 0,6-2 350,3 0 0,-1-2-51,1-2 164,-6-3 1,3-2 0,-5 1 0,-1-1 0,-1 1 46,-2-1-42,-4 1 1,-7-1 261,-2 1 1,-5 5-43,-8-1 0,-3 2-70,-6 2 0,0 0 344,1 0-219,-1 6 0,0-5 0,0 5 0,1 0 128,-1 2 1,4-2-61,1-2-139,5 3-24,-8-5 1,9 9 0,-2-3 283,3 4-324,1 1 0,0-1-360,0 1 0,0 4 0,0 0 1,1 0-239,3 1 1,-1-3 225,6 2 0,-5 1 74,4-1 0,-3 0 0,2-4 1,-2 0-446,-2-1 1,3-3 137,-2-1 510,6-5 0,3-26 0,7-12 0</inkml:trace>
  <inkml:trace contextRef="#ctx0" brushRef="#br1" timeOffset="60">14013 16576 11158,'-5'19'-486,"3"-4"1,-3 7 0,0 0 0,0 1 0,-1-2-1204,0-4 1650,2 3 1,-2 5 0,-1 8 0</inkml:trace>
  <inkml:trace contextRef="#ctx0" brushRef="#br1" timeOffset="61">13988 16793 11130,'0'-13'-3535,"0"1"3311,0-1 1,0 0 52,0 0 225,0 6 0,0-4 1,0 2 112,0-2 0,1-2 0,4 1-124,-4 4 1,5 1-207,-6 3-32,0 3-52,0-5 0,-2 10 294,-2 1 0,-20-18 0,-10-8 0</inkml:trace>
  <inkml:trace contextRef="#ctx0" brushRef="#br1" timeOffset="62">13975 16474 11130,'0'-8'-3907,"0"-1"3837,0 6 1,0-1-90,0 8 136,0-2 0,0 5 0,-1-4 1,-2 2 62,-1 3 1,-18 6-1,1 6 1</inkml:trace>
  <inkml:trace contextRef="#ctx0" brushRef="#br1" timeOffset="63">13899 16551 11130,'-5'-9'-3382,"1"1"3658,0-1 0,4 1-203,0-1 1,1 6-232,4-1 0,-3 3-4,7 1 0,-6 1 186,1 3 0,-31 9 0,-8 7 0</inkml:trace>
  <inkml:trace contextRef="#ctx0" brushRef="#br1" timeOffset="64">10124 15174 19115,'-8'0'-2514,"-1"-2"1947,-1-2 384,-1 3 1,3-5-494,-1 6 749,6 0 125,-2 0-378,5 0 0,-6 28 0,-1 8 1</inkml:trace>
  <inkml:trace contextRef="#ctx0" brushRef="#br1" timeOffset="65">13962 14906 27237,'5'-9'-6833,"-1"1"4820,0 5 3162,-4-3-3334,0 6 2113,0 0 0,45-5 1,12-2-1</inkml:trace>
  <inkml:trace contextRef="#ctx0" brushRef="#br1" timeOffset="66">21434 15084 30978,'-4'-12'-8993,"0"-1"7549,1 0 0,-4 2 0,-1 2 2110,-4 5 0,-23 8 0,-6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6C36-D7C0-FF59-68CD-C5AB4C7BF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E8AC8-AEB6-8BE8-29D5-AE81A42A8E9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30DE8D1-0480-4C01-090D-A2C92A3D04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F36A70-4D89-0040-80B0-2F665309A6B1}"/>
              </a:ext>
            </a:extLst>
          </p:cNvPr>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209610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274014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13</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9/29/25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9/29/25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9/29/25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9/29/25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customXml" Target="../ink/ink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9/29/25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13: </a:t>
            </a:r>
            <a:r>
              <a:rPr lang="nn-NO" sz="2800" dirty="0" err="1">
                <a:latin typeface="Arial Narrow" panose="020B0604020202020204" pitchFamily="34" charset="0"/>
                <a:cs typeface="Arial Narrow" panose="020B0604020202020204" pitchFamily="34" charset="0"/>
              </a:rPr>
              <a:t>Torsion</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Members</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Indeterminate</a:t>
            </a:r>
            <a:endParaRPr lang="nn-NO" sz="2800" dirty="0">
              <a:latin typeface="Arial Narrow" panose="020B0604020202020204" pitchFamily="34" charset="0"/>
              <a:cs typeface="Arial Narrow" panose="020B0604020202020204" pitchFamily="34" charset="0"/>
            </a:endParaRPr>
          </a:p>
          <a:p>
            <a:endParaRPr lang="nn-NO" sz="2800" dirty="0" err="1">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8.8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3" name="Picture 2" descr="A diagram of a pipe with a red line&#10;&#10;Description automatically generated">
            <a:extLst>
              <a:ext uri="{FF2B5EF4-FFF2-40B4-BE49-F238E27FC236}">
                <a16:creationId xmlns:a16="http://schemas.microsoft.com/office/drawing/2014/main" id="{87A11461-EB9B-443C-DFEF-17248AED15AF}"/>
              </a:ext>
            </a:extLst>
          </p:cNvPr>
          <p:cNvPicPr>
            <a:picLocks noChangeAspect="1"/>
          </p:cNvPicPr>
          <p:nvPr/>
        </p:nvPicPr>
        <p:blipFill>
          <a:blip r:embed="rId3"/>
          <a:stretch>
            <a:fillRect/>
          </a:stretch>
        </p:blipFill>
        <p:spPr>
          <a:xfrm>
            <a:off x="2932964" y="936406"/>
            <a:ext cx="6413483" cy="5921594"/>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A923465-CC05-907D-3FC3-CDDB1DE067A6}"/>
                  </a:ext>
                </a:extLst>
              </p14:cNvPr>
              <p14:cNvContentPartPr/>
              <p14:nvPr/>
            </p14:nvContentPartPr>
            <p14:xfrm>
              <a:off x="289080" y="1051200"/>
              <a:ext cx="11733480" cy="4994640"/>
            </p14:xfrm>
          </p:contentPart>
        </mc:Choice>
        <mc:Fallback xmlns="">
          <p:pic>
            <p:nvPicPr>
              <p:cNvPr id="4" name="Ink 3">
                <a:extLst>
                  <a:ext uri="{FF2B5EF4-FFF2-40B4-BE49-F238E27FC236}">
                    <a16:creationId xmlns:a16="http://schemas.microsoft.com/office/drawing/2014/main" id="{BA923465-CC05-907D-3FC3-CDDB1DE067A6}"/>
                  </a:ext>
                </a:extLst>
              </p:cNvPr>
              <p:cNvPicPr/>
              <p:nvPr/>
            </p:nvPicPr>
            <p:blipFill>
              <a:blip r:embed="rId5"/>
              <a:stretch>
                <a:fillRect/>
              </a:stretch>
            </p:blipFill>
            <p:spPr>
              <a:xfrm>
                <a:off x="272880" y="1035000"/>
                <a:ext cx="11765880" cy="5032440"/>
              </a:xfrm>
              <a:prstGeom prst="rect">
                <a:avLst/>
              </a:prstGeom>
            </p:spPr>
          </p:pic>
        </mc:Fallback>
      </mc:AlternateContent>
    </p:spTree>
    <p:extLst>
      <p:ext uri="{BB962C8B-B14F-4D97-AF65-F5344CB8AC3E}">
        <p14:creationId xmlns:p14="http://schemas.microsoft.com/office/powerpoint/2010/main" val="300199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810A8EA-C620-8E50-A7B6-D00CFB83071A}"/>
                  </a:ext>
                </a:extLst>
              </p14:cNvPr>
              <p14:cNvContentPartPr/>
              <p14:nvPr/>
            </p14:nvContentPartPr>
            <p14:xfrm>
              <a:off x="284760" y="234000"/>
              <a:ext cx="11777040" cy="6440400"/>
            </p14:xfrm>
          </p:contentPart>
        </mc:Choice>
        <mc:Fallback xmlns="">
          <p:pic>
            <p:nvPicPr>
              <p:cNvPr id="2" name="Ink 1">
                <a:extLst>
                  <a:ext uri="{FF2B5EF4-FFF2-40B4-BE49-F238E27FC236}">
                    <a16:creationId xmlns:a16="http://schemas.microsoft.com/office/drawing/2014/main" id="{9810A8EA-C620-8E50-A7B6-D00CFB83071A}"/>
                  </a:ext>
                </a:extLst>
              </p:cNvPr>
              <p:cNvPicPr/>
              <p:nvPr/>
            </p:nvPicPr>
            <p:blipFill>
              <a:blip r:embed="rId3"/>
              <a:stretch>
                <a:fillRect/>
              </a:stretch>
            </p:blipFill>
            <p:spPr>
              <a:xfrm>
                <a:off x="268560" y="217800"/>
                <a:ext cx="11809440" cy="647280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4174587-CA4F-D1F1-5E52-3E89B22E6F6D}"/>
                  </a:ext>
                </a:extLst>
              </p14:cNvPr>
              <p14:cNvContentPartPr/>
              <p14:nvPr/>
            </p14:nvContentPartPr>
            <p14:xfrm>
              <a:off x="846000" y="77760"/>
              <a:ext cx="11233800" cy="6186240"/>
            </p14:xfrm>
          </p:contentPart>
        </mc:Choice>
        <mc:Fallback xmlns="">
          <p:pic>
            <p:nvPicPr>
              <p:cNvPr id="2" name="Ink 1">
                <a:extLst>
                  <a:ext uri="{FF2B5EF4-FFF2-40B4-BE49-F238E27FC236}">
                    <a16:creationId xmlns:a16="http://schemas.microsoft.com/office/drawing/2014/main" id="{54174587-CA4F-D1F1-5E52-3E89B22E6F6D}"/>
                  </a:ext>
                </a:extLst>
              </p:cNvPr>
              <p:cNvPicPr/>
              <p:nvPr/>
            </p:nvPicPr>
            <p:blipFill>
              <a:blip r:embed="rId3"/>
              <a:stretch>
                <a:fillRect/>
              </a:stretch>
            </p:blipFill>
            <p:spPr>
              <a:xfrm>
                <a:off x="829800" y="61560"/>
                <a:ext cx="11266200" cy="6218640"/>
              </a:xfrm>
              <a:prstGeom prst="rect">
                <a:avLst/>
              </a:prstGeom>
            </p:spPr>
          </p:pic>
        </mc:Fallback>
      </mc:AlternateContent>
    </p:spTree>
    <p:extLst>
      <p:ext uri="{BB962C8B-B14F-4D97-AF65-F5344CB8AC3E}">
        <p14:creationId xmlns:p14="http://schemas.microsoft.com/office/powerpoint/2010/main" val="369457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9/29/25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04AC6-D6C9-6DDE-136E-33457F24D6C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250071-DE43-4E1A-45FB-3A8E07D9887C}"/>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2" name="Picture 1">
            <a:extLst>
              <a:ext uri="{FF2B5EF4-FFF2-40B4-BE49-F238E27FC236}">
                <a16:creationId xmlns:a16="http://schemas.microsoft.com/office/drawing/2014/main" id="{BD6D8DF9-052D-A724-72B0-B3A9170B7EF8}"/>
              </a:ext>
            </a:extLst>
          </p:cNvPr>
          <p:cNvPicPr>
            <a:picLocks noChangeAspect="1"/>
          </p:cNvPicPr>
          <p:nvPr/>
        </p:nvPicPr>
        <p:blipFill>
          <a:blip r:embed="rId2"/>
          <a:stretch>
            <a:fillRect/>
          </a:stretch>
        </p:blipFill>
        <p:spPr>
          <a:xfrm>
            <a:off x="2423159" y="34104"/>
            <a:ext cx="8213399" cy="681210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8ECC7C8-1427-324C-C055-BAAA7B640D01}"/>
                  </a:ext>
                </a:extLst>
              </p14:cNvPr>
              <p14:cNvContentPartPr/>
              <p14:nvPr/>
            </p14:nvContentPartPr>
            <p14:xfrm>
              <a:off x="362520" y="2717640"/>
              <a:ext cx="7213320" cy="3171960"/>
            </p14:xfrm>
          </p:contentPart>
        </mc:Choice>
        <mc:Fallback xmlns="">
          <p:pic>
            <p:nvPicPr>
              <p:cNvPr id="3" name="Ink 2">
                <a:extLst>
                  <a:ext uri="{FF2B5EF4-FFF2-40B4-BE49-F238E27FC236}">
                    <a16:creationId xmlns:a16="http://schemas.microsoft.com/office/drawing/2014/main" id="{C8ECC7C8-1427-324C-C055-BAAA7B640D01}"/>
                  </a:ext>
                </a:extLst>
              </p:cNvPr>
              <p:cNvPicPr/>
              <p:nvPr/>
            </p:nvPicPr>
            <p:blipFill>
              <a:blip r:embed="rId4"/>
              <a:stretch>
                <a:fillRect/>
              </a:stretch>
            </p:blipFill>
            <p:spPr>
              <a:xfrm>
                <a:off x="346320" y="2701440"/>
                <a:ext cx="7245720" cy="3204360"/>
              </a:xfrm>
              <a:prstGeom prst="rect">
                <a:avLst/>
              </a:prstGeom>
            </p:spPr>
          </p:pic>
        </mc:Fallback>
      </mc:AlternateContent>
    </p:spTree>
    <p:extLst>
      <p:ext uri="{BB962C8B-B14F-4D97-AF65-F5344CB8AC3E}">
        <p14:creationId xmlns:p14="http://schemas.microsoft.com/office/powerpoint/2010/main" val="65081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B7C04-D102-5DB5-F28E-17C7D8B1842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9239E4-A83F-EB4B-4769-9C7E89EEE48F}"/>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2" name="Picture 1">
            <a:extLst>
              <a:ext uri="{FF2B5EF4-FFF2-40B4-BE49-F238E27FC236}">
                <a16:creationId xmlns:a16="http://schemas.microsoft.com/office/drawing/2014/main" id="{155E09E9-2133-BD5B-5ADE-A4383D2FFF20}"/>
              </a:ext>
            </a:extLst>
          </p:cNvPr>
          <p:cNvPicPr>
            <a:picLocks noChangeAspect="1"/>
          </p:cNvPicPr>
          <p:nvPr/>
        </p:nvPicPr>
        <p:blipFill>
          <a:blip r:embed="rId2"/>
          <a:stretch>
            <a:fillRect/>
          </a:stretch>
        </p:blipFill>
        <p:spPr>
          <a:xfrm>
            <a:off x="920083" y="123473"/>
            <a:ext cx="10351834" cy="595882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2D882E9-2A97-F1F0-38F7-6DEDAFA42243}"/>
                  </a:ext>
                </a:extLst>
              </p14:cNvPr>
              <p14:cNvContentPartPr/>
              <p14:nvPr/>
            </p14:nvContentPartPr>
            <p14:xfrm>
              <a:off x="7062480" y="5012640"/>
              <a:ext cx="1026000" cy="1207080"/>
            </p14:xfrm>
          </p:contentPart>
        </mc:Choice>
        <mc:Fallback xmlns="">
          <p:pic>
            <p:nvPicPr>
              <p:cNvPr id="3" name="Ink 2">
                <a:extLst>
                  <a:ext uri="{FF2B5EF4-FFF2-40B4-BE49-F238E27FC236}">
                    <a16:creationId xmlns:a16="http://schemas.microsoft.com/office/drawing/2014/main" id="{C2D882E9-2A97-F1F0-38F7-6DEDAFA42243}"/>
                  </a:ext>
                </a:extLst>
              </p:cNvPr>
              <p:cNvPicPr/>
              <p:nvPr/>
            </p:nvPicPr>
            <p:blipFill>
              <a:blip r:embed="rId4"/>
              <a:stretch>
                <a:fillRect/>
              </a:stretch>
            </p:blipFill>
            <p:spPr>
              <a:xfrm>
                <a:off x="7046280" y="4996440"/>
                <a:ext cx="1058400" cy="1239480"/>
              </a:xfrm>
              <a:prstGeom prst="rect">
                <a:avLst/>
              </a:prstGeom>
            </p:spPr>
          </p:pic>
        </mc:Fallback>
      </mc:AlternateContent>
    </p:spTree>
    <p:extLst>
      <p:ext uri="{BB962C8B-B14F-4D97-AF65-F5344CB8AC3E}">
        <p14:creationId xmlns:p14="http://schemas.microsoft.com/office/powerpoint/2010/main" val="380839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AA9E4-4587-7F69-62AB-EDB49FADACE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7BF860-0230-6FB0-5C41-D2D3468EB6B9}"/>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2" name="Picture 1">
            <a:extLst>
              <a:ext uri="{FF2B5EF4-FFF2-40B4-BE49-F238E27FC236}">
                <a16:creationId xmlns:a16="http://schemas.microsoft.com/office/drawing/2014/main" id="{44A83F6F-1005-BC03-9CFE-A4C9E933EA0B}"/>
              </a:ext>
            </a:extLst>
          </p:cNvPr>
          <p:cNvPicPr>
            <a:picLocks noChangeAspect="1"/>
          </p:cNvPicPr>
          <p:nvPr/>
        </p:nvPicPr>
        <p:blipFill>
          <a:blip r:embed="rId2"/>
          <a:stretch>
            <a:fillRect/>
          </a:stretch>
        </p:blipFill>
        <p:spPr>
          <a:xfrm>
            <a:off x="2529334" y="17707"/>
            <a:ext cx="8196886" cy="679534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5A5018C-6EE8-31DF-BFE8-C6153A5B5B4B}"/>
                  </a:ext>
                </a:extLst>
              </p14:cNvPr>
              <p14:cNvContentPartPr/>
              <p14:nvPr/>
            </p14:nvContentPartPr>
            <p14:xfrm>
              <a:off x="3520800" y="2754360"/>
              <a:ext cx="7340400" cy="3860280"/>
            </p14:xfrm>
          </p:contentPart>
        </mc:Choice>
        <mc:Fallback xmlns="">
          <p:pic>
            <p:nvPicPr>
              <p:cNvPr id="3" name="Ink 2">
                <a:extLst>
                  <a:ext uri="{FF2B5EF4-FFF2-40B4-BE49-F238E27FC236}">
                    <a16:creationId xmlns:a16="http://schemas.microsoft.com/office/drawing/2014/main" id="{55A5018C-6EE8-31DF-BFE8-C6153A5B5B4B}"/>
                  </a:ext>
                </a:extLst>
              </p:cNvPr>
              <p:cNvPicPr/>
              <p:nvPr/>
            </p:nvPicPr>
            <p:blipFill>
              <a:blip r:embed="rId4"/>
              <a:stretch>
                <a:fillRect/>
              </a:stretch>
            </p:blipFill>
            <p:spPr>
              <a:xfrm>
                <a:off x="3498840" y="2732400"/>
                <a:ext cx="7378200" cy="3898080"/>
              </a:xfrm>
              <a:prstGeom prst="rect">
                <a:avLst/>
              </a:prstGeom>
            </p:spPr>
          </p:pic>
        </mc:Fallback>
      </mc:AlternateContent>
    </p:spTree>
    <p:extLst>
      <p:ext uri="{BB962C8B-B14F-4D97-AF65-F5344CB8AC3E}">
        <p14:creationId xmlns:p14="http://schemas.microsoft.com/office/powerpoint/2010/main" val="90761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D421-22F6-6FC4-F13E-D3042EF0D07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C7088FF-B5CC-F344-2830-ACB95E21C821}"/>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8.7 from Lecture Book</a:t>
            </a:r>
          </a:p>
        </p:txBody>
      </p:sp>
      <p:sp>
        <p:nvSpPr>
          <p:cNvPr id="6" name="Slide Number">
            <a:extLst>
              <a:ext uri="{FF2B5EF4-FFF2-40B4-BE49-F238E27FC236}">
                <a16:creationId xmlns:a16="http://schemas.microsoft.com/office/drawing/2014/main" id="{483D8A1C-43F1-8F54-444B-CFACFBCCA47E}"/>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3" name="Picture 2">
            <a:extLst>
              <a:ext uri="{FF2B5EF4-FFF2-40B4-BE49-F238E27FC236}">
                <a16:creationId xmlns:a16="http://schemas.microsoft.com/office/drawing/2014/main" id="{B4241ABC-0062-F9A2-CDCD-93E756989D4B}"/>
              </a:ext>
            </a:extLst>
          </p:cNvPr>
          <p:cNvPicPr>
            <a:picLocks noChangeAspect="1"/>
          </p:cNvPicPr>
          <p:nvPr/>
        </p:nvPicPr>
        <p:blipFill>
          <a:blip r:embed="rId3"/>
          <a:stretch>
            <a:fillRect/>
          </a:stretch>
        </p:blipFill>
        <p:spPr>
          <a:xfrm>
            <a:off x="1368579" y="1040732"/>
            <a:ext cx="9454841" cy="5449242"/>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E5999FC-3568-A687-6DDD-BAB33483DFBD}"/>
                  </a:ext>
                </a:extLst>
              </p14:cNvPr>
              <p14:cNvContentPartPr/>
              <p14:nvPr/>
            </p14:nvContentPartPr>
            <p14:xfrm>
              <a:off x="330840" y="1693800"/>
              <a:ext cx="11117880" cy="4097520"/>
            </p14:xfrm>
          </p:contentPart>
        </mc:Choice>
        <mc:Fallback xmlns="">
          <p:pic>
            <p:nvPicPr>
              <p:cNvPr id="4" name="Ink 3">
                <a:extLst>
                  <a:ext uri="{FF2B5EF4-FFF2-40B4-BE49-F238E27FC236}">
                    <a16:creationId xmlns:a16="http://schemas.microsoft.com/office/drawing/2014/main" id="{FE5999FC-3568-A687-6DDD-BAB33483DFBD}"/>
                  </a:ext>
                </a:extLst>
              </p:cNvPr>
              <p:cNvPicPr/>
              <p:nvPr/>
            </p:nvPicPr>
            <p:blipFill>
              <a:blip r:embed="rId5"/>
              <a:stretch>
                <a:fillRect/>
              </a:stretch>
            </p:blipFill>
            <p:spPr>
              <a:xfrm>
                <a:off x="314640" y="1677600"/>
                <a:ext cx="11150280" cy="4129920"/>
              </a:xfrm>
              <a:prstGeom prst="rect">
                <a:avLst/>
              </a:prstGeom>
            </p:spPr>
          </p:pic>
        </mc:Fallback>
      </mc:AlternateContent>
    </p:spTree>
    <p:extLst>
      <p:ext uri="{BB962C8B-B14F-4D97-AF65-F5344CB8AC3E}">
        <p14:creationId xmlns:p14="http://schemas.microsoft.com/office/powerpoint/2010/main" val="52359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E6E-93D4-0A24-1819-477819E40A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B7ACC6-9B92-900A-FE20-87261173BB3F}"/>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B883019-D09A-D6C9-BA99-B884B9189393}"/>
                  </a:ext>
                </a:extLst>
              </p14:cNvPr>
              <p14:cNvContentPartPr/>
              <p14:nvPr/>
            </p14:nvContentPartPr>
            <p14:xfrm>
              <a:off x="555480" y="376920"/>
              <a:ext cx="11239920" cy="6043320"/>
            </p14:xfrm>
          </p:contentPart>
        </mc:Choice>
        <mc:Fallback xmlns="">
          <p:pic>
            <p:nvPicPr>
              <p:cNvPr id="2" name="Ink 1">
                <a:extLst>
                  <a:ext uri="{FF2B5EF4-FFF2-40B4-BE49-F238E27FC236}">
                    <a16:creationId xmlns:a16="http://schemas.microsoft.com/office/drawing/2014/main" id="{2B883019-D09A-D6C9-BA99-B884B9189393}"/>
                  </a:ext>
                </a:extLst>
              </p:cNvPr>
              <p:cNvPicPr/>
              <p:nvPr/>
            </p:nvPicPr>
            <p:blipFill>
              <a:blip r:embed="rId3"/>
              <a:stretch>
                <a:fillRect/>
              </a:stretch>
            </p:blipFill>
            <p:spPr>
              <a:xfrm>
                <a:off x="539280" y="360720"/>
                <a:ext cx="11272320" cy="6075720"/>
              </a:xfrm>
              <a:prstGeom prst="rect">
                <a:avLst/>
              </a:prstGeom>
            </p:spPr>
          </p:pic>
        </mc:Fallback>
      </mc:AlternateContent>
    </p:spTree>
    <p:extLst>
      <p:ext uri="{BB962C8B-B14F-4D97-AF65-F5344CB8AC3E}">
        <p14:creationId xmlns:p14="http://schemas.microsoft.com/office/powerpoint/2010/main" val="251214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68CD-AAF1-0B19-5E04-483B7DF99B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3E9CB2-86D7-7D76-7198-1F1DCA5F47B4}"/>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49528F5-3E82-AF69-56C6-59074852AAC3}"/>
                  </a:ext>
                </a:extLst>
              </p14:cNvPr>
              <p14:cNvContentPartPr/>
              <p14:nvPr/>
            </p14:nvContentPartPr>
            <p14:xfrm>
              <a:off x="730440" y="114840"/>
              <a:ext cx="10161360" cy="6693120"/>
            </p14:xfrm>
          </p:contentPart>
        </mc:Choice>
        <mc:Fallback xmlns="">
          <p:pic>
            <p:nvPicPr>
              <p:cNvPr id="2" name="Ink 1">
                <a:extLst>
                  <a:ext uri="{FF2B5EF4-FFF2-40B4-BE49-F238E27FC236}">
                    <a16:creationId xmlns:a16="http://schemas.microsoft.com/office/drawing/2014/main" id="{F49528F5-3E82-AF69-56C6-59074852AAC3}"/>
                  </a:ext>
                </a:extLst>
              </p:cNvPr>
              <p:cNvPicPr/>
              <p:nvPr/>
            </p:nvPicPr>
            <p:blipFill>
              <a:blip r:embed="rId3"/>
              <a:stretch>
                <a:fillRect/>
              </a:stretch>
            </p:blipFill>
            <p:spPr>
              <a:xfrm>
                <a:off x="714240" y="98640"/>
                <a:ext cx="10193760" cy="6725520"/>
              </a:xfrm>
              <a:prstGeom prst="rect">
                <a:avLst/>
              </a:prstGeom>
            </p:spPr>
          </p:pic>
        </mc:Fallback>
      </mc:AlternateContent>
    </p:spTree>
    <p:extLst>
      <p:ext uri="{BB962C8B-B14F-4D97-AF65-F5344CB8AC3E}">
        <p14:creationId xmlns:p14="http://schemas.microsoft.com/office/powerpoint/2010/main" val="6014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2777-4249-AFBE-FEF5-9BE1512995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B335A7-659B-6AA8-2C41-FEA6853975E2}"/>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B269E78-43EF-044E-367E-530EAA7FE53D}"/>
                  </a:ext>
                </a:extLst>
              </p14:cNvPr>
              <p14:cNvContentPartPr/>
              <p14:nvPr/>
            </p14:nvContentPartPr>
            <p14:xfrm>
              <a:off x="178560" y="34560"/>
              <a:ext cx="10841040" cy="6630840"/>
            </p14:xfrm>
          </p:contentPart>
        </mc:Choice>
        <mc:Fallback xmlns="">
          <p:pic>
            <p:nvPicPr>
              <p:cNvPr id="2" name="Ink 1">
                <a:extLst>
                  <a:ext uri="{FF2B5EF4-FFF2-40B4-BE49-F238E27FC236}">
                    <a16:creationId xmlns:a16="http://schemas.microsoft.com/office/drawing/2014/main" id="{CB269E78-43EF-044E-367E-530EAA7FE53D}"/>
                  </a:ext>
                </a:extLst>
              </p:cNvPr>
              <p:cNvPicPr/>
              <p:nvPr/>
            </p:nvPicPr>
            <p:blipFill>
              <a:blip r:embed="rId3"/>
              <a:stretch>
                <a:fillRect/>
              </a:stretch>
            </p:blipFill>
            <p:spPr>
              <a:xfrm>
                <a:off x="162360" y="18360"/>
                <a:ext cx="10873440" cy="6663240"/>
              </a:xfrm>
              <a:prstGeom prst="rect">
                <a:avLst/>
              </a:prstGeom>
            </p:spPr>
          </p:pic>
        </mc:Fallback>
      </mc:AlternateContent>
    </p:spTree>
    <p:extLst>
      <p:ext uri="{BB962C8B-B14F-4D97-AF65-F5344CB8AC3E}">
        <p14:creationId xmlns:p14="http://schemas.microsoft.com/office/powerpoint/2010/main" val="100986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52D9-70E8-A602-F13B-3B43FCD15E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1186A9-62A0-11F3-5DB2-5B8B104D25B3}"/>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C9E946F-EEC1-A11B-1097-EDEE8D155669}"/>
                  </a:ext>
                </a:extLst>
              </p14:cNvPr>
              <p14:cNvContentPartPr/>
              <p14:nvPr/>
            </p14:nvContentPartPr>
            <p14:xfrm>
              <a:off x="1521360" y="335520"/>
              <a:ext cx="7636680" cy="3903840"/>
            </p14:xfrm>
          </p:contentPart>
        </mc:Choice>
        <mc:Fallback xmlns="">
          <p:pic>
            <p:nvPicPr>
              <p:cNvPr id="2" name="Ink 1">
                <a:extLst>
                  <a:ext uri="{FF2B5EF4-FFF2-40B4-BE49-F238E27FC236}">
                    <a16:creationId xmlns:a16="http://schemas.microsoft.com/office/drawing/2014/main" id="{9C9E946F-EEC1-A11B-1097-EDEE8D155669}"/>
                  </a:ext>
                </a:extLst>
              </p:cNvPr>
              <p:cNvPicPr/>
              <p:nvPr/>
            </p:nvPicPr>
            <p:blipFill>
              <a:blip r:embed="rId3"/>
              <a:stretch>
                <a:fillRect/>
              </a:stretch>
            </p:blipFill>
            <p:spPr>
              <a:xfrm>
                <a:off x="1505160" y="319320"/>
                <a:ext cx="7669080" cy="3936240"/>
              </a:xfrm>
              <a:prstGeom prst="rect">
                <a:avLst/>
              </a:prstGeom>
            </p:spPr>
          </p:pic>
        </mc:Fallback>
      </mc:AlternateContent>
    </p:spTree>
    <p:extLst>
      <p:ext uri="{BB962C8B-B14F-4D97-AF65-F5344CB8AC3E}">
        <p14:creationId xmlns:p14="http://schemas.microsoft.com/office/powerpoint/2010/main" val="4159628553"/>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26453</TotalTime>
  <Words>51</Words>
  <Application>Microsoft Office PowerPoint</Application>
  <PresentationFormat>Widescreen</PresentationFormat>
  <Paragraphs>29</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Purdue2</vt:lpstr>
      <vt:lpstr>MECHANICS OF MATERIALS</vt:lpstr>
      <vt:lpstr>PowerPoint Presentation</vt:lpstr>
      <vt:lpstr>PowerPoint Presentation</vt:lpstr>
      <vt:lpstr>PowerPoint Presentation</vt:lpstr>
      <vt:lpstr>Example 8.7 from Lecture Book</vt:lpstr>
      <vt:lpstr>PowerPoint Presentation</vt:lpstr>
      <vt:lpstr>PowerPoint Presentation</vt:lpstr>
      <vt:lpstr>PowerPoint Presentation</vt:lpstr>
      <vt:lpstr>PowerPoint Presentation</vt:lpstr>
      <vt:lpstr>Example 8.8 from Lecture Book</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46</cp:revision>
  <dcterms:created xsi:type="dcterms:W3CDTF">2023-01-09T07:57:13Z</dcterms:created>
  <dcterms:modified xsi:type="dcterms:W3CDTF">2025-09-29T12:42:35Z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