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2.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3.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4.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5.xml" ContentType="application/vnd.openxmlformats-officedocument.presentationml.notesSlide+xml"/>
  <Override PartName="/ppt/ink/ink26.xml" ContentType="application/inkml+xml"/>
  <Override PartName="/ppt/ink/ink27.xml" ContentType="application/inkml+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28"/>
  </p:notesMasterIdLst>
  <p:sldIdLst>
    <p:sldId id="257" r:id="rId2"/>
    <p:sldId id="373" r:id="rId3"/>
    <p:sldId id="374" r:id="rId4"/>
    <p:sldId id="375" r:id="rId5"/>
    <p:sldId id="376" r:id="rId6"/>
    <p:sldId id="377" r:id="rId7"/>
    <p:sldId id="378" r:id="rId8"/>
    <p:sldId id="379" r:id="rId9"/>
    <p:sldId id="380" r:id="rId10"/>
    <p:sldId id="381" r:id="rId11"/>
    <p:sldId id="382" r:id="rId12"/>
    <p:sldId id="301" r:id="rId13"/>
    <p:sldId id="309" r:id="rId14"/>
    <p:sldId id="308" r:id="rId15"/>
    <p:sldId id="370" r:id="rId16"/>
    <p:sldId id="342" r:id="rId17"/>
    <p:sldId id="368" r:id="rId18"/>
    <p:sldId id="311" r:id="rId19"/>
    <p:sldId id="307" r:id="rId20"/>
    <p:sldId id="365" r:id="rId21"/>
    <p:sldId id="371" r:id="rId22"/>
    <p:sldId id="367" r:id="rId23"/>
    <p:sldId id="372" r:id="rId24"/>
    <p:sldId id="384" r:id="rId25"/>
    <p:sldId id="383" r:id="rId26"/>
    <p:sldId id="262" r:id="rId27"/>
  </p:sldIdLst>
  <p:sldSz cx="12192000" cy="6858000"/>
  <p:notesSz cx="6858000" cy="9144000"/>
  <p:embeddedFontLst>
    <p:embeddedFont>
      <p:font typeface="Acumin Pro" panose="020B0504020202020204" pitchFamily="34" charset="77"/>
      <p:regular r:id="rId29"/>
      <p:bold r:id="rId30"/>
      <p:italic r:id="rId31"/>
      <p:boldItalic r:id="rId32"/>
    </p:embeddedFont>
    <p:embeddedFont>
      <p:font typeface="Acumin Pro ExtraCondensed" panose="020B0508020202020204" pitchFamily="34" charset="77"/>
      <p:regular r:id="rId33"/>
      <p:bold r:id="rId34"/>
      <p:italic r:id="rId35"/>
      <p:boldItalic r:id="rId36"/>
    </p:embeddedFont>
    <p:embeddedFont>
      <p:font typeface="Acumin Pro ExtraCondensed Smbd" panose="020B0708020202020204" pitchFamily="34" charset="77"/>
      <p:regular r:id="rId37"/>
      <p:bold r:id="rId38"/>
      <p:italic r:id="rId39"/>
      <p:boldItalic r:id="rId40"/>
    </p:embeddedFont>
    <p:embeddedFont>
      <p:font typeface="Acumin Pro Medium" panose="020B0604020202020204" pitchFamily="34" charset="77"/>
      <p:regular r:id="rId41"/>
      <p:italic r:id="rId42"/>
    </p:embeddedFont>
    <p:embeddedFont>
      <p:font typeface="Acumin Pro Semibold" panose="020B0704020202020204" pitchFamily="34" charset="77"/>
      <p:regular r:id="rId43"/>
      <p:bold r:id="rId44"/>
      <p:italic r:id="rId45"/>
      <p:boldItalic r:id="rId46"/>
    </p:embeddedFont>
    <p:embeddedFont>
      <p:font typeface="Acumin Pro SemiCondensed" panose="020B0506020202020204" pitchFamily="34" charset="77"/>
      <p:regular r:id="rId47"/>
      <p:bold r:id="rId48"/>
      <p:italic r:id="rId49"/>
      <p:boldItalic r:id="rId50"/>
    </p:embeddedFont>
    <p:embeddedFont>
      <p:font typeface="Arial Narrow" panose="020B0606020202030204" pitchFamily="34" charset="0"/>
      <p:regular r:id="rId51"/>
      <p:bold r:id="rId52"/>
      <p:italic r:id="rId53"/>
      <p:boldItalic r:id="rId54"/>
    </p:embeddedFont>
    <p:embeddedFont>
      <p:font typeface="United Sans Cd Md" pitchFamily="2" charset="77"/>
      <p:regular r:id="rId55"/>
    </p:embeddedFont>
    <p:embeddedFont>
      <p:font typeface="United Sans Reg Medium" pitchFamily="2" charset="77"/>
      <p:regular r:id="rId5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91" autoAdjust="0"/>
    <p:restoredTop sz="86401"/>
  </p:normalViewPr>
  <p:slideViewPr>
    <p:cSldViewPr snapToGrid="0" snapToObjects="1">
      <p:cViewPr varScale="1">
        <p:scale>
          <a:sx n="119" d="100"/>
          <a:sy n="119" d="100"/>
        </p:scale>
        <p:origin x="856"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224"/>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font" Target="fonts/font2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font" Target="fonts/font28.fntdata"/><Relationship Id="rId8" Type="http://schemas.openxmlformats.org/officeDocument/2006/relationships/slide" Target="slides/slide7.xml"/><Relationship Id="rId51" Type="http://schemas.openxmlformats.org/officeDocument/2006/relationships/font" Target="fonts/font2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3.fntdata"/><Relationship Id="rId54"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6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3T01:20:42.525"/>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brush xml:id="br2">
      <inkml:brushProperty name="width" value="0.12095" units="cm"/>
      <inkml:brushProperty name="height" value="0.12095" units="cm"/>
      <inkml:brushProperty name="color" value="#FF0000"/>
    </inkml:brush>
  </inkml:definitions>
  <inkml:trace contextRef="#ctx0" brushRef="#br0">8709 6541 8202,'0'7'-2160,"0"-1"2079,0-6 1,-1 0 108,-4 0 1,-2 0 1,-6 0 20,6-6 1,0 5-1,3-3 111,-4 2-83,2-3 1,-1 3 0,4-3 0,-3 0 200,-1 1-199,4 0-87,-2 4 33,5-6 0,1 5-9,3-4 0,3 4 0,6 1 39,0 0 0,4 0 0,1 0 0,2 0 81,3 0 0,2 0-73,5 0-64,3 0 0,5 0 1,0 0-1,0 0 1,1 0-169,-1 0 152,-5 0 1,2 0-1,-5 0 1,-2 0-1,-1 0-72,-2 0 1,-5 4-238,-3 1 143,-3 4 93,-1-7 0,-6 9-131,-2-2 79,-4-4 0,-2 1 54,-4-6-81,4 0 168,-10 6 0,-14-11 0,-9 4 0</inkml:trace>
  <inkml:trace contextRef="#ctx0" brushRef="#br0" timeOffset="1">8811 6643 8189,'13'0'-206,"-5"5"-255,1-1-338,-1 0 719,-1-4 1,-2 0 95,-10 0 0,4 1 167,-3 4-39,2-4-84,2 5 1,0-1 105,0 4-132,0-3 0,6 1 0,2-4 1,5 1-1,3-1 35,1-2-67,5 5 0,-2-5 0,7 3 0,1-2 0,2-2 28,-1 0-48,3 0 0,-5 0 1,3 0-1,-3 0 1,-2 0-24,1 0 1,-2 0 35,-3 0 1,-3 0 0,-5 0 0,-1 1-23,-4 3-11,3-2 10,-9 4-79,3-6 20,-5 0-74,0 0 16,-5 0 145,3 5 0,-26-9 0,0 3 0</inkml:trace>
  <inkml:trace contextRef="#ctx0" brushRef="#br0" timeOffset="2">10991 5508 5808,'0'-7'1,"6"2"1,1 5 0</inkml:trace>
  <inkml:trace contextRef="#ctx0" brushRef="#br0" timeOffset="3">11106 5547 5746,'7'0'0,"5"5"0,-5 2 0</inkml:trace>
  <inkml:trace contextRef="#ctx0" brushRef="#br0" timeOffset="4">11119 5610 8189,'-9'5'-1680,"1"0"917,-2 2 763,4-4 0,-4 4 0,5-4 0,-2 1 0,-2 1 0,2 0 0,-4-2 0,2 6 0,4-6 0,5 8 0,7-4 0</inkml:trace>
  <inkml:trace contextRef="#ctx0" brushRef="#br0" timeOffset="5">10864 6478 6204,'-7'1'-458,"1"2"458,0 1 0,1 2 0,-4-2 0,4-3 0,-1 5 65,-3-6 0,2 0-27,-1 0 0,4 0-16,-5 0-38,1 0 35,1 0-73,-5 0-36,11 0 82,-5 0 1,12 0 7,2 0 0,21 6 0,5 1 0</inkml:trace>
  <inkml:trace contextRef="#ctx0" brushRef="#br0" timeOffset="6">10991 5457 6207,'0'-7'-201,"0"2"0,0 3 253,0-2 4,0 3 41,0-5 6,-5 6-36,3-6 1,-5 5 33,3-3-76,3 2 0,-7 2 0,6-1-16,-3-3 8,1 2-31,4-4 24,0 6 205,0 0-256,0 6 51,0-4 0,2 7-49,2-4 36,-3-1 1,6 2-8,-2 2 1,-4-1 6,3 2 0,-2-5 2,-2 4 1,1-3-1,2 3 1,1 2 0,0-3 0,-4 2 0,0-5 0,0 4 0,0-3 0,2 3 0,2 2 0,-3-4 0,5 1 17,-6-3 9,0-2 0,0 5 209,0-3-173,0-3 19,0 5-58,0-6-31,0 0 7,0-6-15,0 5-29,0-5 45,0 6 1,0-1-1,0-3 0,0-5 0,0 2-3,0-2 1,2 5 4,2-4 7,-3-1 0,11 1 1,-5-1-1,1-1 1,1-1-3,1-2 1,1-1-8,2-3 1,1 3-1,3-3 1,-3-2 0,4 2 0,-1 0 0,0-1 0,5 4-8,-5-3 1,0 3 8,-5 1-8,7 0 0,-9 0 1,2 1-1,0 0 1,-2 2-1,-2 2 1,2 4-75,-6-5 72,1 6-8,-5-2 1,0 3 17,0-2-1,0 3 7,0-11-8,0 11 0,-2-5 10,-2 6-2,3 0-4,-5 0-4,6 0 0,-2 0-29,-2 0-5,3 0 18,-11 6 1,5 1 0,-4 6-28,3-1 1,-4 3 31,4 2 0,-5-2-2,-4 6 1,1 1 0,-5 5 0,-2 2-9,-1 5 1,-1-1 20,-1 1 0,1-1 8,-1 1-12,7-3 1,0-7 0,6-3 0,1-4 0,-1-4 35,0-5-34,0 4 0,5-11-2,-1 3 17,7-2 1,-4-4 0,6-2 40,0-4 0,0-4-15,0-1 1,0 1-35,0-1 1,4 0 0,2-1-1,-1-2-17,1-1 0,3 0 20,-5 5 0,6-5-18,-2 0 1,-1 0 0,0 4 0,-1 0 15,-3 0 0,3 1 11,-2-1 0,2 2-2,-2 2 1,-3-2 0,3 2 2,-2-2 71,-2 4-72,0-4-2,0 9-101,0-4 62,0 6 0,0 2-11,0 2 1,0-1 2,0 5 39,0 1 0,0 4-24,0-1 26,0 1 0,0 0 0,0 0 0,1-1 0,2 1 11,1 0 0,1 0-17,-5-1 1,0 1-3,0 0 1,0 0-1,1-1 1,2 1 0,1 0-7,0 0 0,-2-2 23,2-2 0,-1-4 25,5-5-22,1 0 0,4-1-20,-1-3 1,5-9-1,0-7 1,-1-3 3,-2-2 1,3 2-1,0-7 0,4 3-73,-4 2 64,0-1 0,-4 2 0,0 3 0,0 3 1,-1 1-47,1 0 29,-6 0 1,0 10 8,-2 2-8,-4 4 0,5 1-23,-12 0-22,5 0 1,-5 1-13,6 4 1,-4-3-189,-1 7 167,1-6 1,3 8 97,-4-2 0,-13 19 0,-9 6 0</inkml:trace>
  <inkml:trace contextRef="#ctx0" brushRef="#br0" timeOffset="7">10953 6465 8189,'7'-2'-511,"-1"0"-120,0-3 1,-5 0 0,5 2 579,-1-1 51,-3-1 0,3 0 0,-10-2 0,-2-6 0</inkml:trace>
  <inkml:trace contextRef="#ctx0" brushRef="#br0" timeOffset="8">10953 6427 8189,'7'0'-1865,"-1"0"1736,-6 0 263,0 0-108,6 5 5,-5-3-40,5 3 0,-6-3 1,0 2-1,1 3-10,3 0 43,-2-1 0,5-5 0,-3 2 56,5 1 1,-2 1-1,1-5-49,2 0 0,-3-2 0,2-1-32,1-1 1,1-6-1,2 3 1,-1-1-8,1-1 1,0 1-1,0-4 1,-1 2-6,1 2 0,0-1 0,0-3 0,-2-1 3,-3 0 0,2 4 4,-5 1 5,5-1 1,-9 1 0,3-1-13,-2 0-78,-2 3-8,0 0-127,0 6 165,0 0 0,-40 17 1,-10 4-1</inkml:trace>
  <inkml:trace contextRef="#ctx0" brushRef="#br0" timeOffset="9">10953 6860 8228,'9'0'-910,"-2"-1"324,-2-4 622,0-2 0,-5-1 0,-2 1-114,-2 1 145,3 2-122,-5 4 1,4 0-1,-2 0 45,-4 0 1,-4 0 0,0 0 0,-3 0 10,-2 0 1,2 0 226,-6 0-206,5 0 0,-8 4 1,3 0-1,-5-1 1,-2-1 162,-2-2-187,-5 0 0,2 0 1,-5 0-1,-2 1 0,-1 2-28,-1 1 13,-12 0 1,7-2-1,-8 1 1,2 1 0,2 0-58,0 2 1,-4-5 0,0 5 0,1-2 40,2 0 0,1 1 28,0-5 0,0 4 10,0 0 0,1 0 0,2-4 0,1 0 25,-1 0 1,-5 0 3,2 0 1,-2 2-788,6 2 769,3-3 1,-6 5 0,5-5 0,-2 2 0,2 3-35,1 1 1,-3-3-4,5 5 0,-6-6-38,1 1 59,3 3 0,4-6 0,8 4 0,0-4 0,4-1 57,1 0 0,7 0-59,3 0 1,-1 0 215,1 0-40,0 0 0,4 0 1,0 0-1,1 0 1,-1 0-85,0 0 1,0 0-33,1 0 1,3 0-7,1 0-72,5 0 0,-4 1 0,4 4 47,-1 3-283,-1-2 241,5 5-2,0-4 0,0 2 0,0-1 0,0 2 1,0 2 17,0 0 0,0-3 9,0-1-9,0 1 0,0 4 1,0 1-1,0 1 0,0 4 19,0 1 0,0 1-17,0 4 1,-1 6 8,-3 3-10,2 3 0,-5 9 0,4 5 0,-1 7 0,1 4 1,2 2 0,1 4-3,0 0 0,0-30 0,0 0-1414,0 35 1413,0-34 1,0 0 0,0 26 0,1 1 0,2-3-1,3-7-35,1-3 0,1-7 32,5-12 1,-4 0-1,-1-8 4,1 8 1,2-18 0,-1 5 0,-3-4 0,0-2 0,0 2 1,0 2-1,2-2 1,-2-3-2,-3 3 0,-2-3 1,3 3-1,-3 0 1,0-1 619,3-2 1,3-1-631,-4-1 1,5-3 60,-5-1-53,6-5 1,-7 4-1,5-4 1,2 1 50,2-1 1,0-1-56,1-2 0,0 0 85,0 0-74,5 0 1,-4 0-1,5 0 1,-2 0 0,1 0 16,2 0 0,5 1-6,5 3 1,1-2-1,-1 2 36,3-3 0,11 1 0,2 1 1,4 1-1,1-1-11,0-2 0,6-1 108,2 0 1,13 0-163,-34 0 0,1 0 1,1 0-1,-1-1 1,0-1-1,0 0 0,1-2 1,0 0 66,0 1 0,0-1 1,3-1-1,-1-1-204,-1 2 1,-1 0-1,3-1 1,-1 0 144,-1 0 0,-1 1 0,-2-2 0,0 1 0,-1 1 0,0 1 0,0-1 0,0-1-74,33-3 1,-33 6-1,-1-1-86,23-5 0,2 4 140,-1-5 0,-1 6 0,-8-2 0,-4 0 32,-2 1 1,-11-1 17,0 0 0,-3 4 60,-5-3 1,-3 2 0,-11 1-1,1-2-46,0-1 803,-6-1-728,-1 5 13,-6 0 0,0-1-323,0-3 1,-5 1 83,1-6 0,-4 5-366,3-4 328,1-1 1,4-4-1,0 1 1,0-1 149,0 0 0,9-22 0,5-11 0,0-2 0,0-1 0</inkml:trace>
  <inkml:trace contextRef="#ctx0" brushRef="#br0" timeOffset="10">11157 6937 8206,'0'-9'-605,"0"1"1,0-2 217,0-2 405,0 5 1,-4-4-1,-2 4 1,1-2 0,-3 2-1,3 0 400,-1 0-343,-4-1 1,5-1-79,-4 1-58,-2 5 61,9-3 1,-5 6 0,4 1 0,-1 4-38,1 3 0,2 5 0,1 3 0,0 2 40,0 2 1,0 5-1,0 5 1,0 0 64,0 1 1,0 3 7,0 8-65,0-2 0,4 8 0,2-4 0,-1 3 0,1 4 1,-2 4-1,1 3 17,-1 3 0,0 3-32,-4 4 0,0 1 1,0-32-1,0 0 1,0 34-2,0-2 1,-4 1-262,0-2 1,-1-4 260,5-1 1,0-6 0,0-12 0,2-6 4,2-8 0,-1-2 64,5-3 1,-1-3 67,2-11-111,2 1 1,-5 0 0,2 0-1,-2-1 1,-2 1-14,1 0 1,-1-5-9,-4 1 505,0-1-486,0 0-34,0 3 13,0-10 1,-2 5 67,-2-6-86,3 0 0,-6 0-182,2 0-2,4 0 1,-6 0 174,3 0-449,2 0 478,-3 0 0,10-11 0,2-4 0</inkml:trace>
  <inkml:trace contextRef="#ctx0" brushRef="#br0" timeOffset="11">1339 6210 7842,'-13'-6'50,"0"3"0,2-5 0,1-1 1,2 1 328,-2-1 1,4 5 0,0-3 202,1 1-621,3 2 90,-3 10 0,10 1 1,4 7-1,2 3 1,3 4 170,3 3-195,-3 7 1,9-1-1,-4 7 1,0 4-1,3 2 1,-1 2-1,0-1-255,2 0 101,-5-2 0,5-3 0,-5-3 1,1-2-1,-1-4 0,-4-4 1,-2-7-937,-4-6 0,-4-1 448,5-8 1,-6-6 614,1-6 0,-2-24 0,-3-10 0,1-3 0,0 0 0</inkml:trace>
  <inkml:trace contextRef="#ctx0" brushRef="#br0" timeOffset="12">1619 6324 7882,'0'-12'404,"0"5"1,6 2-203,3 10 0,-2 6-164,1 6 0,1 6 1,5-2-1,1 3-180,2 2 1,0-1 15,-4 1 1,4-2-364,0-3 307,0 3 1,-4-6 0,0 4-1,-1-7 182,1-5 0,-17-38 0,-5-15 0</inkml:trace>
  <inkml:trace contextRef="#ctx0" brushRef="#br0" timeOffset="13">1556 6044 7888,'-13'0'-459,"0"0"-374,0 0 231,6 0 433,-4 0 169,10 0 0,23 6 0,14 1 0</inkml:trace>
  <inkml:trace contextRef="#ctx0" brushRef="#br0" timeOffset="14">1913 6184 7888,'12'13'-314,"0"0"-426,-4-1 654,4 1 1,-10 1 0,5 2 0,-1 1 0,-3-1 937,-2-2-633,-1-2 0,0-3 1,-1-1-1,-3 1 61,-5-2 1,2-7-221,-1-8-129,-1-4 0,-2-6 0,1-3 0,3-4 0,0-1 0,1-3 0,0-1-110,4 2 1,0 1 326,2 2-129,0 5 1,0 1 0,2 7 0,2 0 0,6 4 92,5 4 0,1 2 0,5 2 0,0 2 65,-1 2 1,4 7-265,-2 6 0,2 4-317,1-4 1,-4 5 0,-1-4-1,0 1 404,0-1 0,-10-7 0,1-5 0</inkml:trace>
  <inkml:trace contextRef="#ctx0" brushRef="#br0" timeOffset="15">2372 5980 7893,'7'0'-235,"-2"0"1,-5-5 337,0-4 0,0 1 480,0-5-504,0 3 1,-4-14-1,-1 3 1,-3-4 0,-1 0-19,-3-1 0,-1-3 1,1-1-1,-1 3 106,0 4 0,5 5-83,-1 5 9,1 6 0,-1 1 0,2 8 0,1 4 1,4 6-1,0 8-60,2 4 0,0 6 1,0 1-1,2 0-188,2 0 1,3 3-81,6-4 1,-1 0 0,1-5 0,1 0-193,3-4 0,-1-4 163,5-9 0,0-2 0,5-7 0,-1-5-193,1-7 1,-1-12 456,1-14 0,-1-10 0,-11 0 0,-3-11 0,1-3 0,2-5 0,-1-1 0,0 1 0</inkml:trace>
  <inkml:trace contextRef="#ctx0" brushRef="#br0" timeOffset="16">2627 5394 7893,'0'-31'-536,"-2"4"284,-2-3 0,-3 10 0,-6 7 0,0 8 1346,1 3 1,-5 8-598,0 2 1,0 4 64,4 0-449,0 7 1,2-4 0,1 7-1,3 0 1,0 2 32,0 2 0,4-1-55,-1 1 0,2-1-302,2 1 12,0-1 0,4 1 0,2-2 0,1-1 0,3-3-330,1-2 1,6-1 320,0-4 0,0-6-429,-4-3 487,6-3 0,-5-2 1,3-5-1,-3-6 1,-1-8-112,-1-4 1,0-9 289,-4-5 0,-2 0-52,-6-5 1,0 3 122,0 2 151,0 6 1,-4-4-1,-2 8 1,-1 4 1351,-3 5-1226,-1 11 1,2 2 45,1 6-378,5 6 0,-3 1 0,6 7 0,2 2 1,2 1-213,4-2 1,4 4 103,0-2 1,1 4-637,0-4 469,0 0 0,4 0 1,0-1-1,0-4 1,0-2-567,0 0 1,4-4 323,-4-2 472,6-3 0,2-40 0,8-11 0</inkml:trace>
  <inkml:trace contextRef="#ctx0" brushRef="#br0" timeOffset="17">2831 5241 7895,'-13'-6'53,"0"0"-26,0-2 0,5-2 442,-1 6 214,7-1-568,-4 0 1,7 3 0,4-2 0,3 3-92,3 1 1,8 4-122,2 0 101,3 6 0,2-1 0,-2 6 0,-2 4 0,0-1-66,0 0 1,-2 4 38,1-5 1,-5 1-208,1-1 179,-3-3 0,-2 5 0,-3-8 331,0-2 0,-8-7-39,-1-10 0,-1-6-34,-8-12-243,7-5 0,-8-6 0,5-5 0,1 1 0,0 1 27,0 2 0,-1 1-614,5 3 1,5 3-1,-1 5 623,6 6 0,14 13 0,10 9 0</inkml:trace>
  <inkml:trace contextRef="#ctx0" brushRef="#br0" timeOffset="18">3736 4629 7867,'0'8'-513,"0"1"714,0-7 0,1 4-5,4-6 1,-2 0 0,4-1-74,-2-4 0,1-2-57,-2-5 0,-2-1 0,3 0 0,0 0-42,-1 1 0,0-1 1,-4 0-1,0-1-4,0-3 0,0 3 0,-1-3 57,-4 3 1,3 2 0,-6 2-1,1 3-44,0 2 0,3 0 0,-3 7 0,1 2 1,-2 0-103,4 9 44,-6-3 0,8 14 0,-2-3 0,3 5 0,1 2-33,0 2 3,0 0 0,1-5 0,3 1 0,3-1 0,2-1 2,-1-3 1,1-4 0,5-7 0,2-3 9,1-1 0,1-3 68,-1-7 1,-1-8 0,5-5 0,-6-10 0,2 1 1,-2-6-12,-3-3 1,0-3-19,-4-5 1,-2-4 12,-6-8-44,0-9 0,0-1 1,-2-3-1,-3 3 1,-7 1 14,-3 1 0,-2 2 87,4 5 1,0 10 207,1 16 0,0 6 1,2 12 215,2 4 0,5 4-295,-1 8 1,2 3-145,2 6 0,0 1 0,0 3 0,0 6 18,0 5 1,6 5-198,2 5 0,4 6-54,1 2 0,4 4 1,1 1-1,0 0-306,1 0 1,3 3 213,0-3 1,3-3 28,5-10 0,-2-6 0,5-7 1,-1-8-186,1-7 0,-3-7 200,4-12 0,-4-11-119,4-14 275,-6-2 0,2-8 0,-9-4 0,-4-5 1,-3-4 71,-1-1 0,-6-5 0,-3-5 0,-2 4 24,-2 4 0,-2 12 1,-2 3-1,-6 9 453,-6 11-156,2 5 0,-7 14 614,8 6-679,-8 6 0,17 7 1,-9 0-1,3-1 0,3 1 347,3 0 0,-2 5-322,2 3 1,-2-1-959,2 2 528,3-1 1,-5 1 0,6 3 0,0 1 0,0 1-211,0 0 1,4-5 41,0-1 0,5 0-15,-5 5 254,6-7 0,-4-4 0,4-8 1,-2-2-1,2-2-5,1-1 1,-2-4 261,-1-2 1,-1-3 58,2-6-214,2 0 0,-5-4 0,2 0 0,-2 3 0,-2 3 601,1 2-404,5 1 0,-8-1 98,7 1-339,-6 5 1,4-3 0,-3 6-1,3 2-510,0 2 352,5-3 1,-10 9-135,7-5 230,-6-1 1,4-4-1,-4-2 1,2-2-143,2-4 0,-4-9-33,1-5 0,-2-2-237,-2-1 406,0-12 1,0 3-1,1-9 1,2 4 0,1 1 87,-1-1 0,10 18 0,1 4 0</inkml:trace>
  <inkml:trace contextRef="#ctx0" brushRef="#br0" timeOffset="19">4667 3634 7907,'0'-13'0,"1"1"0,2-1-31,1 0 93,1-5 1,-5 3 0,0-2-1,0 3 1,0 2 0,0-1 0,0 0 316,0 0 1,-2 5-32,-2-1-256,3 6 0,-11-6 0,4 4 1,-4 2-1,1 3 0,1 5-55,2 3 0,-1 5-195,-4 4 123,6-3 0,0 10 1,4-3-1,-1 2 0,1 0 1,2-3-1,1-1-150,0 1 1,1-4-1,4 1 1,3-3-24,3-1 0,2-5 0,1-1 1,2-1 149,1-3 1,4-2-54,-4-1 129,6 0 1,-5 0 0,5 0-1,-3 0 1,-2 0 113,-2 0 0,-2 2 177,-1 2 1,-6 3-77,-3 6 0,-8 4-134,-5 0-99,-2 5 0,-6-3 0,-2 4 0,0-4 1,-3 1-419,3 0 0,-1-9 69,3 2 1,3-4 348,-3-1 0,14-65 0,3 19 0,1-1 0</inkml:trace>
  <inkml:trace contextRef="#ctx0" brushRef="#br0" timeOffset="20">4884 3060 7929,'-6'-13'747,"3"2"-386,-5 3 300,5 2-432,-3 6 1,6 3-1,0 4 1,0 7 200,0 4 1,0 9-328,0 7 1,2 5 0,2 2 0,4 3-61,4 1 0,0 0-1228,1 2 1,4-4 128,0-9 735,6-3 0,-3-7 1,5-4-1,1-8 1,-1-7 320,1-8 0,-7-10 0,3-39 0,-2-18 0,-7 19 0,1 0 0,0 0 0</inkml:trace>
  <inkml:trace contextRef="#ctx0" brushRef="#br0" timeOffset="21">5202 3175 7929,'0'-34'-273,"0"0"0,0 1-955,0 12 2210,-5 8 0,2 8-581,-6 5 0,7 5 0,-3 5 1,4 6-50,1 5 1,0 3-178,0 2 0,0 1-52,0 2 0,4-2-226,0 3 1,5 1 0,-3-1 0,1-3-138,3-4 1,-3-1-463,1-5 0,1 5 66,3-5 391,1-6 0,0-5 1,0-9 244,-1-6 0,1-33 0,-1-15 0,1-9 0,0 0 0</inkml:trace>
  <inkml:trace contextRef="#ctx0" brushRef="#br0" timeOffset="22">5241 2729 7927,'-19'0'0,"1"-2"21,-3-2 1,1 3-1,4-4 421,-1 4-437,-6 1 1,9 0-94,-3 0 0,7 1 0,2 4-249,-2 3 1,4 3 27,2 2 1,1 4-98,-1 0 406,-3 12 0,-7 2 0,-2 4 0,-1 9 0,0 0 0</inkml:trace>
  <inkml:trace contextRef="#ctx0" brushRef="#br0" timeOffset="23">4922 3047 7927,'-7'0'-381,"-5"0"450,11 0 1,-3 0-46,8 0 1,5 0 0,8-1-1,5-3-359,7-5 1,3-2-165,6-2 390,6-5 1,2-3 0,6-9 0,3-4 108,5-3 0,-25 9 0,4-5 0,0-1 0,4-2 0,-1-1 0,1 1 0</inkml:trace>
  <inkml:trace contextRef="#ctx0" brushRef="#br0" timeOffset="24">5598 2614 8747,'-13'10'401,"0"3"1,-1 9-137,-3 4 0,3 1-154,-3 7 1,3 0 0,1 5-1,2 1 51,2-2 1,3 2-300,6-10 1,2-2 0,4-7-1,5-5-288,4-6 0,7-5 39,-5-5 0,5-2-62,0-7 1,3-5 0,3-13 447,2-3 0,-11-5 0,-2-8 0,-1-4 0,0-1 0</inkml:trace>
  <inkml:trace contextRef="#ctx0" brushRef="#br0" timeOffset="25">1874 7855 7847,'-8'11'14,"-1"-1"1,-1-3 0,-1-1 276,-2-4 0,1 0 1,-1-4 258,0-2-679,0 3 62,1-5 1,-1 8 0,0 3 0,0 7-68,1 3 106,5 8 0,-3-2 0,4 9 0,0 2 0,1 2 0,2 0 0,1 2-99,2 1 1,2-5 0,2-3 0,3-7 45,0-5 1,5-8 0,-4-5-1,3-3 27,2-1 0,0-5 1,0-5-1,-1-7-43,1-9 0,-2-5-27,-2-7 104,2 0 0,-9-6 0,2-3 0,-3-4 1,-1-3 62,0-1 0,-5-5 0,-4 5 0,-2 1 211,-2 2 0,-4 8-176,0 6 1,0 12 212,4 13 1,5 6-1,1 9 1,1 3 182,3 8 0,2 11-279,1 10 1,4 7-261,0 2 57,6 5 0,-1-4 0,6 4 0,2-3 0,0 1-172,2-1 0,1-1 73,5-1 1,1-4-880,-1-13 771,1-4 1,1-15 0,1-4 0,2-7-1,-2-12-366,-1-12 1,-6-7-128,0-16 609,-5-3 0,-9 2 0,-1-5 0,-3-3 0,-1-1 0</inkml:trace>
  <inkml:trace contextRef="#ctx0" brushRef="#br0" timeOffset="26">2142 7651 7886,'2'-17'0,"2"0"-684,-3 0 0,5 11 1323,-6 6 0,0 7-323,0 10 0,0-3-284,0 3 58,0-3 1,0-5 0,0-1 74,0 2 46,0-4-332,0 0 1,0-8 35,0-2 0,0-5 0,0-6 0,0-4 8,0 0 1,-1-3 103,-4-3 0,4 1 233,-3 3 0,-2 2 13,2 6 1,-2 2-70,2 3 1,-2 13-92,-2 12 0,2 7-11,6 6 1,0 4 7,0 9-131,0-4 1,0 5-1,0-6 1,1 1-1,4-1-546,3 0 0,5-10 335,4-2 1,-3-13-211,3-1 260,3-7 1,0-8 0,5-14 0,1-11-1,-1-11-483,1-7 0,-2-7 665,-3-11 0,-16 17 0,-3-9 0,-2-1 0,0-4 0,-1-1 0,1 1 0</inkml:trace>
  <inkml:trace contextRef="#ctx0" brushRef="#br0" timeOffset="27">2359 7192 7887,'-6'-17'1,"-2"0"1,-4-3 0,0 7 0,-2-1 467,-3 10 0,2-1 231,-2 5-284,3 0 1,1 0-1,1 0 1,-1 0 1078,0 0-1063,0 0-215,6 6 0,2 1-124,5 6 1,0 5 0,1 3 0,5 5 39,7 4 1,5 4-183,7 8 0,2 4-133,3 5 0,3 7 8,-15-27 1,2 1 0,2 1 0,0 0 0,1 2-1,1 2 1,0 0 0,0 0-146,-1 0 1,1 1-1,-2-5 1,-1 0-47,-1 0 1,-1-2 0,13 19-5,-2-4 0,-4-7 18,-5-10 0,-3-6 1,-6-13-641,-4-2 534,-2-5-155,-6 3 612,0-12 0,-17-12 0,-5-9 0</inkml:trace>
  <inkml:trace contextRef="#ctx0" brushRef="#br0" timeOffset="28">2512 7714 7917,'0'-18'0,"0"4"-224,0-3 0,0-2 0,0 1 0,1 0 595,4-1 1,2-2-167,5 4 1,3 0-137,2 4 0,-2 0 1,5 2-1,-2 1-89,-2 2 1,0 5 13,1-1 1,-3 2 12,3 2 1,-7 2-1,-2 0 1,1 4-140,-2 1 1,4-3-20,-2 5 1,-2-6 110,1 1 0,-4-3 0,4-2 16,-3-3 1,4-3 22,-5-6 0,4-6 47,-3-2 0,-1 1-9,-4-1 1,0 0 0,0-3 0,-1 2 232,-4 5 0,2 5 38,-5 3 1,-1 4-51,-3 5-256,-1 0 1,-1 9 0,-2 6 0,-1 3 0,2 6-434,0 4 1,4-1-347,3 3 777,-4 3 0,17 11 0,-4 8 0</inkml:trace>
  <inkml:trace contextRef="#ctx0" brushRef="#br0" timeOffset="29">2996 7077 7902,'0'-13'219,"0"5"0,0-1 306,0-1-380,0 4 1,2 2-1,2 8 1,5 5-1,2 2 1,2 2 10,-1 0 0,-3 4 0,-1 1 0,2 1-170,2-1 0,-1-1 0,-1-4 0,-3 0-117,-1-1 1,-1-3 113,0-1 67,-4-5 0,5 0 1,-6-10-1,-2-9 0,-1-5 3,-1-6 1,-6-5 0,3 0 0,-1 0-97,-1-4 0,6 5 1,-2 3-1,0 5-519,1 6 1,0-1 88,4 1 1,6 5 0,4 8 0,4 3-119,3 1 1,4 0 590,-4 0 0,23 11 0,1 3 0</inkml:trace>
  <inkml:trace contextRef="#ctx0" brushRef="#br0" timeOffset="30">3366 6796 7916,'7'0'585,"-1"6"0,-6-3-460,0 5 0,0-3 52,0 3-95,0-5 1,0 4 0,0-3-156,0 5 195,0-4-211,0 1 1,0-7 0,1-4-1,2-3 39,2-3 1,-1-4 0,-4 0-1,0-4 63,0 0 1,0 3-2,0-1 0,1 3-6,3 1 1,-2 5 0,4 0 12,-1 3 0,-2-4-7,6 5 0,-1 0-242,5 4 212,0 5 1,-5-2-1,1 4 1,0-1 0,3-2-47,1 2 1,-5-5 66,1 4 1,-5-4-36,4-1 89,1 0 0,-1-6 0,-1-2 0,-1-5 0,-2-4-12,2-4 0,-5-3 5,4-2 1,-4 1-9,-1-1 6,6 1 0,-5 1 0,3 2 1,-2 5-21,-2 3 0,1 7-65,3 3 0,-1 3-70,6 1 0,-5 4 0,5 1 0,-1 3-149,-1 1 1,4 1-148,-2-1 0,7 1-9,1-6 102,0 0 1,-5-4-1,2 0 310,3 0 0,1-25 0,1-12 0,5-2 0,-1 0 0</inkml:trace>
  <inkml:trace contextRef="#ctx0" brushRef="#br0" timeOffset="31">3889 6031 7931,'-13'0'177,"1"0"215,-1 0-227,0 6 0,0 1 1,1 6-1,0 1 79,4 3 0,1-2-75,2 7 1,4-1-97,-3 4-52,2 1 1,2-1 0,0 1 0,0-2 0,2-3-44,2-4 1,-1-3-486,5-1 309,1-6 62,4-1 0,-1-7 0,1-4 0,-2-3 0,-1-5-28,-1-4 0,-2 1 194,1-5 1,2 0-120,-5-5 142,-1 7 0,-3-4 0,2 6 0,1 1 0,-1 2 548,-1 1-443,3 1-80,-3 5-42,3 1 1,-5 12-175,0 2 1,5 3-41,-1 2 132,0 0 1,0-5 0,2 0-1,1-3-478,3-2 1,1-2 326,2-1 1,-2-7 97,-2-5 76,2-7 0,-4-9 0,5-5 1,-2-6-1,-3-7 180,-2-6 1,0-8-76,-5-3 1,0-3-590,0 11 766,0 6 1,-2 6-1,-2 9 1,-5 7 322,-2 9 1,-2 6 112,1 12-112,-1 0-382,0 0 1,5 6 0,0 4 0,3 4-54,2 3 1,2 2-294,1-2 1,0 2 1100,0 7-1106,0-1 1,1 1 0,3-1 0,5 2 0,2 2-186,2 0 1,0 5 159,-1-4 0,1-1-404,0-8 359,0 3 0,4-10 0,1 3 0,2-4 0,1-5-393,-1-3 0,4-10 406,-3-3 1,-1-9 135,1-4-18,-5-9 0,2-3 0,-6-5 0,-2-2 0,-3 1 162,-2 0 0,0 0 16,-5 9 1,0 2 680,0 6-175,0-2 1,-2 16 213,-2-1 1,3 8-569,-4 5 1,0 0 84,0 9-315,1-3 1,4 8 0,0-3 0,2 0 0,0 2-156,3-1 1,3-2-164,-4-1 0,5-1 46,-5 1 4,6 0 0,-3-5 0,6 0 1,0-3-309,-1-2 1,1-7 409,0-5 1,4-8-10,0-4 123,0-3 1,-6-6 0,-1-1 0,-1-3 0,-1-4 145,-1-3 0,5 0-10,-4 7 0,-2 4 317,-2 9 1,-3 2-30,-1 6 1,0 8-278,0 5 0,0 5 75,0 8-165,0 0 0,2 4 1,1 1-1,1 1 0,0-1-249,2-2 1,-3 1 55,5-4 0,-4 2-255,5-6 250,-1-4 0,5 5 0,0-6 0,0-2-22,-1-5 0,5-5 126,0-9 0,0-8 249,-4-4-94,0-7 0,-2 4 0,-2-7 0,-5 1 0,-3 1 307,-1 3 0,0 3 111,0 6 1,-5 9-36,-4 3-309,-2 9 1,-6-2 0,0 6 0,1 3 0,1 4 12,-2 6 1,3 7-258,-3-3 0,2 6-805,3-2 288,-1-3 0,6 6 1,3-4-1,2 1-1327,2 1 1937,0-7 0,40-30 0,9-15 0</inkml:trace>
  <inkml:trace contextRef="#ctx0" brushRef="#br0" timeOffset="32">4884 5151 7770,'0'7'547,"0"-1"0,0-4 33,0 2-150,0-3 95,0 5-22,0-6-520,0-6 0,0-1 0,1-7 0,2-2 0,3-2-282,1-2 299,1-1 1,1-5 0,-1 1 0,2-1 0,1 2 0,2 3 0,0 4 210,0 3 0,-1 7-198,1 3 0,4 2 0,0 4-211,-1 2 1,-2 3-32,-1 6 0,-2 4-21,-3 0 0,0-2 1,-6-5-1112,3-1 776,-1-1 0,-4-2 377,0-6 1,-2-10-1,-2-9 208,-4 0 0,-21-42 0,12 23 0,0 1 0</inkml:trace>
  <inkml:trace contextRef="#ctx0" brushRef="#br0" timeOffset="33">4871 4603 7931,'-26'0'0,"1"0"-84,-1 0 1,-3 4-89,-1 1 0,4 0 1,7-2-1,-1 3 83,0 1 0,0-3 499,-1 5 1,2-5-199,7 4-458,-1 1 1,0 4-1,0-1 1,1 3 245,-1 2 0,-17 31 0,-4 13 0</inkml:trace>
  <inkml:trace contextRef="#ctx0" brushRef="#br0" timeOffset="34">4055 5368 7931,'-19'0'0,"5"4"231,-3 1 1,3 3-1,1-4-246,1-1-90,4-1 0,8-2 99,9 0-46,8-6 1,4-7 0,9-8 0,4-4 0,3-5-779,1-4 0,5-9 830,-1-4 0,-12 10 0,5-8 0,-1-1 0,3-4 0,-1-1 0,0 1 0</inkml:trace>
  <inkml:trace contextRef="#ctx0" brushRef="#br0" timeOffset="35">3672 7230 7864,'0'-13'150,"-5"0"1,-4 2 0,-1 4-23,2 7 1,2 7 0,6 11 0,1 6 73,4 5-135,2 6 1,4-1-1,-1 7 1,-1 0 0,0-1-40,3 0 0,1-5 1,1 8-1,0-5-22,-1-4 1,2-7-1,-8-7 30,0-2 1,-1-9 80,-6-14 1,0-3 0,0-15 0,0-4-41,0-5 0,-4-5 0,0-1-95,-1 5 0,5-4 0,0 6 0,0 1 0,2 6 0,2 4 0,4 5-90,4 1 1,1 6-1,1 4 1,1 6-48,2 6 0,5 2 87,-5 11 39,5 1 0,-8 2 0,2-2 0,-5 0 1,-2-1 42,1-1 0,-5 2 0,0-3 0,-4-1 45,-1 1 1,-6-2-84,-2-5 0,-8 5 27,-1 0-114,-5 0 1,2-5 0,-6-2 0,2-2 0,2 1-516,0-2 0,7-2 202,-2-5 0,8-2 424,5-7 0,31-45 0,-9 17 0,-1-1 0</inkml:trace>
  <inkml:trace contextRef="#ctx0" brushRef="#br0" timeOffset="36">4068 7408 7894,'12'-14'3,"1"-3"0,-4 3 63,-1-3 0,1 3-17,3 1 0,-5 0 26,-2 1 1,0-1 0,0 0-1,-3 0-53,0 1 0,-4-5 139,-2 0 0,1 0-45,-5 4 1,1 0-74,-2 0 0,-1 1 1,5-1-110,-2 0 300,4 6-182,-9 1 0,11 8 0,-3 2-57,2 4 0,2 8-35,0 1 0,0 6 101,0-2-119,0 9 0,2-3 0,1 2 1,2-2-1,2-1 44,3-1 1,2-1-589,0-2 1,1-5 215,0-9 0,1-2 166,3-6 1,-1-7-1,5-7 1,2-11 219,1-7 0,-5-16 0,-8-5 0,-1-14 0,-1-2 0,-2 11 0,0-1 0,-1 1 0,1 0 0</inkml:trace>
  <inkml:trace contextRef="#ctx0" brushRef="#br0" timeOffset="37">4335 6656 7910,'-12'6'111,"0"1"-248,4 6 0,-2-1-69,6 1 0,-5 0 0,5 1 0,1 2 425,2 1 1,1 5-50,0-1 0,1 8-188,3 1 1,-1 4-1,6-3 1,2 0-16,5 0 0,-2-1-46,3-5 1,-7-6 144,-2-7-74,1 1 1,3-13 0,0 0-1,-2-8 188,-2-8 1,-4-4 132,5-5-207,-6-1 1,4-3 0,-4-1 0,2 0-1,1 2 272,0 2 1,-1-1-202,0 10 1,-3 0 64,7 5-264,-6 4 0,8-1 0,-2 6 1,3 4-153,5 6 1,-3 2-273,3 3 0,2-6 74,-2 7 104,0-3 0,0 1 1,1-2-1,1-5 1,1-3 267,-1-1 0,1-37 0,-1-16 0,4-4 0,0 0 0</inkml:trace>
  <inkml:trace contextRef="#ctx0" brushRef="#br0" timeOffset="38">4845 6414 7910,'-7'-6'0,"-4"5"184,2-4 0,-2 0-139,-2 1 1,1-1-1,-1 5 121,0 0 1,0 6 323,1 2 1,-1 4-62,0 1-348,6 5 0,-3 0 0,4 5 0,1 0 1,-1 2-170,3 4 1,2 0-10,1-3 0,0-1 287,0 1-227,6-6 0,1 2 0,5-6 0,1-5 0,0-5-1105,0-5 1,-1-1 601,1 0 394,0-5 1,0-4 0,-1-8 0,1-6 0,-2-3-245,-2-4 0,-3-6 578,-6 2 1,4-1-1,0 0 1,-1 2 224,-2 2 1,-1 2-145,0 8 1,-4 3 509,0 5-541,0 6 0,2-3 1,-1 7-1,-1 5-16,1 5 1,2 5-57,1 5-150,0-2 1,1 7 0,2-3 0,3 1 0,-1 1-274,1-1 1,3 2-62,-5-5 0,6 0 0,-2-4-540,4 0 0,0-6 452,1-3 1,0-4 405,0-4 0,5-43 0,-1-21 0,-3 19 0,-1 0 0,1 0 0</inkml:trace>
  <inkml:trace contextRef="#ctx0" brushRef="#br0" timeOffset="39">5037 6095 8015,'7'13'227,"0"-1"1,-3 3 0,5 2-170,2 4 0,2 2 1,-1-1-1,1-1-5,0 2 0,0-6-127,-1-4 60,1 0 1,0-12 0,0 3 0,-1-5 0,0-6-1,-4-9 55,-4-6 0,-2-7-266,-2-9 164,0 0 0,-2-1 0,-2 1 1,-3 0-1,-1 1 0,1 3 1,-1 6-264,1 5 0,3 10 324,-4 9 0,5 48 0,-3 13 0</inkml:trace>
  <inkml:trace contextRef="#ctx0" brushRef="#br0" timeOffset="40">5317 5827 10663,'0'13'383,"0"4"-508,0 0 35,0 6 1,2-4-1,0 7 1,4-1-1,1 0-326,3-4 1,0 1 0,0-5 0,-2-1-729,2-2 1,2-7 1143,0-2 0,-3-38 0,-5-18 0,3-2 0,-1 0 0</inkml:trace>
  <inkml:trace contextRef="#ctx0" brushRef="#br0" timeOffset="41">5304 5610 7956,'-12'0'0,"-1"0"-260,0 0-29,0 0 1,2-1 0,3-3 288,3-5 0,4 4 0,2-5 0,4 4 0,3 0 0,3 1 0,2 2 0,1 1 0,3 2 0,-2 2 0,2 2 0,-3 5-182,-2 2 1,1 2 0,0-1 0,1 3 628,3 2 0,-3-2-128,3 6-163,-3-5 1,-1 8 0,0-4 0,0 1 0,-1-1 297,1-2-415,0-1 1,4-4 0,0-1 0,-1-4 0,-2-4-75,-2-2 1,0-4-32,-4-2 1,4-9-1,-5-8 1,0-3 7,-3-2 0,-3-5 222,-1-3 0,-1 2 249,-3-2-278,-3 5 0,-10-2 0,0 7 0,0 3 1,0 5 262,0 6 0,-5 0-326,5 6 0,-4 4 222,4 4-562,0 6 1,0 3-1,2 8 1,2 3-1,4 2-1827,4-1 2095,0 1 0,28 16 0,5 5 0</inkml:trace>
  <inkml:trace contextRef="#ctx0" brushRef="#br0" timeOffset="42">5738 5394 7956,'-7'-13'237,"-4"2"220,2 2-211,3-2 1,1 8-108,5-6 1,5 8-95,4 1-66,8 6 1,-3 8 0,4 1 0,-1 4 0,2-1-61,1 1 1,-5 3 0,2-2 0,-3 1-35,-1 1 1,0-7 131,0 2 0,-6-3 0,-2-2 0,0-2 386,-1-2-335,0-5 1,-4-3 65,0-8 0,-5-5 0,-4-6 1,-2-6 47,-2-8 1,2-5-127,2-4 0,-1-2-28,6-3-18,-6-3 1,9 11 0,-4-3-1,4 7 1,1 7-208,0 5 132,0 5-536,6 11 388,-5 1 0,10 6 0,-4 1 0,2 4 0,-1 2-710,2 0 0,2 4 923,0-2 0,7 2 0,1 2 0</inkml:trace>
  <inkml:trace contextRef="#ctx0" brushRef="#br0" timeOffset="43">5993 5062 7956,'0'7'660,"0"0"-459,0-2-199,0-4 0,-1 5-436,-4-6-789,4 0 1223,-5 0 0,6-23 0,0-5 0</inkml:trace>
  <inkml:trace contextRef="#ctx0" brushRef="#br0" timeOffset="44">816 12126 8080,'-4'-30'0,"0"1"0,-6-1-96,1 4 0,-1 1 0,0-1 0,3 2 0,2 2 0,2 2 460,1 1 1,2 2-1,0 5 513,0-1-823,0 6 1,2 4 0,1 12 77,1 8 0,4 7-211,-3 5 85,-1 10 0,0 6 1,2 6-1,-1 1 0,2 2-386,1 1 256,-6 6 1,10-8 0,-4 1 0,4-6 0,0-7-1,1-6 1,1-8-370,3-8 0,-1-9 269,5-15 82,6-7 0,0-18 0,4-11 1,-1-6-1,0-7-27,-2-3 1,-7-6-1,-2-7 1,-4 1 168,-2-1 0,-3 8-79,-10 7 0,-2 10 223,-2 6 0,-3 14 0,-6 12 0,1 7 301,-1 5 1,0 12-60,0 6 0,-4 7 69,0 6-328,0-3 0,9 10 1,1-3-1,0 4 1,1 2 103,0-2 0,2 3-384,4-7 0,0-3 54,0-1-29,0 3 0,6-14 0,1 0 0,1-9 0,1-5 28,1-2 1,1-13 168,2-7 0,0-7-95,-1-5 39,-5-4 1,5-11 0,-5-3 0,0-1-1,-3 1 106,-2 5 0,2 4 119,0 4 169,0 2-346,-4 13 0,0 7 1,0 14-1,0 9-26,0 9 0,5 4 45,-1 1 0,4 2 47,-3 3-151,5-3 0,-3 0 1,4-7-1,-1-2 1,-2-4-522,2-4 0,6 0 271,1-6 1,0-5 69,-4-7 135,5-9 1,-2-5-1,3-7 1,0-7-1,-4-5-102,0-6 0,-7-4 159,1-4 0,-7-2-1194,3-2 1280,-4 2 0,-1 12 0,-1 2 0,-4 5 0,-3 5 450,-3 8 1,2 7 124,1 9 96,-1 3-500,2 6 1,0 0 0,4 2 0,-1 2-5,1 5 1,2 8-99,1 4 1,4 3-20,0 1-132,6 7 1,-3 0 0,4 6-1,-1 1 1,-1-2 478,1-3 1,3 1-638,4-5 0,-3 4-486,3-5 422,3-4 0,-5-7 1,5-7-1,0-2 0,0-5-629,2-3 0,2-8 61,2-5 1,-2-8 797,-3-10 0,-2-3 0,-18-33 0,-2 29 0,1 0 0</inkml:trace>
  <inkml:trace contextRef="#ctx0" brushRef="#br0" timeOffset="45">1517 11680 8053,'-19'-7'-124,"0"0"124,6 3 0,6 1 32,3-6 0,3 5 1,1-5 284,0-1 0,5 1-458,4 0 0,4-2 38,4 2-133,-3-2 0,10-2 1,-3 0-1,3 1 1,0 0 235,-3 4 0,21 2 0,-1 6 0</inkml:trace>
  <inkml:trace contextRef="#ctx0" brushRef="#br0" timeOffset="46">1785 11629 8177,'-7'-9'384,"3"1"0,2 4-202,2-5 0,0 1 55,0-5-135,0 0 1,2-4 0,1 0 0,2 0 0,1 0-62,0 0 0,-1-6-68,0 2 1,-4 3 0,3 1 0,-2 3-155,-2 1 1,-5 0 51,1 0 1,-6 6 102,2 3 1,1 4 0,-2 4-1,-1 5 73,-1 2 0,4 6-20,3 0 0,-2 7 3,2 2-40,-1-1 1,5 6 0,2-7 0,1-1 0,2-3-231,2-2 1,6 4-50,4-5 0,2-5 131,-2-3-72,2-6 0,7 2 0,1-6 230,3-3 0,1-23 0,4-10 0,6-5 0,-1 0 0</inkml:trace>
  <inkml:trace contextRef="#ctx0" brushRef="#br0" timeOffset="47">2015 11348 8166,'-17'-14'-123,"0"-3"0,0 3 81,4-3 1,2 3 496,2 1 1,3 0-230,6 1 0,6 3-154,3 1 1,2 5-7,2-1-11,5 2 0,-2 8 0,3 2 0,1 5 0,0 3-88,3 1 0,-5 5 35,-1 0-75,-3-4 1,-1 6-1,0-4 1,-2 0-1,-1-3-120,-1-3 0,-6-1 410,1-1 372,3 1-464,-6-6-84,-1-7 0,-7-13 0,-4-8 0,1-3 1,1-3 64,0-3 0,-1-2-136,1-6 0,-1 1 63,6 3 0,0-2-419,4 7 218,0-1 1,1 4 0,3 2 0,5 4 0,2 8-484,2 6 0,0 5-399,-1 1 1050,7 0 0,12 17 0,9 4 0</inkml:trace>
  <inkml:trace contextRef="#ctx0" brushRef="#br0" timeOffset="48">2474 10915 8166,'-13'-4'0,"0"-1"0,0-3 0,1 4 0,-1-1 0,0 5 261,0 0 1,1 0 0,0 2 0,2 3 0,2 8-76,-2 7 1,0 4 0,2 2 0,2-1-258,0 1 1,5-1-247,-3 1 257,2-1 0,4-5 1,0-3-1,4-3 0,1-3-453,3-2 454,1-3 0,2-6 1,0-2-1,0-3 1,-1-7-63,1-3 113,0-8 0,-5 3 0,0-5 0,-1-1 1,0 1 136,3-1 0,-5 6-124,0 3 233,-4-3-210,5 6 0,-5 3-17,3 11 0,2 6 1,-2 6 1,2 5-48,-2 0 0,-1 0-284,5-4 248,-5 0 0,9-2 1,-4-2-1,3-5 1,2-3-107,0-1 0,0-5 110,-1-4 1,1-9 126,0-8-24,-6-5 1,3-9 0,-6-2 0,-1-5 0,-2-4 69,-1-4 1,-1 3 145,-3-4 1,-3 1-371,-6 4 373,0 8 0,0 9 0,1 9 0,-1 5 1218,0 5-1399,6 7 1,1 8 23,6 9 1,0 8-172,0 4 106,0 3 1,2 7 0,1 3-1,2 5 1,2 2-331,3 1 0,2-3 513,0-5 1,5-2-762,0 2 306,6 3 0,-4-10 0,3 1 0,-1-5 0,2-7-1488,1-7 1727,2-3 0,11-40 0,2-8 0</inkml:trace>
  <inkml:trace contextRef="#ctx0" brushRef="#br0" timeOffset="49">3252 9895 7752,'4'-13'-158,"0"0"1,0 2 230,2 2 1,-5-2 525,4 3-567,-4 2 1,-1 6-55,0 8 1,-6 5 0,-1 3 0,-1 2 53,-1 2 1,2-3 23,-1 4-69,2-5 0,2 2 0,0-5 0,1 0 1,3-2 52,4-2 1,-1-4 0,7-5 0,2 0 61,4 0 1,5 0-1,-2 0 1,-1 0-33,1 0 0,2 0 7,-4 0-22,0 0 1,-6 2 0,-1 2 0,-3 4-1,-1 5 25,-3 4-119,-2-3 0,-2 9 0,-4-5 0,-3 2 0,-3 2-395,-2-3 0,-1 0 0,-2-6 0,-1-2 434,1-3 0,-9-59 0,11 16 0,1 0 0</inkml:trace>
  <inkml:trace contextRef="#ctx0" brushRef="#br0" timeOffset="50">3443 9499 8240,'0'-12'0,"0"-1"0,0 0 1441,0 0-630,0 1-649,0 5 1,1 2-1,2 10 24,1 3 1,10 5 0,-1 4 0,1 4-203,1 3 1,3 7-678,3 3 542,-2 9 1,5-3 0,-4 2 0,1-2-1,0-2-708,2 0 0,-3-5 90,1-3 0,-6-6 769,2-7 0,-8-34 0,-3-19 0</inkml:trace>
  <inkml:trace contextRef="#ctx0" brushRef="#br0" timeOffset="51">3507 9869 8183,'-12'-8'47,"4"-1"0,-2 5-592,6-4 1,-1-1 96,5-4 1,6 1 1098,2-1-633,9 0 0,5-1 0,6-2 0,3-1 1,2 2-526,2 1 507,-4 1 0,35-11 0,-32 10 0,0 1 0</inkml:trace>
  <inkml:trace contextRef="#ctx0" brushRef="#br0" timeOffset="52">3864 9474 8237,'-12'-13'-833,"4"0"680,2 6 0,7-1 667,4 8 1,2-2-184,6 11-313,-1-1 0,2 9 0,2 2 1,2 2-1,1 5 0,1 2 1,-2 0-163,1-1 0,-2-1 128,-5-1 15,1 1 1,-2-6 0,-2-3 0,-3-5-8,-1-3 214,-3-3 0,3-9 0,-6-6 0,-2-8 1,-3-7-16,-1-6 0,-1-2-184,-5-6 1,5-1-1,0 1 1,3 1 24,2 3 1,-3 3 27,2 5 0,0 5-251,4 0 0,0 10-57,0-2-117,5 9 1,3-2-1,4 6 1,1 1-1,1 2-1103,3 1 1468,3 6 0,28 3 0,6 7 0</inkml:trace>
  <inkml:trace contextRef="#ctx0" brushRef="#br0" timeOffset="53">4399 9117 8173,'-1'-17'-433,"-4"0"1,3 0 280,-7 4 0,5 2 0,-5 1 777,-1 1 664,-1 7-1032,-2-4 1,1 12-1,0 2 1,2 3 0,2 4-161,-2 2 1,3 2 0,-2 7 0,1 1-320,1 3 1,-3-2 155,6 6 1,-5-6 0,5 2-1,1-3-153,2-2 0,1-5-60,0-3 1,5-7 101,4-1 1,2-6 0,2-1 0,1-4-62,3-7 0,-1-9 86,5-8 1,-6-1 30,2-7 0,-2 0-21,-3-4 95,1 0 1,-6 4 0,-1 0 0,-2 1-1,0 3 451,-1 5 1,-3 8 30,-4 0 1,1 4 569,-5 5-794,5 2 0,-9 7 1,5 5-1,0 5 12,3 5 1,1 7 119,-1-2-385,3 3 0,-5 1 0,6 1 1,1-2-1,2-1-403,1-2 0,6-5 177,-1 1 60,-4-3 1,7-3 0,-2-2 0,4-5 0,4-3-304,2-1 0,-3-3 19,4-5 399,1-6 0,-3-12 0,0-1 0,-2-2 0,0-5-177,-2-3 1,-6 0 415,-5 3 9,3 3 1,-5 1 0,2 2 0,-4 4 458,-4 5 1,1 6 377,-6 5-764,7 2 0,-6 6 1,6 2-1,-3 2 21,3 4 1,0-1 125,2 2-438,0-1 1,0 9 0,0 0 0,2-1 0,0-2-559,3-1 0,5 0 267,-2-1 1,-1 0-28,2-4 0,-1 4 0,5-5 0,1 0-106,3-3 0,-1-4 487,5-4 0,5-25 0,3-12 0,5-4 0,0 0 0</inkml:trace>
  <inkml:trace contextRef="#ctx0" brushRef="#br0" timeOffset="54">4922 8773 8173,'-2'11'-858,"-2"-2"643,3 2 1,-6-4 425,2 6 0,4-5 32,-3 1 82,-3-1 1,4 4 0,-4-3 679,1 0-907,2-6 1,4 1-1,0-8-199,0-5 0,1-9 86,4-8 0,2-3-184,5-5 204,1-3 0,0 4 1,0-4-1,-1 3 0,1 6 113,0 5 0,0 5-117,-1 5 0,1 6 267,0 3-251,-6 2 0,4 14 1,-2 5-1,1 5 1,0 4-143,-2-1 1,-4 1-131,5-1 1,-6-3-65,1-1-240,3-5 0,-6 2 5,4-5 0,-4-12-47,-1-5 601,0-12 0,-2-18 0,-2-8 0,1-6 0,-1-1 0</inkml:trace>
  <inkml:trace contextRef="#ctx0" brushRef="#br0" timeOffset="55">4705 8441 8188,'-31'0'0,"0"0"0,-3 0 0,4-4 1107,9 0-656,2-6 0,11 8 0,1-3-317,1-1 0,3 5 0,8-4 0,3 4-2303,3 1 2169,8 6 0,18 12 0,9 9 0</inkml:trace>
  <inkml:trace contextRef="#ctx0" brushRef="#br0" timeOffset="56">2690 12330 8146,'-5'-13'-207,"-2"1"1,-6 0 0,0 2 0,0 3 0,1 2 225,-1 2 1,-1 6 0,-2 4 0,-2 3 212,-2 4 0,3 7 0,-4 2 0,-1 5-97,3 6 0,0-1-128,6 1 1,5-6 0,1 2-1,1-3 164,3-2 1,3-1-39,5-2-148,2-10 0,10-6 1,1-6-1,2 0 1,3-3-1,1-4 1,1-7 14,1-5 1,-5 0 0,0-4 0,0 2-26,-1-2 0,-3 5 0,-7 1 0,-3 2 179,-1 3-133,-2-1 13,-4 6 1,-5 1-1,-5 8 1,-6 3-1,-5 8 275,-3 7-272,-2 10 1,1 1-1,-1 6 1,-1-1 0,0 6 18,2 1 0,-2-1 0,10-1 0,1-4-100,2-3 1,7-8 85,3 0 0,2-10-216,2-8 99,6-5 1,1 3 0,6-6 0,0 0-1,1 0-43,3 0 0,-2 0 51,7 0 1,-1-2 141,4-2-85,-5 2 0,4-9 0,-4 3 0,1-4 0,-1 0 16,-1-1 1,2 0-172,-4 0 0,4 1 38,-4-1-92,0-6 0,0 5 0,0-3 0,-1 2 219,-2-2 0,4-15 0,2-7 0</inkml:trace>
  <inkml:trace contextRef="#ctx0" brushRef="#br0" timeOffset="57">2971 12585 8146,'-6'-7'0,"5"1"1017,-5 6-608,6 6 1,0 1-352,0 6 0,2 1 0,0 2 1,4 1 53,1-2 0,-3-5-14,5-1-344,-1-1 120,5-1 0,0 3 0,0-5 0,-1-4 1,1-5-184,0-9 1,-2-1 276,-2-8 29,2-4 0,-5-1 0,2-3 0,-3 3 0,-4 1 79,-1 1 0,0 5 85,0 3 0,-1 3 547,-4 1-415,4 6 1,-10 3 0,3 8-75,1 5 1,3 8-61,8 4 0,1 3-224,7 1 34,-2 1 0,10 7 0,-3 3 0,4 5 0,4 2-83,0 1 0,5 6-145,0 5 0,-1 6-1418,-3-2 1599,-1-2 0,1-2 0,-2-7 1,-1-2-1,-5-4-88,-4-5 1,0-6 540,-9-10-122,4-2-119,-7-6 1,2-6-1,-8-3 334,-5-3 0,-6-2-157,-2-3 1,-6-3 570,2-6 1,-3 0-827,-2 0 1,2-4 0,2-1 0,2-2-74,1-3 1,-2-5-80,4-2 0,0-5-191,4 1 166,6 3 0,2-2 0,5 5 1,0-2-1,1 2-1032,3 1 1,3 6 642,6-1 1,4 7-822,0-2 869,6-3 1,-5 6 461,3-3 0,26-37 0,-23 23 0,0-1 0</inkml:trace>
  <inkml:trace contextRef="#ctx0" brushRef="#br0" timeOffset="58">3379 11999 8224,'-8'-5'42,"0"0"0,1-1 0,2-1 278,-1 0 0,2 3 1,5-5-1,3-1-221,5-1 0,4-2 0,2-1 0,4-2-408,1-1 0,5-4-198,5 4 1,-2-4-1,-5 4 507,-2 1 0,-5 8 0,2 2 0</inkml:trace>
  <inkml:trace contextRef="#ctx0" brushRef="#br0" timeOffset="59">3494 12164 8493,'-7'0'222,"-5"0"1,11-1-6,-3-3 0,8-3 7,4-6-314,9-5 0,3-2 0,7-6 0,2 1 90,0-1 0,4-2 0,4-3 0,0-3 0,1 0 0</inkml:trace>
  <inkml:trace contextRef="#ctx0" brushRef="#br0" timeOffset="60">1696 12407 8182,'0'-13'-103,"-6"-4"1,-2 0-1,-4 1 1,0 2-28,-1 1 1,4 6 0,2 6 407,2 8 1,2 3 0,7 13 0,3 4-119,0 5 1,5 11-55,-4 3-153,3 10 0,2 2 1,0 5-1,0 1 1,-1-1-1,1-4 0,0-4-40,0-2 1,-1-5 0,1-6-1,0-10 368,0-13 1,-5-3 57,1-12-213,-1-5-125,5-6 0,0-6 1,1 0-1,1 1 1,2-3-138,-1-2 93,4 3 1,-5-4-1,5 5 1,-1 0-1,-4-1 1,-1-1 0,-2-2-438,-4 1 1,4 2 196,-4 1 252,-2 0 0,-1 1 1,-5-1-1,0 0 0,0 0 171,0 1-43,0 4 0,-5-3 0,-2 3 55,0-4 0,-1 5 202,4 3 1,4 1-99,0-1 1,6 2-205,7-2 1,-5 4-30,1 4-31,-1-2 0,3 9 0,-1-2 0,-2 2 0,-1 3-97,0 3 0,-4-3 68,1 3 0,-3 2-595,-1-2 297,0 5 335,0-2 0,-18 15 0,-9 7 0,-2 2 0,1 1 0</inkml:trace>
  <inkml:trace contextRef="#ctx0" brushRef="#br0" timeOffset="61">4004 10928 8068,'0'8'-1122,"0"1"1361,0-7 1,1 3 207,3-10-313,-2-2 1,9-5-1,-2-1 1,2-1 0,2-2-1,0-2 1,-1-1 4,1 1 0,0-3 20,0 4-164,-1 0 0,-5 4 0,-1 0 0,-2 0 1,-1 2 16,-4 3 0,-5 2 0,-8 7 0,-2 5-5,-1 7 1,-4 1 0,3 7 0,-1 3 12,1 5 1,-3-1 0,4 4 0,1 1-68,2 0 0,2-4 43,4 5-30,-3 0 1,9-2-1,-2-7 1,4-7-1,4-3 1,3-3 0,3 0-90,3-4 0,-3-2 98,7-6 1,3-6 22,1-2-2,3-4 1,-3-5 0,-1-1-1,0 0 1,-2-1-5,1 4 0,-2-4-56,-4 2 95,-6 6 0,0-1 118,-3 4 1,-4 2-145,0 2 1,-6 4 25,-6 4 0,-1 3 1,-1 12 0,-2 2 0,-1 5 0,1 2 180,2 2 1,2 1-144,-1-1 1,6-5 26,2 1-151,4-1 1,1-9 0,1 3 0,5-2 54,7-5 0,0-5-7,4-7 1,2-6-8,3-2 2,2-4 1,1-6-1,1-3 1,-1-3-1,-1 0-265,-2 2 0,0-2 154,-5 3-214,0 3 1,-4-1 0,0 6 0,0 2-1073,-1 3 1409,-5 2 0,-7 6 0,-7 0 0</inkml:trace>
  <inkml:trace contextRef="#ctx0" brushRef="#br0" timeOffset="62">4501 10877 8116,'0'-13'-103,"0"-1"0,0-2-69,0-1 1,0 4 1033,0 5-575,0-1 0,0-3 0,2 0 0,2 4-154,4 4 0,-1 2 1,2 2-1,1 0-216,1 0 0,0 6 187,-2 2-128,2 4 0,-4 5 1,5 1-1,-4 2 1,-2 1-211,0-1 215,-5 4 0,5-8 1,-6 3-1,0 0 0,1-5 31,3-4 1,-2 1 0,3-4-13,1 0 0,-3-1 26,5-6 0,-3 0-92,3 0 0,1-6 0,5-2 0,1-5-334,2-4 1,0 3 1,-4-3 1,4-1-518,0 1 641,0-6 1,-8 9 273,-1-3 0,-28-3 0,-2 0 0</inkml:trace>
  <inkml:trace contextRef="#ctx0" brushRef="#br0" timeOffset="63">4616 10915 8432,'-13'0'-187,"0"0"0,5 0-259,-1 0 1,7-2 583,-3-2 1,4 1-1,2-4 86,4 2 1,3-5-316,9 1 1,-1-4 0,5-2 90,2-2 0,6-7 0,5-3 0,4-1 0,-1 1 0</inkml:trace>
  <inkml:trace contextRef="#ctx0" brushRef="#br0" timeOffset="64">5011 10341 8148,'0'-8'-180,"0"-1"0,0-1 0,0-1 37,0-2 1,0 5 0,2-1 0,2-1 745,4-1-627,4-2 1,0-4 0,3 0 0,2 0 0,2 0-337,1 0 0,4 0 0,-4 4 360,0 1 0,-2 16 0,-5 4 0</inkml:trace>
  <inkml:trace contextRef="#ctx0" brushRef="#br0" timeOffset="65">5113 10443 7972,'7'-6'-120,"5"-1"172,-4-5 0,3-1 1,2 0-1,1-1-121,3-3 0,-1 1 1,5-5-1,2-2 69,1-1 0,1-1 0,4-4 0,1-1 0,1 0 0</inkml:trace>
  <inkml:trace contextRef="#ctx0" brushRef="#br0" timeOffset="66">5496 9704 8155,'-13'0'39,"0"0"727,0 0 1,5 0 459,-1 0-1416,12 0 178,4-6 0,9-1 1,5-6-1,2-1 0,1-2 1,1-2-1,2-2-226,3-3 0,-4 1 92,-1 0-159,1-2 0,-11 10 1,4-3-1,-4 3-175,-3 1 1,-10 8 188,-2 5 1,-5 1-1,-7 7 1,2 2 290,2 2 0,-1-5 0,-9 10 0,-2-3 0</inkml:trace>
  <inkml:trace contextRef="#ctx0" brushRef="#br0" timeOffset="67">5789 9244 8155,'-1'-14'30,"-2"-1"1,-2-2 155,3 1 0,0 2 1,2 1-1,0 0-55,0 1 0,0 3-100,0 1 15,6 5 0,-3-3 0,5 6 0,2 0 0,1 0 205,2 0-296,6 6 1,-5 2-1,3 8 1,-3 4 0,-1 2-618,-1 5 574,-4 2 0,3-2 0,-4 1 0,1 2 0,0-3 0,-3-5 0,-1-5-100,2-3 0,-4-1 178,2 0 1,-1-2-72,1-2 130,-3-4 1,6-6 0,-2-5 0,3-6 0,3-8 79,2-4 0,0-2-63,0 1-91,-1-6 0,1-2 1,0-4-1,-2 2 0,-1 1 37,-1-2 1,-6-1 73,1-1 0,-3 1-43,-1 3 0,-1-1 1,-2 5-1,-3 3 244,-1 5 0,-1 3 49,-5 6 1,0 2-28,0 3-141,1 2 1,-1 6 0,0 0-37,0 0-195,6 0 0,-3 6 79,6 2-162,0-2 1,4 5 0,0-2 0,1 2-317,4 2 1,-3-2 239,7-2 1,-5 2-310,5-3 329,-6-2 0,8 4 0,-3-6 0,4-1-328,0-2 1,3-1 529,2 0 0,25-34 0,12-8 0</inkml:trace>
  <inkml:trace contextRef="#ctx0" brushRef="#br0" timeOffset="68">6541 8212 8155,'0'-13'-604,"0"0"0,-1 2 731,-3 2 0,-3 4 0,-6 5 475,0 0-541,0 5 0,-4 2 0,0 8 0,0 0 0,0 4 37,0 0 1,0 3 0,5 3 0,0-1-33,4-3 0,-2 4-183,5-4 109,1-3 0,4 2 0,0-4 0,2 1 0,2-3 0,4-4-52,4-6 1,1-3 0,1-1 0,1-1 2,2-3 1,5-3-1,-5-6 1,0 0-21,1 0 0,-4-4 57,3 0 0,-3 0 0,-2 5 0,-2-1 21,-2 0 1,-5 0 279,1 1-151,-2 5 0,-10 2-100,-4 10 0,-2 7 41,-8 10 0,7 3 0,-4 5 0,2 2-1,0 1 0,0 4-15,5-3 0,3 1 26,1-1-100,5 3 0,-3-11 0,6 1 0,1-6-97,4-3 0,2-2 123,6-8 1,1-2 119,3-6-129,-3 0 1,9-4-1,-5-3 1,0-3-1,2-4 2,0-1 0,0-3 0,1 1 0,-1 0-303,-3 4 150,-9 0 1,9 5-1,-8 1 1,1 0-376,-2 0 0,-1 4 528,-2-1 0,-15 8 0,1 3 0</inkml:trace>
  <inkml:trace contextRef="#ctx0" brushRef="#br0" timeOffset="69">6835 8467 8155,'-2'-9'200,"-2"1"0,2-1 52,-2-4 0,3 5-147,1-1 1,0 5-144,0-4 1,5 5 64,4-1 1,2 4-1,1 4 1,-2 4-228,-2 4 0,-1 2-3,2 3 122,2-3 1,-8 6 0,4-5 0,-1 2 0,-2-1-334,1-2 404,-3-7 1,4 5 0,-6-4-1,1 2-15,3-1 25,-2-4 0,3-6 0,-3-5 0,1-7-57,1-6 1,4-6 0,-2-1-1,0-4-45,-1-4 0,4 1 83,-5-1 0,0 2-35,-4-2 332,0 2 1,0 8 0,0 3 111,0 4 0,-5 9-80,-4 3 0,-1 11-168,2 7 1,-2 4 0,4 5 0,0 0 116,1 0 1,1-2-305,4 1 1,0-5 0,0 1-40,0 3 0,1-7 1,2 1-1,2-6 1,3-2-121,1-3 1,4 2-171,4 0 1,-1-3-127,5-6 208,-5-3 1,6-6-1,-3-1 1,-1-1-1,2-2 292,0 1 0,1-26 0,5-7 0</inkml:trace>
  <inkml:trace contextRef="#ctx0" brushRef="#br0" timeOffset="70">7243 8173 8155,'-8'-5'87,"-3"3"1,5-5 123,-2 3 177,2 3 0,2-4-1121,0 10-23,0-4 756,-2 10 0,16 2 0,-2 7 0</inkml:trace>
  <inkml:trace contextRef="#ctx0" brushRef="#br0" timeOffset="71">1122 16372 8114,'-6'13'7,"1"0"1,-5 0 0,3 1-1,1 3 1,3 3-1,2-1 1,2 4-1,4-5 1,3 1-1,5-1 1,2-2-28,2-2 1,2-5 0,-4-2 0,4-2 77,1-2 0,-1-3-123,3-4 99,-4-3 1,-1-6 0,0 0 0,-1-1 0,-4-1 186,-3-2-143,-3-6 0,-6 9 1,0-5-1,-2 2 1,-3 0-1,-7 2 1,-5 1 59,-3 1 0,3 4 1,-4 1-1,0-1-147,1 2 0,-3 2 126,6 5-201,-5 0 0,6 5 1,-4 4-1,2 3 1,2 5 83,2 5 0,13 30 0,2 9 0</inkml:trace>
  <inkml:trace contextRef="#ctx0" brushRef="#br0" timeOffset="72">1364 16168 8114,'-5'-20'45,"2"-2"165,-6 5 1,7 0 285,-3 4 1,10 7-353,3 6 0,3 7-78,2 10 1,0-1 0,0 5 0,-1 2-125,1 1 1,4 2-81,0-1 0,0 1 38,-4-1 0,-5-5 0,1-3 1,-1-3-455,-1-1 505,5-6 1,-11-3 170,3-8-89,-2-3 0,-4-12 0,-2-3 0,-4-7 0,-5-5 98,-4-2 1,3-3-115,-3 1 1,7 1 107,1 3-357,7-3 0,-6 15 1,6-2-1,-1 5-404,4 8 0,5 5 636,7 10 0,28 32 0,7 12 0</inkml:trace>
  <inkml:trace contextRef="#ctx0" brushRef="#br0" timeOffset="73">2384 15199 8084,'-12'-13'0,"-1"-1"1,0-1 0,2-2-883,2 1 963,4 8 1,3-2-1,-1 4 1,1 0 355,3 1 1,6 10 0,9 10 0,1 2-1,0 2-365,1 1 0,-4 6 164,3 3-288,3 1 0,-4 0 0,4 1 1,-2 0-1,-1 0 0,0-2 1,-1-2-74,-5-2 1,0-5 0,-5-3 0,0-3 187,-1-1 1,-2-6-1,-7-4 12,-5-6 0,-2-8 1,-3-8-1,-3-1-190,-4-2 1,-4-8-1,0-4 1,-1-3-3,1-1 1,-1-2 0,1-1 0,-2-3 92,-3-1 0,5 0 1,-1-1-1,8 7-65,4 3 1,7 6 217,2-4-90,4 6 0,2-2 0,4 9 0,3 4 0,5 4 0,2 5 1,2 4-154,-1 2 1,2 2 68,-1 0 0,2 2-243,-2 2 267,-3 3 0,3 10 0,-7 1 0,-3 4 0,-1 3 7,-3 3 0,-2 8-66,-1-2 24,0-3 0,0 4 0,0-5 0,-1-1 1,-2-4-546,-2-4 245,1 3-251,4-9 416,0-3 1,3-9 190,6-11 0,7-23 0,4-9 0,7-8 0,0-1 0</inkml:trace>
  <inkml:trace contextRef="#ctx0" brushRef="#br0" timeOffset="74">2652 14893 8143,'7'9'228,"-2"-1"0,-3 1-158,3 3 0,-3 1 94,7 0 1,-5 0-198,5-1 34,-1 7 1,1-9-1,-1 3 1,2-4 0,1-1 208,2-4-211,-6-3 0,5-1 1,-4-1-1,2-3 1,0-6 137,-2-6 0,-5-4-152,2-5 1,-4-1 0,-1 2 0,0 1 39,0 2 1,-6 6-16,-2-2 1,-4 2-29,0 3-13,-7 5 0,5 1 0,-4 7 0,1 4 0,0 3-451,1 3 0,-2 6 205,1 0 1,4 6 175,4-2-108,7-2 209,-4-1 0,57-50 0,-19 10 0,0 0 0</inkml:trace>
  <inkml:trace contextRef="#ctx0" brushRef="#br0" timeOffset="75">2958 14600 8145,'0'-13'597,"0"6"-491,0 1 1,0 8 59,0 2 0,2 3 0,0 6 0,4 0-13,1-1 1,-3 1-355,5 0 0,-2 4-34,2 0 3,2-6 1,-5 1 0,3-5 0,0 1-1,1-1-1478,1-1 1710,-4-2 0,10-32 0,-3-8 0</inkml:trace>
  <inkml:trace contextRef="#ctx0" brushRef="#br0" timeOffset="76">2933 14421 8106,'-19'-5'-1566,"5"3"1566,-4-9 0,12 8 0,6-5 0,6 5 0,8-9 0,1 4 0,4-3 0,1-2 0,29-17 0,-22 13 0,11-7 0,-16 10 0,-11 5-550,-2-1 874,2 5 0,-10 1 662,4 8-810,-10 3 0,2 6 0,-4 1 0,0 1 1,0 2 254,-3-1-344,-1 4 0,2-5 0,2 5 0,0-1 0,2-4-82,-1-1 1,2-5-186,4-1 0,0-3-125,0 3 1,5-5 155,4 1 1,6-7 28,2-1 125,6-6 0,-3 3 0,5-6 0,0 2 0,-3 1 8,0 2 0,-3 5 260,3-1-170,-4 2-56,-5 2 1,-2 6 0,-2 4 0,-5 4-1,-3 3-147,-1-2 1,-4 4-9,0-2 0,-6 4-310,1-4 392,4 0 0,-7-6 26,4-2 0,2-54 0,1-19 0</inkml:trace>
  <inkml:trace contextRef="#ctx0" brushRef="#br0" timeOffset="77">3379 13988 8203,'-13'0'0,"1"0"0,-1 0 0,4 6 66,1 2 0,-1 1 1,-2 2-1,1 4 252,2 4 1,5-2-267,-2 4 0,4-4-113,1 4 1,3-5 0,4 1 0,6-4-258,1-5 0,6 2 176,1-6 1,3 1-111,2-5 191,-1 0 0,-1-5 0,-1 0 1,-3-1-1,-2 0-67,-2 4 1,-2 0 104,-1 2-86,-1 0 312,-5 0 0,-1 2 0,-6 2 1,-1 6-1,-4 4 81,-3 3 0,-3 4-505,-2-4 0,0 4-41,0-4 70,1 0 0,3-4 1,1-2 191,-2-2 0,-2-37 0,0-15 0</inkml:trace>
  <inkml:trace contextRef="#ctx0" brushRef="#br0" timeOffset="78">3621 13848 8173,'-11'1'600,"2"3"0,0-1-566,4 6 1,1-1 18,4 5 0,0 5 1,0 2-1,0 1-3,0 1 0,6-7-212,2 2 1,4 0-13,0-4 157,1 3 0,0-15 0,1 3 0,2-2 1,1-4-228,-2-2 0,-1-7 5,-1-6 232,-6-6 1,3 3-1,-6-5 1,-1-1-1,-1 1-32,-2-1 28,-6 6 1,-1 2 0,-5 5 0,1 0 0,0 2-219,-3 3 1,-2 2 64,3 6 0,1 1-497,-1 4 301,0 2 360,0 5 0,6 29 0,2 8 0</inkml:trace>
  <inkml:trace contextRef="#ctx0" brushRef="#br0" timeOffset="79">3851 13784 8169,'0'13'223,"0"-1"30,0 1 1,0-4 86,0-1-124,0-5 1,0 4 0,-2-4-19,-2 1-428,3 0 0,-5-9 0,7-4 0,4-4-90,3-4 0,-1-2-63,2-7 1,-1 1 150,5-1 1,-4 6-1,-1 2-63,2-1 0,0 5 192,-2-3 1,4 9-110,-4 3 268,-2 4 1,5 1 0,-2 0-1,2 0 1,0 1-111,-2 4 0,2-4 116,-2 3 1,2-4-16,2-4-36,0-3 0,-1-11 0,1-4 0,-2-2 1,-1-3 194,-1-2 0,-6-3-118,1-2 1,-3-2 293,-1 2-221,0-3 1,0 6 0,0 5 0,-1 8 613,-3 4-586,-3 6 0,-2 3-169,1 5 1,5 7-29,-2 6 1,4-1 0,1 7 0,0-2-151,0 0 1,4 1-94,1-1 1,4-3-165,0 3 347,2-2 1,-2-3 0,-1 1 0,2-2 0,2-1-88,0-1 217,1-6 1,0 2-138,0-5 259,-6 0 0,0 0 1,-4 2 219,1 2 1,-6 3-485,-6 6 1,-3 5 74,-2 3-87,0-2 1,0 9 91,1-2 0,-5 6 0,-2 4 0,-1 1 0,-1 1 0</inkml:trace>
  <inkml:trace contextRef="#ctx0" brushRef="#br0" timeOffset="80">3315 15926 8134,'-14'0'-189,"-1"0"0,-2 0-791,1 0 921,7 0 0,-2 0 0,4-1 0,0-4 0,3-5 0,2-5 0,2-8 272,0-5 1,0-5-1,0-5 1,0 0 113,0-1 1,0 7 241,0 2-343,0 3 0,6 9 0,2 6 1,4 12-65,1 12 1,-5 2 0,2 7-1,3 2-224,2 1 0,4-3-194,-2 0 196,-3-5 0,9 2 0,-5-6 0,2-4 0,1-3 1,0-5-1,1-5-661,0-3 1,4-16 267,3-10 332,-2-9 0,0-13 1,-7-4-1,-3-4 1,-4-2-32,-3-2 1,-9 7 237,-1 10 1,-5 8-13,-8 14 0,0 10 0,0 15 0,1 2 372,-1 2 0,-4 8-250,0 4 0,0 2 36,4 8 1,0 3-39,1 5-123,-1 0 1,4-1 0,2 1-1,2 0 1,2 0-73,1-1 0,2 0-36,0-8 1,5 2-415,-1-6 354,6 0 0,1-10 1,6-4-1,-1-6 0,-1-7-13,2-6 1,-3-5 30,3-9 1,0 1 204,-4-10-116,3 4 1,-11-10 0,4 5-1,-3 0 1,-2 5 144,0 2 1,0 9 255,-4 7-8,0 3-363,0 7 0,0 3 0,0 8 1,0 6-1,0 4 119,0 3 0,2 4-214,2-4 0,2 4 181,2-4-256,3 0 0,-5-4 1,4-1-1,-1-4 0,0-4-199,3-2 0,-4-2 178,1 0 1,-1-12 107,5-5 1,-2-7 0,-1-7 0,-3-6-60,-1-4 1,-2-11 227,-4 1 0,-1-4-150,-3-1 0,-3 1 427,-6 0-240,-6-1 1,9 21 0,-2 0 0,0 5 0,1 9 1088,-2 5-598,6 6-95,-4 10-466,9 6 1,-3 1 0,5 7 0,1 3 0,3 4-286,5 3 1,-2 2 148,2-1 0,-1 5-38,5 0-188,0 5 1,4-6 0,1 3-1,0-1 1,2-4-281,0-4 0,-3-5 106,4-5 0,-4-1 71,5-4 1,-5-5 277,4-12 25,0 1 1,-1-20 0,-3 1-1,-3-5 1,-1-3-38,0-2 1,-5-1 140,1 0 0,-5 1 3,4 3-46,-5 8 0,3 4 0,-6 5 136,0 1 1,0 9 185,0 7-116,5 6-137,-3 6 1,8 5 0,-5 0 0,3-1 0,1-2-40,3-1 0,-4-2-212,1-2 215,-1 2 1,5-10-178,0 4 94,0-4 1,-2-2-1,-1-4 1,-2-4 0,1-7-9,-2-5 1,3-3 48,-6-2 0,5-4 29,-5 1 1,0-5 222,-4 4-163,6 0 1,-5 10 0,3 3 0,-2 3 694,-2 1-275,0 6-337,0 2 1,1 16 0,2 5 36,1 2 0,5 0-140,-5-5 1,6 1-191,-1 3 0,-2-7-19,1 3 1,-4-5 0,5 1-151,1-5 294,1-2 1,0-8 147,-2-3-124,2-8 0,-9 2 0,2-6 0,-3-2 1,-1-1 101,0-2 1,-5 1-27,-4-1-79,-2 7 1,-2 0-1,0 8 1,1 1-1,-1 3-443,0 1 0,-4 5 54,0 9 381,-6 1 0,-2 23 0,-3 11 0,-6-1 0,0-1 0</inkml:trace>
  <inkml:trace contextRef="#ctx0" brushRef="#br0" timeOffset="81">3940 14383 8151,'-18'-11'228,"-4"2"1,4-1-318,1 6 0,3 0-156,1 4 0,0 0 299,1 0 0,4 6-872,4 2 559,-3 3 1,6 2-1,-4 0 259,4 0 0,1 45 0,0 11 0</inkml:trace>
  <inkml:trace contextRef="#ctx0" brushRef="#br0" timeOffset="82">3672 14868 8128,'-12'0'164,"-1"0"54,0 0 0,6-6 0,4-2 425,6-4 0,10-6-724,8-3 0,9-6 0,4-6 1,4-7 80,4-4 0,-6 6 0,2-4 0,5-5 0,1 0 0</inkml:trace>
  <inkml:trace contextRef="#ctx0" brushRef="#br0" timeOffset="83">4807 12828 8012,'-7'-20'-28,"3"3"1,1 3 0,0 1 0,-1 0 111,1 0 1,6 1 0,3-1 0,1 1 576,3 4-580,7-3 1,-2 9-1,5-2 1,0 4-1,-2 4-75,1 5-18,3 2 1,-6 7 0,5 4-1,0 3 1,-1 4-255,-3 0 183,-3 1 1,-1-4-1,-2-1 1,-1-1 0,-3-3-1,1-5 63,-1-6 0,-3 0 0,3-7 0,-1-5 50,-4-5 0,1-10 78,2-4-137,-4-9 1,6 0-1,-4-6 1,1-4-1,-1-1 1,-2-2-1,-1-1-61,0-1 0,0 8 0,0 0 0,0 5 63,0 3 1,-4 4 338,0 4-202,-6 8 1,7 3-1,-5 6 1,-2 1 494,-2 1-509,0 2 1,-1 6 0,0 3 0,0 2 124,1 2 0,3-2-165,1-2 0,5 2-356,-1-3 186,2 4 1,2 0-1,2 0 1,0-2 0,4-2-485,1 2 0,2-4 181,3-2 215,1 3 0,1-5 0,2 2 0,2-3 202,2-1 0,30-45 0,-20 17 0,1-1 0</inkml:trace>
  <inkml:trace contextRef="#ctx0" brushRef="#br0" timeOffset="84">5406 12139 8065,'-7'-13'0,"-3"-4"586,6 0 0,0 0-438,4 4-223,0 1 1,1 3 0,4 2-157,3 1 1,3 2 230,2 4 0,17 12 0,4 2 0</inkml:trace>
  <inkml:trace contextRef="#ctx0" brushRef="#br0" timeOffset="85">5457 12254 8129,'-8'0'-198,"-1"0"1,5 0-74,-4 0 916,5 0-477,-3 0 0,8 0 0,2-2 0,6-1-299,5-1 1,0-6-788,2 2 918,2-9 0,2-17 0,1-9 0,5-5 0,0 0 0</inkml:trace>
  <inkml:trace contextRef="#ctx0" brushRef="#br0" timeOffset="86">5814 11387 8014,'-8'0'-84,"-1"0"1,0 0 1439,-3 0-1175,5 0 0,1-2 1,8-1-1,2-2 88,5-2 1,8-3-130,4-7 0,3-3 0,3-6 1,1-1-124,2-2 0,4 2 0,-4-3 0,-3 5-211,-5 3 1,0 0-1,-8 5-38,-3 1 179,-1 8 1,-4 2 0,-6 6 0,-6 1 44,-1 4 0,-3-3 1,4 7-1,-1-1-533,-3-1 0,3 3 1,0-4 540,1 1 0,8-27 0,5-2 0</inkml:trace>
  <inkml:trace contextRef="#ctx0" brushRef="#br0" timeOffset="87">6312 10303 8034,'0'-9'-475,"0"1"0,0-2 1158,0-1-652,5-2 1,2 0 0,6 0 0,0 1 0,0-1-1,1 0 1,2-1-14,1-3 1,0 3-28,-5-3 0,1 4 0,-2 3 0,-1 3-13,-1 1 188,-6-4-113,2 9 1,-6-5 0,-5 8 0,-5 2 0,-5 4 16,1 4 0,-4 6 0,1 3 0,-1 4-46,1 0 1,-3 1-1,2-1 1,1 1 11,-1-1 0,4 2-158,6 3 108,-2-3 0,10 2 0,-4-6 0,4-3 0,1-2-220,0-2 167,0-2 0,6-7 0,4-3 0,4-2 23,3-2 0,0-2 66,-5-2 0,5-2-28,1-2 1,-1-3-1,-5 1 1,1-4 20,0-3 1,0 1-15,-1 7 1,-3-2-8,-1 3 1,-5 2 1,4-4 15,-3 6 22,-2 0 1,-2 5-36,-9 3 0,-1 5 6,2 8 1,-3 1 0,2 5 0,-2-2 27,-2 2 1,6 1-28,3 1 1,-2-1-6,2-2 0,0 0 1,4-5-1,0-1-12,0-2 1,5-3-30,4-2 1,-2-3 33,1-6 0,1 0 0,5 0 0,2-2-15,1-2 1,4-7-198,-4-6 0,1-2 18,-1 2 0,-1 3 1,4-3 200,-2 3 0,5-16 0,-3-4 0</inkml:trace>
  <inkml:trace contextRef="#ctx0" brushRef="#br0" timeOffset="88">6733 10354 8077,'-13'-13'-4,"4"0"-587,1 1 0,5 3 101,-1 1 770,8 5 0,3-4 0,6 4 0,0-1 0,-1 1-294,1 1 1,0 4 0,0 2 0,-1 4-240,1 4 1,-4-2 107,-1 2 98,1-2 0,-2 9 1,-2-6-1,0-1-302,-1 1 537,0-6 0,-3 4-102,4-2 0,-4-5 0,3-4 0,-1-8-31,1-8 0,-2 1-139,2-7 0,-1 0 81,1-8 1,-2 3-1,2-3 1,-3 3 54,-1 2 0,0 5 351,0 3-137,0 3 0,-1 2 1,-2 5-52,-1 7 0,0 2-104,4 6 1,-2 5-153,-2 4 87,2 0 0,-3-3 1,5 2-1,0 1 172,0-2-177,0 0-235,0-3 0,1 0-329,3-4 0,-1-2-294,6-6 0,-2-6 291,1-2 526,4 2 0,-5-34 0,6-2 0</inkml:trace>
  <inkml:trace contextRef="#ctx0" brushRef="#br0" timeOffset="89">6860 10226 8077,'-7'-1'-145,"1"-2"243,1-1 1,2-5 255,-6 5 0,6-2-112,-1 2 305,3 3-374,1-5 0,0 7 0,0 4-33,0 3 1,0 5-28,0 4-85,0-3 0,0 5 0,1-7 1,2 1-1,3 0-157,1 0 96,-4-6 0,8 4 0,-3-4 0,4 0-36,1-3 1,-1-2 0,1-2 0,1-2-45,3-2 1,-3-7-33,3-6 0,-2-6 79,-3 2 1,1-3 0,-2-3 0,-2-1 31,-5-2 0,-2 0 25,-2 5 1,0-4 200,0 4-97,0 2 1,-5 10 0,0 1 0,-2 0 347,-3 4 1,3 2 295,-2 6-668,6 0-53,-8 0 1,9 6 0,-2 4 0,4 4 123,4 3 1,4 1-49,4-1 1,1-1-103,0 5-188,0 0 0,5 5 1,2-1-1,1 2 0,0 2-44,2 0 0,1 5 186,2-4 1,-1 4 2,1-4 41,-1 5 1,-5-9-1,-2 1 1,-1-5 3,0 1 1,-1-5-18,-8-1 1,-2-7-26,-6-1 271,0-6-152,0 8 1,-6-10-1,-2 4 1,-5-4 0,-2-1 102,-2 0 0,-2-1 62,2-4 1,2-2-125,-7-5 0,7-3-98,-2-2 0,3-2 0,1-8 0,1-2-333,4 0 0,2-7-269,6 2 1,2 2 36,2-2 276,9 0 0,7 0 1,6 1-1,3 3 275,1 6 0,4 10 0,7 3 0,0 1 0,0 0 0</inkml:trace>
  <inkml:trace contextRef="#ctx0" brushRef="#br0" timeOffset="90">6733 11208 8083,'-13'0'5,"0"4"0,0 2 674,1 1 1,4-5 93,4-2-671,8-6 1,9-8 0,10-5 0,5-6-1,6-9 153,3-7-203,13-10 0,-2-3 0,-19 24 0,1-1 0,1-2 1,1-1-1,1-2 0,0-1-1224,3-2 1,0-2 1132,2-5 0,0 0 0,-1 6 0,1 1 0,-2-3 0,0 0 0,-2 5 0,-1 1 0,-3 3 0,-1 2 0,-3 3 0,-1 1 0,16-20-351,-10 9 1,-8 11-1,-13 11 286,-2 6 1,-6 5 19,-2 5 0,-6 0-233,-7 0 167,1 5 1,-1 4 0,0 6 0,0 4 0,1 1-658,-1 2 1,2 2 806,2 2 0,-2 16 0,4 5 0</inkml:trace>
  <inkml:trace contextRef="#ctx0" brushRef="#br0" timeOffset="91">7090 11399 8062,'0'-8'67,"-2"1"1,-1 0 356,-1 0 0,-4 2 0,3-3-82,2-2 1,8 3-281,3-2 30,4 1 0,2-9 0,3-2 0,5 0 0,5-4-100,3-1-69,0-2 1,-6 1 0,-1 1-1,-4 1 1,0 3-53,-4 2 1,-8 2-1,-8 9 99,-10 7 1,-6 6-1,-6 8 1,0 3 102,-4 4 1,2 8-1,-3 0 1,4 1 107,2 1 0,2-2-115,-1 5-71,3 0 0,6 0 0,4-2 0,4-2 0,2-5 57,2-2-131,0-7 0,6 1 1,2-9-1,5-4 0,3-2-50,1-2 1,8-6 0,-1-4-1,2-5-26,2-7 0,1 3 39,-4-3 0,-1 1-89,-3-4 166,3 5 0,-11 0 0,1 6 0,-5 0 1,-2 2 98,0 1-76,-4 5 1,-3 1 345,-9 5-226,4 5 0,-11 7 0,3 6 0,-1 0 1,0 2 224,1 0 1,5 1-255,-1 5 1,6-2-37,-1-3 0,3 2 0,1-5 0,0 1 3,0-1 1,5-5-188,4-5 1,2-5-15,2 1 87,5-2 0,2-4 0,6-3 0,-1-8 0,2-7-195,3-4 0,-3-1-102,3-1 0,-5 1-127,-4-1 318,4 6 0,-11-2 0,3 5 0,-5 1 0,-2 3 178,-1 5 0,-23 2 0,-2 6 0</inkml:trace>
  <inkml:trace contextRef="#ctx0" brushRef="#br0" timeOffset="92">7727 11183 8065,'-7'-6'-22,"-3"3"0,4-5 0,1-2 0,-2-2 464,0 0 0,4 3 0,-1 1 0,2-2 56,2-2 1,2 1-581,2 3 0,3 2 1,6 6-1,-1 0-5,1 0 1,0 1 305,0 4-364,-1 2 0,-3 10 0,-1 1 0,2 0 0,0 1 0,0-2 0,-3 0-263,-1 0 1,-2 0 320,-4-4-35,6-1 1,-5 1 67,3 0 0,-1-12 220,2-5-198,-4-12 0,5-5 0,-6-7 1,0-3-1,0-2 0,0-2 0,-2-1 6,-2 2 0,3 3 276,-4 6 0,0 5 0,-1 3 480,-1 3-386,4 7 195,-8 1-453,9 17 1,-3-1-1,5 10 1,0 0 0,0-2-79,0 1 0,5 2-38,4-4 1,-2 0-387,1-4 264,1-6 1,4 3 0,-1-6-1,1-1 1,0-2-273,0-1 0,1-1-67,3-4 1,1-6-713,3-6 1203,4-6 0,-12-9 0,-1-6 0,4-7 0,1 0 0</inkml:trace>
  <inkml:trace contextRef="#ctx0" brushRef="#br0" timeOffset="93">27415 10124 8065,'-2'-12'0,"-2"-1"0,3 0-118,-4 0 0,0 1 0,0-1 0,1 1 491,-2 4 141,5 2-445,-5 6 1,6 2 0,0 2-1,-1 4 1,-2 4 0,-1 2 72,1 3 1,2 3-1,1 7 1,0 1-126,0 2 0,0 5 0,0-1 0,0 2-75,0-2 0,0 1 0,0-4 0,0 0-6,0 1 0,0-3 0,0-5 0,0-2 29,0-5 0,1-7 50,3-2 0,-2-7 31,2-1 1,-3-7 0,-1-8 0,0-4-33,0 0 1,0-7-54,0-4 50,0-5 1,-1 2 0,-2-5 0,-1 0 0,1-2-37,2-2 32,1-4 1,1 0 0,2 0 0,3 2-1,1 3 23,3 2 0,5 3 0,2 5 0,-1 7-35,-2 4 0,3 4-122,0 8 1,4 2-73,-4 6 87,0 0 1,-4 0 0,0 2 0,-2 2 0,-1 6-418,-2 5 1,0 1 54,0 5 0,-2 1 474,-6 3 0,-12 23 0,-2 6 0</inkml:trace>
  <inkml:trace contextRef="#ctx0" brushRef="#br0" timeOffset="94">27389 10303 7873,'-13'0'-481,"1"0"434,-1 0 0,4 0 1005,1 0-632,5 0 1,-1 4-233,8 0-177,3 1 0,10-5 1,2 0-1,0 0 1,5 0-424,5 0 1,-1 0 505,6 0 0,34-6 0,-27 2 0,-1 1 0</inkml:trace>
  <inkml:trace contextRef="#ctx0" brushRef="#br0" timeOffset="95">28065 10086 8065,'4'-17'0,"0"0"0,1 0-54,-5 4 1,0 1 186,0-1 241,0 0 1,-2 6-1,-2 3 1,-4 2 22,-4 2-374,-1 0 1,-4 2 0,-1 2 0,0 4 0,-2 4 0,1 2-1,0 3-74,-1 4 1,4-2-79,-1-2 49,3 2 1,5-4 0,2 2 0,2-3 0,2-1-55,1-1 0,4 1 0,2-2 7,5-2 1,6 1 87,2-6 0,6 5 1,-3-4-1,1 1-50,0 0 1,-1 3 224,1 0-136,3-3 0,-9 9 0,2-2 0,-5 1 0,-2 0 54,-1-1 1,-6 4 43,1 0 18,-3 0 0,-6-1 1,-4-2-1,-4-3 1,-4 0 317,-4 1 0,-3-1-181,-2-2-176,1-4 1,4 0 0,1-1 0,1-1 0,4-2-35,1-1 143,1 0-637,6 0 1,1-1 0,9-4 450,6-3 0,21-10 0,10-4 0,9-2 0,-1 0 0</inkml:trace>
  <inkml:trace contextRef="#ctx0" brushRef="#br0" timeOffset="96">28498 10137 8065,'-7'-13'655,"2"6"-575,5-4 0,7 9-126,6-2 1,1 1 0,7 1 0,3-3-567,4 2 0,-1 2 46,3 1 566,3-6 0,5-6 0,7-8 0</inkml:trace>
  <inkml:trace contextRef="#ctx0" brushRef="#br0" timeOffset="97">28498 10328 8065,'-11'-8'137,"3"-1"440,2 6-513,6-2 1,6 5-30,2 0-238,3 0 1,8-2 0,2 0 202,3-3 0,16-9 0,8-4 0,4 0 0,0 0 0</inkml:trace>
  <inkml:trace contextRef="#ctx0" brushRef="#br0" timeOffset="98">30092 9640 8065,'-12'0'-242,"-1"0"239,0 0 175,6 0 0,0 0 68,3 0 1,4 0-324,0 0 143,5 0 0,10-4 0,2-1 1,4 1-1,4 0 217,5 0-260,3-1 1,6 1 0,2-2 0,2 1-1,-2-2 1,0 1 0,-1 0-24,-2 3 0,2-2 103,-11 1-495,1-1-52,-10 5 429,-7 0 1,-13 0 0,-9 0 0,-4 0 0,-4 0 1,-4 0 0,-3 0 9,-1 0 0,-5 0 0,-1 0 0,-2 0 14,-2 0 0,-1 0 37,2 0 1,-4 0-25,0 0 1,-2 6-1,-5 2 1,1 4 24,3 1 1,1-1-4,2 1 0,2 4-28,7 0-24,-1 6 1,16-3-1,-3 5 1,4 1-1,5-1-98,3 1 1,4-1-88,1 1 1,6-5 122,2 0 0,3-5 1,4 1-1,0-5 35,2-3 1,4-3 47,-4-6 0,5 0 74,-5 0-32,0 0 1,-5-2 0,1-1 0,-2-2 0,-1-2 185,-1-3 1,-6-3-46,1-4 0,-3 3 44,-1-3-225,0 3 0,-1-3 0,-3 0 1,-5 2-1,-2 4-134,-2 3 1,0 0-72,1 0 1,-5 2-110,0 6 56,0 0 1,4 2 0,0 2 247,0 4 0,18 38 0,3 9 0</inkml:trace>
  <inkml:trace contextRef="#ctx0" brushRef="#br0" timeOffset="99">30500 10112 7749,'-1'7'605,"-3"-3"-284,2-3 0,-3-2 1,5-3-210,0-5 1,-5-2-1,1-2 1,0 0 31,-2 1 1,3 3-227,-5 1 50,-1-1 1,1 1-1,-1 0 1,-1 3-1,-1 2 1,-2 2-1,1 1-111,-1 0 0,3 1 0,0 5 1,-1 5 5,1 5 0,0 5 0,-1-3 0,2 1-34,5-1 0,2 3 0,2-2 9,0 1 1,6-5-1,4 1 302,6-6 1,-2-6 0,3-7-1,-2-3 55,2-1 1,-3-3-142,3-7 100,-2 3 0,-4-4 0,-1 5 0,-2 0 342,2 1-428,-4-1 0,0 4-126,-6 1 1,4 6 0,0 2 83,-1 7 0,0 5-73,1 1 1,2-1-97,2 1 0,4-2 0,-5-1 0,1-3-328,1-1 0,3 3 95,5-5 376,0 0 0,13-27 0,4-5 0</inkml:trace>
  <inkml:trace contextRef="#ctx0" brushRef="#br0" timeOffset="100">30692 9946 8088,'-2'-13'56,"-2"0"0,3-4 189,-4 0 1,4 5 86,1 3 1,0 1 608,0-5-768,0 6 1,0 7-236,0 8 140,0 4 0,0 2 1,0 1-1,0 4 0,0 1-433,0 2 281,0 2 0,0 2 0,0-2 0,1-1 0,2-2-262,1 1 0,2-2-8,-2 2 0,-1-7-43,6 2 10,-6-3 0,6-1 1,-3 0-1,1-2 377,3-2 0,13-32 0,4-12 0</inkml:trace>
  <inkml:trace contextRef="#ctx0" brushRef="#br0" timeOffset="101">30845 9908 8088,'-2'-13'0,"-2"0"0,1 0-461,-5 1 0,5 3 1406,-1 1 520,2 5-1218,2-3-96,0 17-162,6 4 1,-3 6 0,4-1-1,0-1 1,-1 1-75,-1 3 1,4 0 0,-5-1 0,0 0-485,2 0 1,-3-2 28,5 1 1,-4-5 206,5 1 1,-5 0-1,5-2 333,1 1 0,24-44 0,7-3 0</inkml:trace>
  <inkml:trace contextRef="#ctx0" brushRef="#br0" timeOffset="102">31061 10035 8088,'-5'-7'-815,"-2"1"780,0 6 401,1 0 0,6 2-141,0 2 0,0-1 0,0 5-138,0 2 1,6-3-65,2 2 0,3-6-26,2 1 1,0-3-1,0-1 1,-1 0-64,1 0 1,-1-1 85,-4-3 1,2 1-177,-6-6 165,0 1 1,-4-5 0,0 0 0,0 1 0,0-1-53,0 0 0,-5 2-13,-4 2 0,-3-1-235,-5 6 1,2 0 74,-2 4 1,3 0-1,1 0-438,1 0 654,-1 0 0,29 17 0,6 4 0</inkml:trace>
  <inkml:trace contextRef="#ctx0" brushRef="#br0" timeOffset="103">31342 9946 8088,'-13'-6'-818,"5"5"192,-1-4 1057,6 4 0,-7 7 0,6 2-151,1 4 0,2 0-283,1 1 1,0-4 0,1-1-84,4 2 0,2 0-285,5-2 290,1-2 0,4-6 1,0 0-1,0 0 1,0 0-424,0 0 478,0-6 0,-4-1 0,0-5 0,-1-1 1,0 0 66,-4 0 193,4 6 1,-11-4 0,3 2 17,-2-2 1,-4 4 0,-2 4-119,-4 6 1,0 4-162,0 6 0,4 0 135,-5-1-82,6 1 0,-2 0 1,5 0-1,1-1 0,2 1-303,1 0 0,8-2 204,0-2 0,2-4 37,8-5 27,-7 0 1,9 0-1,-4-1 1,1-3 0,-1-6 102,-1-6 1,2-2-89,-4-4 1,-4-2 234,-5 3-114,-5 3 0,3-6 0,-6 4 0,0 0 1,-2 3 199,-2 3 0,1 5-194,-5 1 0,-1 5-199,-4-1-20,1 2 0,-1 8 1,0 2-1,2 4-389,2 1 0,2 4-274,3 0 0,3 0 749,-4-5 0,15 18 0,4 4 0</inkml:trace>
  <inkml:trace contextRef="#ctx0" brushRef="#br0" timeOffset="104">29888 10545 8088,'-17'-1'4,"-1"-2"1,0-3-1,-1 0 222,4 1 1,9 1 0,10 4-32,12 0 1,8 0-1,7 0 1,9 0-42,9 0 1,14 0-167,9 0 1,-34-3 0,2 0 0,2-1 0,2-1 0,5 0-1,1-1-492,5 0 0,2-1 0,7 1 0,3 0 473,2 0 1,2-1-19,1-2 1,-1-1 0,-3 3 0,0 0-1,-1-2 1,-1 0 0,-1 0 0,-1 1 0,-5-1-1,-2 1 1,-5 1 0,-3 0 0,-8 1-1,-3 0-424,27-2 0,-19 4 0,-14-4 556,-8 3 0,-12 1 0,-12 4 1,-7 0-51,-5 0 1,0 0-1,-1 0 1,-1 0-84,-3 0 0,-3 0-571,-6 0 421,1 0 0,3 1 1,3 3 199,0 5 0,-3 13 0,2 5 0</inkml:trace>
  <inkml:trace contextRef="#ctx0" brushRef="#br0" timeOffset="105">30309 11132 8088,'-8'-13'-251,"1"0"380,1 0 0,9 6 1,8 3-1,7 3 36,7 1 0,-1-5 0,10 1 0,1 0 4,2-2 0,5 3-141,1-5 0,-1 5 0,-5-3 0,-3 2-369,-4 0 186,-9 0 123,-2 4 0,-15 0 1,-7-2-1,-10-1 0,-5-1 11,-5 1 1,-7 2-31,-4 1 97,3 0 0,-10 4 0,2 2 0,-4 1 0,-1 3 0,2 1 0,-1 2 140,1 0-177,-1 5 1,6-2 0,3 3 0,5 1 0,3-1 35,5-1-113,2 5 1,12-5 0,3 3 0,3-4 0,1-1-234,0 1 0,5-4 221,4 0 0,6-2 0,2-7 0,0-1 28,2-2 1,-5-1-36,3 0 1,-3-4 376,-1 0-163,0-6 0,-2 3 1,-1-6-1,-3 0 1,-1 1 273,-4-1 0,0 0-236,-2 0 0,-2 1-109,-2-1 0,-3 4-283,-6 1 102,1 5 1,-5-7 0,-2 6 0,1 1 0,-1 2-390,4 1 0,1 5 94,1 4 1,4 4-653,1 4 1072,5-3 0,31 32 0,15 3 0</inkml:trace>
  <inkml:trace contextRef="#ctx0" brushRef="#br1" timeOffset="106">30666 11489 8142,'-4'-17'-148,"0"0"1,-2-5 84,2 5 0,2 0 1,-2 5-1,3-1 1,1 0 470,0 0 0,1 6 0,3 3 0,5 3-215,2 1 1,-2 7 18,-1 5-192,1 1 0,3 7 0,1-3 0,0 3 0,-2 1-99,-2 0 86,2-5 0,-4 7 0,5-6 0,-3-2 1,-1-1-1,-1-1 316,0 0 1,-3-6-209,4-3-64,-5-2 1,4-4 0,-4-2 0,3-6-1,0-6 1,-1-5 0,-1-3-172,2-1 1,-4-1-304,2 1 245,3-1 1,-6 2-1,4 3 1,-3 4-1,1 3-499,1 1 0,2 2-320,-2 2 997,3 3 0,18 40 0,1 9 0</inkml:trace>
  <inkml:trace contextRef="#ctx0" brushRef="#br1" timeOffset="107">30908 11425 8104,'0'-13'-188,"-1"0"0,-2 1 0,-1-1 0,1 0 175,2 0 1,-1 5 0,-1-1 0,-2-1 0,-2 1 0,-2-1 254,2 1 0,-4 6-212,2-1 0,-2 3 0,-3 1 0,-2 0 39,-1 0 1,-4 2-120,4 7 47,-6-1 1,8 17-1,-7-4 1,1 3 0,1 1-1,2 1 1,1-1 1,0 1 1,1-1-1,6 1 1,3-2-27,2-3 0,0-2 0,7-8 43,2-3 0,3-2 0,6-6 0,1-1 27,3-4 1,1-2 2,4-5-40,2-1 0,-6-6 0,5 0 0,-2-3 1,2 1-1,0-2 0,-2 1-4,-4 1 0,-3-2-2,-1 6 1,-1-4 0,0 4 198,-4 1-182,-2 8 1,-6 3-3,0 10 1,-1 3 0,-2 8 0,-3 2 12,-1 2 1,4 1-30,-1 5 1,1-2-22,-1-3-48,2 3 0,-3-10 1,5 3-1,1-3-40,3-1 0,3-2 104,6-2 1,-3-3 8,3-6-15,-3-6 1,10-3-1,-5-8 1,4-4-1,-1-3 3,0-1 0,-1-5 0,-4 0 0,0 2 65,0 7-35,-6-4 1,0 11 0,-4-3 72,1 3-88,0 1 0,-4 8 4,0 5-6,0 5 1,0 10-1,0 0 1,0 2-1,2 0-5,2 2 1,-1-5-14,5 3 0,-4 0 19,5-5-7,-6 4 1,8-10 0,-2 4 0,2-3 0,2-2 29,-1-2 1,1-3 0,0-4 0,0-3 33,-1-6-44,1 0 0,-1-1 0,-3-1 0,-1-4 1,-1 1 62,0-1 0,-4-2-51,1 4 1,-3 0-277,-1 4-24,0 6 1,-1-3-467,-3 6 240,2 0 1,-4 5 495,6 4 0,0 2 0,34 11 0,9 2 0</inkml:trace>
  <inkml:trace contextRef="#ctx0" brushRef="#br1" timeOffset="108">31495 11272 8104,'4'-13'-3,"0"0"1,1 5 42,-5-1 1,4 5 932,0-4-965,0 5-80,-9-3 0,-2 6 71,-6 0 0,4 6 1,1 2-1,-2 4-89,-1 0 1,-1 1 8,4 0 0,-2 0-334,6-1 248,-6 1 0,8 0 1,-2 0-1,3-1 34,1 1 0,0-4 149,0-1-24,0-5 1,5 3 0,4-8 0,2-1-40,2-1 0,-5-10 147,1 1 1,-1-2 330,5 2-294,-6 0 1,0 0 0,-4 1 0,3 0 93,1 4-111,-4-4-81,2 11 1,-5-3-1,0 8 1,0 6-7,0 6 1,0 5 14,0 9 1,0 2-14,0 6-105,0 6 0,5 3 0,-1 8 0,0 5 0,0 4-93,1 4 0,-1-3 154,-4 3 1,0 0-1267,0-4 1285,0-4 0,0-14 0,0-5 0,0-4 0,-1-6 58,-4-4 0,2-2 244,-5-12-23,-1 3-244,-3-15 1,-1 5-1,0-6 1,2-2-1,0-2 125,-2-4 1,3-9-106,-7-5 0,3-6 64,1-2-160,6-5 1,1-2 0,6-7 0,0 0-1,3 0-122,6 3 1,0 1-141,13 2 0,-1-3-134,4 3 522,1 2 0,4 12 1,-1 3-1,1 4 1,0 4-904,0 5 1,-5 2 807,-4 6 0,-5 23 0,2 5 0</inkml:trace>
  <inkml:trace contextRef="#ctx0" brushRef="#br2" timeOffset="109">32260 8977 10270,'9'-6'-391,"-2"-2"308,-2-4 1,0 4-1,-5-1 1,0-1-1,-2 0 0,-2 2 1,-3-2-1,-6 4 1,0 1 126,1-1 0,-7 2 0,-4 2 0,-3-1 5,-4-1 1,-11 0 6,-2 4-53,-5 0 1,-9 1 0,-2 2 0,-6 1 0,-6-1 0,32-2 0,0 0 0,-1-1 0,-1 0-17,0 0 1,0 0 0,-3 0 0,0 0 0,0 0 0,-1 0 0,-2 0 0,-1 0 22,0 0 0,0 0 0,-1 0 0,1 0 1,2 0-1,0 0 0,-1 0 0,-1 0-41,0 0 0,0 0 0,-4 0 0,-1 1 0,-1 1 0,-1 0 1,2 2-1,0-1 131,0 1 1,-1 0 0,1 1-1,0 1-1196,0-2 1,0 0 1103,-4 2 1,-1 0-1,5 0 1,0 0 0,0 0-1,0 0 1,2-1 0,0 0-1,0-1 1,1 0-1,-1 1 0,0 0 1,-2-1-1,0-1 1,0 1-1,0-1 1,0 1-1,1-1-229,0 1 0,0-1 0,-1 0 0,-1-1 228,-1 2 0,-1 0 1,-2 0-1,0-1 0,0 1 1,1 1 0,1 0 0,0 1 0,5-2 0,0 1 0,1 0 0,0 0 20,1-1 0,0 0 0,2 1 0,0 0-124,4-3 0,1 0 0,3 3 1,0 0 119,3 0 0,0-1-16,-30 1 1,0 2-1,8-4 1,3 1-1,6-1 210,5-1 1,4-2-198,2 0 1,-1 0 496,1 0 1,4 0 0,2 0 0,-1 0-529,0 0 1,1 0 584,-2 0 1,4 1-595,9 3 261,2-2 1,7 9 0,0-2-342,4 2 1,2 2-88,6-1 1,2 5-284,2 0 373,-3 0 1,6 2 0,-4 2 0,3 3 0,-1 2-143,1-1 0,-2 2 26,-4 3 0,0 2-218,0 7 345,0-1 1,0 5 0,0 0-1,0 4 1,0 4-31,0 3 0,-1 11 94,-3-1 1,2 3-1408,-2-4 1456,-3 7 0,6 1 1,-2-33-1,0 0 0,1 1 1,0 0-1,-1 1 0,1-1 32,1 2 0,0-1 1,-2 1-1,0-1-204,1-2 0,0 0 0,-1 5 0,1-1 169,2 1 0,0-1-27,0 1 0,0-1 1,0-2-1,-1 0 0,0-1 1,-1 0-1,0-1 1,0 0-1,0 0 0,1 1 1,0-2 1,1 1-1,0-1 1,0-1-123,0 28 0,0-4 139,0-1-8,5-5 1,-2 1 0,4-7-1,0-2 1,-1-1 26,0 0 0,4 1-54,-2 1 1,2 1-3,-2-6 7,4 6 0,-5-7 1,7 5-1,2-2 1,1-3 603,-2-2 1,5-5-636,1 0 0,3-5 74,2 1-50,-1-4 0,1-4 0,1-2 0,3-2 0,2-4 475,1-4 0,4 0-275,-3-6 0,0 5 115,4-5-206,-3 0 0,11-2 0,-5 0 0,3 4 0,0 0 107,-1-1 0,6 4-51,-3-5 1,4 6 41,1-1-99,0-4 0,1 7 0,4-4 0,5 3 1,4 2-105,3 0 0,-32-7 1,1-1-16,-1 0 1,1-1 0,3 2 0,0-1-757,3 0 0,-1-1 778,-1-2 0,1 1 0,2 2 0,1 0 0,-1-2 0,0 0 0,2 0 0,0 0 0,0 0 0,0-1-5,-1 0 1,1-1 0,-2 0 0,1 0-211,-1-1 0,1 0 0,2 0 1,1 0 303,0 0 0,2 0-72,5-3 1,2 0 0,-2 0 0,0-1 0,4-2 0,1-1 0,-1 1 0,0 1 0,0 0 0,1 0 11,1 0 1,1 1-1,4 1 1,1-1-19,-1 0 0,0 0 1,2-2-1,0 2-1067,-4 2 1,0-1 1033,-1-2 0,1 1 0,3 2 0,1 1 0,-4-3 0,-1 1 1,-1 0-1,-1 0 0,-4 1 0,-2 1 17,-3 0 0,-2 1 0,0-1 0,-1 0-139,-2-1 0,0 0 1,-1 1-1,0-1 145,-3-2 1,-1 0 10,0 0 0,-2-1 0,31-3 1,-4-1-1,-6-1 0,-6-1 496,-3-2 0,-8 0-437,-6 1 0,-5-1 65,-7 0-115,-1 0 0,-11 5 1,-4 1-1,-4 0 145,-2 0 1,0 2-281,-4-3 1,-1 4 1937,-3-5-2371,2 6 719,-9-8 0,-19-30 0,-11-14 1</inkml:trace>
  <inkml:trace contextRef="#ctx0" brushRef="#br2" timeOffset="110">32426 9040 8968,'0'13'-274,"0"1"1,0 3-1,0 5 1,0 2 242,0 1 1,0 6-1,0 5 1,0 5-6,0 6 64,0 2 0,0 2 0,0 2 1,0 3-1,0 7 0,0 5 0,0 3-41,0-35 0,0 1 1,0 1-1,0-1 25,0 1 1,0 1-10,0 5 1,0 0-1,0-3 1,0 0-1,0 5 1,0 0-1,0 0 1,0 0-1,0-1 1,0 1-1,0 0 1,0 0-1,0-1 1,0 0-61,-1 0 1,2 0 0,1 0 0,1 0 0,1-4 0,0-1 0,0 0 0,0-1 82,0 1 1,1-2-1,-1 0 1,0-1 0,2 0-1,1-1 1,6 32 38,-1-3 1,-3-6 0,-1 1 0,1-1-13,-2-1 0,-1-1 0,-6-7 0,0-2-16,0-1 1,0-1 0,0 4 0,0-2-42,0-1 0,0-2-144,0 2 143,0 3 0,0-12 0,0 2 1,0-6-1,0-3-78,0-3 56,5-1 1,-2-6-1,4-1 1,-1-2-18,-3-2-94,-2-2 0,-1-5-36,0-1-13,0-5 1,-1 3-387,-4-6 604,4 0 1,-27-17 0,-1-5 0</inkml:trace>
  <inkml:trace contextRef="#ctx0" brushRef="#br2" timeOffset="111">20478 14880 13254,'6'-7'114,"-5"2"0,5 6-1113,-6 3 0,-2-1 1102,-2 6 0,-9 22 1,-6 10-1</inkml:trace>
  <inkml:trace contextRef="#ctx0" brushRef="#br1" timeOffset="112">28562 15072 8114,'-4'-20'-51,"-2"4"0,1 5 1,-2 2-47,0 0 132,4-3 0,-3 7 0,6 5 0,0 8 0,0 8 0,0 5 0,0 4 116,0 5 0,0 3-124,0 5-19,0 0 1,0 0-1,1 1 1,2-1 0,2-1-29,-3-3 49,0-3 1,2-7-1,0-3 1,-1-4 0,-2-3 115,-1-1 0,5-7-70,-1-6-17,0-6 0,2-8 0,1-4 1,2-6-1,0-6-142,6-3 76,-3-1 1,7 2 0,-6 3 0,-1 5 0,0 4-199,-4 2 169,3 1 0,-3 10 1,4 3-1,0 4-193,-4 4 0,3 7 1,-2 8-1,2 0-168,2 4 1,-4-3-18,-1 1 0,1-4 415,3 4 0,7-5 0,1 2 0</inkml:trace>
  <inkml:trace contextRef="#ctx0" brushRef="#br1" timeOffset="113">28945 15072 7793,'-9'-7'-645,"2"1"900,2 0 1,-1 5-1,3-2 1,-1 6-1,1 5 27,2 4 1,1 0-277,0 1 0,0 4 0,0 2 0,0-1-73,0 0 0,1 4-152,3-5 175,3 5 0,5-7 1,-2 0-1,-1-4 1,4-3-1,3-3 0,-1-2-54,0-2 1,-3-3 0,1-5 0,0-8 87,0-3 1,-2-3 0,-3-6 0,-3-2 77,-4 0 0,-2-5 51,-4 4-119,-2 0 1,-7 10-1,-1 3 1,-4 3 0,1 3-1,-2 2 1,1 5-95,1 3 1,1 2-236,4 3 1,2 3-1,2 6 329,5 0 0,42 5 0,12 2 0</inkml:trace>
  <inkml:trace contextRef="#ctx0" brushRef="#br1" timeOffset="114">29238 15033 8069,'-6'8'0,"4"3"0,-7-3 0,5 4-220,-5 0 0,6 1 0,-1 1 0,1 2 290,-1 1 0,3 0 126,-4-4 0,5-1 39,5 1-265,-4 0 1,10-5 0,-2 0 0,2-3-1,3-3-102,3-5 1,-2-4 111,2-6 0,0-5 52,-5-4-40,4-2 1,-10-1 0,2-2-1,-4-2 1,-2 0 97,-2 0 0,-6 7 189,-2 0 0,-4 8-166,0 2 0,-1 0 1,-1 8-1,-2 1-94,-1 2 0,0 6-129,4 4 1,1 4 217,-1 4-56,6-3 1,1 8-53,6-5 0,23 12 0,5-2 0</inkml:trace>
  <inkml:trace contextRef="#ctx0" brushRef="#br1" timeOffset="115">29582 14562 8069,'-12'-20'709,"3"6"-318,1 5 1,5 8-172,-2 1 0,4 11-99,1 10 0,0 9 18,0 4-270,0 3 1,0 7-1,0 3 1,1 2-1,2 2-216,2 0 1,4-1 0,0-3-1,1-6-61,-2-6 0,4-9 402,-4-9 1,4-9 0,0-4 0,1-5 47,0-8 1,-5-6-26,1-15 0,-2 0 155,1-8 1,2 3-1,-5-9 1,-1 3 37,2 2 0,-5 0 20,3 9 0,-2 2-32,-2 6-27,0 4 0,-2 7 0,-2 3 114,-5 8 1,2 6-222,-1 7 1,4 5-179,-5 4 93,6 2 0,-2 1 0,5 1 1,0-2-1,0-2-351,0 0 0,0-2 66,0 1 1,1-3-89,3-5 186,-2 0 0,9-5 0,-1-1 0,6-1 0,3-3-954,1-2 1162,10-6 0,4-20 0,4-9 0,10-4 0,-1 0 0</inkml:trace>
  <inkml:trace contextRef="#ctx0" brushRef="#br1" timeOffset="116">30003 14817 8069,'-7'-2'-1001,"3"-2"1280,2 3-68,-3-11-123,3 5 0,-3-1 0,5-1 0,0-1-34,0-1 0,1-2 10,3 0 0,-2-1-8,2-3 0,2 3 1,-2-3-1,-1 3 109,-2 1 0,-1 0 274,0 1-220,0-1-159,0 6 1,-1 3 0,-2 8 0,-3 4 68,-1 4 1,4 6-76,-1 3 1,-2 8-274,2 0 191,0 7 1,4-9-1,0 3 1,0-4-1,1-1-244,4-4 0,2-3 208,5-5 0,3-6 12,2-3 19,2-2 1,4-8 0,1-5 0,3-8 0,0-9-47,0-7 1,0-7 54,3-9 0,-5-4-1058,1 0 1066,-7 5 0,-7 4 1,-4 7-1,-4 7 0,-4 6-47,-4 9 0,-3 6 163,-6 11 0,1 6-120,-1 2 34,0 9 0,0 3 1,2 5-1,1 1 1,3 1-8,1 3 0,2-4-61,4 4 1,2-3 949,2-1-1021,3-7 1,6 4-1,1-6 1,3-1-1,3-4-75,-1-3 0,6-3 161,-4-6 0,1 0 231,0 0-65,-4 0 0,-5 0 213,0 0 1,-12 1-80,-5 3 1,-10-1-4,-3 6-271,-6-1 1,9 1 0,-5-2 0,2-2 0,0 0-384,2 0 1,-4-3-789,2 2 1184,0-8 0,5-43 0,-1-15 0</inkml:trace>
  <inkml:trace contextRef="#ctx0" brushRef="#br1" timeOffset="117">30271 14141 8050,'-13'-20'-90,"-1"-3"44,-3 6 1,4 0 1062,0 5-140,1 5-688,10 1 1,-3 7-264,5 4 0,1 3 1,3 8-1,5 2-420,2 2 1,2 1 102,0 5 0,-1 1-757,1 2 824,0-2 324,0 4 0,33 1 0,10 0 0</inkml:trace>
  <inkml:trace contextRef="#ctx0" brushRef="#br1" timeOffset="118">30768 13988 8050,'0'-13'0,"0"5"126,0-1 0,0 5-41,0-5 36,0 7 1,0-3 0,0 11-1,0 5 1,0 8 183,0 5 1,-4 0-143,0 10-327,-1 0 0,1 6 1,0 1-1,1 3 1,2-1-97,1 1 0,0-3 57,0-7 0,5-2 0,5-8 0,4-4-8,3-8 1,6-5 122,-2-7 1,3-7 68,2-5-59,-1-7 0,5-6 1,0-1-92,-2 1 1,-2 1 0,-4 1 0,0 3-144,0 2 312,-3 6 0,5 7 0,-4 5 0</inkml:trace>
  <inkml:trace contextRef="#ctx0" brushRef="#br1" timeOffset="119">31316 14077 8043,'0'-18'0,"0"-2"0,0-6 0,0 7 216,0 2 1,-5 7 0,-4 3 323,-2 1 0,-3 2-290,-3 4 1,3 1 9,-3 3-149,2 3 1,3 8-1,-2 2 1,-2 4-1,0 4-71,5 5 1,-2-3-48,5 3 1,2-3-527,2-2 408,-3 1 1,5-5 0,-2-1 0,4-3 0,3-5-306,1-2 0,6-7 264,-1 1 0,3-2 67,5-2 47,-2-11 0,7 1 1,-3-12-1,-1-2 1,0-3-41,-2-2 0,-2-1 187,-1 4 1,-2-1-48,-2-2 0,1 3 131,-6 1 0,0 1 1,-4 7 498,0 1-579,0 8 1,-1 5-18,-3 11 0,1 2-90,-6 11 0,5-4 0,-3 5 1,1 0-160,3 2 1,2-2-8,1-1 1,0-6-126,0 2 246,0-2 1,6-3 0,4 0 0,4-4-65,3-4 1,1-4 54,-1-4 0,-1-4 164,5-9-114,0-3 1,3-10-1,-2-1 1,-4 0-1,-1 0 79,0 2 0,-1 0 285,-8 3-281,3-2 85,-9 14 0,3-1 0,-5 10 0,-1 3-43,-3 8 1,1 5-174,-6 6 1,5 3 164,-4 6-147,5-7 1,-4 6-1,4-4 1,-1 1 0,1 0-213,1-5 1,4-3 0,2-1 126,3-1 88,12 1 0,-5-6 1,4-4-1,1-6 1,2-7-30,3-5 0,-3-5 13,0-6 0,-3-1 219,3-2-138,-6 2 1,4-9-1,-6 7 1,-2 0-1,-3 4 99,-3 4 1,0 2 166,0 6-251,-1 1 74,-4 5 1,-2 2-1,0 10 1,-3 4 0,2 6 94,2 2 0,1 0-546,0-5 0,0 1 42,0 0 163,0 0 1,0-1 0,1 0 0,4-4 13,3-4 0,-1-2 110,2-2 0,-1-2 131,5-2 0,0-7 0,-2-8 1,-1 0 124,-1-4 1,-5-3-59,4-3 1,-5 2-202,1-3 1,-2 3 0,-4 3 0,0 3-151,-3 4-3,-5 3 0,8 2 122,-7 4-435,6 2 0,-2 7 1,5 4-1,0 3 1,0 4 475,0 0 0,34 7 0,8 1 0</inkml:trace>
  <inkml:trace contextRef="#ctx0" brushRef="#br1" timeOffset="120">32324 13580 8043,'-2'-9'0,"-2"1"444,3 5 0,-9-4-373,6 3 1,-6 2-950,1-2-551,-2 8 1429,4 3 0,7 12 0,7 1 0</inkml:trace>
  <inkml:trace contextRef="#ctx0" brushRef="#br1" timeOffset="121">29098 16385 8043,'0'-8'-443,"0"-1"149,0-1 290,0-1 0,0 2 0,0 1 268,0-2 112,0-1-159,0 3-82,0 3-148,0 5 0,0 1 33,0 3 0,0 4 0,0 6 1,-2 3-3,-2 4 1,3 7-20,-4 2 0,4 4 0,1-3 0,0 2 11,0 2 1,0-2 12,0 1 1,0-6-6,0 2 0,4-5 0,2-2 0,0-3 46,-1-2-111,5-1 76,-3-4-6,6-6 0,0-1 0,0-8 0,-1 0 0,2-4 39,3-1 0,-1-2-39,5-3 1,-1-5 12,1 0-4,3 0 1,-4 2 0,4 0 0,-1-2 0,-3 1 78,-2 2 0,-1 1-69,-4 1 0,0-1-163,0 0-25,-1 6 1,-5 0-27,-2 3 113,-4 2 9,-1-3-240,0 5 1,-1 0 289,-4 0 0,-24-12 0,-12-2 0</inkml:trace>
  <inkml:trace contextRef="#ctx0" brushRef="#br1" timeOffset="122">29047 16309 8043,'-12'-9'0,"3"2"0,1 0-31,3 0 0,2 3-155,7-5 234,3 6 0,7-4 0,3 3 0,3-3 1,2-2-98,-1 1 1,0 4 0,5-4 0,-1 1-167,1 0 0,-5 3-9,0-4 224,-5 5 0,-4-9 0,-6 5 0</inkml:trace>
  <inkml:trace contextRef="#ctx0" brushRef="#br1" timeOffset="123">29034 16538 8043,'-8'0'-662,"-1"0"1132,6 6 0,-1-5-293,8 3 0,5-6 23,8-3-292,3-5 1,5 5 0,1-5 0,-1 1 0,2-1 0,1-1 0,2-2-1527,-2 1 1618,-1-1 0,10-11 0,3-3 0</inkml:trace>
  <inkml:trace contextRef="#ctx0" brushRef="#br1" timeOffset="124">29952 16130 8043,'-13'-11'98,"2"1"0,1 3 632,2 1 1,6-4-397,2 2 0,10 1-85,7-2-319,6 1 0,1-1 1,6 1-1,-1-2 0,1 0-266,0 1 54,0-2 1,-6 5-1,-2-2 1,-2 3 0,-1 4-1,-4 1 282,-1 0 0,-35 23 0,-9 5 0</inkml:trace>
  <inkml:trace contextRef="#ctx0" brushRef="#br1" timeOffset="125">29990 16283 8043,'-8'0'-847,"-1"0"1599,7 6-508,-10-5 0,16 5 0,1-6 1,5-2-276,2-2 0,7-3 1,2-6-1,3 1-315,2-1 0,3-4 304,1 0 42,0 0 0,18-24 0,6-7 0</inkml:trace>
  <inkml:trace contextRef="#ctx0" brushRef="#br1" timeOffset="126">31151 15123 8060,'-9'0'-293,"1"-2"1,-2-1-57,-2-1 667,5 0 1,-1 3 0,8-2 0,6-2 54,3 3 0,10-4-171,2 2-193,3-6 1,7 7 0,2-6 0,1 0 0,0-1 0,1 0 0,2 1 58,1-1 0,-1-1 0,-3 0 0,-4 1-422,-3 1 0,-3 5 139,-3-5 0,-9 7 246,-12-3 1,-10 4-38,-7 1 0,-7 0 0,0 0 0,-6 1 29,-3 4 0,3-3 74,-4 7 1,2-1-1,-4 5 1,2 1 14,-1 3 1,0-1-107,1 5 0,-2 0 7,6 5 1,-2 5 0,5 3 0,4 2-12,3-2 0,8 2-113,3-2 1,6 2 130,-1-2-115,3-3 0,2-11 0,3-3 1,5-4-1,2-4-7,2 0 1,0-6 285,-1 1-183,1-8 1,4-3 0,0-6 0,0-1 0,0-2 112,0-1 0,0-5 258,-4 0-306,-6 4 1,3-6 0,-6 4 0,-1-1-1,-2 1 272,-1 1 1,-5 2-101,-4 5-192,-2-1 0,-7 2 0,-2 2 0,-2 5 0,1 2-30,-1 2 1,3 2 123,2 2-476,3 3 0,1 7 1,2 2-1,2 1 0,5 0-1718,3 1 2054,1-3 0,45 14 0,12-2 0</inkml:trace>
  <inkml:trace contextRef="#ctx0" brushRef="#br1" timeOffset="127">30781 15990 8060,'-9'4'-63,"1"0"1,-1 1 0,1-1-405,-1 0 648,7 0 0,-8-2 0,4 1 273,-1 1 0,6 0-206,1-4-169,5 0 0,9-1 0,3-4 0,6-5 0,5-4 182,6-3-220,9-5 1,6 0 0,10-6 0,3-5 0,-27 16 0,1-1 0,2-2 0,2 0 0,2 0 0,1-1-35,0-1 1,1 0 0,1 1-1,0-2 1,-1-1 0,1 0-1,-2 2 1,0 0-111,-2 2 0,-1 1 0,-5 0 0,-2 2 0,17-8 1,-11 2-281,-7 6 146,-11 0 135,-8 16 0,-9-5 0,-8 6 0,-5 1 0,-2 2-234,-2 1 212,-5 6 0,-1-7 0,-3 6 0,0 1 0,0 1-396,-2 2 415,4-1 0,-3 1 0,6 0 0,1 0 1,2-1-504,1 1 608,6 0 0,13 17 0,8 4 0</inkml:trace>
  <inkml:trace contextRef="#ctx0" brushRef="#br1" timeOffset="128">31304 16270 8060,'-13'0'349,"2"-1"629,2-3-939,-2 2 1,11-3 0,0 3 0,7-1-111,4-1 1,8-6 103,2 2 1,3-4 0,3 0 0,1-1-15,2 0 1,0-4-135,-5 0 34,1 0 0,-6 4 0,-3-1 0,-3-1 1,-3-2 7,-2 1 1,-11 3-1,-9 5 1,-6 3 120,-3 4 0,-1 1 0,-3 1 0,1 4 262,2 3 1,-1 4 46,-3 0-304,5 1 0,-4 1 0,4 3 0,-1 4 1,1 4-1,2 0 0,2 1-20,2-1 0,1 5-118,0 0 1,2 5 157,3-1-162,2-3 0,6-4 0,1-7 0,2-2 0,4-4-30,5-4 1,-2-4 126,7-6-31,2-6 0,1 4 0,4-7 0,-1-2 0,-2-3-70,2-3 1,0 0 38,-2 4 1,1-4 11,-5 0-28,6 0 0,-13 8 0,3 1-88,-2-2 210,-5 4 0,-6 1-113,-9 5 102,-2 5 0,-2-1 1,-1 8-1,-3 2 0,-3 2-30,0 2 1,-2 2 105,5 5 1,-5 1 344,5-1-335,0 6 1,5-2 0,-1 5 0,2 0-1,2-2 35,5-2 1,4-4-67,4-5 0,3 2-95,6-6 38,5 0 0,2-10 1,7-3-1,3-3 1,2-2 65,1-3 1,4-5-36,-3-8 0,1-4-514,-1-9 310,3 3 1,-11-4 0,-1 6 0,-6 0 0,-5 4-296,-2 4 0,-4 3-109,-4 1 387,-3 6-18,-6 2 1,-2 5 0,-6 0 0,0 1 0,0 3 168,0 5 0,-5 13 0,-2 5 0</inkml:trace>
  <inkml:trace contextRef="#ctx0" brushRef="#br1" timeOffset="129">32120 14702 8231,'-7'-13'-348,"-5"5"1,4 1 0,-3 1 0,-2 3-1,0 2 354,0 1 1,-4 0 0,0 0 0,0 1 100,-1 3-70,-2-2 0,-1 5 0,0-3 0,-4 3 0,-1 2 197,-4-1-210,-6-5 1,2 8-1,-7-2 1,-3 2-1,-2 2 113,-7 0-139,2-1 1,-13 7-1,2 1 1,-6 1 0,33-11-1,1 1 1,-2 1 0,1 0-1,-1 1 1,1 1-38,-2 1 0,0 0 1,-2 2-1,-1 0 49,-1-2 1,1 0-16,2 0 1,1-1 0,-1 1 0,1 0 0,1 0 0,1 0 0,-1 0 0,0 0 0,0 0 0,1-1-2,0 1 0,1 0 10,-1 0 1,2 0-1,-27 10 1,1 1-1,-2-1 1,0 1 7,1-1 1,2-3 0,3-1 0,-5 2 107,-2 1 0,-2 1-382,1 1 1,3-1 240,1 1 27,5-1 0,-9 1 0,7-1 0,0 1 0,5 1-10,2 2 0,4-2 7,-2 3 1,6 1-798,-2-1 777,4 0 1,0-5-1,2 1 1,2-1-1,1 1 7,-1-1 0,-1-3 9,2-1 0,-1-6 257,5 2 1,-4 2-248,4-2 1,-1 1 0,3-2-1,-2 1-6,2-2 0,2 0 3,5-3 0,2 1 865,7 0-871,-1-6 0,0 4 0,0-2 0,2 2-7,3 2 8,-4 0 1,7-1-5,-4 1 24,3 0 1,2 0 0,-1-1 0,-3 1 0,0 1 84,1 3 1,-3-3-23,6 3 0,-5 2-40,5-2-52,0 0 0,4 0 0,0 0 0,0-2 0,0 1 19,0 1 0,5-1-27,4 5 0,2 0 37,2 5-40,5-1 0,-2 3 1,4 5-1,0 5 0,-2 3 39,0 3 1,4 2 37,-5 5 1,4 4-1286,-4 0 1233,6 6 0,-9-9 1,3 5-1,-2 0 1,1 1-154,1 0 1,4-1 182,-4-6 0,5-5-14,-5 1 1,5-2 0,-1 1 0,5-7-36,4-3 0,-3-2 8,2 4 0,3-1 34,-3-3-42,1-3 1,-3-5 0,1-1 0,2 1 0,-2-2-3,-1-3 0,-3-1 3,-2-3 1,5-3-6,-6 3 14,11-8 1,-10 2 0,7-4-1,-3 1 1,-3 0 626,-2-3 0,3 4-624,1-5 1,4 0 78,-8-4-71,9 0 1,-3 0-1,4 0 1,-1 0-1,-1 0 231,0 0 0,3 0-196,2 0 0,3-4-6,1 0-34,1-6 0,5 3 0,2-6 1,5-1-1,3-2 45,1-1 0,1 0-74,-5 4 1,5-4-1298,4 0 1321,8-5 1,-2 6 0,-30 6 0,1-1 0,-1-1 0,1 0 0,1-1 0,1-1-6,1-1 0,1 0 1,2-2-1,1-1-228,3 0 0,0 2 0,2-1 0,0 1 226,-3 0 0,1-2 7,3-1 1,-1-2 0,-2 2 0,0-1 0,2-1 0,0-1 0,-1 2-1,0 1 1,-3 0 0,-1-1 3,-1 1 1,-1 0 0,-1 0 0,-1 0-164,-2 0 1,1 0 0,0-2 0,1-1 179,-2 1 1,0 0 0,0-1 0,-2 1 0,-4 3 0,-2-1 0,30-16-74,-5 1 0,0 6 98,-4-2 1,-7 7 49,-10 2-94,-5 5 0,3-4 1,-3 5-1,-1-2 1,-3 1 556,-2 2 0,-3 6-530,1-1 0,-2 1 775,-7-5-860,1 0 0,-6 5 0,-3-1 0,-2-1 135,-2-1 1,0 2-508,0 1 0,-2-1-30,-2-3 460,3-1 0,-11-23 0,5-5 0</inkml:trace>
  <inkml:trace contextRef="#ctx0" brushRef="#br1" timeOffset="130">31954 14778 8267,'0'-12'0,"0"-1"0,0 0 0,0 0 0,0 1-344,0-1 1,0 4-505,0 1 912,0 5 0,0-1 1,0 8 163,0 5 1,0-2-154,0 1 0,0 1 1,1 2-1,2-1 23,2-2 1,0 2-39,-1 7-16,-2-3 1,8 6 0,-5-4 0,3 2-1,1 2 3,3 3 0,-4 5 1,1 3-1,2 2-45,5 2 1,-1 8-4,7 4 0,-1 8 1,4 4-1,1 4-20,-1 0 1,1 0-291,-1-4 0,1 6 305,-1-5 1,-3 1 0,-1-7 0,0 1-19,-1-1 1,4 2 6,-3 0 0,3-5-45,2-4 1,-1-2 105,1 2 1,4 2-1,-1-3 1,0-1 31,-2-3 1,-8 2-38,-2-1-20,-2 5 1,-3-13-1,0 2 1,-2-4-1,-3-5 34,-2-1 0,4 1-64,-5-2 0,0 1 52,-4-10-45,0 5 1,2-7-1,1 2 1,1-3-1,-1-1 572,-2-1-615,-1 1 0,0 0 188,0 0-301,0-6 1,0 4-1,0-3-204,0 4 0,0-4 15,0 1-61,0-6 0,-1 2 410,-4-5 0,-13-5 0,-9-2 0</inkml:trace>
  <inkml:trace contextRef="#ctx0" brushRef="#br2" timeOffset="131">29570 17188 16243,'0'7'-3679,"0"-1"3167,0-6 0,1 2-170,3 2 272,-2-3 668,3 5 0,1-17 0,1-4 0</inkml:trace>
  <inkml:trace contextRef="#ctx0" brushRef="#br1" timeOffset="132">25642 12713 8506,'-8'0'-2049,"-1"0"1422,-1 0 952,5 0-366,-1 0-79,6 0 102,0 0-64,0 5 82,0-3 0,17 4 0,4-6 0</inkml:trace>
  <inkml:trace contextRef="#ctx0" brushRef="#br1" timeOffset="133">25642 12738 8506,'-7'2'-1362,"3"2"0,1-1 1362,-1 5 0,2-5 0,14-9 0,9-8 0</inkml:trace>
  <inkml:trace contextRef="#ctx0" brushRef="#br1" timeOffset="134">25693 12751 8506,'-12'0'-2120,"3"0"1871,1 0 249,5 0-143,-9 0 100,11 0 43,-5 0 0,23-6 0,5-1 0</inkml:trace>
  <inkml:trace contextRef="#ctx0" brushRef="#br1" timeOffset="135">25693 12751 8506,'-12'0'-362,"-1"0"1,4 0-1265,1 0 1307,5 0 256,-3 6 63,6-5 0,17-1 0,5-7 0</inkml:trace>
  <inkml:trace contextRef="#ctx0" brushRef="#br1" timeOffset="136">25732 12764 8506,'-13'-7'0,"0"2"0,5 0-929,-1 1 0,5-1 33,-5 5 896,6 0 0,-2 0 0,5 2 0,0 2 0,5-8 0,3 2 0</inkml:trace>
  <inkml:trace contextRef="#ctx0" brushRef="#br1" timeOffset="137">25642 12802 8506,'-8'4'-2742,"-1"1"2742,6-1 0,15-16 0,9-2 0</inkml:trace>
  <inkml:trace contextRef="#ctx0" brushRef="#br2" timeOffset="138">20185 17902 15960,'0'-19'-920,"-2"0"1,0 5 0,-3-2 0,1-1-1,0 2 1,-2 2 634,-1 5 0,3-2 0,-5 5 0,1 1 543,1-2-211,-5 5 0,5-6 0,-5 4 0,-1-3 0,0 1 0,0-2 52,1 0 1,-1-2-109,0-4-3,0 1 1,5 3 0,-1 1 0,-1-2 0,-1 0 0,-2 0 0,1 1-330,-1-1 412,6 5 1,-9-5 0,3 4 0,-1 1 0,0-3 0,1 3 0,-1-1 120,-3 3 0,3 2 1,-4 1-1,1 0 90,0 0 0,-2 0 231,2 0-353,3 6 1,-9-4 0,5 7-1,-1-1 1,0 1 698,-1-1-673,-1 1 0,-1 2 1,2-1-1,1-1 1,0-1 576,1-1-635,-5 5 1,9-5-1,-4 4 1,1-1 0,0-2 26,1 2 1,-2 2-115,1 0 0,-2 1 28,2 0-114,3 0 0,-4-1 1,3 3-1,0 0 1,-2 4-141,1 0 0,1-2 7,-2 5 0,2-1-308,-2 4 384,3 1 0,2-5 0,0 0 0,2 2 1,3 0-244,2-2 1,-4 2 50,5-6 0,0 1-354,4-1 528,-6-3 0,4 5 0,-2-7 0,3 3 0,-1 0-107,-2 2 0,1 2 87,-5-2 0,5-2-205,-1 6 305,-3 1 0,4 3 1,-6 1-1,1-1 1,-1 2 66,1 3 1,5-6-116,-1 6 0,2-8-44,2 4 94,0-1 0,0-9 0,2 4 0,2-2 1,4-2-61,4-2 0,-4-1-60,1-1 0,-1 1-45,5 0 164,-6 0 1,4-1 0,-2 1 0,1 0-1,0 0-101,-2-1 0,1 1 104,4 0 0,-5 0-70,1-1 117,-1 7 1,5-5 0,0 3 0,-1-3 0,1-2 191,0-4 1,0 2 47,-1-6 1,5 5 228,0-5-340,0 0 0,2 0 0,1 1 0,2-2 1,1-2 314,0-1 1,3 0-35,-4 0 0,2-4 631,1-1-839,1 1 0,-6 0 0,-2 0 0,-1-1 0,1 1 213,2 0 1,-3-5-25,5 5 1,-5-4 244,4 3-542,-6-4 0,9 6 0,-2-6 0,2 1 1,1-1 74,1 1 1,4-1-10,-1-4 1,7 1-102,-2-1-57,-3 0 1,1 0-1,-3 1 1,1-1-1,-2 0-24,-1 0 0,-7 5-64,-3-1 135,3 1-113,-6-5 0,4 0 0,-5 1 0,0-1-125,-1 0 0,1-4-80,0 0 0,-3-1-362,3 1 505,-9 3 0,14-10 0,-6 2 0,2-2 1,-2-1-203,-2-1 0,-3 1-66,2-1 0,1 1-266,-6-1 504,0 1 1,-4-1-1,2 1 1,1-2 0,1 0-105,-1 1 0,-2-6-15,-1 6 0,0-3-152,0-1 331,0-3 0,0-4 0,0 2 0,0 1 0,-1-2-116,-4 0 1,3-7 22,-7 1 0,2 3-120,-1 5 218,-4 6 1,5-7-1,-6 5 1,1 2-1,-1 2-168,0 5 0,0 2-32,1 7 0,0-1 282,4 0-346,-4 6 0,10 1 1,-5 8 1379,1 2-1023,2 3 1,9 12 0,2 0 0</inkml:trace>
  <inkml:trace contextRef="#ctx0" brushRef="#br2" timeOffset="139">21702 17584 17425,'-13'0'-258,"1"0"-1809,-1 0 1840,0-6 0,5 5 1,-1-4-1,1 2 0,-1 1 89,1-3 1,-1 0 0,-4 2 125,1-1 0,-1-5-320,0 5 325,6 0 1,-4-1 0,2 0 0,-2-1 0,-3 0 0,-2 2-1,-1 0-23,2 0 1,0-2-1,3 3 1,-1-1 5,0 1 1,-1 2 0,-2 1 0,-1 0 30,2 0 1,-4 0 0,2 0 0,0 0 70,-1 0 1,2 1 0,-5 2 0,-1 3 210,-3 1 0,0-3 56,-1 4-225,7 1 1,-7-1-1,2 1 1,-3-1 0,2 1 378,2-1-432,2 1 1,-1-1 0,3 1-1,0-1 1,4 1-28,0-1 1,3-3 0,-1 3 0,0 2-103,0 1 0,2 2-113,3 0 1,-4 0 85,4-1 0,-4 1 0,0 0 0,-1 0-84,0-1 1,0 5-287,1 0 376,-1 0 0,0-2 0,0 0 0,2 2 0,1-1-127,2-2 1,1 3-50,-2 0 1,-1 1-49,6-1 249,-6-2 1,9 7 0,-4-5-1,4 0 1,1 0-212,0 0 0,0 2-36,0-2 1,0-2 62,0 6 1,0-5-276,0 1 413,0 3 0,4-6 0,0 4 0,1-1 1,-1 2-151,0 1 0,6-3 13,-1 4 0,-2-1-72,1 1 297,-5 3 1,8-8 0,-4 4-1,2-1 1,-1 0 48,2-1 0,-3 3-71,2-4 1,-1 2 6,5-2 71,0-3 1,-5 9-1,1-6 1,1-2 0,1-1 162,2-1 1,-2 4-154,-2 0 1,2 0 146,-2-4-138,2 0 1,2-1 0,-2 1-1,-1 0 1,-2-2 65,2-2 0,2 2 201,0-2-183,7-4 0,-5 5 0,3-6 0,-1-1 0,-1 0 280,2 1 0,4-2-119,-4 2 1,6-3-70,-2-1 1,2 0 0,0 0 0,-2 0 196,2 0 1,-1 0 325,0 0-630,2 0 1,-5 0-1,6 0 1,-3 0-1,-1 0 190,2 0 1,0-4-108,-2 0 1,3-2-124,-3 2 0,3 1 1,2-4-1,-1 0 65,1 0 0,-1 3-2,1-5-108,-1 1 1,-3-4-1,-1 2 1,2 2 0,-1-2 59,0-1 1,-3-2-95,-2 0 1,-1-4-45,5 0 1,-4 0 0,3 4 0,-2 1-86,-2-1 0,-2-4 1,-1 0 0,0 0 0,-1 3 0,0-2-224,-4-1 0,4 0 65,-4 4 0,-1-4-380,2 0 544,-6 0 0,6 3 0,-4-1 0,-1-4 0,0 1-174,0-1 1,1 2-3,-5 5 1,0-2-451,0-3 628,0 2 1,0-3 0,0 4 0,0-2 0,0-1-67,0 2 1,-2-4-122,-2 2 0,1 0-145,-5 4 378,5-5 0,-7 2 1,4-5-1,1 0 1,-2 1-40,-1 3 0,4-1 0,-4 1 1,3-6 135,-3 2-31,5 2 0,-7-5 1,5 4-1,-3-1 1,0 0 51,1-2 0,-3 3 16,6-1 0,-6 0 59,1-5-97,-2 1 1,2 5 0,1 2-1,-1 1 1,1 0 152,-1 1-247,1-4 1,-5 6 0,0-2-62,1 7 1,-1-1 289,0 5 0,0 1 287,1 4-325,-1 0 0,0 0 0,0 0 0,1 2 114,-1 2 1,0 1-178,0 4 1,5 2 0,-1-2 0,1 2-128,1 2 1,-3 0 96,6-1 1,-1 18-1,5 4 1</inkml:trace>
  <inkml:trace contextRef="#ctx0" brushRef="#br2" timeOffset="140">24635 17571 16552,'-13'0'-415,"-4"-4"0,0-2 0,0 0 1,0 1-1,0 0 352,2 0 1,0 3 0,3-2-1,-1 3 152,0 1-100,0 0 1,1-5-1,-1 0 1,0-1-240,0 0 1,1 2 0,-1 0 1,0-2-1,0 1 1,1-1-1,-1 2 0,0-1 243,0 1 0,-1-4 0,-1 3 0,-4 1-41,-1-2 1,1 4 0,-4-5-1,2-1 56,-2 1 0,3 3 0,-1-4 0,-2-1-6,-1 2 1,3-4 0,0 2 0,-2-1-66,-1 2 1,0-4-56,3 4 151,-4 2 0,6-1 1,-8 4-1,-3-1 0,-3 1 34,1 2 0,-5 2 0,3 2 0,-3 3 116,-1 1 0,1-3-42,3 5 1,-1-5 227,5 4-285,0-5 1,3 3 0,0-5 0,0 2 0,3 1 137,0-1 1,4 3 32,-1-2 1,0 6-6,-5-1-243,1 2 0,-1 2 1,1-1-1,-2 1 0,-1 0-26,-2 0 0,0 1-64,5 3 0,-5-3 42,0 3 37,0 3 0,5-6 1,1 3-1,1-3 0,3-1-15,2 0 1,-3-1-83,4 1 0,0 4-134,4 0 191,-6 0 0,5-3 1,-3 2-1,2 2 0,-1 1-118,-1-1 1,0 5 13,4-2 1,1 2-317,-1-2 383,6 3 0,-5-6 1,5 5-1,-1-2 1,1 1-135,1-2 0,2-1-73,4-2 0,0-2-230,0 2 416,0 2 0,0-4 1,0 2-1,1-3 0,2-2-221,1 1 0,2 4 31,-2 0 0,-1 0-175,6-4 397,-7 0 0,8 4 0,-4 0 1,0 0-1,1 0-77,0 0 1,0 0 82,1-5 1,4 5 87,-4 0-11,4 6 1,-4-9 0,2 3 0,3-3 0,2-1 238,1 0 1,4 0 37,1-1 0,-1 1 180,1 0-336,6-6 1,1 4 0,5-4 0,-2 2 0,-1-1 199,1 2 0,-3 2-51,6 0 1,-5 1 48,0 0-260,-7 0 0,2 1 0,-3 1 0,3 2 0,2-2-4,-1-5 0,-4 1-35,1-3 0,3-2 228,5-2-231,0 3 0,-1-5 1,3 2-1,0-3 1,2-1 118,-1 0 0,2 0 93,-5 0 1,0 0 93,-5 0-220,6 0 1,-4 0-1,3 0 1,-3 2 0,-2 1 91,1 1 1,-1 0-43,1-4 0,1 0 46,3 0-186,-4 0 1,7 0 0,-3-1 0,4-2 0,1-3 79,-1-1 1,3 0-2,-3-1 0,3-4 172,1 4-225,0-4 0,-4 0 0,-1-1 0,0-1 0,-2 0 114,0 1 1,-3-7-94,-6 7 1,2-2-2,-3 2-46,3-5 0,0 2 0,-1-4 0,-3 0 0,-2 2-112,-2-1 1,2-2-38,-1 4 1,0-4-253,-4 4 246,-1 0 1,3-1 0,0-4 0,2 0 0,-1-1-97,-2 2 0,-3-2-9,-2-7 1,2 2-227,-2-6 283,-4 0 1,1-4 0,-6-1 0,-1 0 0,-4-2-114,-3-2 1,-4 1-56,0 3 0,-1 3-267,0 2 481,0-3 1,1 10-1,-1-3 1,0 5-1,0 3-372,1 5 0,-1 3 315,0 1 1,0 5-254,1-1 284,-1 7 1,4-4-1,1 6 143,-2 0 182,4 0 1,6 0 751,9 0-770,8 6 1,31-9 0,14-4 0,8 2 0,-1 1-1</inkml:trace>
  <inkml:trace contextRef="#ctx0" brushRef="#br2" timeOffset="141">27198 17584 17933,'-4'-9'-3287,"-1"1"1,-3 3 3029,4-3 1,-1 4-235,5-5 0,-1 5-97,-3-5 556,2 1 1,-8-1 0,5 2-1,-1 0 36,0 0 1,-4 4 110,2-1 0,-8-2 0,-2 1 0,0-1-251,-1 0 1,-4 2 899,2 4-665,-3 0 0,-6 0 0,1 0 0,-1 0 0,0 0 0,-1 0 0,0 0 971,0 0-901,-5 0 1,9 2 0,-2 0 0,2 3-1,1-3 1,1 1 0,-1 0 405,1 1 1,3 5 360,1-5-861,6 6 1,-5-7 0,4 5 0,-1 1 0,1-1-27,2 1 0,2-1 1,-1 5-1,0 0-69,0 0 0,1 1-125,-1 3 1,-4-2 102,0 7 1,-9-1 0,4 3-1,-1-1-72,-1-2 1,1 0-75,2 5 1,0-5-19,8 0 1,-3-5-132,8 1 231,2 3 0,1-6 0,3 4 0,-1-1 0,-1 0-140,1-1 0,2 2-42,1-1 0,0 6-375,0-2 560,0-2 0,0 5 1,0-3-1,0 3 1,0 0-183,0-3 1,0 3 12,0-2 0,0 0-357,0 0 578,0 2 1,1-6 0,2 5 0,3-3 0,1-1-4,3 1 0,1-4 163,2 1 1,4 1 78,0-1 0,1 0 170,-1-4-245,-3 5 1,9-6 0,-5 2 0,2-1 0,2-3 243,-3 1 0,5-1 8,-2-2 1,-2 2 53,1-6 1,-1 5 308,1-5-535,3 0 0,-4-4 0,7 0 1,1 0-1,2 0 358,-2 0 0,5-5-79,1-4 0,-2 2 371,2-1-693,0-1 1,5-4-1,-3 1 1,0-1-1,-4 0 140,0 0 1,2 1-75,-5-1 1,5 0 305,-4 0-475,0-5 0,-5 4 1,1-3-1,-1 1 1,-1 1 31,-2-2 0,0-2-223,-5 2 0,0 3-21,-4-3 1,4-1-262,0 1 363,0 0 1,-6 0 0,-1-2 0,-3-1-1,1-2-273,-1-2 1,-5-2-114,3 1 1,-4-1-369,-1 1 637,0-6 0,-6 2 0,-2-3 1,-3 0-1,-2 3-211,0-3 1,-4 1 42,0-3 1,0 3-222,4 6 402,1 5 1,-3-4-1,0 4 1,-2 0-1,1 3-267,2 3 0,1 3 382,1 2 0,-1-2-149,0 2 78,0 4 1,5-5 0,-1 5 0,-1 3-294,-1 0 0,-2 6 579,1 1 0,-7 22 0,-1 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3T01:20:43.124"/>
    </inkml:context>
    <inkml:brush xml:id="br0">
      <inkml:brushProperty name="width" value="0.09071" units="cm"/>
      <inkml:brushProperty name="height" value="0.09071" units="cm"/>
      <inkml:brushProperty name="color" value="#FF0000"/>
    </inkml:brush>
  </inkml:definitions>
  <inkml:trace contextRef="#ctx0" brushRef="#br0">8913 13057 7603,'6'-7'-553,"-5"0"1,5 3 0,-2-5 566,0-2 1,0 2 99,-4 1-59,0-1 0,0 1-68,0-1 19,6 6 0,-4-4 0,3 5 0,1-4-66,2-1 63,-2 4 1,5-4 0,-2 4-1,1-3 53,-2-1 1,4 3 45,-4-4-49,-2 5 54,-1-3 37,1 0 31,-4-1-128,9 0 32,-10 2 1,4 6 20,-10 3 0,4 3-63,-3 6 0,-2 1-13,2 3-2,-6-3 0,7 12 1,-4-2-1,0 6 0,0 2-6,-3 4 0,3 2-57,-2 4 0,2 4 58,-1 5-13,-4-6 0,11 5 0,-3-4 0,2 4 0,2 0 29,0-4 1,0 0 100,0-4 1,4-2-76,1 2-27,5 4 0,-5-7 0,4 4 1,-4-2-1,0 2 26,-1 3 0,0 4-78,-4 1 1,0-4 73,0-1-53,0 1 1,0 4 0,0-1 0,2-4-1,0-4-32,3-7 0,3 0 37,-4-5 0,6 4 116,-1-4-79,-3-6 1,3-6 0,-3-3-1,0 0 52,-1 2 1,0 0-10,-5-4-59,0-6 0,0 4-101,0-2 0,0-2-62,0 1-241,0-5 12,0 3 0,1-2-61,3 0 0,-1-1 36,6-7 390,-1-3 0,11-25 0,3-11 0,2-3 0,0 1 0</inkml:trace>
  <inkml:trace contextRef="#ctx0" brushRef="#br0" timeOffset="1">9193 12802 8283,'-7'-17'0,"2"0"0,-1 1-501,5 2 74,-5 2 1,7 6 484,4 6 0,2 1 3,5 8 0,1-5 0,1 3 0,3-1 3,5-3 1,2 2 19,1 0-63,6-1 0,6-4 0,9 0 0,2 0 0,7 0 0,5-2 0,6 0 7,4-3 0,-2 0 0,-33 3 0,2 1 0,0-1 1,-1 0-23,2 0 1,0 1 0,2 0 0,0 0 0,1 1 0,-1 0 0,0 0 0,-1 0-1,0 0 0,0 0 0,0 0 1,-1 0-1,1 0 0,0 0 1,1 0-1,0 0-173,3 0 0,0 0 0,-2 0 0,0 0 170,-1 0 0,0 0 0,1 0 0,1 0 0,-1 0 0,1 0 0,1 0 0,-1 0 3,1 0 1,1 0 0,1 0 0,0 0 0,-2 0 0,-1 0 1,1 0-1,1 0 1,0 0-1,0 0 1,-1 0-1,0 0 12,0 0 1,0 0 0,1 0 0,-1 0-2,-3 0 1,1 0 0,0 0-1,0 0-7,1 0 0,1 0 0,1 1 0,0 0 0,-2 0 0,-1 1 0,1 0 0,0 0 8,-2-1 1,1 1 0,0-1-1,1 0-12,1 2 1,-1-1 0,2-2 0,0 1 13,1 1 1,-1 0-34,1-1 1,0 0 0,0 1 0,0 0 0,1 0 0,0 0 0,2 0-1,-1-1 1,1 0 0,-1 0 6,1-1 1,-1 0-1,0 0 1,0 0 6,-3 0 1,1 0-1,-3-1 1,-1 0-2,0-1 1,-1 0 13,2 1 0,0 0 0,29-4 0,-2 5 1,-7 0-1,-2 0 37,-2 0 0,3 0-34,-6 0 0,-5 0 10,-8 0-22,-8 0 1,2 0 0,-8 0 0,-3 0-64,-2 0 73,-7 0-266,-4 0 341,-6 0 0,-7 0 1,-4 0-1,-3 1-258,-3 3 1,-6-1-128,0 6 1,0-5-205,4 5 376,-6-1 0,5 1 1,-3-1-1,3 1 0,1-1 122,1 1 0,3-7 0,1 3 0,-1 2 0,-4-17 0,1 1 0</inkml:trace>
  <inkml:trace contextRef="#ctx0" brushRef="#br0" timeOffset="2">14115 12789 8283,'0'-12'0,"5"-1"-403,-1 0 1,0 5-1,-2 0-567,2 3 1426,-3-5-174,5 8 73,-6-3-327,0 5 1,0 1 8,0 3 25,0-2 0,0 5 0,0-3 31,0 5 1,0 2-15,0 2-41,0 0 0,0-1 0,0 1 0,0 0 0,0 0 81,0-1 0,0 5-63,0 0 0,0 6 73,0-2-94,0 9 1,0-2 0,0 6 0,1 3 0,2 3 41,1 2 0,1 6-49,-5-1 0,0 3-40,0 1 28,0 0 1,0 4 0,1 0-1,2 1 1,3 0 7,1 4 0,1 2-41,5 2 0,0-5-1158,-1 1 1136,7-6 1,-8 9 0,3-2-1,-1 2 1,-4-4-124,-2-1 0,-3-5 207,-4 2 0,-2 2-48,-2-2 12,-3 0 0,-6-4 0,1 0 1,-3 0-1,1-1 108,2-4 0,-4-3-74,7-9 0,4-3 23,1-5-46,2-1 1,2-5 0,0-3 0,0-3 0,2-2-399,2-4 1,-1 2-81,5-6 1173,-5 0-1153,3-4 516,-1 0 1,-9-22 0,3-7 0</inkml:trace>
  <inkml:trace contextRef="#ctx0" brushRef="#br0" timeOffset="3">9117 14409 8283,'0'-20'-505,"1"4"0,2 5 317,1 2 0,2 7 1,-3-1-1,1 6 0,-1 5 287,-2 3 0,-1 2 1,0 1-1,0 2 36,0 1 1,0 6 0,0-2 0,0 3 74,0 1 1,-4 5-53,0 0-150,0 0 1,2-1-1,-1 1 1,-1 0-1,1 0 10,2-1-83,1 1 0,-1-4 0,-2-2 0,-2-2-89,3 0-64,0-7 1,2 4 0,2-8-634,2-2 851,3-4 0,11-22 0,2-4 0</inkml:trace>
  <inkml:trace contextRef="#ctx0" brushRef="#br0" timeOffset="4">9066 14982 8283,'-4'-8'-1586,"-1"-1"961,1 7 658,-1-10 1,5 11 298,0-3-298,0 2 0,11 2 0,-1 0 0,4 0 0,4 0 0,2 0 0,3 0 118,1 0 1,3 0 0,3 0 0,5 0-67,6 0 0,4-1 0,8-2 1,2-1-47,5 1 0,6 1 0,5 2 1,1-1-40,-35-1 0,0 0 1,3 1-1,-1 0 0,-1-1 1,-1 0-1,4 1 0,-1 1-57,2 0 0,0 0 0,0 0 0,1 0 0,1 0 1,0 0-1,-1 0 0,0 0 39,0 0 0,-1 0 1,0 0-1,1 0-899,1 0 1,1 0 913,3 0 1,-1 0 0,-3 0 0,-1 1 0,1 0 0,1 1-1,-1 0 1,0 0 0,0 0 0,0-1-1,0 0 0,1-1 10,5 1 1,0-2 0,-5 1 0,-2 0 0,4 0 0,0 0 0,-2 0 0,0 0 0,1 0 0,-1 0 38,2 0 0,0 0 0,2 0 1,-1 0-78,-1 0 0,0 0 1,-2 0-1,-1 0 1,-1 0-1,-1 0 0,1 0 1,1 0 44,-1 0 1,1 0 0,2 0 0,1 0 3,-3 0 1,1 0-1,1 1 1,0 0-679,-3 1 0,-1 0 660,2-1 1,0 0-1,2 1 1,0 1-1,1-2 1,-1-2-1,2 1 1,-1 0-1,-2 0 1,0 0 12,-3 0 0,1 0 0,-3 0 0,0 0-378,-1 0 0,-1 0 359,0 3 0,0 0 0,35-2 0,-3 4 1,-2-4-1,-4-1 454,-3 0 1,-3 4-487,2 0 1,-1 1 43,-8-5 1,3 0 0,-7 0-1,0 0 151,-5 0 0,-1 0-103,-11 0-54,5 0 1,-9-5 0,-1 1-1,-6 1 1448,-5 2-1443,-7 1 0,-1-1 371,-6-4 1,-2 2 0,-3-4-1,-7 2-441,-3 2 1,-7-3 481,5 2-592,0 0 0,0 2 0,-1-1 0,0-1 0,-2 1-325,0 2 1,3 1 498,-4 0 0,-6-17 0,-6-4 0</inkml:trace>
  <inkml:trace contextRef="#ctx0" brushRef="#br0" timeOffset="5">14141 14868 8283,'0'-13'0,"0"0"-684,0 0 684,0 6 0,6 30 0,1 12 0</inkml:trace>
  <inkml:trace contextRef="#ctx0" brushRef="#br0" timeOffset="6">995 4208 8192,'-13'-13'-46,"0"0"1,0 5 0,1-1-1,-1 1 1,0-1 161,0 1 0,1 5 1,-1-1-1,0 2 300,0 2-371,-5 0 0,4 5 1,-3 2-1,3 3 0,1 5 1,0 4-1,0 3-50,1 2 0,3 6 3,1 0-89,5 5 1,-3-6 0,6 3 0,0-1 0,1-2-65,4-2 105,7-8 0,4 0 0,5-6 0,3-2 0,3-3 0,4-3 0,2-4 46,2-1 0,2 0 0,2 0 0,-3 0 144,-2 0 0,2 2-95,-6 2 0,-1 3 0,-5 6 1,-2-1 29,-5 1 1,-9 0 139,-4 0 0,-2 5-29,-2 3-140,0-2 0,-7 5 0,-5-3 0,-5 3 0,-2 2-309,-4-1 1,3 1 42,-1-1 0,0-1 0,-3-3 1,2-5-221,5-6 440,3-4 0,7-63 0,1-14 0</inkml:trace>
  <inkml:trace contextRef="#ctx0" brushRef="#br0" timeOffset="7">1211 3813 8181,'-5'-17'235,"-4"0"353,-2 0-137,-2 4-414,6 6 0,1 7 0,6 10 1,0 7-1,2 7 12,2 4 0,3 7 0,7 1 0,2 4-108,1 2 0,6 6-232,-2-1 1,3-2 0,3 2 0,3 0-384,4-2 1,-2-1 142,2-6 1,-6-11 530,2-5 0,-3-24 0,-1-6 0</inkml:trace>
  <inkml:trace contextRef="#ctx0" brushRef="#br0" timeOffset="8">1352 4272 8142,'-19'-6'184,"-2"-3"0,3 2-201,1-1 1,7 1-141,1-2 1,6-2 0,0 2-1,6-2-17,6-2 0,8-1-222,4-3 0,7 3 0,2-4 396,-2-1 0,28-1 0,5-5 0</inkml:trace>
  <inkml:trace contextRef="#ctx0" brushRef="#br0" timeOffset="9">1607 3825 8142,'-13'-17'0,"0"0"0,2-4 386,2 4 0,4 0 0,5 4 289,0 1 1,7 4-646,5 4 0,3 4 0,6 4 1,0 6-57,-1 6 0,4 4-562,-3 5 475,-2 1 1,5 1 0,-4 2 0,1 5-1,-1 3 1,-2 0 0,-2-3-398,-2-4 0,-1 0 0,-2-5 661,-3-5 1,-2-12 0,-7-9 0,-5-12 412,-7-11 1,-4-13-29,-4-9-406,-3-4 0,8-2 0,-3-4 0,0-2 0,4 0-32,0 3 0,4 4 0,3 6 1,3 6-359,4 8 1,2 11-372,4 8 0,7 5-93,10 7 1,2 0 0,1 0 723,1 0 0,14-3 0,7 0 0,5-1 0,0 1 0</inkml:trace>
  <inkml:trace contextRef="#ctx0" brushRef="#br0" timeOffset="10">2270 3073 8155,'-13'-17'0,"0"0"0,-1 0 176,-3 4 1,3 6-1,-5 3 1,2 2 689,0 2 1,0 12-580,5 5 1,-5 5-1,0 5 1,2 3-226,6 4 0,-3 4-236,4 5 166,2 2 1,0 6 0,6 0-1,2 0 1,2 0-205,5 0 0,3-3 0,5-5 0,3-10-622,0-9 0,4-7 378,-3-9 1,2-5 354,-2-12 0,2-6 0,-6-15 0,-1-5 237,-2-6 1,1-9-91,-2-5 0,-3-6-148,-10 1 0,0-1 247,0 2 0,0-1 0,0 11 0,-1 8 468,-4 8 1,0 12 304,-4 4-709,-2 8 1,9 5-1,-3 10 1,0 5-221,1 5 1,0 6-19,4 0 0,1 2-106,4 1 16,2 6 1,1-2 0,1 3 0,1 0 0,1-4-550,2-1 1,4-7 123,0-3 0,4-3 12,-4-1 340,6-6 1,-4-9-1,7-12 1,1-10 0,1-10-107,2-7 0,-5-6 243,-3-8 1,-7 1-1316,2-6 1448,-8 1 0,-4 7 1,-5 5-1,0 9 1,0 8 656,0 9 0,-1 6-367,-3 7 0,2 4 584,-2 8-810,3-3 1,1 15 0,0-2-1,0 3 1,0 3-131,0 0 0,1 2-25,3 8 0,2-3-834,3 3 659,2-3 0,0-2 0,6-1 0,0-2 0,2-7 188,2-5 0,-3-4 0,1-6 0</inkml:trace>
  <inkml:trace contextRef="#ctx0" brushRef="#br0" timeOffset="11">3009 2614 8155,'-13'0'143,"5"4"107,-1 0-120,7 6 0,-8-1 0,4 6 1,0 4-63,1 1 0,0-3 22,5 4 1,0-5 69,0 1 1,0-3-22,0-2 1,2-6-101,2-6 0,2-11-18,2-10 23,4-9 0,-5-3 0,7-5 0,1 0 0,2-1 215,-1 1 1,-2 6-184,-1 2 1,0 4-126,-1 5 34,1 3 0,1 11 0,2 4 0,1 6 0,-1 7-261,-2 5 0,-1 6-40,-1 9 0,1-3 0,-2 3 0,-1-3-196,-1-2 1,-6-5-21,1-3 0,-3-3-127,-1-1 659,0-6 0,-22-25 0,-12-15 0,-2-2 0,1-1 0</inkml:trace>
  <inkml:trace contextRef="#ctx0" brushRef="#br0" timeOffset="12">2627 2295 8268,'-33'0'0,"-2"2"-65,5 2 1,6-1-1,7 4 1,3 0 792,1 0-356,6 1-617,1 5 762,6-6 1,2-1-67,2-6-745,-3 0 1,6-4-1,-4-2 1,3-1-1,1-3-828,3-1 1122,1-2 0,17-4 0,8-1 0,2-3 0,0 0 0</inkml:trace>
  <inkml:trace contextRef="#ctx0" brushRef="#br0" timeOffset="13">3749 1823 8233,'-13'-12'436,"0"-1"396,1 0-940,4 0 0,8 2 0,9 1 0,2 3-421,2 1 0,1-4 1,2 2-1,1-2 529,-2 2 0,22-4 0,4 5 0</inkml:trace>
  <inkml:trace contextRef="#ctx0" brushRef="#br0" timeOffset="14">3902 2015 8237,'-7'0'891,"1"-2"-512,6-2 0,0 1-521,0-5 0,6-1-171,2-4 160,9 1 153,3-7 0,22-22 0,10-11 0,-16 13 0,1-1 0,0 1 0</inkml:trace>
  <inkml:trace contextRef="#ctx0" brushRef="#br0" timeOffset="15">5496 434 8196,'-12'-19'0,"4"-1"-231,-5 6 0,7 4 0,6 16 0,0 7 346,0 6 0,0 11 0,-1 4 0,-3 3 125,-5 1 0,-6 6 0,-2 4 0,0 6 81,-2 6 0,4-4 1,-5 0-1,3-7 1,6-6 0,-1-8-149,8-14 0,0-9 0,4-12 0,0-9-55,0-6 1,0-5 0,-2-7 0,-1-4-70,-1-8 0,0-4 0,4-8 0,0-2-161,0-2 1,1-2 0,2-2-1,3 5-284,1 6 0,0 4-30,2 6 387,2 5 1,-4 9 0,6 11-1,-1 9-115,1 7 152,0 9 1,4 4-1,1 7 1,1 2-1,1 5-67,-1 3 1,3-4 22,3 5-40,1 0 1,-5-1-1,0-3 1,2-2 0,0-1-180,-2-2 1,1 2 149,-5-10 99,0 0 0,-4-8 87,0-1 0,-7-5 283,-6 1 1,-6 3-192,-7 2 1,-5 2 0,-5 3 0,-4 3 101,-3 5 1,-4 2-147,5 1-116,-1-5 0,4 3 1,2-6-1,3-2 0,4 0-540,3-3-636,1-5 142,6-1 1,3-7 1030,8-4 0,18-26 0,9-13 0,3-5 0,1 1 0</inkml:trace>
  <inkml:trace contextRef="#ctx0" brushRef="#br0" timeOffset="16">5840 255 8196,'0'-18'158,"0"3"-158,0-2 0,0 3 1062,0 2 332,0 4-1153,0 3 0,4 10 0,2 4 0,0 4-125,-1 4 1,4 3 12,-5 5 1,6 5 0,-2 1 0,4 2 102,0 2 0,0 2-620,-4 1 0,4-5 128,-4-4 145,3-2 0,2-1 0,0-4 0,-2-3 1,-1-8-53,-1-4 0,-1-2 165,5-5 1,0-2-69,-1-2 1,1-7 0,0-8 0,1-1-207,3-2 0,-3-1-895,3 2 739,-3 2 1,-1 8 431,0 2 0,-6 9 0,-1 8 0</inkml:trace>
  <inkml:trace contextRef="#ctx0" brushRef="#br0" timeOffset="17">5317 1505 8186,'-25'5'0,"-1"2"185,1 0 117,10-1-161,4-6 0,18 0 0,6-1 1,10-4-1,9-4 24,11-7 0,6-10 1,8-8-1,-26 16 0,2-2-99,2-1 0,1 0 0,2-2 0,0 0-1081,2-2 1,1-1 992,0-2 1,1 0 0,3 1 0,0 0 0,-2-2 0,0 0 0,-2 1-1,-1 0 1,-5 4 0,-1 0 0,24-15 0,-12 9-1199,-9 7 621,-6 5 0,-17 12 49,-6 6 204,-5 11 346,-14 15 0,-20 18 0,-16 8 0</inkml:trace>
  <inkml:trace contextRef="#ctx0" brushRef="#br0" timeOffset="18">5916 1607 8147,'-5'-13'0,"-4"0"0,-1 0-614,2 1 1075,-3-1 546,9 6 0,-4 3-625,6 8-334,6 3 1,0 11 0,4 5 0,-2 5 0,1 5 218,-2-1-231,4 5 1,-8-4 0,4 5 0,0 0 0,0-1-186,3-3 138,-4-3 1,5-7-1,-4-2 1,2-5-1,-1-5 838,2-3-600,1-3 0,2-8 0,1-2 0,2-6 0,2-6-182,2-5 0,-3-3 1,3-1-1,0-1-601,0 1 1,0 3 415,1 1 1,1 6-1591,-5-2 1116,6 8 0,-7-1 0,5 6 614,2 1 0,6 13 0,4 4 0</inkml:trace>
  <inkml:trace contextRef="#ctx0" brushRef="#br0" timeOffset="19">893 7702 8144,'-13'0'-87,"-4"0"1,0 0 0,1 0-713,2 0 745,7 0 0,7 0 1,7-2-1,2-1 0,-1-2 1,1-4 371,-2-5 0,3-4-336,-6-8 202,6 1 1,-9-7 0,3-2 0,-2-2-1,-2-3 595,0 1-720,-6 0 0,-1 5 1,-7 5-1,-2 5 1,-1 8-1,2 5 1,-1 7 12,-1 6 1,7 11-1,-3 11 1,4 9-7,1 7 1,3 6 15,5 9-105,5-4 1,4 6 0,7-6-1,2-1 1,2-5 0,2-7-1,4-6-324,4-7 0,-3-8 331,2-10 1,-2-5 0,-3-11 0,-1-11 64,-2-8 1,-5-15-37,1-9 1,-3-13 13,-1 0 0,-9 29 1,-1-2-1,-1 1 1,0-1-1,-1-3 1,0 0 27,-1-2 1,0-1 0,-3 1 0,0 1-219,-1-2 1,-1 1-1,-2 2 1,-3 2 208,0-1 1,-1 1 0,0 1 0,-1 0 0,-10-25 0,2 10 145,2 11 1,1 15 260,4 13-354,6 6 0,1 13 1,6 4-1,1 7-432,4 8 1,-2 7 130,5 6 0,2 6 12,7 2 0,-1 10 0,5 5 0,0 4-193,-1 3 1,5-2-117,1-6 1,1 1 252,7-6 1,-4-7-1,2-11 1,-1-11 471,-2-12 0,-2-14-81,-2-13 0,-1-11-76,-3-10 1,-4-4-1,-7-6 1,-3-6 193,-1-4 0,-2-1-157,-4 4 0,0 1-30,0 4 1,0 3 0,-1 11-1,-2 6 79,-1 8 0,-2 9 219,2 5-311,3 3 1,-5 6-1,7 4-237,4 2 0,2 2 129,5 0 1,1-1-48,0 1 0,0 0 0,-1-2 0,1-2-64,0-5 0,4-3-26,0-1 1,-2-5 98,-6-4 1,1-4 0,-6-5 0,-1-6 7,-2-4 1,-1-2 498,0 4 0,-7 2-24,-5 3-190,-1 3 0,-11 10 1,2 4-1,0 4 1,-1 6 1,2 7 0,1 6-319,-1 11 1,-2-1-709,6 5 695,6 0 1,1 4 0,6 0-1,2-3 120,5-5 0,29-29 0,11-12 0,6-4 0,0 1 0</inkml:trace>
  <inkml:trace contextRef="#ctx0" brushRef="#br0" timeOffset="20">1696 6835 8953,'7'0'851,"0"0"-724,-3 0 0,-2 5-35,2 4 1,-1 2 0,0 2 0,1 0 54,-1-1-93,-2 1 0,-1 0-176,0 0 1,2-6 56,2-3 0,-3-6-15,3-6 72,-2-1 0,2-15 0,2 3 0,-1-3 0,3-1-385,-1-1 0,3 2 192,7 3 0,-3 2 1,4 7-1,1 0-203,2 4 1,3 1 82,1 2 0,-1 4-41,-2-3 283,2 2 0,-4 2 0,5-1 0,-1-5 0,-1-5 7,-2-5 0,-5-11 188,1 2 1,-7-9 237,-2 0-190,-5-3 0,3 0 0,-8 2 1,-2 4-1,-6 2 621,-5 5 0,0 9-461,-2 2 1,2 1 144,-2 8-354,3 6 0,-5 5 0,6 7 1,2 3-1,1 4-254,2 3 0,5 2-133,-1-1 1,-2 5 170,2 0-86,-1 0 0,7-6 0,1-2 0,2-2 0,1-1-163,0-4 0,4-2 318,-2-5 1,3-2-116,2-6 282,0-6 1,0-6-1,-2-11 1,-1-5-1,-3-6 477,-1-3 1,-2 0-349,-4 3 0,0 3 227,0 5-230,0 1 1,0 5-264,0 3 0,1 15-42,4 11 1,2 14-125,5 11 91,1 8 1,6 4 0,2 6 0,4 3 0,5 6 14,-13-28 0,0 1 0,2 1 1,0 1 15,3 2 1,-1 0-1,-1 0 1,0 1-760,0-1 0,2 0 879,1 1 1,-1-1-1,12 25 1,-1-7-1,-9-14 1,-8-9 296,-6-8 0,-1-8 165,-4 0-211,-1-8-310,-10-4 1,3-5 0,-5 0-1,-2 0 1,-3 0-318,-4 0 0,3-1-283,-3-3 1,-1-5 1829,1-8-1562,0-3 317,-2-5 0,5-35 0,-4-8 0</inkml:trace>
  <inkml:trace contextRef="#ctx0" brushRef="#br0" timeOffset="21">2563 5916 8143,'-13'-5'58,"-4"3"-23,0-2 0,-4 3 1,5 2-1,4 5 279,2 7 0,1 5-292,-4 7 0,5 5 0,1 3 0,1 2 93,3 5 0,2 5-1,1-2-176,0 5 1,6-8 0,2 1 0,3-6 0,2-7-494,0-5 492,0-4 0,4-12 0,0-5 0,-2-6 166,-1-9-44,-1-5 1,-1-13 0,-4-3 0,-4-4 0,-2-5 133,-2-4 0,0-5 1,0-1-1,0 5 77,0 3 1,-5 4 36,1 7 1,-6 3-38,2 5 1,-2 13-357,1 9 0,4 10-14,5 11 0,1 4-123,3 9 132,3 2 0,8 2 1,0-1-1,4-2 0,0-2-396,4-3 0,-3-6 179,1-3 0,-1-4 34,1-4 216,3-4 1,-8-12 0,4-7 0,0-12 0,-3-10 205,-3-10 0,1-5 2,-6-4 0,-3-9-285,-4 29 1,0-2 0,-1-2-1,-1-1 205,1-1 0,-2 1 0,-1-1 1,-1 1-1,-1 2 0,-1 1 0,-8-34 258,-4 8 0,3 7-146,-3 14 1,3 11 376,1 14-366,0 8 1,5 5-1,1 8 1,1 5 0,3 3-254,2 5 0,1 9-33,0 8 1,1 7-196,4 1 130,2 12 0,5-7 0,1 10 0,1-2 1,2 0-386,1-1 0,6-7 207,-2-5 0,3-3 100,1-5 315,1-9 1,4-8 0,-1-8 0,0-8 0,-2-8-210,-2-10 0,-1-11 224,-2-6 1,0-5 21,-5-3-56,0-4 0,-4-9 0,-2 0 1,-2 1-1,-5 3-11,-2 4 1,-2 9 359,0 8-136,0 9-194,0 8 0,0 9 0,0 10 0,0 7 0,0 6-70,0 5 0,0 3 19,0 3 1,4 1-9,0 3-41,6 3 1,-4-11 0,4 1 0,-2-6 0,2-3-229,1-2 0,3-2 161,3-1 0,-2-6-49,2-3 129,2-8 1,-3-5 0,5-8-1,1-4 1,-3-4 35,-2-5 0,-2-4-20,-3-9 0,0-1-43,-4-2 88,-2 2 1,-6 5-1,0 3 1,0 2-1,-2 7 99,-2 8 1,1 8 203,-5 11-194,5 0-140,-8 6 1,9 5 0,-2 7 0,3 2 0,1 4-309,0 5 1,1-2 142,3 2 1,-1-7-274,6-5 225,-7 2 0,10-4 0,-4 2 0,4-5-100,0-3 0,-3-4 174,-1-5 1,1-5-263,4-4 276,-1-8 0,-3 2 0,-2-7 103,-1 0 0,-2-19 0,-4-6 0</inkml:trace>
  <inkml:trace contextRef="#ctx0" brushRef="#br0" timeOffset="22">3825 5190 8145,'-12'0'-1109,"-1"-5"666,0 1 230,0-6 1,1 9 212,-1-3 0,-11 13 0,-3 6 0</inkml:trace>
  <inkml:trace contextRef="#ctx0" brushRef="#br0" timeOffset="23">3647 5241 8145,'-14'0'0,"-3"0"0,2 1 62,-2 3 1,3 2 314,2 2-266,4 9 0,-1-7 0,4 12 0,1 0 0,0 2 0,0 2 0,2-2 47,5-3 0,4 2 1,6-5-1,0 1-196,-1-1 0,5-5 1,0-6-1,0-1-92,2-3 0,-4-3 1,5-5-1,-1-5 133,-4-5 0,-1-5 0,-1-7 0,-2-1 102,-2-2 1,1-5 0,-6 1 0,-3-3 23,-3-2 0,-5 3 0,-8 0 0,0 5-131,-2 4 1,-6 0-367,2 10 194,2 0 1,-3 10-1,5 3 1,0 5 0,1 6-469,3 6 0,-2 8 1,8 1 641,0 2 0,29 41 0,-4-28 0,0 1 0</inkml:trace>
  <inkml:trace contextRef="#ctx0" brushRef="#br0" timeOffset="24">3953 5215 8145,'1'7'-1157,"3"-3"868,-2 4 0,8-1 607,-6 5 0,5-3 0,-4-1 2695,2 2-2149,-4-4 1,4 0-591,-3-6 0,-2-6-331,2-3 0,3-8 1,2-5-1,1-7-249,-2-5 0,3 2 29,-2-2 1,2 7 0,2 0 0,0 6-127,0 2 1,-1 4-166,1 6 389,0 4 0,0 10 0,-1 5 0,0 6-223,-4 5 0,2 2 17,-6-2 1,5 2 99,-5-6-55,0 0 1,-4-9 339,0 1 0,-17-35 0,-4-4 0</inkml:trace>
  <inkml:trace contextRef="#ctx0" brushRef="#br0" timeOffset="25">3341 4680 8224,'-44'0'0,"0"0"-86,-3 0 0,0 1 0,9 5 1,7 6-454,7 8 0,0 4 286,3 2 1,1 5-24,-2 3 276,7 3 0,-4 7 0,0-1 0,-3 4 0,-2 7 0,0 0 0</inkml:trace>
  <inkml:trace contextRef="#ctx0" brushRef="#br0" timeOffset="26">2754 5419 8235,'-13'0'1150,"1"0"-520,5 0-249,1-5-246,6 3 1,6-9 0,4 2 0,7-2 0,7-3-201,4-3 1,9 1 0,1-6 0,7-5-1688,5-6 1752,7-4 0,-5-4 0,5-7 0,-15 14 0,1 0 0,-1 0 0</inkml:trace>
  <inkml:trace contextRef="#ctx0" brushRef="#br0" timeOffset="27">4769 4233 8235,'-17'-4'1344,"0"0"-1374,1 1 0,18 2-711,6 1 1,12 0-1,1 0 1,2 0 740,-2 0 0,9-29 0,-3-6 0</inkml:trace>
  <inkml:trace contextRef="#ctx0" brushRef="#br0" timeOffset="28">4858 4539 8294,'14'-14'330,"2"-3"1,4-4-381,4-3 1,0-7 49,10-3 0,3-19 0,5-10 0,-10 17 0,0 0 0,-1 0 0</inkml:trace>
  <inkml:trace contextRef="#ctx0" brushRef="#br0" timeOffset="29">6299 2984 8097,'-11'-26'-46,"2"1"1,-8 1-1,3 2 1,1 5-1,2 3-70,2 1 0,-2 6 0,3 3 1415,-4 3-1241,-1 6 0,1 8 1,-1 10-1,2 5 1,1 6-290,1 3 214,6 7 0,-7-4 1,6 2-1,1-4 1,3-4-1,5-4 1,5-4-54,5-5 1,5-4 0,5-9 0,1-3 161,-1-4 0,1-1 0,1 0 1,0-1-6,-2-4 1,2 4 0,-10-3-1,-1 2 90,-2 2 0,-3 2 0,-2 2-86,-5 4 1,-2 5 0,-4 6-1,-2 5-241,-5 4 1,-3 3-96,-5-1 135,2-3 0,-3 0 0,4-7 1,-2-2-1,-1-4-783,2-4 612,6-4 0,-2-9 1,4-7-1,0-13 1,4-12 280,6-10 0,5-16 0,9-7 0,-4 15 0,2-9 0,0 1 0,-1 4 0,0 0 0,0 1 0,1-3 0,-1 0 0,-6 13-175,-8 7 1,0 5 13,0 13 1850,0 3-871,0 5 1,0 7-499,0 6 1,4 6-140,1 7-125,4-1 0,0 7 0,7 2 0,2 5 1,0 3-77,1 5 1,3 3-254,0 1 1,-2 5 110,1-1-209,0 7 0,0-11 0,-1 2 0,0-6 0,-2-5-376,1-5 1,-2-1 746,-4-10 0,-1-20 0,1-14 0</inkml:trace>
  <inkml:trace contextRef="#ctx0" brushRef="#br0" timeOffset="30">6478 3111 8158,'-13'-5'0,"-3"-3"-319,3-4 1,-1-1-1,11 0-60,5 0 1,5 1 250,10-1 1,4 0 127,9 0 0,-3-5 0,10 2 0,-3-3 0,3 0 0,-3 3 0,4-2 0,2 1 0,1 0 0</inkml:trace>
  <inkml:trace contextRef="#ctx0" brushRef="#br0" timeOffset="31">6847 2729 8158,'-5'-13'-7,"-4"0"0,-2 0-6,-2 1 0,5 0 877,-1 4 0,8 2-936,1 6 1,2 2 21,11 2 79,-3 3 1,10 10 0,-3 1 0,3 2 0,1 3-79,0 1 0,-4 0 0,3-1 1,-1-2-42,-4 2 1,-1-1 25,-1 0 0,0-4-14,0-5 332,-6-1 1,0-3 0,-4-5 152,1-7 0,-6-7-148,-6-15-286,2-6 0,-5-2 0,2-6 0,-1-3 0,1-1-502,0-3 0,5 5 122,-5-1 1,6 9-740,-1 8 715,3-1 0,2 16 431,3-3 0,55 9 0,-21 1 0,0 0 0</inkml:trace>
  <inkml:trace contextRef="#ctx0" brushRef="#br0" timeOffset="32">7459 2282 8158,'-12'-4'0,"-1"0"0,-4-5 0,0 5 0,0 0 1309,4 4-991,0 0 0,-4 3 1,0 4-1,0 7 0,0 4 27,0 5 1,2 1-537,6 2 250,-2 5 1,8-3 0,-4 6 0,1 2 0,3-1-591,2-1 1,7 0 205,2-8 0,4 0-721,0-9 814,1 0 1,4-9 0,1-6-1,2-6 1,2-9-91,-3-6 0,4-7 408,-6-4 1,0-2-3,-4-7-49,5 1 1,-8-4-1,2-1 1,-5 2 0,-5 1 227,0 2 1,-2 3 140,0 5 1,-2 2-27,-2 11-97,-3 5 0,-6 7 1,2 6-1,3 3-331,3 5 1,0 8-60,0 4 1,1 3 156,4 2-174,6-1 0,-3 1 1,4-1-1,0 1 1,0-1-520,3 1 1,1-6 250,2-3 0,4-5-314,0-3 571,6 2 0,-4-12 0,7-4 0,-1-10 0,1-11 137,-1-8 0,1-5 0,-5-23 0,0-12 0,-5 21 0,0 1 0,-1-1 0</inkml:trace>
  <inkml:trace contextRef="#ctx0" brushRef="#br0" timeOffset="33">7804 1989 6673,'-7'3'418,"2"5"1,0 7-322,0 10 1,-3 1-188,4-1 107,-1 6 1,4-2 0,-2 3 0,-1-1-1,1-4-224,2-4 1,6-2 0,4-7 0,4-4 206,4-3 0,25-42 0,-15 10 0,0 0 0</inkml:trace>
  <inkml:trace contextRef="#ctx0" brushRef="#br0" timeOffset="34">8148 1925 8161,'-13'6'183,"0"3"1,1 2-106,-1 2 1,2 1 184,2 3-159,-2-3 1,8 6 0,-4-5 0,0 2-1,1-1 347,0-2-216,2-1-245,4-6 0,2-4 0,2-12 0,4-8 1,5-5-230,4-4 201,-3-11 1,6 3 0,-4-8 0,1 2 0,-2 2-74,-1 0 0,-1 5 409,0 3-289,0 3 1,-2 8 0,-1 3-1,-2 6 1,2 6 37,2 2 0,-4 15-15,1 8 0,-2 5-90,1 8 1,4 0 0,-4 4 0,2-1-314,-2-3 1,2-3 93,-5-5 1,3-2-424,-4-3 452,6-8 1,-8-9 0,2-10 0,-3-6 247,-1-8 0,-11-31 0,-6-13 0,-1-5 0,1-1 0</inkml:trace>
  <inkml:trace contextRef="#ctx0" brushRef="#br0" timeOffset="35">7689 1670 8163,'-20'19'0,"-3"-5"-126,6 3 1,6-3-403,7-1 701,2 0 1,8-6 0,3-3 0,2-4 252,2-4 1,5-5-226,3-8 0,-2 2 236,-2-7-372,3 1 1,-6 0-1,1 0 1,-3-1-1,-5 1 1,-2 0 1,0 5 0,-5-1-702,0 3 0,-2 3 372,-2 2 0,-3 11 101,-6 10 0,2 4 0,1 10 162,1 5 0,26 2 0,9 3 0,-1 5 0,1-1 0</inkml:trace>
  <inkml:trace contextRef="#ctx0" brushRef="#br0" timeOffset="36">8760 1173 8173,'-6'-13'0,"-1"1"366,-6-1-600,6 0 143,2 6 1,10 3-1,5 7 1,4 2 891,3 2 0,5 3-450,-5 7 0,5-3-256,0 3-173,2-2 0,1 3 0,1 2 1,-1 1-1,1-1-346,-1-2 1,-1 1-1,-1-4 1,-2 1-396,2-5 819,-5 2 0,-5-51 0,-7-6 0</inkml:trace>
  <inkml:trace contextRef="#ctx0" brushRef="#br0" timeOffset="37">9040 1020 8173,'-18'-6'315,"0"-1"-210,-4-5 870,4 4-728,5 3 0,5 6 1,-1 3-1,-1 6 1,0 7 48,2 9 1,-3 1-170,2 7 0,-7 6 1,-1 6-1,2 4 8,1 1 1,2 7-652,4 6 1,-3-1 210,2 5 1,3-9 0,2-8 0,3-10-518,1-10 1,5-4 256,4-15 0,4-2-172,4-10 737,-3-11 0,8-15 0,3-7 0,-1-9 0,0 1 0</inkml:trace>
  <inkml:trace contextRef="#ctx0" brushRef="#br0" timeOffset="38">9257 803 8173,'-1'-25'0,"-3"-1"0,1 1 444,-6-1 0,6 6 0,-1 3 0,3 3 386,1 2 0,0 3 241,0 1-937,0 5 0,0 13 0,1 11 1,2 6-20,1 4 0,5-1 0,-4 7 0,1 2-182,0 1 0,4-2 0,-2-2 0,2-5-103,-1-4 1,5 4 123,-6-10 61,12 6 0,-11-17 0,9 1 0,0-4 0,4-5 21,2-5 1,-3-4-1,0-7 1,0-3-507,-1-5 0,3 0 219,-6 0 0,4 0 1,-4 3-1,-1 1-316,-2 0 0,-1 1 567,0 4 0,-6 6 0,-2 1 0</inkml:trace>
  <inkml:trace contextRef="#ctx0" brushRef="#br0" timeOffset="39">7230 3596 8173,'-23'4'-88,"-4"2"0,-3-1 0,1 2 0,5-1-1164,5 0 2298,5-2 1,1 0-732,1 1 1,10-1 0,8-6-1,9-3-72,11-8 1,6-11-187,11-10 0,14-10 1,-23 18-1,1 0 0,4-5 1,1-1-41,4-2 0,2-3 0,4-6 1,3-1-1224,-14 12 0,0-1 0,2 0 1168,4-5 1,2-2-1,0 0 1,3-1-1,1 0 1,1-2-1,2-1 1,1-2-1,0 0 1,0 0 0,-1 0-1,0 0 1,1-1-1,-1-1 1,0 1-1,-1-1 1,0 0-1,0-1 1,-2 2 0,0 0-1,0 0-76,-2 1 1,-1 0 0,-1 0 0,-1 4-1,0 0 1,-2 0 0,-3 4 0,-2 0-1,0 1 1,-2 3 0,-1 0 0,-1 1-296,14-11 1,-2 2 0,-5 6-1,-3 2 414,-6 8 1,-2 1-83,16-14 0,-12 9 0,-15 9 0,-9 5 69,-9 6 0,-9 5-109,-10 5 0,-13 10 0,-10 5 0,-5 8-120,-8 8 0,25-9 1,0 1 236,-4 2 0,0 1 0,-6 9 0,1 1 0,4-6 0,-1 1 0,-3 7 0,-1-1 0</inkml:trace>
  <inkml:trace contextRef="#ctx0" brushRef="#br0" timeOffset="40">7638 3468 8173,'-26'19'0,"2"-1"0,3 3 296,-3-2 1,14-8-39,-3-2 1,16-5 0,6-11 0,12-9 57,11-8 0,10-16-191,13-2 1,-24 15 0,2-1-1401,2-4 1,2 0 1276,3-2 0,1-1 1,4-8-1,2-1 0,5-3 1,2-2-1,-15 13 0,1-1 1,0-1-1,2-1 1,1-1-1,1 0-49,1-1 0,1-1 1,-1 1-1,-1-1 0,0 1 1,0-1-1,-1 0 0,0 1 1,0-1-1,-2 2 0,-1 0 1,0 0-192,0 1 0,-2 0 0,1 1 0,-3 0 0,-1 1 1,0 1 199,13-14 1,-3 2 0,-5 6 0,-2 1 0,-3 5-1,-2 2 1,-4 5 0,-3 2-80,18-16 0,-8 15 21,-15 11 38,-8 3-1,-8 7 0,-6 1 1,-3 6-1,-6 0 853,-6 0 0,1 1-1716,-7 4 2282,1 2-1360,-4 11 0,-1 7 0,-2 4 0,-3 5 0,1 0 0</inkml:trace>
  <inkml:trace contextRef="#ctx0" brushRef="#br0" timeOffset="41">9512 1785 8197,'-13'-6'69,"6"5"-69,-4-5 0,8 6-692,-5 0 283,5 0 409,-3 0 0,12 12 0,1 2 0</inkml:trace>
  <inkml:trace contextRef="#ctx0" brushRef="#br0" timeOffset="42">11272 12968 8171,'-9'-12'-337,"1"3"1,-1 0 336,2-1-253,2-1 0,5 2 1,0 1-1,0-2 1,0-1-1,0-2 523,0 0-208,0 0 0,0 1 1,0-1-1,0 0 1,0 0 16,0 1-11,0-1 0,0 0 1,-2 0-1,-2 1 88,-5-1-178,-2 6 0,-2-3 1,1 6-1,-1-1 1,-1 1-1,-2 0 1,-2 1-39,-2 1 1,3 2 54,-4 0 21,-1 0 0,-3 0 0,-1 0 0,1 0 1,-2 0-1,-1 2 0,-4 1 53,0 1 0,2 5-50,-4-5 1,4 1 9,-4 0-16,6-4 0,-3 10 0,5-3 0,1 0 0,-1-1 52,1-1-50,-6 4 1,8-7 0,-3 5 0,2 2 0,0 1 43,-1 2 0,-1 0-22,1 0 0,4-1-29,-1 1 9,1 5 1,-4-2-1,-1 4 1,1 0 0,0-2 32,4 1 1,-1 3-5,5-1-34,-6 4 1,10-4-1,-1 0 1,4 2-1,2-1 12,0 0 1,-1 5 10,4-6-39,-5 6 1,9-7-1,-3 5 1,2 1-1,1 0-21,-3 4 1,2-3 34,-2 3-16,-3 2 1,4 1 0,-5 5 0,-1-1-1,1-1-19,-1-2 0,5 0 13,-5 4 11,6 6 0,-6-5 0,4 4 0,2-3 0,1-4-1,-3-2 0,4 6-2,-3-6 3,2 6 0,2-9 0,0 4 0,0-1 0,0 0 8,0-1 0,0 2-4,0-5 0,0 1-3,0-1 0,0 1 0,0 3 0,2-3 0,2 1 0,-3-6 0,4 4 0,-4 3 0,3-2 0,1 3 0,-1-4 0,1-3 0,4-2 0,-2 5 38,2 0 0,-1-1-17,5-3 1,-2-2 0,0 0 0,1-1-12,2-1 1,2 5 34,-4-5-32,1-4 0,0 6 0,1-3 0,2 2 0,1 0 18,-2-2 1,1-1-42,1 1 17,-3 3 0,9-10 0,-6 3 0,0-3 1,0-1 74,0 0 0,5-5 64,-1 1-86,-2-1 0,4 0 1,-5-3-1,0-1 0,2 1 58,0-2 1,0 2-10,1-1-40,3 1 0,-4-5 0,6 0 0,-1 0 1,1-2-21,-1-2 1,5-3 47,0-6-120,5 0 1,-8 1 0,4-1 0,-1-1 0,1-2 69,2-1 1,-1-4-71,2 4 1,-3-4 10,-5 4 0,-1-5 1,2 4-1,0 0 17,-1-1 1,2-2 2,-7 4 0,3-6 53,2 2 1,-2-7-1,-3-2 1,-2 2-9,-1 1 1,-4 1-24,3 1 0,2-5-12,-2 0 1,1-1 0,-2 3 0,1-2 19,-2 2 0,-1-4-41,-1 3 0,-2-5 20,-2 4 0,1 0 0,-4 5 0,-1-1 50,1 1 1,-2-1-74,-4 1 9,0-7 0,4 4 0,1-4 1,-3 0-1,0 3 25,-2-3 0,1 4-4,4-6 1,-4 2-29,3-2 0,-1-2 0,0 5 0,3-2 20,1-2 1,-5 0 5,3 1 0,-4 1-18,-1 3 1,0-2 0,2-7 0,0 1-220,3 0 1,-1 0 135,-4-1 1,0 5 83,0 0 1,0-3-1,-2-1 1,0 6 37,-3 3 1,0 0 80,0-1 0,0-4-63,-4 4 0,-2 0 0,2 5 1,-2-2 83,-2-3 1,1 2-166,-1-6 1,0 5 51,0 0 0,1 6 1,-1 2-1,0-2-19,0-1 1,1 4-35,-1 3 0,0-1-10,0 1 1,-4 0 0,0 4 0,0 0-9,-1 1 1,-2 3 43,-5 1 0,-1 3-78,1-3 1,-5 5-1,-1-1 1,0 4-307,-1 4 0,-2-1 97,5 5 1,3 5-64,5 4 1,7 0-1,1-3 1,7 2-684,5 1 1028,7 5 0,46-2 0,-17-7 0,-1 0 0</inkml:trace>
  <inkml:trace contextRef="#ctx0" brushRef="#br0" timeOffset="43">13580 12968 8171,'-9'-12'-457,"1"3"0,-2 0-198,-1-1 673,3 4 1,-1-1-1,3 5 1,0-4 0,-1 0-1,1-1 1,-1 1 149,0 1-162,-1-5 1,-1 7 0,1-4 0,-2 0 0,-1 0 0,-4-2-1,0 1 23,-2-1 0,-9 2 0,2-3 0,-1 3-12,-4 2 1,-3-4 0,-1 5 0,-2 0 14,-5-2 0,-1 4 0,1-2 0,-1 3-6,-1 1 1,-5 0 0,5 0 0,-1 0-14,-1 0 1,4 0-1,-3 0 1,1 0 5,4 0 1,-2 0 0,9 1 0,0 2-5,0 1 0,-3 2 1,4-3-1,2 2 4,1 3 0,1-4 39,1 4-46,-6 1 0,4 4 0,-3-2 0,3 0 0,0 1-1,-2 2 1,2 1 0,-3-2 0,3 0-20,1 0 0,5 4 10,0 0 1,0 0 10,-5-5 0,6 5 0,2 0 0,1 0-1,0 2 0,-4-4-10,4 7 1,0-1 189,4 4-125,0-5 0,-4 6 1,0-2-1,2 4 1,2 0 33,4-1 1,-1 0-70,6 3 0,-4-3 49,3 3-110,1-3 1,4-2 0,0 2-1,0 1 1,0 2 43,0-2 1,0 4-54,0-3 1,0 1 54,0-4-23,0 5 1,4-3-1,1 5 1,-2-1-1,-1-1 4,3 1 1,-4 0-2,3-6 1,2 5-13,-2-10 12,6 6 1,-7-6 0,5 6-1,1 0 1,-1-3 70,1 0 0,-1-4-62,5 1 0,-4 1 20,-1 3-22,1-5 1,-1 4 0,-1-4-1,0 1 1,0 0 3,3 2 0,-3-3-10,2 1 0,-1-4-5,5 4 1,0-5 0,0 1-1,-1-3-4,1-1 0,0 0 9,0-1 1,4 1 3,0 0 12,5 0 1,-6-1 0,4 1 0,0 0 0,-1-2 81,4-2 0,0 2-15,-2-2 0,3-2 92,-3 1-144,3 1 0,2-1 1,-1-1-1,2-1 1,2-3 77,0-2 1,5-1-105,-4 0 0,1 0 14,-1 0 0,1 0 0,6-1 0,-1-2 12,-1-1 0,5-6-6,-6 1 1,3-2-75,1-2 56,6 0 0,-9 5 0,2-1 0,-3 1 0,-3 1-8,0 3 0,-1-4-5,-4 0 1,-2 2 13,-3 2-11,3-3 0,-4 1 1,4-4-1,-1 2 0,-2-2 55,1-1 1,3 1-56,0-3 0,5 3 14,0-7 1,-1 3 0,-3 0 0,-1-2 12,1-1 0,-2 0 13,-3 4 1,2-4 14,-6 0 0,0 0 0,-4 3 0,-1-1 16,1-2 0,0-2-25,0 2 1,-5 2-29,1-7 1,-2 3 0,3-4 0,-2 3-29,2 2 1,-3-5 39,2 2 1,-2 1-27,1-1 0,3 1 1,-2-1-1,1 2-53,-2 1 0,2 4 23,-5-3 1,3 1 13,-4-1 1,5 3-1,-3-5 1,-1 2 6,1 0 0,-2-4 34,-4 4 1,4-1-26,1 1 0,-1-2 0,-4-3 1,0 2 8,0 1 1,4-2-4,0 4 1,1-6 11,-5 2 1,0 1 0,0 0 0,0 1 23,0-1 1,0 0-33,0-1 0,0-3-12,0 2 6,0 4 1,0-5-1,-2 5 1,-2-1-1,-3 0-3,0-1 1,-5 4 1,4-1 0,-3-1 3,-2 1 23,0-6 1,0 8 0,1-5 0,-3 0 0,0 1 28,-2 1 0,-2 0 19,2 1 0,-1 2-29,-3-2-8,-9 3 0,9-1 0,-9 1 1,3 2-1,0 1 57,-3 0 1,2-2-76,-6 0 1,4 2-13,-4 2-25,6-2 0,-5 8 0,5-4 0,-2 1 1,3 2-40,5-2 0,-1 5 58,6-3 0,-4 2-130,4 2 0,0 0 1,4 0-178,0 0 1,1 0 64,-1 0 0,4 0-416,1 0 23,5 0 1,-3 6-12,6 2 0,0 4 363,0 1 1,2-5 279,2 1 0,-3-1 0,11 5 0,6 11 0,9 3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3T01:20:43.168"/>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definitions>
  <inkml:trace contextRef="#ctx0" brushRef="#br0">25438 4272 8310,'-8'-13'-553,"1"0"1,0 2 0,0 1 307,-3 1 0,3 6 259,-2-1-5,6 3-9,-2 1 0,10 17 0,2 4 0</inkml:trace>
  <inkml:trace contextRef="#ctx0" brushRef="#br0" timeOffset="1">29404 4450 8231,'0'-13'-389,"-2"1"1,0-1-820,-3 0 1208,1 6 0,4 1-54,0 6-90,0 0 144,0 6 0,0 12 0,0 9 0</inkml:trace>
  <inkml:trace contextRef="#ctx0" brushRef="#br0" timeOffset="2">29468 12802 5858,'0'-13'0</inkml:trace>
  <inkml:trace contextRef="#ctx0" brushRef="#br0" timeOffset="3">4361 4259 7572,'-2'-7'-658,"0"1"375,-3 0 375,1 5 212,4-5-224,0 6-35,0 0 0,-4-1 16,0-3-48,-1 2 1,4-8 89,-3 6-11,-3-6-63,0 9 0,-5-11 0,4 5 0,-4-1 89,0-1-87,-1 1 1,0-1-1,0 2 2,1 2 1,-1-1-11,0 2 0,0 2 11,1-2-12,4 3 1,-3 1-1,3 0 1,-4 0 0,-2 1 58,-3 3 0,7-1-33,-3 6 0,-1-7 0,-3 4 0,2-2 40,1 1 1,1 3-34,0-4 1,0 6-46,1-1 0,-1-2 1,0 0-1,0 0-7,1 0 0,-1 0 32,0 2 0,0 2-60,1-2 45,4 2 0,-3-3 0,3 1 0,-4 1 0,1 1 50,2 2 1,-2-5-20,3 1 0,1-1 4,-2 5-48,1 0 0,-1-5 0,1 1 54,-2 1 1,0 1-57,1 2 0,-1-5 28,6 1-30,0-1 0,0 1 0,-2-1 0,0 2 0,1 2 27,2 0 1,0 1-27,-1 0 0,1 0-15,-6-1 19,6 1 0,-2 4 0,3 0 0,0 0 0,-3 0 39,2 0 1,1 0-47,-3-4 0,4 4-10,-3 0 9,2 0 0,2-3 0,0 2 1,0 1-1,0-2 18,0-1 1,0 3 1,0 0 1,0 0 145,0-4-153,0 6 0,0-4 0,0 5 0,0-2 0,0-1 41,0 2 0,0-5-29,0 3 1,0 1 26,0-1-48,0 0 1,5-4 0,-1 0 0,0 0 0,0-1 21,1 1 1,0-2 25,-1-2 1,-1 2-21,6-2-16,-1-4 0,1 7 1,-1-4-1,2 2 5,2-1-24,0 2 0,1-8-24,0 5 32,0-5 1,-1 3 0,1-6-1,0 0 1,0 0 37,-1 0 1,1 0-35,0 0 1,0 0 85,-1 0-75,1 0 0,0 0 1,1 0-1,2 0 0,1-2 30,-2-2 1,1 1-31,1-5 0,-3 4 22,3-5-51,3 6 1,-6-7 0,3 5 0,-3-1 0,-1-1-1,0 0 0,-1 3-19,1-5 1,0 5 36,0-5-8,-1 1 0,1-1 0,0 1 0,0-1 0,-1 1 49,1-1 0,0 1-44,0-5 1,-1 0 4,1 1 8,-6-1 0,5 0 0,-4-1 0,3-2 0,1-1 98,-4 2 0,2-4-94,-6 2 0,5-4 12,-5 4-13,6 0 0,-7 0 0,4 0 0,0 2 0,-1-1 31,-1-1 0,4 3-30,-5-3 0,2-2-28,-2 2 0,-1 0 25,5 5 1,-5-1 0,1 0 0,-1 2 45,2 2 1,-4-2-16,3 2 0,-2-2-9,-2-2-12,0 6 1,0-4-1,0 2 1,0-2-1,0-2 51,0 1 1,0-1-65,0 0 0,0 0 22,0 1 0,0-1-51,0 0 0,0-4 0,0 0 0,0 2 47,0 0 0,0 3 12,0-1 1,-5 0 43,1 0-70,0 6 0,0-5 1,-1 0-1,1-2 0,0 1 132,0 3 1,-5 2-109,5-5 0,-6 0 143,1 1-184,4 4 0,-7-3 0,4 4 0,-5-1 0,-2-1-22,-2-1 0,-2 3-110,2-1 0,2 3 170,-7-3-686,1 5 0,1-7 0,2 6 0,1 1 644,0 2 0,17 18 0,8 4 0</inkml:trace>
  <inkml:trace contextRef="#ctx0" brushRef="#br0" timeOffset="4">1976 12037 7754,'0'-13'-110,"-1"0"0,-2 1 0,-1-1-412,1 0 734,2 0 0,-1 1 0,-1-1 1,-1 0-1,1 0 826,2 1-334,1 5-268,-6-5-85,5 11-391,-5-5 0,6 12 0,0 2 1,0 5-1,0 4 0,-1 6 1,-2 5 0,-1 6 0,-6 9 1,3 3-1,-2 4-91,1 1 1,1 3 114,-2-3 96,-2 3 1,5-10 0,-2 1 0,2-5 0,2-6 426,-1-3-377,1-7 1,6-7 11,2-9 0,3-2 30,6-6-162,-1 0 1,5-1 0,2-2 0,-1-3 0,2-1 21,0-3 1,-3 3 33,4-2-94,0 1 0,-1-1 1,-3 2-1,-3 2 1,-1 0 57,0 0 0,-5 3-630,1-2 312,-6 3-465,2 1 1,-3 0-276,2 0 0,-2 1 179,2 3 848,-3-2 0,-1 3 0,12-5 0,2 0 0</inkml:trace>
  <inkml:trace contextRef="#ctx0" brushRef="#br0" timeOffset="5">2435 12343 7623,'0'-7'568,"0"0"629,0 3-658,0 2 0,0-5 0,-1 4 1,-2 0 161,-1 5 1,-2 5-613,2 10 0,3 3 0,-5 7 1,2 2-75,-1 5 1,1 3-165,4 1 1,-4 2 0,0 1 0,1 2-171,1-2 0,2-7 0,0-4 0,0-5-211,0-4 1,0 2-1,2-7-223,2-5 0,-1-4 0,5-8 0,4-5 753,3-7 0,-2-17 0,0-9 0,3-6 0,0 0 0</inkml:trace>
  <inkml:trace contextRef="#ctx0" brushRef="#br0" timeOffset="6">2971 12062 7827,'-1'-11'1162,"-2"1"-955,-2 2 0,3 5 0,6-1 167,4 2-422,4 2 1,2 0-1,1 0 1,4 0-1,-1 0-1101,1 0 773,3-5 0,-6 3 1,4-2 375,-2 2 0,11 2 0,-2 0 0</inkml:trace>
  <inkml:trace contextRef="#ctx0" brushRef="#br0" timeOffset="7">2971 12305 7854,'-11'1'1362,"2"3"0,-2-2-963,2 2 1,4-1 365,0 1-545,4-2 1,8 3 0,4-5 0,6 0-356,3 0 0,3-1 1,7-3 134,4-5 0,7-8 0,5-6 0,6-1 0,-1 0 0</inkml:trace>
  <inkml:trace contextRef="#ctx0" brushRef="#br0" timeOffset="8">4565 11680 7867,'-6'-20'1198,"3"2"-951,-5 5 1,5 9 0,-1 6 0,2 11 0,1 6 0,-2 3 9,-1 2 1,-2 3-553,2 3 163,3-3 1,-9 10-1,4-3 1,-1 3 0,-2 1-1035,2 0 843,-4 0 1,5 1 0,-4-1 0,3-1 322,2-3 0,-5-9 0,3-6 0</inkml:trace>
  <inkml:trace contextRef="#ctx0" brushRef="#br0" timeOffset="9">4463 12011 7867,'0'-8'-797,"0"-1"1,1 7 904,4-3 1,3 0-1,8-1 1,2 0 274,2 1 0,3-5-213,6 1-128,-2-2 1,9-2-1,-5 0 1,0-1 0,0-3-1,-3-3 1,-1-1 13,-1 0 1,-6-5 0,-3-3 0,-5 0 38,-3 2 1,-3 8 0,-6 2 0,0 2 310,0 3 0,-6 0 0,-3 2 233,-2 2 0,-2 5-184,1-1-268,5 2 0,-3 4 1,4 2-1,-1 5 0,-2 2-31,2 2 1,-3 5-1,5 3 1,-2 5-15,-3 4 1,3-2-205,-2 6 0,5-1 1,-3 2-1,1-2-255,3-2 0,2 0 45,1-1 1,0-3-640,0 2 659,0-2 0,0-3 0,0-2 0,0-5 1,0-3-2177,0-2 2428,6 1 0,6-11 0,8-4 0</inkml:trace>
  <inkml:trace contextRef="#ctx0" brushRef="#br0" timeOffset="10">4374 12419 7867,'-13'0'0,"0"0"0,0 0 592,-5 0 1,4 2 0,-3 2 146,3 5 0,2 2 0,4 2-378,4-1 1,8 0-29,4-4-344,4 4 1,6-10 0,5 6-1,5-3 1,7-2 167,7-2-292,3-6 1,2-2 0,-1-6 0,3 0 0,-1-1-1128,-2-3 1045,4 3 0,-6-9 1,1 6-1,-6 3 1,-10 3-1867,-6 2 1427,1 6 1,-17 5 507,-3 11 0,-12 5 0,-11 7 148,0 1 0,-21 17 0,-10 7 0,14-13 0,-1 0 0,0 0 0</inkml:trace>
  <inkml:trace contextRef="#ctx0" brushRef="#br0" timeOffset="11">4501 12930 7867,'-13'0'0,"1"-2"278,-1-2 1,0 1 0,2-5 378,2-2 1,-1 3-267,6-2 0,0 1 0,4-5 0,1 0 73,4 0 1,2 1-366,5-1 1,7 0 151,2 0-262,-3 1 1,7 3-1,-6 2 1,1 1 0,-1 3-132,-1 2 0,-8 7 1,3 4-1,-3 5-98,-3 6 1,-2 5 5,-5 4 1,-7 4 0,-5 8 0,-8 5-97,-4 3 0,-2-4 354,1 1 0,-1-7 219,1-2 0,5-1 1,3-9-1,3-4 1104,1-5-811,6-11-88,1-2-386,12-6 1,1-2 0,7 0 0,3-4 0,4-1 225,3-3 1,3-1-444,3-2 1,1 0-173,3 0 1,3 1 0,-4-1-1,-1 0 48,-2 0 1,-5 6 105,-3 3 0,0-2-362,-5 2 0,-4 0-100,-4 4 0,-7 1-2,3 3 0,-5-1 108,-5 6 0,3-5 0,-5 5 529,1 0 0,-15 8 0,-1 3 0</inkml:trace>
  <inkml:trace contextRef="#ctx0" brushRef="#br0" timeOffset="12">2078 14077 7507,'0'-8'430,"0"-1"0,0 1-258,0-5 0,-4 0 1,0 0-1,1 1 0,2-1 1,1 0 152,0 0 0,-5 1 0,1-1 0,1 0 0,2 0 165,1 1 0,-2 0-521,-2 4-109,3 2 1,-5 9 165,6 5-16,-6 7 0,5 13 0,-5 5 1,1 6-1,-2 7-203,0 6 179,-5-1 0,7 7 0,-5-4 0,3 1 0,1-2 0,3-5 0,2-7-71,1-6 0,0-9 61,0-9 0,1 0 1,3-5 17,5-4 1,-2-6 41,1-2-14,1 0 1,4 0 0,-1-1-1,1-3 1,4-2-68,0-2 0,0-2 9,-4 5 1,0-3 0,-1 2-1,1 1-51,0-1 0,-2 0-57,-2 2 86,2 3-343,-4-5-9,0 6-531,-1 0 435,-6 0-117,0 0 1,1 6-1,2 2 623,1 3 0,1-4 0,6 16 0,3-2 0</inkml:trace>
  <inkml:trace contextRef="#ctx0" brushRef="#br0" timeOffset="13">2397 14562 7820,'-5'-13'345,"3"0"-230,-2 0 211,2 1 0,2 2 1,0-2-1,0-2-123,0 0 1,6 0-1,3 1 1,2 2 9,2 2 0,-1-1-255,1 6 1,0 0 120,0 4-105,-1 0 0,0 1 1,-2 4-1,-2 4 1,1 6-89,-2 2 0,-2 5 1,-5 0-1,0 2 52,0 1 1,-1 5 46,-3 0 0,-2-1 65,-2-3 0,-4-1 0,4-1 1,-4-2 241,0-5 0,3-3 367,1-1-197,5-6-202,-8-2 322,9-5-562,-4 0 0,8-1-432,2-3 257,3 2 0,2-5 0,-1 4 0,4-1 0,2 0-682,3-2 1,0 3 230,-5-5 1,5 4-670,0-5 1085,6 6 0,-4-8 0,3 2 1,-1 0-1,1-1 190,-2 1 0,21-39 0,-21 17 0,1 0 0</inkml:trace>
  <inkml:trace contextRef="#ctx0" brushRef="#br0" timeOffset="14">3124 14230 7820,'-9'-8'0,"1"-1"0,5 5 67,-1-5-44,2 7 1,2-6-1,2 6-175,2-3 1,-1 0-189,5 0 250,1 4 1,5-5-1,2 5 1,1-2 0,-2-1-1,0 1 1,-3 2 89,1 1 0,-29 39 0,-6 11 0</inkml:trace>
  <inkml:trace contextRef="#ctx0" brushRef="#br0" timeOffset="15">3149 14434 7820,'-7'0'591,"-4"0"-206,10 0-230,-5 0-342,6 0 1,1 0 0,4-1-1,3-2 187,3-1 0,29-20 0,13-8 0,3 1 0,0-1 0</inkml:trace>
  <inkml:trace contextRef="#ctx0" brushRef="#br0" timeOffset="16">4514 13771 7857,'-7'-13'133,"-3"1"0,4-1 0,-1 1 0,-1 3 829,1 0 1,-1 6-755,4-1 0,3 4 0,-3 4 0,2 6-34,2 6 0,0-1-193,0 7 0,0-1 0,0 6 0,0 1-214,0 2 0,0 4-656,0-4 601,0-1 1,0-2 0,0 0 0,-1 0 0,-2-4 0,-1-2 0,1-3 287,1 1 0,1-4 0,-3-6 0,2-32 0,-3-12 0</inkml:trace>
  <inkml:trace contextRef="#ctx0" brushRef="#br0" timeOffset="17">4412 14013 7857,'7'0'181,"0"0"184,-3 0 1,-1 0-482,6 0 0,-1 0 238,5 0-207,0-5 1,4 2 0,1-6 0,0-1-1,2-1-90,0-2 161,1-5 0,1 4 1,-3-5-1,0 2 0,-2-1 2,1-2 1,-5-1 0,0-3-1,-6 1 257,-1 2 1,-5 5 219,3-1 299,-2 3-413,-8 1 1,3 6 0,-5 3 974,-2 3-1060,-2 1 0,4 1-227,-1 3 0,7 3 1,-3 6-1,4 1 34,1 3 0,0-1-92,0 5 0,0 0-149,0 5 0,0-1 0,0 2 0,0 2-188,0 0 0,0 1 3,0-4 0,0-1-43,0 1 1,0-5-1,1-1 1,2-2-551,1-2 1,2-2 362,-2-1 1,-1-6 582,6-3 0,5-25 0,6-8 0</inkml:trace>
  <inkml:trace contextRef="#ctx0" brushRef="#br0" timeOffset="18">5190 13656 7857,'4'-12'0,"0"-1"609,-1 0 1343,-2 0-1407,-1 6 0,0 7-347,0 9 0,-5 8 0,-4 4 1,-2 4 132,-2 5 1,-4 3 0,0 5-322,-11 6 0,5 7 0,-11 9 0,16-29 0,1 1 0,-2 2 0,1 0-183,-1 2 1,0 1 115,-1-3 1,1 1 0,0 2 0,0 0 0,1-4 0,-1 0 0,-13 28-1,6-10-204,8-11 1,5-9 0,3-10 0,3-4-1178,1-3 74,2-7 697,10-1 1,5-7 0,8-4 666,0-3 0,12-24 0,5-10 0,5-3 0,0 0 0</inkml:trace>
  <inkml:trace contextRef="#ctx0" brushRef="#br0" timeOffset="19">5279 14064 7857,'0'-8'-523,"0"-1"80,0 7 908,-6-4 1,5 12-1,-5 3 1,2 6 193,0 2 1,-5 10-572,5-2 0,-2 3 0,3-1 0,-1 2 30,1 0 0,2 1-159,1-4-12,0-1 0,1-5 0,4-3 0,3-4 0,2-3-570,-2-2 505,9-5 0,-8 1 0,8-8 1,-1-6-1,-1-6 46,2-5 0,4-3 0,-4-1 0,0-1 42,2 1 0,-5-4 101,3 4 1,-8-2 711,-5 10-71,3 0 0,-6 8 1314,4 1-1797,-4 5 0,-5 4 103,-1 12-308,-4 0 1,7 11 0,-4-1 0,2 5 0,-1 5 75,-3-1 1,6 5-327,-3-3 0,4 3-73,1 1-15,-6 0 0,5 1 1,-3-3-1,2-2 0,2-4-691,0-3 0,2-7-541,2-3-127,-3-3 1117,5-7 556,-6-1 0,0-29 0,0-5 0</inkml:trace>
  <inkml:trace contextRef="#ctx0" brushRef="#br0" timeOffset="20">21587 12713 6063,'0'-7'0,"0"1"0</inkml:trace>
  <inkml:trace contextRef="#ctx0" brushRef="#br0" timeOffset="21">9576 6439 7822,'-4'-12'-373,"-2"-1"1,0 0-764,1 0 942,1 6 199,4 2 1,-2 5 34,-2 0 0,1 0 1,-5 0-30,-1 0 1,1 1-1,-1 2 1,-1 1-1,0 0 1,0 1-1,2 0 25,-2 2 0,0-2 0,0 2 0,3 0-33,1 0 1,-4-3-1,2 3 1,-2 0 15,1 0 1,-1-2 29,6 3-19,-6-5 1,5 4 0,-5-4-1,1 1 1,-1-1 436,-1-2 149,-2-1-279,6 0-155,1 0-120,18 0 1,-2 0 0,11 0 0,3 0 35,4 0 1,1 0-65,5 0 0,3 0-223,1 0 166,3 0 0,-4 0 0,5 0 1,-1 0-1,-1-1-66,-2-3 1,-1 2 91,-3-2 1,-4 3-213,-9 1-213,3-6 22,-10 4 0,-2-3 158,-12 5 0,-10 0 242,-7 0 0,-34 11 0,-4 3 0</inkml:trace>
  <inkml:trace contextRef="#ctx0" brushRef="#br0" timeOffset="22">9091 6631 7832,'-12'-13'0,"0"4"0,2 2-71,2 2 0,7 0 13,1 5 0,7 0 0,11 0 0,8 0 49,6 0 0,6 5 72,5-1-77,2 0 0,8-5 1,2-2-1,4-3 1,2-1-69,-1-3 80,-3 4 0,-14-5 0,-4 4 1,-8 0-157,-4 3 1,-19 2 0,-8 2 0,-10 2-160,-7 2 1,3 2 316,-3 2 0,9 3 0,2-3 0</inkml:trace>
  <inkml:trace contextRef="#ctx0" brushRef="#br0" timeOffset="23">10902 6427 7832,'-11'-13'379,"4"1"1,7 4-429,7 4 0,10 2 0,4 2 0,5 0 0,3 0 0,5 2-167,3 2 1,1-3 183,1 4 0,3-4 0,2-1 0,-1 0-29,-4 0 0,2 0-230,-7 0 140,-8 0 0,4 4 0,-11 1 0,1-3 0,-4 1-683,-6 1 834,-5 4 0,-44 4 0,-11 1 0</inkml:trace>
  <inkml:trace contextRef="#ctx0" brushRef="#br0" timeOffset="24">11042 6541 7856,'-27'-1'0,"-1"-2"0,0-1-160,4 1 1,4 2 594,7 1 0,7 0-451,6 0 0,10 0 1,10 0-1,3 0-37,4 0 1,7 0 0,0 0-1,4 0 20,5 0 0,0 0-534,4 0-426,3-6 993,-11 4 0,22-9 0,-1 4 0</inkml:trace>
  <inkml:trace contextRef="#ctx0" brushRef="#br0" timeOffset="25">11731 11705 8113,'0'-12'-185,"0"-1"0,0 0 0,0 0 315,0 1 301,0-1 1,0 4-1,0 1 461,0-2-873,0 10 0,0-1 1,0 12-1,0 4 0,0 4 1,0 4-1,0 2 12,0 5 1,-4 2-138,-1 7 105,1-7 0,0 4 1,0-7-1,1 0 0,1-4 1,2-2-1,0-3-231,0-2 227,0-1-155,0-4 0,0-7 0,0-6-170,0-7 274,0-5 0,0-6 0,0-2 0,0-1 1,2-1-1,1-2 0,1-3-62,-1-2 1,2-7 281,0 2-109,5-3 0,-8-1 0,7-1 0,1-3 1,1 1 351,2 4 0,0 1-285,-1 6 1,3 0-64,2 5-47,-3 5 0,6 7 0,-5 9 0,4 2 0,-1 2-345,0 0 0,-1 6-19,-4 3 1,0 2-50,0 2 13,-6 5 0,3-2 0,-6 5 388,-1 2 0,-41 35 0,13-24 0,0 0 0</inkml:trace>
  <inkml:trace contextRef="#ctx0" brushRef="#br0" timeOffset="26">11795 11769 8121,'-13'-5'-1296,"0"3"1476,0-4 1140,6 6-1108,2 0 0,6 0 0,3 0 1,5 2-128,2 2 0,6-1 1,2 4-1,-1-1-695,0-3 0,5 2 84,-2-1 526,-2 1 0,28 6 0,1 3 0</inkml:trace>
  <inkml:trace contextRef="#ctx0" brushRef="#br0" timeOffset="27">12139 11833 8121,'7'-1'-1316,"-3"-4"1464,3 4 0,-4-5 1442,6 6-1328,-6 0 1,4 0-1,-5 2 1,3 2-1,-2 4 523,-2 4-812,-1 0 0,0 7 0,0 2 0,0 2 0,0-1 0,-1 0 0,-2 0-665,-2 2 0,1-2 292,4-1 1,0-4-687,0 4 636,0-5 450,0-3 0,12-8 0,2-5 0</inkml:trace>
  <inkml:trace contextRef="#ctx0" brushRef="#br0" timeOffset="28">12483 12050 8121,'0'-13'0,"0"4"472,0 1 0,2 5 108,2-1 1,-1 4-241,5 4 0,-5 3-318,1 6 1,-2 0 0,-4 1 0,-1 1-93,-1 2 0,-6 5-830,2-5 534,-4 0 0,0 0 0,-1 0 0,0 0 366,0 1 0,-11-4 0,-3 5 0</inkml:trace>
  <inkml:trace contextRef="#ctx0" brushRef="#br0" timeOffset="29">13312 11667 8145,'0'-13'-477,"0"1"1,0-1 594,0 0 348,0 6 1,-1-3-1,-2 7 1,-1 5 13,1 5 1,-3 10-240,2 4-189,0 3 1,-1 3 0,1 3 0,0 4 0,0 3 0,-1 1 0,1 0-182,-2 0 0,5-1-7,-3-3 19,2-3 0,1-9 0,-2-2-328,-1-2 348,0-7 0,4-8 1,0-10-1,0-6 1,0-2-125,0-4 0,0-5 226,0-6-25,0 1 1,1-1 0,2-1 0,2-2 0,1-2-83,0-2 142,4-1 1,-5-1 0,5 1 0,0 0 0,3 0 327,3-1-297,1 7 0,-5 2 0,1 9 0,1 2 0,2 4-188,1 2 1,4 3 19,-4 10 1,0 0 0,-4 0 0,0 2-168,-1 2 1,0 3-140,-4 6 1,-2 4-103,-6 0-156,0 5 661,0-2 0,-34 34 0,13-24 0,-1 1 0</inkml:trace>
  <inkml:trace contextRef="#ctx0" brushRef="#br0" timeOffset="30">13325 11782 8145,'-13'-7'-459,"0"3"1100,1-3 0,3 5 314,1-2-488,5 2-370,-3 2 1,7 0 0,4 0 0,3 0-1,4 2-359,0 2 1,5-2 0,2 2-1,1-3-1053,2-1 0,4 4 1315,3 1 0,32 10 0,-24-8 0,0 0 0</inkml:trace>
  <inkml:trace contextRef="#ctx0" brushRef="#br0" timeOffset="31">13593 12062 8145,'-2'-11'0,"-2"3"0,2-4 100,-3 5 882,5-6-843,0 1 1,5 5 0,4 2 0,1 3 0,0-1 0,-2-2 0,2 3 0,2 0 1,0 6-328,1 1 111,0 5 0,-6-3 0,-3 7 0,-2 1 0,-2 2-733,0-1 761,0 4 0,-2-5 0,-2 5 0,-5-1 1,-2-4 163,-2-1 1,5 2-1,-1-2 137,-1-2 0,3-4 458,-1 1-524,5 2 1,3-10-150,8 4 1,8-5-236,1-5 0,6 4 19,-2-3 0,3-2 0,2 0 0,-1 1-712,1-1 1,3-3 889,1 5 0,3-8 0,4-3 0,0 1 0,1 0 0</inkml:trace>
  <inkml:trace contextRef="#ctx0" brushRef="#br0" timeOffset="32">14370 11871 8145,'-4'-20'0,"0"3"15,0 3 1,4 6 0,1 1 150,3 1 0,3 2-267,6 4 0,1 0 0,2-2 1,1-1-220,-2-1 0,4 0-44,-2 4 0,0 0 1,-4 0 363,-1 0 0,-22 23 0,-5 5 0</inkml:trace>
  <inkml:trace contextRef="#ctx0" brushRef="#br0" timeOffset="33">14319 12011 8145,'-8'-4'-161,"-1"0"-235,7 0 906,-4 4 1,7 0-153,4 0-376,2 5 1,5-3-1,3 2 1,3-3-1,6-1-485,4 0 543,8 0-40,-4 0 0,17-9 0,9-4 0,3-1 0,1-1 0</inkml:trace>
  <inkml:trace contextRef="#ctx0" brushRef="#br0" timeOffset="34">14982 11616 8145,'0'-25'74,"0"-1"0,2 1 0,2-1 1,3 1 158,6-1-127,5 6 0,2 2 0,6 7 0,1 1 0,1 1 643,2-1-575,-1 5 0,-4-1 1,-3 6-1,-2 0 1,-2 0 417,-2 0-575,-7 6 1,-2 2-1,-5 8 1,3 2-1,-2 2 1,-3 4-1,-5 3-330,-3 3 0,-4 4 57,0-5 0,-1 5 1,0-4-1,0-1-36,1-3 0,-1-1 179,0-4 0,0 1 0,1-3 1,0-1-202,4 1 1,-3-2 177,2-5 1,3 1-759,2 0 558,-3 0 0,6-1 336,-4 1 0,38 17 0,9 4 0</inkml:trace>
  <inkml:trace contextRef="#ctx0" brushRef="#br0" timeOffset="35">15225 12177 8145,'-7'9'-643,"2"-1"756,4-5 0,1 8 1118,0-2-938,0 2 1,0-2 152,0-1-149,0 1-74,0-2-44,0 4 1,0-8 0,1 4-341,4-1-319,-4 4 1,5-8-256,-6 7 454,0-1 0,0 1 29,0-1 1,-6 0 304,-2 0 1,-4 2-1,-1-6 1,1-1 182,-1-2 1,0 4-152,0-1 233,1 0 0,-1-4 1,0-1-1,2-3 1,2-5 322,5-2 1,-2-3-470,2-3 1,4-2-1,7-4 1,3 4-239,4 0 1,6-2 192,-3 4 0,6 4 75,-2 5-243,-2-1 1,5 2 0,-5 3-1,1 2 41,-3 2 0,-3 34 0,-1 9 0</inkml:trace>
  <inkml:trace contextRef="#ctx0" brushRef="#br0" timeOffset="36">14715 6669 8361,'0'-13'-1246,"0"0"162,0 1 1078,0 4 0,0 1 0,0 3-4,-6 3 19,5-5 50,-5 6 99,6 0-5,0 0-250,-6 0-68,5 0 18,-5 0 147,6 0 0,6 0 0,1 0 0</inkml:trace>
  <inkml:trace contextRef="#ctx0" brushRef="#br0" timeOffset="37">15378 6567 7063,'-7'-9'-138,"1"2"341,0 2-166,5 0 114,-5 5 13,6 0-111,0 0-2,0 6-240,6-5-31,-5 5-186,5-6-140,-6 0 341,0 0 205,6 6 0,1 1 0,5 6 0</inkml:trace>
  <inkml:trace contextRef="#ctx0" brushRef="#br1" timeOffset="38">16232 6605 26414,'-1'-8'-4328,"-4"-1"1,-3 1 1902,-3 0 2900,3 3 0,1 5 0,5 1 1304,-3 3-1494,1-2 1,4 5-1489,0-3 688,0-2-1090,0 3 1631,0-5 577,6 0-1283,-5 0-920,5 0 8,-6 0 1437,0 0 1,34 17-1,8 5 1</inkml:trace>
  <inkml:trace contextRef="#ctx0" brushRef="#br0" timeOffset="39">17354 6669 7899,'-7'1'-23,"3"3"373,2-2 31,2 4-181,0-6-1012,0 0 479,0-6 324,0 4-441,0-3 0,2 5 450,2 0 0,26-6 0,11-1 0</inkml:trace>
  <inkml:trace contextRef="#ctx0" brushRef="#br0" timeOffset="40">7587 8250 8356,'-9'-4'-752,"1"-2"1,-2-1 272,-1-3 0,-1-1 599,4-2-56,2 6 0,6 0 49,0 2 1,0 3 13,0-7-144,0 6 1,2-2 1,2 5 1,-1 0 38,5 0-22,-5 0 1,8 1 0,-2 2-1,2 1 1,2-1 0,0 0 95,-1 1 0,3-3-86,2 4 0,1-4 0,5-1 1,-1 0 15,5 0 1,4 4-55,8 1 0,5-1 29,2-4 0,5 0 0,3 0 0,3 0-22,1 0 0,4 0-9,2 0 1,3 0-1317,-8 0 1341,3-6 1,2 5 0,0-5-1,0 2 1,-2 0-170,-2 1 1,0 1 175,-4 2 1,5 0-9,-2 0 5,-2 0 0,5 0 1,-2 0-1,5 0 1,4 0-1,3 0 1,-33 0 0,0-1-2,-3-1 0,1 0 0,3 1 0,0-1-731,3-2 1,-1-1 730,2 4 0,0 0 0,-2-2 0,0 0 0,-2 2 0,1 0 0,-2 0 0,1 0 0,-1-1 0,0-1 0,-1 2 0,0 0 0,4 0 0,-1 0 339,31 1 0,0 0-339,-8 0 0,0 0 0,-1-1 0,0-2 0,-5-1 0,-6 1 130,-4 1 0,-7 2-130,2 0 0,-5 0 0,-4 0 0,-8 0 0,-8 0 0,-5 0 0,0 0-60,-1 0 26,-5 0 0,-2 2 1677,-10 2-1713,-2-3 1,-7 5 0,-3-6 0,-4 2 0,-5 0-169,-3 3 238,-4 5 0,-2-9 0,-4 3 0,-2-2 0</inkml:trace>
  <inkml:trace contextRef="#ctx0" brushRef="#br0" timeOffset="41">7587 8339 8333,'6'-11'-225,"2"1"1,5 3 0,2 0 0,2 1 224,-1 0-111,-2 2 0,3 6 0,0 0 0,0 3 0,0-1 0,2 0 0,0 0-49,4-1 0,1-1 0,2-2 0,1 0 318,2 0 1,4 0-79,5 0 1,2-2 0,2-1-1,5-2-42,3-2 0,2 2-31,3-3 1,3 4 0,8-3 0,2-1-8,-32 5 1,0-1 0,35 2-849,-35 0 0,0-1 845,0 0 1,0-1-1,3 3 1,0 1-1,1-2 1,-1 0 0,2 1-1,1 0 1,-1 1-1,0 0-23,0 0 0,0 0 25,2 0 1,0 0-1,0-2 1,-1 0 0,4 0-1,0 0 1,1 0 0,0 1-1,0 0 1,0 0-1,0 2 0,0-2 0,-1 0 0,1-2 0,1 1 0,1 0 0,0 0 0,0 1-188,-1 0 0,0 1 1,-2-2-1,-1-1 189,-2 1 0,-1 0 0,-2 0 0,-1 0 0,2 2 0,-1 0 0,1-1 0,-1 0 0,-1 0 0,-2 0 0,33-4-165,-8 3 0,-1 0 165,-6 2 0,1-4 9,-5 0 1,-10-1 0,-3 5 0,-3 0 0,-2 0 1,-2 0-6,-5 0 1,-7 0 484,-2 0 0,-2 0 1,-3 0-457,1 0 838,-6 0-782,-1 0 451,-6 0-1545,0 0 1004,0 6 0,0 7 0,0 7 0</inkml:trace>
  <inkml:trace contextRef="#ctx0" brushRef="#br0" timeOffset="42">11412 8199 8333,'0'-7'-2448,"0"1"2499,0 6 1,0 2 200,0 2-222,0-3 42,0 5 0,0-5-20,0 4-55,-6-4 1,5 6-70,-3-3 43,2-2 14,2 3 13,0-5-205,0 0 184,0 6 52,0-5-41,0 5 45,-5-6-13,3 0-8,-3 0 10,5 0 33,0 0 29,-6 0-10,5 0-56,-5 0 48,6 0 1,-2 2 44,-2 2-166,3-3 90,-5 5-75,6-6 28,-6 0 0,4 0-15,-7 0 0,6 0-13,-2 0-26,5 6-77,-6-5-5,5 5 117,-5-6 31,6 0 0,-23 17 0,-5 4 0</inkml:trace>
  <inkml:trace contextRef="#ctx0" brushRef="#br0" timeOffset="43">6439 9206 8272,'0'-8'-2304,"0"-1"2295,0 6 0,2-2 13,2 5 1,-3-2 0,5-1 7,0-1 1,-3 0-3,5 4-14,-5 0 1,7-1-1,-5-2 1,3-2 0,1 3-2,3 0 1,-4 1 12,1-3 0,-1 2 1,4-4 76,-4 1-78,3 3 5,-3-3 0,0 5 0,1 0 0,0 0 0,3 0 0,2 0 1,2 0 12,1 0 0,4 0 0,-3 0 0,2 0-18,3 0 0,6 0 1,5 0-1,3 0 22,2 0 1,0 0-24,4 0 0,2 0 0,6 0 0,0 0 7,0 0 1,1 0 12,4 0-22,7 0 1,4-5 0,4 1 0,0 1 0,0 1 0,-35-1 0,1 1 0,2 1 0,0-1-157,-1-2 1,1 0-1,1 2 1,-1 1 133,-3-1 1,0 0 17,34-5 1,-33 5 0,1 1 0,31-6 0,-1 0 0,-4 1-6,-2 0 0,1 1-3,0 1 0,1 1-1161,0-6 1164,-6 6 0,0-4 0,-4 4 0,3-2 0,-1-1-91,1 0 0,-6 1 93,-4 1 0,-2 1 1,2-6 0,2 6 1,-15-4-1,0 4 1,-7-1-1,-4 1 235,-2 2 0,-7 0-347,-1-4-5,-6 4 90,-7-5 0,-5 6 0,-4 2 333,-2 2 0,-42-8 0,-9 2 1</inkml:trace>
  <inkml:trace contextRef="#ctx0" brushRef="#br0" timeOffset="44">6745 9142 8272,'0'-12'-841,"0"-1"-119,0 0 954,6 6 1,-3 1-1,7 6 1,2 0-1,5 0 1,2 0-1,1 2 9,0 2 10,6-2 1,3 3 0,5-5 0,1 0 0,2 0 131,1 0-139,6 6 0,2-5 1,5 4-1,0-4 0,1-1 59,3 0-86,3 0 1,6 0 0,0 0 0,0 0-1,-1 0 1,4 0 0,2 0-58,4 0 75,-34 0 1,0 0 0,31 0 0,-32 0 0,1 0 0,-1 0 0,0 0 0,0 0 0,-1 0 0,36 0 0,-5 0-10,-3 0 1,-3 0-5,-2 0 1,-1 0 0,-6 0 0,-5 0-14,-3 0 1,-7 0 18,-4 0 1,-1 0 6,1 0 1,-3 0-1,-7 0 1,-1 0-2,-2 0 0,-5 0 8,1 0 11,-9 0 37,4 0 1,-12 0 99,0 0 0,-2 0-130,-6 0 0,1-1 110,-2-4-90,-2 4 1,8-6-1,-6 3 119,0-5-106,3 3 7,0 1-174,1-1 107,3 5 1,-2-6-24,8 2 28,-2 4-91,9-5 0,-8 6 1,5 0-225,2 0 0,-4 2 315,-2 2 0,-25 31 0,-8 13 0</inkml:trace>
  <inkml:trace contextRef="#ctx0" brushRef="#br0" timeOffset="45">12879 9104 8362,'0'-8'-605,"0"-1"1,1 1 327,3 1 1,-2 0 0,3 4 0,0-3 339,-1-1 0,6 4 50,-2-1-79,-2 2 0,9 1 0,-2-2 0,3-1 0,1 1 189,0 2-206,5-5 1,3 5 0,4-4 0,1 4-1,1 0 1,3-2 0,3-2 14,1 3 0,6 0 0,3 2 0,1 0-52,-1 0 0,2 0-81,-2 0 100,8 0 1,-1 0 0,6 0-1,-1 0 1,1 0 0,-1 0-1,2 0-18,2 0 0,5 0 13,0 0 5,0-5 0,-5 3 0,1-2 0,1 1 1,2 0 5,1-1 0,0 0 0,-4 4 0,-1 0-3,1 0 1,3 0-285,-3 0 1,4 0 284,-5 0-3,1 0 1,-27 0 0,1 0 0,33-2-1,-35 1 1,0-1 0,35-2 4,-2 1 0,-32 1 0,-1-1 4,32-2 0,-30 3 0,0 0 18,34 2-27,-35-3 1,-1 1 0,23 0 0,-1-2 0,0 2 0,-4 2-3,-6 0 0,-2 0 7,-16 0 1,-2 0-10,-7 0 34,-2 0-6,-7 0-16,-5 0 357,-1 0-453,-6 0 0,-6 0 0,-2 0 0,-3 0-110,-2 0 0,-1 0 198,-3 0 0,-29-2 0,-13-1 0,-7-1 0,0 1 0</inkml:trace>
  <inkml:trace contextRef="#ctx0" brushRef="#br0" timeOffset="46">13567 9142 8344,'-4'-8'-386,"-2"1"1,0 0 0,-1 1-269,0 0 464,4-3 181,-2 7 1,6-4 0,3 6-1,5 0 1,2 0 23,2 0 1,0 0-1,1 0 1,2 0 19,1 0 0,5 0 0,-1 0 1,5 0-13,4 0 1,-2 0-1,6 0 1,2 0-9,0 0 0,8 0 0,3 0 0,3 0-7,1 0 0,5 0 0,4 0 0,2 0-26,2 0 1,4 0-8,0 0 24,-29 0 0,1 0 0,32 0 0,-31 0 0,-1 0 0,-1 0 0,0 0 0,-1 1 0,1-2 0,0 1 0,0-1 0,0 0 0,1-1-2,0 0 1,1 0 0,-1 0 0,0 0 0,-1 2-1,-1 0 1,0-1 0,0 0 0,1-1 1,-1 0 0,2 1 0,1 1-167,-1-2 1,0-1 0,1 2 0,-1 1 167,-1 0 0,-1 0 6,0-3 1,0 0 0,1 3 0,-1-1 0,-1-2 0,1 0 0,-2 1 0,0 0 0,32-2 28,-3 1 0,-1 1 1,1 1-1,0-2-209,-1-1 0,1 0 188,-9 4 1,0-5 0,-2 1-1,1 1-77,-1 2 1,-6 1 81,-1 0 1,-6 0-64,2 0 42,-4-6 1,-6 5 0,-3-3 0,-5 2-1,-2 2 17,-2 0 0,-5-1 12,1-3 1,-7 2 0,-3-4 659,-2 1-602,0 3 1,-5-5 375,0 3-455,0 3 1,0-6 150,0 2-125,0 4-180,0-5 1,-2 6 0,-2 0 0,-5 0 0,2 0-69,-1 0 1,-1 4 19,-3 1 196,-1 5 0,-28-3 0,-7 5 0</inkml:trace>
  <inkml:trace contextRef="#ctx0" brushRef="#br0" timeOffset="47">17112 9002 8344,'6'-13'-1142,"-5"1"782,10 5 0,-5 2 147,2 10 1,-2-3 140,-6 7 0,0-5 56,0 5 0,-6-5-19,-2 4 0,1-5 35,-2 2 0,-33-10 0,-13-2 0</inkml:trace>
  <inkml:trace contextRef="#ctx0" brushRef="#br0" timeOffset="48">21269 8862 8337,'-13'-4'-210,"0"-1"0,0 3 0,1 0 210,-1 2 0,-5 6 0,-2 1 0</inkml:trace>
  <inkml:trace contextRef="#ctx0" brushRef="#br0" timeOffset="49">21128 8913 8325,'6'7'-1449,"-5"0"897,4-3 545,2-2 1,-4 3-1,5-3 1,2 1 0,1 1-1,4-1 1,2 0 34,4 1 0,9-3 1,4 4-1,4-3-3,4 3 0,4-4 1,6 3-1,2-2 32,1-2 0,0 4 1,-4 0-1,0-1-33,0-2 0,-1-1 0,-3 0 1,-5 0-22,-2 0 1,-7 0 0,-4 0 0,-3-1-14,-5-3 0,-3 2 0,-5-2 0,0 3-70,0 1 0,-1 0-17,1 0 1,-7 0-1,-6 0 1,-7 0 96,-5 0 0,-34 5 0,-10 2 0</inkml:trace>
  <inkml:trace contextRef="#ctx0" brushRef="#br0" timeOffset="50">21422 9066 8319,'-13'-6'0,"0"-2"-328,6 2 264,-4-5-26,9 9 1,2-2-1,10 7 1,4 3-1,5-1 1,1 2 49,2 0 0,7-4 1,2 3-1,1-2 51,4 0 0,1 2 1,2-3-1,2 1-34,2-1 1,4-2-1,-3-1 1,0 0-87,-1 0 0,3 0 31,-8 0-43,-3 0 1,-10-4 0,-4 0 0,-6 0 120,-5-2 0,-72-7 0,19 3 0,1 0 0</inkml:trace>
  <inkml:trace contextRef="#ctx0" brushRef="#br0" timeOffset="51">3953 9716 8282,'-6'-12'-1100,"5"4"1,1 3 1108,8 5 1,-1 0-1,2 0 1,1 0 29,1 0 0,3 0 0,2 0 0,2 0 4,2 0 0,-3 1-32,4 3 0,5-2 0,4 2 1,-1-2-2,2-2 1,4 4 0,6 0 0,3-1-10,1-2 1,2 1 0,5 1-1,3 1 6,5-1 1,-2-2-1,1-1 1,4 0-4,3 0 1,-1-1 0,5-2 0,-2-3-8,0-1 1,1 4 0,-1-2 0,3 0 3,0 1 1,-2 0-1,-6 2 1,-2 0 17,-2-3 1,-1 1 0,0 4-1,-5 0-18,-5 0 0,-7 0 11,2 0-28,-9 0 0,-5 0 0,-6 0 0,-3 0-105,-2 0 83,-6 0 0,-8 0-120,-8 0 0,-5 0 101,-8 0 57,-3 6 0,-34 1 0,-7 6 0</inkml:trace>
  <inkml:trace contextRef="#ctx0" brushRef="#br0" timeOffset="52">4080 9818 8181,'-12'-5'0,"-3"-2"0,1-2-315,1 1 0,-5-1 0,8-2 1,2 1-1,-1 1 335,2-1 82,4-1 0,-7 3 29,6-1-136,0 6 22,4-2 1,5 5-1,4 0 1,4 0 0,2 0 51,2 0 0,2 1-26,-2 3-50,3-2 1,5 8 0,2-5 0,3 1 0,4 0 0,3-2 0,2 0 4,4 0 1,2 5 31,6-5-39,0 0 0,6 1 0,2-1 1,4-1-1,0-2-15,1-1 1,-2 0 23,-2 0-3,8 0 0,-14 0 1,5 0-1,-3 0 1,-3-1 0,3-4 1,2 3-1,-7-7 1,1 6 0,-9-2-1,-2 0 2,-2 1 0,-2-2 0,-3 2 0,-4 3 0,-9-4-5,-2 4 1,-7 1 0,1 0-13,0 0 13,-6 0-22,-1 0-6,-6 0 1,-2 0-77,-2 0 0,1 0-81,-5 0 0,3 0 142,-3 0-121,5 0 1,-8 0 167,2 0 0,-25 17 0,-7 4 0</inkml:trace>
  <inkml:trace contextRef="#ctx0" brushRef="#br0" timeOffset="53">5827 9704 8172,'0'-13'-1014,"0"0"772,0 0 1,2 8-126,2 5 1,-3 5 366,4 8 0,2 0 0,5 17 0,8 4 0</inkml:trace>
  <inkml:trace contextRef="#ctx0" brushRef="#br0" timeOffset="54">10328 8645 8511,'-1'-11'-450,"-2"1"0,-1 1-548,1 0 971,2 3 0,2-4 1,3 4-1,5 1 1,3-2-1,7-1 0,5-3 1,7-3-1,6-4 96,7-2 0,5-2-27,7-3-23,2-6 0,-24 15 0,1-1 0,1-1 0,1-1 1,-1 1-1,1 1 0,-1 1 0,-1-1 0,-2 1 0,-1 0 1,26-15 4,-5-1 0,-2 8 0,-14 7 0,-9 3-182,-8 1 40,-6 6 0,-7 7 1,-4 7-1,-7 2-78,-9-1 1,-1 1 117,-8 4 78,1-1 0,-4 1 0,-1 0 0,-16-1 0,-9 0 0,-5 1 0,1 1 0</inkml:trace>
  <inkml:trace contextRef="#ctx0" brushRef="#br0" timeOffset="55">10520 8288 8511,'-5'-13'-1475,"1"1"884,-6-1 608,3 6 1,-6 3 0,-1 9-1,-1 7-23,-2 3 0,-6 8 40,2-2 0,-8 9 1,-2 2-1,-1 2 86,-4 0 0,4 2-98,-2 6 0,1-2 0,0 1 0,8-5-17,6-7 1,7-3-12,3-5 1,5-4 60,8-8 3,3-4 0,13-6 0,6-5 1,8-7-1,7-5-32,5-2 0,10-4-144,3 3 1,1 1-1,3 0-32,7 2 1,-11 6-1,7 1 1,4 1 0,0 0-1</inkml:trace>
  <inkml:trace contextRef="#ctx0" brushRef="#br0" timeOffset="56">15212 8683 8511,'1'-12'-46,"2"-1"1,1 0-1,1 0-182,0 1 0,2-1 0,8 0 0,2 0 0,7-1 0,7-3 301,7-4 1,12-9-40,5-4 0,-24 13 0,2-2 0,6-2 0,1-1 1,2-2-1,1-2-422,4-1 1,0 0-1,-1-1 1,1-1 406,0-1 0,0 0-23,1 1 0,0 1 0,-3-3 0,1 0 0,-1 4 0,0 1 0,-4 3 0,-1 0 0,-5 5 0,-2 2 0,24-13 0,-9 8-52,-6 4 1,-8 4 147,-4 8-343,-9-2 0,-2 8 108,-6-6 0,-12 7 0,-7-3 46,-8 4 0,-1 2 1,-7 4-1,0 3 97,-2 3 0,-6 4 0,0 2 0,-5-3 0,3 7 0,-2-8 0,3-3 0</inkml:trace>
  <inkml:trace contextRef="#ctx0" brushRef="#br0" timeOffset="57">15798 7969 8511,'-12'-5'0,"-1"-4"0,0-1-245,0 2 0,-4 2-280,0 6 1,0 0 194,5 0 299,-1 0 1,-4 6-1,-1 4 1,-2 5 0,-3 7 94,-1 2 0,-2 1 1,0 2-1,-3 1 40,-1 2 0,-4 6-64,5-2 1,-2-2 26,1 2 1,4-1-1,-1 1 1,8-5-52,4-2 0,1-11 39,10-3 0,1-5-85,7 1 50,3-4 0,8-6 1,2-2-1,5-3 1,7-1-17,5-3 1,0-1-2,4-2 0,-1 1 16,9-1-224,7 0 0,-5 2 0,3 1 1,-1 1 204,-1-1 0,-3 2 0,5-1 0,2 0 0,1-1 0</inkml:trace>
  <inkml:trace contextRef="#ctx0" brushRef="#br0" timeOffset="58">22136 8365 6930,'-7'0'-656,"1"0"843,6 0-71,-6 0 0,3 0 16,-5 0-85,5 0 210,-3 0-192,18 0-47,2 0 0,11-2 0,4-2 1,5-5-1,11-3 0,12-5 1,-23 6-1,1-1-7,4-2 0,0 0 0,5-3 0,1 0 0,5-4 0,1-1 0,2-1 0,0-1-15,2 0 0,1-1 0,-1 0 0,0 0 0,-4 2 0,-1 0 0,-2 1 0,0 1-6,-3 1 1,-1 0 0,-2 4 0,-1 0-1,-6 1 1,-1 1 0,26-7 16,-12 8 0,-13 2-10,-5 7-177,-9 0 0,-8 5 1,-10 2-22,-6 1 1,-4 6-1,-7-3 1,-5 2 200,-6-1 0,-2 1 0,-7 3 0,-6 7 0,5-12 0,-3 0 0,-6 2 0,1 0 0</inkml:trace>
  <inkml:trace contextRef="#ctx0" brushRef="#br0" timeOffset="59">22442 8020 8456,'0'-12'-157,"0"-1"0,-2 2 1,0 1-138,-3 1 1,1 5 0,3-3 63,-4 1 167,-2 2 104,-5 4 0,-1 1 0,-1 4 0,-2 4 1,-4 7-1,-2 5 0,-7 3 80,-2 2 0,-3 4 1,-4 1-1,1 0-9,3 0 0,3 5-66,5-2-44,1-3 0,5 0 0,4-7 0,6-3 0,6-4 0,4-3 0,6-2-139,7-4 90,11-2 1,10-6 0,10 0-1,8 0 1,12-2 0,-28 1-1,1 0 1,4-2 0,1 0 46,-1 0 0,5-1 0,14-6 0,9-3 0,2-1 0,-12 2 0,1 0 0,-1 0 0,0 0 0</inkml:trace>
  <inkml:trace contextRef="#ctx0" brushRef="#br0" timeOffset="60">12930 12879 8371,'0'-13'-867,"0"0"1,-2 0 814,-2 1 63,2-1 1,-3 4 0,5 1 190,0-2-128,0 4-44,0 1 0,1 5 1,5 0-1,5 0 2,5 0 1,6 0 0,3 0-1,6 0-19,7 0 0,14-2 0,5-1 0,10-1-8,-30 2 1,2 1-1,4 0 1,1 1 0,2 0-1,1 0 1,0 0 0,0 0-19,0 0 1,0 0-1,-1 0 1,-1 0-1,3 0 1,-1 0-1,-1 0 1,-1 0-20,-2 0 0,-1 0 1,0 0-1,-2 0 1,25 0-1,-4 0-68,-3 0 0,-5 4 0,-10 0 0,-6-1-13,-4-1 1,-5-2-9,-7 0 2,4 5 1,-13-2 118,1 6 0,-34-1 0,-15 5 0</inkml:trace>
  <inkml:trace contextRef="#ctx0" brushRef="#br0" timeOffset="61">13019 13032 8341,'-6'-8'-153,"5"1"1,-5 5-483,0-3 1,5 0 0,-2 2 989,6-1-251,4-1-60,6 11 0,1-5 0,2 4 0,2-3 0,0 1 322,1 2-333,9 4 1,-7-7 0,11 4-1,0-2 1,6 0 0,9-1-1,8-2-17,9-1 0,1 0 0,-28 0 0,0 0 0,1 0 0,0-1-25,2-1 0,0 0 0,2-1 0,1-1-795,-3-2 1,1-1 802,-1 0 0,0 1 0,31-7 1,-3 1-1,-3-1 0,-4 0 1,-5 2-1,-10 1-29,-5 1 1,-4 6 6,-3-1 0,0 3 0,-8 1 0,-6 0-52,-5 0 0,-2 0-56,0 0 86,-6 0 1,-2-2-25,-5-2 0,-5 3 785,-4-4 0,-2 4-1051,-2 1 280,0-6 1,1 5 0,-1-3 54,0 2 0,-5 8 0,-2 1 0</inkml:trace>
  <inkml:trace contextRef="#ctx0" brushRef="#br0" timeOffset="62">7612 14192 7781,'0'-20'33,"-1"3"0,-2 3 0,-1 1 0,0 0 669,-2 1-320,5 5 0,-7-5 0,6 4 0,-4-2 280,-1 1 0,4 14-594,-1 7 1,-2 15-1,2 3 1,1 7-23,2 5 1,1 9 0,-2 9 0,-1 4-106,-1 4 0,-2 1 1,5-33-1,0 0 1,-4 32-99,3-3 1,0-7 0,2-4 0,0-7 54,0-9 0,-1-12 130,-4-13 355,4-6-417,-5-13 0,5-2 0,-2-9 0,-3-5 0,1-3-413,-1-5 356,2-8 0,2-10 0,0-11 1,-3-7-1,4 30 0,0 0-50,-1-3 0,2 0 0,2-1 0,2 0 0,0 2 0,0 0 0,2 0 0,0 1-48,0 0 1,0 2 0,11-32 294,0 12 0,0 18-180,-4 20 0,0 8 0,0 11 0,-2 3 458,-3 8 1,4 4-140,-4 4 0,-1 8 232,2-4-408,-6 4 0,2-4 0,-5 1 1,0 1-1,0 1-105,0 2 1,-5-1-419,-4-3 212,-2-1 0,2-1 0,1-1 1,-2-3-1,0-2-1142,2-2 1039,-4-8 0,11-3-258,-3-10 603,2-2 0,19-32 0,11-14 0,1-3 0,-1 0 0</inkml:trace>
  <inkml:trace contextRef="#ctx0" brushRef="#br0" timeOffset="63">7842 14179 7781,'0'17'301,"0"0"0,0 2-298,0-2 1,0 2-2,0 7 203,0-1 0,0 1 0,0-1 1,0 1-1,0-2 4,0-3 1,0 2-244,0-6-26,0-6 0,6-1 0,2-6 1,3-2-371,2-5 1,1-10-123,3-8 422,-3-3 1,6-3-1,-4-3 1,1-2-1,0-2-40,1 0 0,-4 7 95,3 1 1,-7 2-85,-1 7 239,-6 6 0,7 7 0,-6 8 0,-1 6 502,-2 5 1,-1 5-322,0 6 0,2-5 30,2 0-200,-3 0 1,5-1-1,-6-3 1,1-4 216,4-5-265,2 4 1,5-12 51,1 0-93,0-6 1,0-8-1,-1-2 1,1-2 0,0-2 25,0-3 0,4 5 75,0 1 0,0 3 58,-5 1 0,1 6 0,0 3 0,-2 4 3,-2 4 1,2-1-192,-2 5 1,0 5 95,0 4 1,1 0-538,-6-4 0,5-5 0,-5 1-1576,-1 1 1518,-2-5 0,-1-5 526,0-8 0,-20-33 0,-11-14 0,-1-5 0,0 1 0</inkml:trace>
  <inkml:trace contextRef="#ctx0" brushRef="#br0" timeOffset="64">8097 13784 7785,'-26'-2'0,"1"-2"0,1 3 314,3-3-195,2 2-242,12 2 1,1 2-1,9 0 1,4 3-688,6-3 0,13 0 810,-1-2 0,14 7 0,7 3 0,2 0 0,0 1 0</inkml:trace>
  <inkml:trace contextRef="#ctx0" brushRef="#br0" timeOffset="65">9780 14052 7785,'-8'-9'-44,"-1"1"0,2 3 54,-2-3 1,0-1-1,3-5 1,0-3 156,1-4 1,-7 1 340,-1-1-370,1 0 1,-12 1 0,2 3 0,-2 4 0,-1 5 0,-1 5 0,-1 6 130,-2 5 0,2 8 0,-3 2 0,3 3-233,1 6 0,2 0 0,3 7 0,4 0-29,3-1 1,5-2-460,1-6 327,5 1 0,-1-2 1,10-3-1,5-4 1,4-4-1,2-5 1,2-3-337,2-4 1,3-2 335,2-4 204,-1-2 1,1-10-1,-1-1 1,1-2 0,-2-3 54,-3-1 0,2 5 0,-6 2 0,-2 2 166,0 3 0,-3 5-50,1 2 1,-6 5-4,-3 5-178,-2 2 1,-2 12 0,0 6 0,0 3-1,0 2-68,0 1 1,4-4 55,0 2 1,5-3-139,-5-5 102,6-8 1,-3-3 0,6-6 0,0-4 0,1-7-385,3-10 0,-3-7 130,3-6 1,1-8 206,-1-9-11,0-2 0,-8-8 0,-2-3 0,-1-3 0,-4-5-17,0-5 1,-2 35 0,0-2 37,0 2 0,0 0 0,-6-29-630,-2 16 760,-9 6 0,-3 18 1,-6 6-1,-1 7 1,-2 7 373,-5 7 0,-5 7-321,-3 10 1,-2 3 0,-3 5-153,-2 1 0,7 9 0,-4 5 0,-2 5 0,-1 7-67,26-23 1,0 0-1,0 2 1,2 1-28,1-1 1,1 2 0,0 1 0,0 1-757,0 1 0,0 0 867,2 2 1,1-1 0,0 1 0,1 1 0,3-1 0,0 0-1,1 0 1,1-1 0,1-1 0,2-1 234,-3 29 0,5-3 186,5-10 1,5-9-430,4-12-121,8-3 0,10-1 1,10-2-1,5-3 1,5-5-703,5-7 1,2-3-48,10-6 0,1-3 186,-29 0 0,0-2 0,4-2 0,0-2 660,-2-5 0,0-2 0,4 1 0,0-1 0,-1-2 0,1-1 0,2 1 0,0-2 0,2 0 0,0-1 0</inkml:trace>
  <inkml:trace contextRef="#ctx0" brushRef="#br0" timeOffset="66">11489 13962 7785,'-7'-12'-76,"-5"-3"0,4 0 0,-4-2 52,0 1 0,-1-2 0,0-1 0,0 1 538,1 0 1,-7-4-274,-2 5 0,-2 2 1,1 6-1,0 5 359,0 3 1,-7 8-190,0 5-309,-1 7 1,4 12-1,1 3 1,-1 3 0,1 3-1,-1 3 1,2 6 425,3 0-502,3 5 1,6-10-1,4 3 1,4-5 0,2-4-1,4-5 1,3-7-147,8-8 0,1-4 145,7-1-401,6-6 0,2 3 0,5-6 0,1-2 0,3-7 0,6-6 0,6-7-1278,4-7 1,5 1 1653,-4-10 0,-5-3 0,9-12 0,1-1 0,-12 9 0,0-1 0,1 1 0,-1 0 0</inkml:trace>
  <inkml:trace contextRef="#ctx0" brushRef="#br0" timeOffset="67">12483 14166 7785,'-13'0'145,"-1"0"1,-1 0 0,-2 0 0,1 0 932,2 0-909,7 0 1,4 2 0,12 1 0,9 1 0,10-1 0,11-2 295,6-1 1,4-4-145,2 0-481,12-6 0,-8 7 0,9-6 0,-3 1 0,-2 1 0,-1 1 0,-2 2-209,-7 0 0,-6-1 1,-12 5-410,-6 0 453,-13 0 197,-1 0 0,-18-1 0,-4-2 0,-6-3 0,-3 1-28,-3-1 0,-1-4 287,-1 2 0,3 1 0,2 0 0,1-1 82,-1 1 1,8 3 0,0-3 1339,0 1-938,7 2 0,5 6-449,8 2 0,4 4 0,0 8 0,1 2-121,0 2 1,0-3-1,-1 4 0,0 1-46,-4 3 0,-2 1 1,-6 1-1,0 1-502,0 2 1,-6 4-153,-2-5 1,-4 1-1149,0-4 1803,-1-7 0,-17-11 0,-4-10 0</inkml:trace>
  <inkml:trace contextRef="#ctx0" brushRef="#br0" timeOffset="68">14498 13924 7785,'-2'-25'-43,"0"-1"0,-3 1 0,3-2-535,0-3 0,4 3 1189,2-3-386,3 3 0,10 6 0,1 0 0,2 0 1261,3 1-1285,1 7 1,-4 7 0,-3 6-1,-2 3 1,-1 4 760,-1 6-892,-3 14 1,-6 0-1,1 11 1,-4 0 0,-4 1-1,-5-1 1,-5 2-146,-4 2 1,1-2-1,-3 4 1,-1-2-249,0 1 1,3-2 275,-4-7 142,5-3 0,-2-6 0,5-2 0,3-6 11,6-8 1,5-12-1,13-7 1,3-4-401,5-3 0,3 0 115,5 4 0,-2-1 0,6-2 0,2-1-616,0 2 1,3 0-1094,-1 3 1888,0-1 0,-3 1 0,2 0 0,4-2 0,-1 1 0</inkml:trace>
  <inkml:trace contextRef="#ctx0" brushRef="#br0" timeOffset="69">14715 14013 7785,'-7'-5'41,"-3"2"1,4-4-1,-1 1 1,-2 2 0,2-2 40,3-2 1,-2 1 0,1-2 0,-1-1-17,0-1 1,-2-6 0,2 0 0,-1 1 94,-3 2 0,-1 1 38,-2 1-106,0-1 1,-4 2 0,-1 2 0,-2 5 0,-3 4 200,-1 4-239,-1 9 0,-2 7 0,-1 7 0,-1 2 0,4 5 0,4 5 0,2 2 75,4 1 1,2 1 0,4-5 0,5-1-84,3-3 1,3 0-183,7-9 39,-1-2 0,12-16 0,-4-3 0,2-2 0,2-4-560,3-2 575,1-3 0,0-13 0,-1-4 0,-2-7 0,2-5 44,1-3 0,-3-5 0,-1-2 1,-2-6 93,-2-5 1,-2-8 5,-7 29 1,-1 0-1,-2-1 1,0-1-666,1 0 0,-1-1 701,-3 1 1,0 0-1,5-29 1,-6 8 0,-1 11 249,-4 15 1,-2 16 7,-5 13 0,3 14 71,1 7-383,-1 11 0,1 5 0,-1 6 0,1 4 0,-1 5-3,1 6 1,5 0-275,-1 5 1,-2-1-1036,2 2 1168,-1 8 1,5-14-1,0 4 1,2-9 0,3-8 340,8-5 1,1-4-466,8-10 1,-1-7 36,4-15 114,1 0 1,1-11-1,1-8 1,2-6-1,-3-6-129,-5-2 1,3-1 132,-4-4 1,-1 0 7,1-1 293,-5 1 1,1 1-1,-8 3 1,-1 5 0,-3 3-121,-2 5 0,-2 7 74,-1 5 0,0 8-76,0 1-4,-5 5 1,2 10-1,-4 3 1,0 6 0,1 6 38,0 2 1,-2 1-141,4 1 0,-1 1 101,5-5-141,0 0 1,0-6 0,2-3-1,2-4 1,5-3-195,2-1 1,3-6 113,3-3 1,3-4-209,5-4 343,1-9 1,-1-6-1,0-8 1,-3-2-1,-2-2 75,-2-1 1,-5-2-88,-4-5 1,-6 5 328,1 0-201,-3 6 0,-2 3 0,-5 8 0,-5 4 0,-6 4 38,-3 5 0,-3 8-466,-6 5 0,2 4-389,-3 4 440,3-3 1,6 10 0,1-4 0,3-1 0,4 0-828,3-1 0,7-8 1067,-1 3 0,37-9 0,9 2 0</inkml:trace>
  <inkml:trace contextRef="#ctx0" brushRef="#br0" timeOffset="70">15301 13822 7809,'7'2'176,"-2"2"1,0 3-1,-1 6 0,1-1 151,-5 1 0,0 1-197,0 3 0,0 2 1,0 3-1,1-2-12,3-1 0,-2 2-5,2-4 1,-3 0-388,-1-4 172,6-1 1,-3-5 0,5-2 0,2-4 0,3-1-381,4 0 0,-3-10 221,3-3 1,2-12 233,-2-1 0,4-3 0,-4 0 0,-1 0 87,-2 0 1,-3 2-103,-2 2 1108,2-1-511,-10 7 1,1 16-330,-7 11 1,-3 12-163,4 1 0,-5 8 0,5 0 0,1-2-241,2-4 1,2 0-65,3-6 1,3 0 151,6-5 1,1 0 0,2-4 0,2-4-100,2-2 0,1-5-751,5-5 1,-1-7 627,1-10 0,2-6 0,-1-3 1,-3-5 310,0-3 0,-1-3 0,-2-6 0,-4-5-34,-8 1 0,2-4 0,-4 2 0,0 3 352,-2 6 0,-4 7 78,-1 15 230,0 12 1,-6 6 0,-1 15 69,0 5 1,-3 14-392,6-1 1,-4 8-224,3-3 0,-3 5 0,3-1 0,3 4-80,0 5 0,-2-2-273,0 6 0,-1-6 91,5 1 12,0-8 1,0 2 0,0-8 0,2-4-11,2-5 0,5-11 172,8-4 1,-2-9 185,7-8-131,-7-5 1,9-12 0,-3-1-1,5-2 1,2-2 305,2-2 0,0 4-260,-5 3 1,1 9 100,-1 4 0,-5 9 0,-3 5 0,-3 7 180,-1 9 1,-6 7-294,-3 9 0,-2 4-51,-2 5 1,-6 1 0,-4-3-1,-4 0-51,-3-2 1,-8-2-61,3 2 0,-9-4 24,6-9 0,-4 1 0,4-8 1,-1-4-197,1-3 1,4-3-166,-1-4 0,7-10 139,-2-3 1,4-8 0,4 0-1,5-5-504,3-3 1,6-4 780,4-5 0,13-5 0,12-11 0,1-1 0,2-5 0,0 0 0,1 0 0</inkml:trace>
  <inkml:trace contextRef="#ctx0" brushRef="#br0" timeOffset="71">16487 13287 9244,'0'25'1110,"0"1"0,-4 5-732,0 3 0,-1 10 42,5 7-436,-5 0 0,3 10 0,-2-6 0,3-1 0,1-3-879,0-5 0,1-3 427,3-9 1,3-9 0,6-8 0,1-4 467,3-4 0,6-33 0,2-15 0,6-3 0,-1-1 0</inkml:trace>
  <inkml:trace contextRef="#ctx0" brushRef="#br0" timeOffset="72">16717 13771 7809,'-9'0'0,"1"0"0,3 0-81,-3 0 446,5 0 297,-3 0 1,12-4-395,2 0-220,4-6 1,1 3 0,-1-8-1,1 0 1,0-4-51,0 0 1,-1-1 0,1-3 0,-2 2 117,-2-2 0,-3 5-52,-6 1 1,0 3 187,0 1 0,-2 6 1,-4 2 179,-6 4 0,-1 12-138,-4 6 1,1 10-16,-1 3-209,3 5 1,-4-2 0,6 4 0,4-3 0,2-3-149,1 0 1,3-4-305,-2 3 1,4-9-958,4-4 947,3-3 1,7-5-1,3-2 1,5-1 391,2-4 0,11-21 0,6-11 0,4-2 0,0 0 0</inkml:trace>
  <inkml:trace contextRef="#ctx0" brushRef="#br0" timeOffset="73">17278 13784 7785,'0'-13'0,"0"0"0,11-5 0,3-2 0</inkml:trace>
  <inkml:trace contextRef="#ctx0" brushRef="#br0" timeOffset="74">17392 13758 7785,'-12'0'248,"3"-4"294,1 0-189,5 0 0,-4 2 1,4-2-206,-1-5 0,5 2-225,8-1-63,8 5 0,2-7 0,7 4 0,-1-1 0,2-3 0,2-1 0,0 0-506,0 2 1,3-4 0,1 2-1,-1-4 646,-2-1 0,-3 2 0,-3 2 0,-4 3 0,-7 0 0,-2 5 0,-8-3-13,-4 1 1,-9 2 0,-9 4 0,1 1 250,-1 3 0,-2-1 0,3 4 0,-1 0 103,1 1 1,1-4-1,4 3 1,2 0 122,2 0 0,-1 2-432,6 3 1,0 1-150,4 0 102,0-6 1,1 4-1,4-2 1,4 2-1,6 0-18,2-2 1,5 2 0,-2-2 0,1 2 99,1 2 1,-3 0 24,3-1 0,-4 1-24,-5 0-23,0 0 0,-6-5 1,-3 1-1,-3 1 0,-1 1-34,0 2 1,-5-2-104,-4-3 0,-6 4-443,-2-4 280,0-2 1,0 1 0,0-4 0,1 1-1395,2-1 1649,1-2 0,23-30 0,13-15 0,-1-2 0,0 0 0</inkml:trace>
  <inkml:trace contextRef="#ctx0" brushRef="#br0" timeOffset="75">18017 13542 7785,'12'1'460,"-4"3"0,-2-1-67,-6 6 1,4-1-245,0 5 1,0 1 0,-4 2 0,0 2-35,0 2 0,0 1-186,0 5 1,0-2-1,-1-3 1,-2-4-444,-1-3 0,0-1-310,4 0 824,0-6 0,11-47 0,3-17 0</inkml:trace>
  <inkml:trace contextRef="#ctx0" brushRef="#br0" timeOffset="76">18106 13325 7788,'-5'-7'-1281,"2"1"676,-6 6 489,7 0 116,-4 0 0,6 0 0,6 6 0,35 29 0,-14-11 0,1 0 0</inkml:trace>
  <inkml:trace contextRef="#ctx0" brushRef="#br0" timeOffset="77">18298 13605 7788,'0'13'-36,"0"0"36,0 0 0,0-5 400,0 1 766,5-7 1,-2 3-1043,6-10 0,-5-2 1,4-7-1,2-3-240,2-4 0,5-2-113,0 2 1,0-3 0,-5 4-1,1 0-51,0 3 0,3 3 88,-4 1 0,4 6 60,-8 3 1,2 4-1,0 4 1,-1 6-204,1 6 0,-3 4-3,1 5 0,-4 1 123,5-1 0,-1 1 0,7-2 215,2-3 0,53-8 0,-25-11 0,0 1 0</inkml:trace>
  <inkml:trace contextRef="#ctx0" brushRef="#br0" timeOffset="78">19101 13401 7792,'-6'-12'0,"4"4"496,-7 4 1,-1-1-1,-5 0 1,-4 2 206,-1 2 1,-1 7-505,-5 2 0,1 5 1,-1 4-1,1 4 76,-1 3 1,2 6-299,3 0 36,3 0 0,5-5 0,2 1 1,2-1-1,5 1-234,2-1 1,4-5 0,2-5 0,6-5-411,6-5 0,-1-4 293,6-1 1,1-1-78,3-4 309,-5-7 1,4-8-1,-3-7 1,3-3 0,2-4-43,0-3 0,-2-7 221,-3-2 0,3-10 1,-4-2-1,-2-1-104,-5-1 0,-2 8 943,-6 1 1,-1 13-87,-4 12-478,0 6 1,-2 13 0,-2 4 0,-3 6 165,0 6 0,-3 3-741,6 5 0,-5 5 183,5 7-165,-6 4 0,9 1 0,-4-1 1,3-1-1,-1-1-834,-1 1 1,-1 2 437,5-5 1,5 1 175,-1-4 1,6-1 0,0-1 0,5-3-239,6-4 0,4-7 667,0-1 0,1-6 0,-1 1 0,1-4 0,-1-3 0,-1-3 0,-3-1 0,-2 4 2,-6-1-173,-1 3 1345,1 1 0,-4-4-166,-1-1 0,-4 0-675,5 0 1,-2-2-10,1-5-242,4-1 1,-7-1-1,5-2 1,-3-2-1,0-1 209,1 1 1,-4-3-213,4 4 1,-5 0 3,1 4 0,-2 0 0,-2 0-9,0 1-2,0-1-222,0 6 1,-6 7 0,-2 8-1,-2 5-217,1 4 1,-2-1 62,2 5 1,-2 0-18,-2 5-53,6-1 0,-3 1 0,6-1 1,1 1-1,2-2-567,1-3 0,1 2 618,3-6 0,5-2 323,8-6 0,8-4 0,8-5 0,23-30 0,11-13 0,-19 12 0,1 0 0,-1 1 0</inkml:trace>
  <inkml:trace contextRef="#ctx0" brushRef="#br0" timeOffset="79">19866 13350 7805,'0'-17'0,"0"0"0,0 0 178,0 5 0,-6 0 641,-2 4-504,-3-4 1,-4 11-1,0-3 1,-2 4 0,0 4 263,-2 4 1,5 5-454,-3 4 0,3-1-162,1 5 36,1 0 0,0 1 0,2-1 0,3 0 0,2 0-559,2 1 0,1-7 335,2 2 1,6-4-393,2-5 428,4 4 0,2-11 0,2 3 0,2-4 0,2-5-254,2-8 1,3-5 501,0-8 1,-4-7-323,1-5 520,-1 0 0,-1-17 0,-2-2 1,-2-8-1,-2-6 424,-3 0 0,-7 0-146,1 12 0,-5 6 60,-5 19-163,-2 15 0,-5 3 0,0 15 1,2 6-94,2 11 1,-1 12-393,-3 6 1,-1 13-527,0 4 302,6 3 0,-3-3 0,6 0 0,1 1 0,2 2-819,1 1 0,0-4 356,0-4 739,0 0 0,11 9 0,3 3 0</inkml:trace>
  <inkml:trace contextRef="#ctx0" brushRef="#br0" timeOffset="80">16283 14511 7803,'-13'0'215,"1"0"1,-1 1-1,0 5 1,0 6-1,1 10 1079,-1 6-1279,0 10 1,5 8 0,-1 5 0,1 1 0,-1 2 0,2 0 0,1-3 0,3-4-1,2-5 189,1-5 0,0 0-384,0-8 0,1 0-234,4-8 124,-4-8 210,5-13 0,-6-9 0,-2-8 0,0-4 0,-4-4 0,-1-5 0,-2-4 24,2-3 0,-3-7 0,6-4 1,1-5 37,2-2 0,2-6 0,3 2 0,6-2 25,6 1 0,4-1 0,5 8 1,1 4 100,-1 10 0,1 12 145,-1 10-132,6 8 1,-4 6 0,2 12 0,-7 8 0,-5 7 422,-2 6-556,-8 2 1,-2 2 0,-6 0-1,-3 0 1,-6 0 135,-6 0-225,-4 0 1,-5 3 0,-1-1-1,1-4 1,1-1-646,2-2 0,0-4 279,5-3 1,0-10-334,4-7 688,6-4 0,1-7 0,9-5 0,6-7 0,8-9 112,5-5 0,4-2 0,2-5 0,3-5 0,3-4 0,0 1 0</inkml:trace>
  <inkml:trace contextRef="#ctx0" brushRef="#br0" timeOffset="81">16564 14472 7803,'12'0'1,"1"0"0,-4 6 26,-1 3 0,-5 3 573,1 5 1,-2 3-378,-2 6 0,0 3 0,0 1 0,-2-2-81,-2-1 0,1-1-222,-5-1 1,5 4 12,-2-4 84,-2-2-1290,6-10 0,1-13 617,8-9 1,0-8 655,0-8 0,1-18 0,2-8 0,2-4 0,1 0 0</inkml:trace>
  <inkml:trace contextRef="#ctx0" brushRef="#br0" timeOffset="82">16653 14307 7803,'-17'-5'0,"0"1"0,0-2-443,4 2 201,0 3 145,6-5 1,2 8-255,5 2 1,5-1 127,4 5 223,2 6 0,3 5 0,2 5 0,1 0 0,-2 4 0,0 3 0,-3-2 0,1 8 0,0-5 0,0 2 0,-2-1 0,-3-2 0,4-1 233,-4-5 355,-2-5-158,0-2 0,-2-12 165,0-6 0,2-6-250,-2-6 1,-1-7-258,5-2-60,-5-3 1,8-2 0,-2 1 0,4-1-1,2 1-167,2-1 0,0 5 48,-4 0 0,0 7 158,0 1-118,-1 0 0,1 12 0,0-3 0,0 5 1,-2 6 10,-3 6 0,2 8 29,-5 0 0,3 3 15,-4 2 57,1-1 1,-1-3-1,2-3-61,1 0 0,1 4 0,5-4 0</inkml:trace>
  <inkml:trace contextRef="#ctx0" brushRef="#br0" timeOffset="83">17456 14421 8297,'-7'0'321,"-4"0"-1477,9 0 1156,-9 6 0,-2 18 0,-7 10 0</inkml:trace>
  <inkml:trace contextRef="#ctx0" brushRef="#br0" timeOffset="84">10239 16079 7787,'-11'-1'204,"1"-2"0,3-3-49,1-1 0,2-1 0,4-5 0,1 0 410,3 0-462,9-5 1,3-2-1,6-4 1,4 1-1,4 2 221,2-2-301,-3 5 1,7-1-1,-3 7 1,0 0-1,-2 4 1,-3 4-1,-1 5-43,-3 8 0,-4 0 1,-2 13-1,-6-1-415,-5-1 1,-3 4-1,-4-4 1,0 1-131,0 0 0,0-9 0,0 0 1,-1-2 564,-4-3 0,3-1 0,-7-6 0,1 0 0,-5 0 0,0 0 0,0 0 0,-5-23 0,-2-5 0</inkml:trace>
  <inkml:trace contextRef="#ctx0" brushRef="#br0" timeOffset="85">10532 15939 7787,'0'-13'0,"0"0"262,-5 1 0,2 0 73,-6 4 1,1 2 0,-5 6 110,0 0 0,5 6-253,-1 2 1,1 9-1,-5 6 1,0 5 157,1 6 0,-5 4-256,0 5 0,1 2 146,7 6-256,-2 0 1,5 6-1,-3 1 1,1-1-1,3-6-286,2-7 1,6-6 182,1-4 1,6 0-1,0-10 1,4-7-569,3-6 0,1-8 340,-1 1 1,-1-8-693,5-4 795,-5-4 0,8-2 0,-4-3 1,1-4-1,0-5 243,2-3 0,4-20 0,4-9 0,-8 15 0,-1-1 0,1 1 0</inkml:trace>
  <inkml:trace contextRef="#ctx0" brushRef="#br0" timeOffset="86">11017 16589 7789,'-9'7'387,"1"-3"498,-2-2-781,4-2 1,-1 0-1,4-2 1,-1-2-1,0-4 1,0-4 367,-1 0-447,-5-7 1,8 4-1,-5-5 1,-1 1 0,1 4-174,-3 1 123,-1 1 0,-2 4 0,1 2 0,-1 2 0,0 3 0,-1 6 0,-2 9-26,-1 7 0,0 4 1,5 3-1,0 3-51,4 4 1,-2 3 0,6-1 0,1 0-138,1-2 0,2-6 1,2 2-1,2-5-110,5-3 0,2-10 301,2-7 33,-1-4 0,1-2 0,0-4 0,1-5 0,2-5-9,1-6 0,-5-3 1,-3-3-1,1-2 248,1 0 1,0-1 16,-2 4 0,1 5 50,-6 0-117,6 5 1,-9 5 106,4 11 1,-4 11-138,-1 10 0,0 4 1,0 0-1,2 1-173,2-1 1,-1 1-116,5-1 0,-4-5-230,5-3 252,-1-3 0,5-3 0,0-2 0,0-5 1,-1-4-273,1-4 1,4-5 288,0-8 0,0-2 58,-4-7 0,4-1 0,0-1 1,-3-3 80,-4-2 0,1 0 62,-2-1 1,-4 9 488,0 8-160,-4 3 1,-2 18-297,-4 9 0,4 8-38,-3 5-61,2-1 1,2 1 0,0-2 0,0-2 0,2-2-64,2-1 0,-1-2-21,5-5 0,5-5-164,4-2 209,0-4 1,2-7 0,0-2-1,1-5 1,-3-4 44,-3-4 1,-1-3-25,0-2-3,0 1 0,-6-1 0,-3 1 0,-3-1 0,-2 2-47,-3 3 1,-3 3 49,-6 5 1,4 4-220,1 1 1,-1 5-2401,-3-1 1991,5 8 616,1 3 0,51 17 0,12 3 0</inkml:trace>
  <inkml:trace contextRef="#ctx0" brushRef="#br0" timeOffset="87">11705 16398 8232,'-12'0'266,"-1"4"-83,0 0 0,-1 10 0,-2 1 1,-2 3 117,-2 5 1,3 1-267,-4 1 0,5 1 0,-1-1 0,3-1 19,1-2 1,6 0-30,3-5 1,4-5-614,4-8 421,3-3 1,8-2 0,2-3-1,4-6 1,1-6-376,0-5 0,0-3 442,-5-2 1,5 1 0,-4-1 0,1 1 138,-1-1 0,-2 2 95,-8 3 0,2-2 78,-6 6-5,0 6 1,-4 7-1,0 9 1,-1 8 444,-3 7 0,-2 11-438,-2 7 1,-2 2-140,5 7 1,-3 0-1,4 5 1,1 2-105,1 1 0,2 7 96,0 2 1,0 0-1425,0 4 1289,0 3 0,0-12 1,-1-1-1,-2-8 1,-2-9-391,-3-6 1,0-9 425,-5-9 0,0-9 321,1-3 1,-1-4-169,0-1 1,-4-6-1,0-2 1,0-5 232,-1-4 0,2-1-99,-5-3 1,5-8 185,-1 4-381,3-4 0,6 4 0,1-1 0,1-1 0,3-1 398,2-2 1,1-4-939,0 5 0,5-1 278,4 4-124,2 1 1,8-1-1,3 1 1,5-1 0,4 1-2070,2-1 2395,1 1 0,8-6 0,5-3 0,4-4 0,0 1 0</inkml:trace>
  <inkml:trace contextRef="#ctx0" brushRef="#br0" timeOffset="88">12317 16117 7789,'-12'-5'0,"0"2"0,4-6 242,-3 6 1,11-2 986,0 5-1289,5 0 0,9 0 0,2 0 0,2 0 1,1 0-1366,-1 0 1192,-1 0 0,0 0 0,2 0 233,0 0 0,3 0 0,3 0 0</inkml:trace>
  <inkml:trace contextRef="#ctx0" brushRef="#br0" timeOffset="89">12305 16360 7789,'-13'0'0,"0"0"0,0 0 811,1 0 1,3 0 30,1 0-753,5 0 0,-1 0 0,8 0 0,4 0 1,5 0-1,4 0 0,4 0-232,3 0 1,6-5-1,0 0 1,0-2-1347,1-3 0,0 3 1489,3-2 0,8-14 0,4-8 0,2-4 0,0 1 0</inkml:trace>
  <inkml:trace contextRef="#ctx0" brushRef="#br0" timeOffset="90">13197 15913 7819,'0'-18'-45,"0"-2"1,2-4 0,1 1 0,2 2 0,4 0-296,5 1 681,4-4 1,8 5 0,-1-3 0,2 2 0,2 1 0,2 5 0,0 4 471,0 6 1,-3 3-678,-6 1 0,-4 3 0,-5 4 1,-2 7 30,-2 4 0,-5 8-266,-8 3 9,-3 7 1,-8-2 0,-2 8 0,-4 4 0,-3 1 0,-1-2 0,0-1-514,4-3 0,-3-1 0,6-5 0,1-4 60,4-5 0,4-9-43,1 0 418,2-3 1,9-7 0,4-3 0,7-2 0,3-2 167,2 0 0,3 0 0,32 22 0,-20-8 0,0 1 0</inkml:trace>
  <inkml:trace contextRef="#ctx0" brushRef="#br0" timeOffset="91">13593 16538 7819,'-13'4'0,"0"1"0,0 3 0,1-4 0,-1 5 232,0-5 0,5 5 0,-1-5 1434,-1-1-1274,4-2-358,-5-1 1,10-1-1,-4-4 1,4-3-82,1-3 1,1-2-141,4 0 1,2 5-294,6-1 365,-1 1 0,1-1 0,0 2 0,0 1-10,-1 3 1,-3 3 56,-1 5 0,-5 2 39,1 6 1,-2-1 0,-2 2 0,-2 2 31,-2 1 1,-3 6 126,-6-2 0,-1-3 210,-3-1 0,-1-2 1,-5-3-1,2 0 194,-2-4 1,3-2-250,-1-6 1,5-6-2,-1-2 0,5-9 0,3-5 1,5-2-127,3-1 1,3 1-269,7 2 1,1-4-807,11 4 435,0 1 1,9 5 0,1 2 0,0 4-1,2 3-2180,0 4 2661,-5 2 0,9 24 0,-5 5 0</inkml:trace>
  <inkml:trace contextRef="#ctx0" brushRef="#br0" timeOffset="92">11846 15849 7819,'0'-25'-33,"0"-1"0,-2 2 0,-1 2 0,-1 2 237,1 1 0,2-2 0,1 4 0,0 2 0,1 0 0,2 3 613,1-1 1,6 6-543,-1 3 1,-2 2-164,1 2 0,-3 3 1,2 4-1,0 7 107,0 5 0,-3 8-124,5 7-79,-6 2 1,4 14-1,-5 5 1,3 9-1,-2 7 1,-3-33-1,1 2 1,-1 1-1,0 1-7,0 3 0,0 1 0,0 2 1,0 0-1,0 6 0,1 0 0,1 2 1,-1 0-62,1 1 1,0-1-1,3 0 1,0-1-995,0-6 1,-1 0 1030,-2-1 0,2-1 1,1-5-1,1-1 1,-2-1-1,-1 0 0,1-4 1,0 0-1,4 26 1,-1-9-1,-2-10-103,1-3 0,0-3 73,-2-3 0,-1-4-216,5-9 1,1-3 0,-1-5 0,1-2-606,1-2 1,1-5-358,2-8 1397,-6 3 0,4-11 1,-4 4-1,0-4 0,-1 0-174,0-1 0,1-6 0,5 0 0</inkml:trace>
  <inkml:trace contextRef="#ctx0" brushRef="#br0" timeOffset="93">12343 17635 7835,'8'-2'-1323,"1"-2"1402,1-5 1,-3 2 78,1-1 1,0-1 0,0-3 0,-2-1 154,-1 0 0,-3 0-160,2 1 1,-3-1 0,-1 0 0,-1 2 140,-3 2 1,-3 4 74,-6 5-205,-5 0 1,2 5-1,-4 5 1,0 6-1,2 5 684,-1 3-752,-3 7 0,8-2 0,-2 5 1,5 0-1,4 0 0,1-2 1,3-1 91,2-2 1,8-4-339,6-4 1,1-4 0,7-8 0,2-5-194,1-2 0,5-8-476,1-3 0,4-8 46,-4-4 416,5-9 0,-6 2 0,2-6 357,-4-1 0,-12-1 0,-2-5 0,-3-3 0,0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3T01:20:43.262"/>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Property name="color" value="#57D200"/>
    </inkml:brush>
    <inkml:brush xml:id="br2">
      <inkml:brushProperty name="width" value="0.09071" units="cm"/>
      <inkml:brushProperty name="height" value="0.09071" units="cm"/>
      <inkml:brushProperty name="color" value="#3165BB"/>
    </inkml:brush>
  </inkml:definitions>
  <inkml:trace contextRef="#ctx0" brushRef="#br0">24571 1224 8070,'0'-13'-459,"0"1"0,0-1 359,0 0 0,0 0 1,2 2 345,2 3-58,-3 2 1,5 0 22,-6-2 1,0 1-110,0-2-71,0 6 0,1-2 52,4 5-89,-4 0 0,5 1 1,-6 3 83,0 5 1,4-2-39,0 1-23,0 1 1,-4 4 0,0 1 0,0 1 0,0 4-2,0 1 0,0-1 1,0 4-1,0-2 13,0 2 0,0 1 18,0 2 1,0 3-10,0 1 0,0 4 0,0-3 0,0 2 67,0 2 1,0 6-50,0 2 1,0 5 22,0-1-84,0 2 0,0 4 0,-1 1 0,-2 2 0,-1 2 6,1 3 0,-3 5-20,2-3 0,-1 0-1081,0-8 1091,4-3 1,-5 5-1,5-7 1,-2-4-1,-1-3 30,1-4 1,1 0 44,2-1 1,2-1 84,2-3-101,-2-3 0,3-6 0,-5 2 0,0 3 0,0 3 137,0-1 1,0 1-117,0-3 1,0 2-181,0 6 119,0 1 0,0-1 0,0 2 0,0 1 1,0 1 22,0-1 0,0-1 2,0-2 0,0-4-23,0 0 41,0 0 1,0 0 0,0 0 0,0 0-1,0 0 700,0 0 0,0-5-690,0 0 1,0 3 70,0-3-108,-5 1 0,3-4 1,-2-1-1,2 2 1,2 0 60,0-2 1,0 4-43,0-8 0,0-1 22,0 1-97,0-5 0,0 6 1,0-5-147,0-1-162,0-2-259,0-7 243,0-1 1,2-6 0,1-2-410,1-2 0,4-3 299,-3-6 1,7-1 463,-3-3 0,22-31 0,-3-13 0</inkml:trace>
  <inkml:trace contextRef="#ctx0" brushRef="#br0" timeOffset="1">24444 1173 8122,'-2'-11'-496,"-1"1"-152,-1 1 746,0 7 1,5-4 0,4 6 7,3 0 1,3 0 0,2 0 0,0-2 22,0-2 0,5 3-70,3-3 0,3 1 0,3 0 1,3-1-1,4 1 0,7-4 52,2-2-107,11 4 0,-6-7 1,11 5-1,1-1 1,-2 0 10,-3 3-30,3-5 0,-10 8 1,0-2-1,-6 3 1,-10 1-106,-4 0-145,-8 0 1,-1 0 62,-6 0-47,-6 0-27,-2 5 189,-5-3-198,0 4 1,0-5-20,0 3 0,0-1 304,0 6 0,0-5 0,0 4 0,6-5 0,1 3 0</inkml:trace>
  <inkml:trace contextRef="#ctx0" brushRef="#br0" timeOffset="2">25426 1097 7588,'0'-7'-1226,"0"1"1404,0 0-9,0 5-83,5-5 0,-3 5 52,2-4 97,-3 4 103,-1-5-250,0 6 1762,0 0-1830,0 6 1,0-3 22,0 5 1,0-3 38,0 3-59,0-5 1,0 8 0,0-2 0,0 2 0,-1 2 131,-3 0-147,2-1 0,-5 3 0,4 2 0,-1 4 0,0 3 8,-2 1-28,5 1 1,-6-1-1,4 2 1,-3 2-1,0 2 1,-1 0-1,2 0 28,-1-3 1,0 4 45,2-3-57,3 1 1,-6-4-1,4-1 1,-2 1-1,3-1 18,0 1 0,-2-1 1,0-1-1,1-1 40,1-2 1,2-1-25,0 1 1,-4 3-15,0-2 1,0 2-1,4 0 1,0-2 11,0 0 0,0 3-8,0 5 0,0-5 22,0-3-32,-6-1 0,5 6 1,-4 1-1,4 1 0,1-4 0,0-2 1,0-2 3,0 4 1,0 1 14,0-1-18,-6 1 1,5-5 0,-3 0-1,2 4 1,2 0 5,0 1 0,0 2-2,0-7 0,0 7-112,0 2 97,-5 0 1,3-5 0,-2 2 0,2 2 0,2 0-9,0 0 1,0-2 0,0-2 0,-4 1-8,0-1 26,0 1 1,4 1-1,0 1 1,0 2 0,0-2 2,0-1 1,0-6-42,0 0 1,-2 5 41,-2 4-6,3-1 0,-5-3 0,6 0 0,0-1 0,0 1 76,0-1 0,0 1-91,0-1 1,-1 1 6,-4-1-7,4 1 1,-5-2 0,6-2 0,0 0 0,0 0 24,0 2 1,0 2-15,0-1 0,0-1 8,0-2 9,0 2 1,0-4-1,2 5 1,0 1 0,3-1 38,-2 1 0,-2-1-50,-1 1 0,0-1 260,0 1-258,6-7 1,-5 5 0,3-4 0,-1 2 0,0-1 22,1 1 0,2-3-30,-2-2 0,-2 1 48,2-1-140,-3 0 1,3-4 0,1 0-121,-2 0-421,-2-1 223,-1-5-1140,0-1-968,0-6 2503,0 0 0,-6-11 0,-1-3 0</inkml:trace>
  <inkml:trace contextRef="#ctx0" brushRef="#br0" timeOffset="3">24482 3876 6689,'0'-8'-543,"0"-1"768,0-1-147,6 5 0,-5-2 0,3 2 276,-2-3-205,3-3 1,-2-1-1,4 2 135,-1 2 1,-2 4-142,-4-5 59,0 6 1,4-8 0,1 2 76,-2-2 1,2 3-416,-1-1 135,1 6 16,-5-2 1,0 6-1,0 3 1,0 5 0,0 3-1,0 4 1,0 2 96,0 2 0,0 6-60,0 4 0,0 4 0,0-3 1,0 1 44,0 4 1,0 5-94,0 1 1,0 6 16,0-1 0,0-1 1,0 2-1,-2 1-6,-2 1 0,3 4 11,-4-7 0,4 1 11,1-2-26,0 4 1,0-10 0,0 2 0,0-2 0,0-2 36,0 0 1,0 3 39,0-2 0,0-2-33,0-8-16,0-2 0,0 6 0,0-5 0,0 2 1,0-2 34,0-1 0,0-1-58,0-1 0,0-1-23,0-3-20,0 4 0,0-11 1,1 3-1,2-3-345,1-1 0,2-2-44,-2-2 66,-2-4-10,9-5 1,-8 0 0,5 0-381,2 0 1,-3 0 361,2 0 1,-1-1 377,5-3 0,11-15 0,3-8 0</inkml:trace>
  <inkml:trace contextRef="#ctx0" brushRef="#br0" timeOffset="4">25247 3940 8022,'0'-8'-736,"0"-1"1,0-1 893,0-1 0,0-2 392,0 0-170,0 6 1,0-4 240,0 2-316,0 4-99,0-1-171,0 6 0,0 1 0,0 4 0,0 3 1,1 4-1,2 0 114,1 1 0,2 5-42,-2 4-56,-2 2 1,8 7-1,-6 3 1,-1 3 0,0 2-1,-1 5 1,3 7-35,-2 8 0,-2 9-47,-1 4 9,0-3 0,0-32 0,0 0 0,-1 32 0,-2 1 0,-2-1 38,3-2 1,-4-12-1,2-5 1,1-7 47,1-6 1,2 0-27,0-7 0,0-2 22,0-7-82,0-2 0,0-6 0,0-1 0,2 0-517,2-4-11,-2 4-379,3-11 400,-5 5 1,6-6 527,2 0 0,4-17 0,0-5 0</inkml:trace>
  <inkml:trace contextRef="#ctx0" brushRef="#br0" timeOffset="5">21383 5432 8006,'-12'0'-22,"-1"0"0,0 0 0,0 0-18,1 0 0,3 0 88,1 0 94,5 0 0,-1 0-62,8 0 1,3 0-1,6 0 1,1 0-23,3 0 0,-2 0 69,7 0-99,-1 0 1,6-1 0,3-2 0,4-3 0,2 0 0,4-1-1,3 2 4,3-1 0,10-4 0,5 2 0,5-2-49,-30 5 0,0 1 1,35-6 46,-35 8 0,0 0-36,0-3 0,1 0 0,1 3 1,0 1-1,0-2 0,-1-1 1,0 1-1,-1 0 0,32 1-10,-3 0 8,-1 2 0,-5 0 0,1-1 0,-1-2 0,-1-1-15,-3 1 0,-2 1 14,-2 2 1,3 0 0,-2 0 0,-2 0 2,-1 0 1,2 0 4,5 0 0,0 0-178,4 0 1,-2 0 175,-3 0 1,-1 0 0,5 0 0,-1-1-13,-4-3 0,2 2 12,-10-2 8,4-3 0,1 6 0,-2-5 0,-2 2 0,-4-2 12,-4-1 1,0 4 211,-1-1-218,0-3 1,-1 5 0,-2-2 0,-2 3 0,0 1 48,-1 0 1,1-5 10,1 1-67,-3 0 1,-7 4 0,-1 0-1,-3 0 1,-2 0-167,-2 0 72,-2 0 44,-7 0 0,-3 0-250,-8 0 0,-3 4-15,-6 0 0,-1 5-192,-3-5 1,-3 6 502,-6-1 0,-11 4 0,-8 2 0,-3 2 0,0 0 0</inkml:trace>
  <inkml:trace contextRef="#ctx0" brushRef="#br0" timeOffset="6">21281 5610 8006,'-5'-7'-600,"2"-4"1,-4 3 751,1-4 0,2-1 1,4 1 187,0-1 1,0 0-1,0 0 475,0 1-386,0 5-294,6-5 0,-4 11-162,7-3 1,-6 4 0,2 4 0,0 6 49,-1 5 0,0 1 0,-2 7 0,0 2 26,3 3 0,-1 9 1,-4 0-1,0 6 1,0 2 1,4 7 0,0 8 0,-1 2 77,-1 2 1,-1 0 13,3-1-146,-2 7 0,8-15 1,-5-1-1,2-7 0,2-6-152,-2-1 155,4-2 1,-8-10 0,4-4 0,0-3-164,0-1 1,-2-1-1,2-1-734,-2-5 529,0-9 1,-4 6-546,3-6 639,-2 1 0,5-11 275,-3-3 0,20-30 0,10-9 0</inkml:trace>
  <inkml:trace contextRef="#ctx0" brushRef="#br0" timeOffset="7">25298 5304 8006,'0'-8'-92,"0"-1"1,-1-1-65,-4-1 1,4 3 526,-3-1-443,2 6 1,2-4-132,0 3 255,0 3 1,2-5-1,2 6 1,4 0 7,4 0 0,0 0-13,1 0-28,6 0 0,1 0 0,5 0 0,3 0 0,5 0 0,7 0 0,4 0-15,4 0 1,7 0 0,4-2 0,4 0-5,1-3 0,4 0-95,0 0 97,-32 5 0,1-1 1,33-6-1,-34 5 0,0 1 1,32-3-1,-2 1 17,2 2 0,2-4 0,-34 3 0,0 0 0,32-1-2,-3 2 1,3 1-323,0 0 0,5 0 297,-5 0 1,0 0 0,-3 0 0,1 0-1,2 0 1,-31 2-1,-1 2 8,32 4 0,-5-1-6,-3 2 3,-1-1 1,5 1 0,-1-1 0,-3 1-1,-1-1-116,-3 1 1,-1-7 138,-4 3 1,5 0-12,-1 0-8,-5-1 1,-2-4 0,-4 0 0,1 1 0,2 2 3,-2 1 0,-1 1 2,-6-5 1,0 0 0,1 0 16,-1 0 0,-7 0 0,-4 0 0,-4 0 1,-2 0 22,-1 0 0,-2-5-57,-5 1 1,0 0 637,0 4-752,-6 0 1,4-4 137,-3-1-289,-2 1-229,0 4 286,-6 0 1,-2 0 0,0 2 217,-3 2 0,-5-3 0,-8 16 0,-9-3 0</inkml:trace>
  <inkml:trace contextRef="#ctx0" brushRef="#br0" timeOffset="8">28715 5304 8022,'0'-8'-268,"0"-1"-79,0 1 1,0-1 661,0 1 0,0 4 337,0-5-364,0 6 28,0-2-133,0 16-132,0-3 0,0 15 0,2-4 1,1 0-1,2 4 186,2 1-264,-4 7 1,7-2 0,-4 5 0,-1 1 0,1 2 40,-3 1-126,4 0 0,-6 2 0,4 0 0,-4-1 0,-1-3-362,0-4 1,-1-2-1,-4-6 474,-3-2 0,-32-4 0,-8-5 0</inkml:trace>
  <inkml:trace contextRef="#ctx0" brushRef="#br0" timeOffset="9">21383 6146 8022,'-12'0'-1636,"-1"0"1106,0 0 651,0 0 1,5 0-1,-1 0 578,0 0-415,3 0 1,-1 0-35,3 0-224,2 0 65,-4 0 1,8 0 0,2 0-40,5 0 0,-2 0-105,1 0 59,1 0 1,3 0-1,1 0 1,1 0-1,3 0 1,5 0-1,2 0 48,1 0 1,5 0-5,0 0-25,11-6 0,-6 3 0,12-4 0,3 0 0,3 0 10,7-3 0,1 3 0,0 0 1,-2 0 2,2 0 0,0 3-84,-1-5 1,5 5 60,-6-5 1,2 7 0,-7-4-1,1 2 23,-1-1 1,3 1-11,-2 4 1,5-4-1175,-5 0 1173,6-1 1,-7 1-1,5 0 1,1 0 24,-2-2-29,-2 5 0,0-5-210,-1 6 0,9-4 224,-5-1-47,1 1 0,-8 4 1,2 0-1,3 0 0,-1-1 18,1-3 1,-2 2-9,-4-2 0,2 2-2,2 2 2,3 0 1,0-1 0,-3-2 0,-1-1 0,0 1 58,1 2 1,0 1-50,-4 0 0,0 0 5,0 0-10,0 0 0,2-5 1,1 1-1,1 1 0,-1 2-1,-2 1 0,-1-1-8,0-4 0,4 2-18,1-5 35,-1 5 1,0-3-1,0 5 1,1-2 0,-2-1 48,-3 1 1,2-3-44,-6 2 1,-1 0 4,0 4 8,7 0 1,-5-1-1,3-2 1,-2-2 0,1 3 51,1 0 1,0-2-58,0 0 0,0-1 19,0 5-50,0 0 0,1-1 0,2-2 0,0-1 0,-3 1-18,-3 2 0,-5 1 36,4 0 0,-1 0-2,5 0 0,-4 0 0,0 0 0,1 0 33,2 0 0,1 0-61,0 0 1,-5 0 42,1 0-12,0 0 1,4 0-1,0 0 1,-2 0 0,0 0 47,-3 0 0,-3 0-43,4 0 1,-1 0 15,5 0 190,-5 0 0,-2 0 0,-5 0 0,4 0 0,2 0-264,1 0 1,-3 0 243,-4 0 0,3 0-314,1 0 103,5 0 1,-11 0 0,2 0 0,0 0 0,-4 0 63,2 0 1,0 0-46,1 0 1,-4 0-21,0 0 16,-6 0 0,5 0 0,-5 0 1,3 0-1,1 0 4,-1 0 0,3 0 19,-5 0 0,7 0-21,-2 0 4,-3-6 0,0 5 0,-5-4 1,1 4-1,0 1 63,-2 0 1,3 0-23,-6 0 1,-2 0 59,1 0-107,0-6 1,3 5 0,-1-3 0,-2 2 0,0 2 46,-1 0 1,4-1-10,-3-3-14,-2 2-1,-1-4 23,-5 6 0,0-4 0,0 0 72,-1 1 1,-5 0 217,-2-1-498,2 3 181,-6-5 1,6 6-290,-3 0-336,-2 0 371,4 0-1735,-6 0 1417,0 0 1,-6-6 0,-1-1-1</inkml:trace>
  <inkml:trace contextRef="#ctx0" brushRef="#br0" timeOffset="10">29072 5802 7857,'0'-7'80,"0"1"-514,0 6 264,-5 0 170,3 0 0,-20-11 0,0-4 0</inkml:trace>
  <inkml:trace contextRef="#ctx0" brushRef="#br0" timeOffset="11">28039 2894 8281,'0'-8'-818,"-1"1"1,-2 0 721,-1 0 0,0 2 294,4-3-92,0 5 0,0-4 39,0 3 0,0 1 23,0-6-70,0 7-15,0-4 1,1 6 32,3 0-64,-2 0 0,5 0 1,-4 1 78,1 4 1,0-3-77,-4 7 0,0 1 0,0 5 85,0 2 0,0 2-45,0-2-56,0-3 1,0 10 0,0-1 0,0 4 0,0 5 59,0 5 0,0-1-80,0 6 0,0 2 0,0 0 0,0 1 4,0 3 0,-4 2 20,0 1 1,-1-4-75,5 0 52,0-1 1,-4 1 0,0-2 0,1-1 0,2-3 35,1-1 1,0-2-26,0 1 0,0-3 23,0-2 1,0-2 1,-2-3 0,-1 1 0,-1-2 0,1 1 24,2 0 1,1-2-79,0 3 1,0-3 66,0-1-88,0-1 0,0 2 1,0 1-1,0 2 0,0-2 66,0-1 0,0-1-47,0-1 0,0-1 3,0-2-1,0 2 0,1-10 0,2 3 1,1-3-1,-1-1-213,-1 0-60,-2-6-136,0-2 139,0-5 0,1 0 1,2-1-276,1-3 0,0-3 542,-4-6 0,0-32 0,0-14 0,0-4 0,0 0 0</inkml:trace>
  <inkml:trace contextRef="#ctx0" brushRef="#br0" timeOffset="12">28052 2945 8281,'0'-8'-422,"0"-1"-295,0 0 0,0-3 766,0-1 60,0 6 0,-4 0 0,-2 4 403,-1-1-262,-1 0 134,1 4-261,1 0 0,16 0 0,3 0-98,1 0 1,6 0 0,1 0 0,3 0-56,1 0 0,5 0 0,1-1 0,1-2-245,-1-2 1,-2 1 132,-3 4-22,-1 0 1,0 0 0,-4 0 0,-4 0-1,-3 0-722,-1 0 886,-1 6 0,-4-5 0,-3 6 0,-5-2 0,0-4 44,0 5 231,0-6-140,0-6 0,0 3 418,0-5-111,0 5-121,0-8 1,0 8 380,0-6-377,0 6-284,0-2-146,0 5 1,0 1 215,0 3-132,0 3 0,0 3 0,0 2 0,0 2 0,0 1 41,0 4 0,0 1-25,0 5 0,0 1 0,2 1 1,0 2 25,3 5 1,-1 5-5,-4 3 1,0-1-6,0 6-13,6-6 0,-5 3 1,3-6-1,-2 2 1,-2 1 14,0 2 0,0-5-11,0-4 0,0-2 1,0 4-1,0-2 17,0 1 0,-2-2 8,-2 1 1,3-4-22,-4 4 29,4-6 0,-3 7 0,-1-6 1,3-4-1,-1-2 13,-1-1 1,2 1 85,-2-2-120,2 3 1,2-9-1,0 3 1,0-1 0,0 0 26,0-1 0,0 2-5,0-1-33,0 0 0,0 0 1,0 2-1,0-1 0,0 0-4,0-2 0,0 2-17,0-1 10,0 6 1,0-9 0,0 3 0,0-3-1,0-1-4,0 0 0,0 0 18,0-1-32,6-5 0,-4 5-462,2-4 245,-3-2 1,1 4-433,2-6 1,-3 2-23,4-2 188,-4-3 158,-1 5 350,0-6 0,-17-11 0,-4-3 0</inkml:trace>
  <inkml:trace contextRef="#ctx0" brushRef="#br0" timeOffset="13">28039 4552 8253,'-12'0'-1148,"-1"0"1235,0-6-66,6 5 153,-4-5 1,11 6-22,0 0-129,5 0 1,14 0-1,2 0 1,3 0 0,3 0-1,3-1 1,4-3 86,3-5 0,1 2 1,0 0-1,0 0-33,1 0 0,-5 0 1,-2-3-1,-2 3-207,-6 1 0,-4 2 0,-7 4-510,-1 0 639,-4 0 0,-31 0 0,-13 0 0</inkml:trace>
  <inkml:trace contextRef="#ctx0" brushRef="#br0" timeOffset="14">26764 1058 6231,'-12'0'-318,"-1"0"452,6 0-132,1 0 1,6 0 1,-1 0 81,-4 0 324,4 0 210,-5-5-262,6-2 0,0-6-188,0 0 0,0 5 0,2 0 300,2 3-491,-3 1 199,5 4-70,-6 0-78,0 5 0,0 7 0,0 6 0,0 2 1,0 4 119,0 4-148,0-1 0,0 11 0,0-1 0,0 6 0,0 1-28,0 0 1,2-2 0,0-5-1,3-3-27,-3-4 0,4-3 42,-2-2 0,1-9-16,-5-4-108,5-2 0,-3-1 0,3-2-776,1-1-1,-5-2 913,5-10 0,-6-24 0,0-11 0</inkml:trace>
  <inkml:trace contextRef="#ctx0" brushRef="#br0" timeOffset="15">26790 956 7781,'-2'-8'-684,"0"-1"1080,-3-1-380,1 5 0,10-5 1,2 6-1,5 1 55,4 1 1,-1 2-45,5 0 1,2-1 0,6-2 0,5-1 6,3 1 0,3-3 21,2 2-47,4-6 0,6 7 0,2-4 0,3 0 0,-1 1 0,1-1 0,-3 0-10,-2-3 1,-1 3 0,-1 0 0,-2 2-35,-1 2 0,-5-3 0,4 2 0,-1 0-4,0-2 0,-4 4 33,2-2 5,2-3 0,-4 6 0,6-5 0,1 2 0,0 0 0,0-1 0,-1 1-6,1 0 1,6-2 6,1 2 1,1 2-1,-5-2 1,0 1-4,0-1 1,3 3 91,-3-4 0,2 4-837,-6 1 751,-3 0 1,6 0-1,-5 0 1,-1 0 0,-4 0-5,-5 0 0,-1 0-6,4 0 1,-1 0-23,-3 0 27,-3 0 0,-1 0 0,0 0 0,-2 0 1,-1 0-1,-1 0 1,-5 0-1,0 0 1,-5 0 9,1 0 22,-3 0 641,-7 6-808,-1-5 122,-6 5-315,0-6 0,-2 0 1,-1 1 330,-1 3 0,0-2 0,4 4 0</inkml:trace>
  <inkml:trace contextRef="#ctx0" brushRef="#br0" timeOffset="16">29557 752 8227,'0'-8'-459,"0"-1"1,0 5 354,0-4 1057,0 5-512,0-9-278,0 11-76,0-5 1,0 8 87,0 2-177,0 3 1,0 6-1,0 0 1,0 1-1,0 3 41,0 4 1,0 3 0,0 2-1,-2 0 22,-2 4 1,3-1-21,-4 5 1,4 0 51,1 4-109,0 6 0,0-5 1,1 4-1,2-3 1,3-4-30,1-2 1,0 0 90,2-8-280,2 2 0,-5-14 0,4 2-639,-2-6 873,-5 1 0,-37-15 0,-16 3 0</inkml:trace>
  <inkml:trace contextRef="#ctx0" brushRef="#br0" timeOffset="17">26764 1530 8163,'-12'0'-307,"-1"0"1,0 0 308,0 0 1,5-4 950,-1 0-950,7-1-23,-4 5 0,7 0 171,4 0-157,2 0 0,1 0 0,1 0 0,1 0 0,2 0 0,4 0 0,1 0-59,-2 0 0,5 0 0,2 0 1,2 0 111,1 0 0,5-1 1,1-2-1,3-1-29,6 1 1,4-3 0,7 1 0,1-2-21,3-3 1,-2 3 42,2-2-42,-3 1 0,-1-1 1,0 2-1,-1 1 0,-2 2-54,-1-2 0,-5 4 0,5-5 1,0-1 16,-2 1 0,3 3 63,-5-4 0,1 5 4,-2-1 0,2-2 0,3 2 0,-4 1 30,-4 1 0,-2-2-21,-3 0 0,6 0 22,-6 4-53,5 0 1,-6-5-1,5 1 1,0 1-1,1 2-10,-1 1 0,-4-2 5,0-2 1,0 3 9,4-3 23,1 2 1,-5 2-1,-2 0 1,1 0 0,-2 0 46,0 0 0,3 0-77,-4 0 1,4-4 40,-4 0-18,5-1 1,-7 4 0,6-2 0,2-1 0,-1 0 46,-1-2 0,3 5-35,-3-4 0,3 0 19,1 0-27,-5 1 0,2 4 0,-4 0 0,2-1 0,1-2-12,-2-1 0,0-1 21,-7 5 0,-4 0 14,1 0-31,-1 0 1,-1 0-1,-3 0 1,-3 0-137,-1 0-363,-6 0 331,-2 0-172,-5 0 0,-1 0 0,-3 0 0,-5 2-348,-2 2 0,-2-3 664,0 4 0,-28-10 0,-7-2 0</inkml:trace>
  <inkml:trace contextRef="#ctx0" brushRef="#br0" timeOffset="18">28307 982 8116,'0'-7'-478,"-1"-5"904,-3 4-128,2 2 0,-4-2 0,6 8-120,0 5 0,0 5-167,0 3 0,0 0 0,0 1 0,0 2-57,0 1 1,0 0-271,0-5 23,0 1 1,2 0-1,1 0 1,2-1 292,2 1 0,19-23 0,8-5 0</inkml:trace>
  <inkml:trace contextRef="#ctx0" brushRef="#br0" timeOffset="19">28549 905 8116,'0'-12'-166,"0"3"166,0 1 0,0 5 0,0-4 0,0 5 0,0 2 5,-5 3 0,3 10 1,-2 1-1,3 3 0,-1 4-174,-2 3 69,3 2 0,-6-2 1,4-1-1,-2-2 0,1 0 1,0 0-1,-2-1-222,-1-1 1,0-2 0,-3-5 321,2 1 0,-35-17 0,-12-5 0</inkml:trace>
  <inkml:trace contextRef="#ctx0" brushRef="#br0" timeOffset="20">28103 944 8116,'-13'-5'-37,"1"0"0,-1-1-222,0 0 0,0 2 510,1 4-221,5 0 1,-5 6 0,4 4-1,-4 5 1,0 6 170,-1 4-201,6-6 1,1 5 0,6-2-1,0 3 1,0 4 0,2-1-1,3-3-9,8-2 1,3-7 0,8 2 0,4-2 8,3-4 0,37-19 0,-27-3 0,-1-1 0</inkml:trace>
  <inkml:trace contextRef="#ctx0" brushRef="#br0" timeOffset="21">29493 3634 8076,'0'-13'-144,"0"1"1,1-1-1,4 0 202,3 0 21,-2 6 0,5-3 0,-2 6 0,2 0 0,2 0 0,1-1 0,2 2 327,1 2-390,0 1 0,-5 4 1,0 2-1,-2 1 1,-3 4-172,-2 5 143,0-2 0,-5 6 0,0-3 0,-2 4 0,-2 2 0,-3 0 0,-2-4-35,1 0 1,-1 2 0,-2-4 0,1-1 32,2-2 0,3-3 0,-2-1 101,2-1 226,-5-7-268,8 4 0,-2-6 1,8 0-1,5 0 1,2 0 88,2 0-137,5 0 1,-4-4 0,5-2 0,-1 0 0,2-1-222,0 0 0,-2 4 0,-3-2 1,0 1-313,2-1 1,0-3-315,-4 4 850,0-1 0,-6-6 0,-2-3 0</inkml:trace>
  <inkml:trace contextRef="#ctx0" brushRef="#br0" timeOffset="22">29914 3532 8076,'-6'-13'-141,"5"1"-283,-3-1 662,2 6 1,2-5 479,0 4-679,0 2 1,2 1-1,2 6 1,3 3 8,0 5 0,4 2 0,-2 3 0,2 2 1,2 1 1,-5 5-263,1 0 92,-6-4 1,2 8 0,-5-2 0,0 4 0,0 0-51,0-1 1,-5-1-1,-5-1 1,-6 1-332,-5-1 1,-5-1-19,-3-2 520,-4 2 0,-6-18 0,-5-4 0,-4 4 0,1 0 0</inkml:trace>
  <inkml:trace contextRef="#ctx0" brushRef="#br0" timeOffset="23">29417 3532 8076,'-6'-13'-92,"4"5"1,-3-1-53,-1-1 268,-1 5 0,-6 2 1,2 10-1,1 6 24,2 1 0,-1 10-101,-4 1 0,1 5 0,0 0 0,2 4-122,2 3 1,5 1 54,-1 0-100,2 1 0,5-3 0,4 0 1,7-5-1,5-3 0,5-5 120,4-3 0,23-24 0,10-9 0,8-2 0,0 0 0</inkml:trace>
  <inkml:trace contextRef="#ctx0" brushRef="#br0" timeOffset="24">21409 6018 8077,'0'-12'-414,"0"-1"240,0 0 0,0 5 1,0-1-1,0-1 1,1-1 711,4-2-437,-4 0 1,5 5-1,-6-1 1,0 0-1,1-1 1,2 0-1,3 1 784,1-1-615,-4-1 17,8-2 1,-8 5 338,5-1-652,1 6 1,-2-1 0,-3 8 60,-3 5 0,-1-2 1,0 3-1,0 3 22,0 2 0,0 4 0,0-4 0,0 4 31,0 0 0,0 3 17,0 3-93,0 1 1,0-1-1,0 2 1,0 3-1,2 4-61,2 3 60,-2 1 1,3 6 0,-5 3 0,2 2 0,0 2 46,3 0-52,-1 0 1,-3 6 0,2 1-1,1-1 1,1-5-5,0-4 0,-2-2-51,6 0 1,-5 3 70,4-7-16,-5-5 1,7-5 0,-4-3 0,0 1 0,-1-4 47,-2-3 0,3 0-28,-2-6 1,0 0-5,-4-4 1,0-1 1,0 1-377,0 0 228,0-6 59,0-1 0,0-8 65,0-2 0,0 1-82,0-5 0,-4-1-264,0-4 272,-6 1 1,7 0 0,-6 2 0,1 2 0,-1-2 23,1-1 1,-1-2 31,-3 0 1,3 0 58,1 1 1,-1-1 0,-4 0 63,1 0 0,3 5-20,1-1 0,3 5 290,-3-4 84,5 5-444,-8-3 1,9 12-59,-2 2 0,3 8-14,1 1 65,0 0 0,1 0 0,3 0 0,5-2 0,1 0 44,-2-3 0,5 1 105,0 0 0,0-2 219,4-2-269,2-4 0,-3-5 0,4 0 0,0-1 0,-1-5 26,4-7 1,-4-1-178,-2-7 1,-3 0 185,-2-5-188,1 6 0,-1-2 0,-4 5 1,-4 1-1,-2 2-370,-2 1 0,0 5-1256,0-1 894,0 6 307,0-2 0,-5 10 0,0 4 0,-1 2 472,0 2 0,-3 34 0,1 8 0</inkml:trace>
  <inkml:trace contextRef="#ctx0" brushRef="#br0" timeOffset="25">21320 7855 8077,'0'-13'54,"0"-1"0,0-2 0,0-1 0,0 2 622,0 0 1,-5 3 0,1-1 908,1 0-1596,-4 6 1,6 8 250,-3 12-303,2 0 0,2 11 0,2-3 0,0 3 1,3 3-1,-1 2 0,0 2-294,0 1 1,5-2-1,-3 3 1,-1-2-40,1-3 1,2-1 17,-3-1-60,-1-1 1,0-4-1,2-1 1,0-1 437,-1-4 0,5-6 0,-8-4 0,3-5 0,-16-34 0,-3-8 0</inkml:trace>
  <inkml:trace contextRef="#ctx0" brushRef="#br0" timeOffset="26">21345 8033 8077,'-1'-14'0,"-3"-3"0,1-7-4,-6-6 0,6 0 180,-1 5 1,3-5 0,1 0 0,0 2 292,0 1 1,1 3 3,3 3-350,-2 2 1,9 7 0,-2 0 0,2 2 80,2 2 0,1 5-265,3-1 21,-3 2 1,4 4-1,-3 2 1,0 5 0,2 2-40,-1 2 1,1 1 30,-4 3 1,2-2 0,-8 5 0,2 0-189,-1 0 1,-5-3 87,1 4 1,-2-5 115,-2 1 1,0-3 4,0-1 1,-6-1-1,-2 1 1,-4-2-38,-1-2 1,1 1-118,-1-6 0,-4 6 0,-1-1 0,-1 0-1133,1 0 1314,-5 2 0,-25-4 0,-13 6 0</inkml:trace>
  <inkml:trace contextRef="#ctx0" brushRef="#br0" timeOffset="27">25145 5840 8014,'-1'-9'-202,"-2"1"0,-3-1 0,0 1 0,-1 1 202,0 1 0,3-2 0,-3 2 0,0 0 0,0 1-1422,-2-5 1471,2 8 0,1-5 36,6 3-107,-5 3 1,2-11-49,-6 4 0,5 2 38,-4 2 162,5 2 0,-4 1-22,3-3 0,2 1 311,-2-6-339,2 7 113,2-4 0,0 0 225,0-2-260,0 2 1,2-1 0,1 3 323,1-5-267,0 4 0,-4-7-7,0 4 1,0 1 47,0-2 130,0 6-17,0-8-142,0 4 62,0 0-435,0-4-47,0 9 71,0-4 191,0 6 1,0 6-1,0 3 1,0 2 0,0 3 80,0 3 0,0 3-80,0 5-56,0 1 0,0 1 0,0 3 0,2 4 0,0 2 59,3 3 1,0 5 29,0 2-114,-4 4 1,9 1 0,-4 1-1,-1 2 1,2 1-52,0-1 0,-2-1 53,3-2 0,-1-2 19,2-2 1,1-3-1,-5-7 1,1-3 80,0-4 1,2-8 79,-4 0-107,1-7 1,-1 4-1,0-7 1,0 0-13,2-4 60,-4 3-405,3-9-459,-5 4-186,0-6-287,0 0 511,0-6 1,0-1 60,0-6 1,-4 0 652,0 1 0,-18-41 0,1-9 0</inkml:trace>
  <inkml:trace contextRef="#ctx0" brushRef="#br0" timeOffset="28">25068 5623 8085,'-8'-13'-227,"-1"1"0,5 5 219,-4 2 0,3 10 1,-3 5-1,-2 4 279,-1 3-217,4 5 0,-5-2 0,4 6 0,-4-1 0,0 1 0,-1-1 1,2-1 222,2-2 0,-1-3-75,6-2 98,-6-2 0,9-1 114,-4-6 0,4-6-468,1-2 82,0-6 0,4-7 0,2-1 0,1-3 0,1-4 0,1-3 0,-1-2-82,2 1 1,2 3-1,-1 3 1,-1 0 93,-2 4 0,0 0-62,0 3 1,2 3 0,-4 2 20,1 1 0,0 4 38,1 6 1,2 4 149,-6 9-213,6-2 0,-4 7 1,4-3-1,-2-1 1,1 0-185,-2-2 0,4 1-292,-2-4 333,2 2 0,2-9 1,0 4-1,-1-3 1,1-1-316,0-3 1,4-2 87,0-1 396,6 0 0,30-23 0,-19 9 0,1 0 0</inkml:trace>
  <inkml:trace contextRef="#ctx0" brushRef="#br0" timeOffset="29">25030 7179 8085,'0'-13'-15,"0"0"1,-1 1 0,-2-1-1,-3 0 169,-1 0 1,3 1 0,-3-1 0,0 1 500,0 4 1,2 2-1,-3 6-641,-2 0 1,3 0-1,-2 2 1,0 2-55,-3 4 0,-1 5-30,1 4 0,-1-1 1,2 5-1,1 2-99,1 1 1,2-3-3,-1 0 105,2 1 1,6-1 0,0-1 0,0-2 0,0-1-150,0 1 136,0-9 0,6 8 0,4-10 0,4 0 0,4-3-6,2-2 0,-3-2 1,4 0-1,0 0-56,-1 0 1,3-6 140,-6-2 0,0-4-6,-4 0 1,-2 3 0,-1 1 0,-3-2 225,-1-2 203,4 0-304,-9-1 352,5 6-430,-6 1 0,-5 7-47,1 4 1,0 2 93,4 6-124,0-1 1,0 1-1,0 0 1,0 0-1,1-1-149,4 1 1,-3-2 152,7-2 1,-1 1 19,5-6 50,0 0 0,-3-4 0,1 0 1,3 0-1,1-1-18,-1-3 1,-3-3-11,-2-6 0,2 0 331,-3 0-187,-2 1 1,4-1 0,-6 0 0,0 0 136,2 1 1,-4 3 192,2 1-296,-3 5-343,-1-3 1,-1 7 0,-2 5 150,-1 7 0,-1 1-93,5 7 1,-4 1 83,0 3-54,0 1 1,4 5-1,0 3 1,0 4-1,1 5-82,3 3 0,-2 0 86,2 0 1,-3-3-61,-1 4 106,0-6 0,0 1 0,0-8 0,0-4 0,0-5 85,0-3-32,0 2 0,0-14 80,0 2 33,0-7 1,-5-1-1,-4-8 245,-2-5 1,-2-2-181,0-2 0,-4-4 95,0 0-243,0-6 0,5 4 0,-1-7 0,2 1 0,2 1 137,5 2 0,2-2-440,2 3 1,0-2-33,0 2-130,6-3 0,3 10 0,6-3 0,4 3 0,2 1-1208,6 0 1607,-2 0 0,13 9 0,6 1 0,1 0 0,0 1 0</inkml:trace>
  <inkml:trace contextRef="#ctx0" brushRef="#br0" timeOffset="30">25145 5636 7889,'-9'-1'-149,"1"-2"76,-2-2 255,4 1 0,-4 3 1,5-2 102,-2-1-98,4-1-57,-3 5-189,6 0 0,2 0 1,2 0-1,6 0 102,5 0 1,5 0 0,7 0 0,3 0 0,5 0 1,6 0-1,8 0 0,3 0 348,3 0-389,12-5 1,-8 3 0,9-3 0,-2 0 0,-4 1 0,-3 0-1,-5 0-26,-6-1 1,-5 1 0,-9 4 0,-6 0-92,-5 0 1,-5 0-55,-5 0-64,-6 0 323,-1 0 1,-8 0 240,-2 0-311,3 0 1,-9-1 4,6-3 1,-2 2-305,2-2 51,-3-3 170,-6 5 1,1-5 0,3 4 36,0-1 0,1-4 147,-5 3-81,6 1 0,-5 0 0,5-2 209,0-1 1,0 4 193,3-1-271,2 3-146,-3-5-103,5 5 1,1-5 9,3 6 57,4 0 1,4 0-1,1 0 1,-2 1 0,-1 2-257,-1 1 91,-1 6 149,5-3-86,-6 6 0,-1 0 0,-6 0 1,0-1-1,0 1-403,0 0 0,-6 4 133,-2 0 1,-4 1-157,0-1 532,-1-2 0,17 3 0,5-5 0</inkml:trace>
  <inkml:trace contextRef="#ctx0" brushRef="#br0" timeOffset="31">26573 5483 8076,'0'-13'-223,"0"0"1,0 1 387,0-1 0,-1 4 1,-4 1 1,0 4-1,-5-3 1,1 1 119,-1 3 0,-1 2-207,-2 1 0,-1 5 1,-1 4-1,-2 2 56,1 2 1,-2 1-248,1 3 128,0-3 0,4 6 1,0-4-1,2 2 1,2 1-1,4-1 0,0-1-195,1 1 1,0-3 230,4 2-172,5-3 1,3-2 0,4 1 0,2-1 0,3-3-752,5 0 651,2-6 0,3 4 1,1-4-1,2 1 0,-2-1 220,-1-2 0,21-23 0,6-7 0</inkml:trace>
  <inkml:trace contextRef="#ctx0" brushRef="#br0" timeOffset="32">26701 5598 8076,'0'-13'-197,"0"0"1,0 5 371,0-1 1,0 5 392,0-5 1,1 7-84,3-3-571,-2 4 1,9 2-1,-4 4-85,0 3 1,3 5 171,-6 4 0,5-3 1,-5 4-1,-1-1-85,-2 0 1,-1 2-55,0-2 1,0-3 0,0 3 0,0-3 61,0-1 0,0-5 98,0 1 0,0-5 247,0 5-70,0-6-178,0 2 1,6-12 24,3-6-91,2 1 1,2-8-1,-1 4 1,0-1 0,-2 0 41,-2-1 1,-1 4 497,2-3-183,2 2-122,-10 3 0,7 5 0,-6 1 342,3 0-359,-1 5-282,-10 7 102,-1-4 1,0 15-1,3-8 1,1 2-1,0 2-180,-1 0 1,0-5 47,4 1-47,0-1 0,1 4 0,3-3 0,5-1-193,2-3 1,2-1 109,0-4 0,1 0-623,3 0 892,3 0 0,22-34 0,5-8 0</inkml:trace>
  <inkml:trace contextRef="#ctx0" brushRef="#br0" timeOffset="33">26433 1275 7644,'-2'-7'-1064,"0"1"1333,-3 1 78,-5-2 0,8-2 295,-7 1-408,1 5-127,0-3 1,1 6-43,3 0 1,3 2-1,-2 0 9,6 3 0,0 0 0,5-2 0,3 1-42,5-1 0,4-1 0,5-2 1,2 0-12,3 0 0,3-2 0,6-1 1,2-2 25,2-2 1,-1 2 0,-3-2 0,-3 0-109,-2 0 0,0 4 26,-8-1-440,-3-3 144,-11 6 0,-12-4 1,-7 8 2,-7 1 1,-4 6-33,1-1 1,1-2-147,-5 1 386,0 1 1,-5 4 119,1-1 0,-35 1 0,-8 0 0</inkml:trace>
  <inkml:trace contextRef="#ctx0" brushRef="#br0" timeOffset="34">26433 1173 8098,'0'-13'0,"0"1"0,0-1-9,0 0 0,-4 0 197,-1 1-114,1 5 1,3-1 0,-4 6-74,-3-3 0,1 3 147,-2 6-241,1-3 0,-5 11 0,0-3 1,-1 6-1,-1 2 42,-2-2 0,-5 4 0,4-1 0,-1 0 0,1 1 0,1 2 109,4-4 0,2 0 1,1-4 109,2 0-142,5-1 1,-3-3 69,6-1 0,1-5 0,4 1 151,3-2 0,4-2 7,0 0 0,5 0 11,0 0-225,0 0 1,-4 0-1,0 0 1,0 1 0,-1 2-444,1 1 1,-4 1 53,-1-5 0,1 4-557,3 0 519,-5 6 1,5-7 386,-4 5 0,-2 24 0,0 9 0</inkml:trace>
  <inkml:trace contextRef="#ctx0" brushRef="#br0" timeOffset="35">26101 1696 8098,'-8'-13'-774,"-1"0"1172,6 6 0,-4-3 264,3 6-607,3 0 0,-5 10 1,6 2-1,0 3 1,0 4-1,-1 2 1,-2 4 178,-1 3 0,-1 1-26,5 1-229,0 5 0,0-8 0,0 2 0,0-1 0,0 0-290,0 2 315,6-6 0,-5-2 0,4-5 0,-3-2 43,3-2 0,-4-5 0,3-8 0,-2-6-18,-2-6 1,0 1-181,0-7 152,-6 7 1,5-9 0,-5 2 0,2 0 0,0-1 0,-1 2 0,1 0 4,0 1 1,-2-4 27,2 2 0,2 3 1,-2-1-1,3 1 140,1 4 0,0 1-62,0 1 0,1 0-221,3 0 1,-1 6 0,6 2-1,1 0-350,1 1 1,3 0 155,3 4 1,-3 0-500,3 0 579,-2 0 0,-3 1 1,1 5-1,-2 5 223,-2 5 0,-26 29 0,-11 3 0</inkml:trace>
  <inkml:trace contextRef="#ctx0" brushRef="#br0" timeOffset="36">26038 1849 7528,'0'-7'469,"1"1"-581,3 6 0,-1 0 30,6 0 0,0 0 0,7 0 0,2 0-660,2 0 742,-4 0 0,48-11 0,5-3 0</inkml:trace>
  <inkml:trace contextRef="#ctx0" brushRef="#br0" timeOffset="37">26395 1811 10171,'-8'12'339,"3"5"-413,5 0 11,0 6 0,0-5 0,-2 5 0,0-2 0,-3 2 0,2 0 0,2-1-741,1 0 0,0-7 463,0 2 341,0-3 0,6-1 0,1 0 0</inkml:trace>
  <inkml:trace contextRef="#ctx0" brushRef="#br0" timeOffset="38">29429 1084 6085,'0'-7'134,"0"-5"0,-1 11 95,-3-3 211,2 2-272,-9 2 28,9 0 1,-5 0 175,3 0-275,-3 0 80,0 0 1,0-1 77,3-3 0,1 2-140,-6-2 1,6 1-121,-1-1 0,4 2 35,4-2 0,9 3 0,8 1 1,5 0 23,4 0 0,4 0-3,8 0-41,9-6 0,7 5 0,6-5 0,0 2 0,0 0-69,-1 1 0,-6-3 0,-6 2 1,-8 1-447,-8 2 352,-10 1 86,-12 0 1,-9 0 0,-8 0-34,-4 0 1,-4 0 109,0 0 0,-5-5-58,0 1 0,-2 0 112,2 4 0,3-2 1,-4 0-1,1-4 36,0-1 0,0 3-15,4-5 0,4 5 83,1-5-112,-1 6 1,1-6 0,1 3-1,1-1 391,3-3-297,2 4-167,1-5 21,6 9 0,-4-3 1,7 5-1,1 0 1,1 0-23,2 0 0,-2 5-1,-2 4 1,2-2 5,-2 2 0,0-1 0,0 5 0,-3 0-151,-1-1 1,-3 5 8,2 0 1,-3 0-16,-1-4 0,0 4 0,0 1 1,-1 1-282,-3-1 0,-3 4 149,-6-5 0,2 0-335,2-5 448,-2 7 1,9-9 188,-2 2 0,25-24 0,8-4 0</inkml:trace>
  <inkml:trace contextRef="#ctx0" brushRef="#br0" timeOffset="39">30539 867 8081,'0'-17'-33,"1"0"1,2 1-424,1 2 459,0 2 1780,-4 4-1603,0 3 1,0 6-213,0 3 0,0 4 0,0 4 1,0 2 14,0 3 0,-4-1 38,0 5 1,0 1-1,4 3 1,0-1-123,0-3 1,0 3 70,0-2 0,0-2-234,0 1 243,0-6 1,0 8 0,0-6 0,0-1-196,0-2 142,0-1 125,0-6 51,0-2-117,-6-16 56,5 3 0,-7-12 1,6 4-1,-3-2 0,1-2 86,-2-3 1,5 3-49,-3-1 0,2-4 263,2-5-292,0 0 1,0 5-1,0-1 1,0 1 0,2-1 26,2 1 1,3-1 1,6 1 0,1 3-123,3 1 0,-1 5 0,3 1 1,1 5-170,0 6 0,-3-2-7,4 2 1,-5 1 30,1 7 1,-4 3-1,-5 6 1,-2 0-333,0 0 1,-5 1-9,3 3 1,-2 1-178,-2 3 706,-6 3 0,-29 25 0,11-19 0,-1 1 0</inkml:trace>
  <inkml:trace contextRef="#ctx0" brushRef="#br0" timeOffset="40">30539 1007 7925,'-7'-7'768,"1"2"-690,6-1 0,1 4-73,4-2 0,2 3 0,7 1 1,3 0-496,4 0 1,3 0 124,2 0 0,1 0 0,1 0 365,2 0 0,28 5 0,3 3 0</inkml:trace>
  <inkml:trace contextRef="#ctx0" brushRef="#br0" timeOffset="41">31010 982 8107,'-4'-13'0,"0"0"0,0 1 0,4-1 455,0 6 0,-2 0 0,-1 5 1130,-1 2-1485,0 3 1,3 10 0,-2 1 0,-2 3 0,3 3-1,0 1 1,1 0 199,-3 2 0,2 1-2004,-2 2 1255,2-1 1,2-4-1,0-1 1,0 0 0,0-2 448,0 1 0,12-2 0,2-4 0</inkml:trace>
  <inkml:trace contextRef="#ctx0" brushRef="#br0" timeOffset="42">25158 1288 7561,'-9'0'-1165,"1"0"1248,5 0 1,-4 0 73,3 0 17,2 0-35,-4 0 0,6-2 17,0-2-75,0 3 184,0-5 154,0 6 428,0 0-791,6 0 1,-3-4-55,5 0 0,5-1 1,6 5-1,0 0-19,4 0 0,7 0 58,4 0 0,3-4-37,1 0-3,6 0 0,0-1 1,4 1-1,-3 1 1,-2 0-58,-6-1 1,0 3 7,-8-3-27,1 2 1,-10 2-329,-3 0 331,-9 0-29,-2 0 132,-17 0 1,8-1-231,-6-4 21,1 4 124,1-5 1,-2 6-1,1 0 1,-1-1-4,2-3 2,-4 2 0,5-5 83,-2 3-34,-4 3 1,7-7 0,-5 6 0,1-4 201,-1-1 1,3 3 7,-1-5 0,4 6-28,-5-1-9,6-3 0,-4 6 0,4-5 0,-2 2 312,-2-1-469,4-5 1,-4 9 164,2-3-238,4 2 0,-5 1-470,6-3 297,0 2 73,0-3 112,0 5 1,6 5 49,2 4 0,0-4-33,0 0 0,-4 0 243,5 0-203,-6-1 0,8-4 1,-3 1-1,4 2 104,1 1-94,-1 1 1,1-5-4,0 0 0,0 0 1,-1 0-1,1 0-18,0 0 0,-5 0 13,1 0 0,-5 0-43,5 0 39,-7 0 0,10 0 42,-4 0 0,-2 1 94,-2 3 0,-2-1-40,-2 6-99,-6-1 0,0 5 0,-4 0 1,2-1-1,-2 3-3,-1 2 0,-2-3-251,0 3 0,5 1-94,-1-1 42,1 0 0,-4-4 0,2 0 1,3-1 304,2 1 0,0 0 0,5 0 0</inkml:trace>
  <inkml:trace contextRef="#ctx0" brushRef="#br0" timeOffset="43">25502 574 8151,'0'-13'-51,"0"0"1,0 1-222,0-1 0,0 4 1068,0 1-489,0-1 1,0 1-277,0-1 0,0 8 0,0 1 39,0 7 1,0 6 118,0 4-225,0 3 0,0 1 0,0 0 1,0 2-1,0 1 0,0 1 0,0-1-155,0-2 1,0 2 114,0-3 15,0-3 1,0 1-1,0-6 1,0-1-1,0 1 1,0 0-260,0 0 238,0-6 69,0-2 0,0-6 371,0-3 0,0-3 126,0-6-416,-6 0 0,5 0 1,-3-1-1,2-1 1,1-4 140,-3-1 1,2 3-208,-2-4 0,3 0 0,2-5 1,2 1-114,1-1 1,6 1 94,-2-1 0,2 1-17,-1-1 1,2 5 0,-2 1 0,2 2 9,2 2 0,0 2-105,-1 1-4,1 1 1,0 4 0,0 4-156,-1 3 1,1 1-119,0 0 1,-5 1-130,1 3 425,-6 4 0,7 4 0,-6 1 0,0 0 0,0 1 109,1 3 0,-1-3 0,-16 22 0,-2-2 0</inkml:trace>
  <inkml:trace contextRef="#ctx0" brushRef="#br0" timeOffset="44">25566 625 8151,'-9'0'-476,"2"-2"679,2-2 1,2 4-199,7 0 1,-1 0 0,7 4-1,2-2-284,4-2 0,2 4 208,-1 0-364,-2 1 0,9-5 435,-3 0 0,31-17 0,9-5 0</inkml:trace>
  <inkml:trace contextRef="#ctx0" brushRef="#br0" timeOffset="45">25923 650 7862,'-2'-11'-376,"0"1"956,-3 2 0,1 3 0,3-2-580,-4 2 0,4 6-61,-3 7 1,2 4 0,2 2 0,0 3-212,0 4 1,0-1 107,0 1-19,0 1 0,0 3 0,0-1 0,0-1 1,2-3 182,2-2 0,3 22 0,6 1 0</inkml:trace>
  <inkml:trace contextRef="#ctx0" brushRef="#br0" timeOffset="46">28256 4310 8093,'0'-9'-369,"2"1"-812,2-2 1199,-3 4 1,6-5 0,-4 2 168,1-2-12,6 4 0,-8-4 1,3 2 148,1-2-88,-4 4 0,3 0 1,-3 2 479,2-3-538,-3-3-179,5 3 1,-6 4 0,0 8-95,0 5 0,0 4 102,0 4 1,0 3 0,1 5 0,2 1-10,1-1 1,1 5-7,-5 0 1,4 4 0,2-5 0,-1 0 6,1-2 0,2 2-11,-3 1 1,0-2 140,0-6-130,-4-4 0,6-5 1,-4 0-1,1-1 22,-1 1-136,-2-6-155,-1-1 258,0-6-1,0 0 16,-5 0 0,2 0 0,-4-2 0,0 0-166,0-3 138,-2-5 29,-4 3 0,5 0 0,1 2 0,0 0 1,0 1-1,-3 1 0,3 2-27,-2 1 72,6 0 0,-8 0 0,3 1 46,-4 4-21,5 2-63,-4 5 0,9 1 0,-2 0 0,3 0 84,1-1 0,5 1 79,4 0-151,2-6 0,2 0 0,0-4 0,-1 1 0,1-1-61,0-2 0,1-1 86,3 0-95,-3 0 1,5-1-1,-7-3 1,1-3-718,0 0 405,-6-5-970,4 5 1329,-9 0 0,-2 1 0,-7 6 0</inkml:trace>
  <inkml:trace contextRef="#ctx0" brushRef="#br0" timeOffset="47">28856 4501 8093,'0'-20'-123,"0"3"1,0 7-31,0 2 1,0 4 1099,0-5-875,0 6 0,0 8 1,-2 7-1,-1 4 2,-1 2 1,0-2 0,4 4 0,-2 0-31,-2-1 1,3-2-1,-4 5 1,4-1-51,1-1 1,0 2-1,0-5 1,0-1 22,0-2 1,0 3-1,0 0-25,0-1 0,0-2-484,0-1 456,0-6 1,0-7-1,0-9 1,0-2-45,0-2 0,-1-1-83,-4-3 162,4-3 0,-5-4 0,6 1 1,0 2-1,0-2 0,0-1 1,0-1 270,0-1 0,0 5-149,0 0 0,0 4 0,0-3 0,0 2 65,0 2 0,2 2-14,2 1-201,-3 0 0,6 5 1,-2 1-1,2 0-366,0 0 0,4 4 11,-2-1 0,-2 2 35,1 2 1,-3 4 0,3 2 0,1 1 348,-2 3 0,4 1 0,-4 25 0,6 5 0</inkml:trace>
  <inkml:trace contextRef="#ctx0" brushRef="#br0" timeOffset="48">28881 4578 8093,'-13'0'-172,"5"-5"172,-1 1 0,6 0 345,-2 4 0,6 0-528,3 0 0,4 0 0,4 1 0,2 2 183,3 1 0,15 6 0,7 2 0,6-2 0,0 1 0</inkml:trace>
  <inkml:trace contextRef="#ctx0" brushRef="#br0" timeOffset="49">29162 4667 8093,'0'-13'0,"0"5"-379,0-1 361,0 1 1,0-1-1,0 1 1,1-1 421,3 2 1,-1 3-371,6 8-95,-7 3 0,8 6 0,-5 0 0,-3 1 1,0 1-1,-2 4 0,0 1 16,0 2 0,-2-2 0,-2 0 0,-3-2 286,0-2 0,-3-2 69,6-1-99,-6 0 1,8-5 0,-3-1 0,1 0 603,-1 0-731,1-4 0,5 3 0,4-6 1,3-2-1,4 0-172,0-3 1,5-3-1,2 2 1,-1-1-605,1-3 1,3 3 336,-1-1 1,-2 5-946,-2-1 1300,-3-4 0,4-4 0,2-8 0</inkml:trace>
  <inkml:trace contextRef="#ctx0" brushRef="#br0" timeOffset="50">28320 2525 8093,'0'-13'-60,"0"0"0,-1 0 937,-4 1-357,4-1-483,-5 6 0,5 1 0,-2 8-60,-1 2 23,-1 3 1,5 11 0,0 2 0,0 3 0,0 1 0,0 3-1,0 1-31,0 3 0,0-2 1,0 3-1,2 1 6,2-1 0,-2-3 80,2 1-72,-3 2 0,3-4 0,1 5 0,-2-2 1,-2-4-1,-1-3 0,0-4 1,0-2 1,0-1 0,0-4-349,0 0 94,0 0 1,0-5-771,0 1 606,0-6 0,1 2 208,4-5 1,-3 0 225,7 0 0,-1-28 0,5-8 0</inkml:trace>
  <inkml:trace contextRef="#ctx0" brushRef="#br0" timeOffset="51">28333 2512 8093,'-5'-17'-72,"0"0"1,-1 1-180,0 2 0,-3 3 66,0 2 1,-2 4 365,-2 5 1,4 5-115,1 4-20,-1 8 1,-3-2 0,-1 5 0,0 0 0,2-1 0,1 0 0,1 0 15,0-1 0,1-1-28,0-4 303,5 0 1,-3-5-5,6 1 0,2-12-244,2-1-87,3-6 0,3-9 0,1-1 0,4-1 0,-1 0 0,1-2 0,1 1-55,1 0 0,0 4 1,-4 5 1,-2 0 0,-1 2 0,-2 3-80,2 3 0,-3 4 108,2 1 1,-5 1-13,5 4-51,-1 2 1,1 10 0,-2 1-1,0 1 1,0-1-345,3-2 0,-3-2-19,1-2 232,1 1 1,4-1 0,-1-3 215,1 0 0,28-35 0,7-3 0</inkml:trace>
  <inkml:trace contextRef="#ctx0" brushRef="#br0" timeOffset="52">28805 2117 8109,'0'-20'-141,"-5"1"1,1 7 0,1-1 240,2 0 1,-3 5 1068,-1-1-811,1 6 1,3-2-139,-4 5 1,4 5 0,-5 5 0,2 6-493,0 5 1,-2-1 31,2 1 201,2 6 0,-3 0 0,5 4 0,0-1 1,0 0-263,0-2 282,0-1 1,0-2 0,0 1-1,0-2 1,0-1 0,0-3-1,0-2-94,0-2-46,0-2 1,1-7 100,3-3 82,-2-3 1,4-6 48,-6-4-120,0-2 1,0-6 0,0-1 0,0-2 0,0-3-28,0-1 1,-2-2 38,-2 1 39,2-1 1,-3 0 0,5-3-1,0-2 1,0 0 205,0 0 1,0-1-229,0 3 175,0 7 0,1-7 0,2 9 1,3 0-1,-1 3 45,1 3 1,3 5-401,-5 1 0,6 5-44,-2-1 123,-2 2 0,5 4 1,-2 2-1,2 5 1,2 2-623,0 2 1,-5 1 308,1 3 1,-2-2 431,1 7 0,-2-1 0,-18 33 0,-2 7 0</inkml:trace>
  <inkml:trace contextRef="#ctx0" brushRef="#br0" timeOffset="53">28792 2282 8123,'-9'-4'-108,"1"0"-213,5 0 740,-8 4-450,9 0 1,2 0-53,9 0 0,2 0 0,3 0 0,3 0-506,4 0 589,4 0 0,10-3 0,6 0 0,4-1 0,-1 1 0</inkml:trace>
  <inkml:trace contextRef="#ctx0" brushRef="#br0" timeOffset="54">29060 2423 8123,'0'-13'0,"-2"0"-178,-2 0 217,2 1 0,-3 3 1,6 1 915,3-2-911,4 4 0,4 0 0,1 6 0,0 2 0,0 2-172,-1 5 8,1 2 0,-6 3 0,-1 2 0,-2 2 1,0 2-337,-1 3 459,-1 1 1,-4-3 0,-1-1 0,-2-2 0,-1-1-33,0 2 309,-4-5 1,8 3 0,-6-7 0,3-2 919,2 2-537,-4-4-697,11-1 1,-2-5-25,10 0 0,1-4 0,1 0 1,2 1-670,1 2 0,0-4-684,-4 1 1411,5 0 0,19 4 0,10 0 0</inkml:trace>
  <inkml:trace contextRef="#ctx0" brushRef="#br0" timeOffset="55">28371 5100 8089,'0'-12'-1185,"0"-1"1230,0 0 1,0 5-1,1 1 1,2-1 298,1 1 0,2 3-182,-2-4 12,-2 5 0,5-7 0,-4 4 500,1-1-398,0 4 1,-2-2 0,0 3-146,3-2 1,-1 4 0,-4 1-90,0 11 1,0 0 0,0 7-1,0-1-30,0 4 1,0 6 0,-1 3 0,-2 2-84,-2 2 1,1-2 141,4 1-86,0 0 0,2 0 0,0 0 0,3 0 0,-1-2 60,2-2-41,-5-3 0,9-7 1,-4-3-1,-1-3-73,1-1-453,-2-1 13,-4-4 50,0-3 203,0-5 10,0 0 0,0-5 1,-1-3-511,-3 1 0,2-4 756,-2 3 0,2-21 0,2-5 0</inkml:trace>
  <inkml:trace contextRef="#ctx0" brushRef="#br0" timeOffset="56">28486 5037 8089,'-2'-12'-193,"-2"4"-292,3-4 581,-11 5 1,9 0 0,-5 3 0,-2 4 102,-1 4 0,-2 3-147,0 6 1,0 1-1,1 2 1,-1 2 17,0 2 0,0-4 1,1 2-1,-1-1 91,0 0 0,2-4 0,1-5 64,1 2 1,7-3 0,-4 0-43,0-1 1,5-3-1,-3-7-54,2-5 1,8 2 0,1-1 0,1-2-161,1-2 1,-1 0 166,5-1-300,0 0 1,0 0 0,-1 2 0,0 1 0,-2 2 117,-2-2 0,1 4 1,3 2-1,1 2 31,0 2-127,0 0 0,-1 0-51,1 0 0,0 6 0,0 3-285,-1 2 1,1 0-45,0-2 0,-4 2 522,-1-2 0,23-9 0,10-2 0</inkml:trace>
  <inkml:trace contextRef="#ctx0" brushRef="#br0" timeOffset="57">29060 5100 8089,'0'-7'1185,"0"-4"-389,0 10-586,0-5 1,0 4-83,0-2-42,0 3 1,0-3 0,0 8-1,0 4 33,0 4 0,0 2-332,0 3 189,0 3 0,0 5 0,0 1 0,0-1 0,0 1 0,1-1 1,2 1-145,1-1 0,0-1 1,-2-2-1,1-5-515,1-3 1,1-2 37,0 1 1,-2-6 67,5-2 0,-5-10-16,1-3 593,-2-4 0,-8-23 0,-1-6 0</inkml:trace>
  <inkml:trace contextRef="#ctx0" brushRef="#br0" timeOffset="58">29111 5139 7907,'-13'-13'-456,"6"0"500,2 0 0,0 5 0,1-1 998,1-1-667,1 5 0,4-5-556,2 6 123,-3-1 1,11 5 0,-4 0 0,4 0 0,2 0-336,3 0 1,-2 0 31,7 0 185,-7 0 0,8 0 0,-6 0 0,-2 0 176,0 0 0,-3 12 0,1 2 0</inkml:trace>
  <inkml:trace contextRef="#ctx0" brushRef="#br0" timeOffset="59">29136 5228 8089,'-13'-4'-106,"1"-1"-213,-1 1 319,6 4 88,1 0 0,7 0 0,4 0 25,3 0 1,5 0 0,4 2 0,3 0-543,0 3 0,4 0 429,-3 0 0,31-4 0,9 5 0</inkml:trace>
  <inkml:trace contextRef="#ctx0" brushRef="#br0" timeOffset="60">29468 5445 8089,'0'-9'-48,"0"1"1,0-2 0,1 0 263,3 1 1,-1-1 0,6 5 0,0-1 50,3 0 0,1 2 0,-1 4 0,1 0-118,0 0 0,-2 6-328,-2 2 157,2 4 1,-10 0-1,4 3 1,-4 2 0,-2 2-1,-4 1-64,4 4 0,-10-5 1,2 2-1,-2-3 1,-1-1-1,3 0 1,1-1 325,3-2 1,1-5 0,2-2 11,-2-2 0,4 0 1,0-5-89,7 0 1,6 0 95,4 0-461,3 0 1,1-6-1,0-1 1,2-2-1,1 2 1,1 0-1,1 2 201,-1-1 0,7-21 0,0-1 0</inkml:trace>
  <inkml:trace contextRef="#ctx0" brushRef="#br0" timeOffset="61">19165 510 8051,'0'-13'0,"-4"1"-75,-1-1 1,0 1 0,2 3 0,-1 0 0,1-1 0,0 0 498,-1 2 1,2-4 0,-3 5 224,-1 0-368,4 2-299,-3 10 1,5 2 0,0 7-1,0 3 1,0 5 0,0 3-1,0 4-32,0 0 0,0 7 0,0-4 0,0 1-11,0-3 1,0-3 0,0-2 0,0 1 55,0-1 0,0-5 1,0-3 143,0-3-80,0-1 0,-4-8 1,-2-5-1,0-8 8,1-8 1,-4 1-9,5-6 1,-6-1 0,3-3 0,0-1 43,2 1 0,0-5-32,1 0 1,-1-5 52,5 1-89,0-3 1,6 0-1,2 2 1,4 2-1,2 2-127,3 3 1,-1-2-90,5 4 115,-6 4 0,5 10 1,-4 3-1,2 1 1,1 3-462,-1 2 0,3 3 172,-4 4 0,-1 3-494,-8 6 528,4 5 1,-7-2 0,4 5 320,-5 2 0,-14 18 0,-4 6 0</inkml:trace>
  <inkml:trace contextRef="#ctx0" brushRef="#br0" timeOffset="62">19139 574 8108,'-12'-7'151,"4"1"142,-3 0 0,11 5-296,0-3 1,3 2-203,10 2 1,-3 0 0,8 0 0,0 0-361,4 0 0,2 0 291,1 0 1,5 0 273,0 0 0,7-7 0,7-3 0,0 0 0,1-1 0</inkml:trace>
  <inkml:trace contextRef="#ctx0" brushRef="#br0" timeOffset="63">19573 421 8108,'-7'-13'-500,"0"0"762,2 1 987,4 4-1046,-5-3 0,5 10 1,-2-2-491,-1 6 285,0 9 0,4 4 0,0 5 0,0 2 0,0 1 0,0 2 0,0-1-348,0 1 0,0-1-41,0 1 1,0-1-510,0 1 693,0-1 1,1-5 0,2-2 206,1 1 0,12-33 0,-2-3 0</inkml:trace>
  <inkml:trace contextRef="#ctx0" brushRef="#br0" timeOffset="64">19509 510 8108,'-6'-20'-268,"5"-2"223,-3 5 0,2-5 279,2 5-119,0 0 1,0 5 0,2-1 0,2 0 0,6 2 283,5 2 1,0-1-379,2 6 1,1 0-1,0 4 1,1 0-255,-1 0 0,-1 5 159,-4 4 1,-6 7-175,-3 1 114,-2 0 0,-2 1 0,0 3 0,-2 2 0,-2 0-81,-4-2 1,-4-1 224,0 1 0,-1-1 0,0-5 86,0 2 0,5-1 244,-1-8-32,6 4-213,-2-11 1,6 5-1,3-6 1,5 0-1,4 0 115,4 0 0,-2-2-207,7-2 7,-1 3 1,0-5 0,-1 6 0,-2 0 0,-2 1-67,-2 4 0,-5-2-37,-1 5 103,-5 1 1,3-1-1,-8 1 1,-2 0-1,-5 3 93,-2 1 0,-6-5-72,0 1-89,-6-1 1,5-1 0,-5-1-1,3-2 1,1 0-418,-1-1 0,4-1 187,-1-2-650,9 0 938,-4 0 0,51-29 0,5-6 0</inkml:trace>
  <inkml:trace contextRef="#ctx0" brushRef="#br0" timeOffset="65">20032 383 8108,'0'-13'115,"0"0"1,0 0-77,0 1 0,0 3 1320,0 1-597,0 5-857,0-3 0,0 7 0,0 4 0,0 3 0,0 5 74,0 4 0,0 3 1,0 5-1,0 1-88,0-1 1,0 5-141,0 0 1,0 0 0,1-5 0,2 1-376,1-1 1,1-4 287,-5 1 1,1-3 335,3 3 0,-2-21 0,3-9 0</inkml:trace>
  <inkml:trace contextRef="#ctx0" brushRef="#br0" timeOffset="66">19981 421 8108,'-6'-13'0,"3"-5"75,-5-4 1,5 4 0,-1 0 0,2 1 336,2 0 1,10 4-296,3 4 0,4 5 1,0-3-1,4 1 28,3 3 1,2 2-62,-1 1 1,1 1-236,-1 4 139,7 2 0,-11 10 0,0 1 1,-5 2-1,-5 3-85,-3 1 1,-2 1 0,-6 2 0,-1 2-339,-4 0 1,-2 1 38,-5-4 295,-7-1 0,4 1 0,-7-2 1,0-3-1,-2-4-169,-2-3 1,1 2-56,-1-4 1,5 4 5,0-8 319,-1-2 0,-9-6 0,-1-7 0</inkml:trace>
  <inkml:trace contextRef="#ctx0" brushRef="#br0" timeOffset="67">18961 1173 8108,'-13'0'-223,"-4"0"0,0 0 0,1 0 0,1 0 1,-1 0 364,-1 0 1,0 0 0,4 2 769,1 2-706,5-3 0,-2 5 0,9-6 0,6 0-94,4 0 0,12 0-273,4 0 177,8 0 1,0 0-1,8 0 1,7-2-1,3 0 1,5-4 0,1-1-55,3-3 1,7-1-1,-31 4 1,1-1 0,2 1-1,1-1 37,1-1 0,1 1 0,1-1 0,1-1-862,-4 2 0,-1-1 801,-3 3 0,1-2 1,-3-3-1,0 0 1,29-6-1,-6 2 1,-12 4-307,-12 3 57,-13 5 1,-10-3 0,-11 6 69,-7 0 1,-6 0-1,-4 1 1,-5 2 240,-7 2 0,-3 4 0,-6 0 0,-2 2 0,-3 2 0,-2 0 0,-5 0 0,4-1 0,0 4 0,4 0 0,-5-1 0,-2 2 0</inkml:trace>
  <inkml:trace contextRef="#ctx0" brushRef="#br0" timeOffset="68">19178 1224 8108,'-39'6'0,"0"-3"-64,-4 5 0,5-4 1,-2 3-1,8 1 523,5-1 1,5-3 107,14 4-196,2-5 0,8 7-260,2-6 1,9 5-1,9-3 1,7-1 24,5 1 0,12 0-111,5-2 1,10-3-1673,3 3 1678,-27-5 1,1-2-1,4 0 1,0-1 0,2-2-1,1-2 1,0 0-1,1 0 1,0-1 0,1 0 5,2-1 1,0 0-1,-1 2 1,-1-1-277,0-1 1,-1-1 0,1 1 0,-2 0 208,-2-1 1,0 1-15,-3 0 0,-1 1 0,18 1 1,-8 1-1,-11 1-416,-11 3 269,-13 2 0,-14 1-135,-8 0-22,-9 0 1,1 1-1,-6 4 1,-5 3 347,-6 3 0,-4-4 0,-1-1 0</inkml:trace>
  <inkml:trace contextRef="#ctx0" brushRef="#br0" timeOffset="69">1160 7906 8077,'0'-13'-350,"0"0"0,0-1 427,0-3 1,0 3 0,0-3 0,0 3-1,0 1 1,0 0 988,0 0 0,0 1-450,0-1-526,0 6 1,0 3-30,0 8-35,0 9 0,-4 5 1,-2 5-1,1-1 1,-2 5-1,1 4 1,-1 3-35,0 0 1,3 3-1,-3 3 1,1-3-79,3 0 0,2-6 0,1 0 0,0-1 49,0-1 0,0-5 0,1-7 0,5-2-34,6-3 1,1 0-164,4-4 164,3-2 0,-4-6 0,5 0 0,2 0 1,1-2-841,1-2 684,1 3 1,-5-11-1,0 4 1,2-2 0,1 0-523,1 2 0,-5-1 748,-3-4 0,-3-11 0,-1-3 0</inkml:trace>
  <inkml:trace contextRef="#ctx0" brushRef="#br0" timeOffset="70">1301 7855 8077,'-19'-13'0,"-2"0"0,3 0 110,1 1 0,2-1 458,3 0 0,0 0 276,4 1-792,2 5 1,8-3 0,3 4 31,8-1 0,1 4-241,7-1 0,1 1 0,3 0 0,1-1-402,-1 1 1,1 2-96,-1 1 1,1 0 213,-1 0 0,-4 0 440,1 0 0,-18 34 0,0 8 0</inkml:trace>
  <inkml:trace contextRef="#ctx0" brushRef="#br0" timeOffset="71">1237 8008 8077,'-13'0'0,"0"0"0,1-2 0,-1-2 0,4 3-445,1-4 201,5 4 1,-1 1-1,8 0 100,5 0 1,3 0 611,5 0 0,5 0-919,7 0 0,0-2 451,5-2 0,10-1 0,8-3 0,6-1 0,0-1 0</inkml:trace>
  <inkml:trace contextRef="#ctx0" brushRef="#br0" timeOffset="72">1874 7918 8077,'-12'-19'0,"5"-4"194,2 6 0,2 0 182,-1 4-51,3 0 1,-6 6-207,2 3-122,-2 3 1,-5 6 0,-1 4 0,-1 2 0,-2 2-35,-1 0 0,-4 4 1,4 1-1,0 2-49,-2 3 0,5-4-135,-3 3 0,7-7 59,2 2 0,5-3 55,-1-1 1,4-6 24,4-3 1,7-4 137,6-4-40,6-3 0,-3-10 0,5-1 1,1-1-1,-2 1 94,-3 2 1,2 2 23,-6 1 0,0 2-103,-4 3 93,-6 2 0,0 6 0,-4 3 1,1 5-1,-1 11 133,-2 8 0,-7 7-157,-2 8 1,-3 5 136,-2 8-87,0 3 0,0 7 0,2 2 1,1 2-1,3-1 109,1-2 1,2-13-167,4-14 0,2-8-177,2-10 1,-1-4 119,5-8 1,1-5 0,3-8 0,1-5 95,0-2 1,5-8-40,4-2 1,-1-9-328,4-4 118,-8-3 0,17-8 0,-8-5 0,1-3 0,0-1-257,-2 1 1,-4-2 244,1 0 0,-7-3-519,2 7 639,-3 8 1,-6 14 0,-4 7-1,-3 5 608,-1 3-446,0 7 0,-1 6-2,-3 5-281,2 6 1,-4-3-1,5 6 1,-2 1 0,-1 1 99,1 2 0,-3 6-41,2-2 1,0 3 812,4 2-871,0-6 1,0 4 0,0-4 0,1-1 0,2-2-61,1-2 0,6-3 192,-1 1 1,2-6 48,2-3-77,0-2 0,4-4 0,1-2 1,2-6-1,3-5 92,1-7 1,1-2-81,1-1 0,-6-5 315,-3 0-210,2-5 0,-6 9 0,1 0 0,-5 4 1,-4 4 716,-2 2-207,-1 2-355,-2 7-252,0 1 0,-5 8 0,1 3 0,0 7 0,0 5-47,-1 3 1,-3 1-66,4 4 0,-1-1 70,5-2-72,0 2 0,0-9 0,0 5 0,0-1 0,0-4-262,0-1 0,6-7 322,3-2 0,2-4-17,2-1 38,5 0 0,2-7 0,4-6 0,-1-7 0,-2-4-8,2-1 1,1-5-8,1 0 0,-5 1 166,-3 3-19,-3 1 1,-1-1-1,-2 2 1,-2 3 482,-5 4 87,-3 8-589,-1 4 0,-1 6 0,-2 3 0,-2 6 0,-1 4-1,0 3 0,-2 6-14,3-2 0,-3 3-233,4 2 77,-1-6 1,5 4 0,0-4 0,0-1 0,0-2-261,0-2 1,0-3-62,0 1 0,2-2-737,2-2 826,3 2 0,6-9 0,0 2 0,1-4 0,1-4 327,2-5 0,8-25 0,1-11 0,2-4 0,0 0 0</inkml:trace>
  <inkml:trace contextRef="#ctx0" brushRef="#br0" timeOffset="73">2818 7740 8077,'-20'-20'0,"2"2"548,5 5 0,0 4 110,0 1-796,6 5-806,2-3 742,5 12 0,0 1 0,1 6 202,3 0 0,15 11 0,8 3 0</inkml:trace>
  <inkml:trace contextRef="#ctx0" brushRef="#br0" timeOffset="74">2996 7651 8077,'-5'-13'-216,"3"0"284,-2 0 1,3 5 0,-1 1 1754,-2 1-1179,3 2 1,-5 10-55,6 2-497,0 9 0,0 3 1,0 7-1,-1 1 0,-2 3 147,-2 2-318,1 1 1,4 8 0,-1 1 0,-2-2 0,-1-3-296,1-4 0,1 2 110,2-7-17,6 1 1,0-10 0,4-4 0,-2-5 0,4-4-457,3-1 1,4-4 308,2-6 0,3-3-284,-3-6 493,9-5 0,-3-2 218,3-5 0,2-29 0,1-7 0</inkml:trace>
  <inkml:trace contextRef="#ctx0" brushRef="#br0" timeOffset="75">3213 7893 8077,'-11'-9'0,"2"1"895,4 5-115,-1-3-1146,5 6 1,-5 2-378,6 2 1,0 3 742,0 6 0,40-29 0,9-6 0</inkml:trace>
  <inkml:trace contextRef="#ctx0" brushRef="#br0" timeOffset="76">3277 7663 8077,'-1'-12'-122,"-4"-1"1,3 4-184,-7 1 1,6-1 1362,-1-3 447,-3 5-1220,5 1-296,-3 6 1,5 6 0,0 2 0,-2 3 0,0 4 0,-3 0-1,2 4 153,2 0 1,1 4 49,0 7-177,0-3 0,0 5 0,1-3 0,2 2 0,2 0 0,-1 2 1,0-2 39,0 0 0,2-3-194,-2-7 156,-2 4 1,8-11-1,-5 3 1,1-3 0,1-3-400,0-2 0,-3-4-510,5-5 612,-6 0 1,8 0 0,-3-1 0,2-3 279,-1-5 0,14-25 0,-2-7 0</inkml:trace>
  <inkml:trace contextRef="#ctx0" brushRef="#br0" timeOffset="77">3405 7612 8077,'-6'-12'-169,"-3"-1"1,2 0 541,-1 0 0,4 1 0,-4-1 654,3 0-932,1 6-700,4 1-927,0 6 1532,0 6 0,11 29 0,3 14 0</inkml:trace>
  <inkml:trace contextRef="#ctx0" brushRef="#br0" timeOffset="78">4017 7791 8077,'-32'0'0,"-2"0"0,-2 0 0,-37 0 0,33 0 0,0 0 0</inkml:trace>
  <inkml:trace contextRef="#ctx0" brushRef="#br0" timeOffset="79">3507 7689 8077,'0'-13'2,"0"0"0,0 1 243,0-1 0,-2 2 0,-1 1 549,-1 1-618,0 1 0,2 1 0,0 5 219,-3 9-336,1 2 1,4 15 0,0-3 0,0 5 0,0 3 0,0 4 0,0 1-76,0 0 0,0-2 1,0 4-1,0-4-64,0 0 0,0-7 0,0-5 0,0-2 225,0-2-72,0-2-9,0-7 1,1-1 0,2-8 0,3-2-1,1-4 1,2-5 103,-2-4 1,5-1-37,1-4-142,0-2 1,5 9 0,-5-5 0,0 1 0,0 5-237,-1 4 1,1 0 0,0 6 0,0 1 129,-1 2 1,1 7 92,0 2 1,-2 5-1,-1 2 1,-3 4 48,-1 1 1,2-3 40,-3 4 1,-1-6-68,-4 2 1,0-2 103,0-3 0,-2 0 1,-2-2-1,-4-3-63,-4-2 0,0 0 19,-1-5-357,0 5 0,-4-3 1,0 2-1,1-3 1,2-1-698,2 0 1,0-1-134,4-3 659,-4 2 468,11-3 0,29-24 0,15-6 0</inkml:trace>
  <inkml:trace contextRef="#ctx0" brushRef="#br0" timeOffset="80">3787 7880 8077,'17'-13'0,"0"1"0,0-1-13,-4 0 1,-5 0 204,1 1 1,-1 5-1,5 1 1,0 2 312,0-1 1,-5 1-244,1 4 0,-1 2 104,5 2-286,0 3 0,-1 7 1,1 2-1,0 2 0,-2 2 47,-2 3 1,1-1-1,-6-1-231,6 4 0,-9-6 0,3 5 0,-2-2 0,-2-5-289,0-3 510,0-1 152,0-6 0,0-3 171,0-8 1,0-5 22,0-8-465,0 3 0,0-11 0,0 0 1,1-3-1,2 1-77,1 5 1,2-3 89,-2 4-242,-2 3 1,9-1 0,-4 7-1,2-1 1,-1 2-1143,2 2 0,1 3 815,2 6 0,1 2 1,3 1 557,4 1 0,21 17 0,4 0 0</inkml:trace>
  <inkml:trace contextRef="#ctx0" brushRef="#br0" timeOffset="81">4450 7765 8077,'-4'-12'541,"0"-1"0,-2 2-129,2 2 1,2 2 878,-2 3-1103,3 2 0,-1 2-167,-2 9 1,3 4-1,-5 4 1,2 4 89,-1 3 0,1 1-157,4 1 0,0-1-26,0 1 1,0-1 0,0 1 0,0-2-186,0-3 0,4 2 237,1-6 0,5-2-241,-2-6 167,3-3 1,4-6 0,0 0-1,2-2 1,0-3-32,2-8 1,-4-6 454,6-6-323,-5-6 0,7 0 1,-6-5-1,-2 2 1,-1 0 206,-1 2 0,-4 0-108,-1 7 1,-5 5 766,1 3-326,-2 3-554,-2 7 0,-2 7-160,-2 8 0,3 5 0,-5 4 0,2 4 121,-1 3 1,1-2-154,4-1 0,0 0 32,0 5 0,0-2 0,0-3 1,0-4-103,0-3 1,2 3 216,2 0 1,3-4-12,6-5 1,1-5 0,3 1-1,3-4-42,-1-4 0,6-3 20,-4-6 1,3-5 121,1-3 1,1-5 0,-2-2-1,-3-2 95,-4 2 0,-4 1 65,-5 1 1,2 7 372,-5 2 1,-1 2 544,-4 3-1023,-6 5 0,3 1-60,-5 6 1,4 6-1,-3 2 1,1 5-256,3 4 0,-3-2 267,2 7 0,0-5-543,4 4 0,0-1 0,0 2 0,1-2-636,4-1 1,2-1 563,5-1 0,3-3-301,2 3 872,2-8 0,21-17 0,8-7 0,4-3 0,0 1 0</inkml:trace>
  <inkml:trace contextRef="#ctx0" brushRef="#br0" timeOffset="82">5241 7906 8077,'-9'0'-324,"1"0"1,3 0 1464,-3 0-232,5 0-248,-3 0-466,6 0 1,0-6 0,0-3 0,2-2 24,2-2 1,5-1-152,8-3 1,-2 3 0,5-3-1,0 3-83,0 1 0,-3 0-95,4 1 1,-5 5-58,1 2 43,2 4 0,-4 1 0,2 1 1,-5 5 62,-3 7 1,1 1-8,-6 7 0,0-4-57,-4 4 0,0-5 1,0 1 42,0-3 534,0-1-328,6-6 0,1-1 1,6-8-1,-1-2-17,1-5 1,1-8-37,3-4 0,2 1 339,2-1-339,-3 6 0,-1-8 0,0 7 1,-1 4-1,-2 3 149,-1 3 0,-5 2-255,1 4 1,-2 2 76,2 2-49,2 9 1,-5 2 0,2 6 0,-2 2-1,-2 1-217,0 2 0,0-2-216,-4-3 0,5 2 74,-1-6-122,0 0 1,-4-5 0,0 1-485,0 0 1,0-7 970,0-6 0,-34-57 0,13 19 0,0-1 0</inkml:trace>
  <inkml:trace contextRef="#ctx0" brushRef="#br0" timeOffset="83">4807 7472 8077,'-25'-17'0,"1"0"0,2 3 0,5 4 553,3-1 0,8 9 1,6-1-354,8 6 1,4 3-2231,5 2 2030,-3 4 0,56-16 0,-32 3 0,0 0 0</inkml:trace>
  <inkml:trace contextRef="#ctx0" brushRef="#br0" timeOffset="84">7013 7880 8077,'-8'-1'-32,"-1"-4"1,1-3-376,0-3 688,-3 4 1,10-5-1,-2 4 1,6-4-1,5 0 658,4-1-943,6 0 1,2-5-1,4-2 1,-1-1-1,-4-1 1,0 1 0,-4 1 43,0 3 0,-4 3-19,-3 1-37,-2 1 1,-12 0 0,-4 4 0,-5 5-1,-6 6 1,-5 5 0,-4 5-7,-4 4 0,3 3 0,1 5 0,4 1-107,0-1 0,8 5-295,5 0 331,0 0 1,13-9 0,2-1 0,9-2 0,10-4 0,7-4 0,8-6-12,5-2 0,6-9 168,8-6-106,-3 0 1,9-11 0,-5 3 0,-4-3 0,-4-3 66,-5-3 0,-2 3 56,-7-2 1,-6-3-141,-15 3 1,-6 0 0,-4 8-1,-6 4-116,-6 3 0,-2 7 99,-2 3 0,-4 2 177,0 2-69,-5 0 1,2 6-1,-4 2 1,1 4-1,3 2 77,2 3 0,1 1-43,4 3 1,5 2-31,-1-6 43,6 6 0,-2-2 1,5 7-1,0 2 1,0 0 81,0 1 0,5 2 179,4 5 0,-2 0-106,1 0 0,-1 2 0,3 1 1,-3 2 17,-1-2 0,3 1-147,-5-4 0,4 2 188,-3-10-302,-1 0 0,-4-5 0,0-1 76,0-3-366,0-8 65,0-7 137,5-17 1,-2 1 0,7-12-1,3-2 1,4-5-247,3-10 1,3 0 231,6-8 1,0-1-1355,5-8 1426,0-2 1,-2-1-1,-1 1 1,-1 0 0,-2 2-60,-3 4 1,-3 1 55,-9 13 445,3 2-137,-15 22 0,3 3 1,-8 12 9,-5 4 0,2 2-238,-1 5 0,4 7 319,-5 2 1,6 3 0,-1 2 0,3-1-519,1 1 0,0-1 207,0 1 1,1-5-167,3 0 0,3-5 0,6 2 0,1-1-109,3 0 0,3-6 139,6-6 1,3-4 9,1-1 0,6-7 1,-2-6-1,1-7-61,-1-4 1,1-1 207,-5-1 1,-2-5-72,-6-3 1,-1 2 0,-7-1 0,-4 2 252,-3 3 1,-3 5 24,-4 2 0,-1 11-145,-3 1 1,1 2 0,-6 3 0,1 2-73,1 5 0,-5 4-9,4 6 1,1 6 36,-2 2 1,5 3 0,-3 1 0,1-1-533,4-2 0,2 2-199,4-3 1,0-1 33,9 1 1,-2-7 0,10 0 0,2-5 611,1-3 0,7-2 0,3-4 0,3-6 0,1-2 0,1-9 0,-1-3 0,-1-6 0,-5 1 0,-6-1-354,-8 1 1,-5-3 520,-4 2 1,0-2 234,-4 6-167,-7 4 0,-5 4 0,-6 7 0,-1 1 1,-3 3 519,-4 2 1,-2 8-403,2 6 1,-3-1-328,3 5 1,-2 3 0,2 0 0,2 1-105,1 1 1,5-5-44,0 4 0,1-4 40,3 4 0,4-5 1,0 1-1,5-5-107,5-3 0,2 1 285,5-6 0,3 0-24,2-4 0,2-5 0,7-4 0,-2-2 153,-3-2 0,2 2-108,-6 2 0,4-2-5,-4 2-19,0 4 1,-4-5-112,0 6 0,-2 1-83,-2 7 0,-4 3 118,-5 6 1,0 0-102,0-1 0,2 0 1,0-2-11,3-2 1,5-5 26,-2 1 0,8-8 13,1-5 0,5-8 1,0-4-1,2-4-40,1-5 1,1-4 191,-1-9 0,-1 2-71,-2-5 0,0-1 0,-5-6 0,-3 1 188,-4 1 1,0-1 13,-6 9 0,1 1 182,-5 3 0,0 8 1,-2 6 168,-2 6 0,1 11-159,-5 3 0,3 7-50,-3 6-510,-1 1 0,1 16 0,-1-1 0,0 8 0,-3 3-58,-1 5 0,2 1-64,3-3 1,1 5-21,2-1-33,4 6 0,-5-8 1,6 2-1,2-2 1,2-3-295,4-3 1,5 0 360,4-9 1,3-2-124,5-10 363,1-6 1,4-1-1,1-8 1,0-2-1,0-6 43,-2-6 1,-3-3 47,0-7 1,-2 1 176,-3-1-140,-2 1 1,-11 1 0,-1 1-1,-1 3 1,-3 2 733,-2 2-749,-1 8 1,-1 2 329,-3 6-325,-4 0 1,-4 1-1,-1 5 1,0 5 0,0 6-60,1 3 1,3 0-270,1 1 0,5 2 102,-1-6-29,2 0 0,2 0 0,0 0 0,2-2 0,2 0-94,4-3 1,9-5 113,5-2 1,2-4-2,1-1 116,6 0 1,1-6-1,3-3 1,-1-7 0,0-5 39,-1-3 1,-2-2-9,-6 1 1,-1-1 42,-2 1 118,-4 5-108,-5-4 1,-12 17-57,-5 2 1,-6 15-27,-3 12-5,0 2 1,1 1 0,0 1-1,2-1 1,3-1-47,2-3 0,0 2 9,5-6 1,0 0 304,0-4-184,6-6 0,3-1 1,8-6-1,5 0 0,5-2 90,3-2 0,4-7 130,-4-6 0,1-7 189,-1-2-312,-3 1 1,-2-11 0,-9 5 0,-6 0-1,-6 0 155,-3 2 0,-2 2-447,-3 2 1,-9 6 0,-8 7 54,-9-1 1,2 11-1,-6 0 1,0 4-1,1 7-850,3 2 1,-1 8 135,1 2 0,0 3-944,5 2 1341,5 5 1,2-3 0,6 5 382,4-2 0,31 4 0,12-2 0</inkml:trace>
  <inkml:trace contextRef="#ctx0" brushRef="#br0" timeOffset="85">9793 7727 8077,'7'0'-1120,"4"0"2041,-2 0-599,-4 0 0,7 0 148,-4 0 0,-1 0 0,2-1 261,1-4-551,1 4 1,6-10-13,0 2 1,0-1 0,-4 0 0,0 2 540,-1-2 1,5-1-652,0-2 0,5 6-51,-5 3-18,0 2 0,0 2 0,0 0 0,0 0 0,-2 2-212,-2 2 1,2 4 37,-6 9 1,2-3-266,2 3 286,-6-2 0,0-3 0,-4 1 0,1 0 0,-1 0-1243,-1-1 710,-2-5-492,0-1 469,0-6 720,0 0 0,-12-34 0,-2-8 0</inkml:trace>
  <inkml:trace contextRef="#ctx0" brushRef="#br0" timeOffset="86">9512 7090 8077,'-31'-13'0,"4"-3"0,-3 3-188,3-2 0,8 13 0,2-2 1,2 3-1,1 2-387,-3 3 0,3 4 575,-3 4 0,3 1 0,-16 11 0,-4 3 0</inkml:trace>
  <inkml:trace contextRef="#ctx0" brushRef="#br0" timeOffset="87">8862 7306 8125,'-7'-5'0,"-4"2"428,2-6 46,3 6-319,1-2 1,12 5-1,6 0 1,8 1-94,7 3 1,6-2-526,9 2 0,2-1 1,7 0 462,4 1 0,5-1 0,9-2 0,-18-1 0,0 0 0,0 0 0</inkml:trace>
  <inkml:trace contextRef="#ctx0" brushRef="#br0" timeOffset="88">10596 7625 8125,'17'-4'0,"3"0"0,4 1 0,7 1 0,9 2-298,2 0 0,1 5 1,-3-1-1,1-1-39,1-2 1,-4-1 346,-4 0 1,-5-4 0,2-2 0,-1 1-11,-1-1 0,7-15 0,-4-1 0</inkml:trace>
  <inkml:trace contextRef="#ctx0" brushRef="#br0" timeOffset="89">2767 8747 8125,'-13'-5'-472,"0"-3"628,1 1 1,3-3-7,1 6-158,5 0 0,3 8 103,8 0 1,5 1-1,3-5 1,2 0 66,2 0 1,1 0-60,5 0-74,-1 0 1,5 0 0,1 0 0,2 0 0,2 0 0,3 0 0,5-2-42,4-2 0,2-2 1,4-4-1,2 2-38,4-2 0,5 0 0,4 0 0,-31 6 1,0 0 96,2-1 1,1 0 0,2-1 0,0 0-916,2 0 1,1 0 877,-3-1 1,0 1 0,1 1-1,1 1 1,-1 0 0,-1 0-18,2-1 0,0 0 1,2 2-1,0 0-30,-1 1 1,0 0 30,1-2 0,0 1 0,-7 2 1,0-1-1,1-1 0,0-1 1,1 0-1,-1 1 0,1 0 0,-1 0-7,0 1 0,1-1 0,1-2 0,-1 1 0,-4 1 0,-1 1 0,1-1 0,1 0-101,0 0 1,0 0-1,2-1 1,-1 0 104,0 2 0,-1-1 0,2-1 0,-1 0 122,-2 2 0,-1 0-110,1-3 0,1 0 0,3 3 1,0 1-1,0-2 0,0-1 9,-1 1 0,-1 0 0,4-1 0,-1 0-12,-3 1 1,-1 1 0,2 0 0,1-1-6,-1 0 0,0 1 0,1 2 0,1-1 2,0-1 1,1 0 0,0-1 0,0 0 0,-2 0 0,0 0 0,1 1 0,0-1-28,1 0 0,0 0 1,1-1-1,0 0 18,1 2 1,-1-1 20,-2-2 0,0 0 0,2 4 0,0 0 0,-1-3 0,0-1 0,3 1 0,0 0 0,2-1 0,1 1 42,-1 0 1,0 0 0,0 2 0,0-1-22,-1-1 0,0 0 0,-1 0 0,0 1 12,3-1 0,0-1 0,-1 0 0,0-1 0,1 2 0,0 1 0,-2-1 0,-1-1-9,0 1 0,-1 0 0,-1 2 0,0 0-79,-2-3 0,1 1 0,2 2 1,0 0 69,-2-2 1,-1-1-1,1 4 1,-1 0-1,-2-2 1,-2 0-1,2 1 1,0 0 19,0 0 0,0-1 1,3-1-1,-1 0-23,-1 2 0,-1 0 1,1-3-1,-1 1-23,-2 2 0,0 0 0,1-2 0,-1-1 0,1 2 0,1 1 0,1-2 0,0 1 2,2-2 1,-1 0-1,1-1 1,-1 0 20,-3 0 0,-1 0 1,0 0-1,1 0-39,-1 2 1,0 0 42,1 1 1,-1 0-1,28-1 1,-4 0 0,-3 1-1,-6 1 170,0 2 0,-5 0-121,-6 0 0,1-1-9,-9-3-12,-3 2 0,0-3 0,-7 5 1,-2 0-1,-5 0 238,-3 0-160,-7 0 1572,-1-6-1569,-6 5 1,-2-5-132,-2 6 1,1 0-221,-5 0 1,-1 0-317,-4 0 423,1 0 0,-1 1 0,0 2 0,-1 3 110,-3 1 0,-14 7 0,-9 6 0</inkml:trace>
  <inkml:trace contextRef="#ctx0" brushRef="#br0" timeOffset="90">2665 9461 6022,'7'-5'342,"-1"3"1,-6-5-588,0 3 37,0 2 0,1-8-86,3 6 294,-2 0 0,-8-2 0,-8-1 0</inkml:trace>
  <inkml:trace contextRef="#ctx0" brushRef="#br0" timeOffset="91">2614 9423 8037,'-13'0'-450,"0"0"0,5 0 584,-1 0 0,1 0 0,-5 0 348,0 0 0,2-1 0,1-2 772,2-2-1055,-1 1 1,4 4 0,5 0-32,7 0 0,11 0 0,6-1 1,6-2-109,2-1 0,4-2 0,5 3 0,3-1-67,1 1 0,-4 0 0,3 0 0,-3-1 54,-2 1 0,2 2-336,-7 1 50,-3 0 1,-1 0 0,-9 0 0,-4 0-1883,-3 0 1631,-7 6 220,-7 1 1,-4 4 0,-8-1-1,-2-2 1,-1 2 269,-4 2 0,-2-1 0,-9-2 0,-20-3 0,-12-1 0,-6-2 0,-1 1 0</inkml:trace>
  <inkml:trace contextRef="#ctx0" brushRef="#br0" timeOffset="92">2537 9487 8073,'-7'-6'0,"-4"3"0,3-5 0,2 3 419,2-3 1,2 4 311,2-5-366,6 1-314,7 1 1,2 1 0,5 6 0,0 0 0,0 0 118,2 0 0,-2 0-237,1 0 1,-1 4 27,2 0-70,2 6 1,-10-1-1,3 6 1,-4 4-1,-4 1-244,0 2 1,-8 4 256,-1 4 1,-7 2-101,-10 7 0,-5 4 12,-12 4 1,0-1 0,-9-1 0,3-3 182,2-5 1,3-1 248,5-11 1,2-4 970,11-12-693,0-3 1,11-6-181,6 0 1,1-5-163,8 1 0,-1 0 0,5 4 0,1-2 171,3-2 0,3 3-362,6-4 1,3 3-1,3-1 1,-1-3-122,0-1 1,4 4-51,-1-1 1,3-2-155,1 2 79,1-6 1,-2 7-1,-2-5 1,-1-1 0,0 1-1269,-1-1 1521,-2 6 0,-6-19 0,1 1 0</inkml:trace>
  <inkml:trace contextRef="#ctx0" brushRef="#br0" timeOffset="93">3430 9512 8096,'-13'0'-323,"1"0"0,0 2 1,2 3 279,2 8 0,1 1 0,-3 8 0,3 0 1081,1 2-933,-4 2 1,9 2 0,-4-1 0,4-3 0,1-1 238,0-3 0,0-6 338,0-6-314,0-5-302,0 3 1,4-20 0,2-5-1,0-3 1,1-5 0,0-2 4,3 1 0,-3-5 0,1-1 0,1-2-90,-2-3 1,3 5 109,-6 0-6,6 6 0,-4-3 0,2 7 0,-2 2 0,-1 7 1,3 6 12,-1 9 1,3 7-405,-6 10 232,6 3 0,-7 7 0,4 3 1,0 4-1,-2 1-175,1-1 1,3 2 212,-5-6 0,6-1 0,-2-5 0,2-2 41,-1-5 1,2-3 172,-3-1 0,4-6 141,1-3-229,-1-3 0,1-2 1,0-3-1,0-5 1,-1-4 273,1-4 1,0-2-387,0-7 58,-1-5 0,1 3 0,-2-6 0,-1-2 1,-1 1 43,1 1 1,0-2 122,-2 6 1,2 5 434,-6 4-268,1 5-673,-5 3 223,0 8 0,0 12 0,0 4 0,0 6 0,0 3-9,0 3 1,0 1 34,0 1-1,0 1 1,1-5 0,2 0 0,1 3 0,-1 2-154,-2-1 1,5 4 50,2-8 1,0-1-129,0 1 0,1-5 0,3 1 0,1-5-221,0-3 0,0-2-534,-1-3 668,1-2 0,4 3 0,1-5 372,2 0 0,19-45 0,-16 17 0,0-1 0</inkml:trace>
  <inkml:trace contextRef="#ctx0" brushRef="#br0" timeOffset="94">4412 9283 8036,'7'-2'-1439,"-1"-1"669,-1-1 770,-3 0 0,-19 10 0,-12 1 0</inkml:trace>
  <inkml:trace contextRef="#ctx0" brushRef="#br0" timeOffset="95">4335 9270 7469,'9'0'-854,"-1"0"1,-3 1 853,3 4 0,-4-3 0,5 7 0,-5-1 1,3 5-1,-1 0 0,-3 0 0,-2-1 0,2 24 0,0 9 0,0 4 0,1 0 0</inkml:trace>
  <inkml:trace contextRef="#ctx0" brushRef="#br0" timeOffset="96">4335 9806 8036,'0'12'-1775,"2"-3"2392,2-1 1,-1 1 28,5 4-376,-5-6 284,3-2-59,-6-5 0,0-1-281,0-3 39,0-3-225,0-6 0,0 4 0,0 1 0,0-2 0,-2-1 24,-2-2 0,-3 1 0,-6 4 0,1 4-53,-1 2 1,0 2 104,0 0-62,-5 0 0,2 7 0,-5 5 0,0 6 0,1 5 0,2 4 0,2 1 96,3 3 0,-1-4-123,10 3 1,0 0-1,4-3 1,1-3 43,3 0 0,8-6-63,5-1 0,5-4 30,-1-5 1,2-2 0,1-6 0,-1 0 1,0 0 1,4 0-166,-6 0 0,1-6-320,0-2 0,0-3 0,-5-1 0,-1 2-517,-2 2 0,-5 1 65,-1-2 909,-5-2 0,-20-2 0,-11-7 0</inkml:trace>
  <inkml:trace contextRef="#ctx0" brushRef="#br0" timeOffset="97">5661 9206 8029,'-8'0'-1957,"-1"0"2108,7 0 0,-5 0 442,2 0-307,4 0 1,-6 0 652,3 0-180,2 0 44,-4 0-655,6 0 1,6 0 0,3 0 0,2 0 0,2 0 0,1 0 0,3 0-297,4 0 1,3 0-1,2-1 1,-1-2-176,1-1 0,-1-1 0,1 5 1,-1 0-440,1 0 0,-1 0 69,1 0 405,-6 0 0,-3 2 288,-9 2 0,-42 20 0,-16 10 0</inkml:trace>
  <inkml:trace contextRef="#ctx0" brushRef="#br0" timeOffset="98">5572 9448 7802,'-7'0'-30,"1"0"493,6 0 1,2 5-255,2-1 0,0 0 1,8-2-1,3 0-40,4 3 0,2-1-146,4-4 0,5 0 0,1 0 0,1 0 42,-1 0 1,4 0-179,-1 0 0,2-1 0,-2-2 0,-5-2-188,-2 3 0,-7-4 27,-3 2 0,-4-2-11,-5 2 0,-3 2-33,-10-2 0,-2 3 71,-6 1-20,1 0 0,-1 0 267,0 0 0,-17 5 0,-4 2 0</inkml:trace>
  <inkml:trace contextRef="#ctx0" brushRef="#br0" timeOffset="99">8479 8977 8069,'0'-13'-121,"0"0"1,0 0 0,2 1 500,2-1 0,-2 0 1,2 0-1,-3 1 273,-1-1 0,0 0-387,0 0 0,-1 6-170,-3 3 0,2 4 0,-4 4-21,1 5 0,2 4-172,-6 4 128,7 2 1,-8 11-1,5 1 1,3 2-1,0 2 1,2 2-1,0 0-2,0-3 0,2 3 0,2-5 1,3 1-30,0-3 1,4-3 0,-2-3 0,1-3-993,-2-4 597,4-3 198,-5-1 1,0-7 0,-3-6 85,-3-7 142,-1-5 1,0-2 0,-1-2 0,-2-2 0,-2-2 69,-3-2 0,4-4-63,-4-4 0,1-2 1,-2-7-1,5 1-12,2 0 1,2-2-3,0-2 1,0-4-8,0-5 37,6 6 0,1 1 0,6 7 0,0 2 0,1 4 88,3 4 0,-2 6-110,7 12 0,-5 3 14,4 6-18,0 0 0,5 2 1,-2 2-1,-2 6 1,-2 6-17,-1 5 0,-4 3 14,-6 1 1,-4 1-139,-5-1 108,0 1 1,-1 1 0,-3 1 0,-6 1-1,-4-4-43,-3-2 1,-7-6-17,-2 4 1,-1-5-1,-5 1 1,-1-3-90,0-2 0,5 0-403,-2-4 0,5 4 221,4-4 1,8-1 333,9 2 0,65-18 0,-23 5 0,1 0 0</inkml:trace>
  <inkml:trace contextRef="#ctx0" brushRef="#br1" timeOffset="100">21804 8288 8268,'0'-13'139,"-1"2"1,-2 1 666,-1 2-740,-1 5 1,5-1 0,0 9 0,0 7 0,0 5 0,-1 4 330,-3 6-426,2-2 1,-3 12-1,5-3 1,0 3 0,0 1-490,0 0 143,0 1 1,0-5-1,0-2 1,0-1 374,0-2 0,17 3 0,4 1 0</inkml:trace>
  <inkml:trace contextRef="#ctx0" brushRef="#br1" timeOffset="101">24979 8263 8208,'0'-13'-91,"2"-4"1,2 0-1,4 1 1,2 2 0,0 1 112,-1 1 1,-1-1-1,5 0 1226,0 0-1008,-1 6 0,-4 3 0,-4 8 19,-3 5-213,-1 2 0,-1 8 0,-2 3 0,-3 5 0,-1 4 6,-3 2-165,5 1 1,-5 0-1,4-2 1,0 1 0,1 0-1,0 1 1,1-2-1640,0-2 1418,0-3 1,4-2 0,0 1 333,0-1 0,5-44 0,2-13 0</inkml:trace>
  <inkml:trace contextRef="#ctx0" brushRef="#br1" timeOffset="102">21689 8467 8211,'-12'-5'-803,"-1"0"912,0-2 1,5 4-1,1-3 1,2 2 21,7 0 1,5-1 0,10 5 0,4 0 40,3 0 0,12 0-206,2 0 74,14-5 1,-2 2 0,14-6 0,-29 5 0,2 0 0,3 0 0,2-1 81,4 1 0,2 0-196,3 3 1,2-1 0,2-3 0,1 0 0,3 3 0,1 0 0,2 0 0,1 0 0,1 0 0,1-1 0,0 1 0,0 0 0,-1 1 0,-1-1-42,0 2 1,-1-1-1,0-1 1,-1 0-1,4 0 1,-1-1 0,1 1-1,-1 0-367,0-1 1,0 0-1,-2 2 1,0 0 270,-4-4 0,-1 1 164,-2 3 0,-1-1 0,-2-3 0,0-1 0,-5 2 0,1 1 0,-3-1 0,0 1 0,-3 0 0,-2 0-22,-1 0 0,-2 0 1,28 2-1,-7-5 1,-4 2-9,-9 0 1,-8-2 66,-16 2 0,-3 1 62,-5-5-58,0 5 1,-6-9 0,-4 5 348,-6 0 1,0-3-246,-5 6 226,-1 0 1,-5 0 0,-2-1-1,-1 3 1,2-1-283,1-2 1,1 4-37,0-3 0,5 2-21,-1 2 17,6-5 0,-2 2 0,5-6 22,0-1 1,0 3-23,0-1 1,0 4 279,0-5-63,0 6 0,0-8 1,1 4 455,3 0-415,3 1 1,6 6 25,0 0-211,0 0 1,-1 2 0,1 2 0,0 4 0,0 4 111,-1 0 1,3 7-284,2 2 1,-7-1-48,2 1 1,-3 0 0,-1 5 0,-3-1-320,-4 1 0,-12 1-47,-6 3 0,-13-4 509,-8 4 0,-18-17 0,-19-6 0,-3 0 0,14 0 0,0-1 0,0 0 0,0 1 0</inkml:trace>
  <inkml:trace contextRef="#ctx0" brushRef="#br1" timeOffset="103">22251 8237 8211,'0'-14'-120,"0"-2"1,0-1-1,0 2 568,0 1-504,0 7 0,-6 7 0,-4 8 0,-6 3 82,-5 2 1,-9 6 44,-4 2 1,0 3 0,-3 3 0,-2 1 149,-1 2 1,5 0-56,1-5-101,5 1 1,2-1-1,8-1 1,2-2 0,7-5 52,8-3 1,9-7-156,10-3 37,9-3 0,2-1 1,6 0-1,3 0 1,3 0-1,2 0 1,-1 0-288,-1 0 0,-6 0-63,0 0 0,-6 0 0,2 2 1,-3 1 349,-1 1 0,-1 0 0,1-4 0</inkml:trace>
  <inkml:trace contextRef="#ctx0" brushRef="#br1" timeOffset="104">22965 7651 8221,'0'-19'-115,"0"4"0,0-5 1075,0 1-760,0 2 1,0 12-237,0 5 1,0 7-1,0 8 1,1 4 41,3 1 1,-2 5 0,2 5-1,-3 0-52,-1 1 0,0-4-390,0 2 237,0 4 1,0-6 0,0 3 0,0-3 0,0-3 0,0-2 0,0-2-1170,0-1 1368,0-2 0,0-44 0,0-10 0</inkml:trace>
  <inkml:trace contextRef="#ctx0" brushRef="#br1" timeOffset="105">22965 7842 8221,'0'-9'-131,"0"1"0,0 4-110,0-5 1,1 2 0,3-3 290,5 2 1,2 5 0,3-3 0,3 2 97,4 0 0,-1-1 0,2 4 0,-1-2-210,-1-1 0,4-5 0,-4 4 1,-1-2 46,-2-3 1,-2-2 0,-4 0 100,-3-1 1,-2 0 0,-6 0 0,0 1 257,0-1 1,0 0-117,0 0 49,0 6 0,-1-3 1,-4 6 482,-3 1-715,2 2 0,1 2 0,5 4 0,-2 3-63,-2 3 1,2 4-9,-2 2 1,3 2 0,1 7-1,0-1-14,0 1 0,1-2-229,3-3 0,-2 3-136,2-2 107,3-4 0,-4 5 1,4-6-1,0-2 1,-1-1-1340,0-1 1637,3 0 0,16-29 0,9-6 0</inkml:trace>
  <inkml:trace contextRef="#ctx0" brushRef="#br1" timeOffset="106">23666 7587 8221,'0'-20'0,"0"-3"241,0 6 0,0-4 551,0 4 116,0 6-810,-6 5-71,5 12 0,-9 1 0,4 7 1,-1 3-1,-4 6 42,-5 5 0,2 0 0,-4 6 0,1 2-123,0 1 0,-5 5-286,5 1 183,-5-7 0,8 0 0,-3-5 1,4 0-1,3 0-449,1-2 1,7-7 342,-3 0 0,4-7 1,1 2-1,0-3-932,0-1 1195,0-6 0,17 5 0,4-5 0</inkml:trace>
  <inkml:trace contextRef="#ctx0" brushRef="#br1" timeOffset="107">23691 7918 8221,'6'-21'67,"3"0"1,2 1 170,2-1 1,4 0 67,0 8 1,4 1 0,-4 10 0,0-3 29,1 3 1,-4 2 52,3 4-421,-8 3 1,-2 6-1,-4-1 1,1 1-1,-2 1-116,-5 3 0,-4-1 0,-6 4 0,-1 0 98,-3-1 0,1 1-155,-5 1 214,5-2 0,-2-6 0,7-1 0,1 1 1,3 0 314,1 0-51,2-1-177,4-5 0,2-1 0,6-6 0,7 0 1,6-1-13,6-4 1,12-2-233,-1-5 0,3 0 0,-3 2 0,0 2-125,1-2 1,-3 0 10,-2 2 1,-4 0-494,-9 4-68,-2 3 608,-12-5 0,-7 6 15,-9 0 1,-2 0-43,-2 0 1,1 0 0,-3 0 241,-2 0 0,-14 0 0,-8 0 0</inkml:trace>
  <inkml:trace contextRef="#ctx0" brushRef="#br1" timeOffset="108">28754 6784 7844,'0'-13'-296,"1"0"1,2 0 0,1 1 0,-1-1 631,-2 0 0,-1 5 0,2-1 0,1-1 137,1-1-278,0-2 1,-3 0 0,2 1 66,2-1 1,-1 4-106,-4 1 1,1 5 0,2 0-92,1 6 0,1 10 0,-5 9 0,0 5-3,0 3 1,-5 10 0,1-2 0,1 3-30,2 3 0,1 1-336,0 6 169,0 6 0,0-5 0,0 4 0,1-5 0,2-5 0,3-2 0,-1-3-625,1-2 1,-2-8 376,-4-10 0,0-10 1,0 2 380,0-1 0,-62-30 0,23 7 0,0 0 0</inkml:trace>
  <inkml:trace contextRef="#ctx0" brushRef="#br1" timeOffset="109">25693 7166 7716,'-1'-7'-1504,"-2"1"1441,-1 1 0,-2 3 43,2-2-45,2 3 0,-7-1-63,4-2 112,-5 2 0,8-3 16,-7 5 0,1 11 0,-5 3 0</inkml:trace>
  <inkml:trace contextRef="#ctx0" brushRef="#br1" timeOffset="110">25617 7153 6848,'0'-7'1871,"0"-4"-1880,0 9 138,0-3-105,0 5 0,0 1 0,0 3 0,0 5 0,0 2 0,0 2 0,0 1 26,0 3-171,5 3 0,-3 6 1,4-1-1,-2 2 1,1 1-1,1 2 1,1-2-737,0-1 1,-2-1 394,3-1 462,-5-5 0,20-7 0,-2-7 0</inkml:trace>
  <inkml:trace contextRef="#ctx0" brushRef="#br1" timeOffset="111">25732 7243 8229,'-13'-2'0,"0"-1"-358,0-1 1,2-2 0,1 4 456,2-3-115,5 1 1,-2 4 51,10 0 0,2 0 0,6 0-46,-1 0 1,5 0 58,0 0-39,6 6 1,-3-5 0,5 3 0,2-2 0,3-2 0,5 0 0,6 0 111,6 0-124,3-6 1,12-1 0,6-4 0,-31 6-1,0 0 1,2 1 0,0-1 0,1 0-1,0 0 1,3 0 0,1-1-26,2 0 0,0-1 1,1 1-1,1 0 35,1-1 1,0 1-13,-2 2 1,1 1 0,-4-2 0,1 0 0,-1 2 0,1 0 0,0 0 0,1-1 0,0 0 0,0 0 0,0 0 0,0 0 0,-1 2-1,-1 0 3,0 1 1,-1 1-1,-3 0 1,-1 0 0,1 0 1,1 0 0,-1 0-1,1 0 1,-4 0 0,1 0 0,30 0-17,-6 0 1,-8 0-175,1 0 1,-3 1 174,-1 3 0,-7-2 1,-4 2-1,-6-2-27,-3-2 0,3 0 17,-4 0 0,-5 0-9,-3 0 48,-7-6 1,4 4-1,-7-2 1,0 1-13,-4-1 97,-2 3 159,-6-5-286,0 6 1,-1-4-553,-4 0 428,-2-1 1,-6 5-358,1 0 509,-1 0 0,0 0 0,-11-5 0,-3-2 0</inkml:trace>
  <inkml:trace contextRef="#ctx0" brushRef="#br1" timeOffset="112">28345 6962 8215,'0'-13'0,"0"1"0,0-1 151,0 0 0,0 0 277,0 1 0,2 4-546,2 4 0,3 3 2,6 1 130,0 5 0,-1 3 1,1 4-1,0 1 1,1 1 11,3 3 1,-3-1-151,3 5 1,-7-1-69,-1 1 114,-6 3 0,2-4 0,-5 6 0,-3-1 0,-7 1-500,-11-1 1,-11 1 76,-15-1 501,-6 1 0,7-15 0,-10-1 0,-2 0 0,-3 1 0,0-1 0,-1 1 0</inkml:trace>
  <inkml:trace contextRef="#ctx0" brushRef="#br1" timeOffset="113">26267 7064 8215,'0'-14'0,"1"-2"0,2-1 0,2 2-70,-1 1 0,-6 2 0,-2 7 59,-4 9 1,-9 3 14,-5 10 1,-3 3 0,-5 1 0,-2 3 42,-1 2 0,-2-1 19,5 1 1,-1-5 0,2 0 0,1 0-51,4-1 0,0 3 49,7-6-57,5-6 1,5-1 0,5-4-1,-1-1 1,4 1 0,8-3-54,6-2 1,1-1-3,5 0 1,0 0-1,6 0 1,2 2-342,0 2 0,2-3-12,-1 4 1,-3 0 264,3 0 1,2 0-1,2-1 1,5 4 134,3-1 0,3 1 0,7 1 0,5-2 0,0 0 0</inkml:trace>
  <inkml:trace contextRef="#ctx0" brushRef="#br1" timeOffset="114">27223 7396 8215,'0'-17'71,"0"0"1,0 0 98,0 4 1,-1 4 0,-2 1 99,-1-2 0,0 3 217,4-2-101,0 6-506,0 9 74,0 3 1,-2 15 0,-1-3-1,-1 2 1,1-1 0,2 1-1,1 3-178,0 2 0,0 2 0,0-5 0,0 1-146,0-1 0,0-1 1,0-1-1,0-2-228,0 2 1,0-5 597,0-1 0,0-3 0,11-29 0,3-8 0</inkml:trace>
  <inkml:trace contextRef="#ctx0" brushRef="#br1" timeOffset="115">27211 7549 8215,'0'-13'-244,"0"4"-241,0 1 0,0 4 133,0-5 0,5 6 522,4-1-105,2 3 1,6 1-1,2 0 1,0 0 0,4-2 71,1-2 1,2 3 0,-1-5 0,1 0-83,-1-2 0,-1 1-19,-3-2 1,2 1-1,-6-5 1,-3-1 8,-4-3 0,-4 1 102,-6-5 1,0 5-81,0-1-28,0-3 0,-6 8 0,-2-3 0,-4 6 1,1-1 477,3-2 1,-4 5-19,4 3-171,2 3-316,-5 1 1,9 5 0,-2 4 0,3 2 0,1 2-84,0 0 1,0 5 77,0 3 0,0-1 82,0 1-149,0 1 1,0 3 0,0 1 0,0-2 0,0-2-259,0 0 0,4-3-30,0 3 1,2 0 142,-2-5-88,3 6 1,2-9 0,-1 3 0,2-3-1,1-1 293,2 0 0,6-17 0,0-5 0</inkml:trace>
  <inkml:trace contextRef="#ctx0" brushRef="#br1" timeOffset="116">27848 7434 8215,'0'-13'-184,"0"0"-186,0 1 697,0-1 1,0 0 0,2 2 475,2 2-631,-3 4-193,5 5 1,-6 5 0,-1 4 0,-4 3 0,-3 5 152,-4 5 1,0 3-1,-1 4 1,-1 2 57,-3 1 0,3 1-243,-3 1 1,-2 6-1,2-5 1,2 0-62,0 2 0,-2 0-105,0 1 0,2-1-385,6-3 398,-2-3 1,8-5 0,-4-2 0,1-1 0,4-4-506,0 0 1,2-6 710,0-5 0,34-39 0,9-6 0</inkml:trace>
  <inkml:trace contextRef="#ctx0" brushRef="#br1" timeOffset="117">28014 7791 8215,'0'-20'0,"4"2"0,2 5 0,1 0 118,3 0 0,1 1 0,2-1 0,1 2 515,3 2 1,-3-1-460,3 6 0,2 0 0,-2 4-149,-2 0 1,-1 5 0,-2 4 0,-4 2-87,-3 2 1,-4 1 0,-1 3 0,-1 4-25,-4 3 1,-2-2-1,-6-1 1,1 0-238,-1-1 0,0 3 193,0-6 165,1 5 1,-1-8 0,0 2 0,2-5 0,1-2 274,1 1 1,5-5-226,-4 0 0,6-4-44,2-1 1,7 0-1,10 0 1,5-1-22,2-4 1,1 3-131,1-7 1,-1 5 109,1-5-58,-1 7 0,1-8 0,-1 5 1,-1 1-1,-2 0-134,-5 0 1,-3-1-11,-2 5 0,-3-4-165,-1 0-40,-5 0-30,3 4 0,-7 0 66,-4 0 370,4 0 0,-27 0 0,-1 0 0</inkml:trace>
  <inkml:trace contextRef="#ctx0" brushRef="#br1" timeOffset="118">23615 1326 6986,'7'-7'113,"4"3"1,6 1-1,5 0 1,3-1 156,3 1-384,8-4 0,-4 6 0,7-5 0,-3 2 114,-2-1 0,0-2 0,3-1 0,1 1 0,-1 0 0</inkml:trace>
  <inkml:trace contextRef="#ctx0" brushRef="#br1" timeOffset="119">23768 5355 8129,'14'0'-462,"2"0"462,1 0 0,18-11 0,15-8 0,1-2 0,2 0 0,1 0 0,0 0 0</inkml:trace>
  <inkml:trace contextRef="#ctx0" brushRef="#br1" timeOffset="120">23806 1492 7794,'0'-9'-631,"0"1"700,0 5 66,0-3-96,0 6 0,0 6 0,0 3 0,0 3 1,0 5-1,0 5 0,0 2 37,0 1 1,0 2-1,0 3 1,0 4-59,0 3 1,0 11 0,0 3 0,0 1-15,0 1 0,0 2 49,0 0-43,0 12 1,-4-12 0,0 7 0,1-2 0,1-2-1,2 4 1,0 2-13,0 0 1,0 2 0,0-8 0,0 2 54,0-1 0,0 0 0,-1 1 0,-2-1-6,-1-3 0,-2 4 0,3-4 1,-1 2 13,1 3 0,-2-4-54,0-2 1,1 2-1,4 0 1,0-1 12,0 1 0,0-2-20,0-4 0,0 0 1,0 2-1,2 1 13,2 1 0,-3 0 13,3-4 0,-2 0-1028,-2 0 1003,6 6 0,-5-9 1,3 3-1,-2-1 1,-2-2-53,0-2 1,4 7 50,0-6 0,2 1 9,-2-6 0,-1-2 1,4 2-1,0-2 26,0-2 1,-4-4-27,1 0 1,2-5 19,-2 0 1,0-3 0,-4-3 0,0-4-26,0 0 0,0-2 958,0-4-1093,0-6 1,0 4-310,0-2 345,0-4 268,0 1-219,0-17 1,-1 3-58,-3-4 1,1-1 50,-6 4 1,5-2 0,-3-2 0,0 2 40,0 3 1,0-4 47,-2 4 0,-1 1-130,6-2 264,-6 6 1,3-8 365,-6 2-482,6 4-62,2-1 70,-1 6 0,5 6 0,-4 2 0,4 4 0,1 2 80,0 3 0,1-2-101,4 7 0,-3-1-48,7 4 0,-1-1 1,5-1-1,0-3 70,0-2 1,-1-1-4,1-4 0,1-2 18,3-2-86,-3-3 0,5-6 0,-6-3 0,1-4 1,1-7 18,2-5 1,0-8 28,-4-7 1,0-4-1712,0-5 1670,-1 4 0,-7-16 0,-3-8 0,1-2 0,0 0 0</inkml:trace>
  <inkml:trace contextRef="#ctx0" brushRef="#br1" timeOffset="121">23997 1530 8183,'-12'-7'-429,"-1"1"0,0 6 0,-1 0 0,-2 2 437,-1 2 0,0 5 0,3 6 0,-1 4 110,-2 0-69,0-3 1,2 8 0,0-4 0,-1 1 0,4-1 0,3-2 0,2-3 618,0-6-396,4 3 0,-3-12 0,6 0-174,0-7 0,0-6 1,0-3-1,0-2-23,0-2 0,2 3 0,1-3 0,1 2 0,-1 2 1,0-2 0,-1 1-52,3 1 0,-1 6 0,-3 3-226,4 2 0,2 2 146,5 7 46,1 3 0,0 10 0,0 2 0,1-1 0,1 0 0,4-1 1,1 0-101,2 0 1,-2-1-1159,1-8 571,6 4 697,0-11 0,38-29 0,-31 7 0,0-1 0</inkml:trace>
  <inkml:trace contextRef="#ctx0" brushRef="#br1" timeOffset="122">22926 2219 8183,'-5'-13'-65,"3"0"0,-3 0 0,0 1 0,1-1 1645,1 0-1585,-4 0-33,6 6 1,-5 7-1,6 9 1,0 4-1,0 2-170,0 2 133,-6 6 0,5-2 1,-3 7-1,2 4 0,2-1-979,0 0 869,0 4 1,0-3 0,0 2 0,0-5 0,0-2-1,0-1 185,0-1 0,12-28 0,2-7 0</inkml:trace>
  <inkml:trace contextRef="#ctx0" brushRef="#br1" timeOffset="123">22926 2372 7837,'0'-9'-1234,"0"1"1211,0 5 1,0-4 50,0 3 0,2 2 1,2-2-6,4 2 0,4-2-28,1 0 33,-1 0 0,2-1 0,2 0 0,1-2 0,0-2 161,1 2-108,-3-4 1,3 4-1,-5-6 1,0 0 0,-2 0-1,-1 1 1,-3-1 343,-1 0 1,-1 2 24,-1 2 1,-2-2-6,2 3 0,-4 2-246,-4 2-363,2 2 161,-9 8 1,8 2 0,-4 9 0,2 5-1,0 2-48,0 1 1,3 1 7,-2-1 1,3 1-459,1-1 301,0 1 0,0 3 0,0 1 0,0-1 0,0-3-507,0 0 1,4-6-214,0-3 920,6 3 0,3-12 0,7 3 0</inkml:trace>
  <inkml:trace contextRef="#ctx0" brushRef="#br0" timeOffset="124">9563 8773 7981,'0'-9'-171,"0"1"0,0-2 0,0-2 1,0 0-1,0-1 353,0 0 1,5 0 0,-1 1 146,-1-1 0,-2 0 0,-1 0 63,0 1 1,0 3-164,0 1 1,-1 5-118,-4-1 0,3 2 1,-7 2-1,-2 2-98,-5 2 1,1 6-120,-7 11 138,1 0 1,-5 18 0,0-1 0,-3 9 0,-1 6 0,2 8 0,1 4-23,14-31 0,1 0 0,1 3 0,2-1 0,-8 32 0,4-3-45,5-4 0,3-2 1,10-9-1,5-8-65,5-5 1,5-13-85,5 2 1,5-5-1,1-1 1,1-6-403,-1-4 0,4-7 60,-1 1 0,3-2 525,1-2 0,6-23 0,2-5 0</inkml:trace>
  <inkml:trace contextRef="#ctx0" brushRef="#br0" timeOffset="125">10112 8632 8049,'0'-18'-1,"-2"2"1,-1-3-1,-2 2 1221,-2 5-533,4 0 0,-3 12-615,6 0 1,-4 7 0,0 10 0,1 4-13,1 3 1,2 1-38,0 1 0,0 5 0,0 2 1,0 1-423,0 0 0,0-2 8,0 2-124,0 3 0,0-10 0,2 3 0,1-3 515,1-2 0,11-22 0,0-6 0</inkml:trace>
  <inkml:trace contextRef="#ctx0" brushRef="#br0" timeOffset="126">10061 8824 8049,'-5'-13'0,"1"0"0,0 5-151,4-1 0,1 6 1,3-2-1,6 0 236,6 1 1,4 0 0,5 3 0,1-2 62,-1-2 1,6-3 0,2 2 0,0 1-147,-4-1 0,3-4 0,-3 2 0,0-4-36,-2-1 1,-8-1-197,-2-3 289,-2 3 0,-7-6 1,-1 5-1,-1-2 0,-3 1 1,-3 2-1,-5 1 420,-3 0 1,-3 5-302,-2-1 0,0 5 0,0-3 0,1 1 210,-1 4 1,4 0-170,1 2 0,1 2 0,-2 2 1,4 4 155,-1 4 1,4 0-381,-2 1 0,3 6 243,1 2-272,0 3 1,0 1-1,0 1 1,0-1-1,0 1-34,0-1 0,1 1-118,3-1 0,-2 1 0,4-2 0,-2-1-506,0-2 1,5-1 64,-5 1 0,6 2-847,-2-6 890,-2 0 584,5-5 0,-4 1 0,6 0 0</inkml:trace>
  <inkml:trace contextRef="#ctx0" brushRef="#br0" timeOffset="127">10061 9193 8049,'-13'0'0,"0"-1"-111,0-3 164,6 2 1,2-2 491,5 8 0,1-2-276,3 2 1,5-1-1,8 0 1,4 1 24,3-1 1,3-2-19,3-1-234,8 0 1,7-4 0,6-2 0,0-1 0,0-3-1,0 0 1,0 0-193,0 2 0,-1 1-8,-3-2-80,-9-2 0,-8 10 0,-9-4 0,-5 5-1504,-7 5 1493,-3 2 0,-7 5 0,-5 1 0,-7 0 1,-7 1 248,-4 3 0,-16 8 0,-7 4 0,-5 5 0,0 0 0</inkml:trace>
  <inkml:trace contextRef="#ctx0" brushRef="#br0" timeOffset="128">10124 9653 8049,'-8'-12'0,"-1"4"0,6-4 379,-1 4 1,3-3 23,1-2 0,1 0 293,3 0-510,4 1 0,9 0 1,1 2-1,2 2 1,2-1 140,3 2 0,0 1-300,1 6 0,-5 0 0,-1 2 0,-2 4 261,-2 6 1,-8 7-692,-4 6 0,-4 2 25,-4 3 90,-9-3 0,-6 10 0,-7-5 0,1 2 0,0-1-46,4-2 1,-3-1 185,3-5 594,2-5 0,1-1 0,7-7 206,2 1 1,9-6-474,9-3 1,8-4-116,4-4 1,3 1-1,3-4 1,1 0-133,2 0 0,5 3-409,-1-5 0,2 6 101,-2-1 0,3-1 0,-3-1 1,1 0-1006,-1 1 0,6-5 1381,-6 1 0,17-42 0,-28 20 0,1 0 0</inkml:trace>
  <inkml:trace contextRef="#ctx0" brushRef="#br0" timeOffset="129">11042 8467 8101,'-5'-13'-104,"3"0"1,-2 0-1,3 1 1,1-1 1041,0 0-151,0 0 1,0 1 616,0-1-1205,0 6-108,5 1 0,-2 8 1,6 2-1,1 6 0,1 5 1,3 7-1,2 3 153,1 5 0,4 8-101,-4 9-165,6 2 0,-9 14 1,1 6-1,-9-30 1,-2 0-1,-1 4 1,-3 1-1,-1 2 1,-2 1-1,-4 3 1,-2 1-140,-4 1 0,-2 0 1,-2 3-1,-3 0 1,-4-4-1,-2-2 0,2-3 1,-1-1-224,-1-5 1,-1-1 0,-1-3-1,-2-2 1,2-4 0,0-1-1,0-1 1,-1-2 383,1-2 0,-1 0 0,-22 21 0,5-5 0,-3-2 0,0-2 0</inkml:trace>
  <inkml:trace contextRef="#ctx0" brushRef="#br0" timeOffset="130">12789 8288 8137,'-18'20'0,"-12"4"0,-8-3 0,-5 4 0,-6 3 0,-2 2 0,0 1 0</inkml:trace>
  <inkml:trace contextRef="#ctx0" brushRef="#br0" timeOffset="131">12126 8747 8063,'-7'13'-921,"1"0"494,6-1 0,6-4 0,3-4 661,2-3-142,-4-6 194,4 3 1,-9-9-100,2 2 0,-4-1 1,-3 0-159,-1 2 0,-2 4-104,2-5 134,3 6-91,-5-8 1,6 8-26,0-5-17,0-1 1,1 1-351,4-1 0,-3 6 424,7-1 0,11 8 0,7 3 0</inkml:trace>
  <inkml:trace contextRef="#ctx0" brushRef="#br0" timeOffset="132">12152 8747 8063,'-13'0'-305,"2"-1"0,1-2 0,1-1 698,-1 1 0,3 1 0,-1 2 133,-2 0-423,4 0 1,2 0 0,8 0 0,5 0 134,2 0 1,9 0 34,5 0-221,1 0 0,11-4 0,-2-1 1,5-1-1,2-1 0,1 1 1,-1-1 22,1 0-1,-1 4 1,-5-1 0,-3 1-325,-4-1 1,-3 2-1,-3-2-387,-3 3 0,-8 2 53,-9 3 1,-4-1-304,-4 6 713,-3-6 0,-7 6 1,-2-4 173,-1-2 0,-23 4 0,-1 0 0</inkml:trace>
  <inkml:trace contextRef="#ctx0" brushRef="#br0" timeOffset="133">12458 8492 8063,'-13'-13'0,"0"-4"235,0 0 1,5 5-1,-1 5 1024,0 1-686,3 2-373,0 4-104,6 5 0,-1 2 1,-2 8-1,-1 2 1,1 4 135,1 3 1,2 6-1,0 2 1,0 4-6,0 3 1,0 2-288,0-2 1,0 3-214,0 1 193,6 5 0,-4-10 1,3 2-1,-1-8 1,1-3-406,-2-5 0,-1-7-1209,3 0-37,-4-9 1731,5-8 0,5-46 0,3-17 0</inkml:trace>
  <inkml:trace contextRef="#ctx0" brushRef="#br0" timeOffset="134">13529 8441 8062,'0'-20'-35,"-2"3"0,0 3 0,-3 1 426,2 1 0,-4 6 0,0 6-97,0 7 0,0 9 0,4 3 1,-1 4-48,1 4 1,2 7-202,1 0 1,0 3-1,0 1 1,0 0-30,0 1 0,1-1-168,3 0 60,-2 0 0,5-5 0,-4-3 0,1-5 0,-1-3-161,-2-5 118,5-3 1,-5-9 190,4-5 1,-4-2-112,-1-11 1,-4 1 0,-2-7 0,-1-1-113,-3 0 0,3-1 133,-1-5 0,3-4 23,-3 1 0,4-5 0,-4 1 0,3-2 33,2-5 0,2-1 153,1 3 0,1-2-211,3-3 110,3 4 1,10-4 0,2 9 0,1 5-1,1 3 173,-1 5 0,7 4-204,-6 8 0,6 4 63,-6 5-275,-3 0 1,5 5-1,-6 4 1,-1 2 0,-4 2-497,-3 0 1,1 1-27,-6 3 0,0 1 8,-4 3 682,0 4 0,-22 23 0,-7 13 0</inkml:trace>
  <inkml:trace contextRef="#ctx0" brushRef="#br0" timeOffset="135">13567 8683 8062,'-13'0'-47,"1"0"0,-1 0 295,0 0 0,5 0 0,-1 0 787,-1 0-789,4 0-245,6 6 1,9-4 0,7 2 0,2-3 0,3-1-471,6 0 258,-1 0 1,9 0 0,-4 0 0,0 0 210,1 0 0,31 23 0,-29-9 0,0 0 0</inkml:trace>
  <inkml:trace contextRef="#ctx0" brushRef="#br0" timeOffset="136">13899 8977 8062,'-9'-14'71,"1"-3"1,5 2 52,-1-2 1,2 3-72,2 1 1,2 5-1,2 1 1,4 0 794,4 0 0,0 4-595,1-1 0,0 2 1,0 2-1,-1 2-451,1 2 1,0 3-86,0 6 203,-6 5 0,3-2 0,-6 6 0,-1 4 0,-3 4-449,-5 2 406,-2-3 0,-5 2 1,-1-6-1,0 1 0,0-2 174,1-3 1,-1-3 0,2-5 0,1-1 1174,1-4-246,6 3-747,-2-9 0,5 2 1,1-7-1,3-2 208,5-3 0,6 1-160,2-1 1,6-2-378,-2 6 1,3-5 0,0 5 0,-1 1-67,-2 2 0,-1-4-637,1 1-565,4 0 713,-11 4 1,3 1-889,-9 4 1120,-2-4 0,-8 9-208,-2-6 331,-3 0 1,-1 1 295,-1-1 0,-22 6 0,-10-3 0</inkml:trace>
  <inkml:trace contextRef="#ctx0" brushRef="#br0" timeOffset="137">14804 8250 8060,'0'-13'-101,"4"-4"0,0 0 1,-1 2-1,0 0 1,0 3 741,1-1-277,0 0 0,-4 0 0,0 1 749,0-1-1083,0 6 0,-5 1 0,-5 9 0,-4 5 0,-5 9 0,-1 8 0,-2 4 69,-2 5 0,-3 13 1,-2 7-1,-2 5-102,15-27 0,0 2 1,1 1-1,1 2 1,-1-1-1,1 2 0,0 0 1,2 1-17,1 2 0,1-1 0,1 0 0,1 0 0,3-4 0,1 0 0,1 30-57,6-5 1,4-5 0,8-10 0,2-5-52,4-5 1,-1-5 0,1-6 0,0 1-246,-1-1 0,4-5 1,-3-3-1,3-3-290,2-1 0,5-1 140,3-4 522,-3-2 0,29-23 0,1-5 0</inkml:trace>
  <inkml:trace contextRef="#ctx0" brushRef="#br0" timeOffset="138">15467 8212 8070,'-6'-17'10,"-1"-2"1,-1 2 109,-1 3-63,6 4 286,-2 10 0,5 2 0,0 2 1,0 6-1,0 5-63,0 7 1,-5 2 0,1 3-1,1 1-69,2 2 0,-3 1-310,-1-1-97,1-4 1,4 10 0,0-5-1,0 0 1,0 0 0,0-2-1,2-2-1131,2-2 0,-3-1 713,4-2 614,2-4 0,11-22 0,9-5 0</inkml:trace>
  <inkml:trace contextRef="#ctx0" brushRef="#br0" timeOffset="139">15441 8428 8114,'0'-12'-493,"0"-1"-832,0 0 1443,0 6 1,8-3 0,3 6 0,6 1 247,3 2 1,1-4-222,4 1 0,1-4 0,1 2 0,1-1-19,2-3 0,4-1-195,-4-2 135,-1 0 0,-4-5 1,-4-2-1,-4 0 0,-3 2 232,-1-1 1,-6 5 0,-3-3 53,-3 3 0,-2 1-38,-3 0 0,-3 6-63,-6 3 0,-4-2 0,0 2 0,1 1 29,2 2 1,0 7-124,-3 2 1,3 3-240,-3 2 129,3 6 0,1 0 1,0 7-1,0 1 1,2 3-1,3 4 1,-2-2-105,5 2 1,1-4-494,4 4 334,0 0 1,0 0 0,2-1 0,2-2-1,4-3-937,4-1 0,0-6 246,1 0 1,0-5 906,0 1 0,-12 3 0,-2 0 0</inkml:trace>
  <inkml:trace contextRef="#ctx0" brushRef="#br0" timeOffset="140">15174 8989 8114,'-13'-4'0,"0"0"0,0-6 0,6 9 0,9-5 0,11 6 0,8 0 244,7 0 1,6-1 761,9-4-712,2 4 1,7-6-1,2 4 1,3-3-1,0 1 537,-1-1-977,5-4 0,-8 7 0,-1-4 0,-8 1 0,-10 2 0,-7 0-558,-6 0 0,-4 1 357,-8 7-121,-4-2 0,-10 10 0,-5 0 1,-4 5 467,-3 2 0,-12 5 0,-5 2 0,-1 5 0,1-1 0</inkml:trace>
  <inkml:trace contextRef="#ctx0" brushRef="#br0" timeOffset="141">15480 9321 8114,'0'-13'861,"0"0"-197,0 1-668,0-7 239,0 5 1,5-4 0,4 6 0,2 4 45,2 4 0,0 2 1,-1 2-1,1 0-254,0 0 1,-5 2 32,1 2 0,-6 4-661,1 9 443,-3-2 1,-2 9-1,-3-3 1,-5 3-1,-3 1-222,-5 1 0,2-1 280,-2 1 1,-1-2 0,1-1 0,1-3 385,2-2 1,6-2 114,-1-8 1,6 3-60,-1-2-227,3-3 0,2-1 0,3-5 0,6 0 0,6-1 69,5-3 1,3-2-211,2-3 1,1-2-619,2 3 380,4 2 0,0-5 0,-4 3 1,0 0-1,-1 1-2431,2 1 2695,-1-4 0,-3-14 0,-1-10 0</inkml:trace>
  <inkml:trace contextRef="#ctx0" brushRef="#br0" timeOffset="142">16372 8161 8114,'0'-20'128,"0"-3"0,0 6 0,0 2 380,0 0 0,2 8 0,2 3-100,4 3 0,0 1 0,0 0 0,1 1 21,-2 3 1,4 3-238,-3 6 0,4 6 1,2 2-1,2 3 147,1 1 0,0 11-260,-5 2-33,1 9 0,0-2 0,-2 8 1,-2 2-1,-5 6 0,-4 5 1,-2-30-1,0 1-242,-2 0 1,-1 1 0,-3 0 0,-1 0 76,-1 1 1,-1-1-1,-3-1 1,0 1-1,-2-1 1,-1-1 0,0 0-1,-1-2 1,-2-1-1,-2-1 1,1-2 0,-1-2-738,-27 26 1,22-28 0,-1-1-701,-1 1 0,-1-1 1556,-4 1 0,0-1 0,-1-1 0,-1-1 0,-2 0 0,-1 1 0,1-1 0,0 2 0,-1-1 0,1 1 0</inkml:trace>
  <inkml:trace contextRef="#ctx0" brushRef="#br0" timeOffset="143">11756 10545 8114,'-7'0'-1489,"-4"0"1513,10 0 1,-6 0 0,2 0 241,-3 0 0,-4 0 0,0 0 1,-1 0 84,0 0 0,5 0-157,-1 0 3,1 0 0,-1 0 0,1 0 0,-2 1 507,-2 4-574,0-4 1,3 6 100,1-3 0,5-1-96,-1 6 1,12-5-1,8 3 1,6-1-26,10-3 1,4-2 0,7-2 0,2-2-96,1-1 0,3-5 0,-4 3 0,2 1 20,0-1 0,-6 0 109,2 2-204,-9 3 1,-9-5-1,-8 6-105,-3 0 1,-12 0 102,-7 0 1,-5 0-120,-2 0 1,-2 1 0,-2 2-140,-1 2 1,0 3-117,4-4 1,6 2-994,3-2 1429,2-2 0,25 9 0,5-4 0</inkml:trace>
  <inkml:trace contextRef="#ctx0" brushRef="#br0" timeOffset="144">13185 10252 8114,'0'-13'-59,"0"0"1,0 1 0,-2 0 0,-1 2-831,-1 2 2080,0 5 0,4-1-674,0 8-421,0 9 1,0 2 0,0 7 0,-2 0 0,0 4 18,-3 3 0,1 0 1,4 3-1,0 0-50,0-4 1,0 3-223,0-1 131,0 0 0,0-6 0,0-2 0,0-2 0,0-1-270,0-4 120,6-1 0,-3-7-108,5-2 248,-5-4 0,3-2 0,-6-4 0,0-3 0,-2-3-517,-2-2 518,2-6 0,-5 5 0,5-4 1,-3-1-1,2-2 71,2-3 1,-3-6-1,0-1 1,1 0 129,1 0 1,4-6-42,2-1 1,3-1-44,6-3 1,0 2 0,-1 3-1,2 3 80,3 5 0,2 3-142,2 5 1,3 3-61,-3 5 0,-1 6 1,0 2-1,0 4-85,0 1 1,-9 1 126,2 4 0,-5 2-241,1 6 0,1-1 0,-6 1 0,-1 0-731,-2 0 0,-1 5 970,0 3 0,-34 37 0,13-24 0,0 0 0</inkml:trace>
  <inkml:trace contextRef="#ctx0" brushRef="#br0" timeOffset="145">13172 10443 8114,'-13'0'-342,"0"0"228,6 0 783,2 0 0,6 0 0,3 0-434,5 0 0,3 0-342,5 0 0,3 0 0,6 0 0,-1 0-906,1 0 0,4 0 337,-1 0 676,1 0 0,30-6 0,8-1 0</inkml:trace>
  <inkml:trace contextRef="#ctx0" brushRef="#br0" timeOffset="146">13593 10481 8997,'8'0'913,"1"0"0,-7 2-618,3 2 1,0 4-153,0 9 1,-1-1 0,-4 7 0,0 2 113,0 4 0,0 0-739,0-3 241,0-1 0,0 2 0,0 0 0,0 0 0,0-4-1132,0-3 443,0 2 1,0-12 929,0 3 0,11-26 0,3-2 0</inkml:trace>
  <inkml:trace contextRef="#ctx0" brushRef="#br0" timeOffset="147">14664 10201 8048,'0'-13'23,"0"0"1,0 1-1,0-1 413,0 0 109,-6 0 1,5 5-1,-4 2 135,4 5-637,-5 9 0,5 12 0,-5 6 0,2 0 0,0 3 381,1 1-586,-4 5 1,5-2 0,-3 3 0,0 0 0,1-4-1307,1 0 1200,2 3 0,1-8 1,0 1-1,0-5 1,0-6-1,1-4 1,4-3 267,3-2 0,15-45 0,4-7 0</inkml:trace>
  <inkml:trace contextRef="#ctx0" brushRef="#br0" timeOffset="148">14613 10430 8079,'-13'-12'0,"6"3"-126,3 1 0,2 3 127,2-3 1,6 5 111,2-1 0,5 2 0,4 2 0,6 0-1,5 0 1,-1-4-172,3 0 31,-3 0 0,0 2 0,1-1 0,2-2 0,-2-2-9,-1-3 0,-6-2 20,0 0 1,-5-1-1,1 0 172,-8 0 0,-4 1 1,-5-1-1,0 0 0,0 0 313,0 1 1,-1 0-185,-3 4 0,-4-2 114,-4 6-79,5-6 0,-5 8 0,4-2 160,-4 3 0,5 3-308,3 7 1,3-1-358,1 9 66,0 3 0,0 0 0,0 6 0,0-1 0,0 2-320,0 3 1,0-3 115,0 2 0,0-2-520,0-1 580,0-1 0,0-1 0,0-1 0,0-3 1,0-2-686,0-2 1,5-6 948,4-2 0,19-33 0,6-5 0</inkml:trace>
  <inkml:trace contextRef="#ctx0" brushRef="#br0" timeOffset="149">15199 10137 8079,'-1'-14'19,"-2"-2"1,-1-1 397,1 2 495,1 6-712,2-2 0,2 11 0,2 0 0,3 7 222,0 4 1,5 2-284,-4 0 1,3 5 0,1 3-1,-2 5 36,-2 4 0,-4 2-223,5 7 0,-6 0 229,1 4-307,-3-4 1,-1 10 0,-1-6 0,-3 3 0,-6 1-315,-6-2 0,-4-3 1,-5-6-1,-1-4-450,1 0 0,-5-4 243,0-7 0,-5-2 647,1-7 0,-4-9 0,-6-4 0,-4 0 0,1 0 0</inkml:trace>
  <inkml:trace contextRef="#ctx0" brushRef="#br0" timeOffset="150">14460 10112 8079,'-6'-13'0,"-3"0"0,-2 0-68,-2 1 0,1 4 108,-1 4 1,0 3 0,0 4 0,-1 4 639,-3 5 1,2 11-499,-7 3 1,3 1-1,-4 8 1,3 3-29,2 3 1,1 7 26,4-1-190,6 3 0,-3 5 0,6 2 0,1-1 0,3 0-597,4-7 327,9 2 1,7-11-1,7 1 1,2-6 0,7-6-664,5-7 0,6-5 942,8-8 0,-14-13 0,4-3 0,5-4 0,-1 0 0</inkml:trace>
  <inkml:trace contextRef="#ctx0" brushRef="#br0" timeOffset="151">16168 10367 8079,'-4'-13'230,"0"0"0,2 2 156,5 2 1,4 4 0,7 5 0,3-2 127,5-2-481,2 2 1,7-3 0,3 5 0,3-2 0,1 0-41,0-3-415,-5 1 0,2 4 0,-6 0 0,-4 0 0,-4 0 422,-2 0 0,-59 28 0,-18 8 0</inkml:trace>
  <inkml:trace contextRef="#ctx0" brushRef="#br0" timeOffset="152">16130 10532 8079,'-7'-8'-168,"3"-1"374,2 6 1,4-2-1,2 5 1,6 0-91,5 0 0,5 0 1,6 0-1,1 0-123,2 0 0,4 0 0,7 0 0,2 0-396,5 0 1,-2 0 0,2-2 402,1-2 0,-8-6 0,4-4 0,3-3 0,-1 0 0</inkml:trace>
  <inkml:trace contextRef="#ctx0" brushRef="#br0" timeOffset="153">17749 10073 8079,'0'-8'845,"0"-1"-626,-5 6 1,2-2 0,-4 6 387,1 3-561,2 4 0,0 4 1,-2 2-1,0 3 1,1 3-105,2 0 0,0 4 1,0-3-1,-1 4-125,1 0 0,6-1 177,1-3 0,10 2 1,0-6-1,5-1 23,4-2 1,5-7 0,3-3 0,0-4 6,0-4 0,3-5 25,-4-8 106,0 3 1,-6-14 0,-4 1 0,-6-3 0,-5-2 41,-4-1 0,-1 0 1,-5-1-1,-5 5 22,-6 2 1,-7 7-123,-6 3 1,-1 3-1,-1 2 1,-1 4-528,-2 4 0,-1 4 200,1 4 1,-1 4-1658,-3 9 1887,3 3 0,0 40 0,14-26 0,1 0 0</inkml:trace>
  <inkml:trace contextRef="#ctx0" brushRef="#br0" timeOffset="154">8645 12292 8079,'0'-13'-260,"0"0"3,0 1 425,0-1 0,0 0 1,0 0-1,0 1 1,-1-1 502,-3 0 1,2 5-277,-2-1-151,2 6 1,1-8-93,-3 3-144,2 2 0,-3 2 1,5 8-1,0 4-122,0 4 120,-6 6 0,5 3 0,-5 9 0,2 3 0,-1 1 0,3 0 0,0 1-125,2 2 1,0 0 158,0-3-83,0 3 0,0-9 0,0 5 1,0-4-1,2-5-4,2-5 1,-3-5-61,4-1 0,0-1-208,-1 1 284,1-6 16,-5-1 0,0-16 21,0-3 0,-5-2-12,1 2 1,-6-1 14,2-3 39,2 3 0,-4-10 0,5 2 0,-1-3 1,0-4 142,3 0 1,-2-7-157,0 2 0,3-7 39,6-1-57,3-1 1,7 4-1,3-3 1,4 0 0,3 2 16,2 5 1,1 5-28,3 9 1,-3 2-124,2 7 116,-2 5 0,-6 1 1,-1 6-1,-3 1 0,-4 5-19,-3 7 1,-7 1 28,1 7 1,-3 2-11,-1 7-12,0-3 0,-1 8 0,-3-4 0,-5 0 1,-2 0-96,-2-2 1,-4-2 67,0-2 1,0-1 51,4-2 0,-4-4 0,0-7 1,0-1 7,-1-1 0,4-6-45,-3 1 1,3-3 6,1-1-216,0 0 0,0 0-932,1 0-65,5 0 1230,1 0 0,34 12 0,8 2 0</inkml:trace>
  <inkml:trace contextRef="#ctx0" brushRef="#br0" timeOffset="155">9397 12496 8079,'-5'-11'-39,"-2"1"1,-2 3-1,2 0 236,1-1 1,8 6 0,8-3-1,5 4-84,7 1 1,2 0 0,3 0 0,2 0 35,5 0 1,8 0-238,0 0 111,6-6 0,-8 5 0,2-3 0,-2 2 1,-3 2 65,-3 0-725,-3 0 1,-11 0-1,-5 2 636,-5 2 0,-32 3 0,-14 6 0</inkml:trace>
  <inkml:trace contextRef="#ctx0" brushRef="#br0" timeOffset="156">9678 12266 8079,'-6'-12'0,"4"-1"0,-7 0-590,6 6 0,-8-4 2175,2 2-1396,4 4 1,-5 2 0,6 10-1,2 6 1,4 2 95,2 4 1,1 0-456,0 7 194,-4-1 0,9 1 0,-6-1 1,1 1-1,-1-1-190,0 1 0,5-1 0,-5 0 0,0-3-620,2-1 1,-3-1 434,5 2 1,-1-4 350,2-5 0,25-1 0,1 1 0</inkml:trace>
  <inkml:trace contextRef="#ctx0" brushRef="#br0" timeOffset="157">10392 12228 8079,'0'-21'0,"0"0"0,0 2-208,0 4 1,4 6 197,1 1 0,0 5 470,-1-1 1,-2 9-258,2 8 0,2 1 0,-2 7 0,-1 2 97,-2 1 1,-1 6-343,0 0 39,0 5 0,0-4 0,0 5 0,2-4 0,1 1-19,1-1 0,0-3 1,-4 1-1,0-5-9,0-4 0,0-2-138,0-7 0,0 1-230,0 0 397,0-6 1,0-7-51,0-8 22,-6-4 0,4-1 0,-6-1 1,1-3-1,2-4 43,-1-3 0,0-3-14,2-3 0,3-2 10,-4-7 1,4-3 82,1-1 1,0 0-1,1 1 1,4 0 220,3 1 0,8-3-213,1 1 1,4 7 24,-4 6-100,6 9 0,-3 1 1,4 6-1,-2 1 0,0 6-88,0 4 1,-3 3-463,-2 0 369,3 0-227,-6 6 1,-2 2 0,-7 9-1,-4 4 1,-1 3 382,0 2 0,-23 16 0,-5 5 0</inkml:trace>
  <inkml:trace contextRef="#ctx0" brushRef="#br0" timeOffset="158">10443 12445 8107,'-8'0'-218,"-1"0"-72,1-6 1,-4 3 2301,4-5-1775,8 5 0,11-7 0,7 6 1,2 0-286,3-2 1,1 5-102,2-4-101,5 4 0,-4 1 0,4 0 0,-1 0 250,-1 0 0,7 28 0,-4 8 0</inkml:trace>
  <inkml:trace contextRef="#ctx0" brushRef="#br0" timeOffset="159">10813 12674 8107,'0'-12'0,"0"-1"358,0 0 1,1 0 0,2 1 0,4-1 177,5 0 0,-3 2-433,8 2 0,-1 4 0,0 5 0,2 0 42,2 0 1,-5 5-283,2 4 135,-2 2 0,-7 3 0,-1 3 0,-1 5 0,-3 2-344,-2 1 1,-7 1 0,-2-1-1,-3 1-210,-2-1 1,0-1 482,0-2 0,1-4 455,-1-5 1,0 0 252,0-1-363,6-5-5,2-1-10,5-6 1,5-1 0,4-2-1,2-1 1,2-1-133,0 0 1,4 3-460,0-2 1,5 3-622,0 1 731,-4-6 1,6 4-1,-4-2 224,0 3 0,21-22 0,0-5 0</inkml:trace>
  <inkml:trace contextRef="#ctx0" brushRef="#br0" timeOffset="160">11858 12445 8107,'-12'-1'566,"-1"-4"0,9 4-246,8-3 0,4 2 0,15 2 1,3 0 314,2 0-566,7 0 0,-2 0 0,5 0 0,0-1 0,1-2-49,-1-1 1,4-1 0,0 5 0,-6 0-136,-4 0 1,-7-4-289,-4 0 100,3 0 0,-17 4 130,-2 0 0,-11 0 107,-11 0-58,3 0 0,-6 0 0,4 0 0,-1 0 1,2 0-1,1 0-1529,1 0 952,6 5 701,1-3 0,63 3 0,14-5 0</inkml:trace>
  <inkml:trace contextRef="#ctx0" brushRef="#br0" timeOffset="161">13287 12241 8107,'0'-20'-64,"0"0"1,0 5-1,0-2 1,0 1 0,1 2 129,3 1 0,5-4 1,6 0-1,2 2 229,-1 0 0,4 4 1,0 1-1,1 3-8,0 1 0,-5-2-257,1 4 1,-3 1 0,0 7 0,0 5-14,-1 2 0,-2 3 1,-8 3-1,1 6-78,-1 5 1,-3 5-1,-6 5 1,-5 2-117,-4 2 0,-8-1 0,2 6 0,-3 0 32,-2-2 1,1-5 0,0-9 0,3-3 411,1-4 0,5-8-9,-1-3 1,8-8-1,7-9 1,4-4-101,7-4 1,2 1-1,3 1 1,3 1 81,5 0 0,0-1-246,0 1-30,2 3 0,-4 2 1,5 0-1,2 1 1,1 2-98,2 1 1,0 0 0,-6 0 0,-1 0-588,-2 0 1,-1 1 330,1 3 1,-3-1 0,-5 4-1,0-1 389,0-3 0,-18 4 0,-3 0 0</inkml:trace>
  <inkml:trace contextRef="#ctx0" brushRef="#br0" timeOffset="162">14052 12164 8107,'-2'-14'-88,"-1"-1"1,-2-2-205,-2 1 1174,4 2-553,-3 7 0,6 3 0,0 8-303,0 4 0,0 5-23,0 4 1,0 3 0,0 7 0,2 1 73,2 2 1,-3 5-194,3-1 80,-2-2 1,-1 3-1,2-5 1,1-2-1,-1-1-31,-1-2 0,2 0 0,2-4 1,-1-4-89,1-3 7,-2-1 33,2-6 1,-5-3-27,3-8 1,-2-8 97,-2-5 0,-2-4-77,-2 4 0,1-5 1,-4-1-1,0-4 108,0-3 0,4-4-88,-1 4 134,3-5 0,1 2 1,0-5-1,1 1 1,2 2 263,1 1 1,6 6 145,-1-2-414,2-3 1,3 12 0,2 0 0,1 5 0,0 5 38,1 2 0,-2 4-360,5 5 0,-6 0-88,2 0 141,-2 5 1,-3 2 0,0 8 0,-2 0 0,-3 4 237,-2 0 0,-17 31 0,-10 11 0</inkml:trace>
  <inkml:trace contextRef="#ctx0" brushRef="#br0" timeOffset="163">14115 12330 8107,'-12'0'0,"-1"0"219,0-5 437,0 3-614,6-4 0,3 6 0,8 0 0,6 0-550,6 0 365,4 0 0,5 0 0,1 0 0,1 0 0,1 0 143,2 0 0,7-4 0,6-3 0,2 0 0,0 0 0</inkml:trace>
  <inkml:trace contextRef="#ctx0" brushRef="#br0" timeOffset="164">14613 12305 8107,'0'-13'-263,"0"4"366,0 1 0,0 4 1109,0-5 0,0 12-722,0 1 1,4 6 128,0 3-537,0 5 0,-2 1 0,1 5 1,1 0-1,-1 3-160,-2 0 0,-1 0 0,0-2 0,0 1-420,0-1 1,0-4-74,0 1 0,0-2 1,0 1-1,0-4-1027,0-3 1598,0-1 0,6-18 0,1-3 0</inkml:trace>
  <inkml:trace contextRef="#ctx0" brushRef="#br0" timeOffset="165">15403 12062 8107,'0'-12'62,"0"3"1,-1 1-1,-2-2 1,-1-2 529,1 0 0,3 3 0,4 2 0,5 0 456,2 0-933,2 4 0,7-7 0,4 6 0,5 0 0,4-1-127,2 1-158,8 0 1,-3 4 0,1 0 0,-5 0-1,-3 0 1,-2 0 0,-4 0-1624,-4 0 0,-6 6 1793,-9 2 0,-53 26 0,13-13 0,0-1 0</inkml:trace>
  <inkml:trace contextRef="#ctx0" brushRef="#br0" timeOffset="166">15441 12190 8107,'-12'-6'533,"5"5"0,2-5-138,10 6 1,3 0-92,9 0-241,3 0 0,7 0 1,4 0-1,6 0 0,4 0 1,1 0-1,2-1 43,3-3 0,-2 1 1,2-6-107,1-1 0,-7-5 0,2-4 0,4-1 0,0-1 0</inkml:trace>
  <inkml:trace contextRef="#ctx0" brushRef="#br0" timeOffset="167">16819 11731 8107,'-6'-7'-144,"4"-4"0,-3 3 0,-1 0 429,-2-1 1,-4 8 0,0 1 0,-1 9 395,0 6-608,0 5 1,1 7 0,0 3 0,2 4 0,3 2-21,2 3 0,0-1 1,5 0-1,2 0 1,2 1 0,9-2 14,8-3-61,9 2 0,2-14 0,5-1 1,-1-7-1,-2-5 0,2-5 1,3-4 37,-1-4 0,2-9 0,-12-8 0,-3-5-71,-2-4 0,-9-7 1,-1-5-1,-7 1 116,-5 1 1,-2-2-68,-4-1-43,-2-5 1,-11 13 0,-3-1 0,-3 6 0,-2 8-446,1 2 221,-7 9 1,6 5 0,-4 7 0,4 4 0,4 5 243,0 5 0,13 16 0,3 9 0,-3 5 0,-1-1 0</inkml:trace>
  <inkml:trace contextRef="#ctx0" brushRef="#br0" timeOffset="168">18706 11769 8026,'-13'0'-455,"4"-4"176,1 0 1,4-1 561,-5 5 0,5-4 147,-5 0-320,7 0-29,-4 4 1,7 0 113,4 0-167,2 0 0,5 0 0,3 0 0,3 0 0,8 0 0,8 0 0,7 0 77,5 0 1,7-5-75,6 1 0,12-1-1128,-29 2 1,1 1 1092,6-1 1,1-1 0,2-1 0,0-1-1,5 1 1,2 0 2,0 1 0,1-1 0,1 1 0,0 0 2,2-2 0,1-1-12,3 1 0,-1-1 0,-1 3 1,-1 0-1,2 0 0,0-1 0,-1 1 1,-1 0-1,0 0 0,1-1 0,1 2 1,1-1-1,1 1 0,0 1-36,-1 0 0,1 1 0,2 0 0,0 0 29,-6 1 1,0 0 11,1 0 1,0 0 0,-1 0 0,1 0 0,-1 0-1,1 0 1,-1 0 0,-1 0 0,-1 0 0,-2 0 4,-1 0 0,0 0 0,-4 0 0,0 0 0,1 0 0,-1 0 0,-1 0 0,1 0-176,-2 0 1,-1 0-1,-2 0 1,-1 0 190,-6 0 1,-1 0 0,-1 0 0,-1 0 17,32 0 0,-4 5 1,-10-1-1,-7-1-77,-7-2 0,-10-1 56,-4 0 0,-9 0-180,-4 0 754,-3 0 0,-5 0 1,-2-1-1136,-2-4 768,0 4 1,-5-6-940,0 3 339,0 2 382,0-3 0,0 5 0,11-17 0,3-5 0</inkml:trace>
  <inkml:trace contextRef="#ctx0" brushRef="#br0" timeOffset="169">23666 11259 8026,'6'-13'0,"-5"1"-229,3-1 312,3-6 1,-5 10-1,2-4 674,-3 1 1,-1 8-638,0 4-44,0 6 0,0 8 0,-1 2 1,-2 2 151,-1 2 0,0-3-289,4 4 1,-5 5 106,1 3-34,0 1 1,2-3 0,0 1 0,-3 2 0,3-2-595,0-1 321,2-1 0,0-2 0,0-1 0,0-2-420,0 2 1,-1-5-458,-4-1 1138,4-8 0,-16-49 0,3-17 0</inkml:trace>
  <inkml:trace contextRef="#ctx0" brushRef="#br0" timeOffset="170">23615 11055 8062,'-13'-18'0,"5"2"0,-1-5-33,1 5 1,-4 2 0,2 7 0,2 1-1,-2 4 23,-1 0 0,-2 4 0,0 2 0,0 6 57,1 5 0,-3-1 60,-2 3 0,3 3 0,-4 2 0,1 3 100,0 5 1,-4-2-109,4 6 0,-2 2 1,4 6-1,-4 5 145,-1 2 0,6 2-267,1 0 1,2 5 71,7-1 0,0 4 0,4-5 0,2-3-36,7-3 1,1-8 57,11-2 0,0-1 5,5-7-83,-1 0 0,5-10 0,3-5 0,2-4 0,6-3 53,3-3 0,4-2-79,8-7 0,-3-9-1374,7-8 1388,5-9 1,-1 0-1,-32 13 1,0-3 0,24-21-1,-5-4-24,-4-7 1,-23 24 0,-1 0-120,15-31 0,-8-4 175,-13 4 1,-9-8 36,-4-1 1,-2-4-1,-5 6 1,-5 3 263,-9 7 0,-8 10-77,-4 8 1,-4 3 214,-5 9-440,0 3 1,-1 16 0,1 3 0,-2 3 0,-1 1-225,-1 0 0,1 7 292,7 5 0,-2 4-1494,7 10 877,-7-4 1,11 15 536,-1-3 0,1 0 0,6 4 0,4 6 0,3 4 0</inkml:trace>
  <inkml:trace contextRef="#ctx0" brushRef="#br0" timeOffset="171">1148 13771 7784,'0'-13'-75,"0"1"233,0-1 0,0 0 0,0 0 0,0 1 0,-2-1 1261,-2 0-364,3 0-653,-5 6-353,6 7 1,0 9-1,0 8 1,-2 4-1,0 4 67,-3 5 0,0 3 0,0 5-79,-2 0 0,-1 2 1,-1 1-1,1 2 1,-1-2-86,1-2 0,5-5 0,-3-1 0,2-2 335,0-3-210,0-1-38,9-7 1,-2-6 0,6-7 0,1-1-1,1-3 98,2-2 1,-1-2-183,1-3 0,1 1 160,3-6-330,-3 1 0,6-1 0,-4 2 0,1 0 0,0 2-1210,1-1 0,-2-3 733,5 5 0,-4-2-640,4 2 1332,-5 3 0,19-28 0,-1 1 0</inkml:trace>
  <inkml:trace contextRef="#ctx0" brushRef="#br0" timeOffset="172">1581 13950 7772,'-8'0'336,"-1"0"1,5 0-52,-5 0 0,1 0-9,-5 0 1,5 5-1,1 4 1,1 4 183,3 4 0,-3-2-314,2 6 0,0-4-89,4 5-65,6-1 0,-4 0 1,7-1-1,1-2 0,3-2-119,4-2 1,-3-3 70,3-2 1,1-3-1,-1-6 1,-1-2-118,-2-2 1,-1-5 163,-1-8 0,1 2-9,0-6 101,-6-1 0,-1-7 1,-6-1-1,0 0 1,0 2 144,0 2 0,-6-1-16,-3 10 0,-6 0 6,-2 5-348,-6-1 1,8 6 0,-7 4 0,1 4-1,1 6-1020,3 5 0,0-1 837,5 10 1,2-4-118,10 5 128,0-1 302,5-1 0,31 9 0,12-2 0</inkml:trace>
  <inkml:trace contextRef="#ctx0" brushRef="#br0" timeOffset="173">2002 13975 8373,'0'-7'2957,"0"-4"-1900,0 9-869,0-3 0,-6 5 1,-2 0-1,-4 1-32,0 3 1,-1 5-261,0 8 0,0-3 1,1 6-1,-1-5 1,2 4-1,2-1 1,3 1 0,2-2-495,0 1 0,0-4 42,4 3 390,0-8 0,5 1 0,5-5 0,4 1 1,5 0-389,1-4 491,-5-6 0,9-3 1,-2-7-1,2-2 1,0-2 14,-3-2 1,2-1 349,-6-5-142,-6 7 1,0 0-1,-4 6 1,1 1 951,-4-1-643,-3 6-419,-6 7 1,2 7 0,-4 6 0,0 1 0,1 1-376,0 2 0,2 0 160,4-4 0,0 0-196,0 0 1,6-2 0,2-1-1,5-3-312,4-1 0,3-2 189,5-4 0,2-6-363,3-2 778,2-4 0,2-6 0,-1-3 0,-2-3 1,-2-3 64,-3-3 1,-6 3 3,-3-3 0,-4 3 401,-4 2-223,-4 5 1,-5 2-1,-1 5 1,-3 2-1,-5 2 568,-2 5 1,-6 2 25,0 2 1,-5 6-122,5 3-527,0 8 1,0-2 0,0 6 0,2 2-1,1 1 84,1 2 0,4-1-304,1 1 0,5-1 111,-1 1-69,2-1 0,2-4 1,2-1-1,2-3 1,6-4-198,6-3 1,-1-7 162,6 1 1,-1-4-258,2-4 298,2-9 1,-6-7 0,5-7 0,-3-3 0,-2-5 9,-2-6 1,-2-6-1,-2-8 1,0-3-1389,-4-6 1479,4 0 1,-11 3-1,3 6 1,-2 8 0,-2 9 946,0 8-307,0 6 0,0 19 85,0 5-575,0 5 1,-2 18 0,-1 4-1,-1 5 1,1 8 224,2 5 0,0 5-519,-4 1 0,4 0 45,-3 0-454,-3 0 0,5 2 0,-2-1 0,2-1 1,2-6-1259,0-4 1,0-8 1121,0-3 635,6-9 0,24-54 0,11-18 0</inkml:trace>
  <inkml:trace contextRef="#ctx0" brushRef="#br0" timeOffset="174">2996 14052 7736,'9'-5'232,"-1"1"1,1 0-109,-2-2 1,4 5 0,-1-3-1,6 2 1,5 2 0,3-1-1097,2-4 1,1 4 971,2-3 0,5-4 0,5-3 0,5 1 0,0-1 0</inkml:trace>
  <inkml:trace contextRef="#ctx0" brushRef="#br0" timeOffset="175">4131 13911 7746,'0'-8'-74,"-1"1"1,-2 0-1,-3 1 416,-1 0 1,3-2 0,-3 2-1,0 1 1,0-3 0,-3 3 41,-1-1 0,-2 2 0,0 4 0,-1 0-80,-3 0 1,1 6-255,-5 2 0,4 3 0,-3 4 0,2 0 43,2 2 0,2 6-65,1-2-94,1 3 1,4 0-1,4-1 1,3-2-1,1 0 1,0-1 0,1-3-83,3-3 0,4-7 0,6-2 0,1-4-38,2-1 0,6-1 55,-2-4 54,3-2 0,-2-11 0,-1-3 0,0-5 0,0-4-87,1-4 143,-7-2 0,8-8 1,-6-3-1,-3-3 0,-3-1 53,-2 0 1,-6 2 0,1 3 0,-3 8 790,-1 7-601,0 4 0,-1 9 512,-3 5-594,2 6 1,-5 12 0,4 4 0,-1 4 0,0 4-46,-2 4 1,3 7-62,-5 2 1,5 5 191,-1-1-338,-3 3 0,5 6 1,-2-1-1,3 1 1,1-1-34,0 1 1,0-5-872,0-4 0,5-6 78,4 2 466,8-3 1,-2-7 0,7-4 0,2-7 0,3-6 471,2-6 0,7-4 0,-11-20 0,-1-9 0,6-3 0,0 1 0</inkml:trace>
  <inkml:trace contextRef="#ctx0" brushRef="#br0" timeOffset="176">4412 13988 7774,'-13'0'0,"5"0"53,-1 0 1,5 0 219,-5 0-365,7 0 945,-4 0 0,12-4-13,2-1-862,3-5 0,2 3 0,1-5 1,2-1-1,2 0-251,2 0 0,-4-4 245,1 0 0,-3-4-208,-1 4 337,-6 0 0,-2 0 1,-5 0 316,0 2 0,-7 2-160,-5 4 1,-3 5 96,-6 8-275,0 9 1,0 5-1,1 7 1,1-1-1,4 3 9,1-1 0,7 1-324,2-1 1,4-1-692,1 1 661,6-1 0,5-1 1,9-4-1,2-6 1,7-5-683,2-3 1,7-4 418,5-6 1,-1-4-16,-4-9 543,1-3 0,-1-6 0,-10-18 0,-1-11 0,3-4 0,0 1 0</inkml:trace>
  <inkml:trace contextRef="#ctx0" brushRef="#br0" timeOffset="177">4871 13669 7774,'0'-44'0,"0"4"-367,0-2 0,0 4 184,0 4 0,-2-2 1427,-2 7-655,-3 4 0,-1 7 0,-1 7 1,-1 2 1760,-1 5-1211,-2 3-928,0 6 1,5 8-1,1 8 1,1 5 0,3 3 176,2 5 1,1 5-173,0 3 0,0 5-138,0 8 51,0-2 1,0 8-1,-2-5 1,0 2 0,-3 3-249,3 2 0,0-5-20,2-3 0,0-4-1701,0-4 1455,0 2 0,0-15 0,0-1 1,0-9-1,2-7-1185,2-3 1,-1-7 501,5-3 0,-1-8 1068,0 3 0,0-5 0</inkml:trace>
  <inkml:trace contextRef="#ctx0" brushRef="#br0" timeOffset="178">4692 13950 7788,'0'-13'1214,"0"0"-1447,0 0 0,0 5 185,0-1 0,7 1 0,5-3 0,6 1 250,6 1 1,0 1-74,10-5 1,0 6-1,5 3 1,-3 2 90,-2 2 1,0 2-187,-8 2 0,-1 3 0,-10 7 0,-5 2 18,-3 1 0,1 1-67,-4-1 1,1-3 0,-5 3-169,0-3 81,0-1 122,-6-6 1,5-3 0,-2-8 29,6-4 0,-1-5 6,7-4 1,-5 1 52,5-5-84,-7 6 1,8-8 0,-4 4 0,0 1 0,-1 0 149,-2 2 444,-1 2-39,-2 1-489,0 6 0,-6 1 0,-3 8 0,-2 2-228,-2 5 0,1 2-12,-1 2 1,4-1 117,1 1-145,-1-6 1,2 5 0,2-4 0,0 3-1199,1 2 1060,0-6 1,4 0-226,0-2 397,0-4 1,1 5-1,4-6 1,3-2 57,3-2 1,1 1-38,-4-5 0,4 3 513,-4-3-16,-2 5 0,5-3 450,-2 6 0,-4 2-332,-1 2 0,-2 3 39,-2 6-413,0 0 0,0 1 1,0 1-1,0 4 1,0-1 140,0 1 0,6 2-245,2-4 1,-1 0 9,2-4-57,-1-6 1,9 3-1,0-6 1,-1-1-1,-1-3-58,2-5 1,-3-7 183,3-10 1,-4 1 70,-4-4-124,-4 2 0,-5-12 0,0 3 0,-1 1 0,-3 0 68,-5 3 0,-4 1-33,-4 1 0,-2 6-289,-7 3 0,-1 9 0,-1 4 0,-2 4-944,2 4 1,2 4 619,5 9 536,3 3 0,28 46 0,-3-29 0,1 1 0</inkml:trace>
  <inkml:trace contextRef="#ctx0" brushRef="#br0" timeOffset="179">5725 13822 7777,'6'-13'5,"-5"1"1,5 0 0,-2 2 0,2 2 272,1-2 0,-3 4 1,3 3 1076,-1 6-1194,4 4 1,-7 12-1,4 2 1,0 3 0,-1 3 84,-1 3-271,5-3 0,-7 5 0,4-3 0,-1 0 0,-3 0 0,-2-4 0,-1-4 34,0-4 0,1-4 120,4-4 0,-4-6 1,3-12-1,-2-8 35,-2-6 0,1-4 0,2-2 1,1-5-87,-1-3 1,3-4 0,-2 1 0,-1 5-309,-2 2 0,3 1 0,2 5 1,0 4-298,-1 3 1,5 9 92,-1 6-180,-3 4 0,5 2 1,-3 4-1,4 3 614,0 4 0,18 29 0,4 7 0</inkml:trace>
  <inkml:trace contextRef="#ctx0" brushRef="#br0" timeOffset="180">6222 13809 8090,'-7'13'1339,"0"0"-909,3 0 0,3 4-279,-4 0 1,4 4 0,0-3 0,-2 1-73,-2-1 0,1 3 197,4-4-409,0 0 1,2-8-1,2-2 1,4-1-269,4-4 335,0 0 0,1-9 0,0-5 0,0-5 0,-1-2 26,1-4 1,0-5 0,0-2 0,-1 2 173,1 1 1,0 3 94,0 2 8,0-2 1,-1 11-1,1 1-86,0 6 0,0 7-165,-1 8 0,-3 1 177,-1 11-247,1-5 0,4 8 0,-1-4 0,1 1 0,-2-1-255,-2-2 1,2-1 265,-2-4 1,2-2 80,2-2 13,0-4 1,1-5 0,1 0 0,2-2 0,0-6 125,2-4 1,-4-10-66,7 1 0,-3-4 297,3-5-229,2 3 1,-10-4-1,3 5 1,-2 2-1,0 3 469,-3 4-398,4 3-241,-15 7 46,5 1 0,-6 16 0,0 3 0,0 2 0,0 2 102,0 0 0,1 6-1737,4-2 0,-2-1 30,5 1 123,1-5 1456,9 2 0,47-16 0,-24-3 0,0 0 0</inkml:trace>
  <inkml:trace contextRef="#ctx0" brushRef="#br0" timeOffset="181">7281 13618 7777,'-13'-8'289,"0"-1"0,-1 6 261,-3-1 1,2 3-250,-7 1 0,5 5 1,-3 4-1,1 3 187,-1 5 0,3 3-391,-4 6 1,9-1 0,-1 1 0,4-1-84,1 1 0,3 4 110,5-1 0,0-3 1,1-6-1,3-2-359,5-2 1,4-4 1,4-3 1,-2-3-1,5-6 1,0-2-322,0-2 0,1-3 366,5-6 0,-2-5 199,-3-4 1,2-3 0,-5-5 0,0-2 77,1-1 0,-2-2 77,-4 5 1,-2 0 212,-3 5-156,4-1 0,-11 6 0,2 5 289,-6 5 1,0 10-458,-5 8 0,4 9 121,-5 4-257,6 4 0,-4 0 0,4 2 0,-1 1 0,1 1-275,2-5 0,1 1 164,0-3 0,1-3-84,3 3 190,4-12 1,4 7-1,1-10 1,1 0 0,2-3-62,1-3 1,6-8 98,-2-5 0,3-4 183,1-10-141,1-2 0,-1-10 0,1-2 0,-2-2 0,-1-5 152,-2-3 1,0-6-103,5-4 0,-7 3-487,-2 2 824,-2 8 1,-4 4-1,-3 7 1510,-3 6-1501,-4 12 0,-2 14 259,-4 8-602,4 9 1,-9 2 0,4 8-1,-1 4 1,-1 4 51,1 2 1,-3 5-222,6 0 0,-2 0 73,2 5-131,2 2 1,-3-4-1,5 5 1,0-2-1,0-3 271,0-2 0,1-2-325,3-3 1,1-4-547,7-9 517,-2-2 1,13-12 0,-5-3 0,2-3 0,3-2-381,1-3 1,0-8 416,-3-5 1,3-10 160,-2 2 5,-4-9 1,0 1 0,-5-5 0,0-2 0,0 1 27,-1 0 1,0 4 94,-4 10 1,-2 0 859,-6 4-647,0 8 0,0 5 0,0 8 0,-2 6 291,-2 4 1,1 7-487,-5 0 1,4 7 163,-5 1-160,6 1 1,-4 5 0,4-6-1,-1 1 1,1-1-478,2 1 1,2-5-61,4 0 1,-3-1 69,7 1 201,5-2 1,2-11 0,3-1 0,1-1 0,0-3-163,3-2 0,5-2 233,2-3 1,0-8-30,-5-5 104,1-5 0,-1 2 0,-1-6 1,-1 1-1,-3-1 228,-2 1 0,-2 5 20,-8 3 216,-2 3-274,-6 7 1,0 2-1,-2 11 1,0 5 30,-3 5 0,0 7-116,0-2 1,4 3 79,-3 2-210,2-7 0,2 4 0,0-6 0,2 0 13,2 2 1,3-7-19,6 1 0,4-6 70,0-7 28,6 0 1,-8-6 0,6-2 0,1-5 0,-1-4 139,0-4 0,-1-5-97,1-3 0,-4 0 248,-8-5-230,2 6 1,-9-5 0,0 6 0,-4 2-1,-7 5-112,-2 5 1,-6 3-201,0 4 1,-6 2-343,2 6 209,-3 0 0,0 6 0,1 2 0,2 5 0,-2 4 351,-1 4 0,-7 43 0,14-26 0,1-1 0</inkml:trace>
  <inkml:trace contextRef="#ctx0" brushRef="#br0" timeOffset="182">8658 13720 7777,'14'0'0,"3"0"0,-3 0 518,3 0 0,3 0-219,1 0 0,-2 0 1,-1 0-1,-1 1 175,0 4 1,4-4-311,-4 3 0,0-2 0,-4-2 0,0 0 92,0 0 1,-1 1-44,1 3 0,0-2-98,0 2 0,-1-2 1,1-2-189,0 0-132,0 0 46,-1 5 35,-4 2 0,-4 6 1,-7 0-1,-3 0-933,-1-1 1,-6 4 362,-4-3 0,0 2 694,5-6 0,-24-21 0,-5-3 0</inkml:trace>
  <inkml:trace contextRef="#ctx0" brushRef="#br0" timeOffset="183">8275 13312 7822,'-25'-6'0,"-1"1"-40,1-4 1,4-1-1,1 6 1,1 1-296,4 2 0,1 1-345,1 0 680,6 5 0,-10 8 0,3 7 0</inkml:trace>
  <inkml:trace contextRef="#ctx0" brushRef="#br0" timeOffset="184">7702 13516 7822,'-7'-1'858,"2"-4"-788,4 4 1,11-5 0,4 6 0,4 0-440,5 0 1,7-4-221,4 0 589,8 0 0,6 1 0,6 0 0,7-1 0,0 1 0</inkml:trace>
  <inkml:trace contextRef="#ctx0" brushRef="#br0" timeOffset="185">10086 13669 7797,'-8'-4'0,"-1"0"0,1-1 201,0 0 1,4 2 0,8-4 0,5 0 0,4 0 0,5-3 352,8-2 1,1 0-438,7-1 1,0-4 0,4 0 0,-1 0-100,-3-2 0,-3 4 40,-6-6-84,1 5 0,-11-2 0,-5 6 0,-7 4 0,-11 3 0,-9 5-18,-9 5 0,-12 3 1,-2 9-1,-2 6 27,-2 5 1,-3 1 0,6 3 0,4-1 66,6-2 0,7 2 1,5-1-1,8-2-80,4-1 0,14-7 0,12-3 0,7-5-8,8-3 1,9 1-1,4-6 1,2-2-107,2-5 0,2-4 1,2-6-1,3 0-125,0 0 1,-3-4-1,-8-1 1,-4-2-29,-4-3 1,-3-1 4,-6-1 191,-1-1 0,-20 1 0,-1-1 0,-5 2 0,-6 3-104,-5 4 0,-6 4 273,-12 5 1,1 2 0,-1 6 0,1 0 45,-1 0 0,1 6-13,-1 2 0,6-1-61,3 2 75,3-1 0,3 9 0,2 0 1,5-1-1,3-1 255,1 2 0,0 3-224,0 6 0,5 1 76,4 2 0,1 3 1,0 5-1,-2-1 117,2 4 1,-3 5 28,2-2-267,-7 5 1,4-4 0,-6 3 0,0-5 0,0-2 165,0-2 0,-4-7-118,0-5 1,-1-2 85,5-7-311,0 0 0,2-10 0,2-3-132,5-2 1,2-8-147,2-3 1,5-3 53,3-5 6,9-3 1,-3-7 0,4-3 0,-1-4 0,0-4-549,-2-5 1,3-2 512,-1-6 0,4-4-1329,-4 0 1621,-1-6 0,-3 1 1,-2-5-1,-3 3 1,-4 9 497,-3 12 0,-2 9 250,-4 6-63,-2 12-373,-6 3 0,0 12 0,0 3 0,-2 5 0,0 2 567,-3 2 1,1 5-607,4 3 1,0 4-266,0 0 34,-6 6 0,5-2 0,-3 3 1,2-1-1,4-2 570,2-2 0,-1-2-695,5 1 0,1-5-85,4 0 102,-1-5 0,5-2 0,2-7 0,1-1 0,2-5-243,2-4 0,-2-8 24,-1-6 284,0-6 0,3-1 0,-1-7 1,-2 0-1,0-2-62,-1 1 0,-1-1 116,-7-1 0,1-1-122,0 5 312,-6 0 0,-1 10 0,-6 3 234,0 3 1,-2 11-377,-2 3 1,-3 13 25,-6 0 1,2 7-302,2-3 1,-2 5 0,4-1 0,0 4-202,3 0 0,-2-1 245,2-3 0,-1 2 0,7-5 0,2 1-524,5-1 0,3-6-933,5-8 1624,3-3 0,29-19 0,13-9 0,4-1 0,-1-1 0</inkml:trace>
  <inkml:trace contextRef="#ctx0" brushRef="#br0" timeOffset="186">11973 13427 7797,'-7'-9'464,"-6"1"0,-1 5-68,-7-1 1,-2 4-93,-6 4 1,0 3-221,-5 6 0,4 1 0,-2 2 0,1 2 17,2 2 0,8-3-213,4 4 1,4-1 287,5 1-469,2-2 1,9-2-1,5 0 1,8-3-293,3-4 1,9-5 228,-3-5 275,4 0 0,-4-5 0,1-4 1,-1-2-1,1-3 85,-1-3 0,-1 1 223,-2-5 0,0 5-55,-5-1 446,0 3 0,-8 6 1,-4 0 233,-3 3 0,-5 6-500,-10 8 0,-4 8-125,0 4 1,0 3-217,4 2 0,1-1 1,0 1-1,4-2 242,4-3 0,2 2-19,2-6-511,0 0 0,10-9 0,4-1 0,6-1 0,6-5-504,2-4 0,7-5 297,-1-9 0,3-3-17,1-5 406,1-7 0,-5 0 0,-2-6 0,-1-2 0,-2-4 55,-2-7 0,2-4 46,1-5 0,-1 2 84,-8 3 0,-3 8 481,-5 0-280,0 6 0,-6 14 0,-3 6 0,-4 7 714,-4 5 0,-3 5-561,-6 8 0,0 4-205,0 4 0,1 5-238,-1 0 1,0 6 0,0 0-1,1 4-53,-1 2 0,4 5-113,1-4 114,5 5 1,-7-3-1,6 3 1,1-2 0,2-1-182,1 1 1,5-1-305,4 2 349,2-8 1,8-3-1,3-6 1,7-2 0,3-1-424,1-1 1,2-6 387,-5-3 0,1-4 1,-3-4-1,2-6-113,-1-5 0,-3-1 333,0-5 0,-5-5-19,1-3 112,-7-7 1,4 9-1,-8-3 1,-3 5-1,-3 2 1474,-4 2-1308,-1 5 0,-1 4 1,-4 7-1,-3 5 294,-3 5 0,-2 3-250,0 9 1,0-1 219,1 5-519,-1 0 0,4 1 0,2-3 0,2 1 1,2-1-767,1-1 0,4-1 488,2-4 0,4 2 0,9 0 1,5-6-135,2-1 0,1-4 5,1-4 0,5-2 69,3-2 1,-1-3 252,1-6 0,-6-1 1,3-3-1,-3-4-20,-2-3 1,1-2-21,-10 1 388,0 5 0,-4-3 20,-1 6 0,-6 6 226,-6 7-396,-6 14 0,-6 0 1,0 9-1,2 1 0,3-1-49,2-1 1,0 3-109,5-4 1,0 0-1,2-4 1,2 0-131,4 0 1,4-5 106,1 1 1,1-7-341,3 3 305,3-4 1,2-1 0,1-1-1,1-4 1,-1-3 39,1-3 0,-4-4 38,1-2 90,0 3 0,-3-10 0,-3 3 0,-7-2 1,-2 2 244,-3 4 1,-3-1-268,-5 1 169,-7 5 1,-8 2-1,-7 6 1,-3 1 0,-2 3-32,-1 4 1,2 4-946,5 4 374,1 1 0,-1 0 0,2 0 1,3-1-1,5 1-749,6 0 0,5 0 1136,5-1 0,30-11 0,13-6 0,3 1 0,1 0 0</inkml:trace>
  <inkml:trace contextRef="#ctx0" brushRef="#br0" timeOffset="187">13478 13414 7797,'-6'13'0,"0"4"253,-2 0-253,2 0 0,6-4 586,0-1 1,0 1 0,2 0-366,2 0 1,-1-6-208,5-3 1,5-3-154,4-1 108,6 0 1,-3-4 0,5-2 0,1-1 0,-1-3 48,1-1 1,-5 3 14,0-1 51,-5 1 1,6-1 0,-5 2 0,-1 1 0,-2 3 174,-1 2 0,0 1-160,-1 0 0,1 0-80,0 0 1,0 0 0,-1 0 0,1-1-110,0-4 1,4 4 56,0-3 1,4-3-111,-4-2 0,4-2 0,-4-2 1,0 0-101,2 1 1,-6-7-27,-1-2 170,1 2 1,-10-3 0,4 5 0,-1 1-67,-4 2 318,0 1-158,-8 6 1,-1 7 0,-6 9 0,1 2 0,-1 3 15,0 3 0,2 3-23,2 6 0,-1-5 42,6 0 0,-2-1 0,4 3 1,-3-4 63,3 0 0,2 2-7,4-4 0,-1 0 137,5-4 1,1 0 0,3-1 138,1 1 1,0-4-81,0-1 0,-5-5-134,1 1 1,-8-2 0,-1-2-174,-7 0 0,-10 0-651,-4 0 415,-9-6 0,2 4 0,-6-3 0,-3-1 0,-3-1-1377,-2 0 1637,-1-4 0,-9-19 0,-8-10 0,17 10 0,-1 0 0,1 0 0</inkml:trace>
  <inkml:trace contextRef="#ctx0" brushRef="#br0" timeOffset="188">13044 12993 7797,'-25'-12'0,"4"0"94,-1 4 0,2-2 197,-1 6-532,3-1 0,5 5-1198,0 0 1439,1 6 0,-35 18 0,-8 10 0</inkml:trace>
  <inkml:trace contextRef="#ctx0" brushRef="#br0" timeOffset="189">12394 13223 7818,'-13'0'0,"0"0"1731,1 0-844,5 0-690,1 0 1,17 0-1,8 0 1,6 0-949,5 0 456,11 0 0,-4 0 295,14 0 0,6-3 0,8 0 0,-16 1 0,1-1 0,0 1 0</inkml:trace>
  <inkml:trace contextRef="#ctx0" brushRef="#br0" timeOffset="190">14893 13503 7848,'-13'-5'231,"1"-4"-233,5 3 1,8 2 0,12 7 0,8 3-1624,7 1 1394,-1-4 1,10 2 230,-3-5 0,12-9 0,7-4 0,5-2 0,0 1 0</inkml:trace>
  <inkml:trace contextRef="#ctx0" brushRef="#br0" timeOffset="191">3226 14715 7676,'0'-9'-776,"0"1"1,0 3 838,0-3 0,6 5 0,2-1 144,4 2 1,2-2 0,1 0-36,2 1 1,0 2-4,-4 1 1,4 0 0,1 0 0,4 0 49,5 0 0,-2 0-254,5 0 38,2 0 1,1 0 0,5 0 0,2 0 0,1 0 0,3 0 0,1 0 50,3 0 1,6-2 0,3-1 0,1-1-58,3 1 1,3-2-1,4-1 1,3 0 11,-1 1 1,-32 0-1,0 1-653,-2 2 1,0 0 650,33-8 1,-31 8 0,1 1 0,-2-2 0,1-1 0,1 1 0,0 0 0,-1 1-1,0 0 1,-1 0 0,0 0 0,0 0 0,0 0-136,0 0 0,1 1 0,0-1 0,0 1 145,1-1 0,-1 0-55,32 0 0,-32-1 0,0 1 0,32 2 0,-33-1 0,0 0 0,0 0 0,0-1 12,-1 0 0,1 0 0,2-1 0,0 0 0,32 1 1,-35 0-1,0-1 21,0 2 1,1 0-1,0 0 1,1 0 7,0 1 0,0 0 0,2-2 0,0 0-22,-4 0 1,0 0 50,33-3 0,-31 5 0,1 0 0,-2 0 0,0 0 0,1 0 0,0 0 0,0 0 0,-1 0 56,1 0 1,-1 0-1,0 0 1,0 0-95,35 0 0,-32 0 0,-1 0 37,0 0 1,-1 0-33,2 0 1,-1 0 0,0 0 0,-1 0 0,0 0 0,0 0-1,1 0 1,0-1 0,1 0 0,0-1-8,0 0 1,0 0 0,1 0 0,-1 0-7,-2 1 0,1 2 0,1-2 0,0 0-89,1-1 1,-1 0 97,3 2 0,1-1 0,-5-4 1,-1 0-1,3 2 0,-1 0 1,-1 0-1,0 0 0,-1 0 1,1 1 51,-1 0 0,0 1 0,2 0 0,1 0-30,-1 1 1,1 0-1,-3 0 1,0-1 8,-2-1 1,0 0 0,37 0-1,-35 0 1,2 0 0,-1 1 0,1 1-3,0 0 0,1 0 0,-1-1 0,0 0-11,-1-1 0,-1 0 0,0 1 0,0 1-17,1-2 0,-1-1 0,2 1 0,1-1 1,-1 0-1,0 0 0,0 0 0,0 0 5,-1 0 0,0 1 0,-1-1 0,0 1 68,0 2 1,1 0 0,0-1 0,1-2-38,-2 1 1,1 0-1,-2-1 1,1 2 0,28 1-1,4 0 53,1 0 1,-1 0 14,3 0 1,-3-5-99,-2 1 0,3 0 0,-32 4 0,0 0 1,1 0-1,0 0-19,0 0 1,0 0 0,1-2 0,-1 0-57,-2 0 0,1-1 0,1 1 0,0-1 49,0 0 0,1 1 0,4 2 0,-1-1 1,-1-2-1,-1 0 0,0 1 0,-1 0 8,-2 0 0,1 0 0,-2-1 0,0 2 9,1 0 0,-1 2 1,2-1-1,-1 0 9,-1 0 1,1 0 0,1 0 0,-1 0 0,32 0 0,1 0 9,0 0 0,-34 0 0,0 0-7,0 0 0,0 0 0,2-1 0,-1 0 11,-2-1 0,-1 0 0,1 1 0,1 1 0,1-3 0,0 0 1,0 1-1,0 0 17,-1 0 1,0-1-1,0 1 1,-1-1 88,31-2 1,-3 4-100,3-3 0,-2-2 1,-6 2-1,-3 1-11,-6 2 0,-4 1 74,0 0 1,-3 0 177,-6 0 1,-4-2 0,-3-1-1,-3-1 122,-4 1 1,-7 2-103,0 1 987,-8 0-1312,-3 0 1,-8 0 57,-2 0 0,1 0-570,-5 0 1,-1-4-1,-2-2-1836,2-1 2389,-2 4 0,-13-14 0,-10 3 0</inkml:trace>
  <inkml:trace contextRef="#ctx0" brushRef="#br0" timeOffset="192">6376 15250 7781,'-13'4'188,"1"2"1,2 0 1723,2-1-1232,5 5-576,-3-8 0,12 3 1,4-5-1,4 0 0,5 0 1,1 0-1,4 0 81,4 0 1,0-5-116,6-4-73,-5-2 0,2-2 0,-6 0 0,1 1 0,-2-2 0,-1-2 0,-4-2-53,0-2 1,-6 4 0,-6-2 0,-2 1 122,-2 0 0,-3 0 0,-4 5 0,-6 2-9,-6 2 1,-3 5 0,-7-1 0,1 2-68,-1 2 0,-4 6 0,-1 3 0,0 2 24,0 2 1,0 5-1,4 3 1,0 3-1,3 2 0,2-1 1,1 1-1,4-1 109,3 1 1,7-1 84,3 1-144,2-1 1,4-3 0,2-2 0,4-2-1,4-2 178,0-2-262,7-2 1,-3 0 0,3-2 0,1-3 0,0-2-300,3-2 0,1-1-96,1-2 1,1 0 0,-2 0 0,-1-2-1179,-2-2 0,3-2 546,1-2 1046,4-3 0,2-19 0,9-11 0</inkml:trace>
  <inkml:trace contextRef="#ctx0" brushRef="#br0" timeOffset="193">6937 15327 7811,'5'-7'1419,"-3"1"0,5 6-401,-3 0-675,-3 0 1,5 6-1,-6 2 1,0 5 197,0 4 0,0-2-405,0 7 0,0 0 0,-1 7 1,-2 0 135,-1 0 0,-2-2-473,2-2 1,2 1 0,-2-1 0,3-1-736,1-2 1,0 0-363,0-5 1,0 0 1297,0-4 0,22-34 0,7-9 0</inkml:trace>
  <inkml:trace contextRef="#ctx0" brushRef="#br0" timeOffset="194">7651 15288 8037,'-7'-1'4198,"2"-3"-4017,4 2 0,7-3 1,3 5-1,7 0-464,5 0 1,5 0-1,4 0 1,2 0-312,1 0 1,2-2-292,-5-2 269,0 3 1,-5-5 0,-1 6 615,-3 0 0,-36 17 0,-15 4 0</inkml:trace>
  <inkml:trace contextRef="#ctx0" brushRef="#br0" timeOffset="195">7651 15429 7799,'-13'0'0,"4"0"656,1 0 0,-1 0-260,-3 0 0,6 4 871,6 0-1208,6 0 1,12-2 0,3 1 0,5 1 0,2-1-1925,2-2 1380,5-1 1,-2 0 484,5 0 0,12-11 0,6-6 0,6-1 0,0 0 0</inkml:trace>
  <inkml:trace contextRef="#ctx0" brushRef="#br0" timeOffset="196">9971 14778 7799,'0'-12'-158,"0"-1"1,0 0 1602,0 0-934,0 6 1,0 0 0,0 6 0,0 1 945,0 5-1339,0 5 1,-4 5 0,-2 2 0,1 4 0,-1 4 407,3 5-515,-4 3 1,1 5 0,-3-1 0,1-2 0,1-1 0,2 0 0,-1-1-262,3-3 1,2-5 0,1-4 0,0-4-364,0-3 515,0-1 0,0-11 1,0-7-1,0-6 48,0-6 1,1-4 38,3-9 0,-2 3 0,4-10 0,-5 3 0,2-4 0,2-3 0,1-3 0,1 0-17,0 0 1,2-3 47,4 5 0,-1-1 0,1 7 0,1 2 130,3 4 1,-3 9-175,3 4 0,2 8-150,-2 5 0,1 2 0,-2 2 0,1 2-358,-2 2 0,4 3 67,-2 6 1,-4 1-44,-5 3 56,-5-3 0,3 6 452,-6-3 0,-29 37 0,12-20 0,-1 0 0</inkml:trace>
  <inkml:trace contextRef="#ctx0" brushRef="#br0" timeOffset="197">9959 14957 7813,'-9'-4'948,"1"-1"14,5 1-633,-3 4 1,7 0 0,5 0 4,7 0 0,2 0-467,11 0 1,-3 0 0,8 0 0,-1 0-673,-1 0 0,5 0 329,-4 0 1,0 0 475,-5 0 0,18-5 0,4-3 0</inkml:trace>
  <inkml:trace contextRef="#ctx0" brushRef="#br0" timeOffset="198">10392 14957 7978,'0'-7'1745,"0"1"1,0 8-1257,0 2 1,0 4-348,0 9 1,0 2 0,0 3-1,0 0-20,0 0 0,4 7-3,1 0-315,-1 1 1,-4-9 0,1-1 0,2 0 0,1-1-1958,-1-1 1282,-1-1 0,-1-6 871,3-2 0,9-32 0,7-12 0</inkml:trace>
  <inkml:trace contextRef="#ctx0" brushRef="#br0" timeOffset="199">10800 14727 7813,'0'-12'0,"0"-5"882,0 0 1,2 0 318,2 4-963,-3 6 0,6 1 129,-2 6-229,-4 0 0,5 6 0,-6 4 0,0 5 0,0 7 33,0 2 1,-5 3 0,0 2 0,-2 5-51,-3 3 0,0-3-154,1 0 0,-2-4-6,2 4 0,4-6 0,-1 2 0,2-4 117,0-5 0,-1 1-25,5-5 1,6-1 16,3-7 0,2-4-91,2-5 0,1 0 0,3 0 0,4-1-256,3-3 1,2-4-53,-1-4 0,1-1-561,-1 0 662,-5 0 0,3 1 0,-6 0 1,-2 2-1,-1 3-2057,-1 2 1783,0-5 0,-5 8 502,1-2 0,-6-9 0,2-1 0</inkml:trace>
  <inkml:trace contextRef="#ctx0" brushRef="#br0" timeOffset="200">11234 14919 7814,'0'-13'0,"0"0"795,0 0 110,0 1 0,0 3 1,1 2 701,3 1-1355,-2 2 0,3 11 0,-5 5 0,0 5-53,0 2 1,0 3-131,0 3 1,0 1 0,0 1 0,0 1-131,0 2 1,0-1-494,0-3 0,0-5 0,-1 0 0,-2 2-632,-1 1 1,-2-4 1185,2-3 0,-26-14 0,-11-5 0</inkml:trace>
  <inkml:trace contextRef="#ctx0" brushRef="#br0" timeOffset="201">9716 15645 7814,'-18'0'-7,"2"-1"0,-4-2 1,1-1-1,0 0 0,1-1 347,2 1 1,2-4 0,1 3 0,1 3 1651,-1 0-1310,0-3-564,6 3 1,8-4 0,14 5 0,9-2 0,8-1 1,12-2-164,7 2 39,11 3 1,-26-3 0,1 1-1,3 1 1,2 1 0,1-1 0,2-1-1,2 1 1,1 0 0,2 0-1,2 0 1,2 0 0,2 0-188,2 0 1,0 1-1,0-1 1,-1 1 0,-2 0-1,-1-1 1,0 0 0,0-1 126,-2-1 0,1 0 0,-1 1 0,1-1 0,-4 0 0,-1-2 0,-4 2 1,-1 0-146,-4-1 0,-2 0 1,31-1-454,-8 2 457,-9-3 1,-19 6 301,-10-4-74,-13 4 1,-9 1-1,-9 0 1,-6 0-1,-4 0-23,-6 0 0,3 0 0,-8 0 0,3 0-539,2 0 1,3 0-523,1 0 1062,6 0 0,2 17 0,7 4 0</inkml:trace>
  <inkml:trace contextRef="#ctx0" brushRef="#br0" timeOffset="202">10137 16079 7814,'0'-13'43,"0"1"0,0-1 0,0 0 376,0 0 488,0 6 0,0 3-492,0 8 1,0 3 0,0 7 0,0 3-172,0 5 1,-4 2 80,0 1-358,-6 6 0,7-2 1,-4 3-1,0 1 1,0-2-1,-2 0 1,2-2-230,3-2 1,2-6 0,2-1 0,0-2 133,0-2 1,6-4 0,2-2 0,5-3 126,4-1 1,4-2 0,8-4 0,2-1-76,2-3 1,-4 1 57,5-6-170,0 1 1,3-1 0,-4 1 0,-6-1-1,-6 1-1075,-3-1 914,-1 1 0,-5-1 0,-4 1 1,-4-2 348,-2-1 0,-8 3 0,-41-37 0,16 20 0,0 1 0</inkml:trace>
  <inkml:trace contextRef="#ctx0" brushRef="#br0" timeOffset="203">10137 15990 7814,'-13'-6'0,"-4"5"0,0-4 201,-5-2 384,7 6 1,8-5-219,12 6 1,5 0 372,2 0-644,7 0 0,1 0 0,5 0 1,2 0-1,1 0-313,2 0 0,0 0 145,-5 0 1,5 0-1129,0 0 855,0 0 1,-9 0-1,-1 0 1,-2 0-1,-2 0 345,-2 0 0,-41 6 0,-10 1 0</inkml:trace>
  <inkml:trace contextRef="#ctx0" brushRef="#br0" timeOffset="204">10175 16168 7814,'-8'0'-27,"-1"0"365,6 0 1,-1 2 0,8 1 0,5 1-117,2-1 0,6-2 0,3 0 0,3 2-300,4 2 0,1-1 1,-1-4-1,1 0-630,2 0 1,0 0 707,-5 0 0,23-6 0,6-1 0</inkml:trace>
  <inkml:trace contextRef="#ctx0" brushRef="#br0" timeOffset="205">10749 16321 9711,'0'9'545,"0"-1"1,0 1-481,0 4 0,0 4 158,0 0-179,0 5 1,0-3 0,0 3-1,0 0 1,0-1-932,0-1 507,0-2 1,4-5-1,2 0 380,1-1 0,24-22 0,10-5 0</inkml:trace>
  <inkml:trace contextRef="#ctx0" brushRef="#br0" timeOffset="206">11246 16156 7814,'-5'-12'-11,"-4"4"275,4 2 0,-7 7 1,4 5-1,-2 5 120,1 5 1,-2 8-1,2 0 1,-2 5-281,-2-1 0,1 4 0,0 1 0,2 1-97,2 0 1,1-6 0,-3 2 0,3-4-153,1-5 1,2-3-29,4-5 1,0-7 0,0-6 0,0-7-114,0-5 1,1-6 189,4-3 42,-4-3 0,10-8 1,-2-2-1,4-2 1,2-3-62,2 1 0,4-6 0,-2-1 0,1-2 82,2 0 1,-2 6 204,1-1 0,-5 3 0,1 7 0,-3 8 452,-1 10 0,-5 2-262,1 8 0,-6 1-152,1 7 1,2 5-1,-2 7 1,-1 2 193,-2 2 0,3 5-406,1 5 1,-1 4-18,-4-4 0,4 4 1,0-3-1,1 2-182,0 2 1,-3-4-79,2-1 1,2 1-230,-2-1 305,0 0 1,0-6 0,1-3 0,-3-4 0,1-4-1596,2-5 509,-4 3 1289,10-9 0,-9-19 0,3-11 0</inkml:trace>
  <inkml:trace contextRef="#ctx0" brushRef="#br0" timeOffset="207">11208 16347 7814,'-8'-2'0,"-1"-2"353,6 3 1,-4-6-52,3 2 0,4 4-80,0-3 0,10 2-619,7 2 178,6 0 1,-2 0-1,7-1 1,3-2 0,2-1-471,2 1 0,1-3 689,-2 2 0,2-8 0,4-3 0,1 1 0,0 0 0</inkml:trace>
  <inkml:trace contextRef="#ctx0" brushRef="#br0" timeOffset="208">11693 16232 10229,'0'9'872,"0"-1"1,0 5-777,0 4 0,0 4-91,0-4 0,0 6 0,0-1 0,0 5-84,0 3 0,0 0-351,0-5 1,0 1 0,0-5 0,0-1 1,0-2 428,0-2 0,-6-30 0,-1-9 0</inkml:trace>
  <inkml:trace contextRef="#ctx0" brushRef="#br0" timeOffset="209">12738 15263 7777,'0'-9'636,"2"2"-25,2 2 1,-1 0-1,7 4 1,4-2 216,6-1-861,4 0 1,3 4 0,2 0 0,5 0 0,2 0-1738,-2 0 1491,3 0 0,-6 0 1,1 0-1,-5 0 0,-5 0 279,-4 0 0,-29 22 0,-12 7 0</inkml:trace>
  <inkml:trace contextRef="#ctx0" brushRef="#br0" timeOffset="210">12802 15429 7777,'-13'0'155,"1"0"0,-1 0 357,0 0 1,6 1-94,3 3 1,4 2-1,5 3 1,7-4-339,3 1 0,12-5 0,-1 4 0,2-4-183,3-1 0,6 0-959,6 0 715,-1 0 0,-8-4 346,0-1 0,28-21 0,-25 11 0,0 1 0</inkml:trace>
  <inkml:trace contextRef="#ctx0" brushRef="#br0" timeOffset="211">15696 14307 7116,'-7'-6'305,"2"3"0,5-5 1,0-2 765,0-2 0,0 4-331,0-1-514,0 7 0,1-3 0,2 10 0,1 3 177,-1 3 1,-2 8-76,-1 2-290,0 3 1,0 2-1,0 1 1,0 1 0,0 3-1,0 0 1,0 2-34,0-1 1,0-3 0,0 0-1,2-3-249,2-5 0,-2 2 0,2-6-1139,-3-2 843,-1-6 442,0-3 0,0-8 0,0-2 0,0-5 0,0-3 0,0-5 0,0-5-25,0-2 1,0-1 125,0-1 1,0-3-1,0-3 1,0 0 110,0-4 0,0 1-2,0 1 0,2-3 0,0 5 0,4-2 329,1 0 1,6 5-209,4 0 1,1 7-18,-1 5-248,3 3 0,1 7 0,1 3 1,-1 2-1,0 2-540,1 0 0,-7 6 298,2 3 0,-4 2-441,-5 2 344,4 5 1,-11-2 0,3 3-1,-2 1 371,-2 0 0,-17 13 0,-4 6 0</inkml:trace>
  <inkml:trace contextRef="#ctx0" brushRef="#br0" timeOffset="212">15747 14498 7834,'-12'0'716,"-1"0"148,0 0 648,6 0-1261,1 0 0,16 0-288,3 0-169,3 0 0,2 0 0,3 0 1,5 0-1,2 0-1068,2 0 1060,0 0 0,-5 0 214,1 0 0,16-6 0,5-1 0</inkml:trace>
  <inkml:trace contextRef="#ctx0" brushRef="#br0" timeOffset="213">16207 14536 8784,'-8'0'2093,"3"6"-1566,5 2 0,0 8 121,0 1-616,0 6 1,0-4-1,0 7 1,0-1-1,0 1-361,0-1 1,4 1-1067,0-1 963,1 1 1,-5-6-1,1-2 432,3 1 0,3-17 0,6 3 0</inkml:trace>
  <inkml:trace contextRef="#ctx0" brushRef="#br0" timeOffset="214">17329 14128 7834,'0'-13'146,"0"1"1,0-1-1,0 0 1457,0 0-1368,0 6 0,0 3 0,0 10 0,0 5 0,1 6 0,2 3 0,1 3 0,-1 1 489,-2 1 1,-1 5-609,0 0 0,0 1 0,0-3 1,0 0 85,0-3 1,0 0 0,0-5 0,0 0-795,0-3 1,0-3-1,0-1-301,0-1 1,2-5 0,2-2 281,5-4 0,0-7 0,1-2 0,-1-3 264,1-2 1,-3 0 0,0 0 0,-1 1 346,-4-1 0,4 0 0,-2 0 0,-22-11 0,-10-3 0</inkml:trace>
  <inkml:trace contextRef="#ctx0" brushRef="#br0" timeOffset="215">17316 14294 7834,'-11'-2'484,"2"-2"-74,-2 3 365,9-5-531,-3 0 0,7 5 1,6-3 29,4 2 0,10 2-162,-1 0 0,7 0 217,2 0-460,5-5 1,-4 3-1,5-3 1,-2 0 0,1 0-251,2-2 0,-4 2 246,-4-3 0,-6 1-63,-2-2 1,-6-2 0,-1 2-1,-6-2-207,-2-2 0,-2 1 335,-4-1 1,-4-4 141,0 0 1,-6 0-1,1 4 583,-2 0 1,0 5-44,2-1-215,3 7 0,2-3 0,0 10 108,1 3 1,2 3-240,1 2 1,0 4-138,0 0 0,0 6 1,0-2-1,0 3-118,0 2 0,0-5-616,0 0 419,0 0 1,1 3-1,2-1 1,1-3-1,0-2-594,2-2 1,-3-2-321,5-1 1,-3-2 1099,3-2 0,29-26 0,11-12 0</inkml:trace>
  <inkml:trace contextRef="#ctx0" brushRef="#br0" timeOffset="216">18094 14064 7835,'0'-19'864,"0"0"1,0 6 203,0 1-67,0 5-695,0 1 0,0 9 0,0 4 0,0 7-52,0 4 0,-5 4 0,0 5 0,-2 1-30,-3 2 1,0 5-217,1-1-224,-8 3 1,9 3 0,-9 1 0,1 1 0,1-1-921,-2-1 1,-2-6 288,2 0 436,3 0 0,-3-3 0,7-4 0,3-6-1662,1-2 2073,2-2 0,38-27 0,9-6 0</inkml:trace>
  <inkml:trace contextRef="#ctx0" brushRef="#br0" timeOffset="217">18132 14485 7835,'13'-18'-98,"-1"-1"49,1-2 0,1 3 313,3 5 0,2 0 0,2 2 0,-3 2 473,1 5 1,-5 3-201,3 1-420,-3 0 0,-7 5 1,-2 5-1,-4 4 0,-1 5-61,0 1 1,-7 1-55,-6 4 0,-1 1-134,-7-1 1,1 1 0,-3-1 0,2 1-46,-2-1 0,5-3 90,1-1 0,4-6 268,5 2 0,-2-2 0,7-4 593,4-3 1,6-2-486,10-6 1,5 0 81,7 0-719,-2 0 1,10-6-1,-3-2 1,3-2 0,1 0-692,0 2 0,-5 3 373,-3-3 1,-5 4-187,-3-5 457,2 6 395,-16-8 0,-2-36 0,-13-15 0</inkml:trace>
  <inkml:trace contextRef="#ctx0" brushRef="#br0" timeOffset="218">18744 14077 7835,'0'-17'324,"0"0"1,0 0-130,0 4 0,0 1 790,0-1 1,0 4 798,0 1-1198,6 5-440,1 3 0,5 7 0,1 7 0,0 5 0,0 5 0,-1 6 1,0 4-10,-4 5 1,2 5 0,-6 7 0,-1 2-442,-1 2 1,-14 3 50,-5 6-55,-11-1 1,9-30 0,-2 0 0,-3 0 0,-3-1 0,-1 0 0,-3-1 0,-2-1 0,-1-3 0,-1-1 0,-2-2-1,0-3 1,-1-1-528,0-2 0,-1-1 1,2-1-1,-1-2 602,2-2 0,0-3 0,-28-2 0,8-8 0</inkml:trace>
  <inkml:trace contextRef="#ctx0" brushRef="#br0" timeOffset="219">17010 14039 7855,'0'-33'0,"0"2"0,0 7 0,0 1 0,0 2 1417,0 6 1,0 3-639,0 12 0,-2 12-350,-2 9-307,-3 9 1,-6 8 0,1 9 0,-3 4 0,0 4 346,-2 4-552,5 4 1,3 5 0,3 1-1,0 2 1,4-35 0,0 0-1,3 34 1,8-7-1047,7-6 1,3-6-82,7-4 887,11-9 1,-3-8-1,10-10 323,0-8 0,2-17 0,12-8 0,2-1 0,6-3 0,1 1 0,0-1 0</inkml:trace>
  <inkml:trace contextRef="#ctx0" brushRef="#br0" timeOffset="220">15811 15327 7870,'-13'-12'7,"1"2"0,-1 3 1217,0 2-214,6 0-886,13 5 1,9 0-1,17 0 1,7 0-1,12 0 384,12 0-489,6 0 0,-25 0 0,1-1 0,4 0 0,0-1 0,5 0 0,1-1 0,4 0 1,1 0-1,3-1 0,2 1 0,2 0 0,0 0-157,2 0 0,1 0 0,2 0 0,-1 1 1,0 0-1,-2 1 0,-1-2 0,-1 0 49,-2 0 1,0-1-1,-1 2 1,0 0-1,0-2 1,-1-1-1,0 1 1,-1-1-57,-2-1 1,-1 0 0,-3 0-1,-1-1 1,-8 2 0,-1-1-1,-4 1 1,-2 0-70,31-3 1,-10 3-1,-17-2 1,-10 2 121,-11 2-82,-8 1 40,-8 2 0,-2 0 0,-10 0 0,-5 0-472,-5 0 496,-5 0 0,-6 0 0,1 0 1,-1 2-1,1 2-768,-1 5 878,-5 2 0,-1 7 0,-7 2 0</inkml:trace>
  <inkml:trace contextRef="#ctx0" brushRef="#br0" timeOffset="221">17074 15786 7870,'0'-20'509,"0"1"1607,0 7-1632,0-1 1,0 12-343,0 5 0,0 11 0,0 7 0,0 2 82,0 1 1,-6 6-247,-3 3 59,4 3 1,-5-3 0,4-1 0,1-1 0,-1 0 0,3 0-1,2-1 5,1 1 1,1-7 0,3-5 0,5-3 78,2-6 1,8 1-203,2-8-68,3 0 1,6-4 0,1-1-1,1-4 1,4-3-501,1-3 0,-5-2 0,-2 0 0,-3 0-498,-2 1 1,-1-1 443,-2 0 703,-4 0 0,-28-16 0,-5-5 0</inkml:trace>
  <inkml:trace contextRef="#ctx0" brushRef="#br0" timeOffset="222">17112 15798 7870,'-6'-12'369,"-2"-1"1,-4 0-377,0 0-24,5 1 0,2 5 0,10 1 0,3 2 319,3-1 1,4 1-207,2 4 1,2 0-1,7 0 1,-1 0-386,1 0 0,-1 0-175,1 0 1,-1 4 477,1 1 0,-6 22 0,-2 1 0</inkml:trace>
  <inkml:trace contextRef="#ctx0" brushRef="#br0" timeOffset="223">17074 15964 7870,'0'-8'0,"0"-1"346,0 6 1,5-6-202,4 4 1,4 1 16,4 4 1,2 0 0,8 0 0,4-1-448,8-4 0,3 4 57,5-3 1,1 1-157,-5-1 0,-1 2 384,-4-2 0,12-9 0,2-1 0</inkml:trace>
  <inkml:trace contextRef="#ctx0" brushRef="#br0" timeOffset="224">17775 15747 7870,'6'-7'1457,"-5"-4"-466,5 10-504,-6-5 1,4 12 99,0 2-484,0 9 1,-4-1 0,-1 6-1,-2 4 1,-3 2-113,-1 1 1,-1 2 0,-5 0-1,0 0-121,1 0 1,-1-1-180,0-4 0,0-2 139,1-3 0,0-3 0,2-6-110,2-4 0,5-4 111,-1-8 0,4-4 73,4-9-2,-3-3 0,15-7 0,-2-1 0,3-5 0,3-2-10,0-5 0,-3-1 193,4 2 1,-1 0-82,1-4 185,3 4 1,-10 2-1,3 11 1,-4 8 0,-3 5 1161,-1 5-989,-1 2 1,-1 12-55,-3 2 1,-1 9 0,0 4 0,1 3 164,-1 2 1,0 1-418,1 3 1,-2-3 166,2 2-592,-3 4 0,1-6 0,1 3 0,1-3 1,-1-2-717,-2 1 0,3-2 533,1-3 0,-1-3-939,-4-5 377,6-6 1114,-5-1 0,5-35 0,-6-6 0</inkml:trace>
  <inkml:trace contextRef="#ctx0" brushRef="#br0" timeOffset="225">17749 15977 7870,'-4'-13'372,"0"1"0,0 3-305,4 1 1,1 3-206,3-3 1,5 4 0,8-4 0,4 3 142,3 2 1,7 2-517,3 1 1,7-5 510,2 1 0,16-6 0,9-1 0,-19 4 0,-1 0 0,0-1 0</inkml:trace>
  <inkml:trace contextRef="#ctx0" brushRef="#br0" timeOffset="226">19815 14842 8367,'0'-8'2068,"1"1"-1154,4 1-916,2 2 0,10 4 0,1 0 0,2 0 0,3 0 1,1 0-1,3 0-747,2 0 1,-2 0 0,2 0 0,-7 0 748,-5 0 0,-8 17 0,-3 4 0</inkml:trace>
  <inkml:trace contextRef="#ctx0" brushRef="#br0" timeOffset="227">19790 14995 7840,'-9'0'416,"1"0"1,6 0-61,2 0 0,7 0 1,9 0-1,4 0-538,4 0 0,0 0 1,8 0-1,1 0 182,0 0 0,11-11 0,8-6 0,6-1 0,0 0 0</inkml:trace>
  <inkml:trace contextRef="#ctx0" brushRef="#br0" timeOffset="228">22161 14294 7842,'0'-13'96,"2"0"0,0 1 619,3-1-385,-1 6 0,-4 3 0,0 9 0,0 7 0,0 5 1065,0 2-1338,0 3 0,-1 5 0,-2 1 0,-2 3 0,1 2 170,-1 2-303,3 2 0,-8-3 0,6 0 0,0 0 0,-1 0 0,1-2 0,1-2-481,2-6 1,1 0 0,0-7-59,0-1 0,1-8 541,4-3 1,-4-14 0,3-5-1,-2-4 178,-2-5 1,0-5-8,0-2-61,0-6 0,0 2 0,0-7 0,0-1 0,0 1 407,0 1-309,0 2 1,0 1 0,0 2 0,0 2-1,0 2 296,0 3-269,0 1 0,1 7 0,3 3 1,5 4-1,2 3 174,2 2 1,5 5-980,4-1 1,2 2 432,1 2 1,1 2-1,-1 2 1,-1 4-256,-2 4 0,-4 0-820,-5 1 1286,5 0 0,-15 22 0,1 6 0</inkml:trace>
  <inkml:trace contextRef="#ctx0" brushRef="#br0" timeOffset="229">22148 14549 7850,'-7'0'1239,"2"0"1,6 0-1144,3 0 0,5 0-187,8 0 1,3 1-291,5 4 0,5-4 0,1 3 1,3-2 380,6-2 0,26 0 0,-26 0 0,0 0 0</inkml:trace>
  <inkml:trace contextRef="#ctx0" brushRef="#br0" timeOffset="230">22722 14523 7852,'0'-7'2077,"0"2"-1019,0-1-675,0 5 1,0-4-1,0 10 1,0 3 30,0 3 1,0 8-307,0 2-137,0-3 1,0 7 0,0-4-1,0 3 1,-1 1-807,-3 1-430,2-6 0,-3 4 1265,5-3 0,0 3 0,0 2 0</inkml:trace>
  <inkml:trace contextRef="#ctx0" brushRef="#br0" timeOffset="231">23169 14319 7852,'4'-12'-66,"1"0"1,1 2 0,1 2 0,0-2 681,3-1 1,-3-2 0,2 0 1233,1 0-770,-5 6-773,1 2 0,-6 10-209,0 4 1,0 4 0,0 2 0,0 4-135,0 0 1,0 3 15,0 3-267,0 1 0,0-1 0,0 1 0,0-1 0,0-1 0,0-1 0,0-3-636,0-2 1,0 3-1,1-4 1,2-1 922,2-2 0,4-24 0,-1-5 0</inkml:trace>
  <inkml:trace contextRef="#ctx0" brushRef="#br0" timeOffset="232">23271 14447 7853,'-7'-13'91,"1"5"-198,6-1 209,0 6 1,5-2 0,4 5 0,4 0 3,4 0 0,3 0-144,5 0 1,2 1 0,1 2 0,2 1-127,-2-1 0,-1-3 151,-1-4 0,-1 1 0,-1-6 0,-2-1-8,-5-1 0,-5-3 177,-3-3 0,-2 3 0,-4-3 0,1 3 510,-1 1 0,-3 0-188,-4 0 0,1 2 112,-6 3 0,5 2 0,-4 6 515,-2 0-1038,4 0 1,-4 6 161,6 2-172,-6 9 1,7-1 0,-4 5 0,1 2 0,2 1-319,-2 1 0,5 5-101,-3 0 0,2-1-992,2-3 786,0-6 0,0 5 0,0-1 0,0 3 568,0-3 0,12 24 0,2 1 0</inkml:trace>
  <inkml:trace contextRef="#ctx0" brushRef="#br0" timeOffset="233">21677 15225 7853,'-13'-6'314,"0"-2"373,0-4-716,6 5 0,3-4 0,10 4 523,7 0-327,11 1 1,8 6 0,9 0 0,6 0 0,10-1-99,8-4 1,-27 5-1,2-1 1,4-2-1,2 0 1,4 0-1,1 1-78,3-3 0,1 1 0,4 0 0,1 1-1293,2-2 0,-1 1 1306,0 3 0,-1 0 0,0-4 0,-1 0 0,-3 2 0,-2 0 0,0 0 0,-1 0 0,-3 0 1,0-1-48,-2 0 0,-2 1-11,-7 2 0,-2-1 0,26-3 0,-15 5 0,-4 0 1,-9-2-77,-7-2 1,-5 3-1,-10-4-62,0 4-115,-6 1-205,-2 0-862,-16 0 2039,3 6 1,-34 12 0,1 9 0</inkml:trace>
  <inkml:trace contextRef="#ctx0" brushRef="#br0" timeOffset="234">22097 15824 7853,'-12'-13'59,"-1"0"0,0-1 0,2-1 556,2-2 1,4-2-363,5 2 1,0 3 0,1-3 0,3 3 251,5 1 0,8 0-58,4 1-371,3-1 1,2 6-1,-1 3 1,1 2-1,-1 2 1,-1 0-1,-2 3-58,-5 6 1,-3-1 0,-3 10-1,-2 1-289,-5 2 1,-4 7 0,-4 2 0,-6 0 80,-6 1 1,-4-4-1,-5 4 1,-1-1 199,1 0 0,1-2 0,1-7 0,3-4 470,2-2 0,2-3-154,8 1-195,2-6 0,7-1 0,5-6 1,7 0-1,7-2 0,4 0-197,1-3 1,5-3-23,0 4 1,4-5-1020,-4 5 668,5 0 1,-8-1-1,3 0 1,-3-1-1,-2-1-1614,1 0 2053,-7-2 0,5-15 0,-4-3 0</inkml:trace>
  <inkml:trace contextRef="#ctx0" brushRef="#br0" timeOffset="235">22773 15607 7853,'0'-8'0,"0"-1"1705,0 6-1195,0-2 0,0 6 0,-1 3 192,-3 5 0,1 8-343,-6 4-263,1 3 1,-4 2-1,3-1 1,1 1-1,1-1-93,0 1 1,4 3-40,-1 1-40,3 0 1,2-6 0,3-1 0,5-3 0,4-2-645,4-2 0,3-6 188,5-2 233,1-5 1,3 3-1,2-8 1,1-2 0,-1-6-751,-3-6 0,-1 2 12,-1-3 1037,-7-3 0,-12-22 0,-8-12 0</inkml:trace>
  <inkml:trace contextRef="#ctx0" brushRef="#br0" timeOffset="236">22773 15607 7853,'-8'-5'0,"-1"-4"739,1-2-406,1-2 0,8 6-308,12 3 0,1 4 0,7 2 1,2 4-567,1 1 0,6-4 211,0 1 1,-1 2-780,-3-2 1109,-6 6 0,9 3 0,-2 7 0</inkml:trace>
  <inkml:trace contextRef="#ctx0" brushRef="#br0" timeOffset="237">22799 15786 8194,'0'-7'1458,"1"1"-900,3 6 0,4 0-719,4 0 11,7 0 1,1 0-1,6 0 1,4 0 0,4 0-485,3 0 1,1 0 0,1 0 633,-1 0 0,1-9 0,5-5 0,4 0 0,-1 0 0</inkml:trace>
  <inkml:trace contextRef="#ctx0" brushRef="#br0" timeOffset="238">23449 15594 7853,'0'-12'682,"0"-1"1,0 4 663,0 1-776,0 5-430,0-3 1,-1 18-1,-2 3 1,-1 5 370,1 1-560,-4 1 0,5 3 0,-3 1 0,0-1 0,1 1-326,1-1 1,-2 1 175,0-1 1,0-1-512,0-2 155,4-4 1,-5-5 111,6 0 0,0-8 339,0-5 1,2-7-1,2-10 1,5-4-14,2-3 0,-3-6 162,1 0 0,-1-5-98,5 1 215,0-3 1,0 0 0,-1 2 0,1 1 0,0 1 421,0 5 1,-5-1-47,1 12 0,-5 0 189,4 5 0,-3 6-328,3 6 1,-4 6-73,5 6-259,-6 7 1,7-4 0,-5 7 0,2 0 0,3 2-75,2 2 0,0 4 65,1-1-243,-6 1 1,5-6 0,-4-1-1,3-2 1,1 2-1064,-4 1 1,2-3 345,-6 0 1,1-5 900,-5 1 0,-34-8 0,-9-4 0</inkml:trace>
  <inkml:trace contextRef="#ctx0" brushRef="#br0" timeOffset="239">23411 15811 7853,'0'-13'0,"1"2"108,4 3 1,-3-2 0,7 4 0,2 0 238,5 1 0,5-1-588,9 2 1,4 2-89,8-2 329,4 3 0,-3 5 0,4 3 0,4 0 0,-1 0 0</inkml:trace>
  <inkml:trace contextRef="#ctx0" brushRef="#br0" timeOffset="240">8722 17813 8828,'8'-1'329,"1"-2"1,1-1-1,1 1 1,3 1-220,3 2 0,3-1 0,7-3 0,1-3 0,3-2 0,1 1-93,-1-2 1,-2-2-82,-3 0 0,-6-5 1,-3-2-1,-4 1-33,-5-1 1,-2-2 366,-6 4-179,0 0 0,-6 4 1,-2 1-1,-5 0 1,-4 4-1,-4 4 0,-4 2 225,0 2 0,-2 2 0,-1 2 0,-2 6-159,2 5 0,1 5 0,0 6 0,0-1-17,1 1 0,4 1 1,9 1-1,2 2-43,2-2 1,3-1 0,6-2 0,2-1-19,2-2 0,7-4-282,6-5 107,6 0 1,-3-5 0,7-1 0,1-1 0,2-3-784,-2-2 1,3-1 0,-1 0 0,0 0-1017,1 0 1895,-4 0 0,33-17 0,0-4 0</inkml:trace>
  <inkml:trace contextRef="#ctx0" brushRef="#br0" timeOffset="241">9372 18081 7876,'0'-14'70,"0"-2"0,0-1 0,0 2 1,1 0 271,4 3-57,2-1 0,5 2 0,1 2 0,0 5 0,0 2 0,1 2 169,3 0 1,-3 6-255,3 3-248,-3 8 1,-7-3 0,-2 4 0,-4 1 0,-1 0 0,-1 3 0,-4-1-122,-3 2 1,-4-4 0,-2 1 0,-1-1 198,-2-4 1,0 2 0,4-3-1,2-2 392,2-1 0,-1-4-313,6 2 0,1-6 0,7 1 0,6-3-399,6-1 1,4 0 145,5 0-270,1-5 1,1 2 0,2-6 0,5-1 0,3-1 413,2-2 0,0-5 0,5-5 0,4-1 0,-1 0 0</inkml:trace>
  <inkml:trace contextRef="#ctx0" brushRef="#br0" timeOffset="242">10124 17775 7876,'-5'-13'1879,"-1"0"-1936,-3 1 1,0 3-214,4 1 1,1 3 0,5-2 576,4 2 0,2 0-290,6 5 1,5 0-1,3 0 1,3 0-607,2 0 0,-1 0 33,1 0 0,-2 0 556,-3 0 0,-8 12 0,-7 2 0</inkml:trace>
  <inkml:trace contextRef="#ctx0" brushRef="#br0" timeOffset="243">10048 17941 7876,'-13'0'1229,"6"0"-716,1 0 1,8 0-452,2 0 0,7 4 1,8 0-1,1 0-917,2 2 0,4-5 855,3 4 0,38-4 0,-27-1 0,1 0 0</inkml:trace>
  <inkml:trace contextRef="#ctx0" brushRef="#br0" timeOffset="244">12292 17278 7889,'0'-13'7,"-6"-4"0,-1 0 0,-1 3 26,-1 4 1,6 6 0,-1 8-1,3 6 942,1 5-789,0 5 1,0 11-1,0 2 1,0 1-1,0 0 1,1 0-1,3 0 140,5 0 0,-2-2-368,1 2 43,-5 3 0,9-11 0,-5 1 0,1-6 0,-1-3 1,0-3-1,-1-4-513,0-3 1,-2-6 389,-4-2 0,-4-10 0,-2-9 0,-1 0 12,-3-4 0,3-5 128,-2-2-9,7-11 1,-4 7 0,5-10-1,-2 0 1,-2-3 0,3-2-1,0-1 232,2 3 1,2-1-78,2 6 0,3 1 0,6 7 0,-1 5-157,1 7 1,6 5 59,2 8 0,2-1-134,-2 6 1,1 1-1,-5 7 1,-1 5 79,-2 2 0,2 3-326,-3 3 1,1-1-910,-10 5 1222,0 0 0,-15 16 0,-3 3 0</inkml:trace>
  <inkml:trace contextRef="#ctx0" brushRef="#br0" timeOffset="245">12330 17367 7889,'-8'-4'174,"-1"-1"44,6 1 0,-1 4-14,8 0 0,3 0 1,8 0-1,2 0-376,4 0 1,3 0-68,1 0 1,1 4 0,1 1-1,1-1 239,2 2 0,34 12 0,-30-5 0,0 1 0</inkml:trace>
  <inkml:trace contextRef="#ctx0" brushRef="#br0" timeOffset="246">12751 17520 7889,'0'-13'315,"0"0"-262,0 1 0,6 0 50,2 4 1,-1 2 0,2 6 0,1 2 146,1 2 0,2 7-273,0 6 0,-6 4 0,-2-2 0,0 1-107,-1 2 1,0 1-113,-4-2 250,-6 3 0,4-8 1,-7 4-1,1-2 0,-1-2 485,1-2-182,5-7 0,-7 4 1,4-4 63,-1 0 0,6-1-439,1-6 1,11 0 0,10 0-1,3-1-487,2-4 1,5 3 285,3-7 1,3 1-1369,1-5 1633,0 0 0,-6-3 0,3-3 0,2-2 0,0 1 0</inkml:trace>
  <inkml:trace contextRef="#ctx0" brushRef="#br0" timeOffset="247">13401 17086 7889,'-1'-14'0,"-2"-1"0,-1-2 0,-2 1 325,2 8 317,2-4 0,-3 16-219,5 1 0,0 5 1,0 4-1,0 1-90,0 2 0,0 6-234,0-2-57,0 9 0,-4-3 0,-1 4 0,1-1 0,0 0-4,0-2-89,-1 5 1,5-11-1,0 4 1,0-4-1,0-2-75,0-3 1,6 0 0,2-3 0,4-4-11,1-3 1,1-2-308,3-5 0,3 0 98,5 0 0,-4 0 1,1 0-1,0 0-552,2 0 1,-2 0 896,-1 0 0,0-12 0,5-2 0</inkml:trace>
  <inkml:trace contextRef="#ctx0" brushRef="#br0" timeOffset="248">13784 17367 7889,'0'-13'302,"0"0"0,1 5-60,4-1 0,-3 2 238,7-1 0,-1 2 0,5 6 189,0 0-591,0 0 1,-2 6 0,-1 2 0,-3 4-29,-1 0 1,-2 3-398,-4 2 263,0-3 0,-2 6 0,-2-5 0,-4 4 0,-4-1-145,0 0 229,5-1 0,-5 0 0,4 0 0,-2-1 789,1-2-668,4-7 1,5 0-1,1-4 1,5 1 0,6-2-126,8-5 0,6-4-413,4-6 1,2 0 0,8 1-1,1-1-874,1 0 1,1 0 1290,-5 1 0,23-7 0,6-1 0</inkml:trace>
  <inkml:trace contextRef="#ctx0" brushRef="#br0" timeOffset="249">12139 18017 7889,'-13'-13'-168,"5"5"1,1-1 380,1 0 0,3 1 0,7 1 0,5 2 0,4 2 0,5 1 449,8 2 0,2 0-446,10 0 0,6-1 0,16-2 0,9-3-142,-31 3 1,2-1 0,4 0 0,1 0-71,3-2 1,2-1 0,5 1 0,0-1 0,3 1 0,1 0 0,-1-1 0,1 1-253,-1 0 0,0-1 0,1 1 0,-1-1-258,-5 1 0,0 0 383,0-1 1,0 1 0,-1 0 0,-1-1 0,1 1-1,-2-1 1,0 1 0,0-2 0,-4 1 0,-2-1 0,-1 0-1,-2 0 1,-4 1 0,0 1-523,28-4 0,-10 3-106,-12-1 800,-7 2 1,-12 6-205,-2 0 0,-15 0 0,-13 0 0,-8 0-96,-7 0 1,-3 0 250,-2 0 0,1 6 0,-1 1 0</inkml:trace>
  <inkml:trace contextRef="#ctx0" brushRef="#br0" timeOffset="250">12840 18234 7889,'0'-20'0,"-1"3"1198,-3 3-706,2 1 0,-8 9 0,5 7 12,-2 8 1,2 10-344,-3 1 1,-1 2 0,-3 3 0,-1 1 97,0 2 0,0 5 132,1-1-400,4-3 1,-1 5-1,4-7 1,2 0 0,3-2-1,5-3 1,5-3-86,5-4 0,5-4 0,7-5 0,3-3-190,4-4 1,3-1 0,1-1 0,0-4-879,0-3 1,-4-4 286,0 0 419,-5-1 0,2-4 0,-7-1 456,-3-2 0,-25-19 0,-12-7 0</inkml:trace>
  <inkml:trace contextRef="#ctx0" brushRef="#br0" timeOffset="251">12840 18196 7889,'0'-20'253,"0"3"-211,0-3 1,0 6-51,0-3 0,2 8 0,2 5 1,4 3 318,4 1 1,5 0-312,0 0 0,5 0 0,0 0 0,0 0-297,0 0 0,0 4-336,-5 0 633,0 6 0,-10 3 0,-1 7 0</inkml:trace>
  <inkml:trace contextRef="#ctx0" brushRef="#br0" timeOffset="252">12726 18361 7889,'-8'-7'1225,"3"-4"-1159,5 10 1,5-5 6,4 6 1,8 0 0,4 0 0,5 0 333,3 0 1,0 0-1550,5 0 742,0 0 1,3 0 399,-3 0 0,36-6 0,-32 3 0,0-1 0</inkml:trace>
  <inkml:trace contextRef="#ctx0" brushRef="#br0" timeOffset="253">13299 18527 7889,'0'-17'-9,"2"0"1,1 2 0,2 0 0,2 3-15,3-1 0,2 4 1,0 2-1,1 2 516,0 2 1,4 1 0,0 2 0,0 0-105,1 0 0,-8 6-483,3 3 97,-3 2 1,-2 6 0,-1 1 0,-1 1 0,-3 1 0,-3-2-1,-4 2-137,-5 0 0,-2-3 0,-2 3 0,0-2 71,1-2 1,-5-2-1,0-2 1,1 1 260,2 0 0,1-6 186,0-3-184,6 3 0,-1-5 0,8 2-103,5-3 1,10-1 106,2 0-515,5 0 1,-1-4-1,8 0 1,1 0 0,-1-1-1627,2 1 1566,-4 0 1,6-2 370,-3-2 0,14-21 0,8-5 0</inkml:trace>
  <inkml:trace contextRef="#ctx0" brushRef="#br0" timeOffset="254">13899 18221 7889,'0'-13'560,"0"1"-614,0-1 109,-6 6 0,3 3 0,-4 9 0,0 8 413,0 7 0,0 4-261,-2 1-165,-2 1 0,4 1 0,-4 1 1,1 2-1,3-2 45,1-1-152,-4-1 0,7-1 0,-4-1 1,1-2-1,4-5-425,0-3 424,2-7 0,4-3 1,2-10-1,1-5-49,3-5 0,-3-8-18,2-1 1,-1-2 100,5-7 0,0 0 1,-1-4-1,1-1 2,0 1 1,1 0 119,3 0 0,-7 1 230,3 3-138,-3-3 1,1 12 0,-1 0 0,-3 10 504,-1 5 0,2 9-332,-4 1 0,1 5 133,-5 8-394,0 5 1,1 4 0,2 6 0,1 2 0,-1-1 45,-2 3 1,4-4-193,-1 6 0,0-4 54,-4 4-136,6-6 0,-3 3 0,4-5 1,0-1-1,0-1-825,3-2 1,-3-4 236,1-5 0,1-2-850,4-2 1023,-1 2 549,-5-10 0,10-18 0,-2-11 0</inkml:trace>
  <inkml:trace contextRef="#ctx0" brushRef="#br0" timeOffset="255">13911 18374 7889,'-7'-20'0,"-4"2"0,10 5 308,-5 0-308,12 6 1,2 2 0,8 5 0,2 0 0,2 0-276,3 0 0,5 1 1,3 2 274,2 1 0,1 6 0,5 1 0,5 0 0,0 0 0</inkml:trace>
  <inkml:trace contextRef="#ctx0" brushRef="#br0" timeOffset="256">14319 18438 7889,'0'-13'34,"0"0"0,2 1 155,2-1 1,-1 6 42,5 3 1,1 2 0,4 2 0,-1 0 103,1 0 0,-4 6-312,-1 2 0,-1 4 0,2 0 0,-5 1-118,-3 0 0,-1 4-121,0 0 242,-5 6 0,-1-8 0,-4 5 1,2-2-1,-2-2-8,-2-2 366,0-1 1,3 0-1,1-1 338,-2 1-694,4-6 0,2-1-20,8-6 0,7 0 0,8-1 1,2-4-512,6-3 0,-2 1-555,5-2 0,1 2 81,-1-1 976,6-4 0,-5-1 0,4-3 0,6-5 0,-1 0 0</inkml:trace>
  <inkml:trace contextRef="#ctx0" brushRef="#br0" timeOffset="257">15327 17533 8204,'0'-9'622,"1"2"1,5 1-467,7 4 1,1 0 0,8 1 0,4-2 0,4-1 0,2 1-558,4 1 1,-1 2-958,-1 0 982,3 0 376,-10 0 0,-7 6 0,-9 1 0</inkml:trace>
  <inkml:trace contextRef="#ctx0" brushRef="#br0" timeOffset="258">15314 17698 7889,'-9'-11'1282,"1"3"-1197,5 2 1,-1 2 0,8-1 0,6 3-309,6 0 0,3 2 0,8 0 0,3 0-39,4 0 1,3 0 261,1 0 0,-3 3 0,2 0 0,4 0 0,-1 1 0</inkml:trace>
  <inkml:trace contextRef="#ctx0" brushRef="#br0" timeOffset="259">17660 16857 7889,'0'-17'13,"0"0"0,0 1 0,0 2 739,0 1 1,0 5 760,0-1-1384,0 6 1,0-1-1,-1 8 1,-2 5-1,-1 4 16,1 4 0,1 3 1,1 5-1,-2 1 61,-1-1 0,0 2-400,4 3 96,0-3 1,0 0 0,0-6-1,0 2 1,0-1 0,0-1-1,1-4-197,3-2 1,-1-3 0,4 1 0,0-2-564,0-2 338,-4 2 398,9-9 0,-10 3 0,5-6 0,-1-3 0,-3-5 0,-2-2 0,-1-2 32,0 0 1,0-4-43,0 0 230,0-5 0,0 2 0,0-6 0,0-1 1,0-2 180,0-5 1,0 1 0,0 0 0,0 1 161,0-1 0,0 1-299,0-2 1,6 4 0,3 7 0,3 3-152,5 2 0,-1 1 84,5 4 1,-1 6-193,1 3-33,3 3 0,-8 1 0,4 1 1,-2 3-1,-2 5-717,-2 2 0,-7 3 461,-3 3 0,-2-1-801,-2 5 1207,0 0 0,-17 22 0,-5 4 0</inkml:trace>
  <inkml:trace contextRef="#ctx0" brushRef="#br0" timeOffset="260">17698 16972 7889,'-7'-9'988,"3"1"-1074,3 5 0,2-7 1,3 6-1,6 1 98,6 1 1,-1 2-309,7 0 0,-1 2 1,4 1 295,1 1 0,7 5 0,5 3 0,3-1 0,0-1 0</inkml:trace>
  <inkml:trace contextRef="#ctx0" brushRef="#br0" timeOffset="261">18017 17150 7889,'0'-8'391,"0"-1"0,0 5-327,0-5 0,2 7-61,2-3 107,3 4 1,1 1-1,1 0 1,1 1 0,1 4 99,2 3-240,0 3 0,-6 6 0,-3 0 1,-3 0-1,-1 2 0,0 1 0,-1-1 67,-3-2 0,-2 2 0,-4-2 0,2-2 285,-2 0 0,0-7 0,0 1 401,1 1-524,1-5-125,1 1 1,3-6 0,8 0 128,4 0-333,4 0 1,6 0-1,3-2 1,3 0-1,2-4-90,-1-1 1,5 3-1,1-3 220,2 1 0,29-15 0,-25 10 0,0 0 0</inkml:trace>
  <inkml:trace contextRef="#ctx0" brushRef="#br0" timeOffset="262">19203 16640 8195,'0'-13'1091,"0"1"-875,-6 4 1,5 8 0,-3 10 0,2 6 88,2 5-238,-5 3 0,3 2 0,-2-1 0,3 1 1,1-1-23,0 1-17,0-1 0,0 1 0,0-1 0,1-1 0,2-1 70,1-2-93,0-5 0,1 2 0,-1-5 0,0-2-5,2-2 0,6-43 0,8-16 0</inkml:trace>
  <inkml:trace contextRef="#ctx0" brushRef="#br0" timeOffset="263">19203 16793 8145,'0'-13'-1012,"0"1"818,0 4 1,1-1 433,4 4 0,2 1 0,6 4 0,1 0 59,3 0 1,3 0-261,5 0 1,5 0 0,0 0 0,-2 0-115,-1 0 0,-3-4 85,-3 0 0,2-2-253,-6 2 144,-6 2 0,-4-9 0,-4 2 0,1-2 0,-1-2-24,-1 1 1,-7-3 266,1-2 0,-4 3 0,2-4 0,-1 1 253,-3 0 1,3 4 420,-2 5-374,6-1 265,-8 2 0,10 3-57,-4 8 0,4 7-447,1 6 1,0 5-140,0-5-9,0 5 0,4-2 0,2 6 0,0-1 0,-1 1-231,-2-1 1,3 1 138,-2-1 1,2 1-865,-2-1 426,-3-5 1,6-2 0,-4-5 0,3 0-2092,1 0 1178,2-1 1386,3-5 0,18-24 0,4-11 0</inkml:trace>
  <inkml:trace contextRef="#ctx0" brushRef="#br0" timeOffset="264">19892 16589 8086,'7'-13'0,"3"1"239,-6-1 1,0 0 1364,-4 0-1229,0 6 1,0 7-220,0 9 1,-1 3-1,-4 5 1,-3 5 169,-3 2 0,-2 3-274,0 2 1,-1 0-18,-3 5 1,1 0 0,-4 4 0,1 0-408,-1 1 0,3-3-44,-4-2 1,5 3 96,-1-3-154,3-8 1,2 2 0,3-11-1,1-1-342,3-2 1,2-7 814,7-3 0,25-22 0,12-13 0,4-1 0,0 0 0</inkml:trace>
  <inkml:trace contextRef="#ctx0" brushRef="#br0" timeOffset="265">20006 16857 7874,'-7'0'683,"2"0"0,0 1-475,1 3 1,0 8-193,4 5 0,0 1 105,0-1-134,0-3 1,0 9-1,0-6 1,1-1 0,3-2-157,5-1 0,2-2 0,3-1 0,2-3-179,1-1 0,4-2 205,-4-4 1,2-6 88,-2-2 0,-3-4 0,3-2 0,-3-3-11,-1-4 1,-2 1 263,-2-1 1,-2 4 57,-3-4 170,-3 5 0,5-2 0,-6 5 433,0 0 1,-1 6-561,-4 3 0,3 4-38,-7 4-181,1 3 0,-1 11 0,2 4 0,0 2 0,1 1-111,1 1 1,0-1-45,5 1 1,0 4-453,0-1 360,0 1 1,0-4-1,0-1 1,2-1-1,1-3-1046,1-4 562,6 3 1,-3-7-809,6 0 680,-1-6 778,1-7 0,11-40 0,3-9 0</inkml:trace>
  <inkml:trace contextRef="#ctx0" brushRef="#br0" timeOffset="266">20644 16564 8086,'0'-13'-11,"1"0"1,2 0-83,1 1 1,2 3 543,-2 1 1,-1 5 355,6-2 1,-2 5-546,1 5 0,2 3 0,-6 9 0,1 4 34,0 4 1,-3 6 9,2 3-296,-3 3 1,-1 6 0,-1 4 0,-3 3 0,-5 2 0,-4 2 0,-4 3-146,-4 1 1,-3-6 62,-1-1-306,-1 0 1,1-12 0,-2-3 0,-2-7-1,0-8-1395,0-3 0,-2-6 1773,1-8 0,-28-20 0,-3-5 0</inkml:trace>
  <inkml:trace contextRef="#ctx0" brushRef="#br0" timeOffset="267">19114 16436 8086,'-13'-6'-75,"-1"4"0,-2-6 0,-2 3 483,-2 2 1,-1 2 279,-5 1-471,1 11 1,-1 3 0,1 13 0,-1 4 0,1 7 166,-1 8 0,6 9 0,3 6 0,5 4-252,3 3 1,6-30 0,2-1 234,5 31-628,9 3 0,12-19 0,9 4 0,5-4 0,2-4 1,1-5-1,1-9-2059,1-6 2320,1-2 0,-7-18 0,3-2 0,3-1 0,-1 1 0</inkml:trace>
  <inkml:trace contextRef="#ctx0" brushRef="#br0" timeOffset="268">17826 17647 8212,'-13'-5'-254,"0"2"0,1-4 0,-1 1-256,0 3 654,6 2 1,3 1 0,8 0 0,5 0 0,3 0 0,5 1 0,6 2 640,5 1 1,9 1-565,6-5-163,11 0 1,-6 0 0,13 0 0,7 0 0,-30 0-1,3 0 1,6 0 0,1 0 0,4 0 0,2 0-10,3 0 0,1 0 1,3-2-1,1-1 0,0 1 1,-1 0-1,2 1 1,0-1-208,1 1 1,0 1 0,3 0 0,-1 0 0,-1 0 0,-1 0 0,-3 0 0,-1 0 117,-2 0 1,0 0-1,-2 0 1,0 0-1,0 0 1,0 0-1,-2 0 1,-1 0-73,-1 0 1,0 0 0,-5-1 0,-1 0 0,-6 0 0,0 0 0,-3-2 0,-1 0 9,32-4 0,-10 3 0,-7-3 0,-8-1 91,-8 1 0,-9 3-20,-9-4-80,-3 5 1,-8-3-176,-6 6 188,-6 0 0,-13 0 0,-2 0 1,-4 2-1,-4 0 14,0 3 0,-10 5 0,4-2 0,0 3 84,-2 2 0,-4 0 0,-10 4 0,-2 0 0,-4 1 0,-1 1 0,0-1 0</inkml:trace>
  <inkml:trace contextRef="#ctx0" brushRef="#br0" timeOffset="269">18910 18132 8212,'0'-13'0,"0"0"50,0 1 0,0-1 0,0 0 858,0 0-316,0 1-499,5 5 22,-3 7 1,3 8-1,-5 9 1,0 4 0,-1 3 35,-3 2 1,1 4 0,-6 1 0,1 1-158,1 4 0,-3-1 19,6-1 0,-5-1 0,5-5 0,1 2 26,2-2 0,2-2-59,3-5 1,3 0 65,6-8-81,6 3 0,2-15 1,9 3-1,5-2 1,5-4-341,2-2 0,5-3 31,-4-6 1,3 0-810,-3 1 793,-6-1 1,-6 0 0,-7 0 359,-3 1 0,-25-46 0,-12-12 0</inkml:trace>
  <inkml:trace contextRef="#ctx0" brushRef="#br0" timeOffset="270">19012 18119 8212,'-13'-5'0,"2"-3"-181,2-4 1,-1-1 0,6 0 413,1 0 1,3 5-2,4-1 1,5 7-339,8-3 157,3 4 0,1 1 0,0 0 0,2 0 0,1 0-158,2 0 1,-5 0-1,-1 0 107,-2 0 0,-35 23 0,-13 5 0</inkml:trace>
  <inkml:trace contextRef="#ctx0" brushRef="#br0" timeOffset="271">18897 18259 8212,'-13'-12'140,"6"5"0,3 1 268,8 6 0,3 0-359,6 0 1,5 1 0,5 2-1,5 3-87,6 1 0,3-4 1,2 1-1,0-3-740,4-1 1,-2 0 169,6 0 327,-1 0 1,0 0-1,-4-1 281,-2-3 0,-8-20 0,0-10 0</inkml:trace>
  <inkml:trace contextRef="#ctx0" brushRef="#br0" timeOffset="272">19649 18106 8212,'0'-12'0,"0"-1"-127,0 0 1,0 5-1,-1 1 632,-3 1 0,2 3-209,-2 7 0,-2 3 282,2 6-451,-6 6 1,3 0 0,-6 7 0,2-1 0,1 1 76,2-1 0,-1 2-137,-4 3 0,2-3 1,1 3-1,3-5-213,1-3 0,-2 0-83,4-5 0,-2-1 203,2-8-140,2 4 0,-2-11 0,7 2 0,2-6-258,3-5 0,-4-5 230,4-4 1,1 1 0,4-5 0,-1-2 115,1-1 0,0-1 100,0-1 1,2-2 190,-2 2-132,2-8 1,-7 15 0,4-8-1,1 5 1,-2 4 317,-2 2 1,2 4 383,-2 3-543,-4 3 0,2 6 1,-2 2-1,2 2 77,0 5 0,3 8-42,-6 4-227,0 3 1,2 1 0,1 1 0,0-1 0,-1 1-135,-1-1 1,-3 1-639,2-1 504,3 1 0,-5-6 1,3-2-1,0-1 1,-1 0-590,-1-1 1,-1-3-473,3-5 52,-4-2 1229,5-1 0,-29-43 0,-5-6 0</inkml:trace>
  <inkml:trace contextRef="#ctx0" brushRef="#br0" timeOffset="273">19586 18323 8212,'-8'-13'141,"3"1"740,5 5-726,0-5 1,7 11 0,4-3-1,6 2-218,3 2 1,6 0-1043,3 0 725,7 6 1,-9-5 0,4 4 379,0-4 0,24-18 0,12-4 0</inkml:trace>
  <inkml:trace contextRef="#ctx0" brushRef="#br0" timeOffset="274">21562 17380 8212,'1'-9'-97,"2"1"1,3-1 179,1 2 0,-3-3 0,5 6 0,1 1 97,1 2-421,7 1 1,1 0 0,3 0 0,0 0 240,0 0 0,19 11 0,6 3 0</inkml:trace>
  <inkml:trace contextRef="#ctx0" brushRef="#br0" timeOffset="275">21524 17545 8212,'-9'0'64,"1"0"0,3-4 243,-3 0 0,4 0 227,-5 4 1,8 0 0,1 0-466,7 0 1,8 1-1,5 2 1,3 1-367,4-1 0,7 3 297,0-2 0,19-1 0,10-2 0,6-1 0,-1 0 0</inkml:trace>
  <inkml:trace contextRef="#ctx0" brushRef="#br0" timeOffset="276">23946 16717 8212,'0'-13'98,"-1"0"0,-3 2-69,-5 2 0,2 9 0,-1 9 0,-2 3 1,-2 5-1,0 5 534,-1 2 1,4 6-365,1-1 1,4 2 0,-3-2 0,1 1-139,3-2 0,2 3 0,1-3 0,0-2-161,0-3 0,0-8 1,0 2-1,1-3-184,3-1 1,-1-6 60,6-3 0,-7-4 0,3-4 0,-4-4 44,-1-4 1,0-2-1,0-3 1,0-4 159,0-3 1,-1-2 0,-2 1 0,-1-2 6,1-3 0,1-1 0,2-4 0,0 1 191,0-2 1,0-1 384,0-1-411,6 0 0,1 1 0,4 3 0,-1 4 0,-1 3 1,2 3-1,3 3 157,3 4 1,5 8-261,-5 5 1,5 3 0,-2 1-1,1 0-95,1 0 1,-7 4-344,2 0 0,-3 6-105,-1-1 0,-2 2 1,-2 2-1,-5 1-1061,-2 3 1554,-2-3 0,-29 22 0,-6-2 0</inkml:trace>
  <inkml:trace contextRef="#ctx0" brushRef="#br0" timeOffset="277">23870 16882 8212,'-13'-7'0,"0"-3"0,1 6 490,5 0 344,-5 4 0,16 0-775,1 0 1,6 0 0,6 1 0,3 2-596,0 1 0,8 2 324,-2-2 212,2-2 0,26 15 0,7-3 0</inkml:trace>
  <inkml:trace contextRef="#ctx0" brushRef="#br0" timeOffset="278">24150 17061 8212,'0'-13'0,"0"0"-51,0 1 0,0 3 0,0 1 1,0-2 289,0-2 1,2 5 474,2 3 0,-1 3-34,5 1-744,1 0 0,4 2 1,-2 6-1,-3 4 10,-3 2 1,-4 5 0,-1-1 0,0 2-351,0 3 1,-1-1 220,-4 0 0,-2 0 0,-5-3 0,-1-1 64,0 1 0,0-7 1058,1-3-540,-1-1 447,6 5-479,-5-6 1,14-5-137,2-7 0,5-5 271,12 2-540,-6 2 0,10-1 0,-4 4 1,3-1-1,0 1-1000,-3 2 1,6-3-1535,-6-1 2572,6 1 0,27-19 0,-20 9 0,0 0 0</inkml:trace>
  <inkml:trace contextRef="#ctx0" brushRef="#br0" timeOffset="279">24801 16704 8212,'-5'-24'0,"1"2"0,0 0 0,4 5 1369,-6 0-817,5 10 0,-5 2-474,6 10 0,-4 2 1,0 7-1,1 3-68,1 4 0,-2 3-97,0 2 1,0 4-1,4-1 1,0 0-57,0-2 1,0-2-281,0 1 1,0-5-1,0 0 1,0 0-537,0-1 1,1 1 958,3-8 0,3-9 0,6-11 0</inkml:trace>
  <inkml:trace contextRef="#ctx0" brushRef="#br0" timeOffset="280">24750 16870 8212,'0'-13'-114,"0"0"1,0 0-171,0 1 1,0-1 302,0 0 1,1 5 113,3-1 0,-1 6 0,6-1 0,2 3-45,5 1 1,3-5-182,7 1 0,-1 0 85,1 4 0,-1 0 1,2-2-1,2 0 10,0-3 0,-3-5-2,-5 2 0,-4-3-126,4-2 165,-5 0 0,-2 0 0,-7 1 0,-1-3 0,-3 0 329,-2-2 1,-2 0-315,-3 4 1,1 0 30,-6 1 503,1 4 1,-4-3 0,2 4 1583,2 0-2025,-1 1 1,-2 13 139,3 6-187,2 0 1,2 11 0,-1-3 0,3 3-1,-1 3 41,-1 3 0,2-2-157,-2 6 0,2-5-97,2 0 1,0 3 0,0-3-1,0 0-172,0-2 0,0-2-686,0 1 0,2-1 438,2 1 1,-2-7-1606,2-2 2138,3-2 0,6-14 0,6-2 0</inkml:trace>
  <inkml:trace contextRef="#ctx0" brushRef="#br0" timeOffset="281">23487 17533 8212,'-8'-9'-334,"-1"2"1,-1 1 0,-1 2 897,-2-2 1,1 5 0,-1-3 1013,0 2-1216,0 2-222,6 0 1,3 0 0,10 0-1,6 0 1,10 0 530,6 0-599,10 0 0,13 0 1,12 0-1,6-1 0,-29 0 1,1-1-1,3-1 0,2 0 1,6 1-1,1-1-13,4 0 0,1 0 1,3-2-1,1 0 1,4 2-1,0-1 1,2 0-1,0 0-278,1-1 1,1 1 0,1 1 0,0-1-1,-4-1 1,0 0 0,-5 1 0,-1 1 131,-2 0 0,-3 0 1,-6-1-1,-1 0 0,1 1 1,-2 0-1,-3 0 0,-1 1-188,-3-1 1,-1 0-1,28-6-120,-17 5 271,-5-6 0,-14 7 0,-4-4 0,-6 0 0,-11 2 0,-10-1-139,-8 3 0,-4 0 141,-2-1 16,-5 3 0,-2-5 1,-5 6-1,-1 0 0,1 0-292,-1 0 1,1 6 0,-1 2 0,2 3-874,3 2 1271,-3 6 0,-2 17 0,-6 11 0</inkml:trace>
  <inkml:trace contextRef="#ctx0" brushRef="#br0" timeOffset="282">23883 17992 8212,'0'-19'63,"0"-1"1,0 1 46,0 2 0,0 2 1,0 3-1,0-1 618,0 0-115,0 6 0,-5 3 0,0 8-443,-2 5 1,0 8-212,-2 4 0,-2 3 0,1 1 0,-4 2-32,-3 3 1,0-3 9,4 3-6,0-3 1,5-2-1,1 1 1,1-2 0,3-3-1,2-4-36,1-3 1,7-2 128,5-4-34,7-2 0,8-6 1,1-2-1,3-1 1,2-2-256,2-2 0,-2 2 0,-1-2 0,0 0 22,-4 0 0,3 4-257,-1-1 0,-5 1 500,-3-1 0,-12-3 0,1-6 0</inkml:trace>
  <inkml:trace contextRef="#ctx0" brushRef="#br0" timeOffset="283">24240 18043 8212,'0'-19'0,"-2"5"289,-2-3 1,1 0 792,-5 4 700,5-2-1607,-9 13 1,11 2 211,-3 9-234,2 2 1,2 8 0,0 2-1,0 2 1,0 1 298,0 1 0,0-2-256,0 7 1,0 1 68,0-2-568,0 1 0,0-4 1,0-1-1,0 1 1,0-2-970,0-3 0,5-1 537,-1-3 1,6-4-745,-2-1 1061,-2 1 0,5-7 418,-2 2 0,2-25 0,2-11 0</inkml:trace>
  <inkml:trace contextRef="#ctx0" brushRef="#br0" timeOffset="284">24622 18030 8212,'0'-28'199,"0"2"0,0 3-80,0 11 0,-1 0-41,-3 4 1,1 2 0,-6 6 0,1 2 888,1 2 1,-5 4-731,4 9 1,-4 3 0,0 6-1,-1-1-47,0 1 1,2 1-109,2 2 0,-1 3 0,6 2 0,1-5-195,2-2 1,1-1 59,0-1 1,1 4 178,4-4-296,2 3 0,11-15 0,3 1 1,3-5-1,2-4-1136,-1-2 924,7-1 0,-5-2 0,4-2 1,-2-2-1,1-4 382,-1-4 0,-3-23 0,0-6 0</inkml:trace>
  <inkml:trace contextRef="#ctx0" brushRef="#br0" timeOffset="285">24673 17992 8212,'0'-19'0,"-4"1"-64,0-3 1,-1-2 304,5 6 0,8 6-176,4 6 0,2 4 1,8 1-1,0 0-168,2 0 1,1 1 134,-4 4-32,3 2 0,-4 28 0,5 6 0</inkml:trace>
  <inkml:trace contextRef="#ctx0" brushRef="#br0" timeOffset="286">24597 18157 8212,'-13'-7'-71,"4"-3"-347,1 6 1071,5-6 0,-1 10-298,8 0 0,5 2-415,8 6 0,2-4-131,7 5 1,5-6 0,2 2-1,1 0-627,0-1 0,1 0 818,8-4 0,2-7 0,6-3 0,6 0 0,1-1 0</inkml:trace>
  <inkml:trace contextRef="#ctx0" brushRef="#br0" timeOffset="287">25247 17992 8201,'0'-13'-306,"-1"0"306,-4 0 0,4 5 488,-3-1 0,-3 7 183,-2-3 0,2 10-303,-2 3 1,5 8-243,-4 1 0,1 5 1,-3 0-1,1 3-77,-1 5 0,3-3-150,-1 3 1,1-4 15,-2 0 94,-2-1 1,8-3 0,-4-2 0,0-2 0,1-2-290,0-2 1,2-6-71,4 1 130,0-6 113,0 2 1,6-12-1,2-4 1,4-6-1,2-3-430,3-3 0,-3-1 352,3-1 0,1-2 149,-1-3 1,2 3 0,-4-4 0,2 1 120,-1 0 0,-2 1 247,-1 3 1,-2 1 153,-2-1 1,1 2 0,-5 4 1203,2 7-985,-4 6-206,3 7-449,-6 0 1,0 10 0,1 4-1,2 5 1,3 4-71,1 1 0,-3 1-87,5 1 0,-6-1-256,1 1 199,3 5 0,-6-4 0,5 1 1,-2-4-1,1-3-513,-3 2 1,1 0 416,1-2 1,-2-3-859,2-5-705,-2 0 1823,3 0 0,-3-6 0,-31-36 0,-13-13 0</inkml:trace>
  <inkml:trace contextRef="#ctx0" brushRef="#br0" timeOffset="288">25221 18221 8201,'-1'-13'2009,"-3"1"-1923,2-1 1,-3 0 34,5 0 1,1 6-1,3 2 148,5-1 1,8 5-574,4-4 0,3 4 0,3 1 304,3 0 0,4 2 0,4 2 0,6-1 0,0 1 0</inkml:trace>
  <inkml:trace contextRef="#ctx0" brushRef="#br0" timeOffset="289">25719 14753 7910,'-2'-11'738,"0"1"1,-4 1-346,-1-1-516,4 5 0,3-1 0,8 6 1,5 0-1,4 0 0,6 0 0,5 0 357,6 0 0,9 0-104,3 0 0,14 0 1,7 0-1,-31-1 1,1 0 22,4-1 1,0 0 0,4 2 0,1-1-1090,0-1 0,2 0 952,4-2 0,0 0 0,-3 4 0,0-1 0,4-2 1,0 0-1,-1 1 0,-2 0 0,0-1 0,0 0 1,-1 1-1,-1-1 0,1-1 0,0 1-48,-1-1 0,0 1 0,0-1 0,-1 1 0,-2-2 0,-2 0 0,1 1 0,-1 1-176,-1 0 1,1 0 0,-4-1-1,0-1 171,-1 3 0,0 0 0,27-2 1,-14 4-1,-10 0 1,-5 0 0,-8 0-39,-5 0 72,-10 0 0,-9 0 1,-8 0-333,-5 0 1,-2 0 0,-2 0 0,0 0-1591,0 0 2414,1 0 1,-1 6-1,0 1 1</inkml:trace>
  <inkml:trace contextRef="#ctx0" brushRef="#br0" timeOffset="290">28779 14396 7906,'18'-13'0,"-2"0"0,5 1-111,-5-1 1,8 2 0,-1 2 0,5 5 0,5 2 361,-1 2-129,5 6 1,-14 1 0,-1 6 0,-5 0 0,-7-1 20,-3 1 13,-8 0 0,-9 4 1,-10 0-1,-7 0 0,-4 0 482,-4 0-567,-2 6 0,3-5 0,1 5 1,1-4-1,2 1 0,2-1 201,3-1 1,10-1-190,2-4 0,2-5 0,8-1 1,4-1 87,6-3 1,6-2-111,4-1 1,4-4-1,8-2 1,2 1-174,2-1 0,1 0 38,4 2 0,1 1-680,4-5 513,-3 5 1,4-3 0,-6 6 0,0 0 0,0 0-576,1 0 1,-7 0-563,-2 0 962,-3 0 416,-2 0 0,-33-28 0,-9-7 0</inkml:trace>
  <inkml:trace contextRef="#ctx0" brushRef="#br0" timeOffset="291">29085 14154 7906,'-27'-26'0,"-3"1"0,3 6 235,-2 6 0,3 6 0,4 9 0,2 2 64,1 5 1,-3 8-286,0 4 204,-2 3-235,-7 1 0,3 7 0,-6 2 0,-2 4 342,0 4-235,-3 4 0,7 5 0,3 1 0,7 3 1,6 5-251,6 2 284,4-4 0,15-3 1,8-6-1,11-4 1,9-1 642,6-3-709,2-7 0,6-4 1,1-8-1,5-2 1,4-3-9,1-5 0,5-5 0,-9-7 0,2-2-147,-1-2 1,1-9-64,3-8 1,-5-4 244,-2-5-144,-4-8 0,-5-9 0,-3-7 1,-5-4-1,-7-5-15,-19 29 0,-2-1 0,-4-2 1,-2-1 63,-1-2 1,-3-1 39,-2-1 0,-3 1 1,-1 1-1,-4 2 1,-3 1-1,-4 1 1,-2 4-1,-4 1 1,-2 2-1,-3 2 294,0 3 0,-2 2 0,-31-17-46,-4 10-661,1 5 1,0 17 0,4 2 0,3 7 0,5 6-728,5 9 1,7 13-36,10 8 1145,7 6 0,3 7 0,4 3 0,3 5 0,2 7 0</inkml:trace>
  <inkml:trace contextRef="#ctx0" brushRef="#br0" timeOffset="292">27007 17290 7906,'-2'-7'-544,"-1"2"572,-1-1 0,10 0 0,9-2 0,8 4 503,8 2-446,10 2 0,10-4 1,12-2-1,-28 3 1,2 1-1,5-2 1,2 0-1,5 1 1,1-1-1,5 0 0,0 0 237,1 0 1,1 1 0,0-2-1,-1 0-1643,0 3 0,-1 0 1352,2-3 1,-1 0 0,-3 3-1,-1 1 1,1-3 0,0 1 0,-2 0-1,-1 0 1,-4 2 0,0-1 0,-2 1-1,0-1 1,-2 1 0,-1 0 111,0-1 0,-1-1 0,1-1 0,-1 0-411,-2 1 1,0 2 275,0-1 0,-2-1 1,26-1-1,-2 0 0,-5 1 1,-5 2-1,-8 1 0,-9 0-141,-9 0 0,-6 0-518,-5 0 292,-6 0 1,-3 0-450,-8 0 0,-3-2 988,-6-2 0,1 3 0,-1-4 0,0 4-180,0 1 335,-5 0 0,4-17 0,-5-4 0</inkml:trace>
  <inkml:trace contextRef="#ctx0" brushRef="#br0" timeOffset="293">30003 16780 7906,'6'-17'-8,"2"0"1,2 2-14,-1 1 0,2 6 315,-2 4-134,-4-3 0,7 6 0,-4-4 0,3 4 703,2 1-736,0 6 1,-2-3-1,-1 4 1,-3 0-1,0 0 1,-1 3-1,0 1 27,-4 2 1,0 0 0,-2-1-1,0 1-385,0 0 1,0 0 0,-2-1-63,-2 1 1,1-2 13,-5-2 208,5 2 1,-4-5 0,4 4 0,-1-2-109,1 2 172,-4 2 1,6-4-1,-4 1 69,4 1 0,-3 1 105,-1 2 1,1-1-106,4 1 0,4-4 40,1-1 0,5 1 1,-2 2-1,3-1 92,2-2 1,0 1-90,0 4 1,-1-1 71,1 1-111,0-6 0,-5 5 0,-1-4 0,-2 2 183,-7-2 1,-3-2-166,-8-6 0,-6 4 16,-2 1-76,-3-1 0,-6-4 0,1 0 1,0-2-1,2 0-79,2-3 0,1 1-226,3 4 1,2-4-1180,6 0 907,6-1 1,2 4 552,5-3 0,34-9 0,8-7 0</inkml:trace>
  <inkml:trace contextRef="#ctx0" brushRef="#br0" timeOffset="294">30156 16576 7947,'-7'-12'-17,"-4"-1"0,2 1 0,-2 3-9,-2 0 0,-1 6 0,-2-2 0,-2 0 200,-2 1 1,-1 1-37,-5 7 1,1 4 0,-2 4 0,-1 2 220,-2 3 1,-1 0-30,1 9-214,3-3 0,-10 15 1,5-1-1,-1 5 1,3 4-71,3 2-22,2 7 1,5 0 0,3 6-1,4 0 1,5-4 0,3-5-1,5-4 23,5-1 1,3-6 0,9 0 0,5-4 76,2-3 1,4-6 44,6 2-136,0-9 0,16-2 0,-2-8 0,4-2 0,5-5 54,1-3 0,6-2 0,2-5 0,-2-6 21,-3-8 0,-3-7-364,1-7 1,1-2 107,-9-10 1,-3-3 0,-11-6 0,-3-6-24,-18 29 0,-2-2 1,-1-3-1,-2-1 149,-2-3 1,-1 1 0,-1-1 0,-3 1 132,-3 2 0,-2 0-68,-1-1 1,-2 1 0,-10-33 0,-11 5 0,-9 6-1,-6 11 591,-2 9 1,-7 7-324,3 8 1,-4 6-438,-1 7 1,-1 5-1,-2 8 1,-1 5-761,1 6 0,-3 8 284,2 10 1,1 3-2388,7 5 2989,3 0 0,8 6 0,2 3 0,4 2 0,3 2 0</inkml:trace>
  <inkml:trace contextRef="#ctx0" brushRef="#br0" timeOffset="295">8773 1250 8089,'7'-2'-1950,"-3"-2"1982,-3 3 1,-1-7 87,0 4 39,0 3 1,0-11 293,0 4-351,0-3-30,0-2 0,-4 4 1,0 1 177,1-2-221,2 4 0,-4-1 1,1 3 68,1-5-37,2 4 1,1-2 0,-1 4 117,-4-1-74,4-1 1,-5 0 42,6-4 1,-1 4-18,-3 0-69,2 4-93,-4-5-16,6 5-2,0-5 69,0 6 45,0 0-39,0 6 0,5-3 31,-1 5-38,0 1 1,0-1 0,1 1-1,-1 1 1,0 1 32,0 2 1,5-1-31,-5 1 0,2 0-16,-2 0 1,2-1 0,4 3 0,-3 0 26,-2 2 0,5 0 11,-1-4 0,1 0 39,-2-1-52,4 7 1,-7-5 0,5 3 0,-1-3 0,-1-1 73,-1 0 0,3 4-43,-6 0 1,5 0-32,-5-5-15,6 7 0,-4-4 1,4 5-1,-3-1 0,0-4 10,0-1 1,-3 3 3,5 0 1,-5 5 18,4-5 6,-5 0 1,7-5 0,-6 3-1,1 0 1,-1 2 12,0-1 1,5-2 75,-5-1 0,4 4-54,-3 0-49,-1 0 0,0-3 0,2 1 0,0 2 0,1 0 36,0 2 0,-3-4-41,4 7 0,-3-5 3,3 4-28,-5-6 0,7 10 0,-4-6 0,1 3 1,1-1-3,-1 2 1,3-4 24,-6 3 1,6-2-3,-1 1 0,-2 1 0,0-3 0,0-1 57,0 1 0,-3 3-72,5 0 0,-2-4-1,2-1-23,2 3 1,-8-5-1,4 5 1,0 0-1,-1-1-60,-1-1 0,4 3 72,-5-4 0,4 4 118,-3-4-117,5 6 0,-9-7 1,5 4-1,-2-1 1,0 0 24,-1-1 0,3 3-17,-2-4 1,4 2 6,-3-2 0,0-2 0,-2 5 0,3-1 45,1-4 1,-3 1-49,5 1 0,-5-3-14,4 3 1,-5 1 0,3-1 0,-2 0 23,0 2 1,2-1-47,-2 4 1,-1 0-32,6-5 34,-6 6 0,6-3 0,-4 5 0,-1 1 0,0-1 5,0 1 1,5-2 5,-5-3 0,5 6 34,-5-6-3,6 6 1,-7-8 0,4 3 0,0-2 0,-1 0 45,-1 0 0,4-5-41,-5 2 0,5 2 0,-5-2-12,0 0 0,0 0 0,2 0 0,0 0 0,-1 0 15,-2 0 0,3 4-8,-2-4 1,5 0 14,-5-4-46,0 0 0,0 4 0,2 0 0,0-2 1,1-1 24,0-1 0,-3 0 10,5 0 0,-7-1 28,3 1-49,2 0 1,-4 0-1,4-1 1,0 1 0,-2 0 34,1 0 0,0-1-34,-2 1 0,-3 1-1,4 3-13,2-3 1,-6 5 0,5-6 0,-2-1 0,2 2-55,1 3 0,-4-2 4,1 2 1,2-3 192,-2-1-130,6 5 0,-7-4 0,4 3 0,-2-1 0,0-1 19,0 2 1,-2 0-36,6-4 1,-5 0 22,4 0 33,-5-1 0,7 2 1,-4 2-1,-1 1 1,2-1-45,1-2 0,-4 0 43,4 3 1,-3-3-21,3 3-35,1 3 0,-2-6 1,-2 5-1,0-2 0,0 0 55,2-2 1,-2 1-42,3 1 0,-4-3 10,5 3-12,-6-3 0,7-1 0,-6 0 0,0-1 1,0 3 70,1 2 1,4-3-64,0 3 0,-2-2 50,2 2-40,-7-3 1,8 6 0,-4-4-1,1 2 1,2 1 97,-2-1 1,3 3-36,-6-4 0,4 2 10,-3-2-48,4-3 1,-6 6-1,4-5 1,0 2-1,-1-1 21,0-2 1,-1-1 43,0 0 1,-4-1-39,3 1-100,3-6 0,-5 5 0,4-5 0,-2 1 43,0 1-63,0-7 0,-4 6-87,0-4-206,6-3-863,-5 5-318,5-6-667,-6 0 1220,0 0 965,0-6 0,-6-52 0,3 20 0,-1 0 0</inkml:trace>
  <inkml:trace contextRef="#ctx0" brushRef="#br0" timeOffset="296">7855 6044 7968,'-9'0'-792,"1"0"1,-2 0 774,-2 0 1,4 0 0,-1 1 0,-1 2 0,-1 1-182,-2-1 1,5-1 288,-1-2 1,5 0 0,-4 0 37,-2 0 0,3 0-41,-2 0 1,5 0 116,-5 0-97,7 0 48,-4 0 0,0 0 173,-2 0-186,2 0 0,0 1 206,6 3-146,0-2 23,0 3-154,0-5 63,0 6-79,0-4 1,2 3 0,2-5 47,5 0 0,2 0-77,2 0 0,-1 0-2,1 0 1,0 0 0,1 0 0,3-1 49,4-3 1,3-2 11,2-3 0,-1-2-45,1 3 1,4-8 0,1-1 0,1 0 21,4-1 1,2 2-36,5-5 1,-4 4-24,4-5 1,-4 7-1,0-2 1,-1 3-23,0 1 1,0 0-14,1 0 0,-7 1 33,-2-1 0,1 0 0,0 0 0,1 2-42,-1 3 0,-2-4 91,-3 4 0,-1-4-9,1 0 0,4-1 1,-1 0-1,1 0 27,1 1 1,-4-1-33,3 0 0,3 0 44,1 1-62,-3 5 1,1-5 0,-3 4 0,2-4 0,0 1 80,0 3 1,-1-4-97,-5 4 0,2-2-6,3 1 9,-3-2 1,4 4 0,-5-4 0,-1 1 0,1 1-8,-1-1 0,5-1-15,0-2 0,-1 2 6,-3 2 0,1-2 1,1 3-1,2-4-1,-2-1 1,-1 5 11,-1-1 1,-2 1 0,-3-5 0,3 5 0,-3-1 0,4-1 11,0-1 1,1-2 3,-1 0 0,1 1 19,-1-1-24,-5 6 0,4-5 0,-3 4 0,5-3 0,2-2 60,2 0 0,-5 2-71,-3 2 0,-1-2-12,4 2 9,1-2 0,-1 3 0,1-1 0,-1 1 0,-1-1-13,-2 1 1,5 1 0,-6-2 0,6-1 5,-6 6 1,-1-6 0,1 3 0,2-2 1,1 1 1,-3 1 7,0-2 0,-4-2 2,5 2 0,-1 2 1,4-1-1,-1-2 22,-2-1 1,2 2-6,-3 1 1,3-1 25,2-4-34,-1 1 0,1-1 0,-2 2 0,-2 1 0,0 1 32,0-1 0,1-1-29,-2-2 0,3 5 5,-2-1-23,2 1 1,-3-4-1,-1 2 1,0 3 0,-1 0-4,4 0 1,-3 0 3,1-1 1,-1-4 6,1 4-8,3 2 0,-8-5 0,4 4 1,0-2-1,-2 2 30,0 1 0,-1-4 9,-4 2 0,4 1-26,0-2 13,0 1 0,0-1 1,2 2-1,-1 0 0,2 0-2,0-3 1,-5 3-33,2-1 1,2 3 36,-2-3-34,5-1 1,-3 1 0,3-1 0,-2 1 0,0-1-15,0 1 0,0 1 40,1-2 1,-1-2 25,-3 2-41,-3 4 0,10-7 0,-4 4 0,0-2 0,-2 0 18,1 2 1,-5 3-12,3-3 1,3 1-47,1-2 25,-3-2 0,5 5 0,-6-4 0,0 2 0,0-1-13,0 2 0,4-4 9,-4 2-1,0 4 12,-4-7 2,5 11 1,-3-9-1,2 4 1,-3-1-1,-2-1 13,1 1 1,4-3 48,0 6 1,2-5-54,-2 5-2,-3-6 1,10 7 0,-3-5 0,3-2 0,2 0 5,-1 1 1,1-2-14,-1 2 0,1-1-11,-1 2 54,-5-3 0,3 8 1,-5-4-1,1 0 0,-1 1 101,-2 0 0,-4 1-67,-3 0 1,2 4 265,-2-3-234,-4 2 0,7-2 0,-4-2 122,4-1 1,0 3 1,1-4 1,-4 5-32,-1-2-139,-5-2 0,8 6 0,-4-5 0,2 2 0,-2-2 147,-1-1-359,3 4 282,-1-8-126,-1 10 1,4-9-1,-4 4-913,0-1-983,-1 4 1031,-6-2-1146,0 5 2003,0 0 0,-34 0 0,-9 0 0</inkml:trace>
  <inkml:trace contextRef="#ctx0" brushRef="#br0" timeOffset="297">8734 1109 8083,'8'-1'-355,"-3"-2"-214,1-1 620,-5-6 107,5 9 1,-6-7 9,0 4 1,0 1 0,-1-4-82,-4 2 73,4 0-108,-5 5 1,6 2 0,0 2-1,0 5 43,0 2 0,0 3 0,2 2 0,0 2-54,3 2 1,-1 1 0,-4 5 0,0-1-135,0 1 0,4-2 40,0-3-8,6 3 0,-8-6 0,3 4 0,0-5 0,-1-3-99,-1-1 0,2-5 181,0 1 0,-1-7 0,-4 3 53,0-10 0,0 3 0,0-7 0,0-1-23,0-1 1,0-6-67,0 0 0,-1-4 53,-4 4-8,4-6 0,-9 7 0,6-5 0,-1 0 0,1 0 2,0-1 0,-2 3 16,2-3 1,3 0 45,-4 5-9,4 0 0,1 4 1,-1 0-1,-2 0 0,-2 1 140,3-1 0,0 4-108,2 1 66,0 5-12,0-8-121,0 9-229,0-3 144,0 5 1,2 4 0,0 1-1,3 3 1,-1 1 69,2 3 1,-4 1 15,7-1 0,-6 3-12,1 2 0,3 2 1,0 7-1,2-1 35,-1 1 0,-4-1-46,5 1 1,-1 1 4,5 3-21,0-4 1,-5 7 0,1-5-1,1 4 1,1-1 24,2 0 1,0-1-144,-1-5 1,0-4-379,-4 1 406,9-1 1,-12 0-1,6-1 1,-3-2 0,-2-2-64,0-2 1,-1-1-124,0 0-321,-4-6 237,5-2 0,-8-3 0,-2 1-439,-4 1 0,0-4 787,0-4 0,-1-6 0,-3 1 0,5-2 0,-5-2 0,4 0 0,-4-1 0,0-3 0,-7-10 0,-3-5 0,-2-6 0,-1 1 0</inkml:trace>
  <inkml:trace contextRef="#ctx0" brushRef="#br0" timeOffset="298">8824 1479 8092,'0'-13'-128,"-6"1"0,3-7 1,-4-1-617,1 1 0,-2-6 583,4 4 0,-5-3 252,5-1 0,-5-1 0,4 1 0,-1 1-80,0 2 1,1 0 133,1 5 0,2 0-86,-2 4 87,-3 0 1,5 0 0,-2 1 79,3-1 0,-4 4-73,1 1-35,0 5-32,4-8 1,0 8 0,0-6 145,0-1 1,1 5-74,4 0 297,-4-2-287,5 6 1,-6-6 0,1 4 138,3-1-180,-2 0 0,3 5 16,-5 3 1,5 3 34,-1 6 0,2 0-22,-2 0-109,-3 5 0,9-2 0,-4 5 0,0 3 0,1 3 83,0 3 0,1 4 60,5-5-199,-6 7 1,4-4 0,-2 7 0,2-1 0,2 2-127,0 2 1,4-2 11,0 2 1,0-2 15,-5-2 87,7 0 1,-5 1-1,3-3 1,-3 0 0,-1-4-79,0 0 0,-1 2 22,1-5 0,-1 1 8,-4-4 0,2-2 29,-6-3 1,5 2 0,-5-5-1,0 0-156,2 1 0,-5-6 7,4-5 0,0 1-468,-1 3-142,1-4 430,-5-3 217,0-5 0,0-1 1,-2-2-1,-1-3-439,-1-1 0,-6-1 589,2-5 0,-2 0 0,1 0 0,-16-22 0,-6-10 0,-1-4 0,0 0 0</inkml:trace>
  <inkml:trace contextRef="#ctx0" brushRef="#br0" timeOffset="299">8734 1199 8114,'0'-13'0,"0"-1"0,0-3-253,-5 3 1,3-9-1,-2 6 1,3 0-1,1 0 726,0 0-300,0 0 0,-5 8 0,1 1 385,1-2-188,2-1-32,1 3-329,0 3 0,1 5 0,4 0 0,2 1 0,0 3 127,-3 5 1,2 2 28,-2 2-113,6 0 1,-7 5 0,5 2-1,1 1 1,-1 1 38,1 0 0,-5 2 0,4 2 0,2-1-14,2 1 0,-4 1-34,1 3 0,-1-4-20,5 4-23,0 3 1,-1-1 0,1 5-1,0-1 1,1-2-46,3 1 0,-3 2 34,3 1 1,2 5 0,-2-1 0,-2-1-60,-1-1 1,3 2 49,0 1 1,0 4 18,-4-5-27,-6 1 0,5-7 0,-4 0 0,3-2 0,1 1 9,-4 2 0,2-4 42,-6-3-31,6 2 1,-8-5 0,3 3 0,0-5 0,0-2-60,2-2 1,-4-1-18,2 1 1,0 2-1,1-6 1,0-1-1,-1-2-11,5-2 0,-4 1-152,2 0 0,-1-6-687,-2-3-220,-4 3 402,10-5 752,-9 3 0,-8-33 0,-8-7 0</inkml:trace>
  <inkml:trace contextRef="#ctx0" brushRef="#br0" timeOffset="300">8671 1007 8114,'-12'-12'-381,"2"0"155,2 4 209,5-4 105,-3 11 0,6-3 1,0 8 12,0 4 0,2 4 1,1 2-1,2 2 37,2 1 1,-2 5 12,3 0-118,-5-4 1,7 6 0,-4-3 0,1 3 0,3 3 254,1 3-240,-4-3 0,4 6 0,-2-5 0,2 3 1,2 2 169,0 2-229,-1-4 1,1 6 0,0-3 0,0 3 0,-1 0-1,1-2 1,0-2-38,0-2 0,-1 3 89,1-4 1,0 4 0,0-3 0,-1 0 66,1 0 0,0-1-52,0-5 1,-5 1 3,1-1-31,-1 1 0,4-1 0,-3 1 0,0-1 1,-1-1-30,0-2 1,3 2-50,-3-3 69,-2-2 0,5 5 1,-4-3-1,2 3 0,-2 0 97,-1-3 0,4 2 41,-2-6-152,-2 6 1,4-5-1,-5 5 1,1-3 0,1-1 24,0 1 0,0-3-13,2 4-7,2-5 1,-8 7 0,4-6-1,0 0 1,-1 0-19,-1 0 1,4 4 11,-5-4 0,5 1 11,-5-1 1,4-1 0,-2 4 0,0-2 106,-1-2 1,1 2-52,-2-1 1,-1 4-9,6-4 0,-6 2 0,2-4 1,-1 2 28,1-1 0,0 2-43,0-1 0,-3 2-47,7-2 1,-6-3 0,2 3-1,0-3-22,-1-1 1,4 0-56,-3-1 108,5 7 0,-8-5 1,6 4-1,-1-1 1,0 0-18,3-1 0,-3 0 10,1 1 0,-4-3-85,5 3 0,-2 1 1,3-1-1,-3 0 317,-1 2 1,4-5-226,-2 3-79,3 3 1,-2-6-1,-2 4 1,0-1-1,0 0 313,3-1 1,-3 2-222,2-1-25,-1 0 0,1 0 0,-2 2 1,0 1-1,-1 1 64,-1-1 0,5 2 21,-1-5 0,-2 5-96,1-5 1,-3 4 0,2-3 0,0 1 15,0-1 1,0 0 9,1-1 0,2-2-62,-5 2 1,4-3 0,-1-1 0,-1-1 59,-3 1 0,2 0-53,-2 0 0,4-1 24,-3 1 0,3 4 0,-2 0 15,1-1 0,-4 2 31,1-1 0,-1 0-32,1-4 1,-3 0 0,5-1 0,-2 1 7,1 0 1,3 0-77,-4-1 1,2 1 70,-2 0-48,-2-6 0,5 6 0,-4-2 0,1 5 0,-1-1-29,-2-1 26,5-1 1,-3 3 301,5-4-289,-5 4 1,3-9-1,-5 4 1,2-1-1,1-1 0,-1 1 1,0 0-23,1-2 0,-3 4-50,4-4 0,-4 3 0,0 2 88,4 0 0,-4 0 5,3-1 0,-1 0 18,1-4 38,-2 4 1,4-5-1,-5 5 1,2 1 0,1 0-120,-1 0 1,0-2 65,1-3 1,-3 4-2,4-4-12,-4 4 0,3 0 0,1 1 0,-1-2 22,1-2 0,-3 2 8,2-2 1,-1 1 221,1-2-198,-2 4 0,3-5 0,-3 5 0,1 1-195,1 0 0,4 0-5,-3-1 0,-1 1 150,-4 0 5,5-6 0,-3 4 0,4-4 0,-2 2 0,0-1-20,-1 2 0,3 2-36,-2 0 1,1 1 109,0 0 0,-2 0 1,4-1-1,0 1 69,0 0 1,-3 0-55,5-1-56,-7 7-77,10 1 1,-11-5 0,5-2 0,-2-2 0,0 1 20,-1 0 1,3 1-47,-2 0 0,0 0-76,-4-1 69,6 1 0,-5-4 1,5-1-649,0 2 329,-5 1 0,6-4-430,-3-2-339,-2-4 175,4-1 1,-6-7 1003,0-6 0,-12-39 0,-2-16 0</inkml:trace>
  <inkml:trace contextRef="#ctx0" brushRef="#br0" timeOffset="301">9346 2780 8035,'0'-9'-861,"0"1"741,0-2 1,-1-2 399,-3 0-121,2-1 1,-5 6 0,4 1 398,-1 1-347,0-3 1,3 1 252,-4 3-490,4 3 0,-5 2 0,8 3 0,0 5 0,4 2 61,1 2 0,-3 4 0,5 1 0,1 2 61,1 3 0,2 5 29,0 2-56,-1 5 1,3-2 0,0 7-1,4 2 1,-1 3 214,0 1-256,5 3 0,-4-5 0,3 5 0,0-3 0,-1 1-3,-1-2 1,2-1 0,-5-5 0,-1-1-10,-2 0 1,2 0-97,-4 1 0,4-5-13,-8 0 90,4-6 0,1 9 0,-2-3 1,-1 1-1,-2-1 32,2-4 0,-3 1 30,2-1 1,-2 2-39,1-6-3,4 2 1,-7-8 0,5 4 0,-1-1 0,1-2 14,1 2 0,-2-3 15,-1 1 0,-1-4 40,2 4-88,2 0 0,-5 1 0,4-3 0,-3 1 0,0 0-98,0 3 0,-3-1 68,5 0 0,-5 0 7,4-5 12,-5 6 1,8-7 0,-3 5 0,0 0 0,-1 0 138,-1 1 1,4-7-85,-2 2 1,-1 2-60,2-2 19,-6 5 1,7-8-1,-5 3 1,1-2-1,1-3 5,0 1 1,-4 0 45,1 0 1,2 1-30,-2 3 0,2-2 1,-3 5-1,1 0 101,-1 0 1,2-3-88,0 4 0,0-5 42,-1 1-60,-2-3 1,8 3 0,-5 0 0,1-2 127,0 0-72,4-3 0,-7 1-15,5 0 0,-5-6 1,7 4 0,-5-2 8,3 2 0,-6-2 0,3-1 0,-3-1-106,3 2 1,-4-2 0,3-3-349,-2 5-123,3-4 270,-3 7 1,4-10 0,-5 5-1463,3-1 1024,-2-2 673,3-4 0,7-28 0,2-7 0</inkml:trace>
  <inkml:trace contextRef="#ctx0" brushRef="#br0" timeOffset="302">7523 6184 8166,'-8'0'-111,"-1"0"-89,-1 0 1,3 0 229,-1 0 193,5 0-51,-3 0-70,6 0-65,0 0 0,6 0 0,2 0 0,4-1 1,0-2-1,1-1 27,0 1 1,0-3 0,-1 1 0,3-1 14,2 0 0,-3-4-14,3 2-45,3 2 0,-5-5 0,6 2 1,2-1-1,1 0 0,2 2 0,-1-2-27,1-1 0,-1-2 1,2 0-1,1 0 10,2 1 1,0-1 0,-5 0-1,2 0 58,3 1 0,-3-1 159,3 0-193,-3 0 0,-2 1 0,1-1 0,-1 0 0,1 0 84,-1 1 1,1-2 22,-1-3-95,1 2 1,1-3-1,1 5 1,2 0 0,-2 2-22,-1 3 0,-3-4 1,-3 4 0,6 1 0,-4 0 1,-2 1-40,-1 3 1,-2-3-6,-1 2 0,2-1 43,2 0-43,-3 4 0,-1-9 1,2 4-1,1 1 1,1-2-2,-1-1 1,4 4 70,-3-4 1,-1-1-40,1-4-3,6 1 0,-4 3 0,2 1 0,-1-2 1,0 0 85,2 1 1,-1-2-59,1 3 1,-1-2 27,1 1-56,-6-2 0,4 8 0,-3-6 1,3 1-1,0-1-13,-2 1 0,2-1 20,-3-3 1,3 0 92,1 4-94,1-3 1,-1 3 0,1-3 0,1 1 0,1 2 29,2-2 1,-2 3-12,-6-2 1,2 5 39,-3-5-83,3 7 1,2-8 0,-1 4 0,-1 0-1,-1-1 16,-2 0 0,0 0-16,5-1 0,-1-4 21,1 4-12,-1 2 1,2-5-1,2 2 1,0-1-1,0 0 20,-2 2 0,-2 1-15,1-2 1,-1-2 2,1 2 0,-7 4 0,5-5 0,-4 4 0,2-1 0,-1-1 93,1 1 1,3-5-73,0 4 0,1 1 20,-1-2-41,1 1 1,0-5 0,3 0 0,1 0-1,-2 1-3,-1-1 1,3 0-8,-1 0 0,1 5-15,-4-1 28,-1 1 1,1-5 0,-1 2 0,1 1 0,-2 1 17,-3-1 0,3 1 46,-3 0 1,3-5-40,2 5 1,-1-5-13,1 6 1,-5-4-1,2 0 1,2-1-17,4 0 0,-1 0-28,-7 1 1,3 0 42,-2 4-49,7-4 0,-2 5 1,3-5-1,-3-1 1,-3 0-36,-3 0 1,6 1 57,-6-1 1,6 4 13,-5 1 21,2-1 0,1-3 0,-1-1 0,-1 2 0,-2 1 68,2 1 1,1 1-71,1-5 0,-1 4 39,-2 1-76,2-1 0,-6-3 1,5 0-1,-2 2 0,2 2-58,1-2 0,-3-1 54,0-2 0,-1 2-20,2 2 38,2-2 0,-6 4 1,5-5-1,-3 2 1,-1 2 6,1-2 0,1 0 34,5 2 0,-5-4-28,0 4 18,-5 2 0,8-5 0,-4 2 0,1-1 0,-1 0-22,-2 2 0,4 1-3,-5-2 1,5-2-1,0 2-11,-4-2 1,5 3 0,-5-1-1,1 1 1,0-1-5,1 1 1,-3-1 7,4-4 1,-4 5-3,5-1-1,-7 1 0,8-1 0,-5 1 0,1-1 1,1 1 70,-1-1 1,-2 2 139,5-1 1,-5-2-358,4 6 155,0-6 0,0 3 1,-1-5-1,0 2 0,-1 3-18,-1 2 0,0-5 148,-1 1 1,-1 2-120,5-1 40,-5 5 1,2-7-1,-5 6 1,0-1 0,0 1 29,-1 0 1,1-2-116,0 2 0,0 2 51,-1-2 0,-3 1 0,-1 1 1,2-3-293,-4 1-75,0 4-443,-6 0-521,0 0-308,-12 6 1616,4 1 0,-34 18 0,-14 8 0,0 2 0,0-1 0</inkml:trace>
  <inkml:trace contextRef="#ctx0" brushRef="#br0" timeOffset="303">7523 6184 8166,'-8'0'-301,"-1"0"0,-1 0 0,-1 0 271,-2 0 0,5 0 440,-1 0-403,6 0 1,-2-1 0,6-2 0,3-1 57,5 1 0,2 1 0,2 1 1,0-2 39,-1-1 0,5-5 11,0 5-85,6-6 1,-7 7 0,3-4-1,1 0 1,0 0 0,1-3-1,1 0 72,-1 2 0,-1-3 1,2 2-1,0-2-133,0-2 0,2 0 13,2 0-10,-1 6 0,1-4 0,-1 3 0,1-4 0,-1-1-61,1 1 90,-1-1 1,1 4 0,-1 1-1,1-2 1,-1-1 2,1-2 1,-1 2-1,1 1 1,-1 1 17,1-1 1,-2 0-10,-3 2 1,2-3-17,-6 2 0,6 2 1,-4 0-1,3 0 9,-1 0 1,-4 0 69,4-2 0,0-2 82,5 2-132,-1-2 0,0 0 1,-3 1-1,1 1 1,1-1-5,0-1 0,4 2-32,-6 1 0,0 1-47,0-2 69,2-2 1,-5 5 0,6-4-1,-3 2 1,-1-1-64,2 2 1,0-4 6,-2 3 0,3 0 32,-3 0-4,3-1 0,2 1 0,-1-1 0,1 1 0,-2-1-45,-3 1 1,3 1 9,-2-2 1,2-2 12,1 3 42,-5-4 1,4 4 0,-4-1-1,1 1 1,0-1-3,2 1 1,0 1 7,-2-2 0,3-2-6,-3 2 1,3-2 1,2 2 0,-1 1 0,1-2 0,0 0 0,-1 2 1,1-4-19,-1 4 0,1 1-13,-1-2 3,1 6 1,-4-8 0,1 4 0,1-2 0,-1 2-97,1 2 0,-4-4 91,1 5 1,-1-6 5,1 1 12,3 4 0,-4-7 0,5 4 0,1-3 0,-1-2 51,1 0 1,-1 2-2,1 2 1,-1-2-27,1 2 19,-1-2 1,2 0 0,2 1 0,0 1-1,0-1 11,-2-1 0,-2 3-62,1-1 1,-1 2 43,1-1-35,-1-4 0,1 5 0,-2-4 0,-2 1 0,0 1-13,0-1 1,2 3 27,2-1 1,-1 1 20,1-2-15,-1-2 1,1 5 0,-1-4 0,1 2-1,-1-2 78,1-1 1,4-2-74,-1 0 1,1 5 66,-4-1-82,5-5 1,-4 1 0,2-1-1,-2 4 1,-1 0 3,-1-1 0,5-2-4,0 0 1,-5 5-98,-3-1 101,-1 1 0,6-1 0,1 1 0,2-2 0,-2-1 15,-1-2 1,0 0 96,3 0 0,-2 1-97,6-1 1,-6 0 0,8 0 0,-6 1 0,-1-1 0,3 0 16,2 0 1,-3 1-97,-1-1 1,-2 0 93,2 0-57,-3 1 0,8-1 0,-4 0 0,0 0 0,0 1-77,-2-1 0,3 0 82,2 0 1,-1 1-7,1-1 16,-6 0 0,8 0 1,-5 1-1,0-1 0,0 0 138,-2 0 1,-3 2-83,0 3 0,2-4 257,-2 4-198,2 2 0,-8-5 0,5 4 0,1-2 0,-2 1 178,-3-2 0,-2 4-144,-7 2 0,5-2 33,0 2-38,0-6 1,-4 8 0,0-3-1,0 1 107,-1-1 0,-3-3-125,0 4 60,-7-1-424,4 5 0,-5 0-752,4 0 498,-4 0 1,3 0-1060,-8 0 936,3 0 619,-11 6 0,-40 7 0,-18 7 0</inkml:trace>
  <inkml:trace contextRef="#ctx0" brushRef="#br1" timeOffset="304">7357 5508 7817,'-5'-7'-619,"3"-4"714,-3 10-149,-1-5 0,10 2 1,0-1-1,6 3 0,3 0-268,0 2 1,0 0 12,-1 0 309,7 0 0,-4 0 0,7 0 0,-1 0 0,0 0 0,0 0 0,23 0 0,10 0 0</inkml:trace>
  <inkml:trace contextRef="#ctx0" brushRef="#br1" timeOffset="305">7663 5470 7819,'20'0'0,"-1"0"-84,-7 0 1,1 0 70,0 0 1,-5 0 0,1 0-54,1 0 0,1 0-130,2 0 128,0 0 1,1 0-1,1-1 1,4-2-1,-1-1 68,1 1 0,49-4 0,-30 3 0,0 1 0</inkml:trace>
  <inkml:trace contextRef="#ctx0" brushRef="#br1" timeOffset="306">8212 5445 7819,'12'-6'-692,"1"5"503,0-4 1,-5 4 75,1 1 54,-1 0 0,5 0 1,0 0-1,0 0-53,-1 0 0,5-1-39,0-4 0,6 4 151,-2-3 0,26-2 0,10-1 0,5 0 0,0 0 0</inkml:trace>
  <inkml:trace contextRef="#ctx0" brushRef="#br1" timeOffset="307">8785 5394 7819,'13'0'0,"-4"0"-715,-1 0 572,-5 0 1,8 0 0,-2 0 0,2 0 141,2 0 0,-5 0-80,1 0 0,1 0 1,5 0-1,2 0-139,-1 0 1,4-5 219,1 1 0,37-6 0,10 3 0</inkml:trace>
  <inkml:trace contextRef="#ctx0" brushRef="#br1" timeOffset="308">9385 5355 7819,'8'0'0,"1"0"0,-5 0-210,4 0-308,1 0 590,4 0 1,-1 0 0,1 0-1,1-1-330,3-3 1,-1 2-41,5-2 0,1 3 298,3 1 0,1 0 0,-1-6 0,29-1 0,7-6 0</inkml:trace>
  <inkml:trace contextRef="#ctx0" brushRef="#br1" timeOffset="309">9984 5304 7841,'13'0'-559,"0"0"0,-1 0 453,1 0 0,0 0 136,0 0 1,-5 0-54,1 0 1,-1 0 0,5 0-1,0 0-207,-1 0 0,2-4 89,3 0 1,-2 0 140,2 4 0,2 0 0,24-12 0,11-2 0</inkml:trace>
  <inkml:trace contextRef="#ctx0" brushRef="#br1" timeOffset="310">10443 5253 7841,'13'0'0,"0"0"-164,-1 0 0,1 0 186,0 0 1,0 0-383,-1 0 310,1 0 1,-4 0 0,-1 0 0,2 0 0,1 0-114,2 0 1,0-4 29,0 0 1,-1 0-1,1 2 1,1-1 132,3-1 0,31-11 0,13 0 0</inkml:trace>
  <inkml:trace contextRef="#ctx0" brushRef="#br1" timeOffset="311">10864 5202 7841,'13'0'0,"-5"0"0,1 0 0,-7 0 38,10 0 0,-9 0 1,5 0-615,2 0 1,1 0 16,2 0 559,0 0 0,39-17 0,11-4 0</inkml:trace>
  <inkml:trace contextRef="#ctx0" brushRef="#br1" timeOffset="312">11259 5164 7841,'13'0'-222,"0"0"1,-1 0 156,1 0-178,0 0 1,1 0 128,3 0 114,-3 0 0,20-7 0,7-3 0,1 0 0,0-1 0</inkml:trace>
  <inkml:trace contextRef="#ctx0" brushRef="#br1" timeOffset="313">11999 5151 7841,'12'-4'0,"1"0"0,0 0 0,0 4 0,-5 0-285,1 0 1,-1 0 0,5 0 0,0 0 73,-1 0 0,5 0 125,0 0 0,6-5 1,-2 1-1,3 1-10,2 2 0,-1-1 96,1-2 0,1 3 0,1-3 0,2 1 0,-2-2 0,3 3 0,-1-7 0,4 6 0,-4-1 5,0-3 1,-1 6 0,1-4 0,-1 2 0,-4 1 135,-4-3 1,2 1 46,-6 4 1,0 0 3,-4 0-161,0 0 0,-1 0 0,1 0 0,0 0 0,1 0 0,3 0 1,-3-1 3,3-4 1,2 4-180,-2-3 135,5 2 0,-2 2 0,6 0 0,-1 0 0,2 0-56,3 0 0,2 0 50,7 0 0,3 0-1,1 0-23,5 0 0,-4 0 0,4-1 0,0-2 0,2-1-118,-1 1 0,-1-3 99,-9 2 1,-1-4-18,0 3 212,0 1 1,-7 0 0,-5-2 0,-6 1 0,-3-1 95,0 3 1,0 2-120,-4 1 0,-5 0 49,1 0-222,-1 0 0,1-2 0,-1-1 1,2-1-760,1 1 818,2 2 0,11-10 0,3-4 0</inkml:trace>
  <inkml:trace contextRef="#ctx0" brushRef="#br1" timeOffset="314">11450 4731 6450,'0'-7'-497,"0"-1"531,0 4 1,0 1-1,2-4 1,1 0 122,1 0-148,0 4 130,-4-2 1,4 3 66,1-2 1,0 3 131,0-4-75,-4 4 390,5 1 133,-6 0-577,0 0-114,5 0 1,-3 1-13,2 4 1,3 2 0,0 5-6,0 1 0,3 4-26,-6 0 1,5 6-14,-5-2 0,5 7 0,-5 4 0,0 0-87,2 4 1,-5 0-14,3 3 0,2-7 21,-2-2 33,1-3 0,-5-3 1,0-3-1,0-4-70,0-3-68,0-7 2,0-1 1,-2-6-263,-2 0 0,1-1-215,-5-4 191,5 4 59,-9-10 0,11 8 370,-3-6 0,36-27 0,11-13 0</inkml:trace>
  <inkml:trace contextRef="#ctx0" brushRef="#br1" timeOffset="315">12203 4654 7877,'7'-8'-438,"-2"1"1,0-1-381,-1 1 1393,0 5 1,-4-6 131,0 4 1,-1 3-297,-3-3-375,-4 2 1,0 2-1,-1 2 1,1 2 120,1 4 0,-3 4 38,6 0-230,-6 1 0,3 4 1,-5 2-1,2 0 0,3 4 80,2 1-60,-5 2 1,8-5-1,-2 0 1,3 2 0,1-1-1,0 1 1,0-3-123,0-2 121,5-1 0,2-4 1,6-2-1,0-2-6,0-5 0,4-2 5,0-2 0,4-2 4,-4-2 0,1-3 0,-2-6 0,1-1 0,-1-3 1,1 1 118,-5-5 0,4 0-103,-8-5 27,-2 1 1,1 2 0,-4 1 0,1-3-1,-1 3 63,-2-2 0,-6 1-54,-4 2 1,2-2 26,-1 6-13,-1 0 1,-4 4 0,1 1 0,-1 0-9,0 4 1,5 2-64,-1 6-22,1 0-4,-5 0 1,4 0 0,1 2-82,-2 2 1,0 3 72,2 6 0,-2-1 37,5 1 1,-3 0-1,4 0 1,-1-1 55,0 1 0,3 0-61,-2 0 0,3-1 118,1 1 0,0 0-52,0 0 1,4-5-29,0 1 1,6-7-57,-1 3 1,2-4 0,2-1-1,-1 0-124,1 0 0,4-1-141,0-4 1,0 3-106,-4-7 121,0 1 0,-1-1 1,1 1-1,0-1 287,0 2 0,-18-4 0,-3 4 0</inkml:trace>
  <inkml:trace contextRef="#ctx0" brushRef="#br1" timeOffset="316">9908 765 7911,'8'0'-55,"-1"-1"0,-1-4 27,-3-3 377,-2 2-339,-1-5 0,0 11-230,0 0 61,0 0 1,0 11-1,-1-2 1,-2 2-890,-1 2 1048,-1 0 0,5 16 0,0 5 0</inkml:trace>
  <inkml:trace contextRef="#ctx0" brushRef="#br1" timeOffset="317">9971 944 7911,'5'8'0,"-1"1"33,0-1 1,-4 5 0,0 0 0,0-1 236,0 1-330,0 5 1,0-2 0,-1 4 0,-2 0 0,-1-2-343,1 1 190,-4 3 0,5-2 0,-2 6 0,3-1 0,-1 1 212,-2-1 0,2 1 0,-2-1 0,8 40 0,0-27 0,0-1 0</inkml:trace>
  <inkml:trace contextRef="#ctx0" brushRef="#br1" timeOffset="318">9959 1479 7911,'7'13'0,"-2"1"-47,-5 3 1,0-3 0,0 3 0,0-1-143,0 1 0,0-3 167,0 3 0,0 1-114,0-1 94,-5 0 0,3-2 1,-2 0-1,1 4 0,0-1-68,-1 0 1,0 5-137,4-2 0,0-1 246,0 1 0,5 40 0,-1-23 0,0-1 0</inkml:trace>
  <inkml:trace contextRef="#ctx0" brushRef="#br1" timeOffset="319">9984 2015 7911,'13'7'0,"-5"4"0,1-2 0,-6 2-9,1 2 1,-3-1 0,-1 1-1,0 1-40,0 3 1,-1-1-13,-3 5 0,1-4 1,-4 4-1,1 2-44,3 1 0,2-4 118,1-3 0,0 1-574,0-1 272,0 6 289,0-9 0,11-1 0,3-7 0</inkml:trace>
  <inkml:trace contextRef="#ctx0" brushRef="#br1" timeOffset="320">10086 2512 7906,'0'13'-282,"-4"4"-281,0 0 549,-1 5 1,1-3 0,0 3-1,0-2 1,-1 0 93,1 0 1,-4 0-117,3 1-55,1 3 1,0-5 0,0 3 0,1-2 0,1 0-462,2 0 552,0-5 0,0 9 0,0-4 0</inkml:trace>
  <inkml:trace contextRef="#ctx0" brushRef="#br1" timeOffset="321">10061 3188 7879,'0'18'-261,"-5"-2"-65,1 5 0,0-1 334,4 1 1,0 2 0,0-5 0,0 1-41,0-1 0,0 3-195,0-4 1,0 5-179,0-5 405,0 0 0,11 7 0,3 3 0</inkml:trace>
  <inkml:trace contextRef="#ctx0" brushRef="#br1" timeOffset="322">10175 3749 7858,'0'13'0,"0"4"-76,0 0 1,0 1-39,0-1 1,-4 1 0,0 5 0,0-2 26,-2 2 0,4-3-48,-2 1 1,3 0-201,1 5 1,0-1 334,0 1 0,11 28 0,3 7 0</inkml:trace>
  <inkml:trace contextRef="#ctx0" brushRef="#br1" timeOffset="323">10265 4450 7826,'0'26'0,"-5"2"31,1-3 1,-4 4 0,3-9 0,2 1-32,2 0 0,-3-1 199,0 1-454,-1-2 0,5-7 1,0 3-1,0 0 1,2 4 254,2 0 0,9 37 0,7 12 0</inkml:trace>
  <inkml:trace contextRef="#ctx0" brushRef="#br1" timeOffset="324">10277 5075 7809,'-4'21'-233,"0"0"1,-5 2 92,5 7 1,-6-2 199,2 6 1,2-10-92,2 2 1,1-5 0,0 0-1,-1-4-51,1-3 1,2-5-250,1-1 290,0-5-121,0 9 1,5-10 24,4 7 1,-2-2 72,1 2 0,-5-2 67,1-3 0,-2-1 1,-1 5-1,2 2-12,1 1 0,1-2 9,-5-1 0,0 1 68,0 4 0,0 4 0,0 0 1,0-2 233,0-1 0,0-1-129,0 0 1,-2 4 95,-2 0-241,2 0 1,-3-4-1,5-1 1,0 1 0,-2 0 31,-2 0 0,3-5-38,-4 1 0,4-1 71,1 5-329,0 0 0,0-5 0,0 1-406,0 1 558,0 1 1,0-3-11,0 1 116,0-6 1,0 8 0,0-2-52,0 2 0,0-3 58,0 1 0,0-1 58,0 5-44,0-6 0,0 10 0,0-1 0,0 2 12,0-1 1,0-3-112,0-1 0,0 0-70,0 0 117,0-1 0,0 1 1,0 0-1,0 0 0,0-1-18,0 1 0,0 0-11,0 0 185,0-1-145,-6 1 0,5 0 0,-3 0 0,2-1 50,2 1 0,0 0-10,0 0 1,0-5-16,0 1-52,-5-1 1,3 6 0,-2 2 0,3 1 0,1-1-132,0-2 1,0-2 231,0 1 1,0 0-91,0 0 112,0 0 0,0-1 0,0 1 74,0 0 0,0 0-95,0-1 0,0 1 233,0 0-221,5 0 0,-3 1 1,2 1-1,-3 2 174,-1-1 1,5-2-177,-1-1 0,0 0-102,-4-1 22,0 1 0,0-4 0,0-1 1,0 2-296,0 1 288,0-4 0,0-18 0,0-10 0</inkml:trace>
  <inkml:trace contextRef="#ctx0" brushRef="#br1" timeOffset="325">9168 1900 7697,'-9'-4'-33,"1"-1"96,5 1 0,-3 3 1,8-2-1,2-3 44,5-1 1,6 1-1,4-5 1,0-3 11,4 0 0,7-6-63,4-1 0,3-3 0,2-3 1,4-2 51,4 0 0,2-5-24,2 4-62,0 0 1,0 5 0,-1 1 0,-3 2-1,-5 7-72,-2 5-24,-8-2 0,1 11 0,-6-3 1,-2 2-1,-3 2-43,-3 0 100,-4 0 0,0 0 1,-3 0-1,0 2-4,-2 2-27,-3-3 82,-1 5-191,-5-6-735,5 0 225,-6 0-43,0 0 432,0-6 278,-6 5 0,-18-16 0,-10 3 0</inkml:trace>
  <inkml:trace contextRef="#ctx0" brushRef="#br1" timeOffset="326">9436 1071 7875,'0'-8'-13,"0"-1"14,0-1 1,-2 0 0,-1 0 0,-2 3 159,-2 2 1,2 0 0,-3 5-2,-2 0 1,3 0-94,-2 0 1,5 2 0,-3 2 0,1 4-50,4 4 0,-4 1 6,2-1-17,-1 1 0,5 6 1,0 0-1,0 3 1,0-1-1,0 0 1,0 0 38,0 1 1,5-5 24,-1 4-63,6-6 0,-3 2 1,6-7-1,1-3 0,1-1 1,2-3-1,0-2 21,2-1 1,-4-1 21,7-3-42,-7-9 1,4-3 0,-6-5 0,-1 0 0,0-2 24,-4-2 1,-1 2-36,-3-7 0,-2-1 0,1 1 0,-5 1-18,-2-3 0,-6 5 1,2-2 1,-5 3-10,-4 5 44,3 3 1,-6 5-1,4 1 1,-1 4-1,2 4 49,0 2 0,3 4-59,-1 2 0,0 3 15,0 6 17,1 0 0,5-1 1,1 1-1,2 0 1,-1 0-179,3-1 168,0 1 1,4 0-24,2 0 25,-3-1 1,11-3 0,-4-2 0,3-1 0,2-4 31,0 0 0,4 2-161,0 0 1,0 1-411,-4-5 288,5 0 0,-4-2 1,5-1-1,-2-2 0,0-2-1611,-2-3 1831,5 4 0,0-28 0,6-1 0</inkml:trace>
  <inkml:trace contextRef="#ctx0" brushRef="#br0" timeOffset="327">12802 4233 8016,'0'-8'-883,"0"-1"852,0-1 1,0 3-1,1-1 379,4-2-269,-4-1 1,5 2 0,-5 2 151,3 1-10,-2-4-60,4 9 1,-6-6 0,0 3 403,0-5-335,5 3-297,-3 1 0,3 6 119,-5 3 0,0 8 1,0 5-1,0 0 16,0 1 0,0 6-15,0 6-30,0 6 0,0-4 1,0 8-1,0 2 0,0 5 134,0 3 0,0 1 0,0 1 0,0 2-194,0 1 0,0 0 19,0-4 0,0-5 0,0-4 0,2-4 39,2-4 0,-3-2-1,4-7 1,-3-5 131,3-3-120,-4-3 0,5-5 0,-5-2-83,3-2-322,-2 0 394,4-5-270,-6 0 1,0-2-413,0-2 509,0 3 1,0-11-32,0 4-283,0-4 1,0 4 465,0-1 0,-6-22 0,-1-10 0</inkml:trace>
  <inkml:trace contextRef="#ctx0" brushRef="#br0" timeOffset="328">12789 4221 8018,'-5'-8'-117,"-1"1"0,-4 5 0,2-3 0,-2 2 57,-2 2 0,4 5 1,-1 2-1,-1 1 1,-1 3 219,-2 1 0,2 2 0,1-2 0,3-1 41,1-1 1,1-6 238,0 1-318,4-3 1,-5-2 0,6-3-104,0-5 0,6-2 1,1-3-1,1-2 52,1-1 1,-1 0 2,5 4-49,0 6 0,0-3 1,0 5-1,-1-1 0,1 0 1,0 3-1,-2 3-55,-2 5 1,2-2-1,-3 5 1,4 2-143,1 1 0,-1 6-543,1 0 518,0 0 0,0 0 1,-1 0-1,1-1 1,0-2 196,0-1 0,5 11 0,2 3 0</inkml:trace>
  <inkml:trace contextRef="#ctx0" brushRef="#br0" timeOffset="329">12738 4871 8018,'0'-13'-151,"-4"0"0,0 1 214,1-1 1,0 2 0,0 1 1047,-1 1-457,0 6-601,4-2 0,0 6 1,0 3-1,0 6 115,0 6-114,0-2 1,4 10 0,0-3 0,1 3 0,0 2 0,2-1 0,2 1-85,-1-1 0,-1-5 0,3-1 0,-1-2 85,1 0 0,1-5 50,2-3-86,0-6 0,5 1 1,3-8-1,2-6 0,0-7 1,-2-7-1,0-6-386,-1-3 0,3 1-10,-6-2 0,0 3 0,-6 7 0,-3 2 377,-3 5 0,-21 31 0,-5 9 0</inkml:trace>
  <inkml:trace contextRef="#ctx0" brushRef="#br0" timeOffset="330">13605 4399 8007,'-8'0'-88,"-1"2"1,-1 0 1110,-1 3-789,4-1 1,7-4-1,8 0 1,4 0-69,1 0 1,1-2-220,3-2 110,-3-3 0,9-6 0,-5 1 0,0-1 0,1 0 0,-4 0 0,0-1 4,-3-3 1,0 3 0,-4-3-1,-2 3 51,0 1 0,-5 0 0,2 1-77,-6-1 1,-4 6 0,-6 2-1,-1 4-63,-3 1 1,1 1-1,-4 4 1,1 5-32,-1 5 1,3 1-1,-3 5 1,2 2-6,2 1 1,2-3 31,1 0 11,0 1 1,6 3-1,3-1 1,3-1 0,1-3-1,0-2 1,1-2-100,3-2 0,3 1-30,6-2 0,4 3 0,0-9 0,0 0-373,1-3 1,2-1 144,6 1 0,-1-2-305,1 2 334,5-3 349,-4-6 0,32-19 0,2-10 0</inkml:trace>
  <inkml:trace contextRef="#ctx0" brushRef="#br0" timeOffset="331">14077 4437 8007,'0'-12'0,"0"-1"0,2 2 194,2 2 1,-1-1 655,5 6-639,1 0 1,-1-1 0,1 1 0,1 1-128,1 2 1,0 7-150,-2 2 1,1 1 0,-6 2 0,-1 3-177,-2 0 0,-1 6 150,0 1 0,-1 3 0,-4 2 1,-3-2-211,-3-3 1,-2 2 388,0-6 1,0 4 198,1-4 0,0 0 0,2-6 0,3-1 767,2-1-318,-5-6-562,8 2 0,2-5 0,10-1 0,4-2 26,3-1 0,6-6-371,-2 1 0,8 2 203,0-1-304,7-1 0,-9-2 1,2 3-1,-2 2 0,-1 2-537,-1-1 0,-5 0-355,-3 0 510,-8 4 277,2-5 1,-11 6 0,0 0 376,-7 0 0,-38 12 0,-11 2 0</inkml:trace>
  <inkml:trace contextRef="#ctx0" brushRef="#br0" timeOffset="332">8926 676 8002,'-9'0'-519,"2"-2"0,0 0 850,0-3-121,4 1 0,-4 4 0,4-1 0,-2-2 497,-3-1-560,0-1 1,-1 5 83,1 0-253,5 0 1,-3-1 0,8-2 0,2-1 23,5 1 0,6 2 1,5 1-1,4 0 45,7 0 0,6-2 0,7-1 1,7-2-39,7-2 0,6 2 1,4-2-1,-32 4 0,0-1 0,2 1 1,-1-1 0,0 1-1,0-1-976,31-5 915,-6 4 0,-12 1 1,-3-1-1,-5 2 0,-4 2-448,-4 1 408,-8 0 0,-8 0 1,-6-1-9,-4-4-37,-2 4 119,-6-5 1,-2 6 35,-2 0 0,1 0 976,-5 0-1089,5 0 0,-8 0 1,2 0-1,-2 0 0,-2 0-87,0 0 0,5 0 25,-1 0 0,1 0 31,-5 0 64,6 0 0,-4 0 0,2 0 1,-2 0 12,-2 0 1,5-4-99,-1 0 60,1 0 143,-5-2 1,4 3 0,1-5 425,-2-2 1,4 3 33,2-2-176,3 6-208,1-8 0,0 8 0,1-4 220,3 1-251,3 2 1,7 4-25,3 0-34,-2 0 0,3 6 1,-5 1-1,0 1 1,-1 1 48,1 1 0,0 1-182,0 2 0,-2 4 81,-3 0-213,-2 0 1,-6-3 0,-1 2 0,-4 2-1,-6 0-247,-9 1 469,-1 3 0,-16-7 0,-13-1 0,-2 0 0,-1 4 0,-1 0 0,1 0 0</inkml:trace>
  <inkml:trace contextRef="#ctx0" brushRef="#br0" timeOffset="333">9015 510 8002,'-4'-13'0,"-2"2"0,0 1-238,1 2 1,-5 0 0,1 0 0,-2 4-136,-2 2 0,-1 2 409,-3 0 0,-1 2 0,-5 2 0,0 6 277,-4 5 1,2 1 129,-5 5-343,-2 1 0,5 3 1,-2 1-1,5-2 1,6-2-1,1-2 1,4-1 121,2-4 1,2-1 0,11-1-106,2 0 1,7-6 0,8-3 0,0-2 113,4-2 0,3 0-274,3 0 36,4 0 0,1 0 0,0 0 0,1 0 0,1 0 0,-1 0 0,-2 0-653,-2 0 1,-1 0-253,-5 0 912,1 0 0,-23 11 0,-6 3 0</inkml:trace>
  <inkml:trace contextRef="#ctx0" brushRef="#br0" timeOffset="334">9270 230 8004,'-11'-2'-569,"1"-1"1388,1-1-512,6 0-239,3 4 0,7 0 1,6 0-1,1 0 0,2-2-2,1-2 1,0-2-1,-3-3 1,2 0-58,1-1 0,0 3 111,-5-1-85,1-1 1,0-4 0,-2 1 0,-2-1 0,-5 0 48,-3 0 1,-1 5 0,-1 1-52,-3 1 1,-5 2 52,-8 4-90,3 0 0,-4 1 0,4 3 0,-2 5 0,-1 2 82,1 2-58,2 0 1,1 4-1,1 0 1,0 0-1,2 0 19,2 0 1,5 1-1,-1-2 1,2 1-38,2-2 1,0 0 50,0-3-48,6 1 0,1-2 0,7-1 0,2-3 1,1-1-317,-1-3 0,3-2 162,3-1 1,-3 0-214,3 0 76,-1 0 1,4-5 0,1-4 0,-1-2 0,1-2 285,0 0 0,16-22 0,5-6 0</inkml:trace>
  <inkml:trace contextRef="#ctx0" brushRef="#br0" timeOffset="335">9831 128 8004,'-1'-8'0,"-4"4"-12,4-3 12,-5 6 1572,6-11-1233,0 11 0,0-3 0,0 8 0,0 4 0,0 4-138,0 1 0,0 1 0,0 3 0,0 3-138,0-1 1,0 5-474,0-2 102,6-4 1,-5 5 0,4-5 0,-3 1 0,1-1-2048,2-2 2355,-1 3 0,-16 7 0,-2 7 0</inkml:trace>
  <inkml:trace contextRef="#ctx0" brushRef="#br0" timeOffset="336">13210 4501 7920,'-8'0'-162,"-1"0"0,5 0 502,-5 0 168,6 0-294,-2 0-33,5 0-23,0 0-109,5 0-41,3 0 1,4 0 0,1-1 0,1-2 0,2-3-1,2 1 1,1-3-62,-1 1 0,0 3 0,-2-3 0,1 1-114,-1 4 1,-2-1 0,-1 0-7,-1-1 112,1-1 78,0 5 1,-8 0 0,-6 0 0,-9 0 40,-5 0 0,-4 5 35,2-1 0,-1 6 0,-5-3 1,3 1 23,2 1 0,-1-5-43,2 5 1,3-5-15,-3 4 0,3-5 1,1 1-1,2-1 163,2 2-61,-2-4-69,4 5-142,0-6 1,3 0 2,8 0 0,3 0 59,6 0 0,0-5-10,-1 1-7,1-6 0,1 7 0,2-4 0,1 0 0,0 2-8,1-1 1,-4-3 20,3 5 0,-7 0-192,-1 4-9,-1-6 0,5 5-55,0-3 203,-6 2 1,-3 2-6,-8 0 0,-3 4 0,-6 2 0,-1 0 86,-3-1 0,3 5-99,-3-1 155,3-4 1,-3 3 0,0-6 0,1 4 531,2 1-558,1-4-17,0 3-374,6-6 0,-1 0 324,8 0 0,31-12 0,17-2 0</inkml:trace>
  <inkml:trace contextRef="#ctx0" brushRef="#br2" timeOffset="337">7638 1403 7717,'-9'0'-70,"1"0"140,5 0 1,-1-5-1,8 0 1,5-2 124,2-3-209,7-2 0,2-2 0,7-1 0,1-4 0,4 1 0,0-2 0,2 2-831,-1-1 845,4-4 0,1-2 0,7-8 0</inkml:trace>
  <inkml:trace contextRef="#ctx0" brushRef="#br2" timeOffset="338">7842 1390 7762,'-4'-9'-303,"-1"1"1,1 4 356,4-5 1,2 6 0,2-1 80,4 3-108,-2 1 1,5 5 0,-2 4 0,2 2 0,2 3 1,0 3 0,1 3 0,1 7 0,4 3 11,1 4 0,-3 4-45,4 5 1,-1 2 0,2 7-1,0 4 22,0 3 1,-8-26-1,1 1 3,0 0 1,-1 0-17,10 34 1,1-3 0,-4 1 0,-9-31 0,0 0 0,1 0 0,-1-1 8,1 1 0,0 0-5,7 33 1,2 0-1,-5 1 1,-8-34-1,-1 1 1,1 0-1,1 0 35,0 0 1,1-1-26,7 34 1,5-1 0,-4 0 0,-1 0 0,2 0 44,0 1 1,0 0-1640,1-1 1588,3-3 1,-14-28 0,0 1-1,2-2 1,1-1 0,0 0 0,0 1-1,-1-1 1,1-1-17,0 1 0,0 0 1,-1-1-1,1 1-11,0 1 0,0 0 0,-1 1 0,1 0 0,0-2 0,0-1 0,-1 1 0,1 0 9,0 0 0,0-1 1,11 34 20,-3-4 1,-7-30-1,-1 0-982,8 34 993,6-6 1,-11 1 0,4-4 0,-1 5 0,0 1-134,-1-1 1,1 3 151,-2-8 0,-2-1 1,6 2-37,1-1 0,-1-1 1,-1-3-1,0-4 1,-2-2 571,0-3 1,4 0-572,-5 1 0,0-4-6,-5-4-1,1-1 1,0-5 0,0-4 0,-1-3 0,0-5-57,-4-4 51,-2-3 1098,0-1-1211,-5-6 0,5-3-32,-6-8 0,-2 1-114,-2-5 0,1-2 169,-5-7 1,1 3 0,-3-3-1,1 2 46,-1 3 1,-1-1 2,-2 0 0,0 2 280,1 2-152,-1-2 0,4 8 1,1-4-1,-2 0 347,-1 0-247,-2 4 1,2-4-92,2 3 276,3 2 0,2-2-160,0 8 0,1 2-181,7 3 1,3 5 16,6-6 0,0 9 0,0-7 1,-1 0-26,1 1 0,0-5-16,0-2 0,1-2 43,3-2-67,-3 0 0,4-6 0,-5-4 0,0-5 0,0-7-141,-1-2 0,0-7-201,-4-3 0,2-4 25,-6-5 139,1 4 1,-5-5 0,0 7-1,0 3 1,0 5 196,0 7 0,-6-1 0,-2 6 0,-26-28 0,-8-3 0</inkml:trace>
  <inkml:trace contextRef="#ctx0" brushRef="#br2" timeOffset="339">7995 1441 8180,'-6'-13'-115,"-2"0"1,-4 1-1,0 0-983,-1 4 1204,6 2 0,-5 6 0,4 2 0,-3 3 0,-2 8 0,0 7 0,-1 4 80,-3 1 1,3 5-1,-3 0 1,3 0-80,1 1 0,4-9-15,1 4 0,1-9 0,-2 0 181,5-3 0,3-10-92,1-8 1,0-4 0,0-14 0,0-2-143,0-4 0,5 0 0,4-5 1,2 2-25,2 3 1,-5 1 0,1 1 0,1 2-40,1 3 1,-2 8 21,-1 9-37,1 2 1,5 5-1,1 6 1,2 8-1,0 7-195,2 6 0,-4-2 1,7 6-1,-1 0-487,-1-2 1,4-2 473,-3-9 0,3-4 0,2-7 247,-1-1 0,18-46 0,3-7 0</inkml:trace>
  <inkml:trace contextRef="#ctx0" brushRef="#br2" timeOffset="340">7090 2716 8201,'-9'-26'-78,"1"2"1,-1 3 0,2 4 0,1 4-439,1 5 746,3 2 0,-3 8 0,6 2 1,2 6-1,2 5 0,1 7 0,1 3 1,-1 3-420,0 2 1,2 6 61,-4-2 1,6 1 0,-1 2 0,1-2-146,-2 1 1,3 2-370,-2-8 473,2 5 1,-2-8 0,-1 1 0,2-6 0,0-8 167,-1-4 0,-4-41 0,-5-6 0</inkml:trace>
  <inkml:trace contextRef="#ctx0" brushRef="#br2" timeOffset="341">7141 2843 7943,'0'-8'-966,"0"-1"925,0 7 0,5-4 131,4 6-85,2-6 0,2 5 0,1-5 0,2 2 0,1-2 0,0-1 0,0-1 94,0 1 0,0-9 0,-5 3 0,1-1-37,0 0 0,-5 0 0,-1-2 0,-1-2 112,-3-2 0,-2 4 724,-1-1-491,0 3 1,0 1 0,-1 2 435,-3 3-841,2 2 0,-3 13 0,5 6 0,-2 7 0,-1 4-58,-1 1 0,0 6 1,5 3-1,2 3-417,1 1 1,6-4-434,-1 0 1,2-1 905,2 1 0,22 20 0,6 0 0</inkml:trace>
  <inkml:trace contextRef="#ctx0" brushRef="#br2" timeOffset="342">7612 6618 8244,'-5'-13'-619,"3"3"694,-2 6 0,3 7 1,1 14-1,0 4 1,1 3-1,3 3-74,5 3 1,-2-3 0,1 2 0,2-2-217,2-1 1,0-1 0,1 1 0,0-1 214,0 1 0,16-6 0,5-2 0</inkml:trace>
  <inkml:trace contextRef="#ctx0" brushRef="#br2" timeOffset="343">10214 5457 8244,'0'-12'-412,"-5"-1"0,1 0 413,1 0 0,2 9 0,1 7 0,0 10 810,0 5-767,0 3 0,4 11 0,2 2 1,1 2-1,3 3-140,1-1 52,2-5 0,0 3 0,-1-2 0,2 2 1,2-2-1085,1-4 755,0-4 313,1 0 0,2-1 1,6 1-1</inkml:trace>
  <inkml:trace contextRef="#ctx0" brushRef="#br2" timeOffset="344">7714 6847 8241,'-12'0'-25,"-1"0"1,2-1 0,1-2 0,1-1-223,-1 1 283,5 2 0,0 1 0,11 0 0,5 0-53,5 0 0,7-6 61,-2-3 1,10-2 0,6-2 0,7-1 22,5-3 1,5-7 34,10-6-135,-27 10 0,1-1 0,2 2 0,1-1 0,7-6 0,1-1 0,4 0 0,1-1 0,1-2 1,2-1-1,1-1 0,1-1 0,1-1 0,-1 1 21,1 1 0,-1 2 0,2 1 1,-1 1-1,-7 4 0,0 1 0,-1 1 1,1 0-23,-1 0 0,-1 1 1,0 1-1,-1 0 1,-2-1-1,0-1 1,-3 2-1,-1 1-127,-2-1 0,-1 1 0,-3 3 0,0 0-689,-2 1 0,0 0 792,0-1 0,-2 0 1,17-6-1,-9 1 1,-9 7-1,-8 4-109,-3 1 0,-4 5 178,-5-4-62,-6 5 1,-3-3 112,-8 6 1,-3 0 0,-6 0 255,0 0 1,1 0-272,-1 0 1445,0 0-1487,0 0 1,5 0 0,-1 0-32,-1 0 0,3 0-56,-1 0-50,5 0 0,-7-1 0,4-2 199,-1-1 1,4-2 14,-1 2 0,1 1 356,-1-6-272,3 7 0,-5-5 0,6 2 0,1-2 310,4 0 0,-2-3-320,5 6 1,1 0 172,3 4-256,1 0 0,1 0 1,2 1-1,1 2 0,-2 4-164,0 4 0,-3 1-171,1 9 1,-6 0 96,-3 5 0,-4 3 0,-4 3 0,-7 0 165,-9 4 0,-10-5 0,-7 3 0,-7 3 0,1-1 0</inkml:trace>
  <inkml:trace contextRef="#ctx0" brushRef="#br2" timeOffset="345">7957 6631 8236,'-5'-13'-156,"0"1"0,-2 4 0,-3 4 23,-2 2 1,0 9 0,-1 6 0,0 7 464,0 4-310,-5 2 1,4 3-1,-3 1 1,3 0 0,1-2 166,0-2 0,5 2 1,1-8 267,1 0-302,2-2-115,9-11 1,4-1-1,8-6 1,4-2-1,3-2 1,2-4 0,-1-4-146,1 0 0,-1 3 1,1 2-1,-1 0-326,1 0 1,-1 4-392,1-1 596,-1 2 0,1 2 0,-1 0 226,1 0 0,14-9 0,7-4 0,5-2 0,0 1 0</inkml:trace>
  <inkml:trace contextRef="#ctx0" brushRef="#br2" timeOffset="346">8964 6516 8236,'-6'-7'0,"1"-5"-119,-4 4 0,-2-2 0,4 0 371,0 2 962,1 5-1002,6-3-150,0 12 1,1 1-1,2 6 1,3 1-1,1 1-14,3 2 0,1 6 1,2-3-1,0 1-183,-1 0 1,1-1-154,0 1 1,-2 2-598,-2-6 665,2 6 1,-5-9 0,4 3-1,-3-3 1,-2-1-827,-2 0 1046,4-1 0,-34-39 0,-2-9 0</inkml:trace>
  <inkml:trace contextRef="#ctx0" brushRef="#br2" timeOffset="347">9015 6669 8236,'0'-13'-421,"1"2"-91,4 2 0,-3-2 459,7 2 0,-1 2 252,5-1 1,1 1 0,2-3 0,2 1-215,2-1 0,0 3-39,1-1 1,-1 4 84,-3-5-64,-3 1 0,5-5 0,-7 0 1,1 0-6,0 1 1,-6-1 49,-3 0 1,-2-1 286,-2-3-146,0 8 1,-2-12 0,-1 8 0,-2-1 243,-2 0 0,2 5-54,-3 1 151,5 5 79,-3-3-458,1 6 1,3 10-38,-2 3 1,7 4-65,1 0 0,6 2 2,-1 2 0,1 3 0,-1-3 1,0 3-92,1 2 0,1-1-233,2 1 0,-2 2-112,-2-2 63,2 2 0,-5-12 0,4 3 0,-2 0 0,2-4-1357,1 0 1714,-3-8 0,3-36 0,-4-13 0</inkml:trace>
  <inkml:trace contextRef="#ctx0" brushRef="#br2" timeOffset="348">9551 6439 8236,'-5'-12'0,"1"-1"-20,-6 0 277,9 0 482,-11 6-648,11 2 0,-5 10 0,6 4 0,0 3 1,0 5-36,0 5 1,-4 2 0,0 3-1,1 1-168,1 2 0,2 1 54,0-1 1,0-3-285,0 2 1,0-2 0,0-1 0,0-2-437,0-3 1,5 2 508,-1-6 0,6-2 269,-2-6 0,15-32 0,4-12 0</inkml:trace>
  <inkml:trace contextRef="#ctx0" brushRef="#br2" timeOffset="349">9704 6631 8236,'0'-15'-388,"0"-2"1,1 3 154,3-3 1,-2 3 976,2 1 0,3 5-376,1-1 0,0 6 0,0-1-424,2 3 0,-4 6-104,-2 4 0,2 8 181,-2 4 1,0-1-64,-4 1 0,0 1 1,-1 3-1,-2 1-52,-1-1 0,-5 1 7,5-1 0,-5-5 71,5-3 165,0-3 1,4-1 0,1-2 185,3-2 0,4-9-302,4-9 0,8-4-3,6-4-147,-1-2 1,8-7-1,-5 1 1,3-1-1,0 2 117,1 3 0,3-9 0,-2 3 0</inkml:trace>
  <inkml:trace contextRef="#ctx0" brushRef="#br2" timeOffset="350">10660 5623 7721,'-11'-1'-571,"1"-2"1,1-1 978,-1 1-224,5 1 1,-1-3-1,7-2 15,4 0-150,2 1 1,11 0 0,5-2 0,5-4 0,6 0-5,3-1-40,7-5 1,1-2 0,8-6 0,3-1 0,8-2 0,-29 12 0,1 0 0,2-2 0,0 1-35,3-1 0,-1-1 0,-1 1 0,0 0 45,1 0 0,1 0-46,1-3 0,-1 0 1,-2 4-1,0 1 1,1-2-1,0 1 1,-3 1-1,1 0 1,-3 1-1,1 1 1,-1-2-1,0 1 1,0 0-1,-2 1-91,33-16 0,-6 1-1102,-9 4 1222,0 7 1,0-6 0,-2 6 0,-5-1 0,-8 3-28,-3 3 0,-3 1 0,-5 0 0,1 0-11,-1 1 1,-5-1 25,-3 0 1,-3 6-109,-1 3-22,-6-3 83,-1 5 1,-8-3 290,-2 5 0,1 1 0,-5 2 1,-2 3-309,-2 1 1,0-3 39,-1 4 0,2-3 6,2 3 1,-2-5 1,4 3 0,-6-6-23,0 0 162,0 0-123,1 0 167,-1 0 1,6-2-1,1-1 459,1-1-248,3-6-233,-4 3 0,6-6 0,2 2 147,2 3 1,-1 2-267,5 6-17,1-6 1,4 5 0,-1-3 0,1 4-67,0 4 1,-2 3-186,-2 6 1,-4 5-70,-5 3 1,0 8 323,0 0 0,-24 6 0,-17 8 0,-1 0 0,-3 3 0,0 0 0,0 1 0</inkml:trace>
  <inkml:trace contextRef="#ctx0" brushRef="#br2" timeOffset="351">10838 5432 8206,'-12'-7'-160,"-1"-3"1,0 6 0,0 1-51,1 1 0,-1 2 1,0 2-1,0 2 478,1 5 0,-1 8-201,0 4-33,0 3 1,-4 1 0,2 1 0,2-1 0,3 1 120,0-1-147,5-5 0,-1 4 0,6-4 1,0 0-1,1-4 0,4-5 1,3-4-97,3-1 1,6-2 0,2-4-1,1 0-126,2 0 1,2 0-1,2 0 1,1-1-423,3-4 636,-4-2 0,13-11 0,5-5 0,0-1 0,1 0 0</inkml:trace>
  <inkml:trace contextRef="#ctx0" brushRef="#br2" timeOffset="352">11846 5649 8206,'-6'-13'-152,"-1"-1"0,-2-2 87,1-1 1,5 0 0,-1 4-1,1 2 449,-1 3 1,2-4 223,-2 4 1,4 2-315,4 2-336,3 2 42,6 8 1,0 5-1,0 6 1,-1 0-1,0 2 1,-2 2-1,-2 3-249,2 2 1,0-1 0,0 1 0,-3-1-95,-1 1 1,2-1 0,-4-1 0,-1-2 33,-1-5 0,-2 1 309,0-1 0,-12-17 0,-2-9 0</inkml:trace>
  <inkml:trace contextRef="#ctx0" brushRef="#br2" timeOffset="353">11871 5712 8162,'-1'-8'0,"-3"-1"-1334,2 1 573,-4-5 903,6 0 1,6 5-1,3 1 1,3 0 0,4 1-229,1 0 0,1 2 245,-1 4 0,-2-4 34,2 0-200,2-6 1,-4 8-1,2-3 1,-3-1 25,-2-2 0,0 0-18,-4 0 1,-2-1 6,-6-3 35,0-1 1,0 0-1,0 0 1,-1 1 0,-2-1 443,-2 0 0,-4 5-235,0-1 0,2 2 102,-2-1-21,7-4 0,-5 11-84,2-3 0,4 4-293,-3 4 0,2 4 253,2 9-289,6-2 1,-3 7-1,5-3 1,2 0 0,1 4-157,2 1 0,-4 0 44,-1-2 1,1 2-2,3-3 0,0-3 0,-2 1 0,-2-2-458,2 0 0,0 0-261,-1-5 912,2-4 0,19-42 0,11-16 0</inkml:trace>
  <inkml:trace contextRef="#ctx0" brushRef="#br2" timeOffset="354">12432 5419 8162,'-5'-13'0,"2"2"-131,-6 3 658,6-4 17,-8 11 0,10 1-545,-4 8 1,4 9 196,1 5-154,-6 2 0,5 1 0,-3 2 1,2 1-1,2 4 75,0 0 0,0-2-423,0 4 0,0-1 97,0 1-80,0 2 0,2-7 0,0 3 0,3-1 1,-1-4-1438,2-4 1726,-5-5 0,16-10 0,-3-3 0</inkml:trace>
  <inkml:trace contextRef="#ctx0" brushRef="#br2" timeOffset="355">12662 5687 8162,'0'-13'0,"0"-4"102,0 0 0,4-1 0,2 2 1,1-1 433,3 2 1,1 2-343,2 4-227,0 4 1,-2 6-1,-3 3 1,-3 6-218,-4 6 0,-1-1 243,0 7 1,0-1-59,0 4 0,-6 1 0,-1-1 0,-1 1 242,-1-1 0,5-3 67,-4-1 0,5-5 415,-2 1-242,4-9 1,-3 3-71,0-2 1,6-5-283,11-4 1,1-6-290,8-6 123,-1-7 0,4 5 1,1-3-1,-1 3 0,1 0-460,-1-3 0,-1 7 191,-2-3 0,-4 5-9,-5-1 21,0-2 0,-2 8-299,-3-6 113,-2 7 386,-6-4 1,-1 7-435,-4 4 592,-2-4 0,-22 22 0,-5-2 0</inkml:trace>
  <inkml:trace contextRef="#ctx0" brushRef="#br2" timeOffset="356">752 1594 7934,'0'-9'-43,"0"1"1,0-2-1,0-1 1,0-2 213,0 0 1,2-4 0,2-1-1,6-2 1,4-4 0,4-5 330,2-5 0,6-4-426,4-4 1,5-4 0,-2-5 0,-1-1 164,-2-3 0,-5 2 0,-3-2-224,-4-3 1,-7 17-1,-2 3 1,-6 9-1,-6 9 1,-6 8-635,-2 6 0,-3 10 235,-3 5 288,3 8 0,-6 0 0,4 7 0,-2 3 0,1 0 0,1 0 0,5-2-13,0 1 0,5 3 1,2 0-1,2-4 76,2-2 1,0-8 43,0 2 1,6 2 0,2-4-1,5-2 187,4-3 0,3-6 85,6 5 0,-2-5 109,-3 5-308,3-7 1,-8 8-1,2-4 1,-2 0-1,-6 1 146,-3 0 0,-3 1-237,-4 5-25,0-6 0,-6 5 1,-4-3-1,-4 4 1,-4 1-255,-2-2 0,0-2-309,-1 2 0,-2 1 43,6 0-152,0-6 1,4-1 701,1-6 0,24-26 0,14-11 0,-1-2 0,1 0 0</inkml:trace>
  <inkml:trace contextRef="#ctx0" brushRef="#br2" timeOffset="357">1275 1071 8001,'7'-7'437,"-1"1"48,-6 6 0,0 3-55,0 6 0,0-1-265,0 9 1,0 3 0,0 0 0,0 1-188,0 0 1,0-4-179,0 5 0,0-7 265,0 2-505,0 3 0,0-6 0,0 3-1477,0-3 1917,6-7 0,6-41 0,8-15 0</inkml:trace>
  <inkml:trace contextRef="#ctx0" brushRef="#br2" timeOffset="358">1301 867 8001,'-9'-13'-16,"1"1"0,3 3 38,-3 1-127,5 5-417,-3-3 1,12 12 153,3 2 0,-2 2 368,1-1 0,13 18 0,6 8 0,4 0 0,1 1 0</inkml:trace>
  <inkml:trace contextRef="#ctx0" brushRef="#br2" timeOffset="359">1492 1135 8009,'0'13'-71,"0"-1"0,0 1 87,0 0 0,0 4 1,0 0-1,0-2 626,0 0 0,0-7 20,0 1-119,0-1-74,0-1-450,0-1-241,0-17 175,0 2 1,6-11 0,2 5 0,3-4-1,2 1-163,0-1 0,0-2 123,-1 4 0,3 0 74,2 4 113,-3 6 1,4-3 0,-5 6-1,0 1 1,-1 3 89,1 5 1,-2 6-194,-2 6 1,2 4-267,-2-4 58,-4 6 1,5-5 0,-5 5 0,-1-3 0,0-2 210,0-2 0,6-13 0,-3-5 0</inkml:trace>
  <inkml:trace contextRef="#ctx0" brushRef="#br2" timeOffset="360">2295 816 7855,'0'-13'-590,"0"1"1,0-1 992,0 0 0,0 0 41,0 1 1,0-1 176,0 0-273,0 6 0,0 0-152,0 3 1,-1 4 0,-2 0-1,-3 7-16,-1 4 0,-1 3 1,-5 3-1,0 6-183,0 5 0,2 1 1,1 3-1,2 1-46,-2-1 1,4-2-1,2 3 1,2-2-97,2-3 0,0-1 0,2-3 0,2-3 120,5-4 0,6-2-47,2-3 60,0-5 0,2-1 1,0-7-1,3-4 1,-1-3-1,2-5 1,-1-4-7,0-4 0,0-3-77,-5-2 1,0-5 81,-4-3-39,0 3 1,-5-6 0,-1 3-1,-1-3 1,-3 0-60,-2 3 1,-2 3 196,-3 6 1,-4 1-1,-6 2 1,-1 7 157,-2 5 1,-2 0-71,2 6 1,3 0-97,-3 4-42,-3 5 0,6-2 0,-1 6 1,3 0-1,4 4 42,-2 4 1,4-1-170,2 5 0,2-4-95,2 4 177,0-5 1,0 7-1,2-6 1,2-2 0,3-1-19,0-1 1,5 0-207,-4 0 1,3-1 58,2 1 1,0-6-1,0-3 1,-1-1-298,1 1 1,1-2 470,3 2 0,43-42 0,-23 13 0,1 0 0</inkml:trace>
  <inkml:trace contextRef="#ctx0" brushRef="#br2" timeOffset="361">3124 969 7792,'0'-8'0,"1"0"209,4 3-243,2 1 1,5-1-1,1 1 1,1 1 0,3 2-1,3 1 1,2 0 0,-1 0-1,0 0-415,-1 0 1,3 0-212,-6 0 660,0 0 0,-10 17 0,-2 4 0</inkml:trace>
  <inkml:trace contextRef="#ctx0" brushRef="#br2" timeOffset="362">3137 1122 7803,'-12'-1'551,"4"-4"-51,2 4-323,6-5 1,6 5-88,2-3-181,4 2 1,6-3 0,3 5 0,4 0 0,-1 0-644,-3 0 734,3 0 0,30-6 0,14-1 0</inkml:trace>
  <inkml:trace contextRef="#ctx0" brushRef="#br2" timeOffset="363">4425 663 7825,'-13'0'-230,"0"0"1,6 1 756,3 4-413,2-4 1,8 5 0,3-6 0,2 0-21,2 0 0,4-2-209,0-2 145,0 3 0,0-11 1,0 4-1,0-2 1,0 0-1,0 2 1,-3-2 9,-4-2 0,1 0 0,-4-1 0,0 0 58,-3 0 0,-2 5 0,-2-1 13,0-1 0,-6-1 1,-2 0-1,-4 2-40,0 5 1,-1 3 0,0 1 0,-1 0-2,-3 0 1,1 5 0,-3 5 0,-1 4-2,0 3 1,4 5 0,-2-4 0,1 2 24,0 2 1,4 1 17,5-2-85,-1 9 0,2-13 0,3 9 1,2-4-1,2 0 12,0-1-42,0-6 0,6 4 0,3-6 1,2-1-1,2 1-158,-1 0 0,5-2-159,0-2 0,5-4 1,-4-5-1,2 0-396,3 0 1,2 0 192,5 0 0,-2-5 523,6-4 0,23-31 0,-24 16 0,0 0 0</inkml:trace>
  <inkml:trace contextRef="#ctx0" brushRef="#br2" timeOffset="364">4947 663 7858,'0'-8'884,"0"-1"-241,0 6 0,-1-2 188,-3 5-597,2 0 0,-5 7 0,4 4 0,-1 6 23,1 3 1,-2 1-202,0 5 1,1 3 165,4 1-441,-6 0 1,5-3 0,-3 0-1,2 0 1,2-3-2401,0 0 2619,0-6 0,6 6 0,1-4 0</inkml:trace>
  <inkml:trace contextRef="#ctx0" brushRef="#br2" timeOffset="365">4208 1364 7819,'-9'-7'-155,"2"2"1,0 0-1,1 0 1499,1-2-671,1 4-642,4-3 1,1 2-1,3 0 54,5 1-57,8-4 0,4 5 0,9-2 0,5 1 0,5 0 0,5-1 0,3 0 30,5-2 0,2 5 1,-1-3-1,1 2-26,-1 2 1,-2-1-21,-1-4-135,-5 4 0,-8-5 0,-7 6 0,-1 0 0,-2 0 0,-4 0 0,-5 2-1026,-5 2 0,-7-1 838,-3 5 1,-2-3-1,-4 3 311,-2 2 0,-37 7 0,-14 3 0</inkml:trace>
  <inkml:trace contextRef="#ctx0" brushRef="#br2" timeOffset="366">4565 1530 7841,'-13'-7'0,"2"0"144,2 3 1,-1 1 581,6-6 505,0 7-562,4-4-473,0 6 1,0 1 0,0 5 0,0 5 0,0 6-12,0 3 1,0 3 0,1 5 0,2 2 55,1-2 1,1 1-432,-5 0 1,0 0-1,0 3 1,0-1-643,0-2 1,0-7 128,0 0 1,0-3-207,0 3 0,4-4 909,0-5 0,17-29 0,1-6 0</inkml:trace>
  <inkml:trace contextRef="#ctx0" brushRef="#br2" timeOffset="367">4641 1709 7841,'0'-7'-1219,"5"-1"1173,-1 4 1,10 3 240,-1-3 1,2 2-1,0 2 1,2-1-85,4-4 1,3 4-201,1-3 0,-3-2 29,-1 2 73,-6-6 1,5 3-1,-4-6 1,-1 0-1,-2 1 122,-3-1 1,-7 0-1,1 0 1,-2 1 119,-2-1 1,0 0 62,0 0 1,0 5 0,-2 1 1466,-2 1-934,3 2-703,-11 4-68,11 6 0,-5 2 1,6 8-1,0 2 1,0 2 70,0 3 1,0 1-166,0 1 1,0 1-231,0-1 0,2 1 0,0-1 0,3 1-1120,-3-1 0,4 1 1364,-2-1 0,-16 35 0,-10 8 0</inkml:trace>
  <inkml:trace contextRef="#ctx0" brushRef="#br2" timeOffset="368">918 3124 7778,'0'-13'-293,"0"0"1,-1 1-261,-4-1 550,4 6 1,-5-4-1,6 2 1,0-2-442,0-2 772,0 0 1,-4 5-1,-2 1 1,-1 1-1,-3 3 663,-1 2 1,0 2-1021,2 3-4,-8-2 1,9 13-1,-9 0 1,3 2-1,1 2 1,0 1-1,0 1-441,1-1 460,4 4 0,-1-8 1,4 4-1,2 0 1,2-2-1,2 1 1,4-4-47,3-1 1,8 3 134,1 0-45,5 0 0,-6-4 0,4 0 0,-2 0 0,-1-1 0,0 1 247,0 0 1,-1-5-56,-8 1 1,-2-1-16,-6 5 0,-10-4-133,-3-1 1,-8-4-237,0 5 1,-3-2 0,-2 3 0,2-3-421,3-1 1,-2-2-462,6-4-193,0 0 749,10 0 487,2-6 0,25-19 0,16-8 0,0-5 0,-1 0 0</inkml:trace>
  <inkml:trace contextRef="#ctx0" brushRef="#br2" timeOffset="369">1046 3201 8052,'7'0'688,"4"0"1,-10 1-434,4 3 0,-4 8 80,-1 5 1,0 5-320,0-1 0,0-1 1,0 2-1,0 0-244,0 2 1,-4-2-160,0-1 1,-1-6-922,5 2 402,0-8 906,0-3 0,14-42 0,6-25 0,2 1 0,-1 0 0</inkml:trace>
  <inkml:trace contextRef="#ctx0" brushRef="#br2" timeOffset="370">1186 2920 7832,'-9'0'-1136,"1"0"911,5 0 1,-7 1 60,6 4 1,0-3 163,4 7 0,-6-1 0,5 9 0,-4 0 0,27 34 0,6 5 0</inkml:trace>
  <inkml:trace contextRef="#ctx0" brushRef="#br2" timeOffset="371">1326 3149 7832,'0'19'0,"2"-5"-152,2 3 1,-3 2 278,3-2 0,-2 4 1,-2-4-1,0-2 350,0 0 1,0-3 56,0 1-281,0-6-444,0-1 1,0-8 145,0-2 1,1-3-172,4-6 1,2-4 0,5-1 0,1-1-184,0 1 0,4-3 76,0 4 0,4-4 37,-4 3 0,0 6 0,-3 5 286,3 1 0,9 24 0,6 11 0</inkml:trace>
  <inkml:trace contextRef="#ctx0" brushRef="#br2" timeOffset="372">1823 3073 7832,'0'-13'221,"0"0"1,-1 2 968,-3 3-855,2-4 0,-9 12 0,4 2-29,0 9 0,-5 7-195,4 8 1,-3 4-1,-1 1 1,2 1 104,2 4 0,5-1-187,-1-1 0,2 2 0,2-5 0,2-1-308,2-3 0,3 0 92,6-10 0,4-2 0,1-6 0,2-7-216,3-4 1,1-5 60,1-6 1,4-6 216,-4-2 1,2-7-1,-8-3 1,-1-3 28,0-6 0,-1 0-18,-4-6 0,-4 3 165,-1-4 1,-5 6 0,1-1-1,-4 3 260,-4 5 1,-3 9-23,-6 8 0,-4 4 4,0 5 0,-6 2 1,2 6-1,-1 1 78,0 4 1,-2 6-169,3 6 1,-2 7 232,2 2-480,-3-1 0,11 6 0,-1-4 0,6 1 0,2 2-58,3-1 0,2-3 26,1 0 1,2-5-101,7 1 116,-1-7 1,12 2 0,-3-7 0,3-3 0,1-1-529,1-3 1,-1-2-53,4-1 0,-1-1-976,-2-4 1616,2-2 0,24-39 0,-18 18 0,1 0 0</inkml:trace>
  <inkml:trace contextRef="#ctx0" brushRef="#br2" timeOffset="373">2410 3047 7832,'0'-7'1521,"0"0"-1420,0 3-204,0 3 1,6-5 0,2 6-674,3 0 0,2 0 95,0 0 303,5 0 378,-3 0 0,31 17 0,2 4 0</inkml:trace>
  <inkml:trace contextRef="#ctx0" brushRef="#br2" timeOffset="374">2410 3290 8306,'-13'0'1067,"5"0"410,-1 0-1,6 0-919,-2 0-482,16 0 0,2 0 0,11 0 1,0 0-1046,3 0 1,5 0 218,-2 0 751,6 0 0,5-10 0,7-3 0,6-1 0,1 0 0</inkml:trace>
  <inkml:trace contextRef="#ctx0" brushRef="#br2" timeOffset="375">3749 3035 7816,'-7'0'77,"-3"-2"1,4-1-1,-1-1 1,-1 0 519,0-2 0,4 3 1,8-4-233,5 2-395,2 0 0,8 5 0,2-1 0,3-2 0,2-1-433,-1 1 316,1 2 0,-1 1 0,1 0 0,-1 0 0,-1 0 0,-3 0 1,-2 0-1543,-1 0 1689,-4 0 0,-35 51 0,3-19 0,-1-1 0</inkml:trace>
  <inkml:trace contextRef="#ctx0" brushRef="#br2" timeOffset="376">3749 3252 7816,'-13'0'0,"0"-5"429,1 1-260,4 0 0,1 4-203,3 0 137,8 0 1,-2 0 0,12 0 0,2 0 0,2 0-248,2 0-224,1 0 1,0 4-1,1 0 1,0-1 367,2-1 0,41-2 0,-27 0 0,0 0 0</inkml:trace>
  <inkml:trace contextRef="#ctx0" brushRef="#br2" timeOffset="377">4820 2945 7864,'-9'0'1248,"1"-1"-747,-2-3 0,6 2-212,4-2 1,5 3 43,8 1-369,0 0 1,5 0-1,2 0 1,1 0-1,1 0-232,0 0 200,2 0 1,-2 0 0,-1 0-1,0 0 1,-1 0-538,-3 0 312,-3 0 1,-1 0-1,-2 1-286,-2 3 0,-5-1-111,-8 6 519,2-6 0,-9 2 1,2-5-1,0 2 171,0 2 0,-8-3 0,3 5 0</inkml:trace>
  <inkml:trace contextRef="#ctx0" brushRef="#br2" timeOffset="378">5406 2792 7864,'-7'2'-727,"2"1"977,-1 1 1,5 2 0,-2-4 163,6 3 1,-1 3-379,7-4 0,-1 1 0,5-5 0,0 0 35,0 0 1,4-2-154,0-2 110,0 3 1,-5-11-1,1 4 1,0-4 0,0 0-1,-1-1 1,0 0 86,-4 0 0,-2 1 0,-6-1 0,0 0 186,0 0 1,0 1 73,0-1-344,0 0 1,-6 5 0,-2 1 0,-4 1-1,0 3 1,-2 2 0,-2 2 108,-1 3 0,-1 3-216,1 6 49,2 0 1,-3 1 0,5 3 0,2 3 0,1 1-10,1 0 0,7-1 1,-3 3-1,4-3-28,1-2 0,0 3-242,0-4 254,6 0 1,2-4 0,8 0 0,1 0-1,0-2-334,1-2 0,-2 0-4,5-4 1,0-1-36,5-4 1,-5 0 0,2 0 424,4 0 0,15-23 0,10-5 0</inkml:trace>
  <inkml:trace contextRef="#ctx0" brushRef="#br2" timeOffset="379">5789 2984 7864,'0'-13'0,"0"0"127,0 0 1,-4 1 398,-1-1-307,1 0 0,6 5 0,2 1-52,4 1 0,4 2 1,0 4-1,1 1-180,0 3 1,-2 3 34,-2 6-46,2 0 1,-8 1 0,4 2 0,-1 2 0,-3 2-37,-2 3 70,-1-5 0,-4 5 1,-2-6-1,0-2 0,-1-1 448,0-1 1,3 0 337,-5 0-476,7-1-385,-4-4 0,7-4 0,4-8-360,3-5 0,5 2 134,4-2 1,3 1-183,5-5 1,1 0 0,-1 2 0,2 1 472,3 2 0,8-6 0,7-6 0</inkml:trace>
  <inkml:trace contextRef="#ctx0" brushRef="#br2" timeOffset="380">5139 3277 7866,'-26'0'0,"1"-1"86,-1-4 338,6 4-195,2-5 0,12 6 0,8 0 0,9 0 12,9 0 0,5 0 286,5 0-482,8 0 1,12 0 0,8 0 0,4 0 0,8 0-109,-34 1 0,1-2 28,4-1 0,1-1 0,-3 1 0,1 1 1,2-3-1,1-1 0,0 1 0,0 0 0,1 0 1,-1-1-117,-1 1 0,1 0 105,1 0 0,0-1 0,-8 1 0,0 0 0,33-3 0,-9 0 0,-12 1-3,-7 0 0,-7-2 1,-13 3-20,-4 3-432,-8 0 1,-5 2 499,-8 0 0,-49 0 0,-16 0 0</inkml:trace>
  <inkml:trace contextRef="#ctx0" brushRef="#br2" timeOffset="381">5649 3596 7865,'-6'-13'0,"5"5"46,-4-1 0,3 5 211,-3-5 1,4 8 0,-3 2 0,2 9 0,2 7-169,0 3 0,0 1 0,0 5 1,2-1-243,2 1 0,-3-2 180,4-3-279,-4 3 0,-1-4 1,0 4-1,0-3 1,0-2-1,0-2 1,0 0-1287,0-2 1538,0 0 0,-6-25 0,-1-6 0</inkml:trace>
  <inkml:trace contextRef="#ctx0" brushRef="#br2" timeOffset="382">5623 3787 7865,'0'-8'-754,"0"-1"796,0 6 0,2-7 0,2 6 87,4 1 1,8 2 0,1-1 0,0 0-136,1-3 0,-2 1-39,5 4 15,-5-6 1,4 5 0,-5-5 0,2 2 0,-1-2 5,-2-1 0,-6 0 0,0-3 0,-1 2 105,0-2-3,-4-1 1,2-2 425,-5 0 0,0 0 454,0 1-426,-5 4-137,3 3-352,-4 5 1,2 1 0,-1 3 0,-1 5 51,0 2 1,2 8-90,4 2 1,-1 2-305,-4-2 103,4 3 1,-5-4-1,6 5 1,0 1-1,0-2-389,0-3 0,0 2 147,0-6 0,4 4-707,1-4 1144,5 0 0,36-38 0,17-9 0</inkml:trace>
  <inkml:trace contextRef="#ctx0" brushRef="#br2" timeOffset="383">6159 3634 7865,'-6'-13'709,"5"1"-758,-11 4 1,9 3 561,-5 5 1,4 1-258,-5 3 1,5 9 0,-5 8-1,0 5 15,-3 4 1,-5 2-217,0 7 1,-4 0 0,3 2 0,-1 3-266,1 2 1,-4-1-44,5 2 1,0-1 69,5-7-209,-1 2 1,4-14 0,2 1 0,2-5-1763,2-6 2154,1-9 0,25-19 0,5-10 0</inkml:trace>
  <inkml:trace contextRef="#ctx0" brushRef="#br2" timeOffset="384">6235 3953 7865,'0'-13'0,"0"5"484,0-1-167,0 6 0,4-1-151,1 8 0,-1 3-128,-4 6 0,-1 4 0,-4 1 0,-3 4-13,-4 5 0,-2-2 14,-3 5 1,3-3 0,-3-2 0,3-1 64,1-2 0,2-4-297,2-5 0,-1 0-176,6-1 624,0-5 0,5-1-128,4-6 1,3-4 0,8-2 0,2 1 49,2-1 0,-3-3-96,4 5 0,-1-4-217,1 3 20,3 1 1,-5 4 0,2 0 0,-3 0 0,-1 0-616,1 0 0,3 0 60,-4 0 1,0 0 670,-4 0 0,-1-11 0,1-3 0</inkml:trace>
  <inkml:trace contextRef="#ctx0" brushRef="#br2" timeOffset="385">6567 3660 7880,'0'-17'65,"0"0"0,0 0 324,0-2 0,1 6-448,3 1 1,4 0 0,4 8-1,1 1 447,0 2 0,0 1-156,-1 0 1,1 7 0,0 6 0,0 6 37,-1 6 1,0 1-182,-4 4 1,2 8 0,-6 9 0,-1 3 148,-1 1 1,-4 4-478,-2 0 0,0 1 0,-8-5 1,-2-2-213,0-2 1,-6 0 68,-1-9 0,-3 2 2,-2-11 1,1-3 0,-2-5 0,-1 0 379,-2-1 0,-17-7 0,0-7 0</inkml:trace>
  <inkml:trace contextRef="#ctx0" brushRef="#br2" timeOffset="386">5406 3507 7880,'-12'-8'0,"-5"-1"0,0 4 0,1 2 109,2 2 1,0 8 0,-3 6-1,-3 7 501,0 4 1,-4 8 2,3 7-539,2 5 1,-5 14 0,4 5 0,10-28 0,1 1 0,0 2 0,2-1 10,1 2 0,2-1-21,-2 33 1,8-2 0,3-7 0,8-3 0,7-8 0,6-9 0,3-7-859,5-5 1,3-3 0,3-3 0,2-4-816,5-7 1609,3-6 0,-9-14 0,9-6 0,0-1 0,5 0 0,0 0 0,0-1 0</inkml:trace>
  <inkml:trace contextRef="#ctx0" brushRef="#br2" timeOffset="387">6095 4068 7338,'-9'0'1393,"1"0"-1215,5-6 1,-3-1-155,6-6 0,5 5 0,0 0 1,1 1-220,0 0 336,4 4-687,-3-8 1,5 10 545,1-4 0,17 32 0,4 9 0</inkml:trace>
  <inkml:trace contextRef="#ctx0" brushRef="#br2" timeOffset="388">9538 1262 7651,'0'-18'-136,"4"2"0,2-5 0,-1 0 0,2 0 1,1 1 135,1 1 0,14-15 0,4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3T01:20:43.651"/>
    </inkml:context>
    <inkml:brush xml:id="br0">
      <inkml:brushProperty name="width" value="0.09071" units="cm"/>
      <inkml:brushProperty name="height" value="0.09071" units="cm"/>
      <inkml:brushProperty name="color" value="#FF0000"/>
    </inkml:brush>
  </inkml:definitions>
  <inkml:trace contextRef="#ctx0" brushRef="#br0">2537 714 7866,'-7'-13'-29,"-8"1"1,2 0 0,-1 2 0,0 3 0,1 2-1,0 2 1,-1 3 523,-3 4 1,-3 9-1,-4 9 1,1 7-202,2 5 1,0 7 0,-3 3 0,3 1-117,4 3 1,4 2-206,4 1-31,4 0 0,5-6 1,3-4-1,4-7 1,7-8-1,4-6 1,6-5-82,5-2 1,-2-3 0,4-12 0,-2-2 101,1-4 0,6-5 4,-2-4 32,-3-3 0,1-10 1,-3-1-1,0-1 0,-2-4 1,-4-1-1,-6 0-13,-3 3 0,-5 3 0,-2 7 66,-2 3 0,-2 8 0,-7 12 1,-4 8-24,-4 10 1,4 7-32,-1 6-22,1-3 0,1 9 1,2-1-1,4 0 1,1 0-84,0-1 0,1-7 0,5-1 0,5-8 46,5-4 1,5-2 146,-4-4 1,4-4 105,-4-8 1,2-4 0,-4-9 0,2-6 192,-1-5 1,-7-1-120,-5-5 1,-3 0-107,-1-4 0,0 5 0,-3 4 0,-4 2-35,-5 1 0,-5 6-748,0 3 0,-2 9 120,-2 4-482,-3 2 0,8 4 1,-4 2 984,2 4 0,24 49 0,9 13 0</inkml:trace>
  <inkml:trace contextRef="#ctx0" brushRef="#br0" timeOffset="1">3137 1199 7874,'0'8'769,"0"1"0,0-5-5,0 4 1,0-3-207,0 3 1,0-4-257,0 5-346,0-1 139,0-1 0,1-1 1,3-7-1,5-4 442,2-3-991,2-9 0,0 1 0,1-5 1,2 0-1,1 0-1596,-2-1 1885,-1 7 0,-1 1 0,0 7 1,0 1-1,-1 4 306,1 5 0,-2 4-49,-2 6 1,1 0-37,-6 0 1,6 1 0,-2 0-1,2 0 120,-1-3 0,2-6-130,-2-1 0,3-3 272,5-1-212,-2-5 1,4-4 0,-3-8 0,2-4 0,2-5 136,3-3 1,-3 0-100,1-5 0,-5 6 58,1-2-151,-3 9 1,-6 3 0,1 6-145,1 4 1,-3 9-36,1 12 1,-5 5 5,1 8-110,3-1 0,-1 2 0,4 2 1,-1 0-1,0 0-341,3-2 1,1-3-135,-1-3 1,2-3-209,3-5 915,-2-6 0,7-3 0,-3-9 0,1-8 0,1-7 0,-1-4 0,2-7-6,-5-3 1,2-3-74,-2-1 218,-9 0 0,9 2 1,-10 1-1,0 1 1,-2 5 1886,-4 5 104,-1 9-931,0 2-982,0 7 1,0 9 0,0 6 0,0 9 0,0 8-22,0 3 0,-1 11-174,-4-2 1,4 15 312,-3 2-270,-3 12 1,4-1-1,-1-29 1,-1 0-1,1 1 1,-2 0-1,1 2 1,-1 0-236,0-1 0,-1 1 0,3-2 0,0-1-456,-5 31 1,6-7 191,-1-14 443,3-9 1,2-8 0,3-10 140,5-8 0,-3-6 2,-2-10 1,-3-3 378,-1-6-514,0-6 0,-1-6 0,-2-10 0,-3-8 1,-1-8-374,-3-7 1,5-10 300,2 32 1,1 0 0,1-2-1,1-1-871,0-1 1,0-1 874,0 0 0,0-1 0,2-2 0,2 0 0,0 2 1,2 0-1,1 4 0,3 0 0,14-30-124,4 7 1,2 13 113,-5 14 1,1 14-18,-1 16 29,-5 8 0,4 3 0,-4 7 0,0 3 1,-2 3 11,1 0 0,-6 4 185,-1-3 1,0 8-105,-8 0 19,0 1 1,-5-3 0,-4 1 0,-4 3 0,-7 1 664,-5-1 1,-3 3-936,-2-4 0,-4-1-838,1-3 713,-7-1 0,9-5 0,-1-3 332,5-3 0,16-24 0,9-5 0</inkml:trace>
  <inkml:trace contextRef="#ctx0" brushRef="#br0" timeOffset="2">4680 842 10020,'-13'0'3250,"-1"1"-2915,-3 3 0,1 9-234,-5 8-100,0 9 1,-1 4-1,1 7 1,0 3 0,1 1-437,3 4 35,3-6 0,7-3 0,4-9 1,6-2-1,5-8-856,4-6 1128,6-5 0,2-11 0,7-3 0,1-6 0,2-6 0,-2-6 0,-2-5 68,-5-3 1,2-7 426,-6-1-162,5 0 1,-8-5-1,2 10 1,-5 6-1,-4 6 701,-1 3 1,-3 6-518,-7 8 0,1 10-270,-6 7 1,5 1-167,-4 7 1,1 2-1,-2 5 1,5 2-191,2-2 1,2 2 24,0-5 1,0 4-284,0-8 354,0-3 0,10 1 0,3-6 0,3-2 0,2-3-223,3-3 0,5-11 193,4-7 0,1-7 161,3-9 1,1-5 0,-4-10 0,0-6 36,1-4 0,-15 22 1,0-1 78,12-31 0,0-1 71,-8 6 0,-3 3 0,-6 10 0,-4 6 813,-4 9-500,-2 12 1,-2 15-85,0 8 0,-4 4 1,-2 6-1,0 3-217,1 4 0,-5 4-322,1 5 1,-2 7-78,-2 6 1,0 5 0,2-2 0,1 3-207,2-3 1,5 7 34,-1-6 1,2-1 134,2-7 1,6-7 0,2-2 0,5-5-320,4-3 1,3-10 310,5-7 0,1-4 158,-1-1 1,5-11-1,1-6 1,1-7-46,-1-6 0,3-4 35,-5-9 0,5 0 69,-4-4 1,-6 4-1,-7 9 1,-3 4 781,-1 4 899,-6 6-1336,-1 7 0,-10 10 0,-2 10 1,-1 7 210,-3 5 0,0 2-211,2 5 0,-2 0-177,5 4 1,0-3-1,2 4 1,-1-1-93,1 0 1,6-5-415,1-3 0,6-3-497,-2 3 1,8-5 0,2-9 0,4-4-557,5-2 0,4-4 1428,7-2 0,0-30 0,2-13 0,4-5 0,0 0 0</inkml:trace>
  <inkml:trace contextRef="#ctx0" brushRef="#br0" timeOffset="3">5623 510 7899,'-25'0'0,"-1"0"0,1 0-339,-1 0 0,5 0 0,1 0 0,2 1 339,2 4 0,-4 19 0,0 10 0</inkml:trace>
  <inkml:trace contextRef="#ctx0" brushRef="#br0" timeOffset="4">5164 880 7911,'-7'0'3093,"-4"0"-2297,9 0-323,-3 0-651,16 0 1,3-4-1,13-1 1,3 2 0,5 2-1,6 0 1,6-2 177,3-1 0,-7-10 0,8-7 0,2 0 0,4 0 0,0 0 0,0 0 0</inkml:trace>
  <inkml:trace contextRef="#ctx0" brushRef="#br0" timeOffset="5">6184 561 7911,'0'-13'732,"0"1"0,-4 10-428,0 6 0,-5 13 0,4 7 1,-1 6 26,0 3 1,-4 5-1,3 5 1,-1-2-236,-1-2 0,2 0 0,-3-1 0,3 0-73,1 0 0,2-9 0,4-5-38,0-4 1,6-5-1,1-8 134,0-7 0,4-5 1,-2-10-1,2-2-30,2-4 0,5-3 0,2-3 0,1-3-118,1-4 0,3-1 1,5 2-1,-2 6 43,-1 5 0,-1 6 1,-2 1-1,-1 5-83,-2 5 1,-6 5 0,2 6 0,-2 7 24,-3 7 0,0 4 1,-4 3-1,-4 1-11,-2 2 1,-4 0 0,-3-4 0,-7 3-104,-3 1 0,-8-2 96,2-7-86,-3 3 0,-3-10 0,-1 3 1,-2-4-1,1-3-1639,2-1 1403,2-7 0,4 3 0,1-10 0,3-4 384,6-7 0,32-28 0,18-11 0,-10 13 0,-1 1 0,0-1 0</inkml:trace>
  <inkml:trace contextRef="#ctx0" brushRef="#br0" timeOffset="6">6669 689 9202,'7'0'1132,"-1"5"-422,-6 4 1,0 2-248,0 2 1,0 4-168,0 0-352,0 5 1,0-2 0,0 6 0,-2-1 0,-1 1-58,-1-1 1,-4-1 0,3-2-1,2-5 113,2-3 0,29-24 0,8-6 0</inkml:trace>
  <inkml:trace contextRef="#ctx0" brushRef="#br0" timeOffset="7">6822 395 7919,'-19'-12'0,"-2"-1"0,-2 1 532,2 4 0,3-2-273,5 6 0,0 0-582,1 4-593,4 5 684,3 8 0,10 1 0,4 3 0,4-3 232,4-1 0,22 2 0,10 0 0,6 2 0,0 0 0</inkml:trace>
  <inkml:trace contextRef="#ctx0" brushRef="#br0" timeOffset="8">7166 434 11043,'0'18'886,"0"3"0,0 8-710,0 0 1,-4 11-141,0-2 35,-1 15 0,1-5 0,0 10 0,1-1 0,2-5 186,1-4-860,0-4 1,2-10-1,5-3 1,8-5 0,2-11-1771,1-8 1955,5-5 0,1-8 1,7-5-1,0-8 418,0-6 0,-5-11 0,1-7 0,0-2 0,0 0 0</inkml:trace>
  <inkml:trace contextRef="#ctx0" brushRef="#br0" timeOffset="9">7510 727 7919,'-12'0'1276,"-1"4"-825,0 0 1,6 6-209,3-1 0,-2 2 0,2 3 0,0 2-15,-2 1 1,5 5-185,-4 0 1,2-2-383,-1 1-12,3 0 1,-5-1-1,6-3 1,0-3 0,0-1 349,0 0 0,23-18 0,5-3 0</inkml:trace>
  <inkml:trace contextRef="#ctx0" brushRef="#br0" timeOffset="10">7498 497 7901,'-10'-18'439,"-3"-3"1,-5 2 647,5 2 1,-3 3-801,8 1 1,1 5-1,-2 1-551,-1 1-96,4 2 0,2 5 0,7 3-848,1 5 0,10 2 1208,-1 2 0,26 17 0,2 4 0</inkml:trace>
  <inkml:trace contextRef="#ctx0" brushRef="#br0" timeOffset="11">7816 408 7901,'0'-7'2817,"2"1"-1842,2 6 1,-3 6-657,4 2 1,-2 9 0,-1 6 0,3 5-104,-3 6 0,0 3 21,-2 2-581,0-1 1,0 6 0,0 1 0,0 3 0,0 0-2631,0 1 2377,0-3 494,0-7 1,-6-7 0,-1-1 0</inkml:trace>
  <inkml:trace contextRef="#ctx0" brushRef="#br0" timeOffset="12">7727 765 7897,'-13'-6'670,"1"-1"-290,-1 0-184,6 2 1,3 5 0,9 0-458,8 0 1,5 0 133,8 0 1,1 0 0,4 1-1,6 2-189,4 1 1,1 0 60,-3-4 127,5 0 0,-3-4 1,3 0-1,-3 0 0,-6-1 171,-2 1 129,-9 0 0,-2 4 1,-5 1 106,-1 3 0,-8 4 1,-3 4-1,-4 1 65,-1 0 1,2-5-176,2 1 1,-3-5-212,3 5 0,-1-7 1,2 3-28,3-4 1,3-2 146,2-4 1,0-3 81,0-9 0,4-3 1,0-5-1,-2-1 336,-1 1 0,2-2-95,-3-3 1,2 7 77,-6-2 410,-3 8 0,-1-3 779,-5 3-1593,0 8 1,0 9-337,0 17 296,0 6 1,-4 5 0,0 5-1,-1 8 1,1 6-361,0 5 1,-2 13 170,2 3 1,3-30 0,1-1-57,-3 4 1,1-1 0,1 3 0,1 1 0,0 1-1,0 0 1,0-1 0,1-1 59,1-1 1,1-1 0,-2-1 0,0 0 79,4-4 0,-1 0 0,0 31-95,5-12 175,-6-11 1,2-15 0,-5-7 0,-1-7 254,-3-5 1,-1-4-91,-7-6 0,0-6 486,-9-2-450,0-9 0,-5-3 1,1-6-1,1-1 1,1-2 359,2-5 1,5-3-67,-1-1 0,7-1-407,2 1 1,5 0 0,0 0 0,6-1 158,5 1 0,4 6-66,0 2 1,7 9-1860,2 4 1056,3 2 0,-3 8 612,1 3 0,10 48 0,8 13 0</inkml:trace>
  <inkml:trace contextRef="#ctx0" brushRef="#br0" timeOffset="13">4195 1913 7853,'-38'-39'0,"0"1"0,-1 0 0</inkml:trace>
  <inkml:trace contextRef="#ctx0" brushRef="#br0" timeOffset="14">3545 1747 7853,'-19'0'-48,"1"0"1,-5 0 0,2 0 0,-2 0 0,-1 0-533,-1 0 733,5 0 0,-4 0 0,4 0 0,-1 0 1,1 0-1,2 0 1660,2 0-1233,2 0 0,5-4 283,1-1-898,5 1 61,3 4 1,8 0 0,8 0 0,4 0 0,3 2-1,5 0 1,4 3 39,8-3 0,5 4 0,12-2 0,8-1-25,-28-2 0,1 0 0,4-1 0,1 0 1,7 0-1,1 0 0,6 0 0,2 0 13,6 0 1,3 0-1,-16-1 1,1-1-1,1 0-1212,2 1 0,1 0 1,0-1 1171,4-1 1,1 0 0,-1-1 0,-1 2-1,0-1 1,0 0 0,4-2 0,0 0-1,1-1 1,1 1 0,0-1 0,0 0-1,2 1 1,-1-1 0,1 0-240,-1 0 1,1 0 0,-1 0 98,3 1 0,1 1 0,-2-1 1,-4-3-1,-2 0 0,2-1 1,2 3-1,1-1 0,1 1 0,-1-1 1,1-1-1,-1 1 0,0 1 1,0 0-1,-1 0 92,-2 1 0,1 0 1,-2 1-1,-1-2 1,0 1-1,-2 0 0,-5 2 1,-1 0-1,0 1 1,0-2-1,0 1 0,-1 0 39,0 0 1,0 0 0,0 0 0,-2 0 0,0-1 0,-2 1 215,21 1 1,-1 0-858,-4 0 1,-1 0 649,-7-1 0,-1 0 66,1 3 0,-1-1 0,-5-4 0,-1 0 0,-2 2 0,-1 0 0,-5 1 1,-1-1-1,-5-1 0,-2 0 257,26-3 0,-13 3-36,-5-4 0,-15 3 2130,-7-3-1931,-11 5 1295,-4-3-959,-6 1 1647,0 3-3469,-6-3 388,-1 5 1,-6 0-1,-1 0 1,-2 0-1,-1 0 598,2 0 0,-50 17 0,26-7 0,1 1 0</inkml:trace>
  <inkml:trace contextRef="#ctx0" brushRef="#br0" timeOffset="15">6146 3022 7882,'0'-18'141,"0"-2"0,0-6 0,0 2 0,0 3 0,0 4 191,0 3 0,0 5 102,0 1 0,-6 5 0,-2-1 0,-4 2-98,0 2 1,-7 10-266,-2 3-56,-3 8 1,-3-1 0,-1 5 0,-2 2 0,2 2-235,1 0 95,1 1 1,6-4-1,5-2 1,5-2-1,6-2 1,2-1 0,4-5-88,2-4 0,10-3 0,12-4 1,6 1 141,5-1 1,3-2-30,2-1 136,-2 0 0,4 0 0,-6 0 0,-1 0 0,-3 0 1,-4 2-1,-5 1 228,-4 1 0,-4 6-131,-8-2 1,-5 4 0,-8 2 0,-6 1 161,-6 2 1,-5 5-190,-9-5 1,-2 1-102,-7-1 0,5-3 0,2 3 1,1-3-503,2-1 1,2-2-118,2-2 1,5-3 273,3-6-1556,9 0 1894,2 0 0,46-40 0,9-10 0</inkml:trace>
  <inkml:trace contextRef="#ctx0" brushRef="#br0" timeOffset="16">6490 3073 10875,'2'13'824,"2"-1"1,-3 7-693,4 2 0,-4 3-382,-1 2 190,0-1 0,0 5 0,0 1 0,0 0 0,0-1-255,0-6-435,0 2 1,0-12 0,0 3 749,0-3 0,0-47 0,0-10 0</inkml:trace>
  <inkml:trace contextRef="#ctx0" brushRef="#br0" timeOffset="17">6529 2831 7915,'0'-13'1460,"-5"0"-876,1 0-976,0 1 0,0 3-20,-1 1 178,1 5 0,5-3 1,4 8-1,3 2 1,4 4 233,0 4 0,24 23 0,5 6 0</inkml:trace>
  <inkml:trace contextRef="#ctx0" brushRef="#br0" timeOffset="18">6745 3252 7915,'0'12'309,"0"1"-206,0 0 360,0 0 1,0-1 0,0 1 0,2 0 1843,2 0-2113,-3-6 1,9-3-1,-4-8 1,0-6-238,-1-6 1,7-1-1,-1-7 1,6-4-137,3-3 1,-3-2 0,4-3 0,0 4 29,-1 1 0,3 5 0,-5 6 0,1 2 57,-1 2 1,-1 8 0,-4 4 0,0 5-132,-1 8 1,0 0-93,-4 13 1,-2 3 0,-5 6 0,2 1-740,1-1 0,1 4 1054,-5-1 0,22 3 0,7 1 0</inkml:trace>
  <inkml:trace contextRef="#ctx0" brushRef="#br0" timeOffset="19">7612 2920 7915,'-7'-13'406,"-4"5"0,2 1 463,-2 1 0,-2 2-586,1 4 0,-1 7 0,2 4 1,1 6 134,1 3 0,1 5-339,-5 5 0,2 6 0,1-2 0,3 1-95,1-1 0,2 3 0,5-3 1,3 1-205,5-1 0,4-7 1,2-7-1,4-3 44,0-6 0,3 1 0,3-8 0,-1-1-48,-3-2 1,4-8 0,-4-6 0,3-6 91,1-5 0,-1-3-35,-2-3 120,-4-3 0,-5-11 1,-2-2-1,-2-3 1,-5 3 31,-3 3 0,-2-1 0,-5 3 1,-6 4 409,-8 6 0,-4 10 453,-2 4-706,-5 8 0,3 4 0,-5 5 0,2 1 0,3 3 232,1 5 0,3 6-343,2 2 1,0 6-59,5-2 68,5 3 0,7 2 1,5-1-1,0 1 0,0-1-197,0 1 0,5-2 26,4-3 1,6 2 45,2-6-112,6 6 0,-2-13 0,8 1 1,0-3-1,1-2-719,1 0 1,2-2-310,5-4 1224,0 0 0,15-28 0,6-12 0,-15 12 0,-1-1 0,1 1 0</inkml:trace>
  <inkml:trace contextRef="#ctx0" brushRef="#br0" timeOffset="20">8671 2984 7915,'0'-13'3154,"0"0"-3430,5 6 1,2 0-1,8 4 1,0-1-661,2 1 1,4 2 935,-4 1 0,17-6 0,0-1 0</inkml:trace>
  <inkml:trace contextRef="#ctx0" brushRef="#br0" timeOffset="21">8530 3252 7915,'-5'-8'3352,"5"3"-3321,0 5 0,5 0-284,8 0-67,0 0 0,5 0 0,4 0 0,3 0 320,5 0 0,8-3 0,7 0 0,6 0 0,0-1 0</inkml:trace>
  <inkml:trace contextRef="#ctx0" brushRef="#br0" timeOffset="22">10724 2588 8087,'12'5'533,"1"-1"0,1-1 1,5-2-1,5-1-405,4 0 1,8-1 0,-2-3 0,1-5 0,0-4-1,-3-2-167,-6-2 0,1-6 0,-11 2 0,-5-3 45,-5-2 0,-6 2 0,-4 1 1,-8 5 113,-7 4 0,-4 0 0,-11 9 0,-3 3 86,-4 0 0,1 4 1,-2 2-1,2 6-109,2 5 1,5 5 0,4 6 0,3 1-104,5 2 1,4-2 0,8 4 0,5-1-102,3 0 0,2 0 0,5-5 1,5-1-153,5-2 1,8 0-96,1-5 172,6 0 0,3-4 0,0-2 1,2-1-1,1-3 0,1-1 0,2-3-1017,2-2 1,-2-2 1198,2-3 0,-6-14 0,2-6 0,2-3 0,1-1 0</inkml:trace>
  <inkml:trace contextRef="#ctx0" brushRef="#br0" timeOffset="23">11348 2588 7907,'-7'-12'1686,"2"3"153,5 1-1298,0 5 0,0-1 0,0 8 0,0 4-406,0 4 0,0 5 0,1 1 0,2 2-183,1 3 0,2 1 13,-2 1-555,-3 1 1,5-1 0,-6 1 0,2-1 0,0-1 589,3-2 0,-12 7 0,-8-2 0</inkml:trace>
  <inkml:trace contextRef="#ctx0" brushRef="#br0" timeOffset="24">10596 3137 7907,'-11'-2'200,"1"-1"619,1-1 1,9-4-267,5 3 1,10 1 0,19 4 0,10 0 170,9 0 1,10 0-797,10 0 10,-34-2 1,2-1 0,1 1 0,1 1 0,2-3 0,1-1 0,-1 0 0,-1 0 0,-2 0 0,0 0 0,-3 0 0,0 0 0,32-2-757,-8 2 0,-7-1-615,-14 2 770,-5 2 0,-23-2-607,-5 8 932,-12 3 0,-10 2 0,-8 1 338,-3 4 0,-14 5 0,-7 3 0,-3 5 0,0 0 0</inkml:trace>
  <inkml:trace contextRef="#ctx0" brushRef="#br0" timeOffset="25">10826 3507 7907,'0'-13'0,"-6"0"0,0 0 2589,-2 1-1395,2 4 1,2 0-542,0 8 0,-1 3-471,5 10 1,2 5-172,2 3-69,-3 3 0,9 3 1,-5 3-1,-1 4 0,0 1 1,0 1-1,-1-4-1426,-1 0 0,-2 2 907,0-5 279,0 7 0,4-14 0,0 2 0,-1-4 298,-2-4 0,11-42 0,2-10 0</inkml:trace>
  <inkml:trace contextRef="#ctx0" brushRef="#br0" timeOffset="26">10928 3660 7907,'0'-9'-38,"0"1"0,0 3 156,0-3 0,1 4 190,3-5 0,8 5 0,7-3 0,4 0-71,4 0 0,6-2-234,-4-4 0,7 1-31,-2-1 19,3 0 0,-6-1 1,-6-2-1,-6-2 1,-5-1 154,-1 1 1,-6-3 0,-3 4 0,-3 1 595,-1 2 1,-5 6-76,-4-1-75,-2 1 1,-2 0-1,0 4 225,1 3 1,-1 2-646,0 3 1,6 5-54,3 8 1,2-1 0,1 6-1,-2 4-177,-1 2 1,0 3-147,4-1 1,0 1 15,0 3 0,1 3 0,2-4 0,1-1-606,-1-2 1,-2 1-454,-1-1 0,5-2 1247,-1-7 0,-23-2 0,-9-6 0</inkml:trace>
  <inkml:trace contextRef="#ctx0" brushRef="#br0" timeOffset="27">7370 5100 7874,'6'-12'10,"-5"-5"1,3 0 0,-2 1 0,-2 2 0,0 1 102,0 0 94,-6 6 1,2-3-1,-7 6 1,-5 3-1,-2 4 1,-7 5-1,-1 5 1,-7 5-1,-2 8 123,-5 6 0,-1 5-428,3 1 60,-1 1 0,4-1 0,4-1 0,7-3 0,5-4 0,8-5 0,7-5-111,6-7 0,13-2 1,10-5-1,8-1 108,4 1 0,6-2-17,4-4 61,-3 0 0,6 0 0,-4 2 0,3 0 0,-4 4 0,-5 1 1,-8 3 48,-5 1 0,0 2 1,-11 1-1,-5 3 478,-5 5 0,-8-3-318,-6 3 0,-6-1 0,-12 3 0,-1-1 41,-3-2 0,-2-4-124,-6 4 0,-1-5-222,1 1 0,4-4 1,1-4-1,4-1-1182,5-3 595,-2-1 0,13-9-341,1-4 1,10-8 1020,11-4 0,25-14 0,11-5 0,4-5 0,0 1 0</inkml:trace>
  <inkml:trace contextRef="#ctx0" brushRef="#br0" timeOffset="28">7689 5330 7874,'6'-7'318,"-4"1"-10,7 6 0,-6 2 0,1 2 1,-3 4 850,-1 4 0,5 5-711,-1 0 0,0 5-340,-4 0 1,0 2 0,-1 3-1,-2 1-342,-1 2 1,-1-2-17,5-7 1,0 2 227,0-6-1292,0 0 0,0-4 1314,0-1 0,12-50 0,2-13 0</inkml:trace>
  <inkml:trace contextRef="#ctx0" brushRef="#br0" timeOffset="29">7727 5151 7883,'-13'-12'0,"1"-1"0,-1 0 681,0 0 0,6 5 184,3-1-1081,-3 7 1,11-3-48,0 10 0,8 2 0,3 5 263,2 1 0,16 6 0,8 3 0,1 2 0,-1 0 0</inkml:trace>
  <inkml:trace contextRef="#ctx0" brushRef="#br0" timeOffset="30">8033 5483 7883,'-6'13'0,"1"-1"0,-4 1 0,4-4 477,5-1 1,0-4 2237,0 5-1825,0-6 0,0 1-475,0-8 0,5-3-340,4-6 1,4-5-1,2-4 1,4-2-507,0-1 0,-2-1-255,5 1 0,-5 1 75,4 2 553,-6-2 1,5 10 0,-4-1 0,1 5 0,-2 5 64,0 4 0,-7 2 9,1 4-267,-1 7 0,3 4 0,-1 7 0,-3 2 1,1 3-735,-1 1 0,-3 2 985,4-1 0,35-6 0,12-6 0</inkml:trace>
  <inkml:trace contextRef="#ctx0" brushRef="#br0" timeOffset="31">8696 5215 7883,'-5'-13'0,"-1"1"732,-3-1 1,2 6 0,3 3 366,-4 2 1,0 4-866,0 2 1,1 4 0,-3 9 0,1 5-40,0 2 1,1 3-150,0 2 0,4 0 1,-3 3-1,1-1-229,3-2 0,2 2-30,1-1 0,5-5 0,5-5 0,4-3-175,3-6 1,6 1 226,-2-8 1,3-1-91,2-7 0,-1-4 1,1-6-1,-2-3-356,-3-4 1,2-9 292,-6-4 0,0-4-57,-4-4 331,-6 2 0,-2-8 0,-5 5 0,0 3 0,-2 5 241,-7 5 0,-1 5 262,-11 4 0,-2 4-247,-6 8 117,2 3 1,-6 6 0,5 2 0,-2 2-1,2 6 311,1 6 0,7-1-463,3 6 1,0 1 233,4 3-474,3 1 1,10-5 0,0 0 0,2 2 0,2-1-120,4 0 1,5 0 33,4-5 1,4 0-215,9-4-21,-3 0 1,10-5 0,-3 0 0,3-3 0,2-2 378,4-2 0,10-19 0,7-9 0,-14 8 0,-1 0 0,0 0 0</inkml:trace>
  <inkml:trace contextRef="#ctx0" brushRef="#br0" timeOffset="32">9474 5126 8391,'-7'-7'317,"1"-5"-432,6 11 0,2-5 86,2 6 0,-1 0 1,7 0-1,2 0-714,4 0 743,1 0 0,30 23 0,8 5 0</inkml:trace>
  <inkml:trace contextRef="#ctx0" brushRef="#br0" timeOffset="33">9385 5445 7916,'-13'0'1818,"0"-6"-689,6 5 889,1-5-1998,12 6 0,7 0 0,8 1 0,3 2 1,2 1-1,1-1 0,1-1-2368,2-2 2348,5 0 0,4-5 0,6-2 0,6 0 0,0 0 0</inkml:trace>
  <inkml:trace contextRef="#ctx0" brushRef="#br0" timeOffset="34">12075 4986 7938,'-13'-5'376,"1"0"0,-1-1 52,0 0 0,8 2 0,5 4 0,8 0 0,9 0 130,9 0 1,6 0 0,11 0-1,3 0-418,4 0 1,-3-1-132,-1-4-23,1 4 1,3-5 0,-3 6 0,-6 0 0,-6 0 0,-7 0-627,-5 0 1,-7 0 388,-12 0 1,-6 0 0,-10 2-1,-1 1-404,0 1 0,0 0 0,1-4-836,-1 0 1491,6 6 0,13-5 0,8 5 0</inkml:trace>
  <inkml:trace contextRef="#ctx0" brushRef="#br0" timeOffset="35">13988 4629 11848,'8'0'151,"2"0"0,3-2 0,4-1 0,3-2-115,3-2-68,1-2 1,1-8 0,1-1-1,-1-2 1,-1-1 0,-3-1-1,-5 3-179,-6 0 1,-4 2 0,-6 4 0,-3 1 274,-6-1 0,-6 6-75,-15 3 46,-3 2 0,-5 9 0,-2 5 0,-1 6 0,-1 5 138,1 4-91,1 7 1,6-6 0,3 6 0,4 1 0,9 1 32,6-2-120,7-3 0,7-4 1,6 0-1,7 0 0,6-5 1,8-2-1,2-4-23,4-2 1,5-3-269,-2-2 1,3-4-1,-7-5 1,3 0-787,1 0 0,3-1 162,-2-3 920,2 2 0,-3-15 0,7 3 0</inkml:trace>
  <inkml:trace contextRef="#ctx0" brushRef="#br0" timeOffset="36">14396 4756 7938,'0'-13'-39,"6"1"0,-4 0 6,7 4 0,-1-2 452,5 6 0,4-1 1,0 5-1,0 2 785,2 2 1,-5 7-1129,3 6 1,-7 5 0,-3-4 0,-2 2 202,-2 3 0,-3 1-500,-4 1 0,-7 1 0,-8-1 1,1 1-229,-1-1 1,-2-4 231,4 1 1,-4-7 706,4 2 0,0-4 264,4-5-507,6-2 1,3-6-336,8 0 1,5-1 0,8-2-1,4-3-228,3-1 1,6 0 290,-1-1 1,7-2-18,-2 5 0,3-3 42,1 4 0,1-11 0,5-3 0,4 0 0,-1 1 0</inkml:trace>
  <inkml:trace contextRef="#ctx0" brushRef="#br0" timeOffset="37">13771 5355 7896,'-6'-8'-81,"-2"-1"0,-3 1 0,-2-1-615,0 1 841,0 5 0,-4-4 0,0 4 0,0-1 0,0 1 1,0 2-1,0-1 0,0-1 0,0-1 2279,2 1-1633,1 2-685,6 1 0,10 0-47,11 0-55,16 0 0,12 0 1,16 0-1,10 0 1,-29 0-1,2 0 1,4 0-1,2 0 1,5 0-1,0 0-13,7 0 0,1 0 1,4 0-1,2 0 1,-16 0-1,1-1 0,0 0 1,2 1-1,0-1 1,0 0-25,1-1 0,0 1 0,0-1 0,-1 1 0,1-1 1,-1 1-1,-2 1 0,-1 0 0,-1 0 0,23 0 0,-1 0-432,-3 0 0,-1 0 1,-3 0-1,-2 0 418,-2 0 1,-3 0-19,-4 0 1,-3 0-1,-8 0 1,-1 0-1,30 0 1,-6 0 0,-10 0-1,-11 0 1,-14 0-165,-9 0 237,-11 0 1,-5-4 1,-8 0 0,-3-1-187,-6 5 1,-6 0 35,-2 0 113,-3 0 0,-6 0 1,0 2-1,1 2 0,-2 5 28,-3 2 0,0 10 0,-3 5 0,-4 1 0,1 1 0</inkml:trace>
  <inkml:trace contextRef="#ctx0" brushRef="#br0" timeOffset="38">14574 5776 7896,'0'-18'-13,"-4"-1"0,0-3 0,1 2 0,2 1 1163,1 4 0,0 5 71,0 1-1031,0 12 1,0 4 0,0 15 0,0 2 0,0 3 0,0 2 0,0 5 71,0 3 0,-5 3-359,1 2 1,-4-2 0,2 3 0,0-4-218,1-1 0,-4 1 1,5-1-1,1-3-680,2-5 0,1-2 1,0-11 267,0-1 1,1-7 0,2-7 725,1-4 0,6-27 0,1-12 0,0-4 0,0-1 0</inkml:trace>
  <inkml:trace contextRef="#ctx0" brushRef="#br0" timeOffset="39">14562 6006 7896,'-5'-13'-76,"1"0"1,-2 5-303,2-1 910,3 1-382,-5-5 1,6 4 0,2 2 0,3 2 0,8 2-23,7 1 1,4 2 0,3 0 0,1 0 3,2 0 0,10-1-210,-2-3 1,3 2 65,-3-2 1,-1-3-1,-2 0 1,-3-2-126,-5 1 0,-5-1 113,-9-3 1,-6-5 336,-3 0-188,-2 0 0,-4 4 0,-1 0 0,-2 0 1,-2 1 346,-3-1 1,-2 4 98,0 1 0,-1 5-59,0-1-265,0 2 1,1 4-1,-1 2 1,0 6 0,2 4 112,2 3 0,-1 6-214,6-2 1,-4 5-93,3 3 1,1 0 0,4 5-1,0 0-256,0-2 0,0 8-266,0-6 0,2 4 231,2-8-379,-3 5 0,11-8 1,-5 2-1,1-5 1,1-4-911,1-2 0,-3-5 1526,1-5 0,18-39 0,8-6 0</inkml:trace>
  <inkml:trace contextRef="#ctx0" brushRef="#br0" timeOffset="40">15327 5827 7896,'0'-13'0,"0"1"0,0-1 0,0 0 835,0 0 153,0 6 0,0 7 1548,0 9-2157,-6 8 0,-1 4 0,-6 7 0,-1 5 0,-2 2 0,-2 5 0,-2 1-45,-2 3 1,-1 1-519,2 6 1,-6 5 0,4-1 0,2 0-651,1 2 1,-1-6-1235,4 0 1569,5 0 0,2-13 1,6 2-1,1-8 0,2-3-1982,1-5 2481,6-7 0,18-4 0,10-8 0</inkml:trace>
  <inkml:trace contextRef="#ctx0" brushRef="#br0" timeOffset="41">15365 6452 7916,'4'-24'0,"0"3"0,6-2 0,-1 6 0,6 1 0,2 8 569,6-3 0,-3 9 1,5-2-1,0 4 1,-4 6 1032,-4 6-1633,-3 1 1,-3 11 0,-2-4 0,-5 1 0,-3 1-250,-1 0 0,-5 2 0,-4 2 0,-3-1 75,-5 1 1,2-5 147,-2 0 0,-1-1 159,1 1 0,0-2 0,6-6 0,1-2 732,1-3-441,6 4-428,-2-11-99,10 5 1,7-6 0,8 0 0,2-2-1,7-2-627,2-4 0,-2 1-270,5-2 1031,0 1 0,3-13 0,4-5 0,3-2 0,0 1 0</inkml:trace>
  <inkml:trace contextRef="#ctx0" brushRef="#br0" timeOffset="42">16092 5865 7916,'0'-17'39,"0"-1"0,0 0 0,0-1 1,0 4 510,0 0 1,1 3 0,3-1 0,5 2 0,2 1 564,2 1 0,0 6-823,0-1 1,1 8 0,1 6-1,2 6 63,-1 5 0,-1 6-12,2 7-337,-2 0 1,2 17 0,-7-1 0,-3 5 0,-2 3-1,-3 3 1,-5 3-306,-6 4 0,-1-31 0,-2 1 1,-3 2-1,-1 1 0,-4-1 0,-2-1-105,-2 0 0,-3 0 1,-1 1-1,-3-1 0,-4 1 1,-2-2-1,-2-1 1,-2 0 331,3-1 0,-6-1 0,-3-7 0,-7 1 0,-1-1 0,-1 0 0,0 0 0,0 1 0</inkml:trace>
  <inkml:trace contextRef="#ctx0" brushRef="#br0" timeOffset="43">13848 5891 7908,'-7'-26'94,"-5"2"1,4 3 0,-4 6 0,0 5 251,-1 5 1,-1 11 0,-3 8 0,-6 12-289,-5 11 433,1 6 1,-4 13 0,5 2 0,2 3 0,3 5 835,4 4-1380,9-32 1,2 2 0,1-1 0,2 0 0,2 0 0,1 1 0,2-2 0,3-1 0,3-1 0,3-1 0,1 0-1,2-1 1,3-1 0,0-1-491,20 29 0,7-11 0,4-12 0,5-7-339,2-4 882,12-7 0,-2-24 0,9-7 0,-18 1 0,0 0 0,0 0 0</inkml:trace>
  <inkml:trace contextRef="#ctx0" brushRef="#br0" timeOffset="44">19751 2078 8034,'-1'-12'-16,"-2"-1"1,-1 0-1,1 0 1,2 1 0,1-1-1,0 0 299,0 0 0,0 1 0,1 0 0,2 2-63,1 2 1,10-1-1,0-2 1,3 1-122,2 2 1,5 1 43,1-2-122,1-2 0,11 9 1,-3-2-1,1 3 1,1 1-1,-4 0 1,-1 0-116,-2 0 1,-4 1 0,-2 3 0,-5 5-163,-4 2 0,1 3-36,-11 3 258,0-3 0,-5 9 0,-4-4 0,-4 0 0,-7 4 0,-5 1 0,-5 2 70,-4-1 0,2 5 257,-6 0-164,0 5 1,1-8 0,4 3 0,2-3 0,3-2 440,2 1-524,-2-1 1,14-4 0,-1-1 0,4 0 0,4-1-8,2-1 0,1 3-27,0-4 0,0 4 1,0-4-1,1 0-112,3 2 1,-1-4 12,6 7 0,-5-7 103,5 2-37,-7-3 0,10-1 1,-5 0-1,1 0 3,1-1 1,-6-3 51,1-1 1,-3 1 37,-1 4 0,0 4 1,0 1-1,-1 2 104,-3 3 1,-3 2 6,-6 5 0,-4 1-126,0 3 1,-4 7 0,4-1-1,1 4 64,2 4 0,1 3-46,0 4 0,5-1-30,-1 6 0,6-1 0,-1 5 0,4 0 9,4-1 0,2 1-430,3 0 0,2 5 413,-6-33 1,-2 0 0,5 35 0,-4-35 0,0 1-1,1 0 1,0 1 12,0 1 0,1 1 1,1 1-1,-1 0-37,0 2 0,1-1 0,1 2 0,1 0-8,-1-1 1,1-1-1,2 2 1,0 0-1,0 2 1,0 0-1,1 1 1,0 1-19,0 1 0,1 0 1,0 0-1,1-1 1,1-3 1,0 0 0,-2 0 0,1 0-38,1 2 1,0 0 0,-2 0 0,-1-1-1,-1 1 1,-1 0 0,-1-4 0,-1-1 17,0-2 1,-1-1 0,-1-1 0,0-1-18,1 0 1,-1-1 0,5 32 126,-2-9 1,-3-2 0,-6-8 0,0-3 224,0-8 1,-2-3 69,-2-9 1,-5-4-109,-8-9 1,2-6 0,-8-1-1,-2-2 411,-4 0 0,-2-1-319,1-7 0,-6-3-117,-7-6 0,-4 0 1,5 1-1,1-1-500,1 0 1,7 0-347,4 1 1,7-4-1694,5 3 1684,3-2 614,7 8 0,41-34 0,16-8 0</inkml:trace>
  <inkml:trace contextRef="#ctx0" brushRef="#br0" timeOffset="45">23245 1913 8040,'-13'0'-390,"5"0"1335,-1 0-754,6 0 0,8 0 0,9 0 1,4-2-1,6-1 0,3-2 1,5-2 1014,0-3-1173,2-7 0,4 3 1,-1-5-1,-3 1 0,-4-2 2,-3 0-26,-2-4 1,-5 4 0,-4-4 0,-6 1 0,-6 4 0,-4 0 0,-4 4 99,-5 0 0,-8 7 0,-4 1 1,-5 1-53,-3 3 0,-4 9 0,-5 5 0,0 6-56,-1 3 1,1 3 0,1 7 0,3 2-22,4 1 0,5 2 0,4-5 1,5-2-9,6-1 1,5 1-10,5-2-29,5 2 0,4-14 0,8 3 0,4-2 0,3-3-1051,2 1 848,5-6 0,1 3 0,7-6 1,0-1-1,2-1-554,2-2 1,1 0 0,-3-2 822,1-2 0,3-16 0,4-7 0,2-4 0,0 0 0</inkml:trace>
  <inkml:trace contextRef="#ctx0" brushRef="#br0" timeOffset="46">23997 1849 8040,'0'-13'0,"0"0"0,2 2 249,2 3 0,-3 0 781,4 4 112,-4 3 0,-1-3-572,0 8 1,0 3-443,0 6 0,-4 5 158,0 3-375,-1 3 1,1 2 0,-2-1-1,1 1 1,-1-1-328,3 1 0,2-1-47,1 1 1,-4-1-1389,-1 1 1302,1-1 549,4-5 0,6 4 0,1-4 0</inkml:trace>
  <inkml:trace contextRef="#ctx0" brushRef="#br0" timeOffset="47">22977 2499 8040,'-7'-8'0,"-3"-1"0,-2 1 0,0 1 424,8 1 1,0 6 0,8 0 0,6 0 366,5 0 1,7 0-605,7 0 1,11 0 0,11 0 0,9 0-75,6 0 0,-28-2 0,1 0-74,3 0 1,1-1-58,0-2 1,2 1 0,2 2 0,2 1 0,0-3 0,1-1-1,1 1 1,-1 0 0,-2-1 0,-1 1-44,-3 0 0,-1 0-78,-1 2 0,-1 1 1,-3-4-1,-1 0 1,32 1-1,-9-1 1,-15 1-835,-12 0 482,-9 0 0,-14 4-165,-6 0 1,-17 4-1,-15 3-40,-3 4 0,-11 1 232,4 9 464,-9-5 0,-2 12 0,-6-3 0,-1 4 0</inkml:trace>
  <inkml:trace contextRef="#ctx0" brushRef="#br0" timeOffset="48">23347 2894 8040,'-8'-8'424,"-1"-1"1,5 7 1695,-5-3-1804,7-2 1,-4 7 0,6 2-1,0 9 197,0 9 1,0 5-72,0 5-409,0-3 0,-4 14 1,-1-3-1,1 3 0,0 2-827,0 0 509,-1 5 0,1-7 1,0 3-1,1-5 1,2-6-1524,1-5 664,0-8 1,5-1 1143,4-7 0,19-61 0,-11 16 0,0 1 0</inkml:trace>
  <inkml:trace contextRef="#ctx0" brushRef="#br0" timeOffset="49">23347 3175 8040,'-13'-7'0,"5"-3"-79,-1 6-27,7-6 1,-3 8 207,10-2 0,3 3 0,9 1 0,4-2 235,3-2 1,6 1-264,0-5 0,5 1 0,-1-3 0,2 1-84,-2-1 1,1-5 62,-5-2 0,0-5 0,-6 4 0,-4 0 243,-8-1 0,0-2 521,-8 4-246,0 0 0,-5 6 0,-4 2 181,-3 5 0,1 2-470,-2 2 0,2 8 78,-1 4-282,-4 7 0,10 6 0,-7 2 0,1 1 1,-1 4-62,1 0 1,5 2 85,-1 4 0,-2 1-161,2-1 0,-1-1 0,5-2 0,0-2-1035,0-2 0,0-3-233,0-6 0,2 0 574,2-5 1,3-5 751,6-8 0,11-48 0,3-13 0</inkml:trace>
  <inkml:trace contextRef="#ctx0" brushRef="#br0" timeOffset="50">25209 2282 8014,'0'-8'1334,"1"1"0,3 1 29,5 3-1512,8-4 1,4 6 0,7-3 0,4 2 0,0 1 0,4-2 0,1-1-1594,1 1 1742,-6 1 0,5 2 0,-4 0 0</inkml:trace>
  <inkml:trace contextRef="#ctx0" brushRef="#br0" timeOffset="51">25196 2461 9366,'-7'0'-684,"1"0"1405,6 0 0,7 0-349,6 0-562,5 0 1,9 0 0,3 0 0,4 0 0,3 0 189,1 0 0,19-23 0,10-11 0,-19 11 0,0-1 0,0 0 0</inkml:trace>
  <inkml:trace contextRef="#ctx0" brushRef="#br0" timeOffset="52">27083 2053 7971,'-13'0'347,"1"-4"0,0-2 1,2 0-1,2-1 2317,-2 0-2421,4 4 1,2-2-1,8 5 1,5 0-1,4 0 1,5 0-1,6 0 975,4 0-1171,8 0 1,2 0 0,7 0 0,2 0 0,0 0-293,1 0 73,-4 0 0,6 0 0,-6 0 1,-3 0-1,-7 0 0,-7 0 0,-6 0-2000,-4 0 1916,-9 0 0,-3 0 0,-10 0 0,-3 0 0,-4 0-189,0 0 1,-1 0-1,-1 0 1,-2 1 444,-1 3 0,-5 3 0,2 6 0</inkml:trace>
  <inkml:trace contextRef="#ctx0" brushRef="#br0" timeOffset="53">29238 1275 8095,'-8'-1'2211,"-1"-4"-1810,6 4 0,-1-5 0,8 6-189,5 0 0,8 0 1,4 0-1,3-1-22,2-3 1,3-2-267,1-2 0,-2-4 1,-5 4-1,-3-4-122,-2 0 1,-1-1 175,-4 0 0,-2-1 1,-2-2-1,-5-1-26,-2 2 0,-8 1 47,-3 1 18,-8 0 1,-2 6 0,-7 3-1,-1 2 1,-1 4 116,-2 2-78,-5 9 0,6 2 1,-3 8-1,-1 3 1,3 3 35,3 4 1,1-1 0,9 4-1,2-4-49,5 0 0,5-3-113,5-3 0,10-1-229,2 1 150,10-6 1,-1-2 0,9-5 0,4-2 0,3-2-802,1-5 0,-1 2-492,-3-2 1067,8 0 0,-8-4 375,9 0 0,13-11 0,4-3 0</inkml:trace>
  <inkml:trace contextRef="#ctx0" brushRef="#br0" timeOffset="54">29710 1352 8066,'0'-20'467,"0"1"116,0 7 1,0-1 0,1 2 21,4 2 1,2 3-403,5 6 0,1 0 1,0 2-1,0 2 10,-1 5 1,-3 2-187,-1 2 0,-3 4 0,2 1 1,-2 2-134,-2 3 0,-3-4-170,-4 3 0,-7-1 1,-6 3-1,0-1-130,-2-2 0,5-6 583,-3 2 1,-1 0 29,1-4 37,5 3 1,1-13 76,2 5 0,9-5-345,5 1 0,10-2 0,8-4 0,4-1-881,3-1 1,5 0 509,-1 4 1,3-4-1460,1-1 880,6 1 771,-4 4 0,15-11 0,-3-3 0</inkml:trace>
  <inkml:trace contextRef="#ctx0" brushRef="#br0" timeOffset="55">30500 1199 8066,'0'-13'70,"0"-4"1,0 0 0,2 1 324,2 2 1,-1 1 1053,5 1-859,-5-1 0,4 0 0,-4 0 1026,1 1-1505,1 4 1,-5 4 0,-2 8 0,-2 6 0,-6 6 0,-7 7 0,-7 6-21,-4 10 1,-13 10 0,19-18 0,0 1-1,-4 2 1,-2 1-116,-4 3 0,0 1 0,-3 6 0,-1 2 0,-4 1 0,-1 1 0,-1 5 0,-1 1-211,14-16 0,0 1 0,0-1 1,0 0-1,0 1 0,0-1 0,-11 18 1,1-1-1,5-6 0,1-2 58,6-5 1,0-1 0,5-9 0,1-1-1,-12 23 1,7-9-308,8-7 0,4-8-213,1-5 27,0-1 0,2-10 670,2 2 0,43-66 0,-9 17 0,0-1 0</inkml:trace>
  <inkml:trace contextRef="#ctx0" brushRef="#br0" timeOffset="56">30360 2040 8063,'0'-13'169,"0"1"0,0-1 1,0 0 1499,0 0 0,0 5-1151,0-1 1,0 12-283,0 1-265,0 12 1,0 5 0,0 8 0,0 2 0,0 1-604,0 4 306,0 1 0,0 0 1,0-2-1,0-2 1,0-1-1,0-1 0,2 0-1338,2-2 1664,-3-2 0,16-13 0,-3-3 0</inkml:trace>
  <inkml:trace contextRef="#ctx0" brushRef="#br0" timeOffset="57">30347 2282 8063,'-4'-12'-85,"0"-1"1,-5 4-173,5 1 0,0 4 814,4-5 0,1 6-259,4-1-291,2 3 0,11-1 1,3-1-1,5-1 1,4 1-1,2 1 0,2-1-78,0-2 0,-4-4 0,2 0 0,0-4 141,-4-4 0,-5 3 0,-4-4 0,-1-1-107,-7-2 1,0 1 628,-7-1 1,1 5-1,-7-1 392,-2 3 0,1 3-262,-5 2 1,-1 4-449,-4 5 0,2 1-362,3 3 0,-2 8 46,5 5 1,-3 5-1,4 1 1,1 4-248,1 3 0,2-1 130,0-3 1,0 4-988,0-1 748,0 1 1,0-4 0,0-1 0,0 1 0,2-2-786,2-3 0,-1 3-100,5-3 1283,-5-2 0,9-6 0,-5-8 0</inkml:trace>
  <inkml:trace contextRef="#ctx0" brushRef="#br0" timeOffset="58">30335 2754 8063,'-9'0'761,"1"0"0,-1-1 15,-4-3-274,6 2-8,2-4 1,6 6 998,3 0-1456,9 0 0,8 0 0,8 0 0,3 0 0,4 0 0,3 0 0,2 0-607,3 0 0,0 0 0,3 0 1,-4 0-1943,-4 0 2512,-6 0 0,-36 29 0,-14 6 0</inkml:trace>
  <inkml:trace contextRef="#ctx0" brushRef="#br0" timeOffset="59">30539 3009 8271,'0'-8'75,"0"-1"0,0 5-714,0-5 0,4 5 1643,0-4 0,2 5 1,-2-1-312,5 2 0,-2-2-349,1 0-405,-5-1 0,7 11 1,-6 3-1,-1 2-28,-2 2 0,-1-1 0,0 3 0,-1 0 184,-3 2 0,2 0-86,-2-4 0,-2 0 0,2-1 0,1 1 142,2 0 8,1 0-30,0-1-278,0 1 0,7-6 0,4-2 0,6-4 0,5-1 149,5 0 0,18-30 0,9-14 0,-13 14 0,0-1 0,0 0 0</inkml:trace>
  <inkml:trace contextRef="#ctx0" brushRef="#br0" timeOffset="60">31112 2091 8053,'0'-32'0,"0"-2"0,0 8 0,0 6 175,0 5 0,2 3 1675,2 4-1546,3 2 1,5 12 0,-3 4 0,0 5 177,1 7 1,1 7-419,2 5 0,1 9 109,3 4-138,-8 8 0,6 4 1,-11 9-1,-2-32 0,-1 1 1,0 1-1,-2 0-186,0 2 1,-2 1 0,-3 2 0,-2 2 0,-4 2 0,-2-1 0,-2 0 0,-2-1-521,-1-1 1,-3-2 0,0-3 0,-1-1 421,-2-4 0,-1 0 93,1-1 1,-1-1 0,-24 16 0,4-8-1,3-10 156,3-11 0,1-4 0,-4-7 0,-2-2 0</inkml:trace>
  <inkml:trace contextRef="#ctx0" brushRef="#br0" timeOffset="61">30220 2027 8060,'-13'-18'0,"0"-2"0,1 2 294,-1 5 0,6 7 1003,3 11-1043,-4 7 0,1 15 0,-5 13 0,-1 9 0,0 11-129,0 7 1,7-32-1,0 2 1,-1 3-1,1 2 1,0 2-1,1 1-276,0 3 0,1 1 0,1 4 0,0 1-1019,3 0 0,0-1 991,0-1 1,0-1-1,4-9 1,2-2-1,1-1 1,2-1 0,14 30-1,8-9 1,4-9 178,3-11 0,2-5 0,3-9 0,3-6 0,4 0 0</inkml:trace>
  <inkml:trace contextRef="#ctx0" brushRef="#br0" timeOffset="62">9691 8046 8008,'-13'0'0,"0"0"179,1 0 1,3 0 369,1 0 0,6 4 0,2 0 258,7-1-719,10-1 1,3-2 0,7 0 0,3 0 0,4-2 243,3-2-281,6 3 1,-1-11 0,3 4 0,-1-4 0,-2-2 0,1-1 0,-2-4-135,-4-1 1,-6 3 0,-10-4 0,-5 0-32,-6 1 0,-6-3 0,-8 6 0,-6 2 57,-6 1 1,-4 1 0,-7 2 0,-1 2 27,-2 5 1,-7 2 0,1 4 0,-7 3 38,-2 8 1,-2 1 350,-4 8-288,0 5 0,1 1 0,4 6 1,3 1-1,5 2 168,4 1 1,8-1 0,11-3 0,5-4-90,6-3 1,8-2-23,4 1 1,5-6-50,4-3 1,3-5 0,6-2-1,0-3-138,4-1 1,-1 0-22,5-2 1,0-3-421,4 4 313,0-4 0,-1-5 0,-2 0 0,-1-1 1,2 0-1038,1-4 0,-1 4 170,-2 0 1052,-2 4 0,-13 1 0,0 0 0</inkml:trace>
  <inkml:trace contextRef="#ctx0" brushRef="#br0" timeOffset="63">10418 8263 8008,'0'-13'0,"0"0"429,0 0 207,0 1 1,0 3 207,0 1 0,0 10 0,0 4 0,0 8-60,0 8 1,0 2-564,0 1 1,-5 6 0,1 3 0,1 3-86,2 1 1,1-1-120,0-3 1,0 2-97,0-7 0,0 3 0,0-4 0,0 0-517,0-4 0,0 0-1788,0-7 241,0 0-126,0-4 2269,5-6 0,20-41 0,9-15 0</inkml:trace>
  <inkml:trace contextRef="#ctx0" brushRef="#br0" timeOffset="64">11106 8110 8037,'0'-13'265,"0"0"116,0 0 1,6 2-1,1 1 1,1 3-1,2 1 1,3 4 267,3 0 0,6 1-705,0-4 0,2 4 1,3-3-1,1 2-422,2 2 0,-2 0-1200,-7 0 1142,3 0 1,-8 0 535,5 0 0,-28 23 0,-3 5 0</inkml:trace>
  <inkml:trace contextRef="#ctx0" brushRef="#br0" timeOffset="65">11081 8326 8037,'-13'-5'1900,"0"3"-238,6-3-840,1 5-799,12 0 0,3 0 1,8 0-1,4 0 0,4 0-1497,5 0 1025,3 0 0,2 0 1,2 0 448,3 0 0,-5-5 0,5-2 0,0 0 0,0 0 0</inkml:trace>
  <inkml:trace contextRef="#ctx0" brushRef="#br0" timeOffset="66">12993 8084 8046,'-12'-1'25,"-3"-2"0,0-1 1,-2 1-1,3 0 865,4-1 0,0 4 235,6 0 0,2 0-476,11 4-484,-1 3 0,16-6 0,-1 4 1,4-4-1,5 1 97,5 2-207,4-3 1,6 5 0,0-6 0,1 0 0,2-2 0,1 0 0,-2-3-44,-2 3 0,-5-1 1,-8 0-1,-4-1-201,-3 1 0,-9 0 278,-5-1 0,-7 2 0,-10-2 0,-5 3-45,-2 1 1,-2 0 0,0 0 0,-1 0-526,-3 0 0,3 0 36,-3 0-2317,8 0 2762,-2 0 0,32 11 0,2 3 0</inkml:trace>
  <inkml:trace contextRef="#ctx0" brushRef="#br0" timeOffset="67">14574 7880 8046,'-12'-13'50,"-1"1"1,0-1-1,2 0 1,1 0 339,1 1 1,7-1-1,-3 0 1,4 0 0,2 1-1,4-1 55,3 0 1,9 0 0,4 1-1,5-1-300,4 0 1,-2 0 212,6 1-470,0 5 1,4 1 0,-1 6 0,-3 0-1,-6 3-274,-5 5 332,-5 6 1,-6 15 0,-4 3 0,-5 7 0,-7 0 0,-9 2 0,-8 2-214,-7 4 1,-5 5 0,-7 0 0,-2-2 220,-5 0 0,-1-7 0,0 0 0,4-6 562,4-7 0,6-11 63,13-10 1,4-8 44,8-1 1,5-4-411,8-4 1,3-2 127,6 5-267,6 1 1,-1 3-1,5-2 1,-2-1-1,3 1-135,4 1 1,-1 1-67,3-3 1,-3 2 0,-2-2 0,1 3-670,-1 1 1,1 0 460,-1 0 1,-3 0-466,-1 0 305,-5 0 0,3 0 0,-3 0 0,1 0-1498,-1 0 1992,-2 0 0,-7-12 0,-2-2 0</inkml:trace>
  <inkml:trace contextRef="#ctx0" brushRef="#br0" timeOffset="68">15569 7944 8064,'-7'0'2486,"1"0"-2233,23 0 1,-5-2 0,14 0 0,1-4-119,2-1 0,0-2-92,-3-3 1,4-5 0,-1-2 0,0 1 53,-2-1 1,-7-3-144,-3 0 0,-3-2 0,-3 0 0,-2 2 32,-5 0 1,-3 7 214,-1-2-158,-5 3 1,-4 2 0,-6 4 0,-4 4-1,-2 2 1,-5 4 0,-2 2-41,0 4 21,-5 9 0,5-1 1,-5 5-1,2 2 1,3 2-1,1 4 1,3 0 32,2 0 0,8-2-113,6-2 50,5 1 0,-3-2 1,8-2-1,3-2 0,7-1-143,3-4 0,9-1 1,0-1-1,6-2-340,3-2 1,-1-2-134,2-3 0,6-2-634,-6 2 896,6-3 0,-8-1 0,7 0 0,0 0 360,4 0 0,8 12 0,7 2 0</inkml:trace>
  <inkml:trace contextRef="#ctx0" brushRef="#br0" timeOffset="69">16130 8250 8064,'0'-17'97,"0"0"0,4 0 506,1 4 0,0 0-219,-1 1 0,4 0 0,4 2 0,1 2 381,0-2 1,0 4-609,-1 2 1,2 3-1,2 2 1,1 3-81,-1 5 0,-6 6 192,-2 2-385,-5 6 0,3-7 1,-6 5-1,-2 0 1,-2 0-252,-5 1 213,-2-1 0,-3 4 0,-2-1 1,-1-1-1,2-3 129,1-2 1,-3-1-1,0-4 1,1 0 563,2 0 1,1-5 121,0 1-181,6-6 0,3 1-146,8-8 1,5 2-367,8-2 0,7-2 1,6 2 0,5-2 0,-1 3 0,1-1-527,-1 1 1,3 2-378,-3 1 712,-3 0 0,1-4 1,-7-1-1,1 3 1,-2 0-1185,-3 2 807,-3 0-25,-5 0 625,-6 0 0,-24-6 0,-11-1 0</inkml:trace>
  <inkml:trace contextRef="#ctx0" brushRef="#br0" timeOffset="70">5649 9908 7817,'0'-13'78,"0"0"1,-2 0 0,-1 1 0,-1-1-1,1 0 2335,2 0-2167,1 6 1,0 3 0,0 8 0,0 6 56,0 6 1,0 4-5,0 5-273,0 6 0,-4 3 0,-1 7 0,3 3 0,-1 2 0,0 0 0,-1 0-149,1-4 1,1-2 0,2-2 0,0-1 64,0-3 1,0-4 0,0-9 56,0-4 0,-1-10 121,-3-7 0,1-7 1,-4-10-1,0-4-108,0-3 1,-2-3-1,-2-2 1,1-3-14,1-5 0,7 0 74,-3-10-101,-2 6 0,6-8 0,-2 2 0,4-3 0,5-1 0,3 2 0,3 2 21,4 4 0,2 9 33,-1 5 0,2 2 0,3 4 0,0 5 10,0 5 1,2 9-563,2-1 1,-1 4 25,1 1 112,-1 0 1,-3 6-1,-2 2 1,-2 5 0,-2 3-1976,-2 1 2363,-7 11 0,-13 27 0,-1-18 0,0 0 0</inkml:trace>
  <inkml:trace contextRef="#ctx0" brushRef="#br0" timeOffset="71">5661 10239 7817,'-12'0'245,"3"0"0,1 0 407,-2 0 0,3 0 49,-2 0 1,8 0-396,1 0 0,5 4-293,8 1-92,6-1 1,0-4-1,8 0 1,2-2 0,2 0-1116,1-3 727,2 1 0,3 0 0,-1-2 467,-2-1 0,28-7 0,-25 4 0,0 0 0</inkml:trace>
  <inkml:trace contextRef="#ctx0" brushRef="#br0" timeOffset="72">6184 10150 7833,'0'-9'0,"0"1"858,0-1 0,-1 2 25,-3 3 0,2-3 0,-4 7 768,6 0-1494,0 6 0,0 8 1,0 1-1,0 4 0,2 1 247,2 2-484,-2 2 0,3 6 1,-5 0-1,0-2 1,0-1-1061,0-1 587,0-7 0,0 5 0,0-2 0,0 0 0,2 0 553,2-5 0,3-20 0,6-6 0</inkml:trace>
  <inkml:trace contextRef="#ctx0" brushRef="#br0" timeOffset="73">6822 9895 8068,'0'-26'106,"0"1"1,0 1-1,0 1 1,0 3-1,0 2 1,0 2 1367,0 2 1,0 6-1111,0-1 0,0 8 0,0 2 0,0 9-102,0 6 1,0 6-144,0-1 1,0 8 245,0 1-451,-6 5 0,5-2 1,-4 5-1,3 0 1,-1-1-1,-1-2 0,1-2-1200,1-2 0,2 3-127,0-4 1020,0 0 0,0-11 0,0-2 0,0-2 0,2-4 393,2-3 0,20-59 0,-7 16 0,0 0 0</inkml:trace>
  <inkml:trace contextRef="#ctx0" brushRef="#br0" timeOffset="74">6873 9984 8068,'-13'-4'217,"0"0"1,5-5-73,-1 5-209,6 0 115,-2-2 1,6 4-1,5-2 1,7 3-1,6 1 458,6 0 0,1 0-260,4 0-187,3 0 0,4-2 1,-2-2-1,0-4 1,2-4 119,0 0 0,3-3-6,-10-2 1,-2-1-418,-7-3 140,3-9 1,-15 9-1,-1-9 1,-5 3-1,-6 2-21,-5-1 0,-1 2 301,-8 3 1,-1 2-1,1 8 1,1 2 602,2 5 0,1-1-317,1 0 0,3 7 471,1 6-700,5 4 0,-4 6 1,4 3-1,-1 3 0,1 3-90,1 3 1,2 3-497,0 5 1,0 0 0,0 0 0,0 1-467,0-1 1,0 0 102,0 0 0,0 1-533,0-1 0,0-6 133,0-2 1113,0-3 0,-5 4 0,-2 2 0</inkml:trace>
  <inkml:trace contextRef="#ctx0" brushRef="#br0" timeOffset="75">5062 10940 8068,'-25'-4'207,"-2"-2"1,0 1 0,1-1 0,6 2 810,5-2 0,5 5-477,6-3 1,11 2-383,14 2 1,10 0 0,9 0 0,9-1-27,10-4 1,-23 2-1,1-2 1,4-2-1,2-2 1,3 0 0,1 0-17,4-1 1,0 0 0,8 0 0,1-1-1,3-2 1,2 0 0,5 0 0,2 1-396,-23 3 0,1 1 1,1-1-1,2 1 0,0-1 1,1 1 220,-2-1 1,1 0 0,-1 1 9,0 2 0,0-1 0,-1 1 1,16-6-1,-1-1 0,-3 3 1,0 1-1,-4-1 0,-1 0 1,-4 1-1,-1 1 0,-5 0 0,-1 2 1,-8 0-1,-1 0-412,28-2 1,-15-2 0,-10 6 0,-7 1-50,-9 1 0,-9 2 25,-8 0 313,-5 0 1,1 0 0,-8 0-1,-4 0 1,-5 0-163,-4 0 0,-3 5 1,-5 0-1,-1 2-443,1 3 0,-5 3 351,0 4 1,-4 3 423,4 5 0,-8 1 0,4-1 0,0 1 0</inkml:trace>
  <inkml:trace contextRef="#ctx0" brushRef="#br0" timeOffset="76">5496 11425 8068,'0'-13'93,"0"-4"0,0-1 1,-2-1 201,-2 1 1,3-3 0,-4 2 0,5 1 809,5-1-894,2 2 1,4 0-1,0 0 1,1 2-1,2 1 799,0 1-952,0 6 1,-1-3-1,0 6 1,-1 2-1,0 5 1,-2 6-1,-3 3-92,-2 5 0,0 3 0,-5 7 1,-2 1-134,-2 2 0,-3 6 0,-7-2 0,-2 2-163,-1 3 1,-4-3 0,3 0 0,-1-4 157,1 0 0,1-7 729,4-4-316,0-5 0,5-2 0,1-8 1,2-5 433,7-6 1,5-1-555,10-3 1,3 1 0,5-5 0,2 0-299,3 1 0,-3 0 184,3 4 1,-4-4-1,1 5 1,2-1-800,0-1 0,0 7 288,-8-3 1,3 0-586,-3 0 1,2 0 0,0 2 1088,-2-1 0,-11-12 0,1 2 0</inkml:trace>
  <inkml:trace contextRef="#ctx0" brushRef="#br0" timeOffset="77">6133 11183 8066,'0'-17'0,"0"0"0,0 0 254,0 4 0,4 0 1593,1 0-1240,5 1 0,-8 5-140,7 2-342,-6 4 0,2 2 0,-5 4 0,0 4 0,0 6 361,0 2-412,-5 5 1,-2-2-1,-5 6 1,2 1-1,2 1 1,-1 3-1,1 0 11,-1 0 1,7-1-117,-3-4 0,0-1 1,0 1-1,3-1 12,0 1 1,8-7-169,2-2 1,9-2-74,5-3 1,2-5 0,3-2 0,1-4-290,2-1 1,5-6 150,-1-2 1,6-5-1014,-2-4 971,-2 3 1,-7-6 0,0 3 439,-5-4 0,-4-31 0,-8-9 0</inkml:trace>
  <inkml:trace contextRef="#ctx0" brushRef="#br0" timeOffset="78">6222 11144 8066,'-7'-12'0,"-4"0"-52,3 4 0,2-4 0,2 4 369,2-3 1,9 4-158,6 2 0,5 4-39,8 1-241,-1-6 0,2 5 1,2-3-1,1 2 1,-2 2-1202,-1 0 1321,-2 6 0,-16 18 0,-5 10 0</inkml:trace>
  <inkml:trace contextRef="#ctx0" brushRef="#br0" timeOffset="79">6197 11323 8066,'-7'-6'470,"-4"-1"1,9-1-142,-2-1 0,4 6 359,4-1 1,3 3-668,6 1-95,5 0 1,4 0 0,6 0 0,3-2 0,3-1-899,6-1 674,-2 0 0,10 4 0,-4 0 0,0-2 0,1 0 298,1-3 0,-10-9 0,3-4 0,4 0 0,0 0 0</inkml:trace>
  <inkml:trace contextRef="#ctx0" brushRef="#br0" timeOffset="80">6975 11093 8066,'5'-12'527,"-3"-1"872,4 0-1141,-6 6 0,0 3 1,-2 8-1,-1 6 289,-1 6 1,-6 3-196,2 7 1,-4 1-253,0 3 0,-1-2 0,-1 6 0,-2 1-8,-1 2 1,0 0-2,4-3 1,1 1-444,-1-5 95,0 0 1,6-6-152,3-3 1,4-9 221,4-12 1,3-12-110,6-9 133,0-3 1,5-7 0,2-5 0,1-3 0,-1-4-180,-2 2 0,5-3 266,-2 2 1,2-5 445,-2 4-168,3 1 1,-10 9-1,2 5 1,-5 5 570,-2 6 1,-5 9-340,5 4 0,-7 8 138,3 4-329,-4 9 1,-1 3 0,0 7-1,1 1 1,2 4 31,2 0 0,-1 1-72,-4 1 1,4 3 160,0-3-465,1-3 0,-5 6 1,1-5-1,2 1 1,1-4-1280,-1-2 1,0-3 394,1-2 0,-1-4-890,5-5 1437,-5-6 1,4-1 436,-3-6 0,-8-23 0,3-5 0</inkml:trace>
  <inkml:trace contextRef="#ctx0" brushRef="#br0" timeOffset="81">6988 11387 8066,'-13'-13'0,"-3"0"886,3 0 1,4 5-24,9-1-524,0 7 1,1-4-1,3 6 1,6 0-94,6 0 1,4 0-298,5 0-351,6 0 0,2 0 1,5 0-1,0 0 402,1 0 0,12-12 0,9-4 0,6-2 0,-1 0 0</inkml:trace>
  <inkml:trace contextRef="#ctx0" brushRef="#br0" timeOffset="82">8887 10328 8066,'-7'-12'813,"3"-1"0,4 1-397,4 4 0,5 2 0,8 6 0,4 0 0,3 0 0,3 0-536,3 0 1,-2 0 0,5 0-1,-2 0-702,-3 0 0,-1 2-1096,-1 2 1918,-6 3 0,-19 17 0,-10 3 0</inkml:trace>
  <inkml:trace contextRef="#ctx0" brushRef="#br0" timeOffset="83">8798 10571 8066,'-7'-6'-121,"-4"4"644,9-9 0,2 10 0,9-4 0,4 5-236,4 5 0,4-2 1,7 4-1,3-2-594,2-2 0,5-1 0,6-1 0,0 2 307,0 1 0,-2-13 0,4-6 0,1-3 0,1 1 0</inkml:trace>
  <inkml:trace contextRef="#ctx0" brushRef="#br0" timeOffset="84">10532 10163 8070,'-12'0'103,"-5"0"1,0 0-1,1 0 1,2 0 2747,1 0-1653,6 0-1019,1 5 0,12-2 0,4 4 0,7 0 0,8-1 100,8 0 1,5-2 0,5-4 0,4 0-38,2 0 1,6 0 122,1 0-379,-1 0 1,-1 0 0,-2-2 0,-2 0 0,-4-3 0,-4 2 0,-10 2-333,-8 1-1,-5-1 235,-7-4 0,-6 4 0,-6-3 0,-7 2 26,-4 2 1,-2 0 57,0 0-343,0 0 1,1 0-1,-1 0 1,0 0 0,0 0-1,2 2-2306,3 2 2677,2-3 0,63 11 0,13-5 0</inkml:trace>
  <inkml:trace contextRef="#ctx0" brushRef="#br0" timeOffset="85">12037 9971 8074,'0'-12'16,"0"-3"0,0 0 1,0-2-1,0 1 257,0 2 95,0-4 0,6 6 1,2-3-1,5-1 1,2 3-1,2 2 709,-1 3-969,4 5 1,-5-3 0,5 6 0,0 1-1,-1 5 54,-1 7-237,-1 0 0,-4 11 0,-2-3 0,-2 4 1,-5 4-1,-4 2 0,-4 2-240,-5 2 0,-8 2 0,-4 0 0,-3-2-23,-2-1 0,-4-1 1,2 1-1,4-5 692,6-2 1,1-7 0,2-3 506,4-3 0,8-7-471,3-2-126,6-4 1,12-2 0,4-2-1,3-3 1,5 0 623,4 1-940,3 1 0,2-1 0,2 1 0,2 1 0,-2 2-607,-1 1 1,-3-4 0,-2-1 0,-2 2-865,-2 2 1,-3 1 986,-7 0 1,2 0 535,-6 0 0,-11-11 0,-8-3 0</inkml:trace>
  <inkml:trace contextRef="#ctx0" brushRef="#br0" timeOffset="86">13363 9551 8092,'0'-19'0,"0"4"0,1-5 0,2 1 41,2 4 94,4 0 1,-7 7-1,2-1 74,-2 0 1,-8 3 0,-4 2 0,-4 2-193,-3 2 1,-6 0 26,2 0 1,-3 2 0,-2 0 0,1 3 188,-1-2 0,2 2-138,3-1-9,-3 1 0,8-1 1,-4 0-1,2 0 1,2 1 290,2-1-304,7 0 0,-3-2 1,5 0-1,-1 4 250,0 1-287,2-4 1,4 8-1,1-4 1,2 2 178,2 0 1,0-5-20,-1 4-132,-2 1 1,8 4-1,-6-1 1,0 0-1,1-1 153,-1 2 0,4-3-9,-3 7-122,-1 2 1,-4-3 0,0 5 0,0 3 0,0 5 80,0 5 1,0-2-53,0 2 1,0 6-180,0 7 63,0 2 0,-6 4 0,-1 2 0,-1 3 0,-1 2 51,-1-1 0,-1 5-23,-2 4 0,5-2-30,-1-6 0,6 1 0,-2-4 0,0-1-72,1 1 0,0-3 100,4-8 1,0 3 15,0-7 0,0 5 0,0-5 0,0-2 230,0-5 0,1-3-93,3-7 1,-1-1-103,6-3 0,-5-2 1,5-8-1,0-1-13,3-1 1,1-2-169,-1 1 0,2-1 70,3-2 1,3-4 0,6 3 0,-1-1-120,1 1 1,-1-2-391,1 2 1,5-3 88,3-1 0,-1 0 0,-1 0 0,1 0-602,-1 0 0,-3 0-594,0 0 1651,4 0 0,17-39 0,-21 14 0,1 0 0</inkml:trace>
  <inkml:trace contextRef="#ctx0" brushRef="#br0" timeOffset="87">14434 9563 8073,'-4'-12'0,"-2"-1"0,-1 0 726,-3 0 1,3 6-1,0 6 810,1 8-1312,2 1 1,0 16-1,0-1 1,1 4 0,1 4-65,2 2 1,0 1-1,0 4 1,0 0-45,0 1 1,2-5-79,2 0-208,3 0 0,2-2 0,-1-4 1,2-5-1,1-6-191,2-3 0,-4-8 0,-2-7 254,-2-11 1,0-2-20,-5-7 119,0 0 1,0-11 0,0-2 0,0-2 0,-2-3 0,-1 1-1,-1-2 18,1-2 1,2 1 47,1-6 0,0 6 0,1-2 0,2 4 125,1 0 0,6 7-57,-1 2 0,2 5-88,2 3 1,1 5 0,2 9 0,2 4-227,2 2 0,1 2-303,5 0 0,-7 6 47,-2 2 71,3 4 0,-10 0 0,3 3 0,-3 0 0,-3 4-1778,-3 0 2150,-2-3 0,-25 14 0,-11 4 0,-1 1 0,-1-1 0</inkml:trace>
  <inkml:trace contextRef="#ctx0" brushRef="#br0" timeOffset="88">14434 9755 8073,'-7'-6'49,"-4"4"1,5-5 233,-2 3 492,2 3 0,7-5 0,5 5-386,7-4 0,5 4-537,8-3 1,5 2-1,3 2 1,3 0-792,1 0 1,0 0-16,0 0 954,1 6 0,10 18 0,4 10 0</inkml:trace>
  <inkml:trace contextRef="#ctx0" brushRef="#br0" timeOffset="89">14842 9946 8073,'0'-13'279,"0"0"1,4 1 109,1-1 0,5 4 168,-2 1-342,9 5 0,-1-3 0,4 6 0,-1 0 0,0 2 589,-1 2-783,-1 3 0,-4 7 0,-2 2 1,-2 2-1,-5 1-728,-3-1 647,-1-1 0,-7 1 1,-4 2-1,-5 0 1,1-3-108,1-3 251,1-1 1,0 0 0,0-2-1,2-1 1,1-3 996,2-1-937,5-2 0,-1-4 1,8 0-1,6 0-546,5 0 0,5 0 209,6 0 1,3 0-1628,1 0 1344,6 0 1,-8 0-1,5-1 476,-2-4 0,2-7 0,3-5 0,2-4 0,-1 1 0</inkml:trace>
  <inkml:trace contextRef="#ctx0" brushRef="#br0" timeOffset="90">15645 9589 8073,'-5'-24'0,"-2"1"0,-2 5 0,1 3 3047,5 0-2319,-3 8 1,6 5-627,0 7 1,2 4 0,0 6 0,4 2-298,1 4 1,0 3 135,2 2-49,2-1 1,-4 1-1,5-1 1,-3 1 0,-1-1-1937,-3 1 1432,5-7 0,-8 5 1,3-2 611,1 2 0,-22-4 0,1-2 0</inkml:trace>
  <inkml:trace contextRef="#ctx0" brushRef="#br0" timeOffset="91">15671 9729 8073,'0'-13'0,"-4"1"-17,-1-1 1,1 4 0,6 1 416,2-2 0,3 3-85,6-2 0,5 6-194,3-1-55,3-3 0,3 1 1,2-3-1,0 0 0,1-1 80,1-1 1,-8-2 0,3-1 0,-4-2 105,-2-1 1,-3-1-103,-8 1 1,1 1-1,-6-4 1,-1 2 233,-2 2 0,-2 2 214,-4 1 1,3 6 34,-7 3-327,6-3 0,-4 6 0,3-4 0,-3 5-74,0 5 1,-3 7-130,6 10 0,-5-1 264,5 4-399,-6-2 0,8 10 1,-2-4-1,3 4 0,1 1-743,0 0 0,0-6 61,0 2 1,0 1-997,0-1 1194,0 0 0,1-5 0,2 1 1,3-1 515,1 1 0,-10-18 0,2-3 0</inkml:trace>
  <inkml:trace contextRef="#ctx0" brushRef="#br0" timeOffset="92">14498 10367 8082,'-19'0'-34,"-2"0"1,-1 0-24,0 0 1,0 0 0,5 0 1829,1 0-930,8 0-623,2 0 1,7 0-1,5 0 1,7 0 0,8 0 610,7 0-815,11 0 0,7 0 0,11 0 0,8-2 0,-28 0 0,1 0 1,4-1-1,1-1 0,3 0 0,0-1-31,3 1 1,0 0-1,4 0 1,0-1-1,4-1 1,0 0 0,2-1-1,1 1-90,1-1 0,1 1 1,-1 0-1,0-1 1,-6 1-1,-1 0 1,-3-1-1,0 1-213,-3-1 0,-1 1 1,-5 2-1,-2 1 184,-3 1 0,-2 0-135,23-5 1,-21 5-1,-11-2 1,-11 3-452,-9 1 1,-9 0 98,-14 0 0,-3 4 621,-5 0 0,-1 0 0,1-4 0</inkml:trace>
  <inkml:trace contextRef="#ctx0" brushRef="#br0" timeOffset="93">14715 10889 8082,'0'-14'111,"0"-1"1,0-2-1,0 1 1655,0 2-925,0 7-778,-6 12 1,-1 5 0,-6 10 0,-1 1 0,-2 2-19,-1 4 1,-4 1-1,4-2 1,2-1-43,0 1 0,4 4-161,3-1 152,-4-5 0,11-1 0,-3-6 0,4-1 0,5-2 0,9-3 0,10-2-2,9-5 0,4-4 0,3-3 0,2-3-230,5-1 0,-3-1 0,-3-3 0,-4 1 111,-3 1 1,-7 2-2063,-2-1 1440,1-4 0,-18 9 749,1-5 0,-24-6 0,-6-6 0</inkml:trace>
  <inkml:trace contextRef="#ctx0" brushRef="#br0" timeOffset="94">14995 11004 8082,'0'-20'-80,"0"3"0,0-1 1074,0 1 0,0 4 22,0 5-231,0-1 0,0 1 148,0-1 0,0 8-654,0 1 0,0 7 44,0 10-249,0 3 0,2 7 0,0 1 1,3 3-1,-2 2-428,-2 2 0,0-2 247,4 1 1,-4-2-524,3 2 358,-2 3 0,-2-10 1,1 3-1,2-3 0,1-3-1260,-1-3 1,-2 2 581,-1-6 0,0-5 270,0-3 680,6-6 0,1-15 0,6-9 0</inkml:trace>
  <inkml:trace contextRef="#ctx0" brushRef="#br0" timeOffset="95">15569 10864 8082,'0'-17'227,"0"-2"1,0 1 126,0 0 297,0 1 1,1 5 0,2 2 0,1 5-244,-1 3 0,-3 5 0,-4 11 1,-3 3-126,0 5 1,-4 3-170,2 5 1,-2 1 0,-1 4 0,2-1-65,2 2 1,5-4 0,-1 2 0,2 0-139,2-1 1,0-2 0,2-5-1,4-2-157,6-3 1,7 2-1,6-8 1,1-3-315,-1-7 1,6-3 0,3-2 0,3-3-650,1-6 0,-1-1 496,-3-11 56,-3 6 656,-5-10 0,-12-7 0,-2-6 0,0-7 0,1 0 0</inkml:trace>
  <inkml:trace contextRef="#ctx0" brushRef="#br0" timeOffset="96">15658 10864 8082,'-18'-13'0,"4"2"-434,-3 2 0,4-2 1351,4 2 1,9 4-683,9 1 1,4 2 0,4 2-1,4 0-319,3 0 0,6 0 0,1 0 0,0 2-835,0 2 0,-1-1 919,-5 5 0,-10 12 0,-4 7 0</inkml:trace>
  <inkml:trace contextRef="#ctx0" brushRef="#br0" timeOffset="97">15607 11055 8082,'-13'-8'0,"1"-1"616,-1 6-341,6-2 1,4 5 0,10 0 0,7 0-3,5 0 0,2 0-571,4 0 52,7 0 1,0 0 0,6 0 0,1 0 245,-1 0 0,14-10 0,8-3 0,5-1 0,0 0 0</inkml:trace>
  <inkml:trace contextRef="#ctx0" brushRef="#br0" timeOffset="98">16309 10826 8082,'0'-13'0,"-2"0"383,-2 0 0,1 5 669,-5-1 1,3 7-464,-3-3 0,1 5-349,-2 5 1,-2 7 0,2 10 0,-2 3 126,-2 5 0,1-2-251,-1 6 0,1-4 165,4 4-281,-3-6 1,4 3 0,-6-5 0,1-1 0,3-1-1050,0-2 1,6-4 224,-1-5 414,3-6 0,2-4 0,3-10-32,5-6 1,6-8 355,2-1 1,0-6-1,-3-3 1,2-2 63,1-2 0,4 0-21,-4 1 1,0-3 184,-4 3-15,5 3 0,-3-2 0,0 6 0,-3 2 551,-4 5 0,-4 6-219,5 5 0,-6 5 1,1 8-1,-1 5 114,1 2 0,-3 7-537,4 4 1,0 2 168,0 1 0,3 5-241,-4 0 1,5-1 0,-5-2 0,0 2-528,2 0 1,-5 1 273,4-4-352,-4-7 0,-1 6 1,1-6-1,2 1 0,2-3-2081,-3-3 2722,0-7 0,-14-24 0,-2-11 0</inkml:trace>
  <inkml:trace contextRef="#ctx0" brushRef="#br0" timeOffset="99">16283 11055 8082,'-6'-13'0,"-2"1"0,2 3-23,2 1 546,3 5 0,2-7 0,3 6 173,5 1 1,8 1-998,4 2 1,4 0 0,5 0-1,4 0-1266,3 0 1567,-4 0 0,3-2 0,4-1 0,1-1 0,0 1 0</inkml:trace>
  <inkml:trace contextRef="#ctx0" brushRef="#br0" timeOffset="100">16933 9346 8082,'5'-14'-36,"-1"-1"1,0-2-1,2 0 1,2 0-417,4 0 823,0 0 1,1 5 0,1 1 0,2 0 0,2-2 0,2 2 0,3 2 1520,1 3-1712,1-3 0,1 7 0,-1-2 0,-1 2 0,-1 2 534,-2 0-635,-5 6 0,7 1 1,-6 6-1,-2 1 0,-1 3 1,-1 3-1,-2 1-25,-2 0 0,1 5 0,-4 4 0,-1-1 56,1 3 1,2-1-212,-3 3 114,5 8 0,-9-6 0,3 11 0,-1 1 0,0 1-34,1 2-21,0 6 1,-2-3-1,1 5 1,1 2-1,-1 2-8,-2 0 1,-1 5-1,0 0 1,0 0 77,0 2 0,-4-5-1383,0 3 1302,-1-3 0,1-7 0,0-4 1,0-6-1,-1-5-41,1-4 1,-4-2 84,3-3 1,-5-4 158,2-9 0,1-2 0,0-7 0,0 0 218,0-4 1,2-2-68,-3-6-99,-1 6 0,-8-5 0,0 3 0,2-2 866,1-2 0,1-2-1201,0-2 0,0 3-271,1-4 1,-1 4-1,0 1-3017,0 0 1883,1 0 1,-1 0 1537,0 0 0,-22 11 0,-6 3 0</inkml:trace>
  <inkml:trace contextRef="#ctx0" brushRef="#br0" timeOffset="101">7396 10877 8254,'0'-13'-145,"0"0"1,0 0 0,0 1 0,0-3 144,0-2-25,0 3 0,1-6 0,2 5 0,1-2 0,0 1 0,1 1 0,-1-1-1154,-1-1 2224,-2 0-818,-1 10 1,-10 13 0,-4 12 0,-4 10-1,-7 11 1,-3 9 0,-6 10-107,16-25 1,-1 2 0,0 2 0,0 1-161,0 2 0,0 1 0,-3 1 0,0 1-384,-1 3 0,-1 1 0,-2 5 0,-2 1 248,1 2 1,-1 1 0,0-1 0,1-1 87,1-5 1,1 0 0,-1-2-1,1-1 1,0-3 0,0-1-1,2-3 1,1 0-119,2-4 0,2-1 1,-9 22-598,10-18 661,3-11 0,1-9 1,0-6-1,0-4 141,1-4 0,-7-31 0,-1-8 0</inkml:trace>
  <inkml:trace contextRef="#ctx0" brushRef="#br0" timeOffset="102">6465 11093 8320,'-26'-25'0,"2"6"0,3 7-20,-3 5 0,8 19 0,-5 11 0,-2 15 0,-1 16 0,-3 13 1,13-30-1,-1 1-43,-2 2 1,0 1-1,-2 4 1,1 2 52,-1 1 1,-1 1-89,2 1 1,-2-2 0,-1-2 0,0-1 0,-1 1 0,0 0-1,-1 1 1,0 1 0,0-1 0,-2-1 0,1 0 0,0-2-1,0-4 1,0-1 97,1-3 0,-1-1 0,2-1 0,0 0 0,0-2 0,-1 0 0,-20 26 0,1-5 0</inkml:trace>
  <inkml:trace contextRef="#ctx0" brushRef="#br0" timeOffset="103">15888 10622 8396,'-4'-9'-424,"-2"2"0,-1 1 0,-5 4-769,-3 0 1271,-5 19 0,-11 7 0,-5 23 1,-6 11-1,17-24 0,-1 1 0,-3 5 1,0 1-1,-2 3 0,-1 0 544,1 3 1,-1 0-593,-3 0 1,0 2-1,4 2 1,1 1 0,-1-1-1,0 0 1,2-1-1,1-2 1,3-4 0,1-2-1093,1-3 0,2-1 976,-13 26 0,8-3 0,9-9 0,5-7 0,3-9 1,5-9-1,5-6-424,8-4 0,1-4 510,11-5 0,0-2 0,5-6 0,-1 0 0</inkml:trace>
  <inkml:trace contextRef="#ctx0" brushRef="#br0" timeOffset="104">16513 10711 8396,'5'-33'0,"2"-2"0,6 5 290,-6 0 0,3 13 0,-7 10 0,-5 16 13,-5 13 0,-11 11-81,-8 10-202,1 2 1,-13 7 0,1 5 0,16-26 0,-1 2 0,0 2 0,0 1 0,0 1 0,-1 2 0,0 1 0,-1 1 5,-2 1 0,0 1-290,1 3 1,-1 1-1,-4 4 1,-1 0-1,3 2 1,1 1-1,1-4 1,1 0-1,2-5 1,2-2 263,3-4 0,2-1 0,-1-2 0,1 0 0,-11 25 0,7-12 0,8-9 0</inkml:trace>
  <inkml:trace contextRef="#ctx0" brushRef="#br0" timeOffset="105">16130 9308 8396,'0'-13'-150,"-4"1"1,-2-1 0,-1 2 0,-3 2 0,-1 5 1296,-2 2-1094,-5 8 0,-5 13 1,-10 12-1,-6 10 1,-5 10-1,20-23 0,0 2 1,-1 1-1,0 2 1,-1 0-1,0 2 1,-1 0-1,0 1-156,-1-1 1,0 0-1,3 3 1,-1-1 68,3 0 0,0-1-552,0-2 1,-1 1 0,-3 3 0,-1-1 585,2-1 0,-4 0 0,-5 2 0,-6 3 0,0 1 0,-2 2 0,0 1 0,0-1 0</inkml:trace>
  <inkml:trace contextRef="#ctx0" brushRef="#br0" timeOffset="106">7689 9321 8396,'0'-26'-173,"0"5"1,0 1 0,-2 2 0,0 2 0,-4 4-210,-1 3 513,-2 3 1,-6 11 0,-6 7 0,-9 17 0,-8 13 0,15-14 0,0 1 0,-3 3 0,-2 1 48,-2 3 0,-1 0-167,-1 4 0,-2 1 0,-3 2 0,0 1 0,0 3 0,-1 2 0,-1 2 0,-1 1 0,-1 2 1,0 0-1901,-3 2 0,1 0 1887,14-17 0,-1 1 0,1 0 0,0 0 0,1 1 0,-1 0 0,-1 1 0,1 1 0</inkml:trace>
  <inkml:trace contextRef="#ctx0" brushRef="#br0" timeOffset="107">19292 10035 8133,'-1'-17'76,"-2"0"0,-1 1 1,2 2-1,7 3 1,6 1 657,5 2 0,6 5 1,1-2-1,5 4-617,6 1 0,3 0 1,1 0-1,2 0-300,2 0 0,-2 0 24,3 0 1,-5 0 0,-4 0 0,-6 1-795,-5 4 1,-5-2-10,-5 5 962,0 1 0,-57 20 0,-14 5 0</inkml:trace>
  <inkml:trace contextRef="#ctx0" brushRef="#br0" timeOffset="108">19331 10239 8133,'-13'0'510,"6"0"-350,-5 6 0,12-3 0,2 4 0,8 0 201,5 0 0,12-4-76,-1 1-388,8 3 1,-2-6-1,7 4 1,0-4 0,2-1-1700,2 0 1549,-1 0 0,-2 0 253,2 0 0,-9-17 0,2-6 0,5-1 0,0-1 0</inkml:trace>
  <inkml:trace contextRef="#ctx0" brushRef="#br0" timeOffset="109">19853 9806 8133,'-4'-17'-138,"0"0"1,-5-5 374,5 5 1,-4 0 831,3 5-469,1 4 1,-2-1-198,-2 4 1,2 2-303,2 8 0,-2 2 0,2 6 0,1-1-130,2 1 1,2 0-87,3 0 1,5-1 0,7 2 0,2 1-208,2-3 1,2 4 232,8-8 0,-1 0 1,5-1-1,1-2-43,2-2 0,5-1-65,1-2 1,-2 0 157,-7 0 0,1 0 1,-6 0-1,-5 0 246,-6 0-59,-9 0 1,-5 5 310,-8 4-331,-9 2 1,-8 7 0,-9 5 0,-4 5-1,-3 5 221,-1 0 1,1 5 0,3 0 0,-3 2-1798,3 7 1312,-3-1 0,9 0 0,4-4 0,5-2 0,7-3-915,2-3 1,7-5 122,-1-7 0,4-4 928,4-5 0,6-2 0,3-2 0,-3-4 0</inkml:trace>
  <inkml:trace contextRef="#ctx0" brushRef="#br0" timeOffset="110">22365 9589 8013,'0'-13'72,"0"-4"0,-1-1 0,-2-1 0,-1 1 628,1 2 1,0 9-1,0 7-386,-1 7 0,0 10 1,4 6-1,0 4-15,0 3 0,0 5-264,0-1 0,0 3 0,0 2 1,0 3-249,0 0 1,0-4-3,0-4 139,0 0 1,1 3-1,2-3 1,1-4-1,-1-5 1,-1-3-169,-2-5 274,0-9 44,0-2 1,-2-16 0,-1-4 0,-2-3 0,-1-5-1,-1 0 166,0-5 1,4-7-245,-1 0 0,2-3 1,2-3-1,0-2 10,0-5 1,5 2-30,-1-2 0,10-3 0,-1-1 1,2 6 7,4 4 0,-4 8 65,7 4 0,-7 3-205,2 5 0,2 8 0,-2 9-393,-2 2 0,-1 2 230,-1 0 1,0 6-75,0 3 0,-1 3 0,1 4 0,0 1-1407,0-1 1799,-6 3 0,-2 18 0,-5 10 0</inkml:trace>
  <inkml:trace contextRef="#ctx0" brushRef="#br0" timeOffset="111">22429 9767 8023,'-13'0'0,"5"-4"0,-1 0 677,6 0 1,-1 4-49,8 0 0,8 1-360,5 3-623,5-2 1,3 3-1,6-3 1,1 1-1,4 1-1639,1-1 1993,1-2 0,4 2 0,5 0 0,4 0 0,0 1 0</inkml:trace>
  <inkml:trace contextRef="#ctx0" brushRef="#br0" timeOffset="112">23105 9908 8023,'-2'-8'1497,"-2"4"-1151,3-3-104,-5 6 1,6 2-1,0 10 1,0 6 836,0 3 0,-1 2-1053,-4 3 1,4 5-1,-3 0 1,2-2-651,2-1 1,0 3 494,0-1-449,0-5 0,5 0 1,0-4-1,1 0 0,1-3-1447,0-3 2025,2-1 0,20-23 0,5-5 0</inkml:trace>
  <inkml:trace contextRef="#ctx0" brushRef="#br0" timeOffset="113">23691 9755 8023,'0'-13'168,"0"0"0,0 0 0,0 1-117,0-1 0,6 1-351,3 4 309,8 2 0,0 6 0,7 0 0,4 0 0,3 0-173,5 0 1,0 0 163,3 0 0,10 23 0,4 5 0</inkml:trace>
  <inkml:trace contextRef="#ctx0" brushRef="#br0" timeOffset="114">23679 10048 8023,'-7'-6'1296,"1"5"0,12-5-798,2 6 0,5-4-771,4 0 78,8-1 1,9 5 0,9-1-1,4-2 195,2-1 0,0-6 0,4-1 0,5 0 0,-1 0 0</inkml:trace>
  <inkml:trace contextRef="#ctx0" brushRef="#br0" timeOffset="115">25158 9704 8158,'-13'-13'615,"2"0"0,1 2 1658,1 2-2016,6 4 1,-1 5 0,8 0 0,5 0-52,2 0 1,3 0-263,3 0 0,3 4 296,6 0-573,-1 0 1,2-4-1,1 0 1,4 0-1,-1 0 1,1 0-1,0 0-3314,-1 0 3647,4 0 0,3-11 0,8-3 0</inkml:trace>
  <inkml:trace contextRef="#ctx0" brushRef="#br0" timeOffset="116">25821 9474 8023,'-4'-9'337,"-1"1"-10,-5 5 0,8-3 0,-6 8 0,3 2 184,2 5 1,-3 3 0,2 5-1,1 5-300,2 2 1,1 6 0,0 1 0,0 1-252,0 4 0,0-4 1,0 1-1,0-2-194,0-3 0,1 2 0,2-4 1,1-7-451,-1-3 0,0-5 166,1-2 1,-1-6 0,4-10 321,-1-6 0,-2-8 45,-4-1 193,0-2 0,1-5 1,2-4-1,2-2 0,-3-7 1,1 0-1,0-2 565,1 3 1,1-3-293,-5 1 0,4-3 1,0 3-1,0 4 326,2 3 1,-3 6-400,5 9-144,-5 3 0,8 11 1,-2 2-1,4 4 1,2 1-334,2 0 0,6 6-339,-2 2 1,3 3 73,2 2 0,-5 0 0,0 1 0,1 2 500,-3 1 0,-34 39 0,-15 7 0</inkml:trace>
  <inkml:trace contextRef="#ctx0" brushRef="#br0" timeOffset="117">25859 9563 8023,'-8'-1'1875,"-1"-3"-1192,6 2-643,-2-3 0,6 5 1,5 0-1,5 0-724,5 0 0,6 1 87,-1 3 229,4-2 1,4 8 367,1-6 0,3 5 0,3 3 0,2-1 0,0-1 0</inkml:trace>
  <inkml:trace contextRef="#ctx0" brushRef="#br0" timeOffset="118">26127 9984 8023,'0'-13'331,"0"5"1,0-1-1,1-1 191,3-1 0,4-2 0,6 1 1,1 0-194,2 4 0,5-2 0,-4 6 1,0 1-371,1 1 0,-2 4-563,-4 2 534,-1 3 1,-5 7 0,-2 3 0,-4 4 0,-2 4 0,-4 1 0,-5 3 73,-5 1 1,1-1 0,-3-3 0,3-2 589,1-3 0,0-2-138,0-7 177,6 1 0,-3 0 1,7-2 381,5-2-1015,4-4 0,8-5 0,4 0 1,6 0-1,6-1-787,3-3 1,-4 1 0,7-4-1,1 0-3134,-1 0 3921,6 4 0,7-26 0,11 1 0</inkml:trace>
  <inkml:trace contextRef="#ctx0" brushRef="#br0" timeOffset="119">28065 9410 7921,'-13'0'9,"0"-4"0,1 0 0,-1-1 0,0 1 245,0 0 1,1 0 0,-1 4 467,0 0 0,5 0 222,-1 0-690,6 0 1,-7 1 7,6 3 1,1 2 79,8 3-305,2-4 1,11-3-1,6 0 1,9 3-1,11-2 1,11-2-1,14-2 6,-28-1 1,2-1-1,6 2 1,3-1 0,5-1-1,3-2 1,5 1-1,1-1-19,4 2 1,3-1-1,-23 1 1,0-1 0,1 1-1125,1 2 1,1-1 0,-1 1 1041,2 0 1,0-1 0,-1 1 0,-3 1 0,-1 0 0,0 0 0,21 0 0,-1 0 0,-5 0 0,-2 0 0,-4 0 0,-1 0 0,-3 0 0,-2 0 0,-2 0 0,-2 0-286,-3 0 1,-1 0 0,29 0 284,-14 0 0,-8 0 0,-8 0 0,-11 0-98,-8 0 71,-11 0 1,-9 0 114,-8 0 0,1 0 0,-5 0 1,-2 0-17,-2 0 1,0-4-72,-1-1 1,0 1 1176,0 4 1,5 0-3085,-1 0 1119,1 0 845,1 0 0,12-5 0,10-3 0</inkml:trace>
  <inkml:trace contextRef="#ctx0" brushRef="#br0" timeOffset="120">31673 8951 7921,'0'-17'0,"0"-1"0,0-1-291,0 1 1,0 1-167,0 4 1817,0 0-967,0 6 1,-5 3 0,-4 8-1,-2 5 156,-2 2 1,-5 8-154,-3 2-303,-4 3 1,0 6 0,-1 1 0,1 1 0,-1 2 0,1 0 0,1-1-55,3-2 1,2 3 0,8-5 0,2-4-118,5-2 0,3-8 1,2 2-1,3-4 126,5-4 0,8-4 42,4-5-143,9 0 0,2 0 0,8 0 0,1 0 0,2 0-240,-2 0 0,1 0 6,-3 0-91,2 0 0,-16 0 1,2 0-1,-6 0 1,-2 0-2183,-4 0 2560,0-5 0,-31-14 0,-7-8 0</inkml:trace>
  <inkml:trace contextRef="#ctx0" brushRef="#br0" timeOffset="121">31839 9066 7921,'-4'-13'261,"0"0"0,-5 1 414,5-1 1,-2 4 58,2 1 1,3 7-311,-4 1 0,4 5-197,1 8 1,0 5 126,0 4-287,-6 7 0,5 4 0,-3 5 0,2 0 0,2 1-127,0-1 1,0 2-246,0 2 1,-4 2 0,0 3-1,1-5-180,2-2 1,1-3 281,0-3 0,0-3-401,0-5 0,0-11 604,0-2 0,5-43 0,2-7 0</inkml:trace>
  <inkml:trace contextRef="#ctx0" brushRef="#br0" timeOffset="122">31661 8594 7927,'-7'-25'3,"-5"1"1,4 1 0,-4 2-429,0-2 1,0 5 430,4 1 1,-3 2-1,2 3 1,-2 0 798,-2 4 0,0 2-389,0 6 0,1-4 0,-1 0 0,0 2 126,0 5 1,-1 0-256,-3 5-157,3 7 0,-10 4 1,3 7-1,-3-1 1,-2 2-1,-1 2 1,-1 3 240,-2 5 0,-4 0-162,4 10-183,1-1 0,3 7 0,1 2 0,-1 7 0,14-27 0,0 0 0,1 3 0,1 0 1,1 1-1,1 0 50,0 0 1,2 0 0,2 1 0,1 1-147,0-1 0,1 1 0,1 1 1,1 1-1,0-3 0,1 1 0,1-2 1,2-1-285,2 0 1,1-2 0,8 34 237,11-7 0,2 2 83,10-5 0,6-6 1,5-16-1,3-1-31,3-3 1,9-9 67,-5-8 0,7-8-60,-7-5 50,3-14 1,2-4-1,0-13 1,0-3 0,-2-4 7,-2-2 1,-31 12-1,-2-1 105,24-26 0,-24 20 0,0-1-69,-1 0 1,-1 0 0,-2-4 0,-2-2 0,-4 0 0,-1 0 0,0-4 0,-1-1 122,0-3 0,-2 0 0,0-4 0,-2-1-101,-2-2 1,-1 0 0,1 0 0,-2-1 17,-4 3 0,-2 0 1,1 1-1,-3 0 1,-2 1-1,-2 0 0,-3 3 1,-2 1 107,-3 4 1,-1 0-1,-2 3 1,-2 3 64,-3 4 1,-1 2 0,-23-26-219,-6 8-82,20 24 0,-1 2 1,-23-7-1,-9 4 1,2 5-1,1 8-538,2 5 0,-2 6 251,5 5 1,8 9 94,10 11-614,0 6 0,11 9 0,-3 4 0,5 6 855,3 3 0,-2 6 0,6 0 0,2 9 0,11-31 0,-1 0 0</inkml:trace>
  <inkml:trace contextRef="#ctx0" brushRef="#br0" timeOffset="123">18833 7510 7907,'-13'-4'-41,"1"0"1,0 0 0,2-1 0,2 1 2302,-2 1-1136,4-4-225,1 6-429,5-5-403,5 6 1,8-4-1,10 0 1,5-1-1,8 0 1,7-2 0,13-2-74,10 1 1,-24 3 0,1 1 0,5-2 0,1-1 0,4 0-1,3 0-30,5-1 0,1-1 0,4 2 0,1 0 0,-18 1 0,0 0 0,1 0 0,0 0 0,1 0 0,-1 1-105,1-1 1,-1 0 0,1 1-1,-2-1 1,0 0 0,-1 1-1,14-2 1,-2 1 0,-3-1 0,0 1 76,-2-1 1,-2 1-1,-5 2 1,-1 1 0,-4 0-1,-1 1 1,-5-1 0,-2 1-83,27-2 1,-6 0-31,-10 4 121,-2 0 1,-12 0-285,-7 0 1,-5 0-497,-7 0 728,-6 0 0,-3 0-158,-8 0-1149,2 0 1412,-3 0 0,27-23 0,7-5 0</inkml:trace>
  <inkml:trace contextRef="#ctx0" brushRef="#br0" timeOffset="124">21957 6847 7903,'-5'-7'180,"3"2"0,-9 10 92,2 4 1,-3 6 0,-5 4 0,-5 2 14,-2 6 1,-1 0-216,-1 7 0,1-6 0,1 3 0,2-1 13,5 0 0,5-6-23,3-7-21,3-3 1,8-3 0,4-2 0,6-5 0,8-2 0,6-2 0,3 0-42,5 0 1,3 0 0,1-2 0,1-1-109,-1-1 1,0-2-278,0 2 332,1 3 0,-5-11 0,-3 5 0,-3-1 0,-5-1-195,-3-1 0,-7-2 0,-6-4 121,-2-1 1,-2 0 150,-7 4 0,1 1 134,-5-1 1,0 0 0,-1 0 0,0 2 140,-1 2 1,3 0 902,-2 4-666,7 1 0,-8 5-149,5 4 0,1 2-235,4 6 1,0 6 165,0 7-365,0-1 1,0 8-1,-1-3 1,-2 4 0,-1 3-6,1 1 0,0-1-525,-1-3 0,2 1 192,-2-5 0,1 0 1,0-6-1,-1-3-1591,1-4 1976,2-3 0,12-69 0,-4 19 0,0 0 0</inkml:trace>
  <inkml:trace contextRef="#ctx0" brushRef="#br0" timeOffset="125">22097 6631 7903,'-18'-20'0,"-3"-3"76,-9 6 64,3 0 0,-4 4 0,5 2 0,1 2 0,-1 7 268,1 4 0,-5 11 1,-1 8-1,0 5 302,0 4 1,0 4-517,1 8 1,3 6-1,-4 12 1,16-27-1,1 2-28,1 1 1,1 2 0,0 0 0,1 0-1339,4 0 1,1 1 1132,2 2 0,1 0 1,1-2-1,0 0 1,3 0-1,2 1 1,2-3-1,2 0 0,11 29-104,8-5 0,8-6 1,1-6-1,5-5 105,2-5 1,6-5-223,-1-13 219,3-2 1,6-12 0,2-3-1,2-5 1,-2-8 27,-1-8 0,-2-12 20,-4-10 1,-24 16 0,0-3-537,-1-3 1,-1-2 530,3 1 1,-2-2 0,-6-5 0,-1-3-1,3-1 1,-1-3 0,-1-3 0,0-2-1,-2-3 1,-1-1 35,-1-2 1,-2 0 0,-2-1-1,-2 0 28,-4 0 1,-3 1 113,-2 3 0,-2 2 1,-4 5-1,-4 1 0,-3 5 1,-3 1-1,-3 5 0,-2 3 1,-30-17 733,-8 13 0,-4 13-1070,-2 4 1,-4 8-976,0 5 957,0 3 1,5 6-1,4 5 1,2 7-1,5 9-372,5 6 1,6 12-927,15 7 0,8 2 1472,5 6 0,6-2 0,7 6 0,0 4 0</inkml:trace>
  <inkml:trace contextRef="#ctx0" brushRef="#br0" timeOffset="126">31482 8989 7828,'0'-19'34,"0"0"1,0 6-1,0 1 869,0-1 1,-1 7-360,-3 6-459,-4 6 0,-4 8 0,-2 3 1,-2 4-1,-2 3 196,-2 2-240,4 5 0,-8 2 0,4 4 0,0-2 0,3-2 0,3-2 0,1-3-42,1-1 1,5 1-1,2-2 54,4-6 1,2-6-1,4-6-18,3-3 0,8-5 0,2-6 0,2-5-19,3-5 1,1-7 0,3 2-1,1-3 19,2-2 0,1 2 0,-1 0 0,2 2 19,1-1 0,-1 2 0,-3 8 0,0 2 228,0 2 0,2 3-211,-1 6 0,-5 8 0,-3 4 0,0 8-50,2 4 0,0 7-125,-2 3 0,0 3 42,-5 1 0,5 5 0,-7-1 0,-2 0-136,-3-3 0,-7-6 100,1-3 0,-3-3 114,-1-2-14,-5 1 1,-2-7 0,-6-3-1,0-5 1,-1-2 371,-3 1 0,1 1 86,-5 2-320,0 0 0,-5-1 0,-1 0 1,-2-2-1,-4-2 208,0 2 1,-2 1-161,5 2-200,-5-6 1,6 0-1,-3-4 1,2 1-1,6-1-641,6-1 0,3-2 336,3 0 0,5-6-1614,2-3 1291,4-2 0,2-7 1,5-4 639,7-2 0,13-16 0,6-8 0,5-3 0,1-1 0</inkml:trace>
  <inkml:trace contextRef="#ctx0" brushRef="#br0" timeOffset="127">31686 8989 7832,'-5'-18'0,"2"4"0,-4-5 0,1 2 140,3 0 90,-4 0 0,7 5 0,0-1 0,7 2 424,4 2 0,8-2-444,2 2-197,3-2 1,7-2 0,3 2 0,3 1 0,2 1 0,-1 1 0,-1 1-148,-3 3 0,0-2 0,-9 2 0,-5 1-521,-4 1-40,-9 2 502,-2 0 0,-5 2 1,-1 1-1,-5 2 1,-5 1-800,-5 0 800,-6 4 0,2-3 1,-6 5 191,1 1 0,-13-1 0,-6 0 0,-5 2 0,1-1 0</inkml:trace>
  <inkml:trace contextRef="#ctx0" brushRef="#br0" timeOffset="128">31737 8875 7832,'0'-13'-467,"-1"2"965,-3 2 606,2-2-828,-9 4 1,8 0 0,-6 2 0,0 5 469,-3 5-643,-1 2 0,-1 7 1,-1 4-1,-4 8 0,-1 6 413,-2 5-504,3 1 1,-5 2-1,4 1 1,-1 3-1,0-1 309,-2-4-409,5 2 0,1-14 0,7 3 0,3-4-209,1-5 319,2-3-185,4-11 188,0-1 1,6-12-1,1-2 1,1-2 161,1 1 0,-1-2-151,5 3 1,1-4 37,3-1 0,-3 5 1,5-1-1,-1 0 45,3-3 0,-1 4 3,1-1-61,1 1 0,5 1 1,1 2-1,2 4 1,-1 1 164,3 0 0,-4 6-308,6 2 63,-6 3 0,8 6 1,-6 3-1,-4 3 0,-1 4-173,-4 0 0,-6 4-473,2-1 546,-8 5 0,-3-7 1,-8 5-1,-4 0 0,-5-2-98,-4 0 1,-4-3 384,2-6-87,-3 2 0,-1-10 0,0 3 0,-2-3 0,0-3 201,2-2 0,-3 1-149,3-6 1,-7 5-106,-2-5 0,0 0 1,3-4-1,-1 0-283,-2 0 1,2 0 162,6 0-239,-2 0 1,10-1 0,-3-2 0,4-3 0,3 0-416,2 1 0,5-5-649,-1 1 1395,2 4 0,36-46 0,9-6 0</inkml:trace>
  <inkml:trace contextRef="#ctx0" brushRef="#br0" timeOffset="129">31686 8951 7844,'-4'-13'0,"0"1"70,1-1 1,1 4 0,2 1 0,2-1 830,2 2 0,3-3-206,6 6-574,0-6 0,5 7 0,3-4 1,4 2-1,1 2 0,4 1 0,4 2 130,3 0 1,1-4-1,-1 0 1,-1 1-701,-2 2 0,-8-1 0,1-1-893,-4-1 945,-7 0 1,-5 4 0,-11 0 172,-7 0 1,-4 0 0,-2 0 0,0 0-38,0 0 0,-4 0 261,0 0 0,-39 17 0,-7 4 0</inkml:trace>
  <inkml:trace contextRef="#ctx0" brushRef="#br0" timeOffset="130">31750 8938 7855,'0'-8'0,"0"-1"172,0 0 342,0 3-399,0 0 0,-6 6 0,-2 2 1,-3 3-1,-2 7 411,0 3-475,-5 14 0,2-5 1,-5 12-1,-2 4 0,-1 0 1,-2-1-1,2 0 42,3-1 1,-2 0 0,6-1 0,2-4 44,1-8 1,2-1-14,4-7-194,2-5 1,6-8 0,2-8 53,2-5 1,3 2 0,6-2 0,-1 0 56,1-3 0,0-1 53,0 1-61,5 5 1,-2-5 0,5 4-1,0-4 1,0 1 88,1 3 1,-2-2 0,2 4 0,-1 0-11,2 1 1,1 0-55,2 5 1,-2 6-32,-3 3 1,3 3 0,-3 5-1,2 5-183,-2 2 1,2 3-47,-6 2 0,0 3-68,-4 2 172,0 2 1,-6-4 0,-3 2 0,-4-3-1,-4-3-78,-5-2 0,-6 1 149,-2-10 0,-6 0 310,2-5-263,-3 1 1,-2-2-1,1-1 1,-1-3-1,1-1 188,-1-3 0,-4 3-173,0-2 0,-4 0-160,5-4 67,-1 0 1,3-4 0,0 0-1,2-1 1,3 0-340,3-4 1,9 2-156,-3-1 1,4-1 20,1-4 530,2 1 0,29-18 0,5-4 0</inkml:trace>
  <inkml:trace contextRef="#ctx0" brushRef="#br0" timeOffset="131">31699 8938 7857,'-6'-12'180,"5"-1"0,-5 0 0,2 0 361,0 1 0,5 3-386,8 1 0,9 5 1,8-1-1,8 2 241,7 2 1,10 0-666,8 0 1,8 0 0,2 0 0,2 0 268,-36 1 0,4-2 0,24-8 0,5-4 0,-18 3 0,-1 1 0,0-1 0</inkml:trace>
  <inkml:trace contextRef="#ctx0" brushRef="#br0" timeOffset="132">1619 13478 7751,'7'0'-204,"5"-6"1,-9 3 271,5-5 1,-4 4 0,3-5 0,1-1 0,-1-1 0,3-3 839,1-3-756,-4 2 0,4-9-36,-2 3 1,2-4 0,2-4 0,-2-2-1,-2-1 1,-4-4 0,0-2 42,-1-5 1,0 2-114,-4-5 1,-6 6 0,-1 0 0,-3 6-121,-2 3 0,3 3 407,-4 6-293,1 10 0,5 6 0,-5 7 1,2 5-1,2 7 0,-2 8 1,0 9 120,2 8 0,-4 9 0,4 12 1,-4 9-80,6-31 1,0 0 0,1 2 0,1 0 0,0 1 0,0 1 0,-1 2 0,1 0-22,1 3 1,-1 0 0,-1 2 0,0-1-1042,3 2 1,0 0 1033,-1-4 1,2-1 0,0-3 0,2-1 0,-1 31-1,1-6 1,2-7 17,1-6 1,0-9 0,-2-13-1,1-5-106,1-4 1,0 2 50,-4-6 0,0-4-661,0-5 0,-6-5-343,-2 1 0,-2-4 347,2-4 0,-4-3 1000,4-6-589,-9 1 1,3-7-1,-3-2 229,2-3 0,-13-23 0,-7-11 0,9 16 0,1 1 0,-1-1 0</inkml:trace>
  <inkml:trace contextRef="#ctx0" brushRef="#br0" timeOffset="133">1288 13886 7780,'-6'-13'597,"5"0"707,-5 1-985,6-1 0,6 4-185,2 1 0,9 5 0,6-1 0,5 2-52,6 2 1,5-4-384,3 0 0,1-5 107,8 5-509,-3 0 0,10-2 1,-4-1 702,1 0 0,-14-3 0,1-3 0,2 3 0,-1-1 0</inkml:trace>
  <inkml:trace contextRef="#ctx0" brushRef="#br0" timeOffset="134">2002 13554 7780,'-6'-12'0,"5"3"208,-3 1 0,4 6 1,4 2 450,4 7 1,5 9-491,4 1 0,-3 5 0,5 1 0,-2 4 74,0 3 0,0 0-135,-5-5-135,1 1 1,0 3-1,-2 0 1,-2-5 0,-5-6-37,-3-4 244,-1-1 1,0-7 0,-1-8 0,-2-9 151,-1-9 0,-6-4-286,2-1 0,2-5-129,2 0 1,2-4 0,2 3-1,2 0-235,2 0 0,3 2-435,6 8 1,1 3 55,3 5 185,3 0 0,9 2 0,3 2 511,0 5 0,13 10 0,7 4 0,6 0 0,0 1 0</inkml:trace>
  <inkml:trace contextRef="#ctx0" brushRef="#br0" timeOffset="135">2601 13605 8084,'-13'13'685,"1"4"-404,-1 0 0,0 6 54,0-2 0,6 2 1,2-1-1,0-2 363,1-1 1,1-1-374,8-1 1,2-4-6,5 0-327,1-1 0,4-10 1,2 2-1,0-3 1,4-2-251,1-3 1,2-8 235,-1-5 0,-5-5-157,-3 0 149,3-7 1,-10 0 0,1-5-1,-4-1 1,-4-1-11,-2 2 1,-2-1 43,-3 5 1,-5 2-318,-8 7 149,3 2 1,-9 8 0,5 2-1,0 5 1,-1 3-681,4 1 1,2 5-938,4 4 1780,-2 8 0,21 37 0,-2 14 0</inkml:trace>
  <inkml:trace contextRef="#ctx0" brushRef="#br0" timeOffset="136">2920 13720 7780,'7'13'347,"-1"0"0,-5-1 884,3 1 1,-2 0 332,2 0-1222,-3-1 1,1-5-23,2-2-291,-2-4 1,5-2 0,-3-4 0,3-4 0,3-6-89,3-2 1,-3-5 0,7-1 0,-2-4-348,2-3 0,-3 5 119,3 4 1,2 5 116,-2-1 0,0 4 0,-5 5 144,1 3 0,-1 5 190,-4 5 0,2 6-183,-6 6 55,6 6 1,-7-8 0,4 5 0,-1 0 0,-2-2-11,2 1 1,-3-6-50,5-5 0,1-5 30,3 1 0,1-2 0,0-4 0,1-2 26,3-5 0,1-8 44,4-4 1,2-3-1,-4-1 1,1-1 166,0 1 1,-1 0-130,1 4 1,-2 4 113,-7 9-186,-5 2 1,5 6 0,-5 1-1,1 5 1,1 7-504,1 7 0,1 0-120,2 1 1,4 0-1172,0 5 1362,5-1 1,0-5 388,7-3 0,32-9 0,-24-5 0,0 0 0</inkml:trace>
  <inkml:trace contextRef="#ctx0" brushRef="#br0" timeOffset="137">4705 13197 7780,'0'-12'0,"0"3"2700,0 1-1439,-6 5 0,5-2-708,-3 10 0,7 7 51,1 10-526,6 7 1,-7 0-1,4 5 1,0 1 0,-2 3-126,1 5 0,4-3 1,-3 2-1,2-2-953,-1-2 0,-4-1 37,5-3 1,-2-3-1218,1-5 1470,4-7 710,-11-6 0,11-41 0,-5-15 0</inkml:trace>
  <inkml:trace contextRef="#ctx0" brushRef="#br0" timeOffset="138">4718 13210 7780,'-19'-6'574,"4"4"72,-6-7 1,-1 6-233,-3-1-226,-1 8 1,1 5-1,-1 8 1,2 7 0,2 7 814,0 7 1,1 9-318,-4 0-645,5 8 0,3-1 0,8 4 1,5 0-1,4-3-211,4-2 0,5-5 111,8-10 1,8-7 0,9-4 0,3-6-263,1-2 1,1-8-48,-1-7 1,4-4-29,1-4 335,5-9 0,-8-8 0,2-9 1,-2-6-1,-3-10 101,-3-9 0,-17 22 1,0-1-72,-4-1 1,-1-2 68,0 0 1,-1-1 0,-5-2-1,-1-1 1,0 1 0,-1 0-1,-3 0 1,-1 0 0,-2 3 0,-3 1 336,-12-28 0,-11 9 395,-6 16 1,-5 12-79,-3 6-858,-3 11 0,-2 5 1,2 6-1,1 3 0,3 6-888,1 6 0,7 8 526,4 6 1,7 5-868,5-1 1395,9 3 0,16 12 0,6 8 0,4 5 0,0-1 0</inkml:trace>
  <inkml:trace contextRef="#ctx0" brushRef="#br0" timeOffset="139">5547 13656 8345,'-2'13'951,"-1"1"1,-2 3-161,-2 4 1,-2 5-753,-4 4 1,-5 2 0,-3 5 0,-5-1-632,-3-2 0,-4-5 46,-5 5-2437,-1-5 2983,1 2 0,-1-17 0,-5-3 0,-4 2 0,1 0 0</inkml:trace>
  <inkml:trace contextRef="#ctx0" brushRef="#br0" timeOffset="140">7230 13287 7749,'-9'-2'-248,"1"-2"0,-1-5 537,2-2 1,2-2 0,3 1 0,-1-3 0,-1-2 0,0-4 552,-2-3 1,3-1-418,-5-1-343,-1-5 0,-3 8 0,-1-1 1,0 4-1,-1 6 503,-3 4-640,-3 5 1,-5 6 0,-1 5-1,1 8 1,-1 10 0,2 8-1,3 5-102,4 2 50,3 4 0,2-3 0,4 3 1,3-5-1,4-4 0,2-4 0,5-5-167,7-4 0,5-4 1,8-8-1,-1-5 213,1-2 1,4-10 0,1-4 0,0-8 21,0-4 1,-1-2 277,-5 1-181,1-6 0,-5 2 0,-1-3 0,-3 1 1,-4 2 329,-3 2 1,-8 7-107,3 3 1,-8 15-197,-1 6 0,-5 11-324,5 7 1,-5 6 0,5 2 0,1-2-664,2-1 1,2 3 454,3 0 1,4-5 445,4-4 0,26-23 0,11-8 0,3 1 0,1 1 0</inkml:trace>
  <inkml:trace contextRef="#ctx0" brushRef="#br0" timeOffset="141">7587 13338 7759,'-13'12'0,"0"0"314,1-4 1228,5 3-179,-5-3-1130,11-1 1,1-9-1,8-9 1,5-6-9,4-3 1,3 3-150,5-4 0,1 0-156,-1-5 57,1 6 0,-1-2 1,-1 5-1,1 0 1,-1 1-464,3 3 0,-3 3 126,-3 10 198,-6 0 0,8 3 0,-6 6 0,-1 6 1,-1 5-660,2 1 0,-3 1 287,3 3 1,3-1 223,2-3 1,2-4-1,1-7 1,2-3 309,3-1 0,1-3 0,3-7 0,-3-3 0,-5-6 0,-2-6 0,-2-2 0,-3-3 0,-5-1 0,-4-1-166,-10 1 378,0-7 1,-2 5 0,-2-1-1,-6 5 1,-5 8 808,-7 5 0,-2 4-164,-1 6 1,-1 2-599,1 2 1,-1 9-1,1 8 1,1 4-35,3 5 0,-2-1-14,6 5 0,0-6-322,4 2 0,6-2 0,3 0 0,2 1-325,2-5 1,7 0 205,6-7 1,6-6 30,6-7 0,5-4 1,1-5-1,0-9-44,0-11 0,5-7 242,-2-11 1,1-2-4,-1-6 0,-3-6 1,-5-4-1,-1-5 218,-12 30 1,0 0 0,11-32-932,-3 4 1197,-8 11 0,-7 17 0,-8 12 653,-2 9 0,-3 20-523,-6 12-551,0 11 0,1 5 1,-1 6-1,0 2 1,-1 5-443,-3 3 1,4-1 130,0 8-455,1 2 1,6-6-1,-2 2 1,3-4 0,4-5-942,1-1 1,7-7 1647,6-8 0,5 3 0,8-6 0,-1-6 0,1-7 0</inkml:trace>
  <inkml:trace contextRef="#ctx0" brushRef="#br0" timeOffset="142">10010 13108 7776,'-13'0'-397,"0"0"0,0 0 457,1 0 0,3 1 0,1 4 0,-2 3 649,-2 4 0,0 2 0,-1 1 0,0 2-91,0-1 0,6 2-321,3-1-210,3 6 0,1-9 0,2 3 1,5-4-1,8-3-18,3-2 1,8-5-1,5 1 1,1-1-75,4 1 1,1-2 141,1 2 1,3 3 0,-3 2-1,-5 2 188,-5 2 0,-8 0-77,-3-1 1,-9 5 246,-3 0-366,-4 6 1,-8-7 0,-6 3 0,-7 0 0,-4-4 303,-1 0 1,-5-3-1107,0 1 1,-5-6 0,1-3-1,-2-2 192,2-2 1,-2 0 205,2 0 1,-5-7 274,-3-6 0,19-13 0,1-6 0,-4-6 0,1 1 0</inkml:trace>
  <inkml:trace contextRef="#ctx0" brushRef="#br0" timeOffset="143">9984 13172 7776,'33'-20'0,"-2"-3"-115,-6 6 1,2 0-1,3 5 1,4-1 52,3 0 0,-3 2 555,0 2 0,-2-1-511,2 6 1,2-4 0,-8 3 0,-4 2-962,-5 2 979,-5-5 0,-24-6 0,-6-8 0</inkml:trace>
  <inkml:trace contextRef="#ctx0" brushRef="#br0" timeOffset="144">10163 12674 7795,'-20'-11'0,"-9"3"-1,4-9 0,-3 8 0,1 5 0,-2 4 1138,0 4 1,-7 5-439,2 8 0,-3 2 391,-1 7-866,0 5 1,-5 5 0,-1 9-1,0 7 1,22-23 0,1 0-108,-1 3 1,2 2-1,1 0 1,0 2-1,1 4 1,2 0 0,1 0-1,2 1-105,1-2 1,1 1-1,4-4 1,1 0-418,2 32 0,10-8 212,7-5 0,5 0 0,9-4 1,3-6-136,4-3 0,4-10 65,4-2 0,8-9-122,5-4 250,6-8 0,2-4 0,6-6 0,2-5 0,-35 1 0,0-2-10,0-2 1,-1-2-1,2-3 1,0-2 69,-3 0 1,0-2 0,0-4 0,0-3 97,-2 1 1,-1-3-1,2-4 1,-2-3-1,0 0 1,-1-1-1,-1-4 1,-1 0-7,-2-3 0,-1-1 1,-3-3-1,-2 0-234,2-1 0,-1 0 0,-4-3 0,-3-1 348,-2 4 1,-3 1 31,-1 0 1,-3 1 0,-12-24 0,-7 7 0,-12 9-1,-11 12 604,-8 10 1,-15 2-478,-3 12 1,-4 6-1841,3 7 1484,-5 2 0,9 8 1,1 4-1,6 6 1,5 6-608,2 7 0,6 3-496,2 7 0,11 3 284,10 1 885,8 5 0,-1-3 0,9 6 0,7 0 0,6 0 0</inkml:trace>
  <inkml:trace contextRef="#ctx0" brushRef="#br0" timeOffset="145">11884 13452 7796,'-7'-12'2052,"3"-1"1,4 1-1964,4 4 1,9 1 0,9 4 0,7-1-160,5 1 0,4-3 0,3 2 0,3 1-223,1 2 1,5-3 82,1-1-596,-3 1 806,-10 4 0,0-11 0,1-3 0</inkml:trace>
  <inkml:trace contextRef="#ctx0" brushRef="#br0" timeOffset="146">7676 15186 7790,'-8'0'851,"-1"0"-246,-1 0 0,5 2 1,2 1-1,7 1 1,9-1 134,7-2 1,9-2-594,5-3 1,10 1-1,6-4 1,5 0 58,3-1 1,2 4-171,3-4 1,-5 3 0,-4-2-1,-7 2-430,-9 2-177,-5 1 1,-26 2 0,-11 0 0,-12 0 97,-4 0 0,-4 0 0,3 0 0,-2 0-364,2 0 1,3 0 836,5 0 0,6 0 0,1 0 0</inkml:trace>
  <inkml:trace contextRef="#ctx0" brushRef="#br0" timeOffset="147">7931 14995 7874,'0'-8'-48,"-1"-1"1,-2-1 0,-1-1 0,-1-2-1,1 0 400,0 1 1,-5-1 0,5 0 0,0 0 1531,-2 1-1449,-1-1-367,0 6 1,1 3-1,5 9 1,-2 7-1,-1 5 357,1 2-317,2 8 0,1 6 0,0 7 0,0 2 0,-2 5 339,-2 2-549,3 2 1,-5 0 0,6 0 0,0 2 0,1-1 0,2-1 0,3-7-453,1-7 1,-3-6 187,5-5 0,-2-6 1,3-5-755,-2-5 792,-5-4 0,3-8 99,-6-2 0,0-4 1,0-8-1,-2-2-26,-2-2 1,-3-2 72,-6-3 0,0-5 235,1 0 0,-1-5 0,0 0 0,2-5 57,2-3 1,-2-5 48,2 2 1,4-4 565,1-1-480,2 0 1,2 0 0,3 1-1,4 4 1,7 3 560,5 3 0,6 5-455,5 5 0,5 6-332,-1 11 1,5 2-1,2 3 1,1 5 109,-1 6 1,-5 4-55,-2 5 0,-7 7-154,-2 2 0,-1 3 0,-7 2 1,-3 1-38,-4 2 0,0 0-22,-6 5 0,-1-5 78,-7 5 1,-3-5 0,-7 1 0,-3-4 58,-5 0 0,-3-2 22,-5-3 0,3-4 55,-2-8 1,-3-2 0,3-4 0,0 1 101,2-1 1,3-2-91,3-1 1,-2-1-887,6-3 49,0 2 0,6-5-1444,3 3 2193,8 2 0,52-3 0,17 5 0</inkml:trace>
  <inkml:trace contextRef="#ctx0" brushRef="#br0" timeOffset="148">8607 15263 7901,'-9'0'831,"2"-1"-376,2-4 0,6 4 0,9-3 0,6 2 0,6 1 0,5-2-385,3-1 1,5-5-699,-1 5 445,3 0 1,6-1 0,-1 0-1,-1-1 1,-2-1 0,-5 1-1,-5-1 183,-2 0 0,-24-13 0,-6-7 0</inkml:trace>
  <inkml:trace contextRef="#ctx0" brushRef="#br0" timeOffset="149">8887 15033 7901,'-4'-8'0,"-1"1"0,-3 1 0,-1 3 0,1 2 399,0 1 0,5 10 1,-1 4-1,2 6 351,2 7 1,0 3 0,0 5 0,0-1-439,0 1 0,2 6-228,2 2-565,-2 5 1,5-12-1,-5 0 1,4-3 0,0-5-1,1-2 481,0-5 0,30-37 0,11-13 0</inkml:trace>
  <inkml:trace contextRef="#ctx0" brushRef="#br0" timeOffset="150">9704 14829 7901,'0'-12'567,"-5"-5"569,1 0-1092,0 5 1,2 2 0,0 8 0,-3 4 1084,2 10-845,2 6 0,1 12 0,0 1 1,0 2-1,-1 4 377,-4 4-727,4-2 0,-5 5 0,6-6 1,0 1-1,0-1 0,0 0 0,0-2-263,0-7 0,0-5 69,0-11 58,0 0 1,0-7 0,0-8 144,0-9 0,0-8 0,0-7 0,0-4 155,0-4 0,5-3-86,-1-1 0,1-2 86,0-2 0,0 2 0,5-3 0,-1 2 250,1-1 1,0 4 65,-2-1 1,3 1 91,-2 4-445,2 3 1,2 4 0,0 8-1,0 4 1,-1 5-309,1 3 0,4 3 57,0 4 0,0 0-383,-4 0 210,0 5 0,-1 0 0,1 6 0,0 3 0,-2 2-2876,-2 2 3239,-4 2 0,-20 15 0,-9 6 0,-1 4 0,0 0 0</inkml:trace>
  <inkml:trace contextRef="#ctx0" brushRef="#br0" timeOffset="151">9780 15135 7901,'-8'0'1579,"-1"0"-1248,1 0 0,-1 0 419,1 0-697,5-5 1,-2 3-1,11-2 1,5 3-983,5 1 1,8 4 500,2 0 0,1 6 428,7-1 0,0 13 0,5 7 0,5 2 0,0 0 0</inkml:trace>
  <inkml:trace contextRef="#ctx0" brushRef="#br0" timeOffset="152">10175 15352 7901,'2'-13'0,"2"1"0,-1-1 190,5 0 0,-3 5 154,3-1 1,1 5 0,3-3 0,1 1 625,0 3 1,-2 3-861,-2 5 0,1 2 0,-5 7 0,1 3-420,0 4 0,-2-1 108,-4 1 1,-6 0-56,-2 5 191,-4-6 1,-5 2 0,0-3 0,0-1-1,0 1-58,0-4 1,5-1 647,3-1 0,5-1 0,-3-3 223,1 0 1,3-6-712,7 1 1,9-3-116,8-1 1,4-1 0,1-3 0,4-5-479,4-2 0,2 2-579,-2 1 0,2 1 1136,-2-2 0,26-19 0,-27 14 0,1 0 0</inkml:trace>
  <inkml:trace contextRef="#ctx0" brushRef="#br0" timeOffset="153">10864 15212 7901,'0'-9'0,"-2"1"0,0-2 1488,-3-1 0,3-1-930,6 4 1,7-2 0,9 4-1,3 1 148,4-1 0,7 0-808,0 2 1,2 3 0,4-4 0,1 4-508,2 1 1,-2 0 635,-7 0-2579,3 0 2552,-11 0 0,0-6 0,-8-1 0</inkml:trace>
  <inkml:trace contextRef="#ctx0" brushRef="#br0" timeOffset="154">11897 15033 7992,'0'-14'148,"0"-1"1,0-4 0,0-1-1,0-2 1,0-2 0,1-2 419,3 1 0,5-1 1,6-1-1,4 0 449,1 2-918,1-4 1,9 14-1,1-4 1,0 5 0,0 7-1,-2 4 1,-4 6-91,-4 6 1,-8 6-18,-9 15-188,-2 3 0,-5 9 0,-4 2 0,-9 1 0,-5 4 0,-6 2 0,-1 2-532,-3 3 609,4-1 1,-9-5-1,6-4 1,2-3-1,1-5 1,5-5-1,3-9 831,6-10-460,9-7 1,4-8 0,10-4 0,6-5 0,6-4 0,5-3 0,4 2 106,2 0 0,1 3 0,4 0 0,-1 2-514,-3 2 1,1 4-358,-5-5 1,4 6 0,-4-1 0,-3 3-897,-4 1 0,1-5 232,-3 1 1176,-3 0 0,18-24 0,-2-8 0</inkml:trace>
  <inkml:trace contextRef="#ctx0" brushRef="#br0" timeOffset="155">12802 14766 7963,'0'-13'0,"-1"0"405,-4 0 1,4 5 0,-5 1 904,1 1 1,-1 8-933,-3 6 1,-2 9-235,3 4 0,1 5 0,-1 4 0,1 4 64,0 2 1,3 3-286,-4-1 1,5 0-71,-2 0 0,4 1 1,1-2-1,0-3-440,0-5 1,0-3 159,0-5 256,6-8 1,-3-8 0,4-6 0,-2-3-34,-2-5 0,3-9 135,-2-8 1,2-1 169,-2-7-62,-3 0 0,9-4 1,-5 0-1,-1 0 1,0-1 429,0 1 1,1-1-243,-5-4 1,4 5 252,0-1-319,0 1 0,2 7 0,1-3 0,2 6 0,0 4 28,6 2 0,-1 11-415,7-2 0,-4 9 278,4 0-407,-5 2 1,7 8 0,-6 3 0,-2 3 0,-1 5-87,-1 5 1,-4-3-1930,-1 3 2370,-5-1 0,-14 33 0,-11 7 0</inkml:trace>
  <inkml:trace contextRef="#ctx0" brushRef="#br0" timeOffset="156">12866 14982 7963,'-13'0'0,"5"0"0,-1 0 0,5 0 1692,-5 0-883,6 0 1,-1 0-1032,8 0 101,4 0 0,10 0 1,3 0-1,5 0 0,2 0-874,2 0 995,5 6 0,4-10 0,6-2 0,6 2 0,0 0 0</inkml:trace>
  <inkml:trace contextRef="#ctx0" brushRef="#br0" timeOffset="157">13363 14982 11321,'-7'13'1005,"1"1"-572,6 3 1,-4 3-196,0 6-151,0-1 1,-1 6 0,0 3-1,-1 3 1,0 1-531,3 1 0,2-5 0,1-3 0,0-3-658,0-4 1,6-8-901,2-3 2001,4-1 0,23-39 0,6-2 0</inkml:trace>
  <inkml:trace contextRef="#ctx0" brushRef="#br0" timeOffset="158">13848 14880 7963,'0'-14'29,"0"-1"1,0-2 59,0 1 0,1 2 97,3 1 0,8 2 0,6 1 1,0 3-64,1 1 1,4 2-282,-2 4 0,3 1 1,1 2-1,-1 3-841,-2 1 999,-4 1 0,-5 22 0,0 4 0</inkml:trace>
  <inkml:trace contextRef="#ctx0" brushRef="#br0" timeOffset="159">13848 15021 7963,'-17'0'1108,"0"0"-721,0 0 0,7 1-143,5 3 1,8 2-367,14 3 0,5 0 0,7-4 0,5-2-483,3-2 0,7-1 605,3 0 0,-6-12 0,8-7 0,1-1 0,5-1 0,0-1 0,-1 1 0</inkml:trace>
  <inkml:trace contextRef="#ctx0" brushRef="#br0" timeOffset="160">14715 14791 8317,'-12'13'817,"4"0"1,1 1-216,2 3 1,4 3 61,-3 5-499,2 1 0,2-1 1,2-1-1,3-1 1,7-3 158,3-2 0,12-1-246,-1-4 0,9-6 0,2-4 0,6-7-66,2-9 1,-5-7 78,-2-10 1,-3-7-24,-9-5 1,-4-9 0,-10 3-1,-5 1 74,-7 2 1,-11-1 142,-11 8 0,-6 0 23,-2 12-413,-5 4 1,2 10-1,-4 4 1,2 5-1,1 6-1234,-1 5 1,3 9 676,3 5 0,3 7 662,5 5 0,-11 17 0,-6 9 0,13-17 0,-1 1 0,1-1 0</inkml:trace>
  <inkml:trace contextRef="#ctx0" brushRef="#br0" timeOffset="161">9155 16615 7961,'0'-19'79,"-1"4"0,-2-7 0,-1 1 0,1 1 0,1 3 1040,2 3 1,0 4-551,0 6 1,0 10-483,0 11 0,0 7 1,2 1-1,1 6-37,1 2 1,2 4-70,-2-3 0,-3 3 0,4 2 1,-4 2-141,-1 2 1,4-5 0,0-5 0,-1-2-116,-1-3 0,-2-1 0,0-3-123,0-3 0,0-9 350,0-12 1,0-12-1,0-9 1,-2-4 113,-2-5 1,1-3-111,-5-5 129,5 0 0,-4-2 1,4-1-1,-1-3 1,1-1 63,1-3 0,2-1 0,2 1 0,2 3 127,5 1 1,6-1-177,2 6 1,6 10 67,-2 12-332,3 3 1,6 5 0,0 2 0,-2 3 0,-1 5-535,-2 6 0,-5 6-85,-3 4 535,-3-3 0,-6 10 0,-4-4 247,-3 0 0,-17 14 0,-7 7 0,-2 1 0,0 0 0</inkml:trace>
  <inkml:trace contextRef="#ctx0" brushRef="#br0" timeOffset="162">9232 16870 7961,'0'-8'886,"0"-3"0,1 10-748,3-4 1,3 4 180,6 1-516,6 0 0,0 0 0,7 0 1,1 0-1,1 0 0,3 0 0,2 0 197,2 0 0,19 11 0,6 4 0</inkml:trace>
  <inkml:trace contextRef="#ctx0" brushRef="#br0" timeOffset="163">9755 16882 7961,'0'-7'1307,"0"2"-921,0 5 1,0 1 0,0 5-1,0 6 74,0 8 0,0 6 0,-2 2 0,-1 3-453,-1 2 0,0 1 1,4 4-1,0-1-217,0-3 0,0 1 1,0-5-1,0-3-741,0-4 0,5-1 0,4-6 951,2-5 0,19-32 0,4-14 0</inkml:trace>
  <inkml:trace contextRef="#ctx0" brushRef="#br0" timeOffset="164">10379 16653 7961,'0'-13'0,"0"-4"257,0 0-221,0 0 0,0 9 0,0-1 0,3 1 0,4 0 0,6 4 59,1 3 0,5 2-253,-2 3-139,5-2 0,-3 9 1,3-2 296,0 2 0,-18 30 0,0 7 0</inkml:trace>
  <inkml:trace contextRef="#ctx0" brushRef="#br0" timeOffset="165">10354 16844 7961,'-13'-7'730,"5"-3"-263,-1 6 1,5 0 931,-5 4-854,6 0-225,-2 5-564,10 2 1,7 2 0,6-2 0,2-1 0,4-4-1536,4 0 1779,-1-2 0,21-12 0,9-5 0,2 0 0,0-1 0</inkml:trace>
  <inkml:trace contextRef="#ctx0" brushRef="#br0" timeOffset="166">11578 16602 7961,'-13'0'443,"0"-2"1,1 0-1,-1-3 681,0 2 0,5 2 1,2 1-609,5 0 0,9 0-168,13 0-134,3 6 1,9-5-1,5 3 1,6-2-1,3-2-224,0 0-256,-1 0 0,4-4 0,-3-1 0,-5 1 0,-3 0 0,-5 0-1125,-5 1 0,-9 0 883,-7-1 1,-16 2-1,-11-2 1,-3 3-249,-2 1 0,1 4-109,1 0 455,9 0 410,-9-4 0,43-22 0,4-7 0</inkml:trace>
  <inkml:trace contextRef="#ctx0" brushRef="#br0" timeOffset="167">12330 16360 7961,'7'-13'139,"5"0"1,-10 2 624,7 2 0,-6 5 1,1 8 21,-3 5 0,-1 3-305,0 5-420,-5 3 0,2 10 1,-4 1-1,0 0 1,1 2-1,-1-2 1,1 2 107,1-1 0,0-3-175,5 0 1,-4 3 0,0-4 0,1-3-699,2-2 545,6-7 0,-2 1 0,6-9-226,1-4 1,1-8 105,2-4 1,-5-9 212,1-5 0,-6-3 0,1-3 0,-3-4 196,-1 0 1,0-2-88,0-4 1,0-1 265,0 1-198,0 0 0,0-2 1,2-1-1,0-1 1,4 2 307,1 4 1,2 1 27,3 5-441,1 1 1,4 9 0,2 3 0,-1 4 0,2 4 22,0 5 1,1 3-136,4 1 0,0 5-317,-4 4 1,1 2 0,-5 2-1,-1 0-520,-2 0 1,-5-1 37,-1 1 0,-5 4 905,1 0 0,-36 34 0,-11 4 0</inkml:trace>
  <inkml:trace contextRef="#ctx0" brushRef="#br0" timeOffset="168">12381 16538 7961,'-5'-7'395,"3"0"397,-2 3-559,2 2 0,2-5 0,2 4 1,2-1-333,5 1 0,8 2 1,4 1-1,4 0-460,5 0 1,-2 1 558,6 3 0,23 15 0,10 8 0</inkml:trace>
  <inkml:trace contextRef="#ctx0" brushRef="#br0" timeOffset="169">12866 16806 7961,'0'-13'292,"4"0"292,0 1-397,6-1 1,-3 4-1,6 2 1,0 2-1,0 2 860,-1 1-983,7 2 1,-5 6-1,1 4 1,-3 5-1,-5 5 1,-1 2-1,-4-1-163,0 1 1,-8 7 0,-2 1 0,-5-1-49,-4 3 1,-2-6 0,-3 4 0,1-3 241,-2-1 1,4-2-208,2-3 738,3-3 1,7-9-1,4-2 1,6-1 0,7-4 503,6 0 0,4-6-863,5-1 0,6-5 81,3 2-291,3-3 1,1 2 0,1 2 0,-1 0 0,0 0-1422,0-3 1,-5 4 689,-3 2 1,-5 3-1,-2 1-954,-2 0 656,-11 0 0,0 0 972,-14 0 0,-60 0 0,22 0 0,0 0 0</inkml:trace>
  <inkml:trace contextRef="#ctx0" brushRef="#br0" timeOffset="170">18565 14511 7909,'-12'-9'-266,"-1"2"1,0 0 786,0 0-136,1 4 1,-1-7 0,0 4-1,0 1 1345,1-1-1307,5 2 1,-2 4 0,9 0 76,6 0-477,4 0 1,8 0 0,3 0 0,5 0 0,4 0-216,4 0-110,2 0 1,3 0 0,-1 0 0,-1 0 0,-3 0-1,-3 0 1,-3 0-3280,-2 0 3581,2 0 0,-65 28 0,-8 8 0</inkml:trace>
  <inkml:trace contextRef="#ctx0" brushRef="#br0" timeOffset="171">18489 14753 7909,'-9'-4'0,"1"-1"0,-1 0 585,-3 0-474,5 4 0,2-5 0,11 6 1,7 0 217,7 0 0,4 0-304,1 0 0,2-1 0,3-2 0,4-3-459,3-1 0,1 3 86,0-4 1,0-1 0,1-4 0,-2-1 347,-3-3 0,2-31 0,-3-13 0</inkml:trace>
  <inkml:trace contextRef="#ctx0" brushRef="#br0" timeOffset="172">18820 14307 7909,'-18'-13'0,"0"0"99,-4 0 0,4 1 772,5-1 80,6 6 1,3 1-713,8 6 1,9 2 109,8 2-410,3 3 1,7 4 0,3-1 0,3-1-1,1 1-91,1 1 1,-5 2 146,0-1 1,-2 5-100,2 0 55,-2 6 0,-13-3 1,-2 5-1,-4 1 1,-4 1-26,-5 3 1,-15-2 101,-11 6 0,-9-4 224,-11 4-335,-4 0 0,-3 0 1,2-2-1,4-1 0,5-2-609,4-2 1,4-2 240,9 1 451,8-6 0,30-13 0,12-9 0</inkml:trace>
  <inkml:trace contextRef="#ctx0" brushRef="#br0" timeOffset="173">21128 14217 7925,'-7'-21'0,"-4"1"0,-5 2 1148,1 2-573,1 8 0,1 2 0,2 9 986,2 5-1374,-2 7 1,9 14 0,-2 3 0,3 0 0,1 5 525,0 4-630,5-1 0,-2 4 1,4-5-1,0 2 1,0 2-1,2-2 1,-1-1-301,1-2 0,-6-6 1,1-3-1,-3-7-1730,-1-5 1956,0-2 1,0-14 0,-1-7-1,-3-8 107,-5-7 0,-2-9 101,-2-4-184,6-3 0,-4-2 0,4-4 0,0-4 1,1-2-1,2-2 0,-1-2-51,3-2 0,2-6 20,4-2 1,3 3 0,7 13 0,2 6 111,1 6 0,5 6-64,0 12 0,-3 6-40,3 11 1,-1 2-1,4 2 1,0 6-22,-4 5 1,-3 4-152,-5 2 0,-2 3 61,-2-3 1,1 3 0,-6 2-1,-3-1 20,-3 1 1,-7-5 22,-8 0 0,-3 3-116,-5 2 0,-1 2 0,1-8 0,-1 0-518,1-3 1,1 1 352,2-1 1,4-4-1341,5-4 1679,6-7 0,24-7 0,11-9 0</inkml:trace>
  <inkml:trace contextRef="#ctx0" brushRef="#br0" timeOffset="174">21549 14396 7925,'0'-13'962,"0"0"1,2 6-526,2 3 1,4 3-905,9 1 180,-2 0 0,9 0 1,-3 0-1,3 0 287,1 0 0,41 11 0,-29-4 0,1 0 0</inkml:trace>
  <inkml:trace contextRef="#ctx0" brushRef="#br0" timeOffset="175">22633 14077 7925,'-13'-13'0,"1"1"0,-1 0 271,0 4 1,5 2 0,0 8 197,3 2 0,1 4 1,4 9-1,0 6 13,0 5 0,0 3-214,0 3-308,0 3 0,0-4 0,0 5 0,1 0 0,2 1 0,2-3 0,1-2-74,0-4 1,-2-3 0,-3-3 0,2-3-201,2-4 437,-1-8 0,-4-9 0,0-9 0,0-3-33,0-5 1,-4-3 0,-2-7 0,0-3-19,1-4 1,0-3-3,5-1-65,0-6 1,0-1 0,0-6 0,2 0 0,2 0 0,4 1-1,4 4 233,1 3 0,-1 5-247,1 4 1,-4 8 11,-1 9-64,1 9 0,8 2 0,0 6 0,-2 0 0,-1 2-713,-1 2 1,-2 3 190,-2 6 0,2 1 0,-2 1 0,1 4 583,-2 1 0,-2 12 0,-6 8 0</inkml:trace>
  <inkml:trace contextRef="#ctx0" brushRef="#br0" timeOffset="176">22671 14230 7925,'-12'-7'0,"-1"-4"0,1 8 605,4-6-445,2 7 0,8-4 1,2 7-62,4 4 0,9-3-135,5 7 1,3-6 35,5 1 0,6 2 0,6 1 0,5 0 0,1 0 0</inkml:trace>
  <inkml:trace contextRef="#ctx0" brushRef="#br0" timeOffset="177">23194 14319 7925,'0'-7'1266,"0"2"1,-1 5-312,-4 0 1,4 7-291,-3 5-509,2 1 1,2 11 0,0-1-1,0 4 1,0 4 0,0 0 0,0 2-380,0-1 0,-4-3 23,0 0-241,0 4 0,4-7 1,-2-1-1,-1-7 1,-1-3-1,1-3 441,2 1 0,6-34 0,3-9 0</inkml:trace>
  <inkml:trace contextRef="#ctx0" brushRef="#br0" timeOffset="178">23985 14319 7925,'-13'-1'1034,"0"-2"480,0-1-1261,6 0 1,3 4 0,8 0 0,6 0 0,6 0 0,5 0 0,5 0 110,3 0 0,4 0 0,7 0 0,1 0-318,1 0 0,2 0-125,-1 0-213,-4 0 1,5-5-1,-8 1 1,-5 1-1,-7 2-1464,-4 1 1,-10 0 86,-10 0 1669,-6 0 0,-35 0 0,-7 0 0</inkml:trace>
  <inkml:trace contextRef="#ctx0" brushRef="#br0" timeOffset="179">25298 14052 7925,'-6'-20'0,"1"-3"0,-4 5 0,5-1 231,2 1 1,2-3 772,0 4-774,6 0 0,3 4 0,6 2 0,4 1 0,0 3 776,4 1-936,1 2 1,2 4 0,-1 0 0,1 1 0,-1 5 0,1 5-1,-2 6-21,-3 3 0,-2-3 0,-8 4 0,-1 2-197,-2 1 0,-6 1 1,-2 1-1,-9 1-63,-6 3 0,-5-4 1,-7 6-1,-1-3-43,-2 1 1,-4-4 526,4-5-130,-5-6 0,12 4 0,-1-6 0,4-2 372,4-3 0,9-2 0,9-6-201,9 0 0,7 0-370,8 0 0,4 0 348,0 0-705,5 0 0,-2 0 0,5 0 1,1 0-1,3-1-397,0-4 0,5 3-900,-5-7 142,1 6 1568,1-8 0,-2 5 0,4-2 0,-7 1 0,-2-3 0,-3-4 0</inkml:trace>
  <inkml:trace contextRef="#ctx0" brushRef="#br0" timeOffset="180">26242 13988 7925,'-6'-13'669,"4"0"380,-2 1 0,-3 0-152,-1 4-663,2 2 0,0 9 0,6 4 0,0 7 91,0 5 0,0 3-307,0 8 0,0 1 0,0 5 1,0-4-134,0-1 1,0 3-111,0-4 1,0 4 0,0-4-1,0-3-49,0-5 1,0-3 18,0-6 0,-4-1-72,0 1 344,0-6 1,4-3 0,-2-8 0,-1-4 0,-1-5 279,1-4 1,2-4-235,1-9 0,0-3-22,0-5 69,0-6 1,1-1-1,3-6 1,5 0-1,2 1-2,2 4 0,0-3-98,0 7 0,4 1-54,0 7 1,1 4 0,-1 9 0,4 4-444,3 3 0,-2 6 147,-1 4 0,-6 4-375,2 4 401,-2 4 1,-7 4 0,-1 2 313,-1 3 0,-24 16 0,-11 5 0,-3 7 0,0 0 0</inkml:trace>
  <inkml:trace contextRef="#ctx0" brushRef="#br0" timeOffset="181">26229 14192 7925,'-13'-6'1766,"6"5"-863,1-5-803,6 6 1,6 0 0,4 0 0,5 0-241,7 0 0,3 0-440,5 0 0,-2 0 0,6 0 580,2 0 0,0 2 0,4 2 0,4-1 0,0 1 0</inkml:trace>
  <inkml:trace contextRef="#ctx0" brushRef="#br0" timeOffset="182">26777 14154 7925,'-4'-9'0,"0"1"2232,-1 5-1544,0-9 0,3 12 0,-2 0 100,3 8 0,-1 4-428,-2 5 0,3 3 0,-4 6 0,4 1-238,1 2 1,0 2-478,0 3 0,0 2 64,0-6 0,4 4 1,0-5-1,-1 0-1089,-1-2 1,-1-2 423,3 1 0,-1-7 956,6-2 0,27-59 0,-11 13 0,-1 0 0</inkml:trace>
  <inkml:trace contextRef="#ctx0" brushRef="#br0" timeOffset="183">27287 14052 7925,'-6'-17'0,"-1"0"25,0 1 1,2 2-34,5 1 0,10 6 1,4 3-1,4 2 247,5 2 0,2 0-487,5 0 149,-3 0 0,8 0 1,-5 2-1,0 2 99,1 5 0,7 19 0,8 6 0</inkml:trace>
  <inkml:trace contextRef="#ctx0" brushRef="#br0" timeOffset="184">27415 14205 7925,'-13'-5'489,"0"1"937,0 0-1005,1 4 0,7 0-394,10 0-144,2 0 0,18 0 0,-1 0 0,7 0 1,6 0-1393,7 0 1509,10-6 0,5-4 0,8-4 0,-17 3 0,-1-1 0,1 1 0</inkml:trace>
  <inkml:trace contextRef="#ctx0" brushRef="#br0" timeOffset="185">28192 13975 7925,'-12'-7'424,"-1"1"1,0 6 630,0 0 1,5 6-737,-1 3 1,5 8-1,-3 4 1,1 1 126,4 0 1,0 2-110,2-3 0,2 2-138,2-2-100,3-3 0,11-5 1,5-2-1,4-2 1,4-5-58,2-2 0,-1-9-73,2-6 0,2-6 73,-7-6 46,1-6 1,-6-3 0,-2-7 0,-7-3 0,-5-2 118,-6-2 0,-14 0 34,-7 1 1,-11 5-39,-6 8 1,-7 10-427,-2 11 0,0 6 0,0 8 0,-2 5-1370,-1 7 1,2 11 812,6 10 780,6 8 0,-5 8 0,-3 8 0,13-15 0,-1 0 0,1 0 0</inkml:trace>
  <inkml:trace contextRef="#ctx0" brushRef="#br0" timeOffset="186">25885 15365 7925,'0'-13'-11,"-5"0"1,0 1 0,-1-1-1,-1 2 396,0 2 1,4 9 0,-3 10 0,2 7 1569,0 9-1810,0 5 1,-1 7 0,1 0 0,1 2 0,2 1-337,1 1 1,0 7 0,1-4 0,2 0-40,1-2 1,5-4 360,-5 0-512,6-7 1,-7-2-1,4-11 161,-1-11 1,-4-12-1,-6-16 1,-4-3 335,-4-4 1,1-7-1,1-1 1,3-5 65,1-2 0,2-6-65,4 1-47,0-8 0,1 2 0,4-4 0,3 2 0,4 1 0,2 3 0,3 6 518,4 5 0,-1 6-566,1 13 1,5 8 0,5 8-1,0 0-103,0 1 1,-1 6-178,-5 6 1,-1 3-944,-2 2 854,2 6 0,-12-4 1,1 5 346,-7-2 0,-27 39 0,-8 5 0</inkml:trace>
  <inkml:trace contextRef="#ctx0" brushRef="#br0" timeOffset="187">25897 15620 7927,'-8'-7'1257,"-1"3"-2395,6-3 1261,-2-1 0,6 1 1363,3 3-1364,9 3 1,8 1-1,8 0 1,3 0-1,4 0-799,3 0 0,7 0 1,-4 0 676,-1 0 0,27 5 0,-31-1 0,0-1 0</inkml:trace>
  <inkml:trace contextRef="#ctx0" brushRef="#br0" timeOffset="188">26471 15760 7927,'-8'9'284,"-1"-1"1,6 1 167,-1 3 0,-2 7 0,2 2 0,1 3 505,2 2 0,1 4-530,0-1-475,0 7 1,0-8 0,1 5 0,2-2-1,3-3-1591,1-1 1334,-4-7 1,4-2-1,-4-5 305,1 0 0,11-23 0,0-6 0</inkml:trace>
  <inkml:trace contextRef="#ctx0" brushRef="#br0" timeOffset="189">27185 15467 7927,'0'-13'126,"0"0"1,2 1-1,2 0 1,6 2 283,5 2 0,7 5 0,7-3 0,5 2-676,3 0 103,1 0 0,-1 4 0,-3 1 0,-4 3 163,-3 5 0,-19 8 0,-3 3 0</inkml:trace>
  <inkml:trace contextRef="#ctx0" brushRef="#br0" timeOffset="190">27134 15633 7927,'-13'-7'392,"6"1"-508,2 6 0,6 0 0,3 0 0,6 1 515,6 4 0,5-4 0,9 3 0,4-1-130,3 1 0,5-2-269,1 2 0,8-12 0,8-5 0,3-1 0,-1-1 0</inkml:trace>
  <inkml:trace contextRef="#ctx0" brushRef="#br0" timeOffset="191">28677 15072 7927,'0'-13'276,"0"0"1,-1 0 0,-2 1 256,-1-1 1,-1 7-1,5 6 1,-1 9 0,-2 6-29,-1 7 1,0 7-273,4 5-212,-6 3 1,4 0 0,-2-2 0,1-1 0,1 2 0,-3 1 0,2 1-207,2 0 1,-3-5 0,0-3 0,1-4-604,1 0 722,2-6 1,-4-9 0,0-12-1,0-11 19,-2-7 1,4-7-1,-3-4 1,1-4 43,-1-3 0,1-6 0,4-3 0,0-1 63,0 1 1,1-1-1,5-5 1,5-2-6,5-2 0,7 7-46,-2 6 19,9 4 0,-3 8 0,4 5 1,-1 9-1,-1 7 0,0 7 1,-2 6-21,-2 6 0,-1 6-37,-3 2 0,-2 6 1,-8-2-1,-2 2-150,-5-2 0,-3 6 114,-1-6 0,-3 6-10,-5-6 1,-2 3 0,-11 2 0,-3-1-71,-5 1 1,1-5 60,-6 0 0,0-5-117,-4 1 132,0-3 0,5-2 0,3-4 0,3-2 1,3-2-907,3 0 380,8 0 1,9-4 594,8 0 0,60-22 0,-22 8 0,0-1 0</inkml:trace>
  <inkml:trace contextRef="#ctx0" brushRef="#br0" timeOffset="192">29493 14829 7927,'0'-12'0,"0"-2"561,0-4 277,0 10 1,0-9-182,0 8 0,-6 5 1,-1 4-1,-1 9-144,-1 6 1,-1 11-351,-7 8 1,2 4-1,-6 5 1,-1 3 148,2 4 0,-5 7-388,-1 2 0,0 5 0,9-30 0,0 1 0,-1 2 0,0 0-405,0 1 0,-1-1 0,1 0 0,-1 0-7,-15 26 0,5-4-983,7-4 1084,4-3 1,7-12-1,2-8 1,5-6 0,3-6-1854,1-2 2240,5-1 0,-1-3 0,9 3 0,3 3 0</inkml:trace>
  <inkml:trace contextRef="#ctx0" brushRef="#br0" timeOffset="193">29544 15518 7927,'6'-28'0,"2"2"0,5-1 0,4 10 0,3 2 80,5 6 0,1-1 0,-2 6 0,-1 3 830,-2 3 1,-6 1-428,2 6 1,-4 3-1,-4 7 1,-5 1-418,-3 2 0,-3 2-293,-7 2 1,-1 1 0,-11 1-1,-2 2-195,-1-2 1,0-1 185,3-1 0,-2-2-130,6-3 599,0 3 1,6-10 0,2 3 0,5-3-16,3-1 1,6-4-85,4-1 0,8-5 1,3 3-1,1-2 115,0 0 0,-1 6-115,1-1 1,-2 2-67,-7 2 0,0 0 0,-4-1 1,-4 1 13,-2 0 0,-8 0 226,-2-1 0,-9-3-113,-5-1 1,-6-3 0,-3 2 0,-2-2-74,-2-2 1,-2-1-375,-1-2 0,5-2-371,3-2 1,-1 1-1,0-4 623,-1 1 0,-19-15 0,-9 0 0</inkml:trace>
  <inkml:trace contextRef="#ctx0" brushRef="#br0" timeOffset="194">25579 16844 7927,'0'-18'141,"0"3"1,0-3 609,0 0 1,0 11-1,0 2 1,-2 14-25,-2 11-427,2 1 1,-7 16 0,3-2 0,0 6 0,-1 5 691,0-1-1011,4 5 0,-4-11 0,4 5 0,-1 0 0,1 1 0,0-1 0,1-4-440,-3-5 1,1-6-1,4-1 1,0-5-1071,0-6 1211,-6-3 0,5-8 0,-3-6 0,1-9 166,-1-7 0,2 1 0,-2-8 0,3-2 142,1-4 1,0-6 0,0 0 0,0-5 354,0-3 1,5-9-62,4 1-160,-4-3 0,11 2 1,-3-2-1,1-3 1,1 2 150,2 2 0,-1 7 0,4 12 0,0 5 103,0 7 1,-1 5-323,3 8 1,0 4-258,-5 5 0,6 5 0,-3 4 0,0 3-402,-3 5 1,-3-1-341,-1 5 1,-2-4 24,-3 5-52,-2-1 970,-6 4 0,-16 8 0,-8 5 0,0 3 0,-1 0 0</inkml:trace>
  <inkml:trace contextRef="#ctx0" brushRef="#br0" timeOffset="195">25566 17150 7927,'-13'-13'2292,"6"1"-2166,1-1-102,6 0 1,7 6-1,6 3 1,7 2-182,4 2 1,6 2-338,0 2 1,5-1 493,-1 5 0,4 4 0,6 2 0,4 3 0,-1 0 0</inkml:trace>
  <inkml:trace contextRef="#ctx0" brushRef="#br0" timeOffset="196">26025 17533 7927,'-10'-13'-54,"-1"0"0,-1-1-280,2-3 0,7 3 477,-1-3 0,8 7 1,5 1-1,4-1 567,4-1 0,-2 3-482,7-1 1,-7 5 0,4-3 0,-2 1 311,0 3 1,0 2-282,-5 1-220,1 0 0,-6 6 0,-3 3 0,-2 6 0,-2 3 0,-3 2 0,-4 3-88,-6 1 1,-8 5 0,-2 1 0,-4-2 30,-2-1 1,0-1 341,8-1-102,-3-5 1,5 3 0,-2-6 0,4-2 47,3 0 1,8-8-1,6-3 1,9-3-200,6-1 0,11 0-382,8 0 0,4-4 4,5 0 1,-2-6 0,4 1 0,0-2-1166,1-2 0,-5 5 1472,1-1 0,9-22 0,2-10 0</inkml:trace>
  <inkml:trace contextRef="#ctx0" brushRef="#br0" timeOffset="197">26968 17201 7927,'-5'-13'0,"-1"1"0,-2-1-16,2 0 0,7 6 1,4 3-1,4 2 1,7 2-1,5 0 0,3 0-202,2 0 1,-1 0-48,1 0 0,-1 2 265,1 2 0,-1 3 0,1 6 0</inkml:trace>
  <inkml:trace contextRef="#ctx0" brushRef="#br0" timeOffset="198">26917 17354 7927,'-12'0'531,"-1"0"1078,0 0-946,6 0 1,7 6-336,9 2-460,8-2 0,2 4 0,8-4 0,3-1 0,5 1-1544,7-3 1676,-3-2 0,11-3 0,6-2 0,3 1 0,-1-1 0</inkml:trace>
  <inkml:trace contextRef="#ctx0" brushRef="#br0" timeOffset="199">28078 17137 7927,'-17'-17'707,"1"0"1,5 2-123,5 1-932,5 1 0,4 2 0,4 2 0,7 5 853,4 2 0,5 2-481,7 0 1,4 0 0,7 0 0,3 0-841,1 0 1,-3 0 51,5 0 763,0 0 0,15-5 0,3-2 0</inkml:trace>
  <inkml:trace contextRef="#ctx0" brushRef="#br0" timeOffset="200">28894 16678 7927,'-13'-17'0,"0"0"0,1 0 0,3 6 0,1 2 0,5 5 0,-3 8 0,2 6 1532,0 6 1,-2 4-969,2 5 0,2 6 0,-2 2 0,3 2-108,1 4 0,0-4-441,0 8 0,-5 2 0,1 0 0,1 1-331,2-4 0,1-4-161,0-4 0,0-2 106,0-7 1,-2-6-517,-2-7 703,3-5 1,-9-17 116,6-2 1,-1-10-1,4 1 1,-2-4 23,-1-5 0,0 2 140,4-6 1,4 0-57,0-5 0,6-3 1,-2-2-1,4 0-106,1 0 1,-1-3 99,1 5 0,4-5 47,0 5 1,1 0-1,-1 8 1,3 6 207,0 5 1,4 6-156,-3 9 0,-2 2-7,-2 6 0,1 2 0,-1 2 0,-3 6 52,-4 5 1,-4 5-73,-6 6 1,0-1 63,0 1-241,-6 5 0,-1-4 0,-7 3 0,-1-3 0,-4-2-251,-1 1 0,3 2 71,-4-3 1,4 4-519,-4-8 416,5-3 1,-4 2 0,5-6-1,-1 1 1,3-5-1507,4-3 1857,6-3 0,14-21 0,10-4 0</inkml:trace>
  <inkml:trace contextRef="#ctx0" brushRef="#br0" timeOffset="201">29506 16602 7927,'0'-13'736,"-6"-4"-37,-2 0 0,-4 6-311,0 6 1,-1 15 0,-1 9 0,-3 8 392,-5 7 1,-2 8-597,-1 5 1,-1 4 0,-1 6 0,-1 5-130,13-29 1,0 1 0,-2 2 0,0 1-171,3 0 1,-1-1 0,-3-1 0,0 0 0,1 1-1,0-1 1,0 0 0,-1-2-188,-16 30 1,7-7-165,6-9 0,5-9 0,-1-7 0,3-2-671,1-4 0,5-2 508,-1-10 0,6-5 628,-1 1 0,3-18 0,1 1 0</inkml:trace>
  <inkml:trace contextRef="#ctx0" brushRef="#br0" timeOffset="202">29404 17252 7927,'13'-20'0,"-1"-2"0,1 5 88,5-6 1,4 10 0,6-1 0,2 6 0,-2 2 331,-1 3 1,-6 2 817,1 1-978,-7 5 1,4-2-1,-8 6 1,-3 1 0,-3 1-102,-4 2 0,-1 4 0,-1 0 0,-4 0-250,-3 1 1,-8-4-98,-1 3 1,-5 2 136,0-2 0,0 4 0,-1-4 1,5-2 80,3 0 1,-3-3-21,10 1 150,-1 0-94,9 0 0,1-1 0,4 0 0,3-4 5,4-4 0,2 2-25,3-2 1,-2 5 49,7-5-70,-1 6 0,-1-3 0,-2 6 0,-1 0 0,0-1 262,-1 1 0,-4 1 22,-3 3 1,-3-3 126,-6 3-110,0-2 0,-2-3 1,-2 0-1,-6-2 1,-6-3 334,-5-2 0,-9 4-486,-4-5 1,-2 0-239,-3-4-59,1 0 1,-2 0 0,-1 0 0,-1 0-1,2 0-1562,5 0 1,4-1 842,5-3 0,2 1 840,3-6 0,8-22 0,7-10 0</inkml:trace>
  <inkml:trace contextRef="#ctx0" brushRef="#br0" timeOffset="203">24699 15097 8210,'0'-24'-49,"0"3"1,0-7 0,0 5 0,0 6 0,0 3-870,0 1 1163,5 6 1,-2-3 0,4 7-106,-1 5 1,2-1-55,-3 7 0,-1 2 0,-4 7 1,0 5 82,0 2 0,-1 7 123,-4 3-192,4 8 0,-6 5 0,4 8 0,-3 6 0,1 6 97,2-32 1,0 2-177,-2 6 1,0 1 0,4 2-1,1 2 1,-2 8 0,-1 2-1,2 4 1,0 0 0,-1 4-1,1 0-1425,-1 3 1,-1 0 1435,1 0 0,0 1 0,4 0 0,2 0 0,0-1 0,0-1 0,2-2 0,0-1 0,0-5 0,0 0-22,0-3 0,1-1 0,1-3 0,1-1 0,0 2 0,-1 0 1,0-2-1,0-1-141,-1-2 0,0 0 0,-1 0 0,1 0 138,-1-6 1,0-1 0,-1 1 0,-1 0 4,1 0 0,-2-1 0,-1 1 0,-1-1 1,2-3-1,0-1 0,1 33-78,0-5 1,1-3-1,-5-4 0,1-4 151,3-8-276,-2-9 1,9-8-1,-2-10 1,2-6-1,2-5-744,-1-4 0,1-2 543,0-7 0,4-5 2258,0-8-2096,0-8 0,1-8 1,2-8 229,0-6 0,4 1 0,-4-11 0</inkml:trace>
  <inkml:trace contextRef="#ctx0" brushRef="#br0" timeOffset="204">24724 14753 8229,'-13'-26'-46,"1"2"1,0 3-144,4 4 1,-1 6 0,8 6-47,2 10 0,9 0 200,3 4 1,1-2 0,7 3 0,2-3 79,1-1 0,7-2-10,3-4 0,6 0 0,7 0 0,8 0-9,6 0 0,-22-2 0,1-2 0,4 0 0,0-2 0,4-1 1,2-1 49,3-3 1,2 0 0,5 1 0,1 1 0,5-2 0,0 0 0,3 1 0,1-1-163,-22 4 1,1 1-1,0-1 1,2 0 0,0-1-1,0 1 1,-1 1 0,-1 0-1,1 1 1,0-1 0,1 1-1,1 0 84,0 0 0,0 0 1,1 1-1,1 0 0,0-1 1,1 1-1009,0 0 0,1 0 0,-1-1 1007,-1 1 0,1 0 1,-1 0-1,-1-1 0,-1 1 1,1 0-1,1 0 1,0-1-1,0 1 0,1 0 1,1-1-1,0 0 0,1 0 1,0 0-1,0-1 1,2 1-1,-1-1 0,1 0 1,0 1-1,0-1 1,0 0-26,1 0 0,1 0 0,0 0 0,0 0 0,0-1 0,1 0-59,1-1 1,1-1-1,0 1 1,0-1-1,1 1 1,-1 1 0,-1-1-1,0 0 1,-1 1-1,-1 0 1,-1 0 0,0 1 82,0 0 1,0 0-1,-1 0 1,-2-1-1,0-1 1,0 1-3,0 2 1,0-1-1,-1 0 52,1-1 0,-2-1 0,1 1 0,-5 2 0,0 0 0,0 1 0,-2-2 0,-1 0 0,1 1 0,20-2 0,-1 1 0,-2 1 0,0 0 96,-3 0 1,0 1-1,-3 3 1,-1 0-249,-5-2 0,-2 1 1,-2 1-1,-1 1 122,-6 0 0,-1 0 27,0 0 0,-2 0 1,31 0-1,-6 0 1,-8 0-1,-12 0 194,-8 0 1,-7 0-268,-9 0 1,-2 0 1572,-7 0 0,-3 0-1065,-1 0 1278,-5 0-1528,9 0 6,-11 6 1,6 1 0,-4 5 0,1 1 0,-1 0-82,-2 0 0,-1 5-68,0 3 0,-1 9-43,-3 4 1,-2 3 0,-4 3 0,2 2 25,-2 5 0,-2 8-45,0 5 1,0 8 0,7-33 0,0 2 0,1 1 0,0 0 96,-1 2 0,0 1 0,-1 3 0,1 1-345,-2 4 0,1 0 0,0 2 1,-1 0 399,0 2 1,1 0-137,3 2 1,-1-1 0,-1 5 0,0 0 0,2 1 0,1 0 0,-1 3 0,0-1-1,0 0 1,0 1 100,2 0 1,0 0-1,-2 0 1,0 0-53,1 1 0,0 0 0,-1 1 1,1 0-1189,2-1 1,0-1 1100,0 0 1,0-1 0,2-6 0,1-1 0,-1-1 0,1 1 0,1-1 0,-1 1 0,2-3 0,0 1 3,1-3 0,0-1 1,0-1-1,0-1-118,1-9 1,-1 0 0,2 1 0,1 0 220,8 29-51,-8-31 1,-1 0 0,1 21 0,-1-1 0,1-11 0,-1-5-558,1-4 0,-6-7 41,1 0 1,-1-8-35,1 0 8,-3-7 0,5 4 0,-7-8 1,-4-3 771,-3-3 1,-5-4-792,-4-1 0,-4 0 504,-9 0 0,-8-6 0,-8 5 0,-5-5 0</inkml:trace>
  <inkml:trace contextRef="#ctx0" brushRef="#br0" timeOffset="205">24928 17941 8219,'-18'-6'-122,"-2"-1"1,0 0-1,3 1 1,3 2 62,1 0 0,2 1 199,2 7 0,5 2-189,8 2 0,3 4 0,8-4 0,2 2 46,4-2 1,4 4 71,5-4-52,3-2 1,5 4-1,2-6 1,4-1 0,7 0-1,7 0 1,5 1 64,5-1 0,-29-3 1,0 0-1,6-1 1,1-1-1,4-1 1,1 0-24,3 0 1,1-1-1,0 2 1,0 0 0,2-1-1,0-1 1,1 0 0,1 1-151,1-1 1,1 1 0,3 1-1,2 1 1,1-1 0,0 0 0,-1 1-1,0 0 115,0 1 0,0 0 0,2 0 1,1 0-1548,1 0 0,1 0 1502,-23 0 1,1 0-1,0 0 1,0 0-1,0 0 1,0 0-1,23 0 1,0 0-1,0 0 1,0 0-1,0 0 1,0 0-32,-23 0 1,1 0 0,0 0-1,0 0 1,0 0 0,0 0-1,0 0 1,0 0 0,0 0-1,0 0 1,-1 0 0,1 0-174,0 0 0,0 0 1,0 0-1,1 0 0,-1 0 1,1 0 221,0 0 0,-1 0 0,2 0 1,1 0-1,0 0 0,1 0 1,-1 0-1,0 0 0,0 0 1,-1 0-1,-1-1 0,1 1 4,1-2 0,-1 1 0,1-1 0,-2 2 0,0 0 0,0-1 38,1 0 1,1-1 0,-1 1-1,-1 0 1,-1 1 0,1-1-13,21 1 0,0 0 0,-2 0 0,-1 0-25,-5 0 0,-1 0 0,-1 0 0,-2 0 0,0 1 0,-1 0 0,-2 0 0,-2 1 72,-3 0 1,-2 0 0,0 0 0,-2 0-25,-7-2 1,-1 0 0,-2 0 0,-1 0 0,31 0-1,-6 0 106,-7 0 1,-1-1 198,-11-4 0,-5 3 19,-4-7-257,-6 6 1,2-2 0,-9 5 0,-4 0 0,-3 0 2532,-1 0-3045,-6 0 1658,-1 0-1587,-6 0 0,-1 0 88,-4 0-184,-2 0 420,-6 0 0,-11-12 0,-3-2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3T01:20:43.857"/>
    </inkml:context>
    <inkml:brush xml:id="br0">
      <inkml:brushProperty name="width" value="0.09071" units="cm"/>
      <inkml:brushProperty name="height" value="0.09071" units="cm"/>
      <inkml:brushProperty name="color" value="#FF0000"/>
    </inkml:brush>
  </inkml:definitions>
  <inkml:trace contextRef="#ctx0" brushRef="#br0">3443 791 7933,'-6'-19'49,"3"5"0,-5-3 0,-1 3 0,1 1 1,-1 0-1,-1 1 0,-1 0 492,-2 4 1,-4 2 0,-1 6 0,-2 1 337,-3 4-786,-1 2 1,-3 8-1,-1 5 1,-3 7-1,-2 3 365,-2 1-525,4 4 1,1-2 0,9 5 0,4 1 0,4-3-73,4-2 68,4-2 0,10-8 0,5-2 0,6-2 0,7-1 0,3-4 0,6-2-203,0-5 0,2 2 0,5-5 1,-1-3-122,0 0 1,-4-2 0,0 0 0,0 0-480,-1 0 1,3-2 436,-2-2 1,-2-1 436,-3-4 0,-2-14 0,-1 2 0</inkml:trace>
  <inkml:trace contextRef="#ctx0" brushRef="#br0" timeOffset="1">3596 1084 7933,'0'-13'-81,"0"0"0,0 1 465,0-1 1,0-4 179,0 0-435,0 0 1,0 4 0,1 2 0,2 1 0,3 3 667,1 1 0,1 2-464,5 4 1,4 0-179,0 0 1,1 5-1,-2 4 1,0 4-41,-5 4 1,2-2-350,-5 7 1,-2-1 96,-2 4-187,-2 1 0,-2-1 0,0-1 1,0-1-1,-2-2-580,-2 2 1,1-5 666,-5-1 1,5-7 345,-2-1-172,-2-6 0,6 0 1,-3-11 421,2-4 0,4-10-208,2 1 1,-1-1 421,5 0-391,1-2 1,2 10-1,-1-3 1,-3 3-1,0 1 297,0 0 1,-2 6-494,3 3 1,-4 3 193,5 1-277,-6 0 0,2 5 0,-3 4 0,1 4 0,1 2-509,-1 2 1,2 4-398,0-4 1,3 2 41,-4-2 961,6-3 0,20-1 0,11-8 0</inkml:trace>
  <inkml:trace contextRef="#ctx0" brushRef="#br0" timeOffset="2">4182 1109 7933,'0'-7'2163,"0"2"0,2 5-1072,2 0-603,-3 0 1,5 5-14,-6 4-499,0 8 0,0-2 1,0 7-1,0 2 0,-1 3 1,-5 4-1,-5 3-646,-5 5 1,-7 1 623,2 7-994,-3-6 1040,4 3 0,2-17 0,5-3 0</inkml:trace>
  <inkml:trace contextRef="#ctx0" brushRef="#br0" timeOffset="3">5355 727 7933,'0'-9'144,"0"1"55,0-2 1,2 3 0,1-2 0,2 1 184,2 1 1,-2-5-94,3 4 0,-4-2 0,4 0 0,-1 2 272,0-2 0,-4 3 6,1-2-366,-3 6 0,-1-8 1,-1 4-1,-3 0 0,-6 2-110,-6 4 1,0 7 0,-5 4 0,0 4-233,1 3 1,-4 10 0,4 0 0,-1 2-186,0 3 0,6 3 1,1-1-1,6 3-49,2 1 1,2-1-1,7-3 1,5-4-148,9-3 0,6-3-220,2-3 481,7-3 0,-4-6 0,6-4 0,1-4 0,2-5-79,1-7 1,5-1-1,-2-9 1,-4-1 251,-6-2 1,-4-3 85,-2-2 100,-5 1 1,-3 5-1,-8 3 959,-5 3 1,-4 7 120,-4 2-646,-3 4 0,-6 8 0,0 4 0,2 5-205,2 0 1,-1 2-346,6-1 1,0 4-1,4-2 1,0 1 71,0 2 0,1-3-159,4-2 0,2 1-401,5-1 414,7 0 0,-4-10 0,7-3 0,0-2 1,2-4 115,2-2 0,-1-4 1,1-9 1,-2-3-1,-1-6 1,-3 1 143,-2-1 0,-1-2 354,-4 2 0,-6 0-71,-3 9 359,-3 0 0,-1 4-247,0 0 0,-4 7-748,0 6 1,-5 7 0,5 9-1,1 4 243,2 4 0,1 0-88,0 10 1,0 4-360,0 5 45,0 5 1,0-1-1,0 8 1,0 5-1,0 2-705,0 2 1,0-6 1057,0-3 52,6 3 0,-5-10 1,3 0-1,-2-7 1,-1-9 163,3-8 1,-2-6 94,2-5 0,-4-6 390,-4-3 1,-5-4-98,-8-4 0,2-3-74,-7-6-502,1-5 1,1 2-1,3-5 1,3-3 0,1-5-6,1-5 1,5 2 229,2-2-471,15 0 0,0-4 0,11 1 0,2 3 0,3 3-2138,3-1 0,4 10 1077,5-4 1,5 5 1266,-1 0 0,0 10 0,4 3 0,2 2 0,-1 0 0</inkml:trace>
  <inkml:trace contextRef="#ctx0" brushRef="#br0" timeOffset="4">6567 1262 11279,'0'-7'1884,"-2"2"-2859,-2 5 1,3 1 974,-4 3 0,4 20 0,1 10 0</inkml:trace>
  <inkml:trace contextRef="#ctx0" brushRef="#br0" timeOffset="5">12050 1046 7882,'5'-13'71,"-3"0"0,3 0 0,0 1 1,-1-1 251,-1 0 0,-3 0 0,-4 2 1,-5 2-1,-2 5-58,-2 3 1,-5 2 0,-4 3 0,-3 6-208,-5 6 1,2 1 0,-6 7 0,-2 4-33,-1 4 0,3 6 0,3 3 0,3-3 16,4-2 1,8-4 0,4 2-1,6-4-21,4-3 0,8-3 1,5-3-1,8-4 7,6-3 0,8-2 0,-2-4 0,2-4-90,2-2 1,3-2 0,3 0 0,2-2-266,-2-2 1,0-3 0,0-7 0,2-2-987,-2-1 0,-2-10 1313,0 2 0,-21-11 0,-4-7 0,2-2 0,-1 0 0</inkml:trace>
  <inkml:trace contextRef="#ctx0" brushRef="#br0" timeOffset="6">11884 829 7909,'-17'-10'50,"0"-3"0,-1-1 101,1 5 1,2 0 517,-2 4 1,7-3 837,2 4-1167,5-1-273,-3 5 1,8 0 0,2 0 0,5-1 0,3-2-230,5-1 47,3 0 1,11-1 0,3 0 0,6-2 0,4-3-407,3-2 364,5 0 0,-7-1 1,6 0-1,0 0 0,-1 1-347,-3-1 402,-9 0 1,-8 6 0,-9 3 0,-5 1 24,-6-1 0,-6 2 168,-8-2 1,-5 4 0,-8 3 0,-4 1 174,-3-1 1,-2 3-55,1-2 1,-1 4-29,1-3 1,1 3 0,2-2 0,5-1 128,3 1-176,-4 4 0,4-7-655,-3 5 157,8-5 1,3 4-1,8-4 1,2 3-1183,5 1 1543,8-4 0,53 2 0,-25-5 0,0 0 0</inkml:trace>
  <inkml:trace contextRef="#ctx0" brushRef="#br0" timeOffset="7">12368 587 7918,'0'-9'119,"0"1"1,0-2 574,0-2-263,0 5 1,-1 0 0,-2 3 477,-1-5-567,0 4-278,4-1 1,0 7 0,0 4 0,1 2 0,2 1 0,1 1 0,0 1-331,2 1 1,-4 2 0,2 0 0,-3-1-112,-1 1 1,0-4-1,0-1 1,0 2-239,0 1 1,-1 2 443,-3 0 0,-4 0 0,-4-2 1,-1-1 8,0-2 0,5-5 0,-1 3-20,-1-1 0,5-2-203,0 6 59,4-6 326,1 2 0,57-10 0,13-2 0</inkml:trace>
  <inkml:trace contextRef="#ctx0" brushRef="#br0" timeOffset="8">12777 587 7950,'0'-20'159,"0"1"1,0 7 0,0-3 955,0-2 1,0 3 0,0-3-282,0 3 0,0 8-562,0 6 0,0 12-40,0 9 1,4 9 117,0 4-371,0 8 0,-4 5 1,0 10-1,0 5 1,0 6-1060,0 3 903,0 1 1,0-32 0,0 1 0,0-1 0,0 1 0,1-2 0,0 0 0,0-3 0,1 0 0,2 28 0,-1-9-1057,-2-7 1,3-3 650,1-11 0,-1-5 1,-4-17 581,0 1 0,-40-23 0,-9-5 0</inkml:trace>
  <inkml:trace contextRef="#ctx0" brushRef="#br0" timeOffset="9">11042 752 7960,'-1'-18'0,"-2"-3"0,-3-2 972,-1 2 1,5 2 52,-3 7 0,5 7-906,5 10 0,-3 4 0,5 17 0,1 5 255,-1 5 0,-5 5-19,3 5-359,-4 1 1,-1 18 0,0 0-1,0 8 1,0-36 0,-1 1-1,-1 1 1,1 1 0,-1 2-1,0 0-398,0 2 0,1 0 0,0-1 0,0 0 134,1-2 1,0-1 49,0-2 0,0-1 0,3 20 0,4-6 0,7-9 0,5-8 1,4-8-1,1-9-975,1-8 1,6-3 1192,3-6 0,8-21 0,4-9 0,5-2 0,0 0 0</inkml:trace>
  <inkml:trace contextRef="#ctx0" brushRef="#br0" timeOffset="10">13695 918 8777,'0'-8'2405,"1"0"-2079,3 3 0,3-1 0,6 3 0,1-1 1,3 1-1,6 2-562,5 1 1,5 0 0,5 0-1,0 0-959,1 0 0,-3 0 121,-2 0 74,-2 0 1,-11 1 999,0 3 0,-73 38 0,18-15 0,1 1 0</inkml:trace>
  <inkml:trace contextRef="#ctx0" brushRef="#br0" timeOffset="11">13720 1109 8651,'-13'0'2802,"5"0"-1590,-1 0-263,6 0-954,9 0-151,3 0 1,15 0 0,-2 0 0,5 0 0,5 0 0,0 0 0,5 0 155,4 0 0,-1-14 0,5-6 0,5-1 0,1 0 0</inkml:trace>
  <inkml:trace contextRef="#ctx0" brushRef="#br0" timeOffset="12">15875 548 7951,'-6'-12'52,"3"-1"1,-4-1 0,2-2 0,2-1 0,1 1 0,1 2 0,-2 2 2525,-1-1-1434,0 0-1155,4 6 0,0 3 0,-2 9 0,-1 10 0,-1 9 1,0 10-1,0 8 157,-1 9 0,-3 10-12,4 7-171,2-28 0,-1-1 0,1-2 0,0 0 0,0 5 1,0 1-1,0 1 0,1 0 0,0 1 0,1 1 0,0 0 1,0 0-1,0-3 0,0 0-191,-1-3 1,2-2 0,3 27 0,2-11 0,-1-9 269,1-11 1,0-10 179,-2-15 0,-3-9 1,2-9 313,-6-2 1,-4-3-62,-6-3-492,-5 3 1,2-9 0,-5 5-1,-1-1 1,-1-1-1029,2 1 748,-3 3 0,5-7 0,-4 5 1,4 0-1,0-1-1389,4 4 651,-5-5 1035,11 0 0,21-40 0,2 26 0,0 0 0</inkml:trace>
  <inkml:trace contextRef="#ctx0" brushRef="#br0" timeOffset="13">15811 497 7956,'-5'-12'0,"-1"-5"0,-3 0 0,5 1 408,3 2 1,2 1 0,5 0 0,7 1 64,6-1 1,13 1-380,6 4 0,9-3 0,12 2 1,12-4-2,-31 5 1,2-1 0,4 2 0,2 0-266,6-1 1,2-1-1,5 2 1,1 0 0,8 0-1,2 0 1,-22 2 0,0 0-1,0-1 109,2 1 0,0-1 0,0 0 1,1-1-1,0 0 0,0 0-1052,-1 1 0,1 1 0,-1-1 1083,1 0 0,0 0 0,1 1 0,2 0 1,0 1-1,1 0 0,-1 0 0,1 0 1,0 0-1,0 0 0,-1 0 0,1 0 1,-3 1-1,1-1 0,-1 1 0,-2 1 1,0-1-1,0 1 0,-3 0 0,1 0 0,-1 1-100,24-1 1,-1 1 0,-1 0-1,-1 0 101,-3 1 1,-2 0-1,-3 0 1,-2 0-1,-11 0 1,-2 0-1,-2 0 1,0 0 114,-4 1 0,0-2 0,30-3 96,-8 0 0,-6 0 1,-10 2-1,-6-1 77,-6-1 1,-5-2 14,-9 2 557,-8 3-758,-7-5 1,-8 6-1,-2 0 1579,-4 0 1,-5 0-2439,-4 0 0,-4 6 100,-9 2 230,-3 4 0,-6 6 458,-4 3 0,2 8 0,-6 0 0,1 1 0</inkml:trace>
  <inkml:trace contextRef="#ctx0" brushRef="#br0" timeOffset="14">16793 842 7967,'0'-19'0,"0"4"0,0-5 0,-1 1 0,-2 2 0,-3 2 443,-1 2 0,-6-1 0,-5 10 0,-3 1 84,-6 1 1,-4 8 0,-8 4 0,1 7-330,0 8 1,0 7 49,-1 6-176,1 0 1,7 0-1,5 1 1,9-1 0,7 0-230,6 0-8,3 1 1,2-7 0,5-3 0,8-5-1,9-3 1,6 0 0,4-1-410,2-3 1,2-4-1,3-3 1,1-3 46,2-2 1,-1 4 0,-4-5 0,1-1-123,-1-2 0,-6-1 649,-2 0 0,-9-17 0,-2-4 0</inkml:trace>
  <inkml:trace contextRef="#ctx0" brushRef="#br0" timeOffset="15">16933 1211 7967,'0'-12'0,"0"-1"145,0 0 0,0 0 0,2 1 308,2-1 1,3 4-62,6 1 0,0 5 1,-1-1-1,1 2-43,0 2 0,0 6-500,-1 3 0,0 3 128,-4 5 0,2 2 0,-6 3 0,-1 0-122,-1 0 1,-2 7-129,0 0 1,-5 1 86,1-4 11,-6-7 0,5 1 0,-5-6 1,3 1-1,1-4-69,3 0 391,-4-5 0,6-2-68,-4-8-68,4-3 1,7-12 0,3-3 0,6-5 0,2-3-17,-2 2 1,4 1 112,-2 1 1,0 5 338,-5 0-284,1 11 1,-4-7-1,-2 11 72,-2 3 1,0 5-116,-5 11 0,0 5-149,0 3-10,0 3 0,0-2 0,0-1 0,0 2 0,1-1-452,3-1 0,5-2-23,8-6 0,-2-2 103,7-3 237,-1-2 1,6-6-1,1-1 174,2-4 0,1-33 0,2-16 0,1-5 0,0-1 0</inkml:trace>
  <inkml:trace contextRef="#ctx0" brushRef="#br0" timeOffset="16">17201 816 7967,'-6'-25'0,"5"0"80,-3 4 0,2 3 0,4 5 1,2 2 606,5 2 0,2-1-343,2 6 1,4 0-16,0 4 0,4 0 0,-4 1 0,0 3-128,1 5 1,-8 2-58,3 2-310,-9 0 1,2 5 0,-6 2 0,0 1-1,-2 1-205,-2 0 0,-3-3 222,-6-2 0,5 0-7,-1-5 0,5 4 393,-4-8-41,-1 4-160,2-5-283,7-1 0,7-6 0,7 0 0,3 0 1,5-2-803,2-2 0,7-2 1049,3-2 0,9-8 0,7-2 0,5 0 0,-1 0 0</inkml:trace>
  <inkml:trace contextRef="#ctx0" brushRef="#br0" timeOffset="17">17902 701 7967,'-4'-12'1225,"0"-1"-613,-6 0 579,9 0 0,-5 3-901,6 6 0,0 6 0,1 12 0,2 3-236,1 4 0,5 4 1,-3 4-1,1 2-300,3 2 0,-3-1-297,1 2 0,-1 2 0,3-5 1,-3 1-856,-1 4 1,2-5 1397,-3-1 0,5-3 0,-3-2 0</inkml:trace>
  <inkml:trace contextRef="#ctx0" brushRef="#br0" timeOffset="18">17826 1007 7941,'-6'-12'0,"-2"-1"0,1 4 584,-2 1-378,6-1 1,-1-2 0,8 2 420,5 5 1,8-1-1225,4 0 229,9 1 1,2 4 0,8 0 0,3 0 367,3 0 0,2-2 0,5-2 0,4 1 0,1-1 0</inkml:trace>
  <inkml:trace contextRef="#ctx0" brushRef="#br0" timeOffset="19">18922 714 7952,'-5'-13'92,"-1"1"1,-4-1 0,2 0-1,-2 0 488,-2 1 1,-5 3-1,0 2 1,0 1 620,-1 3-1114,-2 2 0,-5 7 0,-2 4 1,-2 5-1,0 8-51,0 5 0,2 1 1,3 5-1,3 1-374,4 2 1,4 1 68,5 0 40,2 1 1,6-5-1,3-2 1,6-1-1,9-2 1,7-4 0,7-5-267,0-7 0,6-2 0,6-7 0,2-1 224,2-1 1,-4-4-1,1-3 1,0-7 44,2-3 0,-4-8-50,-9 2 488,-6-3 1,-1 2-1,-9 2 947,-3 2-914,-5 7 0,-16 1 0,-3 6 0,-2 1 0,-2 3 485,1 4 0,-1 3-555,0 6 0,0 0 0,2-1-127,2 1 0,2 0-192,3 0 0,3-1 58,-4 1-10,4-6 0,2 3 1,4-6-1,3-1 1,4-1-17,0-2 0,1 0 99,0 0 25,5-6 1,-4-1 0,5-6-1,-2 0 1,0-1 114,-2-3 1,-2 7 195,-4-3-46,2 4 1,-8 0 31,5 1 1,-5 12-160,1 4-140,-2 4 0,-2 16 0,0-1 0,0 4 0,0 6-30,0 4 0,0 0-10,0 6-128,0 0 1,-4 4 0,-1-2 0,2-2 0,2-5 184,1-2 1,0-9 189,0-5 1,0-2 176,0-7-13,0 0-92,0-10 8,0-1 0,0-8 1,0-2 379,0-5 1,-4-2-336,0-2 0,-6 1-897,1-1 0,-2-6 1,-2 0-1,0-3-581,1 1 0,0 0 164,4-5 972,-4 1 0,17-40 0,-5 27 0,1 1 0</inkml:trace>
  <inkml:trace contextRef="#ctx0" brushRef="#br0" timeOffset="20">19509 561 7959,'0'-13'0,"0"1"0,0-1 0,0 0 114,0 0-185,0 6 807,6 2 0,-5 6 0,3 3 413,-2 5-1030,-2 2 0,0 6 1,0 1-1,-2 1 1,0 1 234,-3 0-238,-5-5 1,9 4 0,-5-7 0,2 1-1,0 0 1,1 0 305,2-1 0,2 1-215,3 0-294,3-6 0,12-1 0,2-6 0,4 0 1,5 0-408,4 0 0,3-2 0,1-1 0,1-2 494,-1-2 0,-4-5 0,4-2 0,2-3 0,1 0 0</inkml:trace>
  <inkml:trace contextRef="#ctx0" brushRef="#br0" timeOffset="21">3213 4208 8014,'-12'-4'32,"-1"-2"1,0 0-1,0 1 1,0 2-1,2 0 2042,3-1-1648,2 2-368,6-3 0,3 5 0,5 0 1,9 0-1,6 0-68,3 0 0,9-5 1,5 1-1,4 0-247,4-2 1,6 5-156,1-4 293,6-2 1,-9 6 0,2-3 0,-6 2 0,-5 2-1256,-4 0 924,-6 0 1,-8 2 449,-8 2 0,-70 26 0,16-10 0,1 1 0</inkml:trace>
  <inkml:trace contextRef="#ctx0" brushRef="#br0" timeOffset="22">3149 4208 8014,'-17'-13'297,"0"0"1,2 5 59,6-1-357,4 6 92,5-2 0,1 5 0,3 1 1,6 2 492,6 1-587,4 6 1,5-3 0,2 5-1,2-2 1,0-2 0,0 2 0,-2 3-296,-2 4 1,1-3 0,-2 4 0,-3-1-134,-4 0 1,-4 6 205,-5-2 0,-5 5 0,-12 4 0,-9 4 90,-9 2 0,-10 1 183,-5-3 0,-5 2 1,3-7-1,2-2 324,2-4 1,0 0 796,10-6-620,6-6-336,12 0 0,7-9 0,10 2 0,3-1 52,3 1 1,4-3-53,2 4 1,7-2 96,5 1-386,7-3 1,-6 5 0,7-6 0,4 0 0,3-2-996,4-2 1,7-3 195,4-6 732,9-5 1,-14-6 0,3-6 0,6-4 0,0 0 0</inkml:trace>
  <inkml:trace contextRef="#ctx0" brushRef="#br0" timeOffset="23">4272 4195 8034,'0'-13'0,"-6"1"465,-3-1 0,4-4 1382,1 0-1315,-4 5 1,7 8-495,-3 8 0,2 4 1,2 6-1,0 3-171,0 4 0,0 9 52,0 4 0,0 3 1,0 1-1,0 2-162,0 2 1,0 2-16,0 3 1,0-3 0,0-6 0,2-1-161,2-3 1,-1 0 209,5-9 0,-5-2-51,1-10 165,4-6 1,-7-3 0,3-8 149,-2-5 0,-2-8 70,0-4 0,-2-9-77,-2-4-14,3-3 1,-9-1 0,4-2 0,0-2 0,1-5 208,2-2 1,1 2-4,2 0 0,0 0 375,0-4-486,6 0 1,1 7 0,6 6-1,0 8 1,1 6-220,3 3 1,1 7 20,3 1 0,4 6-347,-4 7 222,3 0 1,1 4 0,-1 3-1,-2 3 1,-5 6-1575,-3 2 1767,-7 4 0,-18 37 0,-11 9 0</inkml:trace>
  <inkml:trace contextRef="#ctx0" brushRef="#br0" timeOffset="24">4233 4425 8034,'-7'-6'512,"-4"5"-492,4-11 169,0 11 0,7-5 0,10 6 0,5 0-141,7 0 0,2 4-377,1 1 0,5 0 0,1-2 329,2 1 0,1-3 0,5-3 0,5-2 0,0 1 0</inkml:trace>
  <inkml:trace contextRef="#ctx0" brushRef="#br0" timeOffset="25">4616 4820 8034,'0'-13'55,"0"5"1,0-1 0,0-1-1,0-1 1,0-2 380,0 0 0,1 1 0,4-1 0,3 0 467,3 0-847,2 6 0,0-3 0,0 6 0,1 1 0,1 3-53,2 5 1,0 3 0,-4 8 0,0 2-12,0 2 1,-2 5-609,-3 5 489,-2 6 1,-6-10 0,0 4 0,0-3 0,-1-1-1,-2-1 1,-1-1-103,1-3 0,-3-6 143,2-7 211,0-5 0,-1 1 0,1-8 0,3-6 1,4-6-1,5-6-10,3-7 1,2-3-41,0-6-69,5-1 0,-4 3 0,3 2 1,-2 4-1,-4 3 847,-3 1-162,-2 7-625,-6 6 0,0 14-26,0 12 1,-1 5-1,-2 8 1,-1-1 11,1 1 1,1-1 58,2 1 0,0-1-362,0 1 1,6-2-1,3-1 1,2-4-595,2 0 0,5-4 476,3-6 1,9-3-126,4-6 0,-1 0 494,1 0 0,3-24 0,5-9 0,5-2 0,1-1 0</inkml:trace>
  <inkml:trace contextRef="#ctx0" brushRef="#br0" timeOffset="26">5610 4246 8034,'-1'-8'-104,"-2"-1"34,-1-1 0,5 4 0,8 2 0,4 1 364,4-1 0,2 3-1,7-4-472,5 4 0,0 1 1,5 0-1,-4 0 1,-1 1 178,-2 4 0,-8 25 0,-3 11 0</inkml:trace>
  <inkml:trace contextRef="#ctx0" brushRef="#br0" timeOffset="27">5661 4488 8034,'-1'-7'0,"-3"3"0,2 1 833,-2-1 0,4 3-660,4-4 0,5 4 1,8 1-1,4 0-335,3 0 0,7 0 0,3-2 0,5 0 162,3-3 0,8-11 0,8-6 0,6 1 0,1 0 0</inkml:trace>
  <inkml:trace contextRef="#ctx0" brushRef="#br0" timeOffset="28">8696 3838 8043,'-13'-6'-28,"-5"-1"1,-3-4 0,-2 2 0,0 5 0,2 3 655,-1 1-502,-8 5 1,1 7 0,-3 6-1,-1 2 1,2 3 0,0 1 0,4 3 675,4 2-699,-1-2 0,10 9 1,-2-5-1,7 0 1,4 0-103,4-2 4,1 3 1,6-9-1,3 1 1,7-4-1,5-3 1,5 0-1,4 0-120,4-2 0,2-5-597,3-1 458,5-6 0,-3 2 0,4-5 0,-1 0 1,-3 0-1400,-1 0 1215,-2-5 438,0 3 0,0-32 0,1-1 0</inkml:trace>
  <inkml:trace contextRef="#ctx0" brushRef="#br0" timeOffset="29">8862 4208 8060,'0'-13'0,"-4"0"182,-1 1 1,1-1-1,4 0 201,0 0 1,2 6-177,2 3 1,3 3-95,6 1 0,-1 0 1,1 1-1,0 3-45,0 5 0,-1 2-13,1 2 0,0 5-366,0 3 159,-6 4 0,-2 0 1,-5 1-1,0-1 1,0 1-300,0-1 0,-1-5 342,-3-3 1,2-3 245,-2-1-162,-3-6 0,6-3 0,-2-9 191,6-8 0,4-6-89,5-6 1,1-1-47,0 1 37,0-1 1,-1 5-1,1 1 1,0 2 187,0 2-269,-6 8 1,3 3 33,-6 10 1,0 3 23,-4 9 0,0 3 1,0 6-1,0-1-239,0 1 1,0-5-117,0 0 0,2-1-402,2 1 534,3-2 0,7-8 0,3-3 1,6-3 177,5-4 0,8-17 0,6-8 0,6 0 0,-1-1 0</inkml:trace>
  <inkml:trace contextRef="#ctx0" brushRef="#br0" timeOffset="30">9691 3864 8060,'-6'-13'0,"-1"0"274,-6 0 0,5 1 0,1-1 800,1 0 1,2 5 348,4-1-747,0 6-659,0-2 1,0 14 0,0 6 0,0 3-73,0 5-52,0 6 0,1 4 0,2 5 0,1 1 1,1-1-557,0 0 1,-3 0 0,3 1-1,0-1 48,-1 0 1,6-1-19,-2-3 633,-2-3 0,17-22 0,-2-5 0</inkml:trace>
  <inkml:trace contextRef="#ctx0" brushRef="#br0" timeOffset="31">9602 4106 8060,'-6'-7'0,"3"-5"-83,-5 4 0,5 1 0,-2-2 1121,4-1-713,1 5 1,11-5-209,6 6-229,12-1 1,0 5 0,8 0 0,4 0 0,3 0-1893,4 0 2004,2 0 0,-7-4 0,5-3 0,2 0 0,0 0 0</inkml:trace>
  <inkml:trace contextRef="#ctx0" brushRef="#br0" timeOffset="32">10507 3711 8060,'0'-13'719,"-2"0"-503,-2 0 0,3 1 1007,-4-1-753,4 6 0,1 2 0,0 11-70,0 7 1,0 2-376,0 11 1,0-2 0,0 10 0,0 1-73,0 2 0,1 2-263,4-1 0,-4 0 131,3 0 81,3 1 0,-4-5 1,4-3-1,-1-3 1,-3-5-772,-2-3 617,5-3 154,-5-10 142,5-2 0,-6-10 1,-1-5-1,-2-6 1,-3-7 187,-1-5 1,0 0-203,-2-6 0,0 0 6,4-4-1,-5 5 1,8-2-1,-6 3 1,3 0-1,2-2 155,2 1 1,1 2 110,0 6 0,5 0-370,4 4 33,2-3 0,6 11 0,1 1 0,1 5 1,1 2-424,0 1 0,1 0 87,4 4 1,-1 1-156,-2 3 0,0 4-386,-5 4 0,3 7 913,-7 2 0,-16 13 0,-7 7 0,-4 4 0,0-1 0</inkml:trace>
  <inkml:trace contextRef="#ctx0" brushRef="#br0" timeOffset="33">10583 3966 8087,'-12'0'-165,"-1"-6"0,4 4 1112,1-2-657,5 3 1,3 1 0,10 0 0,5 1-518,7 3 1,2-1-1,1 4 1,1 0 226,-1 1 0,13-4 0,7 0 0,3 2 0,0 1 0</inkml:trace>
  <inkml:trace contextRef="#ctx0" brushRef="#br0" timeOffset="34">11004 4004 8330,'0'-7'1377,"0"1"-909,0 6 1,0 6 0,2 4 0,0 4-379,3 3 0,0 7 0,-2 0 0,1 4-600,-1 1 1,3 2-1039,-2-1 1197,6 5 0,-7-7 0,5 4 0,1-4 351,-2-4 0,33-30 0,2-4 0</inkml:trace>
  <inkml:trace contextRef="#ctx0" brushRef="#br0" timeOffset="35">11489 3915 8096,'0'-19'0,"0"5"0,0-3 187,0-3 1,1 10 0,3-1 0,5 2 0,2 4-483,2-1 0,5 2 0,4 4 0,3 0 134,5 0 1,-2 0-47,6 0 207,0 0 0,4 17 0,1 4 0</inkml:trace>
  <inkml:trace contextRef="#ctx0" brushRef="#br0" timeOffset="36">11591 4055 8215,'-13'0'-880,"4"0"680,1 0 0,6 0 743,2 0 1,8 0-589,9 0-93,2 0 0,10 0 0,3 0 0,9 0 0,6-2 0,6-2 1,-1-4-416,0-4 1,-2-2 577,-3-3 25,2 3 1,-10-4-1,-3 5 1,-10 0 715,-12 0-345,-1 6 1,-13 2 0,1 6-1,-5 3 450,-3 5 1,4 2-283,-1 2-491,2 0 1,2 4-1,0 0 1,0-2 0,2-1-11,2-1 1,3-2 289,6-2-245,0-3 1,4-6 0,1 0-1,2-3 1,1-4 335,-1-6 0,-2-8 14,-5-1-322,-6-7 0,-1 2 0,-6-3 0,0 4 0,-3 4 136,-5 1 1,-1 5-406,-8-1-145,-3 8 0,5 4 0,-5 5 0,0 1 0,2 3 253,-1 5 0,-15 42 0,0 11 0</inkml:trace>
  <inkml:trace contextRef="#ctx0" brushRef="#br0" timeOffset="37">14345 3966 8111,'-6'-8'32,"5"1"1,-2 3-1,6-3 197,5 0-170,15 1 1,5 1 0,16-2 0,7-2-1,7 1 1,5-2 0,0 0-884,1 1 0,-7 2 158,-6 3 666,0 2 0,-40 2 0,-2 8 0</inkml:trace>
  <inkml:trace contextRef="#ctx0" brushRef="#br0" timeOffset="38">14434 4080 8111,'-17'0'0,"0"0"0,3-1 34,4-3 1,6 2 17,8-2 0,9 3 348,8 1-469,3 0 1,9 0 0,4-2 0,4-1 0,1-1-1027,2 1 763,-4-4 1,4 4 331,-6-5 0,-8-11 0,1-5 0,2-3 0,0-1 0</inkml:trace>
  <inkml:trace contextRef="#ctx0" brushRef="#br0" timeOffset="39">14855 3800 8111,'-7'-13'0,"-3"-4"0,6 0 83,-1 0 0,1 4 0,1 2 0,5 2 1,6 5 913,8 3 1,2 2-620,4 3-253,2 4 1,0 6 0,4 1-1,-2 4 1,-5 1 510,-3 2-756,-1 2 0,-8 7 0,-2 2 1,-3 1-1,-5 0 0,-8 1 0,-8 4-1214,-8 3 1,-5-2 766,-4 2 0,-7-6 567,3-2 0,-26-6 0,30-12 0,1-1 0</inkml:trace>
  <inkml:trace contextRef="#ctx0" brushRef="#br0" timeOffset="40">16653 3532 8082,'-2'-25'0,"0"-1"0,-3 1 395,2-1 0,1 6 1,-1 2 339,-1-1 0,-2 7-572,2-1 1,1 6 0,-6 7 0,-1 0 157,-1 0 0,-7 1-416,-4 3 99,-2 9 1,-3 7-1,-2 7 1,-4 3-1,0 2 1,4 2 0,2 0-106,1 2 1,6 1 65,3 1-53,3-6 0,7 4 0,3-6 0,3-2 0,2-3 0,5-2 0,6-3-375,8-2 1,10-1 100,4-4 61,8 0 1,0-6 0,4-1 0,2-2-1,2 0 1,1-1 0,0-3 300,0-4 0,-6 2 0,-1-20 0,-5 0 0</inkml:trace>
  <inkml:trace contextRef="#ctx0" brushRef="#br0" timeOffset="41">16844 3825 8082,'0'-12'-39,"0"-1"0,1 0-79,4 0 1,-2 1 188,5-1 1,1 6 0,3 2 0,1 4 202,0 1 0,4 1-173,0 4 1,0 2 0,-4 6-1,-1 1-64,1 3 1,-6-2-116,-3 7 1,2-3 90,-2 3 1,1 2-1,-7-4 1,-2 1-147,-5 0 1,2-1 9,-1 1 44,-1-2 268,2-7 185,-4-5 0,15-11-355,0-9 1,6-8 71,3 0-110,6-3 1,-1-2-1,5 1 1,-4-1-1,0 2-4,-4 3 1,0 4 344,-3 8-194,-5-2-72,5 10 1,-11-4 0,3 10 0,-4 3 0,-2 5 175,-3 4 1,-3-1-200,4 5 0,-5-1-19,5 1-62,0-3 1,4-1-1,0 0 1,1-1-1,3-2-429,5-1 1,8-2 28,4-2 0,7-4-781,2-5 525,11 0 704,-7-5 0,18-22 0,8-10 0,-19 9 0,0 0 0,0 0 0</inkml:trace>
  <inkml:trace contextRef="#ctx0" brushRef="#br0" timeOffset="42">17749 3558 8082,'-5'-13'0,"3"0"-370,-2 0 0,4-4 1,4 2 645,5 3 0,2 4-55,2 4 0,5 2-353,4-2 58,2 3 0,1 1 0,1 1 0,-1 3 74,1 5 0,-1 19 0,1 6 0</inkml:trace>
  <inkml:trace contextRef="#ctx0" brushRef="#br0" timeOffset="43">17711 3736 8082,'-11'-1'0,"2"-4"1350,4 4-1152,-1-10 0,6 9 0,1-2 1,9 3-257,6 1 1,8 0-882,1 0 617,7 0 1,7 0 321,4 0 0,2 0 0,6 0 0,7 0 0,-1 0 0</inkml:trace>
  <inkml:trace contextRef="#ctx0" brushRef="#br0" timeOffset="44">19114 3417 8030,'-6'-12'-99,"8"0"0,9 4 1,10 2 371,7 0 1,6 5 0,9-3-1,5 1-462,6-1 175,4 2 14,6-9 0,-12 2 0,5-1 0,3-3 0,0 0 0</inkml:trace>
  <inkml:trace contextRef="#ctx0" brushRef="#br0" timeOffset="45">19981 3124 8045,'0'-13'0,"0"0"0,0 1 546,0-1 1,-4 7 0,-1 6 0,1 7-157,-2 5 1,5 8-248,-3 5-194,2 1 1,-2 10 0,0-2-1,1 3 1,0 2 0,0-1 0,-1 0-251,1 0 0,2-5-7,1-3 171,0-3 1,0-8 0,0-2 120,0-2 116,0-8 1,0-5 0,0-9-1,0-7 1,0-4 0,-2-6-1,0-5 540,-3-5 0,1-2-386,4-3-181,-6 1 0,5-2 0,-3-1 0,2-3 0,2 0 388,0 0-443,0 8 1,2 0 0,2 6 0,4 2 0,5 3 0,3 3 0,2 5-509,2 3 1,0 7-147,1 3 0,3 2 167,-3 2 0,-1 6 1,0 3-1,-1 3-1443,-4 5 1912,-6 3 0,-17 17 0,-7 8 0,-3 4 0,1-1 0</inkml:trace>
  <inkml:trace contextRef="#ctx0" brushRef="#br0" timeOffset="46">19981 3315 8045,'-4'-8'983,"-1"-1"-470,-5 6-424,9-8 0,-3 10 0,8-4-64,4 4 1,8 1-297,1 0-84,6 6 0,2-3 1,8 4 354,-1-2 0,7 3 0,5 0 0,0-1 0,1 0 0</inkml:trace>
  <inkml:trace contextRef="#ctx0" brushRef="#br0" timeOffset="47">20453 3328 11774,'0'17'491,"0"0"0,-2 6-399,-2-2 0,3 7 269,-4 2-655,4 5 1,-1-3 0,0 3 0,-3-2 0,3-2-1565,0-3 1523,2-1 335,0-7 0,11-30 0,4-13 0</inkml:trace>
  <inkml:trace contextRef="#ctx0" brushRef="#br0" timeOffset="48">21817 3264 8045,'0'-12'-5,"1"-1"0,2 0 0,3 0 0,2 1 0,5-1-25,3 0 1,6 6 0,0 1 0,2 2-50,1 0-238,1-1 0,3 5 0,0 0 0,-4 2 317,-2 2 0,-13 20 0,1 10 0</inkml:trace>
  <inkml:trace contextRef="#ctx0" brushRef="#br0" timeOffset="49">21791 3468 8045,'-7'0'483,"-4"0"1,8 0 360,-5 0-255,5 0-436,-3 0 0,8 0 1,3 0-1,8 0 1,7 0-371,4 0-109,7 0 1,3 0 0,7 0 325,2 0 0,-2-6 0,10-5 0,1 0 0,3-1 0,1 0 0,-1 1 0</inkml:trace>
  <inkml:trace contextRef="#ctx0" brushRef="#br0" timeOffset="50">23156 3213 8045,'0'-12'0,"-2"-1"0,0 0-52,-3 0 0,1 5 0,5 1 173,4 1 1,2 2-287,6 4-173,5 0 1,3 0 0,8 0-1,2 0 338,1 0 0,18 2 0,8 1 0,7 1 0,0-1 0</inkml:trace>
  <inkml:trace contextRef="#ctx0" brushRef="#br0" timeOffset="51">23997 2882 8068,'-4'-13'643,"0"0"417,0 0 1,2 2-451,-2 3 0,1 2-246,-5 6-394,5 0 0,-7 10 0,4 4 1,1 4-1,-3 7 198,1 3-233,-1 4 0,1 2 1,3-1-1,2 0 1,2-2-1,0 0 1,0-3-365,0-1 0,0-3 133,0-2 227,0-4 1,0-5 0,2-2-185,2-2 420,3-4 1,0-6 0,-3-5 0,-2-7-1,-2-6 717,0-5-783,0-2 0,0-5 0,0-3 1,1-3-1,2-1 0,1-1 1,0 1 104,2 0 1,-3 0-159,5-1 1,1 1-1,4 1 1,-1 3-6,1 5 1,1 3-115,3 5 0,3 2 57,6 7-113,-1 5 1,-2 1 0,-1 6 0,3 0-1,-4 0-211,-1 0 0,-3 6 130,-5 2 1,0 8 0,-4 2-1,-5 1-246,-6-1 0,-5 5 136,-9-2 1,-3 7 156,-6 2 0,-5 0 1,-3-5-1,-1 1-400,1-1 1,-2-1 201,7-2 0,-1-4-472,4-5 356,7-1 475,0 1 0,35-28 0,6-8 0</inkml:trace>
  <inkml:trace contextRef="#ctx0" brushRef="#br0" timeOffset="52">24724 2716 8068,'0'-13'0,"-4"-1"702,0-3 1,-1 7 0,5-3 1635,0 2-1902,-5 0 1,2 4-1,-6 4 1,0 7-149,-3 9 1,-2 7 17,-3 9 0,-4 10 59,-9 7-412,-3 10 0,-5 3 0,19-26 0,0 1 0,-1 0 0,0 1 0,0 0 0,-1 1-242,0 1 0,0 0 1,-1 1-1,1 2 0,2-3 1,1 1-1,1-4 1,0 0-338,-12 28 0,2-10-72,1-1 1,2-1 162,3-7 0,2-5 0,8-7 0,3-3-382,3-4 917,4-7 0,1 7 0,0-2 0,0 2 0</inkml:trace>
  <inkml:trace contextRef="#ctx0" brushRef="#br0" timeOffset="53">24660 3481 8068,'13'-18'0,"1"-1"115,3-2 0,-1 4 0,4 7 1,0 3 961,-1 1 1,1 2-475,2 4 1,-4 0-281,-5 0-283,-1 0 1,1 4 0,-1 2-1,-4 2 1,-4 5-327,-2 3 1,-4 2 0,-2-1 0,-6 4-11,-5 4 1,-5-4-78,-6 0 1,1-1 63,-1 1 257,1 3 1,3-5 0,3 2 0,0-4 0,5-3 241,4-1 0,0 0-40,6-1 1,0 1 87,4 0-123,5 0 1,4-1-1,6 1 1,4 0-1,2 0 292,6-1 0,-6 1-38,5 0 1,-4 4 138,4 0-298,-6-6 0,-6 0 1,-7-2 482,-1 2 0,-12-4-243,-7-2 1,-14-4-42,-2-1-372,-7 0 0,-2 0 0,-2 0 1,-2 0-1,-4 0-1535,1 0 1,-7 0 330,5 0 1167,0 0 0,2 0 0,-5 0 0,-4 0 0,-1 0 0</inkml:trace>
  <inkml:trace contextRef="#ctx0" brushRef="#br0" timeOffset="54">3940 6248 8117,'-6'-13'35,"-1"0"0,-1 2 0,1 1 0,1 2 262,3-2 0,3 3 1,6 0-1,5 1 0,8 3 1,3 0-21,5-1 1,9 3 0,0-4 0,7 3-416,2-3 0,6 4-72,5-3 0,-3 2 0,-6 2 0,-6 0-596,-5 0 0,-2 2 208,-9 2 368,-8 3 230,-11 6 0,-68 5 0,23-8 0,0 0 0</inkml:trace>
  <inkml:trace contextRef="#ctx0" brushRef="#br0" timeOffset="55">3787 6312 8117,'-18'0'0,"3"-5"237,-2 1-154,9-6 1,4 7-1,9-4 1,8 0-1,7 2 494,4-1-444,7 2 1,2 4 0,6 0 0,4 0 0,2 0 275,1 0-418,-2 0 1,-3 1 0,-2 3 0,-3 6-1,-5 4 1,-8 5 0,-9 1-534,-9 2 0,-5 7-74,-4 1 478,-9 11 1,-12-7-1,-11 8 1,-5-2 0,-4-3 90,0-3 1,-3 1-1,5-7 1,3-4 530,5-5 1,9-6 69,9-5-269,3 3 1,9-9 0,5 2 0,8-2 8,8-2 0,5 4-180,9 0 0,2 5-236,7-5-103,4 0 1,4 0-1,7 1 1,3-3-1,-1 0-897,1-2 0,4-2 342,-1-2 685,2-3 0,-17-13 1,2-7-1,3 0 1,-1-1-1</inkml:trace>
  <inkml:trace contextRef="#ctx0" brushRef="#br0" timeOffset="56">5113 6261 8117,'-7'-13'275,"-3"0"411,6 0-548,0 1 323,4-1 0,0 7 0,0 6 1,0 7-14,0 5 1,0 6-258,0 3-122,-6 3 1,5 8 0,-4 2 0,4 3 0,1 1-316,0 0 1,0 5-341,0-1 486,0 1 0,0-5 0,0-1 1,0-3-1,0-6-840,0-5 670,0 1 1,1-12-140,4 1 302,-4-6 0,5-12 1,-6-4-1,0-4 1,0-2 94,0-2 1,0-10 34,0 1 1,0-8-150,0 0 221,0-2 1,0-4-1,0-1 1,0-3 0,0-1 99,0-4 0,1 4 211,3-2 0,-1 6-30,6-1-215,-1 2 0,5 9 0,1 5 0,3 8 1,4 5 83,3 5 1,6 2-283,0 6 1,4 0-569,-4 0 306,-1 6 1,-3 2 0,-2 8-1,-4 2 1,-6 2-2424,-4 3 2722,-7 1 0,-21 9 0,-10 5 0,-3 3 0,-1 0 0</inkml:trace>
  <inkml:trace contextRef="#ctx0" brushRef="#br0" timeOffset="57">5139 6529 8117,'-13'-8'440,"6"-3"114,1 10 0,13-1-465,6 7 0,5 3 0,8-2 0,-1-1-602,1 1 0,4 0 261,-1-2 0,7-3-442,-2 4 483,-3-4 0,6-1 0,-5 0 0,2 0 1,-1-1 210,-2-4 0,-1 4 0,-10-5 0,-3 5 0,-3-3 0,-8 2 125,-6-2 1,-6 8 0,-7 5 0,0 2 424,1 2 1,0 1-121,4 3 1,-2-3 324,6 3-592,-6 3 0,8-2 0,-2 4 0,3-4 0,1-1-126,0 0 1,5 0-6,4-4 0,6-6-197,2-3 131,6-2 0,-4-2 0,3-2 1,-1-2-1,2-5-63,1-2 0,-3-6-6,1 0 1,-7-6 107,2 2 65,-3 3 1,-2-5-1,-2 6 1,-3 1-1,-2 2 348,-2 2 0,-1 3 98,-2 1-344,0 5 0,-5 8 0,0 12-13,-2 6 0,2 7-132,-3 0 0,5 9 206,-1-1-332,2 4 0,2 1 0,-1 6 0,-2 4 0,-1 7-58,1 2 0,0 2 138,-1 0 1,3-6-1103,-4-3 1128,4 3 1,1-11 0,0 0 0,0-6-1,0-4 49,0-3 0,0 0-61,0-9 0,0-2-24,0-10 89,0-6 1,-1-2 0,-4-5 90,-3 0 0,1-5 80,-2-4 1,1-8 1263,-5-4-1381,0-3 0,2-2 0,2-1 0,5-2 0,3-4-13,1 1 0,1 0-440,3 7 1,3-5 138,6 0-407,6 1 0,-4 3 0,6 1 1,4 0-1,1 4-1722,4 4 2329,6-3 0,0 10 0,6 1 0,5-4 0,0 0 0</inkml:trace>
  <inkml:trace contextRef="#ctx0" brushRef="#br0" timeOffset="58">6631 6465 8117,'0'-13'3241,"0"0"-3030,0 6 1,5 2-1,5 5 1,4 0-77,3 0 1,7 0-1,0 0 1,6 0-203,3 0 0,1 0 84,4 0 1,0 0 0,-1 0-1,-3 1-2294,-4 3 2277,-9-2 0,-25 26 0,-12 0 0</inkml:trace>
  <inkml:trace contextRef="#ctx0" brushRef="#br0" timeOffset="59">6618 6784 8117,'-13'0'170,"0"0"0,1-2 616,-1-2 1,7 2-32,6-2 0,6 3-949,7 1-1,5 0 0,7 0 0,9 0 1,5 0-1,2 0-1043,1 0 1238,6 0 0,6-10 0,6-3 0,8-1 0,0 0 0</inkml:trace>
  <inkml:trace contextRef="#ctx0" brushRef="#br0" timeOffset="60">9002 6299 8021,'-18'0'21,"4"0"1,-3 0-1,2 0 1,3-1 388,-1-4 1,7 4 0,8-3 241,9 2 1,7 2 0,9-1 0,5-2-203,6-1 1,6-5-519,7 5-97,0-6 0,-2 7 0,-1-4 1,-1 0-1,-1 1-735,-5 1 214,1 0 1,-15 5-1,1 0 1,-3 0 685,-4 0 0,-28-17 0,-3-4 0</inkml:trace>
  <inkml:trace contextRef="#ctx0" brushRef="#br0" timeOffset="61">9869 5929 8037,'2'-18'0,"2"-3"0,-3-2-389,4 2 0,0 6 2178,0 7 0,-1 7-1266,-4 1 0,0 11 0,0 10 0,0 5-300,0 3 0,0 4 0,0 5 0,0 0-135,0 1 1,0 5 0,0 1-1,0 0-390,0-2 1,0 1-512,0-2 661,0 1 1,0-6 0,0-5-1,1-6 1,2-8-545,1-4 0,5-8 528,-5-6 0,0-7 98,-4-10 1,0-4 0,0-8 0,0-3 44,0-5 0,0 1 11,0-6 1,0-3-83,0-2 171,0-3 1,0-1 0,0 0 0,0 0 0,0 2-22,0 2 1,6 4 231,2 9-198,4 3 1,2 11 0,3 5 0,4 5 0,3 6 140,2 2 0,-1 8-15,1 2-220,-1 4 0,-5 5 0,-3 1 0,-4 2 0,-5 3-224,-3 1 1,-4 1-6,-1 1 114,-11-1 1,1 1 0,-13-1 0,-2 1 0,-5-1-375,-3 1 0,4-2 89,-5-3 200,5-3 1,-2-3 0,6 0 0,0 1 0,6-3 205,6-4 0,17-17 0,10-1 0</inkml:trace>
  <inkml:trace contextRef="#ctx0" brushRef="#br0" timeOffset="62">11234 6006 8037,'0'-13'45,"0"0"0,0 0 0,0 1 0,0-2 455,0-3 0,0 2 0,-2 0 613,-2 5 1,3 6-728,-4 8 1,4 4-35,1 9-231,0 3 0,0 7 1,0 3-1,0 2 0,0 2 1,0 2-1,0 2 98,0 3 1,0 0-1990,0-7 1372,0 3 1,0-4 0,0 4-1,1-5 1,2-5 0,3-6 0,-1-2-2591,1-4 2274,-2 0 714,-4-8 0,-17-53 0,-4-17 0</inkml:trace>
  <inkml:trace contextRef="#ctx0" brushRef="#br0" timeOffset="63">11068 6299 8037,'-4'-13'0,"-1"0"0,1 1 306,4-1 0,0 0 92,0 0-283,6 6 0,7 0 0,8 4 0,4-1 0,5 0 0,5 0 0,7-1-454,4 3 1,5-1-265,5-1 327,2 2 1,0-4 275,-3 6 0,-11-7 0,4-3 0,2 0 0,1-1 0</inkml:trace>
  <inkml:trace contextRef="#ctx0" brushRef="#br0" timeOffset="64">12203 5929 8037,'0'-18'82,"-2"4"41,-2-3 0,1 2 201,-5 3 0,3 3 1,-4 2-1,-4 1 503,-3 4 0,-6 3-426,0 8 1,-6 0 57,-2 13-335,0-1 1,6 6 0,2 3-1,2 4 1,1 2-25,4 3 0,2-1-334,5 0 1,2 0-188,6 1 1,3-1-1,5-1 1,9-3-291,6-4 0,2-9 323,1-4 1,5-4-221,3-5 390,3-2 1,5-8 0,1-2 0,-2-6 0,-1-4-170,-2-3 0,-5-6 408,-4 2 0,-3-2 483,-5 2-142,-3-3 0,-10 10 293,-4-3 0,-8 8-353,-5 5 1,2 4 108,-2 4-248,1 3 0,-3 10 1,1 2-1,3-1 1,1 1-64,3-4 0,2 4-190,1-2 1,0 4-62,0-4 140,5-6 1,4 1 0,6-5-1,4 0 1,1-3-199,2-2 0,2-4 80,2-2 0,-1-7-2,1-6 159,-1-6 1,-3 3 0,-4-4 0,-2 1 0,-5 2 402,0-2 0,-1 1 45,-1 0-44,-4-2-109,-5 10 0,-1-3 1,-3 10 270,-5 7 1,-1 7-611,2 10 1,1 3 301,3 5-378,2 1 0,-5 5 1,4 5-1,-1 5 0,1 4-224,2 0 1,-1 9 186,-2-3 0,1 9-1513,-5-1 1592,5 9 1,-7-7 0,4 1 0,1-5 0,-1-7 122,3-6 0,2-8-34,1-6 228,0 0 33,0-22 0,0 2 37,0-14 0,-2-3 52,-2-6 1,-3-4 1169,-6 0-1518,0-5 0,1 6 0,-1-5 0,0-2 0,0-1-115,1-1 0,0 0-261,4 4 1,1-1-1203,3 5 1154,2-6 0,-4 9 1,8-3-1,1 3 0,2 1-675,2 0 1,6 2-462,4 2 1519,0-2 0,36-2 0,9-7 0</inkml:trace>
  <inkml:trace contextRef="#ctx0" brushRef="#br0" timeOffset="65">13350 6171 8011,'0'-12'-68,"2"0"1,2 2 0,6 3 162,5 2 1,12-4 0,12 4 0,7-1 283,8 0 1,9-2 0,5 2 0,-3 0-315,-4 1 1,-2-1-1209,-8 2 755,-8 2 1,-12-3 387,-6 5 0,-33-12 0,-9-2 0</inkml:trace>
  <inkml:trace contextRef="#ctx0" brushRef="#br0" timeOffset="66">13809 5942 8011,'-14'-13'0,"-3"0"0,2 2 143,-7 3 124,7 2 84,-4 6 0,11 1 0,1 4 1,0 5-1,1 5 0,0 6 1,3 5 450,2 4 1,1 1-898,0 3 53,0 3 0,4-5 0,2 6 0,1 2 0,3 1 16,1 2-574,2-1 0,0-5 0,0-3 0,-1-3 0,1-1 600,0 0 0,28-12 0,7-6 0</inkml:trace>
  <inkml:trace contextRef="#ctx0" brushRef="#br0" timeOffset="67">14511 5967 8011,'0'-17'0,"-2"-1"69,-2-2 1,1 10 54,-5 2 1,5 6-1,-1 8 1,1 7 814,-2 7 0,4 5-751,-3 5 0,-2 1 0,2 4 0,1-1-223,2 2 0,1-1-67,0-1 21,0 3 1,0-10 0,0 3 0,1-3 0,2-3-422,1-3-231,0-2 728,2-7 0,-5-15 1,4-6-1,-4-10 133,-1-8 1,0 0-63,0-7 0,0-4 14,0-5 1,0-3-1,2 2 1,0-2 131,3-2 1,0-1 34,0-2 0,-3 1 105,7 3-276,-6 3 1,9 10 0,0 3 0,5 3 0,3 7 35,2 5 1,2 6-145,2 10 0,-1 0-486,1 0 265,-1 6 1,-5 2 0,-3 9-1,-3 5 1,-2 2-1219,-4 1 1,2 2 1470,-6 3 0,-15 6 0,-7 6 0,-4 5 0,1 1 0</inkml:trace>
  <inkml:trace contextRef="#ctx0" brushRef="#br0" timeOffset="68">14613 6159 8027,'-13'-5'0,"0"1"0,0-4-376,1 3 1531,5 1-498,1 4 0,17 0-733,6 0 0,6 4 0,4 1 0,3-1-635,4 2 1,-2-4 710,2 7 0,17 5 0,9 6 0</inkml:trace>
  <inkml:trace contextRef="#ctx0" brushRef="#br0" timeOffset="69">14995 6312 8027,'0'-13'0,"0"0"75,0 0 1,2 1 378,2-1-214,-3 0 1,12 2 0,-2 2 0,5 5 0,1 3 690,1 1 1,2 5-828,6 4-42,-6 8 1,-2-2-1,-7 7 1,-2 2-1,-5 3-224,-3 3 0,-6-1 0,-5-3 0,-6-1-313,-5 1 1,1-2 409,-1-3 0,1-2 458,-1-7-288,-3 1 1,14-4 45,-3-1 1,15-7-53,2-1 1,13-1-995,8-7 507,6-1 0,8 1 0,0-1 388,4-1 0,5-3 0,6-2 0,7-2 0,0 0 0</inkml:trace>
  <inkml:trace contextRef="#ctx0" brushRef="#br0" timeOffset="70">15913 5916 8027,'0'-12'145,"0"-1"146,0 0-297,0 0 1,7 5 0,5 1 0,5 1 0,3 3-138,2 2 0,7 1 1,0 0-1,1 1 143,1 4 0,19 13 0,9 9 0</inkml:trace>
  <inkml:trace contextRef="#ctx0" brushRef="#br0" timeOffset="71">15888 6133 8246,'-13'-5'373,"0"3"-781,6-9 1,9 9 401,10-2-58,7 3 0,8 1 1,2 0-1,7 0 1,5-2-1,7-1 1,6-2-563,5-2 0,4-3 626,1-7 0,-22 2 0,2-1 0,2-4 0,0 0 0</inkml:trace>
  <inkml:trace contextRef="#ctx0" brushRef="#br0" timeOffset="72">16678 5916 8027,'0'-12'283,"0"5"1,-5 2 204,-4 10 0,-2 6 199,-2 6-687,0 6 1,2-8 0,1 6-1,3 2 1,1 1 0,3 0 0,2-1 179,1-2 1,7-5 0,6 1 0,7-4 32,4-5 0,7-2 1,3-6-1,3-2-12,1-2 1,-4-9 0,-3-9 0,-2-5 136,-5-3 1,-9-10-1,-2 2 1,-7-2-132,-5 1 1,-7 2 0,-3 1-1,-7 5-187,-5 4 1,-5 5-1,-2 10 1,-2 4-311,2 4 1,-3 5-1907,1 8 1423,-6-1 0,9 18 773,-2-1 0,4 12 0,0 8 0,-2 6 0,0 0 0</inkml:trace>
  <inkml:trace contextRef="#ctx0" brushRef="#br0" timeOffset="73">18769 5904 8027,'0'-9'47,"0"1"0,0-2 0,2 0 297,2 1 1,9-2 0,11 4-1,9 0 1,9 1 0,9 2-233,9 0 1,3-2 0,-27 5-1,1-1 1,29-2-524,-5 1 0,-4 2-2212,-6 1 2623,-6 0 0,-18 11 0,-10 3 0</inkml:trace>
  <inkml:trace contextRef="#ctx0" brushRef="#br0" timeOffset="74">18884 5980 8027,'-20'-4'0,"3"0"0,5-1 31,3 0 1,5 3 0,11-2 277,10 3 0,4 2 73,13 3-443,0-2 1,10 3-1,3-5 1,3 0-1,1 2 1,1 1-1,2 1 61,1-1 0,-12-7 0,3-2 0,1-1 0,0 0 0</inkml:trace>
  <inkml:trace contextRef="#ctx0" brushRef="#br0" timeOffset="75">19343 5661 8027,'-12'-25'-130,"-1"-1"0,1 2-180,4 3 1,2 3 1420,6 5-890,6 0 1,7 5-1,8 1 1,4 1-1,5 3 1,6 3-1,3 4 184,4 5 1,-1 8 0,-5 4-1,-3 5-317,-4 3 1,-9 5 0,-5 7-1,-8 3-242,-8 2 0,-11-4-719,-10 5 673,-9 0 0,-4-1 1,-7 0-1,-2-4 1,2-3-258,2-4 1,2-7 0,4 1-1,8-7 457,6-5 0,22-20 0,6-5 0</inkml:trace>
  <inkml:trace contextRef="#ctx0" brushRef="#br0" timeOffset="76">21728 5432 7998,'-5'-17'8,"0"0"1,-2 1-1,-3 4 1,-2 2 73,0 1 114,-1 6 1,-5-2 0,-4 8-1,-2 4 1,-1 7 0,-1 4-1,2 6 743,3 5-950,-3-2 1,10 5 0,-2-4 0,5 4-1,4-1-157,1 0 38,2-1 1,9-5 0,5 1 0,6-1-1,5-1 1,5-2 0,3-5-240,5-3 1,3-7 0,1-3 0,1-3 190,-1-1 1,-1-1-1,-2-5 1,-2-5 35,-2-5 0,-3-2 1,-6 2-1,-5-2 261,-3-2 1,-7 5 91,-3-2-135,-3 2 0,-1 7 0,-1 1 0,-3 1 1,-3 5-1,-2 4 843,1 5 0,-1 3-759,-4 2 1,5 6 0,1 2 0,1 2-121,3-2 0,2 1-79,1-5 0,0 5 49,0-5 0,6 0 0,2-6 0,5-1 95,4-2 0,-2-5 5,7 2 1,-2-5-6,1-5-37,3-2 1,-9-10 0,5-1-1,-1-1 1,-4 0 221,-1-1 0,-5 4 273,-1-1-171,-5 3-212,3 1 1,-6 5 0,0 2-337,0 5 1,0 3 175,0 11 0,-4 7 71,-1 6-118,1-1 1,4 13 0,0-1-1,0 6 1,0 2-279,0 3 0,0 6 264,0 1 1,0 9-1045,0-5 1106,0 7 0,0-12 0,-1 4 0,-2-2 0,-3-2 112,-1-1 1,4-14 37,-1-5 1,-2-7-108,2-6 363,-6-2-275,9-12 1,-6-3 153,3-8 1,-2-3 1386,-3-6-1676,-2-5 0,4 2 0,-6-5 0,2-2 0,1-1-118,1-1 0,7-1-359,-3 1 1,0 0 110,0 4-121,1-3 1,4 6 0,0-5 0,2 2 0,2-2-1297,4-1 1,9 0 1765,5 3 0,9 0 0,7 1 0,3-1 0,0 0 0</inkml:trace>
  <inkml:trace contextRef="#ctx0" brushRef="#br0" timeOffset="77">22990 5751 7999,'6'-19'451,"-3"1"450,5-3-868,1 2 0,5 6 0,1 2 0,2 1 1,-1 3-325,-2 1 0,3 2 0,0 4 0,-1 0-196,-2 0 0,-1 4 280,-1 1 207,1 5 0,-12 14 0,-2 10 0</inkml:trace>
  <inkml:trace contextRef="#ctx0" brushRef="#br0" timeOffset="78">22888 5980 8742,'-13'0'-25,"6"0"344,2-5 0,14 3 109,4-2-547,14 2 1,-4 2 0,12 0 0,3 0 0,5-1 118,2-3 0,14-14 0,8-5 0,-17 4 0,1 1 0,-1-1 0</inkml:trace>
  <inkml:trace contextRef="#ctx0" brushRef="#br0" timeOffset="79">25158 5304 7999,'0'-18'0,"0"-2"1,0 0 3,0 3-136,0 9 0,0 5 0,-2 10 1,-3 9-1,-7 5 0,-5 7 0,-3 2 134,-2 1 91,-2 5 0,-2-2 0,-1 5 0,-1 1 0,-2-3 1,2 0-1,2-2 254,5-1 1,3-4 0,6-9-227,4-4 1,8-8-1,10-5 1,5-3-46,7-1 1,7-1 0,5-2 0,5-3-86,3-1 0,-1 3 0,5-5 0,-3 1-415,-1 1 1,-1-3 0,0 4 0,0-1-976,-4-3 1399,1 5 0,-22-29 0,1-2 0</inkml:trace>
  <inkml:trace contextRef="#ctx0" brushRef="#br0" timeOffset="80">25426 5496 8015,'0'-14'-159,"0"-3"1,-2 2 105,-2-2 0,2-1 1171,-2 1 1,3 0 747,1 4-1284,0 6-520,0 1 1,1 8 0,2 4 0,1 6 155,-1 8 0,3 4-190,-2 2 1,0 5 188,-4 3-335,0 3 0,0 1 0,0 0 1,0 0-1,0 1-778,0-1 0,0 3 472,0-3 1,0 2-630,0-10 761,0-1 0,5-4 1,0-4-1,2-4 1,3-4 291,2-5 0,17-36 0,5-15 0</inkml:trace>
  <inkml:trace contextRef="#ctx0" brushRef="#br0" timeOffset="81">25821 5445 8020,'-4'-14'145,"-1"-3"1,0 2 400,0-2-73,4 3 1,-6 7-1,4 4-213,-1 6 0,0 6-474,4 8 192,0 2 1,0 13-1,0 2 1,0 2 0,0 3-198,0-1 142,0 0 0,0 0 0,0-1 1,0-1-1,0-4-179,0-1 79,0-1 0,0-10 0,1-3-225,3-3 854,-2-7-367,3-7 0,-5-12 0,0-10 1,0-3-1,0-5-63,0-4 1,-4-4-39,0-5 29,0-2 1,4-2 0,0 0 0,0-1-1,0-1 13,0-2 1,4-5-55,0 1 1,6 6 184,-2 6-87,4 9 1,2 3-1,2 8 1,2 6-1,0 9 118,1 5 0,3 4-139,0 4 1,-4 2 55,-1 5-141,-3 7 1,-2 1 0,-4 5 0,-4 1 0,-2-1-230,-2 1 1,-3-1 90,-6 1 0,0 3 17,-13 1 10,1 0 1,-9-5 0,1 1 0,0-2 0,2-3-334,2-4 1,-1 0 156,1-4 86,5 3 237,2-15 0,67-35 0,-16 9 0,-1 0 0</inkml:trace>
  <inkml:trace contextRef="#ctx0" brushRef="#br0" timeOffset="82">26637 5177 8055,'0'-13'0,"1"-4"330,4 0 1,-4 0-1,3 4 892,-2 1 0,-4 5-786,-2 2 1,1 7-234,-5 6 0,-5 2 1,-6 13-1,1 2 151,0 4 1,-6 10-250,-2 0 0,1 9 150,-5 3-245,-3 5 0,1 8 0,13-31 0,-1-1 0,1 2 0,0 0 0,0 2 0,0 1-330,0 0 1,0 1 229,-4 3 0,2 0 1,3-3-1,0 0 1,0 1-1,-1-1 1,3-4-1,0 0 1,-13 27-926,3-6 0,6-4 556,3-4 0,7-8 132,1-5 0,6-5 31,-1 1 1,3-5 295,1-4 0,28-2 0,8-6 0</inkml:trace>
  <inkml:trace contextRef="#ctx0" brushRef="#br0" timeOffset="83">26497 6031 8055,'5'-18'0,"2"-5"182,6-2 0,1-2 0,2 10 1,2 3 864,2 4 1,1 0-490,5 5 0,-5 1-498,0 4-83,1 6 1,-3-2-1,-3 7 1,-5 5-1,-4 1-331,-1 1 0,-2 5 1,-5-2-1,-3 3-152,-5 2 1,-2-2 229,-2-3 1,-4 2 150,0-6 1,-4 6-1,4-4 1,1 1 60,2-3 1,3-7-75,2-1 338,-2-1 1,10 1 225,-4-1 1,10-4-280,3 5 1,8-5 184,1 5-281,5-6 0,-6 8 1,4-4-1,-2 1 0,-2 1 87,-2 1 1,-6 1 22,1 2 213,-6 0-211,2 0 0,-5-1 1,-1 1-1,-3-2 0,-6-1 298,-6-1 0,1-6-226,-7 1 0,5 2-257,-4-2 19,6 0 1,-5-4 0,4 0 0,-1 0-1,2 0-104,0 0 0,3 0-960,-1 0 0,0 0 40,0 0 1027,6 0 0,30-23 0,12-5 0</inkml:trace>
  <inkml:trace contextRef="#ctx0" brushRef="#br0" timeOffset="84">27338 6312 8047,'0'-13'964,"0"0"-782,-6 0-102,5 1 0,-10 5-136,2 2-663,4 4 0,-7 1 719,4 0 0,-15 28 0,-4 8 0</inkml:trace>
  <inkml:trace contextRef="#ctx0" brushRef="#br0" timeOffset="85">10175 9002 8037,'7'-18'-9,"3"4"0,-5-5 0,-1 2 0,0 0 0,0 0 3,-1-1 0,-1 4 0,-2-3 0,-2 2 0,-2 3 0,-5-1 240,-2 0 1,-7 2-137,-4 2 1,-2-1 0,-3 6 0,-2 1 172,-5 2 0,-3 8 204,-1 6-368,-6 0 1,5 15 0,0-1 0,3 4 0,2 6 0,2 2-1,2 4 269,3-2 0,9-1-401,5-2 16,0 0 1,12-4-1,-2-1 1,6-2 0,7-4-1,7-4 1,7-6-138,4-3 1,7-3 0,-1-1 0,5-3-328,3-1 1,2-2-145,3-4 388,8 0 1,-8-4 0,7-2-1,-5-1 1,-2-3-1497,1-1 1725,-4-2 0,6-5 0,-5-2 0</inkml:trace>
  <inkml:trace contextRef="#ctx0" brushRef="#br0" timeOffset="86">9984 8479 8062,'-18'-12'-73,"-2"-1"1,-6 0 0,2 0-1,3 2 1,4 3 1161,3 3-466,1 4-566,12 7 1,3-5-1,14 5 1,2-2 0,4 0 6,5-1-57,-2 4 1,12-6 0,-3 4 0,3-4 0,0-1 0,-3 0 0,-5 0-353,-2 0 1,2 0-1,-4 0 1,-5 0-80,-4 0 1,-5-1 276,-3-4 0,-8 0 0,-8-4 1,-5 4 108,-4-1 1,2 3 0,-5-4 0,1 0 123,4 0 0,2 3 0,3-5 0,2 1 902,-2 1-253,4-5-496,0 5 1,6-1 0,2 1 0,2 1 12,4 3 1,0 2 0,0 2 0,2 2-202,1 1 0,1 10-112,-4-1 1,-1 4 34,-3 0 0,-2-1 0,2 5 0,-4 2 77,-4 1 1,-3 0-1344,-6-3 1,0 6 109,1-6 1182,-1 6 0,11-24 0,4 1 0</inkml:trace>
  <inkml:trace contextRef="#ctx0" brushRef="#br0" timeOffset="87">10902 8326 8077,'0'-18'41,"0"2"0,0-5 338,0 6 1,0-4-1,2 8 1430,2 2-1641,-3 4 0,1 6 1,-8 3-1,0 5 476,1 2-571,-5 8 0,8-4 1,-2 8-1,3 2 1,1 5 18,0 3 0,0 1 1,0 7-1,0 4-198,0 6 0,0 9 107,0-1-40,0 9 0,0-30 0,0 2 0,0 3 0,0 0 0,0 2 0,0 0 1,0-2-1,0 0-25,0-1 1,0 0 0,0-2-1,0 0-451,0-1 1,0-1-1,1 31 20,3-5 1,-2-11 61,2-11 0,-3-4 0,-2-4 1,-3-5-1523,-5-7 1955,-2-3 0,-2-6 0,0-1 0</inkml:trace>
  <inkml:trace contextRef="#ctx0" brushRef="#br0" timeOffset="88">9130 8594 8077,'-5'-38'-91,"0"1"0,-1 3 54,0 4 0,4 8 1,4 2-1,4 3 0,1 5 563,3 7 0,-3 5 0,0 5 0,-1 8 60,-3 7 1,-2 6-320,-1 3 0,0 5 0,0 10 0,0 6 212,0 4 1,-5 7-63,-4-2-393,3 3 1,1-26 0,-1 1 0,2 2 0,0 1 0,-2 4 0,0 0 0,0 2 0,1 0 0,0 1 0,0 1 0,1 0 0,1 0-25,0 0 1,0 1-1,1 0 1,0-1-1137,1-2 1,2-2 938,1-3 1,2-2 0,3 29-1,7-10 1,1-7 0,4-8 0,1-8-1,1-6-1220,-1-7 0,5-9 904,1-9 0,4-2 0,6-2 513,3 0 0,-7-3 0,11-6 0,-1-5 0</inkml:trace>
  <inkml:trace contextRef="#ctx0" brushRef="#br0" timeOffset="89">11935 8989 8083,'6'-18'-47,"1"4"1,5-3 0,1 3-462,0 1 1,5 4 62,4 1 490,2 5 1,-3-3 0,0 6 0,3 0 0,2 0-878,-1 0 832,4 6 0,-21 1 0,3 6 0</inkml:trace>
  <inkml:trace contextRef="#ctx0" brushRef="#br0" timeOffset="90">11986 9244 8083,'-6'-12'0,"-2"0"0,-2 2 557,1 2-365,4 5 1,15-3-1,4 6 1,4 0-162,5 0 0,5 0 0,3 0 0,2 0-1345,2 0 1314,2 0 0,10-7 0,7-3 0,4 0 0,0-1 0</inkml:trace>
  <inkml:trace contextRef="#ctx0" brushRef="#br0" timeOffset="91">14536 8122 8064,'-1'-24'71,"-2"3"1,-3 4 0,1 3 733,-1 1-655,-4 6 0,4 4 0,-4 12 0,2 8 0,-2 7 0,-1 7 0,-2 6 353,0 4 1,5 11-170,-1-1-314,6 14 1,-2 3 0,4-26 0,2 2 0,-1 2 0,0 2-1,0 4 1,1 0 37,1 3 0,0 0-81,1 2 0,1 0 0,3-2 0,1-1 0,-1-2 0,1-1 1,1-3-1,1-2 0,-1-5 0,0-2 0,9 31 0,-1-11-384,2-8 1,-6-7 164,-1-10 99,1-8 1,-12-8 0,2-6 0,-6-4 101,-5-4 1,-8-4 24,-1-4 1,-11-2-1,-2-3 1,-5 0-62,-3-1 1,-6-5-179,-3-2 1,-1 0 151,1 4 0,-1-1 1,5-2-1,4-1-260,3 1 1,2-2 118,9 1 1,8-1-21,13 1 136,2 2 1,9-10 127,6-1 0,0 1 0,5-6 0</inkml:trace>
  <inkml:trace contextRef="#ctx0" brushRef="#br0" timeOffset="92">14472 8173 8094,'-5'-17'0,"-2"0"0,-2 0-123,1-1 0,5 8-134,-1-3 1,2 3 759,2-2 1,2 5-300,2 2 0,4 4 0,9-1 1,5 0 103,2-3 0,7 1-83,3 4-174,8 0 0,5 0 1,8-1-1,8-2 0,-28 0 1,2 0 20,5 0 1,1-1-72,6 0 0,1 0 1,5-2-1,2-1 0,4 0 1,1 0-1,5-1 1,1 0-1,-20 2 0,1 1 1,1-1-1,4 0 0,1 1 1,1-1-1,2 0 1,2 1-1,0-1-503,3 0 0,0 1 0,1-1 0,1 0 0,0 0 0,0 1 481,1 1 1,-1-1 0,0 1-1,1 0 1,0 0 0,0 0-1,3 0 1,-1 0 0,1 0-1,-1 1 1,1 0 0,-1-1-76,0 1 0,0 1 0,0-1 1,-2 0-1,0 1 0,-1 0 0,-2-1 0,-1 0 0,0 0 0,0 0 0,0-1 1,0 0 45,0 1 1,0 0 0,1 0 0,-1 1-1,0 0 1,-1-1 0,-2 1 0,-2-1 0,0 0-1,-3 0 1,0 0 0,-2 0-229,-1 1 0,-2 0 0,0-1 0,19-2 0,-1-1 337,-3 2 0,-1-1 0,-3 1 0,-2-1-50,-6 0 1,-2 1 5,-3-2 1,-1 1 0,-7 1 0,-1 1 0,-1-3 0,1 0-1,-2 1 1,0 0 0,31-3 379,-6-2 1,-5 3-120,-5-2 0,-5 2 315,-4-1-410,-2-4 0,-12 10 1,-4-5-1,-4-1 340,-4 1-570,-8 5 2102,-2-4-2071,-6 6 0,-2 0 0,-2 1 846,-4 4 0,-9 0-2448,-5 4 0,0 6 107,0-2 1513,-2 3 0,-35 19 0,21-14 0,1-1 0</inkml:trace>
  <inkml:trace contextRef="#ctx0" brushRef="#br0" timeOffset="93">15901 8671 8094,'0'-13'-287,"-6"-4"1,-1 0 1135,0 1 1324,1 8-2080,6 2 0,0 12 0,0 2 1,0 5-1,0 3 0,0 1 47,0-2 1,0-1-146,0-1 0,0-4 0,0-1-129,0 2 64,0 1 16,0-3 0,0-1-438,0-3 503,0-8-229,-6 2 0,5-6 1,-5 1-1,1 0-193,-4-1 121,3 6 1,-5-5 0,3 4 160,-4-2 1,-1 1-1,1 4 410,-1 0 39,0 0 0,0 0-56,1 0 0,3 0 1,1 0 239,-2 0 1,3 0 283,-2 0-240,6 0-311,-2 0 0,8 0 29,5 0 1,2 0-335,11 0 1,6 0 53,7 0 0,3-4-60,1 0 0,6-6 1,3 3-1,1-2-329,-1 1 1,-3 5 74,-6-1 1,-5-2 0,-4 2-912,-2 1 621,-7 1 0,-9 4-565,-11 2 777,-11 3 1,-4 2 405,-7-1 0,-22 6 0,-9 6 0</inkml:trace>
  <inkml:trace contextRef="#ctx0" brushRef="#br0" timeOffset="94">16449 8441 8094,'0'-21'-115,"0"0"0,0 5-123,0-1 1737,0 3 0,0 8-1245,0 6 0,0 12 24,0 9-239,0 3 0,0 6 0,0 2 1,0 4-1,0 5 0,0 1 1,0 4 13,0-1 0,4 0-234,0 2 84,6 3 1,-8-11 0,3 2 0,0-5 0,-1-6-1102,-1-4 989,4-6 0,-6-14 112,3-15 0,-4-8 0,-2-8 0,-4-2-58,-1-3 0,3-2 181,-5-7 1,5-4-37,-5-4 0,6-1 56,-1 1 0,3-4 0,1 1 0,0-4 173,0 1 1,1 4-57,3 3 1,-1 9 0,6 0-1,2 6 122,5 7 0,-1 5-176,7 11 1,0 2-42,8 6 20,3 0 1,1 6 0,-2 4 0,-1 4 0,-4 4 28,-4 2 0,-10 1-304,-9 5 1,-4 4-102,-4-1 238,-9 1 1,-7 1 0,-7 2 0,-1 0-1,-3-2-525,-2 0 0,3-4 115,-4 3 0,2-5 23,-2-4-1,3-2 1,6-7 0,6 1 437,6 0 0,68-34 0,-16 6 0,0 0 0</inkml:trace>
  <inkml:trace contextRef="#ctx0" brushRef="#br0" timeOffset="95">17074 8403 8097,'0'-13'0,"4"-4"359,0 0 1,0 4 0,-5 6 801,-3 2 1,1 10-821,-6 8 1,-3 13 0,-7 2 0,-1 6 92,-2 6 1,-2 8-189,-2 3 0,1 1-243,-1 8 0,-4 5 0,15-28 1,-1 1-1,0 2 0,1 1-328,-1 1 1,1 1 0,-1 1-1,1 1-9,-1-4 1,2-1-1,2-2 1,1-1-683,-2-3 1,1 0 414,-5 31 1,4-14 0,9-10 0,4-13 600,4-9 0,2-6 0,2-5 0,-2-2 0</inkml:trace>
  <inkml:trace contextRef="#ctx0" brushRef="#br0" timeOffset="96">17061 9193 8097,'8'-24'85,"1"3"1,4-2 202,4 6 0,5 2 0,0 6 1,0 5 453,-1 3 1,-2 2-523,-6 3-208,-1 3 0,-5 8 0,-2 0 1,-4 4-1,-1 0-110,0 4 0,-6 4 0,-2 0 0,-3-3 109,-2 0 1,0-1-199,0-2 0,1 2 0,0-6-453,4-2 1003,-4-1-229,11-1 1,2-6 0,11-2 111,3-4 0,8-1-136,-2 0 1,2 1-177,-2 4 109,3-4 1,-10 10-1,3-2 1,-4 2-1,-4 3 9,-5 3 0,-3-2-17,-1 2 0,-1-3 31,-3-1-48,-3-1 1,-12 0 0,-1-2 0,-1-3 0,0-2 3,-2-2 0,-1-1-373,-1-2 1,3 0 146,1 0 0,1-6-692,-1-3 0,3-2 896,5-2 0,6-28 0,1-7 0</inkml:trace>
  <inkml:trace contextRef="#ctx0" brushRef="#br0" timeOffset="97">17660 8288 8114,'0'-38'29,"-1"1"1,-2 4 0,-1 8-108,1 7 601,1 3 1,7 10 0,0 6-63,2 10 0,-4 8 665,1 6-914,4 7 1,-6 0 0,5 6 0,1 3 0,-1 5-1,3 6 1,-1 5-103,0 4 0,1 7 0,-7-32 0,-2 2 0,1 1 0,-1 1-120,0 2 0,-1 1 1,0 6-1,-2 1-1096,-2 3 0,-1 0 974,-1 1 0,-2-1 1,-6 1-1,-3-1 1,0-3-1,0-1 1,-2 0-1,-1-1 1,0-3-1,-2-1-213,-1-1 1,-1-2 0,0-5 0,-1-2 0,0-6 0,-1-3 0,-25 20-772,0-5 0,-5 0 502,1-11 0,-6 1 95,2-4 220,-4-7 1,-2 4 298,-3-6 0,0 1 0,-3-3 0,3-3 0,0-2 0</inkml:trace>
  <inkml:trace contextRef="#ctx0" brushRef="#br0" timeOffset="98">15620 8326 8114,'-14'-53'334,"-2"3"1721,-1 9-2020,6 13 0,0 18 1,2 14-1,-4 13 60,-4 10 1,-4 7 28,-9 8 0,-1 9 0,-3 10 0,19-28 1,0 1 32,2 1 1,-1 2 0,0 3-1,0 1-1097,1 1 0,1 1 951,-3 9 0,1 1 0,5-3 0,1 0 0,-1 8 0,1 0 1,3 0-1,2-1 0,1 0 0,2 0 0,2-3 0,2 1 1,2-4-1,2 0-255,3-4 1,2-1 0,2-4 0,1-3 134,3-6 1,1-2-1,1-2 1,2 0 0,25 20-1,7-3-106,-24-26 1,2-2-1,-1-1 1,2-3-47,4-2 0,1-3 0,0 1 1,1-3 260,4-1 0,1-3 0,3-2 0,-1-1 0,2-1 0,0-2 0,1 1 0,1 0 0</inkml:trace>
  <inkml:trace contextRef="#ctx0" brushRef="#br0" timeOffset="99">18068 8263 8060,'2'-19'0,"0"-2"0,4-3 0,0 0 0,1 3-50,0 4 220,1 2 1,5 4 0,0 3 0,0 3-1,-1 4 1,0 2 160,-4 4 0,-2 6 0,-6 7 1,0 2-353,0 3 1,-6 1 47,-2 1-4,-9 1 1,3-1-1,-3 1 1,2-2-1,3-3 1,0-4-1,2-3 202,2-1 0,1 0 1,-3-2-1,3-1 177,1-1-432,2-7 1,11 4 0,6-6 0,8 0-413,7 0 0,5 0 0,7 0 0,4 0-833,7 0 0,1 0 1275,7 0 0,-21 5 0,1 1 0,3 2 0,1-1 0</inkml:trace>
  <inkml:trace contextRef="#ctx0" brushRef="#br0" timeOffset="100">18616 8989 8070,'-18'0'-32,"0"0"0,-4 0 244,5 0 1,10 0 134,7 0 0,13 2-62,13 2-219,5-2 0,13 3 0,2-5 1,5 0-1,3 0-747,1 0 436,-5-5 1,-2 3 0,-4-2 244,2 2 0,0-20 0,5-7 0</inkml:trace>
  <inkml:trace contextRef="#ctx0" brushRef="#br0" timeOffset="101">18961 8722 8070,'-13'-19'0,"-4"5"0,0-3 431,0 3 0,4 7 0,0 3 1,2 4-60,3 4 0,-2 9 1,4 8-1,0 4-359,1 5 1,0-2 181,5 6-252,0 0 0,0 0 0,2 0 0,2 3 1,5 3-712,2 2 301,2 1 1,4-9 0,0-1 466,-2-2 0,16-7 0,3-6 0</inkml:trace>
  <inkml:trace contextRef="#ctx0" brushRef="#br0" timeOffset="102">19624 7842 8094,'-13'-13'-40,"2"0"0,2 1-682,5-1 830,8 0 1,9 6 0,10 3-1,6 2 1,11 1 0,10-2-1,11-3 61,9-1 0,-30 5 0,1 0 0,8-2 0,1 0 0,5-1 0,1 1-28,4 1 1,0-1-1,1-2 1,0 1-1791,1 0 0,-1 1 1643,1 1 0,0 1 1,1-4-1,1 2 1,-1 1-1,-1 1 1,-3 0-1,-1 0 1,-4 0-1,-1 0 1,-6 0-1,-1 0 1,-4 0-1,-2 1-439,33-1 0,-11 2 302,-11 0-83,-9 0 1,-17 0 0,-4 0 0,-4 0 0,-4 2-279,-5 2 1,-8 3-1,-10 6 504,-5 0 0,-5-1 0,-6 1 0</inkml:trace>
  <inkml:trace contextRef="#ctx0" brushRef="#br0" timeOffset="103">20580 8199 8094,'-6'-13'-82,"-2"2"0,-3 2-503,-2 5 0,0 3 863,0 1 1,3 7-1,-1 5 1,-3 8-23,0 4 1,0 3-241,1 3 1,-6 1 0,0 5 0,-1-2 68,3 1 0,3 0 35,1 0-35,0-4 0,6-11 1,3-3-1,4-5 311,4-3-226,3-4 0,12-5 0,2 0 0,4-1 0,4-2 318,0-1-555,7-6 1,-4 7 0,5-4-1,-3 0 1,-3 1-910,1 1 810,0-5 0,1 4 0,-4-4 0,-3 2 0,-5-1-209,-4 2 1,0-8 219,-4 2 0,1-3 157,-10 3 1,1-1-1,-5-1 1,0-4 391,0-1 1,0 5 86,0-2 1,-6-2 725,-3 2-691,4 0 0,-7 6 0,4 3 1154,-3 3-1577,-2 4 0,6 8-137,3 6 60,-4-1 1,7 13 0,-3-3 0,2 5 0,2 4-279,0 2 1,0-3-153,0 4 0,5-2 77,-1 2 1,4-1-1,-2-5 1,1 2-570,3-2 1,-3-2 481,2-5 0,-1 0-1083,5-8 1507,0 3 0,11-38 0,3 0 0</inkml:trace>
  <inkml:trace contextRef="#ctx0" brushRef="#br0" timeOffset="104">21141 8339 8094,'-1'-14'157,"-4"-3"1,3 4 549,-7 0-321,6 1 0,-7 12 1,6 0 58,1 7 1,-2 10-328,0 4 0,1 5 0,4 2 0,0 3 117,0 2 0,0 1-388,0 4 1,0-4-1,0-1 1,2-2-170,2-3 1,-3-1 246,3-2 0,2-5-132,-2-3 0,2-3-104,-2-1 0,-2-7 405,2-6 1,-3-11-66,-1-11-12,0-2 0,0-3 0,0-2 0,2-5 0,1-3 25,1-2 0,2-3-30,-2-1 0,-1 1 9,5 4 69,-5-1 1,4 5 0,-3 2 0,3 1 0,2 4 209,-1 4 0,1 5-234,4 5 1,5 2-191,3 2 129,-2 3 0,5 8 0,-4 2 1,0 5-1,-3 3-47,-3 5 1,-7-1-176,-3 5 1,-3-1 193,-1 1-91,-5 3 0,-8-4 0,-8 6 0,-3-1 0,-2-1-495,1-3 0,-5 4 263,0-4 1,0-3 9,5-1-30,-1-3 1,7-5 0,2-2 365,2-1 0,71-47 0,-20 12 0,0 1 0</inkml:trace>
  <inkml:trace contextRef="#ctx0" brushRef="#br0" timeOffset="105">21689 8084 8094,'0'-24'464,"0"3"0,0-2-1,0 6 1423,0 0-947,0 10-797,-5 7 0,2 9 0,-6 9 0,0 6 0,-3 7 22,-1 6 1,-4 0 0,-1 11 0,-2 3 66,-2 3 1,2 7-530,-2-2 0,1 5 184,9-30 0,-1 0 1,-2 3-1,0 1 1,0 2-1,0 1 1,1-1-1,0-1-167,0 1 0,1-2 0,0-2 1,0-1 34,1-1 0,-1 0 0,-11 28-167,3-6-158,2-1 0,12-21 0,3 0 0,2-6 571,2-2 0,5-1 0,-1 1 0,0-1 0</inkml:trace>
  <inkml:trace contextRef="#ctx0" brushRef="#br0" timeOffset="106">21664 8977 8094,'7'-24'0,"6"2"235,0-7 1,-1 7 0,7 5-1,-1 5 550,3 3 0,-2 3-425,-2 6 0,-3 0-285,-1 0 1,-6 6 0,-3 3 0,-3 2-385,-1 2 0,-1 5 98,-3 3 0,-5-1-16,-8 1 0,3 1 0,-4 3 0,2-1-130,3-2 1,-2 0 139,6-5 0,-1 4-77,2-4 483,2 0 0,6-8 1,0-1-1,0 2 318,0 2 0,7-4-297,6 1 0,0-6 51,4 1-219,3 3 1,-6-4 0,3 4-1,-3 0-116,-1 0 1,-2 1 83,-2 5 1,-4-4-316,-5-1 264,-5-5 1,-3 4-1,-4-4 1,-2 1 0,-2-1-234,-1-2 1,-6-1 172,2 0 1,-3-1-802,-2-3 411,7 2 491,-5-9 0,5-28 0,1-14 0,-6-7 0,1 1 0</inkml:trace>
  <inkml:trace contextRef="#ctx0" brushRef="#br0" timeOffset="107">22225 8110 8094,'0'-44'0,"0"5"0,0 3 0,1 7 474,4 7 0,-2 10 50,5 0 0,1 7 0,3 1 1,1 3 425,0 1 1,0 5-271,-1 4-526,7 2 0,-4 8 1,5 3-1,0 7 1,-2 6-1,2 7 1,-1 8-44,-1 4 1,-5 3-1,-6-1 1,-1 7-209,-4 3 0,-3-27 0,-3 0 0,-2 0 0,-1 0 0,-3 2 0,-1 0-95,-3 2 0,-1 1 0,-1 0 0,-2-1 0,-2 3 0,-2-1 0,-1 0 0,-1-1-458,0-1 0,-1-1 1,-1 1-1,-1-2 297,0-6 0,-1-2 76,2-1 1,-1-2 0,-3-1-1,-2-1 1,3-3 0,0-2 0,-29 20-1,1-8 1,1-5 0,-5-3 276,-6-3 0,5-6 0,-6 4 0,32-11 0,1 0 0,-2 1 0,0 0 0</inkml:trace>
  <inkml:trace contextRef="#ctx0" brushRef="#br0" timeOffset="108">20070 8161 8141,'-18'-39'0,"2"7"0,-5 3 0,0 8 416,1 8 1,0 8 0,3 10 0,-4 10 104,-3 9 1,-6 8-146,0 11-275,0 2 1,5 12 0,-1 4 0,2 7 0,13-31 0,1 1 228,1 1 1,1 1-364,3 6 0,1 0 1,1-1-1,1 1 0,2 5 1,1 0-1,1 1 0,0-1 1,3 1-1,0 0 0,2-1 1,2-2-1,1-3 0,1-1-252,1-5 0,0-1 1,3-1-1,1-2 0,2-3 1,0-2-1,22 25-19,2-6 0,6-7 0,0-11 0,8-6-291,7-8 442,-27-9 0,4-4 1,21-7-1,6-6 0,-18 3 1,0 0-1,-1 0 0</inkml:trace>
  <inkml:trace contextRef="#ctx0" brushRef="#br0" timeOffset="109">22824 7791 8141,'0'-21'45,"2"-2"0,1 2 0,2 1 0,2 6-30,3 4 0,6-2 0,1 5 0,0 0 0,0 3 0,0 3 2001,-2 1-1662,0 0 1,-4 1 0,-3 3 0,-3 5-273,-4 2 1,-2 3-91,-4 3 1,-2-1 0,-5 5 0,-1 0 73,0-1 0,5-1 61,-1-7-8,1 1 0,0 0 0,4 0 1,3-1-1,2 0-30,3-4 0,5-2 1,8-6-1,6 0-883,5 0 1,5-2 109,5-2 243,6 3 1,1-6 0,6 4-1,-1-1 441,-4 1 0,21 1 0,0 2 0</inkml:trace>
  <inkml:trace contextRef="#ctx0" brushRef="#br0" timeOffset="110">21422 7727 8141,'-17'-4'0,"0"0"0,1-1 0,2 1 0,1 0 0,0 1 259,1 2 1,6-4 0,7 1-1,11 1 1,10 2 1087,11 1-1315,7 0 0,16-4 0,5-1 0,7 1 0,-30 1 0,1 0 36,2-1 1,1 0-87,5 1 1,0 0-1,2-2 1,1-1-1,4 2 1,1-1-1,4 0 1,0-1 0,1 0-1,2 1-1808,0 1 0,0-1 1784,-2-1 0,-2 1 0,-4 2 0,-2 0 0,-3-2 1,-2 0-1,-1 2 0,-1-1 0,-3 1 0,0-1 0,-3 1 1,-2 1-1,28-4-287,-11 3 0,-8 2 360,-8 1-301,-6 0 0,-6 0 0,-11 1-1040,-5 3 894,-15-2 416,-9 9 0,-35 2 0,-4 7 0</inkml:trace>
  <inkml:trace contextRef="#ctx0" brushRef="#br0" timeOffset="111">11833 12011 8042,'-13'-18'31,"0"4"0,1-3 0,0 3 0,4 1 1,4 0 263,2 0 1,5-1-1,6-3 1,9-4 0,9-3-1,8-2 306,6 1 0,10-6-510,9-3 0,-28 15 0,0 1 0,1-1 0,0 1 0,2 1 0,0 0-324,0 2 0,0 0 0,32-10-204,1 4 315,-8 2 1,-12 12 0,-14 3 0,-12 5 0,-7 6-1,-7 7 1,-5 5-500,-6 4 1,-3 1 0,-4 1 0,2 1 262,-2-1 0,-1 5 1,-2-2-1,0-2 358,0-4 0,1-6 0,-1 0 0,0-6 0,5-6 0,1-8 0,0-5-131,-1-2 1,1-8 343,-1-2-52,-3 3 0,3-5 1,-4 5-1,0-1 1,2 1-1,2 2 1,-2 2 706,-1 1 1,-2 6-429,0 3 0,-1 2 0,-2 4 1,-2 3 119,-2 8 1,3 11-409,-4 10 0,0 9-47,-5 4 0,5 9 1,1 8-1,2 5-97,9-33 0,2-1 1,2 4-1,0 0-278,0-2 1,2-2-1,1 36 146,2-11-100,6-4 1,8-5 0,3-2 0,4-7-1,5-9-849,4-9 1,4-2 358,8-5 1,3-1 713,6-7 0,0 0 0,3-4 0,6-2 0,5-2 0</inkml:trace>
  <inkml:trace contextRef="#ctx0" brushRef="#br0" timeOffset="112">12968 12368 8103,'-13'-18'0,"-4"4"0,0-3 0,-4 8 6,4 5 1,-4 4-1,2 6 1,-1 5 996,-2 5 0,-2 6-657,-2 0 0,2 2-51,3 1-258,-3 1 0,9 1 1,-2 1-1,5 2 1,3-3-41,5-5 0,2 1 103,2-6 0,2 0-355,2-4 0,7-6 92,6-3 0,6-3 0,-2-2 0,4-5-116,0-6 0,1-3 161,-1-6 0,-4 1-48,1-1 204,-7-9 1,5 9-1,-6-9 1,0 3-1,-2 2-20,-1-1 0,-5 1 302,-2-1 1,-3 7-8,-1 2-175,0 8 1,-5 3 0,-4 8-1,-2 4 1,-3 6 49,-3 8 0,2 6-309,-2 3 0,8 0 107,0 5-30,6-6 1,-2 3 0,5-5 0,1-1 0,2-1-225,1-2 0,10-1 125,-1-8 0,8 1-31,0-10 100,4 0 1,1-5 0,3-5-1,1-7 1,-1-8-126,2-7 0,-4-1 116,3-5 0,-9 5 147,-4-5-22,-2 5 0,-7-2 0,-1 7 0,-1 3 353,-3 4-197,-2 8 1,-7 9-107,-2 9 1,1 6-1,0 4 1,1 2-45,3 6 1,-2-1-13,0 3 0,1-2 55,4-1-138,6-6 1,-2 4 0,7-5 0,3 0-1,2-5-8,2-4 1,7-7-76,4 1 0,2-4 113,-1-4 74,-3-9 0,4-3 1,-5-6-1,-2-5 1,-3-4 126,-4-2 0,-4-4 6,-5 3 1,-2 3-110,-6 1-42,0-2 0,-1 11 1,-4 1-1,-3 8 1,-3 8-446,-2 3 0,0 1-58,0 0 1,1 7-995,-1 6 1026,6-1 0,1 11 0,6-5 432,0 2 0,45 18 0,-16-14 0,-1-1 0</inkml:trace>
  <inkml:trace contextRef="#ctx0" brushRef="#br0" timeOffset="113">13682 12572 8103,'0'-12'178,"-4"3"-178,-1 1 1048,1-1-798,10-4 1,-2 2-1,7 1 1,3 0-1,2-2 107,2-4 0,1-1-288,2 4 0,3-1 0,-2-2 0,0-1 240,-1 2 0,-4 1-795,-8 1 1,1 0 289,-6 0 1,-1 6 0,-7 3-110,-5 3 1,-8 6 176,-4 4 111,-3 8 0,-2-2 0,1 7 0,-1 0 0,2 2-28,3 2 1,3 4 23,5-1 0,4 0 16,1-8-133,5 3 0,-3-4 1,6 4-1,0-3 1,2-4-943,2-3 1,3-5 680,6 0 1,5-7 398,3 3 0,-2-4 0,5-7 0,13-29 0,10-13 0</inkml:trace>
  <inkml:trace contextRef="#ctx0" brushRef="#br0" timeOffset="114">13873 12483 8103,'-7'-13'128,"-4"1"123,4-1 0,-2 2 175,1 2-261,5 3 1,-9 2-1,4 0 1,-3 1 68,-2 2 0,4 5-22,1 0-146,-1 6 1,-3-1 0,-1 6-1,0 2 1,2 0-2,2 2 0,2-5-32,3 3 0,2 1-291,-2-1 118,3 0 1,6-8 0,4-1 0,2 1 0,3-2-198,3-3 1,3-3 170,6-1 1,-1-5 89,1-4 0,-2-3-112,-3-5 230,3 2 0,-10-9 0,3 3 0,-2-4 0,-3-4 257,1-1 0,-6 1 202,-3 3 1,-2 6-42,-2 3-235,0 3 0,-6 3 1,-2 2-1,-4 5 1,0 6 236,-1 6 1,0 6-247,0 12 0,5 1-147,-1 2-35,7 4 1,-8 7-1,4 2 1,0 5 0,1 4-366,2 4 1,-3 9 272,4-28 0,0 0 0,-1 2 0,2-1-815,0 1 1,2 1 880,-1-1 1,0 0 0,0 1-1,0-1 1,0-1 0,0 1 0,0-1-1,0 0 1,0 32-25,0-4 0,5-1 25,4-13 0,-2-3 0,0-10 0,0-2 421,0-7-492,-4 1 123,3-16-37,-6-1 0,-2-7 1,-2-6-1,-5-2 0,-3-3 310,-5-8 0,-3-1-144,-6-7-143,1-1 0,4-3 0,1-2 0,0-1 0,3-4 650,3 0 0,4 3-1846,10 0 1,1-4 102,3-1 569,4-3 0,11 3 0,7 0 477,7-1 0,19-4 0,12-4 0,-19 11 0,1 0 0,0 1 0</inkml:trace>
  <inkml:trace contextRef="#ctx0" brushRef="#br0" timeOffset="115">15008 12215 8071,'0'-24'-67,"0"3"1,0 4-698,0 3 896,0 1 1,6 6 0,2 3 0,3 1 387,2-1 0,4 2-401,0-2 1,10-2 0,-1 1 0,2-2-40,3-3 0,-4 3-743,3-2 344,-3 6 1,-3-2-1,-4 6 1,-8 3 318,-6 5 0,-50 25 0,-13 7 0</inkml:trace>
  <inkml:trace contextRef="#ctx0" brushRef="#br0" timeOffset="116">15046 12305 8071,'-10'12'79,"-2"1"1,2 0 202,5 0 1,4-5-27,1 1-20,6-1 0,2-1 1,9-1-1,6-2 1,7 0-252,8-1 0,4-1 1,8-4-1,1-2-810,6-4 0,5-5-455,6-4 1254,3 3 0,-25-10 0,5-10 0,2 0 0,3-1 0,0 0 1,0 0-1</inkml:trace>
  <inkml:trace contextRef="#ctx0" brushRef="#br0" timeOffset="117">16321 11616 8071,'7'-25'-5,"6"-1"1,1 1 4,8-1 0,-1 6 471,4 3 1,5 5-1,1 3 1,0 5 155,1 2 0,2 2-262,-5 0-247,-5 0 0,-2 6 1,-8 4-1,-3 6 1,-1 5-1,-3 3 1,-3 3 173,-2 3 1,-9-2-204,-6 6-172,-5 6 0,-4-5 0,1 3 1,-2-1-1,-1 0-200,-1 1 0,-4-1 0,3-2 0,3-2-355,3-2 1,-1 3 225,4-4 0,0 4-87,4-4 0,6 4 1,3-5 498,2 0 0,25 15 0,5 2 0</inkml:trace>
  <inkml:trace contextRef="#ctx0" brushRef="#br0" timeOffset="118">16538 12700 8071,'-20'0'615,"2"0"-430,5 0 0,-4 4 403,0 1-384,0 4 0,4-3 0,2 4 1,1-3 329,2-1-491,5-2 0,4-4 1,10 0-1,8 0-119,5 0 1,-1 0 191,6 0 0,-2 0-227,-1 0 0,-1 1 0,-1 2 1,-2 3-240,-5 1 0,-3-3 262,-1 5 1,-6-1 0,-3 5 149,-3 5 1,-6-3 0,-7 3 0,-6-1 0,-9 0 261,-4-1 1,-3-4 511,-4-3-555,-1-3 1,2-6-1,3-2 1,5-2 0,3-6 593,5-6 1,4-3-202,8-7-625,4 1 1,6-5 0,5 0 0,8 2 0,10 2-671,9 5 0,4 0 175,1 8-241,6-3 0,-6 15 1,2-2-1,-6 7 687,-3 9 0,-13 34 0,-6 14 0</inkml:trace>
  <inkml:trace contextRef="#ctx0" brushRef="#br0" timeOffset="119">11387 14166 8048,'-15'-18'-3,"1"-2"1,0 0 0,6 3-394,5 3 355,6 7 1,22 1-1,11 6 1,13 0 0,16 0-1,-25 0 1,2 0-1,8 0 1,3 0 112,5 1 1,4-2 0,-14-1 0,3-2 0,0 0 23,5 1 1,0-1 0,2-1-179,5-2 0,1-1 1,2 1-1,4 2 0,1 0 1,0 0-1,-15 0 1,1 0-1,0 0 0,0 0 1,0 0-1,0 1 1,0-1-1,0 1 0,0-1 1,-1 2-1,1-1 0,0 0 205,0 0 1,0 1-1,0-1 1,0 1-112,-1 0 1,0-1 0,0 1 0,1 0 0,2 0 0,1 0 0,0 0 0,-1-1 0,0 1 0,-1 0 0,1-1 0,-1 0 0,0 0 0,1 0 0,-1 0 0,1-1 0,-2 0 0,0 0 0,0 0 0,0-1 0,-1 0 0,1 0 0,-1 0 0,0 0 0,0 0 0,0-1 0,0 1 0,0-1 37,0 1 0,0 0 1,0-1-1,0 1 1,0-1-1,-1 1 1,1 0-1,-1-1 1,16-1-1,-1 0 1,-1 0-1,-3 1 1,0-1-1,-1 1 46,-2-1 1,0 1-1,-1 0 1,-4 2 0,-2 0-1,0 0 1,-3-1 0,0 1-1,-1 0 1,20 0 0,-1 0 113,-6 3 0,-1 0 0,-7 1 0,-3 1-415,-8 0 1,-2 0 409,-4-1 1,-2 2-1,24 0 1,-14 3-1455,-12 5 702,-17-4 1,-26 5 0,-14-5 0,-13-3 0,-13 0-20,-12-2 0,-12 0 0,29 0 1,-2 1-1,-4 0 0,-1 1 566,-2 0 0,-1 0 0,-4 3 0,0 0 0,4-1 0,0-1 0,-1 4 0,-1-1 0</inkml:trace>
  <inkml:trace contextRef="#ctx0" brushRef="#br0" timeOffset="120">12432 14396 8048,'-61'-4'-83,"6"-1"1,10 3-504,8 0 1,13 4 593,11 2 0,7-1 1,13 4-1,10-2 345,12-2 0,13-1-115,9-2-130,17 0 1,-29-1-1,2 0 1,5-1 0,3-1-1,2-2 1,1-2 0,5-1-1,2-1-1155,5 0 1,3-2 1084,-16 3 1,1-1 0,2-1 0,3 1 0,2 1 0,0-1 0,6-2 0,1 1 0,0-1-1,2 1 1,-1 0 0,1 1 0,1-1 0,1 0 0,-1 1 0,2 0 0,-1 1 0,0 0-1,0 0 1,0 1 0,0-1 3,-2 1 0,-1-1 0,1 0 1,-2 1-1,0-1 0,-1-1-826,-4 1 1,0-1 0,-1 1 780,0-1 1,0 1 0,0-1-1,0 1 1,1-1 0,-2 1-1,-2-1 1,0 1 0,-1-1-1,-1 1 1,-1-1 0,-1 1 0,-4 0-1,0 0 1,-1 0 79,18-3 0,-1 1 0,-4-2 0,-1 1 1,-5 2-1,-1 1 0,-3 0 0,-1 2 56,-4 1 1,-2 0 0,-6 0 0,-2 0 183,28 1 0,-15-5-136,-2 5 1,-12-5-1,-6 5 303,-7 1 1427,-9 2-2785,-7 1 1451,-6 0 1,0 1 0,0 4-1904,0 3 1,-2 3 1476,-2 2 0,-3 6 0,-6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3T01:20:43.978"/>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definitions>
  <inkml:trace contextRef="#ctx0" brushRef="#br0">12981 5253 8463,'0'-8'-651,"0"-1"0,-2 1 0,-1-1 416,-1 1 1,0 4 257,4-5-23,0 6 1,1-7 0,3 6 3,5 1 1,2-2-1,2 0-5,0 1 0,0 4 1,-1 0 0,1-6 0,-4 5 1,-1-3 19,2 2 1,-3 2 1,2 0 0,-1 5 0,5-1 15,0-1 1,-1 2-13,1 0 0,0 0 5,0 0-27,-1-4 0,5 6 1,2-4-1,1 3 1,2-1-13,2 1 1,3-2 10,3-4 1,-2 2 0,6 0-1,2 3 22,1-3 1,2 0-2,4-2 1,1 0 26,2 0-40,4 0 1,-9 0-1,6 0 1,2 0-1,4 0-5,2 0 1,-4 1-5,-4 4 0,1-4-1006,7 3 1004,-2 3 0,3-5 0,-5 2 0,0-3 0,0-1-124,0 0 0,5 0 122,-1 0 0,4 0-6,-3 0 6,-1 0 1,2 0 0,1 0-1,0 0 1,-3 0 1,-3 0 0,-1 0 1,0 0 0,5 2-898,-1 2 895,0-3 1,0 5 0,1-6 0,-1 2-1,0 0 310,0 3 1,1-1-313,-5-4 1,4 0 1,0 0 1,5 4-2,-5 0 0,2 1 0,-3-4 0,1 2-1,-1 1 1,7 0 4,-2-4 0,5 2 3,-9 2 43,6-2 0,-3 3 0,4-5 0,-1 0 0,-3 2-43,-1 2 0,3-3-4,-5 4 0,4 0-1019,-3-1 1020,5 1 1,-8-1-1,5 0 1,2-1-1,-1-2 272,2-1 1,3 0-273,-9 0 0,5 0 0,-5 0 0,6 0 0,-9 0 0,4 0 0,-4 2 0,-1 1 0,0 1 0,4 0 0,1-4 0,-1 4 0,-4 1-3,0-1 0,0-4 1,0 1-1,0 2 0,-1 1 51,-4-1 0,4-1-49,-3-2 1,6 1-1,3 3 0,-1-2 1,-4 3 0,0-5 0,0 0 0,0 0 1,0 0 1,-1 0-2,-4 0 1,4 0 0,-3 0 220,2 0 1,1 0 0,-2 0 0,-1 0 0,1 0-222,2 0 1,1-1-1,0-3 0,-5 2 0,1-2 77,0 3 0,5 1 0,1 0 0,-1 0 0,-2 0-77,-1 0 0,-1-5 0,-1 1 0,6 0 0,-7 4 28,7 0 1,-9-1 0,4-2 0,-1-2 0,-1 3-29,0 0 0,2 2 0,-6 0 0,5-1 0,-4-3 0,3 2 0,-3-2 0,-1 2 0,2 2 0,-4-1 0,2-3 0,2 2 0,-1-2 0,-1 3 0,-3 1 1,-1 0-1,2 0 1,1 0 3,1 0 0,1 0-5,-5 0 0,2 0 2,2 0-2,3 0 1,2 0 0,0-2 0,1-1 0,0-1-1,-1 1 1,7 1 0,-3-3 0,1 4 0,-5-3 0,3 2 0,-2 1 0,4-2 1,3-1 1,-1-1-2,-7 5 0,3 0 0,-4 0 0,10 0 0,-8 0 0,3 0 0,-2-1 0,1-2 0,1-1 0,0 0 6,0 4 1,1 0-1010,4 0 1003,-4 0 1,10 0-1,-3-2 1,0-1 0,1-1-203,0 1 0,3 2 204,1 1 1,-1 0 103,1 0-102,0 0 1,-2-2-1,-1 0 1,0-3 0,1 3 26,1 0 1,2 2-3,-10 0 0,5 0-1093,-5 0 1069,11 0 0,-10 0 0,7 0 1,0 0-1,-1 0 235,2 0 1,0 0-248,-1 0 0,-3 0 17,-1 0 0,1 0 0,4 0 0,-1 0-6,1 0 0,-6 0-9,-2 0 1,0 0 1,-1 0 1,5 0 0,-5 0-1,-1 0 104,-2 0 1,-1 0-102,0 0 0,1-4-7,-1 0 0,-5-1 0,0 5 0,-1 0 1,0 0 0,1 0 6,0 0 0,0 0 4,-4 0 1,-2 0-1,4 0 1,-2 0 24,1 0 1,-5 0-29,-4 0 1,-1-4 301,1 0 1,1 0-1,-5 4 1,-2-2-260,-1-2 1,-3 3 236,-3-4 0,6 4-257,-5 1 0,4-4 0,-6-1 1,2 3 119,-1 0 0,3 2-129,1 0 0,4-1-2,-8-4 0,5 4 0,3-3 0,4 2 19,-1 2 1,1 0-18,-3 0 1,-2 0-10,6 0 1,-1 0 0,1 0 0,-5 0-2,-2 0 1,-1 0-4,-1 0 0,-1 0-2,-2 0 1,0-1 0,-5-2 0,-1-1 18,-2 1 37,-1 2 0,0 1-39,-1 0 15,-5 0 1,5-5-29,-4 1 1,-1-2 6,2 2-18,-6 3-13,2-5 2,-5 6-296,0 0 181,0-6-233,0 5 281,0-5-136,6 6 1,-5 2 0,5 1 220,0 1 0,12 17 0,9 0 0</inkml:trace>
  <inkml:trace contextRef="#ctx0" brushRef="#br0" timeOffset="1">27568 5190 8390,'0'-13'-522,"0"0"-522,0 0 957,0 1 288,0 5-223,0 1 0,0 7-526,0 4 502,0-4 1,-2 5 0,-2-5-59,-4 3 1,0-2 103,0 2 0,5-3 0,-3-1 0</inkml:trace>
  <inkml:trace contextRef="#ctx0" brushRef="#br0" timeOffset="2">27695 5215 8390,'0'-13'-1098,"0"1"0,0 3 1024,0 1 1,0 3-229,0-3 681,0 5-300,0-3 1,-1 6-194,-3 0 29,2 6 1,-5-3 84,3 5 0,-9-5 0,-7 3 0</inkml:trace>
  <inkml:trace contextRef="#ctx0" brushRef="#br0" timeOffset="3">11399 5228 8047,'-12'-7'-119,"-5"-3"0,0 4 0,1 1 0,2-1 0,1 3-112,0 2 1,5 1 0,1-2-1,0-1 310,0-1 0,0-2-123,-2 2 0,2 3 0,4-5 0,-3 2 151,-1 0 1,-1-5-69,-5 5 0,5-6 0,-1 3 0,-1-2 91,-1 1 1,-2 4 0,0-3 129,1 1 1,-1 2-170,0 4 29,0 0-128,6 0 0,2 5 0,5 4 1,0 2-1,1 2-101,3 0 0,3-2 71,6-3 1,0 2-1,1-5 1,2-1 10,1 2 0,10-5 80,-2 3 1,5-2 0,0-2 0,5 0-38,6 0 0,9 0-5,5 0 0,11-2-50,2-2 0,-31 3 0,0 1 0,3-3 0,0 0 1,0 1-1,2 0 14,0 0 1,1-1 0,-1 1-1,-1-1-168,-4 0 1,-1 1 0,34 1 190,-2-3-6,-2-3 0,-3 5 0,-9-2 0,-6 3 0,-5-1 33,-4-2 1,3 3-35,-4-4 68,-3 4 1,-14 1 0,-1 0 0,0 0 0,-1 0-10,-1 0-228,-1 0 362,-10 0-576,-1 0 563,-6-6-383,0 5 1,-6-11 211,-2 4 0,-26-26 0,-8-7 0</inkml:trace>
  <inkml:trace contextRef="#ctx0" brushRef="#br0" timeOffset="4">12611 5049 8047,'-7'-7'240,"1"0"1,6 3 0,-1 3-46,-4-4-220,4-2 1,-3 6 0,8-3-963,4 2 987,9 2 0,25-7 0,10-3 0,7 0 0,0-1 0</inkml:trace>
  <inkml:trace contextRef="#ctx0" brushRef="#br0" timeOffset="5">16398 6018 8014,'-13'0'-48,"0"0"1,1 0 0,-1 0 79,0 0-304,6 0 1,3 0-158,8 0 465,3 0 1,10 5 0,1-1 0,2-1 0,4-2 161,5-1-168,-2 0 1,15 0-1,1 0 1,5 0 0,4-1-1,6-2 1,9-1 19,-30 2 0,1 1 0,9-2 0,1 0 0,1 1 0,0 0 0,2 0 0,1 1-39,2 1 1,0-1-1,1-1 1,0-1-1343,4 1 0,1 0 1342,1 0 1,0 0-1,-2 0 1,0 0 0,-2 0-1,0-1 1,0 1 0,-2 0-1,1 0 1,-1 0 0,0-1-1,0 0 1,1 0 0,-1-1 10,0-1 0,-1 0 0,-2 2 0,-1-1-62,-1 0 1,-2 0-1,-4 0 1,0 1-1,0-2 1,0 1-1,-3 1 1,0 0-38,-3 0 0,-1 1 1,33 0 81,-11-2 1,-2-2-37,-6 2 0,-7 0 0,-6 3 0,-7-2 2,-4-2 1,-7 1 20,-3 4 21,-9 0-36,-2 0 1,-7 0 0,-4 0 0,-3 0-1,-5 0 1080,-4 0 0,0 0-1268,-8 0 0,-4 0-211,-9 0 361,-12 0 1,2 4 0,-11 2 0,-4 0 0,-3 1 60,30-4 0,0 1 0,-4-1 0,-1 1 0,-2 0 0,1 1 0,-1 0 0,1 1-864,-2-2 1,-1 0 863,-4 2 0,0 0 0,-2-2 0,0-1 0,-3 0 0,0 1 0,-2-1 0,0 1 0</inkml:trace>
  <inkml:trace contextRef="#ctx0" brushRef="#br0" timeOffset="6">17660 6031 8014,'-44'0'0,"-1"0"0,-2 2 0,0 0-52,0 1 0,1-1 0,1 1 0,1-1-57,1 1 1,1-1 0,2-2 0,0 1 0,-1 2-1,0 0 1,1-1 0,1 1-65,0 1 1,1 1 0,1 0 0,1 0 6,-28 3 1,0 4 99,0-4 123,1-2 0,10 1 0,6-4 0,6 1 0,4 0 66,3 2 0,0-5-1,9 4 0,2-4 243,11-1-117,4 0 0,4 0-20,8 0 1,4 0 9,4 0 1,7-4-134,2-1-47,9 1 0,2 3 1,8-2-1,4-1 1,5-1 73,5 0 0,7 3-66,-1-2 0,8-2-223,-32 4 0,0 0 1,3-1-1,1 1 173,0-1 1,1 1-1,2 2 1,1-1 0,-1-2-1,1 0 1,4 1 0,1 0-15,3 0 0,2 0 0,6-3 0,2 1-28,1 2 1,1 0 0,1-1 0,-1 0-1242,-2 1 1,-1 0 1269,3-1 0,-1-1 0,-2 0 0,-1-1 0,3 1 0,-1 0 0,-2-1 0,-1 0 0,-3 0 0,-1-1 29,-3-1 1,0 1-1,-1 0 1,-1-1-191,-1 1 0,0-1 0,0 2 0,0-1 160,-4 2 1,-1 0 48,0-2 1,-2 0-1,29 1 1,-4-5 0,-5 3-1,-7 0 36,-7-1 1,-2 6-56,-16-3 0,-2 0 526,-7 0-448,-2 1 2363,-12 4-2554,-2 0-195,-5 0-146,0 0 0,6 0 1,4 0 421,5 0 0,29 0 0,12 0 0,6 0 0,0 0 0</inkml:trace>
  <inkml:trace contextRef="#ctx0" brushRef="#br0" timeOffset="7">23526 5980 7959,'-2'-11'-164,"-1"1"0,-1 1-424,1 0 1,-2 1 591,0 0 0,0 5 73,0-1-24,4-3 120,-5 5 131,6-3 3,0-1 53,-5 5-301,3-11 0,-2 11 0,10-3 0,5 2 81,5 2 1,6-4-234,0 0 116,7-1 0,5 5 1,9 0-1,4 0 0,5 0 57,7 0-74,7 0 1,-28 0-1,2 0 1,0 0-1,0 0 1,2 0 0,0 0-1,0 0 1,1 0 9,-1 0 0,1 0 0,-1 0 0,0 0-19,0 0 1,1 0 0,1 1-1,1-2 1,-4 1 0,-1-1 0,-3 0-1,-1-1-81,32-2 1,-4-2-104,0 2 0,-3 1 80,-6-5 1,-6 5 31,-10-1 0,-7-2 0,-2 2-136,-3 1 93,-7 1 1,-9 2-18,-11 0 0,-6 0-180,-6 0 0,-2 0-105,-3 0 288,-3 0 198,-6 0 0,-19 7 0,-9 3 0,-5 1 0,0 0 1</inkml:trace>
  <inkml:trace contextRef="#ctx0" brushRef="#br0" timeOffset="8">23207 6044 7959,'-23'-6'-222,"-1"-2"1,1-2-454,5 1 0,4 4 435,1 5 339,6 0 0,7 1-229,8 3 196,9 3 1,3 1 0,6-3-1,1-1 1,2 1 0,7-2-1,4-1 137,2 3 1,6-4-4,-1 3-97,3-2 0,2-2 0,3 0 0,6 0 0,4-2 0,3-1 0,0-1 68,2 1 0,-1-2 0,2 0 0,-6 1-83,-4-1 0,-7 3-39,1-2 1,2-2 0,-3 2 0,-5 0 41,-5-2 0,-4 5-62,-2-4 0,3 0-15,-2 0 1,-5 1 0,-12 3-9,-1-3 1,-5 2-14,1-2-34,-8 2 77,-4 2 1,-6-4-88,-3 0-244,2 0 18,-9 4 1,8-5-349,-6 1 0,5 0 149,-4 4 1,5 1 475,-1 4 0,-20 13 0,-5 9 0</inkml:trace>
  <inkml:trace contextRef="#ctx0" brushRef="#br0" timeOffset="9">10787 6669 7911,'-7'-6'-416,"-3"3"1,5-5-212,-2-2 661,4-1 1,-3 2-1,6 1 1,2-2-1,2 0 1,4 1 157,4 5 1,0-2-12,1 2-143,0-6 0,1 9 0,2-5 0,2 2 0,2 0 150,3 1-162,1 1 1,7 2-1,3 0 1,4 0 0,6-1-1,7-2 1,7-1-16,4 1 0,8 2 1,-33 0-1,1 2 1,2-1-1,1 0 1,1 0 1,1 0 0,2-2 0,0-1-922,-2 1 0,-1 0 910,2 0 1,0 0-1,4 1 1,1 2-1,0-1 1,1 0-1,0-1 1,0 0-1,-1 0 1,-1 0-23,-2-2 0,0 1 7,1 0 1,1 0-1,-2 2 1,0 0-1,1 0 1,1 0 0,-3 0-1,0 0 1,-3 0-1,0-1 1,-2-1 1,-1-1 0,-1 2-1,-1 0 1,0-3 0,0-1-1,32-3-185,-3 0 0,-5-3 218,-10 3 1,-6-2-22,-3 1 1,-8-1 0,-5 6 0,-7 0 7,-5-2 0,-7 5-324,-1-4 182,-6 4 358,2 1 0,-6 0 1,-3 0-1,-5 0 1,-4 0-916,-4 0 762,-2 0 0,-31 5 1,-11 1-1,-5 1 1,0 1-1</inkml:trace>
  <inkml:trace contextRef="#ctx0" brushRef="#br0" timeOffset="10">11195 6669 7911,'-25'-2'0,"-1"0"0,1-3-258,-1 2 1,7-2-1,2 1 583,2 1-307,8 1 0,3 4 1,8 1-103,5 1 1,2 4 141,2-3-59,0 4 0,5-3 0,3 3 1,5-5-1,4-1 0,4 0 1,4 1 100,4-1 1,4-2 0,6-1 0,3-1-26,5-4 1,-25 4 0,2 0-14,1-3 1,1-1-50,3 1 1,1 0-1,-2-1 1,1 1-1,3 0 1,-1 0 0,2-1-1,-1 0 1,1 0-1,0 0 1,1 0 0,0 0-1,-2 1 1,0-1 26,-1 0 0,-1 0 0,-1 2 1,-1-1-55,0 0 1,-1 0 0,-1 2 0,0 0 0,1-2 0,-1 0 0,-1 1 0,-2-1 17,32-3 1,2 3-280,-2-4 0,0 0 296,-5 0 5,-5-3 1,-1 8 0,-7-4 0,-2 1 0,-4 2-9,-5-2 1,-5 5 8,-12-4 0,-4 4-173,-5 1-273,0 0 84,-6 0 1,3 1 478,-6 4 0,17 2 1,0 6-1</inkml:trace>
  <inkml:trace contextRef="#ctx0" brushRef="#br0" timeOffset="11">1339 14919 7919,'-7'-13'65,"-5"0"0,4 0 0,-3 2 0,-2 3 299,0 3 1,6 7 0,3 6-1,2 9-16,2 6-250,0 8 1,0 7 0,0 9 0,0 4 0,0 4-16,0 5-101,0 2 0,0 6 0,0 0 1,0-3-1,0-5 0,0-11 0,0-9-125,0-9 207,0-15-16,0-5 0,0-14 0,0-5 0,0-9 0,0-7 0,-1-7 1,-2-6-14,-1-4 0,-5-9 0,4 1 0,-1-7-77,0-2 0,2-4 0,3 0 1,-2 6 73,-1 7 0,-1 13 21,5 2 29,0 12 1,2 9-1,3 10 1,7 6 58,3 5 1,4 9 0,-2 5 0,4 2 60,3 1 0,3 5-204,3 0 0,1 4-197,3-5 0,1 5 1,-3-4-1,-1-1-135,0-3 0,1-1 443,-6-4 0,-3-3-205,-11-5 116,-5-6 0,-2 3 0,-10-4 355,-3 1 0,-10-3-149,-8 4 1,-1-3-122,-7 3 1,0 2 0,-4 6 0,0 2 74,-1 2 0,1-3-248,0 4 0,1 0 15,3 5 0,3-2-122,5-3 1,2 2 0,3-6 0,5-1-732,7-2 1,4-7 220,10-3 0,7-4 685,10-4 0,5-25 0,8-19 0,0-1 0,4-5 0,1 0 0,-1 0 0</inkml:trace>
  <inkml:trace contextRef="#ctx0" brushRef="#br0" timeOffset="12">1696 14842 7986,'-9'-13'0,"1"1"0,5 3 1553,-1 1-957,2-1 1,2-4 0,2 1-48,2-1 0,3 0-744,6 0 1,5-1 0,4-1 0,3-4-413,5-1 0,-2-1-167,6-4 510,-6 5 1,8-4 0,-5 2 0,0-2 0,0 0-1920,-2 3 2183,-2 3 0,-25 5 0,-4 0 0</inkml:trace>
  <inkml:trace contextRef="#ctx0" brushRef="#br0" timeOffset="13">2027 14472 7986,'-12'0'0,"-1"0"0,0 5 538,0-1 1,5 6-150,-1-2 1,7 1 0,-3 2 0,4 3 271,1 0 0,1 6-204,4 2 0,2 6 95,5 2-446,7 5 1,-4-7-1,5 6 1,0 2-1,-2 1 47,1 1 1,4-4-719,-2 0 0,-1-1-127,1 1 1,-4-3-149,4-6 1,-4-5 0,3-3 839,-2-3 0,16-35 0,0-9 0</inkml:trace>
  <inkml:trace contextRef="#ctx0" brushRef="#br0" timeOffset="14">2486 14880 7986,'-7'6'30,"2"1"-150,5 6 1,0 0 852,0-1 0,0 1 0,0 1 0,1 2-132,3 1 1,-2 6-512,2-2 1,3 3-1,2 1 1,1 0 211,-2-4-302,3 3 0,19-4 0,11 5 0</inkml:trace>
  <inkml:trace contextRef="#ctx0" brushRef="#br0" timeOffset="15">3047 14205 7948,'-8'0'182,"-1"-2"370,0-2 1,3 1-1,3-4-345,6 1 0,5-4 0,8 1 0,4-7-707,4-5 0,-1 1 227,6-1 1,2-3 0,-1-3 0,-1 3-117,-2-1 0,-2 7 294,1 1 95,-7 3 0,-17 29 0,-11 8 0</inkml:trace>
  <inkml:trace contextRef="#ctx0" brushRef="#br0" timeOffset="16">3226 14345 7948,'-13'6'2713,"6"-5"-1730,2 5-399,5-6-548,0 0 0,9 0 0,6-2 0,2-2 0,2-5 1,1-3-1,4-4-1115,5-1 1,-1-6 0,6 2 1078,1-3 0,4-13 0,5-8 0,3-3 0,1 0 0</inkml:trace>
  <inkml:trace contextRef="#ctx0" brushRef="#br0" timeOffset="17">4042 13299 7949,'0'-18'0,"0"4"0,0-3 393,0 3 0,-4 5 0,-2 2 0,0 3 0,1 7 0,1 8 1076,-2 9 0,3 5-784,-5 5-607,5 3 0,-4 10 0,4 6 0,-3 4 0,0 6 0,1 0 0,2-1-134,2-1 0,1-3 1,0-8-1,1-6-934,3-9 309,-2-7 470,9-17 1,-10-4 0,4-11 0,-4-11-29,-1-8 1,0-9-1,0-10 1,0-3-17,0-8 0,0-8 42,0-3 0,0-4 185,0 4 0,1 1 1,4 7-1,2 8 809,0 8-604,4 13 1,-4 18 236,6 9-284,0 8 1,1 13 0,3 9 0,3 2 0,1 2 199,0 0 1,-1 4-330,1-5 1,3 5 228,-2-4-398,2 5 1,-3-8-1,-1 2 1,-2-5-1,-2-4-190,-2-2 0,2-1 11,-4-4 108,4 0 191,-15-6 1,4-2 337,-10-5 0,-3 0-125,-9 0 1,-1 0 314,-4 0-321,-7 6 1,7 1-1,-9 6 1,1 0 0,-1 1-62,-1 3 0,3-3-24,-1 3 0,5 1-337,4-1-262,2 6 1,7-9-1,0 3-847,4-3 1,9-2 311,12-4 0,2-5 1060,11-11 0,14-39 0,5-17 0,-9 15 0,1 1 0,-1-1 0</inkml:trace>
  <inkml:trace contextRef="#ctx0" brushRef="#br0" timeOffset="18">4488 13121 7950,'0'-13'0,"0"0"0,-1 1 0,-3-1 0,2 0 789,-2 0 1,3 5 0,1-1-1,1-1 76,3-1 1,5-2-779,8 1 0,-2-1 1,7 0-1,0 0-781,2 1 0,3-1 461,3 0 0,-2 0 0,5 2 0,-2 1-615,-3 2 1,-1 0-1083,-1 0 1930,-6-3 0,-13 9 0,-9-3 0</inkml:trace>
  <inkml:trace contextRef="#ctx0" brushRef="#br0" timeOffset="19">4743 12955 7950,'-12'0'135,"0"1"-39,4 4 1,-2-2 548,6 5 1,-1-4 70,5 5-527,0 5 1,0 2 0,0 6 0,2 4 0,1 3-29,1 4 1,6 5-124,-2 5-534,4-1 1,0-3-1,1-1 1,0-1 0,1-3-1535,3-5 2030,-3-2 0,22-13 0,-2-2 0</inkml:trace>
  <inkml:trace contextRef="#ctx0" brushRef="#br0" timeOffset="20">5075 13363 7950,'0'-18'4,"0"2"0,0-5 0,1 0 380,4 1 1,-4 1 0,5 7 0,-1-1 193,4 0 0,1 5 0,0 0 0,-2 3-24,2 2 1,1 2-393,2 1 0,0 5 0,-2 4 0,-1 3-25,-1 5 0,-7-1 1,4 5-1,-2 3-248,1 5 1,-1-2 0,-6 4-1,0-1-50,-3-1 1,-3 1-1,4-4 1,-1-2 150,0-3 0,3-3 0,-2-5 0,3 0 567,1 0-197,0-6-299,0-2 0,1-6 0,5-3 0,5-5-528,5-2 350,6-8 0,-2 4 1,6-6-1,-1-1 1,1 1-1846,-1 0 1480,1 5 0,-1-6 0,1 5 1,-1 0-1,-1 0-1968,-2 0 2450,-4 0 0,-5-2 0,-1-1 0</inkml:trace>
  <inkml:trace contextRef="#ctx0" brushRef="#br0" timeOffset="21">5687 12789 7950,'-7'-5'0,"-3"-2"723,6-6-520,-1 0 0,5 0 0,2 1 1,4-1-1,5 0 309,4 0 0,4 0 0,-2 1 1,4-1-961,3 0 0,-3 2-364,1 2 1,-2-1 359,1 6-571,3 0 1023,-10 4 0,-13 40 0,-9 9 0</inkml:trace>
  <inkml:trace contextRef="#ctx0" brushRef="#br0" timeOffset="22">5789 12981 7950,'-7'-6'1420,"-4"4"1,9-5-838,-2 3 1,2 1-316,2-5 0,2 4 1,2-5-1,6-1 33,6-1 1,1-2-291,8 0 1,-1-4 0,9-1 0,-1-2-2236,1-3 2224,1-1 0,8-6 0,5-5 0,4-2 0,0-1 0</inkml:trace>
  <inkml:trace contextRef="#ctx0" brushRef="#br0" timeOffset="23">6631 12126 7950,'-6'-13'0,"-1"5"0,-6-1 525,6 7 0,0-4 1,4 7-1,-1 4 0,1 5 235,2 5 0,-1 6 1,-1 9-1,-2 4-87,-2 3 1,2 8-690,-3 6-18,-1 0 1,1 16 0,1-3-1,1 1 1,3-3-660,2-7 438,1-5 1,0-17 0,0-5-556,0-5 618,0-11 1,0-9 0,1-10 0,2-7 0,1-6-21,-1-7 0,3-4 1,-1-9-1,1-2 76,0-5 1,4-7-5,-2-1 0,4-6-1310,0 2 1469,1 2 0,0-4 1,-2 7-1,-1 5 1,-1 7 652,0 11 1,-1 9-140,0 13-366,1 3 0,3 12 1,1 4-1,1 4-21,3 3 0,-1 4-62,5-4 1,-5 6-182,1-2 1,1-1 0,0 0 0,1 0 373,-1 0 0,4-3-562,-5 4 0,1-5-130,-1 1 284,-3 2 0,6-6 0,-6 1 1,0-5-1,-4-2-492,-3 0 593,3-4 1,-10 2 326,0-5-308,-5 6 0,-14-3 1,-4 5-1,-5 2 1,-6 2 372,-3 0 1,-2 5-85,-4 0 1,-1 10 303,-3-1 1,4 2 0,4-1 0,2 1-156,3 2 1,3 0-515,6-4 0,9-7-497,3-2 0,9-2 1,3-4-776,8-3 1,3-3-609,11-10 1967,0-2 0,24-29 0,9-14 0,-14 15 0,-1 0 0,0 0 0</inkml:trace>
  <inkml:trace contextRef="#ctx0" brushRef="#br0" timeOffset="24">7115 12101 7950,'-13'-6'0,"1"-2"0,3-2 1179,1 1-40,5-2 0,-2 4 0,10-6-560,3 0 0,8 0-359,1 1 1,7-1-1,0-1 1,6-3-225,2-4 1,2 1-311,5-2 1,-1 3 0,-1-4-1,-2 2-442,-1-2 0,-3 5-190,-1 1 0,-2 2 0,-11 4-183,-1 3 1,-8 3 1128,-3 10 0,-49 36 0,15-14 0,1 1 0</inkml:trace>
  <inkml:trace contextRef="#ctx0" brushRef="#br0" timeOffset="25">7383 11897 7950,'-13'0'871,"0"0"0,5 0 219,-1 0-285,6 5 0,-2 4-263,5 8 1,4-2 0,0 7 0,1 0 269,0 2 1,1 8-577,2 2 0,4 2-201,-4 3 0,4-1 0,0 0 0,0 0-825,-4 1 1,4-2 400,-4-3 0,-1-3-2049,2-6 1186,-1-5 1252,5-2 0,5-16 0,2-4 0</inkml:trace>
  <inkml:trace contextRef="#ctx0" brushRef="#br1" timeOffset="26">15543 8492 28412,'-7'-5'-2413,"-4"3"0,3-4 1820,-4 1 1,-1 2-1,1-4-175,-1 1 766,0 2 0,5 2 793,-1-2-1060,6 3 401,-2-5 0,6 6 0,5 0 0,7-1 1,9-2-1,11-1 0,11-1-47,8 0 0,9 2 0,-25 0 0,0-1 1,5 0-1,0 1 41,4-1 1,1 1 0,1 1-1,1-1 1,0 0 0,0-1 0,-2 1-1,-2 1 111,-2 0 1,-2 1 0,25-5 985,-10 2-875,-8 0 0,-20 4-448,-6 0 240,-11 0 1,-10 0 0,-8 0 0,-4 0-369,0 0 0,-1 0-140,0 0 217,-5 5 0,-2-2 0,-6 4 0,-1 0 0,-2-1 121,-5 0 1,-3 4 30,-1-2 1,-9-4 0,-13 0-1,-2-1 1,-5 2 0,0-1 0,0 0-1</inkml:trace>
  <inkml:trace contextRef="#ctx0" brushRef="#br1" timeOffset="27">15416 8594 28412,'-18'0'0,"-1"-1"-1132,-2-3 1,-2 2 0,6-2 300,2 2 997,6 2 259,3 0 0,21 0 1,3 0-118,3 0 1,8 0-139,5 0 1,8 0-83,5 0 1,8-4 0,6-1 0,4-1 62,3 0 1,-29 1 0,0 0-27,-1 1 0,1 0 0,3 0 0,1 1 261,-1-1 0,1-1-395,-2 1 0,0 0 1,-1-1-1,-1 1 1,28-3-1,-12 0 1,-11 1-200,-9 1-137,-3 0 306,-18 5 0,-9 0 1,-13 0-269,-3 0 0,-2 0 44,0 0 0,0 0-24,1 0 17,-1 0 1,0 0-1,0 2 266,1 2-8,4-2 1,31-2 0,13-8 0</inkml:trace>
  <inkml:trace contextRef="#ctx0" brushRef="#br1" timeOffset="28">17711 8492 8624,'0'-13'-186,"0"1"1,0-1 0,2 2 120,2 2 1,3 2-1,6 4 1,-1-1 157,1 1-68,11 2 0,-1-4 0,11 1 0,1 1 0,4 2-1,3 1 0,6-4 0,5-1 1,-5 3-103,-3 0 1,-2 2 18,-5 0 1,0 0 1,-7 0-1,-4 0 1,-5 0 0,-4 0-1,-2 0-538,-2 0 1,-7 2 334,-3 2 0,-4 1 257,-4 4 1,-3 2 3,-6-9 0,-25 5 0,-10 3 0,-5-3 0,1 0 0</inkml:trace>
  <inkml:trace contextRef="#ctx0" brushRef="#br1" timeOffset="29">17711 8594 8624,'-17'-5'-3,"0"-4"1,-4-2-841,4-2 1,0 4 38,4 1 1409,6 5 1,-1-3-278,8 6-283,8 0 0,12 0 1,7 0-1,4 0 0,6 0 1,5 0-1,4 0 99,2 0 1,6-4-130,1 0 0,6-2 1,-3 3-1,1-2-38,1-2 1,-6 2-2,1-3 0,-4 1-71,-4-2 74,-9-2 0,-12 10 0,-9-5 1,-5 0-196,-3-2 192,-4 2 1,-10 0-206,-4 6 96,-2 0 0,2 0 1,1 0-1,-2 0 1,-1 2-225,-2 2 1,4 3 355,1 6 0,-1 17 1,-3 4-1</inkml:trace>
  <inkml:trace contextRef="#ctx0" brushRef="#br0" timeOffset="30">13312 10507 8542,'14'-2'-220,"2"0"0,2-4 1,3 0-1,6 1 0,7 2 1,7 0-1129,6-1 1348,8 2 0,0-1 0,5 1 0,8 2 0,-1 0 0</inkml:trace>
  <inkml:trace contextRef="#ctx0" brushRef="#br0" timeOffset="31">13006 10418 8501,'-6'-9'-293,"-2"1"0,-3-1-1642,-2 2 1959,6-4 1,4 8-1,10-4 327,6 1-341,2 2 1,4 2-1,3 0 1,5-3-1,4 1 105,2-2-81,1 5 1,10-9 0,3 6 0,2 0 0,4-1 86,2 1-111,3 0 1,7 4-1,2 0 1,1 0 0,0 0-1,1 1 1,-33 0-1,1 1-5,0 0 1,1 0-1,4 1 1,1 0-46,-1-1 1,1 0 5,2-1 0,0 0 1,-2 2-1,-1-1 0,5-1 1,0-2-1,1 1 1,2-1-1,0 0 0,0-1 34,1 0 0,0 0 6,-3-3 1,0 0 0,2 3-1,0 1 1,-3-3 0,1 0-1,0-1 1,0 1 0,1 0 0,0 0 4,-1-1 1,0 1-1,2 2 1,-1 0-1,-2-2 1,0-1-1,-1 1 1,0 0 0,-1 0 0,0 1 0,0-2 1,-2 0-231,0 3 1,-1 0 0,0-3 0,-1 1 233,-3 2 1,0 0-11,0-3 1,1 0-1,-1 4 1,0 0-1,0-1 1,1-1-1,-2 1 1,1 0 0,-2-1-1,0 1 40,32-1 1,-7 2-207,-2 1 0,-5 0 145,1 0 0,-9 0 0,-7 0 0,-5 0 12,-2 0 0,-8 0 5,-7 0 0,-7 0 304,-2 0-260,-5 0 1,1-4-1,-7-2 1,-2 0 499,-2 1 1,2-1-633,-3 2 7,-1 2-193,-3-3 272,-1 5 0,11-6 0,4-1 0</inkml:trace>
  <inkml:trace contextRef="#ctx0" brushRef="#br0" timeOffset="32">18463 9589 8260,'0'-13'14,"2"-4"0,1 0 0,1 1 0,-1 1 0,-2-1 205,-1-1 1,0 0-1,2 4 1,0 1 549,3-1-514,-1 0 0,-4 0 0,0 1 498,0-1-714,0 6 0,0 3 0,0 8 1,0 6 151,0 5-209,-6 5 1,-1 11 0,-4 3-1,1 5 1,1 2 0,1 3 0,1 0-83,3 0 1,-2-2 0,2-4-1,1 1 113,1-1 1,10-6 116,4-2-110,1-3 0,11-7 0,-3-5 0,3-5 0,3-7-191,3-6 193,-3-4 1,6-11 0,-5-3 0,2-5 0,-3-4-107,-5-4 1,1-2 0,-5-3 0,1 1-439,-1 0 1,-2 0 410,-8-1 1,2 2-27,-6 3 256,6-2 1,-8 14 0,2 1-1,-3 5 884,-1 4-669,0 5 0,0 2 86,0 10-371,-5 7 1,2 4-1,-4 5 1,0 2 0,0 2 102,-3 5 0,3-1-70,-2 5 0,2-2-187,-1 2 73,-4 3 0,11-10 0,-3 4 0,1-1 0,0 0-397,-1-2 1,-1-3 199,5-3 0,5-4-1153,-1-5 945,6 5 0,-3-8 1,6 1-1,1-3 437,3-6 0,42-23 0,-21 7 0,-1 0 0</inkml:trace>
  <inkml:trace contextRef="#ctx0" brushRef="#br0" timeOffset="33">19203 9908 8237,'0'-13'-58,"-1"0"383,-4 0 0,3 2 1464,-7 2-1497,6 4 1,-2 6-1,5 3 1,0 6 7,0 6 1,-5 2-402,1 4 1,0 2 0,4-2 0,0 5-634,0 3 0,0-2 215,0-6 219,-6 2 0,5-4 0,-4 4 1,4-3-1,1-4 0,0-3 0,0-1 300,0 0 0,0-1 0,0-50 0,0-13 0</inkml:trace>
  <inkml:trace contextRef="#ctx0" brushRef="#br0" timeOffset="34">19165 10010 8225,'0'-13'-239,"0"-4"145,0 0 0,0-2 0,0 4 0,0-4 952,0 0 0,0 3-392,0-1 0,5 4-77,4 5-266,2-4 0,6 7 1,0-4-1,0 5 1,0 3 165,0 1 1,5 0-169,-5 0 1,0 4-273,-5 0 68,1 12 0,-2-8 1,-2 9-1,-5-1 0,-2-1-478,-2 2 0,-6 5 372,-3-5 1,-2 4 46,-2-4 126,1 5 1,-1-7-1,0 3 1,0-2 216,1-4-12,4 4 0,-1-13-49,4 5 0,2-3-24,8 3 0,2-5-54,6 1 0,-1-1-14,1 1-23,0-2 0,1 8 1,2-5-1,-1 2 0,-2 3 134,-3 2-95,-2 0 0,-1 1 26,-2 0 67,-4 0 0,-7-5 0,-2 1 0,-5-1 0,-4-1 51,-4-3 0,-3 2-206,-2-2 0,1 2 113,-1-2 0,5-2-495,0 2 1,5-3 0,-1-2 0,4-3-818,5-5 1,-2-2 1196,6-2 0,26-18 0,14-7 0,3-4 0,0 0 0</inkml:trace>
  <inkml:trace contextRef="#ctx0" brushRef="#br0" timeOffset="35">19841 9627 8225,'0'-20'637,"0"3"-192,0 3 0,5 6-54,4-1 1,2 6 0,3-1 0,2 3-506,1 1 1,4 0-146,-4 0 1,6 0 0,-2 1 0,3 3 77,2 5 181,-1-4 0,6 24 0,2-1 0</inkml:trace>
  <inkml:trace contextRef="#ctx0" brushRef="#br0" timeOffset="36">19930 9844 8225,'-13'-7'-193,"5"-3"-259,-1 6 361,6-1 1,-1 1 0,8 0 0,5 1-1,3 2 1,7 1 335,6 0 0,2 0 0,7 0 0,2 0-606,1 0 361,1 0 0,6-10 0,7-3 0,3-1 0,1 0 0</inkml:trace>
  <inkml:trace contextRef="#ctx0" brushRef="#br0" timeOffset="37">20593 9295 8225,'8'-29'192,"1"-1"1,-3 0-74,6 5 1,-2 5 0,9 3 0,-1 3 331,3 1 1,3 2 301,2 2-574,-1-2 1,1 9 0,-1-2 0,-1 3 0,-2 1 0,-5 0 0,-3 1 397,-1 3-615,-6 3 0,-2 10 0,-5 2 1,-1 2-1,-3 5 0,-5 2 0,-4 0-218,-4-1 0,3-1 1,-3-1-1,3 1-90,1-1 1,2-4 162,3 1 98,-4-7 1,9 8 0,-5-5 0,-1 1-1,2-1-386,3-2 0,3-1 1,1 1-1,0 2-1122,0 2 1593,0 2 0,4 12 0,3 8 0,0 3 0,0-1 0</inkml:trace>
  <inkml:trace contextRef="#ctx0" brushRef="#br0" timeOffset="38">20924 9971 8225,'-7'0'992,"-4"0"0,8 2-400,-5 2 0,3-3-76,-3 4-466,-1-4 0,1-1 1,-1 1-1,-1 2 110,-1 2-309,4-1 1,3-4-57,8 0 0,3-2 10,6-2 0,4 3-5,0-4 166,6 4 0,-9 1 0,3 0 0,-3 0 0,-1 0-182,-1 0 1,-3 1 172,-1 4 0,-5-2-151,1 5 196,-2 1 0,-4 3 0,-2 1 0,-6 0 0,-5 0 204,-7-1 1,0-3 80,1-1 0,-4-5-154,4 1 442,-3-2 1,4-2 0,3 0 0,3-2 0,3-2 571,2-4 1,4-4-1216,5 0 1,0-5-4,0 0-253,5 0 1,7 4 0,6 0 0,2 2 0,1 2-1035,-1 5 1,4 3 1357,-3 1 0,9 22 0,3 7 0</inkml:trace>
  <inkml:trace contextRef="#ctx0" brushRef="#br0" timeOffset="39">25948 11603 7959,'0'-12'0,"0"-1"688,0 0 1,0 5 83,0-1 1,0 12 0,0 3 0,0 6 358,0 5-1022,0 12 1,0-7 0,0 11 0,0 0 0,0-1 0,0 4-1,0-1-2,0-1 0,2 1-551,2-5 361,-3 0 0,5-9 0,-6-1 1,0-2-279,0-2 368,0-7 1,0-5-1,0-8 1,0-6 0,0-6-155,0-5 121,0-9 0,0-4 0,0-8 1,0-4-1,1-1-90,4 1 103,2-1 1,3-4-1,1 0 1,3 1-1,0 5 1,2 7-1,0 7 137,1 4 1,4 7-205,-4 3 1,0 8 0,-4 5 0,-1 4-344,1 4 0,3 3-391,-4 6 1,4 1-505,-8 3 1,0-1 1317,0 5 0,-20 12 0,-7 6 0,0 6 0,1 0 0</inkml:trace>
  <inkml:trace contextRef="#ctx0" brushRef="#br0" timeOffset="40">26025 11744 7950,'-4'-9'1565,"-1"1"-458,1 5-499,4-8 1,1 9-76,4-2-861,2 2 1,7 2 0,2-1-1,3-2 1,4-1-1241,4 1 1568,7 2 0,8-14 0,5-4 0,8-3 0,-1 1 0</inkml:trace>
  <inkml:trace contextRef="#ctx0" brushRef="#br0" timeOffset="41">26560 11476 7947,'0'-13'0,"0"5"0,0-1 2158,0 6-1588,0-2 1,0 6-1,0 3 1,0 6 118,0 6 1,0 4-508,0 5 1,0 2-1,0 1 1,0 4-415,0 0 1,-4-2-1097,0 4 0,0-6 106,4 2 584,0-3 1,0-3-1,0-3 638,0-4 0,5-20 0,2-5 0</inkml:trace>
  <inkml:trace contextRef="#ctx0" brushRef="#br0" timeOffset="42">26548 11578 7939,'0'-17'192,"0"0"1,0-4 318,0 4 1,0-2-187,0 2 1,10 3-1,2-3 1,4 3 499,2 1 1,2 2-564,6 2 1,3-1-1,3 6 1,-1 1 32,0 2 1,-6 7-555,-3 2 0,-8 5 1,-1 2-1,-8 4-573,-3 1 0,-5 1 531,-6 4 0,-1 5-12,-11 0 0,0 0 0,-5-5 1,1 1-260,-1-1 1,2-5 981,3-3 0,3-4-141,5-5 224,6 4 1,-2-11 63,9 3 0,5-7-453,12-1 1,2 0 20,7 4-40,-1 0 1,5 0 0,0 0 0,0 1 0,-1 4-175,1 3 1,-2 3 46,-6 2 0,-4 1 175,-5 3 0,-2-2 0,-2 2 1,-6-3 156,-6-2 1,-4 1-226,-6 0 1,-6-2-111,-2-2 0,-3 1 0,-1-5 0,-1 1-305,1 0 0,-1-2-501,1-4 1,5 0 74,3 0-1102,3 0 1878,7-6 0,35-35 0,14-14 0</inkml:trace>
  <inkml:trace contextRef="#ctx0" brushRef="#br0" timeOffset="43">27262 11501 7939,'5'-12'1150,"-3"-1"1625,3 6-1764,-5 1 0,0 12-143,0 2-728,0 9 1,0-1 0,0 5-1,0 3 1,0 3-832,0 3 390,0 5 0,-1-8 0,-2 3 0,-1-3 0,1-2-804,2 1 0,2-1-264,3 1 1,-2-6 1368,2-3 0,14-20 0,4-6 0</inkml:trace>
  <inkml:trace contextRef="#ctx0" brushRef="#br0" timeOffset="44">27274 11565 7939,'0'-17'312,"0"0"1,0-4-126,0 4 1,2 0 378,2 4 0,3 0 1,7 2-1,2 1 179,1 2 1,10 5-499,-2-1 0,8 2 0,-3 4 1,-1 2 125,3 4 1,-5 9-235,2 5 1,-7-3 0,-7 3 0,-5 0 14,-6 2 0,-4 6-405,-4 0 1,-9 0 102,-8-5-58,-3 6 0,-6-4 1,-1 3-1,-2-4 1,-2-4-777,-2-1 0,5-5 454,2 1 0,0-4-663,5-5 51,2 4 1140,10-11 0,63-24 0,-18 6 0,1-1 0</inkml:trace>
  <inkml:trace contextRef="#ctx0" brushRef="#br0" timeOffset="45">28435 11871 8371,'7'0'2767,"-2"0"-2178,-5 0 0,-5 0-325,-4 0 0,-6 0 0,-4-1 0,-1-3 93,-2-5 1,-4-2-263,-3-2 1,2-5-1,-3-5 1,3-4-146,1-3 0,2-9 152,3 0-356,3-8 1,11 2 0,4-6 0,7 2-1,9 2-1174,7 4 1286,4 4 0,3 7 1,1 8-1,2 10 1,-3 9-252,-5 3 365,2 2 1,-11 7 0,1 6 0,-5 7 0,-4 4 88,-2 1 1,-3 7-20,-4 2 1,-9 2 0,-8 3-1,-3-1-77,-2 0 0,-3 3-47,-1-2 0,0 0 14,5-9 485,5 0 1,0-9-1,6-1 558,1-2 1,10-6-769,16-8 0,5-8-319,8-5 271,5-2 1,-3 2-1,6 1 1,3-2-1,3-2 671,2 0-830,7-7 0,6-5 0,9-6 0,-17 8 0,1-1 0,0 0 0</inkml:trace>
  <inkml:trace contextRef="#ctx0" brushRef="#br0" timeOffset="46">28919 11629 7908,'-8'-7'336,"-1"3"205,6 2-25,-2-4 1,6 5-1,3-5 1,6 2-239,6 0 0,2-2-40,4 2-293,2-3 0,0-2 0,6 1 0,-2-3 0,-1-4 0,-2-2 0,-1 0-674,-2-1 1,-4 0 419,-5-4 337,0-2 0,-6 10 0,-5-3 0,-4 4 0,-8 5 301,-6 4-154,-4 2 0,-5 4 1,-1 2-1,1 4 0,1 5 137,2 4 1,0 3 0,5 5 0,3 1-483,4-1 1,0 1 90,6-1 0,1-3-308,7-1 274,9-6 1,8 4 0,9-6 0,5-2 0,6-2-269,6-5 1,3-4 179,1-4 0,0-5-809,0-8 997,0-3 1,-2-10-1,-2-1 1,-6-3 0,-6-4-18,-5-3 1,-6-2 80,-7 5 0,-5 7 179,-12 5-149,-6 7 1,-7 7-1,-9 4 1,-7 4 0,-3 4 171,-1 4 1,-2 3-346,5 6 0,0 1 266,5 3 0,5-2 1,3 7-1,3-1-421,1-1 1,6 4 37,2-3 0,4 3 112,1 2 93,6-7 0,1 6 0,6-4 1,-1 3-1,1 3 356,0 3 1,-2-2 185,-2 6 0,-4 0-56,-5 4-327,0 0 1,0 1 0,0-1 0,0 0 0,0-1-52,0-3 1,0-3 27,0-5 1,2-6 19,2-3-177,-3-9 0,6-2 0,-2-6 1,3-2-1,4-3-214,0-8 0,2-7 22,3-10 0,-1-2-214,5-7 335,6 1 0,2-7 0,3-5 1,1-5-1,-1-2-178,4 1 1,-1-4 140,-1 5 1,0-5-544,-8 5 1065,2 11 1,-15 7 1111,0 12-1172,-6 11 1,-13 9 88,-3 18-305,-2 0 1,-2 10 0,1-4-1,0 4 1,2 5-187,2 4 1,-1-3-226,-3 5 1,5-5 88,2 0 23,4-2 1,1-1 0,0-2 0,1-1-1,4-3 175,3-2 0,5-5-207,4-5 1,-2-5-233,7 1 306,-1-2 1,9-8 0,-1-4 0,1-5 0,0-8 25,0-5 0,4-4 28,-5-2 1,-3-3 522,-5 3-116,0 3 0,-2 0 1,-6 7-1,-8 3 1325,-3 4-1199,-2 3 0,-2 7-87,-2 2-257,3 10 0,-11 2 0,5 5 0,-1 1 0,1 1-146,1 3 0,-3-1-254,5 5 0,0-4 103,4 4 19,0-5 1,0 2 0,1-5 0,4-2 0,3-1-505,3-1 1,8-6 293,2 1 0,3-3-110,2-1 459,5-5 0,-3-4 0,5-8 1,-1-4-1,-1-5 118,1-3 1,-4 3 111,-7 1 0,-2 1 222,-7 7 10,-5 0 1,-2 10-1,-11 5 561,-7 9 0,1 3-565,-5 11 1,-2 1-372,2 3-31,0 1 0,9-1 0,1 1 0,1-1 0,3-1-295,2-3 1,1-1-9,0-3 0,5-7-4,4 3-180,8-9 1,3 2 0,5-7 0,2-5 0,1-7-276,2-7 1,6-5-1376,-2-5 2121,-3-3 0,-7-8 0,0-7 0,-1-3 0,1 0 0</inkml:trace>
  <inkml:trace contextRef="#ctx0" brushRef="#br0" timeOffset="47">30679 11234 7908,'-19'0'0,"1"0"112,-3 0 0,2 0 350,7 0 1,-1 0 1557,0 0-1754,6 0 0,1 1 74,6 3-686,0-2 1,6 3-1,3-3 1,3 1-1534,5 1 1879,-3 0 0,39-4 0,2 0 0</inkml:trace>
  <inkml:trace contextRef="#ctx0" brushRef="#br0" timeOffset="48">30921 11565 7908,'-8'-6'74,"1"-2"1,1-3 232,3-2 1,3-1 0,3-3 0,4-5-153,4-2 0,1-3 0,8-2 0,-1-7-307,1-5 0,0-4 85,1-6 163,3-6 0,-9 9 1,2-2-1,-5 7 1,-3 6-1,-5 7 1,-3 7 921,-1 6-458,0 9-495,-5 8 0,-2 13 0,-6 9 0,-1 7 0,-2 5 0,-2 2 0,-1 4 24,1 3 0,0 2 0,3 4 0,1 0-132,3-3 0,7-3-452,-1 4 371,4-6 1,2 3 0,4-8-1,5-2 1,5-5-311,6-7 144,3-3 1,3-8 0,2-2 0,0-6 0,1-6-814,1-6 814,2-2 1,0-8-1,-4-3 1,-3-7-1,-4-3 26,0-1 0,-7-4 0,1 6 0,-5 2 279,-2 3 0,-6 9 487,1 0 1,-4 4 184,-4 5 1,-4 9-412,-4 12 0,-1 1 72,0 7 0,6-4-183,3 5 1,-2-5-1,2 4 1,1 0-408,2-1 0,1 3-99,0-6 1,4 0 0,2-5-1,1 0-519,3-4 0,5-2 859,2-6 0,17-17 0,0-4 0</inkml:trace>
  <inkml:trace contextRef="#ctx0" brushRef="#br0" timeOffset="49">31520 11157 7908,'-5'-21'0,"-4"0"0,-5 1 283,1-1-192,-2 2 1,9 6 0,-4 2-1,3 1 56,1 2-581,2 5 0,10-3-272,2 6 706,4 0 0,23 11 0,6 4 0</inkml:trace>
  <inkml:trace contextRef="#ctx0" brushRef="#br0" timeOffset="50">31673 11068 7908,'-7'0'2025,"0"6"-1486,3 2 1,-2 9-253,-2 4 0,-3 5 0,2 4 0,-2 2-49,-2 1 1,4 4 0,2-3 0,2 1-113,2-1 0,1 0 1,2-7-1,0-4-365,0-4 0,2-6 98,2-4 3,3-7 0,6 4 1,1-9-1,2-4 0,2-6-573,2-1 611,1-6 1,1 1-1,-1-5 1,0 1 0,-1 3 57,-3 2 0,1 2 0,-2 6 1,-3 3 194,-3 1 0,-3 4-45,1 6 1,-2 3-55,-6 6 0,0 4 0,0 1 0,-2 2-33,-2 3 1,-3-1-16,-6-1 0,-1 2-12,-3-6 1,2 0-7,-7-4 1,5-2 0,-3-2 0,1-5-448,-1-3 0,3-1 56,-5 0-116,7 0 0,-4-5 0,7-4 519,-1-2 0,29-42 0,6-9 0</inkml:trace>
  <inkml:trace contextRef="#ctx0" brushRef="#br0" timeOffset="51">32005 11259 7908,'1'-7'-559,"4"3"1130,-4 2 1305,5 2-1488,-1 0 1,-3 7 0,2 5 0,-1 5 0,0 3 96,1 2 1,0 1-382,-4-2-174,0 3 1,5-4 0,-1 4 0,-1-3 0,-2-4-353,-1-2 19,0-3 172,0-5 197,6-24 0,1 0 169,6-17-72,-1 0 1,1 3 0,0-4 0,0 2 0,-1 2 49,1 3 0,-4 7-81,-1 4-337,1 2 0,-1 4 1,1 3-1320,0 3 1,-1 5 537,0 5 1086,1 7 0,20 19 0,5 9 0</inkml:trace>
  <inkml:trace contextRef="#ctx0" brushRef="#br0" timeOffset="52">32464 11234 7908,'-6'-7'741,"5"-5"0,-6 11-265,3-3 1,1 4-44,-6 4 0,2 3 153,-1 6-450,-4 5 0,7-2 0,-5 5 0,3 0 0,1 0-85,3 1 1,2-5 0,1 2 0,0 0-474,0-4 0,5-2 313,4-4 1,8-4 0,3-5-1,1 0-164,0 0 0,1-5 54,3-4 1,1-4-51,-1-4 264,1-2 1,-2-7-1,-2 1 1,-2 1 0,-1 2 110,-4 5 1,-1 0 152,-1 5-88,-6 2 1,-1 12-59,-6 7 0,-2-1-47,-2 9-59,3 3 1,-6-6 0,4 3-1,-1-2 1,1-3-44,1 1 44,2 0 1,6-2-29,2-2 1,0-4 0,1-5 0,4 0 7,3 0 1,5-5-11,-4-4 1,6-4 7,-2-4 0,3 2 0,2-5 0,-2 2-9,-3 2 0,-3 2 2,-5 1 54,0 6 1,0 1 0,-2 8 209,-3 2 1,-2 3-15,-6 6 1,0 0-105,0-1 0,0 5 0,2 0 0,0-1 25,3-2 0,5-1 16,-2 0-352,3-1 0,4-5 0,0-2 0,4-4 0,-1-1-418,0 0 1,5-1 370,-2-4 1,-1-2-429,1-5 0,-1-5 0,1-2 661,-4-1 0,-20-12 0,-8-8 0,0-4 0,0-1 0</inkml:trace>
  <inkml:trace contextRef="#ctx0" brushRef="#br0" timeOffset="53">32910 11004 7921,'-17'-20'158,"0"3"0,0 0 137,5 5 1,5 0-838,2 8 159,4 3 188,1-5 195,0 12 0,17 18 0,4 10 0</inkml:trace>
  <inkml:trace contextRef="#ctx0" brushRef="#br0" timeOffset="54">24278 14370 7879,'0'-12'-90,"0"-1"1,0 0 0,-2 0 0,0 1-1,-4 0-387,-1 4 0,3-2 1,-3 4 476,1-1 8,-4 4 0,7-7 0,-4 5 0,0-2 0,1-3 162,1-2 1,0 0-125,5-1 4,-5 6 0,3-5 0,-2 4 0,3-3 0,1-2 159,0 0 0,0 5-53,0-1-80,0 1 0,0-1 1,0 1-1,0-2 393,0-2-361,0 0 1,1 3 0,2 1-1,1-2 1,-1-2 348,-2 0-333,-1-1 0,5 0 0,-1 0 0,-1 1 1,0-1-1,-1 0 707,3 0-539,-1 6-214,-4-4 1,1 10-1,2-2 82,1 6 0,1 4-75,-5 5 1,0 7 0,0 3 0,0 7 68,0 5 0,0 4-59,0 5 0,0 3 66,0 10-120,0 2 1,0 11 0,0 3 0,0-34 0,0 1 0,0 1 0,0 1 61,0 1 1,0 1 0,0 2 0,0 2-213,0-1 1,0 1 0,-2 0-1,-1 0 245,1-3 1,0 1-93,0 0 1,0-1-1,2-1 1,0-1-1,0 0 1,0 0-1,0-2 1,0 1-1,0-3 1,1 0 99,1-1 1,1 0-1,-1 28-254,7-1 0,-1-3-36,5-10 56,-6-9 0,3-11 1,-4-5-1,1-2 1,1-3-604,-1-4 354,-1-8-178,-6 2 102,0-10 1,0 4 0,-1-10-106,-4-3 1,0-8-213,-4-1 0,-1-7-410,6-1 757,0-1 0,4-16 385,0-1 0,0-1 0,0-3 0,0 1 0</inkml:trace>
  <inkml:trace contextRef="#ctx0" brushRef="#br0" timeOffset="55">24265 14077 7888,'-11'-8'-154,"1"1"1,3-1 0,0 3 0,1-2 397,0 0 0,2 4 1,4-9-1,0 4 1,2-2 136,2 2 1,3 2-200,6 6-95,5-6 0,2 5 0,5-5 1,4 2-1,3-2 308,7-1-366,7 4 0,0-7 0,6 5 0,5-1 0,7-1 0,6 1 0,-32 3 0,1-1 55,1 0 1,1 1-1,0 1 1,1 1-11,3-1 1,-1 0-119,4-2 1,-1 1-1,1 2 1,-1 1 0,3-3-1,-1 1 1,1 1 0,0-1-1,0 1 1,2 0 0,1-2-1,0 1 1,0 1 0,0 0-20,-1 0 0,0 0 0,-2 1 0,-1 0-797,-4 0 0,-1 0 774,-2 0 0,0 0 1,-1 0-1,0 0 0,-4 0 1,-1 0-1,32 0 0,-8 0-1809,-6 0 1844,-3-6 0,-4 5 0,-2-3 0,-3 2 0,-3 2-402,-4 0 444,-7-5 1,8 3 0,-6-2-1,-2 3 1,-1 1 36,-2 0 1,-5 0 0,-3 0 0,-3 0-247,-1 0 807,-6 0 1,-3 0-721,-8 0 0,-3 0 0,-7 1 1,-2 2 217,-1 1 1,-4 0-88,4-4 0,-6 0 0,4 0 0</inkml:trace>
  <inkml:trace contextRef="#ctx0" brushRef="#br0" timeOffset="56">26917 13860 8109,'7'-5'537,"-1"3"-277,-6-9 1,0 8 148,0-5-54,6 5 1,-3-9 42,5 4 0,-4-2-145,5 2 1,-6 0-152,1 4-101,3 3 178,-6-5-173,5 6 1,-4 0 0,0 2 0,4 2 34,1 4 1,-4 5 40,1 4-27,3-3 1,-4 6 0,4-3 0,0 4 0,0 5 141,3 4 1,-3-2-97,2 6 1,-2 6 42,1 6-98,4 4 0,-9 7 1,4 2-1,0 5 1,-2 4 29,-2-32 1,0 0 0,0 1 0,-2 1-46,0 0 0,-2 1 1,2-2-1,0 1-639,1-2 0,0 0 673,-1 2 0,-1-1 1,6 30-1,-4 2 1,0-4-1,3-5-33,-3-2 0,4-10 65,-2 3 1,5-6 49,-5-2-153,0-6 1,-4-12 0,0-1 0,0-2 0,0-5-858,0-3 446,0-7-943,0 4 498,0-9 1,-1 3-1,-2-6 38,-1-3 824,0 2 0,-19-26 0,-5-1 0</inkml:trace>
  <inkml:trace contextRef="#ctx0" brushRef="#br0" timeOffset="57">24405 15696 7889,'-8'0'-11,"-1"0"0,1-1 1,-1-2 20,1-1-8,-1 0 0,1 4 0,-1 0 0,1-2 0,-1-1 313,1-1-1,-1 0 371,2 4-344,-4 0-259,10 0 1,-4 0 0,10 0 349,3 0-350,9 0 0,3 0 0,5-1 0,4-2 0,3-2 0,8 1 0,5 0 260,8 0 0,3-1-136,8 5-223,-27-2 0,1-1 0,0 2 0,1 0 0,4-1 0,2 0 0,-2 2 0,1 0 0,2 1 0,-1 1 22,0 0 1,1 0-53,2 3 1,0 0 0,-3-4 0,-1 0 0,2 1 0,-1 0-1,-2-1 1,-1-1 0,0 0 0,0 0-79,-1 0 1,1 0-1,1 0 1,-1 0-1,2 0 1,0 0 0,-1 0-1,1-1-57,-2-1 1,1 0-1,-3 0 1,0 1-88,3-3 0,-1-1 0,3 3 0,0 0 348,1-2 0,1-1-68,-3 4 0,0 0 1,-1-4-1,0 0 1,-1 2-1,-1 1 1,0 1-1,0 0 0,-1 0 1,0 0 18,-2 1 0,0 0 0,28 0-54,-6 0 0,-8 0 83,-1 0-35,0 0 1,-13 0 0,1 0 0,-8 0-1,-4 0 22,-2 0 0,-5 0 60,-3 0 121,-9 0-94,-2 0 1,-7-4 441,-4 0 1,3-2-596,-7 2 1,1 2 66,-5-2-328,0-3 1,0 6 0,1-4-729,-1 4 771,0 1 1,5 0-212,-1 0-196,6 0 645,-2 0 0,5-11 0,0-4 0</inkml:trace>
  <inkml:trace contextRef="#ctx0" brushRef="#br0" timeOffset="58">27236 15454 7889,'0'-13'803,"0"1"-835,0 5 63,0 1-344,0 6 111,0 0 1,-11 0-1,-3 0 1</inkml:trace>
  <inkml:trace contextRef="#ctx0" brushRef="#br0" timeOffset="59">25464 13261 7913,'0'-17'37,"0"-1"0,0-1 0,0 1 0,0 2 979,0 2 0,-2 7-316,-2 3 1,3 8-74,-4 4-606,4 9 0,1 2 0,0 4 0,0-2 0,0 1 0,0 3 1,0 0-263,0 1 0,0-2-873,0-3 673,0-3 0,0-1 0,0 0 0,1-1 441,4-2 0,19-30 0,10-6 0</inkml:trace>
  <inkml:trace contextRef="#ctx0" brushRef="#br0" timeOffset="60">25783 13146 7913,'-2'-8'137,"-2"-1"182,2 6-289,-3-2 247,5 16 1,0-2 0,0 9 0,0 0 0,0 4-1,0 2 1,-2 1-142,-2 1 0,-3 4-293,-6-1-28,-5 1 1,2 0-1,-5 0 1,-2-4-1,-1-1-1518,-1-4 1405,-1-11 0,-1 5 298,-2-10 0,-15-30 0,-9-10 0</inkml:trace>
  <inkml:trace contextRef="#ctx0" brushRef="#br0" timeOffset="61">25132 13172 7913,'-25'0'0,"-1"0"0,6 0 115,3 0 1,3 11-114,1 6 87,6 6 0,2 4 1,5 2-1,0 4 1,0 1-1,1-1 1,3-1 450,5 1 1,4-5-571,4 2-376,2-3 1,13-7-1,3-3 406,6-3 0,9-20 0,15-10 0,1 0 0,-10 3 0,-1 0 0,0 0 0,1 1 0</inkml:trace>
  <inkml:trace contextRef="#ctx0" brushRef="#br0" timeOffset="62">29187 13873 7913,'0'-13'-101,"-4"5"0,0-1 0,1-1 446,1-1 0,-2-2 1,0 1 91,1-1 0,2 0 0,1 0-68,0 1 0,0 3-137,0 1 1,0 3 0,1-2 397,3 2-354,-2 0-164,3 5 0,-5 2 1,0 2-1,0 6 0,0 5 1,0 7-152,0 2 1,0 7 102,0 3-48,-5 9 1,3 5 0,-3 10-1,0 6 1,0 4 0,2-32 0,0 1-1,-1 4 1,1 0 72,-1 4 0,1 1 0,1 2 1,1 0-120,-1 3 1,0 0-16,1-2 0,0-1 0,1 0 0,0 0 0,0-2 0,0 0 0,0 1 0,0 0 1,0-2-1,0 0 31,0-1 0,0-1 1,0-4-1,0 0 1,0 32-1,0-2 46,0-2 0,0-4-6,0-3 0,0-5-21,0-8 1,0 1 0,0-4 0,0-2-84,0-2 0,0-5 39,0-9 0,-4-6-448,0-3-740,0-3 400,4-7 1,0-3 291,0-8 1,0-4-40,0-9 300,0-3 1,4-11-1,1-3 274,3-3 0,0-30 0,-2 30 0,1 0 0</inkml:trace>
  <inkml:trace contextRef="#ctx0" brushRef="#br0" timeOffset="63">29213 13771 7935,'0'-13'-66,"1"1"1,3-1-328,5 0 542,8 6 1,3-3-1,6 6 1,4 0 0,4-1-1,6 0 1,4-1 0,4-1-1,0 1 157,2 1 1,-2-4-388,-1 5 1,-1 0 0,-7 4 0,-7 0-651,-3 0 0,-10 0 213,-2 0 129,-8 0 389,-3 0 0,-29 17 0,-5 4 0</inkml:trace>
  <inkml:trace contextRef="#ctx0" brushRef="#br0" timeOffset="64">29825 13707 7935,'0'-12'-701,"0"3"2111,0 1 34,0 5-1194,0-3 0,0 7 0,0 4-115,0 3 0,0 5 0,0 3 0,0 2-38,0 2 0,0 3 0,0 5 0,1 3-81,3 2 1,-2 1-37,2 4 62,-3 6 0,-1 3 0,0 8 0,0 4 0,0 4 1,0 0-1,0 3 115,0 2 0,0 1-213,0 3 0,2-1-1329,2-3 1399,-3-3 1,9 6 0,-4-4-1,0-1 1,-1-2-1322,-2-3 1290,-1-7 0,-2 4 0,0-4 1,0 1-1,0-3-42,0-3 0,0 0 96,0-2 1,0-3 15,0-2 0,1-3-74,3-5 0,-2 1 0,2-5 1,-1-3-109,1-5 1,-3-3 551,4-7 0,-4 1-567,-1 0 123,0-6 0,-1 3-784,-4-6 1,3 0-673,-7-4 1477,6 0 0,-19-11 0,0-3 0</inkml:trace>
  <inkml:trace contextRef="#ctx0" brushRef="#br0" timeOffset="65">29123 15939 7927,'-12'-7'-41,"0"0"1,2 4-47,2-1 0,6-1 0,4 4 0,8-2 521,5-1 1,9 0-301,2 4 0,1-5 0,7 0 0,1-1-4,2 0 0,6 1-55,-1 0-66,6 4 0,-7-9 1,6 6-1,1 1 1,0 0-1,-2 0 1,-8-1-621,-7 1 1,-5 2 0,-5 1-374,-4 0 984,-9 0 0,-25 5 0,-11 2 0</inkml:trace>
  <inkml:trace contextRef="#ctx0" brushRef="#br0" timeOffset="66">29276 16564 7892,'-1'-12'1244,"-2"2"-818,-1 2 1,0 6-1,2 2 1,-1 9-1,-1 6 1,1 7-138,2 2 1,1 1-414,0 1 28,0 5 0,0-4 0,1 3 0,2-3 1,1-2-1154,-1 1 871,-1-1 0,2-5 0,0-3 0,-1-3 1,0-1 377,1 0 0,-14-35 0,2-7 0</inkml:trace>
  <inkml:trace contextRef="#ctx0" brushRef="#br0" timeOffset="67">29264 16691 7892,'0'-18'92,"1"2"186,3-5-217,-2 5 1,5-4-1,-3 5 1,4-2-1,4 1 1,2 2 0,3 3 740,4 2 1,-1-1-402,1 6-351,-5 0 0,7 4 0,-6 1 0,-3 3 0,-4 5-276,-6 2 75,-3 8 1,-1-4 0,-1 5 0,-3 0 0,-5-2-31,-2 1 0,-2 2 0,0-4 0,2-1-140,2-2 487,-2-1-60,10-1 1,-9-3 0,7-2 187,4-1 0,5-2-225,7-4 1,0 0 22,-1 0-92,7 5 0,-5-3 0,3 4 0,-3-2 0,-1 1-13,0 3 70,-1 0 0,-5 5-28,-2 0 31,-4-1 1,-7 1 0,-4-2 0,-5-1 0,-6-3 303,-3-1 0,-2 0-254,1-2-119,-1-3 1,1 5 0,-1-6 0,2 0 0,1 0-482,2 0 0,7-1-1162,1-4 1652,6 4 0,47-50 0,-15 23 0,-1-1 0</inkml:trace>
  <inkml:trace contextRef="#ctx0" brushRef="#br0" timeOffset="68">31342 14307 7892,'0'-13'37,"0"0"0,0 0 1,0 1-1,0-1 308,0 0 0,0 0 1,0 1 668,0-1-725,6 0 0,-4 6 0,6 4-89,-3 6 0,-1 6 0,-4 9 0,0 7-110,0 8 1,0 4 0,0 1-1,0 2-131,0 2 1,0 2 0,0 4 0,0-2-29,0-2 0,-1 2 0,-2-3 0,-1-2-31,1-1 1,2-8-1,1-2 1,1-4-372,3-5 0,-1-4-296,6-9 1,-6-3 182,1-10 323,-3-2 1,-1-6 0,0-1 0,0-3 260,0-4 0,0-37 0,0-10 0</inkml:trace>
  <inkml:trace contextRef="#ctx0" brushRef="#br0" timeOffset="69">31355 14256 7898,'-6'-20'0,"5"1"0,-5 7-425,6-1 0,0 0 808,0 0 1,6 5-93,2-1-183,9 7 1,0-6-1,7 6 1,5-3-1,2 3 406,4 0-485,13-4 1,0 4 0,13-5-1,5 1 1,-31 4 0,2 0-1,3-1 1,1 1 0,2 0-1,1 0-44,2 1 1,1-1 0,-1 1-1,1-1 1,-2 1 0,1 0-1,0-2 1,0 1-3,0 1 1,1 0-1,2 0 1,-1 0-1,-3 1 1,-1 0-1,-2 0 1,-1 0-66,0 0 0,-2 0 0,32 0 0,-5 0 0,-6 0 124,-9 0 0,-6 0-63,-7 0 45,-5 0 0,-2 0 0,-5 0 0,-2 0 41,-3 0-79,-3 0-54,-11 0 62,-1 0-224,-6 0-1238,0 0 1219,6-6-58,-5 5 421,11-5-15,-5 1 1,1 2 395,1-6 661,-7 7 1,4-6-143,-6 4 403,0 3-1116,0-5 1,0 12-78,0 2 1,0 5-91,0 4 1,0 3 0,0 7 0,0 3 77,0 4 1,0 8-248,0 5 1,0 7-64,0 1 1,0 0 0,0-5 0,0-2-201,0-1 1,0-3-420,0-2 478,0-5 0,0-13 1,0-3-1,-1-4 0,-4-3-1038,-3-1 0,-3-6 664,-2-3 0,0-2-51,0-2 0,-5 0 664,-3 0 0,-20-17 0,-6-4 0</inkml:trace>
  <inkml:trace contextRef="#ctx0" brushRef="#br0" timeOffset="70">31444 14868 7945,'-13'-5'-90,"0"0"0,1-1 1,-1-1-1,0 1 298,0 1 1,1-4 1021,-1 5-1063,6-6 1,3 9 0,9-4 0,8 4 0,7 1 130,4 0 1,7 0-385,3 0 124,9-6 1,8 5 0,8-3 0,5 1 0,5 0 0,-30 1 0,0 0 0,5 0-1,0 1-20,4 0 0,0 0 0,5 1 0,1 0 0,0 0 1,1 0-1,-1 0 0,1 0-81,-2 0 1,0 0-1,1 2 1,0 1 0,-1-1-1,0 0 1,-2 0-1,0-1-105,-3 0 1,-1-1 0,-3 0-1,-2 0 1,29 0 0,-7 0 8,-7 0 1,-6 0 0,-6 0 0,-7-1 110,-7-4 1,-5 3-1,-5-7 82,-8 6 0,-3-4 0,-7 4 0,-5-1 0,-5 0 1,-4 0 9,-2-1 1,0 1-118,1 4 0,-3 0 1,0 0-1,-4 0-369,0 0 0,2 6 100,-5 2 34,7 4 1,-9 0 0,2 1 0,-2 1 307,-1 3 0,-23 20 0,-6 10 0</inkml:trace>
  <inkml:trace contextRef="#ctx0" brushRef="#br0" timeOffset="71">32273 15441 7945,'0'-12'-8,"4"-1"1,0 0 0,1-1-1,0-2 1,4-1 405,2 2 0,0 5 1,-1 3-1,-1 1 1,1 3-1,1 2-186,2 1 0,-6 3-223,-3 5 0,-2 1 0,-2 9 0,0 1-167,0 2 0,-6-1-302,-3 1 412,-2 0 1,-6 0 0,0 1-1,1-1 1,2-1 0,3-3-1,1-3-44,2-1 1,0-5 791,0 1 0,4-6-317,8 1-385,3-3 1,11-1-1,4-1 1,2-3-1,3-4 1,1 0-1,2 1-643,-2 1 0,-1-2 1,-1 3-1,-2 1-307,-3-1 0,2 3 972,-6-2 0,-6-3 0,-11-12 0,-7-8 0</inkml:trace>
  <inkml:trace contextRef="#ctx0" brushRef="#br0" timeOffset="72">32668 15327 7945,'0'-13'0,"0"0"396,0 0 0,0 1 801,0-1-765,0 6 1,1 1-7,4 6-314,-4 0 1,9 7 0,-4 5 0,-1 5 0,2 2 210,1 4 0,-6 5-529,3 2 18,-4 6 1,-1-9 0,-1 4 0,-2-2 0,-4 1-633,-5-1 1,2 0 115,-7-3 1,-2 1-414,-3-10 957,-2 0 1,-3-5-1,-1 0 1,-3-4 0,0-3 159,0-4 0,-5-7 0,1-21 0,-2-9 0,-7-6 0,0 0 0</inkml:trace>
  <inkml:trace contextRef="#ctx0" brushRef="#br0" timeOffset="73">32031 15288 7945,'-13'-12'0,"0"-1"0,0 4 63,1 1 1,-1 5 127,0-1 1,0 10 0,1 6 0,0 8 388,4 4 0,-2 7-268,6 3 1,-1 3 0,7 1 0,2 1-284,4-1 0,5 3-334,4-3 1,7 2 0,7-10-1,2-2-522,2-1 1,4-7-130,3-3 1,-1-9 955,6-3 0,5-44 0,-22 15 0,-1-1 0</inkml:trace>
  <inkml:trace contextRef="#ctx0" brushRef="#br0" timeOffset="74">23717 15097 7927,'0'-8'-418,"-2"1"0,0 0 0,-3-1 186,3-1 0,0 1 0,2 0 246,0-2 0,0 3-74,0-2 49,0 7-50,0-10 0,0 9 0,-1-5 61,-4-2 0,-2 4 0,-5 1 0</inkml:trace>
  <inkml:trace contextRef="#ctx0" brushRef="#br0" timeOffset="75">23666 14957 7660,'-7'0'-1871,"-5"-6"2076,5 5 1,-1-5-29,-1 6 44,7 0 0,-8-1 0,4-2 355,-1-1 0,-2-1 33,-3 5 1,3 0-2,1 0-136,5 0-356,-3 0 0,9-1 1,4-2-1,9-1-10,6 1 1,8 0-154,13-1 66,2 3 0,13-9 0,6 4 0,7 0 1,-34 3-1,1 1-71,0 0 1,0 1 0,0-2 0,-1 0 0,-1 1 1,0 0-1,1-2 1,-1-1-1138,28 1 980,-9 0 0,-13 4 0,-8 0 1,-4 0-1,-4 0-865,-5 0 807,-8 0 1,-9 0-428,-8 0 533,-9 0 0,-4 0 1,-7 1-1,-5 2 1,-2 3 159,-4 1 0,-8-4 0,-2 8 0,-6-4 0</inkml:trace>
  <inkml:trace contextRef="#ctx0" brushRef="#br0" timeOffset="76">23781 14842 7927,'0'-14'0,"0"-3"0,0 3-438,0-3 0,0 7 724,0 1 1,-2 7 367,-2-3 1,-3 5-152,-6 5-501,0 2 0,-5 7 0,-3 3 1,-5 4-1,-2 3-18,-2 2 43,-5-1 0,6 1 0,-2-1 1,1 1-1,5-1-143,1 1 83,3-6 0,14-2 1,2-5-1,5-2 181,5-2 1,7-4-1,10-6 1,3-2-12,5-1 1,2-5-120,7 5 0,-5-5 121,0 5-217,-6-6 0,5 9 0,-7-3 0,1 2 0,-4 2-645,-3 0 1,-3 2 281,-4 2 0,-5 3-771,1 6 1212,-7-1 0,-24 30 0,-14 6 0</inkml:trace>
  <inkml:trace contextRef="#ctx0" brushRef="#br0" timeOffset="77">23449 15492 7927,'-13'-5'0,"2"-2"0,1-6 0,2 2 828,-2 2-545,4 3 0,0 8 0,6 2 71,0 5 1,0 8-286,0 4 0,0 3 0,0 1 0,0 1-130,0-1 1,0 2 68,0 3 0,0-3 1,2 3-1,1-3-104,1-2 0,0-4 0,-4-1 0,0-1-130,0-4 1,0-5 199,0-1-9,0-6 0,-1 1 1,-2-8-1,-1-5-79,1-2 113,1-8 0,-2-1 0,0-5 1,1-2-1,2-1 92,1-2 0,0-4 0,0 3 0,0 0 123,0-1 0,0-3-16,0 1 1,4 3-2,0 1-158,6 3 0,-7 6 1,5 1-1,2 2 0,2 4-180,0 4 0,1 4 32,0 6 0,0 0 170,-1 0-194,1 0 1,0 1 0,0 4-1,-2 5 1,-1 4-1558,-2 3 1690,-5 0 0,-20 35 0,-11 10 0</inkml:trace>
  <inkml:trace contextRef="#ctx0" brushRef="#br0" timeOffset="78">23436 15645 7927,'-7'-5'-757,"-4"3"1615,10-3-406,-5 5-325,6 0 0,7 0 0,4 0-777,5 0 1,5-2 52,-4-2 597,6 3 0,9-9 0,7-3 0,5 2 0,1 1 0</inkml:trace>
  <inkml:trace contextRef="#ctx0" brushRef="#br0" timeOffset="79">23755 15620 7927,'-1'8'324,"-4"1"1,4-1 504,-3 5 1,2 0-570,2 0 0,0 4 1,0 1-1,0 2-304,0 3 0,2 1-177,2 1 0,-3-4 1,5-1-1,-2 0 221,1 0 0,22-4 0,1 2 0</inkml:trace>
  <inkml:trace contextRef="#ctx0" brushRef="#br0" timeOffset="80">26509 14817 7927,'-12'-5'-3,"-1"0"1,0-1-1,0 0 1,1 4 166,-1 0 0,0-2 0,0 0 1,1 1-1,0 0 886,4-1 1,5 2-777,11-2 0,7 3 69,10 1-338,6 0 0,3-2 0,9-1 1,2-1-1,3 1 0,2 2 0,4 1-156,2 0 1,7-4-1,3-1 1,-1 3-141,2 0 1,-2 2-1,-2 0 1,-4 0 68,-2 0 0,-5-1 0,-15-2 1,-3-1-508,-4 1 255,-9 1 329,-8 2 0,-9-4 0,-8 0 0,-6 0 0,-4-1 78,-3 1 0,-6-2 160,2 2-76,-3 3 0,-2-11 0,1 5 0,1-1 0,2-1 51,5-1 0,-1 3 232,1-1 0,0-1 0,6-3 207,2-1 0,3 4-186,6 1 0,0 4 251,0-5-398,6 6 0,-2-2 1,8 5-1,2 0 1,1 0 181,4 0 0,-4 0-147,7 0 0,-7 1-186,2 3 0,2 3 0,-2 6 1,-2 0-66,-1 0 0,-1 4-88,0 0 0,0 1-144,-1-1 0,-5-3 0,-2 5 1,-4-2-197,-1 0 0,0 0-467,0-5 0,-1 1 937,-4 0 0,-13 0 0,-9-1 0</inkml:trace>
  <inkml:trace contextRef="#ctx0" brushRef="#br0" timeOffset="81">27593 15059 7927,'-4'-13'621,"-2"0"94,-1 1 0,3 5-508,-5 2 0,5 5 0,-4 6 41,-2 7 0,3 1-155,-2 7 1,6-4 0,-2 4 0,0 2-45,1 1 1,0 2-73,4-1-50,0-5 1,0 3 0,0-6 0,0-2 0,0-1-709,0-1 416,6-6 0,-5 2 11,3-9 0,-2-4 269,-2-13 0,4 1 0,0-4 0,-1 0 105,-2 0 1,-1-5 18,0-5 0,2 0 24,2 5 0,-1-1 1,4 1-1,0-1 128,0 1 1,0-1 45,2 1 1,2 5 101,-2 3-332,2 3 0,2 3 0,-1 2 0,1 5-413,0 2 0,-2 4-33,-2 2 1,-2 3-662,-3 6 837,-2 0 0,3-1 263,-5 1 0,-22 23 0,-7 5 0</inkml:trace>
  <inkml:trace contextRef="#ctx0" brushRef="#br0" timeOffset="82">27568 15135 7927,'0'-7'2208,"0"-4"-1866,5 10 1,2-5-373,6 6 1,1 0 0,2 0 0,2 0-771,2 0 1,-3 0 512,4 0 287,1 0 0,26-11 0,6-4 0</inkml:trace>
  <inkml:trace contextRef="#ctx0" brushRef="#br0" timeOffset="83">28078 15263 7606,'-7'-6'-66,"-5"5"0,4-3 1,-4 1 1844,0-1-1283,5 2 1,0-4-1,4 8 737,-2 2-1183,1 3 0,4 6 1,0 1-1,0 3 1,0 4-1,2 3 1,0 2-342,3-1 0,-1 1 0,-3-2 1,2-1-565,1-2 1,1-5 0,-4 1 854,3-3 0,9-24 0,7-6 0</inkml:trace>
  <inkml:trace contextRef="#ctx0" brushRef="#br0" timeOffset="84">28664 14421 7925,'-12'0'-111,"3"-4"1,1 0-1,-2 1 1,-2 0 289,0-1 1,-1 3 664,0-4-333,0 4 1,5 1 600,-1 0-550,6 0-492,9 0-79,8 0 1,12 0 0,1 0-1,2-2 1,7 0 0,5-3-1,7 1-101,6-2 1,4 4-1,7-7 1,3 1 109,-32 4 1,0 1 0,3-3-1,0 2 1,0 1 0,-1 0 0,31-3-87,-6 1 0,-12-4-813,-9 5 443,-8 0 0,-11 4-392,-15 0 670,-8 0 1,-14 0 0,-3 0 0,-4 1 0,-5 2-146,-3 1 1,-3 5 0,-3-4 0,1 1 322,-1 0 0,2 2 0,-1-4 0,1 1 0,-1-5 0,3 0 0</inkml:trace>
  <inkml:trace contextRef="#ctx0" brushRef="#br0" timeOffset="85">28843 14230 7925,'0'-13'0,"-2"1"0,-2-1 864,3 0-434,-5 0 1,0 6-1,-2 4 1,-3 6-219,-2 6 0,-6 6-252,-2 2 0,-3 6 0,-1-2 1,-2 3 56,-3 2 1,3-5 0,-3 0 0,3 2-124,2 1 1,5-4-9,3-3 0,8-7 154,5-2 12,3-5 1,2 3-1,5-6 1,7 0 0,6 0 202,5 0-245,8 0 0,-5 0 1,4 0-1,-1 0 1,-1 0-51,0 0 1,-2 0-183,-2 0 1,-4 1-749,1 4 495,-7-4 1,4 9 0,-7-4-1247,1 1 1721,0 1 0,0 5 0</inkml:trace>
  <inkml:trace contextRef="#ctx0" brushRef="#br0" timeOffset="86">28141 13797 7942,'-1'-20'0,"-2"3"116,-1 3-11,0 1 0,2 6 441,-2 2 1,3 10 0,-4 3-1,4 5-81,1 4 1,-1 3-395,-4 5 0,4 1 1,-3-1-1,2-1-154,2-2 1,0 2-1,0-4 1,0 1 1,0 0 0,0-5 1,0 1-405,0-9 304,0 4 1,2-15 0,0 0-1,3-6 29,-2-5 0,2-3 245,-1 0-112,1-3 0,-4-5 0,2-1 0,1 1 0,-1-2-21,-2-3 0,1 3 136,2-2 0,-2-3 0,3 3 0,-1 0 187,1 2 0,3 3-169,-4 3 0,6-2 7,-1 6-127,2 6 1,6 1 0,2 6 0,-1 1-1,2 2-118,0 1 1,-5 4 97,2 0 0,-3 10 0,-1-1 0,0 3-502,0 2 1,-6-4-557,-3 3 1,-3 3 1083,-1 1 0,-51 20 0,20-17 0,-1-1 0</inkml:trace>
  <inkml:trace contextRef="#ctx0" brushRef="#br0" timeOffset="87">28180 13848 7942,'-7'-6'975,"-5"5"-629,11-5 1,1 6-177,8 0 0,4 0 0,2 0 1,3 0-586,4 0 1,-1 0 224,1 0-633,0 0 0,4 4 823,-4 0 0,43-11 0,5-7 0</inkml:trace>
  <inkml:trace contextRef="#ctx0" brushRef="#br0" timeOffset="88">28588 13809 8177,'-7'0'949,"1"0"1,2 6-709,-1 3 0,-3 3 1,4 5-1,1 3-237,1 0 0,2 4-428,0-3 238,0-2 1,0 5 0,0-4 0,0-1 0,2-2-1,2-2 186,5-3 0,13-5 0,5-1 0</inkml:trace>
  <inkml:trace contextRef="#ctx0" brushRef="#br0" timeOffset="89">28741 15505 7942,'-7'2'-994,"1"0"604,0 3 528,5-1 472,-5-4-1,6 0-343,-5 0 0,2 0 94,-6 0 21,6 0 0,-4 0 67,3 0-288,3 0 0,-4-4-216,10-1 34,2 1 1,11 3-1,5-2 1,5-3 0,8 1-1,5-2 1,5 1-24,4 0 0,7-2 53,2 3 0,4-3 0,-1 2 1,-4 1-157,-7-1 0,-3-3 97,-10 5 0,1 0-485,-14 4 181,-2 0 1,-18 0 73,-5 0 0,-5 0-235,-8 0 396,0 0 0,-1 4 0,-1 0 0,-2-1 0,0 0-175,-2 1 0,4-1 295,-7 6 0,-33-6 0,-13 2 0</inkml:trace>
  <inkml:trace contextRef="#ctx0" brushRef="#br0" timeOffset="90">28919 15301 7942,'0'-13'-362,"0"1"0,0 3-179,0 1 1678,0-1-572,0 2-415,0 1 0,-1 6 0,-3 2 0,-5 2 1,-4 5 181,-4 2-305,-2 7 0,-3-2 0,1 5 1,-2 2-1,-1 0 0,-1-1 1,1-1-29,2 2 1,0 0-177,5-2 210,0-3 1,5-5 0,4 0 44,4 0 0,4-6 0,4-3 20,4-3 1,8-1-16,1 0 1,1 0 6,-1 0-76,-2 0 1,4 0 0,-3 0-1,1 0 1,0 0-5,1 0 0,-3 5-602,2-1 389,-3 0 0,3-2 0,0 0 0,-2 3 0,0-1-764,-3 2 967,1-5 0,0 16 0,0-3 0</inkml:trace>
  <inkml:trace contextRef="#ctx0" brushRef="#br0" timeOffset="91">28320 15913 7942,'0'-12'111,"-4"-5"0,-1 0 0,1 1 0,0 2 0,0 1 1015,1 0 1,-3 5-875,2-1 1,0 12 0,4 1 0,0 8-128,0 5 0,0-2-101,0 6-84,0 1 1,1 3 0,2 1 0,1-1 0,0 1-431,2-1 175,-4 6 0,3-8 0,-5 1 0,2-3 0,0-2 0,3-1 0,-1-2-534,2-2 1,-5-1 0,5-2 848,-1-2 0,-20-55 0,-1-17 0</inkml:trace>
  <inkml:trace contextRef="#ctx0" brushRef="#br0" timeOffset="92">28243 15939 7942,'-1'-19'0,"-3"-2"0,2-6-19,-2 2 1,4-2-1,4 10 1,6 1 130,6 2 1,2 1 586,4 0-514,2 6 0,-3-3 0,7 6 0,2 3 0,-2 4 423,-1 5-556,-7 3 1,-2 6-1,-6 2 1,-2 1 0,-3 1 65,-1-1 1,-4 3-220,-6-6 1,-3 1 0,-7-2 0,-2 1-127,-1-2 1,-5-1 42,0-1 1,0 0 26,0 0 40,-2-1 0,9-3 0,-5-2 0,1 0 117,4 0 0,18-21 0,5-2 0</inkml:trace>
  <inkml:trace contextRef="#ctx0" brushRef="#br0" timeOffset="93">29735 14778 7932,'-8'0'-170,"1"-1"1,0-2 0,0-1 258,-3 1 1,3 2-1,-2 1 1,-1-2 396,-1-2 1,2 3-1,1-4 104,-2 4 0,3 1-49,-2 0-334,6 0-178,-2 0 1,6 0 0,3 0 0,6 0 0,6 0 0,7 0-214,5 0 186,10 0 0,9-2 0,8 0 0,6-4 0,4-1 1,3-2-1,-1 1-67,-2-1 1,-3 5 4,-2-4-170,-3 5 1,-18-3 0,-6 5 0,-12-2-332,-12-1 0,-11-1 425,-15 5 1,-3 0 0,-5 0-1,-1 0-138,1 0 1,-2 0 271,-3 0 0,3-1 0,-2-2 1,2-1 74,1 1 1,5-3-32,0 2 0,5-6 90,-1 2 0,3 1 1,3-2 659,2-1-575,3-1 1,6-2 195,0 0-276,12 6 1,-2 2 0,9 3 0,1-1 0,0-1 114,3 1 0,1 3-107,1 5 0,-1-3-94,-2 7-30,2-1 0,-6 5 0,3 0 0,-5 1 0,-5 2-98,-2 1 0,-6 4-146,1-4 0,-3 4-518,-1-4 515,-5 0 1,-4 0-1,-6 0 1,-2-1 0,0-2-643,-2-1 1,4-1-9,-7 1 876,7-6 0,-32-7 0,-1-7 0</inkml:trace>
  <inkml:trace contextRef="#ctx0" brushRef="#br0" timeOffset="94">30156 14128 7932,'0'-25'0,"0"1"0,-1 2 0,-2 5 0,-1 3-206,1 1 525,1 1 1,2 3-1,0 3 1,0 5 931,0 7-1204,0 4 1,0 7 0,0 1 0,0 3 0,0 5 0,0 2-1,0 0 20,0-1 0,0-1 0,0 1 0,0 0-282,0-2 0,0 2 0,0-10 0,0-1-224,0-2 1,0-1 120,0-1 1,0-6 151,0-6 1,0-6 0,0-8 0,0-3 137,0-4 1,-4 1 0,0-1-1,0-2 67,-2-1 0,5-6 0,-4 1 0,4 0 160,1 2 0,0 0-105,0-2 26,0 2 1,1-4 0,2 5 0,3 2 0,-1 3 104,1 4 0,4 4 0,-1 3 0,2 3-169,2 1 1,4 2-146,0 4 0,0 0-104,-5 0 0,5 6 1,0 4-327,-1 5 0,-3-1 239,-5 3 0,-2-1-532,-6 1 322,0-3 490,0 5 0,-23 10 0,-5 5 0</inkml:trace>
  <inkml:trace contextRef="#ctx0" brushRef="#br0" timeOffset="95">30182 14217 7932,'-7'-8'139,"2"-1"329,4 7-357,1-4 1,6 6 0,2 0-1,3 0-417,2 0 0,4 0 18,0 0-54,6 0 0,-8 0 342,7 0 0,16 23 0,9 5 0</inkml:trace>
  <inkml:trace contextRef="#ctx0" brushRef="#br0" timeOffset="96">30449 14243 7932,'0'-13'0,"0"0"-5,0 1 24,0 5 111,0 1 0,6 6 0,1 1 0,2 4 0,-2 3 0,-2 3 1,-2 4-193,-1 2 1,-2-3 0,0 3 0,0-2 23,0 2 1,0-3 0,-2 3 172,-2-2 0,1-4 0,-4-1 1,1-2 522,4 2-233,-6-4-420,7 0 1,-3-6 0,8 0 0,5 0-327,2 0 0,6 0 1,3 0-1,2 0-684,5 0 1005,2 0 0,6-5 0,6-2 0,4 0 0,-1 0 0</inkml:trace>
  <inkml:trace contextRef="#ctx0" brushRef="#br0" timeOffset="97">31049 14587 7932,'-13'-13'0,"2"5"0,1-1 265,1-1 0,12 3 1,1 0-1,6 2 689,3 2-927,5-4 0,4 5 1,6-2-1,3 3 1,2 1-1,2 0 0,2 0-138,1 0 0,6 0 0,3 0 1,2 0-25,2 0 1,0 0-1,0-2 1,-1-1-95,-3-1 0,-3 0 0,-7 4 1,-3 0-300,-5 0 0,-7-4 290,-5-1 0,-10 1 0,-7 4 0,-7 0 238,-5 0 0,-6 2 0,-5 0 0,-5 3 0,-39 5 0,27-7 0,-1 1 0</inkml:trace>
  <inkml:trace contextRef="#ctx0" brushRef="#br0" timeOffset="98">31176 14485 7932,'-7'-13'-469,"-3"5"188,6-1 311,-6 1 0,9-1 0,-5 2 639,0 2-484,5 0 0,-10 5 0,2 2 0,-2 1 0,-2 2-115,0 2 0,0 2-210,1 4 1,-1-5 0,0 1 0,2 1 100,2 1 1,-2-3 80,3 1 1,0-5 0,1 5 370,2 1 85,0-5-370,5 7 0,2-10 0,2 5 63,5-1 0,2-2-49,2-4 0,-1 0-343,1 0 0,4 5 5,0-1 1,2 0-1,-4-4 1,2 0-567,-1 0 0,-2 4 174,-1 1 0,-1 0 54,1 0 534,0-4 0,-5 9 0,1-6 0,-18 40 0,1 6 0</inkml:trace>
  <inkml:trace contextRef="#ctx0" brushRef="#br0" timeOffset="99">30896 15008 7932,'-13'-6'1508,"0"5"-1380,0-5 1,6 8 0,3 2 0,3 6-206,1 5 0,0 1 0,0 5 1,0 2-5,0 1 1,0 1 0,0 1-1,0-1 84,0 1 1,4-2 0,0-1 0,-1-3-186,-2-2 0,-1-5 0,0-5-58,0 2 1,0-6 137,0-4 0,-4-10 1,0-7 69,1 2 1,2-5 0,1-1-1,0-3 49,0-2 0,0 1 0,0-1 1,0 1 85,0-1 0,1-4 1,2 1-1,3 0 95,1 2 0,1 2 0,5 1 0,0 3-112,-1 4 0,1 2 1,0 4-1,0 3-157,-1 3 0,5 4-659,0 1 497,0 6 0,-8 1 0,-1 5 0,1 3 0,-1 0 233,1 2 0,-29 29 0,-3 2 0</inkml:trace>
  <inkml:trace contextRef="#ctx0" brushRef="#br0" timeOffset="100">30896 15174 7932,'-13'-7'0,"0"-5"0,0 4 0,5 1 450,-1-2 1,7 5-36,-3-5 1,5 7-175,5-3 0,3 4-550,9 1 1,-1 0-1,5 1 1,2 2-1619,1 1 1927,1 6 0,18 9 0,3 8 0</inkml:trace>
  <inkml:trace contextRef="#ctx0" brushRef="#br0" timeOffset="101">31061 15390 7932,'-1'-11'501,"-3"3"1,2 1-130,-2 2 142,3 4-451,6-5 1,-2 6 0,4 2 0,0 2 0,-1 4-104,0 4 0,-2 0-6,-4 1 1,0 1-29,0 3 1,-1-2-1,-2 2 1,-3-5 229,-1-3 0,4 2-24,-1-2 1,-2-2 160,2 1 0,0-4 57,4 5 0,1-6-543,3 1 45,3-3 1,8-1 0,3 0-1,6 0 1,6-1-1465,2-3 1612,8 2 0,8-10 0,6-4 0,7 2 0,0 0 0</inkml:trace>
  <inkml:trace contextRef="#ctx0" brushRef="#br0" timeOffset="102">32910 14536 8140,'-5'-13'417,"-4"1"1,5 0-251,4 4 0,7 2 1,10 6-1,6 0-120,5 0-59,5 0 1,6 0 0,4 0 0,4 0 0,4 2 0,2 0 0,3 3-273,-3-3 63,0 6 1,-9-7 0,-6 5 0,-8-2 0,-8 2-1038,-5 1 1194,-8-5 1,-13 4 0,-10-6 0,-3 0 0,-3-1 0,0-2 0,-1-3 40,1-1 1,-3 3-1,6-5 1,2-1 370,0-1 0,4-2 0,1 1 0,3-1 92,1 0 1,2 5 0,4-1 0,2 1-1,2 1 0,3-1 1,6 6-1,1-3-226,3 3 0,-2 0 0,5 4 0,-1 2-234,-4 4 0,4-1 0,-4 2 1,-2 1-254,-3 1 0,-7 2 63,1 0 151,-3-1 0,-1 1 1,-1 1-1,-3 2 1,-3 1-1593,0-2 1238,-5 0 1,7-3 0,-4 1 0,5 0 0,1 0 412,-1-1 0,2 1 0,14 6 0,9 0 0</inkml:trace>
  <inkml:trace contextRef="#ctx0" brushRef="#br0" timeOffset="103">33586 14880 8126,'0'-8'2701,"0"-1"-2510,0 7 1,0 7-69,0 12 0,-4 0 0,0 2 0,1-2-66,1 0 0,2 1-59,0-1-161,0-3 1,0 5 0,0-7-1,-1 1 1,-2 0 0,-1 0-453,1-1 1,0-4 354,-1-4 0,1-3 0,-4-2 233,1-3 1,2-5 0,4-7 0,0-2 113,0-2 0,0-1-47,0-5-32,0 1 1,2-1 0,2 1-1,4-2 1,4-1 196,0-2 0,3 2 0,0 6 1,2 4-5,-1-1 0,2 7-610,-1-1 1,0 6 61,-4 7 0,-5 0 0,1 1-411,1 4 1,-5 2 334,0 5 0,-5 1 423,-5 0 0,3 0 0,-7-1 0,-33 30 0,14-18 0,0 0 0</inkml:trace>
  <inkml:trace contextRef="#ctx0" brushRef="#br0" timeOffset="104">33586 14931 8104,'7'0'1535,"-1"0"-1358,-6 0 1,4-1-288,0-3 0,2 2 0,-2-2-1205,5 3 1037,2 1-97,2 0 0,0 0 0,-1 0 375,1 0 0,6 11 0,0 3 0</inkml:trace>
  <inkml:trace contextRef="#ctx0" brushRef="#br0" timeOffset="105">33701 15110 7792,'0'-7'764,"0"1"0,1 6-625,4 0 0,-3 0 5,7 0-87,-6 0 1,7 2-1,-5 2 1,1 4-115,0 4 48,-2 0 1,-4 1 0,0 0 0,-2 0 62,-2-1 0,1-3 1,-4-1-1,0 1 363,0-2 0,4 0-234,-1-3-20,3-2-104,1 3 1,5-5-1,4 0 1,2 0-1,3 0-554,3 0 0,3 0-20,6 0 0,-1 0 1,0 0 37</inkml:trace>
  <inkml:trace contextRef="#ctx0" brushRef="#br0" timeOffset="106">1938 16041 8063,'-6'-7'-171,"-2"4"0,-2 6 1,0 7-1,2 7 426,-2 8 1,3 6 0,-3 9 0,-3 2 445,-3 5-631,-1 3 1,6 2 0,1 1 0,2-1 0,-1-5-1,2-6 1,3-9-20,2-3 0,2-9 27,0-3 1,0-10-108,0-7 0,0-7 1,2-9-1,1-2-4,1-2 0,2-7 1,-2-7-1,3-3-47,0-1 0,4-5 0,-2-1 0,2-1 48,2-3 1,0-6-1,-2-3 1,-1 2 119,-2 3 1,-1 4 409,2 9 705,2 7-563,-9 6-539,3 19 1,-5 14-1,0 14 1,2 4-1,1 0 200,1 1 0,2 5-195,-2 3 0,1-2 0,5 2 0,-3 2 27,-1 1 0,4-1-236,-1-2 0,2 2 57,2-6 1,-2-1-1,-1-3 1,-2-2-501,2-3 1,0-2-50,-1-7 1,2 1 131,-2 0 1,-2-5-1,1-1-1269,2-1 1732,-4-2 0,-12-15 0,-8-3 0</inkml:trace>
  <inkml:trace contextRef="#ctx0" brushRef="#br0" timeOffset="107">1862 16411 8063,'-13'-5'0,"0"1"0,5-4 20,-1 3-517,6 1 754,-2-2 179,10 5 1,7-5 0,5 6 0,0 0-777,1 0 0,2 0-1059,5 0 1399,7 0 0,34-5 0,-25 1 0,-1 1 0</inkml:trace>
  <inkml:trace contextRef="#ctx0" brushRef="#br0" timeOffset="108">2703 16066 8137,'-7'-1'664,"3"-3"-278,2 2 0,4-5 73,2 3-369,3 2 0,6-3 0,1 5 0,2-2 0,2 0 172,2-3-360,1-5 1,5 8 0,-2-6-1,-2 1 1,0 2 0,0-1 0,1 2-370,-2-2 0,-2 5 1,-7-4-1,1 4 467,0 1 0,-29 11 0,-6 4 0</inkml:trace>
  <inkml:trace contextRef="#ctx0" brushRef="#br0" timeOffset="109">2741 16283 8219,'-12'0'-804,"5"1"1262,2 4 1,7-4-20,6 3 0,1 2 1,9-2-1,1-1-485,2-1 1,4-2 0,4-2 0,0-1-1411,0-1 1456,3 0 0,0-9 0,3-3 0,5-1 0,1-1 0</inkml:trace>
  <inkml:trace contextRef="#ctx0" brushRef="#br0" timeOffset="110">2346 16576 8038,'-13'-12'165,"2"-1"1,1 1 1042,2 4-1036,5 2 0,-3 9 1,6 4-1,0 6 0,0 3 1,0 2-1,2 3 1,0 2-213,3-2 1,3 3 23,-4-3 1,2 2 0,-3 0 0,1-3-271,-1-2 0,3 3 0,-2-4 0,-1-1-557,-2-2 0,3-1 843,1 0 0,5-29 0,-3-7 0</inkml:trace>
  <inkml:trace contextRef="#ctx0" brushRef="#br0" timeOffset="111">4348 15454 7771,'-6'-13'12,"4"-4"1,-7 0 0,-1 3 0,0 3 0,0 4 143,2 1 93,5 2 1,-8 5-1,4 4 1,-2 6 0,2 7-1,0 9 1,0 4 1060,-3 5-1211,4 6 0,-4-2 0,6 4 1,0-2-1,0 1 108,-1-2-220,1 4 1,4-11 0,0 0-1,0-7 1,0-5-153,0-5 0,0-10 0,0-7 1,0-7 173,0-5 0,0-6 0,1-5 0,2-4-5,2-3 0,3-5-155,-4 1 140,6-8 1,-7 2-1,4-3 1,0 4-1,0 0 274,3 1-156,2 0 0,-4 7 0,1 7 1,1 10 151,1 8 1,2 12 0,-1 8 0,1 8 85,0 7 0,0 6-210,-1-1 0,1 3-152,0 1 0,0-5 1,1-3-1,1-4 20,2 0 0,5-2-5,-5-3 0,1-2-318,-1-7 0,-3-4 0,5-4 0,-2-3-600,0-1 1,-2-5 359,-6-4 0,1-2-4,-6-2 0,0 0 0,-4 0 0,0 1 564,0-1 0,-3 0 0,-5 0 0,-25-11 0,-11-4 0,-7-3 0,-1 0 0</inkml:trace>
  <inkml:trace contextRef="#ctx0" brushRef="#br0" timeOffset="112">4106 15454 7802,'-19'-4'117,"-2"0"0,-2-5 73,2 5 0,7 0 475,6 4 751,5 0-1211,-3 0 1,7 0 0,4 0 0,5 0-1,5-2 208,6-2-451,4-3 0,1-2 0,3 1 1,2-2-1,0-1-460,0-2 0,3-4 1,-4 0-1,-2 1-535,-1 2 0,-1 1-408,-1 1 1441,-5-1 0,-7 0 0,-7 0 0</inkml:trace>
  <inkml:trace contextRef="#ctx0" brushRef="#br0" timeOffset="113">5317 15148 7807,'0'-17'19,"-1"-1"1,-2-1-1,-1 1 1,1 1 255,1-1 1,2 2-1,0-4 1,2 2 0,2 2-1,5 2 110,2 1 1,2 2 0,-1 2-1,1 5-213,0 3 0,0 2-316,-1 3 138,1 3 1,-1 12-1,-4 4 1,-4 5 0,-2 6-34,-2 3-100,0 1 0,-2 4 0,-1 2 1,-2 0-1,-2 0 0,-3-1 1,-2-2 141,0-3 0,3-3 0,2-10 1,0-4 578,0-4 1,6-4-165,1-5 1,5-8-192,8-8-196,5 2 1,2-5-1,6 1 1,-1-5 0,1-2-177,-1 2-63,6 1 1,-4 1 0,3 0 0,-4 0 0,-4 2-1124,-1 3 1010,1-4 1,-2 7 0,-3-5-1,-3 3 1,-2 0-2019,1-1 2339,0 0 0,-23-22 0,-6-4 0</inkml:trace>
  <inkml:trace contextRef="#ctx0" brushRef="#br0" timeOffset="114">5827 14893 7807,'-5'-7'-322,"-3"-4"1696,-4 9-1094,5-3 0,1 12 0,6 6 0,0 6 197,0 5 1,0 2-286,0-1 0,1 7 0,4 2 0,2 1-137,0-1 0,4 1 170,-2-5-295,2 6 0,0-9 0,-1 1 0,-3-5-124,-1-6 1,0-5 125,-2-3 0,-4-9 54,0-9 1,0-8 2,-4-4 0,-2-4 0,0-5 0,1-6-52,-1-5 1,-3 0-2,5-6 0,-1 1-79,0-5 143,4 0 1,-5 1 0,6 3 0,0 3-1,0 5-4,0 5 1,4 1 90,1 16 0,9 4-73,-1 5 0,2 6 1,-1 2-1,2 8-57,1 3 1,-1 7-145,-8 4 0,2 2 49,-6 1 0,5 1 0,-5-1 1,-1 2-142,-2 3 1,-2-3 100,-3 3 1,-2-4 77,-3 0 0,-2-5 1,3-1-1,-4-2-138,-1-2 1,1-7 564,-1-5 0,4 1 2144,1 0-1938,5-1 1,-1-4-207,8 0 1,7 4-192,6 0 1,6 5-1,-2-3 1,3 1-402,2 3 1,-1-3-149,1 1 1,-1-1 211,1 2-374,-1-4 1,1 0 0,-2-1 0,-1-1 0,-3-3-523,-2-4 0,-1-4 278,-4-4 819,-1-1 0,-21-22 0,-7-7 0</inkml:trace>
  <inkml:trace contextRef="#ctx0" brushRef="#br0" timeOffset="115">6210 14574 7807,'-13'-18'213,"0"-3"0,-2 2 793,2 2-164,-3 3 1,15 6 77,-3-1 1,8 6-669,4-1 1,8 8-1,2 6 1,2 6-12,3 5 1,1 3-250,1 2 0,1 5 1,-1 4-1,0 6-143,-4 6 0,0 8 20,-8 5 0,1 9 1,-11-31-1,-2 1 0,0 2 1,-2 1-668,-1 2 0,-3 0 0,-1-2 0,-2 0 500,-4-1 1,-1-1 0,-2-4 0,-2 0-17,1-2 0,-2 0 0,-19 25 1,1-6-1,0-8-357,2-7 0,0-9 395,-4-4 1,-5-1 275,1-7 0,-1-5 0,0-7 0,1-5 0,-4 0 0,-2 0 0,-2 0 0</inkml:trace>
  <inkml:trace contextRef="#ctx0" brushRef="#br0" timeOffset="116">5075 14906 7842,'-26'-20'0,"1"2"-12,-1 5 0,7 2 1,3 4 653,6 7 0,3 7-163,3 10 1,1 8 288,-6 9-540,7 3 0,-4 7 0,6 4 0,0 7 0,0 9 181,0 7 1,0-32-1,1 1-319,1 0 0,1 1 0,0 1 1,2 0-1,3-3 0,1-1 1,2-1-1,1-1 179,1-2 1,2-2 0,18 26-1152,5-15 0,2-6 296,2-12 305,3 1 0,1-12 0,-2-6 1,0-5-1,1-6-834,0-5 0,9-8 187,-3-13 1,3-4 347,-3-5 1,-23 16 0,1-2 579,0-1 0,1-1 0,0 0 0,0-1 0,0-4 0,1 1 0,-1-1 0,0 1 0,0 0 0,0 0 0</inkml:trace>
  <inkml:trace contextRef="#ctx0" brushRef="#br0" timeOffset="117">6376 14205 7842,'-6'-32'0,"-1"3"0,-5-2 0,4 6 114,4 6 1,2 2 321,2 4 1,6 0-1,2 2 1,4 1 503,1 1 0,1 7-542,3-3 1,-3 4-1,3 1 1,-3 0-16,-1 0 1,0 10-581,-1 3 185,-5 8 1,3-3 0,-5 5 0,-3-2 0,-2 2 0,-2 1 0,-4 1-327,-1 1 0,-2-5 166,-3 0 206,-1-5 0,4 2 0,1-5 0,-1 0 489,2 0-350,-4-6-150,9-2-111,2-10 0,12-2 0,6-6 1,1 0-1,0 0-651,1 1 0,2-1-201,3 0 1,1 2-250,-1 2 0,1-1 1189,-1 6 0,23 11 0,6 7 0</inkml:trace>
  <inkml:trace contextRef="#ctx0" brushRef="#br0" timeOffset="118">7077 14651 7843,'-13'0'440,"2"-2"2171,2-2-1897,4 3-468,5-11 0,5 10 0,4-7 0,3-1 0,7-1 424,6-2-719,7 0 0,6-4 1,0 0-1,0 2 0,1-1 1,-1 2-1,0 0-713,0 3 1,-2 1-1,-5-2 1,-7 4-1724,-4 4 2485,-9 2 0,-33 19 0,-14 4 0</inkml:trace>
  <inkml:trace contextRef="#ctx0" brushRef="#br0" timeOffset="119">8467 14001 7744,'0'-15'-12,"0"-2"0,0-2 1,0-3-1,-2 3 542,-2 0 0,3 2 0,-4 4 504,4 1 0,-1 12-790,-2 8 1,3 11-1,-3 10 1,1 5-71,-2 3 0,4 1-63,-3 1 1,-2 3-1,0 2 1,1 0-127,-1 0 0,-2-2-44,3-3-62,-5-7 0,8 1 0,-5-6 1,1-2-1,2-6-315,-2-8 387,5-11 0,-5-13 0,6-8 0,1-5 0,2-3 0,3-7 0,-1-5-263,1-6 1,3-2 291,-5-2 0,6 0 1,-2-2-1,4 1-27,0 1 0,1 0 246,0 13 0,4 4 0,0 13 1,-1 5 183,-2 6 1,-2 16-146,1 11 0,0 15-87,0 7 0,-2 6 0,-1-3 0,-2-1-47,2-1 0,0 0-249,-1 2 1,2-3-38,-2-1-5,2-6 0,2-6 0,-1-2 0,1-3 0,0-5-992,0-6 710,-1-5 0,1-6-739,0-3 795,-6 2 0,3-10 0,-6 0 0,-1-3 0,-2-2 413,-1-2 0,-17-6 0,-4-8 0</inkml:trace>
  <inkml:trace contextRef="#ctx0" brushRef="#br0" timeOffset="120">8263 13950 7744,'-13'-6'0,"0"-1"55,0-6 0,6 5 1,4 1 365,6 1 1,10-3-154,8 5 0,5-6 0,4 2 0,5-4-270,6 0 1,4-5-121,6 0 1,0-2 0,2 4 0,1-4-613,1-1 0,3 3-787,-7-4 1521,-3 5 0,-18-7 0,1-6 0,2 1 0,1 1 0</inkml:trace>
  <inkml:trace contextRef="#ctx0" brushRef="#br0" timeOffset="121">9270 13389 7809,'-13'-6'-38,"5"4"861,-1-2 0,6 10-407,-1 7 0,3 5 0,1 9 0,0 3 224,0 4 1,0 4-383,0 4 0,0 0 0,0 4 1,0 2-200,0 2 0,0 0-459,0-4 370,0-7 0,1-10 1,2-7-72,1-5 0,0-10 1,-4-9-184,0-9 0,-1-3-46,-3-7 1,1-5 293,-6-4 1,7-9-1,-4-1 1,2-4-17,-1-4 0,1-3 19,4-4 0,0 1-1121,0-6 1200,0 1 0,2 5 1,0 6-1,4 7 1,1 8 163,3 5 1,1 8-155,2 3 0,4 8-19,0 5 0,4 8 1,-4 5-1,-1 4-208,-2 4 0,-1 3 63,0 5 1,-6 2-50,-3 3 1,-3 2 0,-1 7 0,-1-1 195,-3 0 1,-3 5-391,-6-1 1,-4 1-150,0-5 515,-6-6 1,9 0-1,-4-8 1,1-3-1,0-6 1157,1-5-989,2-4 0,3-7 247,2-4 1,3 3 0,6-7 0,2 1 212,2 0 1,7-1-278,6 4 1,6-3 28,-2 4-334,3-1 0,3 5 0,2 0 0,2 0 0,1 0-68,4 0 1,-4 6 85,3 2 0,-7 4-327,2 1 1,-3-1 0,-2 1 0,-1 0-761,-3 0 1,-2-5 434,-6 1 0,-2-5-1595,-3 4 459,4-5 1337,-5-3 0,0-7 372,-3-6 0,-19-16 0,-7-5 0</inkml:trace>
  <inkml:trace contextRef="#ctx0" brushRef="#br0" timeOffset="122">9627 12917 7813,'0'-26'5,"-4"5"-3,0 0 102,-1 5 1,7-4-1,3 6 1,7 0-1,5 3 657,3-1 0,-3 7 0,4 0 0,0 4-60,-1 1 0,-3 7-576,-9 6 1,2 7 0,-5 9-1,-4 4-36,-4 0 0,-4 3 81,-6-2 0,-1 2-69,-3-2-14,3 3 0,-4-10 0,5 1 0,0-5 1,0-6 886,1-3-645,4-1 1,0-8 0,9-5-197,9-7 0,7-4-321,9-2 0,5-4 226,3 0-350,3-6 0,7 4 1,1-6-1,2 3 0,-2 2-1100,-1 2 0,1 1-1169,-6 4 2581,2 0 0,-26 12 0,2 2 0</inkml:trace>
  <inkml:trace contextRef="#ctx0" brushRef="#br0" timeOffset="123">3940 17086 7790,'-13'0'193,"1"-4"0,-3 0 0,0 1 0,-1 0 379,5-1 1,5 1 0,10-4-1,6 0 1,6 1-381,5 1 0,8-5 1,2 1-1,1-2-318,4-2 0,1 0-201,1 1-10,-6-1 0,5 2 0,-4 1 0,-2 3 0,-4 1 1,-6 3-1,-2 2-2788,-4 1 3125,-6 5 0,-43 25 0,-16 11 0</inkml:trace>
  <inkml:trace contextRef="#ctx0" brushRef="#br0" timeOffset="124">4004 17303 7790,'-13'2'129,"0"0"0,1 4-31,-1 1 1,9-4-106,8 1 1,4-2-1,14-2 1,2-2 117,4-2 1,0-3 0,5-6-1,-1 2-480,1 2 1,1-6 0,4 2 0,-1-3 368,-3-2 0,5-7 0,4-4 0,2-5 0,0 0 0</inkml:trace>
  <inkml:trace contextRef="#ctx0" brushRef="#br0" timeOffset="125">5661 16411 7785,'0'-20'8,"-1"-4"0,-2 2 0,-1 0 0,1 0 0,2 4 282,1 0 0,5-1 0,4-3 1,4 2 1118,4 1-1183,2 2 0,7 5 0,-1 0 0,2 2 1,2 3-86,0 2 0,-3 3 0,-8 9 0,-2 7-212,-5 5 1,-6 3-214,-1 8 193,-3-3 1,-6 10-1,-5-4 1,-5 1-1,-2-2 1,2-1 0,1-2-171,1-2 1,0-6 0,0-1 654,1-2 0,5-8-71,2-10-36,15-11-225,4-4 1,12 1-1,-1 6 1,1-1-1,-1 2-58,1 3 1,-5 4 0,0 3-1,1 4-88,-2 4 0,-2 1-10,-5 9 1,-6-4 72,-3 4 0,-3-1 1,-2 3-1,-3-4-20,-5 0 0,-6-2 31,-2-4 1,-6 4-313,2 0 189,-3 0 0,-2-9 0,2-1 0,3-1 0,4-3-663,3-2 0,2-2-610,4-4 1089,2-2 0,8-11 0,2-5 317,4-5 0,22-23 0,8-10 0,-10 15 0,0 0 0,0 1 0</inkml:trace>
  <inkml:trace contextRef="#ctx0" brushRef="#br0" timeOffset="126">6388 16079 7785,'-11'6'643,"2"2"1,2 5-225,3 4 1,-2 3-177,-2 5 1,-2 2 0,4 3 0,1 4 171,-1 3 0,-3 5-317,5 1 1,-4-5-1,3-7 1,3-2-294,0-5-126,2-7 220,0-5 113,6-17 1,-3-5 0,5-13 0,1-2 0,-1-5-540,1-3 0,-5-1 364,4-4 1,0-4 0,2-2-1,-3 0 96,-2 0 0,4 1 68,-5 5 1,6 1 428,-2 3 1,0 9-1,0 9 270,2 6 1,1 7-336,2 12 1,-2 5-241,-2 12 1,2 0 0,-2 3-1,2 2 31,2 2 1,-2-4-132,-2 5 1,2-5-537,-3 0 219,4-2 0,1-1 1,-1-2-1,0-3 1,-2-5-947,-2-6 0,1 0 363,3-6 468,-5 0 1,3-5-1,-5-4 1,-3-3 406,0-3 0,-36-25 0,-9-5 0</inkml:trace>
  <inkml:trace contextRef="#ctx0" brushRef="#br0" timeOffset="127">6261 16194 7801,'-19'-4'0,"-2"-1"0,-2-7 240,2 3 1,4-5-181,9 5 144,2-2 1,12-2 0,4 1 0,5-1-1,8 0-43,5 0 0,5-4 0,6 0 0,2 2-554,2 1 0,1-3-22,-2 0 0,0 0 1,3 4-1,-1-1-1095,-3-3 1510,-1 2 0,-2-14 0,0 2 0</inkml:trace>
  <inkml:trace contextRef="#ctx0" brushRef="#br0" timeOffset="128">6898 15607 7801,'-8'-1'0,"-1"-3"-140,1 2 488,-5-4 0,6 9 1,3 4-1,2 8 572,2 3 1,0 7-346,0 5 0,2 6-34,2-2-535,-3 2 0,6 8 0,-4 2 1,3-1-1,1-2-104,3-4 0,-3-2 117,2-3 1,-5-4 0,3-9-68,-1-4-96,-2-8 0,-4-5-346,0-8 391,0-3 1,-2-12 0,0-2 0,-4-5 0,0-2-157,1-2 1,-4-9 204,5 0 0,-5-7-43,5-1 0,0-7 0,4-1 0,0 1 58,0 1 1,1 2 70,3 0 1,8 3 92,5 6 1,1 5-1,-2 13 1,2 4 26,2 7 0,0 6-166,1 7 0,-1 3 85,-3 6-123,-3-1 1,0 18 0,-7-2 0,-1 4-1,-3 0-379,-2-1 0,-6 4 182,-4 3 0,-6 7-257,-2 2 362,-6-1 0,3-5 1,-5-1-1,-1-4 1,1-1 159,-1-2 1,6-5 19,3-7 0,3-1 1161,1-12-881,6 6 1,3-9 0,8 3 0,6-2 515,6-2 1,4 0 21,5 0 1,5 0-717,0 0 0,5 5 0,-2 3 1,1 0-154,0 1 1,-5-1 110,5 5 0,-5-5-987,0 1 460,-2-1 1,-3 1 0,-2-2 0,-5 0-1051,-3 0 1,-3-3 751,-2 5 725,-4-6 0,-56 14 0,-12-3 0</inkml:trace>
  <inkml:trace contextRef="#ctx0" brushRef="#br0" timeOffset="129">7498 15186 7777,'-5'-14'-28,"1"-1"1,0-2 0,0 1 0,-1 2-57,3 1 1,2 2 0,4 1 0,4 3 0,4 1 0,0 3 1759,1 2 0,0 1-770,0 0-741,-1 0 0,1 6 0,-2 2 0,-1 5 0,-3 4 275,-1 4-442,4-2 1,-9 5 0,4-3 0,-5 4-1,-3 2 1,-3 0 0,1-4 23,-1-3 0,-3-3 1,5-5-1,1 1 116,2 0 1,2-6 0,4-3 0,4-4-40,7-4 1,5-9 0,10-8-1,6-3-570,4-2 1,8-3 143,-3-1-337,4-5 0,-5 9 0,-2 1 0,-5 6 1,-5 5 663,-8 1 0,-22 17 0,-12 5 0</inkml:trace>
  <inkml:trace contextRef="#ctx0" brushRef="#br0" timeOffset="130">3328 17074 7778,'-17'0'141,"0"0"1,3 1 0,3 5 0,2 6-111,-1 8 0,4 10 0,1 4 0,1 4 667,-1 5-595,-5 2 1,8 6 0,-6 0 0,1 0 0,2-1-69,-1-4 0,-2-3 0,3-10 0,2-8 245,2-7-89,-5-9-151,5-3 0,-5-8 0,6-3 0,0-7 0,0-5 0,0-4 0,0-6-143,0-6 1,0-5 0,0-4 0,0-4-12,0 1 1,0-5-1,2 4 1,0-4 58,3-1 0,0-3-78,0 3 240,2 9 0,1 11 0,1 8 1,-1 5-1,1 6 135,-1 5 0,1 10 0,4 10 0,-1 8 93,1 7 1,0 5-313,0 5 1,1 0-26,3 1 0,-3-1 1,4 0-1,-1 0-266,0 1 1,0-7-358,-4-2 1,0-5 161,0-3 1,4 0-1,-2-5 1,-2-2-374,-3-6 0,-7-1 836,1-4 0,-3-3 0,-46-12 0,-12-10 0</inkml:trace>
  <inkml:trace contextRef="#ctx0" brushRef="#br0" timeOffset="131">3264 17469 7787,'-12'-11'448,"-1"2"1,4-1-225,1 6 0,6-6-337,2 1 1,7 0 0,9-1 0,4 1 86,4-1 0,0 0-294,10 2 1,-4-4 0,2 4 0,1-2-354,0 2 1,-5-2 672,2 5 0,-3-5 0,-2 2 0,-5-3 0,-2-2 0</inkml:trace>
  <inkml:trace contextRef="#ctx0" brushRef="#br0" timeOffset="132">3634 17290 7795,'-13'0'576,"5"0"-403,-1 0 0,5 6 310,-4 3 0,5 2 1,-2 3-1,5 3 49,5 4 1,2 3-541,6 2 1,-1 4-591,1-1 461,5 7-1,-3-9 1,2 2 0,-3-2 0,-1-1 137,-1-1 0,7-5 0,1-1 0</inkml:trace>
  <inkml:trace contextRef="#ctx0" brushRef="#br0" timeOffset="133">6197 17737 7777,'0'-24'37,"-6"4"1,-1-6-1,-1 8 529,-1 4 0,6 8 1,-1 6 778,3 7-1219,1 10 0,0 3 1,0 5-1,0 2 1,0 3 279,0 4-389,-6-3 0,3 6 1,-4-3-1,0 3 1,1 0 149,1-3-386,-5 3 1,4-10 0,-4 2 0,3-3 13,1-5 1,-2-10 0,4-12-1,1-12 35,1-11 0,4-4 0,1-9 0,1-4-144,-1-3 1,2-4 139,0-8 117,5 4 0,-5-12 0,5 3 0,-1-2 0,1 2 214,1 3 1,2 9-1,1 11 316,3 7 0,-3 17-261,3 10 1,-3 14 0,-1 12 0,1 7 324,3 5 1,-6 4-321,6 4 0,-5-2-386,5 2 137,-3 4 0,-1-8 0,0 2 1,-1-6-1,1-3-643,0-3 1,4 2 342,0-5 0,1-2-554,-1-10 482,-3-6 0,5 3 1,-6-6-1,-2-2 1,-3-5 403,-3-6 0,-27-25 0,-6-7 0</inkml:trace>
  <inkml:trace contextRef="#ctx0" brushRef="#br0" timeOffset="134">6273 17915 7794,'-12'-7'1286,"-1"-3"-1248,0 6 1,0-5 0,2 4 0,3-2-692,3-3 0,5 3 804,5-2 0,7 2 0,11-3 0,4 2-329,3-2 1,5 3-119,-1-2 1,3 2 0,1-1 0,-1 2 295,-3 0 0,-3 5 0,6 18 0,3 11 0</inkml:trace>
  <inkml:trace contextRef="#ctx0" brushRef="#br0" timeOffset="135">6745 17890 7806,'7'-13'680,"5"0"0,-9 2-277,5 2 0,-4-1-209,5 6 0,-1 0 1,5 4 91,0 0 1,-2 6-204,-2 2 0,1 8 0,-6 2 1,-1 0-172,-2 1 0,-1 4 42,0-2 0,-1 3 1,-2 1-1,-3 0 110,-1-4 0,0 1 223,-2-5 1,-2 2 0,3-4 667,-4 2-752,5 0-128,2-9 1,6-3 0,3-6 0,5-3-178,2-5 1,7-2-638,4-2 0,3-4 105,5 0 0,-2-4 1,5 2-1,-2 1-544,-3-1 0,4-3 202,-3 1 976,1-4 0,-4-34 0,-14 25 0,1 0 0</inkml:trace>
  <inkml:trace contextRef="#ctx0" brushRef="#br0" timeOffset="136">7281 17354 7816,'-13'-13'68,"5"2"-41,-1 3-28,6-4 1,-2 9-1,6-4 1,3 2 353,5 2-456,8-4 1,-2 5 0,7-2 0,0 3 0,1 1-746,-2 0 0,2 0 848,-6 0 0,0 5 0,-4 2 0</inkml:trace>
  <inkml:trace contextRef="#ctx0" brushRef="#br0" timeOffset="137">7255 17622 7816,'-12'0'268,"-1"1"-132,0 4 0,0-4 0,2 5-226,2-1 393,4-3 1,6 3 0,3-5 0,6 0-695,6 0 0,5-1 9,9-3 1,-2-3 0,6-8 381,2-2 0,3-14 0,4-8 0,4-6 0,1 0 0</inkml:trace>
  <inkml:trace contextRef="#ctx0" brushRef="#br0" timeOffset="138">8505 16729 7787,'0'-18'171,"0"-1"1,0-2 0,0 4-1,0 3 628,0 1 0,0 9-74,0 8-593,0 9 0,0 14 0,0 3 0,-1 4 1,-2 3-1,-2 1 0,1 0-18,-1 0 1,3 3 0,-4-1-1,2-3-135,0 0 0,-5-2 0,4-1 0,-1-4-62,0-3 0,1-12 68,0-2 1,3-9-1,-5-1 1,1-7-38,3-9 1,2-7-1,2-9 1,2-5-28,1-3 0,6-3 0,-3-2 0,2-5 61,-1-3 0,1-1 1,5 0-1,1 2 87,2 2 0,0 9 0,-4 8 0,0 6 338,0 7 0,-2 7-40,-2 14-226,2 3 0,-5 17 0,3 5 1,-1 3-1,-1 2 0,0 2 1,1-1 70,-1-1 1,5 3-173,-4-3 0,3-3 0,2-1 0,0-5-369,0-3 1,4 0-99,0-5 0,0-4 141,-5-4-177,7-7 1,-5 4 0,3-6 0,-3 0 0,-2-1-667,-4-4 1,2-2 623,-6-5 1,0-1-90,-4 0 380,0 0 214,-5 1 0,-24-10 0,-12-3 0,-4-3 0,0 1 0</inkml:trace>
  <inkml:trace contextRef="#ctx0" brushRef="#br0" timeOffset="139">8390 16755 7787,'-13'-13'0,"1"0"289,-1 1 1,2 3 0,2 1 494,5-2 0,9 0-461,8 1 1,7-2-250,10 2 0,7-6 1,7-2-1,1 0 78,3-2 1,2 4-253,1-6 1,-2 4-1388,-2-5 1487,-3 7 0,0-21 0,1 2 0</inkml:trace>
  <inkml:trace contextRef="#ctx0" brushRef="#br0" timeOffset="140">9181 16525 7787,'-13'-12'228,"0"4"0,0 4 0,2 4 1,3 4-1,3 5-143,4 2 0,1 8 0,0 3 0,1 5-160,4 3 232,2 5 1,5-6-1,1 3 1,0 1-1,0-2 1,-1 2 0,1-4-294,0-2 1,-5 0 0,1-10 8,1-1 0,-4-9 122,-2-7 1,-4-6-1,-4-8 1,-4-4 84,1-8 0,-4-5 0,4-7 1,-2-3 62,1-6 0,5-1 0,-1-10 1,2 0-58,2 0 1,0-2 0,2-4 0,2 3-8,5 6 0,2 6 0,3 13 0,2 6 3,1 9 1,4 7 0,-4 7-1,-1 7-101,-2 7 1,-3 10 0,-1 4 0,-3 3-374,-1 2 1,-2 1 132,-4 2 166,0 4 1,-6 1 0,-2 0 0,-4 0 0,0-1-32,-1-4 0,-1-2 1,-2-1-1,-1-2 338,2-3 1,0-2 142,3-7 886,-1-5-709,0-1 1,12-6-191,5 0 1,13 0 156,9 0-402,-1 0 0,12 0 0,-2 1 0,5 4 1,2 2-39,0 0 0,-3 4-82,0-2 0,-3 2-160,-2 2 1,0-2-1,-7-1 1,-4-3-173,-3-1 1,-3 2-1486,-4-3 868,-6-1 1,-2-6-82,-5-2 1,-5-2 562,-4-2 1,-6-3 487,-2 2 0,-12-13 0,-5-7 0,-1-2 0,1 0 0</inkml:trace>
  <inkml:trace contextRef="#ctx0" brushRef="#br0" timeOffset="141">9487 15824 7828,'-13'-24'0,"0"7"353,0-9 1,6 9 0,3 0 296,3 3 0,2 6-251,3-1 1,5 6 197,8-1-474,-3 3 0,4 8 0,-5 4 0,1 6 0,1 3 98,-3 3-153,4 1 0,-15 3 0,4 2 0,-4 5 0,-1 2-16,0-2 0,0-2 1,0-5-1,0 0-431,0-3 0,-4-7 592,0 0-164,-1-2 35,5-8 1,2-5 0,2-9-1,6-7 193,5-4 0,11-3-139,8-5 1,3 1-93,1-1 0,2 5 0,1 1 0,1 2-143,-1 2 1,2 2-57,-5 1 1,0 6 28,-12 3 0,1 2 0,-10 2-1253,-2 0 815,-6 6 170,-3 1 0,-8 6 1,-4 0-1,-5-1 1,-4 1-1950,-1 0 2341,-4 0 0,-17-6 0,-9-2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3T01:20:44.120"/>
    </inkml:context>
    <inkml:brush xml:id="br0">
      <inkml:brushProperty name="width" value="0.09071" units="cm"/>
      <inkml:brushProperty name="height" value="0.09071" units="cm"/>
      <inkml:brushProperty name="color" value="#FF0000"/>
    </inkml:brush>
  </inkml:definitions>
  <inkml:trace contextRef="#ctx0" brushRef="#br0">2843 1607 8049,'-12'0'-4,"-1"0"0,0 0 0,0-2 0,1-1 1105,-1-1 1,6-2-411,3 2-567,14 3 0,4-6 0,13 2 0,4-2 0,6-1 358,4-1-435,7 1 0,1-5 0,7 0 0,-2 2 0,-2 1 0,-1 2 0,-1-1-177,-4 2 0,1-3 1,-9 6-1,-6 1-1564,-8 2 1032,-6 1 312,-5 5 0,-8-2 1,-5 6-1,-8 2 1,-8 3-1,-6 5 350,-7 0 0,-7-3 0,-6 1 0,-5 3 0,0 0 0</inkml:trace>
  <inkml:trace contextRef="#ctx0" brushRef="#br0" timeOffset="1">2818 1670 8058,'-13'-12'0,"0"-1"251,1 0 0,5 0 0,4 1 268,6-1 1,5 6 170,9 3-634,3-4 1,10 7 0,1-3 0,1 1 0,4 0 0,-1-1 0,1 1 167,-2 2 0,-6 6-420,2 4 0,-5 6 0,-5 4 1,-7 2-496,-7 6 1,-6 0 431,-5 7 0,-7 0 1,-10 6-1,-3 1-132,-5 1 1,-7 1 334,-5-5 1,-5-1-734,4-3 936,1-9 0,9-4 1,4-6-1,3-5 1794,5-3-902,8-3-496,7-4-583,18 0 0,-2 0 0,11 0 1,3 1-1,3 2-174,3 1 1,9 1-72,0-5 0,6 0-23,-3 0-59,12-6 1,-6 3 0,11-5 0,-3-2 366,-2-2 0,3 2 0,-2-2 0,-1-4 0,-2 2 0,-1 3 0</inkml:trace>
  <inkml:trace contextRef="#ctx0" brushRef="#br0" timeOffset="2">3736 1734 8084,'0'-13'119,"0"1"0,0-5 514,0 0 113,-6 5 499,5 1-1015,-5 10 0,6-4 0,0 11 1,0 7-164,0 7 1,0 4 0,0 3 0,0 1-232,0 2 1,-1 5 107,-3-1 0,2 6-104,-2-2 0,3 2 0,1-9 0,0 0-122,0 0 0,0-3 178,0-6 1,0-4-122,0-5 161,0-6 1,0-3 0,0-8 0,0-6 479,0-5 1,0-5-196,0-6 0,0-5-124,0-3-48,5-3 1,-3-5 0,3-2 0,0 0 0,0-2 42,2 1 0,-2 3-38,3-5 1,1 7 227,3 2-245,-5 0 0,5 12 1,-5 1-1,1 8 0,1 7-252,1 6 1,-3 2-310,1 2 1,1 2-293,4 2 537,-1 3 0,1 7 0,0 2 0,-2 2 0,-1 2-1700,-1 3 1979,-7 1 0,-13 24 0,-10 6 0</inkml:trace>
  <inkml:trace contextRef="#ctx0" brushRef="#br0" timeOffset="3">3787 1849 8140,'-13'0'230,"5"0"98,-1 0 1,6-2 0,-2 0 1707,-1-3-1745,5 1 1,1 4-286,8 0 1,5 2-1,4 0 1,4 3-423,3-3 1,2 4-1590,-1-2 2005,6 1 0,3 2 0,5 3 0,5 0 0,0 1 0</inkml:trace>
  <inkml:trace contextRef="#ctx0" brushRef="#br0" timeOffset="4">4144 2282 8140,'0'-12'-172,"0"-1"1,0 0 0,0 0-778,0 1 1242,0-1 0,1 4 0,2 1 0,3-1 0,1 1 0,3 1 0,1 1 388,2 3 0,0 2-374,0 1-285,-1 0 1,-3 0-1,-1 1 1,1 4 0,-1 5-72,1 5-3,-6-1 0,2 10 0,-5-4 0,0 1 0,-1 1 0,-2 0 0,-3 1-481,-1-2 1,3-2 731,-4-7-165,5 1 0,-7 0 0,4-2 347,-1-2 1,4-5-312,-1-8-74,3-3 0,2-10 0,3-2 0,5-2 1,4-4-38,4-4 1,-3-1 1,3 5 1,-3 1-1,-1 3 1,-2 4 125,-3 2 103,4 3-130,-5 5 1,0 7 0,-3 8 0,-2 5 56,-2 4 0,0-2-100,0 7 0,0-5-196,0 4 0,4-5 1,2 1-1,-1-3-416,1-2 0,4 0 251,-2-4 1,5 2-454,4-6 797,3 1 0,12-18 0,7-8 0,2-1 0,0 1 0</inkml:trace>
  <inkml:trace contextRef="#ctx0" brushRef="#br0" timeOffset="5">4935 1250 8140,'0'-13'-79,"0"-1"0,0-2 0,0-1 0,0 2 414,0 0 1,0 3 0,0-1 0,0 0 0,0 0 443,0 1 0,-2 0 0,-1 2-15,-1 2 0,0 6-237,4 2 0,0 6-468,0 7 75,0 5 0,0 5 1,1 10-1,2 6 1,1 7-1,-1 5 1,-1 5-23,-2 7 0,4-1 1,-2-25-1,0 1 1,0 1-1,-1 1-93,0 2 1,-1 0 0,2 5 0,1 1 0,-1-3 0,0-1 0,-1 1 0,1 1 8,-1-1 0,-1 0 0,0-1 0,0-1 0,0-3 0,0-1 0,0 29-200,0-10 0,0-11 0,0-4 0,0-5 21,0-4 0,0-4 0,0-9 0,0-4-648,0-3 0,0-1-1629,0-1 1701,0-4 158,0-3 0,2-5 0,0-1 0,4-2-927,1-1 1496,2-6 0,15-3 0,3-7 0</inkml:trace>
  <inkml:trace contextRef="#ctx0" brushRef="#br0" timeOffset="6">5202 2499 8112,'-5'-13'1141,"3"6"-795,-3 2 0,5 6 46,0 3 0,0 5 1,0 6-1,1 4-339,3 1 1,-2 5-331,2 5 0,-1 0 0,0-5 0,1 1-248,-1-1 0,-2-4-16,-1 1 157,6-7 1,-5 8 0,3-6 0,-2-1 383,-2-2 0,-6-24 0,-1-6 0</inkml:trace>
  <inkml:trace contextRef="#ctx0" brushRef="#br0" timeOffset="7">5177 2652 8071,'0'-13'0,"0"-4"39,0 0 0,0-1 0,0 2 0,0-1 0,0 0 603,0-1 0,1 4 1,2-3-1,3 4-314,1 5 1,1-2-1,5 5-212,0 3 0,0 0 1,-1 2-1,1 0-299,0 0 1,-2 2 0,-1 2 0,-3 4 81,-1 4 0,-2 0 5,-4 1-221,0 6 0,0-5 0,0 3 0,0-2 0,-1 1-180,-3 1 558,2 0 1,-8-9 0,6 1-1,0 1 116,-2 1 0,3 1 0,-4-3 141,1 0-274,2-6 0,6 7-28,2-6 1,-1 2-1,5-4 1,2 4-54,1 1 0,-2-3 13,-1 5 0,1-2-34,4 2 117,-6 2 1,3-4 0,-6 6 0,0-2 0,0-1 412,1-2 0,-1 1-172,-4 4 0,-6-5-73,-2 1 0,-5-6 0,-3 2 0,-2-1 145,-2 1 0,3-1-345,-4-4 1,5 0-515,-1 0 1,-1 0 0,1 0-1483,1 0-161,8-6 2130,2-1 0,27-23 0,15-9 0,-1-3 0,1 0 0</inkml:trace>
  <inkml:trace contextRef="#ctx0" brushRef="#br0" timeOffset="8">6197 1836 8577,'0'-8'647,"1"1"-185,4 1 1,3 2 0,9 4 0,4-2 0,3-1 0,3-1-777,3 1 1,1 2 0,5 1 0,-2 0-748,1 0 1,-5 0 1060,-5 0 0,-22 6 0,-11 1 0</inkml:trace>
  <inkml:trace contextRef="#ctx0" brushRef="#br0" timeOffset="9">6159 2078 8501,'0'-8'1166,"0"-1"1,1 7-989,3-3 0,-1 0 1,6 0-1,1 3-200,1 0 0,3 2 0,3 0 0,4 0-1344,3 0 1366,8 0 0,1 3 0,6 0 0,5 0 0,0 1 0</inkml:trace>
  <inkml:trace contextRef="#ctx0" brushRef="#br0" timeOffset="10">9091 1632 8054,'-12'0'194,"3"0"0,2-1 1167,1-4-1122,2 4 0,6-5 0,2 6 0,6 0 0,4 0 0,4 0 702,2 0-966,7-5 0,1 3 1,5-3-1,-2 0 1,-2 1-1,-3 1 1,0 2-669,-1 1 1,4-4 0,-2-1 0,-3 3-279,0 0 1,-6 2 970,-1 0 0,9-6 0,1-1 0</inkml:trace>
  <inkml:trace contextRef="#ctx0" brushRef="#br0" timeOffset="11">9831 1326 8076,'0'-13'303,"0"1"356,0-1 0,-4 4-264,0 1 0,-1 6 0,5 4 0,0 8-186,0 5 1,0 9-1,0 1 1,0 4-111,0 4 1,0-3 0,0 5 0,0 2-224,0 0 1,5 4 0,0-7 0,1 1-83,0-1 1,3-3 0,-1-7 0,0-2-200,1-5 0,-5-5 194,4-3 1,-5-5-1,1-8 505,-2-5 1,-2-3 37,0-5-267,0-3 0,-4-7 0,-1-1 1,1-5-1,0-1 13,0-1 1,-5-5 0,3 6-1,1-3 110,-1-1 0,2 0 95,4-1 1,0 5-206,0 0 1,0 6-1,1 0 1,3 4-137,5 2 0,2 7 23,2-2 0,5 7-214,4 1-12,2 7 0,1-4 1,1 6-1,-1 0 1,1 1-853,-1 4 1,-3 2 218,-1 5 1,-7 5 893,-1 0 0,-29 40 0,-12 5 0</inkml:trace>
  <inkml:trace contextRef="#ctx0" brushRef="#br0" timeOffset="12">9869 1543 8104,'-8'0'393,"-1"0"310,6-6 118,-8 5 1,11-5-340,0 6 1,7 0-443,10 0 1,3 0 0,7 0 0,3-1-300,4-4 0,1 4 95,-1-3-230,3 2 1,-4 2 0,3 0 0,0-1 393,-2-3 0,5 2 0,7-3 0</inkml:trace>
  <inkml:trace contextRef="#ctx0" brushRef="#br0" timeOffset="13">10609 1645 8104,'-2'-9'1917,"-2"1"11,3-1-1125,-5 2 0,6 7-535,0 9 1,0 4-1,0 4 1,0 4-84,0 3 0,0 1-284,0 1 0,0-1 1,0 1-1,0-1-149,0 1 1,0-1 63,0 1 46,0-6 1,0-2 0,0-5-1,2 0 1,0-1 137,3 1 0,5-23 0,-3-5 0</inkml:trace>
  <inkml:trace contextRef="#ctx0" brushRef="#br0" timeOffset="14">11412 1556 8011,'-8'-5'361,"-1"0"1118,-1-2 1,5 2-627,0-3-696,4 5 1,8-3 0,6 6-1,7 0 1,5 0 610,5 0-821,2 0 0,5 0 1,-1 0-1,-4 0 1,1 0-1,-2 0 1,0 0-700,-2 0 0,-8 0 0,-4 0 0,-3 0-1554,-1 0 482,-1 0 1824,-4 0 0,-14 6 0,-8 1 0</inkml:trace>
  <inkml:trace contextRef="#ctx0" brushRef="#br0" timeOffset="15">12139 1262 8078,'0'-12'0,"0"-1"0,0 0 1083,0 6 1846,0-4-2760,0 9 0,0-1 0,0 11 1,0 6-1,0 6 0,0 6 1,0 6-199,0 0 1,1 9-1,2-2 1,1 0-159,-1 1 0,3-3 0,-2-2 1,0-2-117,2-2 0,-4-3-16,2-7 0,-1-2 120,1-6 358,-3-6 1,5-12-102,-6-7 0,0-11 0,0-2 0,0-8 48,0-4 0,0-3-54,0-2 0,0 1-51,0-6 13,0 0 0,4-2 0,0 1 0,-1 2 1,0 4 2,1 5 1,-1 0-68,6 7 0,-1 6 14,5 7 91,0 9 1,1-2-1,1 6 1,4 2-1,-1 5-84,1 5 1,2 4-14,-4 1 0,0 4 36,-4 0-129,-6 0 1,3 0 0,-6 1 0,-1 0 0,-2 2-63,-1 0 1,-5-3 138,-4 4 0,-7-5-15,-1 1-8,-5 3 1,6-6 0,-4 3 0,1-3-1,0-3-555,1-2 0,1 2 23,4-2 1,0 1 612,0-2 0,29-2 0,7-6 0</inkml:trace>
  <inkml:trace contextRef="#ctx0" brushRef="#br0" timeOffset="16">12981 1135 8078,'0'-13'518,"0"0"931,-6 1-720,4 5 1,-3 8-487,5 12 1,0 5 0,0 9 0,0 1-95,0 2 1,0 10-461,0-2 131,5 3 0,-3-3 0,2-1 0,-1 0 0,0-2 0,1 1 0,-1-5-693,-2-3 0,4-4 1,-1-1-1,-1-3 873,-2-2 0,-7-23 0,-1-11 0</inkml:trace>
  <inkml:trace contextRef="#ctx0" brushRef="#br0" timeOffset="17">12815 1492 8078,'-9'-13'1189,"1"0"-946,5 1 0,-3-1-192,6 0 1,2 5-1,2 1 1,6 1-21,5 3 1,11-3-79,8 2-137,8-6 1,0 7 0,6-4 0,3 2 0,4 0 183,3 0 0,-15-7 0,7-5 0,2-1 0,4-3 0,1 0 0,0 1 0</inkml:trace>
  <inkml:trace contextRef="#ctx0" brushRef="#br0" timeOffset="18">13733 1109 8078,'0'-12'121,"0"-1"0,-2 4-201,-2 1 2100,3 5-1553,-5-3 1,5 9-1,-2 4 1,-1 7-1,1 5-191,1 4 1,2 6 0,0 5-1,0 3-291,0 1 1,0 5 196,0-1-197,0 1 0,0-5 1,0 0-1,0-1 0,0-3-1277,0-4 1,0-7-110,0-2 1236,0-6 0,0-3 0,0-12 0,0-7 324,0-5 0,0-6 5,0-3 1,0-8-22,0 0-60,0-7 1,-4 4-1,0-7 1,1 0-1,2-1 296,1 2 1,0-3-110,0 7 0,0-3 0,0 0 0,0 2 367,0 1 1,4 5-204,0-1 0,2 5 133,-2 4-404,3 2 0,2 12 1,-1 2-1,2 0 1,3 1-440,4 1 0,-3 3-767,3 4 0,-1 4 401,1 4 0,-3 1 0,3 1 0,-3 2-670,-1 1 0,-6 7 1312,-3 1 0,-14 11 0,-7 5 0,-1 6 0,1 1 0</inkml:trace>
  <inkml:trace contextRef="#ctx0" brushRef="#br0" timeOffset="19">13797 1505 8078,'-9'0'173,"1"0"1,3-5 255,-3 1 0,5-2 771,-1 2 42,2 3-1276,2-5 0,7 6 1,5 0-1,5 0 0,3 0-2872,2 0 1807,8 0 1099,-3 6 0,4 9 0,3 5 0,0 4 0,0 0 0</inkml:trace>
  <inkml:trace contextRef="#ctx0" brushRef="#br0" timeOffset="20">14115 1645 8073,'0'-13'0,"0"-1"253,0-3 0,0 3 0,2-3 1262,2 3 296,-3 1-1542,11 6 0,-9-3 0,5 6 0,2 2 0,1 5-117,2 6 1,0 2-126,0 2 1,-1 5 0,1 3-1,-2 2-126,-2-2 0,-3 3-216,-6-2 1,0 2 74,0 1 0,-6-1 149,-3-3 0,-2 2 0,-2-6 1,1-1 437,-1-2 0,2-1 124,2-1-269,-2-5 1,4-1-1,-5-4 39,4 2-661,2-3 304,12 5 0,2-6 0,8-2 0,2 0 1,2-3-625,3 3 0,1-4-924,1 2 1161,7-6 1,-6 7 0,4-6 502,-3-1 0,33-29 0,-26 15 0,0 0 0</inkml:trace>
  <inkml:trace contextRef="#ctx0" brushRef="#br0" timeOffset="21">14868 1301 8048,'0'-19'612,"-2"5"613,-2-3-1433,3 3 0,-4 3 0,11 2 0,5 5 270,5 2 1,5-2 0,-2 0 0,0 1-460,4 2 0,5 1 101,2 0 296,0 5 0,-5 19 0,1 10 0</inkml:trace>
  <inkml:trace contextRef="#ctx0" brushRef="#br0" timeOffset="22">14868 1505 8048,'-13'-7'0,"6"-5"109,3 4 404,-3 2 0,7-1-418,0 3 0,5 2 0,11-2 1,4 3-474,5 1 0,13-2-1003,1-2 1381,7 3 0,7-12 0,8-3 0,7 2 0,0 0 0</inkml:trace>
  <inkml:trace contextRef="#ctx0" brushRef="#br0" timeOffset="23">15594 1275 8048,'-11'2'138,"3"2"0,-4-1 207,4 5 0,-4 1-756,0 3 380,5 1 1,-3 1-1,4 2 1,0 2-1,1 2 1297,2 3-1016,1-5 0,4 1 0,2-7 1,6 1-1,6-2 0,5-2 1,3-5 467,1-2 0,2-8-510,3-3 0,1-8 0,3-4 0,-5-3 181,-7-1 1,1-7-149,-6-2 1,-1-2-1,-8-3 1,-4 3 226,-2 2 1,-4 2-397,-2 7 1,-4 1-393,-9 3 382,-3 2 0,-2 12 0,1 4 0,-3 6 0,-3 7-2291,-3 6 1,5 3 91,4 7 2137,-1-1 0,-3 35 0,12-26 0,0 0 0</inkml:trace>
  <inkml:trace contextRef="#ctx0" brushRef="#br0" timeOffset="24">13006 2869 7976,'-11'-1'73,"1"-2"1,1-2 0,1 1 0,-1 0 2523,1 0-1821,5-1-633,-3 5 0,8 0 0,3 0 0,7 0 0,5 0 36,3 0 0,2 5 0,7-1 0,0-1-253,0-2 1,-2-1-904,-2 0 529,1 0 1,-5 2-1,0 0 1,0 3 0,1-2-2134,-1-2 2581,0-1 0,33-11 0,7-4 0</inkml:trace>
  <inkml:trace contextRef="#ctx0" brushRef="#br0" timeOffset="25">14154 2563 7976,'-5'-13'0,"0"2"0,-1 1 214,0 1-227,-4 7 275,9-4 1,-6 7-1,4 4 1,-1 5-1,1 5 1175,2 6-1325,1 3 0,0 6 0,0 1 1,0 2-1,0 1 0,0 0 1,0-1 75,0-2 0,1 0-442,3-1 137,-2-3 1,5-1 0,-4-6 0,2-1-680,2-4 986,-4-6-109,3-9 1,-6-12-51,0-5 0,0-5 0,0 1 0,0-5 63,0-4 1,-4-1-1,-1-3 1,1-3 25,4 3 1,0 2-1,0-2 1,0 0 83,0 1 1,0-2-169,0 5 0,2 4-67,2 5 1,3 6-1,6-2 1,-1 4-176,1 4 1,4 4-42,0 5 1,6 0-14,-2 0-261,-3 0 1,5 5-1,-4 4 1,-1 2-1,0 3-1661,-2 3 2182,-8-2 0,-30 48 0,4-28 0,0 0 0</inkml:trace>
  <inkml:trace contextRef="#ctx0" brushRef="#br0" timeOffset="26">14192 2754 7976,'-6'-7'84,"5"1"1,-6 2 540,2 0-339,4 0 1,-3 4 0,8 0 0,5 0 53,2 0 0,6 0-565,0 0 1,6 0 0,-2 0-1,4 0-1548,5 0 1773,3 0 0,1 2 0,4 1 0,2 1 0,1-1 0</inkml:trace>
  <inkml:trace contextRef="#ctx0" brushRef="#br0" timeOffset="27">14702 2767 13433,'0'13'141,"0"4"1,0 1 0,0 2-250,0 3 0,4 5-83,0 2 1,1 4 0,-4-5 0,2 0-1055,1-2 0,2-2 399,-2 1 1,-1-6-1,5-3 846,2-3 0,30-41 0,8-10 0</inkml:trace>
  <inkml:trace contextRef="#ctx0" brushRef="#br0" timeOffset="28">15237 2512 7976,'0'-17'387,"0"0"0,-1 1 806,-3 2 1,2 1 1621,-2 1-2543,3 5 0,1 7 1,0 8-1,0 5-188,0 4 1,0 3 0,1 7 0,2 2-380,1 5 1,0-1 0,-2 1 0,1 1-557,1 2 0,0 0 0,-2-2 1,0-2-216,3-2 0,-1-1 0,-3-5 1066,4 1 0,-4-29 0,5-7 0</inkml:trace>
  <inkml:trace contextRef="#ctx0" brushRef="#br0" timeOffset="29">15123 2780 7996,'-6'-13'0,"3"0"592,-5 0-410,5 1 0,-3 3 0,8 2 555,2 1-880,3-3 1,13 7 0,4-2-1,7 2 1,4 2 0,5 0 142,0 0 0,7-2 0,8-1 0,3-1 0,0 1 0</inkml:trace>
  <inkml:trace contextRef="#ctx0" brushRef="#br0" timeOffset="30">16321 2627 7996,'-1'-13'-118,"-3"0"0,-5 0 239,-2 1 1,2-5 0,1 0 1010,-2 1 1,-1 3-601,-2 5 0,6 1 0,1 4-145,0-1 0,5 5-33,-3 8-337,2 8 1,2 0-1,0 7 1,0 3-1,0 1 85,0 3-165,0-4 1,0 10-1,0-5 1,2 1-1,1-3-781,1-3 686,0-2 0,0 1 1,1-2-1,-1-3 0,0-4 1,2-4-884,1-5 1119,-4-2 1,2-13-1,-3-6 1,1-7 38,1-4 0,0-7-52,-4-3 1,4-3-26,1-1 0,0-2 0,-2-1 0,1-1 218,-1 1 0,0 1-124,1 2 1,-2 1 303,2 3-267,3-3 0,-4 12 0,5-1 0,2 8-125,2 3 1,0 8-189,1 3 1,4 3-219,0 1 50,6 0 0,-8 1 0,5 3 1,0 5-1,-2 2-1381,1 2 0,-2 5 1691,-4 4 0,-23 47 0,2-28 0,0 0 0</inkml:trace>
  <inkml:trace contextRef="#ctx0" brushRef="#br0" timeOffset="31">16398 2818 7996,'-12'-9'278,"4"1"1,1 4 1011,3-5-859,2 6 0,-2-7 0,8 6-306,5 1 1,8-2-758,4 0 0,3 1 0,3 4 0,3 0 632,4 0 0,-1 10 0,5 3 0,2 1 0,0 0 0</inkml:trace>
  <inkml:trace contextRef="#ctx0" brushRef="#br0" timeOffset="32">16755 2933 7996,'0'-9'0,"0"1"0,4-1 289,0-4 0,2 5 942,-2-1-936,-2 7 0,9-4 1,-3 6-1,4 0 1,1 1-1,-2 4-64,-3 3 1,2 8-1,-4 2 1,0 1-580,-1-1 0,0 3 0,-7-2 0,-2 0 85,-5 4 0,-2-3 0,-2 0 0,1-2 205,-1-2 0,4-2 1,1-3-1,-1-1 638,2-1 0,0-6-189,3 1-247,2-3 1,-2-1 0,8 0-1,5 0 1,4 0-199,4 0-202,3 0 1,6-4-1,4-2 1,3-1 0,1-1 255,0 1 0,-2-9 0,4-2 0,4 0 0,1 0 0</inkml:trace>
  <inkml:trace contextRef="#ctx0" brushRef="#br0" timeOffset="33">17533 2639 7996,'0'-12'0,"-5"3"0,1 1-77,0 5 1,10-7 0,3 6 0,6 1-371,2 1 270,5 2 0,-6 0 177,5 0 0,17 23 0,9 5 0</inkml:trace>
  <inkml:trace contextRef="#ctx0" brushRef="#br0" timeOffset="34">17533 2818 7971,'-13'-6'-175,"6"5"321,1-10 8,6 9-204,11-4 1,4 6 0,12 0 0,2 0 49,5 0 0,29-11 0,13-6 0,-21 5 0,1 1 0,-1-1 0</inkml:trace>
  <inkml:trace contextRef="#ctx0" brushRef="#br0" timeOffset="35">18247 2448 7971,'-5'-13'728,"1"1"0,-1-1-596,0 0 1,4 5 0,-5 1 2073,1 1-1702,3 2 1,-4 5 0,6 3-252,0 5 0,0 8-245,0 4 1,0 3 60,0 2 1,0 5 0,0 1 0,0 2-194,0 0 1,0-4-521,0 4 1,0-5 254,0 0 1,0-3 0,0-5 0,0-4-590,0-3 843,0-1 304,0-6-169,0-1 1,0-16 0,0-4 0,0-5 70,0-3 0,2-8 94,2-4 0,-1-4 0,5-4 1,1-1-15,-2-3 1,4-1 187,-2-4-183,2 0 0,2 5 0,0 2 0,1 3 0,1 5 208,2 4 1,0 8-238,-4 7 1,0 8-103,0 5 1,-1 2 0,1 2 0,0 2-144,0 2 0,-5 7 65,1 6 1,-5 6-164,4-2 0,-5 3 1,2 2-1,-5-1-460,-5 1 1,-2-1 325,-6 1 1,-1-1-41,-3 1 0,-3-5 1,-5-1 389,-1-2 0,-21-5 0,-10-3 0,-6 0 0,1 0 0</inkml:trace>
  <inkml:trace contextRef="#ctx0" brushRef="#br0" timeOffset="36">21103 2308 7983,'-13'0'501,"0"-4"0,2-2 0,1 0 0,3-1 125,1 0 1,5 3 277,9-5-818,7 7 1,17-4-1,8 5 1,11-2-1,13-2 1,-27 3 0,2 0-1,5 0 1,1-1 136,5-2 1,1 1 0,6 0-1,1 1-49,5-1 0,1-1-269,5 1 1,1 0-1,2-2 1,-1 1 0,-22 1-1,-1 1 1,0 0-1,21-1 1,-2 1 0,-7 0-1,-1 0 1,-7 1-1,-2 0 1,-7 0 0,-3-1-784,31-1 0,-11 0 0,-19 4-211,-11 0 1,-11 1 146,-10 4 49,-3-4 893,-6 5 0,5-6 0,2 0 0</inkml:trace>
  <inkml:trace contextRef="#ctx0" brushRef="#br0" timeOffset="37">23500 1836 7983,'0'-20'1103,"0"2"2215,0 5-2607,0 0 1,0 8-604,0 5 0,0 10 0,0 8 1,0 2-32,0 3 1,0 6-1,0 5 1,0 2-396,0-2 1,4 1 0,1-4 0,-3 0-408,0 1 1,2 2 0,0-5 0,1-2-126,0-4 1,-3-3-522,2-3 1371,-3-3 0,-6-30 0,-2-13 0</inkml:trace>
  <inkml:trace contextRef="#ctx0" brushRef="#br0" timeOffset="38">23449 1683 8002,'-14'-21'0,"-3"0"0,-1 1 364,-4-1 0,4 4-73,5 8 71,-5 3 1,4 6 0,-3 0 0,1 3 0,0 6-41,-1 8 0,-5 11 0,2 6 0,-1 6-320,-1 6 1,2 4 162,-1 14-221,-3-3 0,16-24 1,2 2-1,-2-1 1,0-1-1,3 3 1,0 0-1,3-1 1,0 0-451,1-2 0,1-1 329,5 28 0,4-9 0,9-9 0,8-8 0,6-8 83,5-8 0,3-9 1,2-9-1,5-2 272,3-2 1,1-12-172,0-5 1,0-7-1351,0-5 1649,6-4 1,-11-11 0,1-4 0,-7-6 0,-6-5 48,-5-4 0,-13 27 0,-2-1-135,0-1 1,-2-1-1,-2-1 1,-3 1-22,-4 0 0,-2 1 0,-1 1 0,-1-1 0,-3 1 0,-1 0 0,-13-31 244,-9 7 0,-6 10-331,-5 22 0,0 0-312,-1 12 1,-3 5 0,1 5 0,3 1-366,2 3 1,2 9-575,-4 6 1,1 8-433,3 10 1571,9 3 0,-4 6 0,7 7 0,3 9 0,6 9 0</inkml:trace>
  <inkml:trace contextRef="#ctx0" brushRef="#br0" timeOffset="39">7421 4514 7993,'-11'-13'99,"1"2"1,3 1-1,1 1 1,3-1 0,2-1-1,1-2 501,0 1 0,0-5 1,1 0-1,3 1-82,5 2-518,2-5 0,4 5 0,2-3 1,4 5-1,3 2 0,0 3 1,-1 1 133,-2 3 0,-6 7-467,2 5 212,3 8 0,-11 4 0,-1 7 1,-5 4-1,-3 2 0,-1 4 1,-5 4-16,-7 4 1,-4-5 0,-5 1 0,0-2 173,0-2 1,2-5 0,0-5 0,2-5 515,2-6 271,8-9-562,2-2 1,7-6 0,4-2-140,3-2-216,9 3 1,1-5 0,7 5 0,-1-2 0,3-1-480,-1 1 0,7 1 0,1 2 0,4-1 571,5-3 0,2-9 0,6-4 0,6-4 0,1 1 0</inkml:trace>
  <inkml:trace contextRef="#ctx0" brushRef="#br0" timeOffset="40">8403 4386 8004,'-9'-8'1653,"1"-1"-1422,5 7 0,-8-4-159,2 6 51,4 6 0,-7 2 1,5 9-1,-1 4 1,-1 5-1,1 2 0,-1 3 16,1 2 1,5 1-304,-1 4 103,2 0 0,2-5 1,2-3-1,2-5 0,4-4 1,5-4-1,4-4-279,4-4 1,-1-4-70,1-5 302,1-5 0,3-2 0,1-8 1,-2-3-1,-2-6 55,0-4 0,-7-8 0,4 2 1,-4-1 281,-2 1 0,3-2 31,-8 7-94,-2 5 1,-1 1-1,-5 6 469,0 1 0,-1 8-129,-3 4-611,2 2 1,-5 12-1,4 4 1,-1 3-1,0 3-122,-2 0 1,5 5-133,-3 5 154,2 0 0,2-5 1,0 1-1,0-1 1,0 1-938,0-1 0,6-5 113,2-3 1028,4-3 0,2-5 0,3-1 0,15-24 0,7-10 0,5 0 0,1 1 0</inkml:trace>
  <inkml:trace contextRef="#ctx0" brushRef="#br0" timeOffset="41">8926 4629 8004,'-12'1'0,"4"3"0,-3-2 0,2 2 0,2 2-18,-2-2 1,5 2 0,-4-4 976,-2 3 0,4 0-380,2 0 0,1-4-299,-1 3 1,2-4 0,-2-4-320,3-5 0,6-3 101,4-5 1,2 3-138,2-3 0,0-2 0,1 1 1,1-1 65,2 1 0,0 1-205,-4 4 0,0 5 74,0-1 0,-1 6-1,1-1 1,0 3-248,0 1 1,-1 10 45,1 2 1,-1 8 38,-4-3 1,3 6 0,-2-3 0,2 1-712,2 0 1014,0-5 0,22-4 0,6-6 0</inkml:trace>
  <inkml:trace contextRef="#ctx0" brushRef="#br0" timeOffset="42">9461 4208 8018,'-4'-17'0,"0"0"0,-5 0 882,5 4 426,0 0 0,2 2-783,-2 2 1,3 7-520,-4 10 18,4 1 1,1 16 0,0 1 0,0 6 0,0 5 44,0 1-172,-6 6 1,5-3-1,-5 6 1,2 0-1,0-2-1029,1-2 959,1-4 0,-2-2 0,0-3 0,1-5 1,3-8-239,4-8 1,-1-6 259,6-7 0,-1-2 1,5-2-1,1-6 41,3-6 0,-1 1 158,5-6 1,-1-5 25,1-4-78,3 1 0,-10-1 1,3 0-1,-1 2 0,-2 1 66,-1 1 0,1 7-52,-10 2 7,1 8 0,-7 3 1,-2 6-1,-5 2-8,-2 2 0,-6 5 114,0 8 0,-4-2-119,4 6 26,-6-5 0,13 7 0,-3-5 0,3 0 0,2 1 273,-1-4 1,7 4-103,-3-2 0,5 0-53,5-4 0,6 4 0,7 0 1,2-3-281,3-4 0,5 1-766,2-2 1,10-4 897,-2-1 0,31-19 0,-32 4 0,0 1 0</inkml:trace>
  <inkml:trace contextRef="#ctx0" brushRef="#br0" timeOffset="43">10048 4437 8022,'-13'0'0,"0"0"-30,1 0 0,3 2 0,1 2 0,-1 5-328,2 2 0,-4 3 891,2 3 1,2 1-1,0 5 1,1-3 3,3-2 1,2 4-431,1-5 1,0-5 1,0-3 0,6-8 40,2-1 1,4-7 134,0-10-366,1 3 0,4-14 0,0 2 0,-1-1 0,-1 0 27,2 2 1,-3-1 152,3 1 0,-2-1 1,-3 2-1,1 3 129,0 4 0,-2 7-190,-2 2 0,2 5 8,-3-1-21,-2 13 0,4 1 0,-6 12 0,1 0 0,0 2-477,4 2 1,-2 4 193,1-1 1,-1-3-184,2-5 0,2-1 0,-1 1 0,4-4-362,3-3 0,5-7 108,-5-2 696,11-4 0,16-46 0,-14 16 0,-1 1 0</inkml:trace>
  <inkml:trace contextRef="#ctx0" brushRef="#br0" timeOffset="44">10622 4323 8022,'-13'-7'-28,"0"2"0,5 4 158,-1 1 0,2 7 184,-2 6 1,-2 1 0,4 6-1,0 0 43,3-1 0,-2 1-280,2 1 0,0 4 102,4-4-153,0-3 0,1 1 0,3-7 0,5 0 0,3-2-6,5-2 0,3-5 106,6 1-64,-6-8 0,5-7 1,-2-8-1,2-1 1,-2-2 189,-3-2 0,0-3-116,-8-3 1,4-1 31,-7-3-82,-4 3 1,1 5 0,-8 2 0,-2 3 0,-4 4-235,-4 3 0,0 6 175,-1 4 0,-4 3-190,0 1 0,0 5 0,4 4 163,0 2 0,12 36 0,2 8 0</inkml:trace>
  <inkml:trace contextRef="#ctx0" brushRef="#br0" timeOffset="45">11055 4374 8022,'-13'5'0,"5"2"3,-1 6 0,5 0 1,-3 0-1,1 1 262,4 3 1,-4-2 275,2 7 0,-1-7 0,5 2 1,0-1-136,0 1 0,6-4-385,3-1 1,2 0-1,3-8 1,3-1 48,4-2 1,-1-2-39,1-4 1,1-3 0,2-8 0,-2-2-135,0-2 0,-3-5 106,3-5 0,-4-4 95,-5 4 0,-2 0 1,-1 5-1,-3 1 157,-1 3 1,-2 2-151,-4 6 1,0 5-83,0-1 0,-1 8 0,-2 1-529,-1 7 1,-1 9 245,5 1 1,0 5-13,0 0 0,0-3 0,3 1 0,4-1-227,6-4 1,4 2 322,0-4 1,3 1 103,5-10 0,1 1 1,-1-5-1,1-2 450,-1-2 0,-1-5 117,-2-8 0,0 2-200,-5-6 0,-1-5 0,-6-4 0,-3 2 249,-1 1 1,-2 2-325,-4-1 1,-4 6-228,-1 3 1,-5 4 0,2 5 0,-3 4-1261,-2 2 1,-4 2 1265,0 0 0,-11 29 0,1 6 0</inkml:trace>
  <inkml:trace contextRef="#ctx0" brushRef="#br0" timeOffset="46">11833 4323 8262,'-9'0'628,"1"0"1,5 1 79,-1 3 0,-2-1-326,2 6 0,0-1 0,4 5-158,0 0 0,0-5 29,0 1-236,0-7 0,1 6 1,3-6-1,6 3 1,6-4-1,4-4 1,1-5 191,0-4 1,0 0-30,5-1-102,5-6 0,-5 4 0,1-5 0,-6 2 0,-1 2-87,-1 2 1,-3 5 0,2 2 0,-1 2-211,0 2 0,-4 3 75,-4 4 0,-1-1-334,5 5 363,0 1 1,-1 4 0,1-1 0,1 0-1,2-4-237,1-4 0,4 2 178,-4-2 113,6 1 1,-8-11-1,7-3 1,-1-2 0,0-3-116,0-3 0,-5-3 31,1-5 1,-4-1-12,-5 1 0,-2 0 1,-6 4-1,0 4-100,0 3 1,0 6 306,0-1 0,-4 8-163,-1 1 1,-3 5-1,2 9 1,1 3-172,-1 5 0,2 2 369,4 1 0,0 5 55,0 0 1,5 0 0,4-6 0,2-2 324,2 0 1,4-7-113,0 2 0,4-3 173,-4-1 1,0-6 0,-4-3 0,0-2 1032,-1-2-1074,-4 0-612,-3 0 0,-6 0 0,-3 0-740,-5 0 1,-2 0 394,-2 0 1,-4 1-885,0 4 1355,0-4 0,-1 10 0,-2-4 0</inkml:trace>
  <inkml:trace contextRef="#ctx0" brushRef="#br0" timeOffset="47">12751 4412 11322,'-1'8'987,"-4"1"0,3 1-828,-7 7 1,-1-2-119,-7 7 0,-3 0-41,-5 8 0,-8-3 0,-5 1 0,-3 6 0,0-1 0</inkml:trace>
  <inkml:trace contextRef="#ctx0" brushRef="#br0" timeOffset="48">15110 3672 7993,'-1'-11'458,"-2"4"1,-3 8 0,0 12 1436,1 11-1796,-5 2 1,7 15-1,-4-2 1,0 5 0,1 6-1,-1 4 1,1 4-81,1 0-285,0-1 1,5-8 0,0-2 0,2-5 0,2-5-1,5-7 1,3-9-2943,5-5 3208,3-9 0,34-30 0,7-12 0</inkml:trace>
  <inkml:trace contextRef="#ctx0" brushRef="#br0" timeOffset="49">15301 4119 7724,'-5'-5'-628,"5"0"1327,7-2 0,5 4 1,7-3-1,5 0-469,4-2 0,12-3 0,0-2 0,2 0-258,2 0 1,1 1-290,-6-1 342,2-6 0,-14 4 0,-1-5 0,-6 2 0,-8 2 0,-7 3-133,-6 5 0,-5 2 1,-8 6-1,-3 0 97,-4 0 0,-8 10 1,-2 4-1,-1 3 36,-4 2 1,5 3-1,3-2 1,4 1-87,2 1 0,7-1 1,-1 3-1,6-1-155,6-2 0,6-6 1,7 2-1,13-4 48,9-4 0,7-4 0,6-5 0,6 0 2,3 0 1,8-10-44,-1-2 213,-3-10 0,4 3 1,-8-7-1,-2-1 0,-5-1 32,-7-2-83,-3 0 1,-18 1-1,-5-1 1,-7 1 43,-5 3 4,-7 6 1,-1 7 0,-7 9 0,-3 2 0,-3 2 158,0 0 1,-2 6-138,5 2 1,0 4 31,4 1 1,-3 4 0,2 0 0,4-2 92,3-1 1,-1 5 84,4 2 0,-1 4-121,5 5 0,0-1 0,0 6 0,0 3 280,0 3 0,5 12-15,-1-2 0,4 1-150,-3-5 1,3 3-1,-2-5 1,-1 0 11,1-2 1,3-9-150,-5-5 1,6-7-175,-2-5 1,4-9 0,0-4 0,1-2-66,0-2 0,1-6-259,3-2 1,0-11 43,8-6 58,-2-6 1,14-9 0,-3-3 0,3-3 0,1-5-327,0-5 0,1 3 394,-1-7 0,-1 2-1500,-3-2 1978,-3 4 1,-7 12 0,-4 7-1,-8 10 2159,-6 9-1839,-4 9 0,-2 5-272,0 8 1,-5 3 0,1 6 0,1 1-105,2 3 0,-3-1-190,-1 5 1,0 0-53,0 5 1,4-1-1,-3 1 1,2-2 271,2-3 1,0 2-749,0-6 1,6 4 26,2-4 279,4-6 0,1-1 0,1-5 0,3-3 0,4 0-86,3-2 0,2-10 163,-1-3 0,2-10 164,3-2 1,-3-2 0,2-7-1,-2 0 152,-1 1 1,-5-2 196,0 5 1,-6 1-55,-3 3 1063,-5 6-1299,-7 7 1,-4 9-56,0 8 0,-5 8-152,5 5-92,-6 5 0,9-2 0,-3 6 1,2-1-1,4-1-886,2-2 0,9 0 502,8-5 1,4-1 351,5-8 0,8-2 0,9-6 259,3 0 0,-4-19 0,4-7 0,4-3 0,0 1 0</inkml:trace>
  <inkml:trace contextRef="#ctx0" brushRef="#br0" timeOffset="50">17456 3978 7996,'13'-25'0,"0"-1"0,-1 1 0,0-1 215,-4 1 1,-2 5 137,-6 3-30,0 8 0,-10 2 0,-4 5 1,-5-3-1,-3 4 198,-2 4 1,-2 4-340,1 6 0,-1-1-154,1 1 20,-1 5 0,1 2 0,1 6 0,2-2 1,5-1-297,3-2 0,3-1 76,2 1 1,4 2-58,5-6 227,0-6 0,10-1 1,4-6-1,4-1 1,5-2 151,1-1 1,3-7 98,3-6 0,-4 1-93,4-5 0,-3 1 0,-3 2 0,-1 0-175,-2 2 1,-5 4-159,1-1 0,-3 0-89,-1 4 0,-5 1 1,-1 5-84,-1 4 1,2 2 135,-3 6 1,3-1-57,-4 1 1,6-6 0,-1-3 0,4-2-69,4-2 1,-2-2 341,6-2 0,1-4-23,3-9 1,1-5 0,-1-7 0,1-5-65,-1-3 0,-1-10 36,-3 0 0,-2-7 508,-6 3 1,-5 0 0,-1-2 0,-1 4 1113,-3 7 0,-2 14-371,-1 6-836,0 7 0,0 9 0,-1 8-446,-4 9 0,-2 13 38,-5 10 1,3 4-59,1 5 1,-1 2-1,-4 6 1,2 0-545,3 0 1,-2 0 55,5 0 0,1-1 295,4-4 0,0-3 1,3-8-1,4-4-277,6-4 0,8-5 371,0-14 1,5-2 106,4-6 0,1-7 0,4-7 0,-2-9-3,-2-5 1,3-8 223,-4 2 1,-2-3-43,-7-1 0,-2 0 0,-7 0 0,0 1 319,-4 3 1,2 4 168,-6 9-397,1 2 1,-7 12 0,-2 4 0,-3 6-268,0 6 0,-3 8 97,6 4 1,-5 3-135,5 2 0,-5-1 0,5 1 0,1-1-156,2 1 1,1-2 104,0-3 0,0 2 9,0-6 0,6 0 0,4-5 0,4 0 13,3-4 0,7 2 107,1-6 0,2-1-41,7-7 1,-1-7 0,2-8-1,-1-1 112,2-2 1,-4-7-9,2 0 1,-5-5 227,0 4 1,-5-3 0,-5 8 0,-8 5 1171,-4 4-1212,-3 9 0,-5 2-119,-3 5 1,1 7 0,-6 4-1,1 6-229,1 3 1,-3 1-134,6 5 0,-2-2 178,2-3 0,2 2 1,-2-6-1,4-2-84,4-1 0,3-1 149,6 0 1,0-6 181,0-3 1,-1-2 0,1-4 0,1-2 243,3-5 1,-4-3-302,0-5 0,0 1-9,-5-5 1,-2 0 0,-2-5 0,-3 2-290,-1 3 0,-5-3-296,-4 2 1,-2 4-249,-2 1 0,-1 8 0,-2 5 749,-1 3 0,-22 29 0,-2 8 0</inkml:trace>
  <inkml:trace contextRef="#ctx0" brushRef="#br0" timeOffset="51">18961 3825 7996,'12'0'60,"1"0"1,0 0 328,0 0 189,-1 6 0,1-3 0,0 4 1397,0-1-1253,0 3-590,-6-7-122,4 9 0,-8-9 0,5 2-127,2-3 1,2-6-176,0-4 1,1 2 0,0-1 0,0-1-450,-1 2 1,1-3 342,0 6 0,0-5 45,-1 5 0,1 0 0,0 4-382,0 0 1,-2 5 734,-3 4 0,-19 25 0,-10 7 0</inkml:trace>
  <inkml:trace contextRef="#ctx0" brushRef="#br0" timeOffset="52">18196 3226 8000,'-24'-25'0,"7"5"1697,-9 3-1562,9 2 1,3 8 0,7 5 0,1 4 0,3 8-618,2 6-604,-5-2 0,3 12 1086,-5-1 0,-18 29 0,9-21 0,0 1 0</inkml:trace>
  <inkml:trace contextRef="#ctx0" brushRef="#br0" timeOffset="53">17673 3621 8049,'-13'-5'848,"2"2"1796,2-6-2307,4 6 1,6-2 0,5 5 0,8 0-952,10 0 1,13 0 0,10 0 0,4-2 613,4-2 0,0-7 0,14-6 0,1-2 0,-12 4 0,1-1 0,-1 1 0,1-1 0</inkml:trace>
  <inkml:trace contextRef="#ctx0" brushRef="#br0" timeOffset="54">20669 3621 7982,'-14'-12'225,"-1"0"1,-2 2 0,1 2 1367,2-2-1437,7 4 0,4 1 1,11 5-1,11 0 1,8 0-1,8 0 1,8 0 101,8 0 0,10 0-404,7 0 77,-32 0 1,1 0-1,34 0 1,-33 0-1,-1 0 1,0-1 0,0 0-1,32-2 1,-5-1-1,-11 1-921,-12 2 0,-12-1 770,-12-2 1,-11 3 0,-16-5-1,-4 2 187,-3 0 1,-4-6-1,2 3 1,1-2 24,-1 1 0,2 0 1,5-1-1,-1 0 486,0-1 0,5 3 0,1-1 1434,1-2-1197,2-2-481,4 5 0,1-3 0,3 6-124,5 1-323,2 2 1,2 1 0,0 0-537,-1 0 1,-4 1 0,-3 2-1,-1 3-414,1 1 1,-1-3 280,-4 5 882,0-7 0,-6 10 0,-1-5 0</inkml:trace>
  <inkml:trace contextRef="#ctx0" brushRef="#br0" timeOffset="55">21281 3341 7993,'0'-13'187,"0"0"0,0 5 495,0-1 1,0 5 802,0-4-1289,0 5 0,2-3 0,2 6-89,5 0 0,2 6-377,2 2 225,-1 4 1,5 0 0,2 2 0,-1 2 0,2 2-239,0 2 150,-4-4 0,6 8 1,-5-3-1,-1 2 0,-2 0 1,-1-4-1,-2 1-164,-2 0 1,-4 0 187,-5 1 164,0-2 1,-11-5 0,-8 1-1,-7 2 1,-8 0 112,-3 2 1,0-5-219,3 3 0,-2 1-48,7-1 1,-4 5 0,8-5-1,5 0-538,4 1 636,3-4 0,29 10 0,7-4 0</inkml:trace>
  <inkml:trace contextRef="#ctx0" brushRef="#br0" timeOffset="56">22990 3507 7942,'0'-13'-183,"0"0"0,0 0-284,0 1 0,0 3 0,0 1 1422,0-2 0,0-2 175,0 0-782,0 4 1,-1-3 0,-4 4-1,-3-1 1,-3 0 427,-2 3-759,-6 1 1,0 4-1,-8 1 1,-2 3-1,-2 6 1,0 4-1,-2 5-186,1 1 0,5-1 0,1 4 0,9-3-275,7-2 0,5 4 0,6-5 1,3 0 22,5 1 0,12-4 257,5 3 154,8-3 0,-2-1 1,7-2-1,-1-1 0,-3-1 1,-4-1-1,-5 1 409,-2-1 0,-7-3-59,-4 3 1,-2 1 0,-8 3 0,-5 1 323,-5 0 0,-10 0-472,-4-1 1,-3 5-191,-1 0 0,-2 0 0,-2-4 0,1 0-100,4 0 1,-2-2-1298,5-3 879,3-2 0,5-6 1,7-10-1,6-4 1,5-6 515,7-7 0,15-11 0,12-12 0,2-1 0,-5 8 0,0 0 0,0 0 0,0 0 0</inkml:trace>
  <inkml:trace contextRef="#ctx0" brushRef="#br0" timeOffset="57">23130 3315 7962,'13'-12'0,"-4"-1"0,-1 0 0,-5 0 1616,1 1-674,3 4 0,-5 4-454,2 8 0,-1 5-423,1 8 1,-3 3 0,5 5 0,-2 2 73,1 3 0,0 3-561,-1 5 1,-2 0-7,2 0 0,2 1 0,-2 0 0,0 2-2049,2 2 2477,-5-6 0,16-6 0,-2-6 0</inkml:trace>
  <inkml:trace contextRef="#ctx0" brushRef="#br0" timeOffset="58">23118 3570 7962,'-8'-12'0,"-1"3"-320,4 1 0,4 3 1,9-2 128,9 2 1,12 0 252,5 5 1,10-4 0,8-2-1,9-1 147,6-3 0,1 3-63,-5-1 0,-2 1-1133,-5-2 1059,-7-2 0,-19 4 276,-9-6 1,-14 6 0,-17 3-1,-7 2 348,-8 2 1,-1 6-461,-3 2 0,-3 5 1,3 3-1,0 2-51,2 2 0,2-4-7,-1 1 0,2 1-133,3-1-63,3 6 0,6-9 0,4 3 0,5-3 51,6-1 1,5-6-208,9-3 1,7-4 7,6-4 147,6-3 1,-4-6 0,5-1-1,-3-2 1,-4-2-48,-3-2 0,1 0 24,-3-1 0,-2 3 55,-10 5 1,-5 1 0,-1 3-15,-1 0 0,-2 8-14,-4 1 0,-1 5 19,-3 8 1,2 1 0,-2 2 0,3 1-71,1-2 0,0 4-22,0-2 1,1 0-247,3-4 234,3-6 0,8 3 1,2-6-1,4-1 0,3-3 27,1-5 1,5-3-20,0-9 0,4-4 270,-4-9 1,4 2 0,-5-6-1,-2-3 180,-4-4 1,0 0-103,-6-6 1,0 3-1,-6 0 1,-3 7 392,-3 4 1,-4 9-147,-1 7 0,-1 9-251,-4 4-230,4 2 0,-9 4 0,4 3 1,1 7-1,-2 5-602,0 2 0,0 7 314,-2 4 0,-1 5 180,6-1 0,-5 3 0,5 1 1,1 1-507,2-1 1,1-4 82,0 0 0,1-6 0,4 0 0,4-5-61,7-6 1,4-8 507,5-5 0,7-4-169,2-4 385,2-3 0,-2-12 1,-1-2-1,0-5 1,-4-1 459,-2 2 0,-4-2-204,-10 10 1,-2 4 1286,-2 5-1198,-4 5 0,-5 3-366,0 8 0,0 5 0,0 3 0,0 2-229,0 2 1,2 0-103,2 1 1,-1 2-787,5-6 667,-5 0 0,8-4 1,-2-2-1,4-1 0,4-3-1341,4-1 0,-1-8 1658,1-6 0,12-32 0,6-8 0</inkml:trace>
  <inkml:trace contextRef="#ctx0" brushRef="#br0" timeOffset="59">24724 3098 7970,'-18'-19'497,"-3"-4"-348,-9 6 1,1 0-802,-5 4 579,0 0 0,-2 2 0,2 3 1,4 3-1,3 4 512,1 1 0,2 1-628,3 4 0,3 3 1,5 8 188,0 1 0,-15 16 0,-8 7 0,-2 2 0,0 0 0</inkml:trace>
  <inkml:trace contextRef="#ctx0" brushRef="#br0" timeOffset="60">24023 3252 7986,'-9'0'125,"1"0"1,4-5 170,-5 1 0,6-2 18,-1 2-322,3 3 1,9-5 0,8 6 0,11 0-567,8 0 1,8 0 150,12 0 380,3 6 1,3-6 0,16-3 0,2 1-1,-16 2 1,1 0 0,0-1 0,0 1-1</inkml:trace>
  <inkml:trace contextRef="#ctx0" brushRef="#br0" timeOffset="61">25107 3149 7986,'-13'-4'0,"0"0"0,-4 0 0,0 4 0,-1 0 0,1 0 79,-3 5 0,-4 4 1,1 6-1,3 4 1,1 1 1098,-1 2 0,4 3-117,-1 0-1232,9 6 0,2-4 1,6 3-1,1-3 1,5-3-561,7-3 0,5 2 313,8-6 1,5-4-836,3-5 911,14-5 1,-1 1-1,9-8 342,1-5 0,3-20 0,6-10 0,-16 11 0,-1 1 0,1-1 0</inkml:trace>
  <inkml:trace contextRef="#ctx0" brushRef="#br0" timeOffset="62">25630 3201 7986,'0'-13'0,"4"0"0,0 0 92,0 0 1,-5 2 0,-3 1-1,-6 3 1,-6 1 1073,-5 4 0,-3 2-891,-2 4 0,-1 3 1,-1 6-1,-2 1-117,2 3 0,2 3-49,5 5 0,-2 1-266,6-1 156,0-5 1,6 3 0,1-5 0,3 1 0,1-1-419,4-2 0,3-4 229,8-3 0,-1-3 0,10-6 0,1 0-251,2 0 0,7-2 184,2-2 0,0-3 237,-4-6 0,-1-5 1,1-2-1,-2-1-4,-3-1 1,-3 1 122,-5-4 1,-2 5 662,-2 3-256,2 3 1,-11 2-41,0 4 0,-5 5-638,-8 11 111,0 1 0,2 14 0,1-5 0,3 2 0,1 1-280,3-1 0,2 3 70,1-6 0,0 0 0,1-5 1,3 1-410,5 0 1,8-6 54,4-3 0,5-2-36,3-2 557,4-6 1,5-7 0,1-8 0,-1-5-1,0-3 104,0-5 0,-5-9 0,-3-4 0,-5-2 0,-2-4 0,-3-1 241,-2-1 1,-7 6-103,-6 6 0,-4 5 1917,-1 4-1264,0 3 1,-6 11 0,-2 4 231,-3 6 1,2 6-541,1 8 1,3 5 0,-2 6 0,2 5-439,2 4 1,-3 0-205,2 10 1,-5 2 225,5 6-357,0-2 1,0 5 0,-1-4 0,2 2 0,2-2-1070,1-1 1,0-2 912,0 0 0,6-5 1,2-3-1,4-5 445,0-4 0,21-28 0,9-13 0,4-2 0,-1 1 0</inkml:trace>
  <inkml:trace contextRef="#ctx0" brushRef="#br0" timeOffset="63">26382 2818 7994,'-2'-26'701,"-2"1"0,1 1-1,-5 3 873,-1 2 1,1 12-806,-1 3 1,6 4-416,-1 4-381,3 9 1,1 4 0,-2 7-1,0 4 1,-3 3-258,2 5 0,2 1 1,1 2-1,0 2-449,0 2 1,1-1-1099,4-3 1354,-4-1 0,10-4 0,-2-1 0,2-4 1,3-3-418,3-3 0,3-9 895,6-2 0,1-4 0,3-10 0,2-4 0,1-6 0,2-8 0,-5-10 0,0 2 9,-5-6 1,-5 5 0,-4 1 0,-7 5 370,-4 6 0,-4 3 932,-1 1-858,0 6 0,-6 2 1,-2 6-1,-2 3 271,2 5 1,-4 2-631,4 2 0,-2 4-110,1 0 1,-1 0 0,6-4 0,1 1-319,2 3 172,1-3 1,6 5 2,2-7 1,8-5 0,2-2-1,2-4-213,3-1 0,-1-1 258,-1-4 0,4-2 149,-4-5 1,6-7 0,0-2 0,-3-3 188,0-2 0,-4 1-7,1-1 0,-6 2 540,2 3 0,-8 2 726,-5 7-1083,-2 5 1,-4 7-212,-2 8 0,-2 9 0,-4 6 0,2 5-593,-2 6 1,-1 9 218,-2 3 0,-1 10 87,-3 3 0,1 9 1,6-31-1,0 0 1,1 2-1,0 0-299,0 1 1,2 1-1,2-1 1,2 0 322,0-1 0,2-1 0,0 1 1,0 0 39,1 33 1,0-11-1,2-20 1,2-7 157,4-9-110,-2-5 0,4-14-39,-6-6 379,0-6 1,-9-8-1,-4-3 1,-4-4-1,-2-5 542,-2-3 0,-6-4-624,2-5 0,3 1-62,1 3 0,2 3 0,4 5 0,3 1-743,3-1 1,4 5-1909,1 0 1830,0 5 1,7-2 0,6 5 0,8 0 609,7 1 0,20-7 0,11-4 0,6-1 0,0 0 0</inkml:trace>
  <inkml:trace contextRef="#ctx0" brushRef="#br0" timeOffset="64">28333 2971 7981,'-6'-7'564,"5"4"1,-4 12 0,3 9-1,-3 10-4439,-3 11 3842,-4-1 0,-5 10 0,-1-5 0,0-2 0,-1-5 0,4-4 476,0-7-416,8-8 113,2-4 1,6-9-1,3-8 1,5-6 856,2-6-926,8-3 1,-4-7 0,6 1-1,2-2 1,1-2 0,2-2-1,-1-2 146,1-2 1,-6 5-146,-3 5 99,-3-1 0,-2 12 0,0 0 0,-4 10-78,-3 12 1,-4 11-131,-1 10 0,0 0 1,0 3-1,0 1 26,0-1 1,0-3 11,0 1 1,0-8-112,0 0 0,1-8 391,4-2 0,2-4-18,5-8 1,5-10-208,0-3 0,5-8 1,-4-1-1,2-3-58,3-5 0,5 3 48,2-3 1,0 3-77,-5 2 0,-5 7 0,-3 5 0,-3 7-31,-1 5 0,-2 4-147,-2 5 1,-4 6-56,-5 12 59,0 5 0,0-3 0,0 5 0,-1-2 1,-2-3-723,-1-1 1,-2-3 334,2-2 591,2-4 0,-20-28 0,1-5 0</inkml:trace>
  <inkml:trace contextRef="#ctx0" brushRef="#br0" timeOffset="65">28460 2716 8012,'-11'-26'0,"2"1"484,-8-1 1,5 7-626,3 2-156,3 8 1,8 5-1,4 8 1,6 5-295,8 2 1,8 6 133,2 0 457,6 6 0,0-3 0,6 2 0,5 5 0,1 0 0</inkml:trace>
  <inkml:trace contextRef="#ctx0" brushRef="#br0" timeOffset="66">29493 2933 8014,'-6'-12'0,"-2"4"0,-3-2 0,-2 6 0,-4-5 339,0 5 1,-10 1-1,0 7 1,-3 5 479,-1 2 0,-4 8-100,1 2-646,2 3 0,1 1 0,7 1 0,2 1 0,3 1 0,5 2 0,7-3-170,4-4 1,4-1-209,4-5 0,3 0 0,9-5 1,4-4-128,4-4 1,4-2 275,1-2 1,5-10-1,-1-6 1,2-5 0,-2-6 0,1-7 232,-5 0 1,4-7 32,-4-2 1,0-6-1,-6-1 1,-2-4 353,0 1 1,-8-3-102,-2 5 1,-4 5-40,-8 12 1,0 4-1,-2 10 1,-2 7 1388,-5 8-1483,-2 3 1,-6 14-415,0 5 1,1 5 0,7 5 0,0 3-257,-1 4 0,3 3-350,-1 1 0,3 3 47,-3-3 324,5 9 0,-3-17 0,6 8 0,0-1 1,2 0-1749,2 1 2167,9-5 0,41-8 0,14-7 0</inkml:trace>
  <inkml:trace contextRef="#ctx0" brushRef="#br0" timeOffset="67">29786 3060 8014,'0'-8'94,"0"-1"0,0 5 178,0-5 1,0 5-314,0-4 1,2 1 39,2-2 18,3-2 1,7 4 0,2-6 0,1 0 0,-2-1 1,0-3 1,2 3 0,0-5 0,-3 2 346,-4 0 1,0-4-144,-6 4 77,0 0 1,-4 4-1,-1 2 1,-4 3 108,-3 3 0,-8 7 1,-1 6 0,-4 1 135,4 8-739,-6 3 1,8 4 0,-5 5-1,2 1 1,2 0-422,2 0 0,7 4 220,3-5 0,2 1-97,2-4 0,2-1 1,3-1-1,9-2-246,10-5 0,8-9 3,6-4 735,6-2 0,-1-23 0,4-9 0,7-2 0,0 0 0</inkml:trace>
  <inkml:trace contextRef="#ctx0" brushRef="#br0" timeOffset="68">30360 2665 8014,'0'-37'0,"0"3"0,0-1 877,0 5 1,0 2 37,0 6 2470,0 4-2345,0 11 1,-1 1-951,-4 6 0,4 7-221,-3 6 1,-2 5 0,0 9 0,1 3 216,-1 4 0,-2 4-656,3 5 0,0 2-95,0 6 0,4-5 1,-3-3-1,2 0-684,2-1 1,-4 5 498,0-4 0,0-5 850,4-4 0,11-6 0,3 3 0</inkml:trace>
  <inkml:trace contextRef="#ctx0" brushRef="#br0" timeOffset="69">30220 2894 8014,'0'-12'0,"-4"-1"454,-1 0 1,-3-4 0,4 0-457,1 2 1,8 6-206,8 5 0,3 2-508,9 2 473,-2 0 1,14 0 0,-3 2 241,3 2 0,0 4 0,4 3 0,2 2 0,1 0 0</inkml:trace>
  <inkml:trace contextRef="#ctx0" brushRef="#br0" timeOffset="70">30666 2971 8014,'4'-13'330,"1"0"0,5-4 103,-2 0 0,3 0-25,2 5 1,0-5 0,1-2 0,2 1 13,1-1 1,-5-2-245,-3 4 0,-5-1 0,3 2 0,-1-1 918,-3 2-942,-2 0 1,-6 4-1,-4 3 1,-2 3-371,-2 4 1,-4 2-82,0 4 1,-4 6 110,4 6-23,-6 6 0,7-4 0,-2 7 0,2-1 0,6 1-260,3-1 1,-1 5 147,4 0 0,-1-5 0,7-3 0,2-1-501,5-1 0,8 2 224,4-5 1,4 0-476,5-4 1073,-3-6 0,21-19 0,9-10 0,2-2 0,-1-1 0</inkml:trace>
  <inkml:trace contextRef="#ctx0" brushRef="#br0" timeOffset="71">31023 2780 8014,'0'-17'418,"0"0"1,0-5-142,0 5 1,0-4 709,0 4-239,0 0 0,2 10-215,2 3 1,2 4-365,2 4 0,3 3-172,-2 6 0,2 5 1,2 4-1,-2 3-167,-2 5 0,1-3 197,-6 3 1,0-4-126,-4 0 1,0-1 0,0 0-1,0-3-140,0-1 1,0-5 369,0 1-50,0-8 84,0-4 0,-1-5 0,-2-3 0,-1-4 0,1-7 81,1-4 1,4-5-207,2-7 1,-1-1-112,5-3 1,5-3 0,4 5 0,-1-1-494,-2 3 0,3 3-509,0 2 0,0 9 50,-4 4 360,-1 7 0,1 1 0,0 8 662,0 5 0,-1 36 0,1 10 0</inkml:trace>
  <inkml:trace contextRef="#ctx0" brushRef="#br0" timeOffset="72">31584 2729 8014,'0'-13'486,"0"4"259,0 1 0,-1 5-292,-3-1 0,1 2-228,-6 2 1,2 8 0,-3 3-1,2 6 23,-2 3 0,3 1-235,-2 4 0,1 1 1,-4-1-1,4 0-89,4-4 1,1-3-95,-1-5 0,2 0 0,-1-2 58,6-2 1,4-5 103,6-8 0,1-5 21,3-8 0,-1 1 1,5-5-1,2-3 9,1-4 1,1 1 2,1-3 0,-5 3 27,0 2 0,-5 5 0,1 3 0,-3 3-180,-1 1 98,-6 6 0,-1 7-34,-6 8 1,0 5 0,0 4 0,0 4-67,0 3 1,0-2 56,0-1 0,0-1 6,0 1 1,0-3-1,0-5 14,0 0 1,5-2 118,4-2 0,3-4-102,5-5 43,-2-5 1,9-2-1,-3-6 1,3-1-1,2-2 49,-1-1 1,1-5 20,-1 0 0,1-2 100,-1-1-56,1-1 1,-7 6 0,-2 3-1,-2 5 746,-3 3-752,-5 3 1,-1 8-186,-6 2 1,0 3 0,0 7 0,0 3-64,0 5 0,0-3 106,0 3 1,0-7-133,0 2 0,0 2 0,0-2-131,0-2 1,0-1 66,0-1 0,6-6 135,2-2 0,4-4 0,2-1 1,1-1-120,2-4 0,6-2 41,-2-6 0,3-4 91,2 0 0,-1-5 0,1 1 0,-1-4-27,1 0 0,-6 4 194,-3-1 1,0 7 277,-5-2-144,-2 8 0,-10 5-110,0 8 1,-5 3-77,-4 6 0,-2 4 0,-2 2 1,2 0 78,2 4 1,-1-3-210,6 1 0,0-5-276,4 1 0,0 1 0,1-2 0,3-3-440,5-4 0,8-6 152,4 2 0,8-4 654,0-1 0,14-16 0,6-8 0,3 0 0,0-1 0</inkml:trace>
  <inkml:trace contextRef="#ctx0" brushRef="#br0" timeOffset="73">32808 2716 8014,'0'-9'-213,"0"1"0,0 4 71,0-5 814,0 6 1,-1-2 0,-3 6-117,-5 3 0,-2 3-187,-2 6-239,0 0 0,2 0 0,1-1 585,2 1-7,5-6-580,-3 5 1,12-11 0,4 2-1,4-5-99,3-2 1,4-6-28,-4 2 0,6 1 261,-2-2-394,-3 6 0,5-7 0,-4 5 1,-1-1-1,0 0-527,-2 4-295,4 0 1,-6 2 161,3 0 426,-9 6 365,-2 1 0,-23-17 0,-4-6 0</inkml:trace>
  <inkml:trace contextRef="#ctx0" brushRef="#br0" timeOffset="74">32681 2308 8068,'-12'-13'0,"4"-4"-291,-9 0 0,7 2-180,2 6 1,5 9 164,-2 9 0,5 3 306,5 5 0,7 3 0,17 3 0,8 2 0,4 2 0,0 0 0</inkml:trace>
  <inkml:trace contextRef="#ctx0" brushRef="#br0" timeOffset="75">33344 2525 8068,'0'-13'437,"-2"4"70,-2 1 0,1 1 0,-5-2-142,-2 5 1,-1 3-162,-2 1 1,-6 3-1,-2 4 1,-1 5 64,0 3 0,-2 4-197,3 3 0,3-3 1,1 3-1,2 0-304,3 2 1,5-4-49,2-3 0,4-3 0,1-1 0,1-1-38,4-4 1,3-2 121,9-6 1,-1 0 147,5 0 1,-1-6-1,2-4 1,-2-4 65,-1-3 1,2-1 110,-4 1 0,4-2-28,-4-2 0,0-3 0,-4 4 1,0-1 99,-1-1 1,0 7-12,-4-2 0,2 7-143,-6 1 1,-1 8-223,-7 1 0,-3 6 48,-6 6 0,5 1 91,-1 0 1,2 1 0,-3 2 0,3 1-130,1-2 133,2-1 1,4-1 21,0 0 1,2-6 250,2-3 1,4-4-199,9-4 0,-3-3-20,3-6 1,3-4-1,0-1 1,1-2 18,1-3 1,-3-2-21,3-5 0,2 3 106,-3-3 0,-1 1 0,-2 3 0,-2 6 447,-5 5-24,-7 2-660,2 6 1,-7 7 0,-4 8 0,-3 5-10,-3 4 1,-6 4 60,0 9 0,0-3 21,4 3 0,0-3 0,0 0 0,2 1-189,3 2 1,-2-5 115,5-4 1,1-1-119,4 2 0,2 0 0,2-6-73,4-5 1,4-4 328,0-7 1,7-1-79,2-3 0,-1-5 0,1-7 0,0-2-50,-1-2 0,4-1 157,-2-5 1,-4 2 74,-1 3 0,-4 3 1,-3 5 665,-2 0-677,-5 6 0,1 1-338,-8 6 152,3 6 0,-11 7 1,4 7-1,-2 1 1,0 0 31,1 2 0,7 1-12,-3 1-295,4-5 0,1-1 1,0-7-1,0 1 339,0 0 0,28-23 0,8-6 0</inkml:trace>
  <inkml:trace contextRef="#ctx0" brushRef="#br0" timeOffset="76">33586 2270 8079,'0'-13'0,"0"0"94,0-5 0,2 5-56,2 0 1,9 6-1,8 7 1,4 2-102,5 2 0,10 4-303,11 9 366,0 3 0,-8-11 0</inkml:trace>
  <inkml:trace contextRef="#ctx0" brushRef="#br0" timeOffset="77">1747 5891 7802,'0'-31'-30,"0"2"0,0-3 0,0 1 0,0 4 1,0 3 750,0 2-297,0 7 1,1-2 0,2 10-1,1 8 1,-1 11 550,-1 7 0,-4 10-866,-2 0 1,-2 11 0,-2-2 0,2 3 54,0 3 0,4-3-231,-7 6 55,6 0 0,-2-2 0,5-4 1,0-4-1,0-4-30,0-2 75,0-1 0,1-9 0,3-1 1,5-3 98,2-6-417,2-4 1,0-7 0,-1 0-1,1 0 1,1 0-1658,3 0 1590,3 0 1,7-4 0,3-2 0,4-1-1,3-3-1524,1-1 1876,0-2 0,12-22 0,2-6 0</inkml:trace>
  <inkml:trace contextRef="#ctx0" brushRef="#br0" timeOffset="78">2321 5955 7802,'-13'0'0,"0"-5"0,0 1 0,-5 0 314,4 4 1,-5 1-1,7 4 1,0 3 1477,4 3-1711,2 8 1,6-4-1,0 7 1,2 0-1,0 1-247,3-2 1,5 2-1,-2-6 1,5-1-335,4-2 0,-2-3 96,7-2 1,-5-4 242,4-5 0,-4-1 0,3-5 0,0-5 129,-1-5 1,-3-6 21,1 0 0,-4-6 252,-5-2 0,2-8 0,-6 3 0,-1-1 261,-1-1 1,-4 6-231,-2 1 0,-7 5-6,-6 4-243,0 2 0,-2 12 0,-1 4 0,-1 6 0,1 7-364,2 6 0,1 3-445,4 7 0,6 5 785,3 3 0,31 3 0,12 3 0,4 4 0,-1-1 0</inkml:trace>
  <inkml:trace contextRef="#ctx0" brushRef="#br0" timeOffset="79">2843 5878 7802,'-5'-13'543,"-2"1"1,-6 5-79,0 2 1,0 5 1118,1 5-1361,-1 2 1,-4 7 0,0 3 0,1 4 0,2 3 24,1 2-345,1 5 0,0-4 1,4 1-1,4-4 0,2-4-416,2-2 1,2 4-1,2-7 1,4-3-131,4-7 1,2-3 253,3-2 1,-2-2 0,5-2-1,0-6 205,0-5 1,-3-5 234,4-6 0,-4 1 0,3-1 0,-2-1 393,-2-2 1,-6 6-111,-2-3 1,-3 7 771,3 2-604,-5 0 1,-2 17-587,-5 0 0,-1 11 2,0 10-110,4 3 0,-5 2 1,8-1-1,2-1 1,4-1-585,4-2 0,2-5 244,3 1 0,3-4 532,5-5 0,16-20 0,6-10 0,5-3 0,0 0 0</inkml:trace>
  <inkml:trace contextRef="#ctx0" brushRef="#br0" timeOffset="80">3405 5674 7802,'-6'-13'0,"-3"1"0,2 3 413,-1 1 0,-2 5 1,-6-1-1,-2 4 534,-2 4 1,3 4-392,-4 9-470,0 3 0,-1 7 1,2 1-1,2 4 1,2-1 159,2 0-238,1 4 0,6-6 0,3 3 0,3-1 0,2-4-237,3-4 0,3-5 0,6-5 0,1-1-388,3-4 0,-1-2 368,5-6 1,-4-10-34,5-3 207,-1-8 1,3 1 0,-1-7 0,-2-3 0,0-4-131,-1-3 0,3-5 108,-6-1 0,0-5 371,-5 2 0,-3 2 0,-2 1 0,-1 5 1012,-4 4 0,0 8-754,-2 9 1,-2 9 0,0 5 103,-3 6 0,0 5-616,0 9 0,3 5 27,-7 7-188,6 4 1,-2 4 0,5-2 0,0-1 0,0 2-922,0 0 1,0 1-118,0-3 0,4 2 581,0-7 1,6 0 0,0-7 597,5 0 0,22-18 0,10 0 0</inkml:trace>
  <inkml:trace contextRef="#ctx0" brushRef="#br0" timeOffset="81">3672 5904 7802,'-5'-7'0,"2"1"338,-6 6 0,6-1 262,-1-4-362,3 4 1,4-5-440,5 6 34,1 0 1,15 0 166,-3 0 0,13 0 0,7 0 0,4 0 0,-1 0 0</inkml:trace>
  <inkml:trace contextRef="#ctx0" brushRef="#br0" timeOffset="82">4501 5967 7802,'-8'0'0,"-1"0"0,-1 0 517,5 0 1,-4 0-52,9 0 0,4 0-557,13 0 0,3-4 1,6-1-1,1-1-816,2 0 0,4-4-16,5 2 575,0-4 1,-4 0 347,0-1 0,4-13 0,4-6 0,5-3 0,1 0 0</inkml:trace>
  <inkml:trace contextRef="#ctx0" brushRef="#br0" timeOffset="83">4986 5712 7802,'0'-12'0,"0"-1"243,0 0 0,0 0 1,-2 2-1,-1 1 515,-1 2 1,-10 5-471,1-1 1,-7 2 0,2 4-1,-2 2 345,-3 4 1,-1 9-462,-1 5 1,-1 2-1,2 3 1,2 1 71,0 2 1,7 4-72,-2-5 0,7 5-169,1-4 0,7 0 0,-3-5 1,5 0-159,5-4 0,6-7-443,6-6 1,6-5 53,-2 2 231,9-10 0,-4-3 0,6-9 0,-3-6 0,1-4-314,-2-3 0,-1-6 483,-1-3 1,-1-5 0,1-8 0,-2-3 121,-3-5 0,2-6 36,-6-2 1,-4 5-225,-5 8 732,-5 3 0,3 18 1,-8 10 792,-2 11 0,-2 9-569,-2 8-597,-4 9 0,10 8 1,-7 9-1,1 4 1,-1 2-162,1 3 1,3-1-123,-3 0 1,5 5-1,-3-1 1,2-1-507,0-1 0,0-2 224,4 0 1,5-4-191,4 0 1,2-5 0,3-1 0,2-7-279,1-8 0,6-6 390,-2-7 1,3 0-101,1 0 593,1-5 0,-6-4 0,-2-7 0,-1-1 0,-1 2 0,-5 1 0,0 1 449,-6 0 1,-1 5 914,-4-1-868,0 1 1,0-1-101,0 1 1,4 3-1,2-3 1,1-1-151,3 2 1,-3-4-328,1 3 1,0-4 37,0-1 0,3-4 0,-4 0 0,2 0-82,-1-1 1,-5 4 141,2-3 1,-4 3 233,-1 1 0,0 4 0,-1 2 362,-4 2 0,-2 0-271,-6 5 1,1 8-273,-1 4 1,-4 7 0,0 6 0,1 1-111,2-1 0,1 5 59,1 0 1,0 5-122,4-1 1,2-3-1,6-1 1,2-3-429,2-2 0,4 0-192,9-4 1,0-8 318,9-9 0,-2-3 0,10-2 0,0-5-464,-1-7 0,3-6 359,-2-11 1,2-3 507,-2-5 0,1-6 0,-5-3 0,-2-4 0,-1-4 0,-7-4 0,-3-9 0,-3 2-22,-1-2 0,-6 10 0,-3 7 0,-4 10 1425,-4 10 0,-3 4-608,-6 14 1,5 3-151,-1 10 0,5 0 0,-3 2 1,0 2 351,0 5 0,4 9-566,-1 7 0,-2 7-183,2 6 1,-5 6 0,5 3 0,1 2 84,2 2 0,1 6-282,0 2 1,0 8-46,0 1 0,0-29 0,0 0 0,0-1 0,0 0 0,0 1 0,1 0 22,1 0 0,0 0 1,0 1-1,-1 0-197,3-2 1,1 0 0,-4-1 0,1 0-196,2 26 1,1-10-1,0-6 1,-2-8-1483,-2-5 0,-1-12 242,0-10-1119,0-7 2723,0 0 0,-28-50 0,-8-12 0</inkml:trace>
  <inkml:trace contextRef="#ctx0" brushRef="#br0" timeOffset="84">5508 6006 7807,'-7'-6'249,"-4"-7"123,10-7-428,-5 1 269,17 0 1,3 11-1,12-1 1,1 1 0,3-1-171,4 1 1,2 1 0,4-3-1,3 3-556,3 1 1,-2-4 157,-1 2 1,-4-4 0,0 1 0,-4 1-712,-5 1 1088,0 7 95,-22-4 0,3 7 1,-13 5-1,-5 5 315,-6 5 0,-3 5-110,3-4 1,1 6 92,-1-2-171,6-2 0,1 3 0,6-5 0,0-1 0,0-2 357,0-1 0,6-6-437,2-3 0,8-3-80,1-1 0,6-1 1,-4-3-1,3-6 91,-1-6 0,-5-4-36,1-5 1,-8-6-35,0-3 1,-8 1 0,-1 1 0,-8 0 88,-8 4 0,-4 3-77,-5 3 0,-5 5-311,0 9 0,-4 2 0,5 8 1,0 3-1095,2 8 0,8 5 186,2 8 1102,2 5 0,14 36 0,2-27 0,-1 0 0</inkml:trace>
  <inkml:trace contextRef="#ctx0" brushRef="#br0" timeOffset="85">6503 5827 7781,'1'-7'203,"4"4"104,3 6 0,2 1 0,0 8 0,-1 3 126,0 4-371,-3-4 0,4 8 0,-6-6 0,1-1 0,-1-2 235,0-2-251,0 1 1,-2-1 0,2-4 0,3-5 0,0-6 0,-1-7 217,-1-5 0,-2-7-122,6-7-147,-1 2 0,1-9 0,-1 5 0,4-2 1,2-1-1,4 2 0,2 4-469,3 5 0,-3 4-743,1 7 868,0 5 1,5 1 0,-2 9 348,-3 5 0,9 23 0,-3 16 0</inkml:trace>
  <inkml:trace contextRef="#ctx0" brushRef="#br0" timeOffset="86">7115 5827 7805,'-18'6'0,"3"2"0,-2 9 0,-1-1 0,1 5 200,0-5 1,6 4 0,1-5 0,3 2-1,1-1 1565,3-2-1612,2-7 0,2 3 1,3-6-1,5-1 0,4-3-232,4-4 0,3-3-93,5-6 0,1-5 157,-1-4 1,5-6 0,0-3 0,-4 0-38,-3-1 1,1-2-84,-3 5 0,2-5 210,-2 4 1,-1-3 0,-6 6 0,1 5 543,-4 2-383,-1 9 1,-3 11-151,-3 8 1,-4 11 0,-3 6 0,-1 6 122,1 2 0,2 2-273,1-5 0,0 4-220,0-4 1,4-1 0,2-4 0,1-4-119,3-4 1,3-4 173,4-5 1,-3-2 185,3-6 0,1-10 1,1-4-1,-1-5 110,0-3 0,4-4 43,-5-4 0,4 3-28,-4-2 1,4-3 0,-4 3-1,-1 0 255,-2 2 0,-1 9-195,-1 5-191,-5 1 1,-1 12 0,-6 0-1,0 8-458,0 8 0,0 3 65,0 7 0,0 1 24,0 3 0,0-8 1,2 4 416,2-2 0,26 6 0,11 2 0</inkml:trace>
  <inkml:trace contextRef="#ctx0" brushRef="#br0" timeOffset="87">8084 5636 7805,'-6'-7'544,"4"-4"-296,-7 2 0,1 3 0,-7 2 0,0 3 552,-2 1 0,-6 10-582,2 2 0,1 10 0,0 0 1,0 5 120,1 3 0,4 1-212,3-1 1,0-3-160,8 3-60,0-4 0,10-1 0,2-4 0,5-4 0,4-4-296,4-5 0,3-2 0,2-8 1,-1-3-76,1-8 0,-1-1 213,1-8 1,-2 1 107,-3-4 1,2-1-1,-6-1 1,0-1 127,1-2 0,-4-4 337,3 4 1,-4 1 131,-5 3 0,0 2 225,-4 3 1,-7 10-385,3 11 1,-13 7-114,0 10 0,-1 2 0,4 8 0,2 2 54,-2 0 0,4 1-339,2-4 0,-2-1-26,2 1 1,0-2 0,5-3 0,4-4-65,3-3 1,5-2-37,4-4 1,3-2 5,5-6 0,2-7 0,1-6 1,4-7-156,0-4 1,-4-3 280,2-3 1,1-2 123,-1-7 1,0-3 0,-5-2 0,1-1 58,-1-3 1,0-2 74,-4-1 0,0 3 14,-8 5 802,-3 6 1,-12 15 416,-2 5 1,-3 11-1135,-6 15 0,0 9-294,1 8 13,-7 5 1,5 3 0,-3 0 0,3 1 0,3 2-35,2 1 1,-1 0-149,6 1 1,-5-1 0,5-1 0,3-3-332,4-4 0,-1-1 135,7-3 1,4 1-42,4-10 178,5-6 1,0-5-1,7-6 1,4-2-1,1-3-272,0-8 1,-4-6 385,4-6 0,-2-2 1,2-1-1,-5-3 54,-7-2 1,1 5 90,-6-2 1,3 3 563,-7 1-8,2 7 1,-15 2-18,0 8 0,-10 13 0,-7 11 0,2 3-201,0 5 1,3 1-66,-1 1 0,4 1-383,1-1 0,5 1 0,-1-1 0,2-1-367,2-2 1,6-4 154,3-5 1,3-1-37,5 1 1,3-6-1,6-2 1,-1-5-140,1-5 0,-1-2 275,1-6 0,-1-1 105,1-3 0,-2-1 0,-2-5 0,-2 3 167,-1 2 1,1-3 279,-8 4 308,4 0-261,-15 10 0,5 8-239,-6 12 0,-4 1-55,-1 7 1,-3-1 0,4 1 0,1-2-109,1-1 1,2-4-44,0 3 0,2-3-47,2-1 1,3-6 0,6-2-1,0-4-103,-1-1 0,5-1 221,0-4 0,5-2 18,-5-6 0,4-4 0,-4-1 0,0-2 219,1-2 1,-5 2 98,0-2 0,-2 5-174,-7-4 0,1 6 0,-5-2 0,-2 4 175,-2 4 0,-3-1 101,-6 6 1,0 0-333,1 4 0,-1 6 1,0 2-1,0 3-1037,1 2 0,5 0-296,2 0 1,4-1-1818,1 1 3043,0 0 0,36-14 0,19-8 0,1 1 0,1 0 0</inkml:trace>
  <inkml:trace contextRef="#ctx0" brushRef="#br0" timeOffset="88">9704 5649 7805,'12'0'1135,"1"0"0,-6 1-403,-3 3 1,2 3-278,-2 6 0,1 0-231,-5 0 0,1 1 1,2 1-1,1 2 4,-1-1 0,0-2 10,1-1-406,-3 0 1,9-5 0,-4-1-272,1-1 0,0-7-267,2-8 0,1-2 184,-6-2 0,0-5 1,-4-4-1,0-2-401,0-1 1,0-1 922,0 1 0,-17-23 0,-4-6 0</inkml:trace>
  <inkml:trace contextRef="#ctx0" brushRef="#br0" timeOffset="89">9232 5292 7805,'-26'-19'0,"2"4"295,3-7 1,-2 7-1,6-2 1,3 3 970,4 1 0,0 4 332,6 1-1327,0 5 0,9-3-575,4 6 0,4 2 0,2 1 1,4 2-3050,0 2 3353,-3 2 0,-3 15 0,-8 3 0</inkml:trace>
  <inkml:trace contextRef="#ctx0" brushRef="#br0" timeOffset="90">8862 5368 7934,'14'-4'48,"3"0"1,4-1-84,9 5 1,4 0-82,9 0 1,2 0 0,6 0 0,0 0 115,0 0 0,0 12 0,0 2 0</inkml:trace>
  <inkml:trace contextRef="#ctx0" brushRef="#br0" timeOffset="91">2933 6796 7795,'-13'0'124,"0"0"0,0 0 947,1 0-622,-1 0 1,4 0 286,1 0-590,5 0 1,12 0 0,9 0 0,3 0 0,5 0 0,2 0 1,10 0-1,11-1 1,6-2-102,9-1 0,6-2 0,-29 5 1,2-1-1,4 0 0,1-1-94,5-1 1,3 1-1,7 0 1,3 1 0,4-1-1,0-1 1,2 1 0,-1-1-202,-22 2 0,-1-1 1,1 1-1,1 0 0,-1-1 1,1 1-1,2-1 0,1-1 1,-1 1 126,2 0 0,0 0 0,0 1 99,-3-1 0,0 0 0,0 0 0,0-1 0,0 0 1,0-1-1,-3 1 0,0 1 0,0-1 0,2 0 1,-1 1-1,1 0-45,0 0 1,1 0 0,0 1 0,2-1-1,0 0 1,1 0 102,-2-1 0,1 0 0,-1-1-25,1 1 0,1-1 0,-1 2 1,-3-1-1,-1 2 0,1-1 0,2 0 1,0 1-1,1 0 0,1 0 0,1 0 1,-1 0-1,1 1 0,0-1 0,-1 1 46,0-1 1,0 0-1,0 0 1,0 2 0,1-1-1,-1 1 1,-3-1 0,-1-1-1,0 1 1,2 0-1,0 1 1,0-1-23,0 1 1,0 0 0,0 0 0,0 0 0,0 0 0,0 0-23,-2 0 0,-1 0 0,1 0 0,-1 0 0,1-1 0,-2 1 0,18-1 0,-2-1 0,0-1 0,-1 0-20,-3 0 1,0-1 0,-1 2 0,0 0-229,-4-2 0,0 0 1,-2 2-1,-1 1 262,-7-1 0,-1-1 0,-2 1 1,0-1-1,-2 0 0,-1 0 1,-2 0-1,-2 0 100,29-2 0,-11-1-74,-11 2 0,-8 1 134,-4-5 0,-10 3-205,-8-3 1,-6 5 1524,-10-1-2160,-3-3 1409,-6 5-1008,-5-3 0,2 5 1,-5 0-686,-2 0 1,-1 1 937,-2 3 0,-33 20 0,25-7 0,0 0 0</inkml:trace>
  <inkml:trace contextRef="#ctx0" brushRef="#br0" timeOffset="92">4017 7855 7850,'-15'0'12,"0"1"1,-1 3 0,5 5 198,5 2 0,5-2 0,4-2 0,4 0 0,7-2 0,6 1 730,7-3 1,4-3-451,7-4-493,0-3 1,5-6 0,-1 0 0,1-1 0,-1-3-368,1-4 277,-1-3 0,-5-2 1,-4 1-1,-6-1 0,-6-1 1,-4-1-1,-6-2-70,-5 2 1,-6 2 408,-4 5-176,-9 3 0,-7 6 0,-5 4 0,-2 4 0,-3 4 0,-4 5 0,-4 8 213,-5 7 1,2 5-130,-6 5 0,10-2 1,-1 5-1,3 0 17,2-1 1,3 2-116,9 4 1,4-5 0,9-2 0,3-1-9,4 0 0,7-2-4,2-7-67,9 3 0,3-10 0,6 3 0,-1-2 0,2-4-633,3-3 1,-2 0 366,6-4 0,-1-3-1171,1 3 1018,8-2 1,-12-2 0,7-2 440,-5-2 0,4-9 0,-4-6 0</inkml:trace>
  <inkml:trace contextRef="#ctx0" brushRef="#br0" timeOffset="93">4807 7931 7876,'0'-7'3662,"0"1"-2690,0 18 0,-1 2 180,-4 11-974,4 1 0,-5 1 1,5 3-1,-2 2 1,-1 2-1,0 0 0,-1 2-269,1 0 0,0-3 129,4-3-1434,0-3 1,0-6-1,0-1 1396,0-2 0,11-41 0,3-13 0</inkml:trace>
  <inkml:trace contextRef="#ctx0" brushRef="#br0" timeOffset="94">5559 7816 7876,'-7'-8'808,"2"1"1,0 0 1660,1 0-2308,0-2 0,11 2 1,6 1-1,7 2 1,5 0-1,6 0 1,6-1-1,7 1 1,4 1-901,5 2 1,-1-3 327,-5-1-187,-3 1 0,-6 4 598,0 0 0,-39 6 0,-11 1 0</inkml:trace>
  <inkml:trace contextRef="#ctx0" brushRef="#br0" timeOffset="95">5572 8020 7876,'-13'0'2150,"6"-1"-1714,3-3 0,4 2 0,4-2-214,5 3 0,8 1 1,6 0-1,3-2-508,4-2 0,6 3 1,-1-4-1,5 2 286,2-1 0,5-8 0,5-6 0,3-2 0,-1-1 0</inkml:trace>
  <inkml:trace contextRef="#ctx0" brushRef="#br0" timeOffset="96">8263 7332 7822,'-2'-26'184,"-2"2"1,-3 3 0,0 4 0,1 4 169,0 5 1,5 3 0,-5 11 0,2 7 0,0 7 0,0 5 83,-2 5 1,0 7 0,-4 7 0,3 1-242,2 3 0,-5-2 28,1 0-234,4-5 0,-5 5 0,4-5 0,-1 0 0,-2-4 0,1-6 1,1-6-137,1-3 0,-4-5 0,2-9-166,-4-4 0,5-8 0,3-6 1,3-5 99,1-7 1,0-3 0,0-5 0,1-5 285,3-6 0,3-5 0,6-5 1,0 0 58,0 0 1,4-1-1,1-3 1,0-3 39,1-1 0,4 4-91,-2 8-12,-3 4 0,5 11 1,-5 7-1,1 8 1,-1 7-92,-2 6-189,4 8 1,-5 4-1,5 8 1,-2 2 0,-3 1-1229,-6-1 1024,3 5 1,-11-3-1,3 5 413,-2 1 0,-18 7 0,-8 5 0,-1 3 0,1 0 0</inkml:trace>
  <inkml:trace contextRef="#ctx0" brushRef="#br0" timeOffset="97">8122 7663 7852,'-12'0'1670,"-1"0"-874,6 0 0,7 0-5,8 0-758,9 0 0,3 0 1,7 0-1,3 0 1,4 0-786,3 0 1,-3 0 0,-2 0 751,-1 0 0,33 0 0,4 0 0</inkml:trace>
  <inkml:trace contextRef="#ctx0" brushRef="#br0" timeOffset="98">8581 7676 7861,'-12'0'123,"-1"0"1,4 2 387,1 2 1,5 3 1502,-1 6-1804,-3-1 1,4 7-1,-4 2 1,1 3 0,3 2-1,2-1 1,1 1-301,0-1 0,0 1-1702,0-1 1342,0-5 1,6-2-1,4-6 450,5-4 0,28-47 0,-16 10 0,-1 1 0</inkml:trace>
  <inkml:trace contextRef="#ctx0" brushRef="#br0" timeOffset="99">9053 7268 7906,'-5'-7'143,"-3"-4"632,-4 9 0,0 2-496,4 9 1,-3 8-1,2 4 1,-1 4 257,2 5 1,-4 3 88,4 5-476,-4 0 0,0 6 0,0 2 0,2-1 0,3-4 430,2-6-481,0-3 0,11-7 1,3-1-1,2-4 1,3-7 240,3-8-444,3-3 1,1-2 0,0 0-1,2 0 1,1-2 0,2 0-1,-1-4-1029,1-1 1,-1 3 221,1-5 1,-5 5 161,0-5 1,-4 5 748,4-4 0,-5-1 0,2-4 0</inkml:trace>
  <inkml:trace contextRef="#ctx0" brushRef="#br0" timeOffset="100">9487 7498 7906,'0'-13'1391,"0"6"0,-2 1-616,-2 6 1,3 2-447,-4 2 1,0 7 0,-1 8 0,0 2 759,1 6 0,-4-2-476,5 5-664,0 3 1,-1-5-1,0 4 1,-1 0-1,0-4-965,4-1 259,0-2 0,2 1 0,0-2 757,0-3 0,6-14 0,1-8 0</inkml:trace>
  <inkml:trace contextRef="#ctx0" brushRef="#br0" timeOffset="101">8020 8288 7881,'-31'0'-1,"0"-4"1,-2-2 806,8-1 0,12 0 0,16-1 0,13 3 23,12 4 1,14 1-265,9 0-565,6-6 1,13 5 0,-34-2 0,1 0 0,4 1-1,0 0 1,5-1 0,0 0-72,4-1 0,1 1-16,1 2 1,1-1 0,1-2 0,0-2-1,0 3 1,1 1 0,1-2 0,0 1 0,-1-2-1,0 1 1,-1 0 0,-2 0 0,-3 0 0,-3-1-510,-2 0 0,-3 0 1,30-5-1,-9 0 1,-10 2-560,-13-2 1,-19 4 722,-16 2 0,-9 3 432,-12 1 0,-3 0 0,-6 0 0</inkml:trace>
  <inkml:trace contextRef="#ctx0" brushRef="#br0" timeOffset="102">8326 8900 7852,'2'-30'0,"1"2"0,1 3 0,-1 2 1568,-2 2 1,-1 1-66,0 3 0,0 15-1227,0 11 0,0 5 0,-1 10 0,-4 5 24,-3 2 0,1 3-81,-2 4-163,1 0 1,-5 0 0,2 1 0,1-1-1,3 0 1,1 0 0,3 1-277,2-1 1,1-1 0,1-5-1,4-6-127,3-8 1,13-5-510,5-4 596,8-4 0,-2-5 0,7-3 1,-1-4-1,0-7 0,0-4 1,-1-6-1391,-3-5 0,-3 2 1013,-5-2-150,-1-4 0,-3 5 787,-1-6 0,-27-1 0,-6-4 0,-1-5 0,1 0 0</inkml:trace>
  <inkml:trace contextRef="#ctx0" brushRef="#br0" timeOffset="103">8390 8836 7852,'-13'-12'556,"1"-1"-389,-1 0 0,4 0-72,1 1 1,5-1 0,0 0 0,7 0 791,9 1 0,6 0-589,6 4 0,1-2-358,-1 6 0,5-5 0,1 5 1,0 1-635,0 2 0,3 1-1196,-4 0 1890,0 0 0,-16 22 0,-3 7 0</inkml:trace>
  <inkml:trace contextRef="#ctx0" brushRef="#br0" timeOffset="104">8352 8964 7852,'-13'0'0,"0"0"0,1 0 408,-1 0 1,4 0 870,1 0 1,6 0-627,2 0 0,8 0-983,9 0 332,2 0 1,11 4-1,1 0 1,2-1 0,2-1 444,2-2-3722,1 0 3275,-5 0 0,8-5 0,6-2 0,1 0 0,0 0 0</inkml:trace>
  <inkml:trace contextRef="#ctx0" brushRef="#br0" timeOffset="105">8900 9028 9904,'4'14'1359,"1"3"0,0 3-1077,0 5 1,-4 2 0,3 1-1,-2 4-273,-2 0 0,0 1-937,0 1 551,5-3 0,-3-10 0,2-1 0,-3-2 0,1-2-2971,2-2 3348,3-7 0,17-24 0,3-11 0</inkml:trace>
  <inkml:trace contextRef="#ctx0" brushRef="#br0" timeOffset="106">9448 8798 7839,'-5'-7'0,"3"-4"0,-2 2 824,-3 4 0,4-1 0,-5 6 1,-2 3-220,-2 5 1,0 6 0,-1 12 0,0-1-161,0 1 1,1 5-445,-1 3 1,0 3 0,0 0-1,1-2-189,-1-1 1,0-1-119,0 1 1,2 0-1,3-9-808,3-5 793,4-4 1,1-15 15,0-5 0,6-7 0,2-8 0,3-5 2,2-4 1,1-8 224,3 2 0,-2-7 97,2-1 1,2-6 0,3 1 0,2-3 105,1-1 0,-4 0 44,1 0 1,-2 7 356,1 6 96,3 5 0,-10 15 0,3 7 518,-3 9 1,-5 9-876,-1 10 1,-3 3 0,2 6 0,0 1-96,0 2 0,-3 3-320,5 2 0,-7 2 97,3-2 1,0-1 0,0 1-1,-3 0-1029,0-1 1,-2-2 506,0-6 0,0-1-617,0-2 0,0 0 1,0-5-1275,0-1 2466,0-8 0,-23-36 0,-5-15 0</inkml:trace>
  <inkml:trace contextRef="#ctx0" brushRef="#br0" timeOffset="107">9436 9002 7839,'-13'0'269,"0"-4"136,0 0 0,6-2-17,3 2 1,6 2-481,6-2 1,2 1 0,11 0 0,2-1 71,1 1 1,3-2 65,3 0-46,-3 1 0,8-6 0,6-2 0,0-3 0,0 1 0</inkml:trace>
  <inkml:trace contextRef="#ctx0" brushRef="#br0" timeOffset="108">9959 8773 7839,'0'-7'4698,"0"1"-4006,0 6 0,0 7-302,0 6 0,-2 5 1,-1 9-1,-1 1-37,1 2 1,2 4-191,1-4 1,0 5-621,0-1 0,0 2 1,0-2-1,0-4-616,0-4 1,4-4 1072,0-1 0,18-28 0,-1-3 0</inkml:trace>
  <inkml:trace contextRef="#ctx0" brushRef="#br0" timeOffset="109">11170 7753 9149,'-7'-2'102,"4"-1"0,6-1 1,8 1 266,9 2 1,4-1 0,14 0 0,6-4-391,4-1-155,9-2 1,1-2 0,4 1 0,-1 2 0,-4-1-1883,-4 2 2058,-5-4 0,-16-13 0,-1-10 0</inkml:trace>
  <inkml:trace contextRef="#ctx0" brushRef="#br0" timeOffset="110">11629 7447 7823,'-13'-6'0,"-5"5"0,-4-4 440,4 4 1,0 4 0,6 4 0,4 8 0,4 7-1,2 6 274,2 3 1,0 3-1,0 6 1,2 1-584,2 1 1,1 1-1,5-5 1,-1 0-615,1 1 0,-3-3 0,0-2 1,0-5-2497,0-7 2979,-4 3 0,14-11 0,-3 4 0</inkml:trace>
  <inkml:trace contextRef="#ctx0" brushRef="#br0" timeOffset="111">13248 7217 7826,'-8'-13'0,"-1"1"342,-1-1 1,-1 7 0,-2 8 780,1 9 0,-3 9-632,-2 9 1,-2 0 0,-8 6 0,-3 3 65,-4 4 1,-3 6-647,-1-1 126,-6 2 1,6-4 0,-2-3-1,5-6 1,1-4 0,1-6 0,5-6-192,5-4 0,0-9 0,6-3 5,2-2 0,2-8 0,4-3 0,5-2 45,3-2 0,2-4 1,3-1-1,6-2 14,6-3 0,1-1 66,8-1 82,-2-1 1,13 7 0,-5 2 0,0 2-1,1 4 674,1 3-549,1 2 1,-1 7 0,-4 5 0,-2 7 0,-1 7 652,-1 4-916,1 7 1,-6-3 0,-3 5-1,-3-2 1,-1-3-238,-1-1 1,1-3-747,0-3 0,0-4 418,-1-8 1,1 1 0,0-6 644,0-1 0,22-30 0,6-8 0</inkml:trace>
  <inkml:trace contextRef="#ctx0" brushRef="#br0" timeOffset="112">14536 7281 7808,'-6'-13'93,"4"2"1,-5 1-1,-1 3 1,1 1-1,-4 5 424,-5 3 1,1 11-1,-6 10 1,-2 4 800,-1 3-1252,-2 5 1,1-2-1,-2 5 1,-1 0 0,-2-1-1,2-2 1,2-3 18,5-6 1,0 1 3,8-10-51,-3 0 0,15-11 0,-3-6 21,2-7-103,2-4 1,2-4-1,2-2 1,4-4 0,4-4-1,2-4 1,1-2-310,2-1 1,6-2 289,-2-5 1,8-3-1,0-1 1,0 4-31,-2 3 1,-2 2 70,1 9 1,2-1 64,-3 13-39,4 4 1,-14 11-1,5 7 1,-1 8 0,-2 7-228,1 6 194,-4 2 0,5 5 1,-5-1-1,1-2 0,2 0-189,-1-2 1,-2-1-79,-1-5 0,0-2-125,-1-3 1,0 2-264,-4-6 720,-2-6 1,-8-5 468,-2-6-399,-3 0 0,-7 0 0,-3 0 1,-4 0-1,-5 0 307,-4 0 1,-2 0-120,-6 0 0,-1 4 1,0 2-1,-2-1 176,-2 1 0,5 3-347,4-5 1,7 4-871,1-3 335,1 5 0,24-9 412,5 3 0,32-13 0,17-9 0,6 1 0,0-1 0</inkml:trace>
  <inkml:trace contextRef="#ctx0" brushRef="#br0" timeOffset="113">14855 7255 7828,'0'-12'1689,"0"-1"-2086,0 0 1,10 0 431,3 1 1,14 3 0,2 2 0,8 1 952,6 3 1,-2-2-1238,5 1 1,-4-1 0,0 5 0,-4 0-775,-4 0 1,-7 0 552,-6 0-662,-11 0 1132,7 0 0,-38-5 0,-2-2 0</inkml:trace>
  <inkml:trace contextRef="#ctx0" brushRef="#br0" timeOffset="114">15199 7153 7828,'-13'0'-56,"1"0"0,-1 0 1,0 0 283,0 0 0,5 5 904,-1-1-873,1 6 1,-5-3 0,2 6 0,1 1 0,3 3 468,1 4 0,1 4-374,0 5 0,4-1-213,-3 5 1,2 0 0,2 4-1,0 0-80,0 0 1,2-1-139,2-3 0,-1 2-284,5-7 1,-5 0 0,3-7 0,-2-2-288,0-1 0,6-7-605,-1-3 1,-2-5 1252,1 5 0,18-35 0,8-4 0</inkml:trace>
  <inkml:trace contextRef="#ctx0" brushRef="#br0" timeOffset="115">15327 7536 8109,'-7'-6'752,"-5"5"1,11 1 91,-3 8 0,2 4-650,2 0 1,0 3 0,2 0 0,0 4-335,3 0 1,3-3-1397,-4 1 1050,6 3 0,-4-6 486,3 3 0,36-14 0,4-5 0</inkml:trace>
  <inkml:trace contextRef="#ctx0" brushRef="#br0" timeOffset="116">15773 7000 7828,'-9'-12'890,"1"-1"1,5 4-856,-1 1 28,2 5 1,8 4-1,3 12 1,3 8 1313,5 8 0,-2 3-892,2 7 0,-3-1 0,-3 1 0,-1 4-105,-2 4 0,-5 7-57,2 1-422,-15 6 0,-6 1 1,2-27-1,-3 0 1,-2 1-1,-2 0 1,-2 1-1,-2 1-596,-1 0 1,-2-1 473,-2-2 0,-1-2 1,3-2-1,-2-1 1,-1-3-1,-2 0 1,2-2-1,-1-1 1,1-2-1,1-1-651,-25 14 1,5-5 0,10-9-1,-1-4 872,-1-3 0,-2-13 0,-12-6 0,0-1 0,-4 1 0,0 0 0,0 0 0</inkml:trace>
  <inkml:trace contextRef="#ctx0" brushRef="#br0" timeOffset="117">14154 7077 7833,'-26'-20'432,"1"4"1,-1 6 388,1 6 0,3 10-1096,1 7 0,6 11 1,-2 11-1,2 6 620,3 6 0,-1 7-104,0 1 0,6 10 0,3 0 1,2 3-59,2 2 0,3-34 1,0 0-361,6 32 1,-2-32 0,3-1 0,12 29 0,7-8-392,5-6 0,2-8-351,3-8 1,7-4 918,1-9 0,10-1 0,-6-6 0,1-1 0,1-3 0</inkml:trace>
  <inkml:trace contextRef="#ctx0" brushRef="#br0" timeOffset="118">16385 7128 7833,'0'-13'-2,"0"0"0,0 1 0,0-1 1,0 0-15,0 0 731,0 6 0,0-1 0,0 8 0,0 7 1,-1 7 579,-4 7 1,4 5-1172,-3 3-26,-3 4 0,5 5 0,-3-1 0,0 0 0,1 0 0,1 1 0,2-1-45,1-2 0,0-5 1,0 3-1,1-2-121,3-3 0,-1-7 0,6-4 0,1-4 71,1-4 0,2 1 0,0-6 1,1-1-57,3-2 1,-2-5 0,5-2 0,0 1-95,0-1 1,0-3-1875,1 5 1400,-3-6 1,-5 7 0,0-4-1,0 2 1,-1 2 620,1 1 0,0-3 0,0-2 0</inkml:trace>
  <inkml:trace contextRef="#ctx0" brushRef="#br0" timeOffset="119">16882 7383 7829,'0'-9'0,"0"1"2378,0 5-1080,0-3 0,-1 9-445,-3 6 1,2 5-579,-2 11 1,3 1-1,1 1 1,0 1-203,0 2 1,0 4-255,0-4 1,0 4-1,1-6 1,2-3-1219,1-2 0,5-3 1399,-5 1 0,23-8 0,1-7 0</inkml:trace>
  <inkml:trace contextRef="#ctx0" brushRef="#br0" timeOffset="120">18132 6962 7772,'0'-8'807,"0"-1"1,0-1-281,0-1 1,0 2 0,1 2 0,4 2-359,3 2-200,3 1 0,2 2 0,1 0 0,2 0 0,2 0-489,2 0-111,1 0 0,4 0 0,-3 0 0,-1 0 631,2 0 0,7 17 0,2 5 0</inkml:trace>
  <inkml:trace contextRef="#ctx0" brushRef="#br0" timeOffset="121">18145 7166 7776,'-13'0'0,"0"0"221,0 0 1,5 0-236,-1 0 306,7 0 1,-3 0 0,10 0 0,3 0 0,5 0 0,2 0 0,5 0-139,4 0 1,0 0-1,10 0-154,2 0 0,10-9 0,7-5 0,5 0 0,0 0 0</inkml:trace>
  <inkml:trace contextRef="#ctx0" brushRef="#br0" timeOffset="122">21128 6286 7803,'-1'-11'-19,"-3"1"0,-5 1 213,-2 0 0,2 4 1,2 5-1,0 9 0,2 6 1,-1 8 387,3 5 0,-3 6 0,2 9 1,0 4-108,-2 2 1,5 2-211,-3 0-248,2 0 0,2-1 0,0-3 0,0-6 1,0-6-1,0-7 0,0-5-140,0-6 1,2-8-19,2-5 1,-3-8-1,3-5 1,-2-4 40,-2-4 1,-4-2 76,-1-7 23,1 1 1,4-7 0,0-3-1,0-6 1,0-6 0,2-2 0,0-2 29,3 0 0,5-2-175,-2-2 131,3 2 1,4-2 0,0 10 0,2 7 0,-1 8 14,-2 7 1,-1 5 0,1 6 0,1 4-32,2 4 1,0 6-129,-4 3 0,0 9-218,0-1 0,-1 4 0,0-2 1,-2 4-605,-2 0 1,-5 1 404,1 2 1,-2 2 574,-2-3 0,-23 43 0,9-27 0,0 1 0</inkml:trace>
  <inkml:trace contextRef="#ctx0" brushRef="#br0" timeOffset="123">21128 6567 7803,'-12'0'336,"-1"0"68,0 0 0,2 1 0,1 2 116,1 1 3,7 1-365,-4 0 1,7-3 0,5 2 0,5-3 77,5-1 1,8 0-22,1 0 1,5-1 108,4-3-3173,3 2 2849,-4-9 0,8 4 0,7 1 0,3-4 0,0 0 0</inkml:trace>
  <inkml:trace contextRef="#ctx0" brushRef="#br0" timeOffset="124">21626 6592 7852,'-13'0'0,"0"2"121,0 2 1,1 3-1,0 6 1,4 1 994,4 3 0,-2 7-710,2 6 1,-1 0 0,5-5 0,0 2-16,0 3 0,5-3-356,-1 2 0,4-7 73,-3-5-645,5 2 0,-5-9 0,5 3 0,-1-3 537,1-3 0,12-13 0,5-8 0</inkml:trace>
  <inkml:trace contextRef="#ctx0" brushRef="#br0" timeOffset="125">22174 6222 7893,'0'-12'0,"-1"-1"0,-4 0 392,4 0 1,-6 5 0,4 2 295,-1 5 1,-2 5 0,3 13 0,-1 4 25,1 3 0,-3 3-484,2 3 1,-4 3 0,3 6-1,1 3 5,-1 0 0,3 1-267,-2-5 52,2 6 1,4-6-1,2 2 1,5-6 0,3-3-71,5-3 1,-1-2 0,4-5 0,0-6-114,-1-5 1,3-4-131,3-6 1,1 0-216,-1 0 1,1-6 0,1-1-1,1-1-871,2-1 1,0 5 1378,-5-4 0,18-1 0,3-4 0</inkml:trace>
  <inkml:trace contextRef="#ctx0" brushRef="#br0" timeOffset="126">20886 7357 7893,'-17'0'21,"0"-1"0,2-2-100,0-1 1,5-6-1,6 3 1,10 0 674,8 2 0,7 4 0,10 1 0,9-1-76,10-4 0,6 4 0,11-5 0,4 1-535,-34 0 1,2 1-1,6 0 1,1 1 0,1 0-1,0-1 1,2 0 0,1 1-176,1-1 0,0 1 0,1 1 0,1 0 420,-2-3 0,0 1-360,-1 3 0,-1-1 1,-6-3-1,-1 0 1,-1 2-1,0 1 0,-1-2 1,-1 1-1,-2-2 1,-1 0-1,29-5 0,-13 1-1648,-11 5 0,-10-2 1199,-9 2 374,-4 0 0,-12 5 0,-8 2 0,-9 3-256,-9 1 461,-10 1 0,3 11 0,-4 1 0</inkml:trace>
  <inkml:trace contextRef="#ctx0" brushRef="#br0" timeOffset="127">21485 7727 7855,'-8'-13'149,"-1"1"1,5 3 524,-4 1 36,5 5 0,-7-1 0,4 9 20,-1 8 0,3 5-172,-5 8-475,7 5 0,-10 6 0,5 7 0,-1 1 0,-1 2-19,-1-2 0,5 3 0,0-5 0,4-2-107,1-1 1,1-8 3,4-2 13,2-9 0,7-2 1,3-8-1,4-3 0,3-3-311,2-4 0,1-1 0,2-1 1,4-4-488,0-3 0,6-8-997,-5-1 1400,6 0 1,-13-1 420,3-3 0,-4-37 0,-13 24 0,0 0 0</inkml:trace>
  <inkml:trace contextRef="#ctx0" brushRef="#br0" timeOffset="128">21485 7740 7855,'-8'-6'878,"-1"-2"0,5-4-929,-4 0 0,6 3 0,2 2 0,9 1-354,6 4 0,5 0 725,6 2-426,-1 0 0,5 0 0,1 0 0,2 0 1,1 0-1,0 0 106,0 0 0,5 11 0,7 4 0</inkml:trace>
  <inkml:trace contextRef="#ctx0" brushRef="#br0" timeOffset="129">21524 7982 7855,'-13'0'0,"0"0"-111,0 0 560,6-6 1,7 5-38,9-3-494,8 2 0,3 2 0,7 0 0,1 0 0,3 0-1669,2 0 1351,6 0 400,1 0 0,10-9 0,6-4 0,2-1 0,0-1 0</inkml:trace>
  <inkml:trace contextRef="#ctx0" brushRef="#br0" timeOffset="130">22199 7778 7855,'-8'-4'139,"-1"0"0,5-1 175,-4 5 0,1 2 1300,-2 2-1268,-2 3 1,8 7 0,-4 3 0,0 6 0,0 4-94,-3 3 1,3 4-1,0-3 1,0 1-41,-1 4 1,4 1-227,-4 1 1,5-10-1,-1-4 1,2-4-797,2-4 622,0-2 16,0-7 1,0-3-1,0-8 1,2-5-1,0-3-602,3-5 1,5-3 240,-2-6 1,3-3 381,2-1 1,0-6 0,1 2 0,2-2 72,1-3 1,0 1 203,-5 0 1,5 1 296,1 3 1,-1 4 0,-6 9-1,-1 5 1468,-2 7-1363,-5-3 1,7 16-237,-6 1 0,1 10 0,-4 7 0,2 2 12,1 1 1,0 1-85,-4-1 0,5 5-126,-1 0 1,1 4 0,-2-5 0,2 0-164,-3-2 1,4-6-1478,-2 0 0,2-1 830,-2 1 0,-2-2 1,3-8-1,0-1 715,-1-2 0,6-16 0,-3-1 0</inkml:trace>
  <inkml:trace contextRef="#ctx0" brushRef="#br0" timeOffset="131">22136 8084 7855,'-13'-6'382,"0"5"484,0-3-789,6-3 0,3 5-53,8-2 0,9-2 0,8 2 0,5 1-427,4 2 0,2-3 111,7-1 292,4-5 0,0 2 0,5-2 0,6-3 0,0-1 0</inkml:trace>
  <inkml:trace contextRef="#ctx0" brushRef="#br0" timeOffset="132">23895 6529 7809,'0'-13'688,"-5"1"1665,-4 4-2001,4 14 0,-1 8 0,6 11 0,-2 2 0,0 3 0,-3 4 0,3 3 509,0 1-946,2 0 1,0 2 0,0 1 0,0 2-1,0-2 1,0-2 0,2-2-1315,2-3 1,-3-3 0,5-5 1398,0-1 0,6-22 0,8-6 0</inkml:trace>
  <inkml:trace contextRef="#ctx0" brushRef="#br0" timeOffset="133">23691 6924 7809,'-11'-6'978,"1"-2"-557,2-4 0,6 1 0,2 1 0,9 2-480,6-2 0,11 3 0,9-1 0,6 1 0,6 0 1,3 3 0,1-3 0,0 1-551,0 3 1,-2 2 608,-2 1 0,14-6 0,-2-1 0</inkml:trace>
  <inkml:trace contextRef="#ctx0" brushRef="#br0" timeOffset="134">25948 6376 7824,'-4'-13'0,"-2"0"0,1 0 0,-1 0 371,-4 1 0,7 0 0,-5 4 0,-2 4 1,0 4 728,1 4 0,-2 4-549,3 9-412,2 3 1,-5 7-1,2 3 1,-4 4-1,-2 4 1,-4 3-1,0 2 53,-4-2 1,-3-1 0,-2-1 0,-3 1-278,-2-2 0,4 2 0,-4-10 0,2-4 11,2-3 1,0-6 172,3-8-116,4-4 0,9-5 1,1-1-1,4-3-146,4-5 111,2-8 0,2 3 0,0-4 0,2-1 0,2-2-184,4-3 0,4 0 1,1 1-1,1 3 212,3 2 0,-2 1 7,7 4 0,-7 6 91,2 3 0,2 2 0,-1 4 0,0 2 224,1 4 1,-1 9-252,-1 5 0,-3-2-350,3 1 25,3 0 0,-6 3 0,5-1 0,-2-3 0,0-2-985,-2-2 0,5 2 574,1-1 1,5-6 688,4-6 0,13-13 0,9-6 0,6 0 0,0 0 0</inkml:trace>
  <inkml:trace contextRef="#ctx0" brushRef="#br0" timeOffset="135">26917 6388 7824,'0'-12'3757,"0"-1"-3569,-5 0-37,-2 6 1,-6 7-1,-1 10 1,-2 5 156,-1 7 1,-4 2-181,4 1 0,-6 6 0,3 2 0,-1 1-46,0 0 0,5-1-201,-1 1 0,3-5 0,3-7 0,1-5-353,1-3-157,7-1 318,-4-6 1,12-7 182,2-9 0,-1-6 10,2-2 0,-1-10 0,6 0 0,2-4-47,1-5 0,6-1 88,-2-1 0,-1 4 95,1 0 0,-1 1 1,1 1-1,-4 6 333,-3 8 0,-1 5-148,0 5 1,-1 2-11,1 6 1,0 7 0,0 4 0,-1 6 96,1 3 1,-2 2-386,-2 3 0,2 1 70,-2-1 0,2 1 0,2-1 0,-2 1-210,-2-1 0,2-4-89,-2 1 1,-2-7-4,1 2 0,-1 2 0,2-2-475,-5-2 557,3-1 226,-6-1 1,-1-4-1,-8-2 1,-3-2 400,-2-2 0,-6 3-165,-2-2 1,-3 2 76,-1-2 0,-5-3 1,-1 5-1,0-2 32,-1 1 1,3 0-354,3-1 1,5-2-592,0 2 487,5-2 1,-2-2 130,5 0 0,62-29 0,-16 11 0,0 1 0</inkml:trace>
  <inkml:trace contextRef="#ctx0" brushRef="#br0" timeOffset="136">27300 6439 7824,'0'-12'357,"0"3"261,0 1-433,0 5 1,1-9 0,4 5 0,3 0 0,3 2 280,2-1 1,6 3-193,2-5-495,9 5 0,2-3 0,6 6 1,1-1-1,-2-2-776,-3-2 1,-3 1 712,-6 4 0,-1 0 284,-2 0 0,-32 6 0,-13 1 0</inkml:trace>
  <inkml:trace contextRef="#ctx0" brushRef="#br0" timeOffset="137">27568 6363 7917,'-13'0'361,"4"0"416,1 0-25,5 0 1,-7 1-394,6 3 0,0 5 1,2 7-1,-1 2 180,-1 2 1,0 1-386,4 5 0,0 3 172,0 1-459,0 5 0,0-6 0,0 3 0,0 0 0,0-6-215,0-3 0,1 0-942,4-6 0,-3-2 79,7-6 1211,-6-3 0,14-29 0,-3-5 0</inkml:trace>
  <inkml:trace contextRef="#ctx0" brushRef="#br0" timeOffset="138">27886 6197 7824,'-1'-13'401,"-3"0"1,2 1 1404,-2-1-622,3 6 1,1 3-457,0 8 0,4 4-502,0 9 0,6 7 0,-1 8 0,1 0 39,-2 4 1,2 5-213,-6 1 1,0 2 0,-4-1 0,-1 5-39,-3 6 1,-10 4-364,-12 6 1,-6-1 0,11-31 0,-1-1 0,-1-1 0,-2-1-272,-2-1 0,0-1 0,-1 1 0,-1-2-79,0-2 0,-1-1 0,-27 18 55,6-15 1,2-7 0,2-2 642,4-2 0,1-1 0,1 0 0,0-1 0,-2-3 0</inkml:trace>
  <inkml:trace contextRef="#ctx0" brushRef="#br0" timeOffset="139">26650 6248 7824,'-15'-21'0,"0"1"0,-2 3 238,1 6-48,-4 3 0,6 10 0,-3 4 0,3 6 1082,1 8 0,-5 10-936,-3 4 0,1 8 0,0 5 1,2 4-137,2 4 1,3 4-250,5 4-59,2 1 1,7-4 0,4-1 0,5 1-1,7-2-1791,8-3 1477,1-8 0,12-9 0,-1-8 0,7-5 422,5-4 0,-10-18 0,4-4 0,7-3 0,0-1 0</inkml:trace>
  <inkml:trace contextRef="#ctx0" brushRef="#br0" timeOffset="140">28511 6248 7824,'0'-13'28,"0"0"1,0 1 0,2-1 1161,2 0 928,-3 0-1520,5 6 1,-2 3 0,1 10 0,-3 5 712,0 5-1179,-8 6 1,5 2 0,-5 8 0,2 0 0,-2 2 319,-1-1-440,4 4 0,-3-9 0,5 5 0,-2-2 0,-1-1 0,1-1 0,2 1-178,1-2 0,4-6 72,0-5 63,6-3 0,-7-1 0,5-2 0,2-3-220,2-3 243,0-4 1,6-1 0,0 0 0,2 0 0,2-1-131,3-4 0,-4 4 0,0-5 0,2 2-226,1 0 1,1 0 80,1 4 1,-1 0-142,1 0 1,-2 0 0,-3 0 0,-4 0-1258,-3 0 1681,-1 0 0,-12-6 0,-2-1 0</inkml:trace>
  <inkml:trace contextRef="#ctx0" brushRef="#br0" timeOffset="141">30437 6580 7824,'-13'-8'-50,"4"-1"0,1 4 0,-1 1 0,1 0 102,-1 0 168,7-1 0,-7 5 1,9 0-1,6 0 1,5 0-1,7 0 489,8 0 0,7 0-578,9 0 0,8 0 0,8 0 0,3 0 88,4 0 0,3 0-224,0 0 10,-3 0 0,4 0 1,-8 2-1,-5 1 1,-11 1-1,-8 0 0,-9 0-479,-5 1-148,1-1 0,-16-3-600,1 3 141,-6-2 510,-3 4 571,0-6 0,22-6 0,7-1 0</inkml:trace>
  <inkml:trace contextRef="#ctx0" brushRef="#br0" timeOffset="142">31929 6388 7824,'12'-12'0,"1"-5"238,0-1 1,0 1 0,-1 6 0,1 1-14,0 2 0,0 5-1,-1-1 0,1 2 0,0 2 0,0 2 264,-1 2 1,1 0-403,0 9 0,-6-3 1,-1 8-1,-2 1-159,0 2 1,0 2 163,-4-2 1,-5 3 0,-4-3 0,-2 3-430,-2 2 1,0-2 85,1-3 0,-1-2 144,0-7 0,0 1 0,2 0 484,2 0-336,-2-1 24,10-5-46,1-1 0,3-6 0,6 0 0,4 0 0,4 0-213,3 0 0,1 0 35,5 0 1,4-4-289,-1 0 0,7-2 0,-2 3 448,3-1 0,23-17 0,7-1 0</inkml:trace>
  <inkml:trace contextRef="#ctx0" brushRef="#br0" timeOffset="143">32133 6171 7824,'-15'-17'-49,"-2"-1"1,-2 0-349,-1-1 1,0 6 609,3 5 0,1 1 1,-4-2-1,1 4 551,-1-1 0,0 5-522,-1-4 0,-3 5 1,2 5-1,0 3 118,0 3 1,-2 4 0,3 0 0,-2 5-50,2 4 0,-3 0-171,3 10-10,-3 0 0,2 9 1,3 1-1,-1 2 0,1 7-92,1 5-95,1 4 1,6 1 0,2-2 0,5-2 0,2 1-353,2-2 440,6-2 1,3-6 0,9-3 0,6-3 0,6-3 31,2-3 0,7-3 0,5-11 0,1-4-28,3-7 0,6-2-61,1-6 0,2-3 1,-3-6-1,1-7-128,-1-9 1,1-3-13,-4-11 0,2-1-1297,-11-8 1452,6-2 0,-8-13 0,-19 27 0,0 0 1,-1-3-1,-1 0 0,-2-1 0,0-1-7,-2-1 1,-1 0 0,-2-2 0,-2-1-151,-1 0 1,-1-1 0,-1-3 0,-2 0 385,0 4 0,-1-1-77,0-1 1,-2 1 0,-10-19 0,-4 2 0,-8 7 0,-6 9 383,-3 6 1,-4 4-417,-5 15 1,-6 1-291,-3 8 1,-7-2 0,-1 5 0,1 4-364,2 4 1,1 5 140,0 9 0,1 3-545,3 6 0,9 5 1,10 3 947,5 3 0,3 7 0,6 2 0,1 4 0,4 1 0</inkml:trace>
  <inkml:trace contextRef="#ctx0" brushRef="#br0" timeOffset="144">22595 8173 8015,'1'-11'-53,"2"1"0,1 2 0,-1-2 0,-1-2 1798,-2 0-1115,0 5-602,0 1 0,0 7 1,0 4-1,0 3 1,0 5 341,0 4-341,0-3 1,0 10-1,0-3 1,0 3 0,0 2-1,0 1 1,0 0-175,0-2 1,0 2 120,0-10-19,0 6 0,0-9 0,0 3 0,0-3-3,0-1 362,5-6-282,-3-1 0,3-8 1,-5-3-1,0-7 1,0-5-4,0-3 0,0 1 0,0-4 0,0 0-54,0-4 0,0 2 61,0-5 0,0 5 265,0 3-234,0-2 0,0 6 0,0-3 0,0 4 158,0 2 0,-1 8-196,-3 3 0,2 5 0,-2 8-62,3 8 1,1 6-221,0 2 1,0 1-79,0-1-19,0 1 0,0-1 1,0 1-1,0-1 0,1 1-1647,3-1 1995,3-5 0,34-7 0,8-8 0</inkml:trace>
  <inkml:trace contextRef="#ctx0" brushRef="#br0" timeOffset="145">18412 9755 8008,'-11'-9'292,"1"2"0,3 0 873,1 0-963,2 4 0,6-3 1,3 6-1,8-1 0,8-2 1,8-1-34,5 1 1,4 2-1004,4 1 646,-2-6 0,8 4 0,-5-2 0,-1 3 0,-1 1 0,-2 0 188,-7 0 0,-38 17 0,-11 4 0</inkml:trace>
  <inkml:trace contextRef="#ctx0" brushRef="#br0" timeOffset="146">18425 9971 8008,'-18'2'0,"-3"2"138,2-3 1,4 5 236,10-6 1,8 0 0,14 0-1,6 0-124,5 0 1,5 0 0,5 0 0,0 0-559,0 0 1,5 0 34,-1 0 140,7 0-101,-10 0 0,34 0 0,-37 0 0,1 0 0</inkml:trace>
  <inkml:trace contextRef="#ctx0" brushRef="#br0" timeOffset="147">21218 9346 7998,'0'-12'-82,"0"-1"0,0 0 0,0 0 0,0 1 2446,0-1-1929,0 0 1,-2 9 0,-1 7 0,-2 10-189,-2 5 0,2 3 107,-3 5-331,-1-1 0,1 2 0,1 1 1,1 2-1,3-1 0,2-1 1,1 0-237,0 2 1,0 0 0,0-6 0,0-3-50,0-4 0,0-3 0,1-1-131,4 0 0,-3-6 370,7-3 1,-6-5 0,1-6 0,-3-8 49,-1-3 0,0 0-103,0-8 118,0 3 0,-1-9 1,-2 2-1,-1-4 1,1-3-13,2-1 38,1 0 1,5-1 0,4 0 0,2-1-1,2 0 124,0 4 1,-1 2 0,3 1 0,0 8-179,2 6 1,4 6-88,-4 5 0,5 2-84,-5 6 1,0 2 0,-5 2 0,1 4-654,0 4 1,-2 5-149,-2 0 0,-4 5 6,-5 0 952,0 2 0,-17 41 0,7-28 0,-1 1 0</inkml:trace>
  <inkml:trace contextRef="#ctx0" brushRef="#br0" timeOffset="148">21256 9551 8002,'-9'0'78,"1"0"1,-1 0 312,-3 0 703,5-6-704,-5 4 0,17-3-468,-1 5 1,10 4-1,4 0 1,2-1-535,3-1 0,2-2 612,5 0 0,9-3 0,6 0 0,6-1 0,0 1 0</inkml:trace>
  <inkml:trace contextRef="#ctx0" brushRef="#br0" timeOffset="149">21766 9512 8289,'-7'-13'676,"0"6"1172,3 3-1310,2 3 1,-4 8-410,6 6 1,0 1 0,0 7 0,0 2-164,0 1 0,0 1-218,0 1 0,0-5 0,0 0 0,0 1-686,0-3 0,0 4-152,0-6 1,6 0 1089,3-4 0,25-6 0,7-1 0</inkml:trace>
  <inkml:trace contextRef="#ctx0" brushRef="#br0" timeOffset="150">22289 9219 8019,'0'-13'311,"-4"-4"312,-1 0 223,1 0 1,0 12 228,0 5-1015,-1 5 1,5 14-1,0 2 1,-1 3-1,-2 1-31,-1 1 1,-5 4 0,5 1 0,1 0-103,2 0 0,1-1-27,0-5 0,0 1 1,0-1-1,0 0-33,0-4 0,4-3 332,0-5-168,6 0 1,-1-2 0,6-2 0,2-5-1,0-3-167,2-1 1,-4 0-579,7 0 427,-7 0 1,9 0 0,-3-1 0,4-2-1,0-1-2236,1 1 2523,-1-4 0,18 0 0,3-6 0</inkml:trace>
  <inkml:trace contextRef="#ctx0" brushRef="#br0" timeOffset="151">20835 10137 8019,'-25'0'-209,"-2"0"1,-3 0 0,-3 0-79,1 0 0,5 4 0,7 1 0,0-3 1201,0 0 1,5-2 818,-2 0-1429,8 0 1,5 0-1,8 0 1,6 0 42,6 0 1,8 0-39,6 0-222,11 0 1,0 0 0,14-2 0,7-2 0,8-4 25,-33 2 0,2 0-127,6 0 0,1 0 0,0-1 0,2 1 0,6-1 0,3 1 0,6-1 0,1 0 0,5-1 1,3 0-1,-19 2 0,0 0 0,1 0 0,3-1 0,1 1 0,0-1-574,3 0 1,0-1-1,0 0 1,-1 2-1,0 0 1,0 0 532,-3 0 1,0 0-1,-1 1 1,-2 0-1,-1 0 1,0 1-1,-2 0 1,1 0 0,-2 0-1,22-1 1,-2 1-119,-5-1 0,-1 1 1,-8 2-1,-2 1 134,-10-1 1,-3 0 0,-2-1 0,-3 0 0,22-1 0,-8 0-34,-10-2 0,-14 5 275,-9-4-63,-2-2-68,-3 6 1,-5-6 0,-4 4-73,-6-1 1,1 0 784,-7 4 1,1 0-939,-5 0 0,0 0 1,0 1-1,-1 3 153,-3 5 0,-20 8 0,-9 3 0</inkml:trace>
  <inkml:trace contextRef="#ctx0" brushRef="#br0" timeOffset="152">21090 10800 8019,'4'-13'-159,"2"1"1,0-1-1,1 0 1,-2 0 177,1 1 1,4-1 0,-3 0 0,2 0 0,-1 1 1118,2-1 0,-3 2-574,2 2 0,-6 2-361,1 3 0,-3 4 1,-2 0-1,-3 8-77,-5 8 1,-2 4-1,-3 5 1,-2 1-65,-1-1 1,-6 5-1,2 1 1,-2 2-88,2 2 1,-2-2 78,6 1-112,-5-6 0,6 7 1,-4-5-1,3-2 0,5-2 1,3-5-406,3-4 297,2-3 0,6-8 1,2-7 94,4-11 0,4-2 54,0-7 1,-2 4 0,2-6 0,2-2-10,0-4 1,0-2 108,-1 1-54,0 4 1,-1-10 0,1 5 0,0 0 0,0 0 116,-1 2 1,1 7 62,0 0 0,-2 7 1,-1-1-44,-1 6 1,-5 5-172,4 5 1,-3 7 87,3 5 1,-4 3 0,4 6 0,-1 2 6,0 1 0,1 5-94,5 1 1,-5 0 63,1-5-140,-1-5 0,7 4 1,0-4-1,2 1 1,0-1-130,2-1 0,-5-7-289,3-3 1,-3-2-1,-1 1-480,-1-3 1,0-5 295,-4-5 0,2 3-483,-6-7 1165,1 1 0,-34-33 0,-6-8 0</inkml:trace>
  <inkml:trace contextRef="#ctx0" brushRef="#br0" timeOffset="153">20988 10673 8023,'-6'-12'140,"-1"2"0,-1 3 503,-1 2 0,7-5 995,-3 1-1477,4 4 1,8-1 0,6 6 0,7 0-119,4 0 0,7-2 172,3-2-434,3 3 0,1-5 0,0 6 0,0 0 0,-1 0 0,-3 2 0,-4 0 219,-3 3 0,-24 5 0,-6-3 0</inkml:trace>
  <inkml:trace contextRef="#ctx0" brushRef="#br0" timeOffset="154">20440 10673 8023,'-6'-13'0,"3"-1"0,-4-2 0,0-1 5,0 2 0,4 0 1,0 3-1,6 0 836,6 4 1,8-4-1,4 4-645,3-3 1,3 3 0,1 3 0,4 1 0,0-1 777,4 2-990,-5 2 1,-4 7 0,-8 2-1,0 5 1,-5 3 0,-4 2 0,-7 2-272,-6 3 0,-4 1 0,-7 1 1,-3 1-79,-5-1 0,3 1 255,-3-1 117,1-5 0,-3 3 0,1-6 0,4-2 0,0-1 1,4-2 666,0-4-529,8-2 0,3-6 0,8 0 1,6 0 58,6 0 0,4 0-154,5 0 1,1 1 0,-1 4 0,1 3-65,-1 3 0,-4 4-174,1 2 1,-8-2 89,-1 6 0,-2-4 0,-7 3 1,-1 0-46,-2 0 0,-6-6 91,-4-1 0,-2 0 53,-2-5 0,-4-1 0,-1 0 1,-1-1-5,1-3 0,-3-2-94,4-1 0,-5 0-309,5 0 1,0 0-1239,5 0 50,-1-6 1594,6-1 0,32-11 0,18-5 0,3-1 0,0 0 0</inkml:trace>
  <inkml:trace contextRef="#ctx0" brushRef="#br0" timeOffset="155">21791 10724 8028,'6'-7'8,"-3"-8"0,4 5 1,0 1-1,-1-3 786,-1 1 0,4-2 651,-5 0-1189,0 1 0,-5 6 0,-3 6 1,-5 7-1,-2 6 45,-2 4 1,0 3-54,1 5-250,-1-5 0,4 4 0,2-3 0,2 3 0,2 2 0,1-1 0,2 1-168,0-1 0,2-3 0,2-3 0,5 0 43,2-4 0,7 0 0,5-4 1,4-3-462,3-3 1,5-4 15,-1-1 171,3 0 0,-3-6 0,-1-2 0,-1-3 0,-1-4 401,0-2 0,-6-25 0,-7-12 0</inkml:trace>
  <inkml:trace contextRef="#ctx0" brushRef="#br0" timeOffset="156">21779 10647 8028,'0'-13'0,"-5"1"-187,1-1 1,0 4 352,4 1 1,7 1-15,6-2 0,5 4 197,8 5-419,-1 0 1,1 1 0,1 2 0,1 1 0,2 0 69,-2 2 0,-1 12 0,-2 9 0</inkml:trace>
  <inkml:trace contextRef="#ctx0" brushRef="#br0" timeOffset="157">21804 10787 8028,'-13'-7'0,"5"0"-663,-1 3 556,7 3 1,-3-5 509,10 6 0,6 0 0,7 1 0,4 2 6,5 1 0,-1 5-1089,8-5 0,-1 5 77,1-5 603,3 0 0,9-8 0,8-3 0,8 0 0,0 0 0</inkml:trace>
  <inkml:trace contextRef="#ctx0" brushRef="#br0" timeOffset="158">22557 10596 8028,'-2'-13'614,"-2"1"370,2-1 368,-9 0-870,10 6 0,-5 3-368,6 8 0,0 9 0,0 7 0,0 2-120,0 4 1,0-4-57,0 8 13,0-3 0,0 0 0,0 0 1,0 1-1,0-2 0,0-2 0,0-4-161,0 0 0,0-6 58,0 3 1,0-7 52,0-2 192,0-5 0,-4-3 0,0-10 1,1-6-38,1-5 0,2-3-17,0-1 1,2-7-7,2-2 1,2-2 0,4-3-1,-2 1-25,2 0 0,1-3 259,2 2 1,0-2 70,0 7-316,-1 3 1,2 4 0,2 7 0,1 3 0,0 6-92,1 5 0,-2 6-46,5 5 1,-1 3-72,1 9 0,-4-1 0,-7 4 0,-3-1-368,-1 1 1,-2 4 33,-4 2 1,-5 6-14,-4-6 354,-8 2 0,-4 2 1,-7 0-1,-2-2 0,1-1-62,3-1 1,0-7 381,1-2 0,5-8 1420,3-5 458,3-2-1470,6-2 0,3-2 86,5-2-474,5 3 0,3-5 1,4 7-1,2 2 1,2 3 62,1 1 1,6 1-231,-2 5 0,3 0-173,2 0 1,-1 1-1,1 1 1,-1 2-329,1-1 1,-1 2-583,1-1 1,-5-1 609,0-8 1,-5 4-1,1-4 1,-3 2-973,-1-1 1451,-6-4 0,4-22 0,-4-4 0</inkml:trace>
  <inkml:trace contextRef="#ctx0" brushRef="#br0" timeOffset="159">23156 10341 8028,'0'-30'105,"0"1"1,0-1-175,0 4 1,0 6 162,0 3 1,4 3-1,2 3 1,1 2 948,3 5 1,-3 3-696,1 1 1,1 0 0,4 1 0,-1 3-150,1 5 1,-2 2-368,-2 2 43,2 5 0,-9-2 1,2 5-1,-4 2 1,-4 0-266,-5-2 298,-2 3 1,-2-10 0,0 3 0,2-3 0,1-1 120,2 0 1,-1-2 0,-2-1 1194,2-1 682,4-7-1656,-1 4 1,10-6-1,0 0 1,8 0-330,5 0 0,3 0 22,5 0 0,2 0-573,3 0 0,-3 0 0,4 0 0,-1 1-960,-1 4 1,0-4 1589,-8 3 0,14 3 0,-1 1 0</inkml:trace>
  <inkml:trace contextRef="#ctx0" brushRef="#br0" timeOffset="160">25043 9487 8012,'-1'-14'190,"-2"-2"0,-2-1 0,3 1 0,-1 4 531,-1 3-336,2-2 0,-4 11 0,6 0 0,0 8 0,0 8 0,-1 5 386,-3 3 0,2 6-777,-2 0-15,3 5 1,1-1-1,0 6 1,0 0 0,0-4 48,0 1-675,0 0 0,0 0 0,0-3 1,0-4-1,0-3 0,0-3 647,0-3 0,11-25 0,3-12 0</inkml:trace>
  <inkml:trace contextRef="#ctx0" brushRef="#br0" timeOffset="161">24762 9767 8012,'-5'-20'961,"3"2"-910,-2 5 0,6 1 1,5 0 130,5 4 1,15 2 161,3 6 1,5 0 0,5 0-1,3 0-440,3 0 0,8 0-657,1 0 0,1 1 1,-5 2 752,0 2 0,-3-5 0,6-2 0,3-1 0,1-1 0</inkml:trace>
  <inkml:trace contextRef="#ctx0" brushRef="#br0" timeOffset="162">26560 9232 8031,'-5'-13'414,"-2"2"-270,-6 2-81,0 3 1,-4 9-1,-1 4 1,-4 8-1,-3 4 1662,-3 8-1553,-2-1 1,-1 11-1,-3-3 1,-5 2 0,-2 4-210,-1 3 1,-1-8 0,6 2 0,3-4-44,5-5 0,7-7 183,5-4 0,9-10-83,4-7 0,2-5 281,2-8-294,6 0 1,1-5 0,6-4-1,1-2 1,2 0 188,1 3 1,1-2-114,-1 6 1,-1 2 18,5 6 1,-6-1 0,4 6 0,-2 1 183,0 2 0,4 8-170,-4 6 0,4 1-143,-4 7 1,2 2 0,-4 5 0,2 3-433,-1 2 0,2-3 338,-1 4 0,5-8-113,-5 0-415,5-1 0,-5-10 1,7 0 648,3-5 0,30-21 0,4-10 0</inkml:trace>
  <inkml:trace contextRef="#ctx0" brushRef="#br0" timeOffset="163">27453 9091 8031,'0'-12'73,"1"0"0,2 2 391,1 2 0,5 7 1,-5 2-1,-1 10 0,-2 9 372,-1 4 1,-5 7-478,-4 3-244,-2 3 1,-3 3-1,-2 1 1,-2 1 0,-2 0 244,-3-3-366,-1-1 0,3-1 1,1-3-1,0-5 0,2-8-7,-1-8 1,8-12-76,7-9 11,8-9 1,0-3-1,8-7 1,2-3-1,1-4 1,2-3 0,2-1-268,1 0 0,-1-5 0,4 1 1,-2 1 110,2 1 1,-5 2-5,0-1 446,-4 7 1,-2 6-115,1 9 0,-4 16 0,-2 9 0,-2 12 51,-2 9 0,4-1-148,2 6 0,2 0-82,2 4 0,0 0 0,-1-1 1,3-1-189,2-2 1,-3-6 32,3 2 1,-3 1 74,-1-1 0,-1-6 0,1-7 1,-1-3-513,-4-1 266,3 0 455,-9-6 60,-2-2 1,-7-5-1,-7 0 1,-3 0 0,-5 0 285,-2 0 1,-6 0-174,1 0 0,-10 5 329,5-1-414,-5 0 0,10-4 0,-3 0 0,-1 0 1,3 0-47,4 0 0,-1-1-1206,10-4 644,5 4-376,7-5 0,7 6 0,7 0 851,8 0 0,21-11 0,9-6 0,5-1 0,-1 0 0</inkml:trace>
  <inkml:trace contextRef="#ctx0" brushRef="#br0" timeOffset="164">27861 9244 8031,'0'-19'0,"0"-5"161,0 2 0,0 4 0,1 1 0,5 3 651,7 1 1,5 2-518,8 2 0,5 3 1,4 6-1,5 0-360,2 0 0,5 0-390,-4 0 0,-5 5 0,-5 0 0,-4 1-608,-5 0 0,-1 4 266,-10-2 797,-3-2 0,-33 5 0,-5-4 0</inkml:trace>
  <inkml:trace contextRef="#ctx0" brushRef="#br0" timeOffset="165">28243 9142 8031,'-8'-8'0,"-1"-1"0,5 7 580,-4-3 0,3 0 95,-3 0 0,4 1-40,-5 4 1,2 6-351,-1 2 1,2 5-113,6 4 0,0 3 0,-1 7 0,-2 1-93,-2 2 1,1 5-6,4-1 0,0-1-483,0 1 1,0 0 0,2 3 0,0-3-295,3-4 1,5-8 24,-2 0 0,3-7-1045,2 2 1722,0-8 0,28-49 0,-17 12 0,0-1 0</inkml:trace>
  <inkml:trace contextRef="#ctx0" brushRef="#br0" timeOffset="166">28537 9117 8031,'0'-24'0,"0"3"0,0-2 1119,0 6 0,0-4-447,0 4 0,1 5 1,3 8 114,5 3 1,2 6-551,2 4 1,4 8 0,0 4 0,-1 5 123,-2 3 0,-1 8-402,-1 6 0,-5 1 1,-2-2-1,-5 5-657,-5 2 1,-9 7 425,-11-1 1,-8 2-1,-9-3 1,18-27-1,-1 1-303,-1-1 1,-1 0 0,-4 1-1,-1-1-135,-1-1 1,-2-1 0,-1-1 0,0-1 426,2-6 0,0 0 0,0-2 1,0-1 282,-30 8 0,2-3 0,2-2 0,4 3 0</inkml:trace>
  <inkml:trace contextRef="#ctx0" brushRef="#br0" timeOffset="167">27147 9117 8032,'-13'-26'272,"0"7"271,1 2-263,-1 2 0,4 8 0,1 5 1,-3 6-1,-4 9 741,-2 6-899,-5 11 1,2 3 0,-4 6-1,3 4 1,2 4 436,1 2-618,4 14 0,1-8 0,9 9 1,4-2-1,5 0-1228,8 2 1009,5 0 1,9-8-1,3-5 1,5-8 0,7-8-1,6-6 1,6-7 277,5-5 0,-1-21 0,14-9 0,2-1 0,-14 3 0,1 0 0,-1 0 0,0 0 0</inkml:trace>
  <inkml:trace contextRef="#ctx0" brushRef="#br0" timeOffset="168">29111 9053 8032,'0'-25'-40,"1"3"1,2 3 0,2 0-56,3 4 0,-1 5 0,3 3 1122,-2 1 1,-1 3-593,2 7 0,-4 5 0,-5 8 0,0 4 259,0 3 0,0 7-135,0 3-495,-5-2 1,-2 9 0,-6-3 0,0 2 0,2-1 0,1-1 0,3 1 84,1-1 0,-2-5 0,3-2 0,2-3 27,2-2 0,1-4 0,1-9 0,5-2-77,7-2 0,5 1 0,8-6 1,1-3-80,2-3 0,0-4-292,5-3-77,0-2 0,-2 8 0,-2-4 0,-3 0 0,-1 1-2277,-1 1 2081,-5 0 1,0 5 0,-5 0 544,2 0 0,-5 0 0,-7 0 0</inkml:trace>
  <inkml:trace contextRef="#ctx0" brushRef="#br0" timeOffset="169">30513 9206 8043,'-11'-5'-98,"1"-3"0,1 1 0,1 2 0,-1 0 1,2 0-1,0-1 410,0 0 1,0 1 109,-1 1-203,-4 2-138,11-4 48,-5 6 1,6 6 101,0 3-266,6-4 1,-5 2 0,5-4 106,0 1-116,-5 1 0,9-4-29,-6 3 37,0-2 1,-2 3-364,2-5 226,-3 0-7,5 0 1,-6 2-311,0 2 556,0-2 262,0 3-167,0-5 1556,0 0-1491,-6 0-103,5 0 38,-5 0-63,6 0-75,-5 0-43,3 0 59,-3 0-71,5 0 50,0-5 0,1 3-100,3-2 100,3 2 1,13 2-1,6-1 1,9-2-1,12-2 28,12-3 1,-21 4 0,2 0-37,4-2 1,2-1-1,5 1 1,1-1-1187,1 1 1,0 0 1171,3 2 0,0 1 1,0-3-1,-1 0 0,-1 2 1,-1 0-1,0-1 0,-2 0 1,-4 0-1,-1 0-142,-3 0 0,-2 1 0,28 2 23,-13-3 1,-12 4 0,-10 1 0,-12 0-286,-6 0 310,-9 0 45,4 0 73,-9 0 1,2 0 519,-8 0 756,2-6 1,-5 5-1223,3-3 1,1 2-382,-5 2-27,5 0 24,-9 0 0,10 0-691,-7 0-204,1 0 1205,0 0 0,14-5 0,8-3 0</inkml:trace>
  <inkml:trace contextRef="#ctx0" brushRef="#br0" timeOffset="170">32349 8862 7419,'0'-9'-1482,"0"1"1490,0 5 1,0-4 51,0 3 108,0 2-100,0-3-29,0 5 1,-1 0 251,-3 0-182,2 5 0,-5-3 367,3 2 410,2-3-350,-3-1 0,5-1-218,0-3-198,0 2 0,5-9 0,4 4 0,2-2 101,2 1-182,0-1 0,1-3 0,3 0 1,3 2-1,1 3-8,0 2 1,1 0-93,3 5 0,-4 0 0,-2 2 1,-4 2-44,-3 5 1,-8 6 60,0 2 1,-4 10 40,-4-1-20,-9 8 1,-7-6 0,-5 6 0,-2 1 0,-1 2-54,-2 1 0,0-5 36,5-3 114,5-9 1,6 2-1,6-6 1,6-3-12,7-4 1,4-5-64,12-5 0,0 0-51,5 0 0,4 0 0,-1 0 1,1-1-413,1-3 1,0 2-290,3-2 466,3-3 0,-10 4 0,3-5 1,-2-2 284,2-2 0,-3-29 0,4-7 0</inkml:trace>
  <inkml:trace contextRef="#ctx0" brushRef="#br0" timeOffset="171">32604 8607 8043,'-18'-14'-305,"-3"-3"1,-3 3 191,-2-3 1,1 4 532,-1 4-295,1 4 1,3 5 0,1 0-1,-2 1 1,-1 3 1085,-1 5-1012,-1 8 0,-1 0 0,-1 8 1,-2 7-1,2 4 599,1 7-767,2-3 0,3 11 0,2 0 1,1 7-1,2 4-326,2 2 258,0-6 0,13 3 0,0-6 0,4-1 0,7-3-163,2-4 1,8-9-1,2-8 1,3-4 104,2 0 1,5-3 42,3-6 1,4-2 136,4-10 0,1-1 0,8-6 0,4-2 14,2-4 1,7-11-54,-1-6 1,1-7-887,-30 14 1,0-2 832,-1-1 1,-1-2-1,-2 1 1,-2-2-1,-1-3 1,-1-2-1,-3 0 1,-1-1 0,-3-1-1,-1-1 14,15-31 0,-20 27 1,-2-1-105,-2 1 0,-1 0 0,-4 0 0,-1 0 193,-3-28 1,-12 0 0,-10 1 0,-8 2 147,-8 6 0,-8 11-253,-9 14 0,1 4-34,-5 5 0,1 4 0,0 9 0,7 5 169,7 6 0,10 5-677,4 9 0,9-1-1,4 5 552,8 0 0,-8 5 0,3-1 0</inkml:trace>
  <inkml:trace contextRef="#ctx0" brushRef="#br0" timeOffset="172">30794 7306 8174,'-13'0'-68,"4"-4"0,1-2-436,-2-1 672,4 4 0,4-4 0,10 3 0,10-4 1,11-5-1,9-4 293,7-4 1,18-6-338,-28 10 0,2 0-193,5-2 1,2-2-1,9-5 1,2-2-1,5 0 1,0-2-1,-17 9 1,1-1-1,0 0 1,2-1 0,1-1-1,0 0 116,2-1 1,0-2 0,0 1-52,4-1 1,0 0-1,-1-1 1,-4 0-1,0 0 1,0 0-1,0 1 1,0 1 0,-1-1-1,-1 0 1,-1 1-1,0-1 1,-1 1-1,-1-1 1,-1 0-1,0-1 1,0-1 0,-1 1-1,17-15 1,-1-1-296,-5 2 1,-1-1-1,-4 3 1,-2 1 115,-7 5 0,-4 0 93,-4-1 1,-1 2-1,19-13 1,-17 5-1,-10 13-542,-11 10 591,-7 9 1,-13 3 0,-4 6 0,-5 2 0,-6 2-608,-8 5 586,-1 2 1,-11 3 0,2 3 0,-2 4 0,-2 3 61,1 2 0,-1-1 0,1 1 0,-3 2 0,2 3 0,0 3 0,5-2 0,5-4 0</inkml:trace>
  <inkml:trace contextRef="#ctx0" brushRef="#br0" timeOffset="173">31686 5853 8276,'-11'-13'0,"4"0"0,-6 0 151,0 1 0,6 0 378,-6 4-491,6 8 0,2 13 0,6 8 0,3 4 0,6 5 237,6 4 1,9 4 0,9 5 0,5 4-34,3 2 1,-16-21 0,1 1-203,4 1 0,1-1 1,3 3-1,1 0 1,5 2-1,2 0 1,2 2-1,0 0-348,3 2 1,1 0 0,0-1-1,0 1 398,-4-2 0,-1 0 0,-3-1 0,0 1-179,-2-2 1,-2 0 14,-3-2 0,-2 1 0,-6 1 0,-3 0 1,14 25-1,-10-5 0,-9-6-605,-3-5 1,-8-5 403,-3-4 1,-4-4 0,-4-9 0,-3-4-185,0-3 1,-9-2 75,3-4 1,-4 3-34,0-2 416,3-3 0,-21-18 0,1-9 0</inkml:trace>
  <inkml:trace contextRef="#ctx0" brushRef="#br0" timeOffset="174">2308 13134 7937,'-13'0'109,"0"0"0,1 0 0,-1 0 0,0 0 0,0 0 2633,1 0-2480,5 0 0,2 0 1,11 0-1,7 0 89,7 0 0,4-2-193,1-2 0,6-7 0,3-8 1,2 1-11,-2-1 1,1-3 195,-5 0-597,0-2 0,-6-1 0,-3-1 0,-4 1 1,-4-1-1,-5 1 0,-3 1-105,-4 2 0,-7 4 101,-2 5 283,-9 1 1,-7 4 0,-7 4 0,-2 4-1,-2 4 272,-2 5-214,-2 8 1,1 3-1,0 7 1,1 1-1,3 3 51,4 2 0,9-3 0,4 2 0,4-1 51,5-2 1,2-4-103,6-4 1,10 3-99,3-2 1,8-4-1,0 1 1,3-2-345,2 0 0,4 0-10,-1-5 1,10 0-473,-5-4 595,5 3 1,-6-5 244,5 3 0,29-4 0,-30-5 0,-1 0 0</inkml:trace>
  <inkml:trace contextRef="#ctx0" brushRef="#br0" timeOffset="175">2882 13350 7946,'4'-12'0,"0"-1"0,2 4 921,-2 1 1,-1 4-280,5-5 0,1 6 289,4-1-732,-1 3 0,1 2 1,0 3-1,-2 5-322,-2 2 0,1 2 1,-6 1-1,-1 3 193,-2 4 0,-5-1-147,0 1 1,-6-1 0,1 3-1,-2-3-512,-2-2 0,2-1 813,2-4-114,-2 0 1,8-2-1,-4-1 175,1-2 0,4-1-148,6 2 0,9-3-1331,8-6 875,3-6 1,7-1 0,5-6 0,5 0 318,5 1 0,-6-6 0,7-4 0,1-2 0,4-2 0,1 1 0,-1-1 0</inkml:trace>
  <inkml:trace contextRef="#ctx0" brushRef="#br0" timeOffset="176">3889 13019 7946,'-13'-13'2039,"5"2"-2127,-1 2 9,6 4 1,-1 5 0,8 0-306,5 0 1,4 1-296,4 3 1,-2-1 678,7 6 0,4 33 0,7 13 0</inkml:trace>
  <inkml:trace contextRef="#ctx0" brushRef="#br0" timeOffset="177">3813 13261 7946,'-13'0'0,"4"0"0,1 0-27,5 0 1,-4 0-1,5 0 994,2 0-809,3 0 0,14 0 1,3 0-1,3 0 1,5 0-112,3 0-47,-2 0 0,21-9 0,10-5 0,2 0 0,1 0 0</inkml:trace>
  <inkml:trace contextRef="#ctx0" brushRef="#br0" timeOffset="178">6031 12509 7942,'0'-14'-27,"0"-2"0,-1-1 0,-2 1 561,-1 2-207,-1 7 1,5 3 0,-1 8 0,-2 6 0,-1 6 0,1 5 1797,2 3-2053,1 7 1,0-3 0,1 6 0,2 2 0,3 1 0,-1 0 0,2-2-34,0-1 1,-4-1-1,3 1 1,-2-5-166,0-2 0,1-7 0,-4-3 0,2-3-276,1-1 1,0-7 359,-4-6 1,-5-7-1,-2-10 1,-2-5 70,1-2 0,3-7 0,-2-3 0,2-4 221,2-5 0,1 2 30,2-6-196,0 1 1,0-11 0,0-1 0,2 0 0,2 3 337,5 2-398,2 14 0,3-3 1,2 14-1,2 4 1,2 7-57,3 7 1,1 4 0,1 8 0,-1 2-751,-2 5 0,0 6 394,-5 2 0,0 4-270,-4-4 0,-2 10 0,-2-1 0,-5 1 658,-3 0 0,-18 21 0,-4 6 0</inkml:trace>
  <inkml:trace contextRef="#ctx0" brushRef="#br0" timeOffset="179">6184 12726 7942,'-13'-6'0,"1"4"740,-1-2 76,6-3 1,4 6-308,12-4 0,0 4-995,13 1 238,5 0 0,1 0 1,6 0-1,1 0 248,2 0 0,0 12 0,4 4 0,3 2 0,0 0 0</inkml:trace>
  <inkml:trace contextRef="#ctx0" brushRef="#br0" timeOffset="180">6592 12866 7942,'0'-13'0,"0"0"0,2 5 586,2-1 1,-1 1 31,5-5-284,1 6 0,4 1 0,-1 6 0,1 0 0,0 2 289,0 2 1,-1 7-591,1 6 0,-6 5 1,-3-4-1,-2 2-485,-2 2 1,-4-2 333,-1 2 0,-9-3-59,1 3 1,-2 0 0,2-5 0,0-1 86,1-2 0,3-3 211,1-2 0,3 1 513,-3-6-520,5 0 1,-1-4 0,8 0-1,6 0 1,5 0-684,7 0 1,7-5 248,5-4 1,0 2-1268,5-1 993,-4 5 0,9-9 594,-6 4 0,2-10 0,4-4 0,3-2 0,1 0 0</inkml:trace>
  <inkml:trace contextRef="#ctx0" brushRef="#br0" timeOffset="181">7319 12305 7942,'-6'-17'226,"-2"0"0,-2 0-155,1 4 1,4 4 1412,5 1 0,-4 7-851,-1 1 1,1 9-492,4 8 1,0 6-1,0 0 1,0 4 88,0 2 1,0 7-287,0-2 0,-4 3 0,0 0 0,1-2-76,1-1 0,2-6 106,0 2 1,0 0 0,0-5 0,2-5 6,2-4 0,3-5-12,6-2 0,1 1-52,3-6 0,3 0 0,5-4 0,1 0-441,-1 0 0,5-4-486,0 0 1,0-2 40,-5 2 558,1 2 0,-1-3 410,1 5 0,5-12 0,1-2 0</inkml:trace>
  <inkml:trace contextRef="#ctx0" brushRef="#br0" timeOffset="182">7816 12636 7942,'0'-17'229,"0"0"1,2 0 333,2 4 0,-3 5 198,4-1 1,0 5 0,1-3 298,1 1 1,2 2-689,3 4 1,-3 2-166,-1 2-141,1 3 0,-2 6 0,-3 1 1,-2 1-1,-2 2-143,0-1 1,0 2-33,0-1 0,-2 5 0,-2-5 0,-3-2-219,0 0 1,-3 2 236,6 0 0,-5 0 5,5-5 103,0-5 0,4 5 1,1-5-1,3 1-506,5 1 0,5-6-173,7 1 1,2-4-1237,11-4 1464,0 2 1,4-5 433,0 3 0,23-15 0,6-7 0</inkml:trace>
  <inkml:trace contextRef="#ctx0" brushRef="#br0" timeOffset="183">5980 13401 7942,'-18'0'155,"-1"-4"1,-2 0 0,6 0 535,5-2 0,1 3-40,9-5-469,3 5 1,21-7 0,7 4 0,10-1 0,12-3 25,9-1 0,7-2 0,-29 7 1,0-1-1,2 1 0,2 0-93,4-1 0,2 1 0,5-3 1,2 1-1358,4-1 0,1 1 1243,1-1 0,0 1 1,2 1-1,-1 1 0,2 0 1,0-1-1,2 1 1,1 1-1,1 0 0,1 0-333,-1 1 1,0 0 279,-4 0 1,0-1-1,-4-1 1,-1-1 0,-4 1-1,-2 0 1,-3 0-1,-2 0 1,-5 1 0,-2 0-462,-5 1 0,-1 0 202,18 1 0,-20-3 1,-18 6-1,-11 0-576,-13 0 0,-18 0 324,-5 0 563,-6 0 0,-8 6 0,-1 1 0</inkml:trace>
  <inkml:trace contextRef="#ctx0" brushRef="#br0" timeOffset="184">6388 13784 7942,'0'-13'46,"0"0"0,0 1 0,0-1 1299,0 0-75,0 6-917,0 1 1,0 18 0,0 5 0,0 5 441,0 4-689,0 5 1,-4-3-1,-2 5 1,1 0 0,-1-1 110,3 4-249,2 0 1,1 1-1,0-1 1,1-4-1,3-1 1,6-2 0,6-4-294,5-4 0,5-4 0,2-8 1,3-5-597,2-2 1,1-4 226,4-2 348,0-9 1,-5-2 0,-2-7 0,-1 0 345,0-2 0,-19-11 0,-4-7 0,-1-3 0,-1 1 0</inkml:trace>
  <inkml:trace contextRef="#ctx0" brushRef="#br0" timeOffset="185">6478 13771 7942,'-6'-17'216,"-3"0"0,4 0-288,0 4 608,4 1 0,2 0 1,4 4-1,5 3-22,5 4 0,5 1-331,6 0-333,-1 0 0,5-4 0,1 0 0,0 1 1,0 1-1040,-2 2 1,0 5 1188,-3-1 0,-9 28 0,-11 4 0</inkml:trace>
  <inkml:trace contextRef="#ctx0" brushRef="#br0" timeOffset="186">6439 14026 7942,'-5'-7'459,"2"-4"-32,-6 2 1,6 2 0,-1-1-195,3-2 0,11 4-137,2 2 1,10 2 0,0 2 0,7 0-641,5 0 1,3 0 191,1 0 0,0 6-775,0 3 1127,6-4 0,19 24 0,-27-15 0,0 0 0</inkml:trace>
  <inkml:trace contextRef="#ctx0" brushRef="#br0" timeOffset="187">7064 14179 7942,'9'-13'34,"-1"1"0,1 0-34,3 4 0,1-2-246,0 6 984,5-6 1,-2 8 0,4-2-1,-2 3 1,-2 1 909,-2 0-1593,-1 5 1,-6 2 0,-3 6 0,-3 1-1,-1 2-244,0 1 0,-3 1 1,-4-2-1,-7 2-157,-4 2 0,1-3 251,-4 4 0,1-5 96,-2 1 1,0-3 0,5-1-1,1 0 204,2-1 0,6 0 226,-1-4-82,6 4-510,-2-11 0,12 5 0,5-6 0,8 0 0,6 0-1018,3 0 1,4-2 487,5-2 0,6-3-1102,3-6 1793,3 0 0,1-12 0,5-8 0,5-1 0,0-1 0</inkml:trace>
  <inkml:trace contextRef="#ctx0" brushRef="#br0" timeOffset="188">7906 13771 7942,'0'-13'0,"-5"1"938,1-1-513,-6 0 1,3 7-1,-6 6 498,1 7 1,3 10-639,1 5 1,-2 2 59,-7 1-227,3 7 1,-6 0-1,4 6 1,-1-1-1,0-1 211,-1-2 0,4-2-896,-3 2 1,2 0 178,3-8 1,5 1-424,2-10 641,4-6 1,7-12 0,2-11 0,3-6 1,2-6 1,4 0 179,0-10 1,6 0-49,-2-5 45,-3 1 0,7-2 1,-6-1-1,3-1 0,-3 1 214,0 1 0,-2 6 173,-4 0 0,-1 7 1178,1 2-1014,-6 5 0,-1 18-459,-6 7 1,4 10 0,0 6 0,1 4-63,0 0 0,1 5-24,2 0 0,2 4-938,-5-5 498,5 1 1,-5 0 0,5 1 0,-3 0 0,0 2-859,0-1 1,-4-3 551,1 0 1,2-2 730,-2-1 0,6-12 0,-3-3 0</inkml:trace>
  <inkml:trace contextRef="#ctx0" brushRef="#br0" timeOffset="189">7906 14128 7942,'-6'-13'0,"3"1"90,-5-1 0,1 0 1,-2 0 12,5 1 1,8 5 0,5 1 0,3 2-201,5-1 0,3 1 0,7 6 0,3 0-798,4 3 0,1 0 895,-1 0 0,26 19 0,1 10 0</inkml:trace>
  <inkml:trace contextRef="#ctx0" brushRef="#br0" timeOffset="190">8301 14090 7942,'4'-13'180,"0"0"1,6 2-41,-1 3 1,2-4-1,2 5 1,0 0 351,-1 3 0,5 2 762,0 2-1098,6 0 1,-9 2-1,3 2 1,-3 5-1,-2 2-108,-4 2 1,2-1 0,-6 1 0,-2 1-7,-5 3 0,-4-1-80,-6 5 1,-5-1-1,-2 1 1,-1-2-69,-1-1 1,7-4 319,-2 3 1,3-3 571,1-1-458,6-6 1,3 3 0,8-6-32,4-1 0,11-1-468,6-2 1,6-2 0,8-2 0,0-3-834,4 0 0,-2-5 352,6 4 1,-6 1-1174,1-2 580,4 1 1245,-12-5 0,2-5 0,-10-2 0</inkml:trace>
  <inkml:trace contextRef="#ctx0" brushRef="#br0" timeOffset="191">9257 12381 7894,'0'-13'-256,"0"1"0,-1-1 0,-2 0 865,-1 0 191,-1 6 0,1 3 1,0 10-1,1 5 242,2 5 0,-1 8-777,-2 1 0,3 2 0,-4 7 1,4 2-159,1 0 0,0 3 0,0-1 0,0 2-456,0 2 1,1-2 279,4 2-589,-4-2 1,9-2-1,-4-1 1,1-3 657,3-4 0,-10-32 0,-2-7 0</inkml:trace>
  <inkml:trace contextRef="#ctx0" brushRef="#br0" timeOffset="192">9053 12751 7894,'-5'-13'720,"3"1"-636,-4-1 0,14 1 462,4 4 0,8 2 0,11 6 1,8 0-366,6 0 0,10 0-622,5 0 0,6 0 0,2 0 0,-3 0-930,-4 0 1371,-4 0 0,5-5 0,4-3 0</inkml:trace>
  <inkml:trace contextRef="#ctx0" brushRef="#br0" timeOffset="193">10966 12266 7894,'0'-24'0,"-2"2"0,0 2-95,-3 1-161,-5 8 718,3 5 0,-7 8 1,-3 2-1,-4 7 0,-5 8 659,-3 6-985,2 4 1,-10 2-1,4 1 1,-1 2-1,0 0 1,-1 3-1,0 2 78,0-1 0,0 3 0,4-7 0,0 3-180,0 1 1,-2-5 0,6-5 154,3-5-352,13-11 107,-1-6 1,14-13-1,3-4 1,8-6-1,7-3 1,4-4 0,2-3-139,-1-3 1,5-4 71,0 4 151,5 0 1,-7 5-1,5 1 1,-2 3-1,-3 4 233,-1 2 1,-7 10-101,-3 5 1,-3 11-1,-1 12 1,-2 7 223,-2 8 0,2 1-690,-2 8 1,2-1 109,2 0-112,0-7 1,4-4 0,1-5 0,2-2-1,1-4-392,-1-7 1,5-5 697,1-12 0,11-23 0,8-5 0</inkml:trace>
  <inkml:trace contextRef="#ctx0" brushRef="#br0" timeOffset="194">12815 12203 7894,'-6'-19'479,"3"1"1,-5-2-837,-2 7 0,3 6 0,-2 7 1,-1 2 406,-1 2 1,-6 3-99,0 6 451,-6 5 1,8 2-1,-7 5 1,0 2-1,-1 2 1,0 2 0,2 1 104,-1 4 0,-1 1 1,0 0-1,3-2-378,2-1 1,1-6 0,4 3-1,0-2-155,1-4 1,5-6-2,2-11 1,4-6-1,1-4 1,1-8-75,4-5 1,2-12-222,5 1 267,7-8 0,-1 2 0,5-8 0,-2-2 0,2-4 0,1-1 1,1 1-61,1-2 1,-2 8-3,-3 2 0,2 9 275,-6 4-82,0 5 1,-8 14 0,-2 6 0,-2 10 218,-2 10 0,-1 3-233,-2 11 0,4 0 1,1 4-1,1 0-73,0 0 0,4 1-213,-2-1 1,-1 0 120,2 0-4,-6-5 1,8 0 0,-3-5-1,2 0 1,0-4-709,-1-5 0,-1-5 424,5-1 0,-4-6-40,-1-3 357,-5-3 1,4-1 0,-4-1 0,0-2 237,-5-1 0,-3-2-32,-8 2 1,-6 3 224,-2-4-260,-9 4 1,-2 1 0,-6 0 0,-1 0 0,1 0 45,0 0 0,-1 0-56,1 0 1,6 0-327,2 0-29,9 0 0,2 0 0,9 0 0,6 0-939,8 0 1206,18 0 0,27-14 0,13-6 0,-13 6 0,-1 0 0,0-1 0</inkml:trace>
  <inkml:trace contextRef="#ctx0" brushRef="#br0" timeOffset="195">13121 12317 7896,'0'-12'0,"1"-1"462,3 0 1,-1 0-93,6 1-266,-1-7 1,6 7-1,5-3 1,6 7-1,8 2-220,4 3 1,5 2-1,1 1 1,-2 0-224,-1 0 1,-8 0-518,-2 0 0,-3 4 856,-2 0 0,-39 12 0,-10-2 0</inkml:trace>
  <inkml:trace contextRef="#ctx0" brushRef="#br0" timeOffset="196">13414 12254 7899,'-13'0'169,"2"-2"44,2-2 1,-2 3-1,3-4 674,-4 4 0,1 2-312,2 4 1,0 3-320,4 9 0,1-1 0,4 5 0,0 2-20,0 1 0,0 5-11,0 1 1,4 4-406,1-4 1,4 4 0,0-3 0,2 0-821,2 0 1,0-5 102,0-5 0,-1-5-1064,1 1 1961,0-9 0,11-25 0,3-11 0</inkml:trace>
  <inkml:trace contextRef="#ctx0" brushRef="#br0" timeOffset="197">13809 11999 7909,'-4'-19'0,"0"-2"0,0 7 2018,4 1-1241,0 9 1,1 0 708,3 8-1212,3 3 0,6 13 0,1 4 0,2 6 0,1 4 0,-2 5 1,-2 1 0,-4 7 0,-5 1-474,-3 1 0,-2 8-43,-3 3 0,-9 2 0,-10 2 0,-6-1-417,10-30 0,-1-2 1,-1 0-1,-2-1-196,-2-2 0,-1-1 1,-25 22 462,0-15 1,5-3 0,-1-7 0,0-3-378,2-4 0,2-8 769,9-5 0,-3-3 0,6-5 0,-6 0 0,-1 1 0,-3 2 0</inkml:trace>
  <inkml:trace contextRef="#ctx0" brushRef="#br0" timeOffset="198">12381 12037 7913,'-44'-23'0,"-2"6"1,0 6 50,-1 11 1,11 3 296,-3 5 0,10 12 1,0 14-1,7 4 1044,5 5 0,8 2-1202,5 6 0,4 4 1,6 2-1,6 1-459,8 3 1,6-3 72,3 2 0,8-2 0,-16-28 0,1-1 0,20 27-511,2-4 0,1-7-2910,6-2 3617,6-3 0,0-4 0,2 1 0,-3 1 0,-4 4 0</inkml:trace>
  <inkml:trace contextRef="#ctx0" brushRef="#br0" timeOffset="199">14511 12853 7918,'0'-17'0,"1"-1"-139,3-2 0,8 6 183,5 1 1,0 2-1,-5 6 448,1 2 0,-6 3-275,-3 5 0,-2-2 0,-2 6 0,-2 4 228,-2 3 0,-3 2-290,-6-1-194,1-3 0,-7 9 0,-1-6 0,1 0 0,2 0 126,2 0 83,3 0 0,-1-8 1,2-1-1,1 2 1,4 0 278,5-2 0,5 2-310,13-5 1,3-1-1,7-6 1,2 0-398,5-3 1,3 0-219,1 0 0,1 3-1453,-1-7 1929,0 6 0,12-14 0,2 3 0</inkml:trace>
  <inkml:trace contextRef="#ctx0" brushRef="#br0" timeOffset="200">15365 11922 7883,'0'-18'233,"4"4"0,0-3 0,-1 2 266,-1 3-191,-2 5 0,0 2 0,0 10 0,0 5 0,0 5 1,-2 6-1,-1 3 428,-1 2 0,-1 5-711,0 3 0,4 3 1,-5-3-1,6-1 1,0-1-1,0-1 1,0 2 0,0-2-196,0 0 1,6-5-1,1-6 1,1-2 149,1-2 0,-1-7 0,5-1 0,1-3-7,3-2 0,-1-3 0,5-3 0,0-2-208,-1-3 0,4 4 0,-2-4-122,2 5 0,-2-3 0,2 6 1,3 0 356,0 0 0,23 12 0,4 2 0</inkml:trace>
  <inkml:trace contextRef="#ctx0" brushRef="#br0" timeOffset="201">15964 12419 7921,'0'-14'776,"0"-3"1,0 3-631,0-3 0,6 7 105,2 2 1,4 5 0,1-1-1,-1 2 950,1 2 0,1 2-1087,3 2 1,-3 4 0,2 9 0,-6 3-316,-6 0 0,-2 4 128,-2-3 1,-2-1-1,-4 1 1,-5 2-427,-4 1 1,-8 0 243,2-2 0,1-3 222,-1-2 0,5-2 0,-1 0 0,3-4 636,1-2-198,6-6-123,1 2-282,12-5 0,8-1 1,10-3-1,6-3 1,3-2-1011,2 1 0,3 3 510,5-3 1,-2 4 499,6-5 0,16 1 0,-27 1 0,1 1 0</inkml:trace>
  <inkml:trace contextRef="#ctx0" brushRef="#br0" timeOffset="202">17188 12292 7932,'-1'-13'72,"-2"0"0,-1 1 0,2-1 0,5 2 0,6 1 426,2 1 1,8 6 0,2-1 0,3 3-351,1 1 1,5 0 0,1 0 0,2 0-194,2 0 1,-4 0-812,-1 0 1,-3 5 855,-1 4 0,-18 8 0,-4 3 0</inkml:trace>
  <inkml:trace contextRef="#ctx0" brushRef="#br0" timeOffset="203">17201 12547 7932,'-6'-13'0,"1"5"421,-4-1 0,4 5 1,7-3-1,7 1-60,8 3 0,6 2 0,4 1 1,2 0-970,5 0 0,3-4 608,1-1 0,7 5 0,5 2 0,5 1 0,-1 1 0</inkml:trace>
  <inkml:trace contextRef="#ctx0" brushRef="#br0" timeOffset="204">19509 11846 7908,'-7'-19'200,"-3"9"1,4-2 0,-1 2 404,-3 3 0,0 11 0,1 10 1,0 6 295,-1 7-795,-1-2 1,2 12 0,1-3 0,-1 4 0,2 3-99,3 2 1,3-1 0,1-5 0,0-1-398,0-2 1,0-3 100,0-1-29,5-1 1,-2-14 0,6 0 220,0-5 0,-3-14 0,-2-10 0,-2-5 169,-2-3 0,0-4 1,0-4-1,0-4 151,0-3 0,0-1-58,0 0-130,0-6 0,0 3 0,0-4 1,1-1-1,3 1 0,5 0 0,2 2 165,2 5 1,4 10-109,0 2 1,4 3-1,-4 11 1,0 5-117,2 4 1,-4 4 91,7 3 0,-7 5-377,2 8 0,-3-2 1,-1 5-1,-2 0-1292,-2 0 1,-3 1 1599,-6 5 0,-12 11 0,-2 2 0</inkml:trace>
  <inkml:trace contextRef="#ctx0" brushRef="#br0" timeOffset="205">19382 12139 7913,'-13'-1'381,"0"-4"0,5 4 227,-1-3-173,6 2-292,-2 2 1,14 0 0,6 0 0,3 0 0,5 0 4,1 0 1,6 0 88,-1 0-839,7 0 1,-4 0-1,5 0 602,-3 0 0,2-4 0,5-3 0,0 0 0,0 0 0</inkml:trace>
  <inkml:trace contextRef="#ctx0" brushRef="#br0" timeOffset="206">19892 12152 7923,'-6'-7'692,"-1"1"1065,-6 6-1126,0 0-430,1 6 0,3 5 1,2 7-1,1 2 0,3 1 140,2-1 0,1 4 0,0-2 0,0 0-164,0 0 1,0 0-1946,0-5 1147,0 0 0,1 0 1,4-1-1,2-3 621,0-4 0,16-28 0,-2-4 0</inkml:trace>
  <inkml:trace contextRef="#ctx0" brushRef="#br0" timeOffset="207">20363 11833 7923,'0'-17'22,"-1"-1"1,-2-1 79,-1 1 702,0 1 1,4 11 141,0 6 1,-5 7-715,1 10 0,-4 3 0,2 7 1,-1 3 270,-3 4 0,3 4-185,-2 4-282,1-2 1,1 0 0,1-6 0,2 1 0,0 1 0,1-2 0,1-6 6,2-5 1,6-1-1,3-5 1,2-1 89,2-2 1,-1-7-230,1-3 13,6-2 1,-4-2-1,6 0 1,2 0-1,1-2-284,2-2 0,1 1 0,1-4 0,2 0-530,-2 0 1,-3 4 465,-3-1 0,2-2-483,-3 2 1,2 0 913,-2 4 0,14 5 0,-1 2 0</inkml:trace>
  <inkml:trace contextRef="#ctx0" brushRef="#br0" timeOffset="208">19662 12330 7923,'0'-8'18,"0"-1"1,0-1-1,0-1 1,0-2 268,0 0 1,1 5 0,4-1-1,3 0 1,4-3 0,0 1 120,1 2 1,4-1-1,1 5 1,1-1-102,-1 0 0,1 2-219,-2 4 0,-3 2 0,3 2 0,-4 6 28,-5 5 0,2 1 184,-6 5-388,1-5 1,-5 8 0,0-3 0,-2 3 0,-2 2 0,-5-1 0,-2 1-399,-2-1 519,-5 1 1,4-6-1,-3-3 1,3-3-1,1-3 1,1-1 0,3-3 623,0-1-580,6-2 239,-8-4 0,11 0-18,0 0 1,6 0-1,6-1 1,2-2-423,3-2 1,-2 1 36,2 4 1,-2-4 35,2 0 0,-1-1 0,4 4 0,-1-2-13,1-1 0,-3 0-143,5 4 1,-5-2-428,4-2 385,-6 3 1,4-5-1,-6 6 1,-1 0-1056,1 0 513,0 0-703,-6 0 465,4 0 1029,-9 0 0,-14 11 0,-9 3 0</inkml:trace>
  <inkml:trace contextRef="#ctx0" brushRef="#br0" timeOffset="209">18782 12840 7923,'-20'-7'-133,"3"2"1,2 0 0,-1 0 0,-1-1-702,2 0 1469,-5 2 0,6 0 0,-5-2 1,2 0 1511,0 1-1737,6 1-341,5 4 0,8 0 0,2 0 0,6 0 0,5 0 90,7 0 0,3 0 0,5 0 1,4 0-144,3 0 1,12 0 223,7 0-241,4-6 0,-23 5 1,2 0-1,1-1 1,2-1-1,3 1 1,2 0-1,4-1 1,1 0-1,4 0 1,0 0-1,3 0 1,1-1-8,1 0 1,0 1 0,2 1-1,2 1 1,1-2 0,1 1 0,-1-1-1,1 1-413,0 0 1,-1 0 0,0-2 0,0 0 309,-2 1 0,-1 1 68,1-3 1,0 0 0,3 2 0,0-1 0,2-1-1,0-1 1,0 1 0,1 0 0,-3 1 0,-1 1-1,-3 0 1,0 0 0,-4 2 0,0-1-48,-3 2 0,0-1 0,-3-1 0,0 0 134,-4 0 1,0-1-45,-7 1 1,-1 0 0,-1 0-1,-1 0 1,29-2 0,-2-1 0,-7 1 74,-8 0 0,-7-5-80,-10 5 1,-4-6 0,-9 3-156,-4 0 100,-8-4 1,-4 8-68,-5-6-87,-5 7 1,-3-4 0,-6 6-1,-1 0 162,-2 0 1,-2 0-781,2 0 527,3 0 305,-4 0 0,-29 23 0,-8 5 0</inkml:trace>
  <inkml:trace contextRef="#ctx0" brushRef="#br0" timeOffset="210">19700 13363 7923,'6'-13'108,"-3"1"0,4-1 0,0 0 0,0 0 0,2 1 412,-2-1 1,0 0 0,-3 2 509,4 2-700,-2-2 0,0 11 0,-8 1 353,-2 11-607,-3 0 1,-10 12-1,0-1 1,0 4 0,0 4-1,-1 0 1,-1 1-57,1-4 0,-3-1 0,4-2 0,1 1-237,2-1 0,2-1 0,3-2 1,1-5-165,3-3 1,1-6 317,4 1 0,1-8 0,3-1 1,5-8-19,2-8 0,7-4-8,4-5 74,-4-1 1,6 1 0,-4-2 0,1-1-1,1-4 146,0 0-50,-3 3 1,-1 3-1,-5 6 1,0 1-1,-1 4 747,1 1-675,-6 6 1,-1 4-1,-6 10 1,0 5 318,0 5 1,0 11-336,0-2 0,0 8-184,0-3 1,0 5 0,0-2 0,1-1-117,3-2 0,-2-3-281,2-2 0,-1 1 130,1-1 0,-1-5 0,4-3-485,-1-3 0,4-2-113,-2-4 0,-1 2 303,2-6 0,-5 1 609,5-5 0,-12-46 0,1-10 0</inkml:trace>
  <inkml:trace contextRef="#ctx0" brushRef="#br0" timeOffset="211">19535 13389 7923,'-12'-13'19,"2"1"1,2 3 0,-1 0 718,2-1 0,-3 3-319,6-1 1,1 5 0,7-3 0,5 2-196,2 0 0,9-1 47,6 5-215,-1 0 1,13 0 0,-1 0 0,6 0-1,1-1 1,1-2 0,-1-1-320,0 1 1,1 2 0,-7 1-1,-5 0-250,-5 0 1,-8 0-153,-3 0-20,-3 0 1,-8 4-483,-6 0 961,-6 0 1,-6 1-1,-1-1 206,0-1 0,-5 4 0,-2 0 0</inkml:trace>
  <inkml:trace contextRef="#ctx0" brushRef="#br0" timeOffset="212">20478 13363 7925,'0'-13'6,"0"1"0,0-1 1,0 0 140,0 0 956,0 1 1,0-1-246,0 0 1,-4 7-517,0 6-245,-6 6 1,3 12 0,-5 4-1,2 2 1,2 1 312,-2 1-372,4-1 0,-4 5 0,5 0 0,-1-2 0,0-1 0,4-1 0,0-1-124,2 1 1,2-2-1,2-3 1,4-4-68,4-3 0,6-1-273,3 0 262,9-6 1,-2-2 0,5-5 0,0 0 0,-1-1 0,4-3 0,-1-5-675,-1-2 1,-3-2 419,-5 0 0,-5 1 0,-1-1 0,-2 0-1261,-2 0 1679,-8 1 0,-13-7 0,-10-1 0</inkml:trace>
  <inkml:trace contextRef="#ctx0" brushRef="#br0" timeOffset="213">20491 13338 7925,'-2'-13'0,"-2"0"0,3 0 48,-3 1 11,2-1 1,4 1 0,2 4 0,6 4 486,5 2 0,1-2-623,5 0 1,0 0 0,5 5-1,-1 2-623,1 1 1,-1 5 105,1-5 594,-1 6 0,-5-3 0,-1 6 0</inkml:trace>
  <inkml:trace contextRef="#ctx0" brushRef="#br0" timeOffset="214">20414 13465 7925,'-12'0'0,"0"-1"25,4-4 1,1 4 411,2-3 0,5 4 413,0 4 0,6-3-875,7 4 1,5 0-17,4 0 0,2-1 0,3-3 1,1 2-572,2 1 1,5 1-947,-1-5 1558,-3 0 0,15-7 0,7-3 0,3-1 0,-1 0 0</inkml:trace>
  <inkml:trace contextRef="#ctx0" brushRef="#br0" timeOffset="215">21128 13299 7926,'-4'-12'276,"0"-1"0,-2 4 55,2 1 799,3 5 1,-9-1-421,5 8 1,0 3-571,0 6 0,4 5 0,-3 5 0,2 4-107,2 3 0,0-1 7,0-3 1,0 4 0,0-1 0,0 0 38,0-2 1,0-2-340,0 1 1,0-7 0,0-2 0,0-2-692,0-3 614,0-5 333,0-1 1,0-7 0,0-5 0,0-7-25,0-7 1,0-4 51,0-1 1,2-6-8,2-3 0,-1-2 0,4 1 0,0 1 100,0-2 1,2 0 52,3-3 1,1 2-65,0 3 0,0 0 0,-1 8 1,1 3 87,0 3 1,0 4-110,-1 8 0,5 2-100,0 6 0,5 2 1,-5 2-1,-2 4 131,-1 4 0,-2 2-199,-4 3 1,2-1-149,-6 5 0,-1-6 0,-7 4 0,-6-1-662,-5 3 0,-1 2 509,-5-2 0,-1 2-95,-3-6 455,-1 0 0,1 0 0,-1 0 0,2-3 0,2-2 704,0-4 0,7-5 493,-2 1 749,3-2-1230,7-2 0,2 1-383,10 3 1,2-1 33,5 6-301,7-1 1,1 5 0,5 1 0,-1 2 0,-1 1-300,-2-2 0,0-1-12,5-1 0,-1 4-30,1 0 0,-1 0 1,1-4-1,-2 0-648,-3-1 1,2-3 321,-6-1 0,0-3-26,-4 3-260,-1-5 1,-3 3 910,-1-6 0,-22-17 0,-1-5 0</inkml:trace>
  <inkml:trace contextRef="#ctx0" brushRef="#br0" timeOffset="216">21626 13032 7926,'-6'-19'0,"0"1"0,-2-4 124,-3-2 0,9 10 0,-2-3 0,2 3 1614,2 1-1438,6 1 0,1 4 0,6 4 1,0 4-28,-1 4 1,1 4-147,0 4 1,0 5-170,-1 0 50,-4 6 0,1-7 0,-4 3 1,-2 1-1,-2-1-124,-1-1 1,0 3 16,0-4 119,0 0 1,-1-3 0,-2 2 0,-3 1 225,-1-1 0,4-6 114,-1-2 0,1-5 149,-1 1 131,2-2-436,-3-2 0,6 0-279,3 0 1,3-2-12,6-2-18,0 2 0,4-3 1,1 5-1,2 0 0,1 0-469,-1 0 0,4 0 232,-2 0 1,2 0-254,1 0 375,-5 0 0,0 0 1,-5 0-1,2 0-551,-1 0 1,-6 0-216,-2 0 184,-5 0 801,3 0 0,-40 0 0,-9 0 0</inkml:trace>
  <inkml:trace contextRef="#ctx0" brushRef="#br0" timeOffset="217">23309 11986 7897,'-6'-20'159,"3"3"1,-4 7 0,2 2 0,0-2 2088,0-2-1985,3 5 0,-3 3 0,3 8 0,-1 6 0,-2 6 0,-1 5 0,0 5 938,3 3-1167,-4-2 1,6 10 0,-3-3 0,2 3-1,2 0 282,0-3-559,0 3 0,5-5 0,0 5 0,2-4 0,2-6 0,-1-5 0,-1-1-1899,-1-1 1,4-1 580,-1-7 1561,-4-4 0,-5-25 0,-7-12 0</inkml:trace>
  <inkml:trace contextRef="#ctx0" brushRef="#br0" timeOffset="218">23067 12305 7909,'-8'-13'296,"-1"0"-32,4 0 0,1 5 0,5 1-198,4 1 1,3-2 202,9 3 1,9 1 0,8 4 0,4 0-254,4 0 1,0 0-106,4 0 1,1 0-519,4 0-314,0 0 921,-6 0 0,5 0 0,-5 0 0</inkml:trace>
  <inkml:trace contextRef="#ctx0" brushRef="#br0" timeOffset="219">25107 11935 7909,'0'-17'8,"0"-1"1,0-1 0,0 1-1,-2 4 244,-2 4 0,-4 0 0,-8 7 0,-2 4 0,-2 8 903,-3 6 1,-2 7-728,-5 7-332,3 4 0,-10 5 1,3 0-1,-1 1 0,-1-1 329,2 0-438,6 0 1,-8 1-1,5-1 1,0-1 0,1-3-1,5-6 1,4-5-918,2-6 775,8-3 1,5-13 0,8-5-1,0-6 41,3-3 1,5-4 0,-2-1-1,3-2 73,2-2 0,4-3 54,0 0 20,0 5 0,0 0 0,0 5 1,0-2-1,0 3 708,0 4-626,0 4 0,-4 6 1,0 0-1,1 3 1,1 4-14,2 6 0,0 8 0,-4 0 0,0 3-299,0 2 0,4 3-289,0 1 0,1 0 223,-1-5-365,-3-5 0,9 0 0,-5-4 0,1-1 628,-1-3 0,33-11 0,4-8 0</inkml:trace>
  <inkml:trace contextRef="#ctx0" brushRef="#br0" timeOffset="220">26127 11922 7914,'5'-18'458,"-3"4"0,2-5 0,-4 4-67,-4 2 0,-3 3 0,-6 11 0,0 5 1,-1 7-1,-4 7 41,-8 4 1,1 7-314,-5 3 0,-1 3 0,1 1 0,2 0 122,1 0 0,1-1-361,1-3 28,5 3 0,2-10 0,6 1 0,4-5 0,3-6-23,4-3 0,7-8 0,2-6 1,4-7-98,0-5 0,2-2 0,2-3 0,2-4 8,2-3 0,-3-3 0,5-3 1,0-2 21,2-1 1,-2-4 130,-1 3 3,0-3 1,5-1 0,-2 0 0,-3 3 0,-4 3 0,-3 8 1126,-1 4-832,0 9 1,-6 13-1,-3 10 1,-3 8 203,-1 4 1,5 6-280,-1 0 1,4 1-280,-3-1 1,4-3 0,0 4-1,2-3-244,2-2 1,-4 2 163,-1-7 0,-4-2-162,5-2-76,-6 2 1,7-4 185,-6 2 1,-1-5 149,-8-3 0,3-4 305,-7-5-183,-5 0 0,-2 0 0,-4 0 1,1 0-1,-1-1 182,-3-3 1,0 2 76,2-2 0,-7 1-14,2-1-285,-2 3 0,3-5 0,-1 6 0,1 0 0,0 0-311,4 0 1,-1 0-376,5 0 1,4 0 31,4 0 0,6 0 0,-1 0 661,8 0 0,49-17 0,-18 6 0,-1 1 0</inkml:trace>
  <inkml:trace contextRef="#ctx0" brushRef="#br0" timeOffset="221">26344 11999 7931,'0'-13'0,"0"0"0,0 0 311,0 1 1,1-1-66,3 0 0,3 2 0,7 2 1,5 4 525,6-1 0,5 5-767,4-4 1,3 4-1,-4 1 1,1 1-724,0 4 0,-6-4-134,2 3 0,-5 2 0,-4-2 852,-4-1 0,-14 4 0,-4 0 0</inkml:trace>
  <inkml:trace contextRef="#ctx0" brushRef="#br0" timeOffset="222">26650 11897 7938,'-13'-5'371,"0"1"0,5 0-75,-1 4 0,5-4 805,-5-1-791,7 1 1,-8 10-1,5 2 1,1 5 268,-2 4 0,4 3-113,-7 5 0,6 2-318,-1 3 1,3-2 0,-1 6 0,-1 2 3,-1 1 1,0 0-284,4-3 0,0 1-1264,0-5 1065,6 5 0,-5-14 0,5 1 0,-2-7 1,2-2-1056,1 0 1,-3-6 1384,4-3 0,24-65 0,-12 22 0,1 0 0</inkml:trace>
  <inkml:trace contextRef="#ctx0" brushRef="#br0" timeOffset="223">26917 11846 7938,'0'-17'0,"0"0"0,0-5 0,0 5 915,0 6 1,2 5-1,3 9 378,8 6 0,0 5-998,4 11 1,1 7 0,1 2-1,-1 2-203,1 3 1,-7 3-90,-3 1-24,-6-1 0,2 2 0,-7 1 1,-7 2-1,-9 0-709,-9 1 0,-12-4 0,-7 0 1,-4-3-668,-1-3 1,0-2 840,0-11 1,0-1 253,0-2 0,-3-4 1,2-7-1,2-2 302,1-5 0,-1-8 0,-1-3 0</inkml:trace>
  <inkml:trace contextRef="#ctx0" brushRef="#br0" timeOffset="224">25591 11807 7938,'-10'-25'0,"-2"-1"0,-8 7 0,3 2 0,0 8-242,4 5 370,0 8 0,-1 5 0,-1 9 0,-4 8 0,1 6 2872,-1 5-2825,2 7 0,0 1 0,2 6 0,2 3 0,4 4 0,4 6 0,2 1-261,1 0 1,4-5-866,2-1 759,3 1 0,12-4 1,2-5-1,3-8 1,3-8-617,3-5 0,7-6 1,6-5 807,3-7 0,15-25 0,10-9 0,-19 7 0,0 1 0,1-1 0</inkml:trace>
  <inkml:trace contextRef="#ctx0" brushRef="#br0" timeOffset="225">27491 11960 7938,'4'-14'33,"1"-1"1,-2-2 0,-1 1 461,3 2 1,-3 3-1,6 1 826,-3 1 0,-1 8-716,-4 1 1,0 7-408,0 10 0,0-2 0,0 8 1,-1 3 168,-3 2 1,1 6-407,-6-4 110,7 5 0,-8-7 0,4 5 0,0-2 0,1-2 1,2-3-1,1 0-124,2-1 1,2-3 0,2-2 0,6-2-122,6-2 0,3-8 0,8-4 0,3-2-251,4-2 1,3 0 70,1 0 140,0-6 1,5 0 0,-1-2 0,0 2 0,-4 2-1821,-4 0 1390,-3-1 0,-11 5 1,-3 0 643,-3 0 0,-30-11 0,-6-3 0</inkml:trace>
  <inkml:trace contextRef="#ctx0" brushRef="#br0" timeOffset="226">29863 12764 7913,'-13'0'14,"-4"-4"1,0-2 0,0 0 0,0-1 0,0 1 252,2 1 1,0-4 0,3 5 0,0 0 262,4-2 1,8 5 0,10-4 0,7 4-214,8 1 1,11 0 23,6 0-298,12 6 0,4-5 0,-22 1 0,2 0 0,2-1 0,0 0 0,5-1 0,0 0 0,3-1 0,1 0 0,4 0 1,1 0 26,3-1 0,0-1 1,5-1-1,1 0 0,4 1 1,-1 2-1,0-1 1,-1 1-125,-3 0 0,0 0 1,-1 1-1,-1 0 0,-8 0 1,-2 0-1,-2 0 0,-1 0-38,-3 0 1,0 0 0,-4 0 0,-1 0 0,27 0 0,-12 0-625,-13 0 0,-9 0-639,-11 0 916,-8 0-1,-8 0 1,-10 0 0,-4 0-775,-2 0 987,4-5 375,-5 3 0,5-4 0,-6 6 1</inkml:trace>
  <inkml:trace contextRef="#ctx0" brushRef="#br0" timeOffset="227">32337 12509 7913,'12'-20'0,"1"-4"1365,0 3-1058,0 2 0,-1 5 0,1 7 1,1 1-1,2 3 564,1 2-711,0 1-111,-4 6 1,-6 2 0,-3 8-1,-3 2 1,-2 2-68,-3 3 0,-8-4 1,-6 3-1,-1-1-479,1-1 0,-3 2 304,4-5 1,0 0 0,3-4 0,-1 0-4,3 0 0,-2-5 694,9 1-277,1-6 0,5 2 1,5-5-1,7 0 145,7 0 0,4 0-120,1 0 0,1 2 4,-1 2-216,6-3 1,-4 9 0,3-3 0,-3 3 0,-3 4 50,-3 1 1,-4-1-185,-8-1 1,-3 1-1,-9 1 1,-6 2-145,-8-1 0,-7-3 180,-6-5 1,-1 2 18,-3-6 1,-3 5-13,3-5 1,2 0 0,-1-4-1,2 0-206,3 0 0,-3-5-47,1-4-39,6 3 0,1-5 0,6 4 0,1-1 1,2-1 347,2-1 0,38-30 0,11-8 0</inkml:trace>
  <inkml:trace contextRef="#ctx0" brushRef="#br0" timeOffset="228">32464 12228 7999,'-13'-18'0,"-5"-2"-73,-3-6 1,-2 7-1,0 2 1,3 4 174,2 4 1,-5 4 772,2 5 1,-7 0 466,-2 0-1046,0 5 0,3 8 0,-1 10 0,-3 7 0,0 6-7,0 5 0,-3 12 0,4-1 1,1 6-198,3 8 1,13-32 0,1 1-73,1 3 0,1 0 0,0 1 0,2-1 1,1 0-1,2-1 0,1 0 0,0 0-208,1-1 1,2 0 0,5 33-196,4-1 0,9-2 283,5-15 0,3 1-13,5-9 0,7-7 0,8-7 0,3-7 185,5-5 0,12-4-72,3-4 0,-32-6 0,2-1-2,0-1 1,0-2 0,2-1 0,1-3 0,-1 0 0,1-3 0,-2-1 0,-1-3-29,-1-1 0,0-2 0,2-1 0,-1-2 16,-4-2 0,0-3 0,1-2 0,-1-2 24,-5-4 1,-3-2 0,2-1-1,-2-1 1,-2-4 0,-1-2-1,-2 1 1,-1-2 74,-2 0 1,-1-1 0,-1-2 0,-2 0 77,-2 2 0,-3 1-62,-1-2 1,-3 0-1,-2 0 1,-3 0-1,-3 2 1,-2 0-1,-4 4 1,-2 1 0,-20-27 459,-12 12 1,-5 8-10,-3 10-688,-6 3 0,1 11 0,-5 5 0,3 5 0,1 5-1070,3 4 0,-1 4 318,4 5 421,3 6 0,9 15 1,2 5 466,3 8 0,-1 6 0,8 6 0,7 6 0,8 5 0</inkml:trace>
  <inkml:trace contextRef="#ctx0" brushRef="#br0" timeOffset="229">2512 15747 7999,'-13'-25'29,"0"-1"1,1 2 0,0 3 0,2 4 0,2 4 384,-2 5 1,3-2 0,-2 6 0,0 1 0,-3 1 0,-1 4-32,1 2 0,-5 5 1,-2 9-1,1 6-160,-1 4 0,-2 8-117,4-2 1,0 8 0,4 5-1,1 1-196,-1-1 0,6 1 0,3-4 0,4 0-197,4 0 0,3-3 0,7-8 1,5-8 28,6-6 0,2-7 0,7-3 0,1-5 102,2-2 0,1-5 1,-1-4-1,-1-8-20,-2-3 0,-2-7 0,2-7 0,-5 0 146,-7-4 1,0 1-22,-10 1 100,4-3 1,-15 12-1,4-1 1,-5 9-1,-5 9 297,-3 8 0,1 11-65,-2 10-213,6 3 1,-2 6 0,5 1-1,0 0 1,1 1-6,3-4-63,3-1 0,12-6 1,2-3-1,3-2 1,2-6 10,-1-3 1,2-3-195,3-4 0,-3-10 140,3-2 229,-9-10 0,-3 3 0,-6-8 1,-4-2-1,-4 0 352,-2 0 0,-5 2-346,-6 2 1,-5-1-195,-11 1 0,-1 1-142,1 2 1,-2 5 0,-2 9 0,0 4-231,0 2 1,4 2-751,4 0 0,4 2 66,8 2 1058,3 3 0,40 28 0,9 7 0</inkml:trace>
  <inkml:trace contextRef="#ctx0" brushRef="#br0" timeOffset="230">3124 16130 8029,'-6'13'0,"-1"4"0,-6 0 0,5 4 900,-1-4 1,7 0 0,-4-4 713,0 0-979,5-1-413,-5-5 0,12-2 0,4-11-208,5-7 1,5-5-437,6-8 1,-1-1 278,1-2 0,1-4 0,1-5 0,2 0-283,-2-1 0,-1 1 204,-1 0 1,-2 9 99,-3 4 0,-7 9 250,-5 4 0,-7 7 1,3 14 64,-4 8 0,-2 11-169,-4 6 1,4-1 19,-3 1-89,2-6 0,2 8 0,0-7 0,0 0 0,2-4-95,2-4 0,4-4 69,9-8 1,-1 1 24,5-6 1,1-1 0,3-9-1,1-7-7,-1-6 1,1-5 116,-1-2 0,1-4-63,-1 1 1,-5-5 0,-3 4 0,-3 1 75,-1 3 0,-2 1 38,-2 4 37,-4 3 0,-5 12 1,0 6 43,0 7 0,-1 12-123,-3 6 1,2 1-424,-2 3 291,3 4 0,1-5 0,0 3 0,0-2 0,1-5-65,3 0 0,3-6-227,6-1 0,4-8-171,0-5 95,6-2 0,-2-2 0,7-3 0,2-6 0,-2-8-137,-1-5 0,-1-5 703,-1-3 0,-5-3-89,-3-5 1,-3 0 0,-1 0-1,-2-2 211,-2-3 0,-3 4 260,-6-4 1,0 11 568,0 6 0,-2 6 65,-2 7 0,1 13-724,-5 9 0,5 9-358,-2 12 0,3 4 0,-1 9 0,-1 3 255,1 4 0,1 5-89,2 1 1,0 9-127,0-2 1,2 4 0,1-2 0,1 0-664,-1-1 0,-2 1 331,-1-9 0,4-13 128,1-9 0,-1-7 22,-4-5-32,0-10 0,0-12 138,0-8 0,0-9 0,-2-4 0,-2-5-140,-4-4 1,1-8-259,-2-9 1,5-8 75,-5-4 1,6-4 0,-1-2-1,3-3 99,1-4 1,0 32 0,1 1-61,1-2 0,0 1 1,3 0-1,2 0 272,1 3 0,1 2 0,12-23 0,-3 14 0,1 13 348,-1 14 1,-1 10-323,-4 11 0,1 10-66,3 12 1,-1-1-1,4 5 1,-2-2 27,-2 2 0,-6-3-31,-2 3 1,-5 1-19,1-1-17,-2 0 1,-4-6 0,-2-2-1,-5 0 1,-3 0 41,-5 2 0,-5-4-258,-7-3 1,0-3-812,-5-1 474,0 5 1,-4-8 604,0 3 0,-17-26 0,-5-2 0</inkml:trace>
  <inkml:trace contextRef="#ctx0" brushRef="#br0" timeOffset="231">4820 15875 8029,'-6'-13'9,"-2"0"1,-4 1 0,0-1 0,-1 2 152,0 2 0,-4 3 0,-1 8 1,-1 2-1,-1 6 0,2 4 189,0 3 1,-4 6-272,5-2 1,0 8 0,3 2 0,0 0 69,1 0 1,2-1-258,7-5 60,2 1 0,-2-2 1,7-3-1,3-4 1,1-4-1,4-5 0,3-3 23,3-4 1,6-2 0,-3-4 0,1-5-21,0-5 1,-1-1 0,3-6 0,-2-4-15,2-2 0,-5-2 0,-1 5 0,-3-1 129,-1 1 0,-2 0 0,-2 4 0,-5 4 212,-3 3 8,-1 7-213,0 1 0,-5 18 0,-2 5 0,-2 5 0,2 5 21,1 3-136,2-3 1,4 8 0,2-6 0,2-4 0,4-4-276,4-2 1,2 1-24,3-8 221,3 4 0,7-16 0,1 0 0,3-9 0,0-6-206,0-6 1,3-9 191,-4-4 0,0-9 0,-5-3 0,-1-5 109,-2-5 1,-4-2 60,-5-6 0,0-4-1648,-1 0 1606,-5 0 0,3 17 0,-5 9 0,-4 11 480,-4 8 1,-4 10-87,-6 9 1,5 14 444,-1 7-602,1 6 0,-3 8 0,1 3 0,1 3 0,1 2-53,1 4 0,1-2-308,6 6 1,0-2-100,0 2 107,0 2 0,0-9 1,1 3-1,4-4 0,4-2-241,7-3 0,4-10 1034,5-11 1,5-2-634,0-6-84,5-7 1,-2-6-1,4-9 1,-3-5-1,-4-3-47,-4-5 1,0-1 82,-1-3 0,-9 3-43,-3 5 378,-3 1 1,-3 5 0,-3 3 330,-3 3 0,-1 9-440,0 10 0,-4 3 2,0 13-95,0 1 1,2 3-1,-1 1 1,-1-1-1,1 1-115,2-1 1,5-5-385,0-3 1,6-3-639,-1-1 1,4-2 332,4-2 1,-2-3 0,6-8 674,2-2 0,24-43 0,-20 16 0,0 0 0</inkml:trace>
  <inkml:trace contextRef="#ctx0" brushRef="#br0" timeOffset="232">5674 15390 8029,'-34'-15'0,"0"2"0,2-1-226,-2 10 0,4-1-132,9 5 1,-2 2 0,6 2 0,1 5 357,2 2 0,-21 19 0,-6 4 0</inkml:trace>
  <inkml:trace contextRef="#ctx0" brushRef="#br0" timeOffset="233">5164 15607 8029,'-7'-8'979,"3"-1"-1367,-3 6 1,7-2-220,0 5 589,5 0 1,15 0-1,4 0 1,7 0 0,5 0-1288,4 0 1305,12 0 0,-6-8 0,10-5 0,2 0 0,8-1 0,0-1 0,0 1 0</inkml:trace>
  <inkml:trace contextRef="#ctx0" brushRef="#br0" timeOffset="234">5967 15339 8029,'-5'-7'385,"-2"-3"164,-6 6 0,-4 3 0,1 9 356,5 9 1,4 7-628,7 6 1,0 3-122,0 5 1,0 4 0,0 2 0,1 2-1,4 2 1,-3 0-296,7-1 1,-5-3 205,5-6-282,-1-5 0,4-7 1,-3-7-1,0-5 1,1-7-117,1-4 0,1-4 203,-4-4 1,3-3 81,-2-9 1,4-3 0,2-7 0,2-1 70,-1-2 1,-2-4 9,-1 4 0,-1 0 58,1 5 0,-1 5 115,-4 3 1,3 3 0,-2 3-2,2 2 1,-2 13-119,-1 9 1,-5 13 63,1-1-163,-2 3 0,-1 2 0,2 1 0,1 1 0,-1-1-146,-2-3 0,-2-1 122,-3-1 1,-3-7-58,-6-2 1,-4-2 0,-1-3 0,-1 0-189,1-4 1,-5-2-627,2-6 1,1 0 379,-1 0 0,7-2 524,1-2 0,29-38 0,17-19 0,-9 16 0,0 1 0,-1-1 0</inkml:trace>
  <inkml:trace contextRef="#ctx0" brushRef="#br0" timeOffset="235">6490 15607 9442,'0'9'1434,"0"-1"1,0 6-986,0 8 0,0 2-345,0 1 0,0 1 0,0-1 0,0 1-77,0-1 0,0 1-1062,0-1 1,0-5 0,0-3 1034,0-3 0,17-24 0,5-5 0</inkml:trace>
  <inkml:trace contextRef="#ctx0" brushRef="#br0" timeOffset="236">6580 15403 7993,'-19'-25'0,"4"5"0,-7 3 0,8 3 248,1 1 0,1 6-516,3 3 34,3 2 1,1 8-914,5 2 1147,5 4 0,48 6 0,16 2 0</inkml:trace>
  <inkml:trace contextRef="#ctx0" brushRef="#br0" timeOffset="237">6822 15301 7993,'-13'-7'0,"5"3"-185,-1 8 1,6 9 0,-1 10-1,3 5 1870,1 6 1,0 3-1155,0 1 0,0 6 0,0 3 0,0 1-683,0-1 0,0 1-263,0-6 93,5 1 0,-2-11 0,6-3 1,2-5-1,4-6 322,7-4 0,36-32 0,-24 0 0,0 0 0</inkml:trace>
  <inkml:trace contextRef="#ctx0" brushRef="#br0" timeOffset="238">7141 15671 7993,'-9'0'0,"1"0"0,3 0 169,-3 0 1,4 0-51,-5 0 0,6 6 0,-2 4 0,0 4 331,1 3 0,0 4-383,4-4 0,0 4-222,0-4 1,0 0-1,0-3 1,0 2-1819,0 1 1973,0-6 0,34-22 0,8-10 0</inkml:trace>
  <inkml:trace contextRef="#ctx0" brushRef="#br0" timeOffset="239">7255 15237 7993,'-25'-18'0,"4"0"255,-1-4 0,11 8-75,-2 6 1,9 6-89,0 2 1,4 2-917,4 6 558,-3 1 1,11-1 0,-4 1-1,5 1 266,4 1 0,20 13 0,10 3 0</inkml:trace>
  <inkml:trace contextRef="#ctx0" brushRef="#br0" timeOffset="240">7485 15263 7993,'-13'0'286,"6"7"-78,3 6 1,2 5 0,2 8-1,0 1 276,0 2 1,0 8-367,0 6 1,2-1 0,1-4 0,1 2-106,-1 3 1,-2-4 29,-1 4 0,-1-4-1292,-4 0 601,-2-7 648,-5-1 0,-7-16 0,-1-4 0</inkml:trace>
  <inkml:trace contextRef="#ctx0" brushRef="#br0" timeOffset="241">7268 15696 7993,'-13'-8'60,"1"-1"1,3 7 283,1-3-199,5 4-111,-3 1 0,7 0 1,4 0-1,3 0 1,5 0-28,4 0 1,4 0-300,9 0 0,-2 0 0,8 0 1,2-1-252,3-4 1,2 2 358,-5-5 1,4-5-110,1-4 294,5-5 1,-13 6 0,2-5 0,-6-1 0,-6 3 658,-7 2-416,-4 8 154,-7 3 0,-7 8 0,-8 2 0,-5 6 0,-3 6 808,-1 5 1,0 3-871,5 1 0,0 0-297,4-4 7,2 3 0,2-6 1,0 5-1,2-3 0,5-3-80,6-6 0,3 0-59,5-6 1,5-1-344,7-4 326,-2-11 1,9 1-1,-5-12 1,0 0-1,0-2-96,-3-2 1,-6-5 200,-5-3 28,3-3 1,-12 3-1,1 2 1,-7 0-1,-2 6 492,0 3 1,0 4-193,0 7 0,-5 5 953,-4 2-958,-2 4 1,-2 11-1,0 4 1,1 6-1,-1 7 212,0 5 1,6 7-324,3 3 1,2 3-41,2 6 0,2 8-154,2 4 0,3 7 1,0-31-1,0 1 0,1 1 1,0 0-41,0 2 1,1-1 0,-1 3-1,-1 0 9,-2-5 1,-1 0 0,0 1 0,-1-1 0,-1-1 0,-1-1 0,1-1 0,0-1-489,1 32 0,-2-11 421,-1-15 0,-1-8 450,-3-4-308,2-9 0,-5-8 1,3-9-1,-5-2 52,-2-2 0,-6-7 7,0-6-190,-6-5 1,2-8 0,-7-1 0,-3-3 0,0-2-407,-1-1 1,7 2 401,4 6 1,5-1-124,-1 1-283,3-1 1,7 6 0,3 3 0,2 3-1321,2 1 0,0 5 411,0-1 1393,0 6 0,-40 9 0,-9 8 0</inkml:trace>
  <inkml:trace contextRef="#ctx0" brushRef="#br0" timeOffset="242">3022 16589 7993,'-9'-4'-23,"1"-2"1,-2 0 0,-1 1-718,-2 2 860,6 2 1,1 2-1,6 3 1,2 5-1,2 2 144,4 2 0,5 0 1,6-2-1,6-1 385,8-2 0,11-5-195,7 1-393,11-2 1,-23-2-1,3 0 1,5-1 0,3 0-1,8 0 1,2-2 0,7-1-1,2-2 1,-18 2 0,1-1-1,1 0 1,3-1 0,1 0-1,1 0-469,4-1 1,0 0 0,1 1 0,3 0 0,-1 1 0,1-1 369,1-1 0,0-1 0,-1 2 23,-1 0 1,0 1 0,-1 0 0,-2-1-1,-1-1 1,0 0 0,1 2 0,1 0-1,-1 0 1,2-1 0,0 0 0,0 1-1,-1-1 1,1 1 0,0 0 0,-1 0-1,1 0 1,-1-1 0,-2 1 0,1 0-1,-1 0-53,0-1 0,0 1 1,0-1-1,-1 0 1,1 0-1,-1 1 1,0 0-1,-1 1 1,1 0-1,-2 0 0,-1 0 1,0 1-162,-2 0 1,-1 0 0,-1 0 0,-1 0 0,0-1 0,-2 1 342,17 1 1,-2 0-88,1 0 1,0 0 0,-4 1 0,-1 0 0,-1 0 0,-1 0 0,-2-2 0,-2 1 0,-5 1 0,-1-1 113,-4 2 0,-1-1 1,-1 1-1,-1 0 0,-2 0 1,-2 0-1,33 0 206,-8 0 0,-5 0-165,-16 0 0,-5 0 0,-7 1 0,-5 2 226,-4 2-390,-8-1 2201,-7-4-2505,-6 0 1,-6 1 0,-2 2 0,-4 1 159,0-1 0,-1-1-444,0-2-892,6 0 1462,-4 0 0,4 0 0,-6 0 0</inkml:trace>
  <inkml:trace contextRef="#ctx0" brushRef="#br0" timeOffset="243">12279 15913 7953,'0'-21'8,"0"1"0,0 2 0,0 2 0,0 2 714,0 1 1,0 8-71,0 5 0,0 5-388,0 8-158,0 5 1,-4 2 0,0 7-1,-1 2 1,1 2 446,0 1-549,-6 2 1,9-1 0,-5-2 0,2-1 0,-1 0-1,3-2 1,0-1-143,2-2 1,2-1-1,2-2 1,6-7-7,5-5 1,5-4 0,6-6 0,1-2-44,2-2 1,3-9-173,2-8 238,2-3 0,-4-3 1,2-3-1,-5-4 1,-3-2 55,-5-3 40,3-5 1,-10 5 0,3-4-1,-3 4 1,-2 0 208,-4 1 0,-2 7 0,-6 5 228,0 8 0,-1 9 179,-4 5 1,-2 4-360,-6 4 0,5 5 0,-1 8 1,0 6-30,-3 5 0,-1 0-42,1 6 1,3-4-216,1 4 24,5 0 0,-3 0 0,6-1 0,0-1 0,0-1-118,0 1 1,6-3-147,2-3 0,4-2-105,0-3 1,1-4 0,1-7-1,2-3-332,1-1 1,6-2 730,-2-4 0,3-23 0,2-5 0</inkml:trace>
  <inkml:trace contextRef="#ctx0" brushRef="#br0" timeOffset="244">13019 16143 7953,'0'-13'117,"-2"5"165,-2-1 0,1 6 0,-4 0 670,2 6 1,-4 6-832,5 8 0,0-2 0,4 7 0,0-1-612,0-1 0,0 2 359,0-5 1,0 5 0,0-5 0,0-2-19,0-1 0,0-1-575,0 0 725,0 0 0,0-12 0,0-2 0</inkml:trace>
  <inkml:trace contextRef="#ctx0" brushRef="#br0" timeOffset="245">13006 16194 7953,'0'-19'71,"4"4"35,1-6 1,3 5 161,-4-1 1,6 3-1,-1 1 194,2 0 0,2 6 116,0 3-334,-1 3-190,1 1 0,0 1 1,-2 3-1,-2 5 0,-5 2-46,-3 2 1,-1 1-151,0 3 0,0-3-96,0 3 199,-5 3 0,-2-6 0,-6 3 0,0-3 0,2-1 5,2 0 0,-1 0 231,6-1 0,-4-3-56,3-1-100,1-5 1,5 3-1,5-6-13,7 0 1,0 0-121,4 0 0,1 0 44,-1 0 41,6 0 1,-8 1 0,5 2-1,-1 3 1,-4-1-54,-1 1 0,-1 4 167,0-2 1,-6 0 449,-3 0-401,-2-5 1,-4 8 0,-2-4 0,-5 2 0,-3-2 248,-5-1 1,-3-2-264,-6-4 1,2 4-207,3 0-20,-3 1 0,5-5 1,-3 0-1,2 0 1,2 0-894,2 0 0,2 0-1100,1 0 2077,6 0 0,35-23 0,15-5 0</inkml:trace>
  <inkml:trace contextRef="#ctx0" brushRef="#br0" timeOffset="246">13771 15862 7953,'0'-13'938,"0"1"981,0-1-1848,0 0 54,6 6 0,2-3 1,8 6-1,2 1-90,2 2 1,1 1 0,5 0-1,-1 0-1308,1 0 1,2 4 1272,-2 0 0,-21 17 0,-13 1 0</inkml:trace>
  <inkml:trace contextRef="#ctx0" brushRef="#br0" timeOffset="247">13695 16028 8146,'-8'-6'665,"3"5"41,5-5 0,5 6-32,4 0-686,8 0 1,4 2 0,8 1-1,2 1 1,1-1 0,4-2 0,1-1 11,1 0 0,4-5 0,5-1 0,4-1 0,0 0 0</inkml:trace>
  <inkml:trace contextRef="#ctx0" brushRef="#br0" timeOffset="248">15416 15633 7969,'0'-13'82,"-4"0"0,-1 0 0,3 1 0,0-1 1362,2 0-1144,-5 0 1,3 8 0,-2 5 0,1 7 0,0 6 269,-1 4 1,-2 8-306,2 9-240,3 3 0,-6 0 1,4-2-1,-2-1 0,3 2 1,0 0-1,2 1-132,0-3 1,6-2 0,2-8 0,5-2-288,4 0 1,3-8 0,5-2 0,1-6 43,-1-4 0,5-10 1,1-4-1,1-8-102,-1-4 1,-2-2 177,-3 1 216,-1-6 0,-3-2 0,-2-5 0,-2-1 1,-2 1-1,-2 1 0,-3 2 209,-2 1 0,-4 6 511,-5-2-237,0 9 0,0 2 1,-1 8 141,-3 2 1,-4 5-1,-3 10 1,1 5-227,2 5 1,-1 6-85,-4 0 1,5 2-361,-1 1-17,7 1 0,-8 3 1,5 3-1,3-1 1,0 1-539,2 1 1,0-5-671,0 2 869,0 3 1,6-8 0,4 2-1,4-6 1,4-2 458,2-4 0,41-23 0,-23 0 0,-1 0 0</inkml:trace>
  <inkml:trace contextRef="#ctx0" brushRef="#br0" timeOffset="249">16245 15939 8294,'-13'-6'730,"5"5"-515,-1-4 0,5 10 0,-5 3 1,-1 5 201,-1 4 1,-2 3-266,1 5 1,0-2-144,4 2 0,-4-2 0,4 5 0,-2-3 161,1-4 1,0-1-182,4 1 1,-3-7-335,4-5 1,1-8-219,7-1 1,-1-6 331,5-6 1,1-7 87,4-2 1,1-7 162,3-2 1,-2-6 0,5 4 0,-1-2 50,-4 0 1,1 5 108,1 0 1,-3 2 494,3 1-488,-9 6 1,4 6 0,-4 7-1,2 3 205,-1 5 1,-4 11-174,-5 9 0,5 3 38,-1 2-140,6 5 0,-9-4 1,5 2-1,-2-2 1,2-1-352,1-1 1,-3-1-504,5-2 1,-5 0 280,4-5 0,-3 0-458,3-4 1,-4-2 913,5-2 0,-6-20 0,2-11 0</inkml:trace>
  <inkml:trace contextRef="#ctx0" brushRef="#br0" timeOffset="250">16194 16156 7969,'-2'-13'-57,"-2"0"1,3 5-175,-4-1 0,8 5 206,2-5 0,6 6 1,2-1-1,6 3-77,6 1 1,6-4-95,3-1 196,3 1 0,2-4 0,5-1 0,4-2 0,-1 1 0</inkml:trace>
  <inkml:trace contextRef="#ctx0" brushRef="#br0" timeOffset="251">17188 15454 7969,'0'-13'41,"0"1"1,2 0 628,2 4-295,-3 2 1,5 8-1,-6 3 1,0 7 0,0 5-1,0 4 1,0 4 1198,0 4-1537,0 6 0,0-7 0,0 6 0,0 0 1,0 0-668,0 0 179,0 0 1,0-1 0,0-3 0,0-3 0,0-3 0,0-1 450,0-2 0,-6-28 0,-1-3 0</inkml:trace>
  <inkml:trace contextRef="#ctx0" brushRef="#br0" timeOffset="252">17023 15760 7969,'0'-13'331,"0"1"0,0-1 1360,0 0-933,0 0-685,5 1 0,4 5 1,9 2-1,8 4 0,6 1-206,5 0-172,1 0 1,6 0 0,3 0 304,3 0 0,18 0 0,4 0 0</inkml:trace>
  <inkml:trace contextRef="#ctx0" brushRef="#br0" timeOffset="253">17915 15671 7969,'0'-9'0,"0"1"-358,0-1 0,4-3 572,1-1 0,5 4 1,-2 2-1,3 0 427,2 0 1,6-1-584,2-5 1,2 2 0,-1 1 0,-2 1-122,-2-1 0,2-1-5,-7-2 134,3 0 0,-15 1 0,3-1 0,-4 0 154,-4 0-60,-9 6 0,-7 2 1,-5 5-1,-1 0 0,1 1 198,-1 3 1,-2 3 0,1 6 0,3 0 80,0 0 1,4 4-375,-1 0 0,5 5 14,-1 0 1,9 2 0,4 1 0,2 1-369,2-1 1,2 1-58,2-1 0,4-4 174,9 1-369,9-7 1,4 4 0,6-7 0,4 0 0,0-4-1612,-1-3 2152,5-4 0,-6-10 0,4-5 0,4 0 0,1 0 0</inkml:trace>
  <inkml:trace contextRef="#ctx0" brushRef="#br0" timeOffset="254">18578 15671 7969,'0'-13'1333,"-1"2"-890,-3 2 1,2 2 335,-2 3-456,2 3 1,2-4 0,0 11-1,0 7 315,0 7 1,0-1-599,0 3 0,0 3 1,0 5-1,0 0 12,0 1 1,0-4-915,0 3 0,0 1 243,0-1 439,0-6 180,0 0 0,6 1 0,1 8 0</inkml:trace>
  <inkml:trace contextRef="#ctx0" brushRef="#br0" timeOffset="255">14689 16576 7969,'-8'2'654,"-1"2"1,5-3-178,-5 4 1,7-5-295,-3-5 1,5-3-1,6-8 1,7-2 14,7-2 1,9-7-134,5-7 0,10-4 0,9-6 0,-22 19 0,1-1-35,5-3 0,2 0 1,2-3-1,1 0-1252,4-2 0,2 0 1200,-1 2 0,2-1 0,2-4 0,1-1 1,0 2-1,0 0 0,0-1 0,-1 0 1,-1 0-1,-1 0 0,0 2 0,0-1 1,-1 1-1,-1 0-110,0-1 0,1 1 0,0 2 0,-1 1 0,-4 0 0,-1 1 0,-5 4 0,0 2 1,-5 2 0,-1 2 0,20-12 0,-11 6 0,-9 8-71,-10 4 0,-11 4-30,-5 7 116,-4 2 0,-8-3 1,-4 5-1,-6 0 1,-3 0-1,-3 0 1,-1 0-262,-1 0 1,-5 1 265,0 3 1,0-2 0,5 2 0,-1-3 1327,1-1 0,1-4-1254,2 0 0,4-6 129,5 2 1,1-8 0,-1-1 0,1 0-3,4-1 0,2-1 180,6-2 1,2-2 18,2 6-22,3-5 1,11 7 0,4 0 0,2 5-1,3 6 364,2 2 0,-2 2-402,3 0 1,0 2 17,-5 2-160,4 3 1,-11 7 0,3 2 0,-4 2 0,-2 1-55,-3-1 1,0 3-200,-4-4 1,-2 6-74,-6-2 0,0 2 1,0-1-1,-2-2-460,-2-1 1,-3 2 260,-6-4 1,-4 0-659,0-4 756,0-1 0,0 1 0,0-1 340,2-4 0,-5-14 0,0-8 0</inkml:trace>
  <inkml:trace contextRef="#ctx0" brushRef="#br0" timeOffset="256">16462 14498 7978,'-2'-21'0,"-2"-1"-157,-5 0 1,-2 9 0,-2 4-1,1 7 893,-1 2 1,-1 11-273,-3 6 0,1 6 82,-5 2-441,5 6 1,-2 2-1,5 4 1,2-3 0,2-3-1,5-1 1,4-1 13,4 0 0,5-4 52,8-4-136,8-2 0,4-8 1,5-2-1,2-6 0,4-6 1,3-6-1,-2-3-49,-2-6 0,-5-1 111,0-7-40,-5-5 0,-4-2 1,-9-6-1,-6-2 1,-6-2 17,-3 2 0,-9 7 0,-8 4 1,-9 5 96,-6 4 1,-3 8-308,-5 9 0,2 4-90,3 4 0,-1 9 0,5 8 0,3 4-982,5 5 1,5 3 1206,8 5 0,32 28 0,-5-29 0,-1 0 0</inkml:trace>
  <inkml:trace contextRef="#ctx0" brushRef="#br0" timeOffset="257">20172 15518 8000,'-6'0'1425,"6"0"0,6 0-1371,7 0 0,5-4 1,4-2-1,2 0-299,1 1 1,2-1-1,1 3 1,4-1-633,0 1 0,-4 2 359,2 1 0,-4 0 518,-5 0 0,-8 5 0,-8 2 0</inkml:trace>
  <inkml:trace contextRef="#ctx0" brushRef="#br0" timeOffset="258">20223 15696 7978,'-13'0'527,"1"0"-502,-1 0 0,2 2 0,2 2 183,5 5 1,9-2-1,7 1 1,6 1-62,6-2 0,0 0 0,10-4-147,2 1 0,12-6 0,9-3 0,4-2 0,1 0 0</inkml:trace>
  <inkml:trace contextRef="#ctx0" brushRef="#br0" timeOffset="259">22085 15531 7978,'-13'-6'-89,"0"-2"0,0-2-467,1 1 1,5 2 1488,2 3 0,5 2-454,5-2-241,7 3 0,8 1 0,7 0 0,3 0 0,4-2 0,3-2 0,1-3-166,0 0 1,1-4 0,-3 2 0,0-2-209,-2-2 1,-10-4 0,0-1 0,-6-1 7,-6 1 1,-1-5 0,-8 3 0,-5-1 127,-5 0 0,-5 5 1,-5-1-1,-5 4 24,-2 5 1,-5 2 321,-1 6-225,-6 0 1,4 2 0,-5 3 0,1 7 0,4 5 61,1 2 1,-3 0 0,4 5-1,3 4-73,4 3 1,5-2-9,5 1 0,6-4-60,3 0 1,2 2 0,4-1 0,4-4-32,6-3 1,7-3-71,6-5 1,5 1-385,0 0 169,5-6 1,-2-1 0,5-6-1,2 0 1,1 0-983,1 0 1,1 0 768,-5 0 0,0-5 487,1 1 0,-1-17 0,0 0 0</inkml:trace>
  <inkml:trace contextRef="#ctx0" brushRef="#br0" timeOffset="260">22850 15543 7978,'0'-8'628,"0"-1"917,0 7-974,0-4 0,0 7 547,0 4-922,0 2 0,-2 7 1,0 1-1,-3 4 1,2 1-136,2 2 0,-3 2 3,0 2-573,-1-6 0,5 4 1,-1-3 508,-3 3 0,2 24 0,-3 6 0</inkml:trace>
  <inkml:trace contextRef="#ctx0" brushRef="#br0" timeOffset="261">13083 17443 8062,'0'-12'-1,"0"-1"1,0 0-1,0 0 1,0 1-1,0-1 534,0 0 0,1 6 0,2 1 98,1 1 0,0 5-436,-4 0 0,0 10-19,0 7 1,-5 5-1,-2 0 1,-2 3 182,1 5 1,-1-2-319,-4 6 1,6-6-1,2 4 1,0-4-272,1-3 1,0 7 324,4-11-94,5 6 1,3-13-1,6 3 1,3-3-1,4-3-1205,3-2 969,2-3 1,-1-6-1,1 0 1,-1-2-1,1-2-157,-1-5 0,-4-2 0,-1-3 1,0-2 81,0-1 0,-5-5 136,2 0 0,-2-6 141,-3-2 0,0-1 0,-2 1 1,-2-2 146,2-1 1,-4 2 159,-2 6 1,-1-1 733,1 1-592,-3 5 1,5 1-1,-7 8 308,-4 3 0,4 3-318,-3 10 1,-2 2-157,2 5 0,-5 7 0,5 2 0,1 5-8,2 3 1,-3-2-336,-1 3 1,1-3-98,4-2 0,0 5 0,0 0 0,1-3-189,4-5 0,-4 1-102,3-6 0,2 4-981,-2-4 848,6 0 0,-3-5 614,6-4 0,28-25 0,7-11 0</inkml:trace>
  <inkml:trace contextRef="#ctx0" brushRef="#br0" timeOffset="262">13848 17749 8062,'0'-8'-118,"0"-1"0,-2-1 467,-2-1 0,-3 4 1,-7 3-1,-3 4 646,-5 4-832,-2 3 1,-1 10 0,1 2 0,1 2 0,2 4 53,-2 4 0,5 0 0,2-3 0,5-2-112,2-3 1,6 3 160,-1-2-348,3-4 1,6 0-1,4-5 1,4-1 0,4-3-1,4-1 1,3-3-402,2-2 1,3-3-1,3-3 1,0-2-187,4-3 0,0 0 0,3-5 0,-1-1 669,0-3 0,10-26 0,5-13 0,-15 14 0,1 1 0,0-1 0</inkml:trace>
  <inkml:trace contextRef="#ctx0" brushRef="#br0" timeOffset="263">14421 17520 8062,'-5'-13'-8,"3"5"1,-2-1-165,3-1 1,6 5 992,4 0-690,2-2 1,3 6-1,3-3 1,5 2 0,2 2-217,1 0 1,5 0 0,0 0 0,-2 0-382,-1 0 1,-3 0 465,-3 0 0,-8 6 0,-7 1 0</inkml:trace>
  <inkml:trace contextRef="#ctx0" brushRef="#br0" timeOffset="264">14370 17698 8062,'-12'0'254,"5"0"0,1 2-172,6 2 1298,0-3-1273,0 5 0,6-4 0,3 0 0,7 3 0,5-3 0,3 0 0,3-2-107,3 0 0,14-9 0,7-5 0,7 0 0,0 0 0</inkml:trace>
  <inkml:trace contextRef="#ctx0" brushRef="#br0" timeOffset="265">16296 17265 8062,'0'-13'-59,"0"0"1,0 1 0,0-1 609,0 0 0,-2 6 0,-2 4 267,-4 6 1,-4 6-552,0 8-170,-1 2 1,4 8 0,1 3 0,-1 4-1,1 3 1,1 0 0,1-2-125,3-1 0,2-1 0,2 1 0,3-5-116,5-2 1,2-7-231,2-3 282,5-3 0,-2-7 0,5-2 1,1-5-1,-1-5 0,0-3 1,2-3-445,1-2 0,-3-6 255,0-2 147,-5-3 1,7-6 0,-6-1 0,-2-1-1,-1-2 1,-1 0 0,0 0 32,0-2 1,-5 1 193,1 1 69,-7 3 1,4 11-1,-6 3 1469,0 3-1422,0 7 0,0 4 0,-1 10 1,-2 7-1,-3 4 370,-1 5 0,4 1-453,-1 2 0,-2 1 0,2 1 0,1 2 64,2-2 1,1-1-509,0-2 0,0 1 39,0-1 122,5-5 0,1 3 1,5-6-1,1-2 1,3-2-3478,4-4 3633,2 2 0,27-21 0,6 2 0</inkml:trace>
  <inkml:trace contextRef="#ctx0" brushRef="#br0" timeOffset="266">16921 17698 8062,'-13'-4'-155,"0"0"180,0 1 0,5 3 0,1 4 0,1 5 732,3 2-722,2 2 0,5 1 0,2 2 0,-1 1 1,2-2-334,1-1 0,-4-1 0,4 0 0,1 0-279,-2-1 1,4-3-80,-2-1 656,2-5 0,8-14 0,0-10 0</inkml:trace>
  <inkml:trace contextRef="#ctx0" brushRef="#br0" timeOffset="267">16921 17660 8062,'0'-20'0,"4"2"-162,0 5 219,6 0 0,-7 2 0,5 3 0,2 2 0,2 2 622,0-1 1,1 1-315,0 4-298,0 0 0,2 2 1,-1 2-1,-2 4 1,-2 4-138,-3 0 0,-2 5 38,-5 0 1,0 2 0,0-4 0,-1 4-96,-3 1 0,-2-5-20,-2 2 1,-4-3 54,4-1 68,2-6 0,-4 5 13,6-4 26,0-2 0,11-1 20,5-5-29,1 0 1,11 0 0,-4 0 0,1 0 0,-1 2 102,-1 2 1,2-1-63,-4 5 0,0-3 44,-4 3-40,-1 1 0,-5-1 0,-2 1 1,-4 1 125,-1 1 1,-6-3 85,-2 1 1,-5-6-162,-4 1-72,-3-3 1,-4-1 0,2 0 0,0 0 0,1 0-234,1 0 1,-2-1-553,5-3 484,0 2-208,4-9 0,4 8 479,1-5 0,39-18 0,6-8 0</inkml:trace>
  <inkml:trace contextRef="#ctx0" brushRef="#br0" timeOffset="268">17647 17329 8062,'0'-24'0,"0"2"0,0 4 171,0 5 21,0 6 1,0 3 0,0 8 838,0 5 0,0 3-752,0 5 0,-1 3 0,-2 6 0,-1 1-239,1 2 1,2 0-123,1 5-73,0-6 1,0 5 0,0-5-1,0 2 1,0-2-1580,0-1 1439,0-7 0,0 2 295,0-5 0,-6-22 0,-1-11 0</inkml:trace>
  <inkml:trace contextRef="#ctx0" brushRef="#br0" timeOffset="269">17443 17545 8062,'0'-18'190,"0"4"47,0-3 0,0 3-142,0 1-395,6 0 1,3 6 0,9 3 0,7 2 0,8 2 452,4 0 0,5 0-5,1 0-192,11 0 0,-9 0 44,6 0 0,-7 3 0,3 0 0,0 1 0,1-1 0</inkml:trace>
  <inkml:trace contextRef="#ctx0" brushRef="#br0" timeOffset="270">18157 17469 8062,'6'-16'-200,"3"4"1,-2-4 74,1 7 0,5 2 395,4-1 1,4 4-1,-2-3 1,0-1 231,4 1 1,1-1-364,2-5 1,-2 0 0,-2 1 0,-2-1 5,-1 0 1,-4-1-89,-6-3 0,1-1 0,-6-4 1,-3 5 182,-3 3 0,-6 1-98,-4 1 1,-5 3 0,-3 2 0,-3 1 168,-4 4 0,-1 6-55,2 4 1,-3 5 291,-1 4-482,0-3 1,9 10 0,1-2-1,2 2 1,2 1-49,2 1 1,5-1-275,1 1 1,5-1-214,-1 1 277,8-1 0,9-4 1,10-1-1,5-1 1,6-5-1101,3-4 0,5 1 218,1-2 1,-1-2 1073,-4 1 0,2-8 0,4-3 0,4 3 0,-1-1 0</inkml:trace>
  <inkml:trace contextRef="#ctx0" brushRef="#br0" timeOffset="271">18667 17545 8062,'8'-12'75,"3"0"38,-3 4 0,4-2 413,0 6-314,1-1 1,0 5 0,0 0-1,-1 0 1,1 0 541,0 0 1,0 2-700,-1 2-13,-4 3 0,1 6 1,-4 0-1,-2-1 1,-2 1-40,-1 0 0,-3 0 88,-5-1 1,-2 5-45,-12 0 32,1 0 1,-3-4 0,1 0 0,4 0 0,0-2 461,4-3 0,-2 4 221,4-4-671,-3-2 1,15 1 0,-2-4 53,6 1 0,10 0-172,8-4 0,3 0-465,1 0 1,7-4 0,0 0 0,2 0-2217,0-2 2708,0-1 0,8-9 0,5-4 0,5 0 0,-1-1 0</inkml:trace>
  <inkml:trace contextRef="#ctx0" brushRef="#br0" timeOffset="272">20172 17252 8062,'0'-13'-11,"0"1"0,0-1 0,2 2 121,2 2 1,9 2 0,9 4 0,7-1 0,6 1 0,6 2 90,6 1 0,1 0 1,0 0-1,-4 1-995,-4 3 1,-1-1 793,-9 6 0,-17-1 0,-9 5 0</inkml:trace>
  <inkml:trace contextRef="#ctx0" brushRef="#br0" timeOffset="273">20198 17405 8062,'-6'-13'1440,"5"1"0,-5 3-1291,6 1 0,6 5 107,2-1-174,9 2 0,9 2 0,8 0 0,4 0 0,4 2 1,5 0-1,3 3 219,1-3-2365,0 0 2064,0-2 0,-10-2 0,3-2 0,2 1 0,1-1 0</inkml:trace>
  <inkml:trace contextRef="#ctx0" brushRef="#br0" timeOffset="274">22340 17099 8062,'-6'-7'-58,"5"0"435,-4 3 0,5 2 1,5-3-1,5 0 0,5 0 1,6-2-63,4-3 0,0-2-222,1 0 1,-1-1 0,1 0 0,-1-1-70,1-3 1,-7 1-645,-2-5 540,-2 6 1,-4-8-1,-3 4 1,-5 1 0,-6 0-1,-7 2 1,-5 3 96,-6 5 0,-5 2 0,-5 6 1,-6 1 148,-4 4 1,-1 3-1,2 9 1,-1 6 211,-2 5 1,2 1 0,7 3 0,6 1 90,5-1 0,6 1-244,9 1-184,2 3 0,9-10 0,5 1 0,11-5 0,6-6 0,6-2 0,2-1-302,2-1 1,2 1-208,2-9 1,3-1 0,1-4-1,-2 0-33,-2 0 0,-5 0-195,0 0 0,-5-2-1663,0-2 2359,4-3 0,-12-28 0,3-6 0</inkml:trace>
  <inkml:trace contextRef="#ctx0" brushRef="#br0" timeOffset="275">22812 17112 8062,'0'-13'287,"0"0"614,0 1-121,5-1 533,-3 0-892,3 6 1,-5 7 207,0 9-543,0 8 1,0 2-1,-1 7 1,-2-1 0,-1 1-54,1-1 0,2 1-288,1-1 0,0 5 163,0 0-306,0 0 0,0-9 0,0 0 0,1 0 0,3-1-2198,5-3 2596,2-3 0,41-29 0,11-8 0</inkml:trace>
  <inkml:trace contextRef="#ctx0" brushRef="#br0" timeOffset="276">23322 16908 8062,'0'-21'233,"0"-1"0,-2 1 291,-2 8 0,3 5-408,-4-1 1,2 9 0,1 3 345,-3 8 0,0 11-104,0-1 1,4 7-1,-3 2 1,1 0 58,-1 1 0,2-4-857,-2 3 249,3 2 1,1-5-1,0 3 1,0-5 0,0-2-2294,0-2 2002,0-5 0,0 2 0,1-5 482,3 0 0,9-40 0,7-10 0</inkml:trace>
  <inkml:trace contextRef="#ctx0" brushRef="#br0" timeOffset="277">23067 17112 8062,'-6'-17'0,"-3"0"0,-1 0-75,2 4-145,2 0 1,12 6 1429,2 3-995,4 3 0,6 1 1,5 0-1,5 0 1,6 0-309,3 0 0,7 0-83,3 0 0,-3 0 0,0 0 176,0 0 0,18 5 0,-26-1 0,0-1 0</inkml:trace>
  <inkml:trace contextRef="#ctx0" brushRef="#br0" timeOffset="278">23653 17048 8062,'0'-13'1139,"0"5"-462,0-1-612,0 7 1,2-4 297,2 6-290,3-6 0,7 5 0,3-3 0,4 1 0,3-2-105,2-3 0,-1 1 0,1-2 0,-1-1-38,1-1 0,-6-6 35,-3 0 1,-5 0 0,-3 3 0,-5-2 125,-2-1 1,-2 0-4,0 5 0,-7-1 395,-6 0-383,-6 6 0,-2 1 0,0 6 0,-2 0 0,-2 2 330,-5 2 0,3 7-102,-3 6-253,9 6 0,-2-3 0,6 7 0,2 1 0,1 3-212,1 2 0,6-3 180,3 4 0,2-6 53,2 2-617,6 2 0,7-6 0,9 1 0,5-6 1,4-3 520,2-2 0,4-11 0,5-2 0,6 0 0,-1 0 0</inkml:trace>
  <inkml:trace contextRef="#ctx0" brushRef="#br0" timeOffset="279">24214 17278 8062,'6'-13'0,"-3"0"42,5 0 1,-4 6-4,5 3 1,-1 3-1,5 1 741,0 0 1,0 1-574,-1 3 0,0 3 0,-4 6 0,-3 1-173,-4 3 0,-1-1 23,0 5-44,-6-5 0,-2 6 1,-9-3-1,-3-1 1,-1 1 353,-1-4 0,3-1 6,-3-1 1,4-2-1,5-1 1123,0-1-1136,1-1 0,6-1 135,6-2-592,11-4 1,9-2 0,7-2 0,1-1 0,4-1-796,0 0 0,1 3-223,1-2 0,1 3 311,-5 1 804,5 0 0,15-6 0,9-1 0</inkml:trace>
  <inkml:trace contextRef="#ctx0" brushRef="#br0" timeOffset="280">25298 16984 8211,'0'-12'71,"-4"-1"0,-1 0 1,3 0 297,0 1 0,2-1 0,2 2 0,3 2 0,7 5 71,3 2 0,8-2-437,-2 0 1,3 0 0,2 4 0,-1 0-254,1 0 1,4 0 77,-1 0-100,7 0 0,-11 0 1,2 0-1,-6 0 0,-2 1-1929,-4 3 2201,-6-2 0,-49 20 0,-16 0 0</inkml:trace>
  <inkml:trace contextRef="#ctx0" brushRef="#br0" timeOffset="281">25285 17086 8211,'-8'0'265,"-1"0"1,5-4-111,-5 0 310,7 0-279,-4 4 0,12 0 1,2 0-1,3 0 1,4 0 78,2 0 0,7 0-494,5 0 1,7 0 0,-2 0 0,3 0-488,1 0 1,0 0-458,1 0 1173,-1 0 0,4-12 0,5-5 0,4 0 0,0-1 0</inkml:trace>
  <inkml:trace contextRef="#ctx0" brushRef="#br0" timeOffset="282">26203 16768 8211,'0'-13'-17,"0"0"1,-5 7 193,-4 6 0,-4 7 326,-4 10 0,2 3-52,-6 6-238,5-1 0,-7 5 0,6 1 0,3 0 0,3 1-63,2-4 1,6-1 0,1-2 0,4-1-38,7-2 1,9-5-188,8-9 0,1-2 0,8-6 1,3 0-196,4 0 0,-4-10 188,-4-3 1,0-8 2,4 0 64,0-3 1,-9-8 0,-5-2-1,-4-2 1,-6-3 159,-4 1 0,-5-4-77,-5-1 0,-7 6 273,-5 7-290,-13 4 1,-3 6 0,-5 4 0,1 6 0,-1 6-134,-2 3 1,2 6-191,-1 4 1,6 8 191,-2 4-869,3-3 0,7 11 948,3-4 0,32 26 0,7 3 0</inkml:trace>
  <inkml:trace contextRef="#ctx0" brushRef="#br0" timeOffset="283">28754 17099 8415,'0'-13'-78,"0"1"0,0-1 193,0 0 0,0 12 0,0 5 1,0 7 600,0 6-629,0 3 0,0 6 0,1-1 0,2 1 0,2-1 356,3 1-383,0-7 0,1 6 0,-1-6 0,2 1 1,1-3-1,2-4 0,0-5 1,0-3 1,1 0 0,3-2 0,4-6 4,3-8 0,7-13-11,3-10 5,14-3 1,1-8-1,-20 20 1,2-1-1,2-3 1,1-2-1,3-2 1,1 0-1,5-4 1,1 0-1,2-2 1,1 0-90,2-1 0,0-1 1,2 1-1,0 0 1,-4 2-1,-1 0 1,0 2-1,-1 0-21,-1 2 1,-2 0 0,-4 5 0,-3 2-4,-7 2 1,-1 3-1,15-11 1,-20 16-987,-5 3 577,-3 7 1,-8 1 71,-6 6 1,-2 6-1,-8 2 1,-4 5-398,-6 4 1,-5 3 294,-5 6 0,-3 0 492,-5 4 0,0-3 0,-2 13 0,-2-3 0,-5 2 0,-3 4 0</inkml:trace>
  <inkml:trace contextRef="#ctx0" brushRef="#br0" timeOffset="284">28664 17227 8415,'0'-13'-6,"-4"-4"0,0 0 109,1 1 0,2 9 0,1 9 439,0 9 1,0 3-261,0 7 1,4 5 109,0 4-313,6 5 0,-7-2 0,4 5 0,-1-1 0,-2-2 198,1-1-273,-3-6 0,9 8 0,-2-6 0,2-3 0,2-5 0,1-6 0,3-6 94,4-6 1,15-10-69,6-6 1,12-18-1,-23 9 1,0-2 0,5-3-1,1-2-2,4-3 1,3-2 0,4-1 0,1-1-435,4-3 1,1-1 0,2 0 0,1 0 493,0-1 0,1 0-81,-1 1 1,0 0-1,-16 10 1,0-1-1,-1 1 1,18-13 0,-1 0-1,-1 1 1,-1 0-1,-6 3 1,-1 0-80,-4 2 1,-3 2 0,-4 7 0,-1 0-507,-8 3 0,-1 2 551,17-14 1,-22 12-61,-13 11 1,-9 6 25,-13 7 1,-1 2-289,-3 2 1,-3 3 0,-7 7-1,-1 2-384,-2 1 1,5 4 1061,3-4 0,8 0-1345,1-4 1549,6 0-533,7-1 0,29-16 0,6-4 0</inkml:trace>
  <inkml:trace contextRef="#ctx0" brushRef="#br0" timeOffset="285">30832 16729 8035,'-13'-1'-107,"0"-2"1,1-1 0,-1 1 0,0 2 0,0 1 226,1 0 0,-1 0 1,0 0 801,0 0-579,1 0 0,-1 0 0,0 0 527,0 0 0,5 0-460,-1 0 1,8 0-86,1 0-229,11 0 0,11 0 0,9-2 0,10-1 0,11-2 0,13-2 0,-28 2 0,0 0 24,4-1 0,0 0 1,3 2-1,0 0-145,3 0 1,0-1-13,0 1 0,2 0 0,2-1 0,1 1 0,0 1 0,-2-1 0,0 1 0,-2-1 0,-5 1 0,-1 0 1,-5 1-1,-2-1 0,24 0-646,-10 2 1,-8 1 118,-11 0-139,-6-6 1,-18 4 98,-6-2 1,-3 3-1,-8-1 1,-4 0-155,1-3 0,0 1 758,1 4 0,-5-11 0,-2-3 0</inkml:trace>
  <inkml:trace contextRef="#ctx0" brushRef="#br0" timeOffset="286">32375 16398 8013,'-6'-7'607,"-1"1"-101,-6 6 0,1 1 1,-1 4-1,-1 5-12,-3 5 1,4 5-277,0 6 0,2-2 99,7-3-269,-1 3 0,5-4 1,2 4-1,2-3 1,4-4-398,4-3 0,6-2 108,3-4-72,4 3 1,4-9 0,1 1 0,0-6 0,0-6-208,-1-2 1,1-2 59,-4 1 375,-1-7 0,1-1 0,-2-5 1,-3-1-1,-4 2 191,-3 3 1,-3-2 583,-2 6 1,-3 0-76,-6 5 20,0 4 1,-2 0-1,-2 8 1,-5 7 170,-2 7 0,-3 6-506,-3 6 0,3 3 104,-3 1-366,3 5 1,-1-1 0,1 6 0,0 1 0,4-3-412,3-1 1,-1 3-157,3-6 1,1 1-979,4-1 922,0-8 0,0-3 0,1-6-620,4-2 0,-2-8-165,5-7 1370,-5-5 0,14-65 0,-10 28 0,0 1 0</inkml:trace>
  <inkml:trace contextRef="#ctx0" brushRef="#br0" timeOffset="287">32566 16054 8013,'-18'-33'0,"-2"-2"46,-6 5 0,-3 11 0,-1 11 0,0 8 393,-1 8 0,-2 8 108,-5 14 1,-6 4 4,-3 8 0,-2 5 0,23-19 1,1 1-1,0 1 0,0 2-62,1 0 1,1 3 0,3 3 0,2 1-677,2 0 1,2-1 0,2 2 0,0-1 247,3-1 1,1 1 14,-1 2 0,1 0 1,8 31-1,0 0 1,7-5-1,6-5 312,4-2 0,9-6-652,8-12 1,4-6-265,4-15 0,1-8 160,8-9 0,-3-3 0,7-3 0,-2-7 26,-2-8 1,1-8 277,3-9 0,2-6-854,-27 15 1,0-1 899,1-5 0,0 0 0,-4-1 0,-2-2 1,4-4-1,-1-2 0,0-1 0,-1-1 1,1-3-1,-2-1 51,0-1 0,-2-2 0,-3-2 1,-3 0-113,-1 4 1,-4 0-1,-4 1 1,-2 0 123,-1 3 1,-4 1 71,-4 3 0,-4 2 1,-15-19-1,-18 18 1,-7 16-1,-8 10 567,-6 8 0,-2 5-1316,-2 8 1,6 6-93,3 15 0,4 4 1,3 9 722,1 3 0,9 8 0,-5 2 0,1-1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3T01:20:44.408"/>
    </inkml:context>
    <inkml:brush xml:id="br0">
      <inkml:brushProperty name="width" value="0.09071" units="cm"/>
      <inkml:brushProperty name="height" value="0.09071" units="cm"/>
      <inkml:brushProperty name="color" value="#FF0000"/>
    </inkml:brush>
  </inkml:definitions>
  <inkml:trace contextRef="#ctx0" brushRef="#br0">1568 778 7946,'-5'-33'29,"-2"-4"0,-5 3 0,2-2 0,3-4 0,2-1 439,2-2 1,1 2 0,1 7-1,-2 4 645,-1 4-808,0 6 1,2 7-1,-1 12 1,-2 8 294,-2 10 0,4 8-424,-1 9-108,-4 0 1,7 21 0,-5 1 0,2 6 0,0 6 142,2-32 1,1 0-257,0 1 0,1 1 1,0 3-1,0 0 0,0 2 1,0-1-1,0 2 0,0-1 1,0 0-1,0-1 0,0-2 1,1-1-1,0-2 1,1 0-106,2 31 1,6-6 0,-1-6 0,0-11-240,0-8 0,1-8-23,-6-7-468,6-4 1,-10-11-1411,0-3 1527,-6-2 763,-6-8 0,-24-21 0,-9-10 0,-4-4 0,0-1 0</inkml:trace>
  <inkml:trace contextRef="#ctx0" brushRef="#br0" timeOffset="1">1148 1326 7985,'0'-13'0,"0"1"0,0-1 0,0-1 80,0-3 1,5 3-1,5-3 1,7 2 516,9 3 0,5-3-405,7-2 1,6 3-339,3-3-126,2 9 0,2-4 0,0 5 0,0 0 0,-1 2 272,-3-1 0,8 5 0,-3-5 0</inkml:trace>
  <inkml:trace contextRef="#ctx0" brushRef="#br0" timeOffset="2">1900 969 7985,'0'-18'402,"0"-4"1,0 4-251,0 1 0,0 3 275,0 1 47,6 0 1,-4 6 0,7 3 0,1 3 355,1 1 1,2 5-480,0 4-223,-1 8 1,1 1 0,0 6 0,-2 0 0,-1 3 50,-1 0 0,-2 4-332,1-1 1,-2 1-334,-6-1 1,0-4 0,0 0 0,0-4-905,0-4 1592,0-1-103,0-10 37,0-7 1,0-10-1,0-10 1,0-6 0,0-7 97,0-7 1,0 2-111,0-5 1,0 4-26,0 1 0,4 5 0,2 3 0,-1 5-268,1 3 1,4 5-2489,-1 9 1849,2 2 0,3 6 0,3 0 808,4 0 0,37 34 0,-24-12 0,0-1 0</inkml:trace>
  <inkml:trace contextRef="#ctx0" brushRef="#br0" timeOffset="3">2474 880 10563,'-5'13'871,"1"-1"1,0 2-719,4 3 1,0 3 0,0 6-1,0-1 59,0 1 1,6-1-341,2 1 1,-1-2 0,3-3 0,3-4-107,2-3 1,2-7 147,-4-2 28,0-4 0,4-11 1,0-4-1,-3-6 0,-4-7 54,-6-5 0,-2-1 0,-2-1 0,-2 0 23,-2 1 1,-4 2-641,-9 6 410,2-1 1,-3 6-1,5 3 1,0 5-1,1 3-691,-1 5 0,4 4 902,1 4 0,28 43 0,2 15 0</inkml:trace>
  <inkml:trace contextRef="#ctx0" brushRef="#br0" timeOffset="4">2780 1058 7985,'0'9'842,"0"-1"0,-5-3-74,1 3 0,0-4-10,4 5-405,0-6 0,0 4 1,1-4-189,4 1 0,-3 0 0,7-5 1,1-4-217,1-3 0,6-5 177,0-4-444,6-3 1,-8-4 0,7 2 0,0 0 0,1 1-30,-2 1 0,-2-1 1,-7 7-1,1 4 7,0 3 311,0 3 1,-6 9 0,-3 4 0,-3 3 209,-1 5 0,2 2-70,2 2 0,-2-1 35,2-3-60,-3-3 0,1 3 0,0-7 0,4-3 0,1-1 276,3-3 0,1-3-80,2-5 1,1-6 150,3-6-276,-2-6 0,4 8 0,-3-6 1,1-1-1,-1 2 244,-2 3 0,-1 3-343,-1 2 0,-3 4-721,-1 4 470,1 3 1,2 2 0,-1 3 0,-1 6 0,0 5-1041,3 2 1,5 5 1232,0-1 0,25-5 0,12-2 0,2 3 0,0-1 0</inkml:trace>
  <inkml:trace contextRef="#ctx0" brushRef="#br0" timeOffset="5">5088 727 7956,'-5'-26'130,"1"2"0,1 3 126,2 4 0,8 7 1,4 3-1,6 0-906,3 0 0,-9 3 714,2-5 1,-3 6 637,3-1 1,-5 3-311,1 1-272,-6 0 1,2 5 0,-5 4 0,-1 3-1,-3 4 1,-5 2 0,-4 2 607,-4 3 1,2 1 0,-6 3 0,-1 0-1113,3-2 1,-4 4 145,6-8 170,0-3 0,6 1 1,2-6-1,3-1 295,1 1-193,9-6 0,-3-1 0,15-8 0,4 0 0,7-4-228,4-1 1,-1-3 0,4-6-1,1-1-666,2 2 0,4 1 409,-3 1 0,2 0 0,-10 0 0,-3 1 451,-5-1 0,-20-17 0,-11-4 0</inkml:trace>
  <inkml:trace contextRef="#ctx0" brushRef="#br0" timeOffset="6">5202 548 7974,'-18'-18'0,"2"-5"71,-5-2 0,4-2 0,-3 10 1,2 1 812,2 2 1,-2 3-426,1 2 1,0 4 227,4 5-547,-5 5 1,-2 8 0,-4 8 0,1 5 0,2 3 132,-2 5 0,3 5-185,-1 3 0,6 4-113,-2 5 0,4 4 0,4 0 0,5-1-325,3-2 0,6 2 208,4-3 0,8 0 1,5-11-1,7-6-135,5-6 0,3-2 154,1-14 1,0-2 238,0-10 1,1-7 0,0-7-1,1-9 278,-2-5 0,3-13-182,-7-2 1,-4-5-892,-4-3 749,-1-5 1,-11-2 0,2-5 0,-6 2 0,-7 3-46,-6 2 0,-6 2 165,-8 7-311,-3 14 1,-5 6 0,1 13 0,0 4 0,1 3-1002,0 4 1,-2 8 612,8 3 1,0 9 0,4 6 508,0 5 0,2 3 0,3 3 0,2-2 0</inkml:trace>
  <inkml:trace contextRef="#ctx0" brushRef="#br0" timeOffset="7">5916 842 7987,'13'-2'0,"0"-2"0,-5 2 1345,1-2 1,-1 3-59,5 1-733,-6 0 0,3 1 0,-6 3 1,-1 6 560,-1 6-1105,-2-2 0,0 5 0,-2-5 1,-2 3-1,-6 3 0,-4 1 1,-4 0-493,-2 2 1,-2 5-1597,-3 2 1356,-1 0 0,1-5 0,1 1 722,3-1 0,-3-11 0,4-2 0</inkml:trace>
  <inkml:trace contextRef="#ctx0" brushRef="#br0" timeOffset="8">7332 523 7947,'0'-17'-2,"0"-2"1,0 1 0,1 0 0,2 2-315,1 2 621,6 1 1,-3 5 0,6 0-1,0 3 1,0 2 0,-1 3-1,1 4 1070,0 5-1400,0 2 0,-5 7 1,-1 4-1,-1 2 1,-3 1-1,-3 2 0,-5 2-189,-3 0 0,-3 5 0,-2-4 1,0-2-28,0-1 0,1-3 0,-1-2 1,1-5 316,4-3 0,-2-6 100,6 1 0,1-6 0,7 1 166,5-3 1,3-1 0,4 0 0,1 0 1,-1 0 0,-2 6-391,-1 2 55,-1-2 1,-3 5 0,-2-1 0,-1 5 0,-4 2 0,0-2-1,-4-1-105,-2-1 0,-3 0 73,-6 0 1,-4-1 15,0 1-186,-5-6 0,3 3 0,-3-6 0,0-1 0,0-1-794,-2-2 1,-2-2 449,1-2 538,-1-3 0,-16-51 0,18 23 0,1 0 0</inkml:trace>
  <inkml:trace contextRef="#ctx0" brushRef="#br0" timeOffset="9">7294 332 8006,'-6'-19'0,"-1"1"75,-6-4 0,0 5 0,1 8 0,-1 1 560,0 3 0,-5 1-128,-4 4 1,-2 7-1,-3 5 1,-1 8-17,-2 4 0,-4 12-314,5 2 1,-1 10-1,4 3 1,1 7-50,-1 5 1,14-29 0,2 1-157,1 1 0,1 0 0,-1 2 1,2-1-1,4 2 0,2-1 1,0-1-1,0 1-324,2-2 0,1 0 1,5 0-1,3-1 103,16 25 1,8-7 0,1-16-1,5-3-4,2-4 1,9-6 168,-4-7 0,5-6 126,-5-11 0,1-5 0,2-7 0,-2-6 38,0-8 1,-1-12 262,-9 0 0,-5-10-190,-3-3 1,-1-10 0,-15 27 0,-2-2 0,-2 1 0,-2 0-3,-1-2 1,-2 0 0,-2-3 0,-1 1-373,-1-2 0,-2 1 1,-1-5-1,-1 1 249,-1 1 0,-1 1 1,-4 0-1,-3 1 1,-1 6-1,-1 2 1,-17-25-158,-5 9 0,0 13 72,-3 15 0,1 8-414,0 13 0,1 7 0,2 8 1,2 9-728,2 8 0,8 6 615,10 5 0,6 4 583,7 8 0,-1-3 0,2 6 0,5 3 0,1 5 0</inkml:trace>
  <inkml:trace contextRef="#ctx0" brushRef="#br0" timeOffset="10">8390 1020 10022,'0'13'590,"-1"1"1,-4 2-371,-3 1 1,-3 5-301,-2 0 0,-6 6 1,-2 3-1,-3 0-1059,-1 0 1,-1 3 160,1-4 978,5 0 0,1-16 0,7-3 0</inkml:trace>
  <inkml:trace contextRef="#ctx0" brushRef="#br0" timeOffset="11">8926 701 7976,'-13'-7'0,"0"2"0,0 5 126,6 0 0,-4 1 0,3 3 1,-4 6-1,1 6 0,1 5 0,3 3 302,1 2 1,-2-1 0,3 2 0,3 1-451,0 2 0,4-2 0,2-5 0,3-3 5,0-2 0,9-5 0,-4-6 0,4-1-137,2-3 1,1-9 0,3-5 0,0-6 190,0-3 0,-2-1 1,0-6-1,-2-2 330,-2 0 0,2-3-25,-1 3-47,-5 7 0,-2-6 0,-6 11 1,-1 1 670,-2 2 1,-1 10-925,0 8 1,-1 9-125,-3 13-36,2 5 1,-8 1-1,5 8 1,-3 1-1,0 3-425,1 1 1,1-4 105,6 2 1,0-3-630,0-2 663,0-6 0,0-2 0,0-9 0,2-5-1734,2-6 2137,-3-4 0,16-57 0,-3-13 0</inkml:trace>
  <inkml:trace contextRef="#ctx0" brushRef="#br0" timeOffset="12">8926 548 7964,'-20'-5'0,"-4"-2"0,3-6 149,-4 6 0,0 1 0,1 6 0,1 0 0,2 3 406,-2 5 1,-2 7 0,-4 11 0,0 4 83,0 4 1,4 9-519,4 3-106,2 4 0,6 8 0,2 4 0,3 5 0,5 0-175,6-2 189,9-1 1,10-6 0,7-4 0,5-6 0,5-7-676,3-6 1,-1-9 0,7-9 0,3-5 169,3-3 1,3-5 448,-2-8 0,-2-9 138,2-8 1,-3-9 0,-2-5 0,-3-6 349,-5-6 0,-8-4 39,-4-4 0,-5-8-412,-3-5 1,-15 32 0,-2-1 0,-2 1 0,-1-1 0,-2 0 0,0-1 140,-2 0 0,-1 0 0,-2 1 0,-4 0-193,-2 3 0,-3 0 0,-19-27 150,-9 14 0,0 5 0,-3 9 0,3 8-440,5 6 1,0 11-177,7 4 1,0 9-162,5 8 0,-3 6 0,2 7 1,6 4-896,5 4 0,2 7 382,0 2 1104,6 11 0,-3-8 0,6 10 0,0-4 0</inkml:trace>
  <inkml:trace contextRef="#ctx0" brushRef="#br0" timeOffset="13">9959 956 7957,'4'-12'1000,"0"-1"1,2 1-515,-2 4 1,3-2 37,6 6 1,1-5-1,3 5 1,4 0-95,3-2 1,12 5-353,2-4 0,10 0 0,3 1 1,7 1-98,5 1 0,0-2 214,1 0-274,5-6 0,-8 7 0,2-4 1,-7 1-1,-7 2 0,-10 0 0,-8 0 5,-4 1 1,-7 1 83,-3 2 51,-8 0 0,-4-1-195,-5-3 0,-5 2 0,-5-2 0,-7 3 134,-9 1 0,-16-5 0,-9-2 0,-7 0 0,0 0 0</inkml:trace>
  <inkml:trace contextRef="#ctx0" brushRef="#br0" timeOffset="14">2729 2678 8033,'0'-13'31,"-2"-4"0,-1-1 1,-1-1-1,1 1 417,2 2 6,1 2 0,0 8 0,0 8 0,0 10 740,0 13-1064,0 0 0,-6 16 0,-1-3 0,-1 5 0,1 2 384,1 2-581,-4 5 1,9-11-1,-5 5 1,2-1-1,-1-2-984,3-4 931,0 2 1,2-15 0,0-1 0,0-6 34,0-5 1,0-13 296,0-5-141,0-11 0,-4-2 0,0-8 0,-1-3 0,1-3 254,0-4-309,0-8 1,4-2 0,0-6 0,0 0 0,1 0 73,3 0 0,-1-3 1,6 1-1,1 5 49,1 3 0,2 8-145,-1 7 0,1 5 120,0 4-263,0 8 0,-1 7 1,1 6-1,1 2 1,2 2-829,1 4 0,4 4 663,-4 0 1,2 3 58,-2 2 1,-3 2-1,1 7 255,-5-1 0,-21 35 0,-10 8 0</inkml:trace>
  <inkml:trace contextRef="#ctx0" brushRef="#br0" timeOffset="15">2741 2945 8092,'-8'-7'-507,"-1"3"838,7 3 1628,-4-5-1636,6 5 0,6-5-419,2 6 0,8 1 1,2 2-1,2 1-1861,3-1 1957,6 4 0,12-10 0,8-4 0,5 3 0,1 0 0</inkml:trace>
  <inkml:trace contextRef="#ctx0" brushRef="#br0" timeOffset="16">3226 2869 8904,'-1'-7'1952,"-4"3"-1544,4 2 0,-5 4-142,6 2 1,0 7 0,0 8 0,0 0 43,0 4 0,0 1-446,0 2 1,0 3 0,0 1 0,0 0-783,0 1 0,0-4 245,0 3-155,0-3 0,0-3 1,0-3 827,0-4 0,23-25 0,5-8 0</inkml:trace>
  <inkml:trace contextRef="#ctx0" brushRef="#br0" timeOffset="17">3685 2525 8092,'-6'-20'593,"5"1"829,-3 7-1090,2 5 1,2 2-1,0 10 10,0 3 1,0 9-170,0 4 0,-1 5 1,-2 5-1,-1 6 45,1 4 0,-3 1 56,2-3-253,0-1 1,4 2 0,0-1-1,0 0 1,1-7-263,3-4 262,4-8 0,4-1 0,1-8 1,0-2-1,0-5 203,-1-3-339,7-1 1,-4-4-1,7-2 1,-1-1-1,0-3-608,0-1 1,1-5 0,3 2 0,1 3-1307,-1 0 2029,1 5 0,5 0 0,1 6 0</inkml:trace>
  <inkml:trace contextRef="#ctx0" brushRef="#br0" timeOffset="18">1849 3647 8092,'-19'-6'13,"1"0"0,-3-2 1,5 2-1,5 2 990,2 0-771,7 0 1,-3 4 0,11 0 0,8 0 0,10 0 0,10 0 0,9 0 894,8 0-1091,11 0 1,-24-3 0,1 0 0,4-1 0,1-1 0,6-1 0,1 0-1,7-2 1,3 0 0,7-1 0,3 0 0,-20 2 0,0 1 0,1 0-515,3 0 1,0 0 0,1 0 0,2-1 0,2-1 0,-1 2 388,3 0 0,0 0 0,1 1 72,2-3 0,1 0 0,-1 1 0,-3 1 0,1 2 0,-1-2 0,0 0 0,1-1 0,-1 0 0,-2 1 0,1-1 0,-1 1 0,0-1 0,-1 1 0,1-1 0,-1-1 0,1 1 0,-1-1 0,-1 1 0,1-1 0,-2 0-160,-1 1 0,0 1 0,-2-2 137,-2 0 1,-2 0-1,0 0 1,16 1 0,-2 0-1,-4-2 1,-2 1 0,-5 1-1,-2 1 1,-4 1 0,-3 0-1,-5 2 1,-3-1 0,25-1 168,-13 2 1,-14 1 0,-8 1 209,-8-3 0,-11 2-568,-7-2 0,-7 3-350,-10 1 243,3 0 1,-14 5 0,1 4 0,-4 3 335,-5 5 0,-6 3 0,-4 6 0</inkml:trace>
  <inkml:trace contextRef="#ctx0" brushRef="#br0" timeOffset="19">2754 4157 8092,'-4'-30'0,"0"0"0,1 3 0,1 3 0,2 4 362,0 2 1,6 1 0,3 6-1,2 1 59,2 1 0,-1 6 0,1-1 0,0 3-211,0 1 1,-5 1-300,1 3 0,-5 4 0,3 6 0,-1 3-97,-3 4 0,-2-1 292,-1 1-216,0 0 1,0 5 0,0-2 0,0-3 0,0-2 0,0-2 0,0 0-787,0-2 1147,0-1-135,0-1 1,1-2 0,4-2 0,2-3 0,1-2 618,1 0-618,5 0 1,0 1 0,4-1-1,1 0 1,1 2-35,0 2 1,-2 4-1,-5 0 1,-2 1-230,-2 0 1,0 0 48,-4-1 1,-2 5 187,-8 0 1,-3 0 0,-9-4 0,-4 0 68,-4 0 0,0-5-74,-1 1 1,1-7-126,-1 3 0,2 0 1,3 0-1,4-3-1036,3 0 356,1-2 0,2-2 719,2-2 0,49-26 0,17-11 0</inkml:trace>
  <inkml:trace contextRef="#ctx0" brushRef="#br0" timeOffset="20">3634 4131 8092,'0'-8'0,"0"-1"0,-1 6 626,-4-1-351,4-3 0,-10 11 0,4 1 0,-2 6 908,1 6 1,-1 3-518,-4 5-565,1 6 0,-1-2 0,0 3 1,0 1-1,1-2 179,-1 0-572,0-1 0,5-9 1,0-1-1,3-1-471,2-4 692,2-6 1,1-5 0,0-8 0,1-6 0,3-6 0,5-5 0,2-5-71,2-3 0,4-5 123,0-9 1,4 4-28,-4-4 157,0 9 1,-4 3 0,0 5 0,-1 2 324,1 3 1,0 8-331,0 9 0,-5 10 1,-1 6-1,0 8 60,0 4 1,-2 3-19,3 3 0,-4 1 76,5 3-304,-6 3 0,7-9 0,-5 5 0,1-2 0,1-4-969,0-4 1,-3-1 664,5-5 1,-6 0-1056,1-4 0,3-6 1438,-6-1 0,5-34 0,-6-8 0</inkml:trace>
  <inkml:trace contextRef="#ctx0" brushRef="#br0" timeOffset="21">3379 4208 8092,'-6'-13'0,"1"0"0,-4 1 418,-2-1 0,9 0 1,0 2-1,6 1-440,9 1 1,5 6 0,9-2 0,4 1-220,7-1 1,2 0 349,7 0 0,0 4 1,5-3-1,2 2-109,1 2 0,-9-4 0,3-3 0,1 0 0,1 0 0</inkml:trace>
  <inkml:trace contextRef="#ctx0" brushRef="#br0" timeOffset="22">4297 3991 8092,'-11'-6'107,"1"-2"1,1-2 1724,-1 1-1650,5 4 1,-2 6 0,4 3 0,-3 6 0,1 6 0,-1 7 0,2 4 625,-2 2-687,4 1 0,-3 1 0,5 2 0,0 1 0,0 0 97,0 1-326,0-4 1,5 1-1,4-7 1,2-1-1,4-3 1,2-4-1,4-4-250,3-4 0,1-4 0,2-5 0,2 0-102,0 0 1,5-10 245,-4-2 81,6-10 1,-8 3 132,6-7 0,-16-4 0,-2-5 0,3-3 0,0 1 0</inkml:trace>
  <inkml:trace contextRef="#ctx0" brushRef="#br0" timeOffset="23">4195 4004 8092,'-4'-13'0,"0"0"0,-1 5-39,5-1 1,2 2-20,2-1 1,9 2 0,8 6 0,3-1-93,2-4 0,3 4-645,1-3 358,6 2 437,-4 2 0,29 0 0,6 0 0</inkml:trace>
  <inkml:trace contextRef="#ctx0" brushRef="#br0" timeOffset="24">4310 4131 8092,'-6'-7'-138,"5"-4"106,-5 9 1,8-7-1,2 4 298,4 2 1,14 2-372,3 1-79,9 0 1,0 0 0,9-1 183,3-4 0,14-7 0,9-5 0,-19 3 0,0 0 0,0 1 0</inkml:trace>
  <inkml:trace contextRef="#ctx0" brushRef="#br0" timeOffset="25">4986 3927 8092,'-9'-8'551,"1"-1"-11,5 6 1,-7-1 0,6 8-1,1 5 390,1 2 1,1 8-585,-3 2-255,2 9 0,-3 2 0,5 7 1,0-3-1,0 0 0,0-2 1,0 1-263,0 2 0,0 0 1,0-3-1,1-6-449,3-5 1,-2-5 262,2-5 0,-3-9 131,-1-8 172,0-3 0,0-18 1,0-1-1,0-7 1,0-3 51,0-3 0,2-5 0,1-4 0,2-3 26,2 0 0,-2-3-1,3 8 0,-1-3 69,2 3 1,2-1-1,-2 9 1,2 5 45,2 5 1,-1 9-165,1 7 0,4 5 15,0 7 0,2 1 1,-4 3-1,2 6-134,-1 6 0,1-1 34,-5 7 0,3-3-420,-11 3 312,0 2 1,-4-4 0,-1 5 0,-4 1-1,-4 0-377,-7 4 1,-4-3 355,-5 3 0,-1-3 159,1-2 0,3-3 1,3-4-1,0-2 989,4-5 699,-5-1 700,6-3-1825,1-1 1,13-1-242,8 4 1,4 2 0,0 2 0,3 1-193,2 3 0,-2-1-99,6 5 1,-1-4-659,1 4 438,9-5 1,-13 2 0,9-5-1,-2 0 1,0-2-1141,1-3 1,5-2 1409,0-6 0,5-17 0,-2-4 0</inkml:trace>
  <inkml:trace contextRef="#ctx0" brushRef="#br0" timeOffset="26">5496 3660 8092,'0'-26'0,"0"1"0,0 0 0,0 4 0,0 3 0,1 6 0,3 4 366,5 4 0,2 2-132,2 2 1,0 0 0,-1 2 0,1 2 586,0 4 0,-2 4-315,-2 1-543,2 5 0,-9-2 0,2 3 1,-4 1-1,-3 0 29,-1 3-45,-6-5 0,3 1 0,-5-7 0,2 1 0,3 0 1,0-2-1,2-1 216,-1-1 1,2-5 3,4 4-444,0-5 100,5 3 1,5-6 0,10 0-1,7-2 1,6 0-1135,6-3 1311,5-5 0,7-1 0,6-2 0,4-4 0,0 0 0</inkml:trace>
  <inkml:trace contextRef="#ctx0" brushRef="#br0" timeOffset="27">6937 2703 7980,'0'-13'94,"0"-4"1,0 0 509,0 2 1,0 9 0,0 10 0,-2 12 27,-2 7 1,2 6-772,-2 1 115,3 6 0,-1-2 0,0 7 0,-3 3 0,2 0 0,2-1 1,1-1-740,0-3 1,0-2-667,0-3 991,0 3 0,0-14 1,0 1 437,0-4 0,-17-37 0,-4-13 0</inkml:trace>
  <inkml:trace contextRef="#ctx0" brushRef="#br0" timeOffset="28">6682 2984 8024,'-6'-13'604,"4"0"605,-2 0-1227,3 6 0,1 0 0,1 4 0,5-2 0,8-1 1,10 0-1,9 4 498,4 0-588,6 2 1,4-4 0,7 0 0,1 1 0,-1 1 107,-1 2 0,-12-2 0,3-1 0,2-1 0,1 1 0</inkml:trace>
  <inkml:trace contextRef="#ctx0" brushRef="#br0" timeOffset="29">9091 2601 7995,'0'-14'140,"0"-2"1,-1-1 308,-3 2-194,2 6 1,-9 14-1,1 10 1,-4 8-1,-4 8 1,-4 6-1,-5 4 650,-5 1-872,-5 7 0,-3 0 0,-1 6 0,-3-2 0,0-5 21,0-5-20,8-4 1,0-6-1,8-6 1,4-9-1,5-9 214,5-7 1,7-9 0,3-4-198,2-5 0,2-2 164,0 1-279,0-3 0,8-5 0,3-1 0,4 1 0,2-1 0,2 1 0,1 1-157,0 2 0,-1 5 201,-2 9 0,-1-2 0,4 6 0,-2 2-20,-2 5 0,2 10-249,-1 8 114,0 3 0,2 2 1,0 1-1,3 1 0,-2 2-518,-2-2 1,5-2 167,-2-5 0,7 1 1,3-5 524,2-1 0,6-15 0,7-5 0,5 0 0,0 0 0</inkml:trace>
  <inkml:trace contextRef="#ctx0" brushRef="#br0" timeOffset="30">10099 2550 8062,'0'-13'0,"0"1"0,0-1 0,0 0 0,-6 6 0,-2 3 272,-4 2 0,0 4 0,-1 4 1,-1 6-1,-3 8 270,-5 4 0,-2 7 0,-1 3 1,1 3-343,2 1 1,-2 1-136,3-1 0,1-1 1,0-3-1,3-4-14,6-4 0,0-1-634,7-4 1,1-8 261,7-9 0,-1-4 268,5-4 0,1-8 0,4-8 0,1-2 41,3-5 1,1-7-35,3 0 0,2-4-48,-6-5 0,4 3 0,-2-2 0,-1 2 256,1 2 1,-2 7 103,-5 5-43,1 6 1,-2 11 0,-1 4-93,-1 10 1,-6 6-130,1 6 1,2 3 3,-2 5 1,4-4-1,-2 1 1,0 0-303,-1 2 1,5 2 19,-1-1 1,-2-3 83,1-1 0,-1-5 0,3 1 0,-1-3-106,1-2 0,-3-3 169,1-1 0,-3-5 140,3 2 161,-5-4 254,3-1 0,-8 0-35,-2 0 0,-3 0-191,-6 0 0,-5 0 1,-4 1-1,-2 2 60,-1 1 1,-5 6-140,0-1 0,1 1 14,3-2 0,1 4 0,0-4 0,3 2-1947,1-1-33,5 2 1845,-2-4 0,33-6 0,8-2 0</inkml:trace>
  <inkml:trace contextRef="#ctx0" brushRef="#br0" timeOffset="31">10405 2550 8062,'0'-20'0,"-4"6"285,-1 6-94,1-1 1,5 1-1,4 1 1,3 1-1,5 2 1099,4-2-1373,3 5 1,7-5-1,2 6 1,5 0-1,3 0-535,2 0 1,-5 0 0,0 0-1,0 0-214,-2 0 1,-5-1 831,-6-4 0,-28-2 0,-3-6 0</inkml:trace>
  <inkml:trace contextRef="#ctx0" brushRef="#br0" timeOffset="32">10736 2448 8062,'-12'0'0,"-1"0"0,4 0 1033,1 0-586,-1 0 1,-3 2 0,0 2 149,4 4 0,-2 4-357,6 0 1,-2 5-109,2 0 1,2 8-1,-2-1 1,3 5 47,1 4 0,0 0-224,0 1 1,0 2-445,0-2 0,0-2 1,1-3-1,2-3-731,1-5 1,6-3 178,-1-5 1040,2 0 0,24-46 0,6-11 0</inkml:trace>
  <inkml:trace contextRef="#ctx0" brushRef="#br0" timeOffset="33">11017 2282 8094,'0'-12'0,"-4"-5"1341,-1 0 141,-5 0-974,9 10 1,1 11 0,9 10 0,2 6-93,2 7 1,-5 4-216,1 7 0,-2 2 1,1 2-1,-4 4-263,-2-1 1,-2 9-247,0-3 1,-11 13-1274,-6-1 1069,-6 4 1,-8-5 0,-5-2 0,-3-5 0,-5-5-2625,-2-8 2761,5-5 0,-8-13 0,3-4 375,1-7 0,-6 2 0,6-6 0,1-4 0,0-2 0</inkml:trace>
  <inkml:trace contextRef="#ctx0" brushRef="#br0" timeOffset="34">9627 2423 8094,'-13'-20'0,"1"3"0,-1 4 142,0 5 0,6 3 41,3 10 1,-3 3-1,-2 11 1,-2 6 510,-2 8 0,0 8-505,0 1 1,5 11-1,1-2 1,1 2-155,3 4 0,5 1 66,6 6-84,1 0 0,19-2 0,-1-2 0,4-7 0,6-4-1197,4-7 936,5-2 0,5-15 170,0-8 0,-6-20 0,6-8 1,3-3-1,0 0 0</inkml:trace>
  <inkml:trace contextRef="#ctx0" brushRef="#br0" timeOffset="35">11680 2372 8094,'0'-13'301,"-1"0"1,-2 0 898,-2 1 0,1 3 284,4 1-1251,0 5 0,0 13 0,0 11 210,0 5 0,0 2-276,0 2 1,-4 1-1,0 4 1,1-1-26,1 2 1,2-5-51,0-1-96,0 2 1,6-6 0,1 1-1,2-6 1,-1-3-155,2-2 68,7-2 0,-1-3 0,5-2 0,2-5 0,2-3-526,5-1 1,2-4 0,7-1-1,-2-3-929,-3-1 0,2-3 1545,-2-1 0,15-5 0,3-2 0</inkml:trace>
  <inkml:trace contextRef="#ctx0" brushRef="#br0" timeOffset="36">13452 2257 8063,'-8'-17'351,"-1"0"1,1 1 0,-1 2 440,1 1 1,4 8 0,-4 5-1,1 8 39,0 8-796,4 4 0,-4 11 1,5 3-1,-3 3 0,2 2-251,2 4 1,1-3-1,0 3 1,0 1-386,0 3 0,1-3 39,4-1 0,-2-8 0,5-2 0,2-2 562,1-3 0,19-18 0,4-6 0</inkml:trace>
  <inkml:trace contextRef="#ctx0" brushRef="#br0" timeOffset="37">13197 2614 8520,'-7'-20'358,"3"3"1,4 7-1201,4 2 1,5 1 78,8-2 996,3 3 0,11 2 0,4-1 0,8-3 1,6 0-550,5 1 316,13-4 0,-14 4 0,4 1 0,10-4 0,-1 0 0</inkml:trace>
  <inkml:trace contextRef="#ctx0" brushRef="#br0" timeOffset="38">15225 1938 8063,'-7'-6'0,"-5"-3"0,4-4 404,2 3 1,-5 7-1,4 4 1,-2 8-1,2 7 465,1 3 0,1 4-225,1 7-619,2 2 0,-8 2 0,6 0 0,1 2 0,2-1 0,1 1 0,0-2-298,0 1 1,0-5-1,0-3 1,0-6-559,0-3 438,0-1 311,5-9 0,-3-4 0,2-8 1,-3-5-1,-1-2 344,0-2 0,0-5-144,0-4 1,0-6 0,-1-3-1,-2-2 80,-1-2 0,0-2-86,4-1 1,0-5 0,0 1 0,0 1 221,0 1 1,1 6 96,3 0 0,-1 1-214,6-1 0,-2 5 0,3 7 0,-2 5-189,2 3 1,1 1-11,2 1 1,0 5-391,0 2 69,5 4 0,-4 2 0,5 4 0,-2 2 0,0 1-959,-2 1 1,-1 1 299,-1 7 0,-1-2 251,-4 6-132,3-5 843,-9 8 0,-16 6 0,-6 5 0,-5 6 0,0 0 0</inkml:trace>
  <inkml:trace contextRef="#ctx0" brushRef="#br0" timeOffset="39">15199 2180 8063,'-13'-5'0,"5"3"393,-1-2 1,5 3-1,-3-1 1061,1-2-1176,2 3 1,6-5-1,3 6-889,8 0 1,5 1 9,8 4 0,5-3 601,3 7 0,2-2 0,5 0 0,3 3 0,-1 0 0</inkml:trace>
  <inkml:trace contextRef="#ctx0" brushRef="#br0" timeOffset="40">15658 2308 8063,'4'-13'101,"2"0"181,1 1 1,-3 3-253,5 1 615,-6 5 0,8-3 1,-2 6-1,2 0-298,2 0 1,-2 6 0,-1 2-1,-3 5-430,-1 4 1,-2-1-392,-4 5 401,0 0 0,-1 0 0,-4 1 1,-3 0-1,-4 1-455,0-2 550,-7 3 1,5-9-1,-4 2 1,1-3-1,0-2 157,1 1 1,6-6 0,3-1-1,0-2 587,0 0-976,4 1 58,-3-5 1,16 0-1,5 0 1,3-2-547,5-2 1,2 3-245,5-4 1,1 0-410,3 0 1351,9-4 0,-3-5 0,5-2 0,8-5 0,1 1 0</inkml:trace>
  <inkml:trace contextRef="#ctx0" brushRef="#br0" timeOffset="41">16411 1900 8056,'0'-26'0,"0"1"0,0-1 483,0 7 0,0 0 0,0 6 0,1 2 1550,3 3-1537,-2 2 0,3 7 230,-5 4-712,0 2 1,0 11-1,0 3 1,-1 5 0,-2 2 209,-1 2-298,-6 5 1,4-2-1,-4 4 1,3-2-1,2-1-98,2 2 107,1-5 0,2 0 0,0-7 1,0-1-1,0-2 53,0 2 0,6-9 0,4-1 0,5-4 195,7-1 0,0-3-69,0-5 1,6 0-140,-3 0 1,5-1 0,0-3 0,3-4-1937,-1 1 1,4-3 527,-7 6 1433,7-6 0,-4 3 0,7-6 0</inkml:trace>
  <inkml:trace contextRef="#ctx0" brushRef="#br0" timeOffset="42">14217 2984 8056,'-12'-5'-11,"-1"0"0,0-1 0,0-1 210,1 0 1,5 3 0,4-3 0,6 1 0,6 3 716,7 2 0,15 1-801,12 0 0,13-5 1,14 0-1,-29 2 1,3 0-23,4 0 0,3 0 0,6-1 1,2-1-2196,6 0 1,2 1 2072,-19 0 0,0 0 1,2 1-1,5 0 0,1 0 1,1 0-1,3 1 0,0-1 1,0 1-1,2 0 1,0-1-1,0 1 0,0 0 1,0 0-1,0-1 0,-1 0 1,1 0-1,0-1 1,0 0-1,1 1 0,-1-1-127,1 0 0,1-1 0,-1 1 0,1 0 0,1 0 0,-1-1 1,-2 1-1,1-1 0,-1 0 0,-3 0 0,0 0 0,0-1 23,-2 1 0,0-1 1,-1 0-1,-4 1 0,-1-1 1,-1 0-1,22 0 0,-1 0 1,-7-1-1,-2 1-18,-7 0 0,-2-1 0,-6 2 0,-2-1 0,21-4 0,-12 1 472,-13 0 1,-10-1-138,-9 1 78,-10-2 1,-6 8 0,-6-6 0,0 0 783,0-3-502,-6 5 1,-5 1 0,-7 6 0,-2 0 0,-4 2-1102,-5 2 0,-3 3 557,-6 6 0,5 5 0,2 2 0</inkml:trace>
  <inkml:trace contextRef="#ctx0" brushRef="#br0" timeOffset="43">15416 3596 8046,'-13'-4'0,"0"-2"-115,1-1 0,-1-2 2297,0-3-1488,6 4 1,0 3-306,3 5 0,1 10-325,-6 2 18,1 10 0,-5-1 0,-1 9 0,-2 2 0,-2 2 0,0 0 0,-1 0-139,4-1 0,-4 2 0,2-5 0,2-3-192,0-4 0,7-5 180,-1-5 114,7-6 0,-3-4 0,11-10 0,5-8-1,5-3 1,7-3-101,-2-5 0,3-3 1,3-3-1,1 0-96,2-4 0,0 5 131,-5 1 1,-4 4 17,1 0 0,-7 6 1,2 5 41,-3 5 0,-2 5-16,-4 10 1,2 3-8,-6 9 21,1 3 1,-5 7 0,1 1-1,2 2 1,1 0-227,-1 1 1,-2-6 49,-1 1 1,5-1-146,-1-3 1,4-4 0,-3 1 0,-1-4-1352,2-2 1021,1 2 0,5-9-89,1 3 703,0-4 0,-6-27 0,-1-7 0</inkml:trace>
  <inkml:trace contextRef="#ctx0" brushRef="#br0" timeOffset="44">15135 3609 8043,'-5'-13'0,"3"0"322,-2 0 0,3 1 0,4-1-526,5 0 1,8 6 49,13 3 1,4-2-1,7 2 1,4 0 226,7-2 0,4 4-333,4-2 0,2 3 0,-7 1 260,-4 0 0,12-6 0,-3-1 0</inkml:trace>
  <inkml:trace contextRef="#ctx0" brushRef="#br0" timeOffset="45">16219 3481 8008,'0'-20'7,"0"3"1,0 3 1059,0 1 1,0 5-142,0-1-821,0 6 1,-4-1 0,0 8 0,1 5 232,2 2-244,-5 8 1,3 1-1,-4 5 1,0 2 0,1 1-70,1 2-58,0 5 0,1-6 1,0 3-1,1 0 0,2-4 1,1 0-1,0-1-83,0-1 0,7 1 171,5-10-207,1 0 0,7-6 0,-3-3 0,4-3 0,5-4 0,2-1 0,3-1-994,2-4 1,-1-3 668,2-9 1,2 0 476,-6-9 0,-7-5 0,0-6 0,1-7 0,-1 1 0</inkml:trace>
  <inkml:trace contextRef="#ctx0" brushRef="#br0" timeOffset="46">16207 3532 8003,'-13'-13'0,"0"1"63,0-1 0,6 4 0,2 2 0,0 0 501,1 0-161,0 4 1,9-2 0,4 5 0,4 0-360,4 0 1,4-2-988,9-2 540,-3 2 0,9-3 0,-3 5 403,0 0 0,3 0 0,-3 0 0</inkml:trace>
  <inkml:trace contextRef="#ctx0" brushRef="#br0" timeOffset="47">16143 3609 8003,'-2'-8'-168,"-2"4"1231,3-3-858,-5 6 0,12-5 0,2 6 0,5 0-287,4 0 0,3 0-313,5 0 1,6 0 0,3 0 394,3 0 0,8-5 0,5-1 0,5-1 0,-1 0 0</inkml:trace>
  <inkml:trace contextRef="#ctx0" brushRef="#br0" timeOffset="48">16768 3468 8286,'0'-7'598,"0"2"1,0 7 172,0 7 0,0 1-537,0 11 1,0 5 0,0 5 0,-2 1-73,-2 4 0,2 1-305,-2 1 202,3 0 1,1-1 0,0-3 0,-2-4 0,0-5-612,-3-4 326,1-2 1,4-14 0,0-5 0,0-9 262,0-11 0,0-3 0,0-12 0,0-4-2,0-2 0,6-7-20,2 1 1,4-2 0,0-2 0,1 0-89,0 0 1,1 1 45,3 3 1,-3 9-26,3 8 18,-3 4 1,3 7 0,0 6-1,0 8 1,0 3-116,0 2 1,0 6-24,-4 2 1,-2 8 0,-2 1 0,-5 0-180,-2 1 0,-2-2 5,0 5 1,-6 1-112,-3 3 292,-8 1 0,2-1 0,-6 1 1,-2-1-1,-1-1 41,-2-3 1,2 2 279,3-6 0,3-1 1232,5-8-846,0 3 1,6-8-71,3 6 0,8-5 0,4 3 0,4 0 190,1 0 0,4 3-540,0 7 1,5-1-140,0 5 0,0-5 0,1 2 0,-2-1-27,2 0 0,1 4-298,1-4 0,-3 0-954,-1-4 616,-6 0 1,10-6 0,-6-3 679,1-2 0,4-14 0,-4-2 0</inkml:trace>
  <inkml:trace contextRef="#ctx0" brushRef="#br0" timeOffset="49">17431 3162 8003,'0'-13'0,"0"-4"0,0 0 198,0 6 0,0 0 1156,0 2-1236,5 4 1,-3 0 0,2 10 0,-3 3-114,-1 3 0,0 6 0,0 2 0,-1-1 16,-3 1 0,-3 2 43,-6-4 51,6 6 0,-3-9 1,4 3-1,1-3 0,-1-1 214,3 0 0,2-1 0,2 0-160,3-4 1,6 2-195,11-6 1,2 1 0,13-5 0,2 0-578,3 0 1,10 0 24,-4 0 0,5-5 577,-5 1 0,-10-8 0,4-3 0,2 1 0,0 0 0</inkml:trace>
  <inkml:trace contextRef="#ctx0" brushRef="#br0" timeOffset="50">20032 2104 8035,'0'-19'115,"4"4"1,0-5 0,-1 2 1367,-1 2-1283,-2 8 0,-2 5 1,-2 10-1,-6 8 0,-6 7 1,-5 6 343,-3 3 0,-7 7-416,-3 5-107,-3 5 1,-3-7 0,-1 6 0,-3 1 0,-1 0 0,0-1-1,2-6-228,5-5 1,8-7 0,2-9-4,5-7 0,6-7 282,9-11 0,2-3 0,6-8 0,1-2-70,4-2 1,-2 3 0,5-6 0,3-2-39,5-4 0,0 1-241,5 7 295,-6-3 1,9 10 0,-4-2-1,2 5 1,-3 4 0,1 1 0,-1 5 105,-1 3 0,3 11-110,-4 8-83,0 3 0,0 2 1,0 1-1,-1 1 0,-2 3-266,-1 2 1,0-5 29,-1 2 1,1-7 0,0-3 0,0-2-491,-1-2 1,5-8 794,0-4 0,12-42 0,-2-12 0</inkml:trace>
  <inkml:trace contextRef="#ctx0" brushRef="#br0" timeOffset="51">18349 2525 8035,'-13'-6'275,"0"-2"-13,0-4 0,8 4 1,6 1-1,9 1 932,6 3 0,11 0-732,-2-1-486,9 3 0,3-6 0,7 4 0,1-2 0,2 1 0,0 0 1,-2 0-536,-1 1 0,3 0 0,-5 0 0,-4-1-296,-6 1 855,-3 2 0,-54-22 0,-6-5 0</inkml:trace>
  <inkml:trace contextRef="#ctx0" brushRef="#br0" timeOffset="52">18667 2244 8072,'-8'-11'0,"-1"2"0,2-2 1019,-1 3 0,1 2-526,3 2 0,2 8 1,-2 6-1,2 5-258,2 7 1,0 6-1,0 3 1,0 2-400,0 2 0,0 2 0,0 1 0,0 0-542,0 1 1,2 2 0,1 0 0,2-3 705,2-1 0,25 3 0,9-8 0</inkml:trace>
  <inkml:trace contextRef="#ctx0" brushRef="#br0" timeOffset="53">20924 2155 8072,'0'-13'141,"0"0"1,0 1 1503,0-1 25,0 0-1647,-5 12 0,-2 4 0,-6 12 0,0 5 0,-1 3 69,-3 4 0,-3 7 0,-5 0 0,-1 2 95,1 3 1,3-2-526,1-3 166,6 2 1,-4-9 0,6 2 0,2-7-470,3-5 652,2-8 0,7-5 0,4-8 0,3-6 0,3-6 1,4-6-1,0-5 4,2-3 1,6-5-177,-2 1 109,3-9 0,2 2 0,-1-4 0,1 1 1,-1 3 80,1 1 0,-7 3 1,-2 4-1,-2 8 295,-3 7-128,-5 9 0,-1 5-189,-6 8 1,4 9 0,1 8-1,-1 5-51,2 3 0,-4 0-27,7 5 0,-2-2-432,1 2 353,4 3 1,-7-9-1,5 5 1,-1 0-1,-1-2-342,-1 0 1,3-7-159,-5-7 475,5 3 1,-8-6 52,7 3 279,-6-8 0,1-4 38,-8-5 1,-8 0 0,-6 0 0,-2 0 172,-3 0 1,-5 0-182,-2 0 1,1 0-145,3 0 0,-4 4 0,1 1 0,0-1 39,2 2 0,8-5-1058,2 3 589,2-2-1332,8-2 1719,2 0 0,56-23 0,12-5 0</inkml:trace>
  <inkml:trace contextRef="#ctx0" brushRef="#br0" timeOffset="54">21269 2193 8063,'0'-13'0,"0"5"127,0-1 37,0 1 0,1-5 1,5 0-1,5 2 808,5 3-927,6-4 0,4 11 0,8-3 1,3 2-1,1 2-435,0 0 45,0 0 1,-4 0 0,-1 0 0,-3 0 0,-6 0 0,-6 0 344,-4 0 0,-6 2 0,-4 2 0,-3-3 0,-6 5 0,-4-6 0,-2 0 0,-2 0 0,0 0 0,0 0 0,1 0 0,3 0 0,1 0 0,-1 0 240,-4 0 1,5 0 566,-1 0 0,7 6-388,-3 2 1,0 3 0,0 2-1,3 0 80,0 0 0,2 5-328,0 3 0,0 3-190,0 2 0,0 1 0,0 3 0,0 2-67,0 1 0,0-1-682,0-2 1,2-3 161,2 3-53,-3-3 1,9-7-1,-4-3 1,1-5 658,3-3 0,24-49 0,7-17 0</inkml:trace>
  <inkml:trace contextRef="#ctx0" brushRef="#br0" timeOffset="55">21919 2015 8063,'0'-13'0,"-1"0"695,-4 0-8,4 1 1,-5-1-104,6 0 0,6 12 1,2 6-1,4 8-41,0 4 1,1 10-440,0-1 0,0 8 1,-1 1-1,0 6-122,-4 6 0,-2-2-268,-6 2 1,-7 4 0,-6 6 0,-8 1-367,-7 3 0,-11-5 302,17-28 1,-2 0 0,-27 23-135,23-28 0,0 0 0,-27 18 1,-2-11-1,6-9-244,2-5 0,5-9 728,1-3 0,-19-19 0,-12-8 0,21 7 0,1-1 0,-1 0 0</inkml:trace>
  <inkml:trace contextRef="#ctx0" brushRef="#br0" timeOffset="56">20491 1900 8058,'-6'-19'0,"-2"0"7,-4-1 0,1 4 0,1 12-298,2 8 0,-2 13 400,-7 9 0,3 6 0,-5 11 0,2 4 876,0 2 1,0 8-390,4 2-597,1 9 1,0-1 0,8-31 0,0 0 0,1 1 0,2 0 0,0 0 0,2 0-514,0-1 1,2 0 344,10 33 0,6-12 1,8-6-1,3-9 1,4-8-1,4-7 1,5-7-1860,4-6 2028,2-4 0,-4-19 0,8-9 0,2 0 0,5-1 0,-1 0 0,1 0 0</inkml:trace>
  <inkml:trace contextRef="#ctx0" brushRef="#br0" timeOffset="57">22684 1989 8058,'0'-18'242,"0"-2"0,0-4 0,0 3 1210,0 4-1015,0 8-234,0 3 0,0 8 1,0 2-1,0 6 588,0 6-565,0 3 1,-1 13-1,-2 2 1,-3 2 0,0 3-1,-1 0 1,2 2-67,-1 2 0,-2-1 1,3-3-1,2-2-182,2-3 1,1-3 0,1-6 0,4 1-51,3-1 1,4-6 0,2-5 0,3-6-84,4-2 0,3-2 0,3-4 1,1-1-532,2-3 1,5-4-403,-1-4 725,3-1 1,-4 4 0,-3 2 0,-3 0 362,-2 0 0,18-7 0,3-6 0</inkml:trace>
  <inkml:trace contextRef="#ctx0" brushRef="#br0" timeOffset="58">24405 2180 8055,'0'-12'26,"0"-1"0,0 0 0,2 2 166,2 2 0,5-1 0,8 6 0,4 1 0,3 2 0,3 1-16,3 0 1,2 0-285,6 0-769,-5 6 1,-2-4 876,-5 7 0,-18 22 0,-4 10 0</inkml:trace>
  <inkml:trace contextRef="#ctx0" brushRef="#br0" timeOffset="59">24354 2423 8067,'-4'-9'3,"0"1"1,0 3 4,4-3 1,0 4 0,1-3 0,3 1 422,5 3 0,8-3 1,6 2-1,6 1-588,10 2 0,10 1 0,12 0 0,4 0-640,3 0 0,2 0 797,-2 0 0,-23-11 0,7-6 0,1 0 0,5-2 0,1 0 0,-1 0 0</inkml:trace>
  <inkml:trace contextRef="#ctx0" brushRef="#br0" timeOffset="60">25668 2091 8067,'-9'-7'510,"1"3"778,-2 2-1223,-1 2 40,-2 0 1,0 6 0,0 3 0,1 3 0,0 4 0,2 2 0,2 2 107,-2 3 1,4 1-1,2 0 1,3-1-106,1-2 1,5-1-1,4 2 1,3-2-31,5-1 1,5-4 0,6-5 0,3-3 40,2-1 0,5-2 0,5-5 0,-2-3 91,-2-5 0,0-4 0,-1-4 1,-1-5 111,-3-7 1,-7 1-1,-8-6 1,-2-1 31,-5-2 1,-5 0 0,-9 1-1,-3 4-8,-8 1 1,-5 2 18,-8 8-823,1 3 0,-7 11 0,-3 2 0,-6 4 0,-4 1-581,-1 0 1,2 7-1,6 6 1,0 7 1038,0 4 0,13 3 0,0 5 0,-1 2 0,0 0 0</inkml:trace>
  <inkml:trace contextRef="#ctx0" brushRef="#br0" timeOffset="61">7587 5980 8048,'-6'-13'100,"3"-4"1,-4 0 0,0 2 0,2 1 1052,-1 1-853,2 6 1,2 3 0,-1 9 0,-1 8 0,1 7-1,0 5 118,-1 5 1,3 7 0,-3 7 0,2 1-116,2 3 1,0 2-488,0 1 173,0 0 0,0-4 0,0 0 0,0-2 0,2-3-15,2-3-229,-3-10 1,9-2 0,-6-7-61,-1-1 0,-1-14 264,-2-9 36,0-6 1,-2-4 0,-1-5 0,-2-5 0,-1-5 31,0-4 24,2-1 1,4-6 0,0-2-1,0-5 1,0-3 91,0-1 0,0 0 0,0 0 0,2 0 132,2 0 0,3 2-145,6 2 0,-1 9-53,1 8 1,0 5-1,1 3 1,2 7-187,1 5 0,4 4-116,-4 6 1,4 6-193,-4 2 0,4 8 0,-4 2 1,-1 2-849,-2 3 1,-3 1 1274,-2 1 0,-19 11 0,-8 5 0,-4 4 0,1-1 0</inkml:trace>
  <inkml:trace contextRef="#ctx0" brushRef="#br0" timeOffset="62">7523 6324 8048,'-17'-4'0,"0"0"0,0 0 442,4 4 19,6 0 1,3 1 0,8 2 452,5 1 0,8 0-1118,4-4 1,9 5-1,2-1 1,2 0-564,0 2 0,0-5 767,5 4 0,3-7 0,5-1 0,4 0 0,0-1 0</inkml:trace>
  <inkml:trace contextRef="#ctx0" brushRef="#br0" timeOffset="63">8122 6337 8048,'-4'-8'1570,"0"-1"-1020,-6 6 0,9-1 54,-4 8 0,4 5 0,1 8 1,-2 6 45,-2 5 1,3 0-534,-3 6-230,2 0 1,2 5 0,0-1 0,0 0 0,2-1 0,0-2 0,3-4-1543,-3-4 0,6 2 920,0-8 735,3-8 0,30-30 0,8-19 0</inkml:trace>
  <inkml:trace contextRef="#ctx0" brushRef="#br0" timeOffset="64">8620 6044 8048,'-6'-18'0,"-2"-4"1361,-4 4-67,5 5 1,1 9 0,6 10-566,0 6 0,0 4-566,0 9 0,0-1 1,0 9-1,0 0-181,0-1 1,0 2 72,0 4-569,6 6 1,-4-4 0,3 3-1,1-5 1,1-3-3104,0-1 3070,4-5 1,-5 0 546,3-7 0,13-32 0,-1-13 0</inkml:trace>
  <inkml:trace contextRef="#ctx0" brushRef="#br0" timeOffset="65">8479 6376 8048,'-5'-15'0,"-4"-2"270,-2 3 0,4-4 107,3 5 0,5 6 0,6 3 0,7 2 64,5 2 0,6-4-595,5 0 0,10-1 1,-2 5-1,3 0 154,3 0 0,4 0 0,6 0 0,7 0 0,0 0 0</inkml:trace>
  <inkml:trace contextRef="#ctx0" brushRef="#br0" timeOffset="66">9614 5980 8048,'0'-18'98,"0"-2"1,2-6 0,3 2 0,8 2 0,7 3 648,4 5 1,7-1 0,3 7 0,3 1 576,1 3-1162,-5 3 1,2 1-1,-5 1 1,-2 3 0,-4 5 619,-7 2-916,-5 2 1,-12 5 0,0 2 0,-3 1 0,-4 1 0,-7 0 0,-5 2-462,-3 2 1,-7-1 0,0 1-1,0-2 248,2-3 0,3-2 1,3-7-1,4 0 451,3-4 1,5 2 248,1-6 1,12 1 0,5-5-1,9-2 194,6-2 0,3 3-154,3-4-245,2 4 1,2 2 0,-1 4-1,-2 3 1,-3 3 14,-1 2 1,-3 4 0,-2 2 0,-7-1-15,-5 0 0,-4 4-164,-6-5 0,-2 4 103,-2-4 1,-9 0-1,-8-4 1,-3-2-259,-1-2 1,-5 1 45,0-6 0,-4 0-233,4-4 23,1 0 0,3 0 0,2 0 1,1 0-875,2 0 0,7-6 102,1-2 0,6 1 1106,7-2 0,27-12 0,14-6 0,2-4 0,-1 0 0</inkml:trace>
  <inkml:trace contextRef="#ctx0" brushRef="#br0" timeOffset="67">10443 5955 8048,'0'-19'0,"4"5"427,1-3 0,0 3-86,-1 1 179,-2 6 0,5-3 0,-4 7 0,1 5 0,-1 5 828,-2 4 1,4 8-716,-1 2-535,0 9 1,-4 2-1,0 6 1,0 2-1,0 1-17,0 2-139,0-1 1,0-4-1,0 1 1,1-1-1,2-1-939,2-3 1,-1-4 434,-4-9 1,1-3-785,3-5 885,-2-6 1,4-3-1,-6-9-100,0-8 0,0-1 320,0-7 0,-2-5-120,-2-4 216,2-5 0,-3 2 1,5-5-1,0-2 0,0-1-22,0-1 1,0-2 617,0 1 1,1-2-123,3-6 1,-1 6 0,4 2-1,0 5 871,1 4 0,-1 3-636,1 5 0,3 8 242,-2 5-721,2 0 1,4 12 0,2-3 0,2 4 0,3 4-528,-1 4 1,-1 8-434,1 1 0,2 4 331,-6-4-1332,0 6 1876,-10-3 0,-19 45 0,2-28 0,-1 1 0</inkml:trace>
  <inkml:trace contextRef="#ctx0" brushRef="#br0" timeOffset="68">10583 6273 8048,'-12'-7'821,"-1"-4"1238,0 4-1741,6 0 0,8 1 0,12 6 0,7 0-564,4 0 1,3 4-116,3 1 0,2 3 0,7-2 361,-1 1 0,23 18 0,-28-8 0,0 0 0</inkml:trace>
  <inkml:trace contextRef="#ctx0" brushRef="#br0" timeOffset="69">10928 6567 8048,'0'-13'582,"4"0"701,0 1-1023,6-1 0,-3 0 0,6 2 0,0 1 0,-1 3 0,1 1 0,0 3 979,0 2 1,-1 2-595,1 3-567,0 4 1,-5 4 0,1 2 0,-1 2-1,-1 2 1,-2 1 0,-4 1-259,-1 0 0,-6-1 0,-2 4 0,-5-3-87,-4-2 1,2 4-96,-7-5 388,7 5 1,-8-9 0,6 1 0,2-4 0,0-1 0,4-1 1269,3 1-1037,2-7 1,9 4 11,5-6-424,6 0 0,12 0 0,1-1 0,3-2 0,5-3-3601,6-1 2848,-1 4 0,9-4 906,-2 3 0,-2-4 0,5-3 0,4-2 0,0 0 0</inkml:trace>
  <inkml:trace contextRef="#ctx0" brushRef="#br0" timeOffset="70">12279 5967 7988,'0'-12'603,"-4"-1"1,1 2 0,5 1 41,5 1 1,10 6 0,4-1 0,3 3 242,1 1-948,1 0 0,5 0 0,3 0 0,3 0 1,0 1-925,-3 3 1,1-2 0,-4 3 983,2 1 0,-10 13 0,1 7 0</inkml:trace>
  <inkml:trace contextRef="#ctx0" brushRef="#br0" timeOffset="71">12292 6184 8028,'0'-8'222,"0"-1"0,6 6 288,2-1 1,11 3 0,6 1 0,8 0-54,3 0 0,4 0 0,3 1 0,3 2-1737,4 1 0,0 0 1280,-4-4 0,-5-4 0,2-3 0,1 0 0,0 0 0</inkml:trace>
  <inkml:trace contextRef="#ctx0" brushRef="#br0" timeOffset="72">14689 6044 8010,'-13'-6'442,"1"5"0,-1-5 375,0 1 0,12 3 0,6-2 1,10 2 459,6 2-1093,3 6 1,8-4 0,5 2 0,7-3 0,4-1 487,5 0-690,1 0 1,-3-4-1,0 0 1,1-1-1,1 1 1,-4 0-1,-8 1-684,-8 2 1,-12 1 455,-4 0 0,-10 0 0,-7 0 0,-7 0 35,-4 0 1,-6 0-1,0 0 1,1 0-196,2 0 1,1 0-1,0 0-855,1 0-104,5 0 1247,1 0 1,33-3-1,20 0 1,-1 0 0,0-1-1</inkml:trace>
  <inkml:trace contextRef="#ctx0" brushRef="#br0" timeOffset="73">17227 5521 8010,'0'-13'-154,"0"1"0,0-1 679,0 0 1,-6 2 0,-3 1 1022,-2 1-1314,-2 7 1,-5-4 0,-3 7 0,-3 5 0,-3 5 798,-3 5-856,-3 12 0,-2-4 0,-2 13 1,-1 4-1,2 3 398,5 4-515,-1-4 0,9 7 0,0-3 0,8 3 0,8-2 1,4-4-1,4-4-229,3-1 1,9-8 0,8-2 0,4-4 22,0-5 0,6-4-63,3-9 170,3 4 1,-3-11-1,-1 3 1,-1-4-1,-1-4 35,1-4 137,-3-4 1,-9-5-1,-3-1 1,-4-2-1,-5-3 205,-3-1 0,-4 0 0,-2 1 0,-4 4-64,-3 0 1,-9 1-290,-4 1 5,-3 3 1,-6 1 0,-1 7-1,-2 2 1,-2 0-914,-2 1 0,0 7-815,3 5 1253,3 2 1,5 2-1,2-1 1,2 3-1,3 0 485,5 2 0,32 6 0,18-3 0</inkml:trace>
  <inkml:trace contextRef="#ctx0" brushRef="#br0" timeOffset="74">18132 5725 7976,'0'-8'61,"0"-1"1,0-1 0,0-1 196,0-2 254,0 6 0,-1 1 0,-4 8 0,-3 2 1,-4 6 69,0 6 0,-2 5-232,-3 9-318,-3 2 1,-4 2 0,1 0-1,3 0 1,0 0 155,0 0-157,5-5 1,-4 2-1,8-7 1,1-3-189,2-4 137,5-8 14,3-9 1,7-9-1,6-7 1,-1-2 0,3-3-1,2-5 1,2-3-307,1-4 0,7-1 235,-6-4 1,6-1 0,-5 3 0,0 2 307,0 4 1,0 3 115,-5 1 1,-1 11 88,-8 2 0,2 16-157,-6 5 1,1 9-120,-5 9 1,0 4 0,0 1 0,1 1 35,3 4 0,-1-4-315,6 2 1,-5-5-120,4 1 0,1-1 0,4-2 1,-1-4-619,1-3 1,-4-3 434,-1-5 1,1-4-642,3-4 3,-4-3 1,1-2 1058,-4-3 0,-12-15 0,-8-8 0</inkml:trace>
  <inkml:trace contextRef="#ctx0" brushRef="#br0" timeOffset="75">17928 5712 7976,'-4'-21'0,"-1"0"0,-3 5 0,4-1 0,-1 3 85,5 1 1,2 6-1,2 3 1,5 3 595,2 1 1,7 0-774,4 0 0,2 0 1,1 1-1,2 3-857,3 5 0,1-2 258,3 1 691,3 1 0,7-7 0,7-3 0,7 1 0,0-1 0</inkml:trace>
  <inkml:trace contextRef="#ctx0" brushRef="#br0" timeOffset="76">20006 5483 7976,'7'-11'0,"3"2"-117,-5-8 0,-3 9 2172,-6 3-1549,-3 15 1,-11 0 0,-5 11 0,-4 4 0,-4 1-132,-2 4 0,-2 4 0,-6-3 0,-2 2-193,2 2 1,-3 6 66,2 2-281,-1-6 0,5-2 0,1-6 0,3-4 1,6-5-1,5-6-499,6-7 439,9-4 51,2-9 1,6-1-1,0-6 1,1-1-1,4-1-431,3-2 413,4-12 1,0 12 0,2-8 0,2 2 0,1 3-190,-1 3 340,3 3 1,-3 7-1,4 3 1,-2 2 0,-1 2 865,2 0-845,-5 12 1,9-2 0,-6 11 0,-2 3 0,-1 3 248,-1 3 0,4 4-45,0-5 0,-4 1-174,-5-4-229,1-1 1,4 1 0,-1-4-1,1-3 1,0-6-2774,0-2 2859,-1-5 0,24-46 0,5-17 0</inkml:trace>
  <inkml:trace contextRef="#ctx0" brushRef="#br0" timeOffset="77">20822 5368 7971,'-1'-8'107,"-2"-1"0,-1-1 0,0 0 448,-2 2 1,3 4 0,-4 9 0,0 8 158,0 7 1,0 4-332,-2 1-228,-2 7 0,2-4 0,-6 6 0,-2 1 0,3 2 330,4 1-443,-2 1 0,11-5 0,-3-2 0,2-1 0,2-2-193,0-2 126,6-7 0,5-2 0,8-5 0,1-2 0,2-2 0,2-5 0,2-3-445,-1-1 0,5 0 0,0-1 0,-2-3-633,-1-5 1,0-2 601,3-2 0,-3-1 1,1-2 500,-5-1 0,1-22 0,-4-3 0</inkml:trace>
  <inkml:trace contextRef="#ctx0" brushRef="#br0" timeOffset="78">20746 5457 7971,'-9'-18'0,"1"-3"0,1 2 146,-2 2 0,4 3-78,5 1 1,5 6 0,5 3 0,6 3 256,5 1 1,7 0-628,2 0 75,6 0 1,-4 0-1,6 0 1,2 1 226,3 3 0,-4 15 0,5 8 0</inkml:trace>
  <inkml:trace contextRef="#ctx0" brushRef="#br0" timeOffset="79">20746 5572 7971,'-13'-4'805,"0"0"0,1-5 291,-1 5-1224,6 0 100,1 4 1,8 0 0,2 0 0,6 0 299,5 0-284,5 0 1,7 4 0,1 2 0,4-1 0,0 2 0,4-1 0,2 1 11,4 0 0,4-7 0,5-3 0,6 3 0,0-1 0</inkml:trace>
  <inkml:trace contextRef="#ctx0" brushRef="#br0" timeOffset="80">21562 5457 7971,'0'-12'386,"0"-1"0,-1 4 1550,-4 1-1633,4 5 1,-9 3 0,4 10 0,-1 6 78,-3 5 1,3 3-33,-1 1-378,5 7 1,-7-5-1,6 4 1,1-2 0,1 3-1,1-1 1,-2-1-321,-1-6 0,0 0 1,4-6-268,0 2 527,0-4 1,0-5 253,0-11 1,0-10-47,0-7 1,0-7 0,0-2-1,0-6-46,0-5 1,4-3-85,0-2 0,6 1 1,-1-6-1,1 0 50,-2 2 0,3 1 36,-2 6 1,2 5-146,2 3 73,0 3 1,1 12 0,1 3 0,4 5 0,-1 6-88,1 4 0,2 5-176,-4 9 1,0-1-82,-4 5 78,-6 0 0,-2 5 1,-5-1-1,0 2 0,-2 2-312,-7 0 1,-1 5 331,-11-4 0,-5 4-43,-3-4 297,-1-6 0,4-1 1,1-6-1,-1-2 1,2-2 800,3-4 1,3-4 299,5-5-115,6 0-767,1 0 1,8 0 0,2 0-1,6 0 1,5 0 188,7 0 1,2 6-233,1 2 1,1 4-82,-1 0 1,1 1 0,-1 0 0,1 1-584,-1 3 0,1-3-263,-1 3 0,-1-3-1796,-2-1 2079,2 0 0,-10-5 0,3 0 1,-3-3 455,-1-2 0,-1-13 0,1-4 0</inkml:trace>
  <inkml:trace contextRef="#ctx0" brushRef="#br0" timeOffset="81">21983 5190 7971,'0'-30'515,"0"0"1,0 5-193,0 3 1,0 7-99,0-2 0,5 3 1,4 2-1,2 4 265,2 4 0,1 2-383,3 2 1,-3 2 157,3 2-363,-3 3 0,-2 10 1,-4 1-1,-3 2 1,-4 1-194,-1-1 1,-6 4 0,-2-2 0,-5 2 24,-4 1 1,1 1 287,-5-1 0,6-5 0,-2-3 1,4-3 650,4-1 1,-1 0-24,6-1-59,0-4-440,4-3 0,1-5 0,4 0 0,5 0 0,7-1-339,8-3 0,2 2-46,7-2 0,-4 2 127,4 2-594,0-5 1,0 3 0,-2-2 0,1 4 700,0 4 0,18-2 0,8 3 0</inkml:trace>
  <inkml:trace contextRef="#ctx0" brushRef="#br0" timeOffset="82">23793 5253 7971,'0'-19'327,"0"2"809,0 2-967,0 8 0,-1 2 0,-3 7 0,-3 6 0,-3 6 0,-2 4 1,-2 6 985,0 5-1130,-6 3 0,5 6 1,-5 1-1,0-1 1,2-1-1,-1-2 0,4-2-136,0-2 0,4-6 0,1-5 139,2-1 96,5-8 1,-1-7 0,6-9 0,4-7-69,1-3 0,2-12 1,3 0-1,1-4-33,0-5 0,4-1 0,1-1 0,1 0-114,-1 0 0,3-3-81,-4 2 189,0 4 0,-4 11 0,0 3 0,0 4-130,-1 2 78,1 8 0,-2 9 1,-1 10-1,-1 8 0,1 4-197,1 2 98,2-1 0,-5 2 0,1 2 0,1 0 0,1 0-209,2-2 1,0-3 115,-1-3 0,0 2 13,-4-6 24,4 5 1,-7-7-1,5 2-267,-1-3 452,-7-2 0,4-3 458,-6-1-343,-6-5 1,-1 4-1,-7-4 1,-1 3-1,-4 0 472,-1-1 1,-1 1-257,-4-2 1,1-2 91,2 2-402,-2 3 0,4-6 0,-5 4 1,-1-4-1,2-1-372,3 0 0,3 0-1032,5 0 166,0 0 642,0 0 580,6 0 0,27-18 0,17-9 0,2-2 0,0 1 0</inkml:trace>
  <inkml:trace contextRef="#ctx0" brushRef="#br0" timeOffset="83">24316 5304 7971,'0'-17'1356,"0"0"0,0-1-1801,0 1 1,2 3 318,2-3 1,3 8 0,6 5 0,1 3 459,3 1 1,-2 0-657,7 0 1,3 1-1,5 2 1,0 3-608,1 1 0,-4 0 292,3 1 637,-4 4 0,-6-5 0,-1 5 0</inkml:trace>
  <inkml:trace contextRef="#ctx0" brushRef="#br0" timeOffset="84">24495 5253 7990,'-7'-5'0,"-5"3"616,4-2 0,1 3 357,-2 1 1,2 5-432,-1 4 0,1 6-285,2 2 0,4 10 0,-3-1 0,2 2-201,2 3 0,0-2 11,0 5 1,0-2-193,0 2-274,6-3 1,-3-1 0,5-1 0,1-4 0,-1-4-1329,1-2 0,-1-4 1727,5-6 0,17-26 0,4-12 0</inkml:trace>
  <inkml:trace contextRef="#ctx0" brushRef="#br0" timeOffset="85">24801 5177 7990,'0'-19'980,"0"-2"0,0 1-98,0-1 256,0 6 1,1-2-586,3 8 1,3 9-388,6 9 1,0 3-1,1 7 1,2 6 116,1 8 0,0 5-309,-5 5-95,1 2 0,-1 7 0,-4 2 0,-4 3 0,-5 0 0,-8 1 0,-8 0-857,-5 3 1,-11 0 398,-5-2 1,0-7 0,-6-8 0,1-3-298,1-4 0,-6-8 536,1-4 0,1-5 0,1-9 1,0-2 339,-1-5 0,-12-8 0,-7-3 0</inkml:trace>
  <inkml:trace contextRef="#ctx0" brushRef="#br0" timeOffset="86">23487 5075 7990,'-12'-20'438,"-1"2"436,0 5-963,0 6 0,1-3 1,-1 7-1,-1 6 0,-3 8 304,-5 9-57,-2 10 1,-3 5 0,-1 11 0,-2 6 0,3 6 238,5 7-410,3-1 1,12-24-1,2 1 1,-1-2 0,0 1-1,2 2 1,0 0 0,1-1-1,1 0-574,1-2 0,1 0 329,2 1 1,2-1 0,8 26 0,11 0 0,7-8 257,8-10 0,2-34 0,12-7 0,2-1 0,6 1 0,-1-1 0,1 1 0</inkml:trace>
  <inkml:trace contextRef="#ctx0" brushRef="#br0" timeOffset="87">27109 5853 7983,'-13'-6'-39,"4"-1"1,1-6 0,-2 2 0,0 1 178,2 1 0,3 7 1,10-3 798,3 4-822,15 1 1,5 1-1,16 2 1,10 1-1,11-1 1,-27-2-1,2 0 1,4-1-1,1 0 156,6 0 0,2 0 1,3 0-1,2 0-115,7 0 0,2 0-197,3 0 0,0 0 0,0 0 0,1 0 0,-1-1 0,0 0 0,-4 0 0,0-1 1,-4 0-1,-1 0 0,-3 1 0,0-1 0,-4 1 0,0 1 4,-4 0 1,-1 0 0,-3 0-1,-3 0 1,25 0 0,-10 0-75,-8 0 0,-13 0 0,-12 0-876,-6 0 314,-11 0 1,-8 0-1,-7 1-885,0 4 1556,1-4 0,1-1 0,-2-7 0</inkml:trace>
  <inkml:trace contextRef="#ctx0" brushRef="#br0" timeOffset="88">30016 5394 7983,'-13'-16'44,"0"3"0,1-1 85,-1 10 1,-1 0 94,-3 4 0,-2 0 0,-3 1 0,2 3 96,1 5 0,-2 4-298,4 4 1,2-3-1,6 4 1,5-1 176,2 0 1,2 0-14,0-4-90,6 0 1,3-1-1,6 0 1,5-2 0,3-2 395,4 2-436,1-4 1,2 4 0,1-6-1,0 0 1,0 0 0,-3 2 0,-1 1 294,-1 3 0,-2-3-336,-3 2 1,-2-1 0,-8 5 0,-3 1-81,-3 3 1,-4-3 83,-1 3 0,-6 2-21,-2-2 0,-9 1 0,-4-2 1,-3 1-159,-2-2 0,1-5-344,-1-1 0,-4-2 45,1 1-72,-1 4 0,4-11 0,1 3 531,-1-2 0,-4-23 0,-5-9 0,-2-2 0,-1 0 0</inkml:trace>
  <inkml:trace contextRef="#ctx0" brushRef="#br0" timeOffset="89">29888 5457 7999,'5'-24'0,"-1"3"0,10-2-47,-1 6 0,9 0 49,4 5 1,5 0 0,7 2 0,1 3 474,-1 2 1,4 0-822,1 5 1,-2 0-1,-6 0 1,-2 0 343,-2 0 0,-7-11 0,-5-3 0</inkml:trace>
  <inkml:trace contextRef="#ctx0" brushRef="#br0" timeOffset="90">30296 4947 8044,'-18'-17'178,"-3"0"0,-3 0 176,-2 5 1,-1-1 0,-1 2 0,-3 2 105,-2 5 1,-5 8 219,-5 5-474,-10 2 0,10 7 1,-8 5-1,3 7 1,0 8 581,-3 7-749,27-17 1,0 0-1,-5-1 1,1 1 0,2 3-1,1 2 1,0 1 0,0 1-1,1 2 1,1 1-82,2 2 0,0 1 1,2 2-1,1 0 0,2 2 1,2 0-1,3-4 0,3 0-37,1-4 0,2 1 1,2-1-1,1-1-264,2 32 0,7 0 41,5-4 204,7-11 0,6 0 0,1-10 0,1-2 0,2-3-56,5-4 0,9-8 174,4-9 1,4-4 0,7-5 0,7-4 40,6-2 1,-32-3-1,0 0 40,-3 0 1,0-2 0,2-3-1,1-2-701,1-4 1,0-2 671,2 0 1,0-3-1,0-2 1,-1-1 0,0-2-1,-2 0 1,-2-3 0,-1-3-1,-1-2 1,-3-2 121,-1-3 1,-1-1 0,0-4-1,-1-1-241,-2-1 1,-3-1 0,-1-1-1,-3-1 202,-4-1 0,-2-1 1,-3 1-1,-2-1 0,-2-1 1,-2-1-1,-2 1 0,-3 1 51,-2 2 0,-3 2 1,-3 1-1,-5 3 47,-5 6 1,-2 2 0,-26-21-512,19 28 0,-1 1 165,-30-18 0,-4 13 0,1 5 1,3 6-1,1 7-314,3 3 1,-1-1-885,4 3 0,-2 8 520,11 10 1,4 10 770,4 6 0,1 8 0,-1 1 0,4 8 0,3 3 0</inkml:trace>
  <inkml:trace contextRef="#ctx0" brushRef="#br0" timeOffset="91">4310 8632 7965,'0'-14'-172,"0"-3"0,-4 2 200,-1-7 1,1 5 0,4-4-1,2-1 1,2-3 0,4 0 317,4-1 0,0-3 0,3-4 1,0-2-93,2-5 0,4-7 0,-2 0 0,-1-4-107,1-4 1,-2 0 0,-6-2 0,-3 8-6,-3 3 0,-4 5 1,-2 7-1,-4 6 3,-3 5 1,-5 11 0,-2 7 0,-4 4-40,-1 1 1,3 7-1,-2 6 1,-1 8 106,0 7 1,4 11 0,-1 9 0,3 7-204,1 9 0,5 7 0,4-32 0,1 1 0,0 1 0,0 1 16,1 2 1,1 0-1,0 1 1,1 0 0,0 2-1,1 1 1,1-4 0,1 1-78,0-1 0,2 0 1,2-6-1,2 0 1,0-1-1,0 0 0,9 29-25,1-6 0,-2-3 0,-4-18 1,-2-3-195,-3-4 0,2-3 0,-5-8 0,-3-4-307,0-3 1,-4-3 0,0-1 0,-4-3-662,-1-1 1238,-2-2 0,-20-9 0,-5-3 0</inkml:trace>
  <inkml:trace contextRef="#ctx0" brushRef="#br0" timeOffset="92">4119 8798 8078,'-5'-21'524,"1"0"1,-4 5-416,3-1 1,4 7-186,9 2 1,7 3-1,10-3 1,2-1-86,3 2 1,7 0-83,5 3 90,6 3 0,-5-6 0,5 4 0,0-2 0,-4 3 153,-3 0 0,3 8 0,1 1 0</inkml:trace>
  <inkml:trace contextRef="#ctx0" brushRef="#br0" timeOffset="93">4743 8467 8078,'-4'-17'0,"0"0"185,-6 0 1,10 5-116,0 4 0,7 4 0,9 8 1,2 6 496,2 5 1,-5 5-211,2 6 0,0 1 1,-2 1-1,-4 3-133,0 2 0,-4 1-332,2 4 0,-6-1 0,1-3 0,-3-4-134,-1-4 240,0-6 0,0-6 0,0-12-26,0-11 1,0-16-87,0-5 0,5-11 194,-1-6 0,6-2 0,-2-1 1,4 2-281,0 1 1,1 2 10,0-2 0,1 10-302,3 12 241,-3 5 1,10 13-1,-2 3 1,2 4-1,1 4 250,1 4 0,16 26 0,5 7 0</inkml:trace>
  <inkml:trace contextRef="#ctx0" brushRef="#br0" timeOffset="94">5330 8569 8078,'-6'12'0,"-5"1"186,-6 0 0,1 4 150,8 0 0,-2 6 0,4-4 0,1 3 491,-1-1 1,3-1-460,7 1 0,3-3-1,6-5-255,6-6 0,0-1 0,8-6 0,3-1 1,3-5-74,-1-7 1,4-5-168,-7-8 1,5-1-144,-4-2 167,0-10 0,-12 0 0,-3-4 1,-7 3-1,-2 2-303,-3 0 0,-9 2 276,-7 7 0,-7 2-432,-9 14 357,2 3 0,-10 10 0,3 2 0,-2 3 0,2 8-679,5 7 0,5 4 231,7 1 1,1 5 653,12 0 0,22 1 0,10 2 0,4 1 0,0 0 0</inkml:trace>
  <inkml:trace contextRef="#ctx0" brushRef="#br0" timeOffset="95">5725 8658 8076,'13'6'-428,"0"1"671,-1 5 0,-3-3 318,-1-1 0,-3 0 0,2 1 1,0-1 505,0-3-993,-4 5 1,8-8 2,-2 2 0,-2-4 0,1-4 0,4-5-295,3-2 0,1-3 8,5-3 1,0-2 150,5-2-83,-1-3 1,-4 4 0,1-4 0,0 3 0,1 4-42,-2 2 1,-2 8 355,-7 3 0,-4 8 51,-4 5-132,-3 2 0,-1 8 0,0 2 1,0 3-1,2 0 316,2-3 1,-1 2-288,5-6 0,-4-4 69,5-5-86,-1-5 0,11 3 0,1-8 0,2-3 0,2-7 111,3-3 1,2-9-99,-4-2 0,5 1-202,0-5 121,0-3 0,-6 8 0,-3-2 0,-3 6 398,1 2-320,-11 8 0,4 7-312,-12 8 29,0 9 1,0 6 0,0 7-1,0-1 1,1 1-884,3-1 0,3 0-1098,6-4 2150,5-3 0,33-18 0,15-10 0,-18 5 0,1 0 0,0 0 0</inkml:trace>
  <inkml:trace contextRef="#ctx0" brushRef="#br0" timeOffset="96">8632 8008 7999,'0'-13'0,"0"0"-109,0 0 0,0 8 1,-1 6-1,-2 10 1164,-1 9 0,-6 6 58,2 4-824,-4-4 0,-2 16 0,-2-4 1,-1 1-1,2 3 0,1-1 1,1 1 48,0-1 0,2 3 0,2-3 1,5-2-735,3-4 0,1-11 198,0 2-282,0-9 0,5-5 1,4-7-1,2-4 0,2-2 1,1-4 479,3-3 0,9-55 0,-10 25 0,0 0 0</inkml:trace>
  <inkml:trace contextRef="#ctx0" brushRef="#br0" timeOffset="97">8416 8008 7999,'-26'0'0,"-4"0"-22,1 0 117,-7 5 0,11 8 1,-2 11-1,4 9 0,2 9 1950,1 6-1803,-4 15 1,6-4-1,-2 8 1,7-5-1,7-4 552,5-1-744,7 4 0,6-14 1,11-2-1,7-8 0,8-9-95,7-5 0,9-6 0,1-9 1,1-6-189,0-9 1,-2-5 74,6-13 0,-6-4 91,1-9 0,-8-7 1,-5-6-1,-2-7 49,-21 27 1,0-1 0,-3-2 0,-1-1-257,-1-1 0,-2 0 1,-2-2-1,-1-1 88,-1-1 1,-3-1 205,0 3 0,-3-1 0,0-3 0,-4 1 0,-2 4 0,-3 1 0,-11-31 0,-11 12 45,-6 10 0,-1 16-92,-6 8 1,-3 11 115,-2 6 1,1 9 0,1 8 0,3 7-478,5 4 1,1 7-80,11 3 0,4 7-407,12 2 1,3 5 873,6-1 0,-1-2 0,2 5 0,5 6 0,1 8 0</inkml:trace>
  <inkml:trace contextRef="#ctx0" brushRef="#br0" timeOffset="98">9295 8569 7999,'9'8'415,"-1"1"0,0-1 562,0 5 0,-2 4-455,-6 0 1,0 10 0,-2 0-1,-2 3 274,-4 1 0,-11 3-1051,-6-5 0,-7 5 0,-6-2 1,0 0-713,0 4 0,-1-1 967,1-1 0,4-5 0,-4 2 0,-2-1 0,-1 0 0</inkml:trace>
  <inkml:trace contextRef="#ctx0" brushRef="#br0" timeOffset="99">11387 8161 7999,'0'-13'-555,"0"0"-59,0 0 0,-5 8 626,1 5 215,-11 0 0,6 11 0,-9-4 0,1 2 1,0-1-1,1 2 0,2 0 1329,1-2 0,2 4-823,2-4-600,-2 4 1,10-4 0,-4 1 0,4 1 0,1 1 0,0 2 0,1-1 156,4 1 0,3 4 0,9 2 0,6-1-166,5 0 0,6 5 0,7-3 0,2 1-110,-2 0 1,-2-5 0,-2 2 0,-4-1-133,-8 0 0,-6 0 1,-11-4 29,-4 0 1,-15-2-467,-10-2 333,-3 2 1,-14-4 0,1 6 0,-4 0 0,0-2 0,-1-1 0,1-2-1267,-1 2 1,-1-4 587,5-2 899,6-2 0,-5-53 0,4-13 0</inkml:trace>
  <inkml:trace contextRef="#ctx0" brushRef="#br0" timeOffset="100">11514 8186 7999,'10'-17'-44,"3"0"0,4 0 0,0 4 1,3 2-547,5 3 373,1-4 0,-5 7 1,0-5 216,2 1 0,-5-5 0,1-6 0</inkml:trace>
  <inkml:trace contextRef="#ctx0" brushRef="#br0" timeOffset="101">11527 7702 8035,'-31'-13'0,"0"6"71,-3 3 1,-3 2 0,4 4 0,-1 2 811,0 4 0,0 9-285,-4 5 1,-3 7 129,3 5-606,-4 9 0,10 4 0,-6 9 1,18-24-1,1 1 0,1 4 1,0 0-53,0 2 0,2 1 0,-1 3 0,2-1 0,3-1 0,0 1 0,2-1 0,0 0-233,3 0 0,2 0 0,0 0 0,3 0 163,2 31 0,11-1-648,6-16 529,6 1 0,9-5 1,5-3-1,6-6 1,2-8-123,3-5 0,2-9 211,1-3-56,5-9 0,2-2 1,6-8-1,0-3 1,1-10 13,3-9 0,-33 10 0,-1-3 76,3-1 1,-1-2 0,1-2 0,-1-1-797,-1-2 1,-2-1 796,2-2 0,-2-1 0,-3-3 0,-1-3 1,-2 1-1,-1-2 0,-1-3 0,-3 0 0,-2-2 1,-3-1 12,-3 0 0,-1-2 1,-2 0-1,-2-1-212,-2-2 0,-2 0 0,-1-2 0,-2-1 207,-1-1 1,-2 0 36,-3 3 0,-3 3 1,-3 6-1,-3 2 1,-21-26-1,-10 7 0,-7 11 166,-4 11 0,-6 9-40,2 12 1,2 6-709,2 3 331,-3 8 1,12 4 0,2 9 0,10 6 0,7 5-667,7 6 1,6 3 271,6 1 1,5 2-139,11 3 733,7-4 0,14 8 0,4-6 0,4 0 0,4 2 0</inkml:trace>
  <inkml:trace contextRef="#ctx0" brushRef="#br0" timeOffset="102">13121 8518 8035,'13'-20'0,"1"-3"0,3 6 113,8 0 1,9 4 0,7 2 0,3 3 0,0 2 1659,0 0-1651,4 5 0,-8-9 1,2 4-1,-3 1 0,-5-1-85,-5 3-277,-7 2 1,0-4 0,-5 1 239,-1 1 0,-59-4 0,-15 0 0</inkml:trace>
  <inkml:trace contextRef="#ctx0" brushRef="#br0" timeOffset="103">7434 11170 7977,'0'-20'-36,"0"0"1,0 5 0,0-2 0,0 1 0,0 2 993,0 1 1,1 2 0,2 1-489,1 1 1,1 8-1,-5 2 1,0 11-79,0 8 1,-2 5-30,-2 5-277,3 2 0,-9 8 0,4 3 1,0 3-1,1 2 0,0-1 0,1-4-147,0-4 0,0 0 1,4-3-1,0-2-296,0-4 1,5-4-191,4-5 362,2-8 162,-4-13 0,-1-12 0,-6-6 1,0-3-1,0-5 0,0-4 1,0-1-13,0 0 0,0-4 0,0-1 0,0-3 66,0-4 0,0-4-2,0 5 0,0-6 0,0 1 0,0-3-1,0-1 0,6 6 179,2 3 0,-1 8 0,2 4 0,1 4 104,1 5 0,3 4-314,3 9 0,-1 2-202,5 6 1,0 4 232,5 0 0,-2 11 0,-2-3 1,-2 2-764,-1 1 1,2-3-121,-4 1 224,0 6 1,-9-4-1,-1 5 1,-1 0 630,-3 0 0,-30 29 0,-8 12 0</inkml:trace>
  <inkml:trace contextRef="#ctx0" brushRef="#br0" timeOffset="104">7447 11297 8014,'-9'-1'0,"1"-3"0,3 2 1312,-3-2-434,5 3 1,3 1-621,9 0 1,8 0 0,4 0 0,3 0-388,1 0 0,7 0-948,2 0 862,2 0 0,-2 0 0,0 0 0,2 0 215,1 0 0,24 0 0,5 0 0</inkml:trace>
  <inkml:trace contextRef="#ctx0" brushRef="#br0" timeOffset="105">8301 11399 8014,'0'-12'878,"0"-1"205,0 6 1,0 7 281,0 8-1067,-6 9 1,5-1 0,-5 7 0,2 2 0,-2 3 657,-1 1-971,4 3 0,-7-3 1,5 3-1,-1-1 0,0-1-56,4 1 0,-4-4 0,2 2 1,1-7 55,1-5 0,7-3-1031,-1-1 1,6-1 0,-2-4 1045,4-4 0,12-25 0,4-13 0,3-1 0,0-1 0</inkml:trace>
  <inkml:trace contextRef="#ctx0" brushRef="#br0" timeOffset="106">9066 11081 8026,'0'-15'0,"0"0"0,0-2 340,0 1 1,1 2 0,4 3-1,5 2 285,5 5 0,5-2-316,5 2-569,7 0 0,-4 4 0,6 0 0,1 1 0,1 2 1,-2 3-1,-6-1 260,-5 1 0,-10 10 0,-8-2 0</inkml:trace>
  <inkml:trace contextRef="#ctx0" brushRef="#br0" timeOffset="107">8977 11285 8026,'-13'-5'1472,"0"1"-590,0 0 1,8 4-255,5 0 0,10 0-270,7 0-421,5 0 1,0 0 0,6 0 0,3 0 0,2 0 0,1 0 62,-2 0 0,7-12 0,4-4 0,2-2 0,0 0 0</inkml:trace>
  <inkml:trace contextRef="#ctx0" brushRef="#br0" timeOffset="108">11081 11030 8026,'-13'-2'868,"0"-1"-66,0-1 0,8 0 0,5 4 0,8-2-186,8-2 0,4 3-258,5-3-189,12-4 1,-3 6-1,8-5 1,-2-1-1,0 3 1,1-2-1,1 1 124,-1 0 0,-7 2 0,-4 4 1,-4 0-2367,-5 0 1576,-3 0 1,-12 0 0,-6 0-1,-7 2-332,-4 2 1,-6-3-1,0 5-1617,1 0 2446,2-5 0,35-7 0,9-8 0</inkml:trace>
  <inkml:trace contextRef="#ctx0" brushRef="#br0" timeOffset="109">12215 10532 8055,'0'-18'22,"5"2"1,0-4 0,2 2 0,3 4 0,3 3 1564,4 2-1311,-3 1 0,10 0 0,-4 4 0,1 3 1,1 1-1,0 0 0,1 1-121,-2 3 1,-2 4 0,-7 4-1,0 1-115,-4 0 1,2 4 251,-6 0-444,1 5 0,-7-3 1,-2 4-1,-4-2 0,-4 0 1,-1-1-1,1-3-31,-1-3 0,0-3 0,0-1 0,1-3 639,-1-1 1,4-2 276,1-4-573,5 0-107,-3 0 0,8 0 0,2 0 0,5 0 0,2 0 0,2 0-108,-1 0 0,5 6-20,0 3 1,2 2-1,-4 2 1,2-1-92,-1 1 1,-2 1-46,-1 3 1,-2-3 166,-2 3 0,-4 2 0,-5-2 0,-1-2 200,-3 0 0,-5-7-37,-8 1 0,-3-5 52,-5 4 1,-5-5 0,-1 1-1,0-2 149,0-2 0,1 0-69,4 0 1,1-4 305,-1-1-462,7-5 0,2 8-1901,8-7 1383,3 6 1,16-2-416,3 5 0,8 0 1,1 0-1,2 0 838,1 0 0,29 17 0,7 4 0</inkml:trace>
  <inkml:trace contextRef="#ctx0" brushRef="#br0" timeOffset="110">12088 11259 8055,'-18'0'0,"-4"0"0,-2 0 936,4 0 0,9 0 0,12 0 103,11 0 1,6 0-798,8 0 0,5 0 1,4 0-1,6 0-142,6 0 1,7 0-43,1 0 1,0-4-1,-4 0 1,2-1 128,2 0 0,-4 3-271,0-2 0,-7 3 1,-11 1-1,-8 0-2619,-6 0 2088,-5 0 0,-9 1-602,-5 3 854,-11 3 0,-7 6 0,-6 0 0,-1 0 0,-1 1 363,-1 3 0,-12 7 0,-6 6 0,-3 4 0,0 0 0</inkml:trace>
  <inkml:trace contextRef="#ctx0" brushRef="#br0" timeOffset="111">12292 11693 8055,'0'-13'0,"0"0"306,0 0 1,1 1 0,4-3-1,3 1 391,3 2 0,4-4-405,2 7 0,-2 4 0,6 1 1,2 2 631,1 2 1,-3 0-854,1 0 1,-7 6 0,2 2 0,-3 5-299,-1 4 1,-6-1-22,-2 5 1,-5 0-1,-6 5 1,-7-1-294,-7 1 1,-5-1 173,-5 1 1,2-1 146,-6 1 287,0-1 1,1-5 0,3-3-1,3-4 1,3-3 1642,3-2-1137,3-5 1,12 3-1,7-8-3,11-2 1,6 1-453,8-5 1,5 3-228,3-3 1,3 5 0,2-3 0,2 2-74,2 0 0,-1 0-291,-3 4 1,-1 0 196,0 0 1,-1 0-1,-3 0 1,-4 0-1491,-3 0 21,-7 0 1255,-2 0 0,-12 0 0,-6 0 490,-7 0 0,-50-17 0,22 6 0,0 0 0</inkml:trace>
  <inkml:trace contextRef="#ctx0" brushRef="#br0" timeOffset="112">13758 10928 7947,'0'-19'37,"0"-2"0,0-2 0,0 1 0,0 2 523,0 1 8,6 2 1,-5 13 0,2 8 0,-6 12 1057,-5 7-1533,-3 2 0,-4 6 1,-2 5-1,-4 3 0,-3 2 1,0-2-1,1-4-52,2 1 1,1-1-118,-1-1 0,3-3 0,6-11 0,2-3 0,3-6 109,2-6 0,6-11 167,7-11-239,4-11 0,6 6 0,3-9 0,4 0 0,0-3 0,1-4 0,-1-3-273,1-2 1,-1 2 279,1 7 1,-2 0 0,-2 7 0,-2 4 100,-1 4 0,-7 7 71,-3 8 0,-5 10 0,3 6 0,-1 8 281,-3 4 0,0 8-43,1 2 1,-1 1-212,5-1 1,-4 6 0,5-5 0,-1-1-163,-1-1 1,5-4-3,-4-3 0,2-2-161,-1-3 0,1-2 0,-5-7 0,2 0-1590,3-4 1140,-4-2 0,1-6-112,-3 0 0,-2-2 0,2-2 0,-3-4-1043,-1-4 1763,0 0 0,-22-35 0,-7-8 0</inkml:trace>
  <inkml:trace contextRef="#ctx0" brushRef="#br0" timeOffset="113">13580 10915 7968,'-6'-24'0,"-2"3"0,2-2 335,2 6 0,4 0 202,4 4 1,4 2 0,9 2 0,6 5-82,5 3 0,1-4-275,5 1 1,0 0 0,4 4 0,2 0-146,2 0 0,-3 0-272,-1 0 0,3 1 1,-6 2-1,-1 3-1357,-1 1 1,-3-3 1592,-5 5 0,12-1 0,3 5 0</inkml:trace>
  <inkml:trace contextRef="#ctx0" brushRef="#br0" timeOffset="114">15416 10622 7994,'0'-13'464,"0"0"0,-1 2 0,-4 2 66,-3 5 1,-8 14-1,-4 8 1,-2 8 497,-5 4-873,-7 5 0,-3-2 0,-7 6 1,-1 2-1,-3 2-76,-2-2 1,5-1 0,2-4 0,5-2-259,4-4 1,4-4 222,9-5-84,2-8 0,8-9 1,3-8-1,3-6 1,4-4-75,1-3 1,6-6 142,2 2-54,3-3 1,8-2 0,2 1-1,2 1 1,-1 1 29,0 2 56,-1 5 0,3 2 0,-1 7 0,-3 1 0,-2 5 473,-2 4 0,2 8-138,-1 6-283,0 6 0,-4 1 0,-1 5 1,3 1-1,0 0-397,2 0 0,0-2 6,-4-7-299,0 3 1,1-10 0,1 3-1,4-4 1,-1-4-1702,1-5 2278,3-3 0,15-23 0,10-7 0</inkml:trace>
  <inkml:trace contextRef="#ctx0" brushRef="#br0" timeOffset="115">16270 10698 7969,'-1'-13'0,"-2"1"0,-1-1 368,-6 0 0,7 6 1,-5 4-1,-1 6 0,1 7 1,-1 6 191,-1 5 1,-1 4-1,-3 5 1,-2 4-204,-1 3 0,0 1-8,4 0-345,1 1 0,3-1 0,2-1 0,1-3 0,5-5 0,4-2 0,7-3-26,5-2 0,5-4 0,6-7 0,0-2-239,4-5 0,-1-2 0,5-2 0,1-2-144,2-2 1,-3 0 0,0-8 0,0-2-830,-2 0 1,2-4 457,-8 1 776,2-6 0,-25-14 0,1-10 0</inkml:trace>
  <inkml:trace contextRef="#ctx0" brushRef="#br0" timeOffset="116">16258 10749 7969,'-5'-18'0,"1"-4"0,0 4 237,4 1 1,0 7-232,0 2 1,7 5 720,6-1-657,5 2 0,8 2 0,-1 0 0,2 0 0,1 0-445,2 0 0,0 0-1010,-5 0 1385,1 6 0,-6 7 0,-2 6 0</inkml:trace>
  <inkml:trace contextRef="#ctx0" brushRef="#br0" timeOffset="117">16283 10851 7969,'-13'-7'0,"6"-4"220,3 2 0,3 2 1,3 0 542,7 1 1,1 2-651,11 4 0,5 0 1,5 0-1,1 0-542,4 0 1,1 0-1304,1 0 1732,6 0 0,-1 2 0,4 2 0,7-1 0,0 1 0</inkml:trace>
  <inkml:trace contextRef="#ctx0" brushRef="#br0" timeOffset="118">17099 10673 7981,'0'-13'0,"0"4"377,0 1 1,-1 1-75,-4-2 54,4 4 1,-6 5-1,3 1 1,-5 3-1,-1 6 498,2 6 0,-4 8-730,4 6 0,1 5 0,0-1 1,1 3 55,3 1 1,-2-1 7,0-3 0,1-3-251,4-5 0,0-2 0,0-2 0,2-3-366,2-5 210,-3-4 6,11-10 176,-11-6 0,9-7 0,-6-8 1,0-3-1,1-3-77,-1-3 1,4-6 112,-3-7 0,5-1-103,-2 2 74,3 2 1,2-10 0,-2 4-1,-1-1 1,-1 3-19,1 6 0,1 9 229,2 4 1,0 6-148,-1 11 0,1 2 0,0 6 0,1 2-88,3 2 0,-3 7 85,3 6 0,-3 6-257,-1-2 1,-6-1 0,-3 3 0,-4 2-404,-4 4 0,-4 0 175,-9-3 0,1 4 123,-5-1 0,0 0 0,-5-8 0,1-4 112,-1-3 0,1-1 719,-1 0 0,2-6-173,3-3 315,8-3 1,3-2-1,7-2 563,5-1 1,5 0-700,10 4 1,0 1 221,8 3-627,-2 3 0,8 6 0,-5 1 0,1 2 0,1 1-89,2-2 0,-1 1-17,-3 1 0,-5-3-284,0 3 1,-5-4 0,2-3 0,-1-3-2370,0-1 1670,0 4 1,-4-9 215,0 3 0,-5-2 0,-1-4 771,-1-2 0,-7-20 0,-6-10 0</inkml:trace>
  <inkml:trace contextRef="#ctx0" brushRef="#br0" timeOffset="119">17533 10303 7981,'0'-27'487,"0"-3"1,0 5-244,0-1 0,1 2 996,3 7-922,3 0 0,8 10 0,0 3 1,2 2-1,-1 2 704,-2 0-930,-1 0 0,-1 6 1,0 4-1,-4 4 1,-4 4-81,-2 2-94,-2 2 1,-2 2-1,-2-2 1,-4 0 0,-4-1-1,0 0-335,-1 0 1,2-5 271,2 1 0,-1-3 2,6-1 1,1-2 460,7-2 0,9-4-84,8-5 1,5 0 0,4 0-1,4 0 314,2 0 1,7 0-1389,-1 0 0,-3 0-20,-5 0 860,-6 6 0,15 1 0,-4 6 0</inkml:trace>
  <inkml:trace contextRef="#ctx0" brushRef="#br0" timeOffset="120">18935 10520 8010,'0'-15'99,"-1"0"0,-2-2 1006,-1 1-643,-6 2 0,7 7 0,-6 6 1,0 8-26,-3 10 1,-1 7 0,1 4 0,-1 5-102,0 4 0,-4-2-289,0 7 0,0-2 0,4-3 1,1-3-117,-1-4 1,0 1 53,0-1-306,6-6 445,2-6-136,5-11 1,5-11 0,4-10 0,2-6 0,3-6 0,2-3 0,2-4-110,2-2 0,1-6-29,5-2 0,-5-1 0,0 3 0,1-1-135,-2 0 1,2 4 335,-5 4 1,0 4-44,-4 9 0,-6 6 72,-3 10 1,-2 12 95,-2 15 0,4 3 53,0 5-241,1 3 1,-1 1 0,1 0-1,3 0 1,1 0-388,3 0 0,1-6-52,-1 2 1,1 1 2,0-1 310,0-1 1,-5-9 0,1-3 0,-1-3 0,1-1-44,-1 0 32,-5-6 390,3-1-93,-6-6 1,-2 0 0,-2 0 0,-6 0 0,-6 0 555,-5 0 1,-4 0-439,-5 0 1,2 0 157,-7 0-297,7 0 1,-9 0 0,5 0 0,-1 0 0,3 0-45,3 0 0,6 0-428,0 0 0,7-2 237,1-2 68,0 3 1,15-5 39,2 6 0,37-11 0,20-4 0</inkml:trace>
  <inkml:trace contextRef="#ctx0" brushRef="#br0" timeOffset="121">19407 10520 8010,'0'-20'262,"0"3"1,0 3 328,0 1 0,6 1 30,2 4 0,9-2 0,6 6 0,5 0-135,6-2 0,3 4-130,1-2-675,6 3 1,-4 2-1,2 2 1,-3 3-1,-4-1 1,-2 1-1,-4-2-1780,-5 2 0,-4-5 2099,-7 4 0,-7-4 0,-6-1 0,-7 0 0,-9 0 0,-1-1 0,1-2 0,2-1 0,2-2 0,-1 2 99,0 2 1,5-8 0,-1 6 0,-1 1 2113,-1 2-1697,-2 1 0,5 5 0,0 5 0,3 5 153,2 2 1,2 5-549,1-1 21,0 4 0,0 1 1,0 3-1,0 2 1,0 2-2,0 2 0,4-2-569,0 1 1,5-6-1446,-5 2 1368,6-3 0,-7-3 0,4-3 505,-2-4 0,11-26 0,-2-6 0</inkml:trace>
  <inkml:trace contextRef="#ctx0" brushRef="#br0" timeOffset="122">20057 10328 8010,'0'-25'0,"0"-1"0,0 1 694,0-1 1,0 6-1,2 5 1,2 5 102,4 6 1,5 8 0,3 6-1,1 7-209,-2 8 1,4 7-421,-2 6 1,0 1-1,-6 5 1,-1 6 36,-1 4 1,-8 1-460,-1-4 0,-7 6 1,-11 2-1,-9 4-158,9-31 1,-1-1 0,-2-1 0,-2 0-239,-2 0 0,-1-1 0,0-2 0,-1-1 176,0-1 0,-1 1 128,0 0 1,-2-1-1,-28 9 1,1 0 0,3-6-1,2-4-1290,2-3 1636,2 4 0,2-14 0,-1 6 0,-1 3 0,-2 2 0</inkml:trace>
  <inkml:trace contextRef="#ctx0" brushRef="#br0" timeOffset="123">18693 10201 8010,'-26'-21'0,"1"1"0,1 6 160,3 6 0,-3 13 0,1 6 0,-4 9 721,-3 10 0,0 11-512,5 5 1,4 5 0,1 8 0,3 6-132,6 6 1,6-33 0,2 2-2104,3 32 1710,0-35 0,0 1 0,5 1 1,2 0-1,0 0 0,3 0 0,1-1 1,2-1-1,1-3 0,2-2 0,19 25 1,6-9-1052,6-5 1,4-6 1205,4-8 0,-4-2 0,6-11 0,1-1 0,0 2 0</inkml:trace>
  <inkml:trace contextRef="#ctx0" brushRef="#br0" timeOffset="124">21498 10290 8015,'0'-20'189,"2"-4"1,0 4 0,4 2 655,1 5 1,2 7 0,2 11 0,-2 5 33,-5 5 0,-3 9-307,-1 6-483,0 5 1,0-2 0,0 5-1,0 2 1,-1 0 0,-2-1-1,-1-2-402,1 0 1,1 0 0,2 1 0,0-1-408,0-3 0,0-3 0,0-5 0,0-2-836,0-3 1,0 2 1555,0-6 0,-17-46 0,-4-15 0</inkml:trace>
  <inkml:trace contextRef="#ctx0" brushRef="#br0" timeOffset="125">21307 10647 8015,'1'-13'352,"4"1"1,2-1-445,5 0 0,7 5 0,4 1 1,6-1-6,10 1 0,6 4 0,9-1 0,1 3-175,-1 1 0,2 0 0,1 0 272,1 0 0,13-12 0,-32 5 0,0 0 0</inkml:trace>
  <inkml:trace contextRef="#ctx0" brushRef="#br0" timeOffset="126">22761 10226 8015,'0'-17'185,"0"-1"0,0-1 683,0 1 0,0 1 420,0 4 0,0 8-961,0 5 1,0 7-1,0 11 1,0 8-52,0 6 1,0 5 0,0 3 0,0 1-290,0 1 0,0 6 1,0-2-1,0-1-281,0-2 0,0-5 0,0-3 0,0-2-262,0-2 0,0-3 1,0-6-686,0-5 724,5-9 482,-3-2 0,3-12 0,-5-4 0,0-5 0,-1-7 0,-3-2 0,-2-3 0,-4-1 0,3-4-43,1-5 1,-2 1 173,4-6 0,-5-4-85,5 0-11,0 2 0,4-7 1,0 1-1,0-2 0,1 1 326,3 3 1,3 8-208,6 2 8,5-1 1,-2 18 0,4 0 0,0 7 0,0 5 585,2 5 1,2 4-535,2 4 0,-1 3 49,1 6-167,-1 5 1,-5-2 0,-4 5 0,-6 2 0,-6 1-223,-3 2 0,-8-1-210,-6 1 0,-1 3 90,-7 1-59,-6 0 0,0 0 0,-4-1 0,1 0 0,1-2-833,0-2 1,-1-4 582,5 1 1,-3-7 589,6 2 0,10-8 0,0-4 0</inkml:trace>
  <inkml:trace contextRef="#ctx0" brushRef="#br0" timeOffset="127">23615 10405 8015,'6'-19'250,"-5"1"0,3-3 0,-2 4 0,-1 4 0,2 3 1715,1 2-1735,0 5 1,-5-2-1,-5 10 1,-6 5 0,-8 5-1,-6 8 312,-4 5 0,-4 6-185,-8 9-348,-3 8 1,17-25-1,-1 2 1,-1 2 0,0 1-1,-1 0 1,-1 1 0,-2 2-1,1 0 188,-1 2 1,0-1-373,-3 1 0,0 0 0,5-1 0,1 0 0,-1-3 1,1-2-1,4-3 0,2-1 0,-16 16 0,8-7 1,9-6-1039,4-7 0,9-3 272,7-6-1238,-3-1 2179,5-5 0,2 5 0,7-5 0</inkml:trace>
  <inkml:trace contextRef="#ctx0" brushRef="#br0" timeOffset="128">23551 10940 8015,'0'-12'0,"0"3"101,0 1 711,0 5-312,0 8 0,0 8 0,0 8 1,0-2-78,0-1 1,2-2-453,2 5 1,3-5 96,6 1-173,-1-3 0,1-3 0,0-1 1,1-3-1,2-1-300,1-3 1,5-2 34,0-1 275,-4-11 0,2 1 0,-5-11 0,2-2 0,-1-3 789,-2-3 0,-7 3 294,-3 1-425,4-1 0,-7 12 1,3-3 716,-2 3 0,-7 8-681,1 6-524,-6 12 1,3 7 0,-6 8 0,1 3 0,-1 4 8,0 3 0,0 1-239,1 0 48,5 6 0,-5-4 0,5 2 1,-1-2-1,1-2-837,1 1 1,2-7 219,4-2-329,0-3 1,0-7 0,0-3 1052,0-3 0,-17-30 0,-5-6 0</inkml:trace>
  <inkml:trace contextRef="#ctx0" brushRef="#br0" timeOffset="129">6376 9920 8083,'-6'-31'-24,"-1"-1"0,0 0 0,1 5 97,0 5 0,3 8 0,-4 2-12,2 11 1,0 8-57,5 10 1,-1 3-1,-2 5 1,-1 2 187,1 3 1,-3 8-22,2 9-127,0 3 0,0 6 0,-2 5 1,0 7-1,3-30 0,1 2 0,-1 4 1,1 1-1,0 6 0,0 0 43,0 5 1,0 2-1,0 5 1,0 1 0,1 6-1,2 2 1,-1-23 0,0 2-1,0-1-145,0 2 1,0 0 0,0 0-1,0 0 1,0 0 0,0 0-1,0-2 1,0-1 0,0 0-1,0 24 1,1-1 69,1-1 1,0 0 0,1-2 0,1-1-1,2-2 1,1-2 0,0-3 0,0-3 43,2-3 1,-1 0-1,-1-4 1,1 1 7,0-1 0,1 0-124,-2 0 1,0 0 0,0-5-1,0-1 1,0-3 0,0-1 0,0-2-1,0-1 1,5 33-872,-1-2 778,-5-32 1,-1 0 0,4 24 0,-2 0 0,-1-6 0,-4-7-342,0-3 0,-2-8 0,0-7 0,0-5-444,0-3 937,-6-4 0,5-7 0,-4-2 0,4-3 0</inkml:trace>
  <inkml:trace contextRef="#ctx0" brushRef="#br0" timeOffset="130">6069 10303 8102,'-12'-13'-52,"-1"-4"1,2-1 0,1 1 0,3 1 0,1 5 56,3-1 0,3 7 1,6 0-1,7 4 61,6 1 0,11-1 0,4-2 0,4-1-143,5 1 1,8 0 51,8-1 0,-23 2 1,1 1-1,1-3 1,2-1-1,1 0 0,1 0-442,3 0 0,1-1 0,4-1 0,0 0 403,5-2 0,1 1 1,2 0-1,2 0 1,0-2-1,0-1 1,0 0-1,0 1 2,0 0 1,1 0 0,1-2 0,1 0 65,-2 1 1,1 1-5,4 0 1,0 1 0,-5 0 0,1 0 0,0 2 0,0 1 0,-1 0-1,-1-1 1,1 1 0,0 0 0,1-1 0,2 1 0,2-1 0,1 1 70,2 0 0,-1-1 0,1 1 1,0 0-1,0-1 0,1 1 1,1-1-1,1 1-40,-24 2 1,1-1 0,0 1-1,2 0 1,1 0 0,1 0-20,-1-1 0,0 1 1,1 0-1,1-2 0,0 1 1,-1-1-1,-1 0 0,-2 0 1,1 1-1,2-1 0,1 1 1,-1-1-283,2 0 0,0-1 0,0 1 0,1 1 1,0 1-1,0-1 277,0 0 1,-1-1 0,0 0-1,1 1 1,1 1 0,-1-1 0,-2 1-1,-1-1 1,1 1 0,1 0 0,0 0-1,0 1 3,0 0 0,0 0 1,0 0-1,2 0 0,-1-1 1,0 0 0,-1 1 0,0 0 0,1 1 0,0-1 1,0 1-1,0 0-15,-2-1 1,0 0 0,0 0-1,2 1 1,0 1 0,0 0 0,2-2-1,0 0 1,-1 0 0,1 0 0,0 0-1,1-1 2,-1 1 0,1-1 1,-1 0-1,1 1 1,0 0-1,-1 1 1,-1-1 1,-1 0 0,1 0-1,0 0 1,1 1 0,0-1-7,1-1 1,1-1-1,-1 1 1,2-1 0,-1 1-1,1 0 1,-2 0 0,1 0-1,-1-1 1,-1 1 0,0 0-1,0-1 60,0 1 0,0 0 0,-1 0 0,1-1 1,-1 1-1,1 0-32,1 0 0,1-1 0,0 1 0,0 0 0,1 0 0,-1 1 18,0 0 0,-1 0 1,0 0-1,1 0 1,-1-1-1,0 0 1,-3 1-1,0 1 1,0 0-1,1-1 1,0 0-1,-1 0-20,0 1 0,0-1 1,1 0-1,1 1 0,0-1 1,0 1-10,-1-1 1,-1 1-1,1-2 1,0 1-1,1-1 1,-2 0-9,-3 1 0,-1 1 0,1-1 0,2-1 0,1 0 0,0 0 0,0 0 0,-1 0 1,1-1-1,1 1 0,-1 0 0,1 0 1,0-1 1,0 1 0,1 0 0,-2 0-1,1 0 1,0 1 19,-2 0 0,0 0 0,0 0 0,0 0 0,0-1 1,0 1-27,-1 2 0,-1-1 0,1 1 0,1-2 0,1 0 0,-1 0 0,-2 1 0,0 1 0,0-1 0,-2 0 0,1 0 0,-1 0-240,0 0 0,0 1 0,0-2 0,-2 1 1,0-1-1,0 0 233,1 1 1,0 1 0,-1 0-1,1-2 1,0-1 0,0 1 8,0 0 1,0 0 0,-1 0 0,0 1 0,-1 0 0,0-1 0,18 0 0,-1-1 0,3 1 0,0-1 43,2 1 1,-1-1-1,1 1 1,-1-1-49,-1 0 1,0-1-1,-1 0 1,-1-1-37,-2 2 0,0 0 0,0 0 0,1 0 0,0 1 0,1-1 0,2 1 0,-1-1 74,0 1 0,1-1 1,-2 2-1,1 0-22,-3-2 1,-1-1 0,2 4-1,-1 0-9,2-1 1,0-1 0,0 1 0,0-1 0,1 0 0,-1 0 0,-2 0 0,-1 0-39,1 1 1,-1-1 0,-1 0 0,0 0 9,0 1 0,0 0 1,0 1-1,0-1-368,-2-2 1,-1-1 387,-2 4 1,0 0 0,-1-3 0,-1 1-1,-1 1 1,0 1 0,1-1 0,-1-1-1,1 2 1,1 0 32,-2 0 1,1 0 0,-1-1 0,0 0 116,-3 0 1,0 0-1,0-1 1,0 1-144,-1 2 0,2 0 2,4 1 1,1-2 0,-7 0 0,0-2 0,4 1 0,0 0 0,-1 0 0,-1 1 0,0 0 0,1 1-6,-1 0 1,1 0 0,0-2 0,0-1 4,-2 1 1,0 0-1,-1 0 1,-1 0-16,-4 2 1,-1 0 14,1 0 0,0 0 1,-1-2-1,1 0 1,-2 0-1,0-1 1,-1 2-1,-2 0 0,-2-1 1,0 1 41,32-3 0,-3 1 455,-7-6 0,-1 6-485,-8-1 81,3-3 1,-10 4-1,4-4 1,-3 0 0,-1 1 412,-3 1 0,-1 0-410,-2 5 0,-5-4 4,-3 0-82,-4 0 1,-1 4 0,-4 0 0,-4 0 0,-3 0 2332,-1 0-2183,-1 0 1075,1 0-1136,-6 0 164,-1 0 0,-6 5-206,0 4 0,0 2-13,0 2 1,0 4 0,0 1 0,0 2 17,0 3 1,0 5-86,0 2 1,0 5-16,0-1 0,0 5 0,0 3 0,0 5 17,0 2 0,0 2-61,0 0 0,-4 0 92,-1 1 0,0 7 1,1 3-1,-5 4 80,-2 4 1,6-33 0,1 0-129,0 1 1,0 1 0,0 1 0,-1 2 62,-1 0 0,-1 1 0,2-2 0,-1 1 1,1 1-1,0 1 0,1 0 0,0 1 43,-1 1 1,0 0-1,-1 5 1,0 0-31,0-2 0,0 0 0,-1 0 1,1 0-70,0-5 0,-1 1 0,1 1 0,-1 1 0,1 1 1,0 1-1,-1-1 0,1 0-6,0 0 1,-1-1 0,1 1 0,-1 0 53,1-5 1,0-1 0,-1 2-1,1 0 44,0 1 1,-1-1-1,0 2 1,0-1 0,-1-1-1,0-1 1,0-4-1,-1 1 23,2-2 1,-1 0-1,-6 32-98,1-2 0,0-4 0,0-5 0,1-5-45,-1-6 0,0-4 122,0-6 1,1-1-369,-1-3 1,0-4 0,0-8 0,1-3-569,-1-5 1,0 0-9,0-10 432,1 1 0,-2-5 1,-2-2-1,-1-2 55,1-4 1,-2-5-380,1-4 762,-6 3 0,-31-16 0,20 16 0,0 1 0</inkml:trace>
  <inkml:trace contextRef="#ctx0" brushRef="#br0" timeOffset="131">6337 13350 8025,'9'0'-1377,"-1"0"1552,-5 0 0,8 0 0,-2 0-69,2 0 1,3 0 0,3 0-1,5 0-31,2 0 1,3-4-114,2 0 0,4 0 0,7 2 0,2-1 6,5-1 1,3-4 83,1 3-81,0-5 0,0 3 0,0-5 1,1-1-1,2 0 305,1 0-206,0 6 0,-2-4 0,2 4 0,6-2 0,4 2 1,3 0-1,0 1 105,2 1 1,0-4-152,-32 7 1,1 0-44,2-3 0,0 0 1,-1 4-1,-1-1 1,4-1-1,-1-1 1,2 1-1,0-1 0,1 1 1,1-1-23,0-1 0,1 0 0,2 1 0,0 1 1,-1-1-1,-1 1 0,1-1 0,-1 1-245,0-1 1,1 1 0,1-1 0,0 1 280,-3-1 0,1-1 10,6-1 0,-1 1 1,-4 2-1,0 0 0,4-2 1,0 0-1,-3 2 0,1-1 1,0 1-1,1-1 4,1 1 1,0-1 0,2 1 0,0-1 6,1 0 1,1-1 0,-2 0-1,1 1-1028,-2 1 0,0 1 1021,1-3 0,1 0 0,5 2 1,0-1-1,1-2 0,0 0 0,0-1 1,0 1-1,-1-1 0,1 1 19,-1 0 0,0-1 0,1 1 0,0 1-289,2 1 0,1-1 0,2 0 0,-1-1 277,-2 2 1,1 0 0,2-2-1,-1 0 1,-4 1 0,1-1-1,1 1 1,0 0 6,1 1 0,-1 0 1,3 0-1,-1 0-23,-1 0 1,-1 0 0,3-1-1,-1 0-5,-4 3 0,1 0 2,1-3 1,0 0 0,2 3-1,0 1 1,1-2 0,0-1-1,1 0 1,1 1 0,-2-1-1,1 1-11,1-2 0,0 0 0,-2 1 0,1 1 15,1-2 1,0 1 0,1 2 0,1 0 4,0-2 0,0 0 0,-1 0 0,0 0 0,-5 0 0,0-1 0,2 0 0,-1 1 43,1-1 0,0 0 1,1 1-1,0 1-37,-3-1 0,0 0 1,0 1-1,1 1 11,-6-2 1,1 0-20,2 2 0,0 1 1,-2-3-1,-1 1 0,3 1 1,0 1-1,-1-1 0,1 0 1,-3 0-1,1 1-21,-1 0 0,1 0 1,-1 1-1,1-1 26,-1-1 0,1 0 1,0 1-1,0 0-28,2 0 1,0-2 15,-2 0 0,0-1 0,0 3 0,0-1 1,2-2-1,0 0 0,1-1 0,1 1 0,1 0 1,-1 0-7,0-1 0,0 1 0,-1 2 1,0 0 7,-4-2 0,1-1 0,-2 3 1,1 0 3,3-2 0,0 0 1,-2 2-1,0-1 0,0 0 1,0-1-1,-2 1 0,-1 1-93,0 0 0,0 1 0,-3-2 1,1 0 96,0 1 0,0 0 0,2-2 0,1-1 15,1 3 0,1 0 1,0-2-1,-1 0 1,-2 1-1,1 0 1,-1 0-1,0 0 27,1 1 0,-1-1 0,3-2 0,-1 1-26,1 2 1,-1 0 0,-1-1 0,-1 0-13,-1 1 0,-2 0 0,-1 1 1,-1-1-1,2-1 0,0-1 1,-1 1-1,0-1 9,0 0 1,1 1 0,-2 1 0,0 0-19,-3-3 1,0 1 0,1 2-1,1 0-6,-3-2 1,1-1-1,4 3 1,-1 0-1,1-1 1,-1-1-1,-1 1 1,0-1-14,-1 0 0,-1 1 0,0 1 0,-1 0 23,0-3 1,1 1 0,1 3 0,0-1-2,-4 0 0,1 0 0,1-1 1,-1 0-1,-1 1 0,0 0 1,1 0-1,1 0 6,0-1 1,0 0 0,1 3 0,-1-1-4,1-1 1,-1 0 0,1 0 0,-1 1 11,-1-1 1,-1 0 0,0 1 0,-1 0 0,2-1 0,1 0 0,-2 1 0,0 0 253,-1 1 1,-1 0 0,0 0 0,-1 0-277,-5 0 1,0 0 0,2 0 0,1 0 2,-1 0 0,1 0 0,1 0 0,1 0 0,-3 0 0,0 0 0,0 0 0,0 0 12,-1 0 1,0 0-1,0 0 1,0 0-7,1 0 1,0 0 0,1 0 0,1 0-20,0 0 1,1 0 0,0 0 0,0 0-1,-2 0 1,-1 0 0,0 0 0,1 0-7,-1 0 0,2 0 0,1 0 1,0 0-12,2 0 0,-1 0 1,0 0-1,-1 0 49,-5 0 1,0 0 0,1 0 0,-1 0 0,1 0 0,0 0 0,0 0 0,0 0 312,-1 0 1,0 0-1,34 0-181,-12 0 0,1-4-2,-6 0 1,-1-5-1,-9 4 1,-5-1 633,-5 0 1,-1-3-671,5 0 1,-3 2 237,-2-2 1,2 7 0,-6-4 0,-3 2-312,-5-1 1,2 0 379,-2 1 1,-4 2-686,-1-2 1,-3 2-147,-1 2-131,-6 0 0,-1 6 188,-6 3 1,-6 1 352,-3-2 0,-53-2 0,24-6 0,0 0 0</inkml:trace>
  <inkml:trace contextRef="#ctx0" brushRef="#br0" timeOffset="132">8326 14689 8016,'0'-18'47,"-1"-2"1,-2 0-1,-1 2 1,1 1 687,2 0 158,1 0 0,0 4 420,0 0-1242,0 12 0,0 12 0,0 15 0,0 2 0,0 3 1,0 3 241,0 3 1,0 5-234,0 1-138,0 5 0,0-4 0,-2 4 0,-1-1 0,-1 0 0,1-2 0,2-2-117,1-4 0,0-6 0,1-3 0,2-5-220,1-4 1,2-8 201,-2-9 0,-2-8 62,2-4 92,3-4 0,-6-6 0,4-3 0,-4-4 0,-1 0-144,0-1 166,0-5 0,0-1 0,0-7 0,0 1 0,0-1-66,0-4 212,0 3 0,0-9 1,0 2-1,0-3 1,2-1 293,2 0 0,3 6-302,6 3 1,-5 9 0,2 6 0,3 7-11,2 6 0,4 0-128,-2 10 1,-3 1-195,3 7 0,1 3 1,-1 6-1,-1 1-492,-2 3 0,3-3-119,0 3 1,-1 2-28,-8-2 502,4 5 1,-7-3 346,4 2 0,-15 20 0,-8 0 0</inkml:trace>
  <inkml:trace contextRef="#ctx0" brushRef="#br0" timeOffset="133">8326 14982 8030,'-12'0'0,"3"-4"582,1 0-229,-1-6 1,3 9 554,6-4-972,6 4 0,14 1 0,4 0 0,6 0 0,2 0-687,4 0 1,2 0 750,5 0 0,4 2 0,8 2 0,6-1 0,-1 1 0</inkml:trace>
  <inkml:trace contextRef="#ctx0" brushRef="#br0" timeOffset="134">8785 15467 8030,'0'-13'123,"0"-4"0,0 0 1,0 0 134,0-1 1,6 4 0,3-3 0,3 2 91,5 3 0,3 0-238,6 4 1,-5 2 0,0 6-1,0 0 588,-1 0 0,-1 3-162,-7 6-668,1-1 1,-6 16 0,-2-3 0,-5 3 0,-6 2 0,-5-1 0,-6 1-99,-3-1 1,-2 1 0,-3-1 0,-1 1 233,1-1 0,4-3 1,1-4-1,1-2 818,4-5-479,1-1-30,7-3 0,4-1 266,11-6-608,1-6 0,15 0 0,-3-4 1,5 3-1,2 0-347,2 0 0,1 0 0,-3-3 0,3 3-637,2 1 1,1-3 502,4 0 1,-4 2 507,0-2 0,-4-7 0,3-4 0,3-4 0,1-1 0</inkml:trace>
  <inkml:trace contextRef="#ctx0" brushRef="#br0" timeOffset="135">10290 14868 8030,'-7'-13'466,"-3"0"1,6 0 0,2 1-454,5-1 1,4 6 0,7 3 0,3 2 0,5 1 0,2-2-412,1-1 1,2-1-1065,3 5 706,-3 0 756,4 0 0,-5 17 0,-1 5 0</inkml:trace>
  <inkml:trace contextRef="#ctx0" brushRef="#br0" timeOffset="136">10226 15072 8030,'-12'-6'0,"3"5"0,1-4 513,-1-2 0,3 6-226,6-3 1,12 2-1,9 2 1,3 0-1071,2 0 1,5 0 77,3 0 705,3 0 0,7-7 0,6-3 0,5 0 0,0-1 0</inkml:trace>
  <inkml:trace contextRef="#ctx0" brushRef="#br0" timeOffset="137">11744 14804 8030,'-13'-4'371,"2"-2"1,1 0 1989,1 1-935,6 0-1283,-2 5 0,10 0 0,5 0 0,4 0 1,6 0-1,3 0 0,5 0 134,3 0 0,3 0-8,5 0-329,-1 0 0,0 0 0,0 0 0,1 0 0,-2 0 0,-3 0 0,-6 0-598,-5 0 0,-5 0 1,-5 0 8,-1 0 1,-6 0 153,-6 0 1,-6 0 56,-6 0-80,-1 0 1,4 0 0,1 0 517,-2 0 0,21-11 0,5-3 0</inkml:trace>
  <inkml:trace contextRef="#ctx0" brushRef="#br0" timeOffset="138">13605 14409 8030,'0'-19'88,"0"5"1,2-3-1,2 1 1,4 1 0,5-2 1451,4 1-1335,-3-4 1,12 6 0,-2-3-1,4 5 1,2 2 0,1 3 0,0 1 553,-2 3-738,1 2 1,-16 2 0,1 5 0,-3 6 0,-5 7 0,-2 2 0,-3 0-203,-5 2 0,-8 1 0,-8 3 0,-1 1 14,-2 2 0,-1-4 0,0-7 1,4 1 136,0 0 1,2-4 0,4-1 0,2-3 316,2-4 1,5-5-119,8 1 0,9-2 0,9-2 1,2 0-70,1 0 0,5 0 79,0 0-197,-1 0 1,-5 1-1,-1 3 1,-3 6-1,-2 4 1,-2 3-1,-3 0-183,-5 2 1,-2-4 61,-6 7 179,-6-7 0,-1 4 0,-7-7 1,-3 0-1,-4-4 406,-3-4-351,-2 4 1,-1-7 0,-1 3 0,-2-2 0,2-2 254,1 0 1,-3-2-193,0-2 0,5 3-112,4-4 0,5 0 0,-2 0-411,-1 3 1,5 0-499,-3 2 0,7 2-1950,2 2 1397,5 3 1416,-3 0 0,12 21 0,1 1 0</inkml:trace>
  <inkml:trace contextRef="#ctx0" brushRef="#br0" timeOffset="139">13363 15097 8030,'-18'0'0,"-4"0"0,4 0 821,1 0 460,8 6 0,4 1-561,5 6 1,10-2-41,2-2-508,4 2 0,4-10 0,4 4 0,6-4 0,4-1 64,5 0 1,5 0 0,7 0 0,-1 0 121,-3 0 1,2-4-317,-2-1 0,1-3 0,-1 4 0,-6-1-1327,-6 0 1,-8 3-697,-5-2 1276,-7 3 0,-2 6 1,-12 4 704,-8 2 0,-47 30 0,17-17 0,-1 0 0</inkml:trace>
  <inkml:trace contextRef="#ctx0" brushRef="#br0" timeOffset="140">13491 15607 8019,'-8'-13'34,"4"1"1,-1 3-27,0 1 0,1-1 250,4-4 1,6 5-1,2 1 1,4 1 616,0 3 1,5-2-397,0 0-459,0 1 1,0 6 0,0 0 0,-1 6-1,-3 1-247,-5 6 0,2 2 0,-6 0 0,-1 2-96,-1 1 1,-8 4 192,-3-2 0,-6 0 0,-4 1 1,1-2 172,0 2 1,-4-5 42,5-1 1,-4-3 467,4-1 0,0-4 1,4-2 860,1-2-1093,4 0 1,3-7-189,5-2 0,5 3 1,5-5-1,6 2-356,5-1 0,3-3-548,2 4 0,4-2 141,-1 2 145,1 2 1,0-5 0,0 4-1,-2-2 1,0-1-865,2 0 0,-3-3 1348,3 0 0,4-27 0,4-13 0,3-3 0,0-1 0</inkml:trace>
  <inkml:trace contextRef="#ctx0" brushRef="#br0" timeOffset="141">14791 14906 8019,'-13'-30'0,"2"2"0,3 4 284,3 5 0,0 5 1687,0 1-607,1 1-1158,4 5-85,0 7 0,-4 11 0,-2 7 1,-1 2-1,-3 3 67,-1 1 0,-2 6 0,2-1 0,1 0-209,1-2 0,2-3-78,-1-3 0,1 2 0,4-6-207,-1-2 271,-1-6 36,5-4 1,6-10-1,4-5 1,4-7-4,3-9 0,6-1-90,-2-7 0,-1 5 67,1-5 9,0 0 0,1 0 0,-1 0 0,0 0 0,-1 2 193,-3 7 128,-3 5-216,-1 13 1,-6 13-1,-3 12 1,-2 9 236,-2 7 0,4 9-218,0 3 0,0-2-175,-4-1 1,0-4 0,2 0-1,2-1-60,5 0 0,-2-7 137,1-5 0,1-6-399,3-8 0,1-4 0,0-4 0,0-3-1185,-1-1 0,1-10 823,0-2 0,-5-10 751,1 1 0,-14-13 0,-4-7 0,1-4 0,0 1 0</inkml:trace>
  <inkml:trace contextRef="#ctx0" brushRef="#br0" timeOffset="142">14625 14753 8019,'-8'-13'0,"-1"0"0,5 1 846,-4-1-563,5 0-35,3 6 0,4 1 0,7 6 0,5 0 0,2 0-116,5 0 1,7 0 0,4 0-1,3 0-456,1 0 1,9 5-98,-1-1 0,7 0 421,-6-4 0,19 6 0,-30-3 0,0 1 0</inkml:trace>
  <inkml:trace contextRef="#ctx0" brushRef="#br0" timeOffset="143">16423 14523 8019,'0'-12'71,"2"-1"1,1 0 344,1 0 0,0 8 0,-5 6 0,-4 9 0,-3 8 0,-5 7 11,-4 6 1,-4 1 0,-7 5 0,-4 4-283,0 3 1,-2-3 0,-6 3 0,-1-1 19,-1-1 1,-1-4-327,5-4 115,0-5 1,6-4 0,5-9 0,6-6 0,3-6-26,2-3 0,8-6 0,3-4 0,4-2-35,1-2 1,1-1-1,4-3 1,3-4 41,4-3 1,5-2-1,1 2 1,0 1-26,1 2 1,2 7 583,-4 1-349,6 0 0,-8 12 1,5-3-1,-1 4 0,-4 5 704,-1 8-791,-1 6 0,4 6 1,0 1-1,-1 1 0,-2 1-256,-1 2 1,-1-1-1,2-3 1,2-2-427,1-3 1,4-2-555,-4-7 0,6 0 453,-2-4 1,3-2 723,2-6 0,11-23 0,2-5 0</inkml:trace>
  <inkml:trace contextRef="#ctx0" brushRef="#br0" timeOffset="144">17469 14549 8019,'0'-13'-39,"0"-1"1,0-2 0,0-1 0,0 2-1,0 1 1020,0 1 1,0 0 0,0 3-559,0 6 0,-6 7 1,-2 15-1,-5 8-44,-4 6 1,3 5-23,-3 1-277,3 6 1,-1 2 0,1 5 0,0-2 0,4-2 0,3-4 0,4-4-145,2-1 1,2-2 0,4-5 0,4-7 32,7-4 0,8-9 1,7-6-1,2-4-206,2-1 0,2 0 0,3-1 0,1-5-625,1-7 1,4-1 409,-8-7-214,3 5 1,-10-7 0,3 5 0,-4-2 665,-3-2 0,-24-14 0,-6-4 0</inkml:trace>
  <inkml:trace contextRef="#ctx0" brushRef="#br0" timeOffset="145">17494 14638 8019,'-11'-13'0,"3"-4"474,-9 0 1,8 0 544,5 5-1075,2 5 0,4 1 0,2 6 0,6 0-346,6 0 0,-1 0-87,6 0 0,-1 0 0,3 0 489,-2 0 0,6 11 0,6 3 0</inkml:trace>
  <inkml:trace contextRef="#ctx0" brushRef="#br0" timeOffset="146">17418 14753 8019,'-9'-4'0,"1"-1"720,-1-5 59,2 3 0,3 0 0,10 3-216,6 3 1,3 1-465,6 0 1,4 0-1,7 0 1,0 0-560,4 0 0,0 4-130,3 0 1,-1 0 0,2-2 0,1 1-1135,1 1 1724,1 0 0,12 2 0,4 1 0</inkml:trace>
  <inkml:trace contextRef="#ctx0" brushRef="#br0" timeOffset="147">18247 14625 8014,'0'-12'0,"0"-1"0,0 0 629,0 0-498,0 6 0,0 3 0,0 10 312,0 6 0,-2 7 198,-2 6 1,3 5 0,-5 1 0,2 0-213,-1 1 1,1 3-462,4-1 1,-1-1 55,-3 1-86,2-6 1,-4 3 0,6-5 0,0-1 0,0-1-1053,0-2 792,0-4 1,0-12 261,0-6 0,0-12-18,0-9 68,0-3 0,0-7 1,0-3-1,0-4 1,2-4 73,2 0 0,-1-6-74,5 1 0,1-3 98,4-1-46,-1 0 0,1 6 0,0 3 0,0 3 1,-1 7 78,1 6 0,0 8-93,0 9 0,2 5-178,-2 8 80,3 3 1,-9 8-1,4 2 1,-2 2-1,-5 3-261,-3-1 0,-1 0 52,0 5 0,-7 1 70,-6 2 1,-1-2-1,-7 4 1,-2-1-133,-1 0 0,3-2 129,0-7 1,1 2 374,-1-6 0,-2 3 0,7-6 0,4-4 1346,2-3-944,7-3 0,-1-4-119,8 0 1,3 0 0,7 0 0,3 2 206,4 2 0,5-1-424,4 5 0,-3 1-239,2 4 1,2-1-1,1 1 1,-1 0-65,0 0 0,-1-1-655,-5 1 0,-4 0 132,1 0-256,-7-1 0,4-3 1,-7-2-1839,1-1 2048,-6-2 643,-1-4 0,-29-40 0,-5-9 0</inkml:trace>
  <inkml:trace contextRef="#ctx0" brushRef="#br0" timeOffset="148">18604 14319 8014,'0'-31'0,"0"-3"0,0 4 569,0 5 0,1 1-203,3 7 1,-1 1 0,6 8 0,1 4 154,1 2 0,-3 2-385,1 0 1,-1 2 0,5 2 0,-1 4-117,-4 4 1,-1 6-134,-3 3 1,-2-1 0,1 1 0,-6 2-35,-6 1 1,-1 2 21,2-1 1,-3-1 122,2-3-46,-2-2 1,2-2 0,2 0 0,1-2 0,4 0 135,0-3 0,2-3 214,0-1 1,7-5 0,6 3 0,7-2 197,4 0 0,3 1-196,3-5 1,2 0 85,6 0-1036,-5 0 0,2 0 1,-5 0 645,-1 0 0,-3 0 0,0 0 0</inkml:trace>
  <inkml:trace contextRef="#ctx0" brushRef="#br0" timeOffset="149">20019 14536 8014,'-4'-18'-127,"0"-2"1,1 0-1,1 3 711,2 3 1,-1 3 0,-2 5-177,-1 10 1,-6 6 0,1 14-1,-3 4-42,-5 4 1,1 2-237,-5 4 1,0 4 0,-4 1 0,3-2-15,1-1 0,5-2-28,-1 0-82,-3 0 1,6-5 0,-2-5 0,6-5 0,5-7 0,1-5-110,-1-3 1,2-9-1,8-2 1,3-5-71,4-6 1,5-8 176,0 1-126,0-9 1,0-2 0,1-7-1,2 0 1,1-2 0,0-2 0,-1 1-204,-1-2 0,2 3 308,-4-6 0,4 7 1,-4 2-1,-3 8 525,-4 8-308,1 9 1,-9 9 0,2 9 0,-2 9-49,-2 10 1,1 3-123,3 7 1,-1 0-36,6 5 0,-1-1 1,5 0-1,0-1-267,-1-3 0,3 1-39,2-5 0,-3 0-63,3-5 226,3 1 1,-6-6-1,3-3 1,-3-4-1,-1-5-363,-1-4 531,-5-2-183,-1-2 322,-6 0 0,-6 0 0,-2-2 0,-5-1 0,-4-1 377,-4 1 0,-7 1-331,-2-3 0,-1 4-41,1-3-108,-3 2 1,-1-2 0,2 0-1,1 1 1,2 1-452,2 2 0,3 0-62,3 0-1033,3 0 392,10 0 1098,3 0 0,32-9 0,19-4 0,1-1 0,-1-1 0</inkml:trace>
  <inkml:trace contextRef="#ctx0" brushRef="#br0" timeOffset="150">20427 14511 8014,'0'-13'0,"0"-4"-21,0 0-78,6 0 0,1 4 0,7 0 0,3 2 0,6 3 354,5 3 0,5 4 0,6 1 0,2 0 317,2 0 1,-1 4-944,-3 0 1,-7 6 0,-2-3-1,-3 2-1307,-2-1 1678,-5-5 0,-30 3 0,-12-6 0</inkml:trace>
  <inkml:trace contextRef="#ctx0" brushRef="#br0" timeOffset="151">20746 14485 8014,'-9'-4'0,"1"0"0,-1-1 0,1 5 385,-1 0 1,5 6-1,-3 3 1,1 3 552,4 5 1,0 5-643,2 7 1,0 4-296,0 5-28,0 0 1,0 1-1,0-1 1,0 0-1,2-1-324,2-3 0,-3 1-308,3-5 0,2-6 1,0-7-1,1-4 659,3-4 0,12-43 0,5-16 0</inkml:trace>
  <inkml:trace contextRef="#ctx0" brushRef="#br0" timeOffset="152">21039 14332 8016,'4'-25'49,"1"-1"0,-3 1 243,0-1 1,4 8 450,2 5 1,3 2-1,4 8-72,2 4 1,-3 5-315,3 7-216,3 5 1,-5 6 0,5 9 0,-2 2 0,-1 6 0,0 3 0,-1 4 92,-5 2 1,-4 1 0,-7 1 0,-1 4-395,-3 3 1,-10 3-1,-12 1 1,-8-4-510,-7-3 0,-6-4-430,20-26 0,-1-1 879,-1-2 1,0-1 0,-29 21 0,3-8 0,1-4 0,0-2 0,-1-5 0,2-3-1204,5-5 1,0 1 869,5-9 0,-1-1 553,2 2 0,-1-6 0,-2 1 0,3-3 0,-4-1 0,-2 0 0</inkml:trace>
  <inkml:trace contextRef="#ctx0" brushRef="#br0" timeOffset="153">19496 14498 8019,'-18'-9'0,"-3"-1"0,-3 2-420,-2 1 1,1 4-227,-1 7 960,-5 9 1,3 8 0,-5 9 0,0 5 0,2 7 357,0 4 1,3 8 0,6 3-1,7 2-108,5 7 0,6-3-2739,8 5 2147,3 3 1,13-7 0,5 0 0,8-8 0,5-5 0,5-3 0,2-4-817,0-4 0,5-10-55,-3-13-654,8-3 1553,3-7 0,4-1 0,1-6 0,0 0 0,4 0 0</inkml:trace>
  <inkml:trace contextRef="#ctx0" brushRef="#br0" timeOffset="154">22059 14817 8019,'-5'-13'159,"-3"4"1,-4 2 0,0 0 0,2 2 830,2-1 0,7 2 0,1 4 295,7 0-1141,4 5 1,9-3 0,7 3 0,10 0 0,8-1 576,4-1-659,8-2 0,1-1 0,6 0 0,1 2 0,2 0-53,1 3-145,-6-1 0,-11-4 1,-8 1-1,-5 2-172,-4 1 1,-16 5 0,-13-5 0,-11-1 96,-5-2 1,-2-1 150,0 0-119,-5 0 1,3-1 0,-2-2 0,3-1 0,2 1-1427,-1 2-242,6 1 1847,1 0 0,40-6 0,9-1 0</inkml:trace>
  <inkml:trace contextRef="#ctx0" brushRef="#br0" timeOffset="155">23946 14332 8019,'0'-25'94,"0"-4"0,3 2 1,4 5-1,7 2 1,5 4 1521,4 2-1466,1 7 1,3 1 0,1 6 0,2 0-1,-2 2 1,-3 2 0,-3 5 17,-5 2 0,-9 7-358,-4 4 175,-2 2 1,-8 1 0,-2 1 0,-5 1 0,-4-1 0,-3 1 0,-1-3-104,0 1 0,4-3 78,-5-1 349,12-2 0,-7-8 0,9-1-130,-3-1 1,5-7 0,7 3 0,11-4-162,8-1 1,4 0 0,1 0 0,1 0-222,-1 0 0,3 6 104,-2 2 34,2 4 1,-14 2-1,2 1 1,-6 4-1,-6-1 1,-2 1-1,-4-4 79,-2-1 0,-9-1-67,-8 0 145,-9 0 0,2-2 1,-6-1-1,0-3 1,0-1 364,0-4 1,1 0-318,-1-2 0,5-2-184,7-2 1,0 1 0,5-4-1,1 2-647,2 2-247,7-4 359,1 5-748,6-3 0,6 5 1327,2 0 0,38 17 0,9 4 0</inkml:trace>
  <inkml:trace contextRef="#ctx0" brushRef="#br0" timeOffset="156">23704 15072 8019,'-13'-9'0,"1"1"0,-1 5 0,6-4 0,3 3 110,2 2 1,5-4 0,5 6 0,11 0 0,9 0 1006,10 0 0,8 0 0,9-1 0,5-2-740,2-1 1,2 0-969,-1 4 382,-5 0 1,-1-5 0,-9 1 0,-7 1 0,-11 2-1685,-10 1 1,-9 1 31,-6 4 1861,-7-4 0,-56 10 0,-11-4 0</inkml:trace>
  <inkml:trace contextRef="#ctx0" brushRef="#br0" timeOffset="157">24201 15123 8019,'-8'0'481,"-1"0"0,5 0-62,-4 0 0,-1 5 169,-4 4-418,-5 2 1,2 8 0,-5 2 0,-2 3 0,-2 1 483,-5 1-592,3-1 0,-4 5 0,6 0 0,-1-2 1,2-2 215,3-5-258,2 3 0,12-10 1,3 3-1,4-4 1,4-4 118,5-5 0,4-3-37,4-1 0,1 4 68,3 1-177,3-1 0,-4-4 1,6 0-1,1 0 1,1 0-221,2 0 39,-1 0 0,-3 0 1,-1 0-1,2 0 1,2-1-985,0-4 1,-3 2 427,-5-5 0,-4 4-552,4-5 1154,-5 1 0,-2-5 0,-7 0 0,-1-1 0,-3-2 142,-2-1 0,-1 0 0,0 5 0,-1 0-338,-3 4 445,2-3 1,-8 8 0,5-4 0,-3 1 0,0 2 1996,1-2-1464,-5 5 0,10-5-57,-7 6 0,6 6 1,-1 2 259,3 3 0,1-1-459,0 3 0,0-3 214,0 7-436,0 3 0,0-3 1,0 6-1,0 1 1,0 0 16,0 4 0,4-1-12,0 7 0,0-4 191,-4 4-718,0-6 0,0 3 0,0-5 0,0-1 1,0-1-813,0-2 0,0-4-1412,0-5 1601,0-1 1,6-4 982,3-4 0,13-31 0,5-9 0</inkml:trace>
  <inkml:trace contextRef="#ctx0" brushRef="#br0" timeOffset="158">25196 14600 8019,'0'-31'278,"0"4"0,0-3 0,0 5 631,0 3-204,0 10 1,0 12 0,-1 9 0,-2 7-200,-2 5 0,1 5-263,4 4 0,-4 4 0,0 7 0,-1 1-286,0-1 1,3 3 79,-2-1-196,3 5 1,1-8-1,0 2 1,0-2-1,0-3 1,0-2-1,0-4-716,0-4 1,0 0 0,1-11 0,2-4-1762,1-2 1808,0-7 828,-4 3 0,12-63 0,2-14 0</inkml:trace>
  <inkml:trace contextRef="#ctx0" brushRef="#br0" timeOffset="159">25209 14625 8027,'0'-38'0,"0"0"94,0 0 1,0-1 473,0 1-364,5 0 1,2 5-1,8 5 1,2 5 0,4 6 600,3 3 1,6 7-645,-1 3 1,7 2 0,-2 4-1,3 2 163,1 5 0,-1 8-221,-3 4-75,-3-3 0,-7 8 1,-4-2-1,-7 6 0,-8 1-36,-3 0 0,-11 0-148,-8-1 1,-4-3-8,-13 2 1,-4-2-1,-5-3 1,2-2-65,2-5 0,-4-3 28,0-1-43,-5-1 1,13-5 0,-2-1 0,4-2 0,7 1 241,3-3 0,10-6 0,7-3 0</inkml:trace>
  <inkml:trace contextRef="#ctx0" brushRef="#br0" timeOffset="160">7676 14115 8189,'-8'-18'-102,"-1"-3"1,1-2 0,1 2-79,2 4 1,4 10 0,1 7 252,0 7 0,0 6-48,0 4 0,4 2 0,0 7 0,1-1 159,0 1 1,-3 5-33,2 3-118,3 3 1,-4 3 0,4 2 0,0 5 0,-1 5 0,1 9 0,-4-25-1,-1 0 50,1 5 0,0 1 0,0 4 0,-2 2 0,0 4 0,-2 0 1,1 5-1,0 1-10,1 4 0,-2 2 0,0 6 0,-2 1 0,1-21 0,0 0 0,0-1 0,0 0 1,0 0-1,-1 1-169,0-1 0,0 0 0,-1 0 0,-1 22 0,-1 0 0,2-23 0,0 1 0,1 0 0,-2 22 0,0 1 112,0-2 1,1 0-1,3-3 1,0-1-1152,-2-4 0,1-1 1158,4-2 0,1 0 1,0 1-1,2 0 1,3-3-1,1-2 1,1 0-1,0-2 1,0-3-1,1-1-6,0-2 1,-1-2-1,1-1 1,0-1 0,1-5-1,1 0 1,-1-1 0,0 0-70,9 31 1,2-6-37,-6-11 0,4-4 85,-4 0 1,5-6 0,-5 1-1,-3-4-274,-4-4 1,0-2-134,-6-7 1,4-1 785,-3-3-1236,5-2 1,-8-11 858,7 1 0,-1-6 0,5 2 0</inkml:trace>
  <inkml:trace contextRef="#ctx0" brushRef="#br0" timeOffset="161">7383 14064 8178,'0'-18'0,"0"4"0,0-3 0,0 3-188,0 1 0,7 6 0,6 3 1,7 2-1,5 2 0,5 0-8,4 0 0,14 0 200,7 0 1,12 0 0,5-1 0,-33-1 0,0-1-5,3 0 1,1-2-1,0 0 1,0-1 0,6-1-1,2-1 1,-1 1-1,2-1-74,0-1 1,0 1 0,2-1-1,-1 1 1,-2 2 0,1 1-1,0-1 1,1 2 79,0-1 1,0 1-1,4 0 1,1 0-1,-3-2 1,0 0 0,0 1-1,0 0-7,-1 1 0,1 0 1,2 0-1,0-1 0,5-1 1,1 0-1,1-1 0,0 1-79,-1-1 0,1 1 1,1 0-1,0-1 1,-3 1-1,0 0 1,1-1-1,1 1 98,2-1 1,0 1 0,2 0-1,1-1 1,2 1 0,-1 0 0,-2-1-1,0 1 3,-1-1 0,0 1 0,0 0 1,-1-1-1,4 1 0,-1 0 1,0-1-1,0 1-1,-1-1 0,1 1 0,0 0 0,0-1-1256,-3 1 0,-1 0 1239,0-1 0,-1 1 1,4-1-1,0 1 1,-2 0-1,0-1 1,0 1-1,0 1 1,-2 0-1,-1 0 17,1 1 1,0 0 0,-3 0 0,1-1-1,5-1 1,1-1 0,-1 1 0,0 0-241,1-1 1,0 1 0,3-1 0,0 1 247,-3 0 0,0-1 1,2 1-1,0 0 1,-21 1-1,-1 0 0,1 0 1,1 0-1,-1 0 1,1 0 16,-1-1 0,0 0 1,0 1-1,1 0 0,1 1 1,-2 0 3,22-1 0,-1 2 0,0-1 1,0 0-40,-22 2 0,0-1 0,0 0 0,1-1 0,-1 0 0,0 1 0,23-1 0,0 1 1,-2-2-1,0 1-3,1 0 0,-1 0 0,1 1 1,-1 1 20,1-2 0,0 0 0,2 2 0,0 0-85,-2-3 0,0 1 55,1 3 0,1-1 0,-3-3 1,1 0-1,-22 3 0,1 0 0,0 1 1,0-2-1,0 1 0,0 0 0,1-1 1,-1 0-1,1 0-5,-1 1 0,0-1 0,0 1 1,0-1-1,0-1 0,0 1 4,24 1 1,-1 0-1,-23-1 1,0 0-1,0 0 1,2 2 1,0 0-1,0-1 1,1-1-1,-1-1 1,1 1 0,-2 1-1,1-1 1,-1 1-1,-1-1 1,0 0 0,-1 1 36,0-2 1,1 1 0,-1 1 0,1 1 0,0 0 0,0 0-32,23-1 1,1 0 0,-24 0 0,0 0 0,0 0 27,21 0 1,0 0-1,2 0 1,-1 0 0,-3 1-1,0 0 1,2 0-1,-1 0 41,1-2 0,0 1 0,3 0 1,-1 0-48,0 2 1,0 0 0,1 0 0,-1 0-17,-2 0 1,0 0-1,1 0 1,0 0-1,1 0 1,0 0 0,-23 0-1,1-1 1,-1 1 0,0-2 1,0 1 0,0-1 0,0 2 0,0 0 0,-1-1-93,22-1 1,0 0 81,-21 1 1,0 1-1,-1-1 1,24 1-1,1-1 1,-23 0-1,0 0 1,0 0-1,0 0 1,-1-1-1,1 1 1,22-1-1,-1 1-19,-2 0 0,1 1 0,-2-1 0,0 0 8,2-1 1,0 0 9,0 1 1,0 0 0,-3-1-1,-1-1 1,-1 2 0,-1 2 0,-1-1-1,-1 0 1,0 0 0,1 0 5,-1 0 1,2 0-1,1 0 1,1 0-4,0 0 0,0 0 0,1-2 1,-1 0 1,0-1 1,0 1 0,-1 0 0,1 0 0,2 2 0,1 0 0,0 0 0,1 0 3,-1 0 1,1 0-1,-1 0 1,0-1-25,-2-2 1,-2 1-1,2 2 1,-1-1 5,2-1 0,0 0 1,3 0-1,-1 1 1,-3 0-1,-1-1 1,-2 0-1,-1 0-92,-1 0 1,0 1 0,-3 0-1,1 1 105,-3-1 1,0 2-1,2-1 1,0 0-3,-2-1 1,1 2-1,0-1 1,0 1 0,-4 0-1,0 1 1,1 0 0,0 0 5,3 0 1,0-1 0,-1 0 0,0-1-8,0 0 0,0 0 0,0 1 0,0 0 4,-4 1 1,0 0-8,0-1 1,0-1 0,-2 3 0,0 0 0,0-2-1,-1-1 1,0 2 0,-1-1 0,-1 1 0,0 1-7,0-2 0,-1 0 0,1 0 0,-1 0 9,0-1 0,0 0 0,-2 0 1,0 0-5,2 0 1,0 0 0,-2 0-1,1 0 1,-2 0 0,1 0 0,-1 0-1,0 0 365,-2 0 0,1 0 1,-3 0-1,0 0-333,33 0 1,-5 0 348,-9 0 1,-2 0 0,-6 0 0,-2 0-271,-2 0 0,1 0 100,-5 0 1,-1 0-42,-3 0-139,-1 0 0,-1 0 0,-3 0 0,-4 0 1,-5 0 652,-4 0 0,2 4-674,-6 0 0,-4 1 952,-5-5-869,-5 0 1,3 1 319,-6 3 0,0-1-330,0 6-10,0-1-75,0 5 0,0 0 0,0-1 1,0 2-1,0 2 17,0 1 1,0 4 5,0-4 1,-2 6-5,-2-2 1,3 5-1,-5 2 1,2 3 25,-1 2 1,-4 1-11,0 4 1,2 5 7,-2-1-25,1 6 0,-1-2 0,2 5 0,0 1 0,2 3 66,-1 5 1,-4 2-8,2 2 0,0 0-29,0-1 0,4 7 0,-5 1 0,5-35 0,0 0 11,0 0 1,1 0 0,-3 0 0,0 0-167,2 2 0,0 1 0,0 1 0,1 1 129,-2-1 0,1 0 0,2 1 0,1-1 0,-1-1 0,0-1 0,1 1 0,1 0 22,0 1 1,0 0 0,0 1 0,0 1 38,0 0 0,0 1 0,0-2 0,0 1-81,0-1 1,0-1 0,0-1-1,0 0 1,0 2 0,0 0-1,0-1 1,0 1-8,0-1 1,0 0-1,0 1 1,0-1-15,0-1 1,0-1 0,0 34-4,0 0 1,-5-2 0,0-2 0,-2-9-129,-3-5 0,3-3 131,-2 0 0,1-6-66,-5-2 0,3-9 1,-1-4-1,-4-3-299,1-2 0,-4-1 65,1-3 0,-6-2-87,2-6 0,-9-1 0,-4 1 0,-4 0-712,-5 0 0,-3-5 89,-10 1 1034,-2-7 0,-8 8 0,-4-5 0,33-4 0,-1 0 0,-3 0 0,0 0 0</inkml:trace>
  <inkml:trace contextRef="#ctx0" brushRef="#br0" timeOffset="162">7625 17635 8109,'13'-13'-157,"1"2"1,2 1 0,2 1-197,2-1 1,7 3 0,8 0 0,6 0 875,6 0-418,8 4 0,5-8 0,8 4 0,3-2 0,-1 2 183,-2 1-283,3 2 0,0 0 0,-33 2 0,1 0 0,-2 0 0,1-1 0,-1 1 0,-1 0 0,1 0 0,-1 0 0,0 0 0,1 0-28,1-1 1,-1 0 0,4 2 0,-1-1 21,1-2 1,-1 0-17,0 2 0,1 1 0,0-5 0,0 0 0,1 2 0,-1 0 0,3-2 0,-1 1 0,0-1 0,0 0 0,1 1 0,0 0 0,-1 1 0,-1 0 29,0-1 1,0 0-1,1-1 1,0 1-1116,-1-2 0,1 1 1144,4-1 1,0 1 0,-4 2-1,0 0 1,2-1 0,1 1-1,-1-1 1,0 0 0,2 0-1,0 0 19,1 1 1,0 0 0,3-2 0,0 0 0,2 3 0,1-1 0,-2 0 0,0 0-145,0 0 0,0-1 0,1 2 0,2-1 102,-1 0 0,2 0-17,4-2 1,-1 0 0,-3 5 0,-1 0 0,1-3-1,-1 1 1,0-1 0,0 0 0,0 1 0,0-1-48,1-1 1,1 0-1,3 2 1,-1-1 15,1 0 1,-1 0 0,1 0 0,-1 1 5,-1-1 1,-1-1-1,0 0 1,1-1-1,1 2 1,0 1-1,0-1 1,1-1 0,-1 1 0,1 0 0,1 2 1,-1 0 3,-4-3 1,-1 1 0,2 2-1,1 0-15,1-2 1,1-1 30,3 4 0,1 0 0,-1-4 0,-1 0 1,2 1-1,-1 2 0,0-1 0,0 0 1,0 0-1,1-1-18,-1 0 1,1 1-1,1 1 1,0 0 10,-1-2 1,0-1 0,1 3-1,0 0 10,-3-2 1,0 0 0,0 1 0,2 1 0,0-1 0,1-1 0,-1 1 0,0-1-7,0 0 1,0 1 0,1 2 0,-1-1 7,-4 0 1,-1 0-1,3-1 1,1 0-3,-2 1 1,1 0-1,0-1 1,1 0 0,-2 2-1,1 0 1,-2-2 0,-1 0 3,-1-1 1,0 1-1,2 1 1,0 0-2,2-3 1,0 1 0,2 2-1,1 0 12,-2-2 1,1-1 0,1 1 0,0 0 0,-3-2 0,0-1 0,1 1-1,1-1 16,2 1 0,0 0 0,-2-1 0,0 1-2,-1-1 1,1 1 0,-2 0 0,-1-1-13,-1 1 0,-1 0 1,-1 1-1,0 1 1,3 0-1,0 0 1,0-1-1,-1 0 45,-1-1 1,1 0-1,2 2 1,-1 0-10,-3 0 1,-1-1-1,1 1 1,0 0-941,3-3 0,1 1 895,0 2 0,-1 1 0,1-2 0,-2 0 0,0 2 0,-1 0 1,0 1-1,0-1 0,0 0 0,-1 0 5,2 2 0,0-1 0,1-1 0,1 1-89,-3-1 0,1 1 0,0-1 0,0 1 0,-1 0 0,0 1 0,1-2 0,0 0 9,1 0 1,0-1 0,0 1-1,0-1 50,1 0 1,-1-1-1,0 0 1,-1 1-1,-3 0 1,0 2 0,1-1-1,1 0 7,0 1 1,1-1 0,-2-2 0,0 1 22,1 2 1,1 0-1,-4-2 1,0-1-8,-1 3 0,0 0 1,-2-2-1,0 0 1,3 1-1,0 0 1,2 0-1,-1 0 41,2 0 0,0 1 0,-2-1 0,0 0-33,-1 1 0,-1 0 0,2 1 0,1 0-196,1-1 1,1 0 182,0-2 0,-1 1 1,-4 2-1,0 0 1,0-1-1,-1 0 1,0 1-1,0 1 1,-1-1-1,-1 0-15,0-1 1,-1 0 0,1 1 0,0 1 66,-3-2 0,-1-1 0,2 3 0,-2-1 0,-5 0 0,-1 1 0,2-2 0,0 1-58,1-1 0,-1 0 1,0-1-1,0 0-21,-1 1 0,-1 0 1,0 1-1,0-1 37,-2-2 1,1-1 0,1 4 0,1-1 0,3 0 0,1-1 0,1 1 0,-1 0 18,-1 0 0,0-1 0,3 0 0,0 1 40,-4-1 0,-1 1 1,2 2-1,0-1-57,-1-1 1,-1 0 0,4 1 0,1 0 0,-2 1 0,1 0 0,-3 0 0,0 0 0,0 0 1,0 0 0,-1 0-1,-1 0 12,2 0 0,0 0 0,1 0 0,0 0-43,-1 0 1,-1 0 0,0 0 0,-2 0-1,-3 0 1,-1 0 0,0 0 0,-1 0-12,35 0 1,-33 0-1,0 0 5,33 0 0,-35 0 0,0 0-3,31 0 0,-1 0 1,5 0-1,0 0-3,-1 0 0,-1 0 8,-7 0 0,2 0 25,3 0 1,3 0 0,-33 0-1,1 0 1,-2 0 0,1 0 81,34 0 1,-2 0-16,-7 0 0,4 0-53,-3 0 0,1 0 0,-11 0 0,-3 0 897,-3 0 0,-3 0-878,2 0 1,-3 0 137,-6 0 1,0 0 0,1 0 0,-3 0-206,-2 0 0,3 0 1231,-3 0 1,3 0-1192,1 0 0,-1 0 0,-3 0 0,-4 0 308,-3 0 1,-7 0-277,-3 0-12,-3-5 0,-7 2-64,-3-6 1,-8 6-439,-5-1 0,-2 1 158,-2-1 1,-4 3 0,-1-5-1,0 2-304,-1 0 1,1-1 617,1 5 0,-14-28 0,-9-7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3T01:20:44.571"/>
    </inkml:context>
    <inkml:brush xml:id="br0">
      <inkml:brushProperty name="width" value="0.09071" units="cm"/>
      <inkml:brushProperty name="height" value="0.09071" units="cm"/>
      <inkml:brushProperty name="color" value="#FF0000"/>
    </inkml:brush>
  </inkml:definitions>
  <inkml:trace contextRef="#ctx0" brushRef="#br0">1798 1224 7841,'0'-25'0,"0"1"1,0 1 0,0 3 0,1 2-168,4 2 991,-4 2 1,5 8 0,-6 6 610,0 7 1,0 10-1011,0 5-279,0 7 0,-5 4 0,0 7 0,-1 1 0,-1 3 242,0 1-348,4-4 0,-3-1 0,6-6 1,0 0-1,0-2 0,2-2 1,2-5-113,5-3 0,2-5 0,3-9 1,3-4-156,4-2 0,3-9-199,2-6 329,-1-5 1,1-14 0,-1-3 0,-1-5 0,-1-4-103,-2-1 190,-5-2 0,4-4 0,-6 0 0,0 2 0,-4 3 264,-3 8 1,-3 7 0,-4 10 509,0 4 0,-1 10-208,-3 7 0,1 7-335,-6 10 0,5 3 1,-4 7-1,-1 2-32,2 5 1,-4 3-138,2 1 0,2 1 276,-1-1-697,5 0 0,-3 0 0,6 1 1,2-1-1,0-1-42,3-3 1,9-3-1069,-1-6 1,8-5 78,0-3 912,3-8 487,7-4 0,8-18 0,6-8 0,6 0 0,0 0 0</inkml:trace>
  <inkml:trace contextRef="#ctx0" brushRef="#br0" timeOffset="1">2423 1530 7841,'-13'0'638,"6"6"1,-3 2-185,6 9 0,-1-1 814,5 5-1097,0 0 1,0 6 0,0 2 0,0 2 0,2 0-170,2 0 0,2-1-333,2-5 1,2-5-1,-4-3 1,0-3-1237,-1-1 855,5-6 0,-3-3 0,5-8 122,-4-4 1,-2-9 611,-6-5 0,0-3-227,0-5 258,0-2 0,0-2 1,0 1-1,0 0 1,0 2 716,0 0 0,0-3-314,0 4 0,0 5 0,0 5 0,0 2 1439,0 2-1355,0-4 1,5 7-317,4 1 1,4 5 0,2 7 0,4 1-18,0 3 1,-2 3-111,5 6 0,-7 1-162,2 3 1,-4-1 0,-4 5 0,-5 0-372,-3-1 0,-1 4 192,0-2 0,-5 0 22,-4-1 1,-2 2 0,-2-6 0,0-3-353,0-4 769,1 2-109,-1-11 23,6 5 1,3-6-1,9 0 147,8 0 0,1 0-123,7 0 1,-4 1 26,5 3-91,-7-2 0,8 9 0,-6-2 0,-1 2 0,-2 2 328,-2-1 0,-4 1-85,-4 0 1,-3 0-157,-1-1 0,-7 1 0,-4 0 0,-6 0-149,-3-1 0,-6 1-162,-3 0 0,-1-2-314,4-2 0,1-4 0,-1-5 0,2 0-378,3 0 1,0-2-1756,8-7 2602,3-5 0,22-18 0,10-7 0,-1-2 0,1 0 0</inkml:trace>
  <inkml:trace contextRef="#ctx0" brushRef="#br0" timeOffset="2">3239 1326 7841,'0'-8'462,"0"-1"0,0 5 599,0-5 1,0 5-536,0-4-32,5 5 1,-2-4 0,6 4 0,1-1-346,1 1 0,2 1-2301,0 2 1413,-6 0 0,4 2 739,-3 2 0,-13 37 0,-4 14 0</inkml:trace>
  <inkml:trace contextRef="#ctx0" brushRef="#br0" timeOffset="3">3239 1505 7841,'0'-7'1557,"0"-1"-445,0 4-64,0 3 1,1-5-1,3 6-394,5 0 1,4 0-1356,4 0 0,-2 0 0,7 0 701,0 0 0,31-6 0,8-1 0</inkml:trace>
  <inkml:trace contextRef="#ctx0" brushRef="#br0" timeOffset="4">5355 1173 7809,'-12'0'435,"-1"0"1,2 2 1176,2 2 0,5-3-1180,8 3 1,5-2-1,8-2 1,4-2-351,3-2 1,1-7-91,1-6-56,-1 0 1,0-2 0,-3-2 0,-2-3 0,-2-1-1,-2-1 1,-3 1-152,-5-1 1,-2 5 0,-7 1 0,-5 2 264,-7 2 0,-5 7 0,-9 5 0,-3 6 275,-4 6 1,-1 2 0,-1 11-1,4 3-159,0 5 1,3-1-1,5 6 1,2 2 40,5 0 1,5-3-9,3-3-364,3 2 1,8-5 0,2 2 0,6-7 0,6-5-463,5-3 0,-1-1 1,1 0-1,2-2-136,1-2 1,3 1 57,2-6 128,-2 0 0,6-4 0,-5 0 577,2 0 0,5-12 0,5-4 0,1-2 0,0 0 0</inkml:trace>
  <inkml:trace contextRef="#ctx0" brushRef="#br0" timeOffset="5">5891 1173 7813,'0'-13'4394,"0"1"-3043,0 5-744,0 1 0,0 17 0,0 5 66,0 2 0,-1 8-445,-4-1 1,4 1-331,-3 3-61,2 4 0,2-5 0,0 5 1,0-2-1,0-3-1081,0-1 0,0-1 0,0-2 1,2-3-1369,2-4 2612,3-3 0,34-29 0,7-8 0</inkml:trace>
  <inkml:trace contextRef="#ctx0" brushRef="#br0" timeOffset="6">6439 1033 7813,'-4'-13'702,"0"0"0,0 5-358,4-1 683,0 6-875,0-8 0,1 10 0,3-4 1,6 4-1,6 1-781,5 0 0,-1 0-1232,1 0 1268,6 0 593,0 0 0,21 28 0,-1 8 0</inkml:trace>
  <inkml:trace contextRef="#ctx0" brushRef="#br0" timeOffset="7">6465 1275 7830,'-13'0'3627,"0"0"-3050,6 0-358,2 0 1,7 0-1,5 0 1,8 0-969,3 0 1,5 0 473,6 0 275,4 0 0,16-18 0,8-9 0,5-2 0,0 1 0</inkml:trace>
  <inkml:trace contextRef="#ctx0" brushRef="#br0" timeOffset="8">8926 765 7854,'0'-13'323,"0"1"0,0-1 1,-2 1 521,-2 4 1,3 4 0,-4 8 0,3 6-369,-3 5 0,4 5 1,-3 7-1,2 3-193,2 4 1,-1 3 46,-3 1-357,2 6 0,-5-9 1,4 4-1,-1-2 0,0-2 1,-1-1-1,1-4-426,1-3 1,1-8-48,-3-2 1,4-9 491,-3-8 1,2-8 0,2-9-1,0-5 118,0-7 0,0-3-119,0-6 30,0-6 0,2-2 0,0-5 0,4 0 0,0 0-6,-1 0 31,5 0 0,-3 5 1,6 2-1,0 4 1,1 9-22,3 7-153,3 5 1,4 7-1,-1 0 1,-2 4 0,2 5-731,1 6 1,-3 4 404,0 6 1,-5-1 0,1 2-1,-4 2-1692,-5 1 2144,-2 6 0,-29 25 0,-5 13 0</inkml:trace>
  <inkml:trace contextRef="#ctx0" brushRef="#br0" timeOffset="9">8926 1046 7854,'-9'-5'2152,"1"1"-1937,5 0 0,-4 4 0,4-2 1041,-1-2 0,1 3-1030,7-4 1,5 4-1,8 1 1,4 0-1198,3 0 1,1 0 160,1 0 160,-1 6 0,5-5 650,0 3 0,28 3 0,3 1 0</inkml:trace>
  <inkml:trace contextRef="#ctx0" brushRef="#br0" timeOffset="10">9385 969 7854,'-2'-8'957,"-2"-1"704,3 6 0,-6-7-628,2 6 1,4 1-365,-3 7-535,2 9 1,2 3 0,0 5 0,0 2 0,0 2 0,0 4 0,0 0-185,0 0 0,2 0 0,0-2 0,3-3-556,-2 1 0,-1-6 0,1 1 1,1-1-1533,-1-4 0,0-5 2138,1-1 0,-8-52 0,3-8 0</inkml:trace>
  <inkml:trace contextRef="#ctx0" brushRef="#br0" timeOffset="11">9997 650 7856,'-6'-12'220,"5"3"0,-4 1 1,4-2 1248,1-2-910,0 0 1,0-1 0,0 0 0,0 0 1344,0 1-1738,0 4 0,0 4 93,0 8 1,-1 9-1,-2 8 1,-3 5-63,-1 4 0,0 7 0,-3 6 1,2 1-205,-2 0 0,4 3 24,2-4 40,2-1 0,2-4 1,0-1-1,2-3 1,2-6-1,6-3 0,4-7-2,3-4 0,6 0 0,-2-9 0,3-3-69,2 0 1,3-4 175,1-2-433,0-3 1,-5-6-1,1 1 1,-1-1-1,1 2-634,-1 2 1,-5-1 0,-3 6-765,-3 1-289,-1 2 1049,-6 1 909,-1 5 0,-29 19 0,-5 10 0</inkml:trace>
  <inkml:trace contextRef="#ctx0" brushRef="#br0" timeOffset="12">8161 1683 7830,'-17'-1'66,"-2"-2"0,-1-1 0,-1 1 0,0 0 674,0-1-76,5 2 1,-2-3 0,8 5 1138,5 0-1710,24 0 0,6 0 1,19-2-1,7-1-7,10-1 0,-23-1 1,1 0 76,5 1 1,1 0-226,4-2 1,3 0 0,8-2 0,3-1 0,6 1-1,4-1 1,-20 4 0,2-1 0,1 0 0,5 0 0,1 0-1,0 0 1,5-1 0,1 1 0,0-1 0,1 0-1,1 1 1,-1-1-24,2 1 1,-1 1-1,0-1 1,-1 0 0,-1 0-1,1 0 1,0 0-1,1 0 1,-1 1 0,-1 0-1,-1-1 1,-1 1-177,-1 0 0,-2 1 1,1-1-1,-3 1 1,0 0-1,-1-1 1,-5 1-1,0 1 1,-2-1-1,0 1 1,0 0-1,-1 1 52,-2 0 1,-1 1 0,0-1 0,21-1 0,-1 1-930,-4-1 0,-2 1 1168,-5 0 0,-3 0 0,-9 2 1,-3 0-1,-3 0 0,0 0 1,-3 0-1,-1 0 0,29 2 0,-8 0 1,-13 3 126,-11-3 0,-9 0-5,-12-2 0,-6 0 386,-6 0-543,-11 0 376,-3 0-615,-10 0 0,2 0 1130,-7 0 0,2 6-886,-3 2 0,-4 7 0,-4 4 0,-3 2 0,-1-1 0</inkml:trace>
  <inkml:trace contextRef="#ctx0" brushRef="#br0" timeOffset="13">8747 2206 7804,'0'-13'33,"0"0"1,0 1-1,0-1 1,0 0 438,0 0 0,0 1 1,0-1-1,2 0 1,2 2-1,6 1 513,5 1 1,1 2-546,5-1-383,0-4 0,1 11 0,-1-3 0,0 2 0,0 4 0,-1 2 0,-1 5-203,-4 2 1,-6 2-416,-5-1 426,-3 7 0,-2 1 0,-3 5 0,-6 1 0,-4-1 0,-3 1 0,0-2-69,-2-3 0,5 2 0,-3-6 0,3-2 408,1-1 1,2-5 43,2-1-144,4-5 0,2 4 1,3-4-1,6 3 2,3 1 1,10-3-36,2 5-70,-2-1 1,5 5 0,-3 1 0,2 2 0,-2 1 69,-4-2 1,-3-1-1,-3-1 1,-1 0 85,-1 0 1,-8-1 241,-1 1 1,-3-4-221,-9-1 0,-4-1 1,-10 3-1,1-3-48,-1-1 0,-3 2-321,-1-3 0,-4 3 207,4-4-999,0 6 1,6-8 0,3 2-605,4-3 0,11-2 1586,11-3 0,35-19 0,17-7 0,-13 7 0,0 0 0,0 0 0</inkml:trace>
  <inkml:trace contextRef="#ctx0" brushRef="#br0" timeOffset="14">9410 2295 7814,'9'-4'2083,"-1"0"-1477,-5-1 0,4 5 204,-3 0-489,-2 0 0,3 2 1,-5 2-1,-1 5 0,-3 3 444,-5 5 1,2 3-717,-1 6 0,-1-1 0,-4 1 0,1 1 24,-1 2 1,0-2-82,0 3 1,5-4-147,-1-5 0,5 1 1,-3-5-1624,1-1 1180,2-7 0,6-5 78,2-8 339,3-9 0,10-8 0,1-8 0,2-3 0,3-4-188,1-3 0,0-3 351,-3 4 1,2 1-93,-6 3 512,6 3 0,-11 7 1,3 4 644,-5 8 0,-8 7-672,3 14 1,0 1 306,0 11-607,-1 6 0,0 1 0,0 5 0,-1-2 1,0-1-74,1 1 0,-2-4 8,2 3 1,2-4-524,-2 0 0,1-2 0,-2-3 0,2-4-2306,-3-3 1166,0-1 1652,3-6 0,-20-24 0,-1-11 0</inkml:trace>
  <inkml:trace contextRef="#ctx0" brushRef="#br0" timeOffset="15">9257 2372 7814,'-5'-19'0,"-3"5"85,-4-3 1,5 3-1,2 1 1,5 2 302,5 2 0,3-2-220,9 3 1,9 0-1,8 1 1,2 2-597,3 2 0,3 1-616,1 2 1044,11 0 0,-16 0 0,4 0 0,8 0 0,0 0 0</inkml:trace>
  <inkml:trace contextRef="#ctx0" brushRef="#br0" timeOffset="16">10239 2117 7780,'0'-13'191,"0"0"1,0 0 0,0 1 994,0-1 1,0 7-1,0 6-779,0 7 0,0 12 1,-1 5-1,-2 6-78,-1 2 1,-5 2-268,5 4 1,-5 1 0,4-1 0,-1 0-191,0 0 0,2 4 44,4-4-167,0 3 0,6-9 0,2 4 0,5-5 1,3-7-473,1-4 456,5-9 0,-1-1 0,8-6 0,2-4 0,2-5-1769,2-8 1558,2-8 1,-2 0 477,3-9 0,-17-4 0,0-4 0,4-6 0,1 0 0</inkml:trace>
  <inkml:trace contextRef="#ctx0" brushRef="#br0" timeOffset="17">10252 2219 7807,'-2'-12'0,"-2"4"0,3-3-3,-4 2 0,4 2 45,1-2 1,1 7 0,5-3 0,7 3 234,7-3 0,4 4-451,1-3 1,5 2 0,1 2 0,0 0 173,1 0 0,14 12 0,1 2 0</inkml:trace>
  <inkml:trace contextRef="#ctx0" brushRef="#br0" timeOffset="18">10265 2346 7807,'-8'-5'178,"3"2"34,5-6-322,0 6 258,5-8 0,4 10 0,8-5 0,6 2 0,6-1 0,10 3 0,6-1-1198,5-1 1050,6 2 0,6-13 0,8-4 0,-18 7 0,0 0 0,0 1 0</inkml:trace>
  <inkml:trace contextRef="#ctx0" brushRef="#br0" timeOffset="19">11004 2142 7807,'-4'-8'2978,"0"-1"-2638,-6 6 1,7-2 0,-4 6 0,0 3 73,0 5 1,2 8 0,-2 6-1,2 5-243,2 6 1,0 3-1,0 2 1,-1 2-119,1 2 1,2-1 0,1-5 0,0-1-335,0-2 1,0-7-1,0-2 1,1-8-1348,3-7 1124,-2-4 377,3-6 1,-5-6-1,2-4 1,1-7 0,1-7-226,-1-4 392,-2-13 0,1 1 0,0-11 0,3 0 0,-1-1 434,2-4-382,-5 4 0,5-5 1,-5 8-1,2 2 1,1 6 233,-1 5 1,4 7-237,2 7 1,3 10-269,5 7 183,-3 4 0,11 7 0,-6 3 0,3 6 0,-3 3-243,0 2 1,-2 1-81,-4 5 0,-2-1-26,-3 1 92,-2-1 1,-9 1 0,-4 1 0,-7 1 0,-3 2-368,-1-2 1,-5-1 669,2-2 0,-3-5-113,-2-3 674,1-3 0,5-2 0,3-4 900,3-3 1,7-3-445,2 3-372,4-4-592,7 10 1,2-4 0,8 6 0,2 1-1,2 2-152,3 1 1,-4 0 121,3-4 1,-1-1-834,4 1 0,-1 0 1,-1-2-1,-2-2-1199,2-5 0,1-3 1958,2-1 0,10-17 0,4-4 0</inkml:trace>
  <inkml:trace contextRef="#ctx0" brushRef="#br0" timeOffset="20">11489 1874 7805,'0'-17'0,"0"0"0,0-4 0,0 4 1137,0 0 1,1 6-136,3 2-631,3 4 1,2 5 0,-1 0 0,1 1 0,-1 3-200,1 5 0,-6 2 0,2 3 0,0 2-28,-1 1 0,-4 4-243,-4-4 0,-6 6 0,1-3 0,-4 1-38,-4 0 1,8-5 213,-4 1 1,4-3 0,-1-1 0,3-1 430,2 1-299,0 0-236,5-6 1,10 3-1,6-6 1,7-1-643,8-2 1,6-5 316,5 0 0,3-2-1842,6 2 2194,0-3 0,3-4 0,6-2 0,4-1 0,1 1 0</inkml:trace>
  <inkml:trace contextRef="#ctx0" brushRef="#br0" timeOffset="21">12866 867 7802,'1'-13'560,"2"1"197,1-1 1,1 7 0,-5 8 0,0 9-1,-2 9-215,-2 4 1,1 6-1,-4 1 1,0 1-305,0 4 1,4 1-369,-1 1 1,-2 0 0,2 0 0,1-1-810,2-3 1,1-3 164,0-5 91,0-1 1,1-3 0,2-3 682,1 0 0,0-36 0,-4-13 0</inkml:trace>
  <inkml:trace contextRef="#ctx0" brushRef="#br0" timeOffset="22">12636 1148 7828,'-8'-2'1303,"-1"-2"-1004,6 3 1,-2-7 0,8 6 28,5-3 1,8 0 0,13 2 0,7-1-221,5 1 1,4 0-1,8 0 1,1-1-778,1 1 0,0-3 669,-4 2 0,-15-1 0,2 0 0,1 2 0,1-1 0</inkml:trace>
  <inkml:trace contextRef="#ctx0" brushRef="#br0" timeOffset="23">14982 740 7858,'0'-13'180,"0"4"1,-1 2 0,-3 3-1,-6 5 1361,-6 6-1296,-4 10 1,-6 5 0,-4 7-1,-4 5 1,-5 5 0,-3 3-1,-5 5 43,-2 3 0,21-25 0,0 1 0,1-2 0,1 1 0,-24 22-123,6-5 0,6-9-348,4-7 224,8-1 1,12-16-1,8-1 1,4-7 0,3-5-202,0-4 0,7-1 0,0-2 0,3-5-414,2-2 1,0-3 283,0-5 234,5 1 1,-4 1-1,5 1 1,-2 3-1,0 2 1,-3 2 0,-3 3 802,-2 5-401,-1 2-181,5 12 0,-2 4 0,-1 9 1,-3 8-1,0 5-237,0 3 1,2 2-1,4 1 1,1 0-445,3 1 0,-2-5-155,7 0 1,-1-7 230,4-2 1,7-7-1264,2-9 1703,8-3 0,-2-18 0,5-5 0,5 0 0,1-1 0</inkml:trace>
  <inkml:trace contextRef="#ctx0" brushRef="#br0" timeOffset="24">16143 803 7856,'0'-12'394,"0"3"284,0 1-269,-6 5 1,3-3 0,-5 6 0,-2 0-1,-3 3 267,-4 5 1,2 7 0,-7 11 0,0 3-264,-2 1 1,-2 6-390,1 3 0,-1-1 1,-1 4-1,0-2-17,2-2 0,2-5-114,10-3-244,0-9 0,6-7-675,3-5 877,3-12 0,6 4 1,4-12-1,2-5 1,2-2 11,0-5 1,5-7-1,3-5 1,2-5 30,-2-2 0,3-1 64,-2 5 1,-2 1 190,1 3 1,-6 3 0,2 8 0,-2 5 557,-3 5 0,-3 9-423,-1 0 0,-3 9 48,3 8-332,1 6 0,3 7 1,1 3-1,1 2 1,2 0-229,1 0 0,0 0 127,-4-1 1,-1-3-204,1 3 1,0-5-1,0-2 1,-2-3-331,-3-2 1,2-1 297,-5-4 1,-1-4 157,-4-1 288,0-5 1,-2 3 0,-2-6 298,-4 0 0,-9 1-185,-5 3 1,-3-2 661,-5 2-663,-2 3 0,-5-6 0,1 5 0,4-2 1,-1 2 204,1 1 1,3-4-1010,-1 1 1,9-1 145,4 1-425,9-2 1,-1 2 859,9-8 0,36-19 0,22-7 0,5-4 0,0-1 0</inkml:trace>
  <inkml:trace contextRef="#ctx0" brushRef="#br0" timeOffset="25">16538 905 7833,'0'-12'1168,"0"-1"1,4 0-666,1 0 0,4 2 9,0 2-483,2-2 0,9 8 0,4-4 0,6 2 0,3 2-783,2 1 306,2 2 1,1 0 0,-1 0-1,-3 0 1,-4 0 447,-3 0 0,-13 12 0,-3 2 0</inkml:trace>
  <inkml:trace contextRef="#ctx0" brushRef="#br0" timeOffset="26">16844 842 7833,'-13'0'0,"5"-2"1371,-1-2-911,1 2 0,-1-3 0,1 6 0,-2 3 142,-1 5 0,3 8 0,3 4 0,1 2-95,-1-2 1,1 7-460,4-2-152,0 8 1,0-6 0,0 5 0,0 0 0,1-2-1227,4 0 0,-2-3 713,5-7 0,-1 2-969,2-6 1586,2-6 0,24-39 0,14-14 0</inkml:trace>
  <inkml:trace contextRef="#ctx0" brushRef="#br0" timeOffset="27">17176 752 7826,'-2'-12'2404,"-2"-1"-1323,3 0 241,-5 0 1,6 8-586,0 5 0,1 10-491,4 7 1,-4 9 0,5 3 0,-2 5-12,0 5 0,0 4-346,-4-1-25,0 4 1,-7 10 0,-7 4-1,-10 4 1,8-31 0,-2 0-244,-2 1 0,-1 0 1,-3 2-1,-2-1 0,-2-2 1,-2-1-1,1-1 0,-1-2-409,0-1 0,-1-2 1,0-4-1,1-2-233,-25 10 0,2-9 1021,-2-4 0,3-14 0,1-4 0</inkml:trace>
  <inkml:trace contextRef="#ctx0" brushRef="#br0" timeOffset="28">15837 701 7835,'-13'-18'245,"-5"4"1,-2-2 0,0 6 518,3 6 1,3 3-559,1 1 0,-4 5 0,-1 5 0,-1 7 462,1 9 1,1 5-453,4 7-175,-5 12 1,3-2 0,0 11 0,5 2 0,6 3 0,2 4 0,4 3-296,2 0 1,9-8 0,9-9 0,7-6-245,5-5 1,7-5-1,4-5 1,3-8-692,5-6 0,10-7 1189,1-3 0,-15-14 0,7-6 0,2-1 0,3-3 0,1 1 0,-1 0 0</inkml:trace>
  <inkml:trace contextRef="#ctx0" brushRef="#br0" timeOffset="29">18017 663 7805,'0'-20'368,"-4"2"440,0 5 0,-1 5 855,5-1 1,0 8-971,0 1 1,0 5 110,0 8-610,-5 5 1,3 2 0,-3 7 0,0 2-1,0 2 441,-2 1-591,4-3 1,-4 6 0,4-5 0,-1-2 0,1-1-1,1-1 1,4-1 98,2 1 1,3-7-1,7-2 1,2-2-310,1-3 1,6 0-54,-2-4 39,3 4 0,7-11 1,3 3-1,3-2 1,0-2-1,-2 0 0,-1-2-1273,2-2 0,-7 3 255,-3-4 1,-2 0-280,-7 0 1477,0 1 0,-21 10 0,-5 1 0</inkml:trace>
  <inkml:trace contextRef="#ctx0" brushRef="#br0" timeOffset="30">5062 4947 7812,'0'-12'0,"0"-1"0,0-1 0,0-2 0,0-1 0,2 2-42,2 0 0,-3 3 0,3-1 0,-1 2 1023,2 2 0,-4-2 580,3 2-936,-2 4-404,-2-1 1,0 7 0,0 4 0,0 4 0,0 7 517,0 5-652,0 3 0,0 8 0,-2 2 0,-1 4 0,-2 4 0,-1 4 0,0 0-93,4 1 0,0-4 0,2 2 1,0-1-204,0-3 1,6-7 0,4-3 0,4-2-111,3-4 0,6-4-226,-2-12 391,3-4 1,6-10-1,-1-5 1,0-6-1,-1-6-651,2-7 700,-3-3 0,0-7 0,-6 0 1,0-2-1,-1-2 150,-3 2 1,-7-3-1,-3 2 1,-1 1 191,-3 1 0,-2 7 153,-1 4 0,0 7 171,0 5 0,0 7 236,0 2 0,-4 6-340,-1 2 0,1 6-369,4 7 1,-4 0 0,0 1 0,1 3 18,1 4 1,-2 5-48,0 3 1,0-2-158,4 3 1,0-2 0,0 1 0,0 0-847,0 0 1,0-1-314,0 2 1,1-3 102,3 2 487,3-2 1,6-2 665,0-4 0,22 14 0,6-1 0</inkml:trace>
  <inkml:trace contextRef="#ctx0" brushRef="#br0" timeOffset="31">5802 5394 7812,'-6'-12'433,"-1"2"0,-2 3 1212,1 2-1063,-1-5-273,2 8 1,2-2-1,5 8 1,0 6 289,0 6 0,0 2-740,0 4 1,0 2 0,1-3 0,2 2-430,1-2 1,2 1-1354,-2-5 1425,-2 6 1,5-9-1,-5 3 498,3-3 0,16-18 0,0-4 0</inkml:trace>
  <inkml:trace contextRef="#ctx0" brushRef="#br0" timeOffset="32">5789 5394 7812,'0'-13'0,"0"-4"0,0 0 0,0-4 0,0 4 524,0 0 1,1 4 0,2 0 0,3 0 0,1 2 449,3 3 0,5 0-816,2 4 0,2 3 0,-4-2 1,2 6-79,-1 5 0,-2 4-120,-1 0 1,-5 7-36,1 2 0,-6 3 236,1 2-366,-8-1 0,-3 1 0,-6-1 1,-1 1-1,-2-1-205,-1 1 0,0-2 527,4-3 0,2-3-57,3-5 20,-4 0 0,14-6 0,1-3 51,8-2 0,10-8-46,0-2-166,9-4 1,-2 4 0,6 1 0,2 1 0,1 3 101,1 2 0,-5 1 324,-4 0-251,-7 0 1,-4 1 0,-7 3 0,-2 5 0,-5 2 168,-3 2 1,-8-2 172,-5-2-320,-1 2 1,-13-5-1,2 4 1,-5-3-1,-3 0 71,1 0 0,-3-4-316,4 1-75,1-3 1,-1-1 0,2 0 0,2 0 0,5 0-1300,2 0 986,2 0-763,10 0 0,2-5 1280,5-4 0,27-18 0,14-8 0,1-3 0,1-1 0</inkml:trace>
  <inkml:trace contextRef="#ctx0" brushRef="#br0" timeOffset="33">6720 5049 7812,'0'-12'2149,"0"-1"-1889,0 0 1,1 0-521,3 1 0,-1 3 1,6 2-1,1 1 623,1 4 0,6 0-1384,0 2 683,6 0 1,-5 0-1,3 2 338,-4 2 0,9 20 0,1 10 0</inkml:trace>
  <inkml:trace contextRef="#ctx0" brushRef="#br0" timeOffset="34">6694 5266 7812,'-8'-4'190,"-1"0"0,5-2 897,-4 2 1242,-1 2-1755,2-9-531,1 10 1,13-5-1,5 6 1,5 0-1,3 0 1,2 0 0,2 0-1211,2 0 0,-1 0 1167,1 0 0,33-6 0,9-1 0</inkml:trace>
  <inkml:trace contextRef="#ctx0" brushRef="#br0" timeOffset="35">9729 4616 7841,'0'-19'56,"0"5"0,0-4 0,1 1 0,2 0 1598,2 1-986,-1 8 1,-4 4-1,-3 8-54,-6 4 1,0 9-505,-13 5 1,-3 7 0,-8 7 0,-4 3-124,-7 4 1,-4 9-7,-3-1-35,26-24 1,-1 0 0,-25 24 0,0-1 0,2-4-1,3-6 1,9-9 0,11-11 245,7-9 1,11-6-107,3-10 1,4 3 0,1-7-106,6-5 0,1-2 0,5-3 0,3-1 0,2 0-215,4-3 212,3-1 0,1 3 1,1 1-1,-2 3 0,-1 4 112,-2 3 0,-1 8-98,1-3 0,3 5 1,-3 5-1,2 4 57,-2 7 1,-1 8 213,-3 6 0,-3 4 297,3-4 0,-2-1-381,-3-3 1,5-1 0,0-1 0,-1-2-601,-2-5 0,0-5-153,3-3 1,-1-3-2609,5-6 3182,6 0 0,17-40 0,8-10 0</inkml:trace>
  <inkml:trace contextRef="#ctx0" brushRef="#br0" timeOffset="36">11285 4616 7809,'0'-13'192,"0"0"0,0 1 1,-2 0 891,-2 4-753,3 2 0,-11 16 0,2 4 0,-5 6 0,-5 7 0,-3 6 0,-1 3 227,-3 3 0,-1 3-233,2 1-292,-5-1 0,4-2 1,-1-1-1,5 0 1,8-7 527,5-3-608,-2-10 0,11-4 1,-2-8-1,5-3 1,3-5-1,2-8-153,3-7 0,6-3 1,2-7-1,2-1 13,3-3 1,1-6 0,3-8 0,1-2-8,2-2 0,1-1 0,-3-1 1,1 3 103,-5 5 0,0 1 290,-7 7-125,0 5 0,-10 24 1,-1 6 36,-1 10 1,-3 12 0,3 8 0,1 2 61,3 2 0,2 2-162,2 1 1,-5 1-95,1-1 1,-1-4 0,5-2 0,0 0-68,-1-4 1,1-3-146,0-3 0,-5-4-26,1-5-59,-1 0 1,5-6 126,0-3 366,-6-3 1,-3-2 751,-8-3-693,-3 2 0,-12-3 1,-2 5-1,-4 1 1,-5 2 351,-4 1 1,-4 6-233,-5-1 0,-1 0-195,-2 0-168,-4 2 0,10-4 0,-2 5 1,4-4-1,5-2-1259,7 0 336,7-5 1,13 5 375,6-6 617,11 0 0,41-21 0,18-9 0,-19 8 0,0 1 0,0 0 0</inkml:trace>
  <inkml:trace contextRef="#ctx0" brushRef="#br0" timeOffset="37">11782 4629 7810,'-11'-13'466,"2"0"0,-1 5 677,6-1 1,0 5-920,4-5 0,0 5 0,3-3 0,5 1-97,9 4 0,7-4-171,6 2 1,2-5 0,7 5 0,-1 1-219,0 2 0,5-1 468,-1-2-513,1 3 1,-11-5 0,-2 6-1,-4 0 307,-5 0 0,-20 0 0,-9 0 0</inkml:trace>
  <inkml:trace contextRef="#ctx0" brushRef="#br0" timeOffset="38">12088 4552 7931,'-13'0'122,"0"0"-122,1 0 579,5 0 1,-5 0 0,4 0 1024,-4 0-1340,5 0 1,0 6-1,4 2 1,-1 5-1,1 4 100,2 4 0,1 3 0,0 2 1,0-1-415,0 1 0,0 4 4,0-1 0,4 5-136,0-4 1,2 0 0,-3-5-1,3-1-1183,1-2 1,-3 0-1030,4-5 2394,-5 0 0,20-15 0,-2-4 0</inkml:trace>
  <inkml:trace contextRef="#ctx0" brushRef="#br0" timeOffset="39">12381 4463 7811,'0'-21'140,"0"1"1,0 1 1402,0 4 759,0 1-1157,0 1-911,6 6 0,1 8 0,6 12 0,-1 7 178,1 4 1,0 3-83,0 3-260,-1 2 1,0 9-1,-2 5 1,-3 6 0,-2 3-1,-3 3 1,-5 0-180,-5 3 1,-9 6-319,-5 1 0,8-34 0,-3-2 0,-20 28 0,-5-5-499,-4-2 0,0-8 16,-5-2 1,-5-9-769,1-5 1678,0-7 0,1 2 0,-3-6 0,-2-2 0,-1-5 0</inkml:trace>
  <inkml:trace contextRef="#ctx0" brushRef="#br0" timeOffset="40">10928 4348 7828,'-6'-13'40,"-1"1"1,-6-1-1,0 2 242,1 2 0,-1 3 1,-1 8-1,-2 3 627,-1 8 0,-1 10-243,1 7-468,-3 11 1,0-2 0,3 14-1,1 3 1,2 8 414,2 7-640,3-28 0,2 0 0,6-3 1,1 0-1,-3 3 0,1 0 0,2-2 1,0-1-1,2-1 0,1-2 0,6 34 1,8-7-527,9-9 1,5-11-1,7-14 1,2-4-368,3-5 0,6-4 920,6-9 0,-11-10 0,6-5 0,2-1 0,3-1 0,0-1 0,0 1 0</inkml:trace>
  <inkml:trace contextRef="#ctx0" brushRef="#br0" timeOffset="41">13121 4527 7829,'0'-13'34,"0"0"1,0 0 0,0 1 312,0-1 1028,0 0 0,0 5 806,0-1-2080,0 6 0,-4 8 0,-1 9 0,1 4 552,-2 5-612,5 1 1,-6 1-1,4 1 1,-1 1-1,1 1 1,2 2-1,1-2-70,0-1 1,0-3 0,0-1 0,0-3 75,0-2 0,0 1 3,0-2-16,0-9 0,4 9 1,1-10-1,3 0 1,1-3-1,3-2 1,1-2 130,-1 0 1,1 0-119,0 0-39,5 0 0,-2 0 1,4 0-1,-1 0 0,1 0-53,3 0 1,-3 0 0,0 0-1,-1 1-37,1 4 1,0-4-87,1 3 0,-1-2 150,-3-2-433,-3 5 1,6-3 0,-4 2-1,1-3 1,-2-1-1170,0 0 1,-7 0-100,1 0 1719,-1 0 0,-12-5 0,-5-2 0</inkml:trace>
  <inkml:trace contextRef="#ctx0" brushRef="#br0" timeOffset="42">9653 5904 7766,'-13'0'-8,"0"-2"1,0-1 0,1-1 0,-1 1-301,0 2 597,0-5 0,1 5 1,-1-3-1,0 1 0,0 0 1,0-1 1525,1 1-1006,5-4-183,1 5-308,6-3-267,0 5 1,6 0 0,2 0 0,5 0-1,4 0 200,4 0-205,3-6 0,7 5 0,3-5 0,5 2 0,3-2-5,5-1-30,3 4 1,5-4 0,3 4-1,4-2 1,8-1-28,-34 3 1,1 0 0,4-1 0,0 0 0,2 1 0,1 1 0,2 0 0,0 0 1,2-1 0,2 1 0,2 0 0,2 1-388,1-3 0,1-1 0,0 3 0,1 0 341,0-2 0,1-1 0,2 3 0,0 0 0,2-1 0,1-1 1,1 1-1,1-1-28,1 0 0,-1 1 1,-1 0-1,0-1 19,-2 0 0,-1-1 0,-1 0 1,-1-1 27,3 2 0,-1 0 0,0-1 1,0 0-1,1-1 0,0 2 1,-3 0-1,1 1-15,-2 0 1,0 0-1,-1-1 1,0-1 39,1 3 0,-1 0 1,2-2-1,0 0 105,-1 1 1,-1 1-65,-4 0 1,0 0 0,-3 0 0,-1 0 0,-2-1-1,0 0 1,-1 1 0,0-1 0,-2-1 0,1 1 101,-2-1 1,-1 0-1,-1 2 1,0 0-215,-2-2 0,-1 0 0,32-3 233,-2-2-10,3-2 1,-15 4-1,-4-6 1,-10 2-1,-9 1 285,-5 1 0,-8 5-283,-3-5-54,-8 7-180,-4-4 0,-6 6 301,-3 0 0,1 0-976,-6 0 1,1 0 292,-5 0 1,-5 1-1,-5 5 1,-5 5 478,-6 5 0,-26 18 0,27-17 0,0 0 0</inkml:trace>
  <inkml:trace contextRef="#ctx0" brushRef="#br0" timeOffset="43">11744 6541 7766,'-6'-12'59,"3"-3"0,-4 0 0,1-4 0,4 1 0,0-2 432,2 0 1,2-1-1,3-4 1,7-1 147,3 0 0,6 7 0,-2 0 0,1 4 94,2 2 1,1-1-470,-2 9 0,3 1 1,-4 6-1,0 2 79,-3 4 1,-3 9-209,-1 5-112,-6 2 1,-1 8 0,-6 5 0,-2 4 0,-2 2 0,-6 1 0,-7 1-521,-8 0 0,-2 8 286,-7-6 37,0 5 0,-5-14 0,1 2 1,0-6-1,3-4 0,3-8 0,10-6 438,6-6 1,6-9 94,10-1 0,7-5-172,6-8 0,5 4 0,9 2 1,2 0 36,0 0 1,7 3-235,-2-5 1,3 6 10,1-1-35,0-3 0,0 4 0,1-4 1,-1 2-1,0 2-168,0 1 1,-1-2 14,-3 0-66,-8 0 0,-4 4-261,-5 0 387,-5 0 0,-12 0 183,-9 0-147,-2 0 0,-2 0 1,0 0-1,1 0-504,-1 0-182,0 0 256,0 0-557,6 0 0,3 0-452,8 0 1530,3 0 0,46-23 0,9-5 0</inkml:trace>
  <inkml:trace contextRef="#ctx0" brushRef="#br0" timeOffset="44">15684 5088 7803,'-13'0'179,"0"0"0,0 0 0,1 0 1476,-1 0 1,4 0-785,1 0 0,7 0-711,1 0 0,11 0 0,10 0 1,6 0 95,7 0 1,1 0-316,12 0 123,0 0 1,3 0-1,-2 0 1,-1-2 0,1-1-1,1-1 1,1 1-100,-3 2 0,-9-3 0,-8-1-441,-3 3 305,-8 0 1,-7 2 153,-12 0-40,-6 0 0,-8 0 0,-2 0 0,-1 0 0,2 0 1,-1 0-1,1 0-252,-2 0 0,4 0-694,4 0 74,6 0 1,-6 2-1518,4 2 2446,7-3 0,56-1 0,-20-3 0,0-1 0</inkml:trace>
  <inkml:trace contextRef="#ctx0" brushRef="#br0" timeOffset="45">18502 3978 7798,'0'-12'247,"0"-1"1,0 0 451,0 0 0,-6 2 0,-1 4 0,0 8-153,3 11 1,-3 6-1,-1 8 1,0 0-216,-1 4 1,5 3-265,-4 5 1,5 0 0,-1 1-1,1-1-63,-1 0 1,2-4 212,-2 0-541,2 0 0,2-1 0,0-5 1,0-5-1,0-6-294,0-3 0,5-8 614,-1-6 1,0-6 0,-4-8 0,0-3-39,0-5 0,0-7 0,0-5 0,0-5 0,0-3 1,4-3 56,1-6 0,5-2 1,-2-2-1,3-3 17,2 0 1,0-2-17,0 9 1,-1 0 240,1 13-206,6 3 1,-1 15-1,5 4 1,-2 6 0,2 6 228,1 3 1,0 6 80,-3 4-383,-3 2 0,-5 3 0,-1 2 0,-3 2 0,-1 2-36,-3 3 0,-2-3 13,-7 1 0,-8 4-201,-5 5 191,-11 0 1,7 0 0,-10-1 0,1 0 0,-1-4-214,-2-4 1,3 2 166,-4-6 1,8 0-532,0-4 106,1-6 1,10 0-781,-2-3 1306,9-2 0,48-14 0,16-9 0</inkml:trace>
  <inkml:trace contextRef="#ctx0" brushRef="#br0" timeOffset="46">19165 3723 7802,'5'-18'0,"-3"4"0,2-3 927,-2-3-46,-2 11 1,0 1 0,0 15-464,0 6 0,-5 8-258,1 0 1,-6 9 50,2 4-104,2 3 0,-5 1 1,2 0-1,-2 2 0,-1 1 16,4 2 0,1-1 1,4-5-1,-1-3 102,1-4 0,2-1-149,1-3 0,4-3 0,1-12 0,3-3 69,1-3 1,4-4-174,4-1 1,-1 0 52,5 0-81,0 0 0,5-4 1,1-2-1,1-1 0,3-3-778,2-1 1,-5 2 175,2 1 0,1 1 1,-3-2-1,-2 4-634,-3-1 1,-4 4 1291,3-2 0,-21 25 0,-9 8 0</inkml:trace>
  <inkml:trace contextRef="#ctx0" brushRef="#br0" timeOffset="47">17239 4986 7807,'-12'0'126,"-5"-2"1,0-1 0,1-1 0,3 0 1690,5-2-1628,2 5 0,9-5 1,5 5-1,9-2 0,8-1 1,6-1 314,7 0 1,9 3-398,12-2 0,8-3 1,-27 3-1,2-1 0,3 0 1,1-1-488,3 0 1,2-1 0,10 0-1,3 0 336,5-1 0,2-1 31,-22 4 0,1 1 0,0-1 0,4-1 0,1-1 1,0 0-1,2 2 0,0 0 0,1 0 0,2-1 1,0 0-1,1 1 0,1-1 0,1 0 0,-1 1 1,1-1-1,-1 0 0,0 1 0,-1-1 0,-1 0 1,0-1-113,0 1 0,0-1 0,-1 0 0,0 2 0,0-1 1,0 0-1,1 0 0,-1-2 0,1 1 0,-2 0 0,0 0 1,0 0 1,-2 0 0,-1 1 0,0-1 1,-3 0-1,0 1 0,-1-1 1,18-1-1,-3 1 0,-2-1 1,-2 0-223,-3 2 1,-2 1 0,-4-2 0,-2 1 383,-8 2 0,-1-1 11,-1 0 1,-3-1 0,13-1 0,1 1-1,-5 2 1,-4-2 18,-6-1 1,-5 5 0,-3-6 1,-3 6-1,-3-4 0,-3 0 118,-4 1-565,-2-5 522,-7 8 0,-3-8-760,-8 6 1,-5 0 820,-8 4 0,-48 11 0,24-4 1,0 0-1</inkml:trace>
  <inkml:trace contextRef="#ctx0" brushRef="#br0" timeOffset="48">18145 5610 7790,'0'-18'273,"-2"4"1,-1-5-1,-1 2 1,0 0-1,0 2 1564,-1 1-1044,1 7 0,4-2 0,0 9 7,0 6 1,0 5-486,0 6-234,0 3 0,0 11 0,0 2 0,0 2 0,0 2 270,0 3-596,0 6 0,4-6 1,1 3-1,-2-2 1,-2 0-1,-1 1 1,1-2-641,4-5 0,-3-4 0,6-5 0,-3-2-475,-2-3 1,4-4 1359,2-8 0,13-43 0,5-16 0</inkml:trace>
  <inkml:trace contextRef="#ctx0" brushRef="#br0" timeOffset="49">18451 5585 7790,'12'-30'272,"1"0"0,0 2-140,0 7 1,4 2 155,0 7 1,4 5-1,-3 2 1,2 7 721,3 6 0,-3 1-329,1 8-660,-5 3 1,-4 4 0,-7 7 0,-4 1-1,-2 4 1,-5 1 0,-7 1-381,-7 0 1,-5 0 278,-5 1-28,-3-1 0,-1-1 1,2-3-1,1-4 1,2-4 332,2 0 0,5-6 0,3-5 364,7-5 0,9-5-324,3-10 0,11-2 108,10-6-319,3 1 1,8-1 0,2 2 0,2 1 0,3 1-516,-1-1 1,0 5 166,0 0 1,-1 0-30,-3 0 0,2 1 1,-7 4-1,-2 0-3417,-4 0 3740,-5 0 0,-5-5 0,0-3 0</inkml:trace>
  <inkml:trace contextRef="#ctx0" brushRef="#br0" timeOffset="50">19394 5649 7790,'0'-9'273,"0"1"1,0-2 657,0-2-567,0 0 0,0 6 0,0 6 0,0 7 359,0 4 0,-5 8-402,-4 2-242,3 3 1,-5 6 0,3 0 0,-4-1 0,0 1 247,-1 0-355,0 5 0,2-12 0,1 3 1,3-4-1,0-2 0,1-3-291,0-3 0,2-8 165,4-6 1,6-6 0,2-8 0,4-3-190,0-4 0,2-5-9,3-3 269,3-4 0,0-1 0,-3 1 0,-1 1 0,-1 1-446,2-1 890,0 3 0,-8 9 0,-1 4 401,2 6 0,-3 8 0,0 9-129,-1 5 0,-2 10-220,-4-1 0,2 7-43,2 2-380,-3 5 1,9-8-1,-5 4 1,-1-1-1,0 0-297,0-2 0,5-2 86,-5-5 0,5 2 28,-5-6-1250,6 0 0,-3-6-1223,6-2 1213,-1-4 1453,-5-5 0,-18-22 0,-10-7 0</inkml:trace>
  <inkml:trace contextRef="#ctx0" brushRef="#br0" timeOffset="51">19063 5661 7790,'0'-12'0,"0"-1"0,0 0-5,0 0 1,1 5-1,3-1 1,6 1-1,6 1 298,5 3 1,5 1-330,3-1 1,8 2-1,7-2 1,2 2-276,2 2 1,1 0-20,2 0 0,-1 0 330,-3 0 0,-7-4 0,3-3 0,1 0 0,0 0 0</inkml:trace>
  <inkml:trace contextRef="#ctx0" brushRef="#br0" timeOffset="52">20070 5483 7790,'0'-13'321,"0"0"0,0 5 341,0-1 481,0 7-641,0-10 63,0 11 1,-6-3 0,-2 8 0,-2 4-79,1 4 0,-2 6 0,3 3 0,-4 3-39,0 2 0,-1 4-425,0-1 1,0 5 0,2-2 0,2 0 51,5 4 0,-1-5-23,0-1 0,2-1-489,8-3 163,2 2 1,6-9 0,1 2-1,3-4 1,4-4-915,3-5 1,2 2 312,-1-6 450,6 0 1,2-5-1,5-3 1,0-5-1,-1-2-1070,-3-2 1495,3-5 0,-10-19 0,4-10 0</inkml:trace>
  <inkml:trace contextRef="#ctx0" brushRef="#br0" timeOffset="53">19981 5521 7790,'0'-13'0,"-4"1"57,-1-1 1,1 0-1,5 0 1,5 2 100,7 3 1,5-2-89,8 5 1,1 1 0,3 4 0,4 0-231,2 0 1,3 0-284,-1 0 0,-4 0 443,0 0 0,-11 17 0,1 4 0</inkml:trace>
  <inkml:trace contextRef="#ctx0" brushRef="#br0" timeOffset="54">20096 5623 7790,'-13'-1'648,"0"-3"1,2 1 266,2-6-876,-2 6 0,11-7 585,0 6 1,10 0-548,7 4 0,6 0 0,-1 0 0,5 0-381,3 0 1,5 1-425,-1 4 0,-1-4-567,1 3 1295,0-2 0,5-7 0,5-2 0,4 0 0,-1 0 0</inkml:trace>
  <inkml:trace contextRef="#ctx0" brushRef="#br0" timeOffset="55">20708 5432 7790,'0'-13'207,"0"0"1,0 5 808,0-1 671,0 1-845,0 1 1,0 8-551,0 12 1,0 3-1,0 8 1,0 4 35,0 3 1,0-1-352,0 4-3,0-6 1,0 8 0,0-5-1,0 0 1,0 0-234,0-2 1,0-3-1,0-1 1,0-4-411,0-4 1,0-3-520,0-1 915,5-6 0,-2-2 1,4-6-1,0-3 9,0-5 1,-4-8 196,1-4 1,2-4 184,-2-5-72,6-3 0,-7-5 1,4 0-1,0-1 1,0 0 233,3-4 0,-3 2-103,2-6 1,-1 8 155,5 1 0,-4-1 0,-1 7 0,2 0 237,1 7 0,2 5-335,0 7 0,0 2-287,-1 3 1,3 2-1,0 6 1,4 1-264,0 4 0,-3 2 34,1 5 1,-3 5 47,-1 0 1,-6 5 0,-3-4 0,-2 2-498,-2 3 0,-6 2 288,-3 5 1,-8-3-172,-4 3 551,-3-9 0,-1 3 0,-1-4 0,1 0 1,1-3-296,2-3 1,0-7 678,5-3 912,0-3 1650,10-1-437,1 0-2125,17 0 0,2 2-196,8 2 1,-1 5 0,-4 6-1,2 2 22,2-1 1,0 2-185,1-1 1,3 6-46,-3-2 1,3 2-1,2-1 1,-1-2-184,1-1 0,-2-2-585,-3-5 0,-2-3 16,-7-1 1,1-5 0,-1 3-1198,-4 0 2030,-2-5 0,-18-12 0,-2-11 0</inkml:trace>
  <inkml:trace contextRef="#ctx0" brushRef="#br0" timeOffset="56">21485 5088 7811,'2'-17'0,"1"0"0,2 2 97,2 6 0,2-1 1,4 5 770,-1 3 1,-3 0-506,-1 2 1,1 2-1,2 2 1,-1 4 17,-1 4 1,-6 2-130,1 3-184,3 3 0,-6 1 0,4 0 0,-5 2 0,-3-1 0,-3 1 0,0-3 278,1-2 0,-4-1 0,4-4 975,-3 0-836,6 0 0,-7-6-3,9-3 1,3-3-388,10-1 1,5 0-1,3 0 1,3-1-126,2-3 1,5 2 81,3-2 0,-3 3-304,-1 1 1,-3-5 0,-3 1 0,-3 1 62,-4 2 0,-3 1-327,-1 0-373,-6 0 268,-1 0 0,-6 1 1,0 4-1,-1 2 621,-4 0 0,-24 15 0,-13 0 0</inkml:trace>
  <inkml:trace contextRef="#ctx0" brushRef="#br0" timeOffset="57">4463 4348 7841,'-6'-18'-103,"3"2"1,-5-5 0,-1-2-1,2-1 1,3-1-137,3-1 1,1 5-1,0 1 1,1 0 691,3 0-472,3 5 1,2-5-1,-1 4 1,2-1-1,2 2 1,0 1-1,0 1 48,-4 0 1,4 2 349,-4 2 85,-2-2 0,1 9-281,-3-2 0,-3 8 0,4 5 1,-4 4 108,-1 4 1,0 4-69,0 9-189,0 2 1,0 14-1,2 5 1,0 8 0,3 8-1,-3-30 1,0 1 0,0 4-1,0 1 59,0 5 0,0 2 0,1 5 0,-1 2-121,-2 3 1,0 3-62,2 5 0,1 1 0,-2-19 1,0 0-1,0 0 0,1 5 0,1 0 1,-1 1-1,1 1 0,-1 0 1,0-1-1,0 0 0,0 0 0,0-1 110,0 1 0,-1-1 0,2 0 0,0 0 0,0 0 0,1 1 0,-2 0 1,1 1-1,0 0 0,0 0 0,1 0 0,-1 0-281,0 0 0,-1-1 1,1 0-1,1-1 0,0-1 1,0 0 325,-1-4 0,-1-1 0,1 1 0,3 22 0,0-1-14,0-5 1,0-1-6,0 2 0,1-2 0,1-9 1,1-1-1,0 0 0,-1-1 1,1-3-1,-1 0 0,1-3 1,-1-1 82,0-2 1,1 0 0,0 0-1,1-2-275,-2-6 1,1-1 0,3 34 79,1-14-166,0-1 0,-6-6 0,6-3 0,-2-8 0,-3-7-864,-3-4 79,2-13 562,-6-2-10,5-24 1,-6-9 462,0-17 0,-7-9 0,-3-13 0,-1-2 0,-1-7 0,0 0 0,0 0 0</inkml:trace>
  <inkml:trace contextRef="#ctx0" brushRef="#br0" timeOffset="58">4909 4233 7820,'0'-12'-32,"0"-5"0,2 0 1,2 1-1,4 2 0,4 2-197,0 4 1,7-2-1,3 6 1,7 0-1,6-1 1,6 1 573,6 1 1,8-2-304,5 0 1,8-5 0,-32 7 0,0-1 0,2 0 0,1 0-28,1 0 0,0-1 1,2 1-1,1-2-1373,4-2 0,0-1 1365,4 2 0,0 0 1,-2-3-1,1 0 0,2 2 1,-1 1-1,2-2 0,-1-1 1,3 1-1,-1 0 0,4-1 1,-1 0-1,1 1 0,0 0-27,0-1 0,-1 1 1,1 0-1,0 1 0,-3 2 1,-1 0-1,2-1 1,0 1 8,2-1 1,0 1 0,3 0 0,0 1 0,0 0 0,-1 0 0,1 0 0,0 0 21,1-2 1,0 0 0,1 0 0,0 1 0,2-2 0,1-1 0,0 2 0,1 0 0,1 0 0,0 1 1,3-1-1,0 0 1,-3-1-1,0 0 1,1 0-1,0-1-81,1 1 1,1 1 0,0-1-1,1 2 1,-1-1 0,-1 1 0,1-1-1,-1 1 160,1-1 1,1 1 0,-2 2 0,1 0-785,-21 1 0,0 0 1,-1 0 701,1 1 1,-1-1 0,1 0 0,-1-1 0,0 0 0,0 0 0,0 1 0,0 0 0,-1 0 0,0 0 0,1 0 0,-1 0 0,0 0 0,1 0 0,0-1 8,0 0 1,0 0 0,0 1-17,2 0 1,1 1 0,-1 0 0,0-2 0,-1 0 0,0 0-1,1 1 1,0 1 0,0-1 0,-1-1 0,1 1 0,-1-1 0,1-1-1,0 1 1,0 0 35,1 0 1,1-1 0,0 1 0,1 0 0,0 0 0,0-1 0,2 1 0,-1 0 0,0 0 0,-1-1 0,0 1 0,0 0-47,-1 0 0,1-1 0,-1 1 0,0 0 0,0 0 0,1-1 9,1 1 0,0 0 1,1 0-1,-1-1 0,1 1 1,0 0-479,-2 0 1,-1-1 0,1 1 483,2 0 0,0 0 0,0-1 1,-5 1-1,0 0 0,1 0 0,3-1 1,0 1-1,1 0 0,-1 0 0,1-1 1,0 1-1,0 0 0,-1 0 0,1-1 20,-1 1 0,1 0 1,-1 0-1,1-1 0,1 0 1,-2 0-78,0 0 1,-2-1-1,1 0 1,1 1 0,-1 1-1,1-1 55,1 0 0,-1-1 0,0 0 0,1 0 0,1 0 0,-1 0 0,0 0 0,-1 0 0,1 1 0,-1-1 0,0 1 0,-1 0-11,1 0 1,0 1 0,0-1 0,-2 1 0,0-1 0,1 1 14,-1 0 0,1 0 0,0-1 0,0 0 0,1-1 0,-1 0-8,0 1 0,0-1 0,0 0 1,0 1-1,0-1 0,-1 0 1,-3 2-1,-1 0 0,1 0 0,0-1 1,1 1-1,0 0 118,-1 0 0,1-1 0,1 1 1,-1 0-1,1 0 0,0-1-98,0 1 0,-1 0 1,-1 0-1,1 0 1,-1-1-1,0 1 51,20-2 1,0-1-58,-22 3 1,1 0 0,0-1 0,22-3 0,1-1-1,-24 4 1,1-1 0,0 0 0,22-1 0,1 0-1,-2 1 1,0 1 30,2 1 0,-1-1 0,0 1 0,0-1-26,-22-1 0,1 0 0,0 1 0,-1 0 0,0 0 0,0 0-68,1 0 1,-1-1 0,1 0 42,20 2 0,0 0 0,0-2 1,0 1-1,-1 0 0,0 1 1,1-1-1,1-1 0,0-1 1,-1 1-42,-1 0 0,1-1 0,-2 1 1,0-1-8,-4 1 1,-1 0 0,1 1 0,0 1 57,-1 0 0,1 0 1,-1 0-1,0-1 1,-1-1-1,-1-1 0,-1 1 1,-1 0 287,0-1 0,-1 1 0,-1 0 1,0-1-294,1 1 0,-1-1 1,2 1-1,0 0 8,-2-1 0,0 1 14,0 0 1,-2-1-1,-1 1 1,-1-1-1,0 1 1,0-2-1,0 1 1,0-1-1,-1-1 1,0 1 48,-3 0 1,-1 0 0,2 1 0,-2 0 142,-5 1 1,-1-1-1,-1 1 1,0-1-182,0 1 1,-1 0 31,-1-4 1,0 1 0,30-1 0,-5-2 0,-7 0-1,-6 2 718,-4 2 1,1-3-571,-6 2 0,-1 2 57,-7-2-218,3 7 1,-6-8-1,3 4 1,-4 0 0,-3 1 735,-2 2 0,-3-3-729,-1 2 0,-5-2 1266,1 2-1266,-9 3 1,3-5 656,-2 6-685,-3 0-69,5 0 16,-10 6 1,11-4-1,-4 7 1,2 1 0,0 1-93,-1 2 0,-1 4 69,5 0 0,0 6-105,-1-2 163,1 3 1,1 3 0,2 1 0,-1 3 0,-2 2 70,-3 2 1,-1 8 95,3 4 1,1 4-1210,0 4 1056,0 3 0,-2 7 0,-1 3 0,-6-31 1,0 0-1,2 2 0,0 1 36,1 3 1,1-1-1,-1 0 1,0 0-276,2 0 0,-1 1 1,2-3-1,-1 1 245,-1 1 0,1 1-49,2 2 0,0 0 0,-1-2 0,-1-1 0,2 1 0,1 1 0,-2-3 0,-1 1 0,1 0 0,-1 0-32,-1-1 1,-1 1 0,3 4 0,-1 1 48,-1-3 1,1 1 0,0-1 0,-1 0 3,-2-2 0,1 1 1,2-1 0,0 1 1,-3 2-1,-1 0 1,2 1-1,0-1 1,0 0-1,-1 1 1,-1-2-1,-1-1 88,-1 1 0,1 0 1,0 0-1,0 0-54,-1 1 0,-1-1 0,0 2 0,0 1 43,-2-3 1,0 1-63,0 1 1,0 0-1,0-7 1,0 0-1,0 2 1,0 0-1,-1 0 1,0 0-1,0 0 1,0 0 18,-1-1 1,-1 0-1,-1 0 1,0-1-162,0 29 1,-1-32 0,0 0 126,-4 32 0,2 3 0,0-7 0,0-6-347,0-4 0,4-3 185,-1 0 1,2-6-457,2-2 0,0-8 0,0-2 1,0-4-360,0-5 1,-4 1 970,0-8 0,-5 2 0,5-6 0,0-3 0</inkml:trace>
  <inkml:trace contextRef="#ctx0" brushRef="#br0" timeOffset="59">4833 8173 7772,'-5'-8'-843,"3"1"726,3 1 1,10 2-1,12 4 1,7 0 0,8 0-1,9 0 219,7 0 1,9 0 0,-26 0 0,0 0 0,3 0 0,1 0-20,3 0 0,1 0 0,0-1 0,1 0-1442,2-1 1,1 0 1381,0 2 0,0-1 1,-1-3-1,1 1 0,-3 1 1,1 1-1,-1-2 0,-1 0 1,-1 0-1,1 1 1,1-2-1,0 0 0,1 2 1,1-1-16,1 0 0,0 0 1,0-1-1,1 0 1,-3 1-1,-1 0 1,4 0-1,0-1 1,2-1 0,0 0 0,5 1 0,0 1 1,2-1-1,1 1 0,-1-1 0,-1 1 15,0-1 1,1 1 0,1-1 0,1 1 0,3-2 0,1 0-1,3 0 1,0 1-21,2-1 1,-1 0-1,-21 2 1,1-1-1,-1 0-1181,22-2 0,0-1 1176,-22 3 1,1 0 0,0-1 0,2 1 0,1 0 0,-1 0-1,1-1 1,0 1 0,0 0 0,0 0 0,0-1 0,0 1 0,0 0-1,-1 0 1,0-1 0,0 1 0,0 0 0,0 0 0,1-1 0,0 1-1,0 0-22,1 0 1,0-1 0,0 1-1,2 0 1,-1 0 0,1-1-568,1 1 1,-1 0 0,0 0 595,0-1 1,-1 1 0,0 0 0,-1-1 0,0 1 0,0-1 0,1 0 0,0-1-1,1 1 1,1-1 0,0 1 0,0-1 0,2 1 0,-1 0 0,1 0 65,0 0 0,-1 0 0,1 0 0,-1 1 0,0 0 0,0 0-232,-1 0 1,-1 0-1,0-1 161,2-1 1,0-1 0,1 1 0,-2 2 0,1-1 0,0 0 0,1 0 0,1-1-1,-1 0 1,1 1 0,-1 1 0,1-1 0,-1 0 0,-1 1 0,1-1-97,-1-1 1,1 0 0,0 1-1,-1 0 1,1 1 0,-1-1 87,3-1 1,-1 1 0,1-1 0,-1 0 0,0-1 0,0 1 13,-1 1 1,0-1 0,0 0-5,0 1 1,-1-1 0,0 0 0,-2 1 0,0 1 0,1-1 0,-1 0 0,0 0 0,0 0 0,1-1 0,0 0 0,-1 1 0,1-1 0,0 1 0,0 0 51,-1 0 0,0 0 0,0 1 1,0 0-1,-1-1 0,0 1 31,-2 0 1,-2 0 0,1-1-1,2 0 1,-1-1 0,1 0-59,-1 1 0,0-1 0,1 0-16,3 0 1,0 1-1,0-1 1,-3 2-1,-1 0 1,1 0-1,2-1 1,0 0-1,0 0 1,0 0-1,0 0 1,0 0-1,0-1 1,0 0-1,1 1-1,0-1 1,1 1 0,0 0-1,-1 0 1,1 1 0,0-1-15,-1 1 0,1 0 0,0-1 0,-2 1 0,1 0 0,-2 0-22,-1-1 1,-1 1-1,1 0 29,0 1 1,0 1 0,1 0-1,1-3 1,0-1 0,1 1-1,-2 1 1,0 0 0,0 1-1,0-1 1,-1 0 0,-1 0-1,-1 1 1,0 0 0,0 0 10,0-1 0,-1 1 0,1 0 0,-2-1 1,0 1-1,0 0-11,1 0 1,-1 0 0,1 0-1,-1 0 1,0-1 0,0 0 6,1 1 0,0 0 1,-1 0-8,21-2 1,0-1-1,0 2 1,-1 0-1,0-1 1,-1 1-1,4 0 1,0 0-1,-24 1 1,1 0-1,0 0-3,22-1 0,1 0 0,-24 1 1,1 0-1,0 0 150,21-3 0,0-1 0,0 3 0,1 0-148,-21 1 1,0 0 0,-1 0-19,1 1 1,0-1-1,-1 0 1,22-3-1,0 0 1,-2 1-1,-1 1 1,-1-1-1,1 1 1,0-1-1,0 0-1,1 0 1,1-1-1,1 0 1,1-1 10,-2 0 1,0 1-1,-3 2 1,-1 0-9,-4 0 0,-1-1 16,-2 1 1,0 0 0,2-1 0,0 1 0,-3 1 0,0-1 0,0 1 0,-1-1 0,-2 1 0,0 0 8,0 1 1,-1-1 0,1-2 0,-1 0 255,4 0 0,-1 1 0,1 1 0,-1-1-240,0 0 1,1 0-24,-4 0 1,1-1 0,1 0 0,1-1 0,-2 1 0,1 0-1,0 1 1,1 0 0,-1-1 0,0 0 60,-3-1 0,0 0 0,1 0 0,-2 1 187,-2 1 0,-2-1 0,2 0 0,-1-1-71,0 2 1,0 0-117,2-2 0,-1 0 0,-5 2 0,-1 0 1,1 0-1,-1 1 0,-2 0 0,-2 0 1,0 1-1,-2 0 124,1-1 0,-1 0 0,1 2 0,1 1 143,-1-2 1,-1-1-1,-2 1 1,0-1-312,23-1-12,4-1 1,-9 4 0,2-2 0,-5-3 0,-8 1 437,-6-1 0,-10 0-917,-2 2 401,-5 3 1,-14-11-1,-6 4-991,-8-3 1204,-9-2 1,-35-7 0,-17-1 0,18 5 0,0 0 0,0 0 0</inkml:trace>
  <inkml:trace contextRef="#ctx0" brushRef="#br0" timeOffset="60">1364 5394 7831,'-5'-26'-19,"-4"1"1,-1 1 18,2 2 1,-2 0 0,6 5 0,1 0 0,1 0-1,2-2 292,0-1 0,2 5 0,1-2 0,1 3 635,-1 1-573,-2 0 1,-1 5 0,2 1 30,2 1 1,-3 7 0,3 9 0,-2 6-237,-2 5 1,-4 7 80,-1 2-250,1 11 0,0-7 0,-2 9 1,1-4-1,-3 0-312,1-1 240,5 0 0,-6-5 0,6-3 0,-3-5 1,3-4-635,0-4 673,2-3 1,4-12-12,1-6 0,6-11 139,2-2 1,-1-7-1,7 0 1,-2-5 59,0-4 0,6 3-113,-2-4 0,3 6-44,1-2 64,-5 9 1,4-2-1,-4 6 1,1 3 0,-1 4 214,-1 6 1,-2 9-218,-5 8 0,0 6 130,-4 6-146,4 1 0,-11 5 1,3 1-1,-2 2 0,-2 0 83,0 2 0,0-5-25,0-1 0,-5-5-204,1-3 0,-6-1-20,2-8 0,-4 1 0,-2-10 0,-1-1-344,-2-2 0,-5 3 15,5 1 1,-1-1-3,1-4-456,3-6 1,-5 5-77,7-3 1005,-1-3 0,6-35 0,1-13 0</inkml:trace>
  <inkml:trace contextRef="#ctx0" brushRef="#br0" timeOffset="61">1836 4909 7913,'0'-24'0,"0"3"0,0-2 576,0 6 0,2 6-144,2 7 1,-1 2-1,5 2 1,2 0 61,1 0 0,4 11 0,0 6 0,4 6-201,0 3 1,-2 9-1,3 3 1,-1 2-59,-4 0 0,-1 4 106,-1 2-463,0 10 1,-6-3 0,-3 8 0,-2 3 0,-4 3 0,-3 1 0,-7-2-577,-3-2 0,-8-7 1,2-12-1,-3-1-183,-2-3 1,-1-3-388,-3-4 840,4-3 0,-11-5-115,3-1 1,-9 1 542,-4-1 0,-5-23 0,-7-6 0,-6-1 0,1 0 0</inkml:trace>
  <inkml:trace contextRef="#ctx0" brushRef="#br0" timeOffset="62">1007 4960 7913,'-25'-13'0,"1"6"2,2 3 115,10 3 1,6 18 0,6 8 0,0 12 33,0 10-129,6 5 1,-1 15 0,0-32 0,0 2 0,0 3 0,0 1-72,2 2 0,0 0 0,0 4 0,-1 0-397,2 0 0,1-1 0,1-1 0,0-2 77,0-2 1,1-1 246,4-1 0,0 0 0,-1-3 1,2-1-1,1-2 0,3-1 122,19 24 0,14-35 0,9-9 0,3-4 0,0 1 0</inkml:trace>
  <inkml:trace contextRef="#ctx0" brushRef="#br0" timeOffset="63">3366 10545 8078,'-7'-13'13,"-3"5"0,6-1 0,0 1 0,0-1 294,-1 1 1,0 1 0,2-3 0,-1 1 92,1-1 0,-3 3 0,0 0-252,-1 2 1,3 0 0,-3 7-1,0 2-74,0 4 1,-2 9-201,-3 5 145,-7 7 1,5 4 0,-3 5 0,3 2 0,2 1 0,2 2 0,3-2-21,2-2 0,0-5 0,7-2 0,4-4-63,6-4 0,3-7 0,6-1 0,1-7-380,3-4 1,4-4 0,2-1 0,1 0-126,-1 0 1,3-10 0,-3-3 0,0-2 568,0-4 0,3 0 0,-4-7 0,-6 1 0,-5-35 0,-7-8 0</inkml:trace>
  <inkml:trace contextRef="#ctx0" brushRef="#br0" timeOffset="64">3621 10418 8078,'-5'-20'0,"2"-4"694,-6 2 0,6 4-10,-1 1 0,0 4-256,4 5 1,-1 2-325,9 6 0,1 7 262,3 6-246,1 5 0,4 8 0,0 1 0,-1 2 0,-2 5 98,-1 3 0,-2 3-489,-3 2 1,-2 1 7,-6 8 0,0-1 0,0 9 1,-1 2-813,-4 1 0,-7 2 287,-10 0 1,-6-3 428,-2-6 1,-1-7 0,3-14-1,-3-5 359,-2-7 0,-5-9 0,-5-9 0,3-38 0,-2-15 0,-2-4 0,0-1 0</inkml:trace>
  <inkml:trace contextRef="#ctx0" brushRef="#br0" timeOffset="65">2971 10405 8078,'-30'-16'208,"0"3"1,2 4 57,7 9 0,-2 2 376,6 7-496,-5 11 0,7 14 0,-2 8 0,2 6 1,-1 6-51,-1 6 1,2 8-1,10-32 1,1 0-1,2 1 1,0 1-173,1 0 1,0 1 0,2-1 0,0 0-767,1 0 1,0 1 624,1-1 1,1 0 0,15 32 0,3-8 0,7-11 0,5-11-1949,2-9 1892,8-10 0,0-8-637,3-9 910,3-14 0,-5-27 0,-20 10 0,1 0 0</inkml:trace>
  <inkml:trace contextRef="#ctx0" brushRef="#br0" timeOffset="66">8314 10303 7729,'0'-20'0,"0"-3"56,0 6 0,-5-4 0,0 3 1,-1-1-1,-1 1 0,1 2 240,1 2 0,-4 6 1,3-1-1,-1 1 603,-3 0-733,5 3 1,-7 6 0,4 3-1,-3 6 1,-2 6 417,0 5-486,6 9 0,-4 4 0,4 8 0,-2 5 0,2 3-45,1 1 1,2 0-1,4-2 1,2-2-243,2-4 1,4-5-238,9-4 347,3-9 0,6-8 1,-1-8-1,2-6 0,1-7-239,2-9 0,4-7 0,-3-10 0,0-5-59,1-6 1,-3-5 250,-3-5 0,-6 0 1,-2-1-1,-2-2-46,-3-1 0,1-3 185,-10 7 0,4 5 225,-3 17 0,-2 6 0,-8 17 319,-3 11 0,1 13-272,-2 16 0,1 8 63,-5 5-195,0 8 0,5-2 1,1 2-1,1-2 0,3-2 273,2 0 0,1-2-517,0-2 1,5-9-1007,4-8 684,8-9 0,3-8 0,5-9 0,2-5 0,3-9-1129,4-11 1,-3-11 1541,-1-10 0,2-9 0,-14 11 0,1-8 0,0-2 0,3-4 0,0 0 0,0 0 0</inkml:trace>
  <inkml:trace contextRef="#ctx0" brushRef="#br0" timeOffset="67">9002 10201 7729,'0'18'0,"-1"-2"40,-3 5 0,-2 5 198,-3 3-241,-2 12 0,10-11 0,-4 8 0,4-1 0,1 0 132,0 1 1,0-5 561,0-3-33,0-9-518,6-8 0,1-9 0,5-10 0,3-8 0,0-10 50,2-9 1,4-5-290,-4-4 1,6-8-3,-2-5 0,-1-5-39,1 5 1,-1 1 0,3 6 0,-2 4-10,2 4 0,-5 8 107,-1 15 0,-7 7-17,-1 14 1,-5 15 119,4 10 1,-5 8 0,2 6 0,-3 3-176,3 4 1,2 1-45,5 0 0,3-10-373,2-3 368,2-8 1,8-3 0,2-9 0,2-3-1,2-10-278,2-6 0,2-13 164,1-12 1,-1-1-83,-3-7 364,3 0 0,-15-5 0,4-2 0,-2-3 0,-3-2 37,-4-2 1,-1 3 38,-12-2 0,0 12-101,-4 1 386,0 5 1,-5 11 0,-4 5 0,-4 9 0,-4 8 381,-4 9 0,1 5-94,-1 8 1,0 1 7,-5 2-530,6 4 0,-2 11 0,3 1 0,1 1 0,1-4 232,6-2 0,-1 2-569,8 1 0,0-2-326,4-7 455,5-9 1,4-8-1,8-8 1,4-6-1,5-8-338,3-7 0,-2-10 209,3-12 0,1-2 121,-1-15 1,3-3-1,-6-11 1,-16 30-1,0 0 104,-1-3 1,0 0 0,1-3 0,-1 0-221,-1-4 0,-1 0 0,1-1 1,-1 0 347,-1 1 1,-1 1-1,-2 3 1,-1 3-1,1-23 1,-2 14 319,-2 16 0,-2 15 417,-2 12 0,1 10 61,-5 6-786,-1 12 0,-8 9 1,0 7-1,2 2 1,1 5-130,1 3 0,0 6-199,0 4 0,1 6-2248,-1 2 2069,6 0 1,1-4 0,6-2 0,0-2 0,3-6-527,5-6 0,7-11 243,10-12 0,2-6-419,3-11 886,2-2 0,7-19 0,-1-8 1,1-12-1,3-8 163,0-6 0,-1-5 0,-7 1 0,-3 0-574,-5 13 622,-6 2 1,-3 12 0,-9 6 677,-4 9 0,-4 9 282,-4 13 0,1 0 1113,-5 0-1828,5-1 0,-3 1 1,5-2-1,-2-1 371,-1-1-713,0-6 856,4 2-887,0-5 1,0-5 0,0-4 0,0-2-169,0-2 1,0 0 274,0 1 0,-2 0 461,-2 4-335,2-4 0,-5 11 0,3-2 0,-4 6 370,-4 5 1,4 14-218,-1 3 0,5 13-505,-4 1 88,5 2 1,-3 1 0,7 2 0,4 0 0,5-1-923,5-7 0,5-4 130,6-11 1,0-8 255,4-9 235,3-3 1,1-12 0,0-7 0,0-11 0,0-9-432,0-7 1,-6-11 842,2-3 0,-5-3-266,-3-2 1,-11 27 0,0-1 265,-2-2 0,-1-1 0,1-3 0,-1-1 0,-1 0 0,-1 0 0,0 3 0,-1 1 0,0 0 0,-1 3 0,6-26 430,-6 8 446,0 15-191,-4 22 1,0 9 0,0 14 0,0 6-1,0 5 1051,0 7 0,-4 3-1225,0 5 0,0 4 4,4 8-299,-6 9 1,5 3 0,-5 6 0,2-1 0,-1 1 359,3-1 0,0 5-614,2 4 0,0 0-2469,0-4 2136,6 0 0,1-6 0,7-5 1,2-4-1,2-10-1309,2-8 0,1-12 259,5-15 0,-5-4 569,0-4 852,-11-9 0,13-7 0,-9-5 0</inkml:trace>
  <inkml:trace contextRef="#ctx0" brushRef="#br0" timeOffset="68">10762 10061 7743,'-13'0'0,"0"0"292,1 0-110,-1 0 0,6-2 0,4-1 0,6-1-54,5 1 0,9-2-65,5 0 1,7-3-59,5 4-242,3-6 0,1 4 0,2-4 0,1 2 237,2-2 0,-9-1 0,2-1 0,1-2 0,0 1 0</inkml:trace>
  <inkml:trace contextRef="#ctx0" brushRef="#br0" timeOffset="69">11246 10137 7938,'0'-8'1114,"0"-1"0,0 5-565,0-5 1,6 1-458,3-5 0,6-5 100,2-4-209,6-2 1,-8-3 0,5-1-1,-1-3 1,-4 0-165,-1 0 1,-7 2 0,-2 7 237,-4 0 0,-8 12 120,-6 2 0,-1 14-99,-7 11 1,-3 4-1,-3 14 1,3 3 160,0 4 0,5 4-49,2-3 1,3 5-184,1-1 1,6-3-666,3-2 436,8-2 0,5-8 1,8-3-1,5-7 1,5-6-512,3-6 1,6-4 432,-2-6 0,2-6-1224,3-3 1176,-1-8 0,-6-2 0,-2-8 348,-3-3 0,-1 3 0,-7-10 0,0-29 0,-13 25 0,1 1 0</inkml:trace>
  <inkml:trace contextRef="#ctx0" brushRef="#br0" timeOffset="70">11642 9971 7755,'-6'-25'0,"-3"-1"0,2 1-265,-1-1 0,5 2 551,-1 3 1,2 1 0,4 5-1,2-1 1493,5 5 0,6-1-1120,2 8 1,4 0-347,-4 4 1,6 5-92,-2 4-168,-2 8 0,-1 3 0,-5 7 0,0 2 0,-2 5 59,-2 3 0,-4 2-71,-5-1 1,0 1-190,0 4 1,-1-3 50,-3 2-60,2-8 1,-8-4 0,5-9 0,-3-5 437,-1-6 1,1-12-213,0-11 1,5-12-8,-1-13 0,8-8 55,5-9-248,8 3 0,-2-11 1,8 5-1,2 0 1,4 4-737,-1 6 0,3 11-109,-1 12 0,0 11 163,-5 9 812,6 4 0,2 29 0,5 8 0</inkml:trace>
  <inkml:trace contextRef="#ctx0" brushRef="#br0" timeOffset="71">12356 9946 7755,'-6'-7'-413,"-2"5"676,-4 9 1,-2 8 0,-3 11 0,-3 4 833,0 4 0,-2 3-746,5 1 0,0 1 1,4-1-1,0-1 503,0-3-784,6-9 8,2-12 1,6-9-1,3-10 1,6-8 0,6-11-1,5-11 1,3-6 42,2-3 0,-1-6 0,1-5 0,-1 1-360,1-2 1,-1 6 0,-1-1 0,-1 7-70,-2 5 224,-5 10 122,2 17 0,-11 16 0,-2 14 1,-4 12-1,-1 7 0,-1 7 0,-2 4 97,-2 2 1,-3 2-168,4 0 1,-1-5-201,5-4 213,0-2 1,2-8-1,2-3 1,5-8 0,3-8-44,5-8 1,2-6 20,2-8 0,7-6 0,-2-15 1,1-5-57,0-6 1,-2-5 49,1-5 0,4-4-1348,-1 0 1286,1-6 1,-4 10 0,-2 0 103,-3 7 1,0 11 0,-7 9 0,-4 12 301,-3 10 1,-4 13-128,-7 11 0,1 7 202,-5 5-316,-1 9 1,-4-2-1,2 4 1,1 1-1,3-2-43,1 0 1,-2-2-121,4-4 1,1-5 136,7-3-178,3-3 1,6-12 0,1-4-1,3-5 1,6-7-318,5-6 1,0-12 209,6-6 0,-4-6 83,4-8 1,-4-5 263,4-2-157,-6-4 0,8-5 0,-7-2 0,0 0 0,-4 1-96,-4 2 0,2 9 532,-6 6-278,-6 18 68,-5 15 0,-12 19 0,-2 10 1,-3 5-1,-2 8 804,0 5 1,0-2-985,1 4 1,-1 1 199,0-2-182,6 1 0,1-5 0,6-1 0,0-2 0,3-4-1193,6-4 1,1-5 332,11-14 0,1-2 39,8-6 641,3-6 1,5-7-1,0-9 1,1-5-1,-1-6 181,0-4 0,-1 1 0,-3-11 0,0 6-817,-9-2 748,4 4 1,-15 6 0,1 5-1,-5 8 1005,-5 11 0,-10 12-330,-3 18 1,-3 2 272,-2 11 1,-1-4-90,-3 4-612,8-6 1,-8 5 0,9-6 0,-2-2 0,1-5 638,5-4-396,3-4 198,1-5 0,5-7-512,4-8-6,8-9 1,3-7-1,5-7 1,2-2-1,1-2 91,2-2 0,6 0-182,-2 3 1,-3 0 72,-2 8 1,-3 9 99,-5 13-118,3 3 1,-14 9 0,2 8 0,-5 11 0,-6 7-276,-4 5 1,0 8 70,-5 0 1,-2 1-1427,-7-1 1119,3-3 1,-5-7-1,7-5 1,-1-6 0,2-8-770,2-4 1,-2-8 1214,2-6 0,-5-29 0,0-16 0,-3-4 0,0 1 0</inkml:trace>
  <inkml:trace contextRef="#ctx0" brushRef="#br0" timeOffset="72">13695 9142 7764,'-19'-12'0,"-2"-1"0,2 6 1244,2 3-1097,9 2 0,-2 4-392,6 2 1,5 3-720,8 6 964,-4-1 0,24 24 0,-1 5 0</inkml:trace>
  <inkml:trace contextRef="#ctx0" brushRef="#br0" timeOffset="73">14511 9767 7787,'0'13'-473,"0"4"1,1 0 304,3-1 0,3-4 0,6-3 0,0-3 154,0-1 242,-1-3 0,1-2 0,0-9 0,0-4 786,-1-4 0,7-4-655,2-9-176,3-2 0,-3-6 0,-1-1 0,-1 1 0,-4 0 0,-2 1 0,-5 3 99,-3 4 0,-7 9 0,-6 5 0,-9 6-25,-6 6 1,-8 10 301,-3 7-443,3 11 0,-5 10 0,5 7 0,0 3 0,1 1 0,6 3 0,7 0-167,7-1 1,5 1-81,5-5 0,12-2 0,10-7 0,10-6-360,9-5 0,9-10 225,5-9 0,10-4 0,-1-6 1,1-7-429,0-6 0,-1-11 194,0-4 0,-33 14 0,0-1 281,0 0 0,-2-1 0,23-26 98,-5 1 88,-12-2 1,2-2-1,-14 1 1,-6 5-1,-9 8 392,-5 10 0,-11 13-211,-9 10 1,-5 4 1042,-12 4-922,-5 9 1,-2 6 0,-6 8 0,-1 3 0,0 4 199,1 3 1,3 6-516,6-1 1,1 1-658,3-5 602,3 6 0,12-9 0,7 2 0,7-6 0,10-7 29,7-5 0,11-11 19,7-4 1,7-9-26,1-8 9,0-5 1,7-14 0,-2-3 0,2-8 0,1-8 34,-4-7 0,-20 26 1,0-1 25,-1-2 0,0-2 0,3-4 0,-2-2-727,-3-5 0,0-1 764,2-2 0,-1 1 1,-6 0-1,-1-1 0,1 3 1,0 1-1,-2 5 1,-2 1-1,2-24 34,-6 19 1,-6 21 378,-4 21 0,-5 9 1351,-8 8-1233,-3 5 0,-1 15 1,0 5-1,-2 9 0,-1 7-6,-1 5 0,12-25 0,0 0-542,0 2 0,1 1-120,2 0 1,0 1 0,-2-2 0,1 0 0,2 0 0,1 0 0,0 2-1,1-1 1,-1 2 0,1 0-684,1 2 1,0-1-1,2-3 1,1 0-49,-2 26 1,10-10-1286,3-11 2124,9-2 0,-1-7 0,5-4 0,2-2 0,1-1 0</inkml:trace>
  <inkml:trace contextRef="#ctx0" brushRef="#br0" timeOffset="74">12623 11807 7804,'-5'-25'287,"-4"1"0,-2 4 1549,-2 7-1525,0 18 1,1 9 0,-1 13 0,-1 4 0,-3 6 0,-4 5 0,-4 5 1049,0 5-1433,-6 5 1,2 2 0,-5 2-1,0 3 1,17-31 0,0-1-405,-17 31 418,6 0 1,3-23-1,9-6 1,6-16 0,6-13-1,5-15-21,8-13 1,1-9 0,11-12 0,2-7 6,1-7 1,-10 23 0,1-1 0,0-2 0,0 1 0,0-2-1,0 0-146,1-3 0,-1 0 1,1-4-1,1 0-1180,1-2 1,2-2 1387,2-3 1,0 0 0,-2 4-1,0 2 1,0 0 0,1 3-1,-4 6 1,1 4 0,12-16-1,-5 22 1,-5 19 380,-7 15 1,-6 21 111,-7 20 0,-6 12-173,-2 9-194,5-28 1,0-1 0,-4 30-1,5-31 1,1 0 0,-1 0-1,0-1 1,0 1 0,1-1-31,0 1 1,1 1-1,2-2 1,1 1-404,1-2 1,1 0 0,13 32 0,6-10 0,8-7-163,4-7 1,0-11 169,6-8 1,-2-11-18,-2-9 0,-1-14-178,-3-4 536,-3-14 1,-8 6-1,-5-10 1,-6 1 0,-5-1 1313,-4-2 0,-8 5-1099,-3-2 1,-9 9-76,-4 4 1,-6 9-172,-7 3 107,0 4 0,-16 8 1,2 6-1,-6 8 1,-5 7 304,-4 6 1,29-13 0,0 1-265,0 1 1,0 1 0,2 0-1,0 1-315,2 1 0,1-1 0,-19 21 146,1-4 1,13-9-418,9-8 1,12-12-117,13-13 0,11-7 1,10-10-1,5-4-933,4-4 1,2-6 742,6-3 743,1-8 0,5-4 0,2-5 0,4 0 0</inkml:trace>
  <inkml:trace contextRef="#ctx0" brushRef="#br0" timeOffset="75">13248 11667 7804,'-7'-5'-35,"0"3"-70,3-2 1234,2-3 111,-3 5 0,12-3-796,6 5 1,1 1-1,7 2 1,3 1-51,4-1 1,1-2-446,5-1 1,4-1-48,5-3 0,3-3 1,-2-6-1,0 0-687,0 0 0,-7 5-23,-7-1 0,-5 2-315,-4-1-4,-2-4 898,-12 5 0,-3 0 0,-8 2 0,-6 0 0,-4 1-202,-3 1 1,-6 2 437,2 1 0,-3 0-8,-2 0 1,5 0 188,0 0 0,4 0 0,-3 0 0,2 1 459,2 4 1,3-3 877,5 7-1149,-4-1 1,11 5-1,-3 1 1,1 5-1,0 6 785,-1 8 0,0 5-447,4 5-512,0 8 0,0 12 0,0 8 1,0 1-1,0 1-126,0-36 0,0-1 1,-5 30 144,1-3-565,-6-7 0,7-5 0,-4-10 0,2-7-987,2-9-752,1-5 1381,2-13 0,5-11 0,0-10 0,2-5 702,3-3 0,-1-22 0,-1-10 0,2-5 0,0 0 0</inkml:trace>
  <inkml:trace contextRef="#ctx0" brushRef="#br0" timeOffset="76">13950 11081 7792,'0'-19'-146,"0"4"1,-2-5 0,-1 0 0,-1 0-1,1-1-33,2 1 0,1 0 0,0 5 0,-2-4 112,-2-1 0,-4 1 0,-9-4 1,-6 2 690,-5-2 1,-5 3-454,-5-1 21,-12 5 0,2-5 0,-11 7 0,-4 3 0,-2 1 1,-6 3-1,35 4 0,0 1-72,-1 1 0,0 1 0,-1 0 0,0 1 0,-32 5 0,0 7-100,33-4 0,0 2 0,-3 1 0,1 1 0,-2 1 0,1 2 0,0 1 1,2 1-39,1 2 0,0 1 1,-1 3-1,1 2 1,1 2-1,0 2 1,-1 0-1,0 1 74,0 1 0,2 1 0,2 0 0,2 1-976,3-3 1,1 1 946,0 3 0,1 0 1,3-1-1,0 0 1,0 2-1,2 1 1,0 0-1,2 0 1,2-1-1,0-1 128,1 0 0,0 1-140,-1-1 1,1 1 0,-2 4-1,1 2 1,-1 0 0,0 1-1,0 1 1,-1 0 0,2 0-1,0 1 43,1 0 0,0-1 0,0 1 1,2-1-1,1 2 0,0-1 1,1 0-1,0 1-64,1-1 1,1-1-1,3 0 1,1-2-145,3-3 0,2-1 1,3 0-1,2 1 137,1-1 0,3 0 1,3-1-1,3 0 1,4-2-1,2-1 0,3-2 1,1-2-46,2 0 1,2-1 0,1-1 0,1-1 35,4-1 0,0-1 0,3-2 0,1-1 15,2 0 0,1-1 1,0-4-1,0 0 1,0-2-1,-1-1 1,3 0-1,1-2 1,1-1 1,2-1 0,0-2 0,1-3 3,0-2 1,1-2 0,2 0 0,-1-2-594,-1-1 1,0 0 599,-2-1 0,1-1 0,3-6 0,0-3 0,-2 0 0,-1-1 0,2-1 0,-2-1 0,-2-1 1,-1-1 17,-2 0 1,-1-1 0,-1-3 0,-1 0 118,-2-1 0,0-1 0,2-3 1,-1-1-138,0-2 1,-1 0 18,-3 3 1,-2-2-1,-2-4 1,-1-1-1,-2 2 1,-1-1-1,1-2 1,-1-1-1,1-2 1,-2 0 46,0-2 0,-1 0 0,-2-3 0,-2 0 15,-3 1 1,-2-1 0,-1-3-1,-2-2-5,3 0 1,-2-1-65,0-4 0,-1-1 0,-3 2 0,-1-1 0,-2-1 0,-2-1 0,-1 1 0,-2-1 1,-1 1-1,-1 1 64,1-1 0,-2 0 1,-1 0-1,-1 0-18,0 5 1,-3 0-1,-4 3 1,-2 2 128,-2 7 0,-2 2-149,-1-1 1,-2 2 0,-4 4-1,-3 2 1,-2 0 0,-1 2-1,-3 2 1,-1 1 0,-3 4 0,-2 2 0,-1 2 1,-1 3 0,-1-1 0,-2 3-20,-1 3 1,-1 1 0,-2-1-1,1 0-33,-1 4 1,0 2 0,3-1-1,0 1 1,4 2 0,1 2-1,2 1 1,0 1-369,-31 6 0,10 2-175,7 0 1,7 1-1009,10 3 1115,3-3 1,15 6 0,5-5 443,4 2 0,-3 6 0,3-3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3T01:31:03.930"/>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Property name="color" value="#57D200"/>
    </inkml:brush>
  </inkml:definitions>
  <inkml:trace contextRef="#ctx0" brushRef="#br0">16527 15247 6139,'-7'0'0,"2"0"0,-1 0 0,5 0 0,-4 0 0,5 0 0,-2 0 0,-2 0 0,3 0 0,-5 0 0,6 0 0,0 0 0,-5 0-237,3 0 255,-3 0 220,5 0-128,0 0 0,-4-1 59,0-3 22,0 3-20,4-5 6,0 6 578,0 0-594,-6-5-39,5 3-6,-5-3-78,6 5 606,0 0-497,6 0 64,-5 0-95,10 0 0,-8 0-4,5 0 1,-4 4-25,4 0 0,-3 4-34,3-4 1,-4 6-10,4-2 1,-4 3-7,4 1 1,1 6 12,3 3 1,-4 2-10,0 1 1,-1 7-25,1 1 1,3 0-96,-3 1 0,-1-1-26,1 5 1,-3 0 117,3 0 0,-4-1-101,4-3 0,-5-3 73,1-6 0,-3 1-30,-1-1 3,0-4 1,0-3-40,0-4 22,0-1 26,0 0 0,-1-1-109,-3-3 0,2-1 110,-2-3 0,2-2-434,-2 2 336,2-3 0,-5 1-260,3 2 93,3-3 6,-5 5-575,6-6 469,0-6 0,0-1 394,0-5 0,0 0 0,33-44 0,-12 22 0,-1 1 0</inkml:trace>
  <inkml:trace contextRef="#ctx0" brushRef="#br0" timeOffset="1">17167 15223 7893,'-8'-4'-380,"0"0"0,4-5 197,-5 5 1,5-4 579,-4 4-17,5 0-195,-8 4-83,5 0 1,-3 1 0,1 3 1,4-1 2,-4 5 0,4 5 1,-4 3 1,5 2-17,-1-2 1,-2 3 14,2 6 1,-4 0-136,4-1 0,0-3 64,4-1 1,0 1-116,0 3 1,0 0 59,0-4 1,4-1-17,0-2 1,6-4 13,-2 4 0,3-8-4,1-1 0,0-3-2,1 3 1,0-6 29,4 3 1,-4-4-3,4-1 0,1-1 24,-2-4 0,2-1 2,-2-7 0,2 1-8,2 0 0,-2-5 3,-5 1 1,0-2-21,4 2 1,-8 1-1,3-6 1,-7 6-4,-1-1 0,1-2 14,-1 2 0,0-2-34,-4 1 1,-1 4 22,-3-4 0,1 8 11,-5 1 1,0 1-57,-5-2 1,5 0-88,0 5 0,0 0-14,-4 4 0,-1-4-230,1-1 0,0 1 57,-1 4 0,0 0 70,-4 0 1,6 4 247,-5 1 0,-6 15 0,-9 1 0</inkml:trace>
  <inkml:trace contextRef="#ctx0" brushRef="#br0" timeOffset="2">17204 15014 7893,'0'-9'-84,"0"1"1,0 4 130,0-4 1,-1 4 402,-3-4-412,2 5-8,-3-8-55,5 10 195,0-5-28,0 6 6,0 0 0,0 6-58,0 2 1,0 4 136,0 4 1,0 4-108,0 4 1,0 6-82,0 3 1,0 3 35,0 1 0,0 5-120,0 3 0,0 3 80,0 1 1,4 0-155,0 1 1,1-5 106,0 0 1,-4-7 0,3-1 0,1-6-95,0-6 1,0-2 62,-1-2 0,-2-3-166,2-6 164,2-5-120,-4-2 0,5-5-90,-3 0-140,-3 0 175,5 0-38,-6 0-200,0 0 141,0-5-386,0 3 459,0-9 0,0 9 244,0-6 0,0 5 0,0-25 0,0 1 0</inkml:trace>
  <inkml:trace contextRef="#ctx0" brushRef="#br0" timeOffset="3">14226 14411 6099,'-7'0'390,"2"0"-268,5 0-12,-6 0 7,5 0-6,-5 0 83,6 0 1017,0 0-1199,6-6 1,1 5 16,5-3 0,0-3 70,1-1 1,0 1-35,4-1 1,3-1 5,9-3 1,-2 0-23,6-1 1,4 1 6,4 0 0,1 0-13,-1-1 0,-2 1 1,2 0 1,-3 5-102,-1 3 0,0-2 53,0 2 1,-6 0-57,-2 4 0,-3 0 29,-1 0 0,-2 0-113,-3 0 1,-2 0 103,-6 0 0,-1 1-16,-3 3 1,-1-2-33,-3 2 1,-2-1-119,2 1 18,-3-3 63,-1 5 120,0-6-101,0 0-63,-5 5 0,2-4 37,-5 4 0,4-4-43,-4-1 1,3 0 24,-3 0 1,1 1-483,-1 3 632,-3-2 0,4 3 0,-5-5 0,4 0 0,0 0 0,0 0 0,-16-5 0,-2-2 0</inkml:trace>
  <inkml:trace contextRef="#ctx0" brushRef="#br0" timeOffset="4">14411 13832 7881,'0'-8'-97,"0"0"1,0 4 170,0-5-356,0 7 440,0-9-24,-6 9 0,3-4-217,-5 1 1,4 4 117,-4-3 1,4 3-31,-4 1 1,3 1 61,-3 3 1,1-1 6,-1 5-37,-3 0 1,4 6-20,-5 2 0,4-2-24,0 2 1,4 2-6,-5-1 1,7 3-59,-2-3 1,1 0 94,-1 0 1,2-4-50,-2 4 1,4-4 2,4 0 1,-1-1-1,5 0 0,1-1 8,3-2 0,1-3 5,4-2 1,-2-2 2,5 2 1,0-3 2,0-1 1,3-1 41,-2-3 1,2-2-39,2-2 0,-1-7 73,1 3 1,0-3-47,-1 2 0,-3 0 6,-1-4 1,-1 4-31,2-4 0,-5 2-3,-8-1 0,2 2 17,-6-2 1,0 6-7,-4 2 0,-5 4-21,-3-4 0,-3 4 13,-2-5 1,-3 7-66,-1-2 1,-3 2 1,4 2 0,-5 0-125,5 0 1,-2 0 62,1 0 1,2 0-163,-5 0 0,5 4 67,-2 0 1,4 2-78,0-2 0,1-3 291,0 3 0,0 3 0,10-11 0,4 3 0</inkml:trace>
  <inkml:trace contextRef="#ctx0" brushRef="#br0" timeOffset="5">14423 13537 7887,'0'-12'0,"-1"1"0,-4 2 0,4-2-482,-3 3 0,3 1 367,1-1 1,-2 5 708,-2-1-288,3 3-65,-5 1-146,6 0-33,0 0 0,0 5 162,0 4 0,0 6 14,0 1 1,0 10-79,0-1 1,0 8-67,0-1 1,0 8 9,0 1 0,0 5-34,0 0 0,2 1-121,2 3 1,-3-5 122,3 0 0,2-4-2,-2 4 0,4-11-147,-4-1 1,4-6 16,-4-2 1,6-4-44,-2-1 0,-2-9-40,-2 1-266,3-8 48,-6 2-304,10-6 33,-10 0 217,5 0-338,-6 0 753,0 0 0,-6 0 0,5 0 0,-16-17 0,4-3 0</inkml:trace>
  <inkml:trace contextRef="#ctx0" brushRef="#br0" timeOffset="6">21991 14571 7887,'-7'-13'-151,"3"1"1,2 4-264,-3 0 0,4 3 489,-3-3 752,-3 5-187,6-2-430,-10 5 1,4 1-29,-5 3 0,3 3-75,1 6 1,0 0 1,-4 4 0,1-2-41,3 5 0,-2 1 5,6 3 0,-6 2-36,2 3 1,3-3-141,1 3 0,2-3-23,2-2 1,0 1 106,0 0 1,2-1-105,2 1 1,3-6 111,5-3 1,1-2-12,4-2 1,1-3-28,2-1 1,3-6-3,-2 3 1,2-4 15,2-1 1,1-4-6,2 0 1,-6-7 34,3-1 1,-2-1-21,6-3 1,-7-3-22,2-2 1,-7 2 20,-1-2 1,-2 0-1,-2-8 0,-5 3 2,-3-3 0,-2-1-2,-2 1 1,0-5 21,0 1 1,-6 3 1,-2 2 1,-3 2 107,-1 1 1,-2 6-115,-2 2 0,-2 4 155,-3 0 0,-2 7-78,2 2 1,1 2-9,-5 2 1,8 0-45,-8 0 1,4 6-1,1 2 1,-2 3 18,6 1 1,-1 0-6,5 1 1,1-1 27,3 0 0,-2 2 2,6 2 1,0-2-52,4 2 0,0 2 22,0-1 0,1 0-38,4 0 1,-3-3-4,6 2 0,1-2-117,3-2 1,0 0 77,1 1 1,-1-1-125,0 0 1,2-5-80,2-3 0,-2 2 49,2-2 1,2 0-48,-1-4 1,0 0 12,0 0 0,-2-2-543,5-2 778,-5 3 0,19-32 0,-1-1 0</inkml:trace>
  <inkml:trace contextRef="#ctx0" brushRef="#br0" timeOffset="7">22570 14571 7887,'0'-7'-145,"0"1"621,0 6 0,0 2-201,0 2 1,0 3-18,0 5 0,0 6-166,0 2 0,-2 3-101,-2 2 1,3 0 13,-3-1 0,2 2 72,2 3 1,0-3-351,0 3 1,0-8-57,0 0 0,0-5-738,0 5 672,0-6 395,6 3 0,6-28 0,7-5 0</inkml:trace>
  <inkml:trace contextRef="#ctx0" brushRef="#br0" timeOffset="8">19296 12762 7849,'-1'-7'-282,"-3"3"0,2 1 852,-2-1-274,3 2-578,1-3 233,0 5-306,0 0 231,5 0 1,2 0 75,5 0 1,2 0-243,3 0 0,-2 0 66,5 0 1,1 0 223,3 0 0,13-2 0,5-2 0,5 1 0,-1 0 0</inkml:trace>
  <inkml:trace contextRef="#ctx0" brushRef="#br0" timeOffset="9">19776 12737 7849,'12'0'0,"5"0"-533,-1 0 309,1-6 379,-5 5 1,0-4-42,1 5 1,-5 0 160,0 0-226,0 0 0,4 0-5,1 0 1,3-2-238,1-2 1,-1 3 86,-4-3 0,5 2-168,-1 2 0,6-1 45,-2-3 0,2 2-57,-1-2 0,3 2 286,1-2 0,-4 2 0,3-2 0,-1 1 0,6-1 0,-3 3 0,3-3 0,1 1 0,-1-1 0,-1 3 0,-3-4 0,0 4-74,-1 1 0,-3 0 106,-1 0 1,-5 0 115,2 0 1,-2 0-113,1 0 1,-2 0 6,2 0 0,-2 0-63,-2 0 1,1 0 47,-1 0 0,4 0-269,1 0 241,-1 0 0,18-5 0,6-2 0</inkml:trace>
  <inkml:trace contextRef="#ctx0" brushRef="#br0" timeOffset="10">21671 12589 7849,'8'0'-527,"1"0"0,-5 0 226,4 0 1,-4 0 156,4 0 276,0-5 1,5 3-220,-1-2 0,0 3-5,1 1 0,-1 0 92,0 0 0,1 0 0,21 0 0,5 0 0</inkml:trace>
  <inkml:trace contextRef="#ctx0" brushRef="#br0" timeOffset="11">22102 12602 7849,'-7'0'-263,"2"0"1,-6 0-1,-3 0 1</inkml:trace>
  <inkml:trace contextRef="#ctx0" brushRef="#br0" timeOffset="12">20687 12577 7849,'7'0'-476,"4"0"273,-10 0 199,4 0 0,-3-4 68,2 0 1,-3-2-8,3 2 0,-2 1 49,-2-5 0,4 4 2,0-4 1,4 4-31,-4-4 0,2-1-93,-2-3 1,1 0 254,3-1 1,3 0-69,-2-4 0,0 2-182,-1-5 0,5-1 64,-1-3 0,0-2-99,5-3 0,-4-2 68,0-6 0,3-4-89,0 0 1,1-4-25,-5 3 1,0-5 103,1-3 1,-2 5-39,-3-4 0,1 7 34,-4-3 0,-1 2 2,-4-6 0,-2 7-14,-2-8 0,-4 8 3,-8-3 1,1 0 51,-6-5 0,2 7 30,-2 2 1,-2 2-3,3 2 1,-5-1-35,-4-3 1,3 3-98,-2-3 1,0 7 44,0 1 1,0 4-21,-5-4 1,1 6-19,-5-2 0,-4 3-9,0 2 1,-7-1-108,-1 0 1,3 5 143,-3-1 0,3 5 11,-4-4 0,-3 4-7,0 0 0,-5 2 4,5 2 0,-2 4-3,2 0 0,1 4 31,-5-5 0,5 7-20,-2-2 1,4-2 19,1 2 0,-2 1-22,-2 7 0,2-1 37,-2 5 0,2 5 15,2 3 0,-2 2-40,-2-2 0,8 2-5,0 2 1,1 2-8,3-5 0,0 5-4,4-2 0,0 3-18,0 2 0,2 0 10,2-1 1,-3 1-21,3-1 0,-1 5 25,1 0 0,-1 0 4,6-5 1,-7 5-6,3 0 1,0 3 16,-1-3 1,6 0-16,-2-5 1,3 7 26,2 1 0,0 0 10,4 1 0,-2-1 6,6 5 1,-5 2-32,5 2 1,-5-2-3,5 6 0,-5-4-3,5 5 1,-2-1 10,2 4 0,6-4-98,-2 0 0,4-5 85,-1 1 0,4-1-40,5 1 1,0-7 160,0 3 0,0-3-137,0 3 0,1-4 30,3-1 0,-1 0-12,5 1 0,1 2 4,3-2 0,0-2-13,0 2 1,1-1 33,-1 1 1,4 1-29,1-6 0,1 7 14,-2-3 0,-1-1-9,6-3 1,-6-2-2,1-1 1,-1-1 15,1 1 1,-2-2 2,3-2 0,-4 1-1,0-6 1,-1 1-14,0-5 1,0 0 32,1 0 0,-1-1-36,0-2 0,-3-3-3,-1-1 1,-4-4-50,4 3-160,-5-3 123,2-1-202,-5 0-224,0 0 391,-5-5 1,-1 2-141,-2-5 182,-3 5 1,4-6-1,-5 5 0,4-5 38,0 5 1,-1-4 1,-3 4 1,0-4 48,0 4 0,2-5-78,-2 5 1,6-4 170,-6 4 0,2-4-23,-2 4 1,0-2 101,-1 2 0,5 3-59,0-3 264,0 2-228,-5 2-60,7 0 0,-4 2 19,6 2 0,0-2-36,4 7 0,5-1-21,4 4 0,0 1 16,-1-1 1,7 0-36,-2 0 1,2-1 34,-3-2 1,4 0-1,1-5 1,3 0-28,-3-4 1,1 0-2,-2 0 0,-2 0-190,2 0 1,-1 0 90,1 0-297,-2-5 1,4-2 132,-6-5 1,-1 4 213,-3-1 0,3-21 0,-4-9 0</inkml:trace>
  <inkml:trace contextRef="#ctx0" brushRef="#br0" timeOffset="13">21425 10989 7892,'0'-12'-17,"0"0"0,-4 4 102,0-1-347,0 7 227,4-4-74,0 6 289,0 0-166,-6 0 1,5 2-111,-3 2 90,2-3-14,2 10 8,0-10 0,0 6-53,0-3 76,0-2 1,-1 3-42,-3-5-10,3 0 6,-5 6-29,6-5-4,0 4-188,0-5 129,0 0-326,0 6 7,0-5 445,0 5 0,-27 21 0,-7 7 0</inkml:trace>
  <inkml:trace contextRef="#ctx0" brushRef="#br0" timeOffset="14">17979 12971 7738,'0'-13'-176,"0"1"1,0 4 266,0 0 71,0 5-109,-5-8 55,4 10 0,-5-6 109,6 3 0,0 2-229,0-3 69,6 5 1,-1 1 34,3 3 1,3-1-7,-3 5 1,5 1-1,3 3 1,-2 0-125,2 0 1,2 1 64,-2-1 1,2 0-159,-1 1 0,-2-1-35,5 0 1,-5-4 129,2 1 1,2-7 28,1 3 1,-2-4 2,-2-1 1,2-1-32,-1-4 1,0 3 39,0-7 1,-4 1-81,4-4 0,-5 0 65,-4-1 1,3 0-1,-3-4 1,3 4 5,2-4 0,-5-2 4,0-1 0,0-1-1,5-4 0,-5 8 5,0-8 1,-4 3 0,4-2 0,-5 0-3,1 4 0,-2 2 138,-2 6-38,0-1 203,0 7-178,0 0-50,-6 17 1,3-1-21,-5 10 1,5-3 12,-1 3 0,-1 1-46,1 3 0,0 1-7,4-1 0,-4-3-153,-1-1 0,1-5 41,4 2 1,0 1-243,0-2 1,0 0-5,0-3 0,0-5-590,0 0 466,6-5 465,1 2 0,11-36 0,3-20 0,3 0 0,-1 0 0</inkml:trace>
  <inkml:trace contextRef="#ctx0" brushRef="#br0" timeOffset="15">21511 11039 7902,'-5'-7'-309,"3"-4"-39,-2 3 0,-1 1 493,1-1 1,-2 4-26,2-5 1,3 5 347,-3-4-306,2 5 1,1-2 42,-3 5-104,2 0 1,-4 0-5,2 0 0,2 1 15,-2 3 1,-1 7 3,1 6 0,-6 5-61,2-2 0,1 7-22,-1 2 1,1 5-147,-1-1 0,-3 3 112,3 1 1,2-1-85,2 1 1,-2-5 30,2-3 0,0-3-81,4-2 0,4-3 106,0-1 0,6-9-6,-2 1 0,3-7 59,1-1 1,1-3-39,-1-1 1,2 0 39,2 0 1,-2-5-22,2-4 1,-1-2 3,2-1 1,-4-2-8,4-2 0,-4 1-4,0-6 1,-1 4-21,0-8 1,1 3-3,-1-7 1,0 2-72,1-2 1,-5 2 79,0-6 0,-4 0 49,4-3 0,-5 3-53,1 0 1,-2 6-5,-2-2 0,-6 4-5,-2 5 1,-3 2-3,-1 6 0,-1 3 119,1 1 1,0 5-55,-1-1 1,1 3 40,0 1 0,-1 0 193,1 0 76,0 0 0,0 5-93,-1 4 0,5 2-361,0 1 0,1 0-69,-1 1 1,2 3 114,6 0 0,0 5 59,0-5 0,0 5 0,0-5 1,0 5-55,0-5 1,6 2 59,2-2 1,-1-2-52,1 2 0,0-2 44,5-2 0,-1-3-227,0-1 1,0-1-81,1 1 0,3-1-98,1-3 1,4-3 76,0 3 0,-2-2-320,2-2 653,-1 0 0,16-22 0,2-6 0</inkml:trace>
  <inkml:trace contextRef="#ctx0" brushRef="#br0" timeOffset="16">22053 11199 7931,'1'-9'401,"3"1"-278,-2 6 50,8-4 0,-3 2-101,6 0-15,-7 0 0,4 5-105,-6 3 0,4-1 69,-4 5 1,5 0-115,-5 5 1,0-1 96,-4 0 0,0 1-96,0-1 1,0 2 111,0 2 0,-2-2-4,-2 2 0,2-2 137,-7-2 0,5 0-31,-4 1 0,5-1 72,-1 0 1,-1-4-117,1 1 0,-2-5 78,2 4-157,3-5 192,-5 8-277,6-10 1,2 4 75,2-5 0,3 0-119,5 0 1,0-4-13,1 0 0,3-4-64,0 4 0,5-6 57,-5 2 0,5 1-82,-5-1 0,2 1 117,-2-1 0,-2 1-104,2 3 21,-2 3 1,-3-6 21,-3 3 1,-1 2-371,-3-2 341,-2 3 203,3 1 0,-43 16 0,-10 5 0</inkml:trace>
  <inkml:trace contextRef="#ctx0" brushRef="#br0" timeOffset="17">12331 11605 7860,'8'0'0,"0"0"0,-5-2 0,1-2-32,-3 3 20,-1-5 0,2 6-72,2 0 134,-3 0 0,6 0-396,-3 0 255,3 0 1,5 0-213,1 0 0,-1-1 22,0-3 0,1 3 281,-1-3 0,44-3 0,11 0 0</inkml:trace>
  <inkml:trace contextRef="#ctx0" brushRef="#br0" timeOffset="18">12786 11531 7860,'21'0'0,"-1"0"0,-5-1 22,2-4 155,-4 4 0,0-4-193,-1 5 0,-4 0 80,0 0 0,1 0-154,3 0 1,0-2 78,0-2 0,1 3-224,-1-3 0,0 2-32,1 2 0,-5-1-47,0-3 0,2 2 96,6-2 0,-2 3 218,2 1 0,-2-4 0,-2 0 0,0 0 0,1 4 0,0-2 0,4-2 0,-4 3 0,4-3 0,-3 2 0,-2 2 0,2-1 0,2-3 0,-2 3 0,2-4 0,-2 3 0,-2-2 0,0 2-77,1-2 1,-1 3 155,0 1 0,-4 0 61,1 0-49,-1 0-52,4 0 0,0 0-192,1 0 0,-5 0 54,0 0 1,-4 0 41,4 0 0,-3 0 50,3 0 1,0 0 6,4 0 0,6-6 0,1-1 0</inkml:trace>
  <inkml:trace contextRef="#ctx0" brushRef="#br0" timeOffset="19">13783 11408 7860,'18'0'0,"-5"0"0,4 0 0,-4-4-190,0 0 0,-1 0 147,0 4-105,1 0 1,-1 0-20,0 0 1,-3 0-196,-1 0 230,0 0-4,4 0 0,1 0 97,-1 0 1,-4-2 38,0-2 0,0 3 0,5-5 0,32-10 0,8-5 0</inkml:trace>
  <inkml:trace contextRef="#ctx0" brushRef="#br0" timeOffset="20">14263 11334 7860,'14'0'0,"2"0"0,-2 0-8,2 0 0,-2 0 71,-2 0-218,0 0 1,1 0 105,-1 0 0,-4 0-34,0 0 1,1 0-10,3 0 1,-4-4 94,0 0 0,-4 0-72,5 4 0,-5 0-502,4 0 359,-5 0 0,6-2 212,-5-2 0,-11-3 0,-6-5 0</inkml:trace>
  <inkml:trace contextRef="#ctx0" brushRef="#br0" timeOffset="21">13574 11396 7450,'8'-9'148,"0"1"0,-1 0-73,1-4 0,3-1-63,-3 1 0,3-2 53,2-2 0,-5 1-25,0-6 1,0 1 27,4-5 1,-3-1-48,-1-2 0,-1 2-20,1-3 1,2-1-10,-6 1 0,0-5 47,-4 1 1,0 2-6,0-2 1,0 4-28,0-4 1,0 0 24,0-3 0,-4-1-18,0 0 0,-6 0 14,2 0 1,-3 3 129,-2-3 1,5 7-83,0-7 0,0 4-41,-4 0 0,-5-2-14,1 2 0,-1 3-8,5 1 0,-4-1 13,-1 1 1,-1 0 14,2 5 1,1-1-87,-6 1 0,1 3 57,-5 1 0,1 0-54,-1 0 1,1-2 36,-1 6 1,0-2-6,1 1 1,-1 4 11,0-4 1,1 0-4,-1 0 0,-1 1-5,-2 3 1,2 1 11,-3 0 1,2 0-12,-2-1 0,3 1 11,-3 0 1,-1-1-9,1 1 1,-4 1 6,5 3 1,-2-3-2,1 3 0,-2 1-2,-6-1 0,4 5 2,0-1 0,0-2-1,-4 2 1,0 0 0,0 4 1,0 0-3,1 0 1,-1 0 1,0 0 0,-2 6-27,-2 2 0,3 3-6,-3 1 1,3-2-7,1 2 1,-1-2 11,-3 6 0,6-2-3,-1-2 0,1 4 6,-2 1 0,-1 1-3,-3-2 0,7-1 40,-3 6 1,7-6-34,-3 1 1,4 3 41,-3 2 1,0-2-29,-1 1 1,2-1-3,2 2 1,3 2 7,-3-2 0,3 1 1,2-2 1,-1 3-7,1-2 0,-5 2 1,0 2 0,0-1 31,5 1 0,-1 0-30,1-1 1,-2 2 69,-3 3 0,3-2-66,-3 6 0,3-4 2,2 4 1,-1-5-1,0 5 1,6-6-1,3 2 0,2-3 1,2-1 1,0 3 0,-1 1 0,5 1 12,0-1 1,4-2-17,-4 6 0,3 1-15,-3 7 1,4-2-25,-4 2 0,4-3-5,-4-1 0,4 0 27,-5 0 1,7-5-8,-2 1 0,2-5 13,2 0 1,-4 2-10,0-1 0,0 0 8,4-5 1,-2 1-8,-2 0 1,3 3 1,-3 1 1,3 0-1,1-5 0,0 1 2,0 0 0,0 1 3,0 2 0,1-2-4,3 3 1,-3-2-18,3 2 0,2-3 14,-2 3 0,6-3-26,-2-2 0,-1 1 21,1 0 1,0-1 28,4 1 0,-1-1-33,-2 1 0,1-2-1,-1-2 0,6 2 8,1-2 0,1-2-1,-5 1 1,4-3 18,1 3 1,0-3-16,0 3 0,-3-5 14,2 2 1,2-4-15,-2 0 1,2-1 30,-2 0 0,-2 0-19,2 1 1,2-1 0,-1 0 1,3-1 23,-4-3 0,5 3 5,-5-2 0,6-3 45,-1 3 0,2-5-61,2 4 0,-1-5 109,1 1 0,-1 1-91,1-1 0,0 0-30,-1-4 0,1 0 24,0 0 0,-1 0-1,1 0 1,-1 0-33,1 0 1,0 0-13,-1 0 1,-3 0-37,-1 0 1,2-4 54,7 0 0,-3-5-19,3 1 0,-2 1 16,2-2 1,-2 1-58,6-4 0,-6 4 16,2 0 0,-2 1-7,2-1 0,-3-3-2,3 2 0,-3 0-11,-2 1 0,1-3-30,-1 2 1,0 3-12,-4-3 1,2 5 86,-6-4 1,1 4-39,-5-4 1,5 4 15,-1-5 0,0 7 2,-3-2 0,-5-2 2,0 2 1,0-1 50,5 1 3,-7 2 1,4-5 10,-6 3 13,0 3-31,2-5 1,-5 5-30,3-3 14,-3 3 0,-2-5-18,-3 6 0,1 0-6,-5 0 1,4-4-32,-4 0 0,4 0-81,-5 4 131,1-6 0,-4 5-53,0-3 113,-1-3 1,1 6-76,0-3 0,-1-2 123,1 2 1,4 0 3,0 4 0,0 0 123,-5 0 1,5-2-40,0-2 220,0 3-445,-5-4 0,5 5 202,0 0-313,5-6 140,-2 5-35,5-5 1,5 6 36,3 0 0,1 0-13,3 0 0,-3 0 7,8 0 0,-3 0 7,-2 0 0,1 0 149,4 0 0,-3 0-127,2 0 0,-2 0 94,-2 0 0,0 4-67,1 0 0,-1 6-29,0-2 1,-4 2-22,1-2 0,-7 7-10,2-3 1,-2 9-65,-2-1 0,-2 4-209,-2 0 1,-3 1 10,-5-1 1,0 5-530,0 0 809,-1 0 0,-21 12 0,-6 4 0</inkml:trace>
  <inkml:trace contextRef="#ctx0" brushRef="#br0" timeOffset="22">9747 10977 7866,'0'-12'-667,"0"0"1,0 3 543,0 1 1,0 4 547,0-4 1,0 4-101,0-4-378,0 5 260,-6-3-110,-1 6 0,-1 0-62,0 0 1,4 0 71,-5 0 1,5 6-45,-4 2 1,4 3-4,-4 1 1,5 2 23,-1 2 0,-1 3-37,0 6 0,1 0-4,4-1 0,0 2-13,0 3 0,0 0-10,0 8 0,0-7-97,0 7 0,4-3 63,1 3 0,4-4-59,-1-1 0,3-8 15,2 0 1,3-9 34,0-2 0,5-5 11,-5-4 0,5-4 8,-5 0 1,5-3 1,-5-9 1,6 2-2,-1-6 1,-2 1 6,1-2 0,-5-2-4,2-5 0,0 3 40,0 1 1,-1-1-30,-3-4 0,-3 1 2,-1-1 0,0-5-9,-5-3 1,0 1 1,-4-5 0,-1 2-15,-3-6 1,0-2 15,-8-2 1,2 4 5,-6 4 1,-2 1-11,1 7 0,-3 2 100,4 6 0,-5 4-38,5 4 0,-5 7 13,5 1 0,-5 4-29,5 1 0,-5 1 10,5 4 1,-2 3 46,2 8 1,1-1-49,-6 6 0,6-1-29,-1 5 0,2-1 24,2 1 1,3 0-4,1-1 0,6 1-4,-3 0 1,4-1 3,1 1 1,1-5-31,4 1 0,1-5-11,7 5 1,3-10-112,0 1 0,6-2 77,-1 2 1,2-5 33,2-3 0,-5-3-60,1-1 0,-1 0-294,5 0 1,-1-5 12,1-4 1,-4 0-20,-1 1 1,-3-3 80,3 3 0,-5-3-75,1-2 0,-2 5-137,-2 0 482,1 5 0,-6 3 0,-2 7 0</inkml:trace>
  <inkml:trace contextRef="#ctx0" brushRef="#br0" timeOffset="23">10313 11125 7873,'0'-12'544,"0"-1"-336,0 1 1,4 0-134,0-1 1,5 1 133,0 0 0,2-1 0,1 1 0,1 1-41,4 3 1,-2-3-1,5 3 0,0 1-181,0-1 0,2 5 81,-6-1 0,2 3-356,-1 1 193,-4 5 0,4 6-15,-9 5 1,-3 2 98,-5-1 1,0-2-131,0 5 1,0 1 72,0 3 0,-4-3 55,0-1 0,-4-5 77,4 2 0,-2-1-59,2-4 0,3 3 15,-3-6-5,2 2 0,2-3 21,0 0-37,0-5 0,6 2-3,2-5 1,-1 0-127,1 0 1,0 2 121,5 2 0,-1-3-20,0 3 1,1-3 7,-1-1 0,-4 5 7,0-1 11,0 5 1,1-3 9,-1 2 22,-5 3 1,1-4 103,-8 5 0,-3-1 72,-6-3 1,1 3-104,0-3 1,-6 3 92,-2 2 1,0-1-83,0 0 1,-1 0-40,-3 1 1,3-5-69,1 0 0,5-1-187,-2 1 1,4 2-268,0-6-594,1 0-516,0-4 1557,5 0 0,29-22 0,12-5 0</inkml:trace>
  <inkml:trace contextRef="#ctx0" brushRef="#br0" timeOffset="24">19948 16060 8156,'-6'0'-800,"0"0"630,1 0 199,3 0-62,-3 0 0,3 0 74,-2 0-27,3 0 13,-5 0-19,6 0 4,0 0-154,6 0 65,-5 0-74,10 0 1,-4 0 137,5 0 1,-3 0-16,-1 0 0,0 0-123,4 0 1,1 0-73,-1 0 1,2-5 222,2 1 0,-2 0 0,2 4 0,2 0 0,-2 0 0,2 0 0,-2 0 0,-1-4 0,6 0 0,-6 0 0,1 4 0,-2 0 0,-2 0-28,6 0 1,-4 0 41,2 0 1,-2 0 180,-2 0-170,1-5 0,-1 3 6,0-2 0,-4 3-28,1 1 1,-1 0-8,4 0 1,-4 0-30,0 0 1,1 0 32,3 0 0,17-11 0,4-3 0</inkml:trace>
  <inkml:trace contextRef="#ctx0" brushRef="#br0" timeOffset="25">20773 16023 6196,'12'0'0,"11"-6"0,3-1 0</inkml:trace>
  <inkml:trace contextRef="#ctx0" brushRef="#br0" timeOffset="26">21142 15986 6056,'7'0'-198,"4"0"198,-4 0 0,5 0 0,0 0 0,1 0 0,26 0 0,8 0 0</inkml:trace>
  <inkml:trace contextRef="#ctx0" brushRef="#br0" timeOffset="27">21560 15998 8149,'13'0'-2156,"-2"-1"2156,-3-3 0,3 2 0,-3-2 0,3 3 0,1 1 0,1 0-62,-1 0 0,0 0 62,1 0 0,-1 0 0,0 0 0,0 0 0,1 0 0,-1 0 0,0 0 0,1 0 0,-1 0 0,0 1-56,1 3 1,-5-2 59,0 2 0,0-3 1,5-1 0,-5 0-5,0 0 1,-4 4-2,4 0 1,-4 0 0,5-4 0,-7 0 1,4 0-1,-1 0 0,-2 4 93,5 1-89,-5-1 0,4-4 84,-3 0 1,-1 0-72,5 0 0,-4 0 5,4 0 1,-4 0-15,4 0 1,1 0 10,3 0-46,0 0 1,0 0 41,1 0 0,-1 0-73,0 0 59,1 0 1,0 0-8,4 0 0,-4 0-55,4 0 1,-3 0-5,-2 0 1,0 0 54,0 0 0,1 0 10,-1 0 0,22-6 0,6-1 0</inkml:trace>
  <inkml:trace contextRef="#ctx0" brushRef="#br0" timeOffset="28">22336 16035 8132,'12'0'-1310,"0"0"1001,1 0 1,-5 0 144,0 0 1,-4 0 174,4 0-11,-5 0 0,8-11 0,-4-3 0</inkml:trace>
  <inkml:trace contextRef="#ctx0" brushRef="#br0" timeOffset="29">22570 16035 8132,'6'0'-2096,"1"0"2193,-3 0-113,-2 0 1,5 0 40,-3 0-110,-3 0 38,10 0 0,-8 0-58,5 0 53,0 0 0,4 0 52,1 0 0,-5 0 0,0 0 0,50-11 0,-22 4 0,1 0 0</inkml:trace>
  <inkml:trace contextRef="#ctx0" brushRef="#br0" timeOffset="30">22939 16023 8119,'12'0'-1108,"0"0"902,1 0 130,-1 0-69,0 0 1,-4 0 49,1 0-212,-1 0 307,4 0 0,17-6 0,4-1 0</inkml:trace>
  <inkml:trace contextRef="#ctx0" brushRef="#br0" timeOffset="31">23246 16023 8119,'9'0'-1618,"-1"0"1804,-5 0-108,8 0 1,-10-2-85,3-2 1,-1 3 13,1-3-261,-3 2 117,5 2 136,-6 0 0,-11-11 0,-3-2 0</inkml:trace>
  <inkml:trace contextRef="#ctx0" brushRef="#br0" timeOffset="32">22914 14706 6306,'-7'0'451,"2"0"-324,5 0 67,0 0-134,-6 0 11,5 0-24,-4 0-37,5 0 56,0 0-148,5 0 77,2 0 0,5 0-4,0 0 1,5 0 2,-1 0 1,5 0-3,-5 0 1,6 0-12,-1 0 1,2 0 21,1 0 0,0 0-61,-4 0 0,2 0 53,-6 0 1,1 0-117,-5 0 1,-4 0-59,1 0-24,-7 0 104,4 0-29,-6 0-36,0 0 67,-6 0 1,4 1 96,-7 3 0,1-2 0,-4 9 0,-28 12 0,-6 10 0</inkml:trace>
  <inkml:trace contextRef="#ctx0" brushRef="#br0" timeOffset="33">22939 14964 8119,'-6'7'-1070,"5"-1"914,-10-1 219,10-4 1,-5 6 41,6-3 42,0-2-119,0 3 1,0-3 107,0 2-146,6-3 1,0 5 12,7-6 0,-1 0-14,0 0 1,2 0 30,2 0 1,-2 0-12,3 0 0,0-2-66,0-2 1,3 3 68,-3-3 1,3-2-50,-3 2 0,3 0 41,-4 4 1,1-1-124,-5-4 1,0 4-100,1-3 7,-1 3 0,-4 1 113,1 0 0,-7-2-143,2-2 241,-2 3 0,-2-5 0,-6-5 0,-1-2 0</inkml:trace>
  <inkml:trace contextRef="#ctx0" brushRef="#br0" timeOffset="34">23726 14521 8119,'0'-12'-610,"0"0"1,-1 5 476,-3 3 209,3-3-13,-5 6-25,6-5-14,0 6 49,0 6 1,-1 0-30,-3 7 1,2-5 2,-2 0 0,1 2-6,-1 6 0,2-2-12,-7 2 1,5 2 11,-4-2 0,4 6 1,-4-1 0,4 2-41,-5 2 1,7-5-12,-2 1 0,1-1 35,-1 5 0,2-1-7,-2 1 1,3-5-134,1 1 1,4-6 118,0 1 1,6-2-26,-2-2 0,3-3 19,1-1 0,0-5-2,1 1 1,0-3-16,4-1 1,-3 0-3,2 0 0,-1-4-4,1 0 1,-2-6-4,2 2 0,-2-3 33,-2-1 1,1 0-18,-1-1 1,0 0 49,1-4 0,-5 3-31,0-2 1,-4-2 5,4 2 1,-5-6-6,1 1 0,-2 0 5,-2 0 1,0-2-17,0 2 1,0 2 9,0-1 0,0 1 26,0-2 1,-2 3-28,-2 6 1,1 0-4,-5-1 1,4 5-7,-4 0 4,0 5 0,-5-4-62,1 3 1,4 3-146,0-3 0,4 4-54,-5 4 0,5-1-94,-4 5 354,0-5 0,-10 24 0,-1 0 0</inkml:trace>
  <inkml:trace contextRef="#ctx0" brushRef="#br0" timeOffset="35">25203 9660 8056,'0'-12'-856,"0"0"1,1 4 993,4-1 103,-4 7-205,4-9 1,-3 9 200,2-2-53,-3-3 16,5 6-20,-6-10-70,5 10 0,-3-6 46,2 3-18,-3 2-80,-1-3 97,0 5-262,0 0 135,-5 0 1,2 1 1,-5 3 0,1-1 45,-1 5 0,-3 2-41,2 6 0,-2-1 25,-1 6 1,0 1-14,0 6 0,-2 4-92,-3 5 1,4 0 41,-4 0 1,4 1-15,0 3 0,2-3 1,3 3 1,3-8-11,5-4 1,0-5 8,0-3 1,5 1 11,3-6 1,3-3-14,2-5 1,0-6 16,4 3 1,-2-4-103,5-1 0,0-1 54,0-4 0,3-1-9,-2-7 1,2 1 50,2 0 1,-6-2 2,-3-2 0,2-2 9,-2-3 1,1-3-32,-5-1 0,-1 0 163,-3-3 0,2-4-75,-6 0 1,1-1 21,-1-4 0,-2 3-68,2-7 1,-3 4-10,-1 4 0,-4-1 90,0 5 0,-5 0 2,0 5 0,-2 4 12,-1 4 1,0 4-74,-1 4 1,1 1 121,0 3-95,0 2 1,-1-3-123,1 5 0,0 4 46,-1 0 0,1 6-24,0-2 1,-1 3 9,1 1 1,1 4-10,3 1 1,-3 5 16,3-2 1,1-1 1,-1 2 0,5-1 15,-1 5 0,3-5-2,1 1 1,0-5 1,0 5 0,0-6-2,0 1 1,1-2-3,3-2 0,3-3-97,5-1 1,-4-1-167,1 1 1,-1-3 91,4-5 0,0 0 24,1 0 0,-1 0-498,0 0 362,1 0 1,-1-1 50,0-3 0,1 2 237,-1-2 0,-5-3 0,9 1 0,-2-7 0</inkml:trace>
  <inkml:trace contextRef="#ctx0" brushRef="#br0" timeOffset="36">25597 10054 8043,'0'-8'63,"0"0"0,0 4 101,0-5 101,0 7-198,0-4 0,0 5 207,0-3-280,0 2 37,0-3 116,0 5 1,0 1-121,0 3 0,0 3 74,0 6 0,0-1-76,0 0 1,0 5 58,0-1 1,-4 6-6,0-2 1,0 4-45,4 0 0,-2 1-10,-2-1 0,3-3-92,-3-1 0,2 1 74,2 4 1,0-5 30,0 1 1,0-6-12,0 1 1,0-2-458,0-2 0,0-4-153,0 0-17,0-5 50,0 3-316,0-6 741,0 0 0,6-28 0,1-6 0</inkml:trace>
  <inkml:trace contextRef="#ctx0" brushRef="#br0" timeOffset="37">25954 9956 8043,'0'-14'-54,"0"-2"1,0 6-47,0-2 362,0 8 0,0-3-56,0 3 1,1 2-279,3-2 1,-1 3 84,5 1 1,0 0-46,5 0 1,-1 0-27,0 0 1,2 0-173,2 0 1,-1 1 61,6 3 1,-6-2-197,1 2 0,-2-3 76,-2-1 1,1 0-205,-1 0 492,0 6 0,-10 6 0,-4 7 0</inkml:trace>
  <inkml:trace contextRef="#ctx0" brushRef="#br0" timeOffset="38">26003 10103 8043,'-11'2'-78,"3"2"0,1-3-412,3 3 556,3 3 0,-5-4 190,6 5 0,0-4-211,0 4 0,1-5-7,4 1 0,-3-1-132,6 1 0,1-3 2,3 4 1,2-4-192,2-1 0,3-1 79,6-4 0,-1 3-185,1-6 1,0 3 388,-1-3 0,20-14 0,8-8 0,5-3 0,-1-1 0</inkml:trace>
  <inkml:trace contextRef="#ctx0" brushRef="#br0" timeOffset="39">26766 9882 8043,'-8'0'-1218,"0"0"1703,5 0-93,-8 0-236,4 5 0,-4 2-19,3 5 1,1 1-101,3-1 0,3 0 42,-3 1 1,2 3-99,2 1 1,0 0 125,0 0 0,0-4 0,0 4 0,6-4-223,2 0 1,3-5 35,1 0 1,0-4-4,1 4 0,0-5 99,4 1 1,-2-2-19,5-2 0,-5 0 50,2 0 1,-2-4 9,1-1 0,-2-4-31,2 1 1,-2-7 1,-2-2 0,-1-5 266,-3 2 0,2-3-62,-6-2 1,0 0-14,-4 1 1,0-1-94,0 1 0,0-1 46,0 0 1,-4 5-79,0-1 1,-6 6-15,2-1 0,-3 6-42,-1 2 1,0 1-137,-1-1 1,1 3-79,0 5 1,-1 0 135,1 0 1,-2 5-350,-2 3 1,6-1 120,-2 1 0,3 1-187,-4 3 0,2 0-358,3 0 324,-3 1 0,8-1 76,-5 0 412,6 1 0,-4-1 0,55-16 0,13-4 0</inkml:trace>
  <inkml:trace contextRef="#ctx0" brushRef="#br0" timeOffset="40">25006 11113 6613,'-7'0'-858,"1"0"858,1 0 0,4 0 0,-4 0 0,3 0 0,-2 0 0,3 0 0,-5 0 0,5 0 0,-3 0 0,2 0 113,-3 0 41,5 0 24,0 0-88,-5 0 1,3-2 119,-2-2 60,3 3-138,1-5 27,0 6 4,0-5 121,0 3-185,0-9 0,0 9 98,0-7-110,0 7 0,0-5 100,0 3-236,0 2 206,0-3-183,0 5 132,0 0-71,-6 0 0,3 5 4,-5 4 1,0 2 2,-4 1 1,4 2-35,-1 2 0,1 3-3,-4 6 1,1-1-18,3 1 1,-3 4 47,3-1 0,1 5-131,-1-4 0,5 0 58,-1-5 0,2-1-100,2-2 1,2-3 118,2-6 0,-1 0 4,5 1 0,0-6 6,4-3 0,1-3 10,-1-1 0,0 0 4,0 0 1,2-1-14,3-3 0,-4-3 34,4-6 1,0 1-23,0 0 1,-1-5 84,-3 1 0,-1-6-44,0 2 0,0-4 8,1 0 0,-2-2-2,-3-3 0,1 2 3,-4-6 0,-1 4-19,-4-4 0,0 5 6,0-5 1,-2 5 110,-2 0 0,-3 3-103,-5 5 0,0 0 105,-1 4 1,0 6-127,-4-2 0,4 8 4,-4 0 1,4 1-35,0-1 1,1 3-8,0-3 0,-1 4 19,1 4 1,4 1-18,0 3 1,1 3-104,-1-2 0,-3 2 63,2 1 1,4 4-42,1 1 1,-2 0 50,2 0 0,0-3 0,4 2 0,0 2-3,0-2 0,0 2-4,0-2 0,0-2-39,0 2 0,4-2-6,0-2 1,6-3-161,-2-1 1,2-4 53,-2 4 0,3-4-125,-3 4 0,4-5-5,5 1 0,-3-2-27,2-2 0,-2 0 351,-2 0 0,0 0 0,1 0 0,10-6 0,3-1 0</inkml:trace>
  <inkml:trace contextRef="#ctx0" brushRef="#br0" timeOffset="41">25314 11346 8043,'4'-8'-1129,"0"0"1826,6 5-79,-4-2-631,7 5 129,-1 0-70,0 0 0,-3 4-6,-1 0 1,-5 5-225,1 0 124,-3 2 1,-1 1 58,0 0 1,-1 1-13,-3-1 1,-2 0 21,-2 0 1,-2 1 99,6-1 1,-4 0-45,4 1 1,-6-1 13,2 0 1,3-3 149,1-1-96,-3 0 0,4 0-106,-5 0 128,5-5-259,-2 8 130,5-10-211,0 5 183,0-6 0,5 0-17,3 0 1,-1 0-41,1 0 1,0 0-5,5 0 0,-1 0-32,0 0 1,1-2-143,-1-2 0,0 3-86,1-3 0,-1-2 87,0 2 1,1 0-74,-1 4 0,2-4 88,2 0 1,-7-1 220,4 0 0,-4 4 0,15-26 0,2-1 0</inkml:trace>
  <inkml:trace contextRef="#ctx0" brushRef="#br0" timeOffset="42">25855 11125 8043,'-5'-12'-1230,"3"5"2000,-8-4-485,8 9-272,-3-3-19,10 5 0,2 0-30,5 0 0,1 0-88,-1 0 1,0 4 22,1 0 0,0 0-157,4-4 0,-4 0-92,4 0 1,0 0 349,0 0 0,-1 0 0,13-5 0,4-2 0</inkml:trace>
  <inkml:trace contextRef="#ctx0" brushRef="#br0" timeOffset="43">25868 11297 8043,'-9'0'-567,"1"0"236,5 0 532,-7 0-143,8 0-90,-3 6 1,6-5 25,3 3 0,3-3-6,5-1 0,1 0 25,-1 0 1,6 0-1,2 0 1,2 0-1,-1 0 1,2-1-16,-3-3 1,4 3 1,0-4 0,39-23 0,-27 11 0,1 0 0</inkml:trace>
  <inkml:trace contextRef="#ctx0" brushRef="#br0" timeOffset="44">27000 10731 8043,'5'-12'-948,"-3"3"1017,2 1 1,-2 6-5,3-3 593,-4-1-150,4 4-149,-5-3-139,0 5 247,0 0-329,0 5 1,0 2-43,0 5 0,-4 2 19,0 2 0,-4 0-130,4 4 0,-2 1 118,2 3 1,2 1-155,-7-1 0,7 1 85,-2 0 1,-2 1-124,2 2 0,0-2 76,4 3 1,0-3-24,0-1 1,0-6-182,0-3 0,0 2 58,0-2 1,1-1-552,3-6 139,-2 2-255,9-5 81,-4 1 490,-1-1 1,1-6 254,-3 0 0,-2 0 0,14-28 0,-2-6 0</inkml:trace>
  <inkml:trace contextRef="#ctx0" brushRef="#br0" timeOffset="45">27307 11002 7750,'13'11'85,"-1"-3"1,-4 1-24,0-4 0,1 3-150,3-4 1,4 4 108,1-4 1,-1 2-19,-3-2 1,0-3-28,4 3 0,-8-2-97,3-2 1,-2 0 79,2 0 0,-3 0-53,-1 0 87,-5 0 1,6-6-12,-5-2 0,0 1 36,-4-1 1,-1 1-22,-3-1 1,1-3 4,-5 3 1,0 1 56,-5-1 0,1 1 11,0-1 0,-5-3 93,1 2 0,-6 0-89,2 1 1,0-3 104,0 3 1,-1-2-54,-3 2 0,3-3 45,1 3 1,1-3-66,-2-2 0,3 5 20,6 0 1,1 0 11,3-5 0,2 5 132,6 0-189,0 0 1,2-3-165,2 3 1,3-2-255,5 6 0,2-4 149,2 4 0,-2-4 53,2 3 0,-2 0 85,-2 1 0,0 2 9,1-2 1,-1 3 23,0 1 28,1 0 0,-2 1 33,-3 3 0,3-1-50,-3 5 1,-3-3-1,0 3 0,-3 0 5,2 4 0,-2 1-67,2-1 0,-3 0-18,-1 0 0,0 1-136,0-1 0,-4 0 33,0 1 1,-6-1-428,2 0 267,-3 1 1,-1-1-132,0 0 480,-1 1 0,-10-7 0,-3 0 0</inkml:trace>
  <inkml:trace contextRef="#ctx0" brushRef="#br0" timeOffset="46">27824 10682 8037,'-8'0'-115,"0"0"1,4 0 138,-4 0 1,-1 0 142,-3 0 0,4 1-2,0 3 0,-1 3-165,-3 5 0,4 1 28,0-1 0,1 4-80,-1 1 0,-2 3 107,6-3 1,0 3-119,4-3 1,0 3-21,0-3 1,0 0 70,0 0 1,1-8-30,3 4 1,-1-5 47,5 0 0,2 2-98,6-6 0,-2 0 83,2-4 1,-1 0 1,2 0 1,-3 0 56,2 0 0,-2-2 20,-2-2 1,0-2 72,1-7 1,-3 0-71,-1-4 1,0 2 41,-5-5 0,0 3-49,-4-3 1,0-1 117,0-3 0,0 3-6,0 1 1,-4 4-39,0 0 1,-5 2-102,0 2 1,-1 4-13,-3 0 0,1 5-98,0-1 0,-1 2 89,1 2 0,0 0-451,-1 0 0,5 5-104,0-1-85,0 5 0,-3-2 138,3 5 0,1-1 483,3-2 0,2 1 0,-2-1 0,14 2 0,3 1 0</inkml:trace>
  <inkml:trace contextRef="#ctx0" brushRef="#br0" timeOffset="47">28366 10645 8037,'0'-12'0,"-2"3"-2,-2 1 1,3 4 98,-3-4 65,2 5 1,2-4 235,0 3-359,0 3 1,-1-5 84,-3 6 1,3 2-94,-3 2 1,2-1 105,2 5 0,-4 4-4,0 4 1,-1 2-60,0-1 0,3 2-25,-7 5 1,5 1-130,-4 0 1,4-1 107,-4 1 1,5-2-170,-1-2 1,1 0 53,-1-4 1,3 3-209,-3-3 1,2-1 20,2-3 0,0-1-261,0 0 144,0-5-366,0 4 224,0-10 533,0 5 0,0-8 0,0-2 0,-11-19 0,-2-10 0</inkml:trace>
  <inkml:trace contextRef="#ctx0" brushRef="#br0" timeOffset="48">28169 10879 8035,'-8'-9'-1096,"-1"1"1110,7 6 1,-4-5 784,6 3-922,0 2 67,0-3 1,2 5 43,2 0 0,3 0 58,5 0 0,2 0-42,2 0 0,-1-4-12,6 0 0,-1-1-7,5 5 0,-1-1-57,1-3 1,1 3-133,3-3 0,-2-2-146,6 2 1,0-2 349,3 2 0,29-13 0,-30 4 0,1 0 0</inkml:trace>
  <inkml:trace contextRef="#ctx0" brushRef="#br0" timeOffset="49">29067 10669 8035,'-12'0'5,"0"0"0,3 0 69,1 0 1,4 0 73,-4 0 15,0 6 1,-3 1-178,3 5 1,-3 0 62,2 1 0,4-1-38,1 0 1,-2 5 46,2-1 1,0 2-142,4-2 1,0-2 5,0 2 1,2 2-33,2-1 1,-2-2 78,7-7 0,-1 3-76,4-3 0,5-1 69,-1 1 0,2-5 18,-2 1 1,-1-3-7,6-1 0,-5 0 54,5 0 0,-5-1 21,4-3 1,-4-3-17,0-5 1,-2-1 9,-2 1 0,-4 0 19,0-1 0,-5-3 3,1 0 0,-2-2-30,-2 1 1,0 4 1,0-4 1,-6 0-28,-2 0 0,-3 1-19,-1 3 0,-1 2-91,1 3 1,0-1 11,-1 5 0,-3-5-171,0 5 0,-1 0 41,5 4 0,0 0-144,-1 0 1,1 0 44,0 0 1,-1 4 315,1 0 0,5 6 0,-4-3 0,4 5 0</inkml:trace>
  <inkml:trace contextRef="#ctx0" brushRef="#br0" timeOffset="50">29166 10497 8035,'0'-8'0,"0"0"0,0 0-47,0-5 0,0 5 3,0 0 1,0 4 370,0-4 66,0 5-422,0-8 229,0 10-253,-6-5 1,5 7 22,-3 4 0,-2 1 99,2 7 1,-4-1-5,4 0 0,-6 6-17,2 3 0,1 3 15,-1 5 0,0 2 166,-4 6 1,-5 2-185,1 2 0,-2 2 67,2 7 1,1 0-386,-6 3 1,2-2 149,-2 2 1,4-3-22,4-5 1,1-3 47,0-5 0,1-7-61,3-5 0,2-6 24,6-7 1,0-4 0,0 1-529,0-7 183,0 4 153,0-6 325,0 0 0,0-17 0,0-3 0</inkml:trace>
  <inkml:trace contextRef="#ctx0" brushRef="#br0" timeOffset="51">25289 12319 6454,'0'-7'502,"0"1"-362,0 1 41,0 3 3,0-3 5,0-1-76,0 5 17,0-4-131,0-1 140,0 5-37,-5-5 0,2 6-38,-5 0 1,0 2 28,-5 2 0,4 3-25,-4 5 0,4 6 5,-8 2 1,0 3-44,0 2 0,0 4-5,0-1 1,3 7-78,-2-3 0,2 3 64,2-3 0,4 3-94,0-7 1,5 1 92,-1-4 1,2-5-137,2 1 0,5-10 68,-1 1 1,5-8-1,-1 0 0,3-1 40,2 1 0,-1-3 10,0 3 0,2-6-3,2-2 0,-2-6 5,2 2 1,2 1 13,-1-1 0,-1-2-20,-4-6 0,5 1 37,-1-6 0,1 1-20,-5-5 0,0 1 0,0-1 1,-1-1-6,-2-3 1,0 2 1,-5-6 0,0 2-1,-4-2 0,0-1-1,0 5 1,-5 0-2,-3 5 0,-3 0 0,-2 4 0,-3 1 67,0 2 1,-2 8 3,1-4 0,4 9 12,-4 0 1,0 3-73,0 1 0,-1 4 1,2 0 1,2 7-41,-2 1 1,1 1 55,-2 3 0,8 2-36,-3-2 0,3 5 23,1-5 0,-1 6-49,5-2 0,-1 0 21,5 0 1,0-5 3,0 2 1,0 0-58,0 0 1,6-1-9,2-4 1,3-1-119,1-2 1,2 2 96,2-3 1,-2-3-83,3-1 0,-2 2 51,1-2 0,-1 0-199,6-4 1,-6 0 62,1 0 0,2 0 262,-2 0 0,17-11 0,0-3 0</inkml:trace>
  <inkml:trace contextRef="#ctx0" brushRef="#br0" timeOffset="52">25548 12638 8034,'1'-10'-636,"3"1"1,-1 4 1331,5 5-226,-5-6-667,8 5 260,-4-4-255,5 5 280,0 0-10,-5 0 32,-1 5-77,-6 2 1,0 5-42,0 0 1,0-3 3,0-1 1,0-4 9,0 4 22,0 0-10,0 5-33,0-1 1,0-4-45,0 0 2,0-5 56,0 8-19,0-10-11,0 10-2,0-9 30,0 3-3,0-5-1721,0 0 1727,0-5 0,0 3 0,0-3 0,0 5 0,0 0 0,0-11 0,0-3 0</inkml:trace>
  <inkml:trace contextRef="#ctx0" brushRef="#br0" timeOffset="53">25560 12688 8034,'-5'-13'-377,"3"5"338,-2 0 0,1 5 9,-1-1 105,3 3-34,-5-5 21,6 5-45,6-5 1,1 6 40,5 0 0,-4 0-3,0 0 0,1 0 24,3 0 0,-4 0 21,0 0-144,1 0 97,3 0 1,-1 2 51,-3 2-93,-3 3 1,-5 5-9,0 0 1,0 1-21,0-1 0,-4 0-13,0 1 1,-5-1-14,0 0 0,3-4 54,-3 1 1,5-1-38,-4 4 1,4-4 15,-4 1 0,5-5-5,-1 4 1,-2-4-13,2 4 0,0-4-30,4 4 51,0-5 0,2 4-3,2-3 1,-2-2 14,7 2 1,-5 1-17,4-1 0,-4 2 11,4-2 0,-4-2 17,5 7 1,-7-5 5,2 4 0,2-4 28,-2 4 1,0-4 59,-4 5 25,0-1 1,0 4-108,0 0 0,-1-3 88,-3-1 0,-2-4-69,-2 4 1,-3-4 74,3 4 1,-3-3-32,-1 3 1,-5-6-1,1 3 1,-2 0-84,2-1 0,2 0-14,-2-4 1,2 0-122,2 0 0,-1 0 101,1 0 1,4 0-284,0 0 1,3 0 119,-3 0 0,5-1-112,-1-3 0,-1 1-104,1-5 0,0 0-66,4-5 1,4 4 467,0-4 0,38-34 0,-18 14 0,0 0 0</inkml:trace>
  <inkml:trace contextRef="#ctx0" brushRef="#br0" timeOffset="54">26089 12392 8034,'-7'-5'-36,"0"4"-12,3-4 665,3 4-167,-4-4-686,5 3 164,0-3 183,0 5 0,5 0-67,3 0 1,-1 1-142,1 3 1,0-2 112,5 2 1,3-3-154,1-1 0,-1 0-338,-4 0 1,1 0 208,-1 0 1,0 0-125,1 0 1,-1 0 183,0 0 1,-4 0 205,1 0 0,-34 11 0,-4 3 0</inkml:trace>
  <inkml:trace contextRef="#ctx0" brushRef="#br0" timeOffset="55">26003 12577 6799,'-7'0'48,"2"0"56,5 0-104,5 0 0,2-4 0,5 0 0,1 0 4,-1 4 1,4-4-1,1-1 0,3 0-197,-3 1 0,3 2 117,-3-2 0,0-1 76,0 1 0,7-11 0,8 1 0</inkml:trace>
  <inkml:trace contextRef="#ctx0" brushRef="#br0" timeOffset="56">26938 12331 8092,'-12'-7'0,"4"-3"0,0 6 0,3-4-90,-3 4 1,6-1 144,-3 0 1,0 3 317,1-7-254,0 7 1,4-9-96,0 3 1,0 1-9,0-1 0,1 3 69,3-3 0,-1 4-120,5-4 0,0 1 33,5-1 0,-1-2 18,0 6 0,1-4-2,-1 4 0,0-2-87,1 2 1,3 3 34,0-3 1,1 3-44,-5 1 44,0 0 0,1 0 45,-1 0-7,0 5 1,-1 2 27,-3 5 0,-2 0 4,-6 1 0,0 3-1,0 1 1,-1 4 9,-4 0 1,-1 2-57,-7 2 1,0 1-5,-4 3 0,-2-2-81,-6 6 1,1-6 102,-1 2 0,5-3 34,-1-2 1,2-5-2,-1-2 1,2-5 38,5-4-2,1 3 226,0-9-228,5 3 29,2-5-318,5 0 292,5-5-99,2 3 0,5-3-49,0 5 1,1 0-15,-1 0 1,2 0-4,2 0 1,-2-2-116,2-2 1,-2 3-17,-2-3 1,5 3 87,-1 1 0,0-5-190,-3 1 0,-1-1 53,0 1 1,5 2 269,-1-2 0,12-30 0,-3-7 0</inkml:trace>
  <inkml:trace contextRef="#ctx0" brushRef="#br0" timeOffset="57">27357 12232 8092,'0'-6'0,"0"0"0,-2 5-375,-2-3-429,3 2 660,-5-3 228,6 5 1,-1 0 84,-3 0-51,3 0 94,-5 0-73,6 0 19,0 0-100,-5 0-9,3 0-212,-3 0 252,5 0-83,0 0-52,0 5 17,0-3 96,0 3 47,5-5-94,2 0 0,5 0-3,1 0 1,-5 0-4,0 0 1,0-4 6,5 0 0,-5 0 19,0 4 0,0 0-12,5 0 0,-5-4 3,0 0 0,-4-1 35,4 5 2,-5 0-13,8 0 0,-8 0 11,5 0 79,-5 0 1,2 2-101,-5 2 0,0-1 128,0 5 1,0 0-43,0 4 0,-4 5-40,0-1 1,-4 6-86,4-1 0,-6-2-1,2 1 0,1 1-23,-1 3 0,1 1 74,-1 0 1,-2-5-193,6 1 1,-1-6 86,0 1 0,4-2-154,-3-2 1,3 0-301,1 1-141,0-7 204,0 5-219,0-9 415,0 3 1,1-5 72,3 0 0,-1-1 171,5-3 0,-4-2 0,4-2 0,33-36 0,-14 20 0,0 0 0</inkml:trace>
  <inkml:trace contextRef="#ctx0" brushRef="#br0" timeOffset="58">27910 12269 8060,'-6'0'-432,"-5"0"1,5 2 491,-2 2 1,-2-2 329,6 7-337,-5-1 0,3 4 4,-2 1 0,-1-1-49,4 0 0,0 0 48,1 1 0,2-1-213,-2 0 213,3 1 0,1-1-135,0 0 1,4-4 81,0 1 1,6-7-9,-2 3 1,4-4 43,5-1 0,-4 0 3,4 0 0,1 0 135,-2 0 0,2-6-84,-2-2 1,-2 1 55,2-1 0,-2 0-75,-2-4 1,1-2-36,-1-2 1,0 2 23,0-3 0,-5 4-5,-3 1 1,2 3-34,-2 1 1,0 0-14,-4-4 0,-1 3-50,-3 1 0,1 4-146,-5-4 1,-1 4-122,-3-4 0,-2 5 102,-2-1 1,2 1-56,-2-1 1,1 3 45,-1-4 0,2 4 33,-3 1 0,4 0 30,0 0 0,0 1-5,-4 4 0,5-3 34,0 6 1,-1-3 119,5 3 0,-3 0 0,26 4 0,7 1 0</inkml:trace>
  <inkml:trace contextRef="#ctx0" brushRef="#br0" timeOffset="59">28477 12085 8060,'0'-13'-202,"0"1"868,0 5-396,-6 2-136,5 5 1,-5 5 0,6 3 0,-4 3-27,0 2 0,-1 3-5,0 1 1,4 3-22,-3-4 0,3 6 72,1-1 1,0 2-245,0 2 1,0-5 50,0 1 1,0-2-414,0 1 1,0-1 38,0-2 0,0-3-97,0 2 0,0-6-207,0-2 717,0 0 0,-11-23 0,-3-7 0</inkml:trace>
  <inkml:trace contextRef="#ctx0" brushRef="#br0" timeOffset="60">28317 12294 8060,'-6'-12'-1717,"5"5"2084,-5-4-273,6 9 0,6-3-154,2 5 1,7 0-152,1 0 1,6 0 139,-1 0 0,7 0-101,5 0 1,3-4 50,1 0 121,0 0 0,1-4 0,4-1 0,4-1 0,0 0 0</inkml:trace>
  <inkml:trace contextRef="#ctx0" brushRef="#br0" timeOffset="61">29080 12134 7011,'-9'-7'430,"1"3"0,4 4-222,-4 4 1,1-1-84,-1 5 0,-3 0 26,3 5 1,2 3-87,2 0 1,-1 1-132,1-5 0,-1 4 109,5 1 0,0-1-150,0-3 1,0-1 98,0 0 1,6 1-96,2-1 0,3-1 52,1-3 1,2-1 33,2-3 1,-1-3-25,6 3 1,-2-2 84,2-2 0,0-2 11,-4-2 1,1 2-6,-2-7 1,-6 1 96,2-4 1,-4 0-46,0-1 1,2 1-54,-6 0 1,0-2-39,-4-2 1,0 2 52,0-3 1,-1 4-138,-3 0 1,-3 1 27,-5 0 1,-2 1-144,-3 3 0,2-2 5,-5 6 1,3 0-156,-3 4 0,4 0-46,-5 0 0,6 0 103,-1 0 1,2 1 96,2 3 1,1-1 183,2 5 0,-1 1 0,14 8 0,-3 2 0</inkml:trace>
  <inkml:trace contextRef="#ctx0" brushRef="#br0" timeOffset="62">29227 11962 8060,'0'-13'0,"0"1"2,0 0 1,0-1 64,0 1 0,0 4 376,0 0-1,0 5-347,0-8 211,0 10-378,0-5 0,0 8 93,0 2 0,0 2 138,0 7 1,-4 5-5,0 2 1,-6 3-16,2 2 1,-3 1-21,-1 3 1,0 3 5,-1 9 1,1-1-214,0 5 1,-5 0 142,1 5 1,0-4-248,3 3 0,1-8-11,0 4 0,3-5-4,1-3 0,4-4 103,-4 0 1,5-11-80,-1-2 1,3-5-377,1-3 225,0-5 11,0-1 1,1-6-208,3 0 204,-2 0 325,8 0 0,8-22 0,8-6 0</inkml:trace>
  <inkml:trace contextRef="#ctx0" brushRef="#br0" timeOffset="63">17487 12688 7047,'0'-7'-219,"0"1"180,0 6 121,0 0-385,6 0 46,-5 0-160,4 0 417,1 0 0,12 0 0,8 0 0</inkml:trace>
  <inkml:trace contextRef="#ctx0" brushRef="#br0" timeOffset="64">17758 12700 7999,'7'0'-485,"4"0"1,1-5 0,7-2-1</inkml:trace>
  <inkml:trace contextRef="#ctx0" brushRef="#br0" timeOffset="65">18127 12688 7449,'7'0'-1299,"0"0"1299,-3 0 0,-3 0 0,5 0 0,10 0 0,5 0 0</inkml:trace>
  <inkml:trace contextRef="#ctx0" brushRef="#br0" timeOffset="66">18410 12712 7999,'7'0'-1533,"0"0"1124,-3 0 341,-3 0 60,10 0-1,-4 0 1,1 0-90,0 0 1,-3 0 97,3 0 0,11 0 0,7 0 0</inkml:trace>
  <inkml:trace contextRef="#ctx0" brushRef="#br0" timeOffset="67">18742 12712 7999,'19'0'-997,"-1"0"475,-5 0 388,-1 0 250,0 0-39,0 0 1,-3 0-41,-1 0 1,-4 0 54,4 0-103,-5 6 1,4-5-176,-3 3-157,-3-2 240,10-2 0,-8 0-24,5 0 0,-4 0 127,4 0 0,-3 0 0,3 0 0,-4 0 0,4 0 0,0 0 0,5 0 0,-5 0 0,0 0 0,0 0 0,4 0 0,1 0 0,-1 0 38,0 0 1,1 0 46,-1 0-20,0 0 10,1 0-8,-1 0 1,0 0-8,1 0-106,-7 0 75,5 0 0,-8 0-246,5 0 28,-5 0 189,8 0 0,-10-6 0,5-1 0</inkml:trace>
  <inkml:trace contextRef="#ctx0" brushRef="#br0" timeOffset="68">19481 12675 5774,'24'-12'0</inkml:trace>
  <inkml:trace contextRef="#ctx0" brushRef="#br0" timeOffset="69">19210 12688 7989,'12'0'-1756,"1"-6"1695,-1 5-118,0-5 179,1 6 0,10-5 0,3-2 0</inkml:trace>
  <inkml:trace contextRef="#ctx0" brushRef="#br0" timeOffset="70">17229 12823 7989,'-6'-7'-456,"5"-4"1,-5 9 508,6-7-5,0 7-40,0-4 0,0 5 41,0-3-16,0 2-34,6-3 1,-3 5-254,5 0 289,-5 0-55,7 0 0,-3 0-665,6 0 685,-7 0 0,27 5 0,1 2 0</inkml:trace>
  <inkml:trace contextRef="#ctx0" brushRef="#br0" timeOffset="71">17586 12774 6075,'5'-7'-202,"-4"2"133,5 5 69,-6 0 0,11 0 0,2 0 0</inkml:trace>
  <inkml:trace contextRef="#ctx0" brushRef="#br0" timeOffset="72">17290 12774 6864,'2'-7'-471,"2"3"0,-2 1 478,7-1 1,-1 3-18,4-3 1,2 1 15,2-1 1,3 2 8,6-2 0,0-1-15,-1 1 0,6 0 0,5-4 0,5-1 0,6-1 0,0 0 0</inkml:trace>
  <inkml:trace contextRef="#ctx0" brushRef="#br1" timeOffset="73">17844 12823 6207,'0'-7'-30,"0"2"1,0 3 71,0-2-3,0 3-7,0-5 0,0 5-5,0-3 0,1 3 7,3-3 14,-2 2-2,3 2 24,-5-5 3,0 3-22,0-3 2,0 5 90,0 0-129,-5 0 0,3 1-11,-2 3 1,2-1 25,-2 5-16,2 0 0,-7 5 2,4-1 0,1 2-1,4 2 1,-1-1-14,-3 6 0,3-1-1,-4 5 0,4 1 4,1 3 0,0 2-1,0 6 0,0-2-20,0-2 0,1 3 21,4-3 0,-3 1-16,6-1 0,1-3 12,3-6 0,-4 1 27,0 0 1,5-6-27,3-3 0,1-2 3,-5-2 0,0-1-3,0-3 1,5 2 1,-1-6 0,1 0-24,-5-4 0,0 0 25,1 0 0,-5 0-36,0 0 1,-4-4 27,4 0 1,-4-2-121,5 2 88,-7 3 1,5-6-45,-3 3-93,-2 3-26,3-10 8,-5 9 191,0-9 0,-16-6 0,-5-9 0</inkml:trace>
  <inkml:trace contextRef="#ctx0" brushRef="#br1" timeOffset="74">17536 13020 8010,'-1'-8'0,"-3"0"0,1 3-777,-5-3 631,5 6 1,-6-5 16,5 3 160,-6 2 0,7-3-8,-5 5 0,4 0 12,-4 0 0,4 1-4,-5 3 0,5-2 24,-4 2 1,4 3-9,-4 1 0,4-1 23,-5 1 1,3 0-22,-3 4 1,0 2 5,5 2 0,-4-2-39,3 2 0,-3 2-8,4-1 0,0 4-61,4 0 0,0-2 86,0 2 0,0-5-67,0 5 1,4-6 42,0 1 1,6-1-104,-2 1 0,7-6 78,1 2 1,1-8 3,-5 1 0,5-4 7,-1-1 0,5 0 3,-5 0 1,2-6 8,-2-2 1,-1-3-11,6-1 0,-6 0 31,1-1 1,-4 0-23,-3-4 1,2 4-3,-3-4 0,-3 2 18,-1-1 1,-2 2 2,-2-2 0,0 2-23,0 2 1,-2 4-1,-2-1 0,-3 1-49,-5-4 0,0 4-7,-1-1 0,1 5-63,0-4 1,0 5 97,-1-1 1,5 3-228,0 1 1,0 0 41,-5 0 1,5 0 203,0 0 0,4 0 0,-4 0 0,10 5 0,0 2 0</inkml:trace>
  <inkml:trace contextRef="#ctx0" brushRef="#br1" timeOffset="75">17586 12786 8040,'-6'-7'0,"5"-4"0,-3 3-1179,-3 3 857,5-1 1,-4 2 616,1 0-70,4 0-119,-4 4 26,5 0-60,0 5 0,0 2-10,0 6 1,0-1 32,0 0 1,0 2 40,0 2 1,0 3-74,0 6 1,-4 4-11,-1-1 1,1 8-50,4 1 0,0 5-14,0 7 0,0 2-125,0 2 1,0-2 115,0 2 1,0-2-7,0-2 1,0-4 40,0 0 0,4-10-34,1-3 1,0-4 16,-1-4 1,-1-3-17,5-1 0,-5-9-109,1 2-12,3-9 65,-6 7 1,6-10-109,-3 3 19,-3-3-219,5-1-28,-6-5 409,0-2 0,5-16 0,2-3 0</inkml:trace>
  <inkml:trace contextRef="#ctx0" brushRef="#br1" timeOffset="76">12294 11703 8004,'0'-8'-1121,"0"0"599,0 5 428,0-8 152,0 10-31,0-5 0,0 5-22,0-3-11,0 2-61,0-3 80,0 5 1,0 1-255,0 3 143,0-2 98,0 9 0,-17 17 0,-3 12 0</inkml:trace>
  <inkml:trace contextRef="#ctx0" brushRef="#br1" timeOffset="77">12232 11839 7166,'-6'0'-651,"-1"0"563,3 0 84,2 0-72,-3 0 29,5 0 0,0 1-105,0 3 1,0-1 137,0 5 0,0-4 14,0 4 0,0 0 0,11 27 0,2 4 0</inkml:trace>
  <inkml:trace contextRef="#ctx0" brushRef="#br1" timeOffset="78">12245 12159 8020,'0'12'0,"0"0"0,0-2-376,0 2 0,0-7 213,0 8 1,0-4 19,0 4 0,0-1 117,0 0 1,0 1-67,0-1 1,-2 0 60,-2 1 0,3-1-13,-3 0 1,2 2-95,2 2 1,-1-2 137,-3 2 0,-8 36 0,-8 8 0</inkml:trace>
  <inkml:trace contextRef="#ctx0" brushRef="#br1" timeOffset="79">12220 12651 8020,'-5'7'0,"3"4"-196,-2-3 1,1 1-256,-1 0 0,3 1 361,-3-1 0,1 2 164,-1 1 0,3-4-92,-3 0 1,2 1 20,2 3 1,-4-4-176,0 0 93,0 0 1,4 5-159,0-1 1,0-4 236,0 0 0,0 6 0,0 5 0</inkml:trace>
  <inkml:trace contextRef="#ctx0" brushRef="#br1" timeOffset="80">12220 13094 8020,'-5'7'0,"3"4"0,-2-3 0,1 3-1126,-1 1 855,3 0 1,-9 1 107,6-1 0,0 4 159,4 1 1,0-1 3,0-4 0,-5 6 0,-2 1 0</inkml:trace>
  <inkml:trace contextRef="#ctx0" brushRef="#br1" timeOffset="81">12195 13611 7639,'-6'5'-854,"-4"-2"570,6 5 284,-6 0 0,9 5-33,-3-1 1,-2-4 21,2 0-136,0 0 0,4 5 123,0-1 0,0-4-298,0 1 322,0-7 0,17 4 0,3-6 0</inkml:trace>
  <inkml:trace contextRef="#ctx0" brushRef="#br1" timeOffset="82">12208 13869 8004,'0'12'-242,"0"1"0,0 0-302,0 4 1,0-4 683,0 4 0,0-3-8,0-2 0,0 0-41,0 0 0,0 1-58,0-1-27,0 0 0,0 1 7,0-1 0,0-4-235,0 0 221,0-5-240,0 3-205,0-6 446,0 0 0,0-28 0,0-6 0</inkml:trace>
  <inkml:trace contextRef="#ctx0" brushRef="#br1" timeOffset="83">12282 12798 7115,'0'-6'147,"0"0"-87,0 6 313,0 0-367,5 0 1,-2 0-2,5 0 0,-4 4-42,4 0 0,2 0 53,6-4 1,-1 2-47,6 2 0,-5-3 34,5 3 1,1-2-34,6-2 0,-2 0 1,3 0 0,-2-6-2,2-2 0,-3-3 1,3-1 0,-3 0-1,-2-1 1,1 2 12,0 3 1,-6-3-6,-3 3 1,-2-2-66,-2 2 1,-1-3 56,-3 3 0,-1 3 65,-3 0-7,-2-1-7,3 4 1,-6-3-14,-3 5 7,2 0-367,-9 0 206,10 0 9,-10 0 1,8 0 44,-5 0 1,5 1 91,-1 3 0,-8 9 0,-2 6 0</inkml:trace>
  <inkml:trace contextRef="#ctx0" brushRef="#br1" timeOffset="84">12638 12971 8004,'-6'0'-1446,"-5"0"1405,4 0 1,-1 0 43,-1 0 327,7 0-209,-9 0 0,5 1-36,-2 3 1,1-1 19,3 5-50,3 0 0,-6 6-35,3 2 1,2-1 46,-2 6 0,3-5-145,1 5 0,0-5 113,0 5 0,1-5-113,3 5 0,-1-6 88,5 1 1,-3-4-16,3-3 0,0 0-26,4-5 0,1 5 2,-1-5 0,0 0 9,0-4 1,5-4 18,-1 0 0,2-6-8,-2 2 0,0-3 5,4-1 1,-5-2 5,1-3 0,-2 2 3,-2-5 0,1 5 1,-1-2 0,-1 0 22,-3 0 0,2-3 4,-6 3 1,0 1 21,-4 4 1,-4-1-43,0 1 0,-6 4 35,2 0 1,-7 5-20,-1-1 1,-2 1-86,1-1 1,4 3 12,-4-4 0,0 5-138,0 5 1,-1-4 92,2 3 1,2 3-147,-2 1 0,2-1-199,2 1 371,0 0 1,1 5 62,2-1 0,20-11 0,10-2 0</inkml:trace>
  <inkml:trace contextRef="#ctx0" brushRef="#br1" timeOffset="85">12712 12774 8004,'0'-12'-1304,"0"-1"1206,0 1 1,-1 5 267,-3 3 0,2 1 49,-2-1 35,3 3-120,1-5 1,-5 6-192,3 0 141,-3 0 0,5 2 2,0 2 1,-2 3-23,-2 5 0,3 4-6,-3 1 0,2 5 3,2-2 1,0 9 3,0 4 0,0 2-134,0 2 0,0 6 125,0 2 1,2 0-141,2 4 0,-3-4 75,3 4 0,2-5-18,-2-7 1,4-4-37,-4 0 0,4-7-16,-3-2 0,0-6 27,-1-10-4,-3 3-726,5-9 492,-1 3 1,-3-6 97,2-3 0,-3 1 192,-1-5 0,6-23 0,1-8 0</inkml:trace>
  <inkml:trace contextRef="#ctx0" brushRef="#br1" timeOffset="86">1526 12269 6842,'-6'-7'-22,"5"2"1,-4 4 201,5-3-1,0 2-102,-6-3 0,3 5 77,-5 0-96,6 0 91,-9 0-125,4 0 0,-4 1 48,3 3 0,-2-1-130,6 5 1,-6 0 94,2 5 1,1-1-5,-1 0 1,1 2 9,-1 2 1,-2 2 6,6 3 0,-4 6-17,4-2 0,-1 3 5,1 1 0,2-2-43,-2 6 1,4-6 48,4 2 0,2 1-106,2-1 1,3-2 48,-3-6 0,4-3-9,5-6 1,-4-4 47,4 0 0,1-5 4,-2 1 1,6-4 11,-2-4 1,1-3-32,3-5 1,-6-4 54,7-1 0,-3-5-38,2 2 0,1-4-1,0 0 1,-6-1-4,-3 1 0,-2-1 1,-2 0 1,0 4-23,1-4 1,-6 7-6,-3-6 0,-3 6 14,-1-3 0,-5 6-5,-4-1 1,-2 2 25,-1 2 1,-4 1-19,-1 3 0,-5 2-28,2 6 0,1 0-51,-2 0 0,5 0-131,-5 0 0,1 6 46,-5 2 0,5 3-135,-1 1 1,6 5 37,-1-1 0,1 2 88,-2-2 0,8-2-127,-4 2 0,8-2 285,-3-2 0,5-4 0,-1 1 0,3-7 0,22-29 0,7-14 0</inkml:trace>
  <inkml:trace contextRef="#ctx0" brushRef="#br1" timeOffset="87">1526 12109 7950,'-6'-12'0,"5"0"-249,-3-1 0,1 1 249,-1 0-79,3-1 0,-6 3 112,3 1 276,3-2-136,-5 10-180,6-4 229,0 5-115,0 0 0,0 5-20,0 3 1,4 9 7,0 3 0,4 5-59,-3 3 0,4 4 47,-1 5 1,3 5-46,2 3 1,-2 5-233,-3 3 1,7 4 162,-3 9 1,-4-32 0,-1 2 48,-1 3 0,0 0 1,2-2-1,1-1-7,-1 2 1,0-2-1,7 31-87,-7-9 1,3-9 96,-2-8 0,2-8-74,1-4 1,-5-9 63,-3-4-197,3-2 0,-5-3-62,7-3 55,-7-2 0,5-6 325,-3 0-484,-2 0 1,4 0-15,-1 0 0,-3-6 366,7-2 0,-7-3 0,8-18 0,2-9 0,-2-2 0,1-1 0</inkml:trace>
  <inkml:trace contextRef="#ctx0" brushRef="#br1" timeOffset="88">2117 12294 7983,'-7'-12'-1178,"3"-1"837,2 1 0,2 4 530,0 0 1,0 3-36,0-3 0,6 6 4,2-3 1,3-1-123,1-3 1,1 4 58,-1 1 0,0-2-335,1 2 1,3-1 135,0 1 1,2 2-179,-1-2 1,-4 1 281,4-1 0,7 19 0,2 0 0</inkml:trace>
  <inkml:trace contextRef="#ctx0" brushRef="#br1" timeOffset="89">2252 12478 7990,'0'9'-27,"0"-1"1,0-4 70,0 4-55,0 0 1,-4 1 107,0-1 1,0-4-99,4 4 103,0-5 1,1 4-78,3-3-15,-2-3 1,9 5-96,-3-6 1,-1-4 30,1-1 0,0-4-206,4 1 0,2-5 44,2-3 1,-1 1-153,6-6 0,-6 5 368,1-5 0,6-10 0,3-7 0,1-5 0,1 0 0</inkml:trace>
  <inkml:trace contextRef="#ctx0" brushRef="#br1" timeOffset="90">3113 11396 7990,'0'-13'-163,"0"1"243,0 5 0,-1-2 7,-3 4 147,3 1 96,-5 4-30,6 0-237,0 0 1,0 6 68,0 2 0,2 4-85,2 5 1,-2 0-42,7 4 0,-5 2 125,4-2 0,-4 6-200,4 2 0,-4 0-69,4-5 1,-1 5-48,2 0 1,0 1 25,-5-2 0,6-2-161,-2 3 1,-1-4 125,1-5 1,-4 2-65,4-6 1,-5 1-105,1-5 0,2-4-93,-2 1 455,0-7 0,-10-13 0,0-9 0</inkml:trace>
  <inkml:trace contextRef="#ctx0" brushRef="#br1" timeOffset="91">3040 11789 8009,'-9'-4'0,"1"0"0,4-1-79,-4 1 181,5 2 1,-2-5-437,5 3 210,0 3 0,1-9 221,3 6-58,3-5 1,5 2-11,1-5 0,-1 3-40,0 1 0,2 4 58,2-4 0,-2 1-222,2-1 0,-2-3 138,-2 3 0,1 1-140,-1-1 0,4 1-19,1-1 0,1-3-53,-2 2 1,-1-2 197,6-1 0,-2 0 51,1 0 0,2-1 0,-6 1 0,6-6 0,8-6 0,9-8 0</inkml:trace>
  <inkml:trace contextRef="#ctx0" brushRef="#br1" timeOffset="92">3483 11420 8009,'12'-5'0,"-4"-2"-188,0-5 0,-4-1-576,5 1 713,-7 5 348,4-4 213,-6 10-238,-6-5-115,0 6 1,-7 0-16,1 0 0,0 2 18,-1 2-70,1 3 0,0 5-105,-1 0 0,2 1 64,3-1 1,-3 0-20,3 0 0,1 2-13,-1 3 0,5-4-160,-1 4 1,-1 0-30,1 0 1,0 3 45,4-3 1,0 3-159,0-3 0,1 3 61,3-3 1,2 3 122,2-4 1,3 1-71,-3-5 0,3-5-173,1-3 0,0-2 318,1-2 0,-1 0 25,0 0 0,1-6-7,-1-2 0,-1-7 7,-3-2 0,2-4 73,-6 0 1,4 2-77,-4-2 1,0 6 105,-4-1 0,0-2-78,0 2 1,0-1 207,0 5-22,0 0 0,0 3 117,0 1 9,0 6-162,0-4-67,0 17-61,0-3 1,0 10-8,0-6 1,4 1-31,0-1 1,2-1-167,-2-3 1,-1 2-74,5-6 1,-4 5 60,4 0 0,-4-4-324,5-1 280,-1 3 0,4-6 212,0 3 0,17-13 0,4-5 0</inkml:trace>
  <inkml:trace contextRef="#ctx0" brushRef="#br1" timeOffset="93">3741 11334 8036,'-5'-7'-69,"3"0"75,-2 3-234,3 3 262,1-5-1,0 6 241,0 0-218,5 6 0,-2 1 72,5 5 0,-5 0-1,1 1 1,1 0-110,0 4 0,3-4-212,-4 4 0,1-2 165,-1 1 0,-2-2-39,2 2 0,1-2-15,0-2 1,-1 1 97,-4-1 0,0-4-7,0 0 38,0 1 19,0-3-70,0 0 6,0-6 1,0-6-43,0-2 1,0-4-9,0-5 1,0 2-51,0-5 0,0-1 88,0-3 0,0-1-38,0 1 0,4 3 16,0 1 0,5 3 4,0-3 0,0 3 48,-1-3 1,3 6 11,-2 2 1,1 1 117,3 7 1,-1 0-89,0 4 1,-3 0 61,-1 0 0,0 5-76,4 3 1,-1 7 72,-3 2 0,3 0-105,-2 0 1,-4-2-17,-1 5 1,2-3-6,-2 3 1,4-1-147,-4 2 0,0-3-48,-4-6 1,0 0 43,0 1 0,0-1-276,0 0 126,0-5-412,0 4 718,0-10 0,-5-11 0,-2-11 0</inkml:trace>
  <inkml:trace contextRef="#ctx0" brushRef="#br1" timeOffset="94">3864 11014 8066,'-8'-7'-196,"0"3"0,4-1-964,-5 1 2129,7-1-314,-9 5-383,9 0-224,-3 0 0,6 0 49,3 0-114,3-5 0,6 4-9,-1-3 0,0-2-73,0 2 0,1-2-224,-1 2 0,0 2 124,1-7 1,-1 5-55,0-4 0,1 4-118,-1-4 0,0 1 371,1-1 0,-1-3 0,6-18 0,1-11 0</inkml:trace>
  <inkml:trace contextRef="#ctx0" brushRef="#br1" timeOffset="95">4086 10620 8056,'-6'-12'-192,"3"1"-181,-5 3 679,6-3 184,-4 9-356,6-3 30,0 5 0,0 1-96,0 3 1,0 3 80,0 6 1,0 3-173,0 0 0,4 5 18,0-5 0,2 5-93,-2-5 0,-3 6-51,3-1 0,2-2-154,-2 1 0,4-5-2,-4 2 0,2 1 69,-2-2 0,-2 0 236,7-3 0,-1 4 0,4 3 0</inkml:trace>
  <inkml:trace contextRef="#ctx0" brushRef="#br1" timeOffset="96">4775 10596 8040,'0'-15'-834,"0"2"1,-2 4 643,-2-4 1,3 1 566,-3 0-256,3-1 0,6 1 187,3 0 1,-1 4-231,1-1 1,0 5-11,5-4 1,-5 4 129,0-4 1,0 5-146,5-1 0,-5 3 21,0 1 0,-1 1-36,1 3 1,-1 4-31,-3 9 1,-3-2-2,4 5 0,-4 1-10,-1 3 1,0-3-58,0-1 0,-1 0 81,-4 0 1,4-1-60,-3-2 0,3-4 39,1 4 0,0-8-8,0-1-9,0 1-6,0 3 7,5-5 0,2-2-2,5-5 1,0 0-9,1 0 0,-1 0 20,0 0 0,1 0-6,-1 0 1,0 4 5,1 1 1,-1 3-1,0-4 1,-1 5 19,-3 0 0,2 2 23,-6 1 86,0 0 0,-5 5-109,-3-1 0,-3 0 49,-5-3 1,-2 3-36,-3 1 0,0-1 48,-4-4 1,-1 1-54,6-1 1,-5-1 2,5-3 0,0 2-35,3-6 0,1 0-13,0-4 1,3 0-206,1 0-79,6 0 0,-4-2-214,6-2 0,0 2 173,0-7 0,6 1 346,2-4 0,19-17 0,6-4 0</inkml:trace>
  <inkml:trace contextRef="#ctx0" brushRef="#br1" timeOffset="97">4812 11420 8432,'12'0'252,"0"-1"-240,1-3 1,0 1 103,4-5 0,2 0-148,5-5 1,5 1 134,0 0 1,1-1-1,-1 1 1,-3 0-150,2-1 0,-2 2-284,-1 3 0,-6-1-123,-2 5 0,-2-2 453,1 2 0,-13 8 0,1-3 0</inkml:trace>
  <inkml:trace contextRef="#ctx0" brushRef="#br1" timeOffset="98">5218 11371 8031,'-6'7'-483,"5"4"0,-4-4 734,5 5 0,-5 0-152,1 0 1,0 1-36,4-1 0,0 6-7,0 2 0,-1 0-18,-3 0 1,2-4-4,-2 5 1,3-5 45,1 5 0,0-6-31,0 1 1,0-2-49,0-2 1,0-4 46,0 1 0,0-5-47,0 4 41,0-5 1,1 6-118,3-5 1,-1 1 63,5-5 1,-4 0-29,5 0 15,-1 0 1,4 0-1,0 0 0,1-2-40,-1-2 1,0 1-120,1-5 0,0 1-15,4-1 1,-4-3 84,4 3 1,-3 1-250,-2-1 0,0 0 151,0-5 1,1 2 208,-1 3 0,-5-19 0,-2 0 0</inkml:trace>
  <inkml:trace contextRef="#ctx0" brushRef="#br1" timeOffset="99">5452 11432 8028,'-2'-6'-486,"-2"2"0,3 1 762,-3-1 0,1 2 143,-1-2 215,3 3-403,-5 6 0,6 2-48,0 5 1,0 5 40,0-1 0,0 6 10,0-1 0,0 2-228,0 2 1,4-1-266,0 1 1,2 3 101,-2 1 0,-1 0 70,5-4 0,-6-1-313,3 1 1,0-5 161,-1 1 0,2-8-699,-2 0 194,-3-1 169,10-11 574,-10 5 0,5-61 0,-6-13 0</inkml:trace>
  <inkml:trace contextRef="#ctx0" brushRef="#br1" timeOffset="100">5439 10411 8136,'7'-12'-527,"-3"-1"0,-2 1 263,-2 0 1,0 0 338,0-1 1,0 5 19,0 0 0,0 4 368,0-5-247,0 7 15,0-4-73,0 6 77,0 0 0,4 2-131,0 2 0,4 3-27,-4 5 0,6 0 25,-2 1 1,-1-1-3,1 0 1,2 6-16,6 2 0,-2 4 1,2 0 0,-1 6 2,1 3 1,0 5-6,4 8 0,-1 0-450,2 11 1,1 6 374,-14-28 1,0 0 0,0 2 0,0 1-119,-1 3 0,-1 0 0,-1-3 0,1 0 14,-2 1 1,0 0 0,-1-2-1,-1-1-76,-2 30 0,-1 0 39,-3-5 1,-3-6-253,-5-6 0,-2-5 158,-2-7 0,1 0-111,-6 0 1,1-6 67,-5-2 0,4-7 144,1-2 1,-1-1 125,-3 2 0,-1-3 0,1-5 0,-4 1 0,-2-2 0,-3-5 0,1-4 0</inkml:trace>
  <inkml:trace contextRef="#ctx0" brushRef="#br1" timeOffset="101">4590 10731 8042,'-5'-12'0,"-1"-2"0,-2-2-589,-3 2 0,8-4 294,-5 6 0,5 4 456,-1-1-67,3 7 0,0-4 390,-3 6-300,2 0-82,-3 0 1,5 2-99,0 2 0,-4 3 69,-1 5 1,0 2-42,1 2 0,1-1 42,-5 5 0,4 5-37,-4 4 0,4 6 7,-5 2 1,5 2 1,-4 6 0,4 7 31,-4 9 0,5 6-237,1-30 1,0 0 0,1 1 0,1-1 192,-1 2 1,2 0 0,-1 2 0,0 0-1,-1 4 0,2 0 0,-1-3 0,1-1-30,1 0 1,0 0-1,1-5 1,1-1-143,8 30 0,2-2 94,2-1 0,-1-12 41,6-5 1,-2-9-14,1-3 1,5-6 22,0 2 1,-1-9 4,5-3 0,-7-4-61,-2 0 1,0-2 263,0-3 0,-1-3-315,-2-5 0,-4 0 293,4 0 0,-8-1-426,-1-3 0,1 1-290,3-5 241,-5 0 0,0-3 81,-3 3 0,-3 1 34,3 3 0,-4 2 168,-4-2 0,-8-3 0,-7 1 0</inkml:trace>
  <inkml:trace contextRef="#ctx0" brushRef="#br1" timeOffset="102">3458 13857 8028,'-8'0'-939,"0"0"469,5 0 1140,-8 0-49,10 0-332,-10 0-103,9 0-99,-3 0 0,6 0-12,3 0 1,-1-2-9,5-2 1,0 2-85,5-7 0,-1 3 62,0-3 1,5-2-196,-1 3 0,2-1-66,-2 0 0,-2-2-99,2 3 1,-2-1 162,-2 0 0,1 0-121,-1 5 0,0-4-109,1 4 382,-1-1 0,-11 22 0,-2 3 0</inkml:trace>
  <inkml:trace contextRef="#ctx0" brushRef="#br1" timeOffset="103">3520 14017 8023,'-7'0'-948,"0"0"921,3 0 374,2 0-242,-3 0 0,10-2-44,4-2 1,2 2-86,1-7 0,0 5 77,0-4 1,5 0-286,-1-4 1,2 3 27,-2 1 0,0 0-1,4-4 0,-4-1 205,5 1 0,16-22 0,8-6 0</inkml:trace>
  <inkml:trace contextRef="#ctx0" brushRef="#br1" timeOffset="104">4246 13315 8023,'0'-8'-1023,"0"0"1007,0 5 0,-2-2 304,-2 5 1,3 1-184,-3 3 1,2-1-17,2 5 0,0 2-51,0 6 0,0-2-6,0 2 0,0 2-9,0-2 1,0 1 5,0-5 1,0 0 16,0 1-78,0-1 0,0 0 108,0 1-161,0-7 112,0 5 1,2-9-42,2 2 0,-1-3 6,5-1 1,-4-1-6,4-3 0,-1 1 2,1-5 1,3 1-3,-3-1 1,7-3 7,2 3 0,-1 1 6,-4-1 1,5 1 89,-1-1 0,2 2-81,-2 6 1,-2 0 19,2 0 0,0 0 23,0 0 0,-7 4 6,4 0 1,-4 6-38,4-2 0,-6 4-2,-3 5 0,-3-4 34,-1 4 0,0-2-3,0 1 1,-5-2-90,-4 2 0,-2-1 66,-1 2 1,-4-4-99,-1 4 1,-3-3-13,3-2 0,-3 0-159,3 0 1,1-1 33,4-2 1,-1 0-163,1-5 0,0 0-370,-1-4 739,7 0 0,-5-38 0,4-10 0</inkml:trace>
  <inkml:trace contextRef="#ctx0" brushRef="#br1" timeOffset="105">4283 13217 8046,'0'-12'0,"0"-1"0,0 1-172,0 0 0,0 3 154,0 1 0,1 1 70,3-1 0,3-3 71,5 3 1,0 1 153,1-1 1,-4 1-338,4-1 1,-4-2-257,8 6 0,-4-4 316,0 4 0,4 0 0,3 4 0</inkml:trace>
  <inkml:trace contextRef="#ctx0" brushRef="#br1" timeOffset="106">4652 13008 8046,'0'-13'-40,"0"1"80,0 0 1,4-1 271,0 1-120,6 0 1,-4 0-187,7-1 1,-1 5 61,0 0 1,1 4-65,-1-5 1,0 7 20,1-2 1,-1 2-188,0 2 244,0 0-194,1 6 1,-2 2 81,-3 8 0,-3-2 10,-5 2 1,0 4-110,0 0 0,0-1 75,0 2 0,0-2-8,0 1 0,-4 2 53,0-5 0,0-1 2,4-4 0,-1 1 0,-3-1 1,2-4-5,-2 0-16,3-5 0,1 4-19,0-3 14,5-3 1,2 5 18,5-6 0,1 0 24,-1 0 0,0 0-11,1 0 0,-1 0 3,0 0 0,0 0-6,1 0 0,-1 1 9,0 3 107,1-2 0,-1 9-101,0-3 1,-5-1 128,-3 1 1,-2-4-71,-2 4 1,0 0 84,0 5 0,-2-5-95,-2 0 0,-3 0-63,-5 5 1,-2-1 30,-2 0 1,2-1-8,-2-3 1,1 3-38,-2-2 1,4 0-316,-4-1-325,4 3 155,0-9-20,1 3 1,5-6 519,3-3 0,25-58 0,-8 22 0,1-1 0</inkml:trace>
  <inkml:trace contextRef="#ctx0" brushRef="#br1" timeOffset="107">5144 12995 7611,'-7'2'97,"3"2"-37,3-3 0,1 6-56,0-3 0,0-1 35,0 5 0,0-4 19,0 4-58,0-5 0,16 14 0,5-4 0</inkml:trace>
  <inkml:trace contextRef="#ctx0" brushRef="#br1" timeOffset="108">5378 12626 8028,'-6'-12'810,"5"5"-333,-4 2-301,5 5 0,0 1 0,0 3 1,1 3 20,3 5 1,-1 5-86,5-1 0,-4 6-148,4-2 0,-4 0 85,5 0 1,-5 1-87,4 3 1,-4 1 51,4-1 1,-4 1 54,4 0 1,-1-1-417,1 1 1,2-6-541,-6-3 0,6 2 414,-2-1 1,-1-1-51,1-4 1,-4-1 521,4-3 0,-5-2 0,2-17 0,-5-3 0</inkml:trace>
  <inkml:trace contextRef="#ctx0" brushRef="#br1" timeOffset="109">5636 12614 8028,'0'-12'-264,"0"-1"0,0 5-427,0 0 0,0 0 1048,0-5 0,0 5-131,0 0 0,2 0-36,2-5 0,3 5-120,5 0 0,0 4-41,0-4 0,1 5 139,-1-1 36,0 2 1,1 2-179,-1 0 0,-4 6-54,0 2 0,-5 3-7,1 1 0,-2 1 51,-2-1 1,0 4-110,0 1 1,0-1 67,0-3 1,0-1 8,0 0 0,0 0 12,0 1 1,0-1 3,0 0 1,0-3-2,0-1 0,0-4 2,0 4 0,0-4-6,0 4 0,1-5 5,3 1 1,-1 2-3,5-2 0,-4 1 21,4-1 0,1-2 1,3 2 1,-1-1 24,-3 1 0,3-2 91,-3 7 1,-1-5-45,1 4 0,-4-4 145,4 4 0,-5-4-58,1 5 0,-2-5-83,-2 4 1,0 0 60,0 4 0,-2-3-83,-2-1 1,-3 0-120,-5 4 0,0-4 40,-1 1 0,5-1-174,0 4 0,0-4-17,-4 1 0,-1-5-565,1 4 541,0-5 0,1 3-73,2-1-887,-1-4 1180,8-1 0,3-32 0,4-19 0,1-3 0,1 0 0</inkml:trace>
  <inkml:trace contextRef="#ctx0" brushRef="#br1" timeOffset="110">5956 12035 8038,'-12'0'-947,"5"6"1,2 1 1180,5 5 0,-5 0-72,1 1 0,0 0 164,4 4 1,0-4-192,0 4 0,4 1-121,0-2 0,6 0 4,-2-3 1,-1-1 3,1 0 1,1-5 2,3-3 74,0-2 1,0-2-36,1 0 1,-5-6 35,0-2 0,-1-4 12,1-5 1,-1 2-19,-3-5 1,-3 3 22,4-3 0,-5 1 66,-5-2 0,3-1-78,-6 6 0,-1-1 49,-3 5 0,-2 1-92,-2 3 1,2-2-95,-2 6 1,-2 2 10,2 6 1,-1 3-191,5 5 1,-4 4 11,-1 1 0,5 5 75,4-2 1,1 3-498,-1 2 1,2-5 237,6 1 1,0-5 382,0 5 0,22-17 0,5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3T01:20:42.894"/>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definitions>
  <inkml:trace contextRef="#ctx0" brushRef="#br0">9920 4412 6026,'-1'-7'0,"-3"3"0,2 2 0,-5 2-148,3 0 164,2 0-50,-9 0 1,8 0 33,-5 0 0,-1 11 0,-3 4 0</inkml:trace>
  <inkml:trace contextRef="#ctx0" brushRef="#br0" timeOffset="1">9755 4425 8076,'-9'0'-1653,"1"0"1331,-1 0 384,2-6 0,-3 3 62,6-5 34,0 5-28,-2-3 1,4 5 195,-2-4-310,3 4-102,1-5 9,0 6 118,0 0 0,0 6 0,1 4 0,2 4 76,1 3 1,1 6-68,-5-2 1,1 9 0,2 5 0,1 8 6,-1 8 0,-2 5-47,-1 8 0,0 1-1503,0 3 1499,0 3 0,2-1 1,1-7-1,2-6 0,2-6 46,3-4 0,-3 0-9,2-9-34,-1-3 1,5-9 0,-2-1-1,-1 1 1,-1-2 23,1-3 0,-3-3-63,1-5 1,-3 0 51,3 0 1,-5-5-184,1 1 1518,3-6-1467,-5 2 45,3-5-29,-5 0 0,0-1 0,0-3 1,0-5-375,0-2 1,0-3 467,0-3 0,-5-26 0,-2-11 0</inkml:trace>
  <inkml:trace contextRef="#ctx0" brushRef="#br0" timeOffset="2">9831 4476 8049,'-6'-7'-897,"5"-1"1,-5 6 666,1-3 0,2 0 303,-6 0 0,2 3-55,-1-7 63,2 6 0,2-4 1,-2 4-1,-1-2 112,-3-2 0,3 4-169,-1-1 1,0 1-27,0-2 1,-3 4 4,2-3 1,2 2 19,-1 2 1,-1 0 43,-4 0 0,6 2 1,2 1 145,-1 1-161,4 0 1,-3-2-132,5 2 120,0-3-32,0 5 0,1-6 0,3 0 1,5 0 83,2 0-76,8 6 1,-4-5 0,7 3 0,2-2 0,4-2 79,6 0-72,3 0 0,7 4 1,4 0-1,6-1 1,5 0 10,4 1 0,0-3-77,1 4 1,0-2-1273,0 1 1297,-1-3 1,-5 5 0,-4-6 0,-4 0 0,-3 0-79,1 0 0,1-2 86,2-2 0,-4 3-8,0-3 14,0-4 0,-1 6 1,0-5-1,-2 1 0,-3 3 4,-2 2 1,-5-4-3,0 1 1,-1 0 0,1 4-1,-9-6 0,-2 5 0,-6-3 0,0 1 0,2-2 0,-5 4 1326,-2-5-1320,-6 6 175,-6 0-446,0 0 165,0-5-135,0 3 0,-1-3-536,-4 5 771,4 0 0,-5 0 0,1 0 0,-2 0 0</inkml:trace>
  <inkml:trace contextRef="#ctx0" brushRef="#br0" timeOffset="3">11399 4348 7636,'-12'-13'-573,"5"6"1,-1 2 580,4 5 165,3-6 128,-5 5-86,6-5-151,0 6 34,0 0-88,0 6 1,0-4 23,0 7-2,0-6 1,0 8-1,0-2 1,2 2-1,0 2 23,3-1 0,-1 3 0,-3 2 0,2 5 18,1 7 0,2 3-28,-2 6 0,-2 6-22,2 3 1,2 3 0,-1 2-1,1 3 1,0 5 1,-1-4-12,0 0 0,0-5-797,4-5 784,2 4 1,-10-10 0,5 1-1,-2-6 1,1-5-7,-3-3 1,4-3 26,-2-3-11,1-2-12,-5-7 1,0-3-1,0-1 1,-2 1-113,-2-2 1,1-1 32,-5-6 684,-1 5-1279,2-3 676,-4 3 0,-2-33 0,-7-7 0</inkml:trace>
  <inkml:trace contextRef="#ctx0" brushRef="#br0" timeOffset="4">9857 5496 6628,'-9'-2'54,"1"-2"0,3 3 21,-3-4 0,5 3-50,-1-3 0,1 4-10,-1-3 38,2 2-1,-3 2-16,5 0-23,5 0 0,-2 0 0,6 0 1,-1 2-1,1 0 0,-1 3 18,2-2 1,6-1 0,2 1 0,2 1-12,2-1 0,4-1 0,2-2 1,3 1-8,2 3 1,5-2-1,6 2 1,0-3-23,0-1 1,4 0 28,-1 0-28,3 0 1,1 0-1,-2 0 1,-1 0-1,-1 0-29,1 0 36,2 0 0,-1 0 0,0 0 0,-4 0 1,0 0 6,1 0 0,-1 0 0,2-1 0,-3-2 21,0-1 1,-5-5-18,4 5-11,2 0 0,-10 3 1,2-2-1,-4-2 0,-5 1-7,-1-1 0,-1 3 12,-1-2 0,-5 2 1,-3 2 14,-3 0 1,-5 0 0,-1 0 0,1-1 95,-2-3 0,0 2-96,-3-2 1,-1 3 6,5 1 0,-3 0 13,3 0-59,-5 0 0,4 0 0,-3 0-74,5 0 16,-4 0-12,1 0-329,-6 0 196,0 0 1,17-17 0,4-5 0</inkml:trace>
  <inkml:trace contextRef="#ctx0" brushRef="#br0" timeOffset="5">11731 5406 8017,'-7'-5'0,"-4"3"36,3-9 0,0 10-1251,-1-4 1215,7 4 0,13 7 0,10 1 0</inkml:trace>
  <inkml:trace contextRef="#ctx0" brushRef="#br0" timeOffset="6">11489 3213 5744,'0'0'0</inkml:trace>
  <inkml:trace contextRef="#ctx0" brushRef="#br0" timeOffset="7">11501 3239 5744,'7'0'230,"5"0"-262,-11 0 26,5 0 1,-5 0-21,4 0 9,-4 0-23,5 0 36,-6 0-13,0 0 0,-12 5 0,-2 3 0</inkml:trace>
  <inkml:trace contextRef="#ctx0" brushRef="#br0" timeOffset="8">11450 3264 6057,'9'0'-197,"-1"0"187,-5 0 0,4 0 10,-2 0 36,-4 0 52,5 0 43,-6 0-20,0 0-97,-6 0 1,5-1-31,-4-3 3,4 2-20,1-3 13,0 5 20,6 0 0,1 0 0,5 0 0,1 0 0,0 0 0,0 0 0,-1 0-15,1 0 1,-4 0-18,-1 0-218,-5 0 250,3 0 0,-29 11 0,-5 3 0</inkml:trace>
  <inkml:trace contextRef="#ctx0" brushRef="#br0" timeOffset="9">11387 4055 8049,'-7'-6'-2025,"1"5"1984,6-5 1,1 6 0,4 1-1,3 2 43,3 2 0,-2-1 1,-1-4-1,2 0 29,2 0 0,-1 1-48,-3 3 1,4-2 0,-4 2-19,4-2 27,-5-2 4,-2 0 0,-2 1 0,-3 2-14,-5 1 0,-7 0 187,-5-4-102,3 0 1,-6 0 0,5 0 0,-4 0 0,1 0 0,-1 0 0,4 0 121,1 0 0,1 0-108,0 0 5,0 0 0,5 0-66,-1 0-61,7 0 0,-3 0 0,10 0 10,3 0 0,3 0 1,2 0-1,1 0-44,3 0 0,-3 0 27,3 0 1,-2 0 0,-3 0 1,1 0 0,0 0 3,0 0 0,-1 0 41,1 0 1,-4 0-33,-1 0-9,-5 0-95,3 0 19,-6 0-1,-6 0 103,-1 6 0,-6-5 17,0 4 0,-22-10 0,-6-2 0</inkml:trace>
  <inkml:trace contextRef="#ctx0" brushRef="#br0" timeOffset="10">11399 4093 8049,'0'-8'-268,"0"-1"-214,0 6 435,0-2 47,0 5 0,34-6 0,9-1 0</inkml:trace>
  <inkml:trace contextRef="#ctx0" brushRef="#br0" timeOffset="11">1326 4157 7950,'-13'-13'63,"1"0"0,0 1 1,2-1-1,3 0 675,2 0-610,-5 1 0,8 3 0,-3 1 1,0-2-1,1-2 0,1 0 577,2-1 0,1 4-504,0 1 0,6 5-161,2-1 1,3 4-258,2 4 183,0 3 1,5 11 0,4 4 0,3 3 0,3 5 0,4 5 0,-1 5-209,0 3 0,3 5 130,-4-1 1,-1 2 0,-3 2 0,-2 0 75,-3 0 1,-4-7-1,-8-6 88,2 1 0,-10-17 1,2 2-1,-6-5 226,-5-8 1,1-4 101,-2-7-244,1 0 1,-5 0 0,0 0-1,1-1 101,-1-4 0,0-2-190,0-5-8,1-7 1,0-2 0,2-9-1,2-4 1,-1-4-176,2-5 0,-3 2-247,6-5 241,0 5 0,4-9 0,1 5 0,4-1 0,3 5-715,3 6 0,-1 5 44,3 9 433,-3-3 1,13 15-1,-6 1 1,0 5-754,1 3 1133,-4 0 0,33 22 0,1 7 0</inkml:trace>
  <inkml:trace contextRef="#ctx0" brushRef="#br0" timeOffset="12">2027 3991 7978,'0'-8'-13,"0"-1"1,0 1-85,0-5 1,0 0 196,0 0 1,0 1-1,0-1-44,0 0 1,6 2-107,3 2-166,2-2 1,2 5 0,1-4 0,1 2-1,2-1 216,-1 2 0,4 2 0,-6 5 0,3 0 0,3 39 0,0 11 0</inkml:trace>
  <inkml:trace contextRef="#ctx0" brushRef="#br0" timeOffset="13">2193 4310 8232,'-7'0'-210,"1"0"315,6 0 1,6-2-206,3-2 1,6-3-29,2-6-897,6 1 1025,2-1 0,14-8 0,6-5 0,6-2 0,0 1 0</inkml:trace>
  <inkml:trace contextRef="#ctx0" brushRef="#br0" timeOffset="14">3328 3277 8038,'0'-18'91,"0"-2"0,0-6 1,0 2-1,0 3 0,0 4 841,0 3 0,0 1-36,0 0-791,0 6 0,0 7 0,0 10 0,0 6 0,0 5-57,0 3 0,-1 7 0,-2 3 0,-3 4 41,-1 5 1,3-2-184,-5 6 9,6-6 0,-6 3 0,4-7 0,2-2 0,1-2 0,-1-4 0,-1-5-41,1-5 1,1-12 188,2-7 1,0-9 275,0-12-342,0-6 1,5-11 0,0-2-1,2-2 1,2-3-316,-2-1 276,4 2 0,-8 7 0,4 3 1,0 6-1,-1 5 11,0 6 1,3 10-1,0 9-1,2 9 0,-2 9 46,-1 10 0,1-2-3,4 6 0,4 0 0,0 4 0,-2-1-132,-1-3 0,0 2 50,3-7 1,-2 0-157,2-8 24,-3 3 0,-1-14 1,-1 1-1,1-2-396,0-2 1,-5-6 61,1-1 0,-6-1-26,1-8 320,3 1 0,-6-11 0,4 0 243,-4-1 0,-21-15 0,-11-5 0,-1-2 0,0 0 0</inkml:trace>
  <inkml:trace contextRef="#ctx0" brushRef="#br0" timeOffset="15">3175 3303 8038,'-13'-8'0,"-1"-3"139,-3 3 1,4 1 0,-1-1 0,4 1 1313,0 0-861,5 4-232,-1-8-283,6 10 0,7-9 0,4 4 1,6-1-1,3-3-260,3-1 1,1-2 0,2 0-1,-1 0-680,1 1 0,-1-1 53,1 0 1,-1 0 606,1 1 0,-7 5 0,-2 2 1,-2 4 202,-3 1 0,-22 57 0,3-22 0,-1 1 0</inkml:trace>
  <inkml:trace contextRef="#ctx0" brushRef="#br0" timeOffset="16">3264 4017 8040,'-4'8'513,"0"1"1,-5-5-187,5 4-153,0-5 50,4 3 1,5-8 0,5-2 0,6-4 0,7-5 76,5-4 1,0-3 0,8-7 0,2-1-631,3-2 1,2-4 0,-7 4-1,0 2-470,-2 1 1,-2 7 0,1 5 798,-8 5 0,-10 44 0,-10 15 0</inkml:trace>
  <inkml:trace contextRef="#ctx0" brushRef="#br0" timeOffset="17">3685 4297 8010,'-13'-13'215,"1"1"1,3 3-145,1 1 0,0-1 537,0-4 0,2 1 1,6-1-1,0 0 790,0 0-1042,0 1-514,6-1 1,1 6-1,6 2 1,0 5-1050,-1 5 957,1 7 1,-4 8-1,-2 6 1,-2 1 0,0 3-691,0 4 876,-3 2 1,3-3 0,-5-3 0,0-5 0,2-4 721,2-4 1,-3 2 169,4-2 0,2-6-167,1-7 0,4-8-515,0-4 0,2-9 0,2-5 0,2 0-534,2 1 0,0-4 208,1 4 1,3-3-700,-2-1 573,2-1 0,1 2 306,1 3 0,22-26 0,6-1 0</inkml:trace>
  <inkml:trace contextRef="#ctx0" brushRef="#br0" timeOffset="18">4284 3405 7918,'-19'8'376,"2"-1"0,2-1-174,3-3 1,6-2 0,6-1-204,7 0 11,4 0 0,8-6 0,2-2 0,5-3 0,2-2-393,2 0 1,4-4 0,-3-1 382,1-2 0,6-13 0,4-6 0,5-6 0,1 0 0</inkml:trace>
  <inkml:trace contextRef="#ctx0" brushRef="#br0" timeOffset="19">4833 2588 7935,'-6'-17'2,"-3"0"-1,-2 2 1,-2 2 479,1 5 1,5 3 0,2 10-91,4 3 0,2 5 0,2 2 0,3 5-311,1 4 1,1 0-1,5 10 1,-2 2-146,-2 1 0,2 1 0,-2 0 0,2 0-242,2 1 0,0-1 1,-1-1-1,0-3-206,-4-4 1,4-4 0,-4-1 0,2-4-1096,-2-4 1608,-2-3 0,-6-35 0,0-9 0</inkml:trace>
  <inkml:trace contextRef="#ctx0" brushRef="#br0" timeOffset="20">4756 2920 7958,'-13'0'0,"1"-4"0,-1-1 4,0 1 1,5-1 0,1-4 0,1-2 0,6-1 26,7 4 1,3-3 0,13 1-1,3-5-337,7-2 0,4-5 0,3 1 0,2-4-106,5 0 1,-2-2 411,2-3 0,-6-2 0,4-2 0,-5 0 0,-3 1 0,-9 3 0,-8 5 101,-12 8 0,-3 0 0,-10 8 0,-3 5 331,-3 3 0,-6 2 0,-2 2 1,1 3 448,-1 1 0,-2 3-434,4 7 0,0-2-226,4 6 1,1-4 0,0 5 0,4 0-127,4 2 1,-2 1 35,2-4 0,-1 7-135,5-2-139,0-4 1,2 2 0,2-4 0,5 0 0,3-3-522,5-3 0,-3-7 388,3-2 1,2-4-93,-2-1 346,6-11 1,-9-1 0,3-12 0,-3-4-1,-1-3 47,-1-5 0,0 1 100,-4 1 1,2 0 268,-6 8-54,1 4 0,-5 9 298,0 0-511,0 6 1,0 7 58,0 9-341,0 2 1,4 6 0,2 0 0,1 0 0,1 0-486,-1 0 0,5 0-26,-4-4 1,3-2 30,2-2 372,0 2 0,4-10 0,0 4 1,0-4 262,1-1 0,14-45 0,7-12 0</inkml:trace>
  <inkml:trace contextRef="#ctx0" brushRef="#br0" timeOffset="21">5598 2486 7401,'0'8'984,"0"-1"-118,0-3-317,0-3 71,0 5-273,0 0 1,0-6-297,0 0 1,0-6-1,0-7 1,0-1-101,0-3 1,1-3 57,3-5 1,-2 3-81,2 1 0,3 6 0,0-2 0,2 2-20,-1 3 1,1 3-134,3 1 0,-2 5-49,3-1 124,-3 2 0,8 8 0,-5 2 0,0 4 1,0 0-487,-1 1 1,1 4 231,0 0 0,4-4-140,0-5 543,0-5 0,18-20 0,6-11 0</inkml:trace>
  <inkml:trace contextRef="#ctx0" brushRef="#br0" timeOffset="22">6044 1976 7975,'-9'-1'598,"1"-3"313,5 2 465,-8-3-723,9 5-567,-9 0 1,10 1-1,-4 3 1,3 5-1,-1 4 101,-2 4-260,1 2 1,4 7 0,2 1 0,2 1 0,4 2-743,4-2 602,0-1 0,3-1 0,0-2 1,4-3-1,-1-4-102,0-3 0,5-7 0,-3-2 0,1-7 122,0-6 1,-1-2 200,2-12 0,0-4 60,-5-8 1,-1-3 0,-6-2-1,-3 1 228,-2 0 0,0 0-102,-5-1 1,-6 1 338,-2 0-333,-4 5 1,-5 4-1,-1 7 1,-2 5-1,-3 5 342,-1 3 0,0 3-129,3 6 0,-3 0-185,3 0-169,2 6 0,-1 3 1,6 6-1,0 4 1,3 0-232,-1 4 1,7 0-6,0-2 1,4 6 77,1-6 3,0 6 0,1-11 0,4 3 0,3 0 0,3-4-280,2 0 1,4-4-66,0-3 1,6 2-83,-2-5 244,3-1 1,-3-6 0,1-2 0,0-6 0,2-4-1384,2-3 1662,-1-11 0,-8-3 0,-2-5 0,1-8 0,0 0 0</inkml:trace>
  <inkml:trace contextRef="#ctx0" brushRef="#br0" timeOffset="23">6248 1530 8218,'-9'-4'-974,"1"0"-126,-2 1 1182,4 1 0,-1 2 95,3 0 0,3-1-128,-4-3 225,4 2 1,1-5-1,0 3 1,0-5 376,0-2 0,0 3-436,0-1-197,0 6 1,0-1 0,1 8 0,2 5-29,1 2 1,6 3-1,-3 3 1,2 3-47,-1 0 1,-3 4 0,3-4 0,1 0 28,-2-3 0,0-3 300,-3-1-177,-2-1 0,5-5 1,-3-2-1,3-5-59,0-5 0,4-3 0,-2-10 1,1-7-24,-2-3 1,4-3-26,-4 1 0,-1 3-4,2-2 1,-5 7-1,3 5 1,-1 3-93,-3 1 58,-2 6-37,-1 2 0,-6 20 0,-2 6 79,-3 5 0,-2-1-24,0-3 51,0 2 0,0-6 0,1 3 0,-1-4 0,0-2 98,0-3 0,1 0-86,-1-4 43,0 4 27,0-11 1,2 3 0,3-8-59,3-5 1,4-2-47,1-2 0,0 5-16,0-1 0,6 1 33,2-5 5,3 0 0,2 6 0,0 3 1,0 1-1,-1 0-17,1-1 1,0 0-225,0 4 1,-1 0-24,1 0 1,1 0 0,1 1-171,-3 4 1,4-4 48,-8 3 0,0-2-57,0-2-5,-5 0 1,8 0 426,-2 0 0,-4 1 0,0 3 0,-10-1 0,-3 6 0,-3-1 0,-6 1 0,0-2 0,0 0 0,0-2 0,-1 1 0,-4 3-83,1-5 0,1 0-60,-2-4 236,7 0 0,-8 0 0,6 0 1,2-1-1,0-2 1444,3-1-1103,-1-6 0,4 3 256,1-6-614,5 6 1,-3 0 0,8 4-1,2-3 1,5 1-57,2-1 0,7-3-364,4 5 0,2 0-104,1 4 1,6-4 447,3-1 0,32-10 0,-30 8 0,1 0 0</inkml:trace>
  <inkml:trace contextRef="#ctx0" brushRef="#br0" timeOffset="24">829 7332 8174,'0'-13'-60,"0"-1"1,-2-2 0,0-1 0,-3 2-1,2 1 1,2 1 157,1 0 1,0-4 0,0 0 0,-1 0 401,-4-1-449,4 3 0,-9-9 0,4 3 1,-1-4-1,-3-4 0,-2 0 0,-4 0 107,-1 2 1,-4-2 199,4-1-282,0 6 1,4 5 0,0 8 0,1 2 0,-1 5 0,1 4-39,4 4 1,2 6 0,6 10 0,0 7-89,0 4 0,2 9 1,2 8-1,6 5 78,5 2 0,5 10 44,6-1-68,-1 2 1,6-2 0,-13-32 0,0 0 0,1 0-1,2 1 1,0 0 0,0-1 34,-1 0 0,1 0-55,2 2 0,-1-1 0,14 15 0,1 1 0,-5-3 0,-5-5-188,-4-2 0,-6-6 0,-9-5 0,-2-4-223,0-2 0,-5-3 79,3 3 0,-2 0-82,-2-5-541,0 0 971,0-10 0,-17-7 0,-4-7 0</inkml:trace>
  <inkml:trace contextRef="#ctx0" brushRef="#br0" timeOffset="25">803 7842 8135,'-11'-14'-6,"2"-3"0,4 3-100,5-3 1,1 1-93,3-1 134,4-3 1,10-5 0,5-1 0,4 1-1,2-1-520,0 1 0,3-7 463,2-2 0,-3 3 0,1 0 0,-3 1 121,1 1 0,0-1 0,-5 4 0,-5 6 47,-3 3 1,-7 9 198,-1 4 0,-2 12 157,1 5 0,2 4-9,-6 0-253,6 3 0,-3 0 0,6-2 0,0-1 0,0 0 161,-1-1 0,1-4-171,0-3 1,0 1-168,-1-6 132,-5 0 0,5-4 1,-5-1-1,0-3 1,-3-6 280,-2-6 1,-2-4-239,0-5 0,-7-5-242,-6 0 126,0 1 1,-11 3 0,3 2-1,-3 3 1,-2 5-167,1 6 0,3 5-246,1 5 0,4 5 169,-4 4-629,5 8 0,-2 4 849,5 9 0,13 3 0,4 6 0,1 5 0,-1 0 0</inkml:trace>
  <inkml:trace contextRef="#ctx0" brushRef="#br0" timeOffset="26">1543 7217 8135,'0'-8'0,"0"-1"-761,0 6 787,0-2 1,1 14-1,2 4 254,1 1 0,2 2 140,-2 1-351,-2-3 0,3 5 1,-3-8-1,1-1 364,1-2-255,0 1 0,-4-4 1,0-5-1,0-8 0,0-9 1,-1-7 620,-4-4-743,4-8 1,-9 8 0,6-5-1,1 3 1,2 5-148,1 2-248,0 8 0,1-2 0,5 8 339,6 5 0,47 25 0,-22-7 0,1 1 0</inkml:trace>
  <inkml:trace contextRef="#ctx0" brushRef="#br0" timeOffset="27">3162 5993 8135,'-8'-21'0,"-1"1"-515,-1 1 500,-1 2 1,-2 10-1,0 3 1,1 4 139,-1 4 1,-4 5 42,0 8 0,-6-2 0,2 8 0,-2 3 73,2 2 0,3 2-38,5-5-140,0 1 0,5-2 1,1-2-1,1-2 139,3-1-234,2-2 0,8-10 0,4-3 0,6-3 89,3-1 0,-3 0 1,4-1-1,2-2-56,1-1 1,0-2 78,-3 2 1,2 3-20,-6-4 0,4 4 0,-4 1 1,-1 0 88,-2 0 1,-1 4-79,0 0 1,-5 6 18,1-1-92,-7 2 1,4 2 0,-7 0 0,-4-1 0,-3 3 9,-3 2 0,-4-3 28,-2 3 0,3 1 9,-3-1-93,-3 0 47,6-10 0,1-24 0,8-11 0</inkml:trace>
  <inkml:trace contextRef="#ctx0" brushRef="#br0" timeOffset="28">3366 5904 7541,'0'-7'457,"0"1"-177,0 17 1,0-2-35,0 8 0,0-3 0,0-1 1,0-1-131,0 1 1,0 0-123,0 0 148,6-1-41,1-4-106,6-14 1,-5-8 0,1-13 0,1-3 0,0-4 247,-2-3-202,3-1 1,-5 4-1,3 3 1,-4 4 0,0 7 259,-1 4-370,0 4 0,2 6 0,2 6 0,4 7 1,-1 6-1,-1 4-99,-2 4 0,1-1 72,4 1 0,-1-5 72,1 1 1,0-3 0,0-1 0,-1-2 74,1-2 1,-4-4-13,-1-5 1,1-3 310,3-5-329,1-1 1,-4-15-1,-1 3 1,1-4 0,-1-5 27,1-4 1,-7 3-31,3 1 0,0 3 43,0 1-145,-1 7 0,-4 0 0,1 8-535,3 2 0,-1 9 78,6 9 1,-2 2 40,1 2 141,9 0 1,-8-1 0,8 0 357,-3-4 0,44-36 0,-23 7 0,0-1 0</inkml:trace>
  <inkml:trace contextRef="#ctx0" brushRef="#br0" timeOffset="29">4119 5215 8151,'-13'-6'0,"-4"5"101,0-3 1,-4 2-2,4 2 0,0 2 0,2 2 0,0 6 372,-2 6 0,1 1-425,8 8 0,-4-2 82,4 7-141,2-4 1,1 4 0,5-1-1,1-4 1,2-2-149,1-1 1,6-5-101,-2-4 1,4-2-90,1-6 305,-1-1 0,1-5 0,0-4 0,0-5 0,-1-4 5,1-3 1,-2-5 67,-2 0 1,-2-2 301,-3-1-203,-2-1 1,3 1 0,-5 1 0,0 2 0,0 5 549,0 3 0,0 1 53,0 1-969,0 5 199,0 1 1,0 9 0,0 4-1,2 7 1,1 4-30,1 5 0,4 0-226,-3-2 0,4 2 36,0-6-75,-3 5 1,5-12-1,-3 2 1,4-4-1,2-2-179,3-1 1,1-6 511,4-7 0,3-33 0,2-15 0,1-3 0,-1-1 0</inkml:trace>
  <inkml:trace contextRef="#ctx0" brushRef="#br0" timeOffset="30">4348 4756 8151,'-13'-20'0,"-4"-4"600,0 3 1,5 3 107,3 1-266,1 8 1,-1-1 0,2 4 663,1-1-728,2 5-455,4 2 1,2 4 0,2 9 0,4 5 0,2 6 57,-1 6 0,5 7-297,-6 5 0,7 6 60,-7-1 2,3 3 1,2 1-1,-2 0 1,-1-2 0,-1-2-744,1-5 0,1-8 468,2-4 1,4-6-590,0-7 1118,0-5 0,0-19 0,0-6 0,-2-25 0,-2-11 0,1-6 0,-1 0 0</inkml:trace>
  <inkml:trace contextRef="#ctx0" brushRef="#br0" timeOffset="31">4578 4641 8151,'-6'-44'0,"-3"6"242,-8 0 0,3 7 609,-3 10 1,7 6-400,2 7 0,5 6 23,-1 2 1,2 2 171,2 6-621,0 1 1,0 9 0,0 4 0,0 2 0,2 3 24,2 2 0,2 4-213,2 5 0,4 6-1019,-4 3 584,3-3 0,2 4 1,0-4-1,1 1 597,3 3 0,14-4 0,9 0 0</inkml:trace>
  <inkml:trace contextRef="#ctx0" brushRef="#br0" timeOffset="32">5687 4208 8177,'-13'-14'-11,"5"-2"0,1 13 97,1 5 0,2 5 0,5 10 0,3 4 0,5 3 0,2 2 14,2-1 1,0 1 0,-1-1 0,3 1-20,2-1 1,-3-1-4,3-3 0,1-2 0,-1-8 1,-1-2 465,-2-5 0,-1-5-236,-1-8-217,1-5 1,-4-13 0,-2-4 0,-2-7 0,-2-6 0,-1-3 0,-2 2-203,0 1 1,0 1 0,0 5 0,0 2-1795,0 7-239,0 5 2144,5 22 0,25 43 0,-9-10 0,-1 1 0</inkml:trace>
  <inkml:trace contextRef="#ctx0" brushRef="#br0" timeOffset="33">6324 3902 8177,'-12'-6'0,"-1"-1"-20,0-6 0,-4 2 0,0 2 0,0 5 363,-1 3 0,4 1-135,-3 0 0,-2 5 1,2 5-1,2 6 81,0 5 1,3 3-395,-1 2 1,4 1 0,1 2-17,5-2 0,-3 9 0,6-5 1,0 0-1,2-1-113,2-6 1,3-4 158,6-7 1,0-5 0,-1-1 0,1-1 187,0-3 1,0-9-19,-1-7 0,1-1 262,0-7-311,0 0 0,-1-9 1,1 0-1,-1 2 1,-3 1 114,0 1 0,-2 2-56,2 3-49,-4 3 0,-3 5-237,2 0 0,-3 9 32,4 8 0,-3 5-100,3 12 148,-4-6 0,9 8 0,-4-6 0,-1-1 1,2-4-94,0-3 0,2-3 148,4-6 0,0-2 257,-1-2-136,1-9 1,1-8 0,2-10 0,1-8 0,-2-7 145,0-8 0,-7-6-168,1-8 0,-5-1-779,0 33 1,0 0 802,-1-34 1,3 8 0,-8 4 0,0 8 0,-4 12 153,-1 11 1,3 9 17,-5 9 1,5 4 286,-5 5 0,6 1-151,-1 3-370,3 3 1,-3 6 0,-1 1 0,2 3 0,2 6-146,1 5 1,0 1 684,0 5 0,4-5-577,1 5-120,4 0 0,-1 3 1,3-3-1,0-3 1,1-1-201,2 0 0,1-2 213,-2-7 0,4 1 4,0-10-4,6 4 0,-8-15 1,7 4-1,-1-5 1,0-5 16,0-3 1,-5-5 71,1-4 0,1-7 23,-1-6 55,0-5 1,-5 2-1,-2-4 1,-3 2 0,-2 2 384,-2 2 0,-1 2 54,-2 3-197,0 6 1,-5 2-1,0 6 1,-2 4 953,-3 4-1172,4 2 0,-1 8-350,3 2 160,2 4 1,-3 1-1,5-1 1,0 2-1,0 2-374,0 1 1,5 0 142,4-4 1,-2 0-202,1-1 388,1 1 1,4-2 0,-1-1 0,2-3 0,2-1-194,1-3 1,4-2 171,-4-1 190,0 0 0,0-5 0,0-5 0,-1-4 1,-2-5 286,-1-1 0,-2-1-135,-2-4 0,-2-1 592,-3 1-470,-3-1 1,5 2 0,-6 1-1,-1 3 993,-4 2-440,4 1-762,-10 10-22,9 1-202,-3 6 1,5 6 0,0 2 0,0 4-479,0 1 0,4-1 333,0 1 1,2 0-56,-2 0 0,2-1-115,2 1-564,3 0 0,-3 0 1041,4-1 0,17-27 0,6-14 0,3 0 0,1 0 0</inkml:trace>
  <inkml:trace contextRef="#ctx0" brushRef="#br0" timeOffset="34">7332 3239 8177,'-4'-9'0,"-1"1"0,0 5 115,0-1 1,3-2 143,-7 2 4,6 0 0,-4-1 1,3 0 90,-5-2 1,-1-2-252,2-4 1,-2 0 0,4 1-120,-1-1 0,3 4 58,-4 1 0,5 4-278,-2-5-27,4 6 1,1-1-105,0 8 238,0 3 0,0 12 0,1 2 0,4 2 0,3 0-151,4-2 0,-4-4 263,1 4 0,-1-5 0,5 1 261,0-3 0,-1-7 5,1-3 0,0-8 104,0-5-259,5-8 0,-4-7 0,5-8 1,-2-4-1,0-5 301,-2-3 1,4 0-143,-2 2 1,4 1 0,-4 11-1,-2 3 63,0 4 0,-3 6-354,1 9 0,-4 4 75,-1 8 1,-5 9-91,1 8 58,3 3 0,-5 1 0,2 2 0,-3 2 0,-2 0-173,-3 0 0,1 1-53,-6-5 0,1 2-194,-5-10 1,0 4 41,1-4 1,-3 0-1,-2-4 373,-4 0 0,-27-1 0,-13 0 0,-5 1 0,0 1 0</inkml:trace>
  <inkml:trace contextRef="#ctx0" brushRef="#br0" timeOffset="35">3672 7345 8207,'-14'-2'0,"-1"-1"0,-2-1 0,1 1 0,2 5-1034,1 6 919,6 1 0,1 15 0,6-2 0,0 7 0,0 3 0,2 2 0,3-1 961,8-2-768,0-1 0,10-5 0,-5-2 0,2-6 0,1-8 0,0-7 0,-1-3 126,-1-3 0,2-10 341,-4-12-401,0-5 1,-4-13 0,-2-3-1,-3-2 1,-3-2 0,-5 0-1,-5 0 35,-3 0 1,-9 7-1,-4 4 1,-2 7-183,2 6 1,-3 6 0,2 13 0,0 5-225,0 6 0,0 9 1,5 10-1,3 2-863,4 1 0,4 5 99,6 0 580,0 0 411,6-5 0,29-16 0,13-5 0</inkml:trace>
  <inkml:trace contextRef="#ctx0" brushRef="#br0" timeOffset="36">4004 6669 8203,'-9'-29'-48,"1"4"1,1-2 108,-2 10 0,-2 6 0,2 6 0,-2 4 985,-2 1 0,5 0-306,-1 0-576,1 6 0,-4 2 1,3 9-1,1 4 0,3 4-37,2 0 0,2 6-277,1 3 129,5 3 0,2 3 0,6 1 0,1 3 0,3 1-275,4 3 0,4 2 24,0 1 0,1-2 1,-2 0-1,-2-4-86,0-1 0,-3-3-176,3-7 0,-4-3-47,-5-5 0,0-8-651,-1-5 1232,7 0 0,-22-29 0,0 0 0</inkml:trace>
  <inkml:trace contextRef="#ctx0" brushRef="#br0" timeOffset="37">3940 7319 8160,'-1'-14'0,"-4"-3"0,4 3-154,-3-3 1,4-3-573,4-1 668,3-3 0,16 1 0,4-1 1,5-5-1,6 0-127,4-2 1,6-3-1,-2 2 1,4 0 184,1-4 0,-5-2 0,4-6 0,4-3 0,0-1 0</inkml:trace>
  <inkml:trace contextRef="#ctx0" brushRef="#br0" timeOffset="38">4998 6095 8160,'-4'-13'-278,"0"0"0,-2 6 364,2 3 1,1 3 479,-5 1-281,5 0 0,-4 1 0,4 5 0,-1 5 1,1 6 486,1 3-689,2 7 1,0 1 0,0 6 0,0 2 0,2-1-254,2-1 0,3 1 28,6-5 1,0 0-1,1-4 1,1-2-66,2-3 0,6-8-36,-2-9 0,-1-3 136,1-1 1,-1-8 0,1-8-1,-4-9 64,-2-6 0,-4-8 31,-3-3 0,-2-5-65,-6 4 90,0 1 1,-7 5 0,-6 3 0,-7 4 0,-4 3 17,-1 2 1,-1 9 226,1 4 0,-2 7 74,-3 1-218,3 3 1,-2 11-1,6 2 1,3 4-1,3 1 110,6 0 0,-1 6-267,8-2 1,0-3-123,4-1 0,1 2 1,4-2-1,3-2-35,3-1 1,4-1-17,2 0 0,1-5-109,3 1 122,3-6 1,-4 2 0,6-5 0,-1 0 0,1-1-520,-1-3 0,5-9 722,0-8 0,-2-23 0,2-10 0,0-5 0,1 0 0</inkml:trace>
  <inkml:trace contextRef="#ctx0" brushRef="#br0" timeOffset="39">5253 5355 8160,'-5'-17'-6,"-4"0"1,-2-2-5,-2 6 10,6-3 662,1 15 0,6-3-338,0 8 0,2 3-457,2 6 165,-3 5 1,9-2 0,-4 5 0,0 2 0,1 2-31,0 5 1,0-3-353,1 3 218,-2-9 1,-2 1 0,2-5 0,0-1 0,-1-2-166,-2-1 0,4-7 356,2-6 1,1-12-24,-2-9 0,2-9-27,-6-4 4,6 3 1,-4-6 0,4 5 0,-3 1 0,-1 5 57,-3 8 1,-2 3-50,-1 3-116,0 5 89,0 1 1,-6 22 0,-4 5-1,-4 6-4,-3 4 1,0-4 5,4 3 1,2-5 1,3-4 72,-4 3 0,7-9 1,-5 2 136,1-3-290,6-7 1,3-2 112,9-5-50,8 0 1,-2-1-1,7-2 1,0-1-1,2 0-156,2-2 0,-1 5 10,1-4 1,-5 4-483,0 1 296,-5 0 0,2 0 0,-5 0 351,0 0 0,-6 0 0,-41-17 0,-16-4 0</inkml:trace>
  <inkml:trace contextRef="#ctx0" brushRef="#br0" timeOffset="40">5177 5534 8160,'-13'0'-413,"0"-6"21,6 5 627,2-10 1,16 3-1,6-4 1,7-1-233,6 0 1,1-1-879,3-3 402,3-3 473,-5 0 0,-5-4 0,2-4 0,0 0 0,1 1 0</inkml:trace>
  <inkml:trace contextRef="#ctx0" brushRef="#br0" timeOffset="41">2601 10086 8160,'-13'-8'-52,"2"-1"0,1-1 1,2-1-1,-2-1-156,-2 4 897,5-3 0,0 4 0,4-6 322,-1 0-978,0 6 1,10 1-1,2 6 1,5 0 0,2 2 160,2 2-207,6 3 1,-3 6 0,5 1 0,1 3 0,1 3 0,1 1-1,2 2-9,-2 4 1,3 0-1,1 5 1,0 1-5,4-1 1,-5-3-1,-1 0 1,-5-2-133,-4-1 0,2-6 8,-6-3-77,-6-9 0,-6 1 633,-10-9-348,-2-3 1,-6-10-1,-1-1 1,-3-3 0,-4-4-1,-2-5 1,1-2 100,0-2 0,1-5-51,-4 1 0,5-3 60,3-1-192,-3-1 0,10 1 1,-1 0-1,4 0 1,4-1-375,1 1 1,2 5 188,0 4 0,6 6 1,3 3-1,2 2-482,2 2-1,-1 8 107,1 3 0,0 4-524,0 1 1109,-1 0 0,7 28 0,1 8 0</inkml:trace>
  <inkml:trace contextRef="#ctx0" brushRef="#br0" timeOffset="42">3379 9678 8382,'-1'-8'365,"-2"-1"-4,-1-1-473,-1 4 1,11-1-1,2 3 1,4-3-1,1-1 1,1-1 0,1-1 111,2-1 0,34-13 0,5-3 0</inkml:trace>
  <inkml:trace contextRef="#ctx0" brushRef="#br0" timeOffset="43">3494 9869 8201,'-9'0'-616,"1"0"620,5 0 1,-3-1-167,6-3 0,2 1-41,2-6 131,3 1 72,6 1 0,18-16 0,7-5 0,4-1 0,0 1 0</inkml:trace>
  <inkml:trace contextRef="#ctx0" brushRef="#br0" timeOffset="44">4514 8620 8179,'-2'-17'206,"0"0"0,-4 1 779,-1 2-935,4 1 0,-3 8 1,6 5-1,0 8 0,0 8 1,0 5 98,0 3 1,0 3 68,0 3-194,0-3 0,5 9 1,-1-3-1,0 1 0,0-1-57,1-2-66,5-7 0,-9 0 1,5-6-1,-2-1 50,0-4 1,0-10 0,-4-5 0,0-9 45,0-9 1,0-11-41,0-7 39,0 0 0,0-6 0,0 5 0,0 3 1,-1 2 2,-3 4-1,2-3 0,-3 12 0,5 0 0,1 7-76,3 5 75,-2 3 0,9 12 0,-2 3 0,3 3 1,4 4-11,1 1 1,4 4-48,-4-4 0,6 0-84,-2-4 70,-3 5 1,5-8-1,-6 3 1,0-3-1,0-2-459,0 1 1,0-6 269,-4 1 0,0-3-196,-1-1 249,1-5 0,-6 2 0,-3-6 210,-2 0 0,-19-14 0,-4-4 0</inkml:trace>
  <inkml:trace contextRef="#ctx0" brushRef="#br0" timeOffset="45">4323 8543 8151,'-13'-1'0,"0"-3"0,0-4 162,1-4-105,5 5 0,1 0 0,9 4 0,4-3 0,7-1 60,4-3 1,4-1-115,3-2 0,5-4 1,1-2-1,0 1-275,0 0 1,3-4 39,-4 5 1,4-4 0,-4 4 0,-3 0-396,-5-1 0,1 8 627,-6-3 0,-11 14 0,-8 1 0</inkml:trace>
  <inkml:trace contextRef="#ctx0" brushRef="#br0" timeOffset="46">4552 9117 8151,'-4'8'84,"0"1"1,-1-5 33,5 5 234,0-6-221,0 2 1,2-5 0,3-1 0,8-3 0,7-6-41,4-6 1,6-4-234,0-5 1,5-1 0,0-1-1,5-2-1033,3-5 1175,-1 2 0,13-10 0,5 2 0</inkml:trace>
  <inkml:trace contextRef="#ctx0" brushRef="#br0" timeOffset="47">4947 9270 8151,'-12'-20'0,"-1"2"-96,0 5 0,0 0 0,2 0 1138,3 1-647,2-1 4,6 0-433,6 6 1,1 1-1,5 8 1,3 2 0,0 5-184,2 2 0,0 3 0,-4 3 0,-2 4-64,-2 3 1,1 2 147,-6-1 1,2 1 179,-2-1 0,-3 0 0,3-4 0,-2-4 1023,-2-3-813,0-1 1,1-2 153,4-2-235,-4-9 1,10-8-1,-2-6 1,4-3 0,2-4-204,2-3 1,4-2-49,-4 1 0,6-1-1277,-2 1 878,3-1 0,-2 1 474,-1-1 0,-2-16 0,0-9 0,5-4 0,-1-1 0</inkml:trace>
  <inkml:trace contextRef="#ctx0" brushRef="#br0" timeOffset="48">5317 8377 8151,'-21'0'259,"1"-1"0,2-3-280,2-5 1,8 2-349,3-1 0,5 3 0,5-3 1,3-1 275,3 2 1,9-5-143,6-1 1,1 0-1,7-5 235,1-1 0,4-12 0,4-9 0,5-4 0,-1-1 0</inkml:trace>
  <inkml:trace contextRef="#ctx0" brushRef="#br0" timeOffset="49">5802 7702 8151,'-13'-6'-76,"0"5"1,0-5 303,1 6 1,3 1-1,1 4 1,-1 3 109,2 3 1,-3 8-1,6 2 1,1 3-139,2 2 1,1 3 0,0 3 0,0 0-138,0 4 0,5-1 0,4 0 0,4-2-314,4-2 1,-2-3 0,5-6 0,0-7 86,0-5 0,0-4 1,2-6-1,-1-3 31,2-5 1,-3-7 0,0-12 0,-2-2 39,-2-5 1,-2-3 0,-3-1-1,-2-2 48,-5-3 1,-3 4 0,-2-4 0,-3 4 22,-5 0 0,-8 7 31,-4 2-31,3 3 0,-11 7 0,4 3 0,-2 5 0,0 3 313,1 5 1,1 4 0,-1 4 0,2 6-99,3 6 1,-2 3-104,6 7 1,2-1-180,6 1 43,-2-1 1,10-1-1,-4-1 1,4-3-1,2-2-31,4-2 1,2 1-112,5-4 0,3 1 83,2-10 45,-3 6 0,10-9 0,-4 4 0,1-4 1,0-2-281,2-4 1,0-3-86,-2-9 0,3 1-153,-3-5 578,3-6 0,-10-21 0,-2-10 0,0-7 0,1 0 0</inkml:trace>
  <inkml:trace contextRef="#ctx0" brushRef="#br0" timeOffset="50">5878 7026 8151,'-13'-13'200,"1"0"-200,-7 1 0,5 0 1346,-3 4-472,9 2-891,2 6 0,7 3 1,2 4-1,3 6-99,1 1 1,-3 6-87,5 1 120,-1 3 1,1 2 0,-1-1 0,1 1 0,-1-2-265,1-3 247,-6-3 1,6-5 0,-3 0 83,1 0 0,-3-6 280,5-3-259,-6-8 0,4-8 0,-4-6 0,1-2 0,-1-4 35,-2-4 1,3 1 6,1-3-29,-1 3 0,-3 7 1,2 3-1,1 3 34,-1 1 1,-3 6-91,-4 3 0,1 4-46,-5 4 82,-1 3 1,-4 12 0,1 2 0,0 2 0,2-1-5,2 0 1,4-5 4,-5 4 0,6-6 156,-1 2-150,-3-8 1,6 2 0,-2-4 52,6 0-45,4-1 0,7-6 22,3 0-194,-3 0 1,6 0 0,-5 0 0,2 0 0,-1 0-347,-2 0 1,-1 4 230,0 1 1,-1-1-132,1-4-305,-6 0 709,5 0 0,-39-40 0,-3-9 0</inkml:trace>
  <inkml:trace contextRef="#ctx0" brushRef="#br0" timeOffset="51">5700 7179 8151,'-13'-6'0,"6"3"174,3-5 0,-2 4 82,2-5 1,5 5 0,8-5 0,3-1-239,5-1 1,9-3-162,8-3 1,-2 1-11,2-5 153,0 5 0,1-10 0,3-6 0,2 1 0,0 0 0</inkml:trace>
  <inkml:trace contextRef="#ctx0" brushRef="#br0" timeOffset="52">6350 6388 8151,'0'-12'-540,"0"-1"0,1 0 0,2 0 545,2 0 0,0 2 1,-2 1-1,1 2 963,-1-2-821,-1 4 1,-10 0-52,-4 6-44,-1 6 0,-11 1 0,1 7 0,-5 2 0,-8 4 179,-5 4-232,-4 4 0,-7 12 0,-5 2 1,25-18-1,0 1-5,-3 1 1,-1 1-1,-4 5 1,-2 2-1326,-2 3 1,-1 2 1325,-2-1 0,-1 1 0,-3 5 0,-1 1 0,-1-1 1,-1 0-1,17-14 0,0 1 0,-1 0 2,-1 0 1,0-1-1,0 1 1,-1 0-1,0 1 1,-1 0-3,0-1 0,0 0 0,0 0-12,-1 1 1,0-1 0,0 0 0,3-2 0,0 1-1,-1-1 1,0 0 0,-2-1 0,1 1 0,0 0-1,-1-1 1,0 0 0,1 0 0,-1 1 0,1-1-39,0 0 0,-1 0 1,1 0 53,1-1 1,0 1 0,0-1-1,-17 11 1,1 0 0,0 0-1,0 1 1,1 0 0,1 0 0,0 0-1,0 0 8,1-1 0,1 0 1,3 2-1,0 0 0,2-4 1,1 0-1,0 2 0,1 0-295,0 2 0,1 1 0,-1 0 0,1 0 277,-1 2 0,0-1 0,3 0 0,-1-2 15,1-1 1,-1-1-38,4 0 0,-1 0 0,1 0 0,0 0 0,3-2 0,1 0 0,1-2 0,0-2 0,3-1 0,0-1 35,2-2 0,1 0 0,-24 18-143,1-3 0,6-4 99,2 0 67,9-7 1,0 0 0,7-7 0,3-1 0,0-3 0,0-4 1,4 2-10,3-2 0,-1 5-7,1 0-10,-6 2 0,7 1 1,-3 1-1,0-1 1,2 1 1050,-1-1 0,4-1-1053,-3-2 0,4-4 1424,4-5-1408,-2 0 1,11-6 464,0-3-479,6-3 81,12-1 1,-4 0 0,5 0 0,-1 0 0,2 2 83,0 2 1,7 3-138,-6 6 1,6 0 3,-6-1 8,9 7 1,-2 2 0,5 7 0,-2 3 0,-1 3-137,1 6 1,1 4-21,7 7 1,-1 10-787,-19-29 1,0 0 901,3 3 0,0 2 0,-2 1 0,0 1 0,2 3 0,0 2 1,0 2-1,0 0 0,0 2 0,1 0 11,0 0 1,-1 1 0,-1 0 0,-2 1 4,-2-3 0,0-1 8,0 1 0,0 0 0,0-2 0,0-1 1,-1 0-1,1-1 0,-2-3 0,1 0 0,-2-4 1,1-1 19,17 28 1,-4-7-152,6-5 1,-1-5 7,1-4 103,-3-8 0,-4-7 1,1-7-1,3-2 1,2-4 5,2-4 0,-2-4 10,1-6 0,0-6-31,4-2 0,6-9 0,-3-7 0,6-9 0,2-2 0,4-6 28,2-3 0,-23 18 0,0-1 12,-2-2 0,-1-1 0,4-1 0,1-1-795,-2 1 0,0-1 790,2 0 0,1 0 1,4-3-1,0-1 0,1-1 1,1 0-1,0-1 0,1 0 1,1 0-1,-1 1 3,1-1 1,-1 1 0,1-1 0,-1-1 12,3-1 0,0-1 0,3-2 0,1-1-55,0-3 1,0 0 13,3 0 1,0 1-1,-4-1 1,0 0-1,3 0 1,1-1 0,1 0-1,1 0 1,-18 16-1,0-1 1,1 1-7,17-14 0,1 0 0,-1 0 0,1 0 7,-2 6 0,0 0 0,-1-3 0,1 1 109,2 1 1,0 1-106,1-4 0,-1 1 0,-2 4 1,-1 0-1,-1-1 0,0 0 1,-1 1-1,0 0 0,1 0 1,-1 0 10,1-1 1,0-1 0,-2 2 0,-2 0-7,1-1 1,-2-1 0,-3 5 0,-1 0-45,-1 2 1,-1 0 46,-4 4 0,0 1 20,-1 0 1,-1 1-1,-5 5 1,-1 1-1,23-19 1,-9 5-125,-6 6 1,-11 3 19,-8 2 1,-2 1 48,-3 3 178,-5-3 0,-1 4 1,-7-6-1,-5-1 1,-5-1-397,-5-2 0,-7-1 241,2 1 0,-3 3 0,-1-4 0</inkml:trace>
  <inkml:trace contextRef="#ctx0" brushRef="#br0" timeOffset="53">6273 6784 8151,'0'-39'-69,"0"2"1,0 3-93,0 5 1,0 2 0,0 1 0,0 2 124,0 3 1,0 3 0,-1 5 257,-3 0 0,-3 0 0,-6 1 450,0-1-322,0 6-204,6 1 1,2 7 0,5 4-128,0 3 1,1 4-1,3 0 1,5 2 48,2 3 0,2-1-131,0 5 75,-1 1 1,3 7 0,0 1-1,4 0 1,0 1 0,4 3 0,1 4-32,2 5 1,5 2 94,3 6-66,3 6 0,2 1 0,-18-26 0,0 0 0,0-1 0,1 1 0,1 1 0,0-1-16,1 2 0,0 0 0,1 3 0,0 0 0,0 2 0,1 0 0,-1-1 0,-1 1-226,0 0 0,-1 1 0,1-2 0,0 0 220,-2 3 0,-1-1 1,1 1-1,1-1 0,-3-1 1,0 0-1,-2-3 0,0 0-5,1-2 1,-1-1 0,0 0 0,1 0-182,19 27 0,-5-1 201,-3-3 67,-9-7 0,-3-11 0,-6-1 0,-2-3 1,-3-5 68,-2-7 1,0-3-108,-5-7 1,-2-4-61,-2-4 0,1-3-142,-5-1 1,3-4 1053,-3 0-1899,-1-6 841,-9 3 0,4-10-769,-3 0 943,3 0 0,-22-19 0,-5-5 0</inkml:trace>
  <inkml:trace contextRef="#ctx0" brushRef="#br0" timeOffset="54">7064 8314 8158,'-13'0'-6,"1"-6"1,3 3 99,1-5-94,5 5 0,20-14 0,11 3 0</inkml:trace>
  <inkml:trace contextRef="#ctx0" brushRef="#br0" timeOffset="55">3252 10609 5737,'-8'0'0,"3"0"0,5 0 0,0 0 0,5-6 0,3-1 0</inkml:trace>
  <inkml:trace contextRef="#ctx0" brushRef="#br0" timeOffset="56">3188 10660 8116,'0'8'-409,"0"1"0,5-12 0,3 2 0</inkml:trace>
  <inkml:trace contextRef="#ctx0" brushRef="#br0" timeOffset="57">3111 10826 7989,'-7'0'-352,"-4"0"0,9-2 435,-2-2 0,4 1 1,4-5-22,5-2 0,4-2 0,2-2 1,4-3-84,0-4 1,3 1 72,3-1 1,5 0-1,0-5 1,-2 2-457,-1 3 0,-3 2 11,-3 7-167,-2-1 560,-6 6 0,-52 35 0,-12 15 0</inkml:trace>
  <inkml:trace contextRef="#ctx0" brushRef="#br0" timeOffset="58">3226 10851 8138,'-8'0'-379,"-1"0"0,5 0 285,-5 0 1,5 0 92,-4 0 1,6-1-116,2-4 1,2 0 0,6-7 0,3 1 115,5-3 0,13-18 0,7-8 0,5-2 0,0 0 0</inkml:trace>
  <inkml:trace contextRef="#ctx0" brushRef="#br0" timeOffset="59">3252 10889 8151,'-13'0'0,"1"-1"0,3-2-879,0-1 0,6-6 879,-1 1 0,8-2 0,32-19 0,12-4 0</inkml:trace>
  <inkml:trace contextRef="#ctx0" brushRef="#br0" timeOffset="60">11782 2920 6942,'7'0'-852,"-1"-6"938,-6 5 1,0-5 93,0 1-143,0 3 0,0-5-15,0 3 1,-2 2 0,-2-2-5,-4 3 1,0 1 16,0 0-21,-1 0 1,-3-2 0,-2-1 0,-2-1 0,-2 1 154,-2 2-148,-2 1 1,-3 0 0,-1-1 0,-1-2 0,-2-2 103,-5 3-121,-9 0 1,2 2 0,-4 0-1,-1 0 1,1 0 17,-3 0 0,-6-1 1,0-2-1,3-1 8,3 1 1,3 1-70,-2 2 1,-5 0 31,5 0 1,-6 0 0,7 0-1,-4 2-20,-1 2 1,-4-2 1,0 2 1,-1-1-1052,5 1 1075,-5-3 1,-2 6 0,-5-4-1,2 1 1,3 1-129,2 0 0,0-3 180,5 2 1,2 2-43,2-2 29,3 0 1,11-4 0,4 0 0,2 0 0,3 0 63,2 0 0,4 0-24,5 0 1,5 0 1,-1 0 33,6 0 1,-4-4 859,3 0-986,3-1 249,-5 5-253,6 0-46,0 0 48,0 6 4,0-4 12,0 9 0,0-4 0,0 6 0,0-1 0,0 1 1,0 0-1,0 0 0,0-1 0,0 1-1,0 6 0,0-4 0,0 6 0,-1 2 0,-2 3 0,-1 3 0,-2 3 22,2 2 1,1 2-21,-6-2 17,6 9 1,-8 2-1,4 6 1,-1 0 0,-1 2-3,-1 2 0,3-1-8,-1 5 0,0-1-1096,0 2 1093,2-3 0,2-6 0,0 0 0,1 0 1,1-2-6,2-2 1,5-7 2,-1-6 1,6-10-30,-2 1 33,-2-2 0,5-3 0,-2-5 0,1-3 1,0-5 6,-2-2 1,-3 4-12,3-5 1,-4 5 1091,5-5-1086,-6 0 0,4-4 51,-3 0 85,-3 0-125,5 0 49,-6 0 189,0 0-228,6 0 1,-3 0-62,5 0 0,1-1 54,3-4 0,2 4-107,3-3 74,-2 2 0,10-2 0,-1 0 0,6 1 1,3 2-30,2 1 1,3 0 12,5 0 1,-2 0-179,6 0 189,-6 0 1,10 0-1,-2 0 1,5 1 0,0 2-33,-2 1 1,1 2 70,2-2 1,2-3-233,2 4 1,4-4 211,-4-1 1,3 0-1,2-1 1,0-2 7,0-1 0,-5-5 16,1 5 1,-7-5-25,3 5 0,-4-4 31,-1 3 0,-6-5 1,-2 3-1,-5-1 62,-4-1 0,2 5-76,-7-4 0,1 5 13,-4-1 3,-7-4 0,4 7 0,-6-5 0,-1 2 0,-2 0 34,-1 1 1,-1-3-35,1 2 0,-4 0 340,-1 4-356,-5-6-111,3 5 0,-6-6-369,0 2 444,0 4-240,0-5 0,-2 2 0,-1-2-690,-1-1 656,-6 4 0,9-4-36,-3 3 324,2 3 0,2-56 0,0-7 0</inkml:trace>
  <inkml:trace contextRef="#ctx0" brushRef="#br0" timeOffset="61">11744 3137 8390,'0'-13'-231,"0"0"0,0 0 1,0 1-1,-2-1-204,-2 0 1,3 0-1,-5 1 633,0-1 0,5 0 1,-3 0-107,2 1 1,2 3 14,0 1-61,0-1 0,0 1 0,0-1 0,0-1 115,0-1-88,0 4 1,0-4-1,0 2 138,0-2-147,0-2-117,0 6-8,0 1 52,0 6 1,0 6 0,0 2 0,0 4 0,0 0 1,0 1 0,0 4 55,0 0 1,0 2-1,0-4 1,0 4 0,0 0 1,0 4-29,0 7 1,0-2 12,0 6-22,0 0 1,0 7-1,0 3 1,0 6-1,0 1-16,0 3 0,0 4 22,0-3 1,0 6-1174,0-2 1160,0-2 1,4 0 0,1-6 0,-1 0 0,0 0 15,0 0 1,2-7 14,-2-6 0,-1 0 6,6-4 1,-6 2 0,2-2-1,-1-6 74,1-5 0,3-1-78,-4-5 0,2 5-1,-2-5 1,-1-2-1,4-5 578,-1-1 0,2-5-573,-3 4 1,0-5 70,0 1-267,-4-2 1,6-4-337,-3-2 0,-2 1 233,2-5 0,2 4-438,-2-5 424,6 1 0,-3-5 271,6 0 0,11-17 0,3-4 0</inkml:trace>
  <inkml:trace contextRef="#ctx0" brushRef="#br0" timeOffset="62">11183 3264 5755,'-9'-1'0,"1"-3"0,-1-3 0,-4-6 0</inkml:trace>
  <inkml:trace contextRef="#ctx0" brushRef="#br0" timeOffset="63">26433 13797 8320,'0'-10'-55,"0"-2"1,0-2 0,0 0 0,0 0 102,0 1 0,0 0 0,0 1 0,0-1 0,0 0 262,0 0 1,0 1 0,0-1 128,0 0-395,6 6-20,-5 1 0,4 6-14</inkml:trace>
  <inkml:trace contextRef="#ctx0" brushRef="#br0" timeOffset="64">28881 14715 8206,'-7'-2'-129,"1"-1"0,2-2-868,0-2 1179,0-2 1,4 1-1,1-1 1,5-1 0,5-1-1,6-3 1,4-2 351,6-1 0,3-4-439,4 4 1,3-4 0,-3 4-1,3 2 73,1 6 0,-1-1-481,-3 5 183,-3 1 1,-10 6 0,-1 2 0,-2 6 0,-4 4-774,-4 3 742,-4 0 0,-6 0 0,0 1 1,0 1-1,0-1 0,0-2 0,-1-2 161,-4-1 0,3-5 0,-7 1 0,-22-35 0,-10-4 0</inkml:trace>
  <inkml:trace contextRef="#ctx0" brushRef="#br0" timeOffset="65">29225 14562 8206,'-5'-7'-33,"-2"1"0,-5 7 116,4 4 1,-4 3 119,4 9-145,-3 3 0,2 7 1,1 4-1,-2 6 1,-2 5 46,0 4 0,3-1-227,1 2 1,5 0-29,-2-9 0,4 1 0,1-9 0,1-3-217,4-4 1,3-10 120,9-9 1,0-3-7,9-1 0,-2-1 115,10-3 0,0-5 1,4-8 136,0-4 0,4-11 0,6-6 0,3-3 0,0 0 0</inkml:trace>
  <inkml:trace contextRef="#ctx0" brushRef="#br0" timeOffset="66">29608 14855 8206,'0'-13'-295,"0"0"100,0 1 0,-2 0 0,0 2 1478,-3 2-1143,-5 5 0,3-3 0,-5 8 0,-1 2-66,0 5 1,0 8 14,1 4 0,-5 0-167,0 5 91,0-4 0,4 9 1,1-6-1,3-3 1,1-1-162,3 2 1,1-4-17,4-2 1,0-3 41,0-2 1,1-3 0,3-2 0,6-1 3,6-3 1,-2-8 68,3-3 0,3-9-12,1-4 1,-1-4 0,0 0 0,-2-1-36,-2 1 1,-2-1 42,-1 1 1,-2 1 51,-3 3 0,-2 2 0,-6 6 14,0 1 435,0 5-344,0 7 0,-1 7 0,-2 7 1,-1 3-1,1 4 30,1 3 0,2-3-57,0 1 0,0-2-137,0 1 1,0 1-1,2-5-57,2-1 0,3-3 111,6-5 1,0-2 10,-1-6 2,1 0 0,0-7 0,1-4 0,2-6 0,1-3-4,-2-3 0,-1-1-13,-1-2 0,-2 1 23,-2-1 31,2 7 1,-9 0 91,2 6-133,-3 6 1,-1 7-17,0 9 0,5 6 1,-1 4-1,0-1-68,2 1 1,-1 2 30,4-4 0,2-1 40,-2-8 1,2 2 0,2-4 0,0-1 128,-1 1 1,1-3-128,0-7 0,0-4 203,-1-4-166,1-7 0,-4-1 0,-2-5 1,-2-1-1,-2 1 51,-1-1 0,-4 2-101,-2 3 0,-2-2 91,-2 6-694,-4 0 0,5 6 624,-5 3 0,5 30 0,1 14 0</inkml:trace>
  <inkml:trace contextRef="#ctx0" brushRef="#br0" timeOffset="67">30182 14855 7592,'-7'0'0,"1"0"0</inkml:trace>
  <inkml:trace contextRef="#ctx0" brushRef="#br0" timeOffset="68">30258 14829 8206,'0'-8'-6,"2"1"181,2 1 1,-3 0 205,3 2-480,-2 3 276,-2-11 0,0 10-104,0-7 0,-6 2 1,-2-1-54,-4 3 0,4 5 0,-1 3 0,1 3 0,1 1 1,-5 1-243,4 5 172,2 0 1,-1 1 0,4 2 0,-1 1-1,1-2 1,2-1 0,1-1-178,0 0 1,1 0 0,4-2-1,3-2 90,3-5 1,2-3-1,0-1 1,0 0 41,-1 0 1,1-7 246,0-6-150,0 1 0,-5-8 0,-1 4 0,0-2 0,-1-1 373,0 1-51,-2 1 0,-4 4-77,0 0 1,0 8-1,0 5-185,0 7 1,-4 10-27,-1 4 0,1 5-206,4 3 93,0 4 1,2 7 0,0 2-80,3 5 1,3 2 65,-4 2 1,5 5-153,-5-1 0,5 3 185,-5-7 68,0 3 1,-2-20 0,0 0-1,3-7 1,-3-6 10,0-4 0,-4-8 115,-2-5 1,1-3-141,-5-1 91,-1-5 1,-3-3 0,-3-4 0,0-2 0,-4-2 224,0-1 1,-1-4-26,-1 4 0,2-6-107,6 2-143,1-3 1,3 2-1,2 1 1,1-1-1,4-3-455,0 0 1,4 4 162,2-1 0,7-3-1154,6-5 1408,11 0 0,3 4 0,5-1 0,8-4 0,0 1 0</inkml:trace>
  <inkml:trace contextRef="#ctx0" brushRef="#br0" timeOffset="69">30717 14638 8206,'0'-17'-44,"0"0"0,0 2-44,0 0-242,0 3 145,0 5 1,2 1-1,2 6 185,4 0 0,9 23 0,3 5 0</inkml:trace>
  <inkml:trace contextRef="#ctx0" brushRef="#br0" timeOffset="70">30666 14791 8206,'-8'-8'0,"-1"-1"177,6 6-90,-8-2 1,11 5 0,0 0 0,7 0-328,4 0 0,4 0 0,2 0 0,2-2-723,1-2 963,4 3 0,9-28 0,5-10 0,7 0 0,-1 0 0</inkml:trace>
  <inkml:trace contextRef="#ctx0" brushRef="#br0" timeOffset="71">31278 14141 8206,'-7'-20'59,"0"2"1,4 3-1,-1 0 1,1-4 0,2 1 252,1 0 0,1-1 0,3 4 0,6-2 69,6 1-303,4 2 0,5 1 1,1 2-1,-1 2 0,1 5 194,-1 3-403,6 1 1,-8 7 0,1 5 0,-4 8 0,-6 6 0,-4 5 0,-6 6-193,-2 4 1,-8 3-1,-4-3 1,-5 3 57,-7 1 0,0 0-6,0 2 314,-2-3 1,6-11 0,-3-4 0,4-3 0,2-6 0,4-6 615,3-4 0,2-9-174,6-1-410,0 0 0,10-11 1,4 2-1,4-2 1,5-2 134,1 1-294,7 5 0,-4-5 0,4 4 0,-1-2 0,0 0-351,-2 1 0,-1 2 1,-3-3-1,-1 3-1299,-2 2 1734,-5-5 0,-9-14 0,-9-10 0</inkml:trace>
  <inkml:trace contextRef="#ctx0" brushRef="#br0" timeOffset="72">31878 13899 8239,'-5'-19'-134,"0"-2"1,-2-2-191,-3 2 0,4 3 1031,2 5 185,2 0-797,2 6 0,0 3 0,0 8 1,2 6-26,2 6 0,-1 3 86,5 7-154,-5-1 1,4 2-1,-4 3 1,1 4-1,1 1-95,0-1 96,-3 3 1,3-10 0,-3 3 0,1-3 0,1-2-36,-1 1-17,-2-1 1,0-5 0,2-3 57,2-3 0,-1-8 58,-4-6 0,-4-6-52,-1-6 1,-5-7 13,2-2-70,-3-9 0,-2 2 0,0-6 0,0-2 0,2 0-45,2-3 0,-2-3 74,3-1 1,-2-5-23,1 1 50,4 4 0,5-4 1,0 7-1,0 3 1,2 3 33,7 6 0,1 1-48,11 14 0,0-1 28,5 10-23,-1-6 1,1 8-1,-1 0 1,-1 4 0,-1 7-19,-2 2 0,-5 3-12,1 3 0,-9-1-191,-3 5 187,-4 1 1,-2 3 0,-4 1-1,-3-2 1,-5-2-80,-4 0 1,2-1 61,-7 4 0,7-5-24,-2-3-271,-3 3 0,6-6 1,-2 3-1,5-3 1,2-2 338,-1-4 0,5 4 0,10-28 0,10 0 0</inkml:trace>
  <inkml:trace contextRef="#ctx0" brushRef="#br0" timeOffset="73">32439 13529 8239,'0'-26'0,"0"2"0,0 3-177,0-3 0,0 14 382,0-3 0,0 10-151,0 3 1,0 6 0,-2 7 0,-1 2 202,-1 7 1,-7 0-41,-2 12 1,-1 6-54,-7 7-138,-1 8 1,-5 4 0,13-25-1,-1 1 1,-2 0 0,0 2 0,-2 1-1,1 0-43,-1 2 0,0 1 0,-1 1 0,1 0-15,0 2 0,0 1 0,-1-1 0,-1 0 0,1-2 1,2-1-1,1-3 0,1-1-43,-12 29 1,8-6-111,3-9 0,4 0-65,5-12-26,2-4 1,6-11-1,0-3 1,0-2-214,0-1 0,1-5-213,4 0 702,2-6 0,0-13 0,-1-1 0</inkml:trace>
  <inkml:trace contextRef="#ctx0" brushRef="#br0" timeOffset="74">32439 14268 8239,'0'-12'0,"0"-1"-469,0 0 1,-2 9 39,-2 8 1,1 5 647,-5 12 0,3 0 463,-3 5-560,-1 5 0,-8 1 1,0 5-1,0-1 1,0-4 265,0-1-388,0-1 1,5-4 0,0-2 0,4-3 53,3-4 0,5-11-3,5-11 0,3-5-131,9-15 0,-1 1 30,5-10 1,0 0-1,3-4 1,-1-1-139,-2 1 0,-4 1 125,5 3 1,-7 0 10,2 9 153,-3-4 1,-1 17 120,0-1 0,-2 13 54,-2 13 1,-4 7-68,-5 9-135,0-2 0,5 9 1,0-7-1,1 1 1,1 0-145,0 0 0,2-2-56,3-7 1,1 2-62,0-6 165,0-6 0,-1-1 1,1-6-1,0-1-414,0-1 1,-2-8 17,-3-3 0,2-2 418,-5-2 0,-14-22 0,-7-10 0,-1-4 0,-1 0 0</inkml:trace>
  <inkml:trace contextRef="#ctx0" brushRef="#br0" timeOffset="75">32400 14256 8239,'-7'-13'0,"-4"0"645,2 0-254,4 1-346,-7-1 0,12 0 0,2 2 0,8 2-124,5 5 1,8 1-243,-2-1 1,8 3 0,2-4 0,1 2-877,4-1 1197,1 3 0,4-2 0,7 0 0,3 3 0,0 0 0</inkml:trace>
  <inkml:trace contextRef="#ctx0" brushRef="#br0" timeOffset="76">32898 14179 8239,'0'-13'536,"0"1"1,0 3-320,0 1 0,-2 5-45,-2-1 0,1 2-137,-5 2 0,-1 6 1,-5 1 0,-2 6 0,-1 1 0,2 3 65,1 4-101,-5 3 1,6 2 0,-1-2 0,6-2 0,1 0-126,0 0 1,4-2-1,-2 0-37,4-2 1,7-2-14,2-8 1,5-2 74,4-6 1,-1-6-1,5-3 1,2-7-109,1-5 1,0-9 150,-3-4 1,2-3 24,-6-1 0,0-6 0,-5-3 0,0-2 92,-4-2 0,2 1 20,-6 3 1,1 1 384,-5 7 45,0 4 0,-2 15-137,-2 3-236,3 9 0,-9 12-269,5 9 148,1 2 1,0 4-1,0 2 1,-1 4 0,1 4-97,0 0 1,0 7-47,4-2 0,0-2 69,0 2 0,0-5 0,0 2 0,0-1-154,0-1 0,1 0 201,3-8 0,-1 2-271,6-6 0,-1 0 0,3-5 0,-1 0-402,-1-4 1,-1-2 204,5-6 478,0 0 0,5-34 0,2-9 0</inkml:trace>
  <inkml:trace contextRef="#ctx0" brushRef="#br0" timeOffset="77">33165 13758 8311,'0'-22'0,"0"-4"0,-1-5 786,-3 5-320,2-2 1,-2 15-80,8 1 1,-1 5-250,6 7 0,-1 1 1,3 3-1,-1 5-372,-1 2 0,-6 6 109,1 0 1,-3 6-1,-1-2 1,0 2-10,0-2 1,-5 3 98,-4-3 0,2-1 0,-1 0 0,-1-2 97,2-2 0,0-2 26,3-1 1,2-5-50,-2 1-120,3-1 0,2-1 0,5-4 0,6-6-321,8-5 0,6-3 53,4-2 0,-2 0-33,6 0 382,0 1 0,32-7 0,-29 9 0,0 0 0</inkml:trace>
  <inkml:trace contextRef="#ctx0" brushRef="#br0" timeOffset="78">32553 14906 8311,'-12'-1'1222,"-1"-4"-1079,0-2 1,6-6 0,4 1 22,6-1 1,4 0 0,7 0 0,3 1 35,4-1 0,9 0-199,4 0-69,9-5 0,2 4 0,6-5 0,2 2 0,2-1 0,4 0 0,2-2-352,-1 0 1,-4 4-1,-6-1 1,-5 3-116,-6 1 1,-4 5 0,-10 1-551,-5 1 1083,-10 2 0,-49 27 0,-18 5 0</inkml:trace>
  <inkml:trace contextRef="#ctx0" brushRef="#br0" timeOffset="79">32630 14957 8311,'-26'6'0,"-2"-1"117,2 4 212,4-4 0,26-6-142,9-3 0,9 1 0,10-6 0,6 0 175,7-3 0,5-1-533,1 1 151,0-7 0,0 5 0,0-4 0,3 1 0,2-2-194,4-1 1,4 3 0,-11-2-1,-3 0-110,-6 4 1,-7 0 109,-7 3 0,-11 5-121,-10 2 1,-8 4 0,-1 1 0,-7 0 334,-4 0 0,-47 17 0,23-6 0,0-1 0</inkml:trace>
  <inkml:trace contextRef="#ctx0" brushRef="#br1" timeOffset="80">33369 12751 9193,'-12'4'-36,"-1"1"1,0-3 0,0 0 0,2-4 0,1 0-137,2-3 1,-1-3-1,-4 4 1,1-1 82,-1 0 60,0 3 0,-1-5 0,-3 4 0,-3-1 0,-3 1 0,-1 2 1,-4 1 185,-3 0 0,-7 0-159,-5 0 1,-5 0 1,-3 1 0,-10 3 0,-7 6 0,30-3 0,-1 1 0,-2 0-1,-1 2 1,-2 0 0,0 1-5,0 2 0,-1 1 0,-2-1 0,-1 1 0,-1 3 0,-1 0 1,-2 1-1,0-1 4,-1 2 1,0-1-1,0 1 1,0 1-1,2-1 1,0 0 0,0 0-1,0 1-353,0 2 1,0-1 0,-2-1 0,-1 0 324,1 1 1,0 0 18,3-4 1,0 0-1,-1 2 1,1-1-1,1-2 1,0 1-1,-2 0 1,0 1-1,-1 0 1,-1-1-5,0 1 0,0 0 0,2 2 0,0-1 0,2-1 0,0-2 1,0 3-1,-1-1-16,0 1 1,0 1 0,-3 0 0,1 1-20,16-8 14</inkml:trace>
  <inkml:trace contextRef="#ctx0" brushRef="#br1" timeOffset="81">28842 14306 5987,'-2'1'3,"-16"10"33,2-1 135,2-2-167,7 1 1,-3 4 1212,6-1-1217,-1-5 1,5 5 0,0-4 0,2 2 653,2-1-648,-3 2 1,11-4 2,-4 6-9,-2 0 1,5-1 0,-4 3 0,2 0-1,-2 4 1,-1 0 1,3 7-2,0 4 1,2 5 4,2-1 11,-6 3 1,6 7 0,-2 3 0,5 2 0,-1 2-7,0 0 0,-1 0 19,3 0 0,-3 4-1126,3 1 1081,3-1 1,-5-4-1,5 0 1,0 1-1,-2 1-104,1-2 1,2 1 106,-4-9 1,1 3 1,-1-3 0,-1 4 4,5-5 0,-4 1 0,5-6 1,0-3 3,2-5 1,0-2 1,-2-1 1,-3-5 5,-2 0-5,3-5 0,3-2 0,1-5 0,3-1 0,0-1 42,0-3 0,-2-2-42,1-2 0,5 0 176,3 0-152,3 0 0,3-6 1,3-4-1,8-4 1,6-4 98,1-2 0,6 3-59,0-4 0,2-5-448,-28 11 1,1 0 375,0 0 0,1 0 1,2 2-1,0 1 1,-2 0-1,0 0 1,0 0-1,0 1 1,-1 1-1,1 0 29,0 1 0,1 0 1,2-1-1,0 0-160,0 4 0,-1-1 1,0-1-1,-1 1 152,-1 2 1,0 1-23,2-1 0,0-1 0,-2-2 1,1-1-1,2 0 0,0 1 1,0 0-1,0 0 0,-1 1 0,0-1-4,0-1 0,0 1 1,-1 0-1,0 0 21,1-2 0,1-1 0,2 1 0,1-1 8,-4-2 0,1 0-13,2 3 1,0 0 0,-3-3 0,0-2-1,2 2 1,1 1 0,0-2 0,1-1-1,-1 0 1,0 0 45,0 1 0,0-1 1,1 0-1,0 0-39,-4 2 0,1 0 0,1-1 1,0-1-708,0 0 1,1 0 700,0 0 0,-1 0 0,-4 2 0,-2 1 0,-1 0 1,-2 0-1,32-11 0,-3 2-3,-1-2 0,0 3-117,-4-1 0,-4 1 137,-8-1-24,-3 2 0,-6 5 1,-1-1-1,-3-2 0,-4 1 699,-3 2 0,-7 3-963,-3 2 1,-5-2 290,-3 2 1,-3-2-233,-6-2 0,0 0 1,-2 1-1,-2-1 628,-5 0 1,-2-1-421,-2-3 0,-22-37 0,14 20 0,1 0 0</inkml:trace>
  <inkml:trace contextRef="#ctx0" brushRef="#br0" timeOffset="82">33446 12738 8315,'-9'-11'-256,"2"1"1,0 2-61,0-2 0,4 3 1,-2-1 244,-1 3 1,3 0 302,-5 5-149,5 6 0,-3 1 0,6 6 0,0 1 0,0 3 309,0 4-338,0 9 1,2 3 0,0 6 0,4 4 0,0 5-1,1 6 1,0 7-8,3 5 1,-6-26 0,-1 1-1,1 3 1,0 1 0,1 1-1,-1 1-45,-1 0 1,1 0-1,2 1 1,-1 1-1,0 2 1,-1 1-1,1 0 1,0 0-31,-1-1 1,0 0-1,2-4 1,1-1 0,-2-6-1,1 0 1,2-3 0,0-1 71,7 32 1,1-4 0,-2-6 0,0-6 47,-2-3 1,-4-8 0,2 3 0,-3-2-23,-1 1 0,2-2 31,-3-7-65,5-3 0,-8-1 0,5-1 0,1-2 0,-3-4 8,1-6 0,-2-7-272,-4-2-16,0-5 10,0 3 0,0-7 0,0-4-617,0-3 0,-4-4 851,0 0 0,-23-41 0,-2-9 0</inkml:trace>
  <inkml:trace contextRef="#ctx0" brushRef="#br0" timeOffset="83">29863 7306 8197,'-2'-17'53,"-2"0"0,1-1 121,-5 1 1,4 3-1,-5-5 1,-1 2 125,-1 0 0,-2 2 0,0 6-286,1 5-42,5 3 0,-5 6 0,5 5 0,-1 6 0,1 6-172,1 7 1,-3-2 0,5 4 0,1-1 11,2-1 0,1 5 4,0-4 107,0-6 1,4-1-1,2-6 1,1 0 0,3-2 34,1-2 65,8 3 1,-1-15-1,5 3 1,-2-2 0,0-2 183,-1 0-147,4 0 0,-10 4 0,3 2 0,-3 1 0,-1 3 46,0 1 1,-6 2-40,-3 0-73,-2 5 0,-4-2 0,-2 5 0,-5 2 0,-3-1-142,-5-1 0,1 2-474,-5-6 421,0 6 1,-1-13 0,3 1 0,0-4 0,5-5-326,4-5 1,0-16 525,6-10 0,0-10 0,4-7 0,0-13 0,2 24 0,1-2 0,1-2 0,1-1 0,0-1 0,1 1 0,0 1 0,1 0 0,-1 2 0,1 0 0,10-31-173,0 9 1,2 1 793,-6 11-318,3 12 1,-15 23-1,5 12 234,0 7 0,-5 10 15,3 5-427,3 2 1,-1 3-1,4 2 1,-3 5 0,0 5 75,0 3 0,-3-1-319,5 6 1,-6-2-37,1 2 97,3-3 1,-4-7 0,4-4 0,-1-7 0,-2-6-39,2-6 331,-5-4 1,6-21-220,-3-6 38,-2-6 1,8-8 0,-5-4-1,1-5 1,1-4-37,0-1 1,-3 4 26,5-2 1,-2 9 0,3 6 99,-2 5-172,1 5 1,4 18-256,-1 8 246,1 9 1,0 13 0,0 1 0,-1 0 0,1 2-158,0 0 0,4-4-44,0 5 1,1-7 0,-2 0 0,1-7-100,-2-6 0,1 0-104,1-9 1,-1-3-92,5-6 530,-6-9 0,10-6 0,-6-47 0,-6 29 0,0-1 0</inkml:trace>
  <inkml:trace contextRef="#ctx0" brushRef="#br0" timeOffset="84">30564 7128 7812,'0'13'-741,"0"-5"433,0 1 110,0-1 1,0 5 1211,0 0-287,0-1-485,0-5 1,0-2-173,0-10 1,0-3-1,0-8 1,0-2 81,0-2 1,0-1 30,0-5-181,-6 1 1,5-1-1,-5 2 1,2 3-1,0 4 114,1 3 1,-3 1-92,2 0 1,-6 6 0,3 6-137,0 8 1,-3 4-4,6 15 1,0-2-213,4 10 190,0 0 0,1 4 1,3-1-1,5-3 0,2-4-301,2-3 1,5-8 255,4-2 87,2-8 0,-2-3 0,2-9 0,3-6 1,0-8 113,0-5 1,2-10 179,-4-2-154,-2-2 0,-11-7 0,1 1 0,-1-1 0,-4 2 74,-4 3 1,-2 2-61,-2 11 1,-6 5 0,-2 3 0,-4 4 159,-1 5 0,1 3-35,-1 10 0,0 3-180,0 9 7,1 3 0,-1 7 0,2 1 0,1 3 0,3 1-41,1-1 0,2-1-226,4-5 178,0 1 1,0-2 0,1-2 0,3-2 0,5-3-3,2-6 0,2-3 10,0-8 113,5-6 1,-4-1 0,3-7-1,-3-3 1,-1-6 227,0-5 1,0 1-207,-1-3 1,-3-1 0,-2 2-1,-1 4 106,-3 2 0,-2 8 280,-1-2-376,0 3-52,0 6 1,0 6 0,0 9-1,0 7 1,0 4-276,0 5 0,0 1-212,0 2 335,6-1 1,-4 1 0,7-1-1,-1-1 1,1-3-332,-1-4 0,1-4-127,4-4 278,5-4 308,-4-5 0,27-56 0,-20 20 0,-1 1 0</inkml:trace>
  <inkml:trace contextRef="#ctx0" brushRef="#br0" timeOffset="85">31036 6720 8101,'-9'0'-263,"1"0"0,4-2-99,-5-2 293,6 3 67,-2-5 0,6 10 1,2 2-1,3 1 1,1 3 110,3 1 1,1 2 0,2 1-1,-1 2 22,1 1 1,-1 4-97,-4-4 1,3 0 0,-4-4 0,2 0 475,-1-1 321,-5 1-561,3-6 0,-6-3 0,0-8 33,0-4 0,-1-9-107,-4-5 0,4-2-366,-3-1 71,2-1 0,2 2 0,0 2 1,0 2-1,0 1-727,0 4 1,6 1-121,2 1 495,4 0 450,6 6 0,14-2 0,7 1 0,6 1 0,-1 0 0</inkml:trace>
  <inkml:trace contextRef="#ctx0" brushRef="#br0" timeOffset="86">31661 6069 8101,'0'-38'141,"0"1"-36,0 3 1,0-1 0,0 7 0,0 4 509,0 5 948,0 5-807,-6 1-632,-1 6 0,0 3-166,3 8 0,2 5 0,2 8 0,0 4-181,0 3 1,0 11 12,0 4 0,2 2 24,2-3 118,3 6 0,6 1 0,-1 6 0,1-1 0,1-2-16,3-1 1,-1 0 69,5 4 0,1 4-35,3 0 0,-4 0 1,-1-5-1,-1-3-207,-4-5 0,-5 1 217,-1-5 0,-7-3-222,3-9 1,-4-2 260,-1-3 0,-40-42 0,-9-16 0</inkml:trace>
  <inkml:trace contextRef="#ctx0" brushRef="#br0" timeOffset="87">31724 6478 8101,'0'-15'-234,"0"-2"0,2 2-400,2-6 0,3 4 581,6-5 97,0 1 0,5-3 1,2 1-1,1 5 0,1 2 889,0 5-822,-3 7 1,0-2 0,-3 6 0,1 3 0,-1 4 92,-2 6 1,-6 6-166,1-2-104,-1 6 0,4-9 1,-2 3-1,-3-2 1,-2-3-148,-2 1 703,4-6-249,-5-1-150,3-12 0,0-1 0,-1-7 0,-1-3 0,-3-4 341,-5-4 0,3 4-310,-7 0 0,-4 0-222,-4-5 71,0 6 1,5 3 0,-3 7 0,0 3 0,-2 2-891,1 2 0,2 3 509,1 4 0,1 7 409,-1 6 0,6 46 0,1 6 0</inkml:trace>
  <inkml:trace contextRef="#ctx0" brushRef="#br0" timeOffset="88">32158 6057 6954,'1'12'118,"4"1"0,-2 0 118,5 0 1,-5 4-93,1 0 1,2 0 0,-2-5 0,-1 1 310,-2 0 52,5 0-361,-5-6 1,5-3-1,-6-10 1,0-6 181,0-8-250,0-4 0,0-3 0,0-2 0,0-2 0,0 0 0,0 0 1,0 3-137,0 1 0,0 3 0,0 2 0,1 5-1847,4 3 1513,2 7-747,6 1 1139,-1 6 0,24 29 0,5 6 0</inkml:trace>
  <inkml:trace contextRef="#ctx0" brushRef="#br0" timeOffset="89">32490 5725 8134,'-13'0'-199,"0"0"1,5 6 254,-1 2 0,6 5 58,-1 4 0,3 3 0,1 7 0,0 1-2,0 2 0,1 0 32,3-5-135,-2 1 1,9-6-1,-3-3 1,4-3 0,1-3-1,-1-2 1,1-7 33,0-4 1,1-7-1,2-8 1,1-4 58,-2-3 0,-1-7 0,-1-3 0,-2-5-12,-2-3 1,1 2 0,-6-2 0,0 3 70,2 5 0,-5 5 419,4 7-380,-4 4 1,-2 8-1,-2 6-176,-1 8 1,-1 12 0,5 5 0,0 3-188,0 1 0,0 5 115,0 0 1,0 4-716,0-4 479,0-6 0,2-2 1,2-5-1,4-1 0,5-3 284,4-5 0,15-29 0,7-14 0,6-4 0,-1 0 0</inkml:trace>
  <inkml:trace contextRef="#ctx0" brushRef="#br0" timeOffset="90">31457 7765 8134,'0'-12'24,"1"-1"0,3 0 0,5-1 0,4-3-250,4-4 0,2-3 1,7-2-1,-1 1 66,1-1 0,-1 5 1,1 1-1,-1 2-312,1 2 1,-6 3 471,-3 5 0,-20 47 0,-6 18 0</inkml:trace>
  <inkml:trace contextRef="#ctx0" brushRef="#br0" timeOffset="91">31610 7931 8111,'0'-7'35,"0"-4"0,0 8-9,0-6 0,1 1 0,5-5-62,7 0 1,1 1 0,7-3 0,2 0-376,1-2 0,6-6 0,1 1 411,1-7 0,3-12 0,4-7 0,5-7 0,0 1 0</inkml:trace>
  <inkml:trace contextRef="#ctx0" brushRef="#br0" timeOffset="92">32082 7077 8111,'-5'-17'0,"1"0"0,1 1 40,2 2 0,1 6 156,0-1 1,0 9-1,0 3 1,1 10 207,3 5 0,4 3-259,4 5-98,1 5 0,-2 2 0,1 5 0,-1 0 1,3 0-1,0 2 0,2 0-165,1-2 85,-3 3 0,5-14 0,-7 1 0,2-5 1,2-7-1,1-8 381,-1-8 0,-6-11-193,-2-11 1,-1-9-1,2-7 1,-4-10 147,1-10 0,-3-3-326,1 25 1,0 0 0,-2-2-1,-1-1-53,1-1 1,0-1 0,1 1 0,0 1 0,1-30-1,1 9-144,0 12-291,-3 12-323,9 17 640,-10 19 0,9 14 194,-5 11 0,4 29 0,-1 7 0</inkml:trace>
  <inkml:trace contextRef="#ctx0" brushRef="#br0" timeOffset="93">30092 9512 8111,'0'-13'1,"0"1"1,0-1-1,-1 0 1,-2 0 337,-1 1-163,0-1 1,4 0-1,0 0 1,-2 2 0,-1 1-1,-2 3-141,-2 1 0,0 4 1,-3 6-1,1 6-299,-1 5 1,-1 11 117,-2 8 0,0 3 0,1 1 0,0 0-20,4 1 0,-2-1-79,6 0 219,-1-5 0,7-4 0,2-7 0,6-5 0,4-5 0,5-3 0,2-6 88,6-6 1,-2 0 105,5-5-120,3-1 0,-8-4 1,2 2-1,-4 1 1,-2 3 231,-1 1-235,-2 2 1,-5 5-1,-2 5 1,-2 5-91,-5 5 1,-4 2 0,-4-1 0,-5 3-85,-2 0 1,-2 3-176,0-6 1,-4 4 37,0-4 1,0-6-1,5-6 1,-1-4 265,0-1 0,7-36 0,5-19 0,-2-1 0,0-1 0</inkml:trace>
  <inkml:trace contextRef="#ctx0" brushRef="#br0" timeOffset="94">30245 9155 8111,'-7'2'-208,"3"2"0,3 3-308,1 6 0,0 5 790,0 3-177,0 9 0,4 8 0,2 11 0,-1 4 0,2 5 2,0 1 1,-2-4-64,3-8 0,-1-6 0,3-10 266,-1-6-213,-1-13 0,3-8-14,-2-17 0,1-5 0,-4-9 1,-1-3 44,1-4 0,2-3-141,-3-1 1,0 0 128,0-1-88,-4 7 0,9 1 0,-6 7 0,0 1 0,2 5 61,3 3 1,-2 7-62,1 12 0,1 5-10,3 8-15,1 8 1,0 2-1,0 4 1,-1-1-1,1 0-129,0-2 1,0-1 25,-1-1 0,0-7-273,-4-2 267,4-8 0,-5 1 0,5-7 0,0-5 0,-2-6-320,-2-8 1,1-5 206,3-9 227,1-3 0,-3-15 0,-1-10 0,1-3 0,-1-1 0</inkml:trace>
  <inkml:trace contextRef="#ctx0" brushRef="#br0" timeOffset="95">30730 9283 8111,'0'12'-51,"0"1"80,0 0 0,0-5-81,0 1 0,0-1 335,0 5 40,0 0-90,0-6-182,6-1 1,-5-12-1,5-2 1,-2-5 0,2-3 12,1-1 0,-4-5-179,1 0 1,-3-6-127,-1-2 207,0 6 1,0 0-1,0 4 1,0 0-1,0 3 31,0 3 1,-1 3-6,-3 2-7,-4 4 9,-4 10 1,3 10 0,1 9 0,-1 5 0,2 3-111,3-1 1,2 4-105,2-1 0,2-3 62,2-1 0,3-7 92,6-2 0,4-10 0,3 1 0,2-7 28,5-6 0,6-10-104,-3-11 1,4-7 66,-5-5 0,4-3 0,-6-3 0,-4-1 117,-4-2 0,-3-3 65,-7 3 0,-4 1-39,-5 3-13,0 7 1,-1 6 0,-3 9 0,-6 5 0,-5 3 418,-2 5 1,-1 8-252,1 5 1,-1 3 63,-4 5-247,4 3 1,4 10 0,0 0 0,-1-1-1,4 1-91,0 0 1,5 0 78,2-5 0,-2 4-58,2-4 1,1 3 0,7-8 0,5-1-9,2-7 1,2-5-55,0-7 0,5 0-343,3 0 455,-2-11 0,3 0 1,-3-13-1,-1-5 1,1 0 134,-4-3 0,-1-2-145,-1 5 0,-4-5 141,-1 4-2,1 0 1,-2 10-57,-3 3 0,-3 10-245,-1 7 0,0 6 57,0 7 1,2 4 0,1 0-1,2 0-306,2 1 1,2-4 192,4 3 0,-1-4-271,1-4 1,0 0 478,0-4 0,16-12 0,5-8 0</inkml:trace>
  <inkml:trace contextRef="#ctx0" brushRef="#br0" timeOffset="96">31253 8824 8111,'-13'-13'-321,"0"2"-751,0 2 1337,6-2 0,3 9-89,8-2 0,3 3-83,6 1 1,0 5-1,1 4 1,2 4 371,1 4 0,0-3-342,-5 3 1,5 3-95,0 1 0,-1-1 0,-6 0 0,-2-1 37,2 1 1,-4-4-62,-2 1 0,2-7 383,-2-2-248,0-5 0,-5 1 1,-3-8-1,-3-6 58,0-5 1,-3-7-303,5-7 0,-3 0 212,4-5-428,-1 0 0,5 2 0,0 2 0,2 4 0,2 4-1670,5 0 1990,2 7 0,47 2 0,11 7 0</inkml:trace>
  <inkml:trace contextRef="#ctx0" brushRef="#br0" timeOffset="97">31992 8492 5771,'0'-8'-2,"0"-1"0,12 1 0,2-5 0</inkml:trace>
  <inkml:trace contextRef="#ctx0" brushRef="#br0" timeOffset="98">32005 8454 6696,'7'0'-173,"-1"0"1,-5-4-238,3-1 330,-2 1-43,4-2 123,-6 5 0,0-27 0,0-1 0</inkml:trace>
  <inkml:trace contextRef="#ctx0" brushRef="#br0" timeOffset="99">32018 8390 7829,'0'-7'892,"0"1"-864,0 6 0,0 6 0,0 4 1,0 4-57,0 3 1,0 7-1,1 0 1,2 5 59,1-1 0,6 3 0,-3-1 0,2-3-50,-1-4 0,1-1 1,4-6-1,-1-5 32,1-5 0,0-5 0,1-2 0,2-3-11,1-5 1,-5-8 25,-3-4-31,-1-3 0,-1-6 0,-2-1 0,-4 0 0,-2-1 0,-4 4 0,-3 3-48,-3 3 12,-2-2 1,-4 10 0,-2-2 0,1 7 0,-2 4 0,2 4 0,-2 1-776,0 0 672,4 6 1,-2 1-1,7 5 1,2 1-1,5 0 141,3 0 0,35 5 0,8 2 0</inkml:trace>
  <inkml:trace contextRef="#ctx0" brushRef="#br0" timeOffset="100">32349 8237 7776,'0'9'-1077,"0"-1"1344,0-5 0,0 8 1,0-1 180,0 6 0,0-5-347,0 6-46,0-6 1,-4 4-1,0-7 1,1 2 569,2 1-470,1 2 0,0-7-25,0-6-125,0-6 0,0-12 0,0-4 0,0-3 0,1-3 183,3-2-128,3-6 1,2 10-1,-1-4 1,2 3 0,2 3 190,0 3-276,1 2 0,1 12 1,2 3-1,2 2 1,1 4-747,-1 2 520,5 9 0,-8 2 0,5 7 0,-1 0 251,-4 2 0,-18 30 0,-5 7 0</inkml:trace>
  <inkml:trace contextRef="#ctx0" brushRef="#br0" timeOffset="101">30067 10456 8200,'-19'0'-57,"1"0"0,-3 0 0,4 0 0,3 1 0,1 3-328,0 5 1,5 4 0,1 4 0,1 4 498,3 3 1,3 3 0,4 3 0,5 2 41,2 1 1,2-2-39,0-5 0,5-2 0,2-3 0,1-4-26,0-3 1,-5-7 119,1-3-199,-3-2 0,3-4 1,0-2-1,-3-4 1,-2-5-1,-5-4 1,-2-4 267,-2-3-270,-1-2 1,-4 1 0,-2-1 0,-5 1 0,-2-1 0,-3 1 0,-2 0-43,-1 4 0,-5 3 0,2 6 0,-1 3-309,-1 0 1,3 6-484,-3-1 604,4 8 0,5 3 0,2 7 219,2 3 0,26 15 0,12 7 0</inkml:trace>
  <inkml:trace contextRef="#ctx0" brushRef="#br0" timeOffset="102">30194 10481 8200,'13'0'-1846,"-4"0"1794,-1 0 0,-1 6 0,3 1 0,-1 2 112,1-1 0,-3 2-197,1 7 288,-5-3 1,7 5-1,-6-7 1,0 0 0,1-2 708,-1-2-778,0-5 1,-8-3 0,-2-10 0,1-4-35,-1-3 0,-3-6-18,5 2 0,-2-3-14,2-2 42,3 1 0,-5 1 1,6 2-1,0 5-53,0 3 0,6 7-14,2 3 1,4 3 0,0 2 0,1 3-17,0 5 1,4 3-78,0 5 0,4-2 0,-4 3 1,-1-1-293,-2 0 0,3-1 37,0-8 1,0 2-4,-4-6 360,-1 1 0,-5-28 0,-1-5 0</inkml:trace>
  <inkml:trace contextRef="#ctx0" brushRef="#br0" timeOffset="103">30679 10328 5770,'8'-1'813,"1"-3"0,-2-3-785,2-6 0,0 0 67,-4 0-132,-1 1 1,0-1-1,0-1 1,-1-2 0,-1-2 23,-2-2 0,0 4 7,0-1 1,0-1 0,0 1 35,0 1-31,-6 8 231,-1 2-184,-6 6 1,0 6 0,1 4 0,0 4 0,2 4 106,2 2 1,4 0-97,-5 1 0,6 3 1,-1-3-1,3 2 26,1-2 0,1 2-208,3-6 1,-1 0 70,6-4-71,-1-6 0,6 3 0,2-6 0,2-1 0,1-3-451,-1-4 1,5-5 575,-2-8 0,15-37 0,-17 20 0,1 0 0</inkml:trace>
  <inkml:trace contextRef="#ctx0" brushRef="#br0" timeOffset="104">31151 9704 8145,'0'-26'0,"0"1"0,0-1 0,0 1 223,0-1 1,-5 6-1,1 3 1,0 4 248,-2 5 0,3 2-287,-5 6 1,5 2 0,-1 2-99,2 4 1,2 9-1,0 5 1,0 3-101,0 5 1,2-2 0,2 8 0,5 2-21,2 3 1,2 7 108,-1-1-163,7 3 1,-5 1-1,4 1 1,1 3-1,1 5 1,1 2-1,-1 0-333,-2-2 86,-1-9 0,-4-4 0,0-9 0,-2-7-1601,-2-7 1935,-4-11 0,-27-53 0,-7-16 0</inkml:trace>
  <inkml:trace contextRef="#ctx0" brushRef="#br0" timeOffset="105">31214 10265 8145,'-7'-6'-740,"-4"4"428,10-9 1,-5 4 110,6-6 0,6-1 1,4-1-1,5-5 272,6-4 0,5 1 71,4-7 0,2-1 1,6 0-1,1-2-85,-1-2 1,-1 2-97,-3-1 1,-3 6 72,-6-2 0,-6 3 0,-5 3 0,-5 3 39,-4 4-73,-1 3 0,-9 7 212,-4 2-113,-2 4 1,-3 7 0,-2 2 0,-2 4-1,-1 2 310,1 3 1,-3 3-174,4 5 0,0 1-137,4-1 1,0 1-1,0-1 1,2 1-65,3-1 1,1-4-13,2 1 1,4-7-242,-3 2 1,4-3 0,4-2-97,4-4 0,8-2 235,1-6 1,1-7 41,-1-6 1,-1-3 0,4-8 0,-2-3 4,-2 0 0,2 1 99,-1 0-53,-5 1 0,-1 3 1,-4 2-1,1 2 129,1 2-125,-1 8-125,0 2 0,3 11 1,-4 0-1,1 4 1,1 2-329,1 0 1,0 5 434,-2-8 0,21-13 0,-1-4 0</inkml:trace>
  <inkml:trace contextRef="#ctx0" brushRef="#br0" timeOffset="106">31814 9563 8145,'-9'-4'115,"1"0"92,5 0 1,-7 5-100,6 3 0,0 3 174,4 6-241,0 5 1,0 2 0,0 6-1,0-1 1,0 1 41,0-1 0,1 1 0,3-2 1,3-3-135,0-4 1,5 0-110,-4-4 0,5 1 0,3-10 0,1-1 26,-2-1 0,1-10 72,1-4 0,-3-4 11,3-9 1,-3 1 0,-1-10 0,-2 0-40,-2 1 0,1-4 31,-6 3 0,0-1-34,-4 1 137,0-3 0,0 10 0,0-1 1,-1 5 169,-4 6 0,-2 4-49,-5 5 1,3 3 10,1 10 0,3-1 0,-2 7 1,0 5-19,0 2 1,4 3-61,-1 5 0,3-1 1,1 1-85,0 0 0,4-1 0,1 1 0,3-2 0,1-2-289,3 0 1,1-7-80,-1 2 1,1-4-551,0-5 662,5 4 0,-2-11 0,5 2 0,2-6 242,1-5 0,-3-19 0,0-9 0,3-2 0,-1 0 0</inkml:trace>
  <inkml:trace contextRef="#ctx0" brushRef="#br0" timeOffset="107">32362 9232 8145,'-6'-7'0,"5"0"0,-3 2-365,2 4 1,2-6-1,2 3 402,2-5 1,3-1 0,6 0 0,0 3-474,-1 1 0,4 1 436,-3 1 0,14 8 0,-6-3 0</inkml:trace>
  <inkml:trace contextRef="#ctx0" brushRef="#br0" timeOffset="108">32400 9359 8147,'-12'0'-460,"-1"0"451,6 0 558,1 0-577,6 0 1,6 0 0,2 0 0,5-1 0,3-2 27,1-1 0,34-29 0,4-2 0</inkml:trace>
  <inkml:trace contextRef="#ctx0" brushRef="#br0" timeOffset="110">32936 8977 8184,'0'12'0,"-4"5"-60,-1 0 317,-5 0 1,9-4 602,-3 0-502,2-6-206,8-1 0,1-8 0,7-2 1,3-4-1,5-5 315,2-4-469,7-3 0,-3-6 0,6 1 1,2-2-1,0-1-433,3-2 1,-3 0 153,-2 5 0,-2-1 0,-7 2 0,-1 3-1775,-3 4 2056,-2 8 0,-40 43 0,-9 16 0</inkml:trace>
  <inkml:trace contextRef="#ctx0" brushRef="#br0" timeOffset="111">33089 9321 8184,'-13'0'-906,"0"0"467,6 0 539,-4-6 1,10-1-1,-4-6 1,4 1 331,1-1 1,1 0-183,4 0 1,2 1 0,5-1 0,1 0 17,0 0 0,0 5-561,-1-1 249,1 7 1,0-3-1,0 10 1,-2 5 0,-1 5-103,-2 6 68,-5 9 0,3-2 0,-6 6 0,0 0 0,0 0 166,0 0 0,-2-2 0,0-1 0,-3-7 962,3-4-605,-6-9 1,8-5-199,0-6 0,6-6 0,7-4 1,1-7 116,3-8 1,3-2-352,5-7 0,1 4 377,-1-4-544,1 6 1,-1-5 0,-1 5-1,-1-1 1,-3 5-321,-2 6 0,-1 4-310,-4 1 392,0 0-292,-6 6 1,-1 3 0,-6 8 683,0 5 0,-29 42 0,-6 11 0</inkml:trace>
  <inkml:trace contextRef="#ctx0" brushRef="#br0" timeOffset="112">29850 11795 8438,'-11'12'-1419,"1"0"1646,1-4 182,7-2 0,-4-7 0,6-4 0,0-3-131,0-4 1,0-2-98,0-3-128,6-3 1,2-6 0,8-3-1,2-2 1,2-2 228,3-2-292,6-2 1,0-5 0,3 1 0,-1 2 0,-2 7 0,-2 5 0,-3 7-290,-3 4 0,-3 9 0,-5 4 0,-2 8-61,-2 7 0,-3 7 0,-6 8 0,0 1 46,0 2 0,0 0-296,0-5 610,-6 6 0,3-8 0,-4 1 0,0-4 0,1-5 0,1 0 0,-5-8 0,1-3 0,-1-8 0,2-5 0,-2-2-44,6-2 1,-5-1 0,3-2 0,1-1 165,-1 2 0,0 1 250,2 1 1,3 0 419,-3 0 151,2 6-648,-4-4 1,5 17-167,-3 2 1,2 11 136,2 10-206,0 4 1,0 9 0,0 4 0,0 2-1,2 4-97,2 1 1,2 2-99,2-4 0,4 0-22,-4-13 122,3-2 1,2-11 0,0-2 0,0-5 0,1-6-40,3-5 0,-3-4-61,3-8 0,1-2-340,-1-6 252,6-5 1,-7 2-1,5-5 223,2-1 0,-6-8 0,1-4 0,2-4 0,0 1 0</inkml:trace>
  <inkml:trace contextRef="#ctx0" brushRef="#br0" timeOffset="113">30500 11705 8313,'-12'-7'175,"-1"0"1,2 3-41,2-4 1,9 0 0,9 0 0,2-1 0,2 1 0,1 1-29,3 1 0,-3-4-370,3 2 1,1-2-55,-1 1 34,6-2 1,-9 8-1,3-4 1,-3 0 0,-1 1 282,0 1 0,0 6 0,-1 6 0</inkml:trace>
  <inkml:trace contextRef="#ctx0" brushRef="#br0" timeOffset="114">30539 11833 8249,'-13'4'-302,"0"0"198,6 1 0,3-5 109,8 0 0,3 0 209,6 0-270,0 0 0,5-5 1,2 0-1,1-2 56,0-3 0,13-15 0,5-7 0,5-3 0,1 1 0</inkml:trace>
  <inkml:trace contextRef="#ctx0" brushRef="#br0" timeOffset="115">31291 10736 8249,'0'-12'-142,"0"-1"1,-1 0 0,-2 0 0,-2 1 0,3-1 633,0 0 1,2 0 0,0 1-136,0-1 0,0 7 0,2 6 335,2 7-695,-3 5 0,11 6 0,-4 3 0,3 5 0,2 2-449,0 2 358,5 5 0,-3-2 0,3 4 0,-1-2 1,1-2-1,1-1 0,-1-2-84,-2-3 1,2 0 0,-1-10 0,-3-2 80,-4 0 1,2-8 124,-4-3 1,-2-10 221,-2-6-199,-3-1 0,-1-11 0,0 1 0,2-5 0,1-5 0,1-1 0,-1 0 18,-2-1 1,-1-6-87,0-2 0,-1 1 0,-2 3 0,-1 3-73,1 2 1,1 2-374,2 7-103,-5-1 96,3 6 1,-3 9-137,5 11 0,0 6 606,0 7 0,-12 33 0,-2 10 0</inkml:trace>
  <inkml:trace contextRef="#ctx0" brushRef="#br0" timeOffset="116">31367 11348 8282,'-8'5'-2212,"-1"-1"2268,7 6 0,-3-9 1,10 3-1,3-2 399,3-2 1,8-3 0,4-4 0,5-7-133,6-5 1,3-2-256,1-4 1,6-5 0,1 0 0,1 2-154,-4 1 0,-4 1-88,-4 1 0,0 5 0,-8 4-893,-6 7 314,-5 3 504,-8 12 248,-1-5 0,-29 33 0,-5 1 0</inkml:trace>
  <inkml:trace contextRef="#ctx0" brushRef="#br0" timeOffset="117">31559 11744 7847,'-7'-6'-619,"1"5"1,5-9 1093,-4 5 0,4-4-266,-3 0 0,4 1 0,2-4 0,4-2 96,1 0 1,2 0-156,3 1-174,1 0 1,0 0 0,0 2 0,1 3 0,1 3-259,2 4 204,0 1 1,-5 1-1,-2 5 1,-2 7-1,1 7-623,-2 4 685,-2 7 0,-5 3 1,-1 7-1,-2 3 1,-2 0 110,-3 0 0,0-6 1,-5-5-1,2-4 562,2-5 9,-2-4-469,4-13 1,1-4-1,5-10 1,5-7 62,3-5 1,6 2-75,4-4 0,4 0-361,-4-5 29,6 1 1,-5 4 0,4 1-1,-4 1 1,-1 4-297,0 1 1,6-2 348,-2 3 0,-3-2 93,-1 6 0,15-25 0,2-7 0</inkml:trace>
  <inkml:trace contextRef="#ctx0" brushRef="#br0" timeOffset="118">31941 11004 8384,'-5'7'-1846,"3"0"1832,-2-2 0,1-4 253,-1 3 40,2-2-48,-3-2 1,3 0-242,-2 0 21,3 0 31,-5 0 1,7 0 0,4 0-1,3 0 1,5-2 0,4-3 5,4-8 1,9-1 0,5-9 0,8-4-43,8-6 1,7-5 0,-24 17 0,1-2-1,3-1 1,1-1-16,2-2 0,1 0 1,0 0-1,0 0 0,0 2 1,0 2-1,-1 0 0,0 1-205,-1 0 0,-1 0 0,0-2 0,-1 1 210,-2 2 1,0-1 8,-3 1 1,-2 0-1,21-16 1,-5 2-1,0 2 1,-2 2-22,-3 2 1,-8 8 1,-4-1-1,-9 5-269,-4 1 1,-9 7 127,-8 5-11,-6 8 0,-7 4-373,0 4 707,1 1 0,-35 28 0,19-17 0,1 0 0</inkml:trace>
  <inkml:trace contextRef="#ctx0" brushRef="#br0" timeOffset="119">32592 11132 8384,'-8'-6'53,"-3"0"1,3-4 0,-4 2 57,0-2 1,4 6 0,4 4-196,3 7 0,-3 6 0,-2 4 0,0 5 1,1 7 1,-4 2 86,5 3 1,-5 5 0,4-3 0,-1-1-21,0 2 1,-2 0-417,4 1 501,-1-5 0,1-4 0,0-7 0,0-7 34,-2-5 1,4-7 0,-2-10-1,3-7-119,1-5 0,0-2 0,0-6 0,0-3-37,0-4 1,0-2-1,0-3 1,0 1-22,0 0 0,0 4 1,0 0 109,0 6 0,0 1 0,0 7 126,0 1-137,0 8 0,1 11 0,3 9 0,5 3 0,2 4 129,2 1-119,0 6 1,1-4 0,2 7 0,2-2 0,0-1-44,1-2 0,-1-6-23,-1 2 1,2 0-66,2-4 0,-3 3 0,-5-9 1,0 0-282,0-3-368,-1-2 227,1-2 325,-6 0 193,-1 0 0,-40-34 0,-9-9 0</inkml:trace>
  <inkml:trace contextRef="#ctx0" brushRef="#br0" timeOffset="120">32337 11208 8384,'-13'-6'0,"1"4"292,4-7 1,2-1 0,8-4-499,2 1 1,4-5-38,9 9 1,8-9-328,4 5 358,7-2 1,-4 2-1,7 0 1,-1 0 211,0 1 0,29-7 0,-31 9 0,1 0 0</inkml:trace>
  <inkml:trace contextRef="#ctx0" brushRef="#br0" timeOffset="121">33038 10685 8384,'-7'-12'0,"-5"0"-169,4 4 1,1-4-1,-2 5-951,-1 0 1450,-1 2 1,-2 5 169,1 0-369,-1 5 1,-1 4 0,-2 6-1,-1 4 1,2 1 15,0 2 1,3 2-1,0 2 1,4-1 6,4 1 0,-2-2-254,2-3 1,-1 2-32,5-6 67,6 0 1,-3-4-1,5-2 1,2-3-1,3-3-78,4-4 0,-3-7 104,3-2 1,-1-5-28,1-4 38,-3 3 0,4-10 0,-5 3 0,0-3 0,-2-2-3,-2 1 0,-4-1 15,-5 1 1,0-2 179,0-3-133,0 3 1,-1-4 0,-3 5-1,-5 2 1,-2 2 161,-2 0 0,0 8 82,1 1 1,3 5-75,1 4-175,5 2 1,-4-2-1,4 8 1,-1 5-1,1 2-184,1 2 0,2 5 44,0 3 1,6 4 116,3 0-65,-4 1 0,7-1 1,-4 1-1,3-1 1,2-1-371,0-3 0,0 2 157,-1-6 0,1 2-350,0-2 325,0-3 1,-1 3 298,1-9 0,0-2 0,0-6 0</inkml:trace>
  <inkml:trace contextRef="#ctx0" brushRef="#br0" timeOffset="122">32898 11183 8384,'-13'5'0,"0"4"0,0-4 351,1 0 99,5-4 1,2-2 0,11-4-233,7-3 1,1-3-206,7-2 0,-4-4 0,4-2 1,2 1-238,1 0 0,6-4 109,0 5-92,-1 0 1,-2 0 0,2 0 0,2 2 206,1 1 0,14 7 0,6 1 0</inkml:trace>
  <inkml:trace contextRef="#ctx0" brushRef="#br0" timeOffset="123">33216 11259 8384,'-19'-7'573,"0"-4"0,8 8-521,2-6 1,5 5 93,8-4-123,-2-1 0,10 1 1,0 1-1,3-1 0,1 3-6,-2-1 0,-1 2 0,0 4 0,-1 0-211,1 0 0,0 6-12,0 2 0,-6 3-74,-3 2 117,-3 6 0,-1 0 0,-1 7 1,-3-1-1,-5 1-245,-2-1 483,-2-5 0,2 4 0,1-4 0,1-1 0,1-5 816,1-4-482,1-8-399,6 4 19,6-6 1,2-6-1,9-2 1,5-3-1,2-2-314,1 0 1,1 0-276,-1 1 0,1-1 156,-1 0-161,1-5 1,-7 4 564,-2-3 0,-2-15 0,-3-2 0</inkml:trace>
  <inkml:trace contextRef="#ctx0" brushRef="#br1" timeOffset="124">33331 10392 8680,'-18'-13'-287,"8"2"0,-2 1 261,5 2 0,5 5 0,6-2 463,4 4 1,8 2 0,1 4 0,0 3-62,1 4 1,2 5-208,6 0 1,-1 5 0,1-1 0,-1 5 5,1 4 0,3 2-381,1 7 107,6 5 1,-10 7 0,4 9-1,-3 7 1,-14-31 0,0 0 0,-1 2-1,0 1 1,-2 0 0,0 0-292,-4-1 0,0 0 0,6 30 1,-8-13-1,-3-4-178,-4-4 0,-5 0-84,-9-9 530,-3 3 1,-5-10 0,-2 5-1,-3-2 125,-4 1 0,-4-18 0,-6-3 0,-4 2 0,1 0 1</inkml:trace>
  <inkml:trace contextRef="#ctx0" brushRef="#br0" timeOffset="125">32783 10711 8538,'-13'0'0,"0"0"0,1 0-182,-1 0 1,0 0 35,0 0 0,6 10 1,3 4-1,3 4 298,1 5 1,0 1 23,0 2 0,0 6 1,0 5-1,0 6 173,0 2 1,1 7-36,3 8-294,9-4 1,3 11 0,5-3-1,1 4 1,-9-33 0,0 1 0,1 0-1,2 0 1,0-2 0,2 0-369,0-2 1,1-2 254,19 27 1,6-6 0,3-3 0,2-5 0,2-9 0,0-7 0,0-8-623,0-6 1,-1-6-76,-4-7 790,-2-5 0,-8-25 0,1-10 0,3-5 0,0-1 0</inkml:trace>
  <inkml:trace contextRef="#ctx0" brushRef="#br1" timeOffset="126">33369 10175 11835,'-12'-12'-165,"0"3"0,4 1 0,2-2 0,2-2 0,0 0 570,1-1 1,1 0-1,2 0 1,2 2 847,2 2-939,-3-8 0,11 13 0,-4-7 1,5 2-1,3 4 178,1-1-548,0 2 1,0 5 0,0 5 0,-2 5 0,-1 6-1,-1 3 1,0 3-123,0 1 0,-2 1 0,-3 1 0,-2-1-41,0 1 1,-5-6 0,3-3 0,-2-3 275,-2-1 558,0-1-490,0-5 0,0-2 0,0-10 0,0-3 0,1-5 0,4-2-157,3-2 1,5-5-1,2 4 1,4-1-490,1 1 0,2-3-829,8 4 1420,3-6 1,6-2 0,5-4-1,4-5 1,-27 19-40</inkml:trace>
  <inkml:trace contextRef="#ctx0" brushRef="#br0" timeOffset="127">29009 13924 8476,'-13'0'-240,"0"2"0,0 0 1,1 4 239,-1 1 0,-17 7 0,-4 6 0</inkml:trace>
  <inkml:trace contextRef="#ctx0" brushRef="#br0" timeOffset="128">28601 14192 8353,'-15'4'-187,"0"0"0,-2-1 0,1 0 1,2 0-455,1 1 1,5 0 837,-1-4-163,6 0 42,-2 0 0,15 0 1,4-1-1,4-2 1,5-3 49,1-1 0,7-1 37,3-5-135,9-5 1,8-2-1,10-7 1,-27 12 0,1-1-1,5-3 1,2 0 0,5-4-1,3 0 1,4-2 0,2 1-15,5-2 0,0 1 0,0-2 0,1 0 1,3 1-1,0 1 0,-3 2 0,-2 2-14,-4 4 0,-1-3 0,5-11 0,-1-3 0,-4 0 0,0 0 0</inkml:trace>
  <inkml:trace contextRef="#ctx0" brushRef="#br0" timeOffset="129">31533 10596 7365,'0'-8'203,"0"-1"1,0-1 201,0-1 1,0 2-48,0 1-259,0-1 0,0 4 19,0 5-66,0 11 0,0 5 0,0 5 1,2 3-1,0 4 18,3 6-77,-1 9 0,0-2 0,2 6 0,1-1 0,1 1 1,1-2-1,-1-1-69,2-3 1,0-8 0,0-6-1,-3-6 52,-1-2 1,0-4 0,-4-5-75,3-1 157,-1-7-48,-4 4 0,-1-6 0,-4 0 67,-3 0-35,2 0 0,-5 0 0,2 0 0,-2-1 4,-2-4 1,0 3 0,1-7 0,-1-1 26,0-1 1,0-8-7,1-2 1,-1-3-8,0-1-74,0-7 1,-4 0 0,0-6 0,2-2 0,2-3-145,5-3 0,-2-4 139,5-1 1,1 2-39,4 2 59,6-3 0,1 12 0,6 0 0,1 6 0,3 6 9,4 0 1,2 6-23,-2 3 0,2 9 17,-6 3 16,5 4 1,-7 1 0,2 1-1,-3 5 1,0 5-29,3 5 0,-3 7-209,3-2 1,-3 7 201,-1 2 0,0 4 1,-2-4-1,-1 0-7,-1 1 1,-2-4 29,1 2 1,-2-2 52,-6-1-48,0-6 0,-4 2 1,-4-5-1,-1 0 1,-6 0-129,1 0 0,-4 0-244,1-4 1,-5 0-268,5 0 321,-5-6 302,8 4 0,-27-49 0,-1-6 0</inkml:trace>
  <inkml:trace contextRef="#ctx0" brushRef="#br0" timeOffset="130">31533 10545 7980,'-7'-13'-26,"-4"5"0,4-1 1,-2-1-65,1-1 0,3 3 0,-2-1 491,2-1-21,-5-1-156,8 4 0,-3 2 45,5 10-207,0 7 0,0 8 1,0 7-1,0 3 0,1 4 1,2 4-1,3 5 24,1 4 0,-3 2 27,4 2-126,-5 6 0,9-5 0,-5 3 0,1-4 1,-1-5-1,0-8 0,-1-7 10,0-4 0,-1-7 4,0-3-70,-4-9 1,5-3 48,-6-10 0,0 3 18,0-7 1,0 1-1,-2-5 1,-1-1-54,-1-3 1,-6 0-73,2-9 0,-4 2 94,0-10-44,-1 0 1,0-8 0,0-2 0,1 0 0,-1-2-6,0 1 0,2 0 93,2-2 1,4-1-67,5 5 0,0 5 92,0 4 1,5 7 0,4 0-1,4 7 101,4 6 1,-2 0-96,6 10 0,-4 0 228,5 4-252,-7 0 0,4 5 1,-7 5-1,3 4 1,0 5-27,2 1 1,-4 1 44,-5 4 0,-3 1-122,3-1 91,-5 1 1,3-1-1,-8 2 1,-2 2 0,-4 0-7,-4 0 1,-2-2-3,-3-2 1,1-1 10,-5-3-161,6 4 0,-4-11 0,6 3 151,1-3 0,16-30 0,4-6 0</inkml:trace>
  <inkml:trace contextRef="#ctx0" brushRef="#br0" timeOffset="131">20006 12623 7882,'-4'-8'-164,"-2"1"1,1 0 0,-2 0 0,1-3 24,0-2 0,-2 4 1,4-1-1,1 0 80,1-3 0,4-2 0,1-2 20,1-1 0,4 0 81,-3 5-9,4-1 1,-6 0 0,4 0-1,0 2 1,-1 1 185,0 2-70,-2-1-117,2 2 1,-5 7 90,3 9-98,-2 8 1,-2 2 0,0 8 0,0 5 0,0 6 97,0 7-105,0 10 0,0 6 1,0-25-1,0 2 0,0 4 1,0 2-1,0 5 0,0 0-23,0 3 1,0 1-30,0 3 0,0 0 1,0-4-1,1-1 0,0 1 1,1 0-1,1-3 0,0-2 1,0-3-1,-1-1 114,1-3 1,0-1-1,6 25-41,-5-13-13,0-14 0,0 4 1,1-12-1,-3 0 0,1-4 24,2-4 0,-4 2 34,3-6-171,-2 0 1,-1-4 0,2 0-1,3-2-302,1-3 0,-3-2-252,4-6 661,-5-6-20,9-6 0,-8-22 0,-1-9 0,3-5 0,0 0 0</inkml:trace>
  <inkml:trace contextRef="#ctx0" brushRef="#br0" timeOffset="132">20045 12623 7295,'8'0'-309,"1"0"1,0 0 0,4 0 0,4 0 320,5 0 1,7 0-1,7-1 1,6-2-1,9-2 1,7-3-35,5-1 1,6-3 34,-33 6 0,0-1 1,4 3-1,0 0 1,0 0-1,0 1 1,0-1-1,0 1-36,-1-1 0,0 1 1,-1 1-1,0 1 57,0-1 0,1 0 0,1 1 0,0 0 1,1 2-1,1 0 0,-1 0 0,0 0-26,0 1 1,0 1 0,2 1 0,0 2-48,0-2 1,-1 0 42,2 2 0,0-1 0,1 1 0,1 0 0,0-1 0,0 0 0,1-1 0,-1 0 0,2 1 0,-1-1 0,3-1 0,0 1 0,2-1 0,0-1 2,2 2 1,0-2-1,0-1 1,0 0-1,-2 1 1,-1 0-1,2-1 1,0-1-16,2 0 0,1 0 0,2 0 0,0 0 6,0 1 1,-1-2 0,0-1-1,-1 0 1,-3 0 0,-1 0-1,2 0 1,0-1 3,0 1 1,1-1-1,-1 2 1,1-1 3,0-2 1,0-1-1,-1 4 1,0 0-1,-2-2 1,0 0-1,0 1 1,0 0-6,1 0 1,1-1-1,0 1 1,1-1-1,-4 0 1,0 2 0,1 0 0,-1 0-2,-4-1 1,0 0 0,0 0 0,-1 1 0,0 0 0,-1-1 0,0 0 0,1 0-2,-2 0 1,1 1 0,-2 0-1,-1 1-25,30 0 1,-3 0-35,-5 0 45,0 0 1,-12 0 0,-5 0-1,-7 0 1,-6 0 76,-4 0 0,-3 0-68,-2 0 0,-5 0 0,-3 0-70,-3 0 0,-5 0-129,-1 0 89,-5 0 439,3 0-507,-6 0 185,0 0 0,-6 5 0,-1 2 0</inkml:trace>
  <inkml:trace contextRef="#ctx0" brushRef="#br0" timeOffset="133">25298 12419 7834,'-13'-5'0,"0"-4"0,1 4-808,-1 0 1,4 0 807,1 0-53,5 1 0,-3 6 1,8 0-1,1 4 35,1 1 125,0 2-12,2 3 0,-5 3 0,4 0 1,-4 4-1,-1 0 780,0 4-776,0 1 0,0 9 0,-1 5 1,-4 10-1,-3 10 0,-4 12 0,6-31 1,0 1-71,-1 4 0,1 1 0,1 2 0,1 1-21,0 3 0,0 0 1,0 0-1,1-1 0,-2 0 1,1-1-1,2-2 1,0 0-186,1-4 0,1 0 1,0-3-1,1-1 193,3 25 0,2-7-27,3-6 1,2-7 0,-3-10-1,2-6-58,-1-5 0,1-5 22,-6-5-153,0 0-262,-4-6 462,0-2 0,-26-27 0,-16-18 0,0 1 0,-1 0 0</inkml:trace>
  <inkml:trace contextRef="#ctx0" brushRef="#br0" timeOffset="134">20045 13950 7834,'-19'0'-188,"5"-2"1,-4-1 0,1-1-1,0 0-353,1-2 596,2 5 0,8-5 1,6 6 87,7 0 1,0-1-51,2-4-66,-1 4 1,5-5 0,0 6 0,0 0-1,1 0 1,1 0 0,4 0 21,1 0 1,-1-1-1,4-2 1,-2-1-14,2 1 0,1 2 0,3 1 0,3 0 2,4 0 0,3 0 0,1 0 0,2 0 30,2 0 0,8 0-9,5 0-64,6 5 1,-2-3 0,9 3-1,-31-2 1,0-1 0,2 0-1,0 0 1,1 0 0,1 0-1,-1 0 1,0 0-5,1 0 0,1 1 0,-1-1 0,1 0-1,2-2 1,1 0-1,2 0 1,0 0-958,0 0 1,-1 0 971,1 0 1,0 0-1,-2-2 1,1 0 0,0-1-1,0 0 1,1 0 0,1 0-1,-1 0 1,1-1 18,-1 0 1,0 1 0,0 2 0,0-1-59,-2 0 0,-1 0 1,1 1-1,1-1 1,1 1-1,-1-1 0,3 0 1,-1 0 82,0 1 0,0-1 0,2 1 0,-1-1-49,-2 0 1,0 0 0,2 1 0,1 1-839,-1-2 0,0 0 828,1-2 1,0 0-1,1 4 1,-1-1-1,0-1 1,-1 0 0,0 0-1,0 1 1,0 0-1,1-1-6,0 0 1,1 0-1,-1-1 1,0 2-150,-1 1 0,0 0 0,1-2 1,-1-1 160,-2 1 0,0 0 2,-3 0 1,-1 0-1,2 2 1,-2 0 0,-1 0-1,0 0 1,0 0 0,0 0-1,-2 0 1,0 0-4,-1 0 0,0 0 0,-1 0 0,-1 0 305,36 0 1,-35 0 0,1 0-300,34 0 0,-1 0 0,-8 0 0,-2 0 113,-2 0 1,0 0-107,-4 0 1,-2 0 150,-8 0 0,-2 0 1,-6 0-1,-1 0-28,-3 0 1,-4 0 777,-9 0 1,-2 0-920,-6 0 1,-1 4 1015,1 0-1235,-6 1 684,-1-5-1128,-6 0 288,0 0 1,-6-17-1,-1-5 1</inkml:trace>
  <inkml:trace contextRef="#ctx0" brushRef="#br0" timeOffset="135">25477 13822 7834,'-15'-4'69,"-2"0"0,2-5 103,-6 5 1,5 0-1269,-1 4 1096,3 0 0,41 5 0,10 2 0</inkml:trace>
  <inkml:trace contextRef="#ctx0" brushRef="#br0" timeOffset="136">11909 15952 8023,'-8'0'-1607,"-1"0"1389,0 0 0,1 0 166,0 0 38,5 0 0,-3 0-79,1 0 89,3 0 4,-3 0 0,10 11 0,2 3 0</inkml:trace>
  <inkml:trace contextRef="#ctx0" brushRef="#br0" timeOffset="137">599 15518 7876,'-5'-13'-99,"2"0"1,-6 1 0,1-1-1,-1 0 582,1 0-123,5 1 0,-4 5 0,4 4 0,0 7 633,5 9-902,-2 11 0,11 8 1,-3 8-1,4 3 1,1 3 145,-1 4-248,7 7 1,-5-5 0,3 3 0,-3-2 0,-1-4-388,0-2 301,-1-3 0,0-13 0,-2-5 151,-2-8 18,-5-9 1,1-7 0,-8-10 0,-5-9 0,-3-7 0,-4-6 0,-1-4 118,1-3 1,-2-4-101,1-6 0,-1-1 0,2-13 1,-1-2 14,1-4 0,9 30 1,0 0-119,1 1 0,0 0 0,1-1 0,1 0-118,-1 1 0,2 0 0,0-30 0,0 12 0,6 13-118,5 12 0,4 14 209,0 6 1,5 6 36,0-1-138,0 3 1,2 5-1,1 2 1,1-1 0,0 2-593,2 0 1,-3 2 221,1 4 1,-4 5-558,4 3 847,-5 3 1,-2 3 219,-6 3 0,-16 25 0,-1 12 0</inkml:trace>
  <inkml:trace contextRef="#ctx0" brushRef="#br0" timeOffset="138">714 15798 7876,'-13'6'233,"1"3"0,-1 6-93,0 2 0,6-4-140,3-5 211,-3 1 0,5 0 0,-1-2 0,6-2 418,6-2 0,8-1-746,4-2-154,3-6 1,3-1 0,1-6 0,3-1 0,2-2-948,2-1 1,1-5 432,-2 0 785,3-2 0,1-18 0,7-5 0</inkml:trace>
  <inkml:trace contextRef="#ctx0" brushRef="#br0" timeOffset="139">1148 15773 7876,'-7'6'280,"-3"1"-39,5 5 1,1 5 109,4 0 0,0 6 1,0 0-1,0 4 124,0 3 0,2 5-669,2-1 1,1-1 119,4 1 0,1-6 1,-4 2-1,-1-3-778,1-2 406,-2-5 1,-2-3 142,2-9-28,-3-2 1,5-7 0,-6-5-1,0-7 1,0-7 330,0-4 0,-4-7 0,-1-3 0,-5-3 0,2-1 0,-3 5 0,2-3 0,1 3 0,-1 0 0,1 4-256,-1 2 1,2 7 367,-1 3 0,-2 3 95,5 1 169,1 6 0,4 3 1,0 8-1,0 4 1,2 4 798,2 0 1,7 7-953,6 2 0,6 3-95,-2 2-95,3-1 1,2-3 0,-1-3 0,1 0 0,-1-2-145,1 1 1,-1-5 61,1 0 0,-2-6 40,-3-7-415,3 0 1,-10-3-1,2-4 1,-5-7-1,-4-5-156,-1-3 1,-2-8 517,-4-4 0,-4-3-187,0-1 291,-12-1 0,8 3 0,-9 2 0,2 4 0,3 4 502,-1 5 1,0 4-207,0 9 0,5 2 656,-1 6-810,7 0 0,-4 7 0,6 4 0,1 6 0,4 3-7,3 3 0,-1 5-91,2 2 0,1 0-763,7-5 380,-3-5 1,4 4-1,-5-4 1,-2 0 0,-1-5-763,-1-5 0,-1 0 1059,5-5 0,5-47 0,2-14 0</inkml:trace>
  <inkml:trace contextRef="#ctx0" brushRef="#br0" timeOffset="140">1670 14970 7846,'0'-9'3016,"0"1"-2851,0 5 0,2-8 0,3 3 0,7 0-458,3-1 0,8-3 0,-2-5 1,3 1-490,2 2 1,-1-3 288,1 0 0,-1 0 0,-1 4 493,-2 0 0,-32 40 0,-13 10 0</inkml:trace>
  <inkml:trace contextRef="#ctx0" brushRef="#br0" timeOffset="141">1747 15174 7846,'-9'0'933,"1"0"1,4 0-206,-5 0 0,8 0-603,1 0 1,7-5 0,8 0-1,5-2-407,4-3 1,0-3 0,10-3 0,2-2-2092,1-2 2373,1-7 0,-3-3 0,2-6 0,4-5 0,-1 1 0</inkml:trace>
  <inkml:trace contextRef="#ctx0" brushRef="#br0" timeOffset="142">2639 14026 7818,'-5'-18'0,"-1"-1"-27,-2-2 1,-4-2-1,5 6 849,0 2 1,1 3-189,6 8-612,0 11 1,6 10-1,3 7 1,2 5-1,2 3 275,-1 8-261,7 4 1,-4 7 0,5 0 0,-1 0 0,-4-2 0,1 0 0,-1-4-150,2-1 1,-1-3-1,-6-7-679,-2-4 963,1-9 0,-8-14 247,-5-11-403,-6-6 1,-4-9-1,-3-3 1,-4-7-1,-2-6 1,0-6 0,2-7-79,-1-6 0,-3-8 23,12 28 1,1 0 0,1-4 0,2 1 0,0-1 0,1 0 0,1-1 0,0-1-197,0 0 0,1 1 0,-1-32 346,3 7 1,8 17-103,5 13 1,3 13 0,5 7 0,5 5 54,2 4 1,-3 1-30,0 4 0,0 1 55,5 3-148,-1 3 1,-5 12 0,-3 2 0,-3 4 0,-2 4-169,-4 1 0,2 9 61,-6 0 0,-1 2 260,-7-3 1,-3 0 0,-6 0-1,-1 1-242,-3-1 1,-3-4-45,-5 0 0,3-6-40,1 2 0,1-9 0,-1-4-721,4-3 558,9-7 1,3-7 394,10-8 0,7-3 0,20-18 0,7-6 0,6-3 0,-1-1 0</inkml:trace>
  <inkml:trace contextRef="#ctx0" brushRef="#br0" timeOffset="143">3277 13682 7848,'0'-13'0,"0"0"-122,-6 1 0,4 4 396,-7 4 0,1 3 0,-5 2 265,0 3 1,0 5-432,1 8 1,-1-1-1,1 5 1,2 1 60,2 3 0,5-4-213,-1 0 1,2-1 0,2 1-1,0-4-39,0-3 1,0-1-2,0 0 0,6-2 19,3-2 0,6-2 1,4-4-1,-1 1 32,1-1 0,3-2 158,-1-1 0,4 0-14,0 0-22,-5 0 1,4 0-1,-4 0 1,0 2 0,-5 2 252,-5 4 0,0-1-184,-6 2 1,1 5-71,-5 7-69,-6-2 0,-1 5 0,-7-3 0,-3 3 0,-3 2-460,0-1 0,-3-4 239,6 1 0,0-7-732,5 2 397,-1-8 1,1-5 0,4-10 536,4-6 0,2-7 0,13-27 0,7-13 0,-1-3 0,1 0 0</inkml:trace>
  <inkml:trace contextRef="#ctx0" brushRef="#br0" timeOffset="144">3507 13605 7848,'0'-12'908,"5"4"-552,-3-3 1,8 11-103,-6 0 1,6 6-20,-2 7 1,-1 4-1,2 1 1,-1 2 56,-1 2 1,5 3-317,-4 0 0,4 1 37,0-1-143,-5-5 0,5 3 1,-5-5-1,1 0 1,-1 1-1024,-1-4 135,4-6-380,-9-3 958,5-6 0,-6-7 440,0-6 0,-11-32 0,-6-14 0,-1-7 0,0 1 0</inkml:trace>
  <inkml:trace contextRef="#ctx0" brushRef="#br0" timeOffset="145">3570 13261 8144,'-12'0'419,"-1"0"-203,6-6 1,0 5-574,2-3-601,4 2-283,-5 2 1241,12 0 0,1 0 0,0 0 0,10 6 0,-3 1 0</inkml:trace>
  <inkml:trace contextRef="#ctx0" brushRef="#br0" timeOffset="146">12585 17163 6516,'0'-9'-459,"0"1"1073,0-2 0,0-1-477,0-2 1,0 4-256,0 1 126,0 5-601,0-3 593,0 6 0,-5 29 0,-3 6 0</inkml:trace>
  <inkml:trace contextRef="#ctx0" brushRef="#br0" timeOffset="147">12572 17201 7821,'0'13'-1210,"0"-6"1169,0 4 0,0-4 0,0 6 20,0 0 0,-1 0 1,-2-1-1,-1 1-13,1 0 0,2 0 0,1-1 0,0 1 34,0 0 0,5 28 0,2 7 0</inkml:trace>
  <inkml:trace contextRef="#ctx0" brushRef="#br0" timeOffset="148">12585 17494 7821,'0'13'0,"0"0"0,0 0-106,0-1 0,0 1 0,0 0 0,0 0-154,0-1 1,0 1 174,0 0 0,0 0 1,0-1-1,0 1-199,0 0 104,0 0 0,2-2 180,2-3 0,-3 4 0,5-11 0,-6 6 0,0-2 0,0-4 0,0 6 0,0-3 0,0 5 0,-1-2 77,-4 1 1,4 1 53,-3 4-88,2-6 0,-2 8 1,0-2-1,1 1 1,1 0 60,2-1 1,0 0-97,0 0 0,0 1 83,0 3-114,0-3 1,0 4 0,0-5 0,0 0-101,0 0 1,2-6 48,2-3-31,-2 3 89,3-5 0,-3 3 1,0-3-17,3 2 13,-1-3 0,-4 6 108,0-2-118,0-4 0,0 6 29,0-3 0,-6-8 0,-1 3 0</inkml:trace>
  <inkml:trace contextRef="#ctx0" brushRef="#br0" timeOffset="149">12356 17571 7821,'-13'0'-139,"0"0"0,0 0 0,1 0-366,-1 0 0,6-2 0,3-2 505,2-4 0,2 2 0,0-1 0,0 3 0,-17 14 0,-4-2 0</inkml:trace>
  <inkml:trace contextRef="#ctx0" brushRef="#br0" timeOffset="150">11909 17405 7821,'-7'-13'-425,"-3"5"0,5-1 1,-2-1 337,-3-1 1,3 0 194,-2 2 71,6 4 234,-8-1-146,4 5 1,-2-5 265,1 6-537,5 0 14,-3 0 1,8 0 0,2 0-15,5 0 0,2 0 0,2 0 9,-1 0 1,1 1 0,0 2-1,1 3 24,3 1 0,-3 1 9,3 5-5,3 0 0,-4 0 0,5-1 0,0 1 0,0 1-11,1 3 0,-1-1 0,4 4 0,1 0-39,-1-1 1,-3-3 37,-1 1 0,0 1-7,5-1 0,-2 5 0,-2-4 0,-2 0-29,-1 1 1,-2-1 5,-5-1 0,5-3-5,0 3 0,0 2 0,-4-2 0,0-2-54,0 0 0,-1 2 24,1 0 1,0 0 21,0-5 1,-2 1 21,-2 0 1,2 0 0,-3-1 0,2 1-5,-1 0 1,2 0 11,-2-1 1,-2 1 4,1 0 1,-4-5-1,5 0 11,1-3-47,1 5 0,-2-8 24,-1 2-113,-5-3-45,3-1 42,-6 0-79,0 0 170,-6 0 1,3 0-361,-5 0 195,5 0-10,-8 0 0,3-4 0,-4-2 199,-1-1 0,-22-35 0,-7-14 0</inkml:trace>
  <inkml:trace contextRef="#ctx0" brushRef="#br0" timeOffset="151">11986 17354 7825,'-9'0'-925,"2"-1"98,2-4 1047,-5 4 287,8-5-157,-3 6-267,5 0 0,4 2 0,2 1 0,-1 2 0,2 2 217,0 3-252,2 2 1,4 0 0,-1 3 0,3 0 0,0 4 0,2 0 0,0 4 35,2 1 1,0 3-1,6 1 1,-1 4-60,1 0 1,-2-2 0,7 2 0,-4 0-71,0-4 1,2-1 34,-2-2 11,2 1 0,-8-1 0,4-1 0,-3-1 0,-4-3-150,-3-2 129,-1-1 1,0-8-1,0-1 1,-1 1-61,1-2 0,-4-1-122,-1-6 1,-4 0 88,5 0 1,-6-2-7,1-2-118,-3 3 1,-1-6-218,0 2 26,0 4 272,-5-5 156,-2 6 0,0 0 0,-44-23 0,-6-5 0</inkml:trace>
  <inkml:trace contextRef="#ctx0" brushRef="#br0" timeOffset="152">11922 17290 7825,'-8'-8'-68,"-1"-1"1,-1 1 98,-1 1 1,4 3 0,3 8 0,2 6 32,2 5 0,0 1 0,0 5 1,2 2 78,2 1 1,-3 3-149,4 3 48,2-4 0,-6 6 0,5-8 1,-2-3-1,0-3 0,-1-1 215,-2 0-248,-1 0 0,0-17 1,0-7-1,0-8-17,0-5 1,-4-3 0,-1-7-1,-1-4-1,0-2 0,-2-1 0,3 1 0,3 4 49,0 1 1,2 2 73,0 8-36,0-3 1,2 15 0,2 1 0,6 7 386,5 5-484,0 3 1,4 10 0,-3 1 0,2 1 0,2-1 0,1-1 0,1-1 0,-2-2 0,-2-3-448,-2 1 1,-2-7 237,-2-1 1,5-4-433,0-4 1,0-4 658,-4-9 0,-5-22 0,-3-10 0,1-6 0,1-1 0</inkml:trace>
  <inkml:trace contextRef="#ctx0" brushRef="#br0" timeOffset="153">12802 17915 7825,'-11'2'-371,"1"0"1,1 4 0,-1 0 370,-1-1-133,4 0 1,-3-4 0,4 2-1,-1 3 10,-3 1 29,5-5 0,-2 4 8,2-6 54,4 0 27,-5 0 1,5 0 4,-3 0 0,2 0 0,-15 6 0,3 1 0</inkml:trace>
  <inkml:trace contextRef="#ctx0" brushRef="#br0" timeOffset="154">12623 17992 7006,'0'7'-441,"-5"-2"568,3-5 0,-5 5-14,3-1 47,3 0 0,-9-2 1,4 0 386,-1 3-286,4-1-122,-8-4 31,9 0 0,-3-1-90,5-4 1,7-3-24,6-9 0,5 0-86,7-9 7,1 4 0,7-15 1,5 3-1,7-5 1,6-2-28,4-1 1,-26 18 0,-1 0-63,2 0 0,0 1 0,25-20-1160,-8 5 1212,2 0 1,-13 10 0,-1-4 0,-7 6-1,-8 7-81,-4 8 31,-3-1 28,-1 5 125,-5 0 129,-1 2-111,-6 5 1286,-6 0-1343,5 0 1,-6 0 0,3 0-136,-5 0 1,2 1 74,-1 3 1,3-1-157,-3 6 108,5-7 0,-7 6 0,4-6 1,1 4-52,-1 1 0,0-4-24,2 1 274,3-2-121,-11 3 0,5-3 75,-5 2 0,3-3-26,1-1 1,3 0-50,-3 0 53,5 0 1,-8 0-23,2 0 175,-2 0-171,-2-5 251,6 3 1,-3-5 0,4 4 165,-1-1 1,3 0-217,-4 4-48,5 0 44,-3 0-269,6 0 88,0 0 1,4-2-102,1-2 50,10 3 1,-6-6 0,9 4 0,-1-3 0,1-1-31,2-3 0,2-1-77,3-2 0,-4 5 119,1-1 6,-1 1 0,0-1 0,-1 2 0,-2 0 162,-2 0 73,-2 4 0,-7 3 78,-3 9-270,-2 8 0,-6-2 1,-2 6-1,-1 2 1,-3 1-40,-1 2 0,-2-1-63,0 1 1,5-7-460,-1-2-15,6 3 1,-2-6-1172,5 3 1711,0-8 0,34-37 0,8-15 0</inkml:trace>
  <inkml:trace contextRef="#ctx0" brushRef="#br0" timeOffset="155">13886 17074 7767,'-13'5'0,"-11"2"0,-3 6 0</inkml:trace>
  <inkml:trace contextRef="#ctx0" brushRef="#br0" timeOffset="156">13746 17099 7266,'-6'-7'-1149,"4"0"1149,-2 3 394,3 2 0,-3-5 0,-2 3 0,-1-5 190,-3-2 1,4 3-222,2-1-164,3 6 0,-1-2 1,-1 3-73,-1-2 0,0 8 0,4 0 1,1 8-107,3 5 1,-1-2-48,6 7 6,-6-1 1,8 4 0,-4 1-1,2-1 1,-1 1 0,1-2 0,-1-3-88,1-4 0,-7 2-89,3-2 174,-4-6 0,3-4 1,1-6-29,-3-1 1,-2-4 0,-2-13 0,-4-4 49,-1-3 1,-2-7-10,-3-3 0,3-7 21,1-2 0,0-5 1,-1 1-1,0-1 183,-1 1 1,4 5-151,2 8 1,3 3 60,1 5-157,5 6 1,-2 7 0,7 9-1,3 3 1,3 1-187,-1 0 0,1 5 101,1 4 0,-3-2-256,3 2 1,-3-1 0,-1 5-1,0 0-356,-1-1 1,-5 1 747,-2 0 0,-4 0 0,-1-1 0,-6 18 0,-1 4 0</inkml:trace>
  <inkml:trace contextRef="#ctx0" brushRef="#br0" timeOffset="157">13771 17035 7776,'-13'7'226,"2"1"165,2-4 0,-2-1-30,3 5-133,2-5 1,6 3-17,8-6 1,8-2-265,1-2 1,4-3 0,-2-6 0,1 2-464,2 2 1,2-2 160,2 2 1,-5 0-842,0 0 996,1-2 0,-3 9 0,-2-2 199,-2 3 0,-8 12 0,-2 3 0</inkml:trace>
  <inkml:trace contextRef="#ctx0" brushRef="#br0" timeOffset="158">14115 17150 7776,'-8'-7'-40,"-1"3"-279,-1 2 982,5 2-609,-1 0 1,6 6-1,0 3 1,2 2-1,0 2 1,3-1 110,-3 1-419,6 0 262,-7-6 1,6 3-1,-4-7 173,1-5 1,5-3-79,-5-8-75,0-6 0,0 4 0,2-5 1,0 2-1,1 2 0,-2 0 0,3 1 112,-1-2 0,0 4-74,1 5-32,4 5 1,-5-7-1,5 6 1,1 2-1,0 5 1,-2 6-67,-2 2 0,1 2 69,-6-1 1,4 1-182,-3 0 130,5 0 1,-9-1 0,3 1-241,-2 0-52,-2 0 136,0-6 1,1-3-1,2-8-412,1-5 0,0 2 265,-4-1 1,5-1-248,-1-4 564,0 1 0,-2 0 0,0 2 0,3 2 0,-3-2 0,0 4 0,-19 6 0,-4 7 0</inkml:trace>
  <inkml:trace contextRef="#ctx0" brushRef="#br0" timeOffset="159">14217 17074 6957,'0'-7'-427,"-1"-1"568,-3 4 177,2 3-222,-3-5 1,0 12 0,1 2 0,1 4 28,2 0 0,1 3-37,0 2-84,-6-3 0,5 6 1,-3-5-1,2 4 1,2-1-140,0 0-31,0-1 1,0-8 0,0-1-1,2 1 166,2-2 0,3-41 0,6-16 0</inkml:trace>
  <inkml:trace contextRef="#ctx0" brushRef="#br0" timeOffset="160">11081 17099 5991,'-13'0'0</inkml:trace>
  <inkml:trace contextRef="#ctx0" brushRef="#br0" timeOffset="161">11055 17099 5939,'0'-7'-151,"0"1"140,0 6 15,0 0-7,6 0 0,-5-1-4,3-3 5,-2 2 2,-2-3 0,1 5 0,4 0 0,7-12 0,8-2 0</inkml:trace>
  <inkml:trace contextRef="#ctx0" brushRef="#br0" timeOffset="162">11042 17023 7803,'0'-9'-1141,"0"1"1319,0-2 1,0 3-1,0-2 707,0-1-266,0 5-396,-5-7 326,3 11-492,-3-5 1,5 8 0,0 2-67,0 4 0,1 8 0,2 2 0,3 2-47,1 3 1,1 1 0,3 0 0,-1-1-68,-1-2 0,-2-1 1,3 1-1,-3-4-142,-1-3 79,4-1 72,-9 0 95,5-6 1,-6-3 18,0-8 1,-5 1 0,0-6-25,-2-1 11,-2-1 27,-4-2 0,2 1 0,1 0 0,3 2 12,1 2 0,1-1-7,0-3 1,4-1 30,-3 0-36,-3 0 0,5 1 0,-3-3 0,0 0 1,1-4 20,1 0 1,2 2-24,1-5 1,0 1 3,0-4-11,0-1 1,0 2-1,0 1 1,0 3-1,1 2-9,4 2 1,2-2-3,5 1 1,1 1 9,0 8-150,0-3 1,-1 9 0,1-2-1,1 3 1,2 1-315,1 0 1,0 5 208,-4 4 0,-1 3-199,1 5 450,-6-2 0,-1 54 0,-6-31 0,0 1 0</inkml:trace>
  <inkml:trace contextRef="#ctx0" brushRef="#br0" timeOffset="163">11106 17086 7816,'-8'0'96,"-1"0"-96,1 0-67,1 0 0,2-1 0,10-2 36,3-1 0,5-6-135,4 1 0,3-2 0,5-3 0,1-2-743,-1-1 909,1 0 0,22-7 0,6-3 0</inkml:trace>
  <inkml:trace contextRef="#ctx0" brushRef="#br0" timeOffset="164">11438 17201 7846,'7'-6'131,"-3"-2"9,-3-3 1,-2 4-1,-3 2 125,-5 4 1,2 1 0,-1 1 191,-2 4-238,-2 2-164,0 5 0,3-3 1,2-1-1,1 2 0,4 2-269,0 0 1,2 1 96,0 0 1,6-6 0,2-3 0,4-2 68,0-2 1,3 0-1,0 0 1,2 0 36,-1 0 0,-2 0 0,-1 1 111,-1 3 0,0-1 0,-4 6 18,-4 1 1,-2 1 0,-4 2 0,-2-1 74,-4 1 1,-8 0-72,-1 0-118,0-1 1,0 1 0,0 0 0,2-2 0,0-1-454,3-1-198,-1-7 1,4 4 646,1-6 0,28-11 0,2-3 0</inkml:trace>
  <inkml:trace contextRef="#ctx0" brushRef="#br0" timeOffset="165">3264 13605 7824,'0'-12'11,"-5"0"98,-4 4 1,-2-2 0,-2 6 0,0 1 0,1 1 0,-1 2 520,0 0-521,0 0 1,5 2 0,-1 2 0,1 6-1,-1 5 1,2 5 0,1 3 0,4 2 0,0 7 341,2 3 1,6 3-409,2 1 0,4 0 0,2 1 0,3 0-108,4-4 1,3-2-43,2 0 67,-1-2 1,1-13 0,-1-3 0,1-6 0,-1-6 0,1-2 0,-1-2-718,1 0 0,-2-7 168,-3-6-161,3-6 1,-8-6 749,5-1 0,-5-39 0,-7 28 0,0-1 0</inkml:trace>
  <inkml:trace contextRef="#ctx0" brushRef="#br0" timeOffset="166">3558 13401 7824,'-13'0'0,"0"0"0,0 2-220,1 2 1,-1-1 223,0 5 1,5-1 0,0 5 0,3-1 605,2 3 1,2 7-296,1 1 0,2 3 0,5 4 0,8 2-78,3 1 1,-1 1-192,4 1 1,1-3-1,3-5 1,1-2 129,-1-3 1,1-4 87,-1-9 0,-4-2-501,1-6 119,-7 0 0,4-10 0,-7-4 0,0-4 0,-4-7-102,-4-3 1,-2 0 241,-2-6 1,-2 0 0,-2-3-1,-4 2 47,-4 1 1,-5 1 124,0-1 0,-5-1-83,0 5 1,-2 6 0,-1 7-1,-1 4 99,1 4 1,1 4-276,2 5 0,0 1-11,5 3 0,4 4 0,6 4 0,1 2-1014,3 3 0,3-2 561,5 2 1,3-3 528,9-1 0,26 5 0,11 2 0</inkml:trace>
  <inkml:trace contextRef="#ctx0" brushRef="#br0" timeOffset="167">3876 13134 7829,'-5'-12'0,"-4"4"0,-2-2 1633,-2 6-798,0-1-564,-5 5 1,8 6 0,-3 4 0,2 4 0,1 4 74,1 2 1,0 2-294,4 3 1,1-4-260,4 1 0,0-5 0,0 2 0,1 0-222,4-4 0,2-2-28,6-4 1,4-4 30,0-5 247,5 0 1,-2 0 0,6-1-1,-1-2 1,-1-3-271,-3-1 0,2 0 210,-6-1 1,0 2-84,-4 6 458,0-6 0,-1 5 1,0-2-1,-2 5 1,-3 3 782,-2 2 0,0 3-536,-5 7 1,0-1-164,0 5-264,0 0 1,-5 1 0,0-3 0,-2 1 0,-3-1-959,-2-1 0,1-1 1001,2-4 0,-13-17 0,1-5 0</inkml:trace>
  <inkml:trace contextRef="#ctx0" brushRef="#br0" timeOffset="168">4119 12879 7901,'-8'5'74,"3"-2"-216,5 6 541,0-1 0,0 10 0,0 4 1,0 2-1,1 3 47,3 2 1,4 0-556,4 5 80,1-6 1,4 2-1,1-7 1,1-5-1,-1-2-108,-2-5 0,4-7-154,1 0 210,-3-14 0,1-1 0,-6-13 1,-1-4-1,0-3 16,-4-5 69,4-1 0,-11-2 0,2-2 0,-6-3 0,-7-2 209,-6-2 0,-1 6-195,-8 3 0,2 4 311,-6 9 0,-3-1 1,3 12-1,0 4 411,2 5 0,2 7-244,-1 8 0,1 1-407,-1 11-59,6 0 0,3 9 1,8 0-1,1-2 0,3-1-55,2-1 1,2-1-84,1 1 1,5-5 12,4 0-200,2-5 1,3 2-1,3-7 1,3-2-1,1-5-789,1-2 1,-1-2-6,4 0 1,5-10 1088,0-3 0,-1-31 0,0-13 0,1-2 0,1-1 0</inkml:trace>
  <inkml:trace contextRef="#ctx0" brushRef="#br0" timeOffset="169">1607 16780 7810,'0'-8'-19,"0"-1"1,-2-1 164,-2-1 0,3 3 0,-5 0 281,0 3 1,5 2-1,-3 7-237,2 5 1,4 3-147,2 5 1,3 5 0,6 7 0,1 5-25,3 3 1,-2 6-1,7-1 1,-1 1-55,-1 1 1,2-6 0,-3 2-1,-1-6-36,1-3 1,-4-7 0,-5-8-59,-1-7 0,-7-4 71,3-10 0,-10 3 0,-3-8 0,-3-3-66,-2-3 0,-1-6 98,-3 0 24,3-2 1,-11-7-1,6-3 1,-3-3 0,1-2-33,-2-4 178,-1 3 0,3-15 1,1 1-1,2-2 1,2 0 54,2 4 0,7 7 0,3 2 0,2 6-84,2 8 0,6 2-161,3 14 1,2-3 113,2 8-334,5-3 1,-2 3-1,3 4 1,0 3-1,-4 1-540,0 0 1,2 0 168,0 0 0,0 7-4,-5 6 640,7 5 0,-5 42 0,4 8 0</inkml:trace>
  <inkml:trace contextRef="#ctx0" brushRef="#br0" timeOffset="170">1709 16933 7824,'-9'2'603,"1"2"-442,5-3 0,-3 7-157,6-4 1,2-3 257,2 3 0,4-4-488,9-4 1,2-3 0,5-6 0,0 1-735,3-1 960,1 0 0,8-1 0,5-2 0,3-1 0,1 0 0</inkml:trace>
  <inkml:trace contextRef="#ctx0" brushRef="#br0" timeOffset="171">2308 16972 7821,'-1'-7'637,"-4"2"0,2 4-544,-5 1 0,4 0-416,-5 0 534,6 0 1,-7 1 0,6 4-1,0 3 1,0 3 47,-1 2 1,-3 6-357,4 2 26,-1-3 1,5 6-1,0-4 1,0 1 0,0-1-1,0-1 1,0-4-186,0-1 1,6-7 165,3-2 0,2-4 0,2-1 0,-1 0-52,1 0 0,0-1 171,0-4 0,4 3-16,0-7 1,0 5 0,-3-3 0,1 1 107,2 3 0,-4 2 133,-4 1 0,-1 0 115,5 0-252,-6 6 1,-1 1-1,-6 5 1,-2 3-1,-1 2 309,-1 4 0,-10 1-424,1 0 0,-4 2 153,0-3-404,3 3 1,-9-4-1,6-3 1,2-3-1,1-3-736,1-2 1,0 1-110,0-6 1094,1 0 0,13-39 0,8-20 0,-2-2 0,1 0 0</inkml:trace>
  <inkml:trace contextRef="#ctx0" brushRef="#br0" timeOffset="172">2588 16436 7821,'-7'-13'-316,"2"1"0,5 3 682,0 1 0,0 3-375,0-3 1,1 4 0,3-4 0,5 1-602,2 0 1,2 4 609,0-1 0,16 20 0,5 5 0</inkml:trace>
  <inkml:trace contextRef="#ctx0" brushRef="#br0" timeOffset="173">2665 16704 7821,'-7'0'3108,"1"0"-2713,6 0-783,0-6 272,6-1 0,7-11 1,8-4 115,3-2 0,5-6 0,8-10 0,2 0 0,2-4 0,1 0 0,-1 0 0</inkml:trace>
  <inkml:trace contextRef="#ctx0" brushRef="#br0" timeOffset="174">3290 15378 7842,'-6'-13'0,"3"0"8,-5 0 1,4 1 0,-5-1 0,1 0 0,-1 2 1129,1 2 170,5-2-1037,-3 10 1,6-4 0,1 10 374,4 3-541,2 9 0,6 4 0,1 8 0,1 3 0,4 4 0,-1 3 0,2 2-175,0 3 0,1-3 0,3 5 0,-1-2-116,-2-3 1,-1-3 0,1-4-1,-4-4-38,-3-3 1,-2-7 0,-2-5-135,-2-5 1,-7-6 255,-1-8 1,-1-3 127,-7-6-34,-1-5 1,-9 2 0,-4-6 0,-2-4 0,-1-4 25,-1-2 0,-3-8 0,-1-5 0,1-3 81,3-3 0,0 1-105,1-10 64,-1 1 0,6 5 1,5 6-1,5 7 0,5 8 180,4 5 0,7 10-219,2 5 1,4 1 55,0 8-72,7 0 1,-5 4 0,4 0-1,-1 0 1,0 0-238,-1 0 1,-2 6 15,-1 2 0,0-1 90,-1 2 90,-5-1 1,3 9 0,-5 2 0,-3 0 0,0 3-196,-2-2 1,0 4 110,0-3 0,0 3-170,0 1 0,-2 0 1,0-3-1,-3-1-1134,2 2 1426,2-4 0,-5-1 0,-1-5 0</inkml:trace>
  <inkml:trace contextRef="#ctx0" brushRef="#br0" timeOffset="175">3966 15161 7819,'-6'-13'42,"-1"-4"0,-6 0 0,0 3-3,1 4 1,-1-1-1,0 4-94,0 0 0,5 1 1285,-1 6-952,6 0 0,-6 1 0,3 4 1,0 3-1,1 3 382,2 2-736,-4 0 0,5 4 1,-2 0-1,3 0 0,1 0 1,1 0-1,2-1-118,1-2 0,5-2 1,-4 1-1,2 0 71,3 0 0,2-6 0,0-2 0,1 0 101,0-1 0,1 0-63,3-4 241,-3 0 0,6 0 0,-4 0 0,1 2 1,-2 0 425,-1 3-527,-1-1 1,-4-4 0,-1 0 0,1 1-52,-2 4 1,-2 2 0,-5 5 0,-1 3-380,-3 2 0,-1-3 7,-7 3 0,2 1-572,-7-1 523,3 0 1,1-5 416,0-4 0,6-59 0,1-20 0</inkml:trace>
  <inkml:trace contextRef="#ctx0" brushRef="#br0" timeOffset="176">4157 14919 8320,'0'-7'987,"1"1"-730,3 6 0,-1 1 1,4 4-1,0 3 305,1 3 1,-4 8-466,4 2 1,-1-1-106,2 1 0,2 3 1,-2 5-1,1-4-638,-2-1 1,2 2 401,-6-9 0,2 0-396,-2-5 1,-1-4 639,6-4 0,-11-36 0,-5-20 0,3-1 0,0 0 0</inkml:trace>
  <inkml:trace contextRef="#ctx0" brushRef="#br0" timeOffset="177">4068 14740 7819,'-19'0'160,"1"0"-75,-4 0 1,4 0-352,5 0-105,1 0 104,4 0 1,4 0-1,10 0 267,7 0 0,1 2 0,7 2 0,-5-3 0,47 11 0,7-5 0</inkml:trace>
  <inkml:trace contextRef="#ctx0" brushRef="#br0" timeOffset="178">4310 14791 7819,'7'13'191,"4"0"-191,-2-1 0,-2 1 184,1 0 1,-1 0 0,3-1 0,-1 1 342,1 0 0,-5 0-366,0-1 0,0-3-198,0-1 213,-1-5-208,2 9 1,-5-12 21,3 0 0,-2-6 0,-2-8 0,0-3 3,0-4 0,0-4-9,0 0 1,-5-1 58,1 1 42,0-1 1,4 1 0,0-1 0,1 2-1,2 3 140,1 4 1,2 4-230,-2 5 1,3-2 0,6 6-1,0 1-343,0 1 0,4 8-102,0 3 0,4 2-786,-4 2 958,0-1 1,0 1 276,0 0 0,17-12 0,0-2 0</inkml:trace>
  <inkml:trace contextRef="#ctx0" brushRef="#br0" timeOffset="179">4718 14230 7819,'-13'0'124,"0"0"178,6 0 0,-3 7-57,6 6 1,0 1 0,4 7 0,0 2 181,0 1 1,6 7-59,2 3-347,9 3 0,-1 0 0,3-3 1,1-4-1,-1-5 0,1-2 0,-2-5-12,0-4 1,4-4-292,-5-10 184,0-5 0,-5-4 1,1-8-1,0-5 1,-2-5 20,-2-3 1,-4-7 0,-5-1 0,0-6 122,0-1 0,-5-5-75,-4 3 0,-4-2 97,-4-2 0,-2 5 1,-7 5-1,1 6 406,-1 5 1,1 10-138,-1 7 1,1 6 2,-1 7 0,2 7 53,3 6-222,-3 6 0,10 6 0,-2 1 0,6-1 0,6 1-75,2-1 0,2 1-323,0-1 0,6-1 168,3-3 1,6-1-534,2-3 417,6-8 0,-8 8 0,7-10 0,0 0 0,2-3-504,2-2 0,-1-4-77,1-2 1,4-7-1136,-1-6 1890,-5-6 0,1-31 0,-6-14 0</inkml:trace>
  <inkml:trace contextRef="#ctx0" brushRef="#br0" timeOffset="180">3864 16423 7787,'0'-8'20,"0"-1"408,0-1-37,0 5 1,-2-7 0,-2 4 60,-5-3 0,5 3-623,4 4 130,11-3 1,6 6-1,9-5 1,7 2-1,6-2 1,9-1-1,5-1-150,2 0 0,6-3 0,-3 3 1,-1-2 77,-6 1 0,-6-1 0,-9 6 0,-5 0-123,-6-2 248,-8 5 0,-10-5 1,-11 6-1,-6 0 47,-3 0 1,-5 0 0,-5 1 0,-4 4-36,-2 3 1,-11-1 1,2 2 18,-9-1 1,2 9-1,-6 0 1,-2 0-1,-1 0 119,-1 0 1,0 6 0,4-2 0,1 3 276,3 2 0,6-5-351,12 0 1,5-1-40,11 1 0,6-1 0,2-4 0,5 1-7,5-2 0,2 0-299,6-3 0,5 1 35,3 0 87,3 0 0,-2-2 0,0-1 0,4-3 0,2-1-64,0-4 1,-1 0 280,-1-2 1,-5 0-58,0 0 20,-5-6 1,2 3 0,-6-5 0,-4-2 0,-4-3 359,-2-4 1,-4 3-151,-2-3 0,-4-1-129,-9 1 0,1 0 0,-5 5 0,0 2-395,1 2 0,-4 5-197,2-1 1,0 2 213,0 2 1,0 3 250,5 6 0,0 39 0,4 20 0</inkml:trace>
  <inkml:trace contextRef="#ctx0" brushRef="#br0" timeOffset="181">4463 16793 6127,'0'-7'0,"0"1"0,0 5 0,0-3 0,-2 2 0,-2-2 0,3 1 0,-3-1 0,2 2-43,2-3 1,0 3-84,0-2 0,-1 3 130,-4-4 7,4 4 11,-5 1-15,6 0 15,0-6 0,-1 5 53,-3-3-63,2 2-173,-3 2 135,5 0 26,0 0 0,5 6 0,2 1 0</inkml:trace>
  <inkml:trace contextRef="#ctx0" brushRef="#br0" timeOffset="182">4896 16258 7831,'-8'0'1075,"-1"1"656,-1 3-1564,5-2 0,1 3 1,9-5-1,7 0-237,3 0 0,9 0 87,2 0-288,-1-5 1,11-1 0,-5-4 0,0 3-1,0 0 1,-3 1 0,-1 1-1101,-1 2 0,-6 1 1371,-3 2 0,-65 51 0,15-19 0,0 0 0</inkml:trace>
  <inkml:trace contextRef="#ctx0" brushRef="#br0" timeOffset="183">4884 16525 7831,'-13'0'877,"-3"2"-526,4 2-331,2-3 0,10 6 1,1-4-1,3 3 0,5 0 407,2-1-531,8 0 0,0-5 0,7 0 0,-1 0 1,1 0-1,1-2 0,1-2-1060,2-5 1,5-2 1163,-1-2 0,20-22 0,-24 14 0,0 1 0</inkml:trace>
  <inkml:trace contextRef="#ctx0" brushRef="#br0" timeOffset="184">6324 15250 7801,'-1'-17'-103,"-2"-1"0,-1-1 0,0 1 0,-1 2 253,1 2 328,0 7 1,4 3 0,1 8-108,4 5 0,0 8 0,5 5 1,-1 7-247,1 5 1,1 4-5,2 4-160,-6 4 0,3 2 1,-5 0-1,1 2 0,0-4 1,-3 0-1,-2-7-138,-1-3 1,0-2 0,0-9 0,-1-5 277,-4-4 1,-2-9 0,-5-4 0,-1-6-34,0-6 0,0-9-46,0-8-19,1 1 0,-1-18 0,0 1 0,0-8 0,2-5 0,1-6 0,3-5-99,4 30 1,0-1 0,1 0-1,0-1 24,2 0 1,0 0 0,6-32 0,4 8 0,4 10 16,3 8 0,6 12 15,-2 11 1,-1 8-1,1 13 1,0 2-30,-1 2 1,3 5 43,-6 8 0,0 2-17,-4 7-34,-1-1 0,-3 7 0,-2 0 0,-1 2 0,-4 2-65,0 3 1,-8-5-118,-2 5 158,-4 2 0,0-6 1,-1 2-1,0-3 1,0-4-356,1-3 1,-1 4-380,0-10 834,6 0 0,1-14 0,52-46 0,-18 10 0,0 1 0</inkml:trace>
  <inkml:trace contextRef="#ctx0" brushRef="#br0" timeOffset="185">6937 15135 7801,'-8'-12'700,"-3"5"0,4 1-421,-6 6 0,5 1 1,1 4-1,0 5-47,0 5 0,-1 5-182,0 5 1,2 7 0,5 0-1,-2 2-33,-1 0 1,1 3-564,7 1 452,3 3 1,6-15 0,1 1 0,2-6 0,2-4-499,2-6 466,1-4 0,1-8 0,-1-3 0,1-6 0,1-6-25,-2-5 0,2-9 1,-6-4-1,-3-1 140,-4 1 0,0-2 186,-6 7 1,5-1 17,-5 4 1,0 7 250,-4 2-347,-5 8 1,2 11 0,-4 9 0,1 6-201,3 3 0,2 1 74,1 4 0,5 0-348,4-4 311,2 3 0,2-10 1,0 2-1,1-5 0,2-4-92,1-1 1,5-3 146,-1-8 1,-2-2 0,-1-7-1,-1-3 284,0-4 1,-4-5 4,-4-3 0,-7 2-39,3-3-139,-4 3 1,-7 0 0,-4 0 0,-5 2 0,-5 5 113,0 4 1,-4 5-357,3 2 0,-3 4 0,-2 5 1,2 1-584,3 3 0,0 3 109,8 6 1,-1 1-616,10 3 1065,-1-2 1,11 3 165,2-5 0,60-18 0,-26 1 0,0 0 0</inkml:trace>
  <inkml:trace contextRef="#ctx0" brushRef="#br0" timeOffset="186">7574 14982 7615,'-1'13'-166,"-4"0"1,3-5 179,-7 1 0,1 4 232,-5 4 1,-1 5 0,0 0 0,-1 0 53,4 0 1,3 0-267,-1-5 1,3 4-87,6-4 1,6-1 0,4-6 0,4-3-17,3-1 1,6-2-23,-2-4 0,2 0 0,-2 0 111,3 0 1,-10 0-1,3 0 1,-3 0 277,-1 0 1,-6 1 75,-3 4-303,-2 2 0,-4 5 0,-2 3 0,-6 0 1,-4 4-123,-3 0 1,-1-3-274,1 1 0,3-3 1,-3-1-1,2-2-1320,3-2 1296,-1-4 0,6-7 347,3-7 0,30-39 0,-8 14 0,0 0 0</inkml:trace>
  <inkml:trace contextRef="#ctx0" brushRef="#br0" timeOffset="187">7804 14957 7827,'-7'1'169,"2"4"1,0-3 228,0 7 0,1-1-75,4 5-261,0 6 0,0 0 1,0 6-1,0-3 1,0-1 37,0 2 1,6 0 0,2-1 0,4-3-51,0-5 1,3 0-96,2-10 1,1 1-1,5-7 1,-2-3 18,2-8 1,-4-6 17,3-6 1,-7-6-181,2-3 176,-3-3 0,-7-1 0,-2-1 0,-4 0 0,-2-1 184,-4 2 1,-3-2-51,-9 10 1,1 2 0,-6 8 0,-4 7 358,-2 8 1,-2 3-299,5 2 0,-1 6-86,1 3 1,1 3-84,2 5 0,5 3 1,9 4-1,4-1-258,2-2 0,2-5-263,0 1 0,6 0 226,2-4 1,4 2 0,2-6 0,3 1-378,4-2 0,3-2 309,2-6 0,-1 0 349,1 0 0,27-29 0,8-6 0</inkml:trace>
  <inkml:trace contextRef="#ctx0" brushRef="#br0" timeOffset="188">6044 16041 7827,'-13'0'182,"0"0"0,1-2 0,-1 0 96,0-3 1,2 0 0,1 2 0,1-1 754,0 1-761,-3 1-163,5 2 1,3 0 0,10 0-163,6 0 60,7 0 0,9-4 0,6-2 1,11-1-1,12-4 0,12-5 1,-29 6-1,0-1-38,4-1 1,1 0 0,8-1 0,2-1 0,7-1-1,3-1 1,-18 4 0,1 0 0,0-1-27,4 0 0,-1-1 0,2 0 0,4-1 1,0-1-1,1 0 0,-2 2 0,0 0 0,0 0 1,1 0-1,0 0 0,-1 1-138,0-1 0,-1 1 0,0 0 1,-1 1-1,0-1 0,0 1 1,-5 0-1,1 0 0,-2 1 0,19-6 1,-1 1-1,-6 0 0,-1 1 0,-4 0 1,-2 2 103,-4 2 1,-1 0 63,-2-1 1,-2 0 0,27 0-1,-13-3 1,-10 7 0,-11 1 262,-10 0-66,-8 4 1,-17-3-149,-6 6 1,-6 0 0,-4 2 0,-5 2-292,-6 4 0,-1-1-296,-4 2 565,-2-1 0,5 8 0,-3-3 0,3-3 0</inkml:trace>
  <inkml:trace contextRef="#ctx0" brushRef="#br0" timeOffset="189">6988 16296 7806,'0'-20'30,"0"-3"1,0 6 0,0 2-1,0 1 1,0 1 1127,0 0-854,0 6 1,-2 1 0,-1 9 0,-2 4-62,-2 6 0,2 12-150,-3 1 1,-1 8 0,-3 0 0,-1 3 10,0 1 1,0 0-40,1 1-185,-1-1 1,4-4 0,2-2 0,0 0 0,1-6-1,1-3-180,2-6 297,2-8 0,1-9 1,0-9-1,0-4-185,0-4 1,5-7-53,4-5 125,-4-7 0,7 2 1,-4-8-1,4-5 1,0-3 30,1-1 1,0-3 0,0 2 0,-1 4 186,1 3 0,0 8 51,0 7 0,-5 14-121,1 8 0,-2 8 1,3 8-1,-2 9 164,2 6 0,1 7 192,2 0 0,0 5 102,0-1-464,-1 3 1,1-3 0,0-2 0,0 0 0,-1-4-124,1-1 1,0-2-190,0 1 1,-1-6 41,1-3-145,0-3 1,-5-6-1,1-1 1,1-1-1327,1-3 1185,-4-2 1,-1-2 528,-6-3 0,0 2 0,-6-9 0,-52-13 0,20 7 0,0 0 0</inkml:trace>
  <inkml:trace contextRef="#ctx0" brushRef="#br0" timeOffset="190">6949 16462 7806,'-12'-5'0,"-1"1"0,0-4 263,0 3 1,6 0 423,3 0 1,3 3-570,1-7 0,7 5 0,4-3 0,6 0-343,3 0 0,5 2 191,5-3 1,1-1-344,-1-3 1,1 0-1,5 2 1,-4 2-246,-1-2 0,3 3 622,-4-2 0,17-11 0,0-6 0</inkml:trace>
  <inkml:trace contextRef="#ctx0" brushRef="#br0" timeOffset="191">7791 15862 7842,'-4'-13'214,"-1"1"0,1 0 206,-2 4 0,5 1 437,-3 3 1,-2 4-412,2 0 1,-5 7-259,5 10 1,-6 4 0,2 10 0,-4 7 112,0 8 1,-3 5 27,-2 4-381,-2 9 0,6-27 0,0 2 0,0 4 0,-1 1 0,0 2 0,-2 1 0,0 4 0,-2 0 0,0 3 0,0 1 0,-1 1 0,1-1-248,1-2 1,0 0 0,1-5 0,1-2 0,2-8 0,1-1 0,-9 26-360,4-10 1,3-11 177,1-12 97,6-12 1,3-8 0,8-5 55,5-3 0,3-10 1,5-6-1,5-6 328,2-7 0,1-4 0,7-7 0,0-1 0</inkml:trace>
  <inkml:trace contextRef="#ctx0" brushRef="#br0" timeOffset="192">7829 16449 7839,'0'-13'839,"-6"0"-321,-1 6 1,-5 4-151,-1 12 1,0 1-190,0 11 1,1 6-1,-1 7 1,0 1-82,0-1 1,2 6-40,3-6 0,2 6-168,6-6 1,0 1 0,1-2 0,4-8-38,3-6 0,9-7-171,4-3 0,3-3-34,2-6 179,5-6 0,-4-3 0,3-8 1,-2-5-1,0-7-230,2-5 0,0-2 329,-5-3 0,-5-3 207,-3-1-148,3 1 0,-10 9 1,1 5 334,-4 5 0,-8 12-153,-8 11 0,0 7 22,0 10-78,-2 8 0,5 2 0,-4 5 1,3-3-1,1 1 190,4-2 0,0-1-450,2-1 0,6-2-37,2-3 176,4-2 0,5-8 0,1-3 1,2-3-1,3-5-78,1-5 0,0-3-29,-3-9 0,2-3 94,-6-5 58,5-1 1,-9-1-1,1-1 1,-5-3-1,-4-1 55,-2 1 1,-3-1 67,-4 6 1,-7-1-76,-6 10 1,-6 0-19,2 5 0,-8 4 0,0 4 0,0 4-394,2 4 0,2 4-78,-1 4 1,2 1-640,3 0 805,3 0 0,11 4 0,2 0 1,5-2-1,5-2 240,3-5 0,9 2 0,4-5 0,28-23 0,11-11 0,-16 8 0,0-1 0,0 1 0</inkml:trace>
  <inkml:trace contextRef="#ctx0" brushRef="#br0" timeOffset="193">8390 16385 7839,'0'-7'289,"6"1"495,-5 6-307,5 0 1,-8 6-313,-2 2 1,1 4 0,-4 1-1,2-1-162,2 1 0,-3 0-92,2 0 0,0-1 187,4 1-152,0-6 1,5 4 0,4-3 0,2 0 0,2-1-218,0-1 0,4-1 253,0 0 0,4-4-19,-4 3 1,0 2 256,-4-2 0,-1 6 1,0-1-1,-4 2 155,-3 2 0,-4 0-178,-1-1 0,-3 1 97,-5 0-398,-1 5 1,-9-4 0,4 3-1,-2-2 1,-1-3-1577,1 1 942,2-6-680,1-1 1143,6-12 0,2-2 0,7-9 0,6-6 275,4-5 0,18-28 0,7-12 0,-12 18 0,1-1 0,-1 1 0</inkml:trace>
  <inkml:trace contextRef="#ctx0" brushRef="#br0" timeOffset="194">8696 16270 7839,'-7'0'1424,"-3"2"-1165,6 2 1,0 3-64,4 6 1,0 5-71,0 3 1,0 5-1,0 2 1,0 3-2,0 2 1,5-5-76,4 2 0,4-3-175,4-1 114,-3-12 1,6 3 0,-3-10 0,4-2 0,3-5-245,1-7 0,-3-10-18,-1-4 0,-1-7-29,1-2 218,-8-5 1,-3 1 0,-6-7 0,-1-3 0,-2-2-57,-1-2 1,-10 6 141,-2 3 0,-10 7 112,1 6 0,-7 8 149,-2 5 1,-1 7-1,2 12 1,0 7 277,0 7 0,4 4-413,4 1 0,2 2 26,6 3 0,2-3-166,3 3 0,2-3 0,7-2 0,4-1 4,3-3 1,5-2-5,4-6 0,3-2-114,5-3 3,1-2 1,3-6 0,3-1 0,0-4-1,2-5-2918,-1-5 3041,-2-5 0,-9-14 0,-2-8 0,4-3 0,-1 0 0</inkml:trace>
  <inkml:trace contextRef="#ctx0" brushRef="#br0" timeOffset="195">9448 15480 7804,'-12'-2'838,"-1"-1"943,0-1-1652,6 0 0,3 4 1,8 0-1,6-1 0,6-2 1,6-2-1,5 1 18,3-1-340,5 3 0,-2-8 0,5 6 0,-1 1 0,-1 0-1845,-2-1 1133,-6 3 1,2-5 904,-9 6 0,-37 28 0,-13 8 0</inkml:trace>
  <inkml:trace contextRef="#ctx0" brushRef="#br0" timeOffset="196">9563 15684 7804,'-14'0'0,"-1"0"0,-2 0 122,1 0 113,2 0 0,17 0 1,6-2-1,10-1 130,8-1 1,0-6-969,7 2 244,0-4 1,5 3 0,1-3 0,0-2 358,-3 0 0,21-23 0,-25 17 0,0-1 0</inkml:trace>
  <inkml:trace contextRef="#ctx0" brushRef="#br0" timeOffset="197">10902 15212 7795,'0'-13'0,"-28"-5"0,-8-2 0</inkml:trace>
  <inkml:trace contextRef="#ctx0" brushRef="#br0" timeOffset="198">10711 14944 7795,'-7'-5'514,"-3"2"1,4-4 221,-1 1 0,4 3-529,-1 7 1,3 5-1,1 8 1,0 6-36,0 5 1,4 6-108,0 8-51,0-2 0,1 10 0,-1-5 0,0 2 1,0-2-1,1-2 0,-3-7-283,0-4 1,-1-11-1,2-4 189,1-3 0,1-8 1,-5-6 60,0-7 0,-5-10 1,0-5-1,-1-3-18,0-5 1,-2-4-1,2-10 1,1-5-157,-1-5 0,2-9 44,4 0 129,0-1 0,0 26 1,0-1-1,0 2 1,0 1-1,0-2 1,1 1-1,3-33-51,5 8 113,2 11 0,2 13 1,1 11-1,2 8 194,1 11 0,0 8 60,-5 8-237,1 1 0,-6 15 1,-3-3-1,-2 5 0,-2 2-67,0 2 1,0 5 10,0-1-36,-6 3 1,-1-3 0,-6 0 0,1 1 0,-1 1-283,0-2 1,0-7 113,1-6 0,3-1-249,1 1-59,5-3 1,-1-5 0,8-1-259,4-4 1,4-2 766,0-6 0,7 0 0,18 17 0,9 4 0</inkml:trace>
  <inkml:trace contextRef="#ctx0" brushRef="#br0" timeOffset="199">10622 15633 7795,'-26'12'400,"1"1"0,-1 0-298,1 0 1,9-5-337,3 1 0,10-6 1,3 1 806,7-3 1,6-1 27,4 0-562,9-5 0,5-3 1,6-6-1,0-1 0,2-2-821,1 1 411,5-4 0,-6 6 0,0-3 1,-5 3-1,-3 1-935,-2 0 1306,3 1 0,-39 27 0,-4 8 0</inkml:trace>
  <inkml:trace contextRef="#ctx0" brushRef="#br0" timeOffset="200">10813 15798 7795,'-20'0'168,"-3"6"-67,6 3 0,-4 2 0,6 2 0,2 1-194,3 3 0,3-2 182,-2 7 0,4-1 0,5 5 1,-2-2 132,-2-3 0,3 6-242,-4-6 0,2 5 0,1-9-426,-3-2 114,1-1 243,4-7 1,0-7 0,0-8 0,2-5-115,2-4 1,-1-7 105,5-6 1,-4-5-64,5 1 139,-1-9 0,1 4 0,-1-5 0,2 3 0,2 1 309,0 3 0,1 7 183,0 1 1,-5 7-103,1 5-151,-6 9 0,8 4 0,-4 9 0,2 9 0,-2 9 222,-2 5 1,4 8-471,-5-2 1,5 6 139,-5-2-152,6 3 1,-7-14 0,4 3 0,0-2 0,0-1-69,3-2 1,-5-2-158,0-10 1,2-2-832,1-2 723,-2-4 1,1-5 0,-4-1 0,3-3 374,1-5 0,-22-42 0,0-11 0</inkml:trace>
  <inkml:trace contextRef="#ctx0" brushRef="#br0" timeOffset="201">10711 15926 7795,'-13'0'761,"0"0"-352,-5 0-350,4-6 0,2 4-46,12-7-21,6 6 0,13-8 0,3 2 1,7-2-1,5-2-282,2 0 1,7-4-1,1-1 1,0 0-376,0-1 1,0-3 664,-2 0 0,9-13 0,7-5 0</inkml:trace>
  <inkml:trace contextRef="#ctx0" brushRef="#br0" timeOffset="202">11616 15148 7796,'-6'-13'0,"-6"1"0,-10-1 131,4 0 1,-5 6 0,6 3-1,0 2 1,0 4 1098,0 2-967,0 9 0,5 2 0,-1 7 0,0 0 1,2 2 751,2 2-1010,4-1 1,5 5-1,0 0 1,0 0-1,1-1-807,3 1 624,9-6 0,1-1 0,5-6 0,-1-1 0,3-4-591,3-3 639,-4-4 0,4-5 0,-2-2 0,2-5 0,1-8-67,1-3 1,-2-3-1,-2-5 1,-2-1 139,-1-2 0,2 0-37,-4-5 1,-4 7 283,-5 2 1,-5 1 245,1 7-309,-8 5 0,-3 14 143,-6 11 1,5 4-171,-1 4 0,6 3 0,-1-4 0,4 1-106,4 0 1,2-5 40,3 1 0,6-7-160,-2-2 106,2-5 1,4 3 0,1-8 0,1-2 0,0-6-16,2-5 1,-5-1 70,-1-5 0,2-5 113,-2-4 0,-6 1-77,-7 3 0,-2-4 0,-4-1 0,-3 2 101,-8 2 1,-6 4-20,-6 10 1,-2 2-1,-3 2-149,-2 4 1,-1 6-1,3 3 1,3 5 0,3 4-935,3 4 1,4-2 413,9 6 0,2-5-228,6 1 1,7 1 371,6-1 1,7-4 369,9-4 0,20-23 0,9-9 0,7 1 0,0 0 0</inkml:trace>
  <inkml:trace contextRef="#ctx0" brushRef="#br0" timeOffset="203">12113 15084 8219,'-8'6'726,"-1"3"1,5 2-544,-4 2 1,3-5-82,-3 1 1,5-1 20,-1 5-127,2 0 1,2-1 0,2 0 0,2-2-1,5-3-23,2-2 1,2 4 70,-1-5 1,7 5-257,2-5 235,-2 0 0,0-2 1,-3 0-1,1 3 1,-3-1 329,-4 2 0,0-4 38,-6 7 1,0-1-197,-4 5-146,-5-6 1,-4 5-1,-8-4 1,-4 3-1,-3 2-59,-2 0 1,0-5-706,-4 1 1,4-6 19,1 1 214,-1-3 1,8-3 0,-3-7 0,4-8 0,4-7 480,4-6 0,4-2 0,13-12 0,6-7 0,1-4 0,-1 1 0</inkml:trace>
  <inkml:trace contextRef="#ctx0" brushRef="#br0" timeOffset="204">12203 14613 7825,'0'-13'-116,"0"0"-102,0 0 0,5 5 344,4-1 1,-2 7 0,1-3-1,4 4 1433,3 1-1139,0 0 0,3 6-272,-5 2 0,-5 5 0,-1 4 0,-1 4-193,-3 3 0,-2 2 10,-1-1 1,-4 1 155,0-1 0,-2-5-23,2-3 1,2 1-1,-3-1-10,-1-1-222,5-2-293,-5-7 209,12-1 0,1-6 0,5 0 0,3-1 0,0-4-1715,2-3 1933,6 2 0,36-28 0,-21 16 0,-1 1 0</inkml:trace>
  <inkml:trace contextRef="#ctx0" brushRef="#br0" timeOffset="205">12623 14715 7825,'-12'0'1364,"-1"0"-1255,0 0 1,0 1-1,1 5-285,-1 6 1,0 3 639,0 6 1,6 2-323,3 6 1,-2 0 0,2 5 0,3 1-101,4 2 1,4-4 32,5-4 0,3-3-226,2-5 1,2-4 0,7-8 0,-1-5-286,1-3 0,-1-4 108,1-5 0,0-2-6,-1-11 1,-4-2 202,1-7 0,-8-1 1,0-6-1,-6 0 119,-2-2 0,-2-7 61,-4 4 11,0-1 0,-3 5 1,-4 1-1,-7 5 1,-6 8 516,-7 9 0,-4 8-187,-7 7 0,0 6 359,-1 3-594,7 8 0,-4 8 1,8 8-1,3 2 1,3 0 76,4 1 0,7 4-72,6-6 0,4-3-313,1-1 61,6-4 1,8-6 0,10-4 0,6-6-1,2-6-725,4-3 0,5-6-872,1-4 1689,1-2 0,-3-26 0,3-12 0,5-4 0,-1 1 0</inkml:trace>
  <inkml:trace contextRef="#ctx0" brushRef="#br0" timeOffset="206">5394 18055 7812,'-12'-1'1664,"4"-3"-1562,2 2 1,13-5-1,5 4 1,5-1-325,2 1 1,3-2 0,5-1 0,1-1-266,2-3 0,4 3 210,-5-2 1,1 5 0,-4-3 0,-2 1 276,-3 4 0,-3 0 0,-44 36 0,-11 9 0</inkml:trace>
  <inkml:trace contextRef="#ctx0" brushRef="#br0" timeOffset="207">5483 18247 7812,'-13'0'356,"6"0"0,-4 0 710,2 0-627,4 0-447,5 0 1,8 0-1,9 0 1,6-2 0,4-1-544,2-1 1,8-6-1,0 0 551,4-5 0,6-9 0,5-6 0,3-4 0,-1 0 0</inkml:trace>
  <inkml:trace contextRef="#ctx0" brushRef="#br0" timeOffset="208">6108 17775 7798,'0'-17'397,"-2"0"0,-1 1 1303,-1 2-1699,0 7 1,5 4 0,2 10-1,3 7 1,1 6 153,3 7 0,-3 0-20,1 7-71,-5 0 0,7 6 0,-4 1 1,0 1-1,-1 0 0,-1-3 1,1-2-146,-1-3 1,0-3 0,-2-5 0,0-2-495,3-3 455,-1-8 128,-4-8 0,0-7 1,-1-5-1,-2-6 0,-3-3 1,0-4-69,1-5 1,-5-2 0,3-7 0,-2-3 8,1-4 1,1-4-1,-2-8 1,3-2-55,1-5 0,3 0 47,-2 0 115,3-2 1,6 9 0,4 1 0,2 9-1,2 14 251,0 9-267,5 11 0,-2 4 0,4 6 0,-1 3 0,0 5 48,-1 2 0,-1 8-120,-4 2 0,-2 3 1,-2 0-1,-5 0-134,-3 2 1,-1-4 107,0 8 1,-1-2 17,-3 2 0,1-7 0,-6 2 1,1-2 0,-6 2 0,-2-1-57,-1-2 1,0-4-80,4-5 0,1-5-449,-1 1-842,6-6 1465,-4 8 0,11-8 0,0 5 0,5-5 0,25 20 0,4-2 0</inkml:trace>
  <inkml:trace contextRef="#ctx0" brushRef="#br0" timeOffset="209">6159 18298 7798,'-13'5'234,"0"2"1,0 5 112,1-4 51,5 4 0,2-11-36,10 3 1,3-2-340,9-2 0,7-2 0,7-2 0,1-6-147,-1-5 0,8 0-448,0-2 427,2-2 0,-3 3 0,0-4 1,1 2-1,-1 2-1531,0 2 1238,-5 1 1,-8 2 437,-8 2 0,-37 43 0,-9 16 0</inkml:trace>
  <inkml:trace contextRef="#ctx0" brushRef="#br0" timeOffset="210">6376 18731 7798,'-9'-8'0,"1"1"0,-2 1 811,-2-4-601,-1 14 0,5-2 1,1 12-1,0 4 0,1 6-12,0 5 0,1 6 0,2-1 0,-1 3-270,1 1 0,-3 5-170,2-1 263,-3-13-7</inkml:trace>
  <inkml:trace contextRef="#ctx0" brushRef="#br0" timeOffset="211">6550 19049 6742,'5'-3'-221,"-2"-3"-73,2-2 294,-3-7 0,-12-14 0,-4-11 0</inkml:trace>
  <inkml:trace contextRef="#ctx0" brushRef="#br0" timeOffset="212">6251 19049 9235,'1'-5'-35,"3"-41"-277,6-4 221,-1-1 1,-2-4-1,1-1 1,2 3 229,2 0 1,-1 9 4,-2 6 0,2 7 0,-3 11 0,4 7 280,1 8 1,-5 6-161,1 8 0,-1 5-181,5 11 0,-2 5 1,-1 1-1,-1 2 8,0 2 0,-1 2-93,0 1 1,-1 0-296,2 1 159,2-7 1,-5-1 0,4-5 0,-3-1 0,-2 0-356,-2-4 1,3-7-139,-2-5 0,2-7-3,-2 3 339</inkml:trace>
  <inkml:trace contextRef="#ctx0" brushRef="#br0" timeOffset="213">6414 18935 7798,'-14'0'109,"-3"0"1,2 0 439,-2 0-63,3 0-166,7 0 1,3-1 0,8-2-292,5-1 0,3-6-456,5 1 0,5-2 73,7-2 299,4-5 0,5 2 0,1-6 55,-1-5 0,-4 4 0,4-3 0,2-3 0,1-1 0</inkml:trace>
  <inkml:trace contextRef="#ctx0" brushRef="#br0" timeOffset="214">7051 17635 7798,'-12'-13'8,"-1"2"1,0 1 0,0 3 0,1-1 469,-1 1 1,4 5 65,1-3 1,1 5 0,-3 5 0,1 4-143,-1 7 1,3 10-252,-1 8 1,1 2 0,-3 5 0,3 5 90,1 5 1,-2 13-275,3-1-12,-5 4 1,9 2-1,-2 2 1,6 0 0,5-4-1,5-6 1,4-8-268,4-4 0,4-11 1,1-10-1,3-5-216,1-6 0,1-9 1,-3-6-1,3-8-463,2-7 1,4-12 32,1-1 775,9-13 1,-15 3 112,6-11 0,-15 9 1,-2-4-1,-1-5 1,0 0-1</inkml:trace>
  <inkml:trace contextRef="#ctx0" brushRef="#br0" timeOffset="215">7510 17647 7798,'-5'-12'0,"-1"-5"0,-2 0 994,-4 0-416,5 10 0,0 2-301,3 10 1,2 7 238,2 10-491,0 2 0,5 3 0,0 2 1,1 5-1,0 3 18,-4 1 0,4 5 39,-2-1 0,5 1-751,-5-5 532,6 0 0,-4-4 1,4-1-1,-2-2 0,2-4-516,1-4 1,2-10-1410,0-9 2062,0-3 0,16-46 0,5-12 0</inkml:trace>
  <inkml:trace contextRef="#ctx0" brushRef="#br0" timeOffset="216">7867 17533 7798,'-7'-2'0,"3"-2"-48,-3 3 0,6-4 210,-4 10 0,4 2 0,1 7 1,0 3 250,0 4 1,0 7-248,0 2 0,4 6-363,0-2 115,6 2 0,-8 3 1,3-1-1,1 0 0,1 0-368,0 1 1,0-8-1,-2-4 1,2-6 449,0-3 0,-7-29 0,-7-12 0</inkml:trace>
  <inkml:trace contextRef="#ctx0" brushRef="#br0" timeOffset="217">7804 17915 8464,'0'-8'569,"0"-1"1,0 5-2320,0-5 1035,0 7 393,0-10 245,5 5 0,2-1 0,8-1 0,3-1 1,6-1-64,4-2 1,8-5-1,-1-4 1,5-2 139,2-1 0,5-5 0,-4 0 0,-7 2 0,-6 7-13,-9-3 1,-4 14 0,-9-2 514,-8 5 1,-8 13-97,-9 7 0,3 7 0,-4-2 0,1 2 306,0 3 1,0 1-306,4 1 1,2 1-147,2-1-202,4-5 0,0 4 1,1-4-1,1 1 1,3-1 13,5-2 0,2-2 63,5-8 0,3 2-215,2-5 1,2-3 0,7-6-1,-1-6-381,1-5 1,-1-7-14,1-7 0,-1-2-32,1-3 398,-6-3 0,2 8 0,-6-3 0,-3 1 0,-5 4-138,-2 4 558,-2 5 1,-5 11-90,-4 2 0,3 11-59,-7 7 1,2 1 0,-1 7-1,2 2 14,0 1 0,5 1-279,-3 1 0,4-6 66,4-3 0,3 1-104,6-1 0,-1-1 0,3-8 1,0-4 4,2-2 1,6-4 128,-2-2 0,2-4 221,-2-9-201,3 3 0,-10-11 0,3 4 0,-3-3 0,-1-1 203,0-1 1,-6 1-161,-3-1 1,-4 1-121,-4-1 42,-9 1 0,-2 9 0,-7 5 0,1 4 0,0 4-415,0 1 1,1 2-92,-1 0 237,2 0-124,6 6 1,6-3 0,5 4 0,4-1 411,7-4 0,4 0 0,4-2 0,2 0 0,7 0 0,-2-6 0,-3-2 0,3-2 0,-4 0 0,0 1 0,-3-1 0,-3 5-50,-1 1 389,-6 2-116,-1 2 1,-6 2-1,0 2 1,0 4-1,0 4 317,0 0 0,-5 1-335,1 0 1,0 0-119,4-1-32,0-5 1,0 5-1,1-5-55,4 0 1,2 3-89,5-6 0,1 0-31,0-4 147,0 0 0,-1 5 0,1-1 1,0 0 209,0 2 0,-5-3 131,1 5 0,-6 1 22,1 3-287,-3 1 0,-5 0 0,-2 0 1,-1-1-1,-4 1-198,-5 0 0,2 0-456,-3-1 1,3 0 323,1-4 0,0-2 100,1-6 0,-1 0 0,0-2-205,0-2 0,6-9 331,3-8 0,12-23 0,5-10 0,2-4 0,-1-1 0</inkml:trace>
  <inkml:trace contextRef="#ctx0" brushRef="#br0" timeOffset="218">8900 17086 7823,'13'-5'371,"0"-2"141,-1-6 1,1 6-304,0 3 0,0 2 0,-1 2 0,0 2-21,-4 2 1,4 4-90,-4 9 1,-2-1-1,-2 5 1,-3 3-66,-1 5 1,-1 2-158,-3 3 1,1 1-1,-6-4 1,0 0-208,-3 1 1,1 0 284,2-6 0,-1 1 16,6-10-80,0 0 1,5-6 0,4-3-195,3-3 1,8-10-61,1-3 1,4-5-568,-4-4 769,6-3 0,-5-5 0,5-1 0,-2 1 161,2-1 0,6-37 0,-3-1 0,-2 6 0,-20 41 0,0 3-280,-4 1 681,0 6 1,-1 1-1,-3 6 601,-5 0 0,2 6-442,-1 2 0,3 4-382,-3 0 0,5 3-50,-1 2 1,2 1-1,2 5 1,0-2 81,0 2 1,0-4-315,0 3 0,2-5-57,2 4 0,2-6 1,4 2-1,-2-4-247,2-4 0,1-4 19,2-5 1,1 0 90,3 0 145,-2-11 0,3-3 0,-7-12 0,-1-1 0,-1-2-138,1-5 0,-5 1 291,0-1 1,-4 0-100,-1-4 176,-6 5 0,-1 4 1,-6 7-1,-1 5 0,-1 5 427,-2 3 1,-2 5-160,2 8 1,3 5-3,-3 8-248,3-3 0,3 10 0,2-3 0,5 2 0,2-1-26,2 0 0,0-7-150,0 2 1,2-3-240,2-1 163,3-6 0,6 0 0,0-4 1,-1 1-1,1-1-606,0-1 0,4-8 260,0-3 503,0-2 0,1-36 0,2-8 0</inkml:trace>
  <inkml:trace contextRef="#ctx0" brushRef="#br0" timeOffset="219">9359 16525 7853,'-5'-7'551,"-3"-4"882,-4 4-736,-1 0-489,6 1 0,3 12 0,8 2 0,4 5 0,4 4 321,0 4 0,5 9-297,0 4-147,6 8 0,-7 5 0,4 8 0,-2 6 0,-2 7 127,-9-30 1,0 1-405,-3 1 0,-1 2 1,0 4-1,-1 0 1,-2 1-1,-1 0 1,0 0-1,-2-1 1,-1-3-1,-2-1-341,-1-3 1,-2-1 0,0-3 0,-3-1 0,-18 28 532,-4-2 0,4-28 0,-5-2 0,-2-1 0,0 0 0</inkml:trace>
  <inkml:trace contextRef="#ctx0" brushRef="#br0" timeOffset="220">22480 16168 8068,'-8'-5'0,"-1"-4"-127,-1-2 1,-1-1 0,-2 4 0,2 2-898,2 1 1266,-2 3 0,15 4 0,0 9 246,6 5 0,-1 5-355,-1-4 0,1 10 0,4 0 0,-2 2 190,-3 3 0,4 3-399,-4-1 107,4 3 1,0-3 0,0 0 0,-2 0 0,-2-3 0,2-4 0,1-6 66,2-2 1,0-7 0,0-5 0,1-2 51,3-7 0,3-6 7,5-14-134,12 1 1,-2-21 0,13-2-1,-22 18 1,1-2 0,2-4 0,1-1-3,3-4 0,1-1-131,4-6 1,0 0-1,4-4 1,0 0-1,3-4 1,1 0-1,0 0 1,1-1-1,1 0 1,1 0 49,-1 0 0,0 1 0,-1 4 0,-1 1 0,-3 4 0,-2 1 0,-2 6 0,-1 1 12,-3 6 0,-1 0 1,-5 4-1,0 2-160,22-11 1,-11 6-8,-11 11-549,-13 5 537,-5 12 0,-16 0 6,-4 0 0,-4 6-37,-4 3 0,-4 8 0,-9 4 1,-5 4-399,-6 5 656,-4 8 0,-1 8 0,2 5 0</inkml:trace>
  <inkml:trace contextRef="#ctx0" brushRef="#br0" timeOffset="221">22353 16602 8068,'-13'-2'-74,"0"0"1,0-3-384,1 2 0,3 2 258,1 1 284,5 6 0,-7 1 0,6 7 0,1 2 0,1 2 634,2 2-636,0 1 1,6 0-1,2 1 1,4-1 0,1-1 314,-1-3-310,7-3 0,1-1 1,5-2-1,2-3 1,1-3-1,5-7 1,2-6 285,5-9 1,12-9-321,4-8 1,-25 15 0,0-1 0,3-6-1,0-1 1,2-1 0,0-1-382,2-2 1,-1-1 0,4-4 0,0-2 303,2-2 1,-1-1-1,3-4 1,0-2-1,1 1 1,1-1-1,1-2 1,1 0-154,-1 0 1,0 0 0,1 0-1,0 2 59,-4 3 1,-1 3 0,-3 4 0,-1 3 57,-6 9 0,0 3 0,24-15 1,-9 16-1,-9 6-287,-9 5 1,-10 0 115,-4 5 1,-7 1-776,-1 4 1005,-6 6 0,-20 7 0,-12 6 0</inkml:trace>
  <inkml:trace contextRef="#ctx0" brushRef="#br0" timeOffset="222">5789 18782 8572,'-13'0'-255,"0"0"0,1-1 0,-1-2 120,0-1 1,2-6-1,1 1 403,1-2 0,7 2 0,-3 1 0,5-2-101,5-1 1,-3-6 43,7 0-152,-1 0 0,5 0 1,1 0-1,2 1 0,2 3 1,2 5-1,1 4 14,-1 2 0,4 4 0,-2 2 0,0 6-135,0 5 1,0 5 0,-3 7 0,-2 3-71,-3 4 0,1 7 0,-8 1 0,1 0 56,-4-3 0,-3-2 0,-2-2 0,-3-2 72,-5-2 0,-2-7 1,7-19 1</inkml:trace>
  <inkml:trace contextRef="#ctx0" brushRef="#br0" timeOffset="223">5961 19049 9528,'14'-12'-11,"4"0"-1,-1-1 0,1 0-428,2 0 0,1 0 75,5 1 0,-5-1 0,0 0 1,1 0-556,-2 1 920,-2-1 0,-11-22 0,-1-7 0</inkml:trace>
  <inkml:trace contextRef="#ctx0" brushRef="#br1" timeOffset="224">22595 17890 11636,'11'-2'-1524,"-2"-2"2108,-5-5-457,-3 4-229,-1-7-175,0 11 115,0-5 78,0 1 0,0 3 12,0-3 1,-1 3-526,-3-2 422,2 3 1,-3-7-49,5 4 347,0 3 16,0-11-87,0 5-143,-6 0 0,4 0-83,-2 3 1,3 1 253,1-5 47,0 5 1,0-4 303,0 2-382,0 4-15,0-5 1,0 5 0,-2-2-141,-2-1 40,3 0 110,-5 4 294,6 0-286,0 0 157,6 5-264,-5 2 0,9 6-108,-6 0 218,1 0 1,-5-5-1,1 1 1,2 1-1,1 1 58,-1 2 0,0 1-75,1 3 1,-3-3-92,4 3 1,-3-3 0,1-1 0,2 0-79,-3-1 0,0 1 43,-2 0 0,4 0 110,0-1 0,1 1 1,-5 0-1,1-2 249,3-2-279,-2 2 1,5-5-81,-3 2 153,-3-2 1,11-7-1,-2-5 1,7-7-1,8-8 565,8-7 0,9-15-425,5-8 1,-20 21-1,1 0-869,2 1 0,0-1 733,1-3 0,0-2 0,4-3 1,-1-1-1,2-3 0,-1-1 1,1 0-1,-1 0 0,-1 1 1,0 0 6,-1 4 0,-1 0 1,0 2-1,-1 1-61,-1 3 0,-1 0 0,-1 4 1,-2 1 551,17-20-566,-7 9 0,-16 20 0,-3 4-187,-3 4 0,-8 8-119,-6 2 1,-6 6-199,-6 7 334,-1-1 0,-6 7 0,-2 2 0,-1 5 0,-1 2 582,2 2 0,-1 4-414,-3-5 0,-1-5 0,1-5 0</inkml:trace>
  <inkml:trace contextRef="#ctx0" brushRef="#br1" timeOffset="225">22467 18221 12358,'-7'-5'-572,"-3"-3"1,5-3-1,-1 1 1,0 2-110,3-2 1,-2-2 926,1 0 1,-1 6-175,5 6 0,5 6 0,-1 6 0,0 1 100,2 0 0,-3 4-26,5 0-137,1 6 0,2-8 0,-1 5 1,-2-2-1,2-2 0,2-2 0,0-1-96,1 0 0,0-2 271,0-2-54,5-4 0,2-5 0,7-3 0,2-7 0,5-11 0,5-11 0,3-9 15,5-6 1,-20 19 0,0-1 0,2-2 0,0-2 0,1-2 0,1-2 29,1-2 0,1-1 0,0 0 0,1 0-956,-2-2 1,-1-1 797,1 4 1,0-1-1,2-2 1,0 0 0,-1 4-1,1 0 1,-3 2-1,0 1 1,-4 5 0,0 2 287,17-19-41,-7 13 0,-19 12-231,-5 13 1,-10 5-342,-8 12 182,-5 1 1,6 5 0,-7 2 0,-3 2 0,0 2-405,-1 3 0,3 1 237,-1 1 1,0 1 292,0-1 0,1-5 0,-1-2 0</inkml:trace>
  <inkml:trace contextRef="#ctx0" brushRef="#br1" timeOffset="226">27568 17979 6003,'-2'-7'56,"-2"3"0,3 1-28,-4-2 108,4 4-90,1-5 1,-1 6 101,-4 0-122,4 0 0,-5-1 12,6-3-31,0 2 12,0-3 0,2 5-18,2 0 0,-1 0 0,5 0 25,2 0 0,3 0 19,4 0-37,-3 0 0,10 0 0,-3 0 0,5 0 0,4 0 42,4 0 0,8 4 1,5 0-1,2-1 56,2-2 1,2-1-98,2 0 1,2 0-6,2 0 0,-2 0 0,-6 0 0,0 0-15,0 0 1,-1 0-2,-4 0 1,-2 0-28,-6 0 17,1 0 0,-5 0 0,-2 0 1,0-1-1,-6-2-40,-3-1 0,0 0 1,-6 4 2,0 0 47,-10 0 0,-1-2 1,-8-1 17,-2-1 1,-3 0 16,-6 4 0,3 0-374,-3 0 308,3 0 1,-8 0 0,5 0 0,-1 0 0,-1 0-117,-2 0 0,-5 0 159,5 0 0,-28 17 1,-3 4-1</inkml:trace>
  <inkml:trace contextRef="#ctx0" brushRef="#br0" timeOffset="227">27555 18119 8553,'-13'-8'-1133,"0"-1"991,6 6 1,3 2-1,8 5 1,5 0 165,2 2 0,3-4 0,3 2 0,5-3 67,2-1 1,7 0-66,3 0 1,3 0 0,4-1 0,4-3-1,6-5 0,3 2-30,-3-2 1,4 1 0,2-5 0,0 2-65,-1 2 0,-2-1-92,-7 6 127,-3 0 0,-10 3 1,-2-2-1,-2-2 1,-6 3-1,-5 0-78,-5 2 142,-7 0 0,-3 0 89,-8 0 0,1-4 0,-6 0-37,0 1-28,-3-4 1,-1 5 34,1-2-89,5-3 1,-5 4-39,4-5 42,2 5-529,0-3-62,6 6 380,0 0 1,6 0 205,3 0 0,2 0 0,41 6 0,11 1 0</inkml:trace>
  <inkml:trace contextRef="#ctx0" brushRef="#br0" timeOffset="228">31380 17609 8553,'2'-13'-239,"2"-1"1,3-1 0,0-2-1,-3 1 1,-2 2 246,-2 1 1,4 0 0,0-1 504,-1-3-432,-2 3 0,-1-4-56,0 5 0,2 6-108,2 3 144,-2 8-44,3 3 1,-1 6-1,2 1 1,0 1-1,-1 2 68,-2-1-59,4-2 1,-1 0 0,4 2 0,-2 1 0,1-2 0,-1 0 0,1-3 34,1 1 0,1-4-61,2-1 1,1-4 0,2 3-1,2-1 22,2-3 0,1-2-7,5-1 1,1-5 0,1-4 0,3-4 3,2-4 1,5-4 122,5-9 1,9-2-1507,-1-6 1359,3-6 0,-25 21 1,0-1-1,2-3 0,0 0 1,3-1-1,0 1 1,0 0-1,0 0-81,-1 0 0,-1 2 0,-1 2 0,-1 0-37,21-19 0,-7 8 54,-6 4 0,-8 9 0,-13 4-418,-8 3 233,-6 7 0,-5 1 132,-2 6 1,1 0 0,-5 0 0,-4 0-281,-3 0 1,-1 7 1449,-5 6-1048,0-1 0,-11 13 0,0-6 0,-6 7 0</inkml:trace>
  <inkml:trace contextRef="#ctx0" brushRef="#br0" timeOffset="229">31393 17507 8553,'13'-1'-410,"-1"-4"-201,1-3 690,0 2 1,-5 2 0,0 8 83,-3 5 1,-1 2-76,-4 2 0,5 4 0,-1 1 1,0 2 157,2 3 0,-5 1-175,4 1-8,2 1 0,-2-2 1,5-1-1,-1-4 1,1 1-1,2-1 1,4-2 102,1-6 0,6 0 1,-1-6-1,7-4-26,5-4 1,8-7-1,6-10 1,6-6 100,6-6 1,3-2-292,-29 16 1,0-2 0,1-1-1,0-2 1,1 0 0,0-1-1,-2 0 1,0-1-276,-1 0 0,-1-1 1,2-2-1,-1 1 213,-1-1 1,0 0 0,0 1 0,-1 1 0,20-21 0,-7 6-165,-7 5 1,-7 11-84,-9 8-35,-2 3 203,-12 7 1,-3 5-40,-8 6 161,2 1 16,-9 0 0,4-2 1,-5 6-1,3 1 1,0 1 209,-1 2 0,-1-2-476,-2-3 0,0 7 319,1-7 0,-13-5 0,-1-10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3T01:31:04.041"/>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Property name="color" value="#57D200"/>
    </inkml:brush>
  </inkml:definitions>
  <inkml:trace contextRef="#ctx0" brushRef="#br0">1932 898 7656,'-7'-5'-1560,"0"2"1350,3-5 690,3 5-405,-5-8 1,5 10 51,-3-3-13,3-3-57,-5 0 1,6-1-1,0 0 1,0 4 0,0-5 1,0 5 2,0-4 0,-1 5 4,-3-1 0,2-3 11,-2-1 1,3 1 0,1-1 1,0 4-13,0-4 0,0 4 31,0-4 1,0 3-10,0-3 0,0 4 3,0-4 0,0 4 56,0-4-3,0 5-99,0-8-15,0 10 154,0-5-124,0 6 0,0 6 31,0 2 1,0 8-22,0 5 1,1 3 7,3 5 0,-2 3-47,2 4 1,-3 5-74,-1 0 0,0 5 45,0-5 0,0 5-14,0-1 0,4-6-75,0-3 0,0-7 45,-4 0 0,2-5-11,2-3-68,-3-3 48,5-11 58,-6-2 14,0-5 0,0-5-24,0-4 1,0-2-6,0-1 1,0 0-89,0 0 1,-4-5 91,0 1 1,-1-6-50,5 1 0,0-6 36,0-2 0,0-5 30,0 1 0,0-8 14,0-4 1,2 1 5,2-1 0,-1 0 8,5-4 0,0 0 16,4-1 1,1 8 47,-1 5 1,0 3-66,1 9 0,3 2-10,0 7 1,5 7-67,-5 1 0,1 6-119,-5 2 0,4 0 10,1 0 1,-2 1-147,-7 3 0,2 4 75,-6 9 0,0-4-176,-4 4 414,0 2 0,-17 16 0,-3 11 0</inkml:trace>
  <inkml:trace contextRef="#ctx0" brushRef="#br0" timeOffset="1">1895 997 7536,'-12'1'-438,"0"3"795,5-2 157,-4 3 54,9-5 1,-2 0 79,8 0-446,3 0 1,7-1-1,2-3 1,-2 2-185,2-2 1,4-1-258,0 1 1,-1-5 35,2 5 1,-1-4-216,5 4 1,-5-4-90,1 4 0,-1-2-343,5 2 0,-5 3 850,1-3 0,5-3 0,5 0 0</inkml:trace>
  <inkml:trace contextRef="#ctx0" brushRef="#br0" timeOffset="2">2486 751 7718,'-6'-7'-603,"5"1"1059,-10 6 305,10 0 0,-5 6-513,6 2 0,0 3-79,0 1 1,2 5-293,2-1 0,-2 6 0,7-2 1,-5 0 5,4 0 1,-4 1-71,4 3 0,-1 0-330,1-4 1,2 2 113,-6-6 0,4 2-511,-4-2 914,6-2 0,-3 4 0,0-28 0,-2-5 0</inkml:trace>
  <inkml:trace contextRef="#ctx0" brushRef="#br0" timeOffset="3">2572 849 7718,'0'-19'52,"0"3"1,-1-2 155,-3 1 0,2-3 11,-2 3 1,3 1-1,1 4 1,4-1-28,0 1 0,5 0 0,0 0 1,3 1-150,4 2 0,-2 0 65,2 5 1,2 0-188,-1 4 1,-1 0 24,-4 0 0,1 1-33,-1 3 0,-4 4-13,0 9 0,-5-2-129,1 5 0,-2-3 74,-2 3 0,-5 1-76,1 3 1,-5 0 163,1-4 0,-3-1-3,-2-2 0,2-4 130,3 4 1,-3-4 14,3 0 1,1-5 130,-1 0 0,4-4 26,-4 4-65,5-5-136,-2 8 1,5-8-18,0 5 0,5-5-118,3 1 1,3 3 76,1 1 0,2 0-65,3 4 0,-4-2 25,4 6 0,0-2-12,0-2 0,-1 5 67,-3-1 0,-3 1 78,-1-5 1,-4 0-14,-5 0 0,0 1 146,0-1 1,-3 0 57,-5 1 0,-1-5-71,-12 0 1,1-4-13,-5 4 1,0-3-102,1 3 0,-1-6-13,1 3 0,-1-4-78,0-1 1,6 0-214,3 0 0,2 0-445,2 0 57,5-6 1,1 0-357,6-7 975,6-4 0,20-12 0,9-5 0,6-6 0,-1 0 0</inkml:trace>
  <inkml:trace contextRef="#ctx0" brushRef="#br0" timeOffset="4">3138 825 7725,'-12'-13'-390,"-1"1"631,7 5 1032,0 2-889,6 5 0,0 5-155,0 3 1,0 5-19,0 3 0,2 3-100,2 6 1,-3-1-111,3 1 0,-1 0 110,1-1 0,-3 2-297,3 3 0,-1-3-60,1 3 0,-2-3-146,2-2 1,-2-3 205,3-1 0,-4-5 5,3 2 1,1-4-467,0 0 1,0-7-347,-1-1 993,-2-4 0,8-1 0,-14-44 0,3-11 0</inkml:trace>
  <inkml:trace contextRef="#ctx0" brushRef="#br0" timeOffset="5">3101 948 7725,'-4'-13'-373,"0"1"0,0-4 454,4-1 1,0-1 306,0 2 1,0 2 26,0-2 1,3 6-157,5 2 1,0 0-278,8-4 1,2 5 61,-1 3 1,4-2-70,0 2 0,2 0 69,2 4 1,-1 1 43,1 3 0,-2-1 10,-2 5 1,2 5-29,-2 3 1,-5 2 73,-4-2 1,-1 3-50,-7 6 1,0 0-126,-4-1 1,-1 1 14,-3-1 1,-3 0-102,-5-4 0,-6 3 112,-2-2 1,-4 1-149,0-2 0,-1-2 117,0-6 1,5 2-127,-1 3 1,2-8-236,-1 3 1,2-3-128,6-1-668,-1-3 1191,7-5 0,49-33 0,-12 13 0,0-1 0</inkml:trace>
  <inkml:trace contextRef="#ctx0" brushRef="#br0" timeOffset="6">4443 948 7714,'-13'5'0,"1"2"0,0 5 0,-1 5-126,1-1 1,1 0-263,3-3 1,-2-1 1291,6 0-633,0 1 0,4-1-80,0 0 1,0-4-153,0 1 0,6-7 3,2 2 1,3-2 4,1-2 1,0 0 45,1 0 0,0 0-21,4 0 1,-4-6-61,4-2 0,1-4 136,-2-5 1,2 4-94,-2-4 1,-5 2-17,5-1 0,-10-2 6,2-2 1,-1-4-3,-3 4 0,0 1-15,-4-2 1,-7 5-6,-5-5 0,-2 8-69,-6 0 0,-1 2-173,-3 7 1,-5 0-195,0 4 0,1 6 167,3 2 1,4 7-345,1 1 0,9 6 15,-1-1 575,8-4 0,36 23 0,16 0 0</inkml:trace>
  <inkml:trace contextRef="#ctx0" brushRef="#br0" timeOffset="7">4947 628 7725,'0'-13'0,"0"1"671,0 0 0,0 3 343,0 1-132,0 6-654,0-4 0,0 7-47,0 4 0,-1 5-13,-3 7 0,2 6 0,-2 2 0,1 1-58,-1 7 0,3-1 65,-3 5 0,1 6-262,-1 2 1,3-1 13,-3 1 1,-2 0-74,2 4 1,0 0-45,4 0 1,0-6-127,0-6 0,0-6 69,0-6 1,5-1-124,4 1 1,1-10-214,3-3 1,-1-7 178,0-1 1,1 1-55,-1-1 0,-4 0-402,0-4 860,-5 0 0,-19-22 0,-12-5 0</inkml:trace>
  <inkml:trace contextRef="#ctx0" brushRef="#br0" timeOffset="8">4799 1132 7725,'0'-12'-6,"0"0"1,0-1-156,0 1 0,2 1 636,2 3 0,3-3-238,5 3 1,6 1-63,2-1 1,5 1-120,4-1 0,2-2-30,6 6 0,0-6-230,0 2 1,0 1-297,0-1 0,0 5 500,0-1 0,21-8 0,7-2 0</inkml:trace>
  <inkml:trace contextRef="#ctx0" brushRef="#br0" timeOffset="9">6264 1108 7725,'4'-14'-200,"0"-3"1,0 0 79,-4-4 1,4 2 167,0 3 1,5 2 127,-5-2 1,5 3 259,-1 5 0,-1 1-156,1 3 0,-3 3-83,3-3 0,-5 4-67,1 4 1,1 0-3,-1 8 1,2-1-80,-2 10 0,-3-5 120,3 5 1,-2-1-224,-2 5 1,0-1 18,0 1 1,0-1-64,0 1 0,-4 0-21,-1-1 1,1-3-28,4-1 1,-4-5 92,0 2 0,0-8 11,4 0 0,-1-7-27,-3 2 46,2-2 1,-3-8-4,5-2 0,4-4 9,0-5 1,4 0-7,-4-4 0,6-6-12,-2 2 0,4-4-3,5 1 1,-4 0 16,4-4 0,2 4-5,1-1 1,0 3 102,0 2 1,1 6-60,3 6 0,-3 1 173,-1 7 1,-5 0-14,2 4 0,-4 5-8,0 3 0,-2 7-135,-3 2 0,1 3 11,-5-3 0,5 3-6,-5-3 1,1 4-8,-1 0 0,-1-3-171,5-2 0,-4 2 35,5-2 0,-5 1-258,4-5 0,-4 0-22,4 1 1,-4-5-158,5 0 0,-5-5 125,4 1 1,0-3 414,4-1 0,-5 0 0,26-38 0,1-10 0</inkml:trace>
  <inkml:trace contextRef="#ctx0" brushRef="#br0" timeOffset="10">7027 984 6716,'-7'0'83,"0"5"124,3-1 0,3 5 124,-3-1 0,2 3-99,2 2 1,0 0-151,0 4 1,0-4 9,0 4 0,6-3 12,2-2 0,3 0-123,1 0 0,5-1 111,-1-2 1,4-4-193,-3-5 0,5 0 37,-2 0 0,2-1 34,-1-3 0,2-3 64,-3-6 1,-2 0-10,-1-4 0,-5 2 39,-4-5 0,-1-1 20,-3-3 0,-3-1-50,4 0 1,-10 2 17,-3 3 1,-3-2-25,-1 5 0,-6 2-122,-2 7 0,-5-1-211,-4 5 0,2-1 107,-6 5 0,7 6-56,2 2 1,0 3-4,8 1 1,0 1-168,3-1 1,6 0 422,3 1 0,3-1 0,61 6 0,-22-9 0,-1 1 0</inkml:trace>
  <inkml:trace contextRef="#ctx0" brushRef="#br0" timeOffset="11">7654 948 7725,'13'-5'0,"-1"1"-218,0-5-417,1 7 974,-6-3 376,-2 5 0,-10 0-492,-4 0 0,-6 4-111,-1 0 0,-5 6-155,5-2 1,-6 3 64,2 1 0,0 0 42,0 1 0,3-1 8,-3 0 1,5 2-190,-1 2 0,3 0-63,5 4 1,-3-4-97,3 5 1,2-1-18,2 5 0,3-2 83,1-2 0,5-3 169,4-6 1,6-4-56,1 0 1,6-5-5,-2 1 1,8-9 36,1-8 1,1 0 137,-2-8 1,2-5-40,3-7 1,-1-2 128,-4-2 1,-2-4 63,3 0 0,-7-6-232,-2 2 0,-4-4 129,0-4 0,-8 8 13,-4-1 1,-2 12 97,-2 6 0,0 3 265,0 4-133,-6 9 1,3 7 62,-5 5-252,5 5 1,-6 3-89,5 9 1,-2-2 240,2 5 1,3 1-278,-3 3 1,2 5 57,2 0 1,0 1-246,0-1 0,-4 2-75,0 6 0,0-1-155,4-4 1,0 4 53,0-3 0,0-2-196,0 2 0,0-6-77,0 2 0,6-4 177,2-5 0,8-3-3,5-9 1,-2-3 198,1-5 0,5-1 207,4-3 0,7-20 0,6-8 0,1-5 0,0 0 0</inkml:trace>
  <inkml:trace contextRef="#ctx0" brushRef="#br0" timeOffset="12">8233 1071 7725,'1'-7'-669,"3"3"760,-2 2 170,3-3 1,-1 2-204,0-5 1,5 4 21,-5-4 1,4 4-31,-4-5 1,6 1 39,-2-4 1,-1-2 0,1-2 1,-4 2 5,4-2 0,-1-2-27,1 1 1,-2 1 31,-6 4 0,0-1 9,0 1 1,0 4 93,0 0 1,-2 5-102,-2-1 1,-3 3 136,-5 1 1,-2 6-66,-2 7 1,2 0-15,-2 8 1,2-1-45,2 5 0,0 0-89,-1-1 0,2-1 40,3-2 0,1 2-128,3-2 1,3 1 6,-3-2 0,8 2 61,4-6 0,3 2-267,1-1 0,5-8-107,-1 3 0,6-7-232,-2-1 0,5-3 118,4-1 0,-2 0-730,6 0 1209,0-5 0,-2-12 0,2-6 0,3-4 0,-1 1 0</inkml:trace>
  <inkml:trace contextRef="#ctx0" brushRef="#br0" timeOffset="13">9525 738 7801,'0'-12'0,"0"0"110,0-1 64,-5 1 0,2 1 366,-5 3 377,5-3-66,-3 10-582,6-5 0,0 8-171,0 2 0,0 4 27,0 8 1,0-1-65,0 6 1,0 3 28,0 5 1,0 1-179,0-1 0,4-3 39,1 3 0,-1 1-91,-4-2 0,1 3-389,3-3 0,-2-2 250,2 3 0,-3-3-396,-1-1 1,0-6-423,0-3-54,0-2 1151,0-2 0,0-5 0,-5-40 0,-2-15 0</inkml:trace>
  <inkml:trace contextRef="#ctx0" brushRef="#br0" timeOffset="14">9279 825 7801,'-4'-18'0,"0"-3"0,-5 3-195,5 2 1,0 1 95,4-1 1,6 2 348,2-2 0,3-2-79,1 1 0,6 1-106,2 4 1,4 3 33,0 1 1,2 4 0,3-4 0,-2 5 53,6-1 1,-4 4 6,4 4 0,-6-1-90,2 5 1,-3 2 40,-2 6 0,0-1-94,-4 6 1,-2-1 57,-6 5 0,-1-1-6,-3 1 0,-2 4-36,-6-1 0,-2 5-16,-2-4 0,-4 0-39,-8-5 0,-3 2-148,-6 3 1,-1-9-40,-3 1 1,2-2 133,-6-2 0,4-4-180,-3 0 1,4-8-65,0 7 0,2-6-62,1 2 0,6-4 68,2 4 1,4-5 312,0 1 0,23-13 0,5-5 0</inkml:trace>
  <inkml:trace contextRef="#ctx0" brushRef="#br0" timeOffset="15">10719 1046 7801,'0'-12'-541,"1"4"409,3-1 0,-1 1 177,5-4 1,0-1 130,5 1 1,-5-1 278,0-4 0,-1 3-277,1-2 0,2 2-65,-6 2 0,0 0 11,-4-1 1,0 5 9,0 0 0,-2 4 0,-2-4 1,-4 5-49,-8-1 1,1 3 1,-6 1 0,1 1-21,-5 3 0,0 3-85,1 5 0,-1 2 76,1 2 1,-2-1-90,-3 6 0,7-5-79,-3 5 0,9-1 89,0 5 1,2-1-117,2 1 0,5-2-30,3-2 1,2 2-118,2-2 0,0-2 153,0 1 1,7-6 9,5-2 0,5-5-122,3-7 0,5 0-47,0 0 0,-1-5 295,5-4 0,-3-6-71,-1-1 0,-1-6 73,1 1 0,-2 2 22,-2-1 0,-2-1 91,-3-3 1,-6 3-55,2 1 1,-4 5 274,0-2-35,-2 4-60,-6 6 0,-2 1-126,-2 6 0,2 6-24,-7 2 1,5 3 19,-4 1 0,5 5-74,-1-1 0,3 2-135,1-2 1,0-2-58,0 2 1,0 2-230,0-2 1,5-3 55,4-5 0,2 0-206,1 4 1,4-3 1,1-1 527,-1-5 0,24-9 0,6-8 0</inkml:trace>
  <inkml:trace contextRef="#ctx0" brushRef="#br0" timeOffset="16">11076 1108 7801,'-9'6'-765,"1"-2"892,5 3 447,-2-5-320,5 3-152,0-5 0,0-1-42,0-3 1,5-3 40,4-5 0,2-1-2,1 1 1,2-2 15,2-2 1,-2 2-24,2-2 0,2 2-1,-2 2 0,5-1 11,-5 1 1,1 1-113,-5 3 1,0 3 104,0 5 0,-3 0-199,-1 0 1,-1 5-97,1 3 1,2 7-95,-6 2 0,4 0 9,-4 0 1,5-3-81,0 2 1,2-2 71,1-2 0,2-4-18,2 0 0,-1-5 311,6 1 0,-2-2 0,1-2 0,3-6 0,-2-2 0,1-3 0,-2-1 0,-2-1 0,-6 1 0,1-2-18,-1-2 0,-1 1 81,-3-6 1,-2 2 31,-6-1 1,0-2 133,0 5 0,-2-3 161,-2 4 0,-3 3-105,-5 5 1,-2 5 106,-2-1 1,-2 3-69,-2 1 0,-4 5-116,4 3 1,-3 8-62,-2 0 0,6 2-134,3-2 1,2-1 111,2 6 0,-1-1-145,1 5 0,5-5-230,3 1 0,3-1 145,1 5 1,1-6-220,3-3 1,7-3 94,5-5 1,8 2-24,0-6 0,2-6 138,7-6 0,-4-4 31,4-5 1,-5-6 45,5-6 1,-5-6 16,0-2 0,-3-1 211,-5-7 1,-2-1-52,-6-3 1,5-5-135,-1-4 1,-3 5 188,-5 4 0,-6 5 139,3 7 0,-4 7 322,-1 5-219,0 11 1,-6 10-116,-2 8 1,0 5 35,-4 7 0,2 5-201,-6 7 1,3 2 66,5 3 0,-3 7-100,3-3 0,1 2-246,-1-2 0,5 0-155,-1 0 0,3 0 103,1 0 1,7-1-47,5-4 0,2-3-151,6-8 0,1-2-231,3-3 1,1-8-358,0 1 1,3-7 958,1-2 0,3-15 0,3-8 0,1-1 0,0 0 0</inkml:trace>
  <inkml:trace contextRef="#ctx0" brushRef="#br0" timeOffset="17">13463 800 7801,'-12'0'-262,"3"0"175,1 0 87,0 0 411,-4 0 649,-1 0-830,7-6 0,0 0-227,6-7 0,6 1 131,2 0 1,3-1-1,1 1 1,0-4-358,1-1 1,-1 1 63,0 4 0,-4-1 152,1 1 1,-7 0 145,3-1 33,-4 6 1,-4 2-93,-5 5 1,-2 10 95,-10 2 1,-5 10 24,-3 2 1,-5 2-55,4 7 1,-4 0-138,4 4 1,2 0 3,7 0 0,3-2-98,9-2 0,3-3 9,5-5 1,1-6-200,3-3 0,4-7 41,9-5 1,3-3-32,9-1 1,-2-1-26,6-3 1,0-5 94,4-7 1,-3 1 166,3-6 0,-7 1-49,7-5 0,-4 1 20,-1-1 1,3-1 1,-7-3 1,1-1 66,-4-3 0,-2-2-109,-3 2 1,-6 3-80,-6 1 0,-5 9 215,1 3 1,-4 5-68,-4 4 1,-3 2 39,-5 6 1,-4 2-29,-1 2 1,-5-1 24,2 5 1,1 0-8,-2 4 1,2 2 85,-2 2 1,4-1-24,4 6 0,1-5 80,0 5 1,5-1-33,3 5 1,2 0-84,2-1 0,0 2 108,0 3 1,6 1 27,2 3 0,7 2 69,2-2 1,0 7-40,0 1 1,-4 4-26,4-4 1,-4 1-88,0-1 0,-5-1-107,0 5 0,-5-7 147,1-1 0,-3-1-5,-1-7 0,0 1-316,0-2 0,0-7-105,0-1 120,0-4 0,0-8 33,0 0 1,2-5-65,2 1 1,-1-8 72,5-5 0,0-3 35,4-4 0,6-5-4,3-8 0,2-2 16,1-6 1,2-5-36,3-3 1,1-7-188,3-2 0,-15 25 1,0-2 131,14-30 1,-14 28 0,0-1 135,0-3 1,1 0-1,-1 0 1,1 1-24,0 1 1,-1 1-1,12-28 54,-6 9 1,0 8 208,-8 4 1,-5 17 243,-7 8-318,-2 10 1,-4 6 329,-2 9 0,1 0-96,-5-1 0,4 5-30,-4-1 1,4 2 223,-5 6 0,3 1-404,-3 3 1,0 5-54,5 0 0,-4 5-174,3-1 1,-3-2 0,4 2 1,0-6 84,4 2 1,0-2-238,0 2 1,0-7 25,0 3 1,6-9-71,2 0 0,3-6 80,1-2 1,6-5-31,2 1 1,1-4 31,3-4 1,-2-7 32,7-5 0,1-6 84,-1 1 1,-1-2-48,-3-2 0,1-5 133,3-2 1,-5 1-46,1 3 1,-2-2 121,-6 1 0,-1 0 4,-4 5 0,-3 6 371,-1 6-266,-5-1 0,1 12 140,-8-3 1,1 8-52,-5 4 1,-1 4-91,-3 5 1,0-2-65,-1 5 0,3-1-30,1 2 0,-2 1-166,3-6 1,1 5 77,-1-5 1,5 5-186,-1-5 1,3 2 41,1-2 1,0-2-345,0 2 303,0-2 1,7-6 61,5 0 0,0-5-79,5 1 0,2-2 30,1-2 0,0-6 49,0-2 0,1-7 39,3-1 1,-1-2 18,-2 1 0,2 2-18,-2-5 1,-2 1 1,1-2 1,-5-1 138,2 6 1,-3-1-75,-2 5 0,-4 0 610,0 0-1,-5 5 232,2 1-551,-16 17 0,3 1 50,-8 9 0,2 2-175,2-2 0,1-2 25,3 1 0,-2-3-221,6 3 1,0-5 50,4 2 1,0-4-511,0 0-70,0-1 109,0 0 1,5-5 52,4-3 0,3-2-115,4-2 1,-2-4 124,2-1 1,2-8 392,-1 0 0,-1-2 0,7-30 0,3-8 0</inkml:trace>
  <inkml:trace contextRef="#ctx0" brushRef="#br0" timeOffset="18">15014 665 7801,'-6'-14'0,"-2"-3"-500,-3 4 350,-1-5 0,-1 7 449,1 3-137,5 2-563,2 6-35,5 0 53,0 0 383,0 6 0,22 6 0,5 7 0</inkml:trace>
  <inkml:trace contextRef="#ctx0" brushRef="#br0" timeOffset="19">15284 468 7756,'7'-13'-339,"-1"1"584,-6 0 352,0 5 1,4 0 156,0 3-506,0 3 0,-4 1 14,0 8 0,0 3-1,0 1 1,-4 4-153,0 1 0,-2 5 101,2-2 1,1 8-189,-5 0-1,1 5-11,-1-4 1,-3 4-146,3-5 0,1 7 51,-1-3 0,5 3-45,-1-3 1,-1 3-40,1-7 0,1 2-88,7-1 0,0-8-144,8-1 0,-1-5 122,10-3 0,-1-3-65,5-1 0,0-5 55,-1 1 0,1-4 83,-1-4 1,1-3 25,0-6 1,-2 1-3,-3 0 0,2-1 49,-5 1 1,0-4 140,0-1 1,-8-3 99,4 3 0,-4 1-60,4 4 1,-5-1 656,0 1-204,-5 5 41,2 2-201,-5 5 0,0 7 160,0 5 0,-5 2-154,-3 6 0,1-1-114,-2 2 1,5 2-281,-4-2 1,5-2 69,-1 1 0,3-3 271,1 3-201,0-5 0,1 2-48,3-9 1,5-1-288,7-3 1,-2-3-224,2 3 0,3-8-121,2-4 1,2-7-442,2-2 1,-5-3 1025,1 4 0,0-30 0,0-12 0,5-3 0,0 0 0</inkml:trace>
  <inkml:trace contextRef="#ctx0" brushRef="#br0" timeOffset="20">15863 554 7732,'-18'-18'3,"4"4"-68,-2-2 1,2 4 105,2 3 1,0 0 416,-1 5 1,1 0 341,0 4-327,5 0-312,-4 0-438,9 0 109,-3 0 1,5 1-321,0 3 1,1-1-738,3 5 1225,3-5 0,33 13 0,6-2 0</inkml:trace>
  <inkml:trace contextRef="#ctx0" brushRef="#br0" timeOffset="21">15973 714 7750,'7'-19'-486,"3"1"-104,-6 6 1,6-2 589,-2-3 0,-1 4 0,1-4 0,0 0 0,4 0 0,5 1 0,-1 3 0,1-3 7,-5 0 0,-4 3 296,0 5 220,0 5-241,5-2 0,-6 10 283,-3 4 0,-3 7-283,-1 5 1,-5 7-100,-4 5 0,0 3-91,1 1 1,-3-1 77,2 1 0,-1 0-232,-3 0 0,5-1 33,0-3 0,1 1-112,-1-6 0,-2 3-3,6-3 0,0-7-52,4-1 129,0-5 35,0-8 0,1-1 17,3-6 0,-1-7 2,5-6 0,1 0 59,3-8 0,0 1-37,1-5 1,-1 1 4,0-1 1,2 0-59,2 1 0,-2 0-9,2 4 1,2 2 30,-2 6 1,1 1-8,-5 3 1,0-2 34,1 6 0,-1 4-28,0 4 1,-3 10 131,-1-2 0,-5 5-43,1-1 0,-3 2-27,-1 2 0,-1 2-21,-3-5 1,-3 3-9,-6-4 1,0 5 4,-4-5 0,0 1-10,-4-5 1,-2 0-226,2 1 1,-1-5 52,2 0 0,-3-4-268,2 4 1,3-5-168,2 1 110,2-2 0,7-4 491,3-2 0,36-25 0,9-10 0</inkml:trace>
  <inkml:trace contextRef="#ctx0" brushRef="#br0" timeOffset="22">16380 948 7750,'17'-11'0,"-3"2"-192,2-7 1,4 2-280,0 2 1,3-2 783,2-2 0,-2 1-93,-2-6 1,2 5 6,-3-5 0,2 1-106,-1-5 0,1 5 6,-6-1 0,1 5 136,-5-5 14,-5 6 21,-2-2-133,-5 10 1,-1 3-139,-3 8 0,1-1 89,-5 5 0,0 4-42,-5 4 1,1 5-8,0-5 0,-2 6-109,-2-1 1,6 2 78,-2 2 0,2-2-117,-2-3 1,5 2 35,3-5 0,-2 3-171,2-3 0,0-1 11,4-4 0,2-1 108,2-3 0,7 2-91,5-6 0,6 0 69,-2-4 1,5-5 41,4-3 0,-2-3 32,6-2 1,-4-5 5,3-2 1,-4-3 12,0-2 0,-2 1 96,-1-1 1,0 0 19,-1 1 0,-5-5-106,-2 0 1,-4 1 132,0 3 0,-2 6 120,-3 2 178,-3 4-218,-5 6-117,0 1 0,-4 12 13,0 2 0,-4 7 15,4 2 1,-4-1-150,4-4 0,-5 5 71,5-1 0,-1 5 27,1-5 1,2 2-100,-2-2 1,3-1-331,1 6 1,0-6 131,0 1 0,1 2 79,3-2 1,5-1 27,7-6 0,-1 0-13,6-5 1,-1 0 87,5-4 1,1-1-41,2-3 0,4-3 127,5-5 0,-4-6-42,-1-3 0,0-3-24,1-5 1,-3 3 30,-6-3 0,-5 3 9,-2 2 0,-5 5 156,-4 2 80,3 4 0,-11 6 223,0 3 1,-5 4-171,-7 4 1,-5 3 43,1 5 0,-2 4-66,2 1 1,2 3-67,-3-3 0,4 3-79,0-3 0,3 3-156,1-4 1,2 2-3,3-1 1,3-4-199,-3 4 0,3-4-91,1 0 1,1-5 162,3 0 1,3-4-170,5 4 0,2-5 32,2 1 0,-1-2 130,6-2 1,-1 0 60,5 0 0,-5-6 2,1-2 0,1-3 28,7-1 0,-4-2 114,4-2 0,1 1-134,-1-6 1,0 1 25,-5-5 1,2 0 284,3 1 1,-7 1-60,3 2 0,-9-1 22,0 6 1,-6 3 186,-2 5 313,-5 5-208,2-2-176,-10 5 0,2 4-176,-5 0 1,1 6 46,-1-2 0,-2 3-135,6 1 1,-4 5 111,4-1 1,-2 0-284,2-3 1,3 0-55,-3 4 0,2-3-145,2 2 0,0-2 24,0-2 1,0 0-219,0 1 0,5-1-91,-1 0 1,5 0 194,-1 1 0,9-5 110,3 0 0,4-5 318,0 1 0,8-10 0,5-3 0,2-1 0,1-1 0</inkml:trace>
  <inkml:trace contextRef="#ctx0" brushRef="#br0" timeOffset="23">18238 825 7738,'-8'4'-1,"-1"0"1,7 1 101,-2-1 229,-3-2-173,5 9 0,-4-10 11,1 3 121,4-3-228,-4-1 1,10 0 2,3 0 1,0-1-90,5-3 0,-4-3 92,8-5 0,2 0 54,1-1 1,2-3-149,-1-1 0,2 1-98,-2 4 0,2 1 201,1 3 0,0-2-28,-4 6 1,2 0 72,-6 4 0,-1 1-50,-6 3 0,-2 3 12,-3 5 1,-3 2-39,3 2 0,-3-2-100,-1 3 1,-4 0 78,0 0 0,0-1-113,4-4 0,-4-3-24,0-1 100,0-5-82,4 2 0,1-6 34,3-3 0,-1-2-69,5-2 0,-4-7 108,5 3 0,-1-3-2,4 2 1,0 1 5,1 0 1,-1-2 7,0-2 1,1 3 14,-1 1 1,0 0-28,1 3 1,3 4 133,0 1 0,1 2 8,-5 2 0,0 2 75,1 2 0,-1 3-117,0 5 0,1 4-31,-1 1 1,-4-1-69,0-3 1,-4-1-349,5 0-73,-7 1 160,4-1-303,-6-5 0,-6-3-68,-2-8 653,-3-9 0,-30-24 0,-12-10 0,15 11 0,-1 0 0,1 1 0</inkml:trace>
  <inkml:trace contextRef="#ctx0" brushRef="#br0" timeOffset="24">17179 246 8466,'13'0'230,"0"0"-177,4 0 0,-2 4 139,5 0 0,0 0 0,0-4 1,3-1-284,-2-3 0,-3 1 35,-2-5 0,-4 4-24,-3-4 108,1 0 0,-8-5-110,2 1 122,-8 5 0,-7 2-82,-6 5 1,1 1-155,4 3 0,-5 3 47,1 5 0,1 6-149,7 2 0,-2 0-58,6 0 0,0 1-47,4 3 0,11 1 195,5-1 1,8 5 207,4 0 0,25-10 0,13-4 0,-17-4 0,0-1 0,-1 1 0</inkml:trace>
  <inkml:trace contextRef="#ctx0" brushRef="#br0" timeOffset="25">19431 701 7746,'13'0'-1141,"-1"0"1062,0 6 1,1-5 483,-1 3 0,-4-2 764,0-2 1,1 1-699,3 3 0,2-2-219,2 2 0,-2-3-119,2-1 1,3 0-115,2 0 1,2 0 153,2 0 1,-1 0-22,1 0 0,-1-1-1175,1-3 0,0 2 306,-1-2 0,-5-1-4,-2 1 0,-2-1 188,1 5 533,-8 0 0,3 0 0</inkml:trace>
  <inkml:trace contextRef="#ctx0" brushRef="#br0" timeOffset="26">5427 1858 7731,'12'0'0,"1"0"-105,-1 0 1,0 0 156,1 0 0,-1 0-454,0 0 1,0 0 199,1 0 1,-1 0 169,0 0 1,1 0 98,-1 0 1,4 0 5,1 0 1,-1 0-28,-3 0 0,3 0 3,0 0 0,5 0 1,-5 0 1,6 0 18,-1 0 1,-1 0-72,5 0 1,-5 0 1,5 0 1,4 0-16,-5 0 1,4 0 48,-4 0 0,5 0-1,0 0 1,3 0-15,-3 0 1,5 0-4,-1 0 1,-1 0-10,0 0 0,0 0 13,1 0 0,2 0-7,-2 0 0,3 0 8,1 0 1,-1 0-63,1 0 1,2 0 38,2 0 0,-3 0-3,3 0 1,-3 0 5,-1 0 1,6-4-4,2 0 1,-3 0-4,-1 4 1,-3 0 6,-1 0 0,6 0-10,2 0 0,1 0 11,-1 0 1,3 0-9,-3 0 0,7-1-123,2-4 1,-1 4 128,-4-3 1,2 3-2,2 1 1,-1 0-2,6 0 1,-6 0 16,1 0 1,-3 0-15,0 0 1,0 0-4,4 0 1,-4 0 4,4 0 0,-4 0 13,-1 0 0,6 0 5,2 0 0,-2 0 2,-2 0 1,-1 0-19,2 0 0,-2 0 1,5 0 1,-1-4 0,2-1 0,-2 1 5,-3 4 0,-1 0-27,5 0 1,-6 0 11,-2 0 1,0 0-5,-3 0 0,3 0 5,4 0 0,-6 0-5,2 0 1,-3 0 3,4 0 1,-1 0 0,0 0 0,0-4-3,0 0 2,1 0 2,-1 4 0,1 0 16,4 0 1,-4-4-9,4 0 0,-4 0 2,0 4 0,-1 0 12,0 0 0,0-4 4,0 0 0,1-1-20,-1 5 1,0 0 1,0 0 1,1 0-21,-1 0 1,-4 0 21,0 0 0,2-4-26,6 0 1,-3 0 13,4 4 0,-4-1-3,0-3 0,4 2 12,4-2 1,-4 3 0,0 1 1,-4 0 3,0 0 1,0 0 2,3 0 0,-2 0 10,2 0 1,-2 0-16,-2 0 1,2 0 3,2 0 0,-6-4-2,2 0 0,-1-1 0,5 5 0,-2 0-11,2 0 1,-2 0-4,-2 0 1,1 0-2,4 0 0,-4 0-3,4 0 0,-4 0-5,-1 0 1,5-4 11,-1 0 1,2 0-9,-2 4 1,-2 0 17,2 0 0,-2 0 1,-2 0 0,1-1 6,4-3 0,-5 2 3,0-2 1,2 3-14,-2 1 1,0 0 2,5 0 0,-5 0 6,-4 0 0,3 0-5,-3 0 0,3 0-18,1 0 0,0 0 15,0 0 1,-3 0-26,-1 0 1,0 0 15,4 0 0,-1 0-1,-3 0 0,3-4 14,-3 0 0,3 0-1,1 4 1,0 0 12,1 0 0,-5 0-19,0 0 0,-3 0 8,7 0 1,-8 0-9,5 0 0,-1 0 0,0 0 1,0 0-3,4 0 1,-8 0-3,4 0 1,-1 0-22,-3 0 1,1 0 14,-1 0 0,2 0-8,2 0 1,-1 0 10,-3 0 1,-2 0 1,7 0 1,-3 0-2,2 0 1,-2 0-2,-6 0 1,1 0 18,3 0 0,-3 0 3,3 0 0,-2 0-6,-2 0 1,-1 0 132,1 0 0,-1 0-145,-3 0 0,2 0 24,-2 0 1,-1 0 6,0 0 0,0 0-28,1 0 0,1 0-1,-5 0 0,2 0-8,2 0 1,-6 0-2,6 0 1,-2-5 13,-2 1 1,4 0-2,-4 4 0,3 0 63,-3 0 1,0 0-62,-5 0 0,1 0 66,0 0 1,-2 0-55,-3 0 1,4-4 6,-4 0 0,-1 0 1,2 4 0,-6 0 0,1 0 0,2 0 26,-1 0 0,0 0-2,0 0 0,-4 0 24,4 0 0,-4 0-41,0 0 0,-1 0-34,0 0 0,-3 0 60,-1 0 3,-5 0-33,7 0-14,-8 0 29,3 0-21,-5 0-271,0 0-218,-5 0 46,3 0-291,-3 0 324,5 0 295,0 0 1,-11-16-1,-3-5 1</inkml:trace>
  <inkml:trace contextRef="#ctx0" brushRef="#br0" timeOffset="27">13709 5267 8018,'0'-12'-894,"4"4"724,0-1 1,2 5 103,-2-4 1,-3 4 235,3-4 11,3 5-9,-5-8-82,8 10 1,-7-5 36,5 6 0,-5 0-12,8 0-39,-10 0 0,9 2-6,-6 2 1,0-2-22,-4 7 1,2-1-1,2 4 0,-3 5 13,3-1 1,-2 2 0,-2-2 0,-5-1-130,1 6 0,-1-5 73,1 5 1,-3-2-59,-5 1 1,1-1 78,2-2 0,-1-4-85,1 4 1,-2-3 56,-1-2 0,0-1-7,-1-3 0,1 2-4,0-6 0,0 0-2,-1-4 0,1 0-18,0 0 29,-1-6 1,1-1-10,0-5 0,5 0 8,3 0 1,-2-2 5,2-3 1,0 2-5,4-5 1,0 4-1,0-5 1,6 2 2,2-2 1,3-2 0,1 3 1,-4 0 5,0 0 1,5 5 1,3-1 0,1-2-9,-5 1 0,2 5 1,2 4 0,-2 5-1,2-1 0,-2-1-1,-2 0 0,0 1-1,1 4 1,-2 6-1,-3 2 1,3 3-1,-3 1 0,-3 5 8,-1-1 1,-2 5 0,-2-5 0,0 4-53,0-3 0,0 1 45,0-2 0,0-2-59,0 2 1,-6 2 23,-2-2 1,-3 1-9,-1-5 1,0-4 10,-1 0 1,0-3-3,-4 3 1,4-6 37,-4 3 0,3-4-31,2-1 1,-4 0 91,-1 0-78,1 0 1,5-6 71,3-2 0,-2-3-60,6-1 1,0 0 3,4-1 0,0-3 56,0 0 1,0-1 114,0 5 0,6-5-46,2 1 0,-1 0-3,1 3 1,0 1-154,4 0 0,1 4 79,-1-1 1,-1 5-68,-3-4 0,3 5-42,-3-1 0,-1 3-344,1 1 249,-5 0 0,2 5-98,-5 4 0,0 1 22,0 3 0,0-1-112,0 0 1,-1 1 340,-3-1 0,3 0 0,-4 1 0,-1 10 0,-1 3 0</inkml:trace>
  <inkml:trace contextRef="#ctx0" brushRef="#br0" timeOffset="28">13672 5464 8018,'0'-12'-1478,"6"5"1911,-5-4 77,4 4-229,-5 0-175,0-4 0,2 10 5,2-3 1,-3 1 69,3-1 56,-2 3-220,-2-5 1,1 6 154,3 0-251,-2 0 162,3 0-12,-5 0-11,0 0-32,0 6 1,0 0 17,0 7 0,0-1 3,0 0 0,0 1-85,0-1 1,0 4 76,0 1 1,0 5-91,0-2 1,0 5 48,0 3 0,0 4-7,0 5 0,-4 1-1,0 3 0,-4 3-6,4 5 0,-2 0 5,2 1 0,3-3 12,-3-1 0,2 4-41,2-5 0,-1 0 37,-3-8 0,2 0-6,-2 0 1,3-1 19,1-3 1,0-3 2,0-6 0,4 1 3,0-1 1,4 0 3,-4-4 1,0-2-4,-4-6 18,6 1-124,-5-1 0,9-4 95,-6 0-309,0-5 120,-4 3 64,0-6-11,0 0 53,0-6 1,0 3-132,0-5-9,-5 5-33,3-8 179,-9 5 1,9-7-21,-7 1 1,7 4 44,-2 0 1,-2-1-3,2-3 0,-1 1 13,0 3 0,3-3 14,-7 3 0,7-3 220,-2-1-180,-3-1 1,1 1 352,-2 0-211,3-1 62,-1 1 0,3 1 95,-5 3-74,6-3-115,-4 10 8,6-5-55,0 6 1,0 1-6,0 4 1,0 1-66,0 7 0,1-1 46,4 0 1,-4 2-73,3 2 0,1-1 54,0 6 1,3-6-2,-4 1 1,5-1-15,0 2 1,-3-3-10,3 2 1,-5-4 23,4-4 0,0 2-6,4-6 0,1 4 48,-1-4 1,0 1-41,1-5 0,-1-2-9,0-2 0,5-3-8,-1-5 1,1 0-1,-5-1 1,-1-4-31,-3-4 0,3 2-14,-3-2 1,-1 1-78,1-5 1,-4 5-213,4-1 0,-5 6-97,1-1 0,-2 2-156,-2 2-439,0 5 604,0-4 1,0 11 392,0 0 0,0 5 0,0 30 0,0 4 0</inkml:trace>
  <inkml:trace contextRef="#ctx0" brushRef="#br0" timeOffset="29">13734 7175 8018,'0'-13'-286,"0"1"0,0 4 844,0-1-343,0 7-105,-6-4 1,5 8 5,-3 2 0,2 3-33,2 5 1,-1 4 0,-3 1 0,3 5-116,-4-2 1,4 3 92,1 2 0,0 0-150,0-1 0,0 1 74,0-1 1,0 1-20,0 0 0,1-1-25,4 1 1,-4-5-14,3 1 0,-3-6-44,-1 1-16,0-2 1,0-6 178,0 0-104,0-5 65,0-8 0,0-4-35,0-7 0,0-3 134,0-2 1,0-2-23,0-1 0,0-2-29,0-3 0,5-3-43,-1-5 1,5-4-10,-1 0 1,3-4-7,2 4 0,0 0-11,4 4 1,-4 2 1,4 2 0,1 4 8,-2 9 1,0 3-43,-3 9 39,4 3 0,-3 5 5,3 0 0,-8 5 20,-1 3 1,-5-1 2,1 1 1,-1 1 111,1 3 0,-3 4-73,3 1 1,-2-1-15,-2-4 1,-2 5-9,-2-1 1,2 1-31,-7-5 1,1 2-6,-4 2 1,0-6-13,-1 2 0,4-2-11,-4 2 0,4-4-114,-8 0 1,4-5-213,0 1 1,0-1 129,-4 1 1,4-3-117,-4 3 1,4-2-165,0-2 495,6 0 0,-3-22 0,3-5 0</inkml:trace>
  <inkml:trace contextRef="#ctx0" brushRef="#br0" timeOffset="30">13832 5267 7097,'-7'0'633,"2"0"-412,5 0 20,-6 0-265,5-5 207,-4 3-80,5-3 48,0 5-83,0 0 0,5 0-19,3 0 1,5 0-5,3 0 0,9 0-42,7 0 0,9-4 59,5 0 1,7-2-143,4 2 1,8 3-116,0-3 0,-29 1 1,-1 0 154,0 1 0,0 0 0,1 0 0,-1 0 29,35 2 0,-34 0 0,-1 0-18,31 0 0,-1 0-30,-3 0 1,3 0-139,1 0 0,-2 0-4,-6 0 0,2 0-77,-3 0 1,1 0 175,-5 0 1,-1-2 13,-11-2 1,0 3 47,-4-3 1,-1 1 24,-4-1 1,-7 3 22,-9-3 0,-2 2-94,-2 2 936,1 0-798,-7-5 369,0 3-286,-6-3 1,0 4-119,0-4 0,-6 4 1,0-4-11,-7 5 1,5 0 0,0 0 0,0 0-45,-5 0 10,1 0 1,0-2 4,0-2 1,3 3-45,1-3 35,0 2 1,-3 1 15,3-3 1,-3 2 9,3-2 1,1 2-1,-1-2 1,3 2 3,-3-2 1,4 1-8,-4-1 1,4 3 4,-4-3 1,4-2 59,-5 2 1,5-1-51,-4 1 0,4 1 435,-4-5-236,5 5-6,-8-8-26,10 4 4,-5-5-167,6 5 0,0 0-16,0 3 0,2 3-19,2-3 0,3 2 62,5 2 1,4 0-18,1 0 1,3 2-2,-3 2 0,3-2 4,-4 7 0,5-5 50,-5 4 1,1 0 17,-5 4 0,3 1-48,-3-1 0,2 2 1,-10 2 1,0-2-98,-4 2 0,-1 3 94,-3 2 0,-4 1-109,-9-2 1,-2 4 89,-5-4 0,-1-1-349,0 2 0,2-2-10,3 1 0,0-2-116,4-6 1,6-1-314,-2-2 765,3 2 0,29-32 0,9-1 0</inkml:trace>
  <inkml:trace contextRef="#ctx0" brushRef="#br0" timeOffset="31">16318 5046 8018,'0'-13'0,"0"1"0,0 4-175,0 0 0,0-1-227,0-3 1,1 4 679,3 0 1,-2 4 210,2-5 26,-3 7-224,5-4-91,-5 6-85,5 0 1,-6 6 0,0 2 0,0 3 1,0 1 0,0 4-27,0 1 1,0 5-103,0-2 1,-4 3 56,-1 2 1,0 0-140,1-1 1,2 1 40,-2 0 0,2-2-49,-2-3 0,2 4 50,-2-4 1,3-1-6,1 2 1,0-6 15,0 1 0,0-6-34,0-2-40,0-5 61,0 2 74,0-5 1,0-5-64,0-4 1,0-1 0,0-3 0,-4 0 33,0-4 1,-2 2 1,2-5 0,3-1 33,-4-4 0,4 1-39,1-1 1,0 1 6,0-1 0,0-4-9,0 1 1,0-3 44,0 3 0,0-2 3,0-3 1,6 3 7,2 5 0,3 5-57,1-1 1,0 6-1,1-1 1,0 2-120,4 2 1,-4 5 79,4 3 1,-4 2-176,0 2 0,-1 0 108,0 0 0,1 0-157,-1 0 1,-4 6 2,0 2 0,-5-1-8,1 1 0,-2 2 64,-2 6 220,0-2 0,-28 36 0,-6 4 0</inkml:trace>
  <inkml:trace contextRef="#ctx0" brushRef="#br0" timeOffset="32">16330 5230 7465,'-7'0'105,"2"0"0,15-1-73,2-3 1,7 2-168,-3-2 0,6 3 36,-1 1 0,2 0-81,2 0 1,1 0 172,2 0 7,-2 0 0,43-11 0,-33 4 0,0 0 0</inkml:trace>
  <inkml:trace contextRef="#ctx0" brushRef="#br0" timeOffset="33">16872 5156 9831,'0'14'289,"0"2"1,0-1-295,0 6 0,-2-5 66,-2 5 0,3-1-196,-3 5 1,2 0 85,2-1 1,0-3-379,0-1 0,0 1 106,0 3 0,0-5-18,0-2 0,2-3-47,2-2 386,-3 0 0,10-27 0,-4-7 0</inkml:trace>
  <inkml:trace contextRef="#ctx0" brushRef="#br0" timeOffset="34">13623 5378 6467,'-7'0'-66,"2"0"255,5 0-110,0 0 1,0-6-36,0-2 0,5-3 89,3-1 1,3 0-63,2-1 0,-1-3 3,0-1 1,2-4-30,2 0 1,-1-4-12,6-3 0,-1 0 11,5-4 1,4-5-9,-1-4 1,7-6-382,-3 2 0,8-7 363,1-1 0,-18 24 1,1 0-24,-2 3 0,1-1 1,2-4-1,0 0 12,0 3 0,-1-1 0,2-2 0,-1 0 4,16-22 0,-18 26 1,-1 1-18,19-23 0,0 1-1,-4 3 1,-4 2 10,0 6 1,-6 0-27,2 0 0,-3 5-9,-2-1 1,0 6 31,-4-2 1,2 3-21,-5 1 0,3 2 12,-4 2 0,1 0 2,-5 4 1,0 1 266,1 3 1,-2 1-264,-3 0 0,1 4 58,-4-1-58,-1 7 93,-4-4-84,0 6-80,0 0 28,-6 0 1,3 0 6,-5 0 1,4 2-50,-4 2 68,5-3 0,-6 6-15,5-3 0,-6-3 45,2 3 1,1 2-39,-1-2 0,4 2 56,-5-2 0,5-3-26,-4 3 0,4-1 8,-4 1 0,4-3-9,-4 3 0,3-1 2,-3 1 1,4-2 9,-4 2 1,4-3-16,-4-1 1,1 1 114,-1 4-109,-3-4 1,4 4 82,-6-5 0,5 2-19,0 2 1,4-3 11,-4 3 0,4-2-27,-5-2 0,5 0 76,-4 0-108,5 0-7,-2 0-138,5 0 149,0-6 1,5 1-92,4-3 0,3-3 49,4 2 0,-2 3-9,2-3 1,2 3 15,-1-3 0,-1 0 0,-4 5 0,5-5 70,-1 5 1,1-1 83,-5 1-28,0 2 0,0-3-56,1 5 66,-6 0 1,2 5-88,-5 4 0,0 2 7,-4 1 0,0 0-53,0 0 0,0 5-15,0-1 0,-4 2-54,0-2 0,-4-2-193,4 3 1,-4 0-98,4 0 1,-2-2 106,2-7 1,3 3-18,-3-3-90,2 3 363,2-4 0,27-13 0,8-7 0</inkml:trace>
  <inkml:trace contextRef="#ctx0" brushRef="#br0" timeOffset="35">15186 3372 7974,'0'-12'-744,"-4"-1"657,0 1 0,0 4 496,4 0-144,0 5 274,0-3-406,0 6-100,0 0 0,0 6 59,0 2 0,0 3-64,0 1 0,0 5 8,0-1 0,-2 6-20,-2-2 0,3 4-2,-3 0 1,1 5-82,-1 0 0,2-5-25,-2-3 1,3-1 61,1 5 1,0-2-86,0-2 0,0-3 98,0-6 0,0 0-164,0 0 0,0 1-10,0-6 182,0-2 9,0-5 1,0-1 6,0-3 0,0-3 9,0-6 0,-4 4 34,0-3 1,0 2-59,4-6 0,-4 1 47,-1-2 0,1-2 38,4-6 1,-1 2-3,-3 3 0,2-8-19,-2 4 1,3-8 85,1 4 0,1-5-68,3 4 1,-1-4 5,5 4 0,1 1-71,3 3 1,-4 2 49,0 2 0,1 0-69,3 4 1,4 2-3,1 7 1,-1-2-124,-4 6 1,5 0 48,-1 4 0,1 0-379,-5 0 256,0 0 0,1 4-490,-1 0 347,-5 6 1,2-3 115,-5 5 1,0 2 235,-4 2 0,-27 25 0,-7 11 0</inkml:trace>
  <inkml:trace contextRef="#ctx0" brushRef="#br0" timeOffset="36">15210 3483 7996,'-8'0'-1048,"0"0"1975,5-6-310,-2 5-631,5-5 0,1 2 70,3 0 0,-1-1-144,5 1 0,0 2-134,5-2 1,-1-1 99,0 1 1,2-2-53,2 2 1,-2 3 66,3-4 0,-4 4-284,0 1 1,-1-4-61,0 0 451,0 0 0,6 15 0,1 2 0</inkml:trace>
  <inkml:trace contextRef="#ctx0" brushRef="#br0" timeOffset="37">15494 3544 7680,'0'-12'-738,"4"4"1033,0-1 0,5 5 29,-1-4 0,-1 4-139,2-4 0,-1 5-65,4-1 1,0 3-43,1 1 1,-1 0-149,0 0 116,1 0 0,-2 5-149,-3 3 0,-3 3 91,-5 2 1,0-1-24,0 0 0,-5 5-44,-3-1 0,-3 5 30,-2-5 1,1 4 7,0-3 0,-5 1 85,1-2 1,4-6 217,3 2-92,1-3 20,-4 4-40,5-6-60,2-2 1,6-5-21,3 0 0,3-1 4,5-3 1,2 1 6,2-5 1,-1 4-137,6-5 0,-5 5-229,5-4 0,-2 4 165,1-4 1,4 4-104,-4-5 0,-2 7-146,-2-2 1,2-2 61,-2 2 0,1 0 138,-5 4 0,0 0-81,1 0 1,-5-4 248,0 0 0,-21 5 0,-3 6 0</inkml:trace>
  <inkml:trace contextRef="#ctx0" brushRef="#br0" timeOffset="38">13758 5255 6818,'0'7'-616,"-5"-2"729,3-5 45,-3 0 16,5 0 544,0 0-628,-5 0-53,3 0 0,-5 0-8,3 0 1,2-1-7,-7-3 0,5 1 3,-4-5 1,1 4-6,-1-5 1,-7 3 63,3-3 1,-3-2-45,2 3 0,-5-4-32,-2-5 0,-3 2-6,-2-5 1,-4-1-5,1-3 0,-6-1 51,1 1 0,-3-5-3,-1 0 1,0-5-19,0 1 0,2 2 0,2-2 0,-5 1 24,5 0 1,-4-3-21,8 7 1,-1-5 58,1 4 1,2-5-45,-6 1 1,6 2-3,-2-2 0,-1 4-53,1-4 1,-3 2-11,3-2 0,0 3 6,5 5 0,-2 1-13,-3-1 1,3-2 1,-3 2 1,3-1 32,2 10 1,0-5 11,4 5 0,-2-2-6,6 2 0,-1 5 16,5-6 0,-2 11-19,-2-7 1,2 0 0,-2-4 1,2 2-14,2 7 1,4-3-5,-1 3 1,1-6-1,-4 2 1,0-3 13,-1 7 0,2-3-16,3-2 1,-3 2-35,3 3 1,-2-3-5,2 3 0,-1 1-23,4-1 39,-4 0 0,6 0 19,-5-1 1,5 5-18,-1-4-2,-3 5 21,6-8 59,-5 10-48,6-4 9,0 5-316,0 0 1,0 5 250,0 3 0,0 3 147,0 1 0,-4 6-73,0 3 0,0 2 20,4 2 1,0-1-25,0 1 1,-4 5 9,0 3 0,0-2-16,4 2 0,-4-4-1,0 4 1,0-6-61,4 2 1,0-8 46,0 0-32,0-6 16,0 3 3,0-11 75,0-2-27,0-16 0,1 3-29,3-8 0,-1-2 1,5 1 1,-5-5 9,1 2 0,1-3-5,-1-2 1,5 0 2,-5 1 1,0-5-15,-4 0 1,4 1-3,0 3 0,4 1 24,-4-1 1,4 0-2,-3 1 0,4 5 7,-1 2 1,-1 5 4,1 4 1,1-2-40,3 6 1,0 0 20,1 4 1,-1 1-41,0 3 0,0-1-4,1 5 1,-1 0-93,0 5 1,1-5 56,-1 0 0,4-1-21,1 1 0,-1 2-29,-4-6 0,-2 0-138,2-4 1,-2 4-121,6 0 1,-2 0 90,-2-4 1,1-4 279,-1 0 0,6-27 0,1-4 0</inkml:trace>
  <inkml:trace contextRef="#ctx0" brushRef="#br0" timeOffset="39">11396 3286 8013,'0'-8'-179,"0"-1"0,0 1-192,0-4 0,0 4 206,0-1 305,0 1 133,0-4-151,0 0 1,0 3 140,0 1-151,0 5-56,0-2 1,0 6 22,0 3 0,0 1 13,0 7 0,0-1 0,0 9 1,0-2-49,0 7 1,0-3-69,0 6 0,-2 2 38,-2-1 0,3 4-94,-3-4 1,2 3 57,2-3-1,0 5-124,0-1 0,0-3 99,0-1 0,0-7-92,0-2 1,0-5 16,0 2 1,0-8 25,0 0-63,0-7 106,0 4 1,0-16-55,0-2 0,0-3-6,0 3 1,0-1 10,0 1 1,0 0-14,0-1 1,0-3-11,0 0 1,0-1 60,0 5 1,0-2 64,0-2 0,0 2 0,-11-20 0,-2 1 0</inkml:trace>
  <inkml:trace contextRef="#ctx0" brushRef="#br0" timeOffset="40">11383 3261 8023,'0'-8'-496,"0"0"421,-5 5 176,3-8 0,-3 8-22,5-5 0,0 4-11,0-4 0,0 4 2,0-4 1,0 3-11,0-3 1,1 0-44,3-4 1,3-1 60,6 1 1,0 0-141,4-1 1,-2 1-4,5 0 0,-3 1-85,3 3 0,-3-2 75,3 6 1,-5 0-149,1 4 1,0 0 90,0 0 1,-7 0-56,4 0 0,-5 5-63,0 4 0,-2 2 88,-6 1 0,0 4 162,0 1 0,0 3 0,0-3 0,-20 15 0,-10 7 0,0 1 0,-1 0 0</inkml:trace>
  <inkml:trace contextRef="#ctx0" brushRef="#br0" timeOffset="41">11396 3483 8023,'-13'0'-494,"1"0"0,0 0 506,-1 0 0,6 1 663,3 3-361,-2-3-199,4 5 0,-2-6 74,8 0 1,-1 0-64,5 0 1,4-4-154,5 0 1,1-6 1,-2 2 1,3 1-99,6-1 1,-5 4-25,1-4 0,-1 4-238,5-5 0,-5 7 125,1-3 1,-6 4-12,1 1 0,-2 0 271,-2 0 0,-5 17 0,-1 3 0</inkml:trace>
  <inkml:trace contextRef="#ctx0" brushRef="#br0" timeOffset="42">11617 3581 8023,'0'-8'-672,"0"0"1,0 4 812,0-5 1,1 7 164,4-2-188,-4-3 1,8 4-8,-4-5 1,3 4 3,-4-5 1,5 7 18,0-2 0,-3-2 5,3 2 1,-1 0-97,4 4 180,1 0-308,-1 0 1,-1 1 55,-3 3 0,-3 3-53,-5 6 0,0-4 84,0 3 0,-1-2-26,-3 6 1,1-1 9,-5 2 1,1-3-19,-1 2 0,-3-1-6,3 1 0,2-6 36,2 2 0,-1-2-5,1 2 0,0-4 6,4 1 0,0-7 1,0 5 0,0-3 0,1-2 0,3 2 0,3-3 0,5-1 0,1 0 0,-1 0 0,0 0 3,0 0 0,1 0-3,-1 0 1,-4 0-1,0 0 0,1 6 0,-3 0 0,-1 7 1,-4-5 24,-1 0 1,-1 0 3,-4 5 0,-1-1 15,-7 0 0,-3-4 8,0 1 1,-2-3-10,1 3 0,4 0-17,-4-5 0,2 2-26,-1-2 0,2-3 25,-2 3-6,2-2-176,2-2-340,5 0 23,1 0-255,6 0 729,6 0 0,23-17 0,10-3 0</inkml:trace>
  <inkml:trace contextRef="#ctx0" brushRef="#br0" timeOffset="43">30113 714 8139,'0'-8'-1036,"0"-1"526,0 7 696,0-9 1,0 8 48,0-5-125,0 5-59,0-2-13,0 5-614,0 0 254,0-6-100,0 5 422,0-10 0,-5-2 0,-2-6 0</inkml:trace>
  <inkml:trace contextRef="#ctx0" brushRef="#br1" timeOffset="44">14177 4763 8134,'-8'0'-1118,"-1"0"1,5 0 1043,-4 0 0,5-2 74,-1-2 0,-3 3 0,6-5 0,-10 6 0,10 0 0,-6 0 0,3 0 0,2 0 0,-3 0 0,4 0 0,-4 0 0,4 0 0,-4 0 0,5 0 0,0 0 0,0 0 0</inkml:trace>
  <inkml:trace contextRef="#ctx0" brushRef="#br1" timeOffset="45">14091 4750 6549,'0'-7'458,"0"2"-334,0 5 392,0 0-444,5 0 1,-2 0 6,5 0 1,0 4-53,5 0 0,-1 10 37,0-2 0,0 4-120,1 1 1,-1 2 72,0 6 0,1-1-12,-1 1 0,-4 4-49,0-1 0,-5 5-19,1-4 1,2-2 1,-2-6 0,0 1-87,-4-6 2,0 6 0,-1-10-7,-4 0-29,-1 1 0,-5-10-145,2 5 45,-1-6 149,3 4 133,0-6 0,1-6 0,23-17 0,3-10 0</inkml:trace>
  <inkml:trace contextRef="#ctx0" brushRef="#br1" timeOffset="46">14657 4664 8125,'0'-12'-1888,"5"-1"1956,-3 1 417,8 0-113,-8 5-192,3 2 1,-6 5-110,-3 0 0,1 5-11,-5 3 1,0 3 40,-5 1 0,1 2-38,0 3 1,-1-4 4,1 4 1,1 0 0,3 0 1,-3 3-19,3-3 1,2 3-42,2-3 0,-1-1-102,1-4 1,0 5-73,4-1 1,1-4 102,3-3 0,3-2 23,5 1 0,2 1 23,2-5 0,2 0 7,3-4 1,2 0 6,-3 0 0,4-5 2,0-3 0,-1-2-7,-2 2 0,1-3 2,-6 3 0,1-4 105,-5-5 1,-5 4-90,-3-4 1,-3 3 80,-1 2 0,0-4-87,0-1 1,-1 1-3,-3 4 1,-3-1-30,-5 1 1,-5 0-11,1-1 0,-1 2-27,5 3 0,-2 1-154,-2 3 0,2 3 21,-2-3 1,2 2 65,2 2 1,-4 0-201,-1 0 0,2 2 329,7 2 0,-3 3 0,10 11 0,-5 1 0</inkml:trace>
  <inkml:trace contextRef="#ctx0" brushRef="#br1" timeOffset="47">14767 4504 8125,'0'-12'0,"0"-1"0,0 1-371,0 0-54,-5 0 0,4-1 403,-3 1 1,2 4 714,2 0-369,0 5-90,0-3-248,0 6 0,-1 0 100,-3 0 1,2 2-100,-2 2 1,3 4 108,1 8 1,-4-1-59,0 6 1,-2-1-13,2 5 0,1 5 12,-5 3 1,1 1-21,-1-1 0,-1 3 5,4-4 0,-3 8-90,4 1 0,-1-4 103,1-4 1,2-2-116,-2 2 1,3 1 18,1-5 0,0-4-60,0-5 40,0-5 1,0 3-309,0-6 215,0-5-219,0-2-191,5-5 323,-3 0 0,3-1 260,-5-3 0,0 3 0,5-27 0,2 1 0</inkml:trace>
  <inkml:trace contextRef="#ctx0" brushRef="#br1" timeOffset="48">13635 3138 8089,'0'-8'0,"0"0"-231,0-1-275,-5-3 551,3 0 1,-3 4 194,5-1-210,0 7-296,0-4-120,0 6 322,0 0-165,0 6 198,0 1 0,0 5-404,0 0 38,0 0 397,0 1 0,0 26 0,0 8 0</inkml:trace>
  <inkml:trace contextRef="#ctx0" brushRef="#br1" timeOffset="49">13635 3360 8089,'0'12'-455,"0"0"-51,-5 1 1,2-1 392,-5 0 1,5 0 137,-1 1 1,3-1-59,1 0 1,-4 1 5,-1-1 0,1 0-95,4 1 1,0 0 120,0 4 1,0-4 0,6 22 0,1-3 0</inkml:trace>
  <inkml:trace contextRef="#ctx0" brushRef="#br1" timeOffset="50">13635 3840 8089,'-7'12'-868,"-4"0"1,10 0 867,-3 1 0,3-1 0,1 0-97,0 1-54,0-1 1,0 0 89,0 1 0,0-1 61,0 0 0,16 22 0,5 6 0</inkml:trace>
  <inkml:trace contextRef="#ctx0" brushRef="#br1" timeOffset="51">13672 4233 8089,'-5'13'-585,"3"-1"1,-3 0 292,5 1 0,-4-1 233,0 0 1,0-4 56,4 1 1,0-1-1,0 4 1,-5 0-22,1 1 0,0-1-4,4 0 1,0 1-164,0-1 190,0 0 0,11 1 0,3-1 0</inkml:trace>
  <inkml:trace contextRef="#ctx0" brushRef="#br1" timeOffset="52">13709 4652 8063,'-1'12'-189,"-3"0"1,2-3-192,-2-1 0,1 0 163,-1 4 159,3 1 1,-5-1 121,6 0 1,0 1 0,0-1 0,-1-1-204,-3-3 1,3 3 82,-3-3-151,2 3 0,2 1 76,0 1 0,2-5 131,2 0 0,-3 0 0,10 5 0,1-1 0,7 0 0</inkml:trace>
  <inkml:trace contextRef="#ctx0" brushRef="#br1" timeOffset="53">13721 4984 8063,'0'18'-1441,"0"-5"1080,0 4 1,0-3 288,0-2 0,-1 0 120,-3 0 1,3 1 260,-4-1-279,4 0 1,1 1-1,0-1 1,0 0-89,0 1 87,0-1 0,0 0-123,0 1 1,0-1 64,0 0 0,0-4-246,0 1 258,0-1 17,0 4 0,17 6 0,3 1 0</inkml:trace>
  <inkml:trace contextRef="#ctx0" brushRef="#br1" timeOffset="54">13771 5427 8047,'0'16'-106,"0"1"1,0-1-46,0-3 1,0-1 99,0 0 1,0 0-121,0 1 0,0-1 48,0 0 0,-2-1 143,-2-2 0,3 1-289,-3-1 225,2 2-167,2 1 7,0-5 204,0-2 0,6-59 0,1-15 0</inkml:trace>
  <inkml:trace contextRef="#ctx0" brushRef="#br1" timeOffset="55">13118 4627 8047,'-8'0'-575,"0"0"381,0 0-41,1 0 299,-4 0 5,10 0 0,-6 0 86,3 0-8,2 0 26,-3 0 10,5 0 53,0 0-211,5 0 0,-3-1-11,2-3 1,-1 2 7,1-2 1,-2-1-6,7 1 1,-1-6 6,4 2 0,2-3 12,2-1 1,-1-1-36,6 1 0,1-2 31,6-2 1,0 2-24,4-2 0,1-2 10,4 2 1,0-5-4,0 5 0,-4-1-22,0 5 0,-6 1 25,2 3 1,-5-2-313,-3 6 236,-3 0 0,-12 5-164,-1 4 0,-4-3-6,-1 6 1,0-3 23,0 3 1,-1-1 22,-4 1 0,3 1-7,-6-4 0,3 3 29,-3-4 1,6 1 157,-3-1 0,4-2 0,-4-19 0,-2-10 0</inkml:trace>
  <inkml:trace contextRef="#ctx0" brushRef="#br1" timeOffset="56">13118 3938 8047,'-12'-5'0,"1"2"-186,3-5 1,-3 5-232,3-1 0,1 2 526,-1 2 0,0 0-14,-5 0 0,1 6 55,0 2 0,-1 3-65,1 1 1,1 5 4,3-1 0,-3 2-41,3-2 0,-2-2-2,2 2 1,3-1-16,5 2 1,0-4-97,0 4 1,0 1-42,0-2 1,1 0 128,3-3 0,4-5-111,9 0 1,-2-4 82,5 5 0,-3-7-25,3 2 0,-1-4 27,2-4 1,2 2 1,-3-7 1,0 1 71,0-4 1,-3-1 10,3 1 1,-5 0 50,1 0 0,-3-1-96,-5 1 1,-3-2 67,-5-2 1,5 2-103,-1-2 0,-2 1-2,-6-2 1,2 4-2,-7-4 1,1 4-14,-4 0 0,-5 6-63,1 3 1,0-1-182,3 1 1,-3 0-111,0 4 0,-1 0 108,5 0 0,-1 0-46,1 0 1,0 4 303,0 0 0,-1 5 0,17-2 0,5 6 0</inkml:trace>
  <inkml:trace contextRef="#ctx0" brushRef="#br1" timeOffset="57">13168 3729 8047,'-4'-8'0,"-1"-1"-178,1 1-199,-1-4 455,3 5 22,-3 2 0,4 7 14,-3 6 1,2 1-20,-2 7 0,3 3 26,1 2 0,-2 3-29,-2 5 1,3-2-1,-3 6 0,2 0-50,2 4 1,0 4-113,0 0 0,0 4 88,0-4 0,0 4-96,0-4 0,0 4-70,0-4 0,2-1 38,2-7 0,-3-3-159,3-5 219,-2-1 0,-2-5-505,0-2-131,0-9 686,0-3 0,5-21 0,2-4 0</inkml:trace>
  <inkml:trace contextRef="#ctx0" brushRef="#br0" timeOffset="58">2547 8639 7970,'-12'0'-1217,"4"0"1079,0 0 0,4-4 155,-5 0-176,7 0 170,-9-2 0,8 5-6,-5-3 0,4 1-28,-5-1-16,7 3-4,-9-5 1,5 5 40,-2-3 0,1 2-50,3-2 1,1 3 40,-5 1-185,5 0 133,-7 0 3,3 0 43,-6 0 0,5 4 17,0 0 0,4 0 10,-4-4 1,4 0-44,-5 0 93,7 6-68,-9-5 81,9 4-65,-9-5 1,9 0 11,-7 0 68,7 0 164,-4 0 38,1 0-126,3 0 180,-9 0-205,10 0 77,-10 0 5,10 0-106,-10 0 1,8 0 86,-5 0-1,5 0-105,-2 0 0,3 0 88,-2 0-197,3 0 184,-5 0-8,6 0-113,0 0 1,6 0 13,2 0 1,3 0 8,1 0 1,6-4-27,3 0 0,2-4 15,1 4 0,5-2-71,0 2 1,9 2 49,-1-7 0,3 7-7,-3-3 1,0 3-53,0-2 1,-2 2-23,-2-2 0,-3 3 1,-5 1 1,-2 1-116,-3 3 0,-2-1-68,-6 5 173,1-5-62,-1 8 1,-5-10 8,-2 10 92,-5-9 0,-1 3 13,-3-5-92,3 0-6,-10 0-139,4 6 0,-1-5 0,-1 3-193,7-3-3,-4-1-135,1 0 212,3 6 353,-3-5 0,5 10 0,0-10 0,0 10 0,-17-9 0,-3 3 0</inkml:trace>
  <inkml:trace contextRef="#ctx0" brushRef="#br0" timeOffset="59">2634 8688 8017,'-13'0'-1036,"1"0"777,0 0 0,-1 0 207,1 0 0,0 0 52,-1 0 0,5 0 723,0 0-90,0-5-147,-5 3-272,1-9-106,5 5 0,2-3-54,5 1 1,5 5 69,4-1 1,1-1-147,3 1 1,-1-4 65,0 3 1,2 1-91,2 4 0,-2-1 11,3-3 1,0 3 45,0-4 0,3 4-20,-3 1 0,-1 0 3,-4 0 0,1 1-37,-1 4 1,-1-3 66,-3 6 1,2 5-146,-6 3 0,0 5 23,-4-5 0,-1 10-58,-4-1 0,-3 6 109,-8-2 1,-3 9-17,-6-1 1,-4 1-107,1-5 1,-5 1 43,4-5 0,-4 0 189,5-5 0,-5 0-81,4-4 1,0-2 225,5-6 0,0 1 267,4-1 11,2-5-174,11-2-196,2-5 0,6 0 51,3 0 0,5 0-9,7 0 0,3 0-120,6 0 1,-1-4 59,1 0 0,4-4-215,-1 4 0,5-5 40,-4 5 0,4-4-79,-5 4 1,5-6 92,-4 2 0,4 1-121,-5-1 0,5 5-1,-4-1 0,0-1-123,-5 1 1,1 0-220,0 4 0,-6 0 186,-3 0 1,2 0 339,-2 0 0,23-17 0,0-3 0</inkml:trace>
  <inkml:trace contextRef="#ctx0" brushRef="#br0" timeOffset="60">3323 8713 8035,'0'-13'-200,"-4"5"-300,-1 0 1536,1 5-220,4-2-755,0 5 1,0 9 48,0 4 1,0 3-146,0 1 1,0 2 48,0 5 0,0 1-67,0 0 1,0 3 89,0 1 1,0 1-31,0-1 0,0-3-162,0 2 0,0-2 45,0-1 1,0-2-30,0-2 1,0-3-4,0-6 18,0-5 134,0-2-4,0-5 0,0-5 5,0-3 1,-1-5 20,-3-3 0,3-3 70,-4-6 0,4 5-87,1-1 0,0-4 61,0-3 1,0-6-49,0 1 1,0 1 1,0-1 0,1 1-43,4-5 0,-3 0-5,6 0 0,1 1 13,3 4 1,4 3-11,1 8 1,3-1-101,-3 6 0,3 4 63,-3 3 1,3 7 30,-3-2 0,3 2-218,-4 2 1,1 4-312,-5 0 0,-1 6 220,-3-2 1,2 5-197,-6 3 526,0-2 0,-15 20 0,-3-1 0</inkml:trace>
  <inkml:trace contextRef="#ctx0" brushRef="#br0" timeOffset="61">3384 8824 8035,'-8'0'-418,"0"0"407,5 0 0,-4 0 642,3 0-550,3 0 0,-3 0-10,8 0 0,-2 1-44,7 3 0,0-3-160,8 3 1,-2-2-170,5-2 0,1 0 151,3 0 0,0 0-255,-4 0 0,6 0 406,-5 0 0,26 5 0,0 2 0</inkml:trace>
  <inkml:trace contextRef="#ctx0" brushRef="#br0" timeOffset="62">3716 9156 8033,'0'-12'0,"0"-1"-194,0 1 0,0 4-319,0-1 1,6 3 893,2-3 0,-1 0-143,1 5 1,0-4-16,5 3 1,-1 1-60,0 4 0,1 0-26,-1 0 1,0 4-66,1 1 1,-3 6-1,-1 1 1,0 0 93,-5 5 1,0-2-115,-4 1 0,0-1-267,0 6 1,0-2 75,0 1 0,-4-1 63,0-2 0,-4-2 30,4 5 1,-2-6 1,2-2 0,2-1 128,-7-7-29,7 6 1,-5-9-41,3 3 0,2-4 9,-2-4 1,3-3-124,1-5 0,1-6 107,3-2 1,2 1-13,2-2 0,3-3-1,-3-5 0,3 1-11,1 8 1,-3-3 22,-1 2 1,-1 2 19,1-1 86,3 5 296,-4-3-247,0 11 1,-2 3-65,-5 8 1,0 3 5,0 5 1,-1 4-38,-3 1 0,1 5-5,-5-2 1,5-2-24,-1-2 1,2 2-130,2-1 0,0-1 22,0-4 1,6 1-186,2-1 0,3-1-11,1-3 0,6-2 114,3-6 1,2 0-348,1 0 1,7-2 122,1-2 0,0 0-425,1-8 798,-6 8 0,3-18 0,3-6 0,0 4 0,-1 1 0</inkml:trace>
  <inkml:trace contextRef="#ctx0" brushRef="#br0" timeOffset="63">4603 8774 8033,'-5'-8'-126,"1"0"1,0 4 41,4-4 84,0 5 232,0-3 1,2 2 357,2 0 0,3 0-461,5 4 0,0 0-395,0 0 1,5 0-100,-1 0 1,1 0 166,-5 0 1,2 0-236,2 0 0,-2 0 69,2 0 1,-6 4 363,-2 0 0,-16 28 0,0 2 0</inkml:trace>
  <inkml:trace contextRef="#ctx0" brushRef="#br0" timeOffset="64">4615 8947 8033,'-12'0'-285,"-1"5"1,2-2 555,3 5 489,3-5-420,5 8 0,1-10-137,3 3 1,3 2-263,5-2 0,5 0-31,-1-4 0,5 0-188,-5 0 1,6 0 155,-2 0 0,2-2-122,-1-2 1,2 3 243,-3-3 0,31-14 0,8-2 0</inkml:trace>
  <inkml:trace contextRef="#ctx0" brushRef="#br0" timeOffset="65">6731 8270 7910,'0'-13'-621,"0"1"1,0 0 768,0 0 1,0 3-18,0 1 1,0 4 302,0-4-323,0 0 1,0-1 222,0 1-74,0 5 7,0-2-139,0 5-244,0 0 119,0 5 1,0 2 74,0 6 0,0 0-55,0 4 1,0 2 31,0 5 1,0 1-13,0 0 0,0 3-33,0 1 0,0 4-66,0-4 0,0 1 57,0-2 1,0-2-114,0 3 1,0-3 12,0-1 0,0-6 86,0-3 1,0-2-146,0-2 132,0 1 1,2-7-31,2-1 65,-3-4 1,5-1 1,-6-1 165,0-4-177,0-1 0,0-8 16,0-3 1,0 4-13,0-4 1,-4 0-1,0 0 1,-1-5 9,5 2 1,0-3-4,0-2 0,0-1 15,0-3 0,0-2-1,0-6 1,0 0 17,0 0 0,5-4 14,-1 0 0,5-4-49,-1 4 1,3 4 16,2 4 1,-1 6 4,0-2 1,5 4-35,-1 5 0,1 6-91,-5 6 1,4 5 51,1-1 1,-1 3-97,-4 1 0,1 1 35,-1 3 0,-4 3-119,0 6 1,-3-1-65,3 0 1,-6 2 75,3 2 1,-4-1-17,-1 6 0,0-2-104,0 1 332,0 4 0,-11 0 0,-3 8 0</inkml:trace>
  <inkml:trace contextRef="#ctx0" brushRef="#br0" timeOffset="66">6793 8319 7944,'-12'0'-259,"-1"0"1,5 0 760,0 0 199,5 0-387,-2 0-291,5 0 34,5 0 1,3 0-143,9 0 1,-2 0-32,5 0 0,-3-1 145,3-3 1,1 2-467,3-2 0,0 3 18,-4 1 1,2 0-443,-5 0 861,4 0 0,9 11 0,9 2 0</inkml:trace>
  <inkml:trace contextRef="#ctx0" brushRef="#br0" timeOffset="67">7211 8467 7944,'0'-7'368,"0"-4"513,0 10-143,0-10-508,0 9-96,0-3 1,0 10-155,0 3 0,0 3 86,0 2 0,0 3-89,0 0 1,0 6 87,0-1 1,2 1-119,2-2 1,-3 4-186,3-4 0,-1 3 102,1 2 0,-2-2-296,2-2 0,-3 1-21,-1-6 1,4 2-655,0-2 1107,0-8 0,13-2 0,3-13 0</inkml:trace>
  <inkml:trace contextRef="#ctx0" brushRef="#br0" timeOffset="68">7962 8405 7944,'-1'-7'-319,"-3"3"319,2-3 0,-9 1 288,10-1 1,1 0-72,8 3 0,3 2-138,1-2 1,5 3-73,-1 1 0,6 0-153,-1 0 0,2 0 124,1 0 0,1 0-122,0 0 1,3 0-83,1 0 1,-4 0 54,-5 0 0,-5 0-288,2 0 1,0 0-60,0 0 518,-6 0 0,-11 0 0,-7 0 0</inkml:trace>
  <inkml:trace contextRef="#ctx0" brushRef="#br0" timeOffset="69">8208 8208 7944,'-12'-12'-456,"0"0"1,3 3 412,1 1 1,4 5 447,-4-1 496,0-2-188,1 4-657,1-3 57,6 5 0,0 5-102,0 3 1,0 5 54,0 3 0,0-1-151,0 6 0,5-5 106,-1 5 1,1-2-51,-1 1 1,-2 3-263,2-2 0,1 2 110,-1 2 0,2-2-299,-2-2 1,-3 2 98,3-3 0,2-2-241,-2-1 622,5-4 0,20-17 0,11-4 0</inkml:trace>
  <inkml:trace contextRef="#ctx0" brushRef="#br0" timeOffset="70">8664 8196 7954,'0'-12'0,"0"3"577,0 1-348,0 0 0,0 0-10,0 0-36,0 5 0,0-1-96,0 8 0,0 3 144,0 5 1,0 4-152,0 1 1,4 5-473,0-2 0,1 3 237,-1 2 0,-2 0-38,2-1 1,-1 1 61,1 0 1,-3-1 19,3 1 0,2-2 50,-2-2 1,0-4-101,-4-4 1,1 2-142,3-3 175,-2 3 206,3-14-75,-5 5 1,-1-8 13,-3-2 0,2-2-4,-2-7 0,-1 1 12,1 0 0,-5-6 16,5-3 0,-1 1 123,1-5 1,2 3-61,-2-6 1,3-4-66,1-1 1,1-2-12,3-2 0,-1-4 24,5 0 1,0 0 1,5 4 0,-1 1-21,0 4 1,5 3-6,-1 8 1,2 4-40,-2 4 0,-1 2-4,6 3 1,-2 3-95,2 5 0,-4 0 77,-4 0 0,-1 4-295,0 0 1,1 5 78,-1 0 0,-5 2-8,-3 1 1,-3 4-52,-1 1 0,0 3 306,0-3 0,-27 26 0,-7 4 0</inkml:trace>
  <inkml:trace contextRef="#ctx0" brushRef="#br0" timeOffset="71">8787 8282 7954,'-13'0'-398,"1"0"795,5 0 261,2 0-525,5 0 1,1 0-1,3 0 0,3 0-613,5 0 1,5 0 241,-1 0 1,6 0-11,-1 0 0,2 0-36,1 0 0,1 0 284,0 0 0,16 22 0,4 5 0</inkml:trace>
  <inkml:trace contextRef="#ctx0" brushRef="#br0" timeOffset="72">9070 8504 7954,'5'-7'-740,"-3"0"262,2 3 569,2 2 0,0-4 168,2 2 105,3 2 1,-4-3-82,5 5-192,1 0 0,-1 1-39,0 3 0,-4 3-83,1 5 0,-5-4-33,4 1 0,-5 3 86,1 4 1,-3 1-64,-1-5 1,-5 5 36,-4-1 0,-2 4 15,-1-3 0,-4-1 44,-1-3 1,1-1 137,4 0 0,-1-1-106,1-3 1,4-1 318,0-3-449,-1-2 213,3 9-148,0-10 0,7 4-14,4-5 1,3 0-129,8 0 0,-2-4-23,2 0 0,3-1-162,2 1 1,2 2 45,2-2 0,-2-1-146,-3 1 0,8-2 38,-4 2 1,4 1-83,-4-5 449,1 0 0,7-14 0,4-7 0,4-1 0,0 0 0</inkml:trace>
  <inkml:trace contextRef="#ctx0" brushRef="#br0" timeOffset="73">9894 8122 7954,'0'-12'-190,"-4"-1"-47,0 1 0,-1 1 462,0 3 1,3-2 0,-7 6 0,5-4 232,-4 4 0,4 0-182,-4 4 1,4 0-332,-4 0 1,3 1 85,-3 3-144,0 3 1,-3 6 106,3-1 1,2 0-112,6 0 1,-4 1 13,0-1 0,0 0 16,4 1 0,0-1-228,0 0 144,0 1 118,0-1 65,0-5 23,0 4-40,0-10 1,1 5 15,4-6 1,-4-2 46,3-2 1,-3 1-44,-1-5 0,0 4-4,0-4 1,0 4-10,0-4 0,0 3-5,0-3 15,0 5-3,0-7-7,0 8 0,0-3-9,0-1 9,0 5 1,-1-5-7,-3 6 0,3 2 39,-4 2 0,3-1 4,-2 5 0,1 0-30,-5 4 0,5 1 4,-1-1 1,1 0-8,-1 1 1,3 3 3,-3 0 0,2 5-60,2-5 0,0 5 58,0-5 1,0 5-4,0-5 0,6 5-127,2-5-17,3 0 0,2-5 107,4-2 0,-2 0 1,5-5 1,-3 0 22,3-4 1,1-4 7,3 0 0,1-10 21,0 2 1,-5-3-29,1 3 1,-2-5 31,1 1 1,0-6 5,-4 2 1,-6 0 4,2 0 0,-3-1 3,4-3 1,-2 1 7,-3 2 1,-3 3 22,-5 6 1,0 0 98,0-1 113,0 7-229,0 0 0,-1 6-129,-3 0 0,1 1 76,-5 4 1,4 1-94,-4 7 0,5-1 15,-1 0 0,-2 5 18,2-1 0,0 1-10,4-5 0,0 0-130,0 0 1,0 1 64,0-1 1,1 0 66,4 1 0,0-5 133,3 0 1,7-4-54,-2 4 1,6-5 138,-3 1 1,6-2-124,-1-2 1,2-6 135,1-2 0,0-3-10,-4-1 0,-1-1 195,-2 1 0,-5-4 6,0-1 0,-1-3-63,-7 3 1,0-3-251,-4 3 0,-5 0 81,-3 0 0,-5 5 43,-3 0 0,0 1-215,-9 7 0,3-5-310,-7 5 1,-1 0 22,2 4 0,-1 6-163,4 2 0,2-1-49,3 1 1,-1 0 204,9 4 0,2 1-169,10-1 1,0 0 511,0 1 0,10-2 0,2-3 0,14-3 0,11-11 0,7-4 0,8 0 0,1-1 0</inkml:trace>
  <inkml:trace contextRef="#ctx0" brushRef="#br0" timeOffset="74">10620 8073 7958,'6'-12'0,"-1"3"0,3 1 0,2 4 184,-6-4 477,6 0-257,-9 1-199,4 1 1,-10 6-294,-3 0 1,-3 6 93,-1 2 1,-2-1-83,-3 1 1,5 0 31,0 5 0,0-1 14,3 0 0,3 0-7,-3 1 0,7-1-162,-3 0 0,4-3 60,1-1 1,0 0 0,0 4 1,6-3 125,2-1 1,3-1-28,1 1 1,4-1 38,1-3 0,5-2-31,-2 7 1,-1-7 111,2 2 1,-5 2-40,5-2 1,-6 2 109,1-2 1,-2-3-83,-2 3 1,-4-1 110,1 1 1,-7-1 222,2 5-327,-2-5 1,-5 6 9,-5-5 0,0 4-43,-9-3 0,-2 3-130,-1-4 1,-4 4 14,0-4 0,1 4-210,2-3 1,-1 0-11,6-1 0,-5-3-546,5 4-172,-1 1 456,5-4 553,5 3 0,7-5 0,51-22 0,-18 9 0,1-1 0</inkml:trace>
  <inkml:trace contextRef="#ctx0" brushRef="#br0" timeOffset="75">11088 8171 7630,'7'0'-766,"0"0"1392,-3 0-384,-3 0-36,5 6-125,-1 1 2,2 5 1,1 0-5,0 1 1,0-5 12,5 0 0,-1-4 0,0 4 1,6-5 11,3 1 1,-1-3-11,5-1 0,-3 0 49,6 0 0,-3-5-44,-5-3 0,2-3 124,-5-1 0,-1-1-102,-4 1 0,-5 0 0,-3-1 1,-2-3 6,-2 0 0,-6-1 12,-2 5 1,-7-1-245,-1 1 0,-10 1-43,1 3 1,-4-2-10,1 6 0,0 0 109,-5 4 1,6 4-271,-2 0 0,3 6-7,2-2 0,1 7-92,2 2 1,3-1 43,6-4 0,1 1-468,3-1 589,2 0 1,9 1 250,5-1 0,1-5 0,7-3 0,41-8 0,10-3 0</inkml:trace>
  <inkml:trace contextRef="#ctx0" brushRef="#br0" timeOffset="76">11285 7864 7976,'0'-19'0,"0"-3"-164,0 5 1,0-1-205,0 2 1,0 2 989,0-2 0,-2 4-145,-2 3 0,3 3 121,-3 2-344,2 2-299,2-3 0,0 10 151,0 3 1,0 5-52,0 3 0,0 3 67,0 6 1,0 1-48,0 3 0,-1 2-35,-3 6 1,3 4 63,-3 0 0,-2 5-177,2 0 1,-4 4 113,4-1 1,-5 7 63,5-6 0,-4 0-84,4-5 0,0 0-172,4-8 1,0 0 72,0-12 1,0 1-115,0-10 1,1-1-423,3-6 179,-2 2-575,3-10 516,1 4 1,-5-6-561,3-3 1054,-2 3 0,9-43 0,2-4 0</inkml:trace>
  <inkml:trace contextRef="#ctx0" brushRef="#br0" timeOffset="77">12011 8061 6119,'-7'0'172,"2"0"0,3 0-61,-2 0 11,3 0-24,-5 0-43,6 0 1,-1 0 46,-3 0 6,2 0-30,-3 0-6,5 0 6,-6 0-6,5 0-60,-4 5 65,5-4-6,-6 5-3,5-6 91,-5 0-55,6 0 9,-5 0-15,3 0-47,-3 0 1,4 0-79,-3 0 116,2 0-163,-3 0 146,5 0-40,0 0 1,5 0-24,3 0 1,5 0-4,3 0 1,-1 0 19,6 0 1,-1 0 1,5 0 1,3 0 60,1 0 1,4-4-57,-4 0 1,4-2-2,-5 2 1,5 3 19,-4-3 1,-2-2 10,-6 2 0,1 0-52,-6 4 1,0 0-8,-3 0 0,-5 0-74,0 0-36,-5 0 26,2 0 78,-5 0 1,-1 0 38,-3 0-40,2 0 4,-3 0 0,-1 0 1,5 0-95,-4 0-222,5 0-493,0 0 166,-6 0 48,5 0 145,-5 0 449,6 0 0,0 0 0,6-11 0,1-3 0</inkml:trace>
  <inkml:trace contextRef="#ctx0" brushRef="#br0" timeOffset="78">13315 7778 6879,'0'-7'-505,"0"-4"966,0 9-246,0-9 1,0 9 45,0-7-43,0 7 1,0-5-17,0 3 13,0 2 0,0-4 38,0 2 38,0 2-131,0-3-264,0 5 128,0 0 59,0 5 1,0 2-131,0 5 0,-4 2 35,0 2 0,0 4-49,4 4 1,-4 1 65,0-1 1,0 1-5,4 0 1,0-1-11,0 1 0,0-1-89,0 1 1,0-2 54,0-2 0,0-3 29,0-6 1,0 0-226,0 0 187,0 1 1,1-6-69,3-3 157,-2-3-18,3-1 1,-5-1-4,0-3 1,0-3 9,0-6 0,0 1 81,0 0 0,-1-2-97,-3-2 1,2 1 126,-2-6 1,3 1-73,1-5 1,0-1 7,0-3 1,0 2-34,0-6 0,1 0 4,3-3 0,-1 3 16,5 0 0,0 6 0,5-2 0,-1 0-116,0 4 0,1 4 93,-1 8 1,2 1-208,2 0 0,-1 5 56,5 3 0,-4 2-82,0 2 1,2 0 2,-2 0 0,-1 2-254,-7 2 1,2 3 92,-6 5 0,4 0-403,-4 1 757,0-1 0,-31 33 0,-7 8 0</inkml:trace>
  <inkml:trace contextRef="#ctx0" brushRef="#br0" timeOffset="79">13340 7839 7847,'-7'-1'-247,"3"-3"383,3 2 297,1-3-303,0-1 0,6 5-122,7-3 0,0 2 65,8 2 1,-1-1-220,5-3 1,0 3-40,-1-4 0,1 4-163,0 1 1,-1 0 39,1 0 0,-1 0 308,1 0 0,0 22 0,-1 5 0</inkml:trace>
  <inkml:trace contextRef="#ctx0" brushRef="#br0" timeOffset="80">13660 7987 7722,'0'-7'-454,"1"-3"1207,3 6-185,-2-5-266,9 7-242,-5-3-26,7 5 1,-1 0-97,0 0 0,-5 1 102,-3 3 0,2-1-146,-2 5 1,4 0 139,-4 5-131,0-1 0,-4 0 111,0 1 0,0-1-8,0 0 96,0 1 0,0-1-11,0 0 29,0 0-3,0 1 0,0-1-96,0 0 1,2-1 1,2-2-7,-3 1 0,6-3 14,-3 6 0,-3-5-125,4 0 130,1 0 0,-4 5-3,2-1 1,-3-4 98,-1 0 22,0 0-75,0 5 0,-1-2 11,-3-3 0,-3 1-80,-5-4 0,-1 0 53,1-1 0,0-2-231,-1 2 1,1-3 123,0-1 0,-5 0-410,1 0 0,0 0 3,3 0 0,-2-1-140,3-3 0,-2 1 64,10-5 528,0-1 0,37-30 0,8-8 0</inkml:trace>
  <inkml:trace contextRef="#ctx0" brushRef="#br0" timeOffset="81">14386 7716 7962,'0'-12'0,"-1"1"-178,-4 3-455,4-3 627,-10 9 0,4-3 301,-5 5 0,0 1-77,-1 3 1,-3 3-104,0 5 1,-1 1-95,5-1 1,1 0-64,3 1 1,-2-1-4,6 0 1,0 1 35,4-1 1,0 0-10,0 0 1,4-3-50,0-1 1,6-4-10,-2 4 0,7-4 65,1 4 1,2-5-25,-1 1 1,-4 2 110,4-2 1,-4 1-27,0-1 0,-1-1 157,0 5 0,1-5-88,-1 1 207,0 3-230,0 0 1,-5 5 104,-3 1 1,-2-5-107,-2 0 1,-3-1 11,-5 1 0,0 3-200,-9-3 0,-1 2-40,2-2 0,-4 1-153,3-4 1,-3 3 85,3-4 0,-3 4-279,3-4-221,1 0-204,4-4 904,5 0 0,29-27 0,12-7 0</inkml:trace>
  <inkml:trace contextRef="#ctx0" brushRef="#br0" timeOffset="82">14694 7802 8717,'6'6'749,"0"-4"-566,-6 7 0,0-1-93,0 4 1,0 0-195,0 1 1,0 3-161,0 0 0,0 1 160,0-5 1,0 1-348,0-1 0,0 0 220,0 0 0,0-3-609,0-1 840,0-5 0,16-31 0,5-13 0</inkml:trace>
  <inkml:trace contextRef="#ctx0" brushRef="#br0" timeOffset="83">14767 7593 7962,'0'-12'-652,"-4"-1"-284,0 1 635,0 5 0,0 0 301,0 3 0,0 3 0,5-5 0,3 6 0,25 22 0,11 6 0</inkml:trace>
  <inkml:trace contextRef="#ctx0" brushRef="#br0" timeOffset="84">14940 7876 7962,'5'12'-382,"-3"-5"804,9 4-97,-10-10 1,6 5 0,-3-6 7,-3 0-254,5 0 34,-1 0 0,-2-6-55,5-2 1,-4-3 40,4-1 1,1 0-142,3-1 1,0-3 74,0 0 0,2-2-101,3 1 1,-4 4 113,4-4 0,0 4 3,0 0 0,5 1 77,-2 0 1,-2 5-67,-2 3 0,-2 2-70,-2 2 4,6 0 1,-4 2-8,2 2 1,-8 3-57,-3 5 0,0 0-208,-1 1 1,0-1 32,-4 0 0,2 1-172,2-1 1,-3 0-152,3 0 0,-2 1 176,-2-1 0,1-1 391,3-3 0,3 2 0,5-6 0,11-5 0,3-6 0</inkml:trace>
  <inkml:trace contextRef="#ctx0" brushRef="#br0" timeOffset="85">15777 7654 7962,'0'-12'-322,"0"0"1,0 4 517,0-1 0,-2 7 449,-2-2 0,1 2-520,-5 2 0,4 2 22,-4 2 0,0 3-183,-5 5 1,1 0-25,0 0 0,4 2-30,-1 3 0,2-2 81,-1 5 0,3-1-105,5 2 0,0-2 79,0-3 1,0-2-81,0 2 0,5-2 55,3-2 1,5-1 35,3-2 0,3-4-28,6-5 1,0 4 80,-1 0 1,1 0 9,-1-4 1,1-5 18,0-3 1,2-3 153,-2-2 1,1 1-148,-10 0 1,-1-2 12,-7-2 1,2-2-62,-6-3 1,-1-1 56,-7 6 1,-3-4-131,-6 3 0,-4-3-16,-4 3 0,-2 1-105,-2 4 0,1 3-16,-1 1 1,0 4-161,1-4 0,3 5 135,1-1 0,3 3-49,-3 1 1,5 1-121,-2 3 0,8 2 387,1 2 0,5 3 0,19 1 0,12 7 0</inkml:trace>
  <inkml:trace contextRef="#ctx0" brushRef="#br0" timeOffset="86">16010 7384 7975,'0'-13'-214,"0"1"1,-4 0 85,0-1 0,0 5 1413,4 0-361,0 0-719,0 1-118,0 2-172,0 5 0,0 5 175,0 3 0,0 7 39,0 2 0,0 5-25,0-2 1,-4 5 8,0 3 1,0 0-44,4 5 1,-4 5-47,0 7 0,-6 3 32,2 1 1,-3 2-224,-1 2 1,-5 2 34,1 2 0,-1-8 62,5-8 0,4-2-119,0-2 0,1-2-19,-1-2 1,-2-7 123,6-6 1,0-5-39,4 2-9,0-3 1,1-4-362,3-1 0,-1-2 352,5-3 0,-4-3-593,4 3 501,1-3 1,3-6 231,0-3 0,17-30 0,4-9 0</inkml:trace>
  <inkml:trace contextRef="#ctx0" brushRef="#br0" timeOffset="87">16490 7642 7975,'0'-12'573,"2"1"-965,2 3 162,-3-3 404,10 4 0,-4 0-41,5 3 0,1 3-102,-1 1 0,4 0-86,1 0 0,3 0-153,-3 0 0,3 0-239,-4 0 1,5 4 186,-5 0 0,2 4 260,-1-4 0,-9 11 0,3-1 0</inkml:trace>
  <inkml:trace contextRef="#ctx0" brushRef="#br0" timeOffset="88">16490 7839 7975,'-8'0'373,"0"0"0,4 0-332,-4 0 171,5 0-198,-3 0 1,8 0-40,2 0 0,3 0-187,5 0 1,6 0 17,2 0 0,5-1-179,4-3 1,-2 1 115,6-5 0,4 4-499,4-5 756,5 7 0,-2-10 0,5-4 0,7 3 0,-1-1 0</inkml:trace>
  <inkml:trace contextRef="#ctx0" brushRef="#br0" timeOffset="89">17315 7618 7975,'-8'0'-794,"-1"0"1,7 1 749,-2 3 1,-3-1 512,-1 5 0,1 0-218,-1 4 0,1 2-11,-2 3 0,0-2-187,5 5 0,0-1 43,4 2 0,0 1-60,0-6 1,1 0 56,3-3 1,4-2 13,9-3 1,-2 1-77,5-4 0,1-1-4,3-4 1,-3 0 73,-1 0 1,1-6 90,4-2 1,-5-3-14,1-1 0,-8-2-77,0-2 0,-2-3 43,-7-6 1,4 0-25,-4 1 1,-1-1-139,-7 0 0,-1 1 33,-7-1 1,3 1-96,-8-1 0,-1 6 84,2 2 0,-5 5-101,5 4 0,-6 2-81,2 6 1,-2 0 32,1 0 1,-1 6-342,6 2 0,-4 3 156,3 1 0,-2 2-837,7 2 1166,-3-2 0,8 26 0,-6-1 0</inkml:trace>
  <inkml:trace contextRef="#ctx0" brushRef="#br0" timeOffset="90">19948 7482 7932,'-6'-8'-826,"1"0"439,-1 5 532,-1-8 1,-1 10-42,-1-3 0,7 1 18,-3-1-60,4 2-14,1-3 13,0 5 45,0 0-36,0 5 1,1-3-21,4 2 1,-3-3-38,7-1 1,-1 0 16,4 0 1,0 2 2,1 2 1,3-3-19,0 3 0,6-2-6,-1-2 1,8 0 63,3 0 0,5 0-40,4 0 1,4 0 17,9 0 1,2 0-266,5 0 1,1-2 244,-1-2 1,1 3-37,0-3 1,3 1-8,1-1 0,-1 2 5,-3-2 0,-1-1-16,1 1 1,-2-4-54,-2 3 1,-5 0 50,-8 1 0,-3 2 15,-5-2 1,-2 3-7,-7 1 1,-5 0 8,-10 0 2,-1 0 4,-5 0 362,-2 0-426,-5 0 1,-1 0-355,-3 0 77,3 0-99,-5 0-37,1 0 478,3 0 0,13-5 0,10-2 0</inkml:trace>
  <inkml:trace contextRef="#ctx0" brushRef="#br0" timeOffset="91">22323 7138 7945,'0'-13'0,"0"5"-625,0 0 246,0 5 1015,0-8-179,0 10-382,0-5 0,0 8 44,0 2 1,-1-1 5,-3 5 0,3 0-28,-3 4 0,2 1 2,2-1 1,0 2-29,0 2 1,0-1 19,0 6 0,0-5-165,0 4 0,4-3 97,0 3 0,0-3-184,-4 3 0,0-3-28,0 3 0,0-3 12,0 3 1,0-5 14,0 2 1,-1-4-133,-3 0-312,3 4 363,-10-3 0,8 2-227,-5-7 470,5-4 0,-8-27 0,4-5 0</inkml:trace>
  <inkml:trace contextRef="#ctx0" brushRef="#br0" timeOffset="92">22250 7064 7966,'-13'-13'-366,"1"1"-438,0 0 764,-1 0 0,1 1 317,0 2 1,-1 4-208,1 5 0,0 0-4,0 0 1,-1 0 42,1 0 1,0 1-22,-1 3 1,1-1 7,0 5 1,-1 1-19,1 3 1,0 0 0,-1 0 1,1 5-6,0-1 1,0 6-6,-1-1 1,1 2-38,0 2 1,-1-1-118,1 1 0,0 3-20,-1 1 1,5 4 79,0-4 1,5 5-95,-1-1 1,3 1 49,1-1 0,0-2 26,0-2 1,1-3 23,3 3 0,3-3-2,5-2 1,1-5 22,-1-2 0,4 0 6,1 0 1,5-1 21,-2-3 0,3-2-32,2-3 0,1 1 40,3-5 0,1 1-33,3-5 0,2 0 125,-2 0 1,3-2-4,1-2 1,-1 1-24,1-5 1,0-4-26,0-5 1,0 0 93,0 0 1,0-2-198,0-6 1,-6-5 102,-2-2 1,-3-1-136,-1-4 1,2 1 60,-2-9 0,-4 4-97,-8-4 1,-6 4 94,-3-4 0,-3 5-15,-1-1 0,-5 8 30,-4 5 0,-3 2 8,-4 1 0,-8 2-64,-4 2 0,-5-1 48,4 6 1,-5-4-210,1 3 0,-2 1 57,-2 3 1,4 1-83,0 0 0,4 1 34,-3 3 0,4-2-208,0 6 1,2 0 397,1 4 0,-5 11 0,-2 2 0</inkml:trace>
  <inkml:trace contextRef="#ctx0" brushRef="#br0" timeOffset="93">2843 10190 8019,'-13'-7'-8,"1"3"0,1 1 179,3-1 0,-3 2 119,3-2-52,-3 3 0,3 0 196,-1-4-149,7 4-297,-4-4 0,8 5 132,2 0 1,4 0 30,8 0 1,4-2-7,4-2 0,6 1-106,3-5 1,3 4 85,0-4 1,1 4-28,0-4 1,-4 5 7,0-1 0,0-2-82,4 2 1,-6 0-155,-2 4 1,-7 0-638,-2 0-723,-5 0 1079,3 6 1,-11 0-67,-3 7 1,-8 3 476,-4 1 0,-42 10 0,-10-1 0</inkml:trace>
  <inkml:trace contextRef="#ctx0" brushRef="#br0" timeOffset="94">2744 10251 8029,'-12'-1'-139,"0"-3"284,-1 2 1,5-7-31,0 5 0,5-6 50,-1 2 1,8 1-156,4-1 0,5 1-90,3-1 1,-1-2 80,6 6 1,-1-4-45,5 4 1,-1-4 47,1 3 0,0 0-86,-1 1 0,-3 2 79,-1-2 0,-1 3-5,2 1 0,-3 5-47,-6 4 0,-4 2-133,0 1 1,-5 6-68,1 2 1,-4 5 139,-4 4 0,-7 2-97,-5 6 0,-7 0 120,-2 0 0,0 4-10,-3 0 1,-2 0 40,1-4 1,0-3 96,5-5 1,4-2 55,4-11 427,2-5 8,2 0-354,5-9 0,7 3 24,8-5 0,3-4-55,2 0 0,3 0-28,0 4 0,5-2-52,-5-2 1,6 3-118,-1-3 1,1 1 68,-2-1 0,3 3-144,-2-3 1,2-2-78,2 2 0,-1-4 58,1 4 0,0-5-226,-1 5 1,4-1 27,-4 1 1,3 1 345,-6-5 0,30-11 0,7-7 0</inkml:trace>
  <inkml:trace contextRef="#ctx0" brushRef="#br0" timeOffset="95">3716 10177 8029,'-6'-12'0,"-1"1"-1222,3 3 1027,2-3 777,-3 9 0,5 2-323,0 9 1,0 2-78,0 1 0,0 4-147,0 1 1,0 5-1,0-2 1,0 3-119,0 2 0,0 0 127,0-1 0,4 1-94,0-1 1,2 5-25,-2 0 1,-3-5 9,3-3 1,2-5-23,-2 5 1,1-6-90,-1 1 125,-2-7 9,3-4 4,-5-5 0,0-1 3,0-3 1,0-3 221,0-6 0,0 1-109,0 0 0,0-6 69,0-2 0,-4-4-68,0 0 1,0-1 3,4 0 0,0-3-16,0-1 1,0-5-4,0 1 0,0-1-65,0 1 1,5-1 49,3 5 1,3-4 2,2 5 0,-1-1-9,0 4 1,1 7-151,-1 6 1,4 1 70,1 7 1,3 0 42,-3 4 0,-1 0-117,-4 0 1,1 5-144,-1 4 0,-4 2-284,0 1 0,-5 4-17,1 1 553,-2 5 0,-19 13 0,-3 10 0</inkml:trace>
  <inkml:trace contextRef="#ctx0" brushRef="#br0" timeOffset="96">3840 10288 8052,'-7'-5'-102,"-4"3"-185,9-3 359,-3-1 0,5 5-189,5-5 0,6 6-5,6 0 0,-1 0-233,-4 0 1,5 0 166,-1 0 1,5 0 187,-5 0 0,39 0 0,5 0 0</inkml:trace>
  <inkml:trace contextRef="#ctx0" brushRef="#br0" timeOffset="97">4123 10325 8052,'-5'12'-1038,"1"1"1395,0-1 0,4 0-34,0 0 0,0 2-214,0 3 0,0-4-6,0 4 0,0-4-106,0 0 1,0-1 90,0 0 1,6 0-11,2 1 1,-1-5 38,1 0 1,0-5-7,4 1 0,5-3-240,-1-1 1,1 0 49,-5 0 0,0-5-5,1-3 1,-1-3 66,0-2 0,-1 1 30,-3 0 1,2 0 73,-6-1 0,4 1 6,-4 0 1,0-1-31,-4 1 1,0 0 18,0-1 1,0 1 139,0 0 1,0 4 58,0-1-24,0 7-29,0-4-295,0 6 0,0 2 43,0 2 1,-4 3-66,0 5 1,0 4 91,4 1 1,0 5-27,0-2 0,0 7-54,0 2 0,0 5 61,0-1 1,0 4-13,0 4 1,0 7 25,0 5 1,0 1-193,0-5 0,-4 1 182,0 4 1,-2-4-4,2 4 0,3-9 7,-3-4 1,1-7-3,-1-1 1,1-7 19,-5-2-22,5-5 1,-3-12 28,1-3 0,3-2 22,-6-2 0,3 0 98,-3 0 1,4-4 29,-4 0 0,1-6-135,-1 2 1,-3-3 41,3-1 1,-2-5 11,2 1 1,-2-6 2,6 1 1,-4 2-34,4-1 0,0-1-68,4-3 1,0 0-21,0 4 0,0-3-135,0 2 1,5 2 66,4-2 1,0 2-109,-1-1 1,7 1-46,-2 2 0,3 4-235,0-4 1,-2 3-61,3 2 0,-2 4 169,1 0 1,-2 4 31,2-5 0,-2 7 347,-2-2 0,6 2 0,6-9 0,8-2 0</inkml:trace>
  <inkml:trace contextRef="#ctx0" brushRef="#br0" timeOffset="98">4799 10473 8052,'0'-13'65,"0"1"0,0 4 156,0 0 0,2 3-156,2-3 0,3 6-8,5-3 1,0 0-200,1 1 1,-1 0 63,0 4 1,2 0-336,2 0 0,-1 0 180,6 0 0,-6 1-265,1 3 498,-2-2 0,-2 25 0,1 0 0</inkml:trace>
  <inkml:trace contextRef="#ctx0" brushRef="#br0" timeOffset="99">4849 10669 8031,'-9'0'36,"1"0"13,6-5 1,-5 4 806,3-3-297,2 2-613,-3 2 98,5 0 0,5 0-155,3 0 1,3 0-30,2 0 0,-1 0-229,0 0 1,5 0 263,-1 0 1,6 0 104,-2 0 0,31 0 0,8 0 0</inkml:trace>
  <inkml:trace contextRef="#ctx0" brushRef="#br0" timeOffset="100">6928 10263 8031,'-6'-1'0,"1"-3"239,-1 3-124,4-5 411,-3 6-362,5 0 0,1 0-57,3 0 0,3 0-71,5 0 1,1 0-155,-1 0 0,4 0 7,1 0 0,3 0 113,-3 0 0,5 0-451,-2 0 0,3 0 24,2 0 1,-2 0-88,-2 0 1,2-1 511,-3-3 0,4 2 0,0-2 0,-5 3 0,27-21 0,0-5 0</inkml:trace>
  <inkml:trace contextRef="#ctx0" brushRef="#br0" timeOffset="101">7494 10103 8031,'0'-12'-155,"6"0"51,2-1 0,-2 5 359,-2 0 137,3 0 187,-1-4-100,1 5-175,-1 1 84,-1 6-288,-3 0 0,3 6 52,-5 2 1,1 3-155,3 1 1,-2 2 125,2 2 0,-1 2-122,1 3 0,-3 5-116,3-6 0,2 10 52,-2-5 0,1 3-75,-1 1 1,-2-3-11,2 3 0,1 0-45,-1-5 0,1 4 120,-5-8 0,4 2-14,0-2 1,0-6-58,-4-6-15,0-5 248,0 2-137,0-5 0,0-1 1,0-3 0,-2-3 7,-2-5 0,2 0 233,-7-1 0,3-5-57,-3-2 0,-2 1-112,3-2 1,1 1-15,-1-5 1,4-4-12,-4 1 0,5-6-58,-1 1 0,3-3 47,1-1 1,0 0-148,0 0 0,5 1 140,3-1 1,3 5-10,2 3 0,3 5-11,0 3 1,6 1-7,-1 8 0,-2-2 21,1 10 1,0 0 2,0 4 0,2 0 64,-6 0 0,1 1-64,-5 3 1,-4 3 85,1 5 1,-7 1-72,2-1 0,-2 0 38,-2 0 1,-2 2-28,-2 3 0,-3-4 5,-5 4 0,-4 0-8,-1 0 0,0-1-3,0-3 0,-1 2-48,-2-3 1,-3 3 46,2-7 1,2 3-236,-2 1 1,5-3-50,-4-1 1,4-4-437,0 4 253,2-5-20,2 2 488,5 1 0,24-16 0,10 2 0</inkml:trace>
  <inkml:trace contextRef="#ctx0" brushRef="#br0" timeOffset="102">8307 10263 8019,'-6'-6'0,"3"0"-129,-5 6-171,6-5 805,-9 3-159,9-3-250,-3 5 0,10 0 5,3 0 1,3 0-70,2 0 1,0 0 18,4 0 0,1 0-92,2 0 0,6 0 58,-5 0 0,5 0-150,-6 0 0,3 0-122,2 0 0,-2-2 75,-2-2 1,1 3-138,-6-3 1,4 2-263,-3 2 87,-1-5 219,-3 4 273,-7-5 0,-22-16 0,-11-5 0</inkml:trace>
  <inkml:trace contextRef="#ctx0" brushRef="#br0" timeOffset="103">8528 10066 8019,'-8'-5'-155,"0"-3"0,4-2-205,-5 2 1,7-3 794,-2 3-238,-3 2 1,5 0 450,-2 1-447,3 4 0,1-3 72,0 8-90,0 3 1,0 9 7,0 1 0,0 3-96,0-3 1,0 5-88,0-2 0,0 3-72,0 2 1,0 1 26,0 3 1,0-3-127,0 2 0,0 0-118,0 0 0,4-3-78,0 0 1,2-1 56,-2-3 1,-2-4-138,7 0 0,-5-3-190,4-2 629,0-5 0,26-29 0,6-12 0</inkml:trace>
  <inkml:trace contextRef="#ctx0" brushRef="#br0" timeOffset="104">9033 9956 8019,'0'-13'-351,"0"1"234,0 0 697,0-1 1,1 7-173,3 2 1,-2 4-395,2 4 0,-3 7 23,-1 5 0,4 6-39,0-2 1,0 0 64,-4 0 0,4 2-135,1 7 0,-1-3 43,-4 2 0,4-3 84,0-5 0,0 4-190,-4-4 1,4 3 38,0 2 1,0-6-57,-4-2 1,2-1 83,2-4 0,-3 3-230,3-6 215,-2-4-2,-2 1 29,0-6 1,-2-2-6,-2-2 0,1-1 79,-5-4 0,4-6-12,-4 3 1,5-3 84,-1 3 0,-1-6-58,0-3 1,-3-2 79,4-1 1,0-2-60,4-3 0,0 1 8,0-4 0,0-5-64,0-4 0,0 4 39,0 4 0,6 0-65,2-4 1,3 6 24,1 2 1,0 9-12,1 3 1,3 5-22,0 4 1,5-2-8,-5 6 1,5 0-68,-5 4 1,5 4-152,-5 0 0,1 6 20,-5-2 1,0 3 106,0 1 0,-1 0-226,-2 1 0,0 3-82,-5 1 441,0-1 0,-25 29 0,-7 8 0</inkml:trace>
  <inkml:trace contextRef="#ctx0" brushRef="#br0" timeOffset="105">9119 10091 8019,'-7'0'-583,"2"0"1334,5 0-275,0 0-505,5-5 0,2 3 50,5-2 1,2 3-120,2 1 1,3 0-264,6 0 1,-2 0 168,-2 0 1,2 0-306,-2 0 0,2 0 497,1 0 0,12 11 0,2 2 0</inkml:trace>
  <inkml:trace contextRef="#ctx0" brushRef="#br0" timeOffset="106">9427 10226 8019,'0'-12'-396,"1"1"299,3 3 1,-1-2 598,5 6 1,0 0-161,4 4 0,1 0-330,-1 0 1,0 0 89,1 0 1,-1 0-11,0 0 0,1 6-30,-1 2 1,-4 3-129,0 1 0,-4 5-44,5-1 1,-7 2 45,2-2 0,-4-2-59,-4 2 0,-2 2 156,-7-2 1,1 5-7,0-5 1,-1 1 55,1-5 0,-4 0 10,-1 1 1,1-2 10,3-3 1,5 1 396,0-5-323,5 6 32,-8-9-234,10 5 0,-3-6 62,8 0 1,-1 0-24,5 0 1,0-4-22,4 0 0,5 0-145,-1 4 0,2-5 90,-2 1 1,-2 0-148,3 4 1,0 0 114,0 0 1,-1-1 47,-4-3 1,5 2-17,-1-2 0,1 3 7,-5 1 1,-4 0-42,0 0-112,1 0 3,-3 0-36,5 0-322,-9 0-127,3 0 397,-5 0 1,-1 0-293,-3 0 584,2 0 0,-14 5 0,2 2 0</inkml:trace>
  <inkml:trace contextRef="#ctx0" brushRef="#br0" timeOffset="107">10239 9870 8019,'-7'-13'-62,"-4"1"0,4 1-73,-5 3 0,4-2 262,-1 6 0,1 0 238,-4 4 1,-2 1-158,-2 4 1,2 5-70,-2 7 0,2 3-101,2-3 1,-3 5 95,2-2 0,0 2 0,9-1 1,-5 2-106,5-3 1,0 4-292,4 0 0,0-3 76,0-1 1,0-3-18,0 3 0,6-5 28,2 2 0,3-4 121,1 0 0,0-5-38,1 0 1,-1-5 69,0 1 0,1-3 121,-1-1 0,0-5-99,1-4 1,-1 3 99,0-3 0,-1 1-58,-3-4 0,2 0 15,-6-1 0,2 5 8,-2 0 0,-3 0-25,3-5 0,-3 5-35,-1 0 1,0 4 110,0-4-55,0 5 1,-4-4-62,0 3 0,-1 3 2,1-3 9,2 2 0,-5 2 9,3 0-221,3 0 170,-4 0 0,0 2-243,1 2 67,0-3 52,4 4 93,0-5-442,0 0 0,0-5 0,0-2 0</inkml:trace>
  <inkml:trace contextRef="#ctx0" brushRef="#br0" timeOffset="108">10190 9906 8019,'-5'-12'-8,"1"0"55,-5 0 1,6 5 330,-5 3-289,0-3 1,-5 5-30,1-2 1,0 8 85,-1 5 1,1 2-103,0 1 1,-1 2 133,1 2 1,0-2-188,0 2 1,1 2 61,2-2 1,0 1-49,5-5 1,-2 4 77,2 1-189,3-1 0,-3-4-172,8 1 250,3-1 1,9-4-78,0 0 1,1-5 42,-5 1 0,0-1 27,1 1 0,3-2 17,1 2 1,-1-2-5,-4 2 0,1-1 17,-1 5 0,-4-1 1,0 1 1,-1 3-13,1-2 1,-2 2 22,-6 1 0,0-4 53,0 0 1,0 0-27,0 5 1,-2-2 5,-2-3 1,-2 3 31,-7-3 0,1-1 12,0 1 1,-5-5-32,1 1 0,-1-3 11,5-1 0,-4 4-165,-1 0 1,1 1 135,4-5 1,-1 0-641,1 0 30,0 0 47,-1-6-47,6-1-210,2-5 785,10 0 0,41-28 0,-16 17 0,0 0 0</inkml:trace>
  <inkml:trace contextRef="#ctx0" brushRef="#br0" timeOffset="109">10436 9956 8019,'0'-8'-660,"0"-1"388,0 7 1,1-4 742,3 6-111,-3 0 1,5 1 144,-6 4 0,1 1-283,3 7 0,-2-1-141,2 0 1,-3 5-267,-1-1 0,0 1 93,0-5 1,0 4-75,0 1 0,4-1 88,0-4 1,1 1-917,-5-1 59,0 0 218,0 1 717,0-7 0,5-22 0,2-11 0</inkml:trace>
  <inkml:trace contextRef="#ctx0" brushRef="#br0" timeOffset="110">10436 9796 8019,'-13'-13'-16,"5"1"142,0 0 0,4 4 35,-4-1-22,5 7-285,-3-9 35,6 9 1,2-3-303,2 5 0,-1 1 170,5 3 0,0-2-86,4 2 0,1 1 329,-1-1 0,22 28 0,6 2 0</inkml:trace>
  <inkml:trace contextRef="#ctx0" brushRef="#br0" timeOffset="111">10608 10042 8019,'0'8'-166,"0"0"-11,0-5 1,0 4 292,0-3 0,1-3 528,3 3-179,-2-2-40,3-2-307,-5 0 0,2-2 43,2-2 0,-2-3-121,7-5 0,-5 0 18,4 0 1,-1-2-110,1-3 1,3 4 45,-3-4 0,7 0-94,2 0 0,-1 1 160,-4 3 0,5 3 15,-1 1 0,1 0-94,-5 5 1,4 0 53,1 4 0,-1 1-104,-4 3 1,-1-1 105,-2 5 0,0 2-251,-5 6 1,4-2-100,-3 2 1,3-2-105,-4-2 1,1 0 24,-1 1 0,-1-2-91,5-3 0,-4 1 482,5-5 0,-3 2 0,3-2 0,13-14 0,-2 2 0</inkml:trace>
  <inkml:trace contextRef="#ctx0" brushRef="#br0" timeOffset="112">11285 9796 8267,'-6'-7'524,"4"1"-352,-7 6 0,5 0 0,-4 0 0,4 6-192,-4 2 0,4 3 74,-5 1 1,5 5-131,-4-1 0,4 5-38,-4-5 1,5 6-55,-1-2 0,3-2 55,1-1 1,5 0 8,3 0 1,3-2 75,2-7 1,4 2-20,4-6 0,2 0 2,2-4 1,3 0-9,1 0 0,0-2 244,-5-2 0,5-7 25,0-5 1,0-2 13,-5 2 0,-3 1-100,-1-6 0,-5 2-19,2-1 1,-9-4-52,-4 4 1,-3 1 8,-1-2 0,-5 2-91,-3-1 0,-5 2 54,-3 6 1,-3 3-195,-6 1 0,1 5 40,-1-1 1,0 3 100,1 1 1,-1 0-248,1 0 0,-4 1-354,4 3 0,-2-1 239,9 5 1,1-1 8,3 1 0,3 3 374,1-3 0,26-8 0,10-1 0</inkml:trace>
  <inkml:trace contextRef="#ctx0" brushRef="#br0" timeOffset="113">11506 9513 8019,'-1'-13'0,"-3"1"0,1 0-130,-5-1 1,5 1 169,-1 0 1,3 4 946,1-1-174,-6 7-710,5-4-5,-5 6 0,6 2-62,0 2 0,0 0 118,0 8 1,0-1-13,0 10 0,-4-4-43,0 8 1,-1-3 28,1 7 0,1 3-194,-5 5 0,1 4 119,-1 4 1,-3 5-93,2-1 1,-6 1-185,-1 8 1,0-1 38,3 5 1,1-7 114,0-6 0,5-5-80,3-8 1,2-1 124,2-7 0,0-4-28,0-12-181,6 0 77,1 1-235,5-7 586,0 0-493,1-6 0,-5 0-191,0 0 99,-5-6 0,4 1-108,-3-3 1,-3-3 497,3 3 0,-2-20 0,-2-5 0</inkml:trace>
  <inkml:trace contextRef="#ctx0" brushRef="#br0" timeOffset="114">12540 9820 7917,'-8'-4'-818,"0"0"1001,5 0 615,-8 4-424,10-5-108,-5 3-307,6-3 108,6 5 0,5 0-103,5 0 1,6 0 96,-2 0 0,4 0-10,0 0 1,2-2-35,3-2 0,1 3-138,3-3 1,1-2 137,-5 2 1,3-1-8,-3 1 0,-1 2-146,-8-2 1,2 3 41,-6 1 0,-3 0-341,-5 0-7,-5 0 24,2 0 0,-15 0 107,-2 0 1,-3 4 169,3 0 1,-2 0 140,-2-4 0,-20 0 0,-9 0 0</inkml:trace>
  <inkml:trace contextRef="#ctx0" brushRef="#br0" timeOffset="115">12737 9660 7968,'0'-12'-786,"0"0"589,0-1 1,0 5 1025,0 0-414,0 5 1,-4-4 53,0 3-334,0 3 1,4-3-112,0 8 0,0-1 172,0 5 0,0 0-32,0 4 0,0 5-135,0-1 0,0 5 82,0-5 0,0 6-198,0-1 1,0 2-29,0 1 0,0 1-22,0 0 1,0-1-41,0 1 0,4-5-247,0 1 0,0-1-91,-4 5 1,1-6 192,3-2 0,-1-1 6,5-4 1,-4 3 315,5-6 0,21-26 0,9-5 0</inkml:trace>
  <inkml:trace contextRef="#ctx0" brushRef="#br0" timeOffset="116">13463 9537 7968,'0'-12'0,"0"0"0,4-1 114,0 1 391,0 0 616,2 5-933,-5 1 1,5 8-252,-6 2 1,0 3 186,0 5 1,0 4 46,0 1 0,0 5-275,0-2 1,0 4 87,0 0 1,0 1-62,0-1 1,0 5-12,0 0 0,0 0-24,0-5 1,0-3 98,0-1 1,0 1-134,0 3 1,0-5 78,0-2 1,1-4-265,3 0 34,-3-1 203,5-5 284,-6-2-181,0-5 13,0-5 1,0-2-9,0-5 1,0-5 16,0 1 0,0-5 11,0 5 0,0-6 3,0 2 0,0-8 79,0 0 1,0-1-99,0 4 0,0 5-115,0-1 0,4-3 57,0-5 0,4 0 132,-4 5 1,6-1-148,-2 0 1,7 2-156,2 3 1,-1 2 99,-4 6 0,5 1-154,-1 2 0,5 4 48,-5 5 0,5 0-74,-5 0 1,-1 1-56,-7 3 1,3 3 77,-3 6 0,-2 0 259,-2 4 0,-3-4 0,-23 38 0,-5 2 0</inkml:trace>
  <inkml:trace contextRef="#ctx0" brushRef="#br0" timeOffset="117">13537 9722 7968,'-6'-7'0,"4"2"-269,-7 5 144,7-6 551,-4 5-272,6-5 0,2 6-105,2 0 0,3 0-96,5 0 1,0 0-158,0 0 0,6 0 10,3 0 0,2 0-191,2 0 0,-1 0 385,1 0 0,21 6 0,6 1 0</inkml:trace>
  <inkml:trace contextRef="#ctx0" brushRef="#br0" timeOffset="118">13844 9919 7968,'6'-7'0,"-5"0"0,3 3 0,2 1-177,-2-5 0,6 5 129,-2-1 1,3-1 575,1 1 0,0 0-203,1 4 0,-1 0-167,0 0 0,-4 1-99,1 3 1,-3-1-259,3 5 123,2 0 0,-10 4 177,3 1 0,-3-1-199,-1 0 1,-1 1 36,-3-1 0,1-4 85,-5 0 1,0 1-8,-4 3 0,3-1 54,1-3-52,0 3 1,0-6 25,0 4-163,5 2 142,-3-5 0,6 3-70,0-1 1,4-4 45,1 4 0,4-5-67,-1 1 60,3 3 0,2-2-2,-1 4 0,0 0 8,0-5 0,-3 6 1,-1-2 0,-5-1 168,1 1-160,-3 0 189,-1 5 1,-1-1-10,-3 0 1,-3-4-87,-6 1 0,-3-7-101,0 2 0,-5 2 1,5-2 0,-2 0 74,2-4 0,2 0 1,-3 0 0,0 0-792,0 0 0,5 0-80,4 0-511,0 0 1306,1 0 0,29-44 0,12-10 0</inkml:trace>
  <inkml:trace contextRef="#ctx0" brushRef="#br0" timeOffset="119">14780 9513 7968,'-4'-13'0,"0"1"0,-5 0 243,5-1-221,-5 1 0,6 5 421,-5 3 1,4 3-155,-5 1 0,5 1-207,-4 3 0,0 3 2,-4 5 1,3 5-15,1-1 0,0 5-91,-4-5 1,3 6 81,1-1 0,4-2-140,-4 1 0,4 1-36,-4 3 0,5 1-40,-1 0 0,2-5 77,2 1 0,0-2-123,0 1 0,2-2 104,2-6 1,1 1-145,4-1 0,6-5 255,-3-3 0,3-3-63,-3-1 0,2-1 108,2-3 1,-2 1-17,2-5 0,2 0-14,-1-5 1,-2 1 28,-7 0 0,3-1 18,-3 1 0,-1 4-7,1 0-40,-5 5 1,4-2-56,-3 5 53,-3 0-45,5 0 0,-2 1 18,0 3 1,4-1-5,-4 5 1,6-4 8,-2 4 0,3-5-2,1 1 1,5-3 48,-1-1 0,6-1 116,-2-3 1,2-3 62,-1-5 0,1-2-49,-6-2 0,3 1 70,-7-6 0,3 5-69,-6-5 0,-4 5-78,-1-5 1,-2 5-27,-2-5 0,-6 6-145,-2-1 0,-4 4 21,-5 3 0,2 3-232,-5 2 0,-5 2-337,-4-2 0,1 7 267,3 1 0,5 5-189,-1 0 0,6 2 118,-1 1 0,3 0 73,5 1 1,3 0 344,5 4 0,21 7 0,7 8 0</inkml:trace>
  <inkml:trace contextRef="#ctx0" brushRef="#br0" timeOffset="120">15457 9476 7968,'5'-13'0,"-2"1"127,5 0 1,-5 4 147,1-1 717,-3 7-712,-1-4 0,-5 6-380,-3 0 1,-3 2 92,-2 2 1,1 3-168,0 5 0,-1-4 136,1 0 0,1 0-94,3 5 0,-2-1-94,6 0 1,0 1 65,4-1 0,0-4 40,0 0 0,6 1 58,2 3 0,3-1 32,1-3 1,2 3-8,2-3 0,2-1 9,2 1 0,2-4-21,-5 5 1,3-7 20,-3 2 0,3 2 117,-3-2 0,3 4-53,-4-4 1,0 2 288,-8-2 0,1-1-121,-5 5 0,0-4 85,-4 4 0,0-4-97,0 4 1,-6-4-68,-7 5 0,-3-5-56,-5 4 0,-2-4-158,3 4 1,-4-1-30,0 1 1,1-1 92,2-3 1,-1-2-387,6 2 0,-1-3-362,5-1-176,0 0 564,5 0 1,7-5 44,8-4 0,14-6 340,7-1 0,19-12 0,9-4 0,-15 10 0,0-1 0,0 1 0</inkml:trace>
  <inkml:trace contextRef="#ctx0" brushRef="#br0" timeOffset="121">15998 9451 7183,'-7'0'330,"2"6"-64,5 2 0,-4-1-173,0 1 0,-1 4-73,5 5 1,0 0-89,0 0 1,0-4 66,0 4 1,6-2-10,2 1 1,3-2 120,1 2 0,2-6-110,2-2 0,4-5 183,4 1 1,5-3-34,0-1 1,3 0 77,-3 0 1,0-5-78,-5-3 0,0-5 103,-4-3 1,1 2-132,-9-2 1,2-2-1,-10 2 1,0-5-217,-4 5 1,-1-2 125,-4 2 1,-1 2-139,-7-2 1,-3 2 31,0 2 0,-6 1-299,1 2 1,-3 4-21,-5 5 1,3 0-179,-3 0 1,3 0 224,2 0 0,3 1-441,0 3 785,6 3 0,30 16 0,14 3 0</inkml:trace>
  <inkml:trace contextRef="#ctx0" brushRef="#br0" timeOffset="122">16367 9107 7992,'-8'-5'-193,"0"1"0,4-5 128,-4 1 1,1 1 537,-2-1 0,3 5 143,2-1-430,2 2-30,-9 2 0,6 6-5,-3 2 1,1 7-16,3 1 0,2 10-4,-2-1 0,-1 8-91,1 0 0,-6 4 100,2 4 0,-3 2-203,-1 7 0,-1 4-274,1 4 1,-6 2 229,-2 1 1,1 1 112,-2 0 0,6-4-32,-1-4 1,2-7 4,2-10 1,5-5-195,3-3 57,-3-3 0,7-7 135,0-3 0,1-6-513,7-2 222,1-5 0,3 2 176,0-5 1,1 0-107,-1 0 0,0 0-115,0 0 0,1-4 358,-1 0 0,22-55 0,-14 25 0,0 0 0</inkml:trace>
  <inkml:trace contextRef="#ctx0" brushRef="#br0" timeOffset="123">16749 9476 7992,'0'-8'0,"0"-1"0,0 5 288,0-4 121,5 5 0,2-6-269,5 5 0,-2 0-155,2 4 0,-1 0-99,10 0 1,-2 0 122,1 0 0,5 0-327,0 0 1,-1 0 126,5 0 1,-7 1-60,-2 3 0,-1-3-119,2 3 0,-5 3 369,-7 2 0,-26 12 0,-10 5 0</inkml:trace>
  <inkml:trace contextRef="#ctx0" brushRef="#br0" timeOffset="124">16773 9673 7992,'-8'0'0,"0"0"688,5 0-265,-8 0-350,4-6-37,1 5 1,1-5-189,10 6 0,1 0 17,7 0 1,0 0-177,4 0 0,2 0-225,6 0 0,5-4 279,2 0 1,4-1 256,1 1 0,15-6 0,9-4 0,6-2 0,-1 0 0</inkml:trace>
  <inkml:trace contextRef="#ctx0" brushRef="#br0" timeOffset="125">17389 9550 8607,'-9'4'253,"1"0"0,0 5-405,-4 0 1,4 3 159,-1 4 0,5-2 40,-4 2 1,5-2 162,-1-2-112,3 1 0,4-2-21,5-3 1,0 1-16,8-5 0,2 1 4,-1-5 0,4-5 76,0 1 1,1-5-2,-2 1 1,2-5-15,-5-3 0,-1 1 4,-4-6 0,-1 2-103,-3-1 1,-2-4 77,-6 4 1,0 1-126,0-2 0,-7 6-5,-5-1 1,-2 2-98,-6 2 0,3 5-37,-3 3 1,-1 3-168,-3 1 0,0 5-44,4 3 1,1 3-144,2 1 1,4 5-44,-4-1 1,8 5 553,0-5 0,29 17 0,1 0 0</inkml:trace>
  <inkml:trace contextRef="#ctx0" brushRef="#br0" timeOffset="126">19456 9439 7993,'-11'-2'-485,"3"-2"0,-3 3 506,3-3 0,1 3 636,-1 1-427,5 0-107,-2 0 271,5 0 0,1 0-92,3 0 0,4 0-194,9 0 1,-1 0 49,9 0 1,-2 0 12,10 0 0,5 0-41,7 0 0,8-2-17,5-2 1,9 1-273,-31-1 1,2 0-1,1 2 1,1 0 230,3-2 1,0 0 0,2 2 0,0 0-103,1-2 0,-1 0 0,0 2 0,0 1 50,-2-1 1,0 0 0,-2-1-1,-1 0-73,-1 1 1,0 0-1,-3-1 1,0 1-119,30-2 1,-6 2 162,-11-2 0,-6 1-9,-7-1 0,-1 3-126,-11-3 1,-2 2-18,-10 2-294,-5 0 91,-1 0 498,-17 0 0,3 0-424,-9 0 0,8 0 133,0 0 0,5 0-107,-4 0 1,4 0-181,-4 0 1,5 2-62,-1 2 504,3-3 0,55-6 0,15-9 0</inkml:trace>
  <inkml:trace contextRef="#ctx0" brushRef="#br0" timeOffset="127">22090 9033 8011,'13'-14'0,"4"-2"0,-4 3-555,4 1 1,1 0 551,-2 4 1,4 2 757,-3 2 0,1 3-465,-2 1 0,-2 1 21,2 3 1,-2-1-268,-2 5 0,-1-4-2,-3 4 0,2 1-119,-6 3 1,0 0 102,-4 0 1,-1 2-45,-3 3 0,-3 0-52,-6 4 0,-3-2-126,0-3 1,-5-1 86,5 6 0,-5-6 38,5 1 0,-5-2 18,5-2 1,-1 1-7,5-1 0,1-4 596,3 0-355,-3-5 1,10 4-128,-3-3 20,2-3 1,4 5-9,2-6 1,3 0-14,5 0 1,0 0-17,0 0 1,5 0-153,-1 0 1,5 0-9,-5 0 1,6 0 7,-1 0 0,2 0 62,1 0 0,0-1-337,-4-4 0,3 4-6,-2-3 0,1 3-116,-2 1 1,2-5 274,-5 1 0,2-1 236,-7 1 0,3-41 0,-8-15 0</inkml:trace>
  <inkml:trace contextRef="#ctx0" brushRef="#br0" timeOffset="128">22311 8824 8011,'-14'-6'-222,"-2"-2"1,2-3-326,-2-1 1,1 1 481,-1 2 0,2 3 451,-3 2 1,0 2-156,0-2 0,1 3-169,4 1 0,-5 0 148,1 0 1,-1 0-80,5 0 0,-4 4 97,-1 0 0,1 5-134,3 0 0,-3 2 27,0 1 0,-1 2-61,5 2 1,-4-1-13,-1 6 1,1 3-70,3 5 1,0 4 99,-4-5 0,8 8-219,-4 1 1,4 1-13,-3 7 1,1-4 27,2 4 0,4-5 126,5 1 0,1 2-22,3-2 0,3-5 0,6-3 0,3-5 0,0 0 1,6-2 75,-1-1 0,2-5-55,2 1 1,1-6 21,2 1 0,2-3-17,3-5 0,3-1-4,-3-3 1,2-3 62,2 3 0,4-2 2,0-2 1,4-4-56,-4-1 0,2-5 3,-2-3 0,-3 0 302,3-8 0,-3 3-71,-1-6 1,0 0-94,0-8 0,-1-1-101,-4-4 0,3-4-225,-7 0 0,-3-6 213,-5 2 0,0-7-131,0-1 1,-8 1 96,-8 7 1,-2 2-122,-2 7 0,-6 3 62,-2 0 0,-8 6 26,-5-2 0,-2 7-67,-2 1 0,-5 2 53,-3-1 1,-2-2-2,-2 6 0,-4-1-34,0 5 1,-4-1-7,4 1 1,-2 5-38,2 3 0,3 3-32,-3 1 0,3 1-244,1 3 1,5 3 89,4 5 1,2 1-146,1-1 1,2 2-181,2 2 630,4-2 0,15 15 0,4-3 0</inkml:trace>
  <inkml:trace contextRef="#ctx0" brushRef="#br0" timeOffset="129">4221 11666 8065,'-8'0'0,"0"0"-260,5 0-271,-8 0 537,4 0 1,-1 0 456,0 0-51,5 0-192,-8 0 28,10 0 0,-6 0-175,3 0 0,2-1 21,-2-3 0,3 1-5,1-5 1,1 1-23,3-1 0,-1-3 31,5 3 0,0-3-17,5-2 0,0 3-109,4 1 0,-3 0 88,2 5 1,2 0-123,-2 4 0,1 0 29,-5 0 0,0 6-75,0 7 0,-1 4 102,-2 8 1,-4 5-101,-5 3 0,0 3 47,0 0 0,-7 7-21,-5 2 1,-4 1-44,-5 0 0,-2 0 78,2-5 0,-1-5 123,2-8 1,-2 1-35,6-4 1,-1-5 312,5-12-75,0-2 2,5-6 1,1-2-114,6-2 1,0 2-9,0-7 1,2 5-172,2-4 1,-2 4 130,7-4 0,0 1-141,8-1 1,-4-2-23,4 6 0,-4-4-117,0 4 0,-1-2 0,0 2 1,5 3-182,-1-3 0,1 2 73,-5 2 1,4 0-42,1 0 1,3 0-357,-3 0 1,3 0 216,-3 0 1,4 0 444,0 0 0,2 0 0,24 0 0,5 0 0</inkml:trace>
  <inkml:trace contextRef="#ctx0" brushRef="#br0" timeOffset="130">4824 12023 8434,'6'-7'550,"-5"0"-463,3 3 1,3 2 21,1-7 1,3 5-11,1-4 0,1 0 9,-1-4 1,4-1-31,1 1 1,3-4 47,-3-1 0,-1-1-7,-4 2 0,1 2-283,-1-2 1,-5 2 84,-3 2 0,-3 0 83,-1-1 0,0 1 10,0 0 1,-5 5-4,-3 3 0,-1 2 6,-3 2 0,2 0-1,-6 0 0,2 6-28,2 2 0,-4 3-12,-1 1 0,1 2-50,4 2 1,1-1 79,2 6 1,0-5-191,5 5 1,-4-2 45,3 2 0,1 0 94,4-4 1,2 3-50,2-3 1,3 3-132,5-3 1,6-5 120,2-4 1,3-5 1,2 1 1,0-3 136,-1-1 0,5-1-57,0-3 0,5-4 142,-1-9 0,1 2-37,-1-5 1,-3-1-29,-6-3 0,1 3-2,0 1 0,-2-1 102,-3-4 0,-3 5-136,-9-1 1,2 6 5,-6-1 0,0 2-14,-4 2 0,-2 4 64,-2 0-173,-2 5 0,-7-3-1,1 6 1,0 0 24,-1 0 1,1 6 3,0 2 0,-1-1-96,1 1 1,1-4 66,3 4 1,2-3-9,6 3 0,-4-4-68,0 4-33,0-5 348,4 8 1,6-4 1,2 5 0,-1-4-100,1 0 0,-1 2 46,1 6 0,3-1 142,-3 6 0,-2 3-50,-2 5 0,1 7 73,-1 1 1,0 5-109,-4 7 1,-1 5-164,-3-1 1,2 0 50,-2-4 0,-1-1 22,1-3 1,0-4-22,4-8 1,0-4-14,0-9 0,1-3-10,3-9 0,-1-2-13,5-6 0,-4 0 9,4 0 1,-1-2 39,1-2 0,3 1 127,-2-5 1,6-4-184,1-5 0,0-4-75,-3 0 1,3 2-178,1-2 0,0-3 93,0-5 0,1-5-102,2 1 0,2-2 51,-6-2 0,5-6-77,-5-2 0,6-8-165,-1-5 1,0 2 293,0-1 1,1 6 146,-6 2 1,5 3-18,-5 9 0,-1 4 173,-7 12 0,-1 9 133,-3 8 368,-2 3-150,3 1-243,-5 0 1,0 5 87,0 3 0,-4 3-190,0 1 1,0 1-78,4-1 1,-4 6-9,0 2 1,-4-1-122,3 2 1,1-2 45,4 2 0,-4 2-121,0-3 1,0-2 101,4-1 0,0 0-84,0 0 0,0-1 65,0-4 1,1-3 17,3-1 1,-1-5-31,5 1 1,1-3 58,3-1 1,4-5 13,1-4 1,5-3 10,-2-4 0,-1-3 14,2-6 0,-5 0-11,5 1 1,-6-1 2,1 0 0,-2 1 0,-2-1 1,0 1-11,1-1 0,-6 5 256,-3-1-177,-3 6 0,-1 1 394,0 6-449,0 5 1,-4 9 40,0 10 1,-4 1 14,4-1 1,-5 2-249,5-2 0,-1 5 113,1-5 1,2 5-305,-2-5 1,3 5-7,1-5 0,1 0-112,3-3 0,-1-1 130,5 0 0,2-3 23,6-1 1,-1-6 77,6 3 1,3-5 232,5-5 0,5-3 0,-1-8 0,3-2 0,1-2 0,-2-4 0,-2 4 0,1-8 0,-5 0 0,0-1 0,-5 4 0,-5 1-71,-2-1 1,-5 1-41,-4-1 1,-2 6 154,-6 2 1,0 4 323,0 0 158,-6 7 1,-1 0-204,-5 6 0,-2 0 68,-2 0 0,2 6-70,-2 2 1,-2 4-115,2 5 0,-1-2 26,5 5 1,-4-4-6,-1 5 0,2-5-26,7 5 1,-3-2-53,3 2 1,-3 0-391,-1-4 1,5 3 161,3-3 1,2-1-373,2-4 239,0 1 1,6-6 45,2-3 0,3-3 134,1-1 1,5-1 39,-1-3 0,2-3-6,-2-6 0,-2-3 3,2 0 1,-2-1 12,-2 5 1,1 0-5,-1-1 1,-4 1-10,0 0 0,-4 1-7,5 3-9,-7-3-45,4 9 24,-6-3 0,0 6 23,0 3 1,0 3-8,0 5 1,0 1 12,0-1 1,0 0-10,0 1 0,4-1-201,0 0 209,6 1 0,-4-2-1,7-3 1,3-3-7,0-5 1,5 0-3,-5 0 1,5-5 14,-5-3 1,6-8 5,-1 0 1,1-6 179,-2 2 1,2-4-50,-6 0 1,1-5 65,-5 0 0,-1-3-129,-3 3 1,2-5-42,-6 1 0,4-3 10,-4-1 1,0 2 0,-4 2 1,0 7 60,0 6 1,0 4 67,0 0 163,0 8-237,0 2 1,0 8-275,0 2 1,-4 3 55,0 5 1,-1 6 122,1 2 1,-2 5-3,-2 4 0,-2 1-28,6 3 0,-5 2-64,0-2 0,3 2-144,-3 2 0,3 4-7,-3 0 0,4 0 134,5-4 1,0-5 25,0-3 0,0-1-10,0-3 1,1-3-31,3-10 1,5-5 55,7-3 0,-1 1 108,6 0 0,-5-7-60,4-6 0,1-3 123,4-1 0,-2-5-31,-3 1 1,2-6-86,-5 2 0,-1 0 124,-4 0 0,1-5-48,-1-3 0,-1-1-26,-3 4 1,3 1 30,-3-1 0,-2 2 10,-2 2 0,-3 3 4,-1 6 1,0 4 306,0 0-511,0 5 0,0-1 110,0 8 1,0 3-81,0 5 1,-4 5 86,0-1 0,0 2-17,4-2 0,-4-1-65,0 6 1,0-5-150,4 5 1,0-6 61,0 1 0,0-2-97,0-2 1,4 0 119,0 1 1,5-1 34,0 0 1,-3-5 128,3-3 0,3 2-18,4-2 1,1 0-34,-5-4 0,4-6 40,1-2 1,3-3 144,-3-1 1,3-4-66,-3-1 1,-1 1-16,-4 3 0,1-2-46,-1 3 1,-4-3 20,0 7-40,-5 2 63,3 1 0,-6 10 0,0 4 1,-5 7-34,1 4 0,-4 2 8,4-1 0,0 1-42,4-6 1,0 5-1,0-5 1,0 5 172,0-5 1,4-4-85,0-3 1,6-7 95,-2 2 1,7-4-34,1-4 0,5-3 54,-5-5 0,5-4-40,-5-1 1,5-5 16,-5 2 0,-1-2-67,-7 2 0,2-4-19,-6 4 0,0-3-195,-4-2 1,-1 4 113,-3 1 1,-3 3-71,-5-3 1,-2 5-118,-3-1 1,2 7-191,-5 5 1,4 3-61,-5 1 0,2 0-191,-2 0 1,4 5 130,4 4 0,1 1-165,0 3 1,-1 3-128,1 1 769,5 4 0,18 26 0,10 12 0</inkml:trace>
  <inkml:trace contextRef="#ctx0" brushRef="#br0" timeOffset="131">7568 11875 7072,'0'7'817,"0"-1"1,4-8-614,1-2 0,4 2-53,-1-7 0,3 1-3,2-4 1,-1-5-35,0 1 1,0-2-93,1 2 0,3 2 7,1-2 0,-1 2 40,-4 2 1,1 0-92,-1-1 1,0 6-4,1 3 0,-5 3-79,0 1 1,-1 1 132,1 3 1,3-1-22,-3 5 1,-1 1-158,1 3 1,0-4 14,5 0 0,-1-1 176,0 1 1,1-2-69,-1-6 1,0 0 140,1 0 1,3-6-37,0-2 0,1-3 15,-5-1 1,0 0-47,1-1 1,-1-5 1,0-2 0,-1 1-23,-3-2 0,-1 6-8,-3-1 1,-2-2-108,2 2 0,-3-1 107,-1 5 0,0 4-190,0 0 0,0 3-33,0-3 0,-1 5-479,-3-1 489,2 8 1,-3 3-40,5 6 1,-1 3 67,-4 0 1,4 2-18,-3-1 1,3-4 109,1 4 0,4 0-89,0 0 1,5-1 249,0-3 1,0-1 76,-1 0 1,3-1 78,-3-3 0,3 2-34,2-6 0,-5 4 349,0-4-360,0 6 1,-1-7 303,-3 5-235,-2-5 1,-4 6-112,-2-5 0,-3 2-235,-5-2 1,0-3-116,-1 3 1,1-1-140,0 1 0,-5-3-12,1 4 0,-5-4-220,5-1 1,-2-1 562,2-4 0,-22-25 0,-9-12 0,12 11 0,-1-1 0,0 1 0</inkml:trace>
  <inkml:trace contextRef="#ctx0" brushRef="#br0" timeOffset="132">7125 11236 8025,'-24'-13'91,"-1"1"1,2 1 136,2 3 1,4-2-92,4 6-75,6 0-964,-4 4 615,10 0 1,-8 1-188,4 4 1,0-3 176,1 6 0,1-1 297,-5 1 0,-33 36 0,14-20 0,1 0 0</inkml:trace>
  <inkml:trace contextRef="#ctx0" brushRef="#br0" timeOffset="133">6608 11457 7484,'6'-7'497,"2"3"0,3 3-553,1 1 1,7 0 41,6 0 0,1 0-147,7 0 1,0 0-26,4 0 1,4 0-209,0 0 1,4 0 393,-4 0 0,11 0 0,-2 0 0</inkml:trace>
  <inkml:trace contextRef="#ctx0" brushRef="#br0" timeOffset="134">8774 11691 8025,'0'-7'-113,"6"-4"399,-5 10 0,6-5 341,-3 6 0,-3 2-465,4 2 1,-4-2 53,-1 7 0,0-1-140,0 4 0,4-4-8,0 1 0,0-1-102,-4 4 1,-1 0 16,-3 1 0,1-1-212,-5 0 1,0 5-78,-5-1 0,1 1-267,0-5 1,-1 4-200,1 1 0,0 0 772,-1 0 0,-32 24 0,19-15 0,-1 0 0</inkml:trace>
  <inkml:trace contextRef="#ctx0" brushRef="#br0" timeOffset="135">10879 11359 7876,'-7'-13'0,"-3"1"43,6 0 1,-1 1 43,1 3 0,2-3 375,-2 2 0,3-2-99,1-1 0,0 4-68,0 0 0,1 0-59,3-5 1,-1 5-32,5 0 1,0 4-54,5-4 1,-5 5 17,0-1 0,0 2 56,5 2 1,-5 0-19,0 0 1,-1 6-365,1 2 1,2 3 107,-6 1 1,0 2-409,-4 2 1,0 2 230,0 3 1,-2 2 88,-2-3 1,2 0 3,-7 0 0,3-1 44,-3 2 1,-2-4 82,3-4 1,1-1 11,-1 0 1,5-3 70,-1-1-94,-2-5 0,4 3 49,-2-2 0,4-2-32,4 2 1,-1-3 5,5-1 0,2 0 3,6 0 1,-2 4-8,2 1 0,-2 0-4,-2-1 0,0-1-2,1 5 1,-1 0 48,0 5 0,-3-5-40,-1 0 104,-5 0 0,2 4 18,-5 1 1,-5-2 95,-4-3 0,-7 1-94,-5-4 0,2 4-27,-1-1 1,-1-2-24,-3-2 1,-1-1-11,0 1 0,1-3-208,-1 3 1,5-2 66,-1-2 0,6 0-119,-1 0 1,2 0-540,2 0-606,-1-6 166,7 5-319,0-10 1488,12 9 0,33-14 0,15 2 0</inkml:trace>
  <inkml:trace contextRef="#ctx0" brushRef="#br0" timeOffset="136">11875 11334 7846,'0'-12'0,"-1"1"-22,-3 3 249,3 2 0,-10 6 279,3 0 0,-3 1-222,-2 4 1,1 3-102,0 8 1,-1-1-76,1 6 1,4-2 80,0 1 1,1 4-235,-1-4 1,2 2-21,6-1 1,0 0-47,0-4 1,0 3 15,0-3 0,6-1-105,2-4 1,4-3 92,5-1 1,-2-5-39,5 1 0,1-3-56,3-1 1,1-5 17,-1-4 0,0-2 109,-4-1 0,3-4-21,-2-1 1,-3 0 2,-2 0 0,-2-1-11,-2-2 1,3-3 14,-3 2 1,2-1 237,-10 2 0,4-2 233,-3 5 408,-1 1-576,-4 4 1,-2 5 101,-2 3 0,-1 4-85,-4 4 0,-1 4-105,1 8 1,2 0-53,-1 4 0,6-4-115,-3 5 1,0-6 109,1 1 0,0 2-134,4-1 1,0-1-214,0-4 1,0 1 93,0-1 1,4 0-736,0 1 501,6-1 1,0-1-140,7-3 1,-1-1 132,-3-3 0,3-3 423,0 3 0,5-2 0,-5-2 0,6-6 0,14-17 0,9-10 0</inkml:trace>
  <inkml:trace contextRef="#ctx0" brushRef="#br0" timeOffset="137">12417 11469 7845,'-8'0'0,"0"0"0,3 0-70,-3 0 1,4 4 100,-4 1 1,5 0 214,-1-1 0,1-2 100,-1 2-88,3 2-13,-5-4-122,6 3 1,6-5-45,2 0 1,-1-1 4,1-3 0,2-3-23,6-5 0,-2-1 39,2 1 0,2 0-61,-2-1 0,6 1 27,-1 0 1,-3 1-7,-2 3 1,-1-2-12,1 6 1,-2 0-4,2 4 1,-6 0-5,-2 0 0,-4 5-83,5 4 0,-7 3-39,2 4 1,-2-2 68,-2 2 0,0 2-671,0-1 351,5 4 0,-2-7-116,5 3 1,-4-9 117,4-4 1,2-3-21,6-1 0,0-1 15,4-3 1,-4-7 333,5-6 0,-1-4 0,5 0 0,5-30 0,2-7 0</inkml:trace>
  <inkml:trace contextRef="#ctx0" brushRef="#br0" timeOffset="138">13045 10977 7845,'-7'-5'0,"0"3"0,3-2 279,2 3 1,-7 6 446,5 4 0,-2 7-389,2 4 0,1 4-272,-5 0 0,6 2 76,-3 3 0,0 1-153,1 3 0,-6 7-29,2-4 1,1 4 47,-1-3 0,5-6-99,-1-2 1,-1 0-108,1-4 190,0-4 0,5-14-31,3-3 1,-1-2-165,5-2 0,0-2 82,4-2 1,1-4-86,-1-8 0,0 2 31,1-2 0,3-2 54,0 1 1,1-5-26,-5 2 1,2-3 72,2-2 0,-6 5 0,2-1 1,-2 2 30,2-2 0,-5 0 108,-3 4 0,1 5-36,0 4 0,-1 4 334,-4-5-104,-6 7 1,-1-3-87,-5 10 1,0 1-21,-1 7 1,1 3 26,0 1 0,4 3 38,-1-4 1,3 6-111,-3-1 1,0 1-11,5-2 1,0 2-54,4-5 1,0 3-138,0-4 1,0 5-250,0-5 1,5 1 176,3-5 0,3-4-177,1 0 0,2-1-86,3 2 0,-2-4-245,5-5 0,1 0 261,3 0 0,1-4 411,-1 0 0,1-6 0,0-12 0,2-6 0,2-6 0,1 1 0</inkml:trace>
  <inkml:trace contextRef="#ctx0" brushRef="#br0" timeOffset="139">13525 11297 7845,'-6'12'-1091,"1"-3"695,-4-1 1,0 0 842,5 4 0,-5 1-84,5-1 1,-1-4 400,1 0-600,2 1 1,-3 3 55,5 0 200,0-5-255,0-2-164,0-5 155,0 0 1,1-5-261,3-3 1,3-5-14,6-3 0,-2 2 14,-3-2 1,3-2 61,-3 2 1,3-5-2,1 5 0,0-1 71,1 5 0,-1 0 15,0 0 0,1-1 92,-1 1 1,0 1-111,1 3 1,-1 2 146,0 6 1,-4 0-98,1 0 1,-3 6-49,3 2 1,0 3-14,-5 1 1,5 5-146,-5-1 0,4 0 12,-4-3 1,1 2-231,-1-3 1,2 3-28,2-7 0,-1 2-162,-3-2-86,3 3 1,5-5 622,1 2 0,10-25 0,3-10 0</inkml:trace>
  <inkml:trace contextRef="#ctx0" brushRef="#br0" timeOffset="140">14017 11199 7845,'-11'1'-1400,"3"3"1467,-3-3 0,5 10 598,-2-2 0,-3 2-187,3 1 0,1 4-161,-1 1 0,5 3-216,-1-3 0,3 3-22,1-3 1,0 0-137,0 0 0,0-4 107,0 4 1,5-5-118,3-4 0,5 2 90,3-6 0,-1 0-94,6-4 0,-2 0 51,1 0 0,2-4 28,-5 0 0,3-7 139,-4-1 0,1-1-51,-5-3 1,-4-3-25,1-2 1,-7-2-56,2-2 1,-2 1 0,-2-1 0,0 5 9,0-1 1,-6 2-10,-2-1 0,-3-2-126,-1 5 1,0 1 68,-1 4 0,1 5-284,0 3 1,-5 2-87,1 2 1,3 0-81,5 0 0,0 2 49,-4 2 1,4 3-386,-1 5 825,7-5 0,13 20 0,9 0 0</inkml:trace>
  <inkml:trace contextRef="#ctx0" brushRef="#br0" timeOffset="141">14349 11223 7845,'-5'7'-1066,"3"0"1015,-2-3 1,1-3 664,-1 4 0,3 1-304,-3 3 1,2-3-163,2 3 1,-4-1-44,0 4 0,0-4 124,4 1-258,0-1 1,0 4 77,0 0 1,6-3-141,2-1 1,-1-6 89,1 3 0,4 0 7,5-1 1,3 0-68,-4-4 0,6-1-133,-1-3 0,-2-2 98,2-2 1,-5-3 27,4 3 0,0-4 85,0-5 0,-2 4-46,-6-4 1,0 8 229,1 0 0,-5 3 0,0-3 1,-5 3-11,1 1-113,3 4 0,-6-3 12,3 8 0,-2 3-68,-2 5 1,0-4-4,0 1 1,0-1-99,0 4 1,1 0 114,3 1 0,-1-5-107,5 0 0,-4-4 74,4 4 0,1-5-13,3 1 0,0-2 73,1-2 1,-1-2 12,0-2 0,2 1 15,2-5 1,-6 0 136,2-4 1,-4-2-61,1-2 0,0 2-77,-5-2 1,0-2-126,-4 1 1,0-3 7,0 3 0,-4 1 24,0 4 0,-5-1-124,0 1 1,-2 4-267,-1 0 0,0 5-44,-1-1 1,5 3-229,0 1 0,1 1-9,-1 3 1,1-1 672,3 5 0,19 17 0,0 7 0</inkml:trace>
  <inkml:trace contextRef="#ctx0" brushRef="#br0" timeOffset="142">14977 11297 7845,'0'12'-12,"0"-3"171,0-1 0,1 0 48,3 4 1,-3 1 0,4-1 0,-4-4 176,-1 0 0,0 1 59,0 3-4,0 0-158,0-5-10,0-2-315,5-5 0,-2-5 54,5-3 0,-4-5-147,5-3 0,-5 2 92,4-2 0,0-2-76,4 2 1,2-6-6,3 1 0,-4 0 84,4 0 0,0-1 17,0 6 0,3-3 78,-3 6 0,-1-2 159,-4 7 1,1 3-57,-1 0 21,0 4 1,-1 7-114,-2 2 1,-4 7 1,-5 1 1,1 5-154,3-5 1,-2 5 101,2-5 0,-3 5-164,-1-5 0,4 0-82,1-3 0,3-1-162,-4 0 1,5-1 5,0-3 0,2 2-244,1-6 1,2 0 146,2-4 0,-1 0 76,5 0 0,1-4 408,4 0 0,-6-6 0,26-29 0,-22 12 0,0 0 0</inkml:trace>
  <inkml:trace contextRef="#ctx0" brushRef="#br0" timeOffset="143">15752 11026 7845,'-1'-11'0,"-4"3"0,0 1 269,-3 3 1,-3 3-54,3-3 1,-3 4-44,-2 4 1,2-1-101,3 5 0,-5 0-204,4 4 0,-4 2 118,5 2 1,2-2-96,2 3 1,-2-2 24,2 1 1,0-2 148,4 2 0,6-2-210,2-2 1,-1 0 52,1 1 1,2-1 87,6 0 1,-2-4 59,2 1 0,-2-2 310,-2 1-218,0 3 1,-1-9 383,-3 7 44,3-7-97,-9 9-101,3-9 0,-10 7-141,-3-5 0,-7 2-196,-2-2 0,-5-3 0,2 3 1,1 2-242,-2-2 0,5 0 35,-5-4 1,6 4-125,-1 0 1,2 0-1583,2-4 900,5 0 970,-4 0 0,26-5 0,0-2 0</inkml:trace>
  <inkml:trace contextRef="#ctx0" brushRef="#br0" timeOffset="144">17179 11223 7791,'-8'-7'698,"0"3"1,4-1-253,-4 1-471,5 0-24,-2-2 1,10 5 131,3-3 0,9-2-261,3 2 0,3 0 5,2 4 0,0 0-116,-1 0 1,1 0 239,-1 0 1,0 0 10,-4 0 1,2 0 37,-6 0 0,-5 6 0,-5 0 0</inkml:trace>
  <inkml:trace contextRef="#ctx0" brushRef="#br0" timeOffset="145">17167 11383 7791,'-12'0'173,"0"0"0,-5 0 294,1 0 283,5 0-634,0 0 0,11 0-195,0 0 1,7 0 137,9 0 1,3 0-88,6 0 1,-1 0-91,1 0 1,1-4 106,3 0 1,-3 0-333,2 4 1,-2-4 23,-1 0 1,0 0-130,-1 4 0,0-4 123,-4-1 1,2 0-262,-6 1 586,6 2 0,-14-36 0,3-3 0</inkml:trace>
  <inkml:trace contextRef="#ctx0" brushRef="#br0" timeOffset="146">17426 11014 7791,'-7'-12'0,"-4"-1"0,3 1 126,-3 0 195,4 0 496,1 5-620,6 1 1,6 6-90,2 0 1,7 6 56,1 2 0,2-1 7,-1 1 0,0 0-33,4 4 1,2 1 7,-2-1 0,-2 0-107,1 1 0,-3-1 10,3 0 1,-5 2-64,2 2 1,-5-2 8,-4 2 1,-2 2-176,-6-1 1,0 3 33,0-3 0,-10 3-51,-2-4 0,-9 6-205,1-1 1,-3-2 132,-2 2 1,0-6 94,1 1 0,3 2-138,1-2 0,1 1-242,-2-5 0,7 0-35,6 0 588,5-5 0,3-7 0,7-7 0</inkml:trace>
  <inkml:trace contextRef="#ctx0" brushRef="#br0" timeOffset="147">18644 11408 7951,'8'0'-300,"0"0"437,-5 0-227,3 0 451,-6 0-193,-6 0 0,1 1 204,-4 3-200,-2-2 0,9 7 172,-7-5 90,7 0 179,-4-4-320,6 0-95,0 0 0,2-9-146,2-3 0,8-10 128,9-3 1,2-2-20,1-10 1,7 1-238,1-9 0,0 0-420,1-4 1,-10 0 354,1-1 1,-7 7-71,-1 2 0,-3 5 109,-5 7 1,-3 6 39,-5 11 17,0 5-145,-5 1 100,-2 6 1,0 6-50,3 2 0,3 4-4,1 5 0,0-2-45,0 5 0,1 1 28,3 4 1,3-1 27,5 1 1,1-1-30,-1 1 1,0 0 156,0-1 0,1-1-82,-1-2 1,-4 1 239,0-6 0,-1 5 46,2-5 0,-3 1 111,-2-5 0,-2 0-37,2 0 1,-3-3 75,-1-1 0,-5-4-39,-3 4 1,-3-5-81,-2 1 1,1-3 16,0-1 1,-5 5-128,1-1 1,-5 0-158,5-4 1,-2 0-103,2 0 1,2 0-323,-2 0 0,2-2-7,2-2 1,5 2-432,3-7 0,2 1 214,2-4 684,0-1 0,23-10 0,9-4 0,2-3 0,1 0 0</inkml:trace>
  <inkml:trace contextRef="#ctx0" brushRef="#br0" timeOffset="148">19395 10706 7951,'0'-15'1030,"0"3"-157,0 2-162,0-2-244,0 5-353,5 2 0,-4 10 139,4 4 0,-4 6 0,-1 1 0,0 6-177,0-2 1,-1 8 102,-4 0 1,3 3 9,-7-3 0,7 2-504,-2 3 1,-2 3-664,2-3 0,-4-2 559,4 2 1,-2-6-67,2 2 1,3-5-1152,-3-3 784,2 2 852,2-9 0,6-24 0,1-12 0</inkml:trace>
  <inkml:trace contextRef="#ctx0" brushRef="#br0" timeOffset="149">19272 11039 7951,'-6'-13'0,"5"1"-153,-3 0 0,-2-1-784,2 1 966,0 5 488,4-4 1,7 10-632,5-3 0,2 1 14,6-1 0,1 3-223,3-3 0,2 2 36,3 2 1,-3 0 286,3 0 0,2-1 0,2-3 0,1 2 0,-1-2 0,1-1 0,-5 1 0,0-4 0,-5 3 0,5-4-86,0 1 0,-5 1 86,-3-1 0,-6-1 283,1-3 1,-6 4 163,-2 0 123,-5 5 1,1-7-204,-8 6 0,-3 0 6,-5 4 0,-2 0 11,-2 0 0,0 6-104,-4 2 0,-3 3-101,-2 1 1,-2 4-125,6 1 0,2 1-137,-1-2 1,5-2 52,-2 2 0,3 2-104,2-2 1,1 5 44,3-5 0,-2 5-43,6-5 0,2 5-84,6-5 0,3-1-70,5-7 0,2 2 102,2-6 0,-1 0 82,5-4 0,1-1 134,4-3 0,-2-3-67,-3-5 1,2-2 90,-5-3 1,3 2-36,-3-5 1,-1 5 155,-4-2 0,-4 4-31,1 0 0,-7 1 291,3 0-150,-4 5-161,-1 2 1,-1 5-162,-4 0 1,3 5 12,-7 3 0,7 3 26,-2 1 0,2 5-54,2-1 0,0 1-188,0-5 0,0 0 91,0 1 0,6-5-108,2 0 0,7-5 2,1 1 1,6-3 148,-1-1 0,2 0 109,2 0 1,-1-9-69,1-4 0,-1-3-32,1 0 1,0-4 210,-1-4 1,1-5 299,0 0 1,-2-5-193,-3 1 0,4-2 0,-4-2 0,-1-4-203,2 0 0,-6 0 58,1 4 1,-2 1 191,-2 3 1,-5 5 257,-3 7 4,-3 3-416,-1 12 1,-1 6 32,-3 8 1,1 4-61,-5 5 0,0-2-154,-4 5 1,-1 5-103,1 3 0,-2 5 104,-2-4 1,2 5-60,-2-1 0,2 1-109,2-1 1,-1 1-141,1-5 0,4 1 152,0-1 1,5-3-23,-1 2 0,4-3 122,4-4 1,7-8 5,5-5 0,6-5 195,-1 1 0,3-4-116,5-4 1,-3-7 80,3-5 1,1-6 26,-1 1 0,-2 2 83,-7-1 1,4-1-99,-4-3 1,-2-4 101,-2 4 1,-2-2-28,-2 9 1,-3 1 118,-1 4 1,-5 3-9,1 1-147,-3 5 1,-5-1 55,0 8 0,-4 3 5,3 6 1,-3-1-250,4 0 0,-4 0 115,4 1 1,-4 3-213,4 1 1,-1-1-70,5-4 1,0 1-161,0-1 0,2 0 205,2 1 1,3-5 40,5 0 0,2-1-504,2 1 1,-1 2 206,6-6 1,-1 0-79,5-4 1,-5 0 542,1 0 0,-5-2 0,5-2 0,-6-3 0,3-38 0,-6-8 0</inkml:trace>
  <inkml:trace contextRef="#ctx0" brushRef="#br0" timeOffset="150">20785 10583 7951,'-5'-30'-252,"-2"4"-64,-5-2 0,-5 6 475,1 1 0,-1 10 435,5-1 1,4 4-385,0 0 48,-1 2-610,-3 6 0,0 4-20,0 0 0,1 6-621,2-2 993,-2 3 0,-6 12 0,-9 3 0</inkml:trace>
  <inkml:trace contextRef="#ctx0" brushRef="#br0" timeOffset="151">20145 10694 7951,'-12'0'142,"0"-4"35,-1 0 1,1 0 468,0 4 1,4 0 253,-1 0-377,7 0-448,-4 0 1,13 4-262,5 0 0,2 0 51,6-4 0,5 0-250,4 0 1,5 0 118,-1 0 0,2-1-378,2-3 644,0 2 0,6-12 0,6-5 0,3 2 0,1 0 0</inkml:trace>
  <inkml:trace contextRef="#ctx0" brushRef="#br0" timeOffset="152">21191 10682 7951,'-16'0'0,"-1"0"0,0 0 17,0 0 0,4 5 476,-4 3 1,-1 1-122,2 3 0,-4-1-267,3 9 0,-1-3-24,2 3 1,6 1-224,-2 3 0,4 4-123,0-4 1,2 4 173,6-8 1,10-2-265,2-2 0,9-2 143,-1-2 0,9-3-246,4-1 1,2-5 166,2 1 1,8-4 25,0-4 1,6-3 264,-6-6 0,3 1-165,1 0 0,4-6 165,1-2 0,-5 0 0,-4 0 0,-7-1-4,-1-3 1,-1-1-27,-7 1 0,-2 0-9,-7 4 0,-7 2 175,-9 6 0,1 3 518,-1 1-356,-5 6 1,-6-4 205,-5 6 1,4 4-320,-1 0 1,1 4-156,-4-3 1,4 3-95,0-4 0,3 1 145,-3-1-131,6-2 1,-5 5 111,3-3-320,2-3 98,-3 5 90,5-6 121,0 0 211,0-6-233,0-1 78,0-5 0,-2 1-10,-2 3 0,2-2 110,-7 6 0,5 0-74,-4 4 0,-2 0 10,-6 0 0,2 0-43,-2 0 1,-3 1-10,-2 4 1,2 1-102,-1 7 0,1 3 99,-2 1 0,3 3-233,6-4 0,0 5-54,-1-5 1,2 5-37,3-5 0,3 5 78,5-5 0,1 1-71,3-5 0,3-4 145,5 0 1,2-5-14,2 1 0,-1-2 97,6-2 0,-5 0-33,5 0 1,-2-6 130,2-2 1,2-3-52,-3-1 1,2-2 129,-1-2 0,1 2-35,-6-3 1,0 0 70,-3 0 1,-1 2 369,0 7-154,-5-3-209,-1 4-63,-6 0-225,0 2 1,0 6 85,0 3-185,0 3 1,0 6-12,0-1 1,0-4-536,0 0 159,5 0 1,2 3 190,5-2 1,1-4-40,-1-5 0,4 4 139,1 0 1,3 0 260,-3-4 0,4 0 0,0 0 0,-2-5 0,2-3 0,-2-3 0,1-2 0,2 1 0,-5 0 0,3-6 0,-4-2 0,2-4 0,-1 0 0,-4-6 0,4-3 0,0-3 0,0-1 0,-1-1 156,-3-3 1,-1 4 53,0 0 0,-1 2 231,-3 6 1,-2 4-9,-6 5 0,0 9 644,0-1-257,0 7 95,0 0-444,-6 5-241,0 5 1,-3 4-176,1 7 0,4-1-7,-4 6 1,4-1-51,-4 5 1,3-1-25,-3 1 0,4 0-121,-4-1 1,5 5 48,-1 0 0,-1-1-33,0-3 0,1 0-323,4-1 0,0 5 193,0 0 0,4-5-312,1-3 1,4-5 168,-1 5 0,5-8-205,3 0 1,-1-2 158,6-7 0,-2 0 450,1-4 0,6-6 0,-5-2 0,5-4 0,-6-5 0,2-2 0,-1-5 0,2-2 0,-3-3 0,0-3 0,0-4 0,-5-1-28,2 0 1,0-4-10,0 0 1,3 0 126,-3 4 1,-2 1 117,-7 3 1,1 1 1001,-4 7-422,4 3-83,-8 15 0,4 2-196,-10 5 0,4 5-214,-3 3 0,-1 3-156,0 2 1,-3 3-138,4 0 1,-4 6 138,4-1 1,-4 2-56,4 2 1,-5-2-237,5-3 1,-4 4 103,4-4 1,-2 2-297,2-1 1,3 2 64,-3-3 0,2 0-71,2 0 1,2-5 70,2 1 0,-1-2-48,5-2 1,1-1 78,8-2 1,-3-4 57,2-5 0,2 0 242,-2 0 0,6-5-127,-1-4 0,-2-2 149,1-1 0,-1-4 0,2-1 1,-2-3 3,-3 3 1,-3 1-34,-1 4 1,0-1 339,-3 1-209,-4 5 108,0-4-217,-5 10 1,0-3-16,0 8 1,0-1-4,0 5 0,-4 0-62,0 4 1,0 1-11,4-1 0,0-4 27,0 0-212,0 1 146,6 3 0,0-1-130,7-3 1,-1-2 160,0-6 0,5 0-14,-1 0 1,2-2 196,-2-2 1,-2-3-111,2-5 1,2 0 160,-1-1 1,-1 0-10,-4-4 1,-1 2-1,-3-5 0,2 5 9,-6-2 1,4 4 163,-4 0 1,1 5 282,-5 0 118,0 5-784,0-2 0,-5 7 51,1 7 1,-4 0-86,4 12 0,-6 1 40,2 6 0,1 0-49,-1 4 0,4 3-9,-4 6 1,4 0-112,-4 8 1,1 3-259,-1 9 0,-3 5 403,2 0 1,6-31 0,0 1-17,-2-1 0,1-1 1,3 1-1,0 0 3,-3 31 0,2-6-48,2-11 1,0-6 69,0-6 0,0-7-20,0-10 55,0-2 93,0-11 0,0-3 148,0-8 0,0 1 202,0-5 0,-1-4-213,-3-5 1,1-5-69,-5 2 1,1-8-242,-1 0 0,-2-5-139,6 4 1,0-5-450,4 1 0,1-1-6,3 1 1,5-2-1405,7 2 2065,3-3 0,15 4 0,13-6 0,1 0 0,3-4 0,1 0 0,-1 0 0</inkml:trace>
  <inkml:trace contextRef="#ctx0" brushRef="#br0" timeOffset="153">24834 10263 7948,'-8'0'-154,"0"0"0,3 0-68,-3 0 1,4 0 90,-4 0 0,1 6 588,-1 2 0,-2 4-177,6 5 1,-5-2-179,0 5 0,4 1-33,1 3 0,-2 1 0,2 0 1,0 2-44,4-2 0,0 1 17,0-10 6,0 6-69,6-8 0,0-2-191,7-8 1,-1-3 57,0-1 1,5-7 46,-1-5 1,5-1 76,-5-8 0,5 5 14,-5-5 1,5 1-42,-5-5 1,2 0 19,-2 1 1,-2 0 49,2 4 0,-2-2 8,-2 6 100,-5-1-96,4 10 0,-10 3 81,3 8 1,-6 3-128,-2 6 0,-2 3 5,2 0 0,3 5-68,-3-5 1,-2 1 94,2-5 1,0 0-9,4 1-16,0-1 1,0-4-79,0 0-19,0-5 0,5 1-13,4-8 0,2-3 115,1-5 1,0 0 164,0-1 0,5 0 322,-1-4 1,5 4-173,-5-4 0,5 4-109,-5 0 1,5 2-82,-5 3 0,5 3-43,-5 5 0,0 0-38,-3 0 1,-2 1 5,-3 3 1,1 4-32,-5 9 0,5-4-149,-5 4 0,0-4 11,-4 0 1,0-1 86,0 0 1,0-3-361,0-1 1,0-4 112,0 4 1,-6-5-394,-2 1 0,1-4 679,-1-4 0,-17-24 0,-7-11 0,-5-5 0,0 0 0</inkml:trace>
  <inkml:trace contextRef="#ctx0" brushRef="#br0" timeOffset="154">24908 9882 7948,'-7'-12'0,"-3"-1"0,6 1 455,-5 5-620,7 2-988,-3 5 812,10 0 1,2 4 24,5 0 1,2 0 315,3-4 0,18 11 0,10 3 0</inkml:trace>
  <inkml:trace contextRef="#ctx0" brushRef="#br0" timeOffset="155">26175 10214 7948,'7'0'-742,"4"0"0,-8 0 1139,5 0-217,-5-5-45,8-2 33,-4-5 0,-1-1-4,-2 1 133,3 0 0,-5-1 4,2 1 0,-8 1 22,-5 3 0,-3 1-126,-4 3 1,-5 3-15,-7-4 1,0 10 52,-5 3 0,1 4 8,-5 4 0,0 0-73,0 4 1,0 1-16,0 3 1,5 5 16,4 0 1,3-1-14,5-3 0,3-5-325,9 1 0,3-6 76,5 1 1,1-6-483,3-2 1,4-5 173,9 1 0,2-3 39,5-1 0,1-1 142,0-3 0,-1-4 123,1-9 0,4-2 144,-1-5 1,5-1-78,-4 0 1,4-5 155,-5-3 0,7-4-264,-3-4 0,3-2 188,-3-7 1,3-3-15,-7 0 1,0 1 2,-8 7 1,-3 4 191,-9 8 352,3 8 28,-10 13-399,-1 7 1,-3 6-146,-5 3 1,5 3 88,-1 5 0,-1 2-231,1 2 1,-6 2 153,2 2 1,-2 8-213,2-4 1,-3 5-7,3 0 0,1-3-154,-1 3 0,4-2-109,-4 2 1,4-2 63,-5 6 1,7-6 42,-3 2 1,4-5 99,1-3 1,1 1-123,4-6 0,3 1 187,8-5 0,-1-5 160,6-3 0,-1-3 63,5-1 0,-1-7-49,1-5 0,4-4-106,0-5 1,3-2 82,-3 2 1,0-2 207,-5-1 0,0 0-32,-4 4 1,2-2 21,-6 6 1,-3 1 115,-5 6 20,-5-2 1,1 10-37,-8-3 0,1 3-122,-5 1 0,0 5-171,-5 3 0,1 3 109,0 1 1,-1 1-241,1-1 0,4 0 26,0 1 0,1-1-174,-1 0 0,2 1 1,6-1 1,0-4-549,0 0 292,0 1 0,1 1 171,4-1 1,1-2-4,7-3 0,3-3 95,1 3 1,4-3 240,0-1 0,6-1 0,2-3 0,5-3 0,-1-5 0,0-11 0,2-5 0,4-2 0,0 0 0</inkml:trace>
  <inkml:trace contextRef="#ctx0" brushRef="#br0" timeOffset="156">27086 9796 7948,'11'-13'-237,"-3"1"370,-2 0 257,-1 0 160,-4-1-89,5 1 206,-6 5-233,0 2-217,-6 5 0,1 6 24,-3 7 0,-3 0-1,3 8 1,1 4-150,-1 3 0,1 2 89,-1-1 0,1-2-289,3 6 1,1-4 104,-5 4 1,5-6-438,-1 2 0,2-3 13,2-2 0,0 4-200,0-4 0,0 0 234,0-8 1,5-6-494,-1 2 261,5-3 1,-6-2 625,5-3 0,0-41 0,5-10 0</inkml:trace>
  <inkml:trace contextRef="#ctx0" brushRef="#br0" timeOffset="157">27012 9968 7948,'0'-8'-622,"0"0"161,0-1 1048,0-3-522,0 0 1,6 4-172,2-1 0,7 7-37,1-2 1,7 2-107,2 2 0,0 0 61,3 0 1,3 0 187,-3 0 0,1 0 0,12 17 0,4 3 0</inkml:trace>
  <inkml:trace contextRef="#ctx0" brushRef="#br0" timeOffset="158">27443 10017 7948,'11'-12'0,"-3"0"0,3-3 193,-3 2 0,3-2-123,1 7 1,1-3-63,-1-1 0,0-5 153,1 1 1,-5 0 336,0 3 1,-4 1 49,4 0-302,-5-1-82,3 1 0,-12 1 127,-2 3 1,-3 2-105,-1 6 1,-1 0-19,1 0 0,-4 6-244,-1 2 0,1 4 66,3 5 0,1-4-185,0 4 1,4 1-14,-1-2 1,3 2 19,-3-2 1,4-2-80,5 2 1,0-2-125,0-2 1,1 3-91,3-2 0,3 2 96,6-7 1,4 1-19,4 0 1,2 0 32,2-5 0,1 0 141,2-4 1,0 0 227,5 0 0,-2-1 0,2-3 0,19-30 0,0-13 0</inkml:trace>
  <inkml:trace contextRef="#ctx0" brushRef="#br0" timeOffset="159">27935 9783 7948,'0'-12'0,"0"0"308,0 0 633,0-1-483,0 6-380,0 2 1,0 6-104,0 3 0,1 3 60,4 6 0,-4 4-29,3 4 1,-1-2 78,1 1 1,-3 1-157,3 4 1,2-2 43,-2-3 1,0 2 15,-4-5 1,0 3 71,0-3 1,0-1 90,0-4 254,0 1-152,0-1 1,0-5 0,0-3-79,0-8 1,0-9-107,0-7 0,4-1 27,0-3 0,4 2-104,-3-7 1,4-1 39,-1 1 1,-1 2-165,1 7 0,1-2 56,3 5 0,-4-2-289,0 7-217,0-3 0,5 13-9,-1-2 0,0 3-239,1 1 0,-1 1 829,0 3 0,12 14 0,2 8 0</inkml:trace>
  <inkml:trace contextRef="#ctx0" brushRef="#br0" timeOffset="160">28846 9759 7948,'-8'0'0,"-1"0"0,5 1-26,-4 3 1,4 2 136,-4 2 1,0 4 158,-5 1 1,1 0-206,0 8 0,1-1-171,2 5 1,-1-2 194,1-2 1,2 1 96,-1-6 176,6 0-169,-4-3-154,6-7 1,0-1 37,0-10 1,6-1-68,2-7 1,-1 0 71,1-4 1,0-2-19,4-6 0,1 2 1,-1 3 0,0-4-8,1 4 0,-1 1-119,0-2 1,0 2 118,1-1 1,-1 2-132,0 6 1,-3-1 111,-1 1 0,0 5-123,4 3 0,-4 3-22,1 1 0,-5 7 30,4 5 0,-5 1 6,1 8 0,1-5-8,-1 5 1,5-5-99,-5 5 0,4-2 31,-4 1 0,4-2 42,-4-5 0,6-1 85,-2 0 0,3-1 16,1-3 0,5-2-25,-1-6 0,5 0 18,-5 0 0,5-6 173,-5-2 1,4-4-94,-3-5 1,3 2-45,-3-5 0,3 1 124,-3-2 0,-1-2 174,-4 2 1,1 0-31,-1 0 1,-4-1 22,0 6 0,-5 3 114,1 5 205,-2 6-588,-2-4 1,-4 7 125,-1 4 1,-4 3-217,1 8 1,1-1 121,-1 6 1,5-2-245,-1 1 1,-2 2-69,2-5 1,0 3-55,4-3 0,0-1 82,0-4 0,0 1-71,0-1 1,6 0-114,2 0 0,3-1 61,1-2 1,4-4-86,1-5 1,5 0 0,-2 0 0,8-1-11,0-3 0,5-3 166,-4-6 0,5-3 256,-1 0 0,-2-2 0,2 1 0,-6-2 0,2-5 0,0 0 0,-4 4 0,1-3 0,-10 2 0,0 3 0,-3 2 0,-7 6 131,-1 2 53,-4 6 1,-7 0 10,-2 6 1,-3 6 56,-1-2 0,0 7 21,-1 1 1,2 1 74,3-5 1,-3 1-212,3-1 0,-1 4-107,0 1 0,-2-1 34,3-4 0,3 1-188,1-1 0,-2 0-10,2 1 1,0-5-96,4 0 138,0 0 28,0-1 1,5-2-12,4-5 0,-3 0 52,3 0 1,0-1-7,8-3 0,-4-3 202,4-5 1,-4-5-47,0 1 0,3-2 27,1 2 0,0-2-59,0-2 1,-4-4 114,4 4 0,1 1-37,-2-2 1,2 8 158,-2 0 0,-2 2-119,2 7 0,-2-4 58,-2 4 0,-1 1-200,-3 7 0,2 3 8,-6 5 1,2 1-137,-2-1 1,-3 4 102,3 1 0,-3 3-83,-1-3 0,0 3 14,0-3 1,0-1-169,0-4 1,0 1-100,0-1 0,2-4-91,2 0 40,-3-5 249,10 3 36,-4-6 0,5-6 36,1-2 1,-1-3 17,0-1 0,1-1-48,-1 1 0,-4 0 22,0-1 0,1 2 141,3 3-163,0-3 105,0 5 1,-3-1-106,-1 3 93,-5 2 1,2 8-165,-5 2 68,0 3 1,0 1-59,0 0 1,4-3-496,0-1-136,0-5 192,2 2-113,1-5 328,5 0 0,-1-5 334,-3-4 0,2-2 0,-6-1 0,5-6 0,-24-39 0,8 21 0,-1-1 0</inkml:trace>
  <inkml:trace contextRef="#ctx0" brushRef="#br0" timeOffset="161">29596 9599 7948,'0'-7'635,"-5"-4"-292,4 10 1,-6-5 23,3 6 0,2 6-195,-2 2 0,-1 4-10,1 5 1,-2-2-189,2 5 1,3-3 72,-3 3 1,1 1-89,-1 3 0,2-3 12,-2-1 0,3-5-444,1 2 1,0-4-423,0 0 220,0-1 1,0-4-197,0 0 871,0-5 0,11-30 0,3-14 0</inkml:trace>
  <inkml:trace contextRef="#ctx0" brushRef="#br0" timeOffset="162">29621 9439 7948,'0'-12'0,"0"-1"0,0-3 0,0-1 0,-1 5-1045,-3 4 490,2 5 619,-3-8-244,10 10 1,2 0 179,5 5 0,5 5 0,-1-1 0,2 3 0,-2 2 0,20 15 0,9 5 0</inkml:trace>
  <inkml:trace contextRef="#ctx0" brushRef="#br0" timeOffset="163">30618 9623 7948,'12'0'-230,"0"0"0,-3-4-956,-1 0 1170,-5-5 0,2 6 614,-5-5 1,-7 5-17,-5-1 0,0 3-222,-5 1 1,-1 0-7,2 0 1,-6 0-115,2 0 1,-6 5 0,1 3 1,-2 3-76,6 1 0,-2 2 53,-2 3 0,1-2-161,-1 5 1,2-1-189,2 2 1,4 1-242,4-6 0,-2 5 243,3-5 1,1 0-270,7-3 1,3-1 82,-4 0 1,5-4-40,5 1 1,-3-7 127,6 3 1,1-4 85,3-1 0,4-1 63,1-4 0,5-1 165,-2-7 1,-1 1-15,2 0 0,-2-1-27,1 1 0,2-2 31,-5-2 1,3 1-25,-3-6 1,3 5 327,-3-5-261,-1 6 0,-5-2 360,-3 4 72,-2 7-310,-6 0 0,-2 7-215,-2 4-8,-3 1 1,-4 7-94,3-1 1,3 0 68,5 1 1,-4-1-389,-1 0 303,1 1 0,6-3-314,2-1 143,3 2 1,6-6 55,4 3 0,-2-2 157,5-6 0,1 0-1,3 0 0,2-4 98,3 0 1,-3-6-73,3 2 0,1-9 26,-1-3 1,-1 1 10,-3-2 1,4-1 145,-1-6 0,1-4-92,-4-5 1,-1-1-50,1-3 0,0 3 75,-1-3 1,-1 0-78,-2 4 0,-5 4 323,-7 12 1,0 4 222,-5 4-158,0 1-199,-4 5 0,-1 2 517,-3 5-553,2 0 0,-4 4-247,2 0 1,1 5 78,-5 0 1,1 3-152,-1 4 0,-3-1-15,2 6 0,-3-1 41,-4 5 0,2 4-10,-2-1 1,2 5 7,2-4 1,-1 0-117,1-5 1,1 5-58,3 0 1,2 4 84,6-5 0,0 1-63,0-4 0,2-5 19,2 1 1,4-8 86,8 0 1,4-2-27,4-7 1,2 0 222,3-4 1,-3-2 56,3-2 1,1-4 73,-2-8 1,5 1 35,-4-6 1,0 1-79,-5-5 1,0-1 30,-4-3 1,3 3-70,-2-2 0,-3 2 46,-2 1 0,-8 6-11,-4 2 233,3-2 0,-6 10-20,4-4 0,-10 9-8,-3 0 0,1 3-236,-1 1 1,0 4-132,-4 0 1,-1 6-25,1-2 0,0 7 13,0 1 1,3 2 0,1-2 0,0 0 41,-4 4 0,3-4-115,1 5 0,5-5 76,-1 5 0,3-5-84,1 5 1,0-5-106,0 5 0,1-6 60,3 1 0,5-4 106,7-3 0,-1 0-120,6-5 0,-2 0-184,1-4 1,8 0 89,-4 0 0,4 0-27,-4 0 0,-1-6-85,-2-7 1,1 0 403,-6-8 0,6-43 0,-12 24 0,-1 1 0</inkml:trace>
  <inkml:trace contextRef="#ctx0" brushRef="#br0" timeOffset="164">31196 9217 7948,'-5'-12'0,"-3"0"0,1 5 163,-1 3 220,5-3-295,-3 6 1,8-5-9,2 6 0,4 0-55,8 0 0,-1 0-7,6 0 1,-1 1 43,5 4 1,0-4-1,-1 3 1,5-3 82,0-1 1,1 0-58,-1 0 0,1 0 83,2 0 0,3 0-30,-7 0 1,1-4-36,-4 0 0,2-4-38,-2 4 1,-4-2-129,-8 2 164,-1 3-40,0-10-132,-5 10 0,-3-5 44,-8 6 0,1 0-256,-5 0 0,4 0-481,-4 0-488,0 0 784,-5 0 465,1 0 0,-6 11 0,-1 3 0</inkml:trace>
  <inkml:trace contextRef="#ctx0" brushRef="#br0" timeOffset="165">2350 13205 7759,'-5'-7'25,"4"-4"0,-6 9 105,3-2-165,2-3 0,-3 5 54,5-6 1,0 3 68,0-3 0,1 4 17,3-4 0,-2 4-4,2-4 0,1 4-17,-1-5 1,0 1-6,-4-4 1,5 4 28,-1-1 1,0 1-39,-4-4 0,0-2-81,0-2 0,0 2 31,0-2 0,0 1-148,0-2 0,-4 4 274,0-4-75,-6 4 1,5 0 247,-4 1-126,-2 5-107,5 2 0,-7 7 8,1 7 1,4 0 67,0 12 1,3 5-18,-3 6 1,4 9 106,-4 5 1,5 1-176,-1 3 0,3 6-309,1 5 1,0 6 179,0-30 0,0 0 0,0 33 92,0 0 0,0-6 61,0 1 0,0-3-124,0-5 0,0-7-258,0-9 1,0-10 55,0-6 1,0-2-86,0-7 1,0 1 1,0-5 0,0-4-483,0 0 89,0-5 384,0 3-77,-6-6 1,5-7 394,-3-5 0,2-2 0,2-7 0,-4 1 0,0-5 0,-3-18 0,-1-9 0,1-5 0,1 0 0</inkml:trace>
  <inkml:trace contextRef="#ctx0" brushRef="#br0" timeOffset="166">2080 13598 7759,'-7'-5'0,"-4"4"92,3-4 1,2 3 409,2-2-374,3 2 0,1-5 83,0 3 0,1 3-362,3-3 0,5-2 53,7 2 1,-1-5-84,5 0 1,1 3 98,4-3 0,1 1-145,2-4 0,0-5-18,4 1 1,-3 0 15,4 3 1,-2-3 70,2 0 0,1-1 63,-5 5 1,0 0 63,-5-1 0,-4 6-70,-4 3 251,3-3-60,-5 12 0,-2 0 202,-8 11 0,-2 6-145,-2-1 0,-2 3-74,-2 5 1,3 1 38,-3 3 1,2 1 222,2-5 1,0 4 285,0-5 1,0 1-336,0-4 0,2-2-311,2-2 0,3-4 48,5-4 1,0-7-107,1-1 0,-1-4 14,0-1 1,0-1 63,1-4 0,-1-5-82,0-7 0,1-5 67,-1 2 1,-1-4 49,-3 0 1,2-1 13,-6 1 0,0-5-1,-4 0 1,-1 1-48,-4 3 1,-1 0 5,-7 1 1,-3 3 1,-1 1 0,0 5 28,0-2 1,2 9-192,-5 4 0,5-2-50,-2 2 1,0 2-169,0 6 1,2 3 21,7 5 1,-3 0-132,3 0 1,2 1 147,2-1 0,3 2 338,1 2 0,1-2 0,3 2 0,-2-8 0,41 9 0,5-3 0</inkml:trace>
  <inkml:trace contextRef="#ctx0" brushRef="#br0" timeOffset="167">2806 13463 7784,'8'1'0,"0"3"0,0-2-458,5 2 1,-5 1 65,0-1 0,0 6 1197,5-2 1,-1 7-321,0 2 0,1 0-175,-1 0 1,-4-2-165,0 5 1,-1-5-38,1 2 0,2-3-43,-6-2 0,0 0-173,-4 0 6,6-5 151,-5 4-103,4-9 197,-5 3-69,-5-5 1,4-5-25,-4-4 1,3-2 10,-2-1 1,2 0-25,-2 0 1,3-5 1,1 1 1,0-6-165,0 1 1,1-1 102,3 2 1,-1-2-369,5 6 0,-1-5 168,1 5 1,3-1-132,-3 5 1,7 0-102,2-1 1,-1 7-100,-3 2 0,0-2 552,4 2 0,2 16 0,5 9 0</inkml:trace>
  <inkml:trace contextRef="#ctx0" brushRef="#br0" timeOffset="168">3384 13438 7844,'-7'9'358,"3"-1"0,-1-4-191,1 4 1,-5 0 49,5 5 1,-4-5-1,4 0 0,-4 4-163,4 5 1,-4-1 110,3-4 0,-3 1-379,4-1-164,0 0-228,4 1 368,0-1 0,1-1-27,4-3 0,1-2-93,7-6 1,-1 0-181,0 0 0,5-2 538,-1-2 0,5-3 0,-5-5 0,6 0 0,19-33 0,-15 18 0,0 0 0</inkml:trace>
  <inkml:trace contextRef="#ctx0" brushRef="#br0" timeOffset="169">3606 13475 7844,'-6'7'-820,"5"-1"1271,-10-1-223,10-4 1,-6 5-189,3-6 0,2 1 155,-2 3-1,3-2-151,1 3 0,1-5-9,3 0 1,-1 0-187,5 0 163,0-5 0,5-2-6,-1-5 0,0 3 35,1 1 0,-5 0 10,0-4 0,-1 3-16,1 1 1,2 0-67,-6-4 21,5-1 1,-7 1-4,2 0 1,1 4-124,-1-1 154,0 7 1,-4-5-618,0 3 416,0 2 1,-1-3-314,-3 5 198,3 5 0,-9 2 36,6 6 0,-2-5 263,2 0 0,3 0 0,-10 4 0,4 12 0,-5 2 0</inkml:trace>
  <inkml:trace contextRef="#ctx0" brushRef="#br0" timeOffset="170">3667 13488 7127,'0'6'465,"0"0"0,0-7-373,0-4 1,2 3-70,2-7 0,-3 5 49,3-4 1,2 0 25,-2-4 1,4-1-4,-4 1 1,2 0 36,-2-1 1,-3 5-1,3 0 0,-3 0 173,-1-4-62,0-1-110,0 1 0,-1 1-49,-3 3 0,1 2-14,-5 6 1,0 2 18,-4 2 0,-1 3 12,1 5 1,0 2 31,-1 2 1,2 2-42,3 2 0,-3 4-123,3-4 1,1 3 66,-1 2 1,5 0-114,-1-1 1,3-1 99,1-2 1,0 1-90,0-6 0,5 1-33,3-5 0,3-4 44,2 0 0,-1-5 23,0 1 0,2-3-3,2-1 1,2 0-1078,3 0 1,2-5 328,-3-3 0,4-3 338,0-1 0,5-5 445,0 1 0,0-11 0,3-6 0,1-1 0,0 1 0</inkml:trace>
  <inkml:trace contextRef="#ctx0" brushRef="#br0" timeOffset="171">4898 13438 7844,'-12'0'-330,"1"-1"170,2-3 1034,-2 3-295,10-5-435,-4 1 0,6-2 1,3-6 1,-1 1-28,5 0 1,0 0-47,5-1 1,-2-3 41,-3-1 1,3 0-101,-3 0 0,-1 4 88,1-4 1,-5-1 70,1 2-104,-3 0 0,-1 3 60,0 1-30,0 5-53,-5 2 1,-2 6-81,-6 3 1,5 8 98,0 9 1,0 2-63,-4 2 1,1 3 48,2 1 1,3 4-179,1-4 0,4 4 45,-3-5 0,3 5-188,1-4 1,1-5 35,3-3 0,3-6 34,5 1 1,5-3 67,-1-5 1,6-3-34,-2-5 0,5-2 191,4-7 1,-2 0-85,6-12 1,-4-3 148,3-5 0,-4-5 4,1 1 1,-3-3 121,-2 0 0,-5-1-117,-2 0 1,-4 0 79,0 0 0,-2-6-125,-3-2 1,-3 7 9,-5 1 1,0 4 35,0 1 0,0 3 2,0 8 0,-4 8 336,0 4-181,-5 7-109,7-4 0,-7 12-137,4 2 0,0 4-112,1 5 1,1-2 83,-5 5 0,5 1-133,-1 3 1,-1 5-88,1 0 1,-1 5 36,5-1 0,-4-2-196,0 2 1,0-4 110,4 3 1,0 0-29,0 1 0,4-3 51,0-6 1,6 0 4,-2-4 1,4 1 15,5-9 0,-2-2-18,5-10 1,-3-2 72,3-2 0,1-4 340,3-8 1,-3-4 182,-1-4 0,-3 3-109,3 1 0,-5-1 5,2-3 1,-5 3 144,-4 1 60,-2 5-84,-1-3-292,-3 11 1,2 8 179,-8 12 1,2 0-171,-2 8 1,3-1-54,1 5 1,0 0 30,0-1 0,0-3-71,0-1 0,5-5 0,3 2 0,5-8-183,3-1 0,3-5 143,6 1 0,-5-8 49,1-4 1,-1-4-51,5-5 0,0-2 22,-1-6 1,-5-3 182,-2-1 1,-9 0 88,-4 5 0,-2-5 126,-2 0 1,-6 1-127,-2 3 0,-9 4-54,-3 1 0,-7 6-37,-2 2 1,0 5-27,5 7 0,-5 0-398,0 0 0,0 6 161,5 2 1,3 4-222,1 4 0,5 4-130,-2 4 0,8-1-328,1-2 0,5 2 799,-1-2 0,35 24 0,10 7 0</inkml:trace>
  <inkml:trace contextRef="#ctx0" brushRef="#br0" timeOffset="172">6067 13389 7844,'-8'0'0,"0"0"0,1 2 0,-1 2-207,-3-3 358,9 4 128,-9-5 1,10-1-170,-3-3 1,4-3-41,4-5 0,-1 0 126,5-1 1,0-3-100,4-1 0,1 0-17,-1 0 1,0 4 2,1-4 1,-1 5 27,0 4-76,0-3 0,1 9-160,-1-2 123,0 3 0,-1 6-137,-2 4 0,1 1-108,-1 3 0,0 0 86,-1 4 1,3-5-13,-2 0 1,3 1 38,4-5 1,-2-3-130,2 0 1,2-4 72,-1-1 1,4 0 63,0 0 1,1-6-23,-2-2 0,2-4 8,-5-4 0,-1 2 591,-4-3 0,-1 0-220,-2 0 1,-4 1-56,-5 4 1,0-1-14,0 1 1,-1 0 45,-3-1 1,-3 6-25,-6 3 1,1 3 30,0 1 0,-1 0-141,1 0 0,-4 5-120,-1 4 1,1 2 77,4 1 1,3 0-18,1 1 1,1-1-43,-1 0 0,-1 0-367,4 1 115,1-1 0,4 0-68,0 1 150,6-6 1,2 2 112,8-5 1,-2 0 48,3-4 0,-2-5 59,1-3 0,-2 1-93,2-1 0,-2-1 238,-2-3 1,0 1 81,1 3 273,-6-3-14,3 4-246,-8 0 1,2 7-128,-8 9 0,1 3 92,-5 4 0,4 9-108,-4 8 1,3 2 4,-3 2 1,4 7-132,-4 5 1,5 2-103,-1 6 0,3-4 27,1 5 1,0-5-5,0 5 1,0-6-21,0 1 1,-4-8 135,0-4 0,-1-8-19,5-4 0,0-9 89,0-3 213,-5-9-248,4-3 1,-9-6-10,6-3 0,-6-3 50,2-5 1,-3-2-284,-1-2 1,1 0-219,3-4 1,-3 1 118,3-2 0,2-2-59,2 3 0,-1-5 44,0-4 1,1 3 63,4-2 1,0 0-250,0-1 473,6 3 0,11-1 0,6-3 0,3 1 0,1-1 0</inkml:trace>
  <inkml:trace contextRef="#ctx0" brushRef="#br0" timeOffset="173">6941 13291 7844,'7'0'-937,"-1"-4"133,-2-1 2284,-2 1-591,3-1-267,1 4-416,-5-10-103,5 4 1,-6-1-3,0-1 0,-2 5-2,-2-4 1,1 5-126,-5-1 0,4-1 81,-4 1 1,0 0-132,-5 4 0,-3 0 79,0 0 0,-2 5-97,1 3 0,4 3 118,-4 1 0,0 2-58,0 3 0,1-4-37,3 4 0,1 0-130,0 0 1,5 5 58,3-2 0,-2-2-121,2-2 0,2-2 110,6-2 0,-2-1-57,7-2 1,-1 0 254,4-5 0,5-1-98,-1-7 0,6-3 97,-2-5 0,-2-1 10,-2 1 1,2 0 114,-1-1 0,-1 1-88,-4 0 0,1 4 65,-1-1 0,-4 5 127,0-4-207,1 5-33,3-2 1,-1 6 10,-3 3 1,3-1-58,-3 5 1,-1-5 7,1 1 1,2-2-101,6-2 0,-1 0-65,6 0 0,-5-3 54,5-5 0,-1-1 43,5-7 0,-1-3 17,1-2 1,0-2-16,-1-2 1,-5-3-8,-2-1 0,1-5 476,-2 1 1,-4 2-87,-3-2 0,-7 4 33,2-4 1,2 2-29,-2-2 1,0-1-45,-4 5 0,0 4 415,0 5-423,-5 5 1,2 3 139,-5 8-21,5 2-452,-3 2 1,5 10-41,-3 2 0,3 9-78,-4-1 0,0 3 86,1 2 0,0 5-126,4 3 1,-4-2-173,0 2 1,-2 3 155,2 1 1,3 2 75,-3-6 0,2 3-87,2 0 1,0 0-176,0-3 1,2-7 222,2-6 0,4-9 65,8 2 1,-1-9 158,6 0 1,-1-4-62,5-4 0,0-5 159,-1-7 1,1-3 4,-1-6 0,-3 5-9,-1-1 0,-5 1-21,2-5 0,-3-2 112,-2 2 1,-4-2-95,0 6 0,-4-1-44,5 2 0,-7 2 207,2 6-5,-2 0-40,-2 5-84,0 1-229,-6 12 0,5 2 38,-3 8 0,1-1-62,-1 6 1,3-6 43,-3 1 1,2 2-169,2-1 1,0 3 28,0-4 1,0 1-112,0-5 0,0 0 137,0 1 1,6-1 35,2 0 0,-1-1-88,1-2 0,4-4-23,5-5 1,-1 0 96,-4 0 0,5 0 191,-1 0 0,1-5 321,-5-4 1,4-2-205,1-1 1,-2 0 84,-7-1 1,3 1 11,-3 0-187,3 0 0,-3 1 135,0 2-74,-5 4-148,3 5 0,-5 1 62,3 3 1,-3 3-21,4 6 0,-3-1-42,2 0 1,-1 0 7,5 1 0,-4-2-21,5-3 0,-1 3-139,4-3 1,0-2 141,1-2 1,-1-3-10,0-1 0,1 0-81,-1 0 1,0-10 369,1-2 0,-1-3 463,0 3 0,-5-5-402,-3 1 0,-3-2-55,-1 2 1,0-2 78,0-3 1,-5 0-60,-3 4 0,-3 1-257,-1 3 0,-5 5-52,1 0 0,-5 5-245,5-1 1,-2 3-24,2 1 0,2 5-331,-2 4 1,2-1 250,2 4 1,1-2-110,2 6 0,3 2-204,2-2 0,2 5 699,-2-5 0,35 22 0,11 2 0</inkml:trace>
  <inkml:trace contextRef="#ctx0" brushRef="#br0" timeOffset="174">8221 13254 7844,'8'0'0,"0"0"192,-5 0 23,8 0 0,-9 0-21,7 0 0,-5 0 10,4 0 0,-4 0 12,4 0 0,-4-6-36,4-2 1,1-3 48,3-1 1,0 0-28,1-1 0,3 1-20,0 0 1,1-1-8,-5 1 0,0 1-8,1 3 1,-1-2-51,0 6 0,1 0-145,-1 4 1,-4 0-60,0 0 0,-1 1 52,1 4 0,-2 1-134,-6 7 1,4-5 49,0 0 1,0 0-240,-4 5 1,0-5-192,0 0-46,0-5-28,-5 8 0,2-10 220,-5 3 0,1-4 403,-1-4 0,-36-36 0,20 14 0,0-1 0</inkml:trace>
  <inkml:trace contextRef="#ctx0" brushRef="#br0" timeOffset="175">8024 12700 7844,'-6'-12'0,"-1"-1"0,-5 1 0,4 4-149,0 0-345,5 5 523,-8-3 1,8 6-154,-5 0-599,5 0 723,-8 0 0,-12 28 0,-10 6 0</inkml:trace>
  <inkml:trace contextRef="#ctx0" brushRef="#br0" timeOffset="176">7458 12922 7855,'-9'-7'364,"1"3"836,5 2-324,-8 2-1020,10 0 64,-4 0 1,10 0 48,3 0 1,7 2-53,2 2 0,5-3-279,-2 3 1,3-2 43,2-2 1,4 0-208,-1 0 0,3 0 525,-3 0 0,12-7 0,6-3 0,7 0 0,0 0 0</inkml:trace>
  <inkml:trace contextRef="#ctx0" brushRef="#br0" timeOffset="177">9513 13032 7855,'-18'14'0,"8"6"-612,-2-7 1,4 2 266,0-3 1,-2-4 780,6 1 0,0-5 224,4 4-302,5-5 1,2 2-211,5-5 1,2 0-50,3 0 1,-2 0 14,5 0 1,1-5-43,3-4 1,1-3 23,-1-4 0,1 2-44,0-2 1,-1-2-15,1 1 0,-5 0-20,1 0 1,-6 2 2,1-5 1,-2 3-1,-2-3 1,-5 5-83,-3-2 1,-2-1 88,-2 2 0,-2 1-1,-2 7 0,-4-2-2,-8 6 1,1 0-8,-6 4 1,5 1-80,-5 4 0,-1 1 40,-6 7 0,3 0-76,0 4 0,1-4 64,3 4 0,3 2-11,2 1 1,2 0-24,2 0 1,4-1-86,0 2 1,6 1 22,2-6 0,3 5-117,9-5 0,-1 0 114,10-3 0,3-2 36,5-3 0,4 1-2,-4-4 1,3-1 31,-3-4 0,5-2 22,-1-2 0,3 1 25,1-5 0,-1 0 13,1-4 0,-4-1 110,0 1 0,-6-4-85,2-1 1,-4-3 140,-5 3 1,1 0-83,-9 0 0,3-1-53,-7-2 1,-2-2-4,-2 6 1,-4-1-14,-4 5 1,-3 0 15,-5-1 1,-1 6-8,1 3 0,0 3-9,-1 1 0,0 0-8,-4 0 0,4 1 36,-4 3 0,4 3-27,0 6 1,2-1-2,3 0 0,-1 5 58,4-1 1,1 2 5,4-2 0,0 2 78,0 2 0,0 5-115,0 0 0,2 1 155,2 7 0,-1-1-72,5 5 1,-6 0-3,3 0 1,0 1-57,-1 3 1,0-1 1,-4 5 0,0-5-25,0 1 1,0-4-17,0-4 1,0-1-131,0-7 1,0 1 30,0-10 0,0-3 79,0-5 0,2-5-23,2 1 1,-2-3-157,7-1 1,0-5 53,8-4 1,-4-3 45,4-4 0,0 1 59,0-6 0,5-3 4,-2-5 1,4-5 3,0 1 1,1-3-12,-1-1 0,0-1 24,-4-3 0,6-1-34,-5-3 1,5-3-121,-6 3 1,-1-2 186,2 2 0,-5 0 3,5 8 1,-10 3-17,1 9 1,-8 10 203,0 3 222,-3 8-91,-1-2-260,0 17 1,0-7 1,0 9 0,-1-4-26,-3 3 0,3 5-40,-3-1 0,1 5-135,-1-5 1,2 5-26,-2-5 1,3 5-66,1-5 1,0 5 69,0-5 0,1 0-172,3-3 1,-1-1 72,5 0 0,0 1 109,5-1 1,-1-5-20,0-3 0,1-3 66,-1-1 0,2 0 11,2 0 0,-2-1 33,2-3 0,2-7 144,-2-6 1,1 0-46,-5 0 0,4-2 126,1-6 0,-1 1-75,-3-1 0,-1 2 111,0 2 1,-4 0 98,1 4 0,-7 1 205,2 3-42,-2 7-337,-2 0 1,-2 6 24,-2 0 0,3 6-467,-3 2 0,-2 7 159,2 1 0,0 1-303,4-5 0,0 4 215,0 1 0,0-1-365,0-4 0,2-1 147,2-2 1,3 0 8,5-5 0,2 0 139,2-4 1,3 0 274,6 0 0,5-1 0,3-3 0,-2-3 0,2-5 0,0-2 0,4-2 0,-5 1 0,1-6 0,-7 5 0,-1-5 0,-2 5 0,-7-5 0,0 2-41,-8-1 0,-3 2 171,-5 6 1,0-1 222,0 1 1,-9 5 16,-4 3 1,-3 3 118,-1 1 1,2 0-96,-5 0 0,-1 4-47,-3 0 1,1 5-161,2 0 1,-2 2-12,2 1 0,4 0-126,0 1 1,3-1 18,2 0 1,0 0-224,0 1 1,3-1-164,1 0 0,5 1 164,-1-1 1,4-4-78,4 0 1,3-5 49,6 1 0,0 2 92,4-2 0,-4 0 43,4-4 0,0-4 29,0 0 0,3-5-16,-3 5 1,3-4 95,-3 4 0,-1-4-32,-4 4 0,1-2 232,-1 2-163,0 3 1,1-5-54,-1 6-35,-5 0 1,2 2 15,-5 2 1,6-3-134,-2 3 0,-1-2 21,1-2 0,0 0-83,5 0 0,3 0 66,1 0 0,4-6-15,0-2 1,-2-3 93,2-1 1,-1-5 18,5 1 1,-2-6 78,-2 2 0,0-4-16,-4 0 1,-1-5 169,-3 0 0,-5-1-97,0 1 1,-1-1 51,1-2 0,2-3 36,-6 7 1,1-5-71,-1 4 0,-2 5 74,2 3 1,-3 6 127,-1-1 241,0 7-380,0 4 1,0 6-301,0 3 0,0 3 103,0 5 1,-4 5 127,0-1 0,-2 8-321,2 0 1,3 1 57,-3 3 0,-2 3-302,2-3 1,-1 6 159,1-1 0,2-3-196,-2-1 1,3-2 136,1 2 0,0-4-6,0-1 0,5 0 122,4-8 1,3-1 125,4-7 0,-1 2 102,6-6 0,-1-1-59,5-7 1,-2-3 47,-2-6 1,2 0-29,-3-4 0,-2 2 140,-1-5 1,-4-1 62,0-3 0,-1-1 2,0 0 1,-4 5-25,1-1 0,-7 2 107,2-1 1,-2 2 395,-2 6-425,0 5 0,-2 1-95,-2 6-24,3 0 0,-9 6-233,6 2 1,-5 3 59,1 1 1,2 5-122,2-1 1,1 1 28,-1-5 1,3 0-138,-3 0 1,2 5 22,2-1 1,2-1 89,2-6 0,-2 1-116,7-1 1,-1 2 79,4 1 1,0-5-28,1-3 1,3-1 125,1 1 0,3-3 143,-3 3 0,3-4-70,-4-4 0,2 1 167,-1-5 0,-4 0-24,4-4 1,-4-1-82,0 1 1,-1 0 141,0-1 0,-3 2 183,-1 3-137,-6-3-160,4 4-45,-1 1 1,-3 2 10,2 8 0,-3 2-10,-1 7 0,0-1-46,0 0 59,0 1 0,0-1-98,0 0 1,2-1 72,2-3 1,-2-2 68,7-6 0,0 0 10,8 0 1,-4 0 120,4 0 1,0-6-26,0-2 0,3-7 158,-3-1 0,3-5-50,-3 5 0,-5-2-132,-4 2 0,-5 1 73,1-6 1,-3 5-149,-1-5 0,-5 10-154,-3-1 1,-5 4 171,-3 0 1,1 2 13,-6 6 1,1 1-306,-5 4 0,5 3-438,-1 8 0,6-1-858,-1 6 1,-1-5 1484,5 5 0,8 16 0,11 8 0</inkml:trace>
  <inkml:trace contextRef="#ctx0" brushRef="#br0" timeOffset="178">12503 12823 9175,'7'-5'193,"4"3"-115,-3-2 1,3 1-3,1-1 0,1 3-81,-1-3 0,0 2 103,1 2 0,-1 0-173,0 0 0,0 0 46,1 0 1,-1 0-59,0 0 0,1 0 109,-1 0 1,0 0-3,1 0 1,-1 0 15,0 0 1,2 0-9,2 0 1,-2-4-65,2 0 1,-1-5 53,2 0 1,-3-1 7,2-3 0,-2 1-57,-2 0 1,-1-2-126,-3-2 0,2 2 114,-6-3 1,4 0-99,-4 0 1,0 1 63,-4 4 0,0 3-274,0 1-112,0 5 315,0-2 0,-1 6-74,-3 3 1,2 5 95,-2 7 1,3-1-129,1 6 1,-4-5 126,0 4 0,0-3-9,4 3 1,1-3 65,3 3 1,-1-5 133,5 2 0,-4-4 148,4 0 1,-1-1-75,1 0 0,3-1 189,-3-2 1,-1 0 51,1-5 435,-5 6-207,3-9-292,-6 10 1,-2-10-140,-2 4 0,-3-4-103,-5-1 0,-6 4-321,-2 0 1,1 0 164,-2-4 1,1 0-434,-5 0 1,0 0 157,1 0 1,3 0-288,1 0 644,-1 0 0,-13-20 0,-6-9 0,-3-2 0,0 0 0</inkml:trace>
  <inkml:trace contextRef="#ctx0" brushRef="#br0" timeOffset="179">11839 12392 7855,'-25'-12'0,"6"4"-480,2 0-788,4 5 1268,0-3 0,5 6 0,0 0 0,4 0 0,-4 0 0,4 2 0,-5 2 0,1-3 0,-37 27 0,-8-1 0</inkml:trace>
  <inkml:trace contextRef="#ctx0" brushRef="#br0" timeOffset="180">11272 12651 7855,'-6'-6'1116,"0"5"-955,6-5 1,2 6-236,2 0 1,4 0 94,8 0 0,-1 0-74,6 0 0,3 0-177,5 0 0,7 0-228,1 0 1,5 0 86,7 0 277,0 0 0,1 3 1,4 0-1,5 0 0,0 1 1</inkml:trace>
  <inkml:trace contextRef="#ctx0" brushRef="#br0" timeOffset="181">13377 12798 7855,'12'-4'0,"0"0"0,5 0 0,-1 4 0,5 0 0,-5 0 0,6 0-168,-1 0 1,2 0 70,1 0 1,-3 0-72,-1 0 0,1-1 52,4-3 0,-2 2-10,-3-2 0,2 3-26,-5 1 1,3 0 151,-3 0 0,-7-6 0,-4 0 0</inkml:trace>
  <inkml:trace contextRef="#ctx0" brushRef="#br0" timeOffset="182">5070 14017 7855,'-12'0'-446,"0"0"1,-1 0-136,1 0 1049,5 0 11,-4 0-314,10 0 20,-5 0 30,6-6-147,0 5 0,2-5-12,2 6 0,-1 0 28,5 0 1,0 0-10,4 0 0,1-4-69,-1 0 0,4 0 31,1 4 1,5 0-4,-2 0 0,3-1-8,2-3 0,0 2-4,-1-2 0,6 3-52,3 1 0,0 0 54,4 0 0,-3-2-51,7-2 1,3 3 35,1-3 0,1 3-9,-1 1 1,3-2-1,-3-2 0,3 3-5,2-3 0,-1 2 30,0 2 0,0-1-127,0-3 0,5 2 87,-1-2 1,0 2 27,-3-3 1,-3 4-74,-1-3 1,4 3 32,-5 1 0,2-2-8,-6-2 1,-2 3-29,7-3 0,-3 2 13,2 2 1,2-4 1,-6 0 0,4 0-4,-4 4 0,6-4 25,-2 0 1,-3 0-8,-1 4 1,2-4 74,-2 0 0,4-1-47,-4 5 0,1 0 3,-1 0 1,-1-4 11,5 0 1,-1 0 9,1 4 0,3-1-46,-3-3 1,3 2-5,1-2 0,4 1-112,0-1 1,1 3 129,-5-3 0,0-2 17,1 2 1,3-1-12,0 1 0,0 2 1,-3-2 0,-1 3 8,0 1 0,0 0 6,1 0 1,-1 0 7,0 0 0,2-4 2,2 0 0,2 0-15,2 4 1,-1 0-2,-3 0 1,-1 0 26,6 0 0,-1-5-22,5 1 1,-5 0-15,1 4 1,-1-4 12,5 0 1,-1 0-1,1 4 1,-2-4-13,-3 0 0,3 0-7,-2 4 1,2-2 4,2-2 0,-5 3 8,0-3 0,-3 2 0,3 2 0,-1 0 0,2 0 0,0-1-1,-4-3 0,5 2-6,-2-2 0,6-1-238,-2 1 0,4-2 217,-8 2 0,-1 3-5,2-3 1,2-2 9,1 2 0,4 0 10,-8 4 1,-1-4 9,2 0 1,-1 0 1,5 4 0,-5-4 3,0 0 1,1-2 0,3 2 1,-1 3 4,-2-3 1,-2 1-23,-3-1 1,-1 2-7,6-2 0,-2-1 46,1 1 0,-1-2-30,-2 2 0,-4 3 2,3-3 0,2 1-1,-1-1 0,-1 2 131,-4-2 1,0 3-53,1 1 0,-1-4 14,0 0 0,0 0-8,0 4 1,-3-2 1,-1-2 0,0 3-13,4-3 0,-4 1-7,0-1 1,-5 3 40,1-4 1,1 4-44,-1 1 0,-4-1 205,-4-3 1,-4 2-145,4-2 1,-6 3 256,2 1 1,-9 0-254,-3 0 0,0-2 452,0-2-462,-1 3 1,-4-5 116,1 6-42,-1 0-141,0 0 0,-1-1 19,-2-3 23,1 3-18,-8-5-74,3 6-18,-5 0-70,0-5 147,0 3-826,0-3 536,0 5 0,-1 0 101,-3 0 1,1 0-132,-5 0 260,0 0 0,-26 5 0,-6 2 0</inkml:trace>
  <inkml:trace contextRef="#ctx0" brushRef="#br0" timeOffset="183">6953 15050 7867,'0'7'542,"-5"-1"-157,3-6-37,-3 5-272,10-3 1,2 3 84,5-5 1,1-5-17,-1-4 0,6-2 3,2-1 0,-1-1 36,2-4 0,-2 2-110,2-5 1,2 0 60,-3 0 0,-2-2-133,-2 6 1,-6-5 85,-2 5 0,-5-5-134,1 5 1,-3-2 89,-1 2 1,-1 2-111,-3-2 0,1 3 1,-5 5 1,0-2 60,-4 6 0,-5 0-30,1 4 0,-5 0 53,5 0 0,-5 2-90,5 2 1,-6 0 53,1 8 0,-2-2 1,-1 6 0,0 3 58,4 2 0,-3 2 11,2 2 1,-1-1 34,2 1 0,2-1-66,6 1 0,1 4 36,2-1 0,0 1-19,5-4 1,0-5-33,4 1 1,1-6-6,3 1 1,3 1-12,5-5 0,5 3-36,-1-7 0,2-2-132,-2-2 1,2 1-191,3-1 1,2 0 133,-3-4 0,4 0-125,0 0 1,1-1 91,-1-3 1,1 1-354,0-5 1,-1 0 148,1-4 0,4-1 470,-1 1 0,-4 0 0,10-23 0,-1-4 0</inkml:trace>
  <inkml:trace contextRef="#ctx0" brushRef="#br0" timeOffset="184">7445 14927 7867,'6'-12'-98,"-5"4"-195,3 0 869,-2 5 913,-2-2-531,0 5-670,0 0 0,0 6 48,0 7 1,0-1-77,0 4 0,-5-1-155,1 2 1,-1 1 31,1 2 0,2 3-128,-2-2 1,3 1-22,1-2 1,-4 3-267,0-2 0,0 1-42,4-2 0,0 0 124,0-4 1,0-2-516,0 2 0,0-2 47,0-2 1,0-4-959,0 0 1622,5-5 0,24-19 0,10-12 0</inkml:trace>
  <inkml:trace contextRef="#ctx0" brushRef="#br0" timeOffset="185">8036 14817 7867,'0'-13'94,"0"5"57,0 0 1,0 4 124,0-4 341,0 5-697,5-8 1,2 10 28,6-3 0,-1 2-298,0 2 1,0 0 4,1 0 0,0 0-130,4 0 1,-3 2 92,2 2 381,-2-3 0,-8 26 0,0 1 0</inkml:trace>
  <inkml:trace contextRef="#ctx0" brushRef="#br0" timeOffset="186">7974 15001 7867,'-12'0'-225,"0"0"1339,0 0-303,-1 0-708,6 6 0,2-4-31,5 7 1,1-7-100,3 3 0,3 0-10,6-1 0,0 0-265,4-4 1,0 0-311,4 0 0,2 0 134,-2 0 478,7 0 0,12-11 0,6-5 0,7-1 0,0 0 0</inkml:trace>
  <inkml:trace contextRef="#ctx0" brushRef="#br0" timeOffset="187">9660 14447 7887,'-5'-12'0,"2"0"58,-5 0 0,4 1 93,-4 2 1,4 0 277,-5 5 1,7-2 79,-2 2-182,2 3 1,-2-3-240,0 8 0,0 3 84,4 5 1,0 6-130,0 2 1,-2 3 119,-2 2 0,3 0-128,-3-1 0,3 1-8,1 0 0,0 3-136,0 1 1,0 0 45,0-5 1,0 0-63,0-4 1,0 3-65,0-2 0,0-3 113,0-2 0,0-6-46,0-2 1,0-4 75,0 4 20,0-5 0,0 1 65,0-8 0,0 1 153,0-5 0,0 4-108,0-4 1,-5-2-22,1-6 1,-1 2 59,1-2 1,2-4-67,-2 0 0,3-3-11,1-2 0,0-5 9,0-3 1,1-1-68,3 1 1,3-2-66,6 2 0,-1-3-151,0-1 1,5 6 156,-1 2 0,4 4 34,-3 5 1,3-1-165,-3 9 0,3-2 33,-3 10 1,-1 0 76,-4 4 0,1 2-17,-1 2 0,0 1-179,1 3 0,-5 7-114,0-2 0,-1 2-200,1-3 1,2 2 30,-6 2 570,0-2 0,-26 36 0,-5 4 0</inkml:trace>
  <inkml:trace contextRef="#ctx0" brushRef="#br0" timeOffset="188">9685 14607 7887,'-8'0'-275,"0"0"275,5 0 531,-3 0 823,6 0-1174,0 0 1,6 0-247,2 0 0,3 0 121,1 0 0,5 0-541,-1 0 0,5 0 31,-5 0 0,6 0-151,-2 0 0,0 0 89,0 0 517,1 6 0,20 1 0,4 5 0</inkml:trace>
  <inkml:trace contextRef="#ctx0" brushRef="#br0" timeOffset="189">10128 14583 10321,'0'12'228,"0"0"0,0 5-129,0-1 0,0 2 83,0-2 1,0 0-373,0 4 1,0-5 84,0 1 1,0 2-416,0-1 0,0-1 67,0-4 1,0 1-148,0-1 1,1-1-232,3-3 19,-2 3 812,3-4 0,1-17 0,1-5 0</inkml:trace>
  <inkml:trace contextRef="#ctx0" brushRef="#br0" timeOffset="190">10473 14349 7887,'0'-7'-354,"0"2"657,0 16 0,0-7-27,0 8 0,0-1-144,0 5 0,0-1-36,0 6 0,0-5-18,0 5 0,0-2 35,0 2 1,-2 2-88,-2-3 1,3 2 51,-3-1 0,2 1-22,2-6 0,0 4-22,0-3 1,0-1-6,0-3 1,0-5 7,0 0 0,4-4-2,0 4 1,2-5-98,-2 1 0,3-2 65,5-2 0,0 0-194,1 0 0,-1 0-69,0 0 1,5 0-69,-1 0 1,5-5 68,-5 1 1,6-4-73,-1 4 0,-4-1 103,0 0 1,0 4 227,0-3 0,-6-3 0,-6 0 0</inkml:trace>
  <inkml:trace contextRef="#ctx0" brushRef="#br0" timeOffset="191">9402 15038 7887,'-12'0'0,"-1"0"0,1 0 0,0 0 0,-1 0 0,5-1 48,0-3 0,0 2 57,-5-2 1,5 3 495,0 1-409,5 0 1,-3 0-14,1 0 94,4 0-211,-4 5 1,6-3 34,3 2 1,3 1 15,5-1 1,5 5-46,-1-5 1,7 0-113,2-4 1,5 4 6,7 0 0,1 0 59,3-4 0,3 0-88,5 0 1,10 0-244,2 0 1,9 0 286,0 0 0,-34 0 1,0-1-4,1-1 0,0 0 0,2 1 1,0-1-61,0-2 0,0 0 0,-2 0 0,-1 1 14,29-5 0,-6-2-260,-2 6 1,-2-4 261,-2 4 1,-5-5 10,-11 5 0,0-4 37,0 4 0,-3 0-44,-5 4 0,-2-4 148,-10 0 1,-1 0 466,-4 4-585,-5 0 414,-1 0-313,-6 0 30,0 0-81,-6 0 0,-1 0 69,-5 0 1,0 0-68,0 0 1,-1 1-368,1 3 1,-2-1-162,-2 5 0,1-1 511,-6 1 0,-16 9 0,-8-4 0</inkml:trace>
  <inkml:trace contextRef="#ctx0" brushRef="#br0" timeOffset="192">9759 15383 7887,'0'-7'-47,"0"-4"1,-4 8-222,0-5 202,0 5 1,4-4 264,0 3 18,0 3-5,0-10-85,0 10 1,0-6-12,0 3 1,1 2 164,3-2-153,-3 3 0,9 0 91,-6-4-54,0 4-6,2-4-82,-5 5 0,6 0 59,-3 0-21,-3 0-29,5 0 1,-6 5-70,0 3 0,0 3 57,0 2 0,-2-1-50,-2 0 0,2 6 4,-7 2 1,5 2-92,-4-1 0,4 2 77,-4-2 1,5 2-16,-1 1 0,-2 1-80,2 0 0,0-5 91,4 1 0,0-6-57,0 1 1,0-2 7,0-2 16,6 0 1,1-1-26,5-2 1,0-4-5,0-5 1,5 0-4,-1 0 1,2 0-11,-2 0 1,2 0-142,3 0 0,2-4 93,-3 0 0,0-4-111,0 4 0,-1-5 78,2 5 1,-3-5-206,-6 0 1,0 3-23,0-3 1,1 5-32,-1-4 0,-1 0 404,-3-4 0,-8-28 0,-7-7 0</inkml:trace>
  <inkml:trace contextRef="#ctx0" brushRef="#br0" timeOffset="193">9783 15272 7887,'0'-12'0,"-1"1"-121,-3 3 241,3-3-1,-5 9-59,6-9 0,6 10 214,2-3 0,4 2-241,5 2 1,0 0-282,4 0 1,2 0 158,-2 0 0,2 5-94,1-1 1,1 0-131,0-4 1,-2 0 48,-3 0 0,2 0 14,-5 0 1,-1 4 249,-4 0 0,-5 0 0,-29 23 0,-12 8 0</inkml:trace>
  <inkml:trace contextRef="#ctx0" brushRef="#br0" timeOffset="194">9857 15444 7887,'-8'0'0,"0"0"793,5 0-432,-2 0 1,5 2-449,0 2 134,0-3 0,5 5-62,3-6 0,3 4-40,2 0 0,-1 0-158,0-4 0,5 0-49,-1 0 1,6 0-207,-2 0 0,4 0-69,0 0 1,1-1 536,-1-4 0,1 4 0,38-26 0,-27 13 0,0 0 0</inkml:trace>
  <inkml:trace contextRef="#ctx0" brushRef="#br0" timeOffset="195">10522 15247 7887,'0'-6'133,"0"-5"263,0 9-25,0-3 0,-2 10-315,-2 3 0,2 3 108,-7 2 1,5 3-153,-4 1 0,4 4 48,-4 0 0,4 2-35,-5 2 0,3-5 22,-3 1 1,0-1-142,5 5 0,-4-5 26,3 1 1,-3-6-67,4 1 1,0-2 136,4-2 0,0-3-37,0-1-421,0-6 270,0 4 0,0-7 196,0-4 1,0-3-77,0-8 0,1 2 7,4-2 1,-3-3 49,6-2 0,1 2 11,3-2 1,-4-3 47,0-5 1,1 0-68,3 5 0,0-1 26,0 1 0,1-1 47,-1 0 1,0 6 128,1 3 0,-5 4-48,0 3 1,-4 0 284,4 5-257,-5 0 1,7 9-27,-6 3 1,0 3-40,-4 1 0,0 5 10,0-1 0,4 5-87,0-5 0,0 6 11,-4-1 0,0-4-123,0 0 0,0 1 4,0-2 0,0 4-211,0-3 1,4 1 55,0-2 1,1-2-149,-5 2 0,1-2-791,3-2 377,-3 0 226,5 1 575,-6-1 0,-6-22 0,0-5 0</inkml:trace>
  <inkml:trace contextRef="#ctx0" brushRef="#br0" timeOffset="196">10399 15432 7826,'-7'-5'-754,"1"3"1158,6-9-270,0 10 0,2-5-343,2 6 1,7-1 31,5-3 0,6 3-78,-1-4 1,2 4 76,1 1 178,1-5 0,19-6 0,8-2 0,5-3 0,-1 0 0</inkml:trace>
  <inkml:trace contextRef="#ctx0" brushRef="#br0" timeOffset="197">12798 14472 7877,'-8'-1'-475,"0"-3"340,0 2 617,-4-3-314,-1 5 24,6 0-68,2 0 1,19 0-19,2 0 0,5 0-32,-5 0 1,4 0 4,9 0 1,1 0-7,3 0 0,7 0-4,-3 0 1,4 0-36,0 0 1,2 0-83,7 0 1,4 0-210,4 0 0,-2 0 249,1 0 0,-3 0-66,3 0 1,-1-2 78,1-2 1,-2 2-37,-6-7 1,1 5-20,-1-4 0,-1 4-2,-3-4 0,-4 4 79,-8-5 0,1 7 72,-5-2 0,-2-2 12,-7 2 0,-6 0-1,-6 4 77,-5 0 292,3 0-402,-6 0-93,0 0-35,-6 0-243,5 0-116,-10 0 1,8 0-925,-5 0 702,5 0 632,-8 0 0,10-6 0,-5 0 0</inkml:trace>
  <inkml:trace contextRef="#ctx0" brushRef="#br0" timeOffset="198">15297 14115 7877,'0'-12'-455,"0"4"464,0 0 0,0 3 818,0-3-653,5 0 1,2-3-54,5 3 1,1-2-36,-1 6 0,0-1 43,0 1 1,5 2 0,-1-2 1,5 3-3,-5 1 1,5 0-46,-5 0 1,1 0-2,-5 0 0,-1 1-121,-3 3 1,2 3 73,-6 5 0,0 1-11,-4-1 1,-6 0-60,-2 1 0,-3-1 91,-1 0 0,0 1-72,-1-1 0,-2 0 48,3 0 0,-3 1-182,7-1 155,-3-5 0,4 4 0,1-4-99,1 0 0,4 3 29,-4-1 0,4-3-12,1 3 0,6-5-19,2 4 1,3-4 57,1 4 1,0-4-67,1 5 0,-1-1 50,0 4 0,1-4 97,-1 1 1,0-1-26,0 4 1,-1 0 18,-2 1 0,-3-2-4,-1-3 0,-4 3 237,3-3-156,-8 3 1,-7 0-76,-5-3 0,-2-3 14,1-5 0,0 5-5,-4-1 1,-2 0-170,2-4 1,2 0-49,-1 0 0,-1 0-166,-3 0 1,0-4 162,4 0 0,-2-6 44,5 2 0,1 1-628,4-1 1,-1 0 755,1-5 0,22-21 0,5-6 0</inkml:trace>
  <inkml:trace contextRef="#ctx0" brushRef="#br0" timeOffset="199">15481 13894 7877,'-7'-9'0,"3"1"0,-1 4 94,1-4 0,-5 4 113,5-4 1,-5 5-1,1-1 1,-3 2 106,-2 2-296,1 0 1,-4 2 154,-1 2 0,1-1-9,4 5 0,-2 4 8,-3 5 0,4 4-31,-4 0 1,0 2-209,0 2 0,1 5 63,3 3 1,1 2-94,0 2 1,0 0 59,-1 0 1,2 4-132,3 0 1,3 4 125,5-4 0,0 0-67,0-4 0,0-1 33,0-3 1,4-3 36,0-6 1,5-1 56,0-2 1,3 1-42,4-6 1,-1-1 48,6-6 0,-1 0-38,5-5 1,0 4 9,-1-3 0,6-1 10,3-4 0,-1-2-6,0-2 0,1-3 32,4-5 1,0 0-38,0-1 1,-4-4 118,0-4 1,-2-4-64,2-3 1,-3-4-36,-5-5 1,-1 0 8,1 1 1,-6-7 3,-3-2 1,-3-4-125,-5-4 0,-3 1 163,-5-6 1,-1 8-40,-3 0 0,-7 7-13,-6 6 0,-4 9 395,0 4 0,-6 7-118,-2 1 0,0 4-350,5 3 0,-5 2-62,0 3 1,-5 3-53,1-3 0,-1 4 53,1 4 1,-2 3-553,2 5 1,1 2-183,0 2 1,4-1 849,0 6 0,-9 32 0,18-20 0,-1 0 0</inkml:trace>
  <inkml:trace contextRef="#ctx0" brushRef="#br0" timeOffset="200">7531 16687 7493,'13'-5'502,"-1"2"-314,0-5 0,5 4-6,-1-5 0,2 1-94,-2-4 1,-1-4 42,6-1 1,-6-3-43,1 3 0,-2-1-102,-2 2 0,-5-2 47,-3-2 1,-2 1 35,-2 2 1,-2 4-133,-2-4 1,-3 5 108,-5 4 1,-2-2-1,-2 6 1,1 0-45,-6 4 0,5 0 1,-5 0 1,1 5 65,-5 4 0,5 6 2,-1 1 1,1 6 49,-5-2 0,6 4-68,3 0 0,-2 1 67,1-1 1,2 1-111,7 0 1,-1-5-2,5 1 0,-1-6-9,5 1 0,2 2-10,2-2 1,3-1 18,5-6 1,0 2-21,1-3 0,3 1-194,0-1 1,2-1 53,-1-3 0,-2-2-203,5 2 0,1-3 79,3-1 0,1 0-152,0 0 0,-1 0 28,1 0 0,-1-4 22,1 0 0,0-4 376,-1 4 0,23-11 0,5 1 0</inkml:trace>
  <inkml:trace contextRef="#ctx0" brushRef="#br0" timeOffset="201">7950 16724 7872,'0'-12'-193,"5"0"0,-2 5 797,5 3-273,0-3-202,5 5 0,-2 2-1,-3 9 1,1-3-141,-4 3 1,-1-1 86,-4 4 1,0 2-45,0 2 0,0-2 91,0 2 0,0-2-13,0-2 1,-4 1-3,-1-1 0,-4 0 6,1 1 0,2-5 100,2 0 29,-3 0-305,0 4 0,1-3 139,1-1-516,4-5 285,1 2 0,1-5 114,4 0-293,1 0 1,11-1-439,-1-3 0,5 1 772,-5-5 0,39-22 0,-25 10 0,0 0 0</inkml:trace>
  <inkml:trace contextRef="#ctx0" brushRef="#br0" timeOffset="202">8565 16626 7813,'0'-7'511,"0"-4"-419,0 10 1,1-9 9,4 6 0,-3 0-199,7 4 0,-1 0 94,4 0 0,2 0-338,2 0 0,-1 1 157,6 3 1,-2-2-79,1 2 0,-1-2-33,-2 3 295,-3-4 0,3 15 0,-4-2 0</inkml:trace>
  <inkml:trace contextRef="#ctx0" brushRef="#br0" timeOffset="203">8553 16835 7872,'-12'4'390,"-1"0"-110,6 0 148,2 2-165,5 0-259,0 7 0,4-5-35,0 0 0,7-5-137,1 1 0,1-3-28,3-1 1,2 0-255,-2 0 0,6 0 450,-1 0 0,16-6 0,9-4 0,4 0 0,0-1 0</inkml:trace>
  <inkml:trace contextRef="#ctx0" brushRef="#br0" timeOffset="204">10079 16392 7872,'-7'-6'138,"-3"4"34,6-7 0,-5 7 203,0-2-283,4 2 1,-5 4 66,6 2 1,-1 3-46,1 5 1,2 4 10,-2 1 1,3 3-76,1-3 0,0 4-93,0 0 1,0 1 78,0-2 0,1 4-92,3-4 0,-1 3-70,5 2 1,-5-6 81,1-2 0,2 0-120,-2 0 18,5-1-3,-2-4 131,0-5 0,0-1-5,-3-6 30,-3 0 1,5-2 108,-6-2 1,0-3-65,0-5 0,-2 0-37,-2 0 1,3-5 41,-3 1 1,1-6-24,-1 1 0,3-2 48,-3-2 0,2-3-54,2-1 1,0-4-5,0 4 0,0-3-1,0 3 0,2-1 7,2 1 0,1 5-69,3-1 0,3 2 64,-3 6 1,3 5-260,2 4 0,3 5-64,1-1 1,0 3-76,0 1 1,-4 4 84,4 0 0,-4 5-120,0 0 0,-1 1 182,0 3 1,-1 0 225,-2 4 0,-20 29 0,-10 13 0</inkml:trace>
  <inkml:trace contextRef="#ctx0" brushRef="#br0" timeOffset="205">10079 16589 8738,'-7'0'457,"1"0"-486,6 0 1,2 0-203,2 0 1,3 0 133,5 0 1,6 4-308,2 0 0,4 0 196,0-4 1,1 0 207,-1 0 0,28 0 0,7 0 0</inkml:trace>
  <inkml:trace contextRef="#ctx0" brushRef="#br0" timeOffset="206">10386 16675 7887,'7'-6'156,"0"5"199,-3-3-179,-2-3 46,9 6 1,-5-5 0,7 6 0,-5 0-365,0 0 1,-1 6 85,1 2 9,3 3 0,-10 5 64,4 1 0,-4-1-47,-1-4 1,0 5 9,0-1 1,-6 2 43,-2-2 0,1-2 25,-1 3 0,1-4-1,-1 0 1,-3-1 160,3 0 0,3-4 52,0 1-297,4-7 191,1 9-215,0-9 0,1 3 27,4-5 1,1 0-78,7 0 0,0 0 12,4 0 1,-2-1-182,5-3 0,-1 1-250,2-5 1,2 1 214,-2-1 0,2-3 314,2 2 0,10-12 0,3-5 0</inkml:trace>
  <inkml:trace contextRef="#ctx0" brushRef="#br0" timeOffset="207">11002 16269 7915,'0'-13'-83,"0"5"-166,0 0 610,0 0 592,-6-4-565,5 5-515,-5 1 274,6 6 1,0 6-24,0 2 0,0 4-2,0 5 0,0-2 1,0 5 1,0-1 0,0 2 0,0 6-36,0-2 1,-1 2-67,-3-2 0,3-1-11,-3 1 0,1 4-220,-1-1 1,2 1 81,-2-4 0,3-5 103,1 1 1,0-6-24,0 1 1,0-2 36,0-2 0,5-1 0,4-3 0,-3-2-35,3-6 1,0 4-81,8 0 1,-4 0 3,4-4 0,0 0-180,0 0 0,5-4-256,-2 0 0,3-4 208,2 4 1,-2-5 348,-2 5 0,2-11 0,-4 2 0</inkml:trace>
  <inkml:trace contextRef="#ctx0" brushRef="#br0" timeOffset="208">10005 17056 7915,'-18'0'0,"-2"0"0,1 0 297,-2 0 1,2 0-29,-2 0 1,4 0 233,4 0-49,6 0 1,-4 0-444,10 0-95,1 6 0,11-3 106,5 5 1,6-5 123,-1 1 1,8-2-308,3 2 0,8-2 46,1 2 1,6-3-19,-2-1 1,3 0 62,1 0 1,4-1-156,0-3 0,6 2 197,-1-2 0,2-2-9,1-3 0,1 3 22,-1-3 0,-3 5 11,-1-4 0,-5 0-9,2-5 0,-5 5 8,-4 0 1,-4 1-87,-8-1 0,-3 3-15,-6 5-11,-4-6 18,-3 5 1,-10-3-384,-3 8 326,-8-3 0,-3 9 274,-5-6 1,-4 5-509,-1 0 1,-5-3 92,2 3 0,-3 0 297,-2 8 0,-22 7 0,-4 8 0</inkml:trace>
  <inkml:trace contextRef="#ctx0" brushRef="#br0" timeOffset="209">10202 17610 7915,'0'-8'-244,"0"0"1,-2 1 366,-2-1 1,3 1 790,-3 3-505,3 2-78,1-3-291,0 5 1,0 5 43,0 4 0,-5 3 31,1 4 1,0-1-30,4 6 1,-1-1-9,-3 5 0,2-4-7,-2-1 0,-1 1-20,1 3 0,0 1-129,4-1 0,0-3 99,0-1 0,0-5-109,0 2 1,5-3 69,3-2 0,3-1-130,2-3 1,3 2 26,0-6 0,6 0-88,-1-4 1,2 0 80,2 0 1,3-6-86,1-2 1,1-3-109,-1-1 1,-3 0 47,3-1 0,-4 1-191,0 0 0,-2-1 464,-2 1 0,-9-11 0,-6-3 0</inkml:trace>
  <inkml:trace contextRef="#ctx0" brushRef="#br0" timeOffset="210">10276 17586 7902,'0'-13'0,"-2"5"0,-2 0-509,3 5 279,-5-8 0,12 10 18,2-3 1,4-2 79,5 2 1,1 0-11,2 4 1,3 0 141,-2 0 0,24 0 0,7 0 0</inkml:trace>
  <inkml:trace contextRef="#ctx0" brushRef="#br0" timeOffset="211">10263 17746 8811,'0'-7'-809,"2"1"693,2 6 1,4 0-249,8 0 0,-1 0 200,6 0 0,0 0-36,3 0 0,5-1 200,0-3 0,21-11 0,10-4 0,4-5 0,-1 1 0</inkml:trace>
  <inkml:trace contextRef="#ctx0" brushRef="#br0" timeOffset="212">10940 17487 7902,'0'-7'-47,"0"0"177,0 3 404,-5 3-360,3-4 1,-7 10-78,5 3 1,-4 3-14,3 1 1,0 5-7,1-1 1,1 6 3,-5-1 0,1 2-4,-1 1 0,-3 5-133,3 0 1,-3 0 76,-2-5 1,5 1-66,0-1 0,1 1 32,-1 0 1,-2-6-130,6-3 1,-4-2 32,4-2 0,0-4-497,4 1 220,0-7 149,0 4 0,0-8 52,0-2 0,1 2 58,3-7 0,-1 1-14,5-4 1,1-4-4,3-1 1,-3-5 133,4 2 1,-4-4-46,8 0 0,-4-2 88,0-3 1,0 3-106,4-3 1,-4 2-4,4-2 1,-3 3 375,-2-2 1,0 7 88,0 5 1,-3 2 167,-1 2-273,0 5 0,0 2 3,0 5 0,-3 1-153,3 3 0,-5 3-13,1 5 1,1 0-20,-1 1 1,4 3-158,-4 1 1,2 4-48,-2 0 1,-3-2 98,4 2 0,0-5-46,-1 5 1,0-5 24,-4 4 1,2-5-311,2 2 0,-3 1-8,3-2 0,-2 0-114,-2-3 0,0-1 104,0 0 0,1-3 349,3-1 0,-14-11 0,2 2 0</inkml:trace>
  <inkml:trace contextRef="#ctx0" brushRef="#br0" timeOffset="213">10842 17733 7893,'0'-8'-1114,"0"0"923,0 5 1,0-4 193,0 3 1,5 3-108,3-3 0,3 2-70,2 2 1,4 0 168,4 0 1,8-1 4,4-3 0,8-4 0,8-2 0,3-3 0,1 0 0</inkml:trace>
  <inkml:trace contextRef="#ctx0" brushRef="#br0" timeOffset="214">12872 16687 7878,'-16'-4'0,"-1"0"0,11 0-88,-7 4 0,4-4 99,-4 0 1,5 0 548,0 4-208,5 0-261,-2 0-20,5 0 1,9 0-5,4 0 0,9 0 36,2 0 1,6 0-15,7 0 1,6 0-138,2 0 0,7 0 109,1 0 1,7 0-415,2 0 1,1-5 359,-29 3 1,1 0 0,1 0 0,1 0-6,0 2 1,0 0 0,-1-1 0,0-2-32,30-1 1,-7-1-148,2 1 0,-4 1 117,1-5 0,1 1-108,-6-1 0,0-3 174,-3 2 0,-3-2-32,-1-1 1,-4 1 50,-5 3 0,-6-3-28,-2 3 1,0 1 9,-5-1 0,-2 4-31,-9-4 556,-1 5-939,-5-3 412,-2 6 1,-5-1-732,0-3 151,-5 2-4,3-3 578,-3 5 0,5-5 0,33-8 0,8-6 0</inkml:trace>
  <inkml:trace contextRef="#ctx0" brushRef="#br0" timeOffset="215">15604 16170 7878,'7'-8'-3,"-3"0"104,3 5 63,-6-2 1,4 5-128,-10 0 0,-1 1-19,-7 3 0,1 3 87,0 5 1,-1 1-86,1-1 1,0 0 39,-1 1 0,1-5 32,0 0 1,4 0-95,-1 4 1,7 1-63,-2-1 1,-2 0 70,2 1 0,0-5-97,4 0 0,5 0-19,4 5 0,2-5 70,1 0 1,1-4-61,4 4 1,-2-5 31,5 1 1,1-2-83,4-2 0,-5 0 46,1 0 0,-1 0-6,5 0 1,-1-2 31,1-2 1,-6-3 0,-3-5 1,2 0 147,-1-1 1,-2 1-129,-7 0 1,1-1 108,-4 1 0,-1 0-41,-4-1 252,0 1 1,0 0-7,0 0 1,-2 1 103,-2 2 1,1 3-113,-5 1 1,4 4 54,-4-3 1,4 3-272,-4 1 291,5 0-304,-8 0 1,10 5 65,-3 3 0,2 3-152,2 2 0,0 0-7,0 4 0,0-2-59,0 5 0,0-3 1,0 3 0,0-3-102,0 3 1,2-1 16,2 2 0,-3 1 104,3-6 0,-3 4-249,-1-3 1,0-1-21,0-3 0,0-1-551,0 0 931,0 1 0,-10-23 0,-4-5 0</inkml:trace>
  <inkml:trace contextRef="#ctx0" brushRef="#br0" timeOffset="216">15678 15961 7897,'-8'-5'-109,"0"-4"1,-1 0-150,-3 1 1,0-2 291,0 6 0,3-1 177,1 0 0,0 4-142,-4-3 9,-1 3 1,1 1 2,0 0 1,-1 1 45,1 3 1,0-1 5,0 5 1,-1-1-22,1 1 1,0 7 8,-1-3 0,1 3-10,0-2 0,-1 3 7,1 1 1,0 4-68,-1 0 0,1 2 57,0 2 0,-5 4-119,1-1 0,0 11 59,3-3 1,1 4-142,0-3 0,3 0 4,1 0 0,6 4-12,-3 0 1,4-4 85,1-4 1,6-2-17,2 2 0,4 1-71,4-5 0,0 0 74,4-5 1,-1 1-130,2-1 0,6-3 102,-2-1 0,2-6-7,-2-2 0,5-1 37,2-7 1,4 5-8,1-5 0,0 0 28,0-4 1,4-2 11,0-2 1,4 2 53,-4-7 1,0-3-78,-4-4 1,0-5 126,0 5 0,-2-10-65,-2 1 1,-1-4 70,-4 1 0,-2 0-89,3-4 1,-3-5 8,-1-4 1,-6-6 12,-3 2 1,-2-1 17,-2 0 1,-5-4-63,-3 5 0,-3 1 42,-1 11 0,-1-1 43,-3 5 1,-4 1 37,-9 3 0,2 4 394,-5 1 0,-1 5-298,-3-2 0,-1 4-143,0 0 0,1 5-48,-1 0 0,-4 5-184,1-1 0,-5 3-326,4 1 1,1 0 240,3 0 0,0 1-408,1 3 1,0 3 245,4 5 0,-2 1-298,6-1 1,1 0 693,6 1 0,4 10 0,5 3 0</inkml:trace>
  <inkml:trace contextRef="#ctx0" brushRef="#br0" timeOffset="217">21351 14706 7840,'-8'0'-538,"0"0"1,4-4 968,-4 0-61,5 0-132,-8 4-118,10 0-36,-5 0 1,6 1-6,0 3 0,1-3 82,4 4-78,1-4 0,7-1 16,-1 0 1,4 0-7,1 0 0,1 0-20,-2 0 0,-1 0 28,6 0 0,-5-1-17,4-4 1,-3 3 31,3-6 1,-3-1-59,3-3 0,-1-4-5,2-1 0,-2-3-8,-3 3 0,-2-5-90,3 2 0,-8 1 19,-1-2 0,-5 2 66,1-1 0,-2 2-45,-2 5 1,-2 1 19,-2 0 0,-4 5-58,-9 3 0,2 3 33,-5 1 1,-1 0 2,-3 0 0,-2 1 72,-3 3 1,3 3 1,-3 5 1,-1 2 66,2 2 1,-1-1-65,4 6 1,1-1 103,-1 5 0,2 0-106,2-1 0,4 5-3,4 0 1,5-1-35,0-3 1,5 0-104,-1-1 0,4-3 40,4-1 1,7-5-180,5 2 1,5-4 19,-5 0 1,6-7 52,-1-1 1,3 0-228,5-1 0,-3 0-55,3-4 1,-3 0-35,-2 0 0,1 0 45,0 0 0,-2 0-317,-3 0 726,4 0 0,-11-11 0,5-2 0</inkml:trace>
  <inkml:trace contextRef="#ctx0" brushRef="#br0" timeOffset="218">21794 14817 7840,'2'-11'-298,"2"3"-124,-3-3 0,10 5 1028,-3-2 1,3 2 220,2 6-535,-1 0 1,0 0-165,0 0 1,-1 2-125,-2 2 1,-3-1 80,-1 5 0,-4 0-91,3 4 0,-3-3 78,-1-1 0,-5 0-23,-3 4 0,1-1-73,-1-3 0,-1 2 115,-3-6-21,0 6 1,0-5 36,-1 3-130,6-2 43,-4-1-21,10-3 1,-4 4-21,5-1 0,1-4-17,3 3 0,3-3-81,5-1 115,1 6 1,-1-3 61,0 5 1,0-4-60,1 4 1,-5-4 152,0 4-85,-5 1 1,2 3 11,-5 0 0,0-4 17,0 1 0,-1-5 141,-3 4 1,-3-4-87,-5 4 0,-1-5-58,1 1 0,-2-1-123,-2 1 1,2-3 76,-2 3 1,2-2-554,2-2-31,-6 0 24,-1 0-324,0-6 111,7-1 1,6-5-613,6 0 1338,6 0 0,24-12 0,12-3 0,5-3 0,0 0 0</inkml:trace>
  <inkml:trace contextRef="#ctx0" brushRef="#br0" timeOffset="219">22360 14620 7840,'11'-13'0,"-2"1"0,1 4 75,-1 0 1,0 4 164,-1-5 1,3 7-303,-2-2 0,2-2 92,1 2 0,-4 0 151,0 4 1,-4 1 91,5 3-273,-7-2 0,-2 25 0,-7 0 0</inkml:trace>
  <inkml:trace contextRef="#ctx0" brushRef="#br0" timeOffset="220">22237 14829 8018,'0'-7'721,"0"0"-513,0 3-452,0 3 1,2-5 33,2 6 0,3 0 42,5 0 1,0 0-30,1 0 0,3 0 197,0 0 0,19-4 0,7-3 0,2 1 0,-1-1 0</inkml:trace>
  <inkml:trace contextRef="#ctx0" brushRef="#br0" timeOffset="221">24182 14091 7886,'0'-9'-698,"0"1"1042,0 5 848,0-7-873,0 8 0,0-2-103,0 8 0,0 3-85,0 5 0,-2 2 76,-2 2 0,1 4-195,-5 4 0,4 5-30,-4 0 1,1 1-45,-1-2 0,-2 0 47,6 5 1,-4-6-96,4 2 0,-4-1 7,4-3 0,0 1 113,4-10 0,0 1-278,0-5 137,0 0-211,0 1 224,0-7 130,0 0 0,0-16 0,0-2 0,-5-3-1,1 3 1,-1-2-29,1-2 1,2 1 110,-2-6 0,3 1-77,1-5 1,-1-4-20,-4 1 1,4-7 54,-3 3 0,3-4 80,1-1 1,5 2-59,3 2 1,3-1 16,2 5 0,3-4-72,0 4 1,5 6 34,-5 7 0,6 3-190,-1 5 1,2-1 114,2 4 0,-5 1-235,1 4 0,-6 2-65,1 2 1,-2-1-56,-2 5 0,-4-4 78,0 4 1,-5 0-36,1 5 0,-1-1 34,1 0 1,-3 2 297,4 2 0,-4-2 0,-28 26 0,-8-1 0</inkml:trace>
  <inkml:trace contextRef="#ctx0" brushRef="#br0" timeOffset="222">24120 14263 7900,'-7'0'1043,"2"-6"-1043,5 5 1,1-4 38,3 5 1,3 0-217,5 0 0,1 0 80,-1 0 0,4 0-329,1 0 0,5 0 191,-2 0 1,-1 0 110,2 0 124,-1 0 0,21 11 0,5 2 0</inkml:trace>
  <inkml:trace contextRef="#ctx0" brushRef="#br0" timeOffset="223">24514 14288 7886,'7'-13'-77,"4"6"-162,-3 3 399,3-3 0,5 6 271,1-3 1,-1 4-382,-4 4 1,1-1 45,-1 5 1,-1 0-187,-3 5 0,-2-1 104,-6 0 0,0 0-81,0 1 1,-2-1 79,-2 0 1,-3 1-33,-5-1 1,-4-4 8,-1 0 0,1-1 6,3 1 1,1 2 88,0-6 0,4 4-40,-1-4-149,7 0 149,-9 2-66,9-5 1,2 5 34,9-6 0,-3 0-6,3 0 1,-1 4-180,4 0 108,6 0 102,1 2 0,0-1-50,-2 3 93,-4 3 0,-6-4-63,-3 5 208,-2 1-74,-2-1 52,-6 0 0,-5-1-161,-5-3 1,-2-1-4,2-3 0,1-2-174,-6 2 1,6-3 117,-1-1 0,-2 0-373,1 0 0,1 0 160,4 0 0,-1 0-142,1 0 0,4-1-50,0-3 420,5 2 0,8-25 0,9 0 0</inkml:trace>
  <inkml:trace contextRef="#ctx0" brushRef="#br0" timeOffset="224">25129 14041 7886,'7'-12'0,"3"4"-129,-6 0-174,0 5 914,-4-3-190,0 6-312,0 0 1,0 7-77,0 6 0,-4-1 208,0 4 1,-6 3-80,2 2 1,-2-2-53,2 2 1,-3-1-10,3 5 1,-3-1-67,-1 1 0,4 0 56,-1-1 0,5-1-1,-4-2 1,5 1 42,-1-6 1,3 1 8,1-5-156,0 0 1,5-1 19,3-3 1,5 2-114,3-6 0,-1 0-36,6-4 1,-5 0-209,5 0 1,-1 0-42,5 0 1,-5-4 115,1 0 1,-1-1-393,5 0 0,-2 4-81,-2-3 749,-4-3 0,-15 0 0,-4-5 0</inkml:trace>
  <inkml:trace contextRef="#ctx0" brushRef="#br0" timeOffset="225">23936 14878 7886,'-20'0'672,"4"0"-111,2 0-519,2 0 1,7 0 285,5 0-104,11 0 0,8 0-58,5 0 1,8 0-117,5 0 1,5-1-212,7-3 0,6 1-140,2-5 1,5 1 315,4-1 0,-30 3 0,1 0-166,4 3 1,0 0 0,1-2-1,0 0 194,-1 2 1,0 0 0,1-3 0,1 0-18,-2 1 0,0 0 0,0-1 0,1 0-49,-1 1 0,0 0 0,-1-1 0,-1-1 48,-1 2 1,-2 0 0,33-3-312,-4-1 1,-3 1 87,-5-1 0,-8 3 44,-8 5 0,-9 0-167,-7 0 1,-2 0 185,-7 0 0,-5 1-236,-7 3 0,-2-1 443,-2 5-485,0-5 1,-2 6 926,-2-5-514,-8 6 0,-29 2 0,-11 7 0</inkml:trace>
  <inkml:trace contextRef="#ctx0" brushRef="#br0" timeOffset="226">24120 15383 7886,'0'-13'-808,"0"5"1280,0 0-57,0 5 172,0-2-189,0 5-138,0 0 1,-1 7-120,-3 5 0,1 2 0,-5 6 0,1 1-203,-1 3 0,-3 1 69,3 0 0,1-1-31,-1 1 1,5-1 58,-1 1 0,-2 0-118,2-1 0,0-3 58,4-1 0,0-5-49,0 2 1,1-4 15,3 0 0,-1-2 62,5-3 1,1-3-128,3-5 0,4 0 74,1 0 0,3 0-97,-3 0 0,5 0 39,-2 0 1,3-5-121,2-3 0,-5 1 10,1-1 1,-5-1-118,5-3 1,-2 4-21,2 0 0,-4-1 110,-4-3 1,-1 0 243,0-1 0,1 1 0,-1 0 0,-16-33 0,-4-9 0</inkml:trace>
  <inkml:trace contextRef="#ctx0" brushRef="#br0" timeOffset="227">24132 15407 7886,'0'-8'0,"0"0"0,0 4 0,0-4 0,0 4-778,0-5 589,6 7 0,1-8 375,5 6 1,0 0-144,1 4 0,-1 0-34,0 0 0,5 0-125,-1 0 0,5 0 87,-5 0 1,5 0-193,-5 0 1,4 1 64,-3 3 1,-5-2 155,-4 2 0,-5 3 0,-14 5 0,-9 7 0</inkml:trace>
  <inkml:trace contextRef="#ctx0" brushRef="#br0" timeOffset="228">24132 15518 7886,'-10'1'11,"1"4"0,-2-4 150,3 3-15,3-3 0,-1 1 119,6 2-197,0-3 1,6 5 89,2-6 0,3 1-236,1 3 1,2-2-44,2 2 0,-1-3-67,6-1 1,-1 0 52,5 0 1,0 0-201,-1 0 1,1-1 30,-1-3 1,1 2-443,0-2 746,-1-3 0,28-16 0,7-10 0</inkml:trace>
  <inkml:trace contextRef="#ctx0" brushRef="#br0" timeOffset="229">24957 15272 7886,'0'-8'-168,"0"0"283,-5 5 1,2-3 298,-5 6 0,5 2-256,-1 2 1,-3 7-65,-1 5 0,1 6-130,-1-1 0,-1 2 75,-3 1 0,1-3-95,3-1 0,-3 0 63,3 0 0,-2 3-7,2-2 0,-1-3 21,4-2-45,-4 3 0,3-5-313,-2 2 129,3-8-52,5-2 178,0-6 0,0-6 11,0-2 0,4-3-27,0-1 0,5-4 0,0-1 1,-2-3 47,1 3 1,0-5 19,4 2 0,1-3 45,-1-2 1,0-1-57,0-3 1,1 3 122,-1-2 0,4 3-71,1 5 1,-5-1 312,-4 9 1,-1-3-97,1 6 0,-1 4 266,-3 1-332,-2 3 1,7 6 70,-5 3 0,5 5-121,-5 3 0,1-1 35,-1 5 1,-1-3-198,5 3 0,-4-3-51,5 3 0,-7-5-68,2 2 1,2 1 30,-2-2 1,4 4-150,-4-3 1,0-1 71,-4-3 1,4-1-299,1 0-699,-1 1 421,-4-1 791,0 0 0,-22-21 0,-6-6 0</inkml:trace>
  <inkml:trace contextRef="#ctx0" brushRef="#br0" timeOffset="230">24859 15432 7886,'-13'-5'36,"1"-2"0,5-2-74,3 1-4,3 6-9,1-4 1,5 6-181,3 0 0,3 0 39,2 0 1,3 0-70,0 0 1,6 0 112,-1 0 0,2 0 148,2 0 0,-1 0 0,15-11 0,7-5 0,4-1 0,0 0 0</inkml:trace>
  <inkml:trace contextRef="#ctx0" brushRef="#br0" timeOffset="231">26828 14595 7886,'-9'0'-301,"1"0"1,0-1 1112,-4-3-76,5 2-184,-4-3-146,9 5-488,-3 0 0,10-4 28,4 0 0,6 0 27,1 4 0,11 0 93,2 0 0,5 0-12,3 0 0,6 0 59,2 0 0,3-5-48,1 1 0,6 0-239,2 4 1,7 0 282,2 0 0,0 0-72,-5 0 1,1 0 56,-1 0 0,5-4-149,-1 0 1,0-4 30,-8 4 1,3-6-67,-2 2 1,0 1 51,0-1 0,-9 4-5,-8-4 0,-3 5-32,-1-1 0,-7 2 61,-5 2 1,-6-1-346,-7-3 58,-5 3-131,-1-5 536,-6 6 1,-2 0-616,-2 0 196,3 0 1,-6 0-665,3 0 979,3 0 0,23-11 0,12-3 0</inkml:trace>
  <inkml:trace contextRef="#ctx0" brushRef="#br0" timeOffset="232">29166 14238 7886,'-9'-7'0,"1"3"0,4 3 272,-4 1 1,4 0-105,-4 0 1,-1 0-249,-3 0 1,0 1 116,0 3 0,-1 3-127,1 6 0,0-5 134,-1 0 1,5 0 33,0 5-63,5-1 0,-2 0 15,5 0 0,5-3-61,3-1 0,3-1 26,2 1 0,3 3 10,0-3 0,5-1 27,-5 1 1,2-1-5,-1 1 1,-4 3 57,4-3 1,-2 3-64,1 1 1,-6-3 50,2-1 1,-2 1 13,2 8 0,-5-8-22,-3 4 0,-3-4-9,-1 4 0,-1-1-104,-3 0 0,-3 1 63,-5-1 1,-2-4-13,-3 0 1,2-4-98,-5 5 1,-1-7-176,-3 2 0,-1-2-361,1-2 0,-1 0 44,0 0 585,1 0 0,-17-28 0,-4-6 0</inkml:trace>
  <inkml:trace contextRef="#ctx0" brushRef="#br0" timeOffset="233">29092 14324 7886,'12'-12'-210,"0"0"0,1 0-362,-1-1 1,6 5 994,2 0 0,4 5-186,0-1 0,1 3-154,-1 1 1,1 0-139,0 0 0,-1-5-92,1 1 1,-6 0-31,-3 4 0,-2-1-602,-2-3 779,1 2 0,-17-8 0,-5 3 0</inkml:trace>
  <inkml:trace contextRef="#ctx0" brushRef="#br0" timeOffset="234">29301 14004 7886,'-12'-5'0,"-1"0"-401,1-4 1,-4 0 289,-1 5 0,-5-5 309,2 5 1,1 0-13,-2 4 1,1 0 240,-5 0 0,2 6-186,2 2 1,-2-1 40,3 1 1,-4 4-166,0 5 1,-1 5-22,1-2 1,-1 3-138,0 2 1,-3 5 148,-1 3 0,0 8-135,5 4 0,-1 3-130,0 1 1,5 0 4,-1 0 0,6 5 6,-1-1 1,8-4 39,4-4 1,2-5 190,2 1 0,0-4-60,0-4 1,6 0 66,2-9 1,3 4-78,1-8 1,6-2 13,2-2 1,1-2 3,4-2 0,1-3 157,6-1 0,8-6-239,-3 3 1,3 0 66,-4-1 1,6-1 65,-1-7 1,8-3-73,-4-5 0,5-2-24,-4-2 1,1-4 49,3-4 0,-1-8 4,0-5 1,-5-1-35,-3-7 0,-4 0-6,-4-4 1,-1-6-279,-7-2 1,1-4 254,-10 0 1,-5 3 51,-6 1 0,-4 2-90,-1 2 1,-11 5 184,-5 11 1,-13 6-67,-8 2 0,-5 0 161,-8 5 1,-3-2-73,0 9 0,-6 2-397,1 7 1,0-1 149,0 4 1,3 1-296,6 4 1,1 2 99,3 2 0,4 3-377,8 5 0,3 4-309,6 1 979,5 5 0,-1-7 0,4 5 0,-3 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3T01:31:03.823"/>
    </inkml:context>
    <inkml:brush xml:id="br0">
      <inkml:brushProperty name="width" value="0.09071" units="cm"/>
      <inkml:brushProperty name="height" value="0.09071" units="cm"/>
      <inkml:brushProperty name="color" value="#FF0000"/>
    </inkml:brush>
  </inkml:definitions>
  <inkml:trace contextRef="#ctx0" brushRef="#br0">2387 763 8018,'-4'-12'-302,"0"-1"1,-1 5 40,1 0 1,1 0-247,-5-5 802,5 1 207,-8 0 0,8 1-123,-5 3 1,4 2-120,-4 6 1,4 0-260,-5 0 1,5 0 122,-4 0 1,0 6-111,-4 2 1,-5 7 70,1 1 1,-1 8-19,5 0 0,-4 2-25,-1 7 1,1 0-16,4 4 0,3 0-33,1 0 1,1 4 4,-1 0 0,-1 0-138,4-4 1,1-1 108,4 1 0,6-1-72,2-3 1,3-9 38,1-7 0,6-5-22,3-4 1,2-2 87,1-6 1,2-10 7,3-2 1,1-9 25,3 1 1,3-7-42,-4-2 0,-2-4 16,-1 4 0,-4-4 43,-5 5 1,2-1 1,-5 4 1,-5 2-37,-4 3-6,-5 2 33,2 6 1,-9 6-30,0 6 0,-4 7-29,4 9 0,-4-1 27,3 6 1,1-5-4,4 5 0,0-2-32,0 1 0,2 2-3,2-5 0,3 1-2,5-2 0,0-6-10,1 2 0,3-4 74,0 0 1,5-2-44,-5-6 1,5-6 145,-5-2 1,3-4-81,-6-5 1,2 4 156,-7-4 1,-3-1-22,0 2 1,-4 0-85,-1 3 1,-1 1-96,-4 0 1,-1-1-4,-7 1 0,-3 0-292,-1-1 0,-4 7 92,0 2 1,-2 2-286,-2 2 0,1 0 180,-1 0 0,6 6-142,2 2 0,4 3-73,0 1 0,7 2 502,2 2 0,51 9 0,15 6 0</inkml:trace>
  <inkml:trace contextRef="#ctx0" brushRef="#br0" timeOffset="1">2929 1181 8105,'0'9'0,"0"-1"0,4-4-31,0 4 1,0-4 109,-4 4 1,2-5 386,2 1-78,-3 3 13,4-6-176,1 5-245,-5-6 1,9-1 80,-6-4 0,4-1-166,-4-7 1,6-3-43,-2-1 0,3 0 127,1 0 1,-1 4-48,-3-4 0,3 4 59,-2 0 0,2 1-104,1 0 1,-1 3-72,-3 1 141,3 5 1,-6-1 9,4 8 0,0 5-4,-5 7 1,4-2-13,-3 2 0,3 2 19,-4-2 1,4 1-10,-4-5 1,6-1 39,-2-3 1,3 2 5,1-6 1,1 0-17,-1-4 1,2-1-1,2-3 1,2-3 19,2-6 1,-2 0-23,-6-4 0,5 4 68,-1-4 0,1-1-58,-5 2 1,-1 0 155,-3 3 1,2 1-9,-6 0 0,1-1 82,-1 1-173,-2 5-31,3 2 1,-5 6-82,0 3 0,0 3 100,0 5 1,0 5-69,0-1 1,0 5 35,0-5 0,1 2-193,4-2 0,0-1 27,3 6 1,3-6 49,-3 1 0,7-3 17,2-5 1,1-3-5,-2-5 1,3 0 5,6 0 1,-1-5 15,1-3 1,0-5 69,-1-3 1,1 1-60,-1-6 1,-4 5 22,-4-5 1,-2 1 191,-2-5 1,3 1 293,-3-1 0,3 0-188,-6 1 0,-3-1-44,3 1 0,-7 0 263,2 4-83,3 2 67,-5 11-133,3 2 0,-5 10-308,0 3 1,0 8 76,0 0 1,0 7-45,0 2 1,0 1 39,0 7 0,0-1-113,0 5 1,0 6 24,0 2 1,0 3-20,0 1 1,0 4-146,0 1 1,0 3 56,0-4 1,0 1-20,0-5 0,0-5 57,0-3 0,0-9-70,0-3 50,0-8 31,0-9 37,0-7 0,0-6-1,0-3 1,-1-3 241,-3-5 0,2-2-226,-2-2 0,-1-3-252,1-6 0,-1-1 72,5-3 0,0-3-209,0-10 0,0 3 73,0-6 0,2-5-18,2-3 0,0-6-190,8 2 0,-1-3 266,10-2 0,-5 2 64,5 3 0,-2 1 153,1 10 0,2 8-128,-5 18 1,-1 3 313,-4 9 230,6 3 1,-6 10-203,1 3 0,-6 3-42,-7 2 0,0 0 186,0 4 1,0 0 148,0 4 0,-6 2-332,-2-2 0,-3 2-2,-1 1 0,-5 1-6,1 0 1,-6-5-43,1 1 0,2-2-171,-1 1 0,1 2 40,-2-5 1,-1-2-184,6-7 1,-5 1-354,5-4 0,4-1-48,3-4 626,7 0 0,24-33 0,12-8 0</inkml:trace>
  <inkml:trace contextRef="#ctx0" brushRef="#br0" timeOffset="2">4726 1046 8090,'-13'0'0,"5"0"-39,0 0 0,4-4-56,-4 0 1,5-6 306,-1 2 1,1 1 223,-1-1 0,3-2-262,-4-6 1,4 2-165,1-2 1,-4-2 137,0 2 0,-4-1-49,4 5 1,-6 0-6,2-1 1,0 7-34,-5 1 0,4 4-151,-8 1 0,-1 3 73,2 5 1,-4 2-104,3 10 1,-3 1 129,3 3 0,1 1-105,4-1 0,1 1-35,2 0 1,0-1 125,5 1 1,-4 0-113,3-1 0,1-3 4,4-1-47,0-5 0,6 2 160,2-9 0,3-4 84,1-8 0,1-3-66,-1-5 0,4-1 144,1 1 0,-1-4-6,-4-1 1,-1-1-47,-2 2 0,1 2-20,-1-2 0,-3 2-69,3 2 1,-7 4-16,3 0 0,-3 5-239,2-1 198,-2 2 0,3 4-76,-5 2 0,0 3 98,0 5 1,4 0-118,0 1 1,6-1 32,-2 0 1,4-4-11,5 1 1,-2-7 5,5 2 0,1-4-106,4-4 0,-1-2 111,1-7 0,-1-5 1,1-2 0,0-7 199,-1-2 0,0-5-109,-4 1 0,-1-1-56,-2 1 1,-8-4 70,3 0 1,-2 0 186,2-4 1,-3 4-67,-1 4 1,-6 1 177,3 7 1,-4-1 60,-1 10 1,-1 5 114,-4 7-346,4 2 1,-8 4-5,4 2 1,-3 7-145,4 5 0,-4 4 63,4-3 0,-2 9-166,2-2 0,3 5 77,-3 0 1,2-2-201,2 6 0,-4 0-93,0 4 0,0 1 125,4 3 1,0-3-5,0 3 0,1-2-61,4-2 1,-3-7 227,7-6 1,-1-6-108,4-10 1,4-2 234,1-6 1,5-6-45,-2-2 0,2-7 70,-1-1 1,2-6-17,-3 1 1,-2-1 66,-1 2 0,-4-2 183,0 6-302,-1-6 1,-1 8 111,-3-2 0,-1 7 59,-3 5-128,-3 3 1,5 2 2,-6 3 0,4 3-6,0 6 0,0 3-222,-4 0 1,4 1 118,0-5 0,2 0-25,-2 1 0,1-1-146,4 0 0,1-5-301,-1-3 0,2-2 176,1-2 1,4-2-298,1-2 1,0-3-71,0-5 679,-3-6 0,9-17 0,-4-10 0</inkml:trace>
  <inkml:trace contextRef="#ctx0" brushRef="#br0" timeOffset="3">5390 591 8068,'-14'-9'-59,"-2"1"1,2 1 127,-2-1 0,2-1 417,2 5 1,0-1-81,-1 5 1,5 0-167,0 0 1,4 0-359,-4 0 1,5 6-520,-1 2 0,-2-1 279,2 1 0,0 0-684,4 5 1042,-5-1 0,-2 11 0,-5 3 0</inkml:trace>
  <inkml:trace contextRef="#ctx0" brushRef="#br0" timeOffset="4">4836 849 8077,'-8'-7'-903,"0"3"2348,5 3-1214,-2 1 1,5-2-135,0-2 1,7 3-113,5-3 1,3 3 75,10 1 0,-2-5-487,10 1 0,-5 0 209,5 4 1,-4 0 216,4 0 0,21-5 0,11-2 0</inkml:trace>
  <inkml:trace contextRef="#ctx0" brushRef="#br0" timeOffset="5">5722 628 8077,'-5'-13'-939,"4"5"338,-4 0 1188,-1 5 1,3-2-189,-5 5 1,4 9-62,-5 4 1,7 8-105,-2 4 0,-3 1-39,-2 7 1,4 0-84,1 4 1,-2 0-2,2-1 0,-1 1-175,1 0 1,2-1 69,-2-3 1,3-3-211,1-6 74,0 1-85,0-6 140,0-7 63,5-6 1,-2-12 31,5-2 1,-4-4 16,5-5 0,-1 2-65,4-5 1,0 1 44,1-2 1,-1-2-123,0 3 0,1-2 68,-1 1 0,0-1-129,1 6 1,-1-1 79,0 5 0,5-3 28,-1 3 1,-1 1 45,-7 7 1,3 2 7,-3-2 0,2 8 175,-2 5 1,2 3-116,-6 4 1,0-2 99,-4 2 0,0 2-67,0-1 1,0 3-42,0-4 1,-1 2 10,-3-1 1,-3-4-60,-6 4 1,1-4-7,0 0 0,-1-1-136,1 0 1,-4-1 17,-1-3 0,0 3-199,0-2 0,3-4-1,-2-1 0,2 2-591,2-2 517,5 0 1,2-6 115,5-2 0,1 2 282,3-7 0,20-16 0,8-7 0,5-5 0,0 0 0</inkml:trace>
  <inkml:trace contextRef="#ctx0" brushRef="#br0" timeOffset="6">6018 849 7422,'-7'0'203,"1"6"1,6 0 790,0 7 1,0-1-681,0 0 0,0 5-326,0-1 1,0 5-64,0-5 1,0 5-168,0-5 0,0 5-271,0-5 1,5 0 98,-1-3 1,5-5-346,-1 0 1,3-5 758,2 1 0,26-47 0,-15 16 0,-1 0 0</inkml:trace>
  <inkml:trace contextRef="#ctx0" brushRef="#br0" timeOffset="7">6141 665 8060,'-13'-20'0,"1"4"-526,0 8 1,0-3-51,-1 3 1721,1 2-595,0 1-755,5 5-4,1 0-182,6 5 1,2 2-276,2 5 666,3-5 0,38 4 0,8-4 0</inkml:trace>
  <inkml:trace contextRef="#ctx0" brushRef="#br0" timeOffset="8">6338 603 6122,'-7'0'1932,"1"5"-1571,6 4 0,0 7 2,0 5 0,0 2-185,0 1 0,0 5-9,0 0 1,0 5-230,0-1 1,4 2 78,1 2 0,-1 4-444,-4 0 0,0-5-7,0-7 0,4-3-172,0-2 0,5-6 247,0-6 1,2-1 70,1-7 0,4-1 286,1-7 0,32-41 0,-22 15 0,-1 0 0</inkml:trace>
  <inkml:trace contextRef="#ctx0" brushRef="#br0" timeOffset="9">6670 874 8060,'0'-7'0,"-1"1"632,-4 6-28,4 0-252,-4 0 1,5 6-196,0 2 0,-4 3-139,-1 1 0,1 2-24,4 2 1,0-2 138,0 3 0,0 0-360,0 0 1,4-1 143,1-4 1,0 1-449,-1-1 1,-1-1 48,5-3 1,0 2-166,5-6 0,-4 0 370,3-4 1,-2-1 276,6-4 0,-2 4 0,15-48 0,4-6 0</inkml:trace>
  <inkml:trace contextRef="#ctx0" brushRef="#br0" timeOffset="10">6830 640 8040,'-1'-12'-485,"-4"-1"0,3 1 242,-6 0 1,1-1 1571,-2 1-822,-1 0 0,7 4-116,-5-1-260,5 7-508,-3-4 256,6 6 1,0 2-117,0 2 1,2-2-25,2 7 0,-1-5-631,5 4 892,0 0 0,26-1 0,6-2 0</inkml:trace>
  <inkml:trace contextRef="#ctx0" brushRef="#br0" timeOffset="11">7039 554 8047,'-7'0'-764,"2"0"1462,-1 0 1,5 1-358,-3 3 0,3 3-248,1 5 1,0 5 19,0-1 0,0 6-155,0-1 1,1 3-113,3 5 1,-1-2 128,5 6 1,-5 0-193,1 4 1,-3-2-158,-1-2 0,0 3-310,0-3 1,0-3 683,0-2 0,6-24 0,0-6 0</inkml:trace>
  <inkml:trace contextRef="#ctx0" brushRef="#br0" timeOffset="12">6965 849 8047,'0'-12'-1922,"4"4"1878,1-1 1,4 7 46,-1-2 0,3-2-6,2 2 0,0-1-15,4 0 0,2 4-3,5-3 1,2-2-21,3 2 1,-3-1-6,3 1 0,-3 2 50,-2-2 0,1-1-22,0 1 0,-6 0 131,-3 4 0,2 0-72,-2 0 1,-3 0 78,-5 0-91,-5 5 20,7 2-38,-8 5-14,3 1 1,-5-5-99,0 0 103,0-5 43,0 2-57,0-5 184,6 0-103,1-5 0,4-2 135,-3-5 1,1 3 33,-5 1 33,6 0 0,-5-4 111,4-1-56,-4 7 0,-1-1 6,0 3-222,0 2 0,-4-2 1,0 8 0,-1 3-4,-3 5 0,3 2-116,-3 2 1,1-2 118,-1 3 1,2 0-104,-2 0 0,3 3-152,1-3 1,1-1 12,3-4 0,-1-1 15,5-3 0,0 3 127,5-2 1,-1-4-78,0-1 1,1-2 19,-1-2 0,4-6 3,1-2 0,-1 1 35,-3-1 0,-1 0 1,0-5 1,-4-3 106,1 0 1,-5-1-108,4 5 1,-5-5 103,1 1 1,-3 0-84,-1 3 1,0 1 508,0 0 72,0-1 8,0 1-451,0 5 1,0 3-54,0 8 1,0 3-52,0 5 1,-4 2 78,0 2 0,0 4-58,4 4 1,0 2 23,0 3 1,0 0-42,0 8 0,1-2-29,3 10 1,-2 2 17,2 6 1,-3 2-209,-1 2 1,0 3 79,0-2 0,-1 5-37,-3-2 0,2-2 89,-2-10 1,-1-5-23,1-3 1,-5-4 35,5-4 0,-4-9-16,4-7 0,-2-5 64,2-4 0,2-2 21,-7-6 1,1 0 24,-4 0 0,-2-6 226,-2-2 1,2-3-276,-2-1 0,-2-6 10,2-2 1,-2 0-129,1 0 1,4-1 122,-4-3 1,4-1-427,0 1 1,1 0-55,0 4 0,-5-4-216,1 4 0,-1 2 121,5 2 0,-4 2-178,-1 2 0,-5 1 35,2 3 690,-3-3 0,-40 26 0,27-8 0,-1 1 0</inkml:trace>
  <inkml:trace contextRef="#ctx0" brushRef="#br0" timeOffset="13">3200 1834 7430,'-13'-7'-1277,"5"-3"1212,0 6 1,4-1-87,-4 1 674,5 2 0,-7-5 94,6 3-63,0 3-274,4-5-272,0 6 149,0 0-46,6 0 0,0 0-24,7 0 1,-1 0-59,0 0 1,5-4-39,-1 0 1,2 0 66,-2 4 1,3 0 15,6 0 1,1-1-8,3-3 0,-1 2 1,9-2 0,-1 3-10,9 1 1,4-4-2,5 0 1,3-1-240,-4 5 0,6 0 199,-1 0 0,4-4-76,0 0 0,1 0 99,-10 4 1,5 0-147,-5 0 0,4 0 78,-3 0 0,3 0-14,-3 0 0,4 0 27,0 0 1,6 0-9,2 0 1,-1 0 6,-3 0 1,1 0-1,2 0 1,2 4 14,-32-2 1,0 0 0,32 2 4,-5-4 1,-1 0 8,1 0 0,3-4 5,1 0 1,0-4-95,-5 4 1,-1-4 71,-2 4 0,5-5-14,-6 5 1,6-4 13,-6 4 1,4-4-5,0 4 0,1-4 15,-1 3 1,-5-3 2,-3 4 0,-6-1 7,-2 1 1,-1 2 9,1-2 1,-7-1 50,-5 1 1,-6-1-33,2 5 0,1-4 5,-1 0 1,-2-1 38,-6 1 1,2 2 14,-2-2 0,0 3 142,0 1 1,-2-4-197,-3 0 1,-6 0 11,2 4-10,-2 0-81,2 0-79,-5 0-349,-1 0-127,-6 0-25,0 0 0,-17 5 1,-3 2-1</inkml:trace>
  <inkml:trace contextRef="#ctx0" brushRef="#br0" timeOffset="14">10263 935 8047,'0'-16'0,"0"-1"0,0 1 0,0 4 0,0-1 0,0 1 0,0 4 134,0 0 324,0 5-200,0-2-117,0 5 0,0 5-127,0 3 0,-4 3 106,0 1 1,-1 2-59,1 3 1,1 2 68,-5 5 0,4 1-141,-5-1 1,3 1 16,-3 0 1,4-1-106,5 1 1,0 0 43,0-1 1,0 4 101,0-4 0,1 2-189,3-9 0,3-1 25,5-4 1,5-1 54,-1-3 0,5-2-8,-5-6 0,6-2 3,-1-2 1,0-2 39,0-7 0,1 1-8,-6 0 0,1-6 39,-5-3 0,4-1-31,1 2 1,-5-3-9,-4 2 0,-1-2 45,1-2 1,3-3 19,-3-1 1,-2 0 38,-2 5 1,2 0 11,-2 4 0,0 2 530,-4 6-143,0-1 22,0 7-309,0 0 1,-2 7-271,-2 4 1,3 1 76,-3 7 1,-2-1-94,2 0 1,0 5 66,4-1 1,-4 6-145,0-1 0,0 2-79,4 1 1,0-3 116,0-1 0,0 1-281,0 4 0,0-1 124,0 1 0,0-2-201,0-2 0,5 0-81,3-4 582,3 5 0,24-20 0,4 3 0</inkml:trace>
  <inkml:trace contextRef="#ctx0" brushRef="#br0" timeOffset="15">10817 1206 8057,'-8'-4'307,"0"0"0,4 0-65,-5 4 0,5-4 2,-4-1 68,5 1-209,-8 10 1,10 1-23,-3 5 0,3 2-270,1 2 1,5-2 135,3 2 1,3 2-179,2-2 0,-1 2-242,0-1 1,0-4 133,1 4 1,-1-4 11,0 0 1,-1-1 326,-2 0 0,1-5 0,-3-1 0</inkml:trace>
  <inkml:trace contextRef="#ctx0" brushRef="#br0" timeOffset="16">10805 1292 8057,'0'-12'0,"0"0"0,0-1 0,0 1-809,0 0 508,0-1 1,1 2 850,3 3 1,-1-1-202,5 4 1,5-3-68,3 4 0,2 0-168,-2 4 1,-1 0 9,6 0 1,-2 6-57,1 2 0,2-1 79,-5 1 0,-1 1-85,-4 8 1,1-4 34,-1 4 0,-5 1-103,-3-2 1,-3 6 36,-1-2 0,-5 2-9,-3-1 1,-5 2 0,-3-2 0,-3-2-124,-6 1 1,-4-5-108,1 2 1,-6-4 55,1 0 1,-3-1-308,-1 0 1,0-1 146,0-3 1,2 2-337,2-6 0,-3 0 648,4-4 0,-31-16 0,27 6 0,1-1 0</inkml:trace>
  <inkml:trace contextRef="#ctx0" brushRef="#br0" timeOffset="17">8307 911 8057,'-2'-13'0,"-2"1"0,3 0-835,-3-1 68,2 1 1080,2 5-279,0 2 1,-1 5-209,-3 0 1,3 5 65,-4 3 1,4 3 38,1 2 0,0-1-114,0 0 183,0 1 0,-5 26 0,-2 8 0</inkml:trace>
  <inkml:trace contextRef="#ctx0" brushRef="#br0" timeOffset="18">8245 1231 8057,'-4'12'-1126,"0"0"1521,0 1 0,4-1-92,0 0 0,-4-4 530,0 1-284,0-1-563,4 4 11,0-5-489,0 4-830,0-10 707,0 5 615,5-6 0,18-11 0,10-3 0</inkml:trace>
  <inkml:trace contextRef="#ctx0" brushRef="#br0" timeOffset="19">11469 1391 7845,'6'-7'181,"-5"1"469,5 6-384,-6 0 1,4 6-93,0 2 0,0 4 0,-4 5 0,0-2-70,0 5 0,0-3-148,0 3 1,0-3 76,0 3 1,-5-4-206,-4 5 0,-2-2-149,-1 2 0,-2 1-460,-2-6 1,2 0 289,-2-3 491,-3-1 0,-11-11 0,-9-2 0</inkml:trace>
  <inkml:trace contextRef="#ctx0" brushRef="#br0" timeOffset="20">12159 935 8057,'0'-8'-730,"0"0"1,4 0 399,0-5 1,0 5 329,-4 0 265,5 0 116,-3-5 1,3 5 168,-5 0 82,0 5 109,0-2-533,0 16 1,0-3-130,0 8 0,-4 4 82,0 0 1,0 3-151,4 2 0,0-1 39,0 1 0,0 0-145,0-1 1,0 0 112,0-4 0,0 3-129,0-2 1,1-3 1,3-2 0,-1-2 121,5-2 0,0-5-27,5-3 1,3-3 15,1-1 1,0-5-12,0-3 0,1-7-16,2-2 0,2-3 1,-6 3 1,1-5 12,-5 2 1,0-3-6,1-2 0,-2-4-27,-3 1 0,3-1 32,-3 4 0,-3-3-122,0-1 1,0-3 107,-1 8 1,0-2 15,-4 9 1,0 1 63,0 4-18,-5 5 1,-2 1-28,-5 6 1,3 2 13,1 2 0,0 3 18,-4 5 0,1 0 11,3 1 1,-2-1-24,6 0 0,-4 1-7,4-1 0,-1 0-23,5 0 0,0-3-7,0-1-3,0 0 1,6 3-45,2-3 1,3-1-11,1-3 1,1-3-86,-1 4 0,4-4-232,1-1 1,5 4 25,-2 0 0,2 0 87,-1-4 1,2 0 268,-3 0 0,25 0 0,7 0 0</inkml:trace>
  <inkml:trace contextRef="#ctx0" brushRef="#br0" timeOffset="21">12798 948 8057,'-6'-7'594,"0"0"155,6 3-176,-5 2-104,3-3-289,-3 10 0,5 2 0,0 6 1,0 0-53,0 4 0,4-4-184,0 4 1,2 1-223,-2-2 0,-3 4 195,3-3 0,-1 3-187,1-3 1,-3 3 112,3-3 1,-2 3-561,-2-3 0,1-1 119,3-4 1,-2 1-419,2-1 1016,-3-5 0,5-13 0,0-7 0</inkml:trace>
  <inkml:trace contextRef="#ctx0" brushRef="#br0" timeOffset="22">12774 1021 8061,'0'-16'0,"0"0"0,1 3-162,3 5 0,-1 1 334,5-1 1,0-3 383,5 3 1,-1 2-335,0 2 1,6 3-80,3 1 1,1 0-30,-2 0 1,3 0 77,-2 0 0,-2 1-133,1 3 1,0-1 74,0 5 0,-2 1-113,-6 3 1,-1 4 33,-3 1 0,2-1-92,-6-4 1,0 5 77,-4-1 0,-5 2-121,-4-2 1,-2-2 41,-1 2 0,-6-2 77,-2-2 0,-3 1-282,-2-1 1,0 0 73,1 1 1,-2-2-397,-3-3 0,3 3-18,-3-3 0,3 2-681,2-2 1264,-1 3 0,-16-4 0,-4 5 0</inkml:trace>
  <inkml:trace contextRef="#ctx0" brushRef="#br0" timeOffset="23">4246 2953 8112,'8'0'250,"0"0"1,0 0-139,5 0 0,0-5 38,4-3 0,-2-3-57,5-1 1,1-1 7,3 1 1,1-4-84,0-1 1,-6-1 50,-3 2 0,-2 2-14,-2-2 1,-1-2-128,-3 2 1,-2-1 85,-6 5 1,0 0-94,0-1 0,-7 2 66,-5 3 1,-1 1-40,-3 3 1,-3 3 121,-2-3 0,-1 4 4,2 4 1,-3 3-10,2 5 1,-2 2 12,-2 2 0,-4 2 11,1 2 0,3 4 15,5-4 0,0 8-26,0 0 1,2 1 12,6-4 1,4-1-20,-1 1 1,7-5-3,-2 1 0,8-6-200,4 1 0,3-2 80,1-2 1,2-4 44,2 1 1,3-7-17,6 2 1,-4-2-97,-1-2 0,-1 0-199,2 0 0,2 0 84,-3 0 0,4 0-221,0 0 1,-3-4 120,-1 0 0,1-5-39,3 5 1,0-4-9,-4 4 1,3-1 378,-2 0 0,2 4 0,18-21 0,4 2 0</inkml:trace>
  <inkml:trace contextRef="#ctx0" brushRef="#br0" timeOffset="24">4836 2917 8088,'0'-9'-594,"0"1"226,0 5 1867,0-8-471,0 10-411,0-4-387,0 5 1,-4 1-1,0 3 1,0-1-42,4 5 1,-4 4-94,0 5 1,0 1-121,4-2 1,0 2 60,0 2 1,0 2-375,0-5 1,0 3 207,0-4 1,0 5-516,0-5 1,0 1 182,0-5 1,0 4-6,0 1 0,5-5-27,3-4 0,3-3 493,2 3 0,32-33 0,8-4 0</inkml:trace>
  <inkml:trace contextRef="#ctx0" brushRef="#br0" timeOffset="25">5292 2818 8088,'0'-12'-389,"1"1"575,3 3 261,-2 2 0,8 2-354,-1 0 0,2 0-248,1 4 1,0 0 5,1 0 1,3 0-211,0 0 0,1 4-282,-5 0 641,0 6 0,6 2 0,1 7 0</inkml:trace>
  <inkml:trace contextRef="#ctx0" brushRef="#br0" timeOffset="26">5316 3003 8088,'-12'0'0,"4"0"-6,0 0 0,3 0-89,-3 0 418,6 0 682,-4 0-663,6 5-311,0-3 0,6 7-159,2-5 1,4 0 3,4-4 0,2 0-281,3 0 1,2 0-268,-3 0 1,5 0 671,4 0 0,6-4 0,5-3 0,6 1 0,0-1 0</inkml:trace>
  <inkml:trace contextRef="#ctx0" brushRef="#br0" timeOffset="27">6818 2597 8088,'0'-21'0,"0"1"0,0 3-172,0-3 1,4 5-294,0-2 1,0 4 580,-4 0 0,4 5 1156,0 0-573,0 0-62,-4 1-239,0 1-180,0 6 1,0 6-160,0 2 0,0 7 194,0 1 1,-4 6-251,0-1 1,-4 2-13,4 2 0,-4-1-61,3 1 1,1 0 38,4-1 1,-4 1 27,0-1 0,0 1-147,4 0 0,0-2 100,0-3 0,4 2-140,0-5 0,6-1 85,-2-4 1,7-1-23,1-3 0,5-2 23,-5-6 1,6 0 1,-1 0 1,2-6 34,2-2 1,-5-3 0,1-1 0,-2-4 72,1-1 1,2-5-61,-5 2 0,-2 1 104,-7-2 0,3 1-40,-3-5 0,2-4 11,-2 1 1,1-1 1,-5 4 1,1 1 123,-5-1 0,1 0 113,3 1-219,-3 5 561,5 1-126,-6 11-208,-6 2-228,5 5 0,-4 5-4,5 3 1,0 1 49,0 3 0,-5-3-17,1 8 1,0-4-142,4 0 1,0 3 57,0 1 0,0-1-124,0-4 1,4 5 93,0-1 0,1 1-187,-5-5 1,4 0-93,0 0 263,5 6 0,-3-4-259,2 2 1,2-2-359,-6-2 1,4 1-30,-4-1 1,6-4 343,-2 0 0,-1-1 362,1 1 0,11-2 0,7-6 0</inkml:trace>
  <inkml:trace contextRef="#ctx0" brushRef="#br0" timeOffset="28">7482 2757 7872,'0'-7'1168,"0"-4"-555,0 9-531,0-3 0,0 6-90,0 3 62,0 3 1,0 6-55,0-1 0,4 2 2,0 2 1,0-2-231,-4 2 0,5-2-46,-1-2 0,1 0-164,-1 1 0,-2-1-169,2 0 1,-3 1 233,-1-1 0,4 0 373,0 0 0,0-3 0,-4-1 0,0-11 0,0 2 0</inkml:trace>
  <inkml:trace contextRef="#ctx0" brushRef="#br0" timeOffset="29">7494 2843 8088,'0'-13'-446,"0"1"-74,0 0 0,0 0 876,0-1 0,5 5-39,-1 0 0,1 4-199,-1-5 0,3 7 45,5-2 1,1 2-106,-1 2 1,0 0 40,1 0 0,0 4-6,4 0 1,-4 6 6,4-2 0,-8 3-15,0 2 0,-3-1-9,3 0 1,0 2-1,-5 2 1,0-2-171,-4 2 1,0 2 106,0-2 0,-5 1-37,-3-5 1,-3 5 27,-2-1 0,-3 0-110,0-3 1,-5-5-6,5 0 1,-2-4-193,2 4 1,2-3-244,-3 3 0,4-6 220,0 3 0,1-4-320,0-1 646,5 0 0,7-11 0,7-3 0</inkml:trace>
  <inkml:trace contextRef="#ctx0" brushRef="#br0" timeOffset="30">8159 2510 8075,'0'-19'0,"0"3"0,4-2 0,0 2 0,0-1 89,-4 5 1,0 4 480,0 0 165,0 5-529,-5-8 0,2 10-76,-5-4 1,4 4 40,-4 1 0,4 0 0,-5 0 1,1 4-259,-4 0 1,4 6 22,-1-2 0,1 3-37,-4 1 1,0 2 45,-1 2 1,5-1-57,0 6 1,1-5 78,-1 5 0,-2-5-113,6 5 0,0-5-1,4 5 0,0-5 91,0 5 0,0-6-146,0 1 1,1-6 61,4-2 1,-3-1 62,6 1 1,1-3-25,3-5 148,0 0 1,1 0 35,-1 0 0,-4 0-112,0 0 1,-5-1 66,1-3 0,-1 1-33,1-5 81,-3 5-77,5-8 0,-6 9-6,0-7-60,0 7 0,0-5-6,0 3 0,-2 2-376,-2-2 117,3 3-150,-10 1 311,10 0 0,-9 1-670,6 3 830,0-2 0,4 3 0,5 6 0,2 3 0</inkml:trace>
  <inkml:trace contextRef="#ctx0" brushRef="#br0" timeOffset="31">8171 2510 8075,'-5'-12'-1201,"3"0"900,-2 0 1,3 3 801,1 1 1,-1 4 306,-3-4-316,2 5-203,-3-2-155,-1 5 0,4 4-1,-7 0 0,2 5-121,-1 0 1,-1 6 77,5 1 0,-5 5 58,5-5 0,-4 4-163,4-3 0,-4 5 32,4-2 0,0-1 41,4 2 0,0-2-28,0 2 1,0 0-154,0-4 0,1 1 103,3-2 0,3-2-161,5 2 1,0-4-23,1-3 0,5-4 123,2-5 0,2 4-71,-2 0 1,4-1 88,-4-7 1,3-3-8,2-5 0,2 0 67,-2-1 0,1 0 11,-10-4 1,5 2 84,-5-5 1,1-1-115,-5-4 1,0 1 102,1-1 0,-2 5-73,-3-1 0,-1 2 9,-3-1 0,-3 2 48,3 5 0,-2 7-145,-8 0 0,1 8 85,-4 2 0,0 2-5,5 7 0,-4 3-47,3 1 0,1 0-150,4 0 0,0-4 134,0 4 1,0-2-13,0 1 0,6-2 35,2 2 1,-1-3-5,1-5 0,4 1 131,5-4 0,3-1-77,-3-4 1,3 0 189,-3 0 0,3-4-50,-3-1 0,3-5 161,-4-3 1,0 1-39,-8-4 0,1-2-45,-5 1 1,0-3-141,-4 3 1,-1-3 3,-3 3 0,-4-3-176,-9 4 0,2-1 112,-5 5 0,-5 4-359,-3-1 1,-1 7 127,4-2 1,1 2-305,-1 2 1,2 6 136,2 2 1,3 0-29,6 4 1,5-2 22,3 6 1,3-2 372,1-2 0,44 17 0,10 4 0</inkml:trace>
  <inkml:trace contextRef="#ctx0" brushRef="#br0" timeOffset="32">9033 2437 8075,'-4'-9'0,"0"1"0,-6 5-179,2-1-31,-3 3 1,-1 2 197,-1 3 1,1 3 49,0 6 1,-1-1 68,1 0 1,1 1-50,3-1 1,-2 0-78,6 0 1,0 1 6,4-1 0,0 0-7,0 1 1,1-1 10,4 0 0,1-3-42,7-1 0,-1-1 84,0 1 1,5 1 5,-1-5 0,2 5 94,-2-5 1,-2 1-68,2-1 1,-1-1 93,2 5 0,-3-5 103,2 1 14,-2 3 1,-2-2-123,0 4 0,-5-3 332,-3-1-354,3-4 1,-11 8 11,0-4 0,-7 0-286,-6-1 0,2-1 91,-5 5 1,-1-5-134,-3 1 1,3 1-181,1-1 1,1 2-340,-2-2 1,3-3 221,6 4 0,0-3 479,-1 2 0,17-8 0,5 3 0</inkml:trace>
  <inkml:trace contextRef="#ctx0" brushRef="#br0" timeOffset="33">9722 2387 8090,'-6'-12'0,"1"0"-166,-3-1 344,2 7 219,1 0-224,-2 6 0,-5 10-102,-1 2 0,5 4 90,0 1 0,1 2-158,-1 6 1,-2-5 84,6 1 0,-4-1-123,4 5 1,0-1 77,4 1 1,0-4-152,0-1 0,1-5 60,3 1 0,-1-2 22,5-2 0,2-1-75,6-2 1,-1-4 45,6-5 0,-2 0 10,1 0 1,4 0 31,-4 0 1,2-4 9,-1 0 1,2-6 0,-3 2 0,-1-7 3,2-1 0,-6-5 8,1 5 1,-2-6-7,-2 1 0,-1-3-5,-2-5 1,-4 2-48,-5-6 1,4 4-9,0-4 1,-1 6 51,-7-2 0,-3 3-1,-5 2 1,-2 2 13,-2 5 0,1 2-25,-6 11 0,2 0-2,-2 4 1,-2 0 45,3 0 1,-4 6 150,0 2 1,3 3-64,1 1 1,5 0-47,-2 1 1,4 3-32,0 0 0,7 2-1,1-1 0,4-4-34,1 4 1,0-2 32,0 1 1,1-2-88,4 2 1,1-3 75,7-5 0,3 3-83,0-3 0,5-1-18,-5 1 1,6-5-150,-1 1 1,1 1 14,-2-1 1,3 0-164,-2-4 0,-2 2 9,2 2 1,-5-3 57,5 3 0,-5-2 306,4-2 0,-5 0 0,9 5 0,-5 2 0</inkml:trace>
  <inkml:trace contextRef="#ctx0" brushRef="#br0" timeOffset="34">10300 2547 8090,'2'-6'-106,"2"1"86,-3 4 1,5 2 677,-6 4 1,0-3-201,0 6 0,0 2-54,0 6 1,0-2-120,0 3 0,0 2-254,0 1 1,-2-1 63,-2 2 1,1-1-55,-5 5 1,5 0-10,-1-1 0,3-3-360,1-1 0,-4-5-305,0 2 0,0 0 306,4 0 1,1-5-394,3-4 0,-1-4 201,5 5 0,0-7 142,5 3 1,-1-4 376,0-1 0,6 0 0,23-38 0,-15 14 0,0 0 0</inkml:trace>
  <inkml:trace contextRef="#ctx0" brushRef="#br0" timeOffset="35">10719 2474 8090,'0'-13'-142,"0"1"1,0 0-213,0-1 1,0 5 894,0 0 1210,0 5-1015,0-8-245,0 10-551,0-5 1,0 12 102,0 2 0,0 3-74,0 1 1,0 2 79,0 2 0,0 2-68,0 3 0,0 2-27,0-3 1,-2 4-189,-2 0 1,3 0-328,-3-4 0,2 3 239,2-2 1,0-3-263,0-2 0,-1 2 214,-3-2 0,3-4 370,-4-3 0,4-1 0,-4-29 0,-2-7 0</inkml:trace>
  <inkml:trace contextRef="#ctx0" brushRef="#br0" timeOffset="36">10559 2646 8090,'-8'-4'-540,"-1"0"-868,7-6 2026,-9 3 1157,9-5-1437,-3 5 1,10 2-181,3 5 0,3 0-152,2 0 0,4 0 137,4 0 0,2 0-326,2 0 0,-1 0-157,1 0 1,0 0-204,-1 0 0,1 0 543,0 0 0,10 5 0,3 2 0</inkml:trace>
  <inkml:trace contextRef="#ctx0" brushRef="#br0" timeOffset="37">12097 2375 8090,'0'-12'-233,"-4"-5"-59,0 1 0,-4 4 687,3 3 971,1 7-1106,-1-4-102,4 6 0,-5 10 8,6 2 0,0 7 27,0-2 0,4 5-108,0-2 1,4 3 34,-3 2 0,3 4-127,-4-1 1,4 1 75,-4-4 1,6-2-142,-2-3 1,-1 2 84,1-5 0,-1-1 60,1-4 0,3-1 13,-3-2 0,3-4-8,1-5 1,-3-1 15,-1-3 1,-1-7-27,1-6 1,3-5 7,-3 2 1,-1-2-26,1 1 0,-5-2-102,1 3 1,1-8 43,-1 0 0,5-1-24,-5 4 1,1 1-101,-1-1 1,-1 0-221,5 1 1,-4 5-149,5 2 1,-7 4-176,2 0-484,3 1 669,0 5 0,4 3-310,-3 8 799,3 3 0,-5 5 0,2 1 0,3-1 0,-4 28 0,5 6 0</inkml:trace>
  <inkml:trace contextRef="#ctx0" brushRef="#br0" timeOffset="38">12515 2486 7685,'0'12'1240,"0"0"-934,0 1 1,0-1-72,0 0 0,0 1-198,0-1 0,0 0 97,0 1 0,0 3-216,0 0 1,0 2-109,0-1 1,0-4-171,0 4 0,2-4 114,2 0 1,-3-1-44,3 0 0,-2-4-316,-2 1 1,0-5 223,0 4 0,1-5 381,3 1 0,-2-3 0,14-23 0,-2-5 0</inkml:trace>
  <inkml:trace contextRef="#ctx0" brushRef="#br0" timeOffset="39">12503 2597 8090,'0'-13'-358,"1"1"-46,4 0 1,-3 1 440,7 3 0,-1 1 445,4 3 0,0 2-305,1-2 1,4 3-72,4 1 0,-2 0-16,2 0 0,-1 4-106,5 0 1,-1 6 70,1-2 0,-6 3 54,-3 1 0,1 0-35,-5 1 1,2-1-31,-10 0 1,0 2-120,-4 2 0,-1-2 101,-3 2 0,-3-2-97,-6-2 0,-4 5 69,-4-1 0,-2-1-114,-2-7 1,1 3-82,-1-2 0,0-3 108,1 3 0,1-5-86,2 4 1,-1-5-35,6 1 1,-1-3-542,5-1 458,0 0 292,5 0 0,40-33 0,15-8 0</inkml:trace>
  <inkml:trace contextRef="#ctx0" brushRef="#br0" timeOffset="40">13291 2252 8100,'-13'-12'0,"5"4"108,0-1 1,0 7 278,-5-3 1,1 4-204,0 1 0,-2 1-125,-2 4 1,2-3-42,-2 7 0,2-1-330,2 4 0,-1 0 116,1 1 1,5-5 143,3 0 0,-1 0-41,1 5 0,-1-5 14,5 0 0,2-1 51,2 1 0,3 2-8,5-6 1,0 4 21,1-4 0,0 4 6,4-4 0,-4 2 5,4-2 1,1 1 83,-2 4 1,0 0-73,-3-5 0,2 6 128,-3-2 1,6-1-69,-10 1 0,4 0 63,-7 5 0,3-1-9,-4 0 1,0 0 13,-4 1 1,0-1-83,0 0 1,-7-1-7,-5-2 1,-2 1-183,-6-1 0,-1 0 67,-4-1 1,5 2-300,-1-6 0,2 4 142,-1-4 0,2 1-460,6-5 162,-1 0 521,7 0 0,38-33 0,16-8 0</inkml:trace>
  <inkml:trace contextRef="#ctx0" brushRef="#br0" timeOffset="41">13537 2301 8100,'0'-7'-876,"0"2"876,0 5 1235,0 0-439,0 5-485,0 2 1,0 6-257,0-1 1,0 2-187,0 2 1,1-2 10,3 2 0,-2-6-246,2-2 0,-3 0-370,-1 4 484,0 1 0,1-2-976,4-3 1228,-4-3 0,15-10 0,-2-2 0</inkml:trace>
  <inkml:trace contextRef="#ctx0" brushRef="#br0" timeOffset="42">13586 2178 8100,'0'-12'0,"0"0"-172,0-1 1,-4 1-185,0 0 1,0-1 505,4 1 0,0 4 89,0 0-344,0 5 0,1-3 20,3 6-258,-2 0 0,9 2-92,-3 2 435,-3 3 0,23 16 0,-1 3 0</inkml:trace>
  <inkml:trace contextRef="#ctx0" brushRef="#br0" timeOffset="43">13820 2350 8100,'-4'13'0,"0"-1"0,0 0 21,4 1 0,-5-1 230,1 0-102,0 1 1,4-1 81,0 0 1,0-4-38,0 1-28,0-7 0,0 5-25,0-3 208,0-2-205,6 3 1,-4-9-53,7 0 0,-5-6-113,4 2 1,-1 1-3,1-1 0,3 0 80,-3-4 0,4-5-73,5 1 0,-3-1 78,2 5 0,2-4-13,-2-1 1,5 1 46,-5 4 1,5-1 7,-5 1 0,4 1 3,-3 3 0,-1-2-19,-3 6 0,-1 0-145,0 4 0,-1 1 54,-3 4 1,2 1-132,-6 7 0,0-1 56,-4 0 1,0 5-131,0-1 1,0 0-69,0-3 1,0-1-281,0 0 1,0 1-166,0-1 0,0-4 250,0 0 0,6-5 127,2 1 0,3-2 344,1-2 0,0 0 0,33-17 0,9-3 0</inkml:trace>
  <inkml:trace contextRef="#ctx0" brushRef="#br0" timeOffset="44">14607 2166 8100,'5'-12'-171,"-1"-1"0,0 1-214,-4 0 1,0 3 1767,0 1-862,0 6 0,-2-4-340,-2 6 0,-3 1 25,-5 4 0,0 0-163,0 3 0,-1 7 68,1-2 1,0 2-35,-1-3 0,2 4 1,3 1 0,-3 3-185,3-3 0,3 3-82,0-3 0,4 3 72,1-4 0,0 2 18,0-1 1,1-4 60,4 4 1,3-8-22,8 0 0,-1-7 49,6 2 1,-1-2-1,5-2 0,-2 0 6,-2 0 1,2-6 2,-3-2 0,2-4 3,-1-5 1,-3 2-2,-6-5 0,0 3-81,0-3 0,-5-1 73,-3-3 1,2-1-147,-2 1 0,0-5 101,-4 0 0,-5-4-13,-4 5 1,1-1 53,-4 4 1,1 5-3,-10-1 0,5 8 10,-4 0 1,0 2 100,0 7 0,-3 0 78,2 4 1,-1 0-39,2 0 1,2 6-55,6 2 0,-1 3-9,1 1 1,1 0 29,3 1 1,2 3-24,6 0 0,0 5 0,0-5 1,0 6-53,0-1 0,6-2-17,2 1 1,3-3-19,1 3 0,1-5-10,-1 2 0,4-4-80,1 0 0,3-1 122,-3 0 0,5-3-417,-2-1 1,-1-6-35,2 3 1,-5-4-180,5-1 0,-2 0 162,1 0 1,-1 0 440,-2 0 0,-9-11 0,3-3 0</inkml:trace>
  <inkml:trace contextRef="#ctx0" brushRef="#br0" timeOffset="45">15001 2252 8110,'7'0'-85,"0"0"1028,-3 0-161,-3 0-42,5 0-493,-6 6 1,0 0 60,0 7 1,0 0-123,0 4 0,-1-2-1,-4 5 1,4 1-55,-3 3 1,-2 1-194,2 0 0,0-1-359,4 1 0,0-1 249,0 1 0,2-6-184,2-2 1,-2-1 124,7-4 0,-1 3-703,4-6 0,-4-4 934,1-1 0,10-13 0,7-5 0</inkml:trace>
  <inkml:trace contextRef="#ctx0" brushRef="#br0" timeOffset="46">16121 2154 8107,'0'-9'-221,"0"1"1,0 4 206,0-4 0,4 4 10,0-4 0,6 5-2,-2-1 1,3 2-152,1 2 1,5 0-279,-1 0 0,2 0 435,-2 0 0,25 11 0,11 3 0</inkml:trace>
  <inkml:trace contextRef="#ctx0" brushRef="#br0" timeOffset="47">16023 2338 8107,'-13'0'0,"1"0"0,4-4 70,0 0-33,5 0 650,-3 4-449,6 0 1,3 0-155,5 0 0,2 0-56,10 0 1,2 0-163,7 0 1,-3 0-56,3 0 0,2 0-807,2 0 996,-3 0 0,33-6 0,3 0 0</inkml:trace>
  <inkml:trace contextRef="#ctx0" brushRef="#br0" timeOffset="48">17598 1895 8107,'-4'-12'0,"0"0"0,-2 3-145,2 1 608,3 0 754,-5 1-678,1 2-446,3 5 1,-7 5-26,5 3 1,-4 7 88,3 2 0,0 5-189,1-2 1,-2 3 134,-2 2 1,3 0-197,5-1 1,0 1 10,0-1 1,0 1 13,0 0 0,0-5 53,0 1 0,5-6-177,3 1 1,5 1 62,3-5 1,-1 2 66,6-10 0,-1 0-95,5-4 1,4 0 72,-1 0 0,1-2 9,-4-2 1,-5-3 25,1-5 1,-2-4-2,1-1 1,-2-3 34,-6 3 1,1-4 8,-1 0 1,0-2 9,1-2 1,-1 1 15,0-1 1,-1 0 13,-3 1 0,2 0 118,-6 4 0,4 2 13,-4 6 0,0 4 9,-4-1 668,0 7-604,0-4 0,-4 8-119,0 2 1,-1 3 10,1 5 0,2 0-111,-2 0 0,-1 5 57,1-1 0,-2 5-133,2-5 0,3 6-7,-3-1 0,2-2 70,2 1 1,0-1-288,0 2 1,0 1-71,0-6 1,0 1-55,0-5 0,4 4-25,0 1 1,6-5-124,-2-4 0,-1-1 27,1 1 1,0 2 525,5-6 0,-1 0 0,22-26 0,6-5 0</inkml:trace>
  <inkml:trace contextRef="#ctx0" brushRef="#br0" timeOffset="49">18225 2154 7907,'-1'-11'-39,"-3"2"1522,3-1-659,-5 8-329,6-3-248,0 5 0,0 1 0,0 3 1,0 3-287,0 5 0,2 1-145,2-1 1,-2 4-182,7 1 0,-5 0 117,4 0 1,-4-3-250,4 2 1,-5-2-177,1-2 1,2 0 260,-2 1 0,1-1 78,-1 0 1,-2 0 333,2 1 0,2-12 0,1-2 0</inkml:trace>
  <inkml:trace contextRef="#ctx0" brushRef="#br0" timeOffset="50">18262 2191 8107,'0'-13'0,"0"5"-134,0 0 8,0 0 1,2-5 838,2 1-373,-3 5 1,10-2-207,-3 4 0,-1 1 69,1 4 1,5 0-160,3 0 0,1 0 141,-5 0 0,4 0-148,1 0 1,-1 6 41,-4 2 0,1-1-58,-1 1 0,0 0 85,1 5 0,-7-1 8,-1 0 0,0 1 23,-1-1 1,0 0-26,-4 0 1,0 1-125,0-1 1,-1 0 77,-3 1 1,-3-1-186,-5 0 0,-2-1-156,-2-3 1,0 3-180,-4-2 0,1 0 117,-2-1 1,-2 3-575,3-3 911,-4-2 0,-14 0 0,-8-1 0,-4-2 0,0 1 0</inkml:trace>
  <inkml:trace contextRef="#ctx0" brushRef="#br0" timeOffset="51">4319 4504 8103,'-6'0'55,"0"0"446,6 0 25,0 0-359,6 0 0,0 0-90,7 0 0,5-1 8,2-3 1,-1 1 93,2-5 0,-1-1-166,5-3 0,-1 3 95,1-4 1,0 4-102,-1-8 1,-5 4 46,-2 0 1,-3 1-138,-2 0 0,-5-1 101,-3 1 0,-3 0-121,-1-1 1,-1 1 31,-3 0 0,-5 4 90,-7-1 0,1 7 22,-6-2 0,5-2-34,-4 2 1,0 1 2,0 7 1,-3-1 8,2 5 0,-6 2 130,-2 6 0,4-2 4,5 2 0,1 4-27,-2 0 0,4-1-58,4 2 0,1-2-4,0 1 1,5 2 7,3-5 0,2 3 5,2-3 1,6-1-137,2-4 1,3 1 106,1-1 1,5-1-129,-1-3 1,5 2-45,-5-6 0,6 0-120,-2-4 0,8 0 8,0 0 0,1 0-170,-4 0 1,-1 0 78,1 0 0,4-2-16,-1-2 0,1 3-274,-4-3 0,-5-2-102,1 2 719,-1 0 0,-6 10 0,-3 1 0</inkml:trace>
  <inkml:trace contextRef="#ctx0" brushRef="#br0" timeOffset="52">4750 4713 8103,'0'-8'39,"0"0"1,2 4 223,2-4 1,-2 5 196,7-1 1,-5-2-233,4 2 1,-4-1-2,4 1 1,0 2-108,5-2 1,-1 3 346,0 1-549,1 0 0,-1 5 124,0 3-188,-5 3 0,3 6 19,-6-1 0,0 1-57,-4-5 1,-4 0 76,0 1 0,-6 3-26,2 0 1,-3 1 100,-1-5 1,-1 0 6,1 1 1,0-1 153,-1 0 0,1-1-86,0-3 1,4-1 406,-1-3-327,7-2 0,-5 3 8,3-5-69,2 0 0,-2 0 0,8 0 1,3 0-38,6 0 1,-1-4-161,0 0 0,2-1-4,2 0 0,2 4-280,2-3 0,4-2-268,-4 2 1,5-4 278,4 4 1,-3-4-187,2 4 0,2-6 594,-1 2 0,22-8 0,1-4 0</inkml:trace>
  <inkml:trace contextRef="#ctx0" brushRef="#br0" timeOffset="53">5550 4455 8103,'-5'-12'-288,"3"3"300,-2 1 0,3 4 184,1-4 0,1 5-44,3-1 1,-1 1 196,5-1 1,0 3-513,5-3 1,0 2-117,4 2 0,-4 0-137,4 0 0,1 2 173,-2 2 1,0-1-174,-3 5 416,-1-6 0,0 26 0,1-1 0</inkml:trace>
  <inkml:trace contextRef="#ctx0" brushRef="#br0" timeOffset="54">5538 4664 8103,'-13'0'-9,"1"0"695,5 0-439,2 0 0,6 0-154,3 0 0,3 0-81,5 0 1,2 0-164,3 0 1,2-1-383,5-3 0,-3 2 282,-1-2 0,2 3 251,7 1 0,6-3 0,5 0 0,6 0 0,0-1 0</inkml:trace>
  <inkml:trace contextRef="#ctx0" brushRef="#br0" timeOffset="55">7654 4012 8103,'-8'-12'0,"0"-1"0,4 1 304,-4 0 0,5 3 186,-1 1 0,3 5-118,-5-7-307,5 8 0,-5 2 43,6 8 0,-1 3 131,-3 2 0,2 0-136,-2 4 1,3 0 29,1 4 0,0 5-218,0-6 0,0 6 71,0-5 1,0 2-114,0 2 0,1-1-30,3 1 0,-1-4 90,5-1 1,1-5-24,3 1 1,4 1 64,1-5 1,5 2-102,-2-10 0,3 0 30,2-4 1,0 0 5,-1 0 1,5-7 28,0-5 0,-1 0-5,-3-5 1,-2-1-13,-2 2 1,1-6 25,-6 2 0,0-4-1,-3 0 1,-2-1-6,-3 1 0,1-1 128,-5 0 0,2 1-63,-2-1 1,-3 2 90,4 2 1,-4 4 70,-1 4 311,0 1 154,0 5-181,0 2-386,-6 5 66,5 5 0,-9 6-81,6 5 1,0 2 18,4-1 1,-1-2-27,-3 5 1,2-1-37,-2 2 0,3 2-144,1-2 0,0 2 35,0 1 0,0-3-190,0 0 1,1-1 135,3 5 0,-1-5-94,5 1 0,-1-6-362,1 1 1,3-2 179,-2-2 1,1 3-230,3-3 0,-1 3 659,0-6 0,28-15 0,7-2 0</inkml:trace>
  <inkml:trace contextRef="#ctx0" brushRef="#br0" timeOffset="56">8381 4344 8103,'0'-12'1573,"-6"5"-1062,5-4-102,-5 10-9,6-5-350,0 12 0,0 0 101,0 7 1,0 0 55,0 4 0,0-3-139,0 2 1,0 2-254,0-2 0,0 1-189,0-5 1,0 4-368,0 1 0,0-1 520,0-4 1,0 1-4,0-1 1,0-4-1341,0 0 839,0 1 725,6 3 0,-5-5 0,15-18 0,-2-10 0</inkml:trace>
  <inkml:trace contextRef="#ctx0" brushRef="#br0" timeOffset="57">8381 4430 8103,'0'-12'-819,"0"0"752,0-1 1,0 1 712,0 0-311,0-1 203,0 1-412,5 0 0,2 4 34,5-1 1,0 7-129,1-2 0,-1 2 73,0 2 0,1 2-88,-1 2 0,0-2 38,1 7 0,-1-1 17,0 4 1,-1 0 13,-3 1 0,2-1-5,-6 0 1,0 1-98,-4-1 0,0 4 99,0 1 0,-1 1-138,-3-2 0,-3-2 75,-5 2 0,-1-2-90,1-2 0,-2 0 59,-2 1 0,1-1-123,-6 0 0,6-4-96,-1 1 0,2-5-657,2 4 21,0-5 866,-1 2 0,12-21 0,2-5 0</inkml:trace>
  <inkml:trace contextRef="#ctx0" brushRef="#br0" timeOffset="58">9267 4024 8103,'0'-18'0,"-5"1"-1018,1-4 135,-5 3 2711,7 6-1323,-9 0 1,9 5-121,-6 3 1,3 2-144,-3 2 0,0 4-115,-4 1 1,1 6-17,3 1 1,-3 1-7,2 8 0,-1-2-153,-3 2 0,2 2 111,3-3 0,-2 0-202,6 0 1,0 1 46,4 3 1,-4-3-28,0-1 0,0-5-66,4 2-19,5 2 0,2-7 148,6 0 1,-1-5-5,0-7 1,5 0 87,-1 0 1,2 0-69,-2 0 1,-2-5 98,2-3 1,-1 1-64,2-1 1,-8-1 18,4-3 1,-4 4-8,3 0 1,-3 1-11,-1-1 0,-5 1-62,1 3 1,-2 2-90,3-2 140,-4 3 1,4 6 0,-5 2 19,0 5 1,5-3 6,-1-1 1,1-1 30,-1 1 1,3 1-53,5-4 1,1-1 138,-1-4 1,4 0-95,1 0 1,3-2-4,-3-2 1,3-3 47,-3-5 0,-1 0 110,-4-1 1,1 1-94,-1 0 1,-4-5 11,0 1 1,-5-5-43,1 5 1,-2-2 14,-2 2 1,-6 2-136,-2-2 1,-3 3-64,-1 5 1,-2-1-221,-2 5 1,-4 0 55,-4 4 0,3 1-177,1 3 1,1 3 85,-2 5 1,-1-4 63,6 1 0,4 3-137,3 4 1,5 2 159,-4-2 0,5 2 281,-1 3 0,4-2 0,4-3 0,9-2 0,44-2 0,-21-9 0,0 0 0</inkml:trace>
  <inkml:trace contextRef="#ctx0" brushRef="#br0" timeOffset="59">9673 4135 8103,'13'-12'-218,"4"-1"1,-4 1-273,4 0 1,-3-1 460,-2 1 0,-1 0 403,-3-1 1,3 1-218,-3 0 1,-2 4 49,-2-1 827,-3 7-638,-1-4 0,-5 6-399,-4 0 1,3 0 21,-3 0 0,-3 6-89,-4 2 0,1 3 58,6 1 1,0 0-134,5 1 0,-5-1 60,5 0 0,0 1-43,4-1 0,0-4-39,0 0 1,2 1 128,2 3 1,3-4 45,5 0 1,2-1 36,2 1 1,-1 3 12,6-3 1,-5-1 26,4 2 1,-3-7 146,3 2 0,-5 2-9,2-2 0,-4 4-91,0-4 0,-6 2 103,-3-2 0,-3-1-46,-1 5 0,-1-4-97,-3 4 0,-9-4-74,-7 4 0,-3-4-229,-2 5 0,0-5-38,1 4 1,3-5-306,1 1 1,1 1 36,-2-1 0,3 0 144,6-4 0,0 0 373,-1 0 0,17-5 0,5-2 0</inkml:trace>
  <inkml:trace contextRef="#ctx0" brushRef="#br0" timeOffset="60">10399 3864 8103,'-2'-8'-68,"-2"0"1,2 4-137,-7-5 1,5 5 518,-4-4 126,5 5 1,-8 3-243,3 9 0,1 2-62,-1 1 0,1 4-15,-1 1 1,-3 5-48,3-2 0,2 3-8,2 2 0,-1 0 20,1-1 1,0 1-83,4-1 0,0 0-85,0-4 0,4 2 25,0-6 1,5 1-63,0-5 0,6-1 72,1-3 0,5-2-20,-5-6 0,6 0 58,-2 0 1,0-6-5,0-2 1,-1-3 31,2-1 1,1-2 9,-6-2 0,2-2 6,-2-3 0,-6-2-22,2 3 0,-6-4-65,2 0 1,-6-5 60,3 0 1,-4-1-150,-1 2 0,0 2 61,0-3 0,-6 3 30,-2 1 0,0 2 31,-4 3 1,2 2-5,-6 5 0,-2 7 150,2 2 0,-6 2-90,1 2 0,2 2 131,-1 2 0,-1 2-79,-4 7 0,2 0 95,3 4 0,2-3-133,6 2 1,1 2 7,2-2 1,0 1-27,5-5 0,0 2-14,4 2 1,4-2-1,0 2 0,5-2-13,0-2 1,2-1-44,1-3 0,4 3-14,1-3 0,3-1-304,-3 1 1,3-4 106,-3 5 1,3-7 184,-4 2 0,5-2-384,-5-2 1,5 0 443,-5 0 0,28-11 0,3-3 0</inkml:trace>
  <inkml:trace contextRef="#ctx0" brushRef="#br0" timeOffset="61">10866 4246 8123,'0'-9'-387,"0"1"-76,0 0 1,0-4 267,0-1 1,2 2 133,2 3 1,3-3 621,5 3 1,0 1-225,1-1 0,-1 1 136,0-1 0,1 1-106,-1 3 0,-4 3 42,0-3-247,0 2 1,3 4 93,-2 2 0,-4-2-482,-5 7 1,0-1 152,0 4 1,-4 0-88,0 1 1,-6 3 140,2 1 0,1-1-43,-1-4 1,1 1 13,-1-1 1,-3-1-32,3-3 166,2 3 17,-5-4-16,10 5 1,-4-4-41,5 1 2,0-7 0,1 4-7,3-6 0,3 0-105,5 0 1,5 0-69,-1 0 0,6-4-246,-2 0 0,8-2-11,0 2 0,7-1-175,-3-4 0,4-2-34,1 3 0,0-3 596,0-1 0,-4-4 0,4-2 0,1-2 0,1 0 0</inkml:trace>
  <inkml:trace contextRef="#ctx0" brushRef="#br0" timeOffset="62">11691 3840 8123,'0'-13'0,"0"1"0,-1 4 205,-4 0 1,4 3 914,-3-3-297,3 5-184,-5-2-453,5 5 1,-6 5-1,3 4 1,2 2-133,-2 1 1,3 2 110,1 2 1,0-1-262,0 6 1,0-5-112,0 4 1,0-3-153,0 3 0,0 0 133,0 0 1,0 2-146,0-6 0,1 6-566,3-1 1,-2-4-54,2 0 990,-3 2 0,5-16 0,1 1 0</inkml:trace>
  <inkml:trace contextRef="#ctx0" brushRef="#br0" timeOffset="63">11506 4012 8123,'-5'-12'0,"2"3"-296,-5 1 246,5 0 1,-2 0 49,5-1 0,0 7 0,2-4 576,7 6 1,-1 0-472,8 0 1,3 0-517,2 0 1,4 0 152,3 0 0,-2 0 258,3 0 0,24 6 0,6 1 0</inkml:trace>
  <inkml:trace contextRef="#ctx0" brushRef="#br0" timeOffset="64">12848 3840 8123,'0'-13'0,"0"1"0,0 0 389,0 5 0,0 7-94,0 8 0,0 4-37,0 5 0,4 2-69,0 5 1,1-3-106,-1-1 0,-2 1 18,2 4 1,1-1 23,-1 1 0,5-2-21,-5-2 1,4 0-209,-4-4 0,6-1 173,-2-3 0,-1-5-34,1 0 1,-4-5 284,4 1-240,0-3 0,5-6-24,-1-3 0,-4-9 16,0-3 0,1 0 5,3 0 1,-1-2-24,-3-7 0,3 3-106,-3-2 1,3-4-87,1-1 1,1 3 99,-1 2 0,0-2-269,1 1 0,-1 1 80,0 8 0,-1 2-338,-3 6 250,3 5 1,-8 2-56,5 5 1,-5 1 6,1 3 1,-2 3-173,-2 5 1,0 0 55,0 1 1,0-1 477,0 0 0,0 5 0,0-1 0,0 1 0,0 17 0,0 5 0</inkml:trace>
  <inkml:trace contextRef="#ctx0" brushRef="#br0" timeOffset="65">13278 4086 7417,'0'8'1050,"0"0"1,0 0-668,0 5 0,0 0-326,0 4 1,-1-2 95,-3 5 0,3-5-130,-4 2 1,4 0 105,1 0 1,0-1-395,0-3 1,0-1-95,0 0 1,0 0-864,0 1 802,0-1 0,0-4-162,0 0 1,1-5 20,4 1 561,-4-2 0,15-24 0,-2-6 0</inkml:trace>
  <inkml:trace contextRef="#ctx0" brushRef="#br0" timeOffset="66">13328 4135 8123,'4'-12'-268,"0"-1"-375,5 1 951,-2 0 219,6 5 1,-1 1-315,0 6 1,0 0-34,1 0 0,-1 0-90,0 0 0,1 6 80,-1 2 1,0-1-114,1 1 0,-2 0 45,-3 5 0,1-1-121,-5 0 0,1 0 37,-5 1 0,0 0-108,0 4 0,0-3-31,0 2 0,-6-2 109,-2-2 1,-4 0-72,-5 1 0,3-1 77,-2 0 0,-2-4-221,2 1 0,-6-7-72,1 2 1,2 2-52,-1-2 0,5 0 20,-2-4 0,4 0-501,0 0 831,1 0 0,11-16 0,2-5 0</inkml:trace>
  <inkml:trace contextRef="#ctx0" brushRef="#br0" timeOffset="67">14091 3790 8123,'-9'-4'0,"1"0"0,0 0 106,-4 4 0,-5 0 186,1 0 1,-5 1-268,5 3 1,-6-1 72,2 5 0,0 1-205,0 3 0,5 0-5,-2 1 1,9-1 4,4 0 0,-1 0 30,1 1 1,1-5 90,7 0 0,3-1-41,5 1 1,0 2 13,1-6 1,3 0-81,1-4 1,3 4 92,-4 0 1,5 2 77,-5-2 1,2-3 6,-1 3 1,-8 2 407,3-2-175,3 5-240,-1-2 1,3 6 169,-9-1 0,-3-4-12,-5 0-159,0 0 0,-5 5-50,-3-1 0,-3 0-152,-2 1 1,-4-5 62,-4 0 1,2-4-150,-2 4 0,6-5 144,-1 1 0,2 2-83,2-2-1671,0 0 1821,-1-4 0,28-22 0,7-5 0</inkml:trace>
  <inkml:trace contextRef="#ctx0" brushRef="#br0" timeOffset="68">14324 3827 8119,'0'8'1673,"0"1"-1481,0-1 1,0 4-298,0 0 1,0 1-7,0-1 0,0 0-124,0 1 52,0-1 1,2 0-317,2 1 0,-3-5-815,3 0 919,-2-5 0,2 4 395,0-3 0,0-19 0,-4 0 0</inkml:trace>
  <inkml:trace contextRef="#ctx0" brushRef="#br0" timeOffset="69">14349 3840 8120,'0'-18'-186,"0"-3"1,-4-1-232,0 2 0,0-3 682,4 2 1,-4 3-69,0 2 0,-2 2 197,2 2-102,3 0-284,-5 5-58,6 1-230,0 6 1,0 2 127,0 2 0,1 1-168,4 3 1,1 3-379,7-2 698,-1-4 0,22 22 0,6 1 0</inkml:trace>
  <inkml:trace contextRef="#ctx0" brushRef="#br0" timeOffset="70">14509 3889 8120,'0'9'0,"0"4"-199,0-4 0,0 13-267,0-6 0,0-3 458,0-5 835,0 0 63,0 5-275,0-7-387,0 0 0,1-8-69,3-2 1,-1-2-88,5-7 0,-3 1 106,3 0 0,0-1-162,4 1 0,1 0 58,-1-1 0,4-3-143,1 0 1,3-1 12,-3 5 1,0 0 61,0-1 0,-4 1 78,4 0 0,1 1-25,-2 2 1,0 4-13,-3 5 1,-1 0-73,0 0 9,1 0 0,-5 5 7,0 4 1,-5 3-124,1 4 0,-3-2-185,-1 2 1,0-2 88,0-2 0,0 2-642,0 3 556,0-4 1,0 5-67,0-6 0,0-4-461,0 1 841,0-7 0,6 4 0,22-33 0,12-8 0</inkml:trace>
  <inkml:trace contextRef="#ctx0" brushRef="#br0" timeOffset="71">15112 3716 8120,'1'-12'0,"3"0"42,-2-6 373,3 4 224,-5-3 0,0 10-586,0 1 1,-5 12 129,-3 2 1,1 3-171,-1 1 0,4 1-42,-5-1 1,2 4-70,-1 1 1,1 3 14,3-3 0,3 0-48,-3 0 1,2-2 52,2 5 0,0-5 58,0 2 1,5-4 51,-1 0 0,5-1-29,-1 0 1,8-3 22,0-1 0,2-5-7,-2 1 0,3-3 5,6-1 1,-2-1-32,-2-3 1,0-3 33,-4-6 0,-1 1-35,-3 0 0,-1-5 20,0 1 0,-5-5-142,-3 5 0,-2-6 42,-2 2 0,0-4 37,0 0 0,0-5-5,0 0 0,-6 1-2,-2 3 0,-3 0 18,-1 1 0,-1 1-12,1 2 0,-4 3 276,-1 6 1,-3 1-72,3 3 0,-3 2 74,3 6 1,-3 2-93,3 2 1,-3 3-45,4 5 1,-1 0-18,5 1 1,-1-1 1,1 0 1,5 0-45,3 1 1,3 3 32,1 1 1,0 0-129,0 0 0,5-4 101,4 4 0,1-3-141,3-2 1,3 3-27,1-3 1,4 3-220,0-7 1,2 2-34,2-2 0,-1 2-225,1-6 1,0 4-305,-1-4 910,1 0 0,27-20 0,7-5 0</inkml:trace>
  <inkml:trace contextRef="#ctx0" brushRef="#br0" timeOffset="72">15653 4036 8120,'0'-19'-172,"5"2"-44,-1 4 1,4 1 456,-4 0 1,4 3 180,-4 1 65,6 5-126,-3-7-165,5 8 0,-4-2-247,0 8 1,-5-1 116,1 5 0,-2 0-132,-2 5 1,0 0 107,0 4 1,-4-4-167,-1 4 0,-4-2 45,1 1 1,-2-1-83,2 6 1,-3-6 141,3 1 0,1-2-10,-1-2 0,5 0 180,-1 1 0,-2-5-100,2 0 1,0-4 377,4 5-89,0-7-131,0 4 1,2-6-137,2 0 1,4 0 15,8 0 1,-2-4-49,2 0 1,2-5-167,-1 5 1,3-4-366,-4 4 1,5-2 230,-5 2 0,5 3-508,-5-3 1,6 1 766,-1-1 0,13 3 0,4-5 0</inkml:trace>
  <inkml:trace contextRef="#ctx0" brushRef="#br0" timeOffset="73">16958 3704 8120,'0'-8'0,"0"0"0,0 4 0,0-5-308,0 7 1,5-5-417,4 3 1,2 2 806,1-2 0,4 3 193,1 1 1,5 0-589,-2 0 1,2 1 311,-2 3 0,9 9 0,-3 6 0</inkml:trace>
  <inkml:trace contextRef="#ctx0" brushRef="#br0" timeOffset="74">16847 3889 7886,'-8'0'-297,"0"0"547,5 0-210,-2 0 0,6 0 36,3 0 1,3 0-123,5 0 1,6 4 107,2 0 0,4 0-154,0-4 0,2 0-60,3 0 0,-3 0-191,3 0 1,-3 0 136,-2 0 206,1 0 0,5-5 0,1-2 0</inkml:trace>
  <inkml:trace contextRef="#ctx0" brushRef="#br0" timeOffset="75">17942 3753 7700,'-6'0'-1241,"-1"0"1277,3 0 146,2 0 1,-5 0-87,3 0 142,3 0-73,-4 0 10,5 0-86,-6 0-1,5 0-45,-5 0 82,6 0 207,0 0-299,6 0 0,1-1 21,5-3 0,-4 3 0,0-4 1,2 4-3,6 1 1,-1 0 1,6 0 0,-5 0-5,5 0 0,-2 0 3,1 0 1,4-1-17,-4-3 1,2 2 5,-2-2 1,2 3-5,-5 1 1,3 0-14,-3 0 1,-1-4-3,-4 0 1,1-1 31,-1 5-11,-5 0 1,-2 0 8,1 0-99,-5 0 94,5-5-391,-12 4-210,5-5-258,-5 6 218,1 0 593,3 0 0,-19 0 0,0 0 0</inkml:trace>
  <inkml:trace contextRef="#ctx0" brushRef="#br0" timeOffset="76">19222 3458 8141,'0'-7'-2073,"0"2"2223,0-1-51,0 5 1,0-6 135,0 3-140,0 3 1,2-9 18,2 6 1,-3-2 9,3 2 1,-2 2-8,-2-7 0,1 5 362,3-4-304,-3 5 1,6-6 182,-3 5-192,-2-6 1,3 7 188,-5-5-257,0 5 194,0-2-260,0 5 1,-1 1 78,-3 3 1,1 7-2,-5 6 1,0 5-138,-5-2 0,1 9 121,0 4 1,3-2-124,1 2 1,1 0 58,-1 4 0,1-6-112,3-2 1,3-3 52,-3-2 0,4 0-24,4-4 1,3-6 46,5-6 1,0-5-15,1 1 1,0-3-6,4-1 1,-2-5 36,5-3 0,1-3-10,3-2 1,0-3 2,-4 0 1,3-6 18,-2 1 1,-2-2-24,2-2 1,-5 1-2,5-1 0,-6-4 2,1 1 1,-2-2-3,-2 1 0,-1-1 21,-3-3 0,2 4-15,-6 9 0,1-2 142,-1 5 1,-2 1-115,2 4 422,-3 5-244,-1 1 0,0 8-99,0 2 0,-4-1-18,0 5 0,-4 4 34,4 5 1,-6 0-150,2 0 0,1-2 123,-1 5 0,4-1-210,-4 2 0,3 2 88,-3-2 1,5-2-130,-1 1 1,2-3-3,-2 3 0,2-5-121,-2 2 0,3 1 46,1-2 0,4 0-571,0-3 489,5-1 0,-2-1-88,6-3 0,-1 2-93,0-6 1,1 4 42,-1-4 1,0 0 444,0-4 0,1 0 0,-1 0 0,0 0 0,12-5 0,2-2 0</inkml:trace>
  <inkml:trace contextRef="#ctx0" brushRef="#br0" timeOffset="77">19788 3643 8141,'6'-7'-252,"-5"-4"1,6 5 35,-3-2 1410,-2 3-353,3-1-55,-5 5-371,0-5-211,0 6 1,0 2-109,0 2 0,0 3 152,0 5 1,-1 0-298,-3 1 0,1-1 43,-5 0 1,5 2-196,-1 2 0,1-2-107,-1 2 0,3 2-105,-4-1 0,4-1 132,1-4 1,0 1-38,0-1 1,0 0-919,0 1 816,0-1 1,0 0 114,0 0 0,4-3 305,0-1 0,17-27 0,-1-3 0</inkml:trace>
  <inkml:trace contextRef="#ctx0" brushRef="#br0" timeOffset="78">19764 3716 8141,'0'-12'0,"0"0"0,0-5-64,0 1 0,-4 0-183,0 3 1104,-1 1-470,5 0 1,5 4-335,-1-1 1,5 7 87,-1-3 0,3 4-108,2 1 1,3 0 84,0 0 1,5 4-37,-5 0 0,5 6 20,-5-2 1,2 3-34,-1 1 0,-4 1-25,4-1 0,-8 0 4,-1 1 1,-5-1-141,1 0 0,-2 0 108,-2 1 0,0 3-102,0 1 1,-6-1 73,-2-4 0,-7 1-86,-2-1 1,-3-1 19,4-3 1,-5 3-147,5-3 1,-5-1 62,5 1 1,-5-5-103,5 1 0,-1-1-100,5 1 1,0-3 109,-1 3 0,5-2-124,0-2 1,4 0-303,-4 0 679,5 0 0,-2 0 0,43-33 0,10-8 0</inkml:trace>
  <inkml:trace contextRef="#ctx0" brushRef="#br0" timeOffset="79">20330 3384 8141,'4'-8'-438,"0"0"380,0 0 323,-4-5 87,6 1-37,-5 0-66,4-1-28,-5 1-18,0 5-317,0-4 213,0 10-93,0-5 1,-1 6 29,-3 0 0,1 0-87,-5 0 0,4 5 42,-4-1 1,0 5-32,-5-1 0,2 3 17,3 2 1,-3-5 4,3 0 0,1 3-8,-1 1 0,4 7-5,-4-6 1,3-2-4,-3-3 1,6 0-68,-3 4-71,4 1 109,1-1 89,0 0-27,0-5 15,0-1 38,6-6-16,-5 0 1,6 0 8,-3 0 4,-3 0 1,5 0 0,-6-2-18,0-2-11,0 3 1,0-6 16,0 3-18,0 3-27,0-5 30,0 6 0,0-5-5,0 3-246,0-3 1,0 5-1250,0 0 1275,5 0-310,-3 0 181,3 0 331,-5 0 0,1 1 0,3 3 0,-2-2 0,20 9 0,-2-5 0</inkml:trace>
  <inkml:trace contextRef="#ctx0" brushRef="#br0" timeOffset="80">20354 3384 8141,'0'-8'-526,"0"0"0,0 4 58,0-5 727,0 7-6,0-9-68,0 9-44,0-8-72,0 8 1,0-5 40,0 3-1,0 3 39,0-5-23,-5 6 100,-2 0-154,-5 6 1,0-1 117,-1 4 1,1 1-71,0-1 1,3 3 11,1 4 1,-4-2-26,-5 2 0,5 2 5,4-1 1,0 3-161,-5-3 0,5 3 90,0-4 0,5 2-130,-1-1 1,3-4 39,1 4 0,0-4 26,0 0 0,4-5-16,0 0 1,10-5-16,-2 1 1,4-3 34,1-1 0,-2 0 4,5 0 0,1-1 16,4-3 1,-2-3 3,-3-5 0,4-1 128,-4 1 1,3 0-16,2-1 1,0-3-27,-1 0 1,1-5-33,-1 5 0,-3-5 13,-1 5 1,-5-5-6,2 5 1,-9 4 67,-4 3-57,-2 7 0,-4-4-16,-2 6 0,-3 2-148,-5 2 1,0 4 96,-1 8 1,1-2-8,0 2 0,3-2 20,1-2 1,1 5-17,-1-1 0,3 1-206,5-5 1,0 0 112,0 0 1,0-3 77,0-1 1,5-4-16,3 4 0,3-5 136,2 1 0,4-3-91,4-1 1,1-5 10,-2-3 0,4-5 49,-4-3 1,2 1 174,-2-6 1,2 5-81,-5-4 0,-5-1-95,-4-4 1,-5 5-134,1-1 0,-3 1 129,-1-5 1,-1 5-166,-3-1 1,-4 6 44,-9-1 1,2 4-63,-5 3 1,1 4-24,-2 5 1,-2 0-192,2 0 0,0 1-159,0 3 1,-1-1 155,6 5 0,3 0-156,5 5 1,1-1 85,-1 0 1,3 1 17,5-1 1,0 4 113,0 1 1,1-1 256,3-3 0,4-5 0,9 0 0,-3-1 0,2 1 0,2-3 0,-2-5 0,5 5 0,-5-1 0,6 0 0,30-26 0,-19 8 0,-1 1 0</inkml:trace>
  <inkml:trace contextRef="#ctx0" brushRef="#br0" timeOffset="81">20859 3372 8149,'19'-4'0,"-2"0"0,-4-5-737,0 5 0,0-4 369,4 4 0,-4-5 452,4 0 1,0 0 349,0 1 0,-2-3-196,-7 2 0,3 3-12,-3-3 312,-2 7-264,-1-9-131,-5 9 0,-5-3-36,-3 5 1,-3 0-31,-2 0 0,1 5-9,0 4 0,-1-3-25,1 3 1,4-3-48,0 3 0,4 2 83,-5-3 1,7-1-219,-2 1 66,2 0 101,2 4-51,0 1 1,6-2 50,2-3 0,-1 1 21,1-5 0,0 5-19,4-5 1,1 1 81,-1-1 0,0-1-15,1 5 1,-1-5 6,0 1 1,-4 2 58,1-2 3,-7 5 2,9-2 0,-9 1-2,2 0-43,-3-5 0,-6 7-31,-4-6 1,-1 1-124,-3-1 0,0-2-25,-4 2 1,3-1-129,-2 1 1,-2-3-38,2 3 0,-1-2-252,5-2 1,0 4-221,0 0 0,3 0 239,1-4 0,5 1-500,-1 3 954,3-2 0,2 5 0,3-3 0,42-14 0,14 2 0</inkml:trace>
  <inkml:trace contextRef="#ctx0" brushRef="#br0" timeOffset="82">21868 3175 7934,'0'-12'-878,"0"-1"775,-5 1 0,3 0 315,-2-1-111,3 7 1,1-1 370,0 3-60,0 2-276,0-3 1,-2 5-28,-2 0 0,2 0 13,-7 0 1,3 1 37,-3 3 0,-2 7-35,3 6 1,-3 5-4,-1-2 1,-4 3-74,-1 2 1,2 4-11,7-1 1,-3 5-94,3-4 0,1 0 86,-1-5 0,5 1-33,-1-1 1,3 0 58,1-4 0,1-2-128,3-6 0,3-1 75,5-3 0,0 2-6,1-6 0,3 0-13,1-4 0,0-4-4,0 0 1,-2-6-18,5 2 1,-3-7 38,3-1 1,-3-2-28,3 2 1,-5-4 20,2-4 0,-4 2 9,0-3 1,-1 3-38,0-6 0,0 0-4,1 0 1,-6 0-41,-3-4 0,1 4-14,-1-1 1,-1-1 130,-7 2 0,1 3-71,-5 5 1,-4 6 159,-5 2 0,-3 1-92,3 7 0,-3-1 22,3 5 1,-4 2 0,0 2 0,2 1 11,-2 4 1,6 1-8,-1-1 0,4 2-16,3 1 1,-1 4-96,1 1 0,4-1 78,1-4 1,2 2-118,2 3 0,0-4 59,0 4 1,4-4-93,1 0 0,4-1-61,-1 0 1,5 1-161,3-1 1,-2-1 47,2-3 1,3 3-127,2-3 0,-2-1-117,1 1 1,0-4 531,0 4 0,3-5 0,24 8 0,12-4 0</inkml:trace>
  <inkml:trace contextRef="#ctx0" brushRef="#br0" timeOffset="83">21954 3113 7423,'0'-6'-677,"0"-5"1,0 8 834,0-5-93,0 5 88,0-8-40,0 10-54,0-10 1,0 8 48,0-5-52,0 5 0,-1-2-19,-3 5 1,2-2 22,-2-2 5,3 3 25,1-5-70,-6 6 1,4 0 16,-6 0 1,3 0-3,-3 0 0,4 0 15,-4 0 0,4 0 1,-4 0 1,-1 0 49,-3 0 1,0 2-54,0 2 1,-1-1 106,1 5 0,-2 0-90,-2 4 1,2 1 8,-2-1 0,-2 0 48,2 0 1,-6 6 10,1 3 0,2 2-38,-1 2 1,4-1-2,0 1 0,2 1-29,2 3 0,4-3-6,0 2 0,5-2-117,-1-1 1,2-1 119,2 1 1,2-6-103,2-2 0,3-4 49,5 0 1,4-2-9,1-3 1,3-3 8,-3-5 1,5 4-5,-2 0 0,2 0 16,-1-4 1,2-1 1,-3-3 1,4 1-27,0-5 0,1 0-4,-1-4 1,0-1 63,-4 1 1,-1 0-40,-2-1 1,-4 0 14,4-4 1,-8 4 1,0-4 0,-7-1 1,2 2 0,-2-5-39,-2 5 1,0-6 0,0 2 1,-2 1-16,-2-2 1,-3 6-98,-5-1 1,0 2-73,0 2 1,-1 1 96,1 2 1,0 0-172,-1 5 0,1 0 12,0 4 0,-1 0-3,1 0 1,0 0-46,0 0-67,-1 0-311,1 0 184,5 0 489,2 0 0,5 0 0,16 0 0,5 0 0</inkml:trace>
  <inkml:trace contextRef="#ctx0" brushRef="#br0" timeOffset="84">22077 2892 7934,'0'-19'-214,"0"2"1,4 4-289,1 0 0,0 5 381,-1 0 798,-3 0-54,10-4-322,-9 5 71,3 1-150,-5 6-114,0 0 0,-1 4 18,-3 0 1,-3 10 10,-5-2 0,-1 5 9,1-1 1,0 3-6,-1 6 1,-4 5 15,-4 3 0,-1 2-27,2 2 0,-5 7-179,1 5 0,-1 2-176,-4 6 0,2 1 158,-2 3 1,5-3-1,-1-1 1,2-2 71,6-2 0,1-5 26,4-11 0,3-6-10,1-2 0,5-4-22,-1-5 0,2-2 24,-3-6-53,4 1-8,-4-1 234,5 0-328,0-5-205,0-1-7,0-6-1084,0 0 1061,0-6 0,0 3 52,0-5 0,0 4 104,0-4 0,4 0 211,0-5 0,22-32 0,1-8 0</inkml:trace>
  <inkml:trace contextRef="#ctx0" brushRef="#br0" timeOffset="85">22065 2953 7940,'0'-12'-576,"0"0"0,0 4 444,0-1 0,0 5 143,0-4 118,0 5 1,0-3 27,0 1 35,0 4-30,0-4-20,0 5 72,0 0-104,0 5 1,-4 2 22,0 5 1,-6 2 73,2 2 0,-3 3-64,-1 6 0,-6 5 11,-2 3 0,-4 8-70,0 4 1,-5 7-227,0 1 0,-4 6 46,5-1 0,-5 2 57,4 1 0,2-2-73,6-6 1,4-6 69,4-14 1,5-5-14,0-7 0,5-3 45,-1-6 1,3-4-49,1 0-95,0-5 1,-4 4 26,-1-3 254,1-2-605,4 3-34,0-5 157,0 5-235,0-3 328,0 3 261,6-5 0,12-22 0,8-5 0</inkml:trace>
  <inkml:trace contextRef="#ctx0" brushRef="#br0" timeOffset="86">22840 3360 7646,'0'-7'-372,"0"1"575,0 1 1,2 3-120,2-2 0,3 3 65,5 1 0,2 0-56,2 0 1,2 0 64,2 0 0,5 0-19,0 0 0,-1-4 4,5 0 0,-3 0-11,-2 4 1,0 0-4,-4 0 0,2 0-113,-6 0-220,1 0 45,-10 0 162,-2 0-228,-5 0 0,-5 0 1,-3 0 1,1 0-178,-2 0 43,1 0-304,-4 0-147,0 0 809,5 0 0,1 0 0,28-11 0,6-3 0</inkml:trace>
  <inkml:trace contextRef="#ctx0" brushRef="#br0" timeOffset="87">23443 3138 7941,'7'-12'-23,"0"-1"345,-3 1 150,-3 0 0,10 0-251,-9 5 0,5 1 221,-3 6-200,-3 0 0,5 6-24,-6 2 0,0 4 0,0 5 0,0-2-41,0 5 0,-2 1-146,-2 3 0,3 5 174,-3 0 0,-2-1-48,2-3 0,0 0-430,4-1 0,0 1 169,0 0 1,0-6 34,0-3 0,1-2 13,3-2 1,3-1-31,6-3 1,0 2 65,4-6 1,0-1-5,4-8 0,2-1 61,-2-7 0,1-4 88,-2-4 1,-1 2-56,-2-2 0,-4-3 21,4-5 0,-4 0-69,0 5 1,-2-1-10,-3 1 0,1-1-107,-5 0 0,1 2 59,-5 3-253,0-4 136,0 11 0,-2-4-574,-2 9 293,3 3 1,-5 6 152,6 3 1,0-1-426,0 5 0,0 0 189,0 4 0,0 1 221,0-1 0,0 4 295,0 1 0,17 16 0,3 0 0</inkml:trace>
  <inkml:trace contextRef="#ctx0" brushRef="#br0" timeOffset="88">23936 3372 7941,'-13'0'1131,"5"4"-870,0 0 1,4 6-66,-4-2 0,5 3 0,-1 1 0,-2 2 33,2 2 1,0-2 0,4 2 0,0 2-422,0-2 1,0 1 199,0-5 0,0 0-573,0 1 1,0-1-475,0 0-277,6 1 503,0-1 102,7-5 711,-1 4 0,0-26 0,1 0 0</inkml:trace>
  <inkml:trace contextRef="#ctx0" brushRef="#br0" timeOffset="89">23936 3495 7908,'0'-12'0,"0"-1"0,0 1 108,0 0 0,0-1 448,0 1-346,0 0 1,1 1 242,3 3-368,3-3 0,5 9 6,0-2 1,5 3-96,-1 1 0,2 1 84,-2 3 1,-2 3-23,3 6 0,-2-1-114,1 0 1,-4 0 144,1 1 1,-2 3-52,-7 1 0,0 0 0,-4 0 0,0-2-105,0 5 0,-4-5 88,0 2 0,-7-4-11,-2 0 0,0-1-109,-8 0 0,5-3 120,-5-1 1,1-6-150,-5 3 0,0-3 118,1 2 1,3-2-252,1 2 0,3-3-69,-3-1 1,5 0-75,-2 0 0,8-1-214,1-3 87,5 2 531,-2-3 0,48-17 0,12-5 0</inkml:trace>
  <inkml:trace contextRef="#ctx0" brushRef="#br0" timeOffset="90">24723 3150 7901,'-5'-12'0,"2"0"-106,-5-1 0,4 5-153,-5 0 1,1 5 632,-4-1 0,-2 3-37,-2 1 1,-3 0-242,-6 0 1,5 4 19,-1 0 0,1 6-6,-5-2 0,6-1 163,2 1-1,4 0-193,0 4-349,7 1 125,0-1 1,12-4 139,2 0 1,3-3-49,1 3 0,0-4 17,1 4 1,3-4-17,0 4 1,1-4 33,-5 5 0,5-5 7,-1 4 0,0-4 200,-3 4 0,-1 0-107,0 5 1,-3-5 149,-1 0 0,-4 0-46,4 5 1,-5-5-19,1 0 0,-3 0-34,-1 5 0,-1-5 18,-3 0 1,-3-1-78,-5 1 1,-1 2-119,1-6 0,-2 4-140,-2-4 1,2 1 70,-2 0 0,2-4-344,2 3 1,0-3 99,-1-1 0,1 2-21,0 2 1,3-3-450,1 3 185,6-2 0,-4-4 641,6-2 0,44-30 0,-17 11 0,0 0 0</inkml:trace>
  <inkml:trace contextRef="#ctx0" brushRef="#br0" timeOffset="91">24969 3200 9913,'-5'12'626,"3"0"0,-3 5-689,5-1 1,0 0 81,0-3 1,0-1-126,0 0 0,0 1-135,0-1 0,0 0-345,0 1 0,0-1 148,0 0 0,0-4-850,0 1 857,0-1 1,0 0 430,0 0 0,0-5 0,5-19 0,2-12 0</inkml:trace>
  <inkml:trace contextRef="#ctx0" brushRef="#br0" timeOffset="92">25080 3126 7901,'0'-21'0,"0"1"0,0 5 0,0-2 0,0 0-209,0 0 1,0 5 316,0 4 0,0 4 1113,0-5-540,0 7-265,-5-4-176,3 6-234,-3 0 1,3 4-341,-2 0 0,3 6 229,-3-2 1,1-1-500,-1 1 0,3 0 61,-4 5 0,4-1 543,1 0 0,11 17 0,3 4 0</inkml:trace>
  <inkml:trace contextRef="#ctx0" brushRef="#br0" timeOffset="93">25191 3273 7801,'0'13'475,"-6"-1"-67,5 0 86,-5 1 3,6-1-30,0-5 0,0-2-280,0-5 0,2 0-10,2 0 1,3-4-82,5 0 0,0-5 75,1 0 1,0-2-157,4-1 0,-2 0 54,5-1 0,-1 1-57,2 0 0,2 1 88,-2 3 1,2-2-10,2 6 0,-2 0 23,-3 4 1,0 0-5,-4 0 1,-2 0-166,2 0 0,-4 5 99,-3 4 1,0 2-208,-5 1 1,4 0-119,-4 0 1,1 1-139,-5-1 0,4 0-12,0 1 1,1-5-222,-1 0 1,-1-5-240,5 1 356,1 3 1,3-6 128,0 3 0,0-2 406,1-2 0,32-28 0,8-6 0</inkml:trace>
  <inkml:trace contextRef="#ctx0" brushRef="#br0" timeOffset="94">26040 3187 7901,'-6'-7'0,"4"-2"146,-6 5 0,3 0 46,-3 4 1,0 0 105,-4 0 0,-1 1-155,1 3 1,0-1-10,-1 5 1,1 0-6,0 5 1,1-1-92,3 0 0,1 2-97,3 2 0,2-2 69,-2 2 0,7-2-44,1-2 0,10 1 50,-2-1 0,9-4-158,-1 0 1,5-1 46,3 1 1,0-1 99,5-3 0,-5-2 125,5 2 1,-1-3-112,0-1 0,-1-1 165,-7-3 0,1-3-103,-1-5 0,0-1-39,-4 1 1,-2-4-23,-6-1 1,-4-1 0,1 2 0,-7-2 0,2-2 1,-4 1-113,-4 2 1,-7 3-29,-5-2 0,-5 2 62,5 2 1,-6 5 21,2 3 0,-4-1-139,0 1 1,-1-1-197,1 5 0,0 0 65,4 0 1,2 0-430,6 0-186,-1 6 296,7 1 624,0 5 0,6 0 0,27 1 0,8-1 0</inkml:trace>
  <inkml:trace contextRef="#ctx0" brushRef="#br0" timeOffset="95">26397 2892 7901,'0'-18'-612,"0"3"428,0-5 1,0 5 795,0-2 0,0 8 269,0 0-548,0 1 0,-2 1 228,-2 3-281,3-3 1,-6 6 110,3-3-267,3 8 1,-9 4 82,6 9 1,-4-2-2,4 5 1,-5-3-28,5 3 0,-4 5 6,4 3 1,-6 7-98,2-3 0,1 8 0,-1 1 0,0 6-58,-4-2 1,-1 4-135,1 4 1,-6-1 51,-2 6 1,1-2 38,-2 1 0,2 2-84,-1-6 0,3-5 6,9-7 1,-3-8 67,3-4 0,2-3-72,2-2 0,3-9-102,1-2-77,0-9 33,0 1-311,0-5-183,0 0-88,0-5 512,0 3 0,0-9 16,0 3 0,4 1 295,0-1 0,27-27 0,4-12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6T10:41:57.544"/>
    </inkml:context>
    <inkml:brush xml:id="br0">
      <inkml:brushProperty name="width" value="0.09086" units="cm"/>
      <inkml:brushProperty name="height" value="0.09086" units="cm"/>
      <inkml:brushProperty name="color" value="#FF0000"/>
    </inkml:brush>
  </inkml:definitions>
  <inkml:trace contextRef="#ctx0" brushRef="#br0">4639 5981 7287,'-6'0'16,"-5"0"514,9 5-163,-3-3-173,5 3 218,0-5-303,0 0 1,5 0 43,3 0 1,3-5-21,2-4 1,0 3 10,4-3 1,-3 1-54,2-4 1,-1-5-86,1 1 0,-2-2 6,2 2 0,-2-2-90,-2-2 1,-1-4 10,-2 4 0,0-2 111,-5 1 0,0 0 5,-4 4 0,0-3-10,0 3 0,-1 5 49,-3 4 1,-3 1-47,-5-1 1,-2 2 7,-2 6 0,1 0-34,-6 0 0,5 7-7,-5 5 1,1 2 52,-5 7 0,5-1-8,-1 5 1,1 1 99,-5 2 1,6-2-66,2 3 1,4-3 35,0-1 1,2 3-66,3 1 1,-1-4 11,5-5 1,-1-5-50,5 2 1,5-4-16,-1 0 0,5-5-4,-1 0 1,5-4-152,3 4 0,-2-5-172,2 1 1,3-2 84,2-2 0,-2 0-68,2 0 0,-2 0-184,1 0 0,3 0-207,-2 0 1,-2-2-402,2-2 1094,-1 3 0,5-16 0,-1 4 0</inkml:trace>
  <inkml:trace contextRef="#ctx0" brushRef="#br0" timeOffset="1">5033 6067 7908,'0'-8'0,"0"0"0,0 3-175,0-3 1,0 4 65,0-4 0,2 4 601,2-4 0,-2 5-175,7-1 1,-1-2-77,4 2 1,0 0-125,1 4 1,-1 0 5,0 0 1,1 0-147,-1 0 123,0 0 1,-1 6-160,-3 2 0,2 3-2,-6 1 1,0 0 15,-4 1 0,-1-1 28,-3 0 1,1 2-17,-5 2 1,4-2 50,-4 2 1,1-2 24,-2-2 33,-1 1 0,4-1-13,-2 0-21,2 1 1,6-1-6,0 0 0,0-4 1,0 1 1,2-3 1,2 3 1,3 2-1,5-3 0,0 1 14,1 0 0,-2 2 1,-3-3 0,3 1 26,-3 0 0,1 1 10,0-1 0,-2-2 66,-3 1 1,-3-4-16,3 4-71,-3 0 0,-2 3 13,-3-3 1,-3 2-141,-5-6 1,-5 2-72,1-2 1,-2-3-182,2 3 0,2-1-51,-2 1 0,2-3-839,2 3-410,-1-2 1608,7-8 0,38-44 0,-8 16 0,0 1 0</inkml:trace>
  <inkml:trace contextRef="#ctx0" brushRef="#br0" timeOffset="2">5895 5956 7908,'7'-12'0,"3"0"0,-4 3-39,2 1 1,3 5-189,-3-1 1,-1 2 1040,1-2 1,1 2-451,3-2 1,0 3-335,0 1 0,1 0-234,-1 0 1,0 0-349,1 0 1,-5 4-222,0 0 1,-5 5 772,1 0 0,-36 40 0,12-19 0,-1 0 0</inkml:trace>
  <inkml:trace contextRef="#ctx0" brushRef="#br0" timeOffset="3">5870 6178 7908,'0'8'2134,"0"0"-1674,0-5 1,1 6-240,4-4 0,1 0-151,7-1 0,0-1 94,4 5 0,-2-5-127,5 1 1,-1 1-224,2-1 0,2 1-1174,-2-5 1360,2 0 0,34-17 0,9-3 0</inkml:trace>
  <inkml:trace contextRef="#ctx0" brushRef="#br0" timeOffset="4">7864 5870 7797,'0'-12'0,"-2"-1"254,-2 1 176,3 0-142,-5 0 126,6-1-1,-5 1-324,4 5 0,-9 7 118,6 8 1,-4 3-53,4 2 1,-6 4-111,2 4 1,-2 6-21,2 2 1,-3 5 31,3-1 0,1 2 59,-1 2 0,5 3-39,-1-3 0,3 1-16,1-9 1,0 0-235,0-5 1,5-1-90,3-2 1,7-3 70,2-6 0,5-5 132,-2-3 0,-1-3 52,2-1 1,-1-5 12,5-3 0,0-5-59,-1-3 1,-1-3-4,-2-6 0,1 1-19,-6-1 0,5-4 26,-5 1 1,2-7-11,-2 3 1,-6 0 80,2-1 0,-4 5-56,1-5 1,0 5 177,-5 0 1,4 7 45,-3 5 130,-1 2-86,-4 7 36,0 2 0,-2 5-253,-2 0 1,1 5 84,-5 4 0,5 1-33,-1 3 1,-2 3 22,-3 1 0,4 4-143,1 0 0,-2-2 19,2 2 1,-4-1 23,4 5 0,0-1-86,4 1 0,0 0-180,0-1 0,0-3-175,0-1 0,1 1 186,3 3 1,3-5-247,5-2 1,1-3 156,-1-2 1,2 3-67,2-3 0,-1 2-161,6-10 579,-1 0 0,27-15 0,5-3 0</inkml:trace>
  <inkml:trace contextRef="#ctx0" brushRef="#br0" timeOffset="5">8479 6190 7806,'0'-8'625,"0"0"-198,0 5-1,0-3-324,0 6 0,0 2 114,0 2 0,0 3-131,0 5 0,0 0-48,0 1 1,0-1-177,0 0 0,0 1 38,0-1 0,0 4-312,0 1 0,0-1 98,0-4 0,0 1-231,0-1 1,0 0 185,0 1 1,0-5 359,0 0 0,0 0 0,0 5 0</inkml:trace>
  <inkml:trace contextRef="#ctx0" brushRef="#br0" timeOffset="6">8430 6276 7806,'5'-19'0,"-3"1"0,2 6 0,-2 0-126,3-1 0,0 1 258,3 0 1,3 4 298,-3-1 1,7 7-228,2-3 0,-1 4-50,-3 1 0,3 0-49,0 0 1,5 0-5,-5 0 1,5 4-4,-5 0 0,1 6 20,-5-2 1,-1 3-34,-3 1 1,2 1-34,-6-1 0,0 2 7,-4 2 0,-2-1 38,-2 6 0,-3-6 2,-5 1 0,-1 2-376,-4-2 1,2 1 134,-5-5 0,0 0-209,0 1 0,-2-1-8,6 0 0,-2-4-662,1 1 179,4-7-50,-5 4 892,11-6 0,45-39 0,-10 16 0,-1-1 0</inkml:trace>
  <inkml:trace contextRef="#ctx0" brushRef="#br0" timeOffset="7">9303 5809 7883,'0'-20'203,"0"4"484,0 2 254,0 2-559,-5 0 1,2 5-165,-5 3 0,4 2-54,-4 2 0,4 0-120,-5 0 0,5 0 179,-4 0 1,4 2-343,-4 2 0,0 3 7,-5 5 0,5 0-19,0 1 1,4-1 38,-4 0 0,5 1 51,-1-1 0,-2-4-118,2 0 68,0 0 47,4 5 1,0-5 38,0 0-161,0-5 156,0 2-3,0-5-56,0 0 56,0-5 0,0 2 34,0-5-29,0 5 35,0-8-23,0 10 0,0-6 6,0 3-1,0 3 6,0-5 128,0 6-126,0 0 243,-5 0-188,3 6 0,-7 0-27,5 7 1,-2-1-23,2 0 1,3 1 3,-3-1 0,1 4-113,-1 1 1,2 3 112,-2-3 1,3-1-169,1-4 0,1 1 29,3-1 0,3 0-67,6 1 1,-1-5 101,0 0 0,2-5-87,2 1 1,2-3 93,2-1 1,4-5-11,-4-3 0,-1-5 118,2-3 1,-2 2-67,2-2 0,0-3 92,-4-2 1,3-2-58,-3-2 0,-1 5 100,-4-1 0,-1 5-75,-2-5 0,0 6 14,-5-1 0,2 4-2,-2 3-2,-3 4 27,5 5 1,-8 0-40,-2 0 0,3 5-150,-3 4 1,1 2 75,-1 1 1,3 4-107,-4 1 1,3 0 42,-2 0 0,2-2-54,-2 5 1,3-5 16,1 2 59,5 2 0,2-5 55,5 2 0,5-4 100,-1-3 1,5-4-33,-5-5 1,6-1 180,-1-3 0,0-3 114,0-6 0,1 0-93,-6-4 0,-1 2-9,-7-5 0,2 1-39,-6-2 0,0-2-21,-4 2 1,-5 2-68,-3-1 0,-3 5-100,-2-2 1,-4 4 0,-4 0 0,-1 6-178,2 3 0,-6 3-426,5 1 1,-3 0 284,7 0 0,1 1-156,3 3 0,1 5-64,0 7 0,5-2-188,3 2 1,2 2 721,2-2 0,66 1 0,-25-11 0,0 0 0</inkml:trace>
  <inkml:trace contextRef="#ctx0" brushRef="#br0" timeOffset="8">9993 5735 7908,'0'-9'-558,"0"1"1859,0 6-561,0-4-445,0 6-227,-6 0 1,1 6-164,-4 2 0,0-1 173,5 1 0,-2 0 44,2 4 0,3 1-290,-3-1 0,4 0 86,4 1 1,-1-1-236,5 0 0,0 0 168,4 1 0,1-1 125,-1 0 0,4 5 66,1-1 0,1 1 142,-2-5 0,-2-1 23,2-3 0,-4 3 12,-3-3 92,1 3-220,-8 1 1,2-1-82,-8-2 1,-4-4-40,-9-5 1,2 4-221,-5 0 0,1 2-31,-2-2 1,-1-3-280,6 3 0,-1-2-685,5-2 1244,0 0 0,49-55 0,-13 21 0,1 0 0</inkml:trace>
  <inkml:trace contextRef="#ctx0" brushRef="#br0" timeOffset="9">10522 5698 7908,'-7'5'-553,"-4"2"0,6 5 1305,-4 1 0,0 3-469,5 1 1,-5 0-17,5 0 1,-1 0-148,1 4 0,2 1-33,-2-6 0,4 5-69,4-5 0,-1 1 71,5-5 0,5-1-116,3-3 1,5 2-46,-5-6 1,6 0 57,-2-4 0,4-2-5,0-2 0,1-2-4,-1-7 0,0-5 37,-4-2 0,-2 1-3,-6-2 1,-1-3 141,-3-5 1,2-1-120,-6 1 1,0-1-27,-4-3 0,-1-1 86,-3 5 0,-3 1 9,-5 3 1,-2 2 34,-2 2 0,0 3 128,-4 6 1,1 5-117,-2 3 1,-1 3-47,6 1 1,-6 1-121,2 3 0,1 2 45,-2 2 1,6 6-155,-1-6 110,2 11 0,3-11-132,3 9 1,2-2-201,6 1 1,0-2 151,0 2 0,7-2-92,5-2 0,1 5 54,3-1 1,3 4-458,2-3 0,2-1-103,2-3 793,-1 4 0,28-3 0,7 4 0</inkml:trace>
  <inkml:trace contextRef="#ctx0" brushRef="#br0" timeOffset="10">10940 6202 7945,'7'-17'-272,"3"7"272,-6-2 0,4 2-255,-4-2 1,6-1 185,-2 1 442,3 0 1,1 1-157,0 3 0,-3 2 494,-1 6-595,-5 0 1,6 2-49,-5 2 1,0 3-133,-4 5 1,-4 0 129,0 0 0,-5 1-119,0-1 0,-2 5-29,-1-1 0,0 2-5,-1-2 0,5-2-41,0 2 0,5-2 115,-1-2 1,1-1-10,-1-3 0,3 3 6,-3-3 0,4 2-1,4-2 0,-1 2 82,5-6 1,0 4 135,4-4 0,-3 6-78,-1-2 0,0-1-16,4 1 0,-3-4 33,-1 4-49,-5 1 1,2 3 196,-5 0 1,0-4-120,0 1 1,-5-5-199,-4 4 1,-2-5 66,-1 1 0,-4-2-13,-1 3 0,-5-4-123,2 3 1,1-3-257,-2-1 1,5 0-513,-5 0 1,6-1 74,-1-3 791,2 3 0,18-38 0,4-2 0</inkml:trace>
  <inkml:trace contextRef="#ctx0" brushRef="#br0" timeOffset="11">11716 5747 7997,'0'-12'-1,"0"-1"-16,-6 1 144,5 0 910,-5 5-190,6 1-601,0 6 1,0 2-12,0 2 0,2 7-59,2 5 1,-3 6-54,3-1 0,-2 2-177,-2 2 0,0-1-138,0 1 1,0-1 115,0 1 0,0 1-79,0 3 0,0-5-377,0 1 0,0 0 3,0-5 1,0-2 190,0-2 0,0-2-849,0-2 1187,0 0 0,-6-37 0,-1-11 0</inkml:trace>
  <inkml:trace contextRef="#ctx0" brushRef="#br0" timeOffset="12">11531 5944 7991,'-1'-11'521,"-4"3"-734,4-3 182,-4 4 1,6-4 280,3 3 1,3 2-19,5 6 0,6-4-112,3 0 1,2 0-200,1 4 0,1 0-217,0 0 1,3 0-485,1 0 1,8-4 779,-4 0 0,27 0 0,-1 4 0</inkml:trace>
  <inkml:trace contextRef="#ctx0" brushRef="#br0" timeOffset="13">13155 5562 7953,'0'-12'-369,"0"0"1,0 4 545,0-1 631,0 7-484,0-4 0,4 12-157,1 2 0,0 4 19,-1 5 1,-3 2-10,4 5 1,0 1-182,-1 0 0,2 3 103,-2 1 1,-3 0-16,3-5 0,-1-3-215,1-1 1,-3-1 46,3 2 0,2-3 170,-2-6 1,2-1 107,-2-3 52,-3-2-155,10-6 0,-6-6 12,4-2 0,2-8-52,-3-5 0,3-2-5,1-2 0,-4-1 48,0-2 0,1 0 0,3-5 1,0 2-257,1-2 1,-3-1 46,-1 5 1,2-2-128,-3 6 0,-3-1-107,-1 10 1,-1 3-462,1 5-112,-2 6 280,3-4 1,-1 12 300,0 2 1,6 3 340,-2 1 0,3 0 0,7 22 0,1 6 0</inkml:trace>
  <inkml:trace contextRef="#ctx0" brushRef="#br0" timeOffset="14">13648 5735 7953,'0'8'-453,"0"0"0,0 0 1270,0 5 0,0-1-415,0 0 0,0 1 57,0-1 1,0 4-294,0 1 1,-5 3 44,1-3 0,0 3-316,4-4 1,0 5 104,0-5 1,-1 5-374,-3-5 0,2 1 90,-2-5-1118,3 0 561,1 1 162,0-1 253,0-5 425,0-2 0,5-32 0,2-7 0</inkml:trace>
  <inkml:trace contextRef="#ctx0" brushRef="#br0" timeOffset="15">13561 5907 7953,'0'-12'0,"0"-1"0,2 2-266,2 3 1,-1-3 106,5 3 0,0-1 613,4 0 1,2 2-151,2 3 1,4 3-46,4-3 1,1 3-87,-1 1 1,1 0 5,0 0 0,-2 4-5,-3 0 0,2 5 5,-5 0 0,-2 1-229,-7 3 1,-3 3 77,-5 1 1,0-1-85,0-4 0,-5 2 3,-3 2 1,-5-2 6,-3 2 1,-3 2 3,-6-1 1,-3-1-157,-1-4 1,-1 1-28,1-1 1,3 0 85,-3 1 1,5-7-143,3-1 0,2-3 49,3 2 0,6-2-182,-2 2 1,8-4 15,0-4 1,4 1 397,4-5 0,8 0 0,20-10 0,10-4 0,4-1 0,1-1 0</inkml:trace>
  <inkml:trace contextRef="#ctx0" brushRef="#br0" timeOffset="16">14447 5538 7932,'0'-13'-413,"-1"3"-151,-3 1 0,1 0 616,-5 5 1,-1 0 726,-8 4 0,1 1-512,-9 3 0,3 3-47,-7 5 0,8 0-156,0 1 1,5-1 0,-5 0 1,8 1-152,0-1 1,6 0 60,7 1 0,0-1 29,0 0 1,6-4-32,2 1 1,3-3-126,1 3 0,1 2 126,-1-3 1,4-1-13,1 1 0,3-1 149,-3 1 0,3 3-68,-3-3 0,3-1 83,-4 1 1,1 0-104,-5 5 0,0-1 250,1 0 0,-2 1-5,-3-1 0,-3-4-13,-5 0 0,0 0-166,0 5 0,-5-2-125,-3-3 1,-7 3 7,-2-3 1,-5-1-218,2 1 1,-7-4-59,-2 4 0,4-5 108,5 1 1,1-2-1071,-2-2 112,-2 0 1153,9 0 0,18-28 0,11-6 0</inkml:trace>
  <inkml:trace contextRef="#ctx0" brushRef="#br0" timeOffset="17">14694 5649 7739,'0'8'-27,"0"0"1,0-4 226,0 4 1,0 0 333,0 5 0,0-1-292,0 0 0,0 2-213,0 2 1,-4-2-250,-1 3 0,1 0 114,4 0 1,-4-1-99,0-4 1,0-3-15,4-1-1014,0 0 526,0-1 706,5-2 0,24-32 0,11-7 0</inkml:trace>
  <inkml:trace contextRef="#ctx0" brushRef="#br0" timeOffset="18">14841 5550 7924,'-5'-12'-221,"-1"-5"-55,-2 1 0,-1-5 437,4 5 0,-3 4 415,4 4 0,-1 1-263,1-1 55,2-3-393,-3 9 214,5-3-540,0 5 1,1 1 55,3 3-229,3 3 1,5 5 11,1 1 512,-1-1 0,22 33 0,6 8 0</inkml:trace>
  <inkml:trace contextRef="#ctx0" brushRef="#br0" timeOffset="19">14977 5747 7920,'0'12'-474,"0"1"0,-4-1 520,-1 0 1,1 1 400,4-1 0,-4-4 287,0 0-359,0 0 220,-1 5-252,3-6-174,-3-2 0,6-6-36,3-3 1,-1-2-147,5-2 0,0-4 57,5-1 1,0 1 85,4-4 0,-2 1-180,5-2 1,-1 3 17,2-2 0,5-2-48,-6 2 1,6-1 49,-5 5 0,-2 5 62,2 3 1,-5-1-18,4 1-6,-4 0 1,1 9-114,-4 3 0,-7 3 125,-1 1 0,-3 2-398,2 3 1,-2-4 143,2 4 1,-3-4-331,-1 0 0,2-2 52,2-3 1,-2 1-505,7-5 1015,-1 6 0,4-9 0,22-17 0,6-11 0</inkml:trace>
  <inkml:trace contextRef="#ctx0" brushRef="#br0" timeOffset="20">15666 5550 7888,'0'-12'-109,"5"-1"57,3 1 0,-2 0 210,-2 0 0,-1 1 291,1 2-111,-3 4 0,3 5-114,-8 0 1,2 5-127,-7 4 0,1 2 84,-4 1 1,-1 4-176,1 1 1,0 3 12,0-3 0,-1 4-48,1 0 0,4-2 62,0 2 1,5-2-117,-1 1 1,2-1-10,2-2 0,0-3 137,0 2 1,7-2-51,5-2 1,2-1-8,7-3 0,-1-2-4,5-6 0,-1 0 31,1 0 1,0-2-8,-1-2 1,-3-3 40,-1-5 1,-5-4-8,2-1 0,-4-5-59,0 2 0,-5-5 38,0-4 1,-5 2-65,1-6 0,-3 2 64,-1-2 1,0-1 28,0 5 1,-5-4-15,-3 5 1,-3 4-6,-2 8 1,1-1 27,0 5 1,-2-2 17,-2 10 0,2-4-5,-2 4 1,2 0 88,2 4 1,-1 1-219,1 3 1,4-1 113,0 5 1,1 1-83,-1 3 0,2 0 7,6 1 0,0 0-128,0 4 0,1-4 52,4 4 1,1 0-171,7 0 0,-2 1-150,-3-2 0,7-2 125,-3 2 0,3-1-181,-2 2 0,-1-4 68,0 4 1,0-4-265,1 0 665,-1-1 0,6 17 0,1 3 0</inkml:trace>
  <inkml:trace contextRef="#ctx0" brushRef="#br0" timeOffset="21">16072 5772 7888,'12'-13'0,"-1"5"-45,-3 0 0,3 4-91,-3-4 1,5 5 851,3-1 1,-2 2-219,2 2 0,-2 0-312,-2 0 0,1 0 35,-1 0 0,0 2-220,0 2 64,-5 3 0,3 5-62,-6 0 1,0 1 46,-4-1 0,-5-4-198,-4 0 1,-2 1-78,-1 3 1,1 0 78,3 0 0,-3-3 18,3-1 1,-2 0 75,2 4 0,-1-3-22,4-1-14,1 0 126,4 4-31,0 1 7,0-1 0,6-4-4,2 0 1,2-4 4,-2 5 1,3-5-3,-3 4 0,3-1-12,1 1 0,0 3 102,1-3 1,-5 3-37,0 1 0,-5-3 125,1-1 1,-3 0-107,-1 4 1,0-4 92,0 1 0,-1-2-158,-3 1 0,-7-1-11,-5-3 1,-1-3-258,5 3 0,-5-3 98,1-1 1,-4 0-100,3 0 1,1-1 59,3-3 0,1 1 14,0-5 0,4 4-78,-1-4 252,7 0 0,34-43 0,-8 21 0,0 0 0</inkml:trace>
  <inkml:trace contextRef="#ctx0" brushRef="#br0" timeOffset="22">16724 5673 7888,'0'-12'-219,"0"0"0,6 1-372,2 2 1,-1 0 1002,1 5 1,0-2-161,4 2 0,5 3-219,-1-3 1,1 2-160,-5 2 1,4 0-211,1 0 1,-5 0 124,-4 0 0,-1 2 211,1 2 0,-24 30 0,-12 12 0</inkml:trace>
  <inkml:trace contextRef="#ctx0" brushRef="#br0" timeOffset="23">16736 5784 7386,'-6'0'2225,"0"0"-1776,6 0-438,6 0 1,0 4 118,7 0 0,3 0-307,1-4 1,3 0-122,-4 0 1,2 0-133,-1 0 0,-2 0 224,5 0 206,-5 0 0,14-11 0,-3-2 0</inkml:trace>
  <inkml:trace contextRef="#ctx0" brushRef="#br0" timeOffset="24">18828 5366 8215,'0'-9'-251,"0"1"-191,6 0 377,1-4 0,1 1 190,0 2-33,-5-1 1,4 4 103,-3-2-4,-3-3-69,5 4 0,-2-1 124,0 0-55,0 5 4,-4-3-78,0 6-233,0 0 155,0 6 0,-4 1 30,0 5 0,-4 2 11,4 2 0,-5-1-43,5 6 1,-4-5-4,4 5 1,-4-2-47,4 1 0,-5 4-4,5-4 0,0-1-51,4 2 1,0-5 93,0 5 0,2-6-47,2 1 1,-2-2 25,7-2 0,-1-4-10,4 0 0,5-5 6,-1 1 1,4-2 11,-3-2 1,3-6-5,-3-2 0,3-7-2,-3-1 0,3-2-2,-3 1 0,3 0-4,-3-4 1,-1-2-9,-4 2 0,1-2 12,-1-2 0,0 1 11,0-1 1,-1 5 69,-2-1 1,0 6 8,-5-1 1,0 2 148,-4 2 350,0-1-152,0 7-324,0 0 0,0 8-167,0 2 1,-4 2 83,0 7 1,-4-1 41,4 0 0,-4 5-39,4-1 0,-5 6-116,5-1 1,0-2-48,4 1 1,-4 1 85,0 3 1,0-3-280,4-1 1,1-3 100,3 3 0,-1-1 152,5 2-1,-1 1-211,1-6 0,3 1-307,-3-5 1,3 3 83,2-3 1,3 3-284,0-6 781,1 1 0,12-3 0,3-1 0</inkml:trace>
  <inkml:trace contextRef="#ctx0" brushRef="#br0" timeOffset="25">19444 5612 8215,'-8'-11'-51,"-1"2"119,7-1 336,-9 8 20,9-3 0,-4 5-277,1 0 1,4 5-71,-3 3 0,3 3-177,1 2 1,0-1 140,0 0 1,0 5-139,0-1 0,0 0-66,0-3 1,1-1-635,3 0 478,-3 6 1,6-4-607,-3 2 595,-2-2 1,7-2 329,-5 1 0,2-7 0,-2-2 0,-3-19 0,5-5 0</inkml:trace>
  <inkml:trace contextRef="#ctx0" brushRef="#br0" timeOffset="26">19395 5722 8203,'0'-12'-360,"0"0"-46,0-1 1,0-3 302,0 0 0,0-1 194,0 5-58,0 0-16,5-1 0,2 2 638,5 3 1,0 3-234,1 5 0,-1 0-210,0 0 0,2 0-130,2 0 0,0 4-9,4 0 0,-5 5 27,1 0 1,-2 3-47,-2 4 1,-1-2-96,-2 2 0,-4 2 6,-5-1 0,0 3-72,0-3 1,-5 4 70,-4 0 1,-2-3-10,-1-2 0,-2-2 14,-2-2 0,1-1-1,-5-3 0,0 3-107,0-3 0,-2-2 114,6-2 1,-5 1-329,5 0 1,-1-1-106,5-4 0,0 0-627,-1 0 1085,1 0 0,43-33 0,12-8 0</inkml:trace>
  <inkml:trace contextRef="#ctx0" brushRef="#br0" timeOffset="27">20170 5242 8203,'0'-12'0,"0"-4"-160,0-1 0,0 1-201,0 4 1,0 3 427,0 1 362,-6 0 0,0 1-306,-7 3 0,1 3-4,0 1 1,-2 0 20,-2 0 0,1 4-7,-6 0 0,6 5 2,-1 0 1,2 2-39,2 1 1,-3-4 116,2 0-250,-2 1 1,10 3 143,-3 0-160,2 0 0,6 1 61,0-1 0,1-4-38,4 0 1,1 1 47,7 3 1,-1-4 9,0 0 0,5 1 22,-1 3 1,2 0 0,-2 1 0,-1-5 0,6 0 0,-5 0-1,5 4 1,-5 1 136,5-1 1,-6 0-118,1 1 0,-6-5 444,-2 0-246,0 0-97,-1 5-72,-2-1 0,-6-4-9,-3 0 1,-7-5-75,-5 1 1,-8-3-170,0-1 1,-1 5-228,-4-1 0,3 0 15,2-4 1,-1 0-134,1 0 1,0 0 139,4 0 0,2 0-381,6 0 35,5 0 1,3 0 702,8 0 0,26-17 0,12-10 0,6 0 0,-1-1 0</inkml:trace>
  <inkml:trace contextRef="#ctx0" brushRef="#br0" timeOffset="28">20527 5218 8136,'8'-7'215,"0"3"0,-5 4 435,1 4 1,1 3-396,0 5 0,-1 0-45,-4 1 0,4 0-251,0 4 1,0-3 138,-4 2 1,0 2-244,0-2 1,-1 2 17,-3-2 1,2-2-173,-2 2-100,3-2-781,1-2-105,0 1 479,0-7 806,0 0 0,5-55 0,2-13 0</inkml:trace>
  <inkml:trace contextRef="#ctx0" brushRef="#br0" timeOffset="29">20638 5107 8203,'-2'-12'-324,"-2"-1"1,1 1 197,-5 0 1,5 0 348,-1-1 1,-1 1 34,1 0 0,0 3 908,4 1-770,-6 0-447,5-4 31,-10-1-386,9 7-803,-3 0 947,5 6 0,0 6-130,0 2 0,0 3 392,0 1 0,5 22 0,2 6 0</inkml:trace>
  <inkml:trace contextRef="#ctx0" brushRef="#br0" timeOffset="30">20847 5132 8164,'7'5'-226,"-2"-2"-38,-5 5 1,4-4 420,0 4 1,4 1 363,-3 3 1,3 2-263,-4 2 1,1-1-73,-1 6 0,-2-5-239,2 4 1,-3-4 76,-1 0 0,0 2-38,0-2 51,0 1 0,2-9-111,2 0 98,-3-5 0,9 1 22,-6-8 0,5-3-81,0-5 0,1-2 12,3-3 1,0-2-100,4-5 1,-2-1 99,5 0 1,1 1-57,4-1 1,-2 2 27,-3 2 1,4 0-13,-4 4 1,-1 2 100,2 7 14,-6 2 0,1 8-2,-8 2 0,2 4 20,-6 9 0,0-2-38,-4 5 1,-1 1 5,-3 3 0,2 1-31,-2-1 1,-1 1-82,1 0 0,0-6-191,4-3 0,0 2 93,0-2 0,0-3-94,0-5 1,6-5-8,7 1 0,4-3-146,8-1 1,5 0 122,3 0 1,2-5 293,2-4 0,6-7 0,1-10 0,5-5 0,6-6 0,1 1 0</inkml:trace>
  <inkml:trace contextRef="#ctx0" brushRef="#br0" timeOffset="31">21917 5095 8151,'-8'0'-407,"0"0"0,4-4 403,-4 0 471,-1-1 0,-4 7-275,-4 2 1,4 3-23,-4 5 1,-1 0-1,2 1 0,-4 0 0,3 4 1,1-2-59,3 5 0,5-3-195,0 3 1,5-5 5,-1 2 0,10 0 117,6 0 1,6-5-151,6-4 1,6-4 30,3 5 0,1-7 55,-1 3 1,3-4 22,-3-1 0,-2-6 1,2-2 1,-6-3-7,2-1 1,-9-6-22,-3-2 1,-5-4-12,-4 0 0,-2-1 103,-6 1 1,-2-1 245,-2 0 0,-4 2-56,-8 3 1,-3-2-125,-6 5 1,0 6-273,1 7 1,-5-1 7,0 1 1,-3 0-329,3 4 1,1 1 58,8 3 1,-2 3-66,6 5 1,1 1 73,6-1 1,0 0-269,5 0 661,0 1 0,42 10 0,10 3 0</inkml:trace>
  <inkml:trace contextRef="#ctx0" brushRef="#br0" timeOffset="32">22053 4886 8142,'0'-17'-149,"0"1"0,0-5-244,0 5 0,0-5 723,0 5 1058,0 0-539,-6 3-299,5 6-396,-5 2 0,6 6-119,0 3 0,-4 7 134,0 6 0,-4 6 21,4 2 0,-4 1 14,4 6 1,-6 3-35,2 6 1,-3 1-29,-1 3 1,-5 7-205,1-3 0,-1 5 75,5-1 1,1-4 18,3 0 1,2 1 61,6-5 1,0-3-296,0-1 1,2-8 76,2-4 1,3-9-294,5-3 0,0 0 85,1 0 1,-2-5-47,-3-4 0,3-5-82,-3 1 1,-1-3-562,1-1 516,0 0 0,3-5 505,-3-3 0,10-18 0,3-8 0,-1-3 0,1 0 0</inkml:trace>
  <inkml:trace contextRef="#ctx0" brushRef="#br0" timeOffset="33">22656 5230 8142,'0'-7'65,"0"-4"644,0 10 1,1-9-319,3 6 1,3 0-160,5 4 1,2 0-159,2 0 0,5 0-265,8 0 1,-2 0 139,6 0 1,0 0 193,4 0 1,-5 0-93,1 0 1,0 0 12,4 0 1,-6 0-102,-2 0 1,-8-4 81,-5 0 1,-2 0-106,-2 4 1,-5-1 145,-3-4-53,-3 4 1,-2-4-285,-3 5 0,1 0 88,-5 0 1,4 0-61,-4 0 1,3 0-153,-3 0 1,4 4-179,-4 0 1,4 1-18,-4-1 570,5-2 0,-14 3 0,4-5 0</inkml:trace>
  <inkml:trace contextRef="#ctx0" brushRef="#br0" timeOffset="34">23911 5009 8067,'0'-13'0,"0"5"0,0 0-165,0 0 0,0-5-23,0 1 1111,0 5-612,0 2 1,0 6-22,0 3 0,-4 4-174,0 9 1,-2 1 4,2 2 1,3 8-50,-3-4 1,-2 3 75,2-2 0,0-2-3,4-2 1,0 2-140,0-2 0,0-2-175,0 1 1,4-5 152,0 2 0,6-5 61,-2-4 0,3-2-14,1-6 1,1 0 53,-1 0 1,4-10 228,1-2 1,3-9-124,-3 1 0,0-3-39,0-2 0,-2-4-98,5 0 0,-5-3-152,2 3 0,-4-4-69,0 4 1,-1-3 52,0 3 0,-5 2-204,-3 6 1,-2 3-188,-2 6-743,0 5 717,0 2 0,0 6-73,0 3 1,0 3 251,0 5 0,0 5 352,0-1 0,0 0 0,11 19 0,2 4 0</inkml:trace>
  <inkml:trace contextRef="#ctx0" brushRef="#br0" timeOffset="35">24366 5107 8865,'7'0'967,"-1"6"0,-6 0-734,0 7 0,4 0-60,0 4 1,0-2-142,-4 5 1,0-3 37,0 3 0,0-3-244,0 3 0,0-1-100,0 2 1,0 1-348,0-6 0,0 5 27,0-5 1,0 0 211,0-3 1,0-1-808,0 0 1189,0 1 0,0-17 0,0-5 0</inkml:trace>
  <inkml:trace contextRef="#ctx0" brushRef="#br0" timeOffset="36">24379 5316 8067,'0'-12'-131,"0"0"-66,0-1 0,0 1 383,0 0 1,4 4 343,0-1 0,5 5-289,0-4 1,3 5-128,4-1 0,-1 3-9,6 1 0,-1 0 53,5 0 0,-5 1-1,1 3 1,-6 2-190,1 2 0,-2 3 114,-2-3 1,-5 4-125,-3 5 1,-2-3 78,-2 2 0,-2-1-83,-2 1 0,-4-2 32,-8 2 0,1-2-132,-6-2 1,5 1 79,-5-1 1,5-1-132,-5-3 0,5 2 47,-5-6 0,5 4-197,-5-4 1,6 4 7,-1-4 0,2 1-194,2-5-474,0 0 427,-1 0 580,7-6 0,33-23 0,14-10 0</inkml:trace>
  <inkml:trace contextRef="#ctx0" brushRef="#br0" timeOffset="37">25203 4996 8067,'0'-12'-521,"0"0"0,-1 4 670,-3-1 366,2 1 1,-3-4 67,5-1-119,0 7-352,-6-5 1,-1 9 30,-5-2 0,3 4-99,-4 4 1,4 3 67,-8 5 0,2 2-10,-1 3 0,2 2-182,-2 5 1,-2 2 105,2 3 1,-1-3-43,5 3 0,4-2 42,-1 2 1,5-3-176,-4 2 0,5-6-29,-1-1 0,8-7 107,5-2 0,6-1 57,1-7 0,6 0 15,-2-4 1,8-5 23,1-4 0,3-3 16,-3-4 0,4-4 49,-4-4 1,-1 3-67,-3 1 1,2-5 89,-2-4 1,1 2-91,-10 7 1,-1-2-7,-6 5 1,0 1 141,-5 4 14,0 5 0,-5 1-277,-3 6 0,1 6 92,-5 2 1,4 3-49,-4 1 0,5 2 80,-1 2 0,2-1-134,2 6 1,0-6 59,0 1 0,0 2-117,0-1 0,6-1 69,2-4 0,4-1 68,5-3 0,2-1 20,6-3 0,-5-2-1,1 2 1,3-7 191,5-1 1,-2-10-54,-6 2 1,2-7 282,-3 2 1,-2-4-122,-1 0 0,-9-2-119,-4-2 0,-3 2-69,-1 2 1,-1-2-141,-3 3 1,-8 2 118,-9 1 1,-2 4-126,-2 0 1,-4 7-58,1 2 0,-5 2-303,4 2 0,2 0-388,6 0 0,0 6 190,4 2 0,6 4-107,7 5 1,3-2 331,1 5 1,2-5 379,7 2 0,38-6 0,18-3 0,-16-2 0,0 0 0,0 1 0</inkml:trace>
  <inkml:trace contextRef="#ctx0" brushRef="#br0" timeOffset="38">25966 4959 8094,'1'-12'-275,"4"0"1,-4-1 109,3 1 1,-3 4 1557,-1 0-892,0 5 1,-1-2-448,-3 5 0,1 0-18,-5 0-147,0 0 0,-5 4 158,1 0 1,5 5-45,3 0 1,1 1-125,-1 3 0,3-1 107,-3 0 0,4 1-108,4-1 0,-1 0 67,5 1 0,0-1 43,4 0 0,2 1 2,3-1 1,-2 0-6,5 0 1,1 2 28,3 3 1,-3-4 11,-1 4 0,-1-4 107,2 0 1,-3-1 225,-6 0 1,-1-4-65,-3 1 0,-2-5-131,-6 4 1,-7-5 6,-6 1 1,-4 1-104,-8-1 0,-1 0-9,-3-4 0,-2 0-126,-6 0 0,4 0-271,0 0 0,6 0-12,-2 0 1,5-1-213,3-3 0,8 1 111,4-5 0,7 4-222,-3-4 1,15 4 672,6-5 0,16 0 0,8-1 0,3-3 0,0 0 0</inkml:trace>
  <inkml:trace contextRef="#ctx0" brushRef="#br0" timeOffset="39">26680 4972 8094,'-7'0'-20,"-4"0"0,8 0 444,-5 0 1,4 5-304,-4 3 1,4 3-71,-4 2 1,5 0-86,-1 4 0,2-4 82,2 4 0,0 1-71,0-2 0,3 2 101,5-2 1,3-6-12,14 2 1,-2-4-62,10 0 0,0 2-10,4-6 0,-5 0 188,1-4 1,-1-5-126,1-3 1,-1-3 163,-7-2 0,0-4-123,-13-4 0,2-2-43,-10-2 0,4-4-16,-4 1 0,-1-1-110,-7 4 1,-5 5 100,-7-1 0,1 6-128,-6-1 0,1 4 100,-5 3 0,1 3-182,-1 1 1,-4 4-609,1-3 1,0 4 351,8 4 1,-2-1 59,5 5 0,-3 0 1,4 5 0,3-1 373,5 0 0,5 0 0,14 1 0,10-1 0</inkml:trace>
  <inkml:trace contextRef="#ctx0" brushRef="#br0" timeOffset="40">26988 4590 8094,'0'-18'-610,"-5"5"427,1-4 0,0 0 484,4 0 0,-4 5 269,0 4 233,0 5-403,4-8-248,0 10 1,0-3-11,0 8 1,0-2-95,0 7 0,-1 3 102,-4 4 0,3 6-5,-7-1 1,3 3-18,-3 5 0,-1 2-4,1 6 1,-3 2-117,-4 2 0,1 7 117,-6 5 1,5 6-420,-5-2 1,2 5 307,-2 3 1,0 1 14,4 0 1,6-6 51,7-11 1,3-5-2,1-3 1,0-6-159,0-6 0,1-2 91,3-10-244,3-1 179,5-4 56,-5-5 0,0-1 402,-3-6-907,-2 0-142,3 0 478,-5 0 0,0-6-248,0-2 1,0 1-32,0-1 1,0 0-144,0-5 0,4 1 587,0 0 0,11-39 0,-1-9 0</inkml:trace>
  <inkml:trace contextRef="#ctx0" brushRef="#br0" timeOffset="41">27455 1649 7854,'-7'-5'0,"-4"3"0,6-5 0,-3 3 230,2 3 568,6-5-1039,0 1 0,2 4 172,2-4 0,4 3-54,8-2 1,5 2 101,8-2 1,3 1 6,9-1 0,4 3 24,9-3 0,9 3-152,-27 1 0,2 0 0,1-2 0,1-1 190,2 1 0,2 0 0,3 0 1,0 0 61,0 2 0,1 0 1,0 0-1,-1 0-9,-1 0 0,-1 0 0,-2 2 0,1 0-39,1 0 0,0 0 0,-2 2 1,-1 1-26,-2-3 1,-2 0-1,-2 0 1,-1 0-72,23-2 1,-4 0-42,-4 0 1,-4 0 56,-5 0 0,-5 0-84,-12 0 1,-5-4-12,-2 0-98,-4 0 155,-6 4 851,-1 0-1240,-6 0-1930,0 0 2375,5 0 0,13-11 0,8-3 0</inkml:trace>
  <inkml:trace contextRef="#ctx0" brushRef="#br0" timeOffset="42">30113 1268 7854,'13'-6'-57,"-1"-6"-9,0-2 0,-5 0 289,-3 6 0,-4 5 249,-4-1 1,0 4-352,-8 4 1,1-1 60,-10 5 1,1 5-156,-5 3 0,0 6 85,1-1 1,-1 2-161,1 1 1,-4 1 28,4 0 1,-2 3-97,9 1 0,-3 1 113,3-1 0,5 1-70,4 3 1,5-5-37,-1-7 0,8 1 62,4-6 1,5 1-44,3-5 0,-1-5 63,6-3 1,-1-3 0,5-1 0,-1 0 51,1 0 1,-5 0 8,1 0 1,-6-5 2,1-3 1,-6 1 6,-2-1 0,-5-1 87,1-3-50,-3 0 1,-6-1-69,-3 1 0,-7 1-51,-2 3 0,-5 3-141,2 5 1,-3-5 123,-2 1 1,4 0-153,1 4 1,5 0 8,-1 0 1,2 2-241,2 2 0,3-2-103,1 7 1,5-5 539,-1 4 0,36-5 0,9 2 0</inkml:trace>
  <inkml:trace contextRef="#ctx0" brushRef="#br0" timeOffset="43">30187 1194 7854,'-5'-19'0,"-2"-3"198,-5 5 1,-5 1 22,1 4 0,-5 1-45,5 2 1,-6 4-26,1 5 0,-2 1-142,-1 3 1,-1 3 114,0 6 1,1 0-12,-1 4 0,0 2-8,1 5 0,-5 6-12,0 3 0,-1 4-142,2 4 1,0 3-183,-5 5 0,6 5 52,-2-1 1,5 2 34,3-2 1,5-4 23,8 0 0,2-1 84,6-7 0,6-4-29,2-4 1,8-10 43,5 2 0,2-5 12,2 1 0,3-5 13,1-8 1,9 3 21,-1-2 1,7-4 1,-3-1 0,6-2-20,-2-2 1,3-6 40,1-2 0,0-9 18,0-3 1,0-9 67,1-4 1,-5-5-83,0-7 1,-5-4-203,-19 21 1,-1-2 0,11-30 260,-6 3 0,-6-3 149,-7-2 1,-5 2-64,-3 2 0,-15 9-127,-9 8 1,-6 7 50,-11 1 1,-3 7-91,-9 2 1,4 2-132,0 9 1,-1 0-50,-3 9 1,1 0-271,3 4 1,3 1-22,5 3 1,5 8-225,4 9 1,2 2-101,1 2 0,5 6 763,-1 6 0,3-3 0,-1 7 0,3 3 0,-3 3 0,-3 2 0</inkml:trace>
  <inkml:trace contextRef="#ctx0" brushRef="#br0" timeOffset="44">27972 3347 7854,'-12'-7'0,"-1"-2"0,1 5 0,0-2-957,-1 2 633,7 3 547,0-5 1,9 6-80,5 0 0,7 0-166,14 0 1,4 0 166,8 0 0,4 0-91,8 0 0,3 0-143,6 0 0,5 0 276,2 0 0,-31 0 0,1 0-62,0 0 1,0 0-1,1 0 1,1 0-83,-4 0 1,-1 0 0,4 2 0,-2 0 11,28 3 1,-3-1-129,-14-4 1,-5 0 141,-3 0 0,-3 0-180,-1 0 0,-9-4 77,-4-1 1,-7 1-76,-1 4 1,-4-1-212,-4-3 442,-2 3-326,-6-5 1,1 6-316,3 0 180,-2 0 0,9 0 112,-3 0 0,7-1 227,1-3 0,50-14 0,-29 5 0,0 0 0</inkml:trace>
  <inkml:trace contextRef="#ctx0" brushRef="#br0" timeOffset="45">30642 3003 7854,'-8'-4'0,"0"0"0,0-5 0,-4 5 0,3 0 58,1 4 247,0 0-131,-4-5-4,-1 3-21,6-3-75,2 5 0,10 0-119,4 0 0,6 0 93,1 0 1,7-4-23,2 0 1,0-2-9,3 2 0,0 3-130,0-3 1,-2-2 237,3 2 1,-3 0-98,-1 4 0,-6 0 160,-3 0 1,2 0 108,-2 0-177,-5 0 1,-5 5 32,-6 4 1,0 6 144,0 1 0,-6 6-200,-2-2 0,-3 4-4,-1 0 0,-2 5-166,-2 0 0,6-1 50,-2-3 0,2-4-281,-2-1 1,1-1 126,3 2 0,2 1-29,6-6 0,0-4-419,0-4-262,0 1-266,0-2 386,0-2 765,6-5 0,-3 0 0,5 0 0,0-27 0,4-8 0</inkml:trace>
  <inkml:trace contextRef="#ctx0" brushRef="#br0" timeOffset="46">30839 2818 7854,'-5'-12'0,"-3"0"0,-3-1-109,-2 1 0,0 0 213,-4-1 1,4 6 70,-4 3 1,-1 3-34,2 1 0,-6 4-8,2 0 0,1 7 1,-2 1 0,1 2 23,-5 7 1,0-1 3,1 5 1,-1 3-165,0 1 1,1 7 87,-1 1 1,-3 4-156,-1 4 0,4 3-129,5-3 0,6 3 102,2 1 0,1 3 87,7-3 0,0 2-134,4-10 0,6 0 104,7-4 0,0-3-4,8-6 1,-1 1 49,5-8 1,5-4-18,3 0 1,2-3 71,2-2 0,4-4-55,0 0 0,5-5 4,-5 1 0,5-3 44,-1-1 1,-2-6 6,-2-7 1,-2-2 67,2-9 1,-2 0-95,2-8 1,-3-7-308,-1-6 0,-2-8 310,-2-5 1,0-3 2,-20 28 0,-1 0 1,8-30-7,-12-2 1,-4-2 84,-8 1 1,-8 6-45,-9 7 0,-7 9 85,-5 7 0,-8 6-166,-4 6 1,-3 2-131,-1 2 0,4 9 55,-1 8 0,7 2-212,-2 2 0,4 2 127,4 2 1,8 4-214,9 8 0,0 8-443,3 4 1,-2 11 819,7-2 0,-1 5 0,0-2 0,5-1 0,3 2 0</inkml:trace>
  <inkml:trace contextRef="#ctx0" brushRef="#br0" timeOffset="47">28772 4812 7854,'-12'0'0,"-1"-4"-199,1 0 1,4-1-343,0 5 1,5-1 401,-1-3 574,2 3 1,9-5-253,6 6 0,4 0-25,8 0 0,5 0-19,3 0 1,8 0-73,4 0 1,3 0 88,1 0 0,2 4-169,2 0 0,-1 5 60,5-5 1,-3 4-20,3-4 0,-1 1-74,2 0 1,-4-3 62,-4 6 1,-1-5-7,0 1 1,3-1-98,-3 1 1,-2-3 88,-10 4 1,-1-3-240,1 2 0,-1-2-110,-3 2 1,-5-1-90,-7 1 1,1-3 434,-6 3 0,1-8 0,-5-3 0</inkml:trace>
  <inkml:trace contextRef="#ctx0" brushRef="#br0" timeOffset="48">31098 4873 7854,'-6'7'0,"-1"4"-339,-5-3 1,4 3 240,0 1 0,5 1 402,-1-1 0,-2 5-217,2-1 0,0 4-107,4-3 0,4 1-23,0-2 0,7-2 33,2 2 1,0-4-15,8-3 1,-5 2-12,5-3 0,-1-1 45,5 1 0,-5-5-87,1 1 1,-5-3-1,5-1 0,-6 0 8,1 0 0,-7-1-9,-5-3 1,-3-3 7,-1-6 1,-1 1 17,-3 0 0,-3-2 38,-6-2 1,-4 1-48,-4-6 0,-1 2 181,2-2 0,-4-2-33,4 3 1,-3-4 97,-2 0 1,0-1-103,1 1 0,5-2 131,2-3 0,4 4-32,0 1 0,6-1 129,3 5 0,3 2-228,1 1 0,10 5 51,2 4 0,8-2-208,1 6 0,1 0 105,-2 4 1,4 0-132,-4 0 1,3 0 85,2 0 0,-5 1 27,1 4 1,-10 3 15,1 8 0,-4-2-11,1 2 0,-5 2-37,-8-2 1,1 5-84,-5-5 1,-5 6-181,-3-1 1,-6-2 78,2 1 1,-4 1-275,0 4 1,-5-5 120,0 1 0,1-6 356,3 1 0,-5-8 0,-2-2 0</inkml:trace>
  <inkml:trace contextRef="#ctx0" brushRef="#br0" timeOffset="49">31282 4516 7854,'-12'-11'0,"0"3"0,-1-8 0,-3 4-433,0 3 0,-1 2 150,5 3 1,-4 3 326,-1-3 0,-3 3 49,3 1 1,-5 4 293,2 0 1,1 5-29,-2 0 1,1 3-155,-5 4 0,0-1-43,1 6 1,-1 1-3,1 6 0,-5 2-151,0 3 1,0 3-35,5-3 0,-1 6 26,1 2 0,4 6 2,4-2 1,4-3-136,4-1 1,2-2 57,6-2 1,1-2 58,4-2 0,-1-3 2,8-5 0,-2-1 4,6 1 1,3-2 4,2-2 1,2 0-10,1-4 1,2-1 0,3-3 0,1-1 5,3 0 1,3-1-3,-4-3 0,8 2 8,1-6 0,4 0 0,-4-4 0,4-1 27,-4-3 1,0-7 5,-4-6 1,4-6 3,0-2 1,2-5-224,-2-7 0,-3-5 194,3-3 0,0-8-35,-4-5 0,-17 28 0,-2 0-134,11-32 0,-6 1 148,-6-1 0,-5-2-17,-4 3 0,-4 3 128,-8 13 1,-10 4 199,-10 8 0,-2-1-47,-7 5 0,-1 6-63,-7 7 0,-2 6-118,-2 2 1,-1 1-20,5-1 1,-3 2-188,7 6 0,-2 0 2,6 0 0,-1 6-233,1 2 0,4 3-172,8 1 1,0 5 379,4-1 1,1 6-239,3-1 0,7-2-48,2 1 446,2 1 0,19 9 0,3 1 0</inkml:trace>
  <inkml:trace contextRef="#ctx0" brushRef="#br0" timeOffset="50">3520 8491 7821,'-18'0'4,"3"4"-42,-6 0 0,5 10 68,-5-2 0,2 9 140,-1-1 0,-2 8 170,5 1 1,-3 3-197,3-3 1,7 0 4,5-5 1,4 1-202,1 0 0,1-6 24,4-3 1,1-4 23,7-3 0,4 0 32,4-5 1,2 5-154,2-5 0,-1 0 76,1-4 1,0-4-75,-1 0 0,1-6 45,-1 2 1,1 1 68,0-1 0,-5 0-61,1-5 0,-8 1 17,0 0 1,-2-2-92,-7-2 0,-2 2 59,-6-3 0,-4 0-15,-8 0 0,-3-5 98,-6 2 1,-1-3-58,-3-2 1,-2-4 137,-6 1 0,0-2 28,0 1 1,0 1 135,0-4 0,2-1-118,2-4 1,4 5 106,9 4 1,3 3 231,9 5-30,3-4-373,5 11 0,5 0 81,3 9 1,7-1-169,2 1 0,-1 1 55,-4 7 1,1-1 24,-1 5 1,4 4-23,1 5 0,-5 1-10,-4-2 0,-4 3 19,5 6 1,-7-2 0,3-3 1,-4 4-191,-1-4 0,0 2 115,0-1 0,0 2-918,0-3 1,-4-2 324,0-1 0,0-2-165,4 1 791,0-2 0,5-18 0,2-11 0</inkml:trace>
  <inkml:trace contextRef="#ctx0" brushRef="#br0" timeOffset="51">4270 8664 7894,'0'12'15,"0"0"0,0-4 355,0 1-322,0-7 206,0 4-206,0-6 1,0-2 47,0-2 1,6 2 32,2-7 0,3-3-20,1-4 1,5-5-36,-1 5 1,4-6 31,-3 1 0,-1-1-19,-3 2 1,-1-2-138,0 6 1,-4-5 87,1 5 1,-7-2-113,2 2 1,-2 2 19,-2-2 0,-6 6 45,-2 2 1,-4 5 15,-5-1 0,2 3-1,-5 1 0,3 5-11,-3 3 1,1 5 7,-2 3 1,-1 3-37,6 6 1,-4-5 49,3 1 0,2 1-209,7 6 1,-2-2-58,6 3 1,0-4-80,4-5 1,7 2 102,5-6 1,2 4 22,6-8 0,1 2-15,4-10 1,3 0 4,1-4 0,5 0 140,-1 0 0,3-7-88,0-5 0,1-2 235,0-7 0,0 2-38,0-1 1,-4-4 49,0 4 0,-6 1 1,2-2 1,-5 1-71,-3-5 1,-3 5 90,-6-1 1,-5 5-52,-3-5 0,-3 6 134,-1-1 1,-5 6-71,-3 2 1,-3 5 58,-2-1 1,-3 3-112,0 1 1,-5 4 9,5 0 0,-2 6 1,2-2 1,2 1 11,-3 0 0,8 0-281,1-5 178,5 6-265,-8-3 206,10 5 1,1-1 40,8-3 0,1 3 61,0-3 0,2 5-1,-3 3 1,3-1 201,1 6 1,-4 5-61,0 6 0,-5 5 72,1 4 1,-2 4-82,-2 9 1,-6 0-275,-2 4 1,-2-3 164,2-6 0,-1-5-13,4-3 1,1-9 93,4-3-93,0-8 0,2-9-133,2-8 1,3-3 73,5-1 1,0-5-57,1-3 1,0-7 90,4-2 1,2-9 121,5 2 1,-3-9-150,-1 0 1,1-3-10,4 0 1,-1-5 5,1-1 0,-1-4-181,1 1 1,0-7 79,-1-1 1,-1-9 102,-2 5 1,2-4 28,-2 12 0,-3 0-40,-2 12 1,-4 4 323,-4 13-247,3 7 1,-9 9 74,2 8 1,-4 3-52,-4 6 0,2 0 130,-2 4 0,-1 2-165,1 5 0,-6 1 182,2 0 1,1 1-145,-1 2 1,5-2-11,-1 3 0,1-3-203,-1-1 1,3-1-130,-3 1 0,4-6-132,4-3 0,-1 1 178,5-5 0,0 2 101,4-10 0,5 0 102,-1-4 1,6-5-81,-1-4 0,0-6 157,0-1 0,2-7-68,-2-2 1,-2 0 105,1-3 1,-5-2-74,2 1 1,-4-4 38,0 4 0,-1-5-19,0 1 0,-1 3 97,-3 2 0,-1 7 61,-3 5 1,-2 6 120,2 2-143,-3 5 1,-2 3-92,-3 8 1,1 5-53,-5 3 0,4 3 8,-4 6 0,1-1-6,-1 1 0,-2 0-43,6-1 1,0-3-170,4-1 0,0-1-243,0 2 0,0 1 180,0-6 1,5-1-226,3-7 1,5 2 154,3-6 1,3 0-147,6-4 0,4 0 102,-1 0 0,6-7-17,-1-5 1,7-2 179,1-6 1,-1-1 176,-8-3 0,4-1 0,-3 1 0,1-5 0,-1 0 0,-3-1 46,-5 1 1,-5 3-47,1-2 0,-8-2 53,0 1 1,-7 6 167,-6 6 0,0 8 184,0 0 0,-5 7-65,-3-2 0,-5 5 189,-3 7 0,1 0-85,-6 9 1,2 2-102,-1 1 0,1 0-26,2 0 1,2 1-118,-5 3 0,5 1-15,-2-1 0,4 1-20,0 0 1,1-2-28,0-3 1,5 2-375,3-5-201,2 5 1,4-9 228,2 4 1,-1-9-93,5-4 0,4-3 56,4-1 0,2-1 57,-1-3 1,0-7 100,4-5 0,1-5 47,-6 5 0,5-6 23,-5 1 1,5-6 12,-5-2 0,0-1 27,-3 1 1,-1 3 24,0-2 1,-1-1 5,-3 4 0,-2 3 97,-6 10 235,0 5-274,0 2 1,0 14-60,0 4 0,-4 7 62,0 1 0,-4 2-95,3 2 0,1-1-18,4 1 1,0-1-13,0 1 1,0-2-127,0-2 1,2-2-35,2-3 1,3-2 99,5 2 1,2-6 31,2-2 1,-1-5-20,6 1 0,-1-8 57,5-4 0,3-5 12,1-3 0,0-3 18,-5-6 0,-3-5 10,-1-3 1,0-2 117,0-2 1,-2-1-96,-6-3 0,1-3-26,-1-5 0,-1-1-48,-3 1 1,2 4 86,-6 0 0,0 11 72,-4 1 1,4 7-54,0 5-54,0 9 1,-5 7 387,-3 5 1,2 5-110,-2 3 0,-1 5-253,1 3 1,-6 3 98,2 6 1,1 4-204,-1-1 1,0 6-8,-5-1 1,1 4-105,0 4 0,3-1-52,1 5 1,4-5-131,-4 1 0,5 1 62,-1-1 0,4-1-15,4-7 0,3-5 22,5-7 1,2-3 43,2-6 0,4-5 129,4-3 0,5-4-29,0-4 1,1-5 162,-2-7 1,-2-3-150,3-6 1,-3-1 22,-1-2 1,-5-2 169,1-3 1,-6-3-13,1 3 1,-4-1 23,-3 1 0,0 3-70,-5 6 0,0 0 355,-4 4-141,0 2 1,-1 11 56,-3 3 0,1 3-107,-5 1 1,0 9-63,-5 4 1,3 7 2,1 1 0,-2 2 31,3 2 0,-1-1-252,0 1 1,0-1 47,5 1 0,0 0-123,4-1 0,0-1 30,0-2 1,1 1-127,3-6 1,4 1 2,9-5 0,-2-1 10,5-3 0,1-1 82,3-3 1,5-3 10,0 4 0,0-10 146,-5-3 1,5-4-72,0-4 0,3-4 163,-3-4 1,0-1-41,-5 1 1,-3-5 78,-1 0 1,-2-4-5,-1 5 1,-1 0 245,-8 8-207,-2-4 37,-1 11 0,-6 0 1,-3 9 1,1 8-108,-5 5 0,1 6-80,-1 1 0,-2 6 83,6-1 1,-4 2-149,4 1 1,0 1-6,4 0 1,0-2-109,0-3 0,5 2 25,3-5 0,3 3 110,2-3 1,0-2-121,4-7 0,0 1 66,4-5 1,6 1 104,-2-5 0,-2-6 32,-2-2 0,-1-3 175,5-1 0,-2-6-126,-2-3 0,-4-2 109,-4-1 0,-7-1-95,-1 0 0,-4 1 156,-1-1 0,-1 0-291,-4 1 0,-3 5 86,-8 2 0,1 4-123,-6 0 0,-3 6-100,-5 3 0,0 4-214,5 4 1,-5 3 62,0 6 0,5 0-101,3 4 1,6 2-540,-1 5 1,-1 1 1,5 0 943,-3-1 0,41 23 0,3 5 0</inkml:trace>
  <inkml:trace contextRef="#ctx0" brushRef="#br0" timeOffset="52">7531 8454 7894,'9'4'218,"-1"1"1,-4 3-46,4-4 1,-4 4 566,4-4-227,-5 6-127,8-3 71,-10-1-220,10 0 0,-5-7-241,2-4 1,3-6 124,-3-5 0,3-6-215,1 2 0,1-4 62,-1 0 0,0-1-46,1 1 0,3 0-78,0 4 0,2-2-79,-1 6 1,-6 1 70,5 6 0,-9 4 90,5 5 0,-4 1 41,1 3 1,0 3 12,-5 5 1,4 5 22,-3-1 0,4 1-18,-1-5 1,-1 0 3,1 1 0,1-2 21,3-3 1,2-3-7,2-5 0,-2 0 11,2 0 0,3-1 6,2-3 0,-2-7 82,1-6 1,-3 0-93,3 0 0,-5 2 50,2-5 0,-4-1-35,0-3 1,-2 3-21,-3 1 1,1-1-22,-4-4 1,-1 5-89,-4-1 0,0 10 63,0-1 28,0 3 1,-6 2-138,-2 3 1,-3 8 76,-1 4 0,-1 7 34,1 1 0,4 6-65,0-1 1,4-2-148,-5 1 1,7 0 160,-2 0 1,2 2-48,2-6 0,0 1-126,0-5 0,4 4 39,0 1 1,6-1 488,-2-3 0,3-2-141,1-3 1,3 3 39,-2-3 1,2-3 74,-7-1 1,-1 2 392,1-2-398,-5 6 0,2-8 49,-5 7 0,-1-7-315,-3 2 1,-4 2 101,-9-2 0,2 0-454,-5-4 0,3 4 194,-3 0 0,1 0-154,-2-4 0,-1 0-101,6 0 0,-6-1 444,1-3 0,-35-36 0,23 14 0,1-1 0</inkml:trace>
  <inkml:trace contextRef="#ctx0" brushRef="#br0" timeOffset="53">7150 7876 7918,'-18'-10'0,"-2"-2"0,2 1-494,1 3 1,4 5 71,0-1 1,1 3 811,0 1 1,0 0-198,-1 0 1,5 0-66,0 0 0,1 1-218,-1 3 1,-3-1-189,3 5 0,-3-1 166,-2 1 112,1 3 0,-17 7 0,-3 8 0</inkml:trace>
  <inkml:trace contextRef="#ctx0" brushRef="#br0" timeOffset="54">6412 8048 7918,'-13'0'0,"1"0"-173,0 0 1,-1 0 513,1 0 876,5 0-1161,2 0 1,5 2 49,0 2 1,5-3 53,3 3 1,7-2-1,2-2 1,9 0-208,-2 0 0,5 0-345,0 0 1,2 0 391,6 0 0,16-14 0,8-5 0,5-2 0,0 1 0</inkml:trace>
  <inkml:trace contextRef="#ctx0" brushRef="#br0" timeOffset="55">9427 8467 7768,'0'-7'811,"0"1"1,-5 12-478,1 2 1,-1 7-294,1 1 0,-2 5 8,-2-5 0,-3 6-87,3-1 1,-3 2 145,-1 2 0,-2-1 37,-2 1 0,1-3-327,-6 2 0,1-2-483,-5 7 1,0-3-95,1-1 1,5-2 81,2-3 677,4 4 0,33-33 0,9 0 0</inkml:trace>
  <inkml:trace contextRef="#ctx0" brushRef="#br0" timeOffset="56">11986 8221 7810,'-12'-7'0,"1"0"0,3 3 0,-3 2-57,3-2 1,-7 4-114,-2 4 1,1 3 772,3 6 1,1 3-203,0 0 0,-5 6-339,1-1 1,4 2 34,4 2 0,3-5-46,-3 1 1,6-2 2,-3 1 0,5 2-133,5-5 1,1-2 60,7-7 1,3 1-104,0-5 0,6 1 57,-1-5 1,-2 0-103,2 0 1,-1 0 109,5 0 0,-5-2 34,1-2 1,-5-1 9,5-4 1,-6-1 2,1 1 1,-2-2 3,-2-1 1,-5-4-57,-3-1 0,-3-3 49,-1 3 1,-1-3-171,-3 3 0,-4-6 98,-9-1 1,-2-2 46,-6-7 0,1 1 28,-1-1 1,1-2 6,-1 2 1,0-7-11,1-1 1,5 0 119,2 5 0,5-1 26,4 0 1,2 1-71,6 3 0,2 5 89,2 7 0,3 1-55,5 7 1,0-2-83,0 7 1,5 3 55,-1 0 0,1 4-7,-5 1 1,0 6 23,1 2 1,-1 8 79,0 5 0,-4 3 0,1 5 0,-7-2-53,2 6 0,-2 0-144,-2 4 1,-6 0 83,-2 0 1,-3-2-158,-1-2 1,0-3-138,-1-5 1,5-1-187,0 1 0,1-2-397,-1-2-597,2-3 796,6-6 622,0-5 0,33-35 0,8-13 0</inkml:trace>
  <inkml:trace contextRef="#ctx0" brushRef="#br0" timeOffset="57">12983 8122 7852,'0'-12'0,"4"-1"-71,0 1 95,0 0 1,0 4-53,1-1 307,-1 7-108,1-4 1,-4 12 50,4 2 1,-4 4-47,-1 5 0,-6 0-81,-2 4 0,1 6 17,-1-2 1,4 2-143,-4-2 1,1-1 192,-1 1 1,-2 0-47,6-1 1,-4 1-221,4 0 0,0-2 49,4-3 0,-4-1-63,0-2 0,0-8-14,4 4-149,5-4 0,3-2 95,9-3 1,-4-8 107,4-4 0,2-8 52,1-5 0,4-4 10,0-3 0,1-2-6,-1-3 1,1-7 11,0 3 1,-5-2 52,1 2 1,-6 1-50,1 3 1,-6 0 373,-2 9 132,-5 2-159,2 15 1,-6 4-100,-3 12 0,-2 0 72,-2 12 0,-2 3-156,6 5 1,-4 0 40,4-5 0,-4 1-270,4 0 1,0-1 79,4 1 0,0-1-270,0 1 1,0-6-27,0-2 0,1-4-194,3 0 0,4-3 74,9-1 1,-2-4-136,5-5 0,1-1 122,3-3 1,2-5 110,3-7 0,-3 1 308,3-5 0,1 3 0,-2-3 0,7-1 0,-9-10 0,1-6 0,5-3 0,0 0 0</inkml:trace>
  <inkml:trace contextRef="#ctx0" brushRef="#br0" timeOffset="58">13684 8147 7852,'-5'12'-166,"-3"0"1,1 1-207,-1-1 0,0 4 788,-5 1 1,5 1-45,0-2 1,4-1-340,-4 5 0,3-4 124,-3 0 1,6-6 180,-3-2 84,4-6-204,1 4 1,1-7-156,4-4 0,-3 1 102,6-8 0,1 1-190,3-9 0,2 0 102,2 0 1,-1-3-6,6 2 1,-5-6-12,5-2 1,-5 2-26,4 6 0,-3-1 127,3 6 1,-5-5-78,2 5 0,1 1-28,-2 7 0,-4 2 51,-4 6 1,-1 2 12,2 2 0,-4 4-89,-5 8 1,1 4-120,3 4 0,-2 1 54,2-1 0,-1 1-111,1 0 1,-3-5-55,3 1 1,3-6-241,1 1 1,2-2-177,-2-2 1,7-5 228,-3-3 1,5-3-202,-1-1 1,-1-1 173,6-3 1,-1-4 202,5-9 0,0 2 208,-1-5 0,1-1 0,-1-3 0,0-5 0,-4 0 0,3-5 0,-2 1 0,-3-2 0,-2-2 0,-2-4 0,-2 0 0,-1-4 0,-3 4 0,2 1 52,-6 7 1,4 4 98,-4 9 1,0 2 426,-4 6 36,0 5 0,0 7-231,0 8 1,-4 3 75,0 1 1,0 6-86,4 3 1,-4 2-153,0 2 1,0 0-124,4 4 1,-2-3 72,-2 3 0,3 2-25,-3 2 1,-3 3-89,-1 1 1,2-5-168,2 1 0,-1-1 25,1 1 1,-2 1-79,2-6 0,3-3 0,-4-4 0,4-10-322,1 1-28,0-8 332,0 1 1,4-10 106,0-3 1,5-5-13,-5-3 0,5-3 5,-1-6 0,-1-1 11,1-2 0,1 0 12,3-5 0,-4 6 57,0-2 0,-1 1 9,1 3 1,3-2 156,-2 6-241,-4 3 603,6 1-217,-10 10 0,5 8 13,-6 11 0,0 6-119,0 7 0,0-1-73,0 1 1,-4 0-74,0-1 0,-1 1-148,5-1 1,0-3-72,0 0 0,0-5 66,0 4 0,6-5-452,2 2 1,7-8 35,2 0 1,4-7-123,0 2 1,4-4 174,3-4 1,4 2 455,5-7 0,-4-3 0,-1-4 0,7-28 0,4-3 0</inkml:trace>
  <inkml:trace contextRef="#ctx0" brushRef="#br0" timeOffset="59">14989 7950 7852,'-12'0'0,"-1"4"-258,1 0 0,1 6 189,3-2 0,-3 3 314,3 1 0,1 0-66,-1 1 1,4-1 115,-5 0 0,5 1-166,-4-1 0,4 0-1,-4 0 1,5-3 142,-1-1 2,3-5-216,1 8-4,0-10 0,0 3-123,0-8 1,1 1 81,3-5 0,2 0-126,2-5 1,3-3 19,-3 0 1,3-5 55,1 5 1,2-5-17,2 5 0,-2-5 46,2 5 0,2-5 20,-2 5 0,1 0 57,-5 3 1,2 6 145,2 3 1,-2-1-115,2 1 1,-6 5-24,-2 7 0,0 3-105,5 2 1,-5 3-185,0 0 1,-1 6 11,1-1 0,2-3 81,-6-2 0,5 2-391,0-2 1,1-4 152,3-3 1,-1-2-199,0 1 0,5-3 554,-1-5 0,6 0 0,19-33 0,11-8 0</inkml:trace>
  <inkml:trace contextRef="#ctx0" brushRef="#br0" timeOffset="60">15543 7851 7852,'0'-12'169,"0"0"331,0 5-236,-6 1 0,-1 8 0,-5 2 1,1 4-73,3 9 1,-3-2-1,3 5 0,-3-1-182,-1 2 1,1 2 36,2-3 1,0 2-78,5-1 1,0 2 62,4-2 1,0-4-142,0 0 1,1-4 25,3 0 1,3-2 70,5-3 0,2 2-48,2-6 1,-1 0 28,6-4 1,-2-6 174,2-2 1,0-4-16,-4-5 1,-1-2 86,-3-5 1,-5-2-141,0-3 1,-5 2-33,1-6 1,-4 1 61,-4-1 1,-3-1 14,-5 6 0,-2 0-247,-3 8 1,2 2 43,-5 6 1,5 5-241,-2 3 1,4 2-444,1 2 199,-1 0 1,2 6 135,3 2 1,3 3-175,5 1 0,0 1 287,0-1 0,5 0 316,3 0 0,3 1 0,40-1 0,9 0 0</inkml:trace>
  <inkml:trace contextRef="#ctx0" brushRef="#br0" timeOffset="61">15813 7851 7852,'7'0'399,"-1"6"1,-6 2 141,0 8 1,0 2-309,0 3 0,0 2-13,0-3 1,-4 2-78,0-1 1,-1 2 41,5-2 0,0 1-1,0-2 1,0-2-81,0-6 1,2-1-178,2-3 1,3 2-121,5-6 0,2 0 113,2-4 1,3-1-52,6-3 1,0-5 33,-1-7 0,-1 1-12,-2-6 0,5 1 98,-6-5 0,5 1-7,-9-1 1,1 0-34,-5 1 1,5 1 33,-1 2 1,-4-1-39,-4 6 0,-5 3-234,1 5 487,-2 6-170,-2-4 1,-4 16 8,-1 2 1,-3 7-17,4-3 0,-4 6 12,4-1 1,-4-2-53,4 2 1,-1-2-84,5 1 0,0-2 3,0-6 30,6 6 1,1-2 57,5 1 1,4-5-24,1-8 1,1-2-9,-2 2 0,2-4 117,2-4 1,2-3 201,-5-6 1,-1 0-137,-4-4 0,1 2 99,-1-5 1,-5-1-209,-3-3 1,-3-1 57,-1 1 0,0-1-144,0 0 0,0 5 9,0-1 0,-4 6-111,0-1 1,-6 3 127,2 5-23,-3 3 0,-1 5-1084,0 0 0,4 0 1135,-1 0 0,1 38 0,-4 10 0</inkml:trace>
  <inkml:trace contextRef="#ctx0" brushRef="#br0" timeOffset="62">16638 8061 7852,'0'12'-486,"1"0"-789,3 0 1553,-2 1 1,5-1 505,-3 0 0,-3-3 257,3-1-704,-2-5 1,-1 6 204,3-5-171,-3 0-408,10-9 1,-4-6 43,6-5 0,-1-2 28,0 1 0,0 0 4,1-4 0,-1-2-153,0 2 0,1 2-56,-1-1 1,4 0-16,1 0 0,-1 2-25,-3 6 0,3 4 113,0-1 0,1 7 68,-5-2 0,-1 4-39,-3 4 0,2 3 117,-6 5 0,4 0-65,-4 1 0,4 3 24,-4 0 1,5 1 14,-5-5 1,5-4 0,0 0 0,3-5 37,4 1 0,-2-2 6,2-2 0,3-2-60,2-2 0,-2-4 6,2-8 0,-5 1 14,5-6 1,-6 5 6,1-5 1,-2 1-2,-2-5 1,-1 0-35,-3 1 0,2 3-7,-6 1 1,0 5 40,-4-2 17,0 4-33,-6 0 0,4 8-2,-6 5 1,5 3-199,-1 9 1,-2-3-16,2 8 1,0 2 93,4 1 1,0 0 93,0 0 0,1-1-47,3 2 0,-1 1 201,5-6 0,1 5-121,3-5 1,-1 5 142,-3-5 0,3 0 133,-3-3 1,-2-1 88,-2 0 0,-3 1-98,-1-1 1,-1-5 108,-3-3 1,-5 1-247,-7-1 1,-4 2-297,-9-2 0,3-3-94,-3 3 0,-1-2 171,1-2 1,1 4-986,3 0 1,5 0 1050,-1-4 0,17-16 0,0-5 0</inkml:trace>
  <inkml:trace contextRef="#ctx0" brushRef="#br0" timeOffset="63">20502 7433 7844,'0'-12'0,"-5"-1"26,-2-4 1,-4 7 183,3-2 0,1 8 156,3-1 1,-2 10-158,-2 3 0,1 7-1,3 1 1,3 10-156,-3-1 0,-2 6-4,2-2 0,0 5-72,4-1 1,0 1 110,0-1 0,0 3-167,0-4 0,0-2-71,0-1 1,1-3 37,3-1 1,2-6 42,2-3-41,3-7 1,-8-4 68,5-5 9,-5 0 0,4-5 96,-3-4 1,-3-3-73,3-4 0,-2-2 79,-2-3 1,4-3-58,0-1 1,0-1 7,-4-7 0,0 0 15,0-3 1,4-1 2,0 0 0,4-2-39,-4-2 1,6-2 16,-2-7 1,4 7-37,5 2 0,-3 4 30,2 4 1,3 4-11,2 9 1,-4 3-52,0 9 0,1 3-131,-2 5 1,4 1 115,-3 3 0,-1 3-130,-3 5 1,3 1 133,0-1 0,-3 4-29,-5 1 0,-1 0-624,1 0 0,-3-2 269,-5 5 1,0 0 443,0 0 0,0 3 0,-43 24 0,15-18 0,1 1 0</inkml:trace>
  <inkml:trace contextRef="#ctx0" brushRef="#br0" timeOffset="64">20625 7544 7860,'-16'0'0,"-1"0"0,-3 0 226,3 0 0,1 0 114,4 0 300,5 0-344,1 0-276,6 0 1,7 1 68,6 3 0,0-2-140,8 2 1,-1-3-8,5-1 1,0 0-177,-1 0 1,2 0-361,3 0 1,-3 0 264,3 0 0,-2 0-68,2 0 0,-3 0 397,2 0 0,4-5 0,-1-2 0</inkml:trace>
  <inkml:trace contextRef="#ctx0" brushRef="#br0" timeOffset="65">21154 7581 8759,'0'12'945,"0"2"-574,0 2 0,0 2-176,0 2 0,0 5-62,0 0 0,0-1-119,0 5 1,-4-3-38,0-2 1,0 0-206,4-4 0,-1 2-421,-3-6 0,2 1 306,-2-5 1,3 1-413,1-1 0,1-4 273,3 0 1,-1-5 481,5 1 0,11-30 0,7-8 0</inkml:trace>
  <inkml:trace contextRef="#ctx0" brushRef="#br0" timeOffset="66">21474 7778 7860,'2'-7'291,"2"3"155,-3-3 1,6 5-80,-3-2 0,-3 8-112,4 5 1,-4 3-154,-1 4 0,0-2 16,0 2 1,0 4-155,0 0 0,-6-1-26,-2 2 1,0-5-272,-4 5 1,2-2-112,-6 1 1,-2 2-930,2-5 1373,-6-1 0,-8-15 0,-9-2 0</inkml:trace>
  <inkml:trace contextRef="#ctx0" brushRef="#br0" timeOffset="67">22422 7298 7860,'-6'-13'0,"1"1"0,-3 0 0,-2 3 236,6 1 121,-5 6 1,7-3-214,-2 10 1,3 3 15,1 8 0,0-1 79,0 6 1,0 3-71,0 5 1,0 4-11,0-4 1,0 3-60,0-3 1,0 5-114,0-1 0,0 3 40,0 1 0,0-5-143,0 1 1,4-5 35,0 0 1,1 1-157,-1-4 1,-2-4-2,2-8 0,-3-5-10,-1 0-217,0-5 326,0 2 1,0-14 72,0-4 1,0-6 20,0 3 1,2-6 37,2 2 1,-3-4-34,3 0 1,2-5 49,-2 0 1,5-5-38,0 1 0,2-6 60,1-2 1,1-2-73,4 2 1,-2 3 137,5-3 1,0 0-59,0 4 1,2 0 109,-6 12 1,1 4-109,-5 8 1,0 2 73,1 3-103,-1 3 1,0 10-112,1 3 1,-2 3-220,-3 2 1,3-1 120,-3 0 1,-1 5-276,1-1 1,-5 4 135,1-3 0,-3 1 333,-1-2 0,-33 25 0,-8 11 0</inkml:trace>
  <inkml:trace contextRef="#ctx0" brushRef="#br0" timeOffset="68">22459 7556 7864,'-8'-4'-154,"-1"0"1,3-2 50,-3 2 506,-2 3-251,10-5-132,1 6 1,11 0-7,5 0 0,2 0-9,-1 0 0,-2 0-301,5 0 0,1 2 108,3 2 1,-3-1 187,-1 5 0,28 16 0,11 9 0</inkml:trace>
  <inkml:trace contextRef="#ctx0" brushRef="#br0" timeOffset="69">22890 7679 7864,'12'-5'0,"2"2"-225,2-5 0,-2 5 66,2-1 1,-1 2 544,1 2 1,-2 5-138,3-1 0,-4 5-205,0-1 1,-7 7 43,-2 2 1,-2-1-137,-2-3 0,-6 3 74,-2 0 0,-4 2-103,-5-1 1,-2-4 94,-5 4 1,0 0-24,4 0 0,-3-2 72,2-7 0,3 3 106,2-3 0,2-1 241,2 1-99,0-5-149,5 3-59,1-6-165,6 0 0,6 0 58,2 0 0,7 0-164,2 0 0,4-2-81,0-2 1,-2 3-292,2-3 1,0 2-180,8 2 0,-3-4 715,3 0 0,13-6 0,3 4 0</inkml:trace>
  <inkml:trace contextRef="#ctx0" brushRef="#br0" timeOffset="70">23493 7802 7864,'-7'0'960,"1"0"-573,6 6 0,-1 2-143,-3 8 1,1-2-62,-5 2 0,4 3-1,-4 2 1,3-2-195,-3 2 0,-1-1 65,-8 5 0,4-5-398,-4 1 0,-1-5 173,2 5 0,-5-6 172,5 1 0,-17-19 0,0-5 0</inkml:trace>
  <inkml:trace contextRef="#ctx0" brushRef="#br0" timeOffset="71">24280 7261 7864,'-7'0'-565,"0"0"596,3 0 1,3 1-24,-3 3 1,-2 4 533,2 9 1,-4 2-253,4 5 0,-4 2-183,4 3 0,-4-1-16,3 4 1,-3 0-99,4 1 1,-1 1-14,1-5 1,2-1 125,-2-3 1,3-5-376,1 1 184,0-6 0,1 1-457,3-7 231,-2 1 200,8-8 0,-8 2-63,2-8 0,-3 1-7,-1-5 1,0 0 127,0-5 0,2-3 183,2 0 1,-3-6-21,3 1 1,-2-2-56,-2-2 0,1-1-10,3-2 0,-3 0-10,4-5 1,1 1-9,3-5 1,2-2 30,1-2 0,0 2 9,0-6 0,5 9-29,-1-1 1,5 10-11,-5 2 1,5 6-46,-5 7 0,1 5-65,-5 3-85,0 2 1,0 7 15,1-1 0,-5 5-155,0-1 1,-5 7 51,1 2 1,-1-1-324,1-3 577,-3 4 0,-17 30 0,-12 12 0</inkml:trace>
  <inkml:trace contextRef="#ctx0" brushRef="#br0" timeOffset="72">24305 7470 7864,'-13'0'-64,"1"0"-87,5-6 257,-4 5 399,10-4-473,-4 5 1,10 0-3,3 0 1,3 4-131,1 0 0,5 0 116,-1-4 0,5 0-452,-5 0 0,6 4 48,-1 0 388,-4 0 0,34-4 0,2 0 0</inkml:trace>
  <inkml:trace contextRef="#ctx0" brushRef="#br0" timeOffset="73">24822 7531 7864,'6'-5'0,"5"2"62,-2-5 0,-3 5 151,3-1 0,-1 3 49,4 1 1,-4 1 273,1 3 0,-7 3-313,2 5-629,-2 1 203,-2 4 1,0-3 130,0 3 0,-6-4-35,-2 0 0,-1 0 49,0 4 1,-2-8-4,3 3 0,1-2-9,-1 2 1,1 1 56,-1-1 1,3-4-26,5 0 0,0-4 23,0 5 3,0-1 1,1 3 10,3-3 1,3 3 0,5-4-11,1 5 1,-1-4 0,0 1 0,0-3 17,1 3 0,-5 2-10,0-3 0,-5-1 376,1 1 0,-3-4-137,-1 4 1,-5-4 13,-3 4 1,-9-5-169,-3 1 0,1-2 7,-2-2 0,1 0-37,-5 0 0,4 0-12,1 0 1,5 0-995,-1 0 483,2 0-1057,2-6 1528,5 5 0,12-10 0,9 4 0</inkml:trace>
  <inkml:trace contextRef="#ctx0" brushRef="#br0" timeOffset="74">20613 9020 7877,'-12'0'-132,"-1"0"0,2-1-698,3-3 307,-3 3 188,10-5 503,-5 6 0,8 0-135,2 0 0,3 0 467,5 0 0,6 0-176,2 0 1,5-5-20,4-4 0,-2-1-181,6-3 0,0 1 25,3 0 1,-4-1-131,-3 1 0,-1 0 67,-3-1 0,2 0-191,-6-4 1,-7 4 88,-2-4 0,-8 2-75,0-1 0,-4 2 6,-4-2 1,-4 2 44,-9 2 1,2 1 48,-5 3 0,-2-2 14,-7 6 0,3 0-6,-3 4 0,-1 4 9,2 0 0,-5 6 116,4-2 0,-4 7-72,5 1 0,-2 5 93,1-5 0,3 6-99,-3-1 0,9-2-1,3 1 0,4-1-18,0 2 1,6 1-10,3-6 0,3 5-44,1-5 0,5 0 57,4-3 0,2 2-181,1-3 1,4 3 78,1-7 1,5 2-199,-2-2 1,2 2-77,-2-6 0,4 0-73,-4-4 1,3 0-65,2 0 1,0 0 150,-1 0 0,1 0 313,-1 0 0,2 0 0,3 0 0,-3-6 0,26-17 0,0-10 0</inkml:trace>
  <inkml:trace contextRef="#ctx0" brushRef="#br0" timeOffset="75">21191 8959 7877,'4'-8'0,"0"0"445,1 5 750,0-3-868,-4 6 1,5 2-126,-6 2 1,0 3-86,0 5 1,0 0 105,0 1 1,0 3-272,0 0 1,0 2 94,0-1 0,0-4-248,0 4 1,-4 0-52,0 0 1,0-1-223,4-3 1,0 3-311,0 0 232,0 1 1,0-5 195,0 0 0,4 1-159,0-1 515,5-5 0,15-13 0,8-7 0</inkml:trace>
  <inkml:trace contextRef="#ctx0" brushRef="#br0" timeOffset="76">21548 9131 7038,'0'13'1266,"0"3"-1124,0 0 0,0 1-114,0-5 0,-1 0-270,-3 1 0,1 0 21,-5 4 1,4-4-69,-5 4 289,1 2 0,-31 11 0,-8 8 0</inkml:trace>
  <inkml:trace contextRef="#ctx0" brushRef="#br0" timeOffset="77">22483 8811 7877,'-12'6'-558,"5"-4"795,3 7 629,3-1-534,1 4-213,0 0 0,1-1-14,3-2 0,3-4-47,5-5 1,1 0-6,-1 0 0,6 0-11,2 0 0,-1-5-163,2-4 0,-5 3 42,5-3 0,-5 1 69,5-4 0,-6-5-66,1 1 0,-2-2 74,-2 2 0,1 1-30,-1-6 0,-5 6 77,-3-1 1,-3-2 7,-1 2 0,0-1 17,0 5 0,-5 4 12,-4 0 0,-3 5-40,-4-1 1,1 2 7,-6 2 0,1 6 39,-5 2 1,2 3 7,2 1 1,-5 5-34,6-1 1,-6 6-11,5-2 1,4 4-64,0 0 0,1 1 12,3 0 0,0-5-7,9 1 1,0-2 5,4 1 0,0 2-94,0-5 1,5-1 8,3-4 1,3-1-144,2-3 0,0 2 11,4-6 1,-2 4 75,5-4 1,-3 0-174,3-4 0,-1 5-78,2-1 0,2 0-46,-3-4 0,0 0-89,0 0 525,1 0 0,36-17 0,9-3 0</inkml:trace>
  <inkml:trace contextRef="#ctx0" brushRef="#br0" timeOffset="78">23123 8860 7877,'9'-4'0,"-1"0"0,-4 0 0,4 4 0,0 0 75,5 6 1,-2 0 175,-3 7 1,-3-1-191,-5 0 0,-1 1 35,-3-1 1,-4 0-17,-9 1 1,3-1-35,-2 0 1,2 3-3,2-2 0,0 4-13,-1-8 1,1 4 7,0-5 0,4 2-163,-1-2 129,7 3 1,-4-8-44,6 5 1,2-5 55,2 1 0,3-3-182,5-1 0,0 0-126,0 0 1,5 0-125,-1 0 0,6 0 23,-1 0 1,1-1 390,-2-3 0,31-19 0,2-10 0</inkml:trace>
  <inkml:trace contextRef="#ctx0" brushRef="#br0" timeOffset="79">23603 8984 7877,'-7'5'1488,"2"2"-1246,5 5 0,0 0-48,0 1 1,-1 3 4,-3 1 1,2 0-53,-2 0 1,-1-2-89,0 5 0,-4 1-363,1 3 0,-7-3 196,-2-1 0,-5 1-751,2 4 1,1-5 189,-2 1 1,2-8 668,-1 0 0,7-39 0,8-15 0</inkml:trace>
  <inkml:trace contextRef="#ctx0" brushRef="#br0" timeOffset="80">24391 8750 7877,'-12'0'834,"5"0"-650,1 0-185,6 0 0,6-2 60,2-2 1,4 2-72,5-7 1,3 5 32,9-4 1,-3 0-83,3-5 0,1 1 100,-2 0 1,1 0-160,-4-1 1,-2 1 98,-3 0 1,-2-1 54,-5 1 1,-3-4-64,-1-1 1,-4 1 36,-5 4 1,-1 1 137,-3 2 1,-7 0-120,-6 5 0,-5 0 139,2 4 0,-3 0-53,-2 0 0,-4 6 21,1 7 0,-1-1 8,4 4 0,-3 4 17,-1 0 0,4 3-114,5 2 0,6 0-138,2-1 1,1 1-118,7-1 1,0 1-28,4 0 0,1-5-37,3 1 0,7-6 132,5 1 1,6-2-88,-1-2 1,2-4 18,2 0 0,3-5-163,1 1 1,1-1 72,-1 1 1,-3-2-292,3 2 591,2-3 0,6-6 0,7-2 0</inkml:trace>
  <inkml:trace contextRef="#ctx0" brushRef="#br0" timeOffset="81">25068 8713 7877,'7'-6'0,"2"4"-125,-5-7 0,2 7 130,-2-2 374,3 2 1,5 2-72,0 0 0,-4 2-146,1 2 1,-5-2-96,4 7 0,-5-1-159,1 4 0,-3 0 118,-1 1 1,-1-2-69,-3-3 0,1 3 16,-5-3 1,1 3 72,-1 1 0,-3-4-71,3 1 1,1-3 48,-1 3-5,5 2-21,-3-5-181,6 7 126,0-1 0,0-4 34,0 0 0,4-3-21,1 3 1,4-4 24,-1 4 0,-1-1 48,1 1 1,-1 3-4,1-3 1,2 3 45,-6 2-19,6-1 0,-9 0 281,3 0-240,-3 1 1,-2-1 145,-3 0 1,-4-5-78,-9-3 1,2-2-67,-5-2 1,-1 0-30,-3 0 1,-1 0-23,1 0 0,3 0-7,0 0 1,2 0-110,-1 0 0,2 0-224,6 0 0,4-4-525,-1-1-673,7 1 1491,-4 4 0,28-5 0,5-2 0</inkml:trace>
  <inkml:trace contextRef="#ctx0" brushRef="#br0" timeOffset="82">21487 9833 7882,'0'-9'0,"0"1"0,0 0 0,0-4-375,0-1 151,0 1 1115,0 5-235,0 2-460,0 5 1,0 5-22,0 3 0,-2 3 90,-2 2 1,1 5-144,-5 2 1,4 3 78,-4 2 1,5-1-240,-1 1 0,3 0 60,1-1 0,0 1-133,0 0 0,0-2-8,0-3 1,1 2-15,3-5 0,3-1 100,5-4 0,1 1-7,-1-1 0,0-5-46,1-3 1,3-3-99,0-1 0,5-1 82,-5-3 1,5-3 19,-5-5 0,5-1-9,-5 1 0,2-4 30,-2-1 1,-2-3-5,2 3 1,-2-5-10,-2 2 1,-1-7-5,-2-2 0,1 0 55,-1 4 0,-3 2 4,3 3 0,-5-4-89,4 4 244,-5 2 0,2 5 670,-5 4-399,0 7-214,0-4-61,0 17 1,0-3 19,0 9 0,0 0-102,0 0 1,0 3 42,0-3 1,0 3-151,0-3 1,0 3 66,0-3 0,0 3 30,0-3 0,0 3-218,0-4 1,0 2-308,0-1 0,2-4 256,2 4 0,-2-5 117,7-4 0,-5 3-242,4-3 0,0-1-14,4 1 0,1-5 368,-1 1 0,33-19 0,8-5 0</inkml:trace>
  <inkml:trace contextRef="#ctx0" brushRef="#br0" timeOffset="83">22151 10017 7882,'0'-12'185,"-1"5"335,-3 3-40,2-3 0,-3 6-323,5-5 1,0 8-141,0 2 0,0 3-121,0 5 1,0 0 87,0 1 1,0-1-151,0 0 1,0 0-97,0 1 0,0-1-124,0 0 1,0 1 107,0-1 1,0 0-332,0 1 185,0-1 1,1-1 423,3-3 0,9-19 0,6-9 0</inkml:trace>
  <inkml:trace contextRef="#ctx0" brushRef="#br0" timeOffset="84">22151 10005 7882,'0'-12'-164,"0"-1"316,0 1 217,0 0 1,2 5-55,2 3 0,-2 2-271,7 2 1,-1 2 19,4 2 1,0-1 34,1 5 0,-1 0 26,0 4 0,1 1-81,-1-1 0,-1 4 0,-3 1 0,2 1 67,-6-2 0,0-2-87,-4 2 0,0-2 25,0-2 1,0 4-126,0 1 0,-7-1 3,-5-3 0,-2-1 73,-6 0 0,3-4-174,-3 1 0,-1-3 48,-4 3 1,5 0-203,-1-5 0,5 0 5,-4-4 1,4 0-323,0 0-82,2 0 727,8 0 0,49-38 0,-12 14 0,0 0 0</inkml:trace>
  <inkml:trace contextRef="#ctx0" brushRef="#br0" timeOffset="85">22779 10054 7882,'8'0'0,"0"0"0,-4 6 126,4 2 0,-5 3 188,1 1 0,-2 0-119,-2 1 0,0 0-164,0 4 1,-2-2-29,-2 5 0,-3-3-63,-5 3 1,-4-5-146,-1 2 0,-5 0 87,2 0 0,1-1-356,-2-3 1,6-1-109,-1 0 1,2-4 581,2 1 0,5-7 0,18-29 0,9-14 0</inkml:trace>
  <inkml:trace contextRef="#ctx0" brushRef="#br0" timeOffset="86">23222 9919 7882,'8'-11'-59,"0"3"0,-4 2-292,5 6 889,-7 0 0,4 2-157,-6 2 0,1 4-201,3 8 0,-2-1 8,2 6 1,-3-2-137,-1 1 0,0 4 58,0-4 1,0 2-9,0-1 0,0 2-9,0-3 1,0 0-138,0 0 1,0-5 32,0 1 0,0-6 53,0-2 0,0-4-85,0 5 56,6-7 1,0 2 4,7-8 0,-5-3-28,0-5 0,0-4 39,5-1 1,-1-5-24,0 2 1,0-3-75,1-2 1,0-4-25,4 1 1,-8-5 95,4 4 1,-4-4-183,4 5 1,-2 3-18,-3 4 1,1 6-76,-5-1 0,5 6-317,-5 2 117,0 6 1,-4-3 57,0 10 1,4-3 54,0 6 1,2 1 356,-2 3 0,-3 0 0,3 1 0,3 15 0,0 5 0</inkml:trace>
  <inkml:trace contextRef="#ctx0" brushRef="#br0" timeOffset="87">23776 10153 7882,'-7'0'0,"-4"0"0,8 4 0,-5 0 0,5 5 462,-1 0 1,1 2-131,-1 1 0,3 2-188,-3 2 0,2-1-78,2 5 1,0-3-150,0 3 0,-4-3 104,0 3 1,0-5-97,4 2 0,0-4-221,0 0-761,0-1-330,0 0 739,0 1 648,0-7 0,-11-16 0,-3-11 0</inkml:trace>
  <inkml:trace contextRef="#ctx0" brushRef="#br0" timeOffset="88">23665 10226 7882,'7'-12'-348,"4"0"0,-5 1 478,7 3 1,-1-2 340,0 6 1,1 0-340,-1 4 1,6 0 2,2 0 0,2 1 81,-1 3 0,2-1-74,-3 5 1,0 1 113,0 3 0,-5 0-65,2 0 0,-5 1 27,-4-1 0,2 2-38,-6 2 0,0-2 7,-4 2 1,-6 2-85,-2-2 1,-4 2-157,-5-1 0,-2-4 148,-5 4 1,-5 0 9,0 0 0,-1-1-691,1-3 1,3-2 69,-2-3 0,2 3-141,1-3 1,1-3 171,-1-1 485,6 3 0,-4-22 0,3 0 0</inkml:trace>
  <inkml:trace contextRef="#ctx0" brushRef="#br0" timeOffset="89">4000 11543 7959,'-2'-8'10,"-2"0"-279,3 0 1,-5-5 225,6 1 0,0 4 351,0 0 1,0 3 80,0-3 25,0 0 41,0-4 22,0-1 16,0 1-114,0 5-273,0-4 39,0 10 0,0-3-122,0 8 1,0 3 56,0 5 1,-4 6-22,0 2 1,0 5-8,4 4 1,-1 2-103,-4 6 1,4 0 6,-3 0 1,1 0 107,-1 0 1,3 4-191,-3 0 0,2-4 40,2-4 1,0-6-109,0 2 0,0-5-144,0-3 173,0-3-158,0-12-133,0 0 422,0-6 1,0-2 14,0-2 0,0-2 97,0-7 1,0-3-67,0-1 0,-1-4 86,-3 0 0,2-4-94,-2-3 0,2 0 189,-2-4 1,2-1-99,-2-4 1,3-1-66,1-3 0,0 1-11,0-5 0,5 1 9,3-1 0,3 0-65,2 8 0,-1-1 66,0 9 1,1 6-82,-1 6 1,4 3 3,1 2 1,-1 5-136,-4 3 1,1 3 114,-1 1 0,0 5-116,1 4 0,-5 1-270,0 3 0,0-4 133,4 4 0,-3-4-243,-1 8 0,-4 0 563,4 0 0,-8 15 0,-3 7 0,3 1 0,-1 1 0</inkml:trace>
  <inkml:trace contextRef="#ctx0" brushRef="#br0" timeOffset="90">4086 11716 8042,'-13'0'0,"1"0"0,4 0 584,0 0-144,5 0 316,-8 0-349,10 0-389,-5 0 1,7 0 94,4 0 0,1 0-90,7 0 1,-1 0-11,0 0 1,6 0-238,3 0 0,2 0-477,1 0 0,1-5 321,0 1 1,3-4-331,1 4 0,0-1 710,-5 0 0,45-7 0,-30 3 0,1-1 0</inkml:trace>
  <inkml:trace contextRef="#ctx0" brushRef="#br0" timeOffset="91">4578 11642 8042,'0'-7'1050,"0"1"-260,0 6-215,0 0 0,0 6-397,0 2 0,0 7 62,0 1 1,0 6-243,0-1 0,0-2 90,0 2 0,1-1-392,3 5 0,-2-2 197,2-3 0,-3 2-259,-1-5 0,2 3-102,2-3 0,-2-1-296,7-4 1,-5-1-308,4-3 103,0 3 968,4-9 0,17-24 0,4-12 0</inkml:trace>
  <inkml:trace contextRef="#ctx0" brushRef="#br0" timeOffset="92">5144 11322 8042,'0'-13'0,"0"1"0,0 0 0,0 5 955,0 1-584,0 6 0,0 2-203,0 2 1,0 4-21,0 9 1,0-2-97,0 5 0,-4 1 51,0 3 1,-4 1-144,3-1 1,-3 5 187,4 0 1,-4 1-42,4-1 1,-4-3-260,4 2 0,-1-2 25,5-1 1,0-5-30,0 1 1,2-6 137,2 1 1,3-6 53,5-2 0,0-5 35,1 1 0,-1-3 26,0-1 0,5 0-120,-1 0 0,1 0 72,-5 0 0,4 0-146,1 0 0,-1 0-12,-4 0 1,1 0-242,-1 0 1,0 0 12,1 0 0,-1-1-237,0-3 1,1 3 113,-1-4 0,4 4 460,1 1 0,-6-5 0,-6-2 0</inkml:trace>
  <inkml:trace contextRef="#ctx0" brushRef="#br0" timeOffset="93">3815 12331 8042,'-14'0'0,"-2"0"-219,2 0-424,-4 0 713,6 0 0,7 0 414,5 0 0,5 0-215,7 0 0,6 0 19,3 0 0,7 0-200,5 0 0,8-6 10,4-2 1,9 1 57,3-1 0,9 0-331,-32 2 1,1 0 0,6-1 0,2 1 204,1 0 0,2 0 0,4 0 0,1 0-292,3 0 1,-1-1-1,-1 1 1,0 0 280,-1 0 1,0 0-1,-3 1 1,-1 2-10,-2-2 0,0 1 0,-2 1 0,-1 0-97,-3-2 0,0 1 0,-3 1 0,-1-1 65,22 0 0,-3 3 24,-9-3 0,1 1-75,-5-1 0,-5 3 372,-7-3 0,-5 2-691,-3 2 1104,2 0-1130,-15 6 1,3-4 278,-11 7 1,-1-5-353,-3 4 1,-3 0-108,-6 4 598,-4 1 0,-24 10 0,-11 3 0</inkml:trace>
  <inkml:trace contextRef="#ctx0" brushRef="#br0" timeOffset="94">4603 12774 8042,'-5'-19'98,"1"2"0,-4 4 180,4 0 0,-1 2-73,0 3 1,4-3-1,-3 3 1,3 1 211,1-1 64,0 5-280,0-2-21,0 5 0,0 1-126,0 3 1,0 3 88,0 5 1,0 6-37,0 3 1,0-2 42,0 1 1,-5 2-30,1 7 1,-4-3-234,4 3 0,-5 1 13,0-2 0,2 7 1,-1-3 0,6 3 49,-3-3 1,4-2-132,1-5 0,0-2 126,0-2 1,6 1 4,2-6 0,7-4-33,1-3 1,6-7-3,-1 2 0,2-2-187,1-2 0,1-4-63,0 0 0,1-6-60,2 2 1,-2-3 7,3-1 0,-7-2-95,-2-2 1,0 2-109,0-3 589,3-2 0,-14-33 0,1-13 0</inkml:trace>
  <inkml:trace contextRef="#ctx0" brushRef="#br0" timeOffset="95">4639 12774 8042,'-12'-12'-191,"0"-1"0,1 1 510,3 0 389,2-1-597,6 1 1,2 4-3,2 0 1,3 5-194,5-1 1,1-2 66,4 2 1,-3 0-165,2 4 0,2-4 90,-2 0 0,1 0-317,-5 4 0,4 0 96,1 0 1,-5 0-11,-4 0 1,-1 1 321,1 3 0,-13 14 0,-9 8 0</inkml:trace>
  <inkml:trace contextRef="#ctx0" brushRef="#br0" timeOffset="96">4541 12946 8042,'-12'0'-516,"-1"6"1230,1-5-79,5 10-337,2-10 0,5 5-185,5-6 0,6 0-168,6 0 1,0 0-290,0 0 0,2-2-94,6-2 0,-1 2 214,1-7 0,3 1-302,1-4 1,4 4 525,-4-1 0,12-6 0,7-5 0,1-3 0,1-1 0</inkml:trace>
  <inkml:trace contextRef="#ctx0" brushRef="#br0" timeOffset="97">5353 12675 8042,'0'-12'215,"0"0"551,0-1 45,0 1-516,0 5 1,0 3-19,0 8 1,0 5-79,0 7 0,-1-1-83,-3 5 0,-3 1 23,-5 4 1,3-1-160,1 1 0,0 4 52,-4-1 1,-1 1-217,1-4 0,0-1-91,-1 1 1,1-1 156,0 1 0,0-2-76,-1-2 0,5-3-183,0-6-99,5 0 201,-2-5 181,5-2 1,0-10-18,0-3 1,1-9-16,3-3 1,3-3 51,5-2 1,1-1 141,-1-3 0,2-1-39,2-3 0,-2-2-53,2 2 0,-1 2 50,1-2 1,-1 1-66,6 0 0,-6-1-17,1 8 1,-2 3 159,-2 10 1,1 1 600,-1 3-526,0 2 1,-1 16 44,-3 2 0,2 5-18,-6-1 1,2 3-84,-2 6 0,-2-1-6,7 1 1,-5 0-46,4-1 0,-5 1-148,1-1 1,1 0-2,-1-4 0,2 6-202,-2-5 1,-3 5 61,3-6 1,2-1-65,-2 2 1,1-6-342,0 1 1,-4-2 186,3-2 1,2-4 434,-2 1 0,-6-12 0,-5 2 0</inkml:trace>
  <inkml:trace contextRef="#ctx0" brushRef="#br0" timeOffset="98">5292 12934 8042,'-9'-2'0,"1"-2"0,1 2 0,-1-7 0,1 7 144,3-2 336,3 2-464,-5 2 0,12 0-157,2 0 0,3 0 107,1 0 0,6 0-168,3 0 1,3-4 2,5 0 1,2-4-52,6 4 250,0-6 0,6-3 0,6-3 0,4-3 0,-1-1 0</inkml:trace>
  <inkml:trace contextRef="#ctx0" brushRef="#br0" timeOffset="99">6830 11839 8042,'-8'0'5,"0"0"1,-1 0 339,-3 0 197,0 0 204,5 0-574,1 0 0,8 0 0,2 0 0,3 0-146,5 0 0,2 0 63,2 0 1,3-2-212,6-2 0,-1 3-112,1-3 1,0 2-140,-1 2 0,1-4 113,0 0 1,-5 0-58,1 4 1,-2 0-79,1 0 1,2 0-523,-6 0 917,1 0 0,-32 11 0,-7 3 0</inkml:trace>
  <inkml:trace contextRef="#ctx0" brushRef="#br0" timeOffset="100">6904 12035 8042,'-13'0'-400,"1"5"360,0-1 330,5 0 1,0 0 10,3 0-182,3 6 1,-3-8-3,8 6 0,-2-5 0,7 1 0,0 2-57,8-2 0,0 0-119,4-4 0,6 0-545,-2 0 0,8-1 314,0-3 0,3-2 290,5-2 0,-2-5 0,4-1 0,6 0 0,0 0 0</inkml:trace>
  <inkml:trace contextRef="#ctx0" brushRef="#br0" timeOffset="101">8319 11654 8042,'-12'-12'-5,"-1"-1"0,7 5 568,1 0-434,-1 5 14,4-2 1,-3 6-3,5 3 1,0 3 15,0 5 0,4 1 2,0-1 1,0 4-24,-4 1 1,4 3-1,0-3 1,2 5-268,-2-2 0,-1 2 67,5-2 0,-4 6 18,4-5 1,0 5 12,5-6 1,-1 0-180,0 0 1,1-5 62,-1 2 1,4-4 46,1 0 0,5-7 7,-2-2 0,3-2 5,2-2 1,4-6 89,-1-2 0,0-4-51,-8-5 1,6-2 60,-5-5 1,3-1 24,-7 0 0,-1 1 6,-4-1 0,1 1-12,-1-1 0,-4 0 102,0 1 1,-5 3-24,1 1 0,-2 5 138,-2-2 1,0 8 122,0 1 0,-2 5 162,-2-1-132,3 2-299,-10 2 1,8 6-169,-5 2 1,4 3 155,-4 1 0,5 2-163,-1 2 0,-2-1 86,2 6 0,0-5-148,4 5 1,-1-5-135,-3 5 0,2-1 100,-2 5 1,3-2-93,1-2 1,1 2 70,3-3 1,-2 2-311,2-1 1,3 2 19,1-2 1,3-4-68,1 0 1,2-4 548,2 0 0,-1-2 0,6-3 0,32-8 0,13-7 0</inkml:trace>
  <inkml:trace contextRef="#ctx0" brushRef="#br0" timeOffset="102">9107 12023 8042,'-5'-8'-129,"1"0"1,-1 5 42,1-1 1408,2 3-648,-3 1-567,5 0 0,-4 1-63,0 3 1,0 3 101,4 5 1,0 0-235,0 1 1,0 3-74,0 1 1,0-1-99,0-4 1,1 5-64,3-1 1,-2 1-564,2-5 542,2 0 1,-3 0-148,5 1 0,-4-2 490,5-3 0,-7 3 0,9-21 0,-4 2 0</inkml:trace>
  <inkml:trace contextRef="#ctx0" brushRef="#br0" timeOffset="103">9045 12072 8042,'0'-12'-339,"0"0"0,0-1 470,0 1 1,0 4 385,0 0 1,0 4-165,0-5-259,6 7 0,0-5-61,7 3 0,-1 2 68,0-2 0,1 3-88,-1 1 0,0 1 27,1 3 1,0-1 28,4 5 1,-4-4 26,4 5 1,-5-1-5,-4 4 1,3 0 13,-3 1 0,-2-1 8,-2 0 1,-3 1-65,-1-1 0,-1 0 4,-3 1 0,-3 3-107,-5 0 0,-6 1 132,-3-5 0,-2 0-196,-1 1 0,-1-1-142,0 0 0,1-3-173,-1-1 0,5 0 132,-1 4 0,2-4-24,-2 1 0,0-5 324,4 4 0,12-5 0,6 2 0</inkml:trace>
  <inkml:trace contextRef="#ctx0" brushRef="#br0" timeOffset="104">3310 14324 8022,'-5'-12'-81,"4"0"1,-9 0 357,6-1 456,0 6-372,4 2-78,0 5-168,0 0 0,0 5-16,0 4 1,0 6 60,0 1 1,0 6-8,0-2 0,0 5-134,0 4 0,0-2 65,0 6 1,0-2-96,0 2 1,0 3 4,0-3 1,0 1-131,0-1 0,0-3 126,0-6 1,4 4-175,0-4 1,0-2 92,-4-10-175,6 1 90,-5-1 143,4-5 0,-5-3 84,0-8 1,0 1-84,0-5 0,0-2 146,0-6 1,0 1-100,0-6 1,0-3 5,0-5 1,-4-4-7,0 4 0,0-5-5,4 1 1,0-6-10,0-2 1,0-2 4,0 2 0,0 2 60,0-6 0,0 5-62,0-1 0,6 8 103,2 4 0,3 5-103,1 3 0,0 4-4,1 4 1,3 5-33,0 0 0,1 5-139,-5-1 0,0 4-42,1 4 1,-1-1 91,0 5 0,1 0-359,-1 5 1,-1 0-12,-3 4 1,2-2 490,-6 5 0,-6 28 0,-4 11 0</inkml:trace>
  <inkml:trace contextRef="#ctx0" brushRef="#br0" timeOffset="105">3384 14583 8022,'-1'-7'14,"-3"3"179,2 3 0,-3-1 835,5-2-836,0 3 0,1-5-283,3 6 0,5-1-1,7-3 0,-1 2 138,6-2 0,0-1-648,8 1 1,-3 0 80,3 4 0,-3 0 521,-2 0 0,23 5 0,5 2 0</inkml:trace>
  <inkml:trace contextRef="#ctx0" brushRef="#br0" timeOffset="106">3741 14755 8022,'0'-12'0,"1"1"-745,4 3 232,-4-3 1520,10 4-689,-4-5 1,5 5-105,0 3 0,-3 2-162,-1 2 0,-1 2-135,1 2 0,1 3 55,-5 5 1,1 0 109,-5 1 0,0-1-164,0 0 0,0 5 48,0-1 0,-6 2-81,-2-2 0,-3-2 101,-1 2 1,-1-2 416,1-2-269,0 1 0,-1-1 54,1 0 1,4-5 117,0-3 244,5-3-256,-8-1 11,10 0-392,-5 0 1,12-1 114,2-3 0,3 1-146,1-5 0,4 5-52,1-1 0,1-1-14,-2 1 1,2 0-411,2 4 1,4-2 217,-4-2 1,3 3-728,2-3 1103,0 2 0,13-7 0,8-4 0,4 0 0,0-1 0</inkml:trace>
  <inkml:trace contextRef="#ctx0" brushRef="#br0" timeOffset="107">4406 14164 8022,'-13'-12'0,"1"0"-501,5 0 254,-4 5 887,10 1-412,-5 6 0,6 6-14,0 2 1,0 4-90,0 5 0,0 2 62,0 5 0,0 1-140,0 0 0,0 3 26,0 1 0,0 1-43,0-1 1,0-3-192,0 3 0,-4 1 27,0-2 1,0-3 148,4-5 0,0-5-3,0 2 1,4-3-36,0-2 58,6-5 0,-3 2 11,5-5 0,0 0 24,1-4 1,3-1-138,0-3 1,2 1 96,-1-5 0,0 4-378,4-4 1,-2 5 132,-3-1 1,-2-2-334,3 2 1,0 0 25,0 4 522,-1 0 0,7 0 0,3 0 0</inkml:trace>
  <inkml:trace contextRef="#ctx0" brushRef="#br0" timeOffset="108">3409 14952 8022,'-19'0'0,"1"0"-180,6 0 0,3 0 79,1 0 1,4 0 698,-4 0-194,5 0-275,-2 0-3,16 0 0,-2 4 3,12 0 0,-1 2 19,5-2 0,6-3 4,6 3 1,6-2-28,6-2 1,10 0-291,2 0 1,-24-1 0,1 0 155,1-1 1,0 0 0,3 1 0,1-1 12,2-1 1,0-2 0,2 2 0,-1-1-236,3 1 0,1-2 0,-2 0 0,1-1 237,-2 2 0,0 0 0,-4 1 0,-1-1-97,-5 0 1,0 0 0,31 1-107,-6-1 1,-4-1 77,-4 1 1,-8-2 34,-13 2 1,1 3 66,-5-3 1,-2 2 196,-6 2 0,-7 0-230,-6 0 598,-6 0-682,4 0 1,-7 0 92,-4 0 1,-1 4-256,-7 0 1,-4 2-133,-4-2 1,-2 3 427,-2 5 0,-18 4 0,-10 2 0,-3 2 0,-1 0 0</inkml:trace>
  <inkml:trace contextRef="#ctx0" brushRef="#br0" timeOffset="109">3840 15518 8022,'0'-8'0,"0"0"0,0 4 0,0-5-528,-6 7 428,5-9 444,-5 9 0,6-2-183,0 8 0,-1 3 81,-3 6 0,2 0-173,-2 4 1,2 2 0,-3 5 0,4 1 112,-3 0 1,-1 3 9,0 1 1,1 4-295,4-4 1,0 1 36,0-2 1,0-2 51,0 3 1,2-4 17,2-5 0,3 2 0,5-6 0,0-3-57,1-5 0,0-1-7,4 1 0,-2-3-52,5-5 0,-3-1 68,3-3 0,1 1-238,3-5 1,1 0 55,-1-4 1,-3-1-223,-1 1 1,0 0-77,0-1 523,3 1 0,-9-17 0,4-4 0</inkml:trace>
  <inkml:trace contextRef="#ctx0" brushRef="#br0" timeOffset="110">3864 15555 8022,'-7'-5'0,"-2"-2"-174,5-6 1,-5 5 57,5 0 530,0 0-345,4-4 0,2 3-63,2 1 1,3 5-10,5-1 0,2-1-112,2 1 1,-1 0-157,5 4 1,-3 0 93,3 0 1,-3 0 176,3 0 0,6 11 0,6 2 0</inkml:trace>
  <inkml:trace contextRef="#ctx0" brushRef="#br0" timeOffset="111">3876 15727 8022,'-12'0'0,"4"0"0,0 0 0,5 0 637,-8 0-237,10 6-483,-5-5 1,12 5 97,2-6 0,0 1-162,4 3 0,-1-3 77,10 4 1,-5-4-111,5-1 0,-1-4-354,5 0 0,1-2 46,3 2 488,-3 3 0,13-15 0,6-6 0,2 1 0,-1 0 0</inkml:trace>
  <inkml:trace contextRef="#ctx0" brushRef="#br0" timeOffset="112">4578 15444 8010,'0'-7'855,"-6"2"1,4 5-735,-7 0 1,7 7 55,-2 5 0,-2 2-227,2 6 1,-5 1 124,0 3 0,2 1-79,-1 0 1,4-1-12,-4 1 0,4-1-130,-4 1 1,4 0 30,-5-1 1,7 0-149,-2-4 0,-2-2 31,2-6 1,0-4-121,4 1 309,0-7 1,0 4 0,1-20 21,3-2 1,-1-8 114,5 8 0,-4-7-64,5-2 0,-3-1 13,3-7 1,2 5-68,-3-5 1,3 1 25,1 0 0,0 0-8,1 3 1,-1 3 80,0-2 1,-1 7 135,-3 5 0,3 4-36,-3 3 1,3 0 150,2 5 0,-5 1-54,0 7 0,-1 3-139,1 5 0,3 0-106,-3 1 0,-1 3 60,1 1 0,-5 4-17,1 0 1,2 1-42,-2-2 1,4 4-143,-4-4 1,0-1-27,-4 2 1,4-2-145,0 1 0,1 2-195,-5-5 0,4-1 201,0-4 1,0 1-301,-4-1 0,0 0 139,0 1 0,0-5-271,0 0 708,0 0 0,-28-6 0,-6-4 0</inkml:trace>
  <inkml:trace contextRef="#ctx0" brushRef="#br0" timeOffset="113">4430 15690 8010,'-7'-5'-1687,"-4"4"2131,10-10 1,-3 9-227,8-2 1,3 3 2,5 1 1,6-4-152,3 0 0,2-2-55,1 2 1,5 1-108,0-5 0,4 4-145,-5-4 1,7 0-270,-3-5 506,-2 6 0,5-10 0,4-4 0,1 1 0,0-1 0</inkml:trace>
  <inkml:trace contextRef="#ctx0" brushRef="#br0" timeOffset="114">5710 14595 8197,'-8'-11'286,"0"3"1,5 1-269,-1 3 64,2 3 0,2-6 172,0 3 1,2 2-184,2-2 1,7 3 0,5 1 0,5 0-144,-5 0 1,6-1-90,-1-4 1,2 4-194,1-3 0,1 3 19,0 1 1,-1 0-213,1 0 0,-2 0 7,-2 0 540,-4 0 0,-21 11 0,-4 2 0</inkml:trace>
  <inkml:trace contextRef="#ctx0" brushRef="#br0" timeOffset="115">5747 14743 8010,'-8'0'0,"0"0"0,3 0-179,-3 0 179,6 0 795,-9 0-188,9 0-643,-3 0 0,10 4 18,3 0 1,3 0 34,2-4 0,0 0-111,4 0 1,-2 0-245,5 0 1,1 0-757,3 0 1094,1 0 0,43-11 0,-28 4 0,0 1 0</inkml:trace>
  <inkml:trace contextRef="#ctx0" brushRef="#br0" timeOffset="116">7445 14374 8010,'-7'-6'0,"1"5"0,1-3 358,4 2 664,-4 2-903,5 0 0,1 0 32,3 0 0,3 0-184,5 0 0,1 0 63,-1 0 0,4 0-32,1 0 0,5 0-73,-2 0 1,2 0-280,-2 0 0,4 0-244,-4 0 0,3 0 268,2 0 0,-2 0-199,-2 0 0,2-4 529,-2 0 0,18-22 0,6-1 0</inkml:trace>
  <inkml:trace contextRef="#ctx0" brushRef="#br0" timeOffset="117">8024 14152 8010,'6'-5'94,"0"-2"380,-1-5 111,-3 5-124,3 1 0,-5 6-242,0 0 18,-5 6 0,2 2-176,-5 8 0,5-1 61,-1 6 1,-1-5-104,0 5 0,1-1 140,4 5 0,0 0-68,0-1 0,0 1-417,0-1 1,0 0-71,0-4 0,4 2 107,1-6 0,5 5 89,3-5 1,0-1 7,8-6 0,-5-4 36,5-5 0,-1 0 41,5 0 0,0-5 68,-1-4 0,1-6 18,-1-1 1,-4-6 3,-4 2 1,2-4 110,-2 0 0,-1-1-9,-7 0 0,2 1-59,-6-1 0,4-2 159,-4 2 1,1-2 9,-5 6 1,0 4 201,0 0-20,0 4 9,-6 6 0,3 1 152,-5 6-86,5 0-481,-2 0 0,1 2 87,0 2 1,0 3-49,4 5 1,0 0 38,0 0 0,0 5-121,0-1 1,0 6 60,0-1 0,0-2-10,0 1 1,0-3-235,0 3 0,1-1-241,3 2 1,-3 1-90,4-6 0,0 1 219,-1-5 0,6 4-50,-2 1 0,-1-2 58,1-7 0,0 2 366,4-6 0,12-6 0,2-5 0</inkml:trace>
  <inkml:trace contextRef="#ctx0" brushRef="#br0" timeOffset="118">8614 14398 8010,'-8'0'79,"0"0"1,1-1 94,-1-3 0,1 2-71,3-2 206,3 3 1,-6 6 69,3 4-505,2 2 0,-3 2-26,5 4 0,4-4-35,0 4 1,1-4-14,0 0 0,-3-1 148,7 0 0,-3 1-458,3-1 1,0-4-72,-5 0 581,6 1 0,-3-8 0,5-2 0</inkml:trace>
  <inkml:trace contextRef="#ctx0" brushRef="#br0" timeOffset="119">8553 14447 8010,'-2'-12'-126,"-2"0"-241,3 0 824,-4-1-320,10 6 0,3-2-198,9 5 0,-4 0 61,4 4 0,-2 0 35,1 0 0,-2 4 65,2 0 0,-1 5 6,2 0 0,-8 0-13,4-1 1,-4 7 10,3-2 0,-5 2-80,-3-3 1,-2 0 52,-2 1 0,-6 3-107,-2 1 1,-7 0 100,-1 0 1,-6-4-161,1 4 1,-2-4 71,-2 0 1,1-2-401,-1-3 1,1 1 79,-1-4 0,4 3 337,1-4 0,21-27 0,2-12 0</inkml:trace>
  <inkml:trace contextRef="#ctx0" brushRef="#br0" timeOffset="120">9119 14029 8010,'-1'-12'0,"-4"-1"85,-1 1-85,-7 0 360,1 0 0,1 6-125,3 6 0,-2 1-258,6 8 1,-4 0-33,4 8 0,-4-4 76,4 4 0,-5 0-41,5 0 1,0 1 6,4-2 1,-4-1-15,0 6 1,0-5 37,4 5 1,0-6-15,0 1 1,1-1-210,3 1 1,-1-2-31,5 3 1,-1-8 117,1-1 0,3-5 47,-3 1 0,3 2-22,2-2 1,-1-2-18,0-6 0,1 2-8,-1-7 0,0 1 228,1-4 0,-1 1 338,0 3 0,-4-3 60,1 3-388,-7-3 1,5 2-129,-3 1 45,-2 6-132,3-4 51,-5 6-71,0 6 0,0-4 49,0 6-187,0-5-332,0 8 117,0-9-270,0 3 227,0-5 517,0 0 0,0-5 0,0-2 0</inkml:trace>
  <inkml:trace contextRef="#ctx0" brushRef="#br0" timeOffset="121">9340 14054 8010,'7'-6'-532,"4"-1"0,-8 1 608,5 1 70,-5-1 1,2 3 174,-5-5 17,0 5-113,0-3 1,0 6-126,0 0-200,-5 0 45,3 0 64,-3 0-41,0 0-76,3 6 0,-3-3-29,5 5-258,0-5 338,0 2-30,0 1-229,0-5 151,0 4 83,0-5 36,0 0 213,5 0-54,-3 0 246,8 0-99,-8 0 0,5-1 99,-3-3 16,-3 3-96,5-5 11,-6 6 175,0 0-396,-6 0 0,1 6-17,-4 2 1,3 3-128,2 1 1,2 4 89,-2 1 0,3 3-53,1-3 0,0 3 80,0-3 0,0 3-153,0-3 1,5-1 18,3-4 0,5-1 42,3-3 1,-1 2 76,6-6 1,-2 0 10,1-4 1,4-5 45,-4-3 0,-1-3 150,2-2 1,-6-3-15,1-1 0,-2-3-86,-2 4 1,-5-6-25,-3 1 0,-3-1 19,-1 2 0,-1-2-231,-3 5 0,-3-3 16,-5 4 0,-2-5-144,-2 5 1,1 3-2,-6 5 1,5 5-164,-5-1 0,5 3-6,-5 1 0,6 1 101,-1 3 1,6-1-362,2 5 1,5 1-5,-1 3 664,3 0 0,45 28 0,-17-17 0,0 0 0</inkml:trace>
  <inkml:trace contextRef="#ctx0" brushRef="#br0" timeOffset="122">9882 13955 8010,'0'-12'-278,"0"0"278,5-1 1831,-3 1-768,3 0-826,-5 5 0,-5 1 0,-3 6 0,-3 0 0,-2 0 0,1 6-397,0 2 1,-1 3 171,1 1 0,1 1-445,3-1 0,-2 0 264,6 1 0,0-1-184,4 0 0,0-4 102,0 1 1,1-1 7,4 4 1,1 0 154,7 1 0,3-5 31,1 0 1,3-1 39,-4 1 0,5 2 11,-5-6 1,5 4 34,-5-4 0,1 0-68,-5-4 1,0 4 186,1 0 0,-5 2 198,0-2 69,-5-3-354,-3 10 1,-13-5-26,-7 2 1,1 2-38,-2-6 0,-3 5-4,-5-1 1,0-1-423,5 1 1,3-3 164,1 3 0,0-5-425,0 1 1,2 1 36,6-1 650,5 0 0,45-26 0,17-5 0</inkml:trace>
  <inkml:trace contextRef="#ctx0" brushRef="#br0" timeOffset="123">10460 13894 8010,'2'-9'0,"2"1"124,-3 6 292,5-4-87,-6 6 0,-2 1-59,-2 4 0,-1 1-145,-4 7 1,-2 0 33,3 4 1,3-2-1,1 5 1,-2-5-151,2 2 0,0 2-208,4 1 0,0-2 87,0-1 1,1 0-83,4 0 0,5-2 51,7-7 0,5 2 76,-2-6 0,5 0 248,4-4 1,2-2-30,6-2 0,-6-2 84,-2-7 1,-3 0-100,-1-4 1,-2 2 79,-3-5 1,-2 3-71,-5-3 0,-7 3-9,-2-3 1,-2 1-204,-2-2 0,-6-1 22,-2 6 0,-4-5-91,-5 5 1,0-1 66,-4 5 0,-2 4-123,2 0 1,-2 5-96,-1-1 1,-1 3-294,0 1 1,2 1-119,3 3 0,-2-1 246,5 5 1,1 0-220,4 4 669,5 1 0,12 10 0,9 3 0</inkml:trace>
  <inkml:trace contextRef="#ctx0" brushRef="#br0" timeOffset="124">10706 13561 8010,'0'-16'-229,"0"0"1,-1-1-47,-3 5 1746,3 0-423,-5-1-360,1 6-522,3 2 0,-3 6-128,5 3 0,0 3 131,0 6 1,0 4 19,0 4 0,0 8 24,0 3 1,0 9-3,0 5 1,-2 1-160,-2 3 0,-3 4-337,-5 4 0,-2 2 120,-2 1 1,2 1 108,-2 0 1,-2 0-178,2-4 1,4-3 60,3-19 0,7 3-89,-3-11 0,4 0-619,1-8 535,0-2 1,0-6-468,0 1 568,0-6 1,1-2-881,4-5 1245,1 0 1,23-27-1,4-8 1</inkml:trace>
  <inkml:trace contextRef="#ctx0" brushRef="#br0" timeOffset="125">11125 14078 8054,'0'-7'657,"0"-3"-650,0 3 0,1 0 20,3 3 0,3 2 13,5 2 0,2-4-251,3 0 0,2 0 72,5 4 1,1 0-182,-1 0 0,5 0 320,0 0 0,10-7 0,5-2 0,3-2 0,-1 1 0</inkml:trace>
  <inkml:trace contextRef="#ctx0" brushRef="#br0" timeOffset="126">12072 13758 8054,'0'-16'0,"0"0"-781,-5-1 830,4 5 1,-6 1 1302,3 3-740,2 2-501,-3 6 0,6 6 153,3 2 0,-1 3-63,5 1 1,-4 5 120,4-1 0,-1 6-129,2-2 0,1-1-119,-1 2 0,2-5 33,1 5 0,0-5-113,1 5 1,-1-6 137,0 1 1,0-3-28,1-5 0,-1 1 6,0-5 0,1 1-27,-1-5 1,0-2 153,1-2 0,-1-3-88,0-5 0,-4-6-44,1-2 1,-5-4-71,4 0 0,-5-2-191,1-3 0,1 3-75,-1-3 0,0 2 121,-4-2 0,0 5-432,0-1 1,0 6-628,0 7-349,0-1 916,0 1 1,0 7-170,0 5 1,2 5 769,2 7 0,3 1 0,21 26 0,5 8 0</inkml:trace>
  <inkml:trace contextRef="#ctx0" brushRef="#br0" timeOffset="127">12712 13869 8054,'9'4'-481,"-1"0"740,-6 6 0,8-3 696,-6 5 1,0 0-538,-4 1 1,2-1-160,2 0 1,-3 5-70,3-1 0,-2 5-104,-2-5 1,0 2 154,0-2 1,0-1 0,0 6 0,0-6-1084,0 1 0,0-2 48,0-2-51,-6 0 1,5 1-134,-3-1 290,-3-5 1,5 0 687,-2-3 0,-3-3 0,-5-23 0,-7-12 0</inkml:trace>
  <inkml:trace contextRef="#ctx0" brushRef="#br0" timeOffset="128">12688 14004 8026,'5'-12'0,"-3"0"-75,2 0 1,2-1-298,3 1 733,2 5 0,1 2-52,0 5 0,5 0-121,-1 0 0,2 0-44,-2 0 0,-2 0 0,2 0 1,-2 5-50,-2 3 1,1 2-5,-1-2 0,-1 3-13,-3-3 1,2 3-134,-6 1 1,0 2-59,-4 3 1,0-4 106,0 4 0,-10-2-269,-2 1 0,-10-1 20,-3 6 0,-1-6 17,-6 1 1,3 2 31,-4-2 0,2 1-113,-2-5 1,3-4-142,5 0 0,2-5 460,2 1 0,9-13 0,7-5 0</inkml:trace>
  <inkml:trace contextRef="#ctx0" brushRef="#br0" timeOffset="129">13401 13574 8284,'0'-13'144,"0"1"0,-5 5-796,-3 3 0,1 3 510,-1 1 0,-5 1 498,-3 3 1,-4 4-166,3 9 0,-5-2-170,2 5 1,1-3-11,-2 3 1,6-3-45,-1 3 0,7-5-1,5 2 1,-1-4-13,1 0 0,1-2 35,7-3 1,4 1-56,9-4 1,-2 3 0,5-4 1,-1 4-1,2-4 0,2 2-7,-2-2 0,-2-2 120,1 7 1,-5-7-90,2 2 0,-4 2 131,0-2 1,-1 4 37,0-4 0,-3 5 136,-1-5 1,-5 5-97,1-1 0,-3-1 91,-1 1 0,-5-1-165,-4 2 0,-6 1-14,-1-1 1,-6 0-267,1-1 1,-2 2 95,-1-6 0,0 4-107,4-4 1,-2 2 55,6-2 1,-1-3-1135,5 3 1275,0-2 0,38-46 0,9-11 0</inkml:trace>
  <inkml:trace contextRef="#ctx0" brushRef="#br0" timeOffset="130">13721 13660 8559,'0'12'1062,"0"2"-894,0 2 0,0-1-277,0 6 1,0-2-280,0 1 0,0 4 218,0-4 0,0-2-102,0-2 1,0-2-75,0-2 0,2-1-170,2-2 0,-1 0 43,5-5 473,-5 0 0,24-42 0,0-10 0</inkml:trace>
  <inkml:trace contextRef="#ctx0" brushRef="#br0" timeOffset="131">13734 13463 8026,'-13'-12'0,"1"-1"-19,0 1 0,5 4 259,3 0-228,-3 5 134,6-3-1255,-5 6 1109,12 0 0,33 22 0,15 6 0</inkml:trace>
  <inkml:trace contextRef="#ctx0" brushRef="#br0" timeOffset="132">13968 13832 8026,'0'12'-191,"0"1"1,0-5-11,0 0 1347,0-5-761,0 2 0,1-5-47,3 0 1,-1-5-190,5-3 1,0-3-83,4-2 0,1-3-1,-1 0 0,6-6 137,2 1 0,4-2-267,0-2 1,1 2 44,-1 3 0,2-2-79,3 5 1,-3-2 84,3 7 1,-3-2 43,-2 10 0,-4 0-18,-4 4 1,-2 3-83,-2 5 1,-4 0-50,0 9 1,-5 2 88,1 1 1,-2-1-351,-2 2 1,0-6-16,0 1 0,4 2-168,0-1 0,1-5 198,-1-4 1,3-5 93,5 1 1,2-3 269,3-1 0,18-16 0,10-5 0</inkml:trace>
  <inkml:trace contextRef="#ctx0" brushRef="#br0" timeOffset="133">14891 13512 8026,'0'-8'-260,"0"0"0,0 4 104,0-5 0,-2 7 1135,-2-2-720,-3 2 1,-5 2-165,0 0 1,-5 6 10,1 2 0,-5 4-89,5 5 1,-2 0 64,2 4 1,2 2-90,-2-2 1,6-2-98,2 1 1,5-3 105,-1 3 1,3-3-140,1 3 0,6-9 56,7 1 1,0-3 44,8-1 0,1 1 76,7-4 0,-2-1 4,6-4 1,-5 0-1,5 0 0,-1-4 12,0-1 1,3-4 129,-7 1 0,1-5-81,-4-3 1,-2 1 34,-3-6 0,-2 5-59,-5-5 1,-7 2-117,-2-1 1,-2-3 8,-2 2 1,-2-1-87,-2 2 0,-8 1 94,-8 2 0,0 3-140,0-2 1,-1 8-30,-3 4 0,-4-2-254,4 2 1,-8 0-181,8 4 0,1 0 7,2 0 614,6 6 0,-8 11 0,4 9 0</inkml:trace>
  <inkml:trace contextRef="#ctx0" brushRef="#br0" timeOffset="134">15014 13168 8026,'-2'-14'0,"-2"-2"0,3 2 84,-3-3 1,1 5 491,-1 4 391,2-3-167,-3 10-838,5-5 1,0 12 122,0 2 1,4 4 139,0 5 1,0 3-24,-4 9 0,0 2 2,0 6 0,0 6-86,0 2 1,-1 8-22,-3 4 0,-3 4-549,-5 0 1,-2 6 442,6-32 0,0 0 1,-1 0-1,0 1-62,-1-1 1,-1 0-1,-6 26-31,4-7 0,1-9 27,0-4 0,5-6-92,3-6 0,2-6-499,2-10-253,0-1-437,0 0 1356,0-5 0,-16 4 0,-5-4 0</inkml:trace>
  <inkml:trace contextRef="#ctx0" brushRef="#br0" timeOffset="135">6128 16552 7833,'0'-18'-257,"0"7"-14,0-5 1,0 5 208,0-6 1,0 4 103,0 0 1,-4 1 585,0 0-387,0-1 1,4 1 307,0 0 0,0 4 254,0-1-282,0 7-217,0-4-261,0 6 0,0 2 111,0 2 1,0 7-27,0 5 1,0 6-108,0-2 0,4 5 62,0 4 1,0-2-122,-4 6 1,5-4-42,-1 3 0,0-4-62,-4 1 0,4-3 79,0-2 1,0-3-105,-4-1 1,4-3 100,0 3 0,0-5-189,-4 2-121,0-4 141,0-6 6,0 4 67,0-10 168,0-1 0,-5-7-10,-3-5 1,1 0 12,-1 0 0,1-5-23,-1 1 1,-2-7 16,6-2 1,-4-1 23,4-7 0,-2 0 13,2-4 1,3-1-8,-3-3 1,2 1-34,2-5 0,6 6 78,2-2 1,3 4-73,1 4 0,0 4 2,1 9 0,0 2-35,4 6 0,-3 1-3,2 2 1,-1 4-69,1 5 0,-2 1-177,2 3 1,2-1-167,-1 5 0,-1 1 156,-4 3 1,-3 0-213,-1 0 1,0 1-25,4-1 520,-5 6 0,-12 23 0,-9 11 0</inkml:trace>
  <inkml:trace contextRef="#ctx0" brushRef="#br0" timeOffset="136">6202 16613 7833,'-12'0'0,"0"0"0,-1 0 0,1 0 928,0 0-58,5 0-360,1 0-72,6 0-220,0 0 1,6 0-117,2 0 0,4 0 78,5 0 0,-2 0-835,5 0 1,1-4 361,4 0 1,-1 0-549,1 4 0,-1 0 317,1 0 0,-4 0 67,-1 0 1,-1 0 456,2 0 0,2 27 0,-4 8 0</inkml:trace>
  <inkml:trace contextRef="#ctx0" brushRef="#br0" timeOffset="137">6547 16675 7833,'0'-8'-301,"0"-1"693,0 7 0,0-5 241,0 3-386,5 2 1,-3-4 29,2 2-143,3 2 0,-5-3-52,7 5 1,-5 1-145,4 3 0,-5-1 71,1 5 1,-3 0-123,-1 5 1,0-1 44,0 0 1,0 1-60,0-1 1,0 0-6,0 0 1,0 1 116,0-1 0,-4 0-29,0 1 28,0-1 1,4 0-42,0 1 0,1-5 55,3 0 0,-1-4 1,5 4 0,0-4 3,5 5 1,-1-5-1,0 4 0,1-4 50,-1 4 0,-4-4-56,0 5 1,-1-5 384,1 4-82,3 0 186,-9 4-225,3 1 0,-12-2-101,-5-3 0,-2 1-75,-6-5 0,-1 2-133,-3-2 1,0-3-15,4 3 0,-3-2 74,2-2 1,3 0-490,2 0 1,2 0-533,2 0-388,0 0 813,5-6 585,1 0 0,45-29 0,9-4 0</inkml:trace>
  <inkml:trace contextRef="#ctx0" brushRef="#br0" timeOffset="138">7027 16355 7833,'5'-14'0,"-3"-2"477,2 8-197,-3 2 189,-1-5-235,0 10 1,0 1 12,0 8 1,0 4-123,0 5 1,0-2 7,0 5 1,0 2-55,0 7 0,-5-2-1,-4 6 1,4-4-73,1 4 0,-2-6 87,2 2 1,-1 1-176,1-2 0,2 0 78,-2-8 1,3-1 16,1-2 0,5-3 17,4 2 1,-3-8-133,3-4 1,-1-2-40,4-2 1,5 0-130,-1 0 0,2 0 104,-2 0 1,-1-2-110,6-2 0,-1 3-336,5-3 0,-5-2 173,1 2 0,-2-1 438,1 1 0,15 2 0,-3-3 0</inkml:trace>
  <inkml:trace contextRef="#ctx0" brushRef="#br0" timeOffset="139">5845 17266 7833,'-12'0'0,"-4"0"0,-1 0 0,-3 4 343,3 0 0,1 0 213,4-4-344,-1 0 76,7 0-237,0 0 14,22 0 0,0 0-136,12 0 0,4-1 130,1-4 1,12 3-142,4-6 1,4 3-230,1-3 1,3 1 342,9-1 0,-32 3 0,1-1-244,4 2 0,0 0 0,0-1 0,0 0 205,4 1 1,0 0 0,-1-1 0,0-1-4,3 2 1,0 0-1,-1-1 1,-1 1 3,1-1 1,-1 1 0,-5-1 0,0 1-3,-1 2 0,0 0 0,30-8-154,-32 6 0,0 0 0,28-3 153,-2-1 1,-5 4-22,-7-4 1,-6 5 24,-6-1 1,-3-2-16,-9 2 1,1 0 160,-10 4 0,-4 0-280,-4 0 462,-5 0 0,1 0-462,-8 0 0,-3 0 378,-5 0 0,0 1-300,-1 3 1,-4-1-455,-4 5 0,-2-3 515,-2 3 0,-6 3 0,-6 2 0,-3 4 0,1-1 0</inkml:trace>
  <inkml:trace contextRef="#ctx0" brushRef="#br0" timeOffset="140">6461 17561 7826,'-2'-7'-511,"-2"3"1003,3-3-283,-5 6-173,6-5 0,-1 8 71,-3 2 0,3 0 80,-3 8 1,-2-1-30,2 10 1,-2-1 121,2 5 1,2-1-173,-7 1 1,5 4 12,-4-1 1,5 7-202,-1-3 1,-1 0 65,1 1 0,0-6 36,4 2 0,0-3-10,0-2 1,5-4-162,3-4 1,3-2 117,2-2 1,-1-5-77,0-3 1,5-3-88,-1-1 1,6 0 102,-2 0 1,-1-1-146,2-3 0,-2-3-1,2-5 1,1-1-13,-6 1 0,4 0-16,-3-1 1,-1 1-106,-3 0 0,-1-1 370,0 1 0,0-6 0,-5-23 0,-1-11 0</inkml:trace>
  <inkml:trace contextRef="#ctx0" brushRef="#br0" timeOffset="141">6338 17586 7805,'0'-13'-32,"0"1"32,0 0 0,5 1 0,3 3 0,7 1 0,2 3 0,5 2 0,-2-2 0,3-1 0,2 1 0,0-1-141,-1 5 0,1 0-57,0 0 0,-1 0-153,1 0 0,-6 0 351,-3 0 0,-18 22 0,-7 6 0</inkml:trace>
  <inkml:trace contextRef="#ctx0" brushRef="#br0" timeOffset="142">6436 17758 7805,'7'7'207,"-2"4"157,-5-10 1,2 4-123,2-5-275,-3 0 1,10 0-172,-3 0 1,-1 0 142,1 0 1,2 0-76,6 0 1,-2 0-145,3 0 0,2 0-270,1 0 1,3-4 346,2 0 0,0-5 203,-1 0 0,6-1 0,18-14 0,10-2 0</inkml:trace>
  <inkml:trace contextRef="#ctx0" brushRef="#br0" timeOffset="143">7175 17512 8985,'-9'1'520,"1"3"0,4 7-453,-4 6 1,1 4 73,-1 0 1,-3 8-9,3 3 0,-3 3-194,-2-3 1,2 4 77,3-3 1,-3 1-177,3-1 1,1 1-39,-1-5 0,5-2-112,-1-6 0,-1-4-172,1-4-34,0-1 313,4-5 1,4-3 52,0-8 0,5-3 78,0-5 0,1-5-72,3 1 0,-1-6 150,0 1 1,1-2-77,-1-1 0,2-2 87,2-3 0,-2-1-47,2-3 0,2-3 17,-2 4 1,1-3 8,-5 3 0,0-3 92,1 7 1,2-1 138,-3 4 0,3 8 102,-7 4 298,3 7-331,1 6 0,-3 1-7,-1 3 1,-5 4-150,1 9 0,1-2 21,-1 5 0,0-3-156,-4 3 0,0-4 80,0 5 0,0-2-149,0 2 0,0 2-72,0-3 1,0 0-67,0 0 0,0 1-37,0 3 1,2-1-156,2-2 0,-3-2 118,3-3 1,-2-2-297,-2 3 22,0-4 1,1-2 548,3-3 0,-2 3 0,3-9 0,-5-13 0,0-10 0</inkml:trace>
  <inkml:trace contextRef="#ctx0" brushRef="#br0" timeOffset="144">7162 17819 7794,'0'-12'700,"0"5"0,2-2-860,2 5 0,3-2 171,5 2 1,1 3-321,4-3 1,2 1 196,6-1 0,-1 1-28,1-5 1,4 5-63,-1-1 1,5-2-287,-4 2 0,0-4-2,-5 4 490,-5-6 0,10-7 0,-3-9 0</inkml:trace>
  <inkml:trace contextRef="#ctx0" brushRef="#br0" timeOffset="145">8442 16884 7794,'0'-7'1152,"0"0"-1138,0 3 112,0 3-313,0-5 124,6 6 1,2 0 22,8 0 1,-2-4-34,2 0 1,2 0-283,-2 4 1,5 0 82,-5 0 1,5 0-608,-5 0 879,1 0 0,0 6 0,3 0 0</inkml:trace>
  <inkml:trace contextRef="#ctx0" brushRef="#br0" timeOffset="146">8430 17007 7794,'-13'0'534,"7"0"-59,-5 0-601,9 0 94,-3 6 0,6-5-92,3 3 0,7-3 52,6-1 0,0 0-208,0 0 0,2 0 119,6 0 0,-1 0 161,1 0 0,32-16 0,9-4 0</inkml:trace>
  <inkml:trace contextRef="#ctx0" brushRef="#br0" timeOffset="147">9870 16441 7794,'0'-7'45,"-6"-4"0,5 9 395,-3-7 0,1 7 21,-1-2-308,2 8 1,-3 4-71,5 8 0,0-1 11,0 6 0,0-1-107,0 5 0,0 0 83,0-1 1,0 1-118,0-1 1,4 4 64,0-4 0,6 6-129,-2-9 0,3 4 54,1-9 1,0 4 28,1-3 1,3-1-154,1-3 0,0-7 19,0-1 1,1-4 56,2-1 0,2 0 44,-6 0 0,5-6 23,-5-2 0,1-4-27,-5-5 0,3 4-6,-3-4 1,3-2 69,-6-1 1,0-3 141,-1-2 0,2 0-72,-6 1 1,2-1-68,-2 0 1,-3 1 165,3-1 1,-3 2-8,-1 2 1,0 4 391,0 4-248,0 7 160,0 0-255,0 6-84,-5 0 1,4 6-167,-3 2 1,2 7 92,2 1 0,0 5-111,0-5 1,0 6-3,0-1 0,0 0-101,0 0 0,2 2 60,2-2 0,-3 2-96,3 2 1,3-1-25,1 1 0,-1-5-192,1 1 0,-1-2-118,1 1 0,3-2 173,-3-5 0,3-1-410,2 0 768,-1-5 0,22-13 0,6-7 0</inkml:trace>
  <inkml:trace contextRef="#ctx0" brushRef="#br0" timeOffset="148">10509 16761 7794,'-8'0'-6,"0"0"419,5 0-319,-8 0-53,10 0 1,-4 6-41,5 2 0,1 7-12,3 1 1,2 2-61,2-2 1,3-1 100,-3 6 1,1-6-240,0 1 0,2 2-68,-3-1 0,1-1-90,0-4 1,0 1 26,-5-1 340,6-5 0,-14-7 0,2-7 0</inkml:trace>
  <inkml:trace contextRef="#ctx0" brushRef="#br0" timeOffset="149">10473 16872 7794,'-5'-13'-789,"1"1"434,0 0 1,4 0 139,0-1 1,6 6 350,2 3 1,3-1 147,1 1 1,2 0-119,2 4 0,-1 0 84,6 0 1,-5 0-165,5 0 1,-6 4 54,1 0 0,2 5 29,-2 0 0,-1 2-15,-6 1 1,0 0-94,-5 1 0,0 0-14,-4 4 1,0-4 6,0 4 0,-5 0-16,-3 0 0,-5 3-97,-3-3 0,1-1-1,-6-4 0,1 1-181,-5-1 1,1 0-227,-1 1 1,2-2 45,2-3 420,-2 3 0,-7-26 0,-8 0 0</inkml:trace>
  <inkml:trace contextRef="#ctx0" brushRef="#br0" timeOffset="150">11162 16367 7794,'-2'-12'390,"-2"0"-480,3 5 0,-10-3 65,3 6 0,-3 1 46,-1 7 0,-1 3-22,1 6 1,0-1 3,-1 0 1,0 2 7,-4 2 0,4-2 4,-4 2 0,3 2 56,2-1 1,1-1-71,3-4 0,-2 1 23,6-1 6,0 0-142,4 1 1,6-3 114,2-1 0,7-2-111,1-3 0,5-3 91,-5 3 1,6 2-3,-1-2 0,-4 4 43,0-4 1,1 1 17,-2 0 0,0 0 149,-3 3-89,-1 3 104,0-4 1,-1 5-34,-3 1 0,-2-5 0,-6 0 0,-6-1-117,-2 1 0,-4 3-100,-4-3 0,2 2 7,-3-2 1,-2 2-215,-1-6 1,1 1-14,-2-1 0,6-2 108,-1 2 1,1-3-418,-2-1 1,8 0 572,-4 0 0,37-33 0,4-8 0</inkml:trace>
  <inkml:trace contextRef="#ctx0" brushRef="#br0" timeOffset="151">11568 16367 7794,'5'7'394,"-3"4"-394,2-3 0,-3 3 186,-1 1 1,0 5 286,0-1 1,0 5-319,0-5 1,0 5-258,0-5 0,0 5-258,0-5 1,0 0 201,0-3 1,0-1-278,0 0 1,0-3-360,0-1-52,0-5 846,0 7 0,6-36 0,0-2 0</inkml:trace>
  <inkml:trace contextRef="#ctx0" brushRef="#br0" timeOffset="152">11580 16207 7794,'-5'-7'0,"3"-4"396,-2 3-182,3-3 1,-1-1-262,-2 0-272,3 5-409,-4 1 513,5 6 0,4 2-106,0 2 1,5-1 188,0 5 132,-4 0 0,28 32 0,1 6 0</inkml:trace>
  <inkml:trace contextRef="#ctx0" brushRef="#br0" timeOffset="153">11851 16515 7794,'-1'11'-324,"-4"-3"0,4-1 1016,-3-3-60,3-3-91,1 5-176,0-6-39,0 0 1,1-4-168,3 0 1,3-6-89,5 2 1,0-7 20,1-2 0,3 0-137,1 0 0,4 4 88,0-4 1,-2-1-56,2 2 0,-2 1 76,1 7 0,2-2-1,-5 6 0,3 0-108,-3 4 1,-1 0 92,-4 0 1,1 5-3,-1 4 0,-1 6-97,-3 1 0,-1 5-168,-3-5 0,-3 4 39,3-3 0,-2 3-177,-2-3 1,0 3-199,0-3 0,1-1 205,3-4 1,-1-1-219,5-2 0,-4-4 568,4-5 0,1 0 0,3 0 0,17-16 0,4-5 0</inkml:trace>
  <inkml:trace contextRef="#ctx0" brushRef="#br0" timeOffset="154">12614 16306 7794,'0'-8'0,"0"-1"95,0 7 1,-2-8 555,-2 6-408,-2 0 0,-7 9-65,1 3 1,0 3-213,-1 2 1,2 0 110,3 4 1,-1-2-144,5 5 1,-5-1 112,5 2 0,0-2-54,4-2 0,1-4-16,4 4 0,-1-1-126,8-4 0,-1 3 66,9-6 0,-3-4 26,3-1 1,5 2 18,4-2 0,-1 0 23,-3-4 0,4-4 127,-1 0 0,1-6-66,-4 2 1,-1-3 51,1-1 0,-6-5-58,-2 1 0,-4-5 11,0 5 1,-7-2-13,-2 2 0,-2-2-5,-2-3 1,-6 0-12,-2 4 1,-8 1 9,-5 3 0,-2 2-105,-2 3 0,-3-1-92,-1 5 0,-4-1-175,4 5 0,-3 0 34,3 0 1,-4 6-93,4 2 1,5 3-288,3 1 684,6 1 0,14 10 0,9 3 0</inkml:trace>
  <inkml:trace contextRef="#ctx0" brushRef="#br0" timeOffset="155">12823 16035 7798,'0'-16'-179,"0"-1"1,0 1 164,0 3 522,-5 1-191,3 0-42,-3 5 0,5 3-109,0 8 0,0 3 42,0 5 0,0 5 15,0-1 1,-4 7-102,0 2 0,-5 1 95,5 7 0,-4 1-83,4 7 1,-6 0-33,2 8 0,-4-1-239,-5 9 0,4-3 44,-4 3 1,4-1 76,0 2 0,-2-1-93,3-8 0,-2-2-12,10-10 0,0-7 84,4-6 0,0 0-57,0-8 0,0-4-304,0-3-272,6-7 328,0 4 1,3-6-239,-1 0 190,0 0 0,3-6-436,-3-2 826,3-3 0,7-29 0,8-6 0</inkml:trace>
  <inkml:trace contextRef="#ctx0" brushRef="#br0" timeOffset="156">13783 16269 7798,'-7'-7'1339,"2"1"-1108,5 1 1,5 4-140,3-3 0,5 2-1,3 2 0,3 0-208,6 0 1,-1 0-41,1 0 0,4 0 81,-1 0 0,5 0-498,-4 0 0,0 0 288,-5 0 1,1 0-16,0 0 301,-1 0 0,6-11 0,2-2 0</inkml:trace>
  <inkml:trace contextRef="#ctx0" brushRef="#br0" timeOffset="157">14509 16010 7798,'0'-12'0,"1"1"-60,3 3-3,-2-3 479,3 4 1,-3 0 143,2 3-284,-3 3 1,9 6-198,-6 4 1,1 3-3,-1 4 1,-1-1 8,5 6 0,-4-1 10,5 5 1,-5 0-11,4-1 1,-4 1-169,4-1 0,-4 0 97,5-4 1,-3 3-134,3-2 1,2-2 36,-3 2 1,3-11 60,1 3 0,0-5-18,1 0 1,-1 2 32,0-6 30,1 0 0,-1-5 30,0-4 1,0-1 123,1-7 0,-1 0-103,0-4 1,-1 2 15,-2-5 0,1-5-146,-1-4 1,-3 1 76,3 3 1,-2-4-152,1 1 1,3-1-28,-3 4 1,-3 2-242,-1 3 131,3-4 0,-4 11-601,5-4 42,-5 9 201,8 3 1,-4 10 622,5 3 0,-5-1 0,-3 1 0,3 17 0,0 8 0</inkml:trace>
  <inkml:trace contextRef="#ctx0" brushRef="#br0" timeOffset="158">15087 16158 7588,'6'7'-525,"-5"4"724,3-3 1,-2-1 461,-2 1 0,0 0-286,0 5 0,0 0-149,0 4 1,0-4-182,0 4 0,0 1 109,0-2 1,0 4-143,0-3 1,0 3-43,0-3 0,0 3-156,0-3 0,0-1-79,0-4 0,0 1-218,0-1 1,0-4-334,0 0-459,0 1 1275,0 3 0,5-22 0,2-5 0</inkml:trace>
  <inkml:trace contextRef="#ctx0" brushRef="#br0" timeOffset="159">15100 16318 7798,'0'-8'-337,"0"0"326,0-1 0,1-2 303,3 3-249,3-3 1,7 10-1,2-3 1,-2 2 24,2 2 0,2 0 7,-2 0 1,5 6 102,-5 2 0,5 2-72,-5-2 0,1 3 57,-5-3 0,-1 3-88,-3 1 0,-2 1-11,-6-1 1,0 2-5,0 2 0,-6-2-6,-2 2 1,-4-2-28,-5-2 1,-2 0-17,-6 1 0,-3-1-105,-1 0 0,-1-1 68,1-3 0,3 2-195,-3-6 0,3 4 52,2-4 1,1 1-308,2-5 0,3 0-40,6 0 516,5 0 0,40-22 0,15-6 0</inkml:trace>
  <inkml:trace contextRef="#ctx0" brushRef="#br0" timeOffset="160">15900 15961 7798,'0'-12'847,"0"0"-102,0-1-606,0 1 0,-2 5 150,-2 3-251,-3 3 0,-6 2 69,-4 3 1,4 4-120,-4 9 1,3-2 148,2 5 0,0 1-80,0 3 0,1-3-181,2-1 0,0 1 19,5 4 1,-4-1-198,3 1 1,1-2 71,4-3 1,0 2-40,0-5 0,0-1 137,0-4 1,6-1 19,2-2 1,3-4 62,1-5 1,5 0-57,-1 0 1,5-4 170,-5 0 0,4-6-67,-3 2 0,5-4 109,-2-5 1,-1 4-19,2-4 0,-6 4 19,1 0 1,-2 5-68,-2 0 0,-1 4 210,-2-4-157,1 5-38,-3-3 0,0 12-43,-3 2 1,-1-1-4,1 1 1,-1 0-70,5 5 0,-5-5 81,1 0 0,3-1-82,1 1 0,3 2 60,1-6 1,0 0 42,1-4 0,3 0 21,1 0 0,3-6 11,-4-2 1,5-3 44,-5-1 0,1-2 181,-5-2 0,0 1-11,1-6 1,-6 5-117,-3-5 1,-3 6-199,-1-1 1,-1-2 98,-3 2 0,-7-1-211,-6 5 0,-5 4-39,2 0 0,-3 5-23,-2-1 0,0 2-128,1 2 0,3 2-240,1 2 0,5 3-80,-2 5 0,4 0 202,0 1 0,2 0 443,3 4 0,3-4 0,37 11 0,10-5 0</inkml:trace>
  <inkml:trace contextRef="#ctx0" brushRef="#br0" timeOffset="161">16564 15949 7798,'15'-11'84,"-3"3"1,-6-2 304,2 6 395,-5 0-453,2 4 0,-10 0-421,-3 0 0,-3 1 91,-2 3 1,0 2 157,-4 2 1,4 3-124,-4-3 1,4-1-205,0 1 1,1-1 95,0 1 1,5 3-148,3-3 0,2-1-174,2 1 272,0 1 1,6 3-27,2 0 0,4-1 123,5-3 0,-2 3-6,5-2 1,-3-3 31,3 3 0,-5-3 3,2 3 1,-4 2 113,0-3 347,4 3-66,-3 1 319,-2 0-426,-6 1 1,-9-2-41,-5-3 1,0-1-193,-9-3 0,-2-3 77,-1 3 1,-4-1-423,0 1 0,-2-3-112,-3 4 0,5-4-300,-1-1 1,2 0 7,6 0 0,2-1 248,7-4 1,3 3 439,5-7 0,5 1 0,23-10 0,11-3 0,5-3 0,0 1 0</inkml:trace>
  <inkml:trace contextRef="#ctx0" brushRef="#br0" timeOffset="162">17167 15924 7608,'-7'2'-189,"3"2"0,1-2 615,-1 7 0,3-5-289,-3 4 0,-2 0-71,2 4 1,0 1-2,4-1 0,0 4-38,0 1 0,0-1-6,0-3 1,6 3-15,2 0 1,3 1-4,1-5 0,6-4-69,2 1 0,4-5 88,0 4 1,2-5 129,3 1 1,-2-3-126,6-1 1,-1-5-6,0-4 1,3-2 90,-7-1 0,0 0 147,-8 0 0,-2-5-105,-6 1 1,-1-5-37,-3 5 1,-2-6-65,-6 1 1,-1 0 45,-4 0 1,-1-1-9,-7 6 1,-5-1-137,-2 5 1,-2 0-187,2-1 1,-8 5-29,4 0 0,0 5-257,4-1 1,1 3 282,-2 1 0,-1 0 16,6 0 0,0 5-541,3 3 0,6-1 755,3 1 0,-3 1 0,28 8 0,1 3 0</inkml:trace>
  <inkml:trace contextRef="#ctx0" brushRef="#br0" timeOffset="163">17512 15543 7798,'0'-14'0,"0"-2"0,0 2 0,0-2 0,0 2 252,0 2 0,-4 3 442,0 1 281,-1 5-609,5-2-374,0 5 1,0 5 123,0 4 0,0 2 29,0 1 1,0 6-2,0 2 1,0 5 23,0 4 0,0 2-117,0 6 0,-1 4 55,-3 0 0,3 5-100,-4 0 0,3 1 27,-2 3 1,1 4-264,-5 4 0,4-4 317,-5 0 1,1-4-16,-4 0 1,1-7-112,3-2 1,-3-8-12,3-4 0,1-5-86,-1-3 1,5-3-44,-1-6-368,-3 0-64,6-5-113,-5-1-408,6-6 288,0 0 844,0-6 0,11-12 0,3-8 0</inkml:trace>
  <inkml:trace contextRef="#ctx0" brushRef="#br0" timeOffset="164">14371 11040 7730,'7'-6'-933,"-6"5"0,2-9 933,-7 6-17,6 0 0,-11 4 17,4 0-9,3-6 1,-7 5-62,4-3 133,2 2 1,-6 2-138,3 0 278,3 0-157,-7 0 16,5 0 49,-5 0 23,0 0-5,-1 0-58,0 0 1,3 0 61,0 1 0,3-1-44,-3 0 10,5 0-27,-7 0-5,8 0-54,-3 0-24,5 0 20,0 0 0,5 0-9,3 0 0,3 0-16,1 0 0,4 0 33,0 0 3,11 0-53,-7 0 1,10-2 42,-2-2 1,-1 3 1,5-3 0,5 3 1,7 1 1,2 0-4,2 0 1,4 0-214,0 0 0,9-4 226,-1 0 0,3 0-34,-4 4 0,7 0 18,1 0 1,-32-2-1,0 0-9,-1 0 1,-1 0 0,34-2-2,-3 4 1,1 0-231,3 0 1,-32-2 0,1 0 228,-3 0 1,0 0-1,2 0 1,0 0-4,28 2 0,-30-2 0,1 0 3,-1 0 1,0 0-1,1 0 1,0 0-1,1 2 1,0 0 0,30-4 24,-2 0 1,1 0-22,-1 4 1,3-4 48,-7 0 1,1 0-174,-9 4 1,0-1 145,-4-3 0,-6 2 30,-2-2 0,-8 3 4,-4 1 1,-3 0 388,-1 0-273,-5 0 273,-2 0 1,-5 0-565,0 0 524,-5 0-528,-2 0 0,-6 0-8,-3 0 1,1 0-296,-5 0 199,5 0 135,-7 0-364,8 5-6,-8-3 461,8 3 0,-8-5 0,30-11 0,1-2 0</inkml:trace>
  <inkml:trace contextRef="#ctx0" brushRef="#br0" timeOffset="165">17743 10715 7774,'0'-12'0,"0"0"-143,0 1 1,0-1-178,0 0 1,0 0 269,0 0 1,0 0 226,0 0 0,0 0-98,0 0 0,0 0 8,0 0 1,0 0 22,0 0 1,-5 4-53,-3 0 0,1 0 83,-1-4 1,0 5-78,-4 3 0,-1-1-9,-3 1 1,3 0 37,-3 4 0,-2 0 3,2 0 0,-4 7-54,4 5 1,-3 0-7,3 4 0,-4 2-15,4 2 0,-4 1-7,4-1 0,0 3-137,4-3 1,4-3 62,0-1-17,5 3 0,-2-6 26,5 3 0,0-7 17,0-1 1,5-5 18,3 1 1,3-3-6,1-1 0,4-4-27,0 0 0,4-5 0,-4 1 1,4-3 34,-4-1 1,1 2-7,-1 2 1,-3-3 37,3 3 0,-3-1-41,-1 1 0,0-1-1,0 5 0,-4-4 210,0 4 74,-5 0 1,2 10-77,-5 6 1,0 2 50,0 6 1,-1 1-265,-3 7-6,-3-3 0,-1 6 0,0-5-117,-1 2 0,2 0 69,-1-4 1,4 0-122,-4 0 1,6-5 94,-2-3 0,2-3-81,2-1 0,-4-4-445,0 0 128,0-6-158,4 4 663,0-6 0,6 0 0,0-6 0,22-27 0,4-12 0</inkml:trace>
  <inkml:trace contextRef="#ctx0" brushRef="#br0" timeOffset="166">17659 10260 7794,'-16'-10'-490,"0"2"0,0 3 375,4 5 0,-1 1 513,-3 3 1,1 4-220,-4 8 1,3 4-27,-4 8 0,1-2-58,-1 6 1,-3 1 131,3 7 0,2-1-186,-2 5 0,4 4-219,-4 4 0,1 5 129,-1-1 0,7 1 83,5-1 0,5 1-150,-1-5 1,3-2 22,1-6 0,5-4 74,3-8 1,7 1 45,1-5 0,5-1 10,-1-7 1,4-3-34,4-5 1,-1-1 7,5-3 0,0 1 172,4-5 0,-1 0-168,1-4 1,0-5-14,0-3 0,4-7-4,0-1 0,0-6 51,-4-2 0,-4-2-16,0-6 1,0-5-109,4-7 1,-7-4 83,-5-4 1,-2-2 0,-6-6 1,-7 26 0,-2-1 0,0-1 0,-2 0 0,-1 1 0,-1 0 8,0 0 0,-2 2 0,-9-32 141,-4 1 0,-8 2-84,0 15 1,-8 7 50,-4 12 0,-6 8-175,-2 4 1,-6 4 78,3 4 0,0 3-106,-1 5 0,2 1-212,-2 3 1,-6 4-262,7 8 1,0 2 161,11 6 0,-1 0 0,5 0 1,1 6 384,7 1 0,2 5 0,4 4 0,2 4 0,3 3 0</inkml:trace>
  <inkml:trace contextRef="#ctx0" brushRef="#br0" timeOffset="167">17168 13313 7776,'-8'-8'-61,"0"1"0,2 3-108,-2-4 104,-3 5 246,4-2-31,-4-1 96,4 5-84,-4-4-46,10 10 1,-4-2-68,5 5 1,5-4-6,3 4 0,4-6 34,4 2 0,2 1-24,6-1 1,6 4-74,2-4 1,7 0-13,5-4 104,8 0-254,-3 0 0,14 0 236,-3 0 0,6 0-8,-2 0 1,0 0-10,-4 0 1,-6-1 33,-2-3 0,2 3 15,-3-3 0,-4 2 33,-7 2 0,-8-4-49,-4 0 1,-4 1-134,-4 3-4,-3 0-319,-5 0 15,-5 5 60,-2-4-296,-5 4-324,-5-5 267,3 0 663,-3 0 0,5 0 0,27 0 0,6 0 0</inkml:trace>
  <inkml:trace contextRef="#ctx0" brushRef="#br0" timeOffset="168">19156 13074 7776,'8'-4'0,"0"0"0,-4-4-256,4 4-460,-6 0 808,4-1 1,-6 5 430,0 0 1,0 1-153,0 7 0,0 4-127,0 4 1,-4 1-223,0-1 1,-4 3 55,4 5 1,-4 0-73,4 0 0,-2 0 39,3 0 0,0-4-202,-5 0 0,5-1-149,-1 5 0,3-5 110,1-3 1,0-3-187,0-1 0,0 0 94,0 0 1,1-5-121,3-3 1,-1-3 407,5-1 0,-5 0 0,28-37 0,3-10 0</inkml:trace>
  <inkml:trace contextRef="#ctx0" brushRef="#br0" timeOffset="169">19276 13122 7776,'0'-12'-53,"0"0"118,0 5 0,-2 2 118,-2 5 1,3 1-125,-3 3 0,1 3-117,-1 5 0,3 5 91,-3 3 1,-1-1-11,1 1 0,0 0-81,4 4 1,0 0 114,0 0 0,0-2-19,0-2 1,1 1-69,3-5 1,1 2-51,3-2 1,3-3 79,-3 3 0,4-7 4,4-1 0,-3-5-9,3 1 1,-1-3-8,1-1 0,-3-1 50,3-3 1,-3-3-31,-1-5 1,-1-1-18,-3-3 0,-2 1-36,-2-5 1,-2 4-7,2-4 1,-3 2 4,-1-2 0,-4-1-9,0 5 1,-5-2-42,1 2 0,-7 4-147,-1 0 0,-4 2-71,4 6 0,-5 0 81,1 4 0,-6 0 233,-2 0 0,0 0 0,-18 16 0,-4 4 0</inkml:trace>
  <inkml:trace contextRef="#ctx0" brushRef="#br0" timeOffset="170">19288 12882 7776,'-6'-17'0,"4"0"0,-6-3 0,4-1 0,-4 5 0,1 0-18,-1 4 1,-3 1 118,3 3 1,-2 3 42,-2 5 0,-4 0-49,0 0 1,-2 5-2,3 3 0,0 3 15,-5 1 0,4 5 0,-4 3 0,4 3-38,-4 1 0,4 5 37,-4 3 1,2 4-142,-2 4 1,-3 2 117,3 6 0,3 0-381,1 0 1,0 5 163,4 3 0,-1 1-43,9-1 0,0-4 97,4-8 1,2-3 17,6-5 1,0 0 88,8 0 0,3-6-48,1-2 1,2-6 7,2-3 0,2 0-28,2 1 1,-2-7 3,6-5 1,1-1 34,7 1 1,-1-3-6,5-5 1,-6-1 97,2-3 0,-3-3-67,-1-5 1,4-5 77,0-3 0,0-8-55,-4-4 0,-1-8-64,-4-4 0,1-7 50,-8-5 1,2-4-12,-10-4 1,-4-3-204,-8 32 1,0-1-1,-3-2 1,0 0 193,1 0 1,0 0-1,-1 2 1,-2 1 170,-3-28 0,-8 4-238,-8 7 0,-4 3 235,-4 13 0,-2 3-60,-6 9 0,-5 5-104,-3 3 0,-1 4-57,1 4 0,-2 3-274,6 5 1,-5 5 77,1 3 0,3 8-132,1 4 0,4 4-41,4 4 0,4 3 110,8 5 1,-1 5-82,5 3 1,2 2-118,6 2 495,-3 5 0,10 1 0,-6 4 0,0 2 0,-1 5 0,4-30 0,0-1 0</inkml:trace>
  <inkml:trace contextRef="#ctx0" brushRef="#br0" timeOffset="171">18725 15876 7776,'-12'0'-127,"0"0"-68,0 0 0,4 0 244,0 0 1,4-2 341,-4-2-401,5 3 44,-2-4 1,10 5 28,3 0 0,8 0-22,4 0 0,8 0 3,4 0 0,8 0-16,4 0 0,4 0 4,4 0 1,4 0-343,7 0 1,4-4 314,-31 2 0,0 0 1,-1-1-1,0 0-9,-1 1 0,0 0 0,1 1 0,-1 0 23,30-7 0,-29 6 1,1 1 11,27-3 1,3-1-172,-14 1 1,2-2 164,-6 2 0,1 3 3,-9-3 1,-5 3 3,-7 1 0,-4 0-69,-4 0-11,2 0-172,-9 0 258,-1 0-1176,-6 0 1223,-6 0 1,-11-6 0,-2 0 0</inkml:trace>
  <inkml:trace contextRef="#ctx0" brushRef="#br0" timeOffset="172">21155 15445 7776,'0'-12'0,"6"0"205,-5 0 406,4 5-313,-5 2-187,0 5 1,0 5 19,0 3 1,0 7-1,0 1 1,0 4-145,0-4 0,-1 5 88,-3-1 1,3 6-155,-3 2 1,-2 0 27,2-4 0,0 4 96,4 0 0,-4 0-123,0-4 1,0 0-201,4 0 1,0-6-71,0-2 1,0 2-163,0-2 0,2-6 28,2-6 0,-2 2 482,6-2 0,0 0 0,12-27 0,4-13 0,2 0 0,0-1 0</inkml:trace>
  <inkml:trace contextRef="#ctx0" brushRef="#br0" timeOffset="173">21395 15457 7776,'0'-12'-112,"5"0"210,-4 5 1,6 2 462,-3 5-498,-3 0 1,6 5 46,-3 3 1,-3 7-160,3 1 0,2 1 91,-2-1 1,0 2-7,-4 6 1,0 0 37,0 0 0,0 0-200,0 0 0,0 0-70,0 0 1,0 0-56,0 0 0,0-4 35,0 0 1,0-6-82,0 2 1,0-2-370,0-2 666,0 0 0,0-6 0,0-38 0,0-14 0</inkml:trace>
  <inkml:trace contextRef="#ctx0" brushRef="#br0" timeOffset="174">21251 15097 7776,'-5'-17'0,"-2"2"-139,-5-4 0,0 4 90,0-1 0,0 7 45,0 1 0,4 5 43,0-1 1,0 3 10,-4 1 1,0 0 62,0 0 1,0 1-89,0 3 1,-4 3 116,0 5 0,-1 4-41,1 0 0,2 5 134,-6-1 1,4 4-156,-4 4 1,1-2 1,-1 6 0,-2 1-29,2 7 1,-2 7-312,2 5 0,-1 1 179,5-1 0,0 2 72,4 6 0,1-1-46,4-3 1,3-4 13,8-9 0,2 3-16,6-6 1,4 0 29,0-5 1,5-4 11,-1-3 0,3-3-40,1-1 0,5-1-6,3-3 1,-1-3-31,1-5 0,1 0 63,7 0 0,1-5 2,3-3 1,1-3 37,-5-1 0,5-1 10,-1-3 0,1-7-52,-1-5 0,2-7 252,-7-1 0,1-1-147,-4-7 1,0-5-42,0-7 1,-5-4-303,-3-4 1,-4-4 281,-4-7 1,-10 28 0,-1 0-12,-2 0 0,-2-1 0,3-1 0,-2 0-7,-2-26 1,-2 0 151,-6 7 0,-4 0 18,-8 8 0,-4 5 130,-7 11 1,-4 4-161,-5 8 0,-5-2-42,-3 6 0,-3 4 5,-1 4 0,5 6-82,-1-2 0,1 3-411,-1 1 0,3 5 177,5 3 0,5 4-316,3 4 0,5 1 191,3 3 0,8 4-111,8 0 0,2 0-199,2 4 650,0 2 0,-1 0 0,5 2 0,5-3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6T10:41:57.719"/>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1600 874 7663,'0'-13'-729,"0"1"1385,0 5-55,0 2-374,0 21 0,0-5-74,0 14 0,-4 1-107,0 2 0,-5 5 94,5-4 1,-1 1-146,1-1 1,2-2 50,-2 6 1,-1-2-32,1 2 1,-2-7 20,2-5 1,3-6-277,-3 1 72,2-2 151,2-7 0,0-3-31,0-8 0,4-5 36,0-7 0,6-4-4,-2-9 1,-1 1 14,1-4 1,1-5-3,3-4 1,-1-2-40,-3 2 0,3-2 40,-3-7 1,-1 2-22,1 3 0,-4 4 14,4 9 1,-3 7 349,3 9-189,-6 2 0,5 18-13,-3 8 0,-2 10-37,2 7 0,-1 2 140,1 6 0,-3-1-115,3-3 0,2 2 36,-2-2 1,4 2-430,-4 2 1,4-4 116,-4 0 0,6-7-81,-2-1 0,3-2 75,1-7 0,1-1 88,-1-6 1,2-4 7,2-5 0,-2-5 7,2-4 0,2-3 48,-2-4 1,5-8 18,-5-4 1,2-5 66,-2 4 1,-2-5-90,3 1 1,-4-2 46,0-2 1,-5 0-40,0 0 1,-1 1 4,1 3 0,-1 3 52,-3 6 1,-3 5 298,3 2-105,-2 9 0,-2 12-55,0 8 0,-4 9 9,0-1 1,-2 5-117,2 4 0,1-2-30,-5 6 0,5-4-7,-1 3 1,3-4-16,1 1 0,0-4-87,0 0 1,0 4-218,0 0 1,1-6 68,3-7 0,2-2-21,2-2 0,4-1-6,1-3 0,-1-2 83,4-6 1,2-2 35,-2-2 1,6-3 7,-1-5 0,1-2 60,-2-2 0,2-2 15,-5-2 0,0-3 11,0 2 1,-4-2-18,4-2 1,-5 1 75,-4-1 0,3 0-34,-3 1 0,-2 5 130,-2 2 0,2 8 133,-2 0 1,0 7-9,-4-4 1,-4 13-116,0 5 0,-2 1 27,2 3 1,1 2-96,-5-2 1,5 5-125,-1-5 0,-1 6-76,1-1 1,-1-2-9,5 1 1,0-5 3,0 2 0,0 0-44,0 0 1,5-1-122,-1-3 1,5-1 83,-1 0 1,3-1-21,2-3 1,0-2 95,4-6 0,-2 0 11,5 0 0,-3-6 121,3-2 1,-5-4-10,2-5 0,0 2-19,0-5 1,-1-5-41,-3-3 1,-1-1 156,0 4 0,-4 1-7,1-1 1,-3-2 43,3 2 0,-4 3 316,-5 10-145,0 0-109,0 5 0,0 3-58,0 8 1,-4 7-37,0 5 0,-4 6-26,4-2 1,-2 4-93,2 0 1,3 1 38,-3-1 1,1 1-133,-1 0 0,2-1-137,-2 1 0,3-6 88,1-3 1,4 2 24,0-1 1,6-1 18,-2-4 1,3-5-54,1-3 1,5-2 73,-1-2 0,6-2 6,-2-2 1,2-4 31,-1-8 0,5-4 103,-6-4 1,6-2 15,-5-3 1,-2 2-59,1-6 1,-5-4 45,2-4 0,-4-4-23,0 4 1,-5-7 5,0-1 1,-5 1 20,1-1 0,-3 5 77,-1 7 1,0 7 156,0 5 389,0 1-437,0 16 1,-1-2 100,-3 14 0,1 3-200,-5 5 1,0 6 54,-5 3 0,5 2-217,0 1 0,1 5 37,-1 0 0,-2 5-124,6-1 0,-4 2-14,4 2 0,-4 2-126,4 2 1,0-3-96,4 3 1,0 1 131,0-1 1,0 0 35,0-4 0,5-5 51,3-4 1,5-3 56,3-4 0,2-5-62,2-8 1,4-2 97,-4-6 0,3-6-10,2-2 0,0-7 15,-1-2 1,1-4 31,-1 0 0,0-6-68,-4-2 0,3-5 96,-2 1 1,-2-4-87,2-4 0,-6 1 100,1-5 0,-4 6-12,-3-2 1,0 4 101,-5 4 0,4 4 18,-4 9 0,1 2 484,-5 6-452,0 5 1,0 7 53,0 8 1,-5 8 82,1 5 1,-4-2-76,4 2 0,-4 0-257,4 8 1,-4-3 38,3 3 0,-3-2-122,4 2 1,-1-3-7,1 3 0,2-3-144,-2-2 1,3-1 118,1-2 0,1 1 62,3-6 1,-1 1-131,5-5 1,4-1 5,5-3 1,1-2-30,-2-6 0,3-2-31,6-2 1,-1-3-91,1-5 0,0-6 194,-1-2 0,1-4 166,-1 0 1,0-1-87,-4 1 0,3-5 19,-2 0 1,-3 0 150,-2 5 1,-2 5 62,-2 2 1,-4 5 341,1 4-273,-7-3 0,4 15 99,-6 0 1,-2 7-109,-2 5 0,3-1 25,-3 6 1,-2-1-185,2 5 1,0 0 99,4-1 1,0 1-251,0-1 0,0 0 52,0-4 0,0-1-260,0-2 0,4-4 142,0 4 1,6-5-307,-2-4 0,4-2 91,5-6 1,-3 0-34,2 0 0,2-2-287,-2-2 0,2-2 233,-2-7 0,-2-3-94,2-1 534,-2-4 0,-2-48 0,-5 26 0,-1 0 0</inkml:trace>
  <inkml:trace contextRef="#ctx0" brushRef="#br0" timeOffset="1">3876 689 7743,'-5'-12'0,"-3"-5"0,-9 1 0,4 0 258,-4 3 0,4 5-49,0 0 0,-3 4-100,-1-4 0,1 5 100,4-1 0,-1 2-498,1 2 1,0 0 81,0 0 1,-2 0-61,-3 0 1,4 6 266,-4 2 0,-24 14 0,-5 4 0</inkml:trace>
  <inkml:trace contextRef="#ctx0" brushRef="#br0" timeOffset="2">3249 849 7758,'-12'1'-270,"-1"4"1,1-4 58,0 3 0,3 2 2097,1-2-883,0 5-613,1-7 1,2 4 26,5-1-441,0-4 0,7 4 127,5-5 1,2 0 31,6 0 0,2-1-1258,7-3 0,-2 1 333,6-5 0,4 0 790,4-5 0,13-5 0,9-3 0,-18 5 0,-1 1 0,0-1 0</inkml:trace>
  <inkml:trace contextRef="#ctx0" brushRef="#br0" timeOffset="3">4307 948 7758,'-4'-13'-641,"0"1"1,-4 4 640,4 0 640,-6-1-279,3 3 0,-1 0 18,0 6 0,4 0-50,-4 0 0,3 10-13,-3 2 0,5 8-177,-1 1 0,2 8-79,-2 3 1,2 4 35,-2 1 0,3 0-137,1 0 0,0-2-126,0-2 1,0 3 102,0-3 0,0-2-38,0 2 1,1-7 38,3-2 0,-2-4-206,2-8 93,-3 0 154,-1-5 0,0-7 37,0-8 0,0-3-32,0-1 1,0-6 15,0-3 1,0-6-6,0-2 1,0-5-38,0 1 1,0-6-20,0-3 1,0 0-135,0 1 1,4 1 103,0-5 0,2 0-15,-2-4 0,-1 7 31,5 5 1,0 2-21,4 11 1,1-2 160,-1 9 1,4 7-55,1 5 1,0 5 140,0 5 1,-3 3-61,2 8 0,-6-1 31,-2 6 1,-6-5-67,3 5 0,-4-1-2,-1 5 0,-6-5-9,-2 1 0,-3-1 1,-1 5 0,-4-2-202,-1-2 0,-5 2 99,2-3 1,1-2-220,-2-1 1,1-4 17,-5 0 0,6-3-435,2-1 406,-2-4 0,7-6 286,0-3 0,5-5 0,7-7 0,24-26 0,12-12 0,-11 14 0,0 0 0,0 0 0</inkml:trace>
  <inkml:trace contextRef="#ctx0" brushRef="#br0" timeOffset="4">4504 665 7758,'7'12'-282,"-3"0"0,1 5 956,0-1 0,-1 10-209,-4-1 0,0 2-411,0-2 1,0 3-40,0 1 1,0 4-109,0-5 1,1 0 124,3-8 1,-1 2-73,5-5 0,-4-1 21,4-4 0,1-5-177,3-3 1,4-2-28,1-2 0,0-2 71,0-2 0,-3-7 94,2-5 1,-1-2-74,1 2 1,-2 1 10,3-6 1,-8 6 52,-1-1 0,-1-2-12,1 1 0,-2 5 373,-6 4-97,5 5 16,-3-2 1,3 6 29,-5 3 0,0 4-27,0 9 0,0 2-131,0 6 0,0-1-42,0 1 0,0-1 7,0 1 1,4-4-17,0-1 1,6-1-220,-2 2 159,3-4 0,1-10-115,1-3 0,3-2 4,0-2 1,1-6 106,-5-2 1,5-4 31,-1-5 1,0 2 10,-3-5 0,-2-1 50,-3-3 0,1-1-69,-4 0 0,3 1 94,-4-1 1,1 6 14,-1 3 1,-2 2 337,2 2-150,-3 5 135,-1 1-288,0 23 0,0-6 15,0 13 1,0 0-89,0 4 1,0 0 66,0 5 0,0 1-62,0 7 1,0-2-157,0 6 1,0 2-36,0 6 1,0 6-270,0 3 0,0 2 239,0-7 0,4 4 123,0 0 0,5-5-16,-5-3 0,1-9 123,-1-7 0,2-5-65,2-8 0,2-5 97,-6-2 0,1-9-79,-1-4-20,-2-3 1,3-6 26,-5-3 1,-7-3 195,-5-2 1,0-3-234,-5 0 1,-1-10-10,2 1 0,-4-2-96,3 2 0,1 0 94,3 1 1,-2-2-97,3-3 0,-3 3 85,7-3 0,-3 4-434,-1 0 1,3 0 155,1 1 1,5-1-283,-1 0 1,3 5 144,1-1 1,5 5-19,4-5 1,7 6 452,5-1 0,11 3 0,8 1 0,3-1 0,0 0 0</inkml:trace>
  <inkml:trace contextRef="#ctx0" brushRef="#br0" timeOffset="5">6079 726 7758,'0'-12'0,"0"-1"0,0 5 386,0 0 643,0 5-445,0-2-403,0 16 0,0-2 260,0 12 1,0 1-137,0 6 0,0 0-240,0 5 1,0-2 94,0 2 1,4 1-102,0-5 1,1 4-93,-5-5 0,4 5-372,0-4 1,4-2 84,-4-6 0,2-1-253,-2-7 0,-3 2-924,3-7 572,3-3 396,0 1 1,5-12 528,0-2 0,1-8 0,-1-5 0,4-10 0,2-5 0,2-4 0,0 1 0</inkml:trace>
  <inkml:trace contextRef="#ctx0" brushRef="#br0" timeOffset="6">6338 788 7164,'0'12'311,"0"2"158,0 2 1,0-1-251,0 6 0,0-1-110,0 5 1,0-1-79,0 1 1,0-1 10,0 1 1,1 0-129,3-1 1,2-5 176,2-2 1,3-5-160,-3-4 0,3-2 57,1-6 1,2 0 17,2 0 0,-2-7 49,2-5 0,-2-6-26,-2-7 1,1 1 37,-1-1 0,-4-4-20,0 1 0,-5-5-52,1 4 0,-2-4-6,-2 5 0,-6-1-11,-2 4 1,-7 8-151,-2 4 1,0 2 104,0 7 1,-2 0-188,-5 4 1,3 1 55,1 4 1,0 1-52,0 7 0,-2-1 64,6 0 0,-1 1-199,5-1 0,1 0-101,3 1 484,-3-1 0,20 0 0,0 0 0</inkml:trace>
  <inkml:trace contextRef="#ctx0" brushRef="#br0" timeOffset="7">6313 480 7758,'-12'-19'0,"-5"-3"-409,1 6 0,-6-1 374,2 5 0,0 1 410,0 3 0,4 2-124,-5 6 1,0 0-23,-3 0 1,-1 2-103,1 2 1,-1 7 41,0 5 0,1 6 9,-1-2 0,5 8-8,-1 0 1,2 7-125,-1-3 0,-4 9 39,4 5 1,2 1-354,2 3 0,2 4 245,2 4 0,1 1-88,2-2 0,4 2 112,5-6 1,5 0-6,4-3 0,3-2-229,4-3 1,2-3 56,3-5 1,3-4 116,1 0 0,1-6 70,7 2 0,-5-5 14,5-3 0,1-3-33,7-6 1,-1-1 9,5-3 1,0-2-28,5-6 1,-1-6-2,0-2 1,0-9-72,0-3 1,-5-3 84,-3-2 0,-2-5 28,-3-3 1,1-7-34,0-1 0,-9-6 40,-4-3 0,-7-6-144,-1-9 1,-9 29-1,-2-1 126,0-2 0,-1 0 0,-1 0 1,-1 0-74,-1 2 0,-2 1 0,-3-1 1,-2 1 57,1 1 0,-2 0 0,-3 1 1,-2 0-121,-12-23 0,-6 5 255,-7 15 0,-6 7 258,-2 5 0,-8 6-201,-5 6 1,4 7 60,0 2 0,4 4-48,1 4 0,1 7-23,3 5 1,4 6-192,8-2 0,-1 2-340,5-1 0,1 2-290,8-2 0,6 2 394,6 1 0,5 1-520,-1 0 0,8-1 775,5 1 0,2-6 0,1-1 0</inkml:trace>
  <inkml:trace contextRef="#ctx0" brushRef="#br0" timeOffset="8">7741 628 7760,'0'-13'-35,"0"1"0,0 4 20,0 0 452,0-1 293,0-3-292,0 0 0,0-1-234,5 7 0,-2 6 7,5 8 0,-5 4-120,1 5 1,-1 2 56,1 5 0,-3 6-132,3 3 1,2 3 104,-2 1 1,0 0-171,-4 0 0,0 1 65,0 3 0,0-3-162,0 3 1,-4-3-30,0-1 0,-5-5 55,5-4 0,-1-7-41,1-5 117,2-7-2,-3-4 0,6-10 28,3-4 0,3-3 4,6-4 0,-1 1-26,0-6 0,0 1-3,1-5 0,0 0-98,4 1 0,-3-1 105,2 1 1,2-1 3,-2 0 0,6 1 37,-2-1 1,0 5 2,0-1 1,1 6-5,3-1 0,1 7 92,-1 5 0,1 3-27,0 1 0,-5 1 154,1 3 0,-10 3-18,1 6 1,-8 3-92,0 0 0,-2 5-50,-2-5 0,-2 5-31,-2-5 0,-4 5-7,-9-5 1,2 6-12,-5-1 0,-1-2-18,-3 1 0,-1-1-115,1 2 1,-1 1-231,0-6 0,-2 5-229,2-5 1,-2 0 240,7-3 1,-2-2-723,1-3 647,3 3 1,12-11 120,1 0 1,5-6 289,5-6 0,27-23 0,13-8 0,6-4 0,0 0 0</inkml:trace>
  <inkml:trace contextRef="#ctx0" brushRef="#br0" timeOffset="9">8282 972 7760,'6'12'24,"-4"1"64,6-1 1,-3 0 122,3 1 0,-4-5 211,4 0-395,0 0 0,5-1 25,-1-3 0,4-2 15,1-2 0,1 0 16,-2 0 1,-2-6-164,2-2 0,2-3 115,-2-1 1,1-5-112,-5 1 0,0-5 48,1 5 1,-1-6 70,0 2 1,-1-2 21,-3 1 1,2-1 31,-6 6 0,0 0 14,-4 3 0,0 1 156,0 0-12,0 5 1,0 3-108,0 8 1,-1 4 75,-3 8 1,1-1-166,-5 6 0,5 4 79,-1 3 0,-2 6-179,2-1 0,0 3-2,4 1 1,0 1-41,0 3 1,0 3 24,0 5 0,0 0-162,0 0 1,1 1 111,4-1 1,-3-1 48,7-3 1,-5-4 117,4-8 0,-4-3-95,4-6 0,-5 0 17,1-4 0,1-6-113,0-6 5,-1-5 69,-4 2 0,-7-5-153,-5 0 0,-1-4 42,-3 0 1,-2-4-180,2 4 1,-5-4-144,5 3 1,-1-4-171,5 1 333,-6-3 0,6-3 328,0-2 0,10-9 0,9-6 0</inkml:trace>
  <inkml:trace contextRef="#ctx0" brushRef="#br0" timeOffset="10">9488 775 7812,'-5'-12'0,"3"0"-768,-2-1 752,-3 7 1,5 0 660,-7 6 0,3 1-318,-3 4 0,-2 3 103,3 8 1,-1 3-213,0 6 0,-2 4-89,3-1 1,1 5-100,-1-4 1,4 1 71,-4-1 0,5-3-137,-1 2 1,3-2-21,1-1 0,0-6-163,0-3 1,1-2 20,3-2 0,3-5-110,5-3 0,1-2 120,-1-2 1,4-2-31,1-2 1,-1-3 105,-4-5 0,5-2-14,-1-2 0,5 1 129,-5-5 1,5 3-81,-5-3 0,1 3 14,-5-3 0,4 5 39,1-2 1,-5 5 156,-4 4-112,0 2 133,5 6 1,-2 7-115,-3 5 1,-3 1-44,-5 3 1,4 2 75,0-2 1,5 5-39,-5-5 0,5-1 8,0-7 1,2 3 6,1-2 1,0-4-5,0-1 1,2-4 26,3-4 0,-4-3 3,4-5 1,-4-2 169,0-2 0,-2 1-48,-3-6 0,1 1 63,-5-5 0,0 1-139,-4-1 1,-5 4-128,-3 1 0,-4-1 41,-5-3 1,2 5-155,-5 2 1,0 8 57,0 0 1,-3 7-118,2-2 0,-1 4-346,2 4 1,2 1 209,6 3 1,-1 7-272,1-2 0,5 3 156,3 1 0,3-2 427,1 5 0,5 1 0,40 9 0,16 1 0</inkml:trace>
  <inkml:trace contextRef="#ctx0" brushRef="#br0" timeOffset="11">10214 763 7812,'8'-5'-191,"1"-4"-286,-1-2 1787,-1-1-824,-2 5 1,-6 3-336,-3 8 1,-5 3-52,-7 5 1,2 1-192,-2-1 1,4 0 199,3 1-134,-2-1 0,6 0 50,-3 1 0,2-1-346,6 0 53,0 0 1,0 1 57,0-1 1,6-4 55,2 0 0,4-3 100,5 3 1,-2-6 63,5 3 1,-1 0-33,2-1 0,2 4 4,-2-4 0,-2 2 47,1-2 1,-5-1 349,2 5 45,-4-5-90,0 8-139,-6-5 1,-9 3-183,-10-1 0,-2-4 0,-6 4 0,-5-4 14,-4 5 1,-3-5-122,3 4 0,-4-5-39,4 1 1,-3 1-278,3-1 0,4 0-180,5-4 1,9 0-132,-2 0 721,9 0 0,32-15 0,21-8 0,2-1 0,0 0 0</inkml:trace>
  <inkml:trace contextRef="#ctx0" brushRef="#br0" timeOffset="12">10842 726 7812,'-13'7'0,"1"2"0,0-4 0,0 4 0,-1-1 0,2 3-427,3 2 1,-3 0 426,3 4 1,2-4 711,2 4 0,3-4-497,1 0 1,1-1-142,3 0 0,5 1-67,7-1 0,-1-4-81,6 0 0,-1-5-2,5 1 0,-1-2 72,1-2 0,0 0-58,-1 0 0,1-6 47,-1-2 0,1-3 8,0-1 0,-2-1 52,-3 1 0,2-4 17,-5-1 0,-1-5-27,-4 2 0,-3-3 3,-1-2 1,-5 4 4,1 1 0,-4 1-20,-4-2 1,-3 1 2,-6 7 0,0-2-20,-4 7 0,2 3-5,-5 1 0,-1 2-137,-3 2 1,3 2-212,1 2 0,1 3-5,-2 5 0,-1-1-537,6-3 889,-1 3 0,0 7 0,-3 8 0</inkml:trace>
  <inkml:trace contextRef="#ctx0" brushRef="#br0" timeOffset="13">11051 369 7805,'0'-12'0,"0"0"0,-4 3 1099,0 1-689,0 5 0,2-2-30,-2 5 0,1 5-164,-5 4 0,1 7-1,-1 5 1,-1 7 25,5 5 0,-6 4 0,2 4 0,-2 3-103,2 5 0,-3 6-380,3 2 0,-3 5 40,-1 3 0,3-2 144,1 3 0,5-1-42,-1-3 0,3-7 3,1-10-151,0-6-114,5-2 1,-2-7 0,5-6 0,1-4 0,-1-5 0,0-5 0,2-5-1,1-1 1,1 0 361,0-1 0,-1-6 0,-3-1 0,-2 0 0</inkml:trace>
  <inkml:trace contextRef="#ctx0" brushRef="#br0" timeOffset="14">12995 935 7742,'4'-18'0,"1"-2"1,0 1-340,-1-2 0,-3 6 153,4-1 0,-4-2 468,-1 2 1,-1-1 44,-4 5 1,-1 4 7,-7 0 1,0 5-147,-4-1 0,2 2-29,-5 2 0,-1 6-21,-3 2 0,-1 7 0,0 1 0,-1 8-15,-2 0 0,2 2 46,-3 7 0,4-4-189,5 4 0,1-6-87,2 2 1,5 1-80,0-1 0,1-1 60,7-3 1,0-6-73,4-3 0,9-6 125,3-2 0,9-5-6,-1 1 0,4-8-122,0-4 0,2-5 58,3-3 0,-3-3-89,3-6 0,-2 1 146,2-1 1,-3-1 135,2-3 1,-3-2-90,-4-6 0,0 4 87,-4 0 1,-5 1-61,-4-5 1,-1 7 22,1 5 1,-2 6 307,-6 6-198,0 7 0,-1 6-92,-4 8 1,3 7 5,-7 1 0,5 10 193,-4-1 0,5 2-88,-1-2 0,3-1-201,1 1 1,0 0-40,0-1 0,0 5-246,0 0 0,5-6-293,4-7 0,2 1 40,1-5 598,6 3 0,23-30 0,11 0 0</inkml:trace>
  <inkml:trace contextRef="#ctx0" brushRef="#br0" timeOffset="15">13365 1083 7757,'-6'7'-774,"5"4"1154,-5-10 0,6 3-44,0-8 0,2-3-235,2-5 0,-2-2 44,7-2 0,-1 2-4,4-2 1,2-3-40,2-2 1,-1 2-8,6-2 1,-2 5-5,1-4 1,4 5-148,-4-2 1,2 5-58,-1 4 1,0 2 52,-4 6 0,-1 1-220,-3 4 0,-1 6 61,0 5 0,0 4-35,1-3 0,-1 3-40,0-3 0,1-1-127,-1-4 1,6 1 180,2-1 1,4-1 239,0-3 0,2-2 0,3-6 0,-3-2 0,3-2 0,-1-3 0,-3-5 0,1-2 0,-10-2 0,1 1 0,-5-6 0,-5 5 99,-3-4 0,-3 3 200,-1-3 0,-5 0 0,-3 0 1,-3-2 29,-2 6 0,-4 3 95,-4 5 0,2 5-72,-2-1 0,1 4-156,-5 4 1,1 3-49,-1 6 1,5 0-13,-1 4 0,6-2-56,-1 5 1,2-3-196,2 3 0,3-1 21,1 2 1,5 2-224,-1-2 1,3-2-35,1 1 0,10-5 158,2 2 0,7-5-35,-3-4 1,6-2 74,-1-6 1,2 0 33,2 0 1,-1-7 58,1-6 1,0 0 155,-1-8 0,-1-3-41,-2-5 1,1-5 194,-6 1 1,-1-4 14,-7-4 1,2 1-92,-6-5 0,4 3-66,-4 1 1,1 1 114,-5 11 0,0 2 163,0 7 1,-2 7-67,-2 9 1,1 3 116,-5 1 0,0 11-219,-4 5 0,3 6-52,1 3 0,1 1-217,-1 2 1,-1 2 99,4 3 0,-3 3-143,4-3 0,-1 2-187,1 2 0,2-4-340,-2 0 0,8-2 118,4 2 1,5-4-270,3-9 1,-1-2 179,6-6 0,1-1 592,6-3 0,19-22 0,9-10 0,7-3 0,0-1 0</inkml:trace>
  <inkml:trace contextRef="#ctx0" brushRef="#br0" timeOffset="16">15518 701 7773,'0'-12'0,"0"0"-320,0 0 595,0 5 926,0 1-807,0 6 0,0 6-125,0 2 0,0 8-132,0 5 1,1 2-118,4 2 0,-4 1-8,3 2 1,2 2 122,-2 3 1,1 3-312,-1-3 1,-2-2 86,2 2 0,1-6-409,-1 2 0,0 0 44,-4-5 0,4 2-704,1-9 764,4-6 1,-2-2 393,5-5 0,-4-1 0,1-7 0,10-30 0,7-13 0</inkml:trace>
  <inkml:trace contextRef="#ctx0" brushRef="#br0" timeOffset="17">15826 714 7773,'0'-13'0,"0"1"0,0 0 233,5 0 302,-3 5-268,9 1 1,-10 12-98,3 2 1,-3 3-84,-1 1 0,2 6 60,2 2 1,-3 4-137,3 0 1,-2 1-133,-2 0 1,0-1 95,0 1 0,0 3-268,0 1 1,0 0 71,0-5 0,0 0-227,0-4 0,0 2-337,0-5-22,0-1 807,0-4 0,0-5 0,11-34 0,2-14 0</inkml:trace>
  <inkml:trace contextRef="#ctx0" brushRef="#br0" timeOffset="18">15653 394 7768,'-17'-13'-298,"2"1"-59,-6 0 1,5 4 311,-5-1 1,2 7 294,-1-2 1,-4 4 154,4 4 0,1 7-123,-2 5 1,1 6-29,-5-2 1,5 5-125,-1 4 1,6-2-39,-1 6 0,-2 4 12,1 4 0,1 7-80,4 1 1,1 2-159,3 6 1,2-1-5,6 1 0,1 2-107,4-5 0,5-5 75,7-4 0,3-5 21,-3 1 0,5-7 102,-2-1 0,8-6 53,0 2 0,6-7-32,-1-2 1,3-9 6,1 1 1,1-8-38,3 1 0,3-4 6,5-1 0,0-6 69,0-2 1,1-8-33,-1-5 0,0-6 93,0-2 1,-5-6-18,-3-2 1,-3-6-21,-1-6 1,2-6-259,-7-2 0,-15 25 0,-2-2 228,-6 0 0,-2-1 1,0-1-1,-3-1-5,-1 0 0,-2 0 0,-2 1 0,-2 0-1,0 1 0,-2 0 1,-13-26 6,-6 7 1,-6 9 68,-7 4 0,-6 10 101,-2 6 1,-4 7-121,-4 10 1,1 3-117,-6 5 0,2 1 76,-1 3 1,3 4-93,9 9 0,4 2-43,8 5 1,5 1-260,7 0 1,9 3-199,8 1 0,2 1-128,2-1 696,0-3 0,3 8 0,3-2 0,2 3 0,0 5 0</inkml:trace>
  <inkml:trace contextRef="#ctx0" brushRef="#br0" timeOffset="19">17327 677 7761,'-1'-12'1,"-3"-1"0,2 1 32,-2 0 1,3 3 312,1 1-1,0 5-130,0-2 1,-4 6-1,0 3 0,0 9-110,4 7 0,0 5 71,0 4 0,0 1-92,0 3 1,0 2 76,0-2 0,0-2-262,0 2 0,4-1-13,0 0 1,0-2-21,-4-5 0,0 0 64,0-1 1,4-5-48,0-2 1,0-8-30,-4 0 115,0-7 0,0 2 9,0-8 1,4-2 0,0-7 1,6 0 4,-2-4 1,3-1-47,1-2 0,1-3-6,-1 2 1,0-1 9,1 2 0,3-2-8,0 5 0,1-3 158,-5 4 1,0 3-123,1 5 1,-1 5-6,0-1 1,1 3 55,-1 1 0,-5 3 138,-3 5 0,-3 0-1,-1 8 1,-1-1 169,-3 2 0,-3-4-204,-5 4 1,-2 1-157,-2-2 1,1 0-272,-6-3 1,5-1 142,-5 0 0,2 1-138,-2-1 1,4-4-69,4 0 1,1-3-765,0 3 446,-1-6 684,7 4 0,0-6 0,55-33 0,-18 13 0,0-1 0</inkml:trace>
  <inkml:trace contextRef="#ctx0" brushRef="#br0" timeOffset="20">17746 923 7764,'5'12'-110,"0"1"-48,4-1 0,0 0 508,-5 0 0,6 1-71,-2-1 1,3 0 299,1 1-416,1-1 1,3-1-150,1-3 0,-1-2 46,-4-6 1,5 0-157,-1 0 0,2-6 114,-2-2 1,-2-7-96,2-1 1,-2-6 99,-2 1 1,1 2-12,-1-2 0,-1-3 50,-3-5 1,-1 5 26,-3 3 0,-3 2 24,3-2 1,-2 4 132,-2 4 226,0 6-220,0 2-125,0 21 1,0-1-79,0 14 1,0-2 65,0 2 1,0 3-222,0 5 1,0 1 59,0 3 1,4 3-212,0 5 1,4 10-158,-4 2 0,2-1 236,-2-2 0,-3-2 78,3 1 0,-1 2 28,1-6 1,-2-5 112,2-7 0,-3-4-60,-1-4 1,0-3 84,0-5 1,0-6-64,0-3 1,-1-3-12,-3-5 0,-3 1 17,-6-5 0,1 1 215,0-5 0,-5-6-243,1-2 1,-5-3-4,5-1 1,-4-2-111,3-2 0,-3-4 108,3-4 1,1-1-200,4 1 0,1-1-113,2 0 0,4 1-137,5-1 1,5-5 77,4-3 0,8-1-279,8 1 674,5-8 0,17 7 0,9-3 0,-17 7 0,1 0 0,0 0 0</inkml:trace>
  <inkml:trace contextRef="#ctx0" brushRef="#br0" timeOffset="21">19247 751 7750,'19'-6'0,"-3"-2"0,-2 3-539,-2 0 334,-5 4 1,-8 2 714,-11 4 0,-2 1-204,-7 7 0,1-1-180,-5 0 0,1 1-58,-1-1 0,-4 0-4,1 1 1,0-1-113,8 0 0,-2 5 83,5-1 1,-2 0-272,7-3 162,-3-1 1,14 0-105,-3 1 0,9-7 132,7-1 1,2 0-18,6-1 0,-3 0 8,3-4 0,1 4-16,4 0 0,-2 2 167,-3-2 1,4-3-72,-4 3 1,-1 3 167,2 1 0,-5-1 61,5 2 0,-8-1 57,0 4 0,-1 0-97,-4 1 0,-2-1 28,-2 0 0,-4 2-66,-4 2 0,-3-2 47,-6 2 0,-4-3-100,-4-5 0,2 3 33,-2-3 1,1-1-992,-5 1 0,2-5 405,3 1 0,2-3-262,6-1 1,-1 0 176,1 0 1,5-1-299,3-3 813,3-3 0,28-33 0,7-6 0</inkml:trace>
  <inkml:trace contextRef="#ctx0" brushRef="#br0" timeOffset="22">19591 837 9223,'0'8'302,"0"0"0,0 0-323,0 5 1,-4-1-213,0 0 1,-4 1-53,4-1 0,-2 0-251,2 1 0,3-1-574,-3 0 1110,3-5 0,44-18 0,12-9 0</inkml:trace>
  <inkml:trace contextRef="#ctx0" brushRef="#br0" timeOffset="23">19788 615 6365,'-5'7'-578,"4"-1"578,-5-1 0,5-2 0,-3 5 0,2-5 0,2 24 0,7 0 0</inkml:trace>
  <inkml:trace contextRef="#ctx0" brushRef="#br0" timeOffset="24">19702 948 7761,'-7'0'-8,"-4"0"1228,5 0-895,-7 0 0,5 4-133,0 0 0,4 5 89,-4 0-256,5 1 0,-3 3-14,6-1 1,0 0 111,0 1 0,0-1-198,0 0 1,6 1-43,2-1 1,3-1-1,1-3 1,2 2-4,2-6 0,-2 0-88,2-4 0,2 0 52,-1 0 1,-1 0-80,-4 0 1,1-2 28,-1-2 0,-4 2 61,0-7 1,-1 1-187,1-4 1,-2 0-18,-6-1 0,0 1 348,0 0 0,-33-44 0,13 22 0,-1 1 0</inkml:trace>
  <inkml:trace contextRef="#ctx0" brushRef="#br0" timeOffset="25">19739 665 7789,'-7'-6'-148,"2"3"435,5-5 126,-6 5 1,5-3-99,-3 1-299,3 4 0,-1-4 47,-2 5-335,3 0-693,-5 0 501,6 0-47,6 5 0,1-2 511,5 5 0,22 6 0,6 5 0</inkml:trace>
  <inkml:trace contextRef="#ctx0" brushRef="#br0" timeOffset="26">20010 837 7789,'0'12'0,"0"5"-274,0-1 1,0 2-295,0-2 1,0-2 652,0 2 1,0 2 206,0-2 1,0 1 777,0-5-464,0-5-33,0 4-406,0-10 1,4 3-105,0-8 1,0 2 108,-4-7 0,4 0 31,0-8 0,6 4-141,-2-4 0,3-1-174,1 2 1,-2-2 24,2 2 1,-2 1 96,6-6 0,-1 6 34,2-1 0,-4 2-5,4 2 0,-2 4-45,1-1 0,-2 7 84,2-2 0,-2 2 8,-2 2 0,-3 6-91,-1 2 1,-1 3-133,1 1 0,-3 5-304,-5-1 0,4 5 202,0-5 1,5 4-386,-5-3 0,5-1 125,0-3 1,1-5 120,3 0 0,9-5 378,2 1 0,31-14 0,4-3 0</inkml:trace>
  <inkml:trace contextRef="#ctx0" brushRef="#br0" timeOffset="27">20859 751 7763,'0'-13'21,"-1"7"49,-3 1 0,1 4 348,-5 1 0,-5 1-78,-3 4 1,-1 1-280,5 7 0,-4 3 23,-1 0 1,2 5-60,7-5 1,-1 5 33,4-5 0,1 5-149,4-5 1,0 1 91,0-5 1,6 4-138,2 1 1,4-5 45,5-4 0,1-5 62,2 1 1,3 2 34,-2-2 1,2 0 29,2-4 0,3-2 7,1-2 1,0-3 19,-5-5 0,1 0 104,0 0 0,-6-1-130,-3 1 0,1-4 11,-5-1 1,2-3-98,-10 3 0,0-5 98,-4 2 0,-2 1-126,-2-2 0,-4 6 99,-8-1 1,-2 2-126,-3 2 0,-6 1-117,2 3 1,-2 2-175,2 6 0,1 0 21,-1 0 0,5 0-100,-1 0 0,8 6-266,0 2 737,1 3 0,27 7 0,0 1 0</inkml:trace>
  <inkml:trace contextRef="#ctx0" brushRef="#br0" timeOffset="28">21167 394 7764,'-9'-7'-436,"1"3"1,4 2 925,-4 2 0,0 2-63,-5 2 0,0 4 96,-4 9 1,4 3-215,-4 9 0,0 4-39,0 8 1,1 4-102,3 8 1,-3 5-317,0 7 0,-1-1 126,10-29 0,2 0 1,-3 29 203,-1 2 1,1 0-517,-4-5 0,4-3 60,0-13 1,3-7-7,-3-5 0,5-6 79,-1 2 1,3-9-108,1-3 1,0-8-471,0 0 777,0-7 0,-5-2 0,-2-6 0</inkml:trace>
  <inkml:trace contextRef="#ctx0" brushRef="#br0" timeOffset="29">24132 714 8142,'0'-8'457,"0"-1"-349,0 1 1,0-4 0,0 0 1,0-5-2,0 1 0,0-1 2,0 5 0,0-2 37,0-2 0,-5 2-36,-3-2 0,-7 6 27,-2 2 0,-5 5-21,2-1 1,-7 3 1,-2 1 1,-5 9-22,1 4 1,-3 7-5,-1 1 1,5 6-68,-1 2 0,5 4 17,0-5 1,3 7-130,5-3 1,2-2 41,6-1 1,5 0-52,3-5 0,2 2-40,2-9 1,2-2-54,2-7 1,3-2 61,5-6 0,6 0 14,2 0 0,3-2 45,2-2 0,1-3 1,3-5 1,-2-6 19,6-2 0,-4-4-10,3 0 1,1-2 13,4-3 0,-1-2 17,-4-6 0,3 4 0,-7 0 1,0 2 74,-8-2 1,-2 4 377,-6 9-380,-5 7 0,-7 8-27,-8 5 0,-3 5 709,-1 4 0,-5 7-288,1 4 0,-5 0-178,5 0 0,0 5-122,3 3 0,1 0-192,0-8 0,1 4-46,2-4 1,0 3-281,5 2 1,0-5-314,4 1 1,5-7 314,3-2 1,5-1-282,3-7 1,3 0 213,6-4 0,5-1 28,3-3 0,2-5 61,2-7 1,2-2 350,2-2 0,-3-5 0,3 0 0,-4 1 0,-4-5 0,1 3 0,-6 2 0,1 0 0,-4 4 0,-2 2 0,-2 6 0,-9 5 81,-7 1 1,-5 12 243,0 2 1,-5 7 192,-3 2 1,-3 3-192,-2-4 1,1 5 23,0-5 1,4 1-176,-1-5 0,5 0 36,-4 1 0,5-1-116,-1 0 1,3-4 199,1 1-299,0-7 1,5 4-69,4-6 1,1-6-22,3-2 0,5-4 58,2-4 0,3 0-77,2-4 1,0 4-41,-1-5 0,1 2 40,-1-2 0,-3 0-9,-1 4 1,-5 2 37,2 7 0,-3-2-154,-2 6 1,0-4-52,0 4 1,-3 1-19,-1 7 1,-1-1 64,1 5 1,3 4-48,-3 5 1,-1-1 105,1-3 1,0-1 180,5 0 0,0 1 0,4-1 0,0 0 0,4 0 0,6-5 0,-2-3 0,4-2 0,-1-2 0,-2-2 0,3-2 0,-3-3 39,-1-5 0,-1-2 119,1-2 0,-6 2 56,-3-2 0,-6 1-77,-2-1 1,-5 2 462,1-3-342,-3-2 1,-10 6 228,-3-4 1,-8 9-115,4 4 0,-6 3 5,2 1 1,-4 2-226,0 6 1,-1 1-122,0 7 1,6-2 9,3-2 1,-2 4 97,2 1 1,-1 3-379,5-3 1,1 1 108,3-2 1,2-2-547,6 2 426,0-2 1,7-3-34,6-3 0,4-3 122,8-5 1,4-1 60,-1-3 1,2-8 95,-1-9 0,-1-2-90,4-2 0,0-3 249,1-1 1,-2-9-39,-2 1 0,-3-9-161,2 1 0,-3-3 188,-4-1 1,-5 7 127,-8 5 0,-2 7 358,-6 9-156,0 4 1,-6 15-139,-2 6 1,-3 11-42,-1 6 1,-2 2-198,-2 2 0,6 5 142,-2 3 1,2 2-182,-2 2 0,1 0-330,3 0 0,-2 0-228,6 0 0,0-2 250,4-2 1,1 1-126,3-5 0,3-2-286,6-6 1,0-5 222,4-7 0,2 0 436,5-5 0,17-27 0,5-11 0</inkml:trace>
  <inkml:trace contextRef="#ctx0" brushRef="#br0" timeOffset="30">26335 1317 6922,'-7'0'1585,"2"0"-1437,5 0 0,1 0 56,3 0 0,9-7-48,7-5 1,5-2 3,4-7 0,2-3-48,6-5 0,5-6-95,3-2 1,7-2-213,-25 17 0,0-1 0,2-1 0,-1-1 68,-1-1 0,0-1 0,-1-2 0,-1 0-153,-2 3 1,0-1 0,-2-2 0,0 0-124,16-24 0,-7 1 18,-5 7 1,-8 8 88,-8 8 1,-4 9 125,-5 4 1,-7 7 59,-5 5 0,-2 3 232,-6 1 1,-2 7 281,-7 5 0,3 2-186,-3 6 1,5 1-4,3 3 1,-1 1-131,6 0 0,-3-1 25,7 1 1,-2 1-12,10 2 1,0-2-131,4 3 0,0 1 25,0-1 0,7 0-10,5-5 1,2 1 84,6-1 0,1 0 122,3-4 0,-3-2 59,-1-6 1,-5 1-72,2-1 1,-4-1 213,0-3-236,-7 3 1,0-8 21,-6 5 1,-6-5-71,-2 1 0,-7-1-118,-1 1 1,-6-3 23,1 3 0,-6-3-174,-2-1 0,1 0-243,3 0 1,-2 0 198,2 0 1,-1 0-132,10 0 0,1-1-36,6-3 370,4-3 0,43-27 0,10-6 0</inkml:trace>
  <inkml:trace contextRef="#ctx0" brushRef="#br0" timeOffset="31">27406 837 7794,'-12'1'0,"-1"3"0,1-1 301,0 5 1,1 0-92,3 5 1,-3-1-61,2 0 0,0 1-1,1-1 0,-2 2-172,6 2 0,-4-2 40,4 2 1,0-2-104,4-2 183,0 0 0,1-1 0,3-2 0,3-4-199,5-5 0,5 0-3,-1 0 1,6-1-85,-2-3 1,4-3 44,0-6 0,-1 0 130,-2-4 1,5 2 12,-6-5 0,5 5 13,-9-2 0,1 4 72,-5 0 1,1-2 409,-1 3-2,-5-3-353,-2 14 1,-6-5 53,-3 6 0,-3 6-64,-5 2 0,1 7-195,2 1 0,0 5-5,5-5 0,-5 1-187,5-5 0,0 4 46,4 1 0,6-2-154,2-7 1,4 2 8,5-6 0,-2 0 83,5-4 1,2 0-238,7 0 0,-2-6 222,6-2 0,-2-4 289,2-5 0,3 0 0,-3-4 0,-3-2 0,-2 2 0,-2-3 0,-1-5 0,-6-13 0,-1-9 0</inkml:trace>
  <inkml:trace contextRef="#ctx0" brushRef="#br0" timeOffset="32">28083 566 7794,'0'-12'0,"0"-5"-54,0 1 412,0 0-117,0 9 0,-4 3-67,0 8 0,-6 7-83,2 5 1,-3 6 122,-1-2 1,3 4-1,1 0 1,0 2-377,-4 3 0,-1-3 155,1 3 1,0 1-80,-1-2 0,1 1 29,0-4 0,4-6 110,-1-3 0,7-2 13,-2-2-32,2 1 0,4-7 20,2-1 0,2-5 12,7-5 1,0-1 42,4-7 0,-2-3-36,5 0 1,1-2-99,4 1 0,-2 2 89,-3-5 1,4 5-4,-4-2 0,2 5 60,-2 4 0,2-2 7,-5 6 1,3 0 106,-3 4 1,-5 6-44,-4 2 1,-5 4-27,1 4 1,-3-1-29,-1 6 1,-5 0-208,-3 3 0,-3-1 69,-2-2 1,-4 1-58,-4-6 0,-2 1-11,-2-5 1,-3 0-217,-1 0 0,2-5-167,6-3 0,-2-2 187,2-2 0,-1 0-299,2 0 1,2-6 195,6-2 0,1-3-291,3-1 0,2-5 1,6 1 657,0 0 0,38-19 0,10-4 0</inkml:trace>
  <inkml:trace contextRef="#ctx0" brushRef="#br0" timeOffset="33">28612 505 7800,'5'-13'1744,"-2"8"-1496,5 5 0,-1 5 29,1 8 1,-1 0 123,-3 4 1,-2 2-243,2 5 1,-3 5-114,-1 0 1,0 4-122,0-5 0,0 7 101,0-3 1,0 0-528,0 1 1,0-6 237,0 2 0,0-9-423,0-3 0,4-4 188,0 0 0,6-7 3,-2-1 1,3-4 494,1-1 0,12-22 0,2-5 0</inkml:trace>
  <inkml:trace contextRef="#ctx0" brushRef="#br0" timeOffset="34">28710 738 7800,'-5'-12'-606,"4"0"343,-4-1 1,4 5 239,1 0 1,6 5 164,2-1 1,4-1 239,4 1 0,-1 0-239,6 4 0,0 1 10,3 3 0,1-1-434,-1 5 1,1-4 87,0 4 1,-1-4-232,1 5 0,-5-5-21,1 4 445,-6 0 0,3 10 0,-6 1 0</inkml:trace>
  <inkml:trace contextRef="#ctx0" brushRef="#br0" timeOffset="35">29190 726 7800,'9'0'0,"-1"0"0,0-1 70,4-3 1,-4 2 392,1-2-213,-1 3 1,4 2 70,0 3 0,-3 3-158,-1 5 1,-4 2 51,4 2 0,-5-1-94,1 6 0,1-5 94,0 5 1,-1-1-92,-4 5 1,-2-2-50,-2-2 0,-3 2-119,-5-2 1,4-4-6,0 0-69,-1-4 0,1-2 198,0-2-22,5-4 0,-2-6 39,5-3 1,5-5-57,4-7 1,1-3 86,3-6 1,-1 1-71,0-1 1,5-1 0,-1-3 1,2 3-65,-2-2 1,-1-3-189,6 3 1,-2-1-265,2 4 0,0 2 202,-4 3 1,3-2-105,-3 5 1,5 6 90,-2 7 0,-1 3-433,2 1 1,-5 1 168,5 3 0,-5 3 532,5 6 0,21 10 0,10 3 0</inkml:trace>
  <inkml:trace contextRef="#ctx0" brushRef="#br0" timeOffset="36">30089 628 7813,'-6'-13'447,"-1"1"1,-5 5-3,0 3 0,-1 3-133,1 1 0,0 1-96,0 3 1,-5 3-92,1 5 0,-6 5-9,1-1 0,4 6-159,0-1 0,-1 2 35,2 1 0,-5 0-168,5-4 0,4 3-11,4-2 1,5-3 66,-1-2 1,2-2-155,2-2 0,2-4 84,2 0 1,7-5-20,5 1 1,5-4 123,-5-4 0,6-3 17,-2-5 0,4-2 22,0-2 0,1 1 88,0-6 1,-2 5-54,-3-5 1,4 2-31,-4-1 1,-1-2 185,2 6 1,-10-1-48,1 5 258,-2 0-271,-4-1 0,0 8-64,-6 5 0,-6 7-100,-2 9 0,1-2-221,-1 2 0,4 2 144,-4-2 0,5 2-109,-1-2 0,3-2-258,1 3 0,1-5 232,3-4 1,4 2 290,9-6 0,51-11 0,-25 0 0,0 0 0</inkml:trace>
  <inkml:trace contextRef="#ctx0" brushRef="#br0" timeOffset="37">30655 615 7817,'-2'-7'-5,"-2"3"0,2-1 0,-7 1 0,1 0 594,-4 4 0,0 0-166,-1 0 0,1 5-327,0 3 0,-5 5 37,1 3 1,-2-1-140,2 6 0,2-5 35,-2 5 1,3-6 40,5 1 0,-2 2 1,6-2 1,0 1-24,4-5 0,0 0-136,0 1 1,6-5 36,2 0 0,3-5-183,1 1 1,5-3 69,-1-1 1,6-1-23,-2-3 1,4-3 25,0-5 0,1-1 78,-1 1 1,1-6-6,0-2 1,-1-4-4,1 0 0,4-5 32,-1 0 0,1-5 19,-4 1 0,2-5 159,-2 1 1,1-1-48,-10 9 0,0 2 811,-3 6-210,-6 3-303,-2 12 0,-10 2-85,-4 8 0,-2 4 20,-1 8 1,-6 3-98,-2 6 0,-2 0 21,1-1 0,-5 5-202,6 0 0,-5-1 72,9-3 1,0 4-245,3-1 1,2 1 1,3-4 1,3-1 22,5 1 1,1-2-75,3-2 1,3 1-275,5-6 1,5 0-374,-1-3 0,6-2 336,-2-3 0,4 1-244,0-4 1,1-1 290,-1-4 1,1 0 456,0 0 0,10-55 0,-16 21 0,1 0 0</inkml:trace>
  <inkml:trace contextRef="#ctx0" brushRef="#br0" timeOffset="38">30962 603 7848,'-6'-12'0,"-5"-1"-230,2 1-568,4 0 1212,-6-1 1328,10 7-893,1 0-589,6 6 0,11 0-319,-1 0 0,1-1 4,-5-3 1,6 2-17,2-2 0,-1 3-28,2 1 1,-1 0-280,5 0 1,0 0-271,-1 0 0,1-4 264,0 0 1,-2 0-403,-3 4 786,-2 0 0,-17-6 0,-2-1 0</inkml:trace>
  <inkml:trace contextRef="#ctx0" brushRef="#br0" timeOffset="39">31775 541 9273,'-7'0'348,"1"0"1,8 0-291,2 0 0,0 0-98,8 0 0,-1 0 100,10 0 0,1 0-108,6 0 0,4 0 35,5 0 0,5 0 49,3 0 1,7 0-133,1 0 1,2 0-61,-2 0 0,-2 0 28,2 0 0,-3 0 12,-5 0 0,-8 0 49,-9 0 0,-3 0 15,-5 0 0,-2-1-73,-5-3 100,-7 3 0,-2-5-25,-8 6 27,3 0 138,-10 0 0,4 0-281,-5 0 1,4 0-18,-1 0 66,1 0 65,-4 0 1,4 0-66,0 0-125,5 0 97,-3 0-193,6 0 204,-5 0-134,4 0 0,-6 0-258,3 0 526,2 0 0,-3 0 0,-6-5 0,-3-2 0</inkml:trace>
  <inkml:trace contextRef="#ctx0" brushRef="#br0" timeOffset="40">2670 2794 7891,'0'-13'0,"-4"5"-214,0 0-279,0 0 625,-1-5 0,3 1 303,-2 0 0,3 3-132,1 1 1,0 4-129,0-4 1,0 4 207,0-4-199,-6 5 0,5-4 186,-3 3-134,3 3-254,1-5 1,0 12 57,0 2 0,0 4 90,0 5 0,0 2-163,0 5 0,0 5 82,0 0 0,0 5-61,0-1 0,0 6-40,0 2 0,0 2-74,0-2 0,0-3 52,0 3 1,0-4-82,0-4 1,0-7-111,0-6 184,0-5 1,1 2-96,3-9 123,-3-3 1,5-10 29,-6-3 0,0-3 8,0-1 0,-2-2 11,-2-3 1,3-2 15,-3-5 0,3-2 7,1-3 1,0 2 86,0-6 0,0-1-104,0-7 1,0 1 89,0-5 0,0 5-80,0-1 0,0-1 48,0 1 0,5 0-25,3 4 1,-1 7-3,1 5 1,0 5 0,5 3 0,3 8 2,1-4 1,-1 9-148,-4 0 0,1 3 79,-1 1 1,0 4-323,1 0 1,-1 6 102,0-2 0,-1 3-1157,-3 1 1408,3 6 0,-15 17 0,3 10 0</inkml:trace>
  <inkml:trace contextRef="#ctx0" brushRef="#br0" timeOffset="41">2707 2929 7918,'-19'0'0,"1"0"400,6 0 1,4 4 331,0 0 83,0 0-240,1-4-555,1 0 1,8 0-70,2 0 0,3 2-82,5 2 1,2-3-106,2 3 0,-1-3-344,5-1 0,1 0-255,4 0 0,-5 0 353,1 0 0,-1 2 482,5 2 0,10 36 0,4 13 0</inkml:trace>
  <inkml:trace contextRef="#ctx0" brushRef="#br0" timeOffset="42">2953 3113 7912,'0'-8'56,"0"0"1,0 4 131,0-4 1,2 5-8,2-1 1,-1-2 6,5 2 1,-4 0-53,4 4 1,0-4 42,5 0 1,-1 0-180,0 4 1,1 5 102,-1 4 0,0 2-189,1 1 0,-5 2-17,0 2 1,-5 3-62,1 6 1,-4-1 84,-4 1 0,-3-2-49,-5-2 1,-1 2 251,1-3 0,-2-2-111,-2-1 0,2-1 323,-2-4 1,2 2 144,2-10-233,-1 6 0,5-9 292,0 3-369,5-2 1,-1-4-166,8-2 0,-1 1-297,5-5 0,2 4 64,6-4 1,-2 4 66,2-5 1,2 5-356,-1-4 1,3 5 198,-4-1 0,5-1-355,-5 1 1,6-2 182,-1 2 0,2 3 488,2-3 0,-1-3 0,17-5 0,4-8 0</inkml:trace>
  <inkml:trace contextRef="#ctx0" brushRef="#br0" timeOffset="43">3655 2744 7912,'0'-12'96,"-6"-6"0,5 5 248,-3-4 1,1 9 180,-1 4 141,3-3-623,-5 6 0,6-3 122,0 8 1,0-2-138,0 7 0,0-1 132,0 4 1,2 0-212,2 1 0,-3 4 14,3 4 1,-2-1-39,-2 5 0,0-3 85,0 7 1,0-3-137,0-2 1,0 1 120,0-1 1,-2 1 39,-2 0 1,3-1 19,-3 1 0,2-6-21,2-3 0,0-2-74,0-2 32,0 1-5,6-1-11,1-5 1,5-2-13,0-5 0,1 0-222,-1 0 0,4-1 62,1-3 1,0 1-208,0-5 0,1 4 112,2-4 1,3 1-207,-2-1 1,2 1 67,2 3 1,-2 2 428,-2-2 0,2 3 0,-26 12 0,0 2 0</inkml:trace>
  <inkml:trace contextRef="#ctx0" brushRef="#br0" timeOffset="44">2547 3680 7905,'-37'5'-462,"2"-2"323,2 5 0,-1-1 1284,5 1-275,0 3-493,16-10 0,5 5-190,16-6 0,7 0-78,14 0 1,3-6 12,9-2 1,5-3-171,7-1 1,3 0-342,5-1 0,6 1 433,-32 6 1,0 0-1,2-2 1,0-1-233,2 1 0,0 0 1,3-3-1,1 1 188,2 2 0,0 0 1,2-1-1,0 1 5,-1 2 1,-1 0 0,0 0 0,0 0 3,-2 0 1,0 0 0,-2-1 0,0 1 1,-4 0 0,0 0 0,31-2-289,-19 0 1,-2 3 162,-10-3 0,-6 6-269,-2-3 1,-7 4 137,-2 1 0,-9 6 215,2 2 1,-9 0-355,0 4 0,-4-2 254,-4 6 0,-9-1 131,-7 2 0,2 2 0,0 5 0</inkml:trace>
  <inkml:trace contextRef="#ctx0" brushRef="#br0" timeOffset="45">3027 4123 7880,'-1'-11'-1339,"-3"2"667,2-2 1891,-3 10-791,5-4 0,-1 6-26,-3 3 1,2 4-205,-2 9 0,-1 1-47,1 2 0,-6 7-74,2-2 0,1 4 39,-1-1 0,-1 4-52,-3 5 1,1-4 43,3-1 0,-2 0-203,6 1 1,-4-1 43,4-7 1,0 1 55,4-10 0,5 0-37,4-8 0,6 1-5,1-5 1,6 1-124,-2-5 1,4-6 100,0-2 1,5-3-67,0-1 0,1-1 95,-1 1 0,-3-2-263,2-2 1,-3 2-56,-5-2 0,2 4-143,-5 3 0,-1-2 177,-4 3 1,-5-3 313,-3-1 0,-2 0 0,-35-17 0,-8-4 0</inkml:trace>
  <inkml:trace contextRef="#ctx0" brushRef="#br0" timeOffset="46">2966 4196 7880,'-7'-5'0,"-4"-2"-34,3-5 0,-2 4-140,2-1 316,3 7 1,6-8 175,3 6 1,3 0-323,5 4 1,2-4 71,2 0 0,3-2-211,6 2 1,0 3 73,-1-3 1,-1 1-362,-2-1 1,5 2 76,-6-2 1,5 3 352,-8 1 0,-1 11 0,-4 3 0</inkml:trace>
  <inkml:trace contextRef="#ctx0" brushRef="#br0" timeOffset="47">3064 4344 7880,'-12'4'-183,"0"0"1,-1 2 121,1-2 1,5-1 1309,3 5-356,3-5-857,1 2 0,1-1-129,3 0 1,3 0-134,5-4 1,5 0 255,-1 0 1,6-1 64,-1-3 0,2 1-528,1-5 1,5 0-198,0-5 1,4 1-212,-5 0 841,7-1 0,-2-9 0,3-6 0,7-2 0,-1 0 0</inkml:trace>
  <inkml:trace contextRef="#ctx0" brushRef="#br0" timeOffset="48">3741 3987 7880,'0'-8'0,"0"0"0,1 5 551,4-1-6,-4 3-175,4 1 1,-5 9-146,0 3 0,-4 9 0,0-1 0,-4 4-128,4 0 0,-4 5 84,4 0 1,-5 8-183,5-4 1,-5 6 32,0-2 0,0 0-280,1 4 1,-3-3 105,3-1 0,-2-5-34,2-4 1,1-4-220,3-8 122,2 0 0,-2-16 38,8 0 0,3-10-37,6-11 0,3-4 208,0-3 1,5 0-56,-5-4 0,5-3 205,-5-6 0,5 3-42,-5-3 0,5-1-37,-5 1 0,1 0 27,-5 4 1,0 5 142,0 3 1,1 5-20,-1 3 0,-4 5 392,0 8-164,1 2 0,2 8-90,-3 2 1,-1 3-90,-3 5 1,-3 0-72,3 1 0,2 4 12,-2 4 0,0 2-52,-4 2 1,4-1-145,0 1 0,0-1-156,-4 1 0,2 1 85,2 3 1,-3-3-285,3 2 1,2-2 183,-2-1 0,1-2-378,-1-2 1,-1-1-348,5-7-64,-5 2 693,8-14 0,-8 5 315,5-6 0,-11-50 0,2-11 0</inkml:trace>
  <inkml:trace contextRef="#ctx0" brushRef="#br0" timeOffset="49">3852 4270 7880,'-11'-5'-96,"3"-3"230,-3 2 919,9-5-756,-3 4 1,5-1-253,0 0 0,5 5-12,4-1 1,6-1-244,1 1 1,6-6 42,-2 2 1,5 1-235,4-1 1,1-1-237,3-3 0,2 0 44,-2 0 593,3-6 0,14-8 0,8-6 0,-16 8 0,-1 0 0,1 0 0</inkml:trace>
  <inkml:trace contextRef="#ctx0" brushRef="#br0" timeOffset="50">5193 3175 7880,'0'-19'-537,"0"2"1,0 4 675,0 0 1,0 1 128,0 0 1,0 4 218,0-1 1,0 1-227,0-4 0,0 4-54,0 0 1,-1 5-59,-3-1 1,1 2-6,-5 2 1,4 3-4,-4 5 1,-2 2-10,-6 10 1,0 1 16,-4 3 1,5 7-1,-1 1 0,-2 1-188,1 4 0,1-3-45,4 7 1,-1-2-137,1-2 0,5-2 33,3-2 1,3 1-94,1-5 0,2-2 3,7-6 1,0-8 126,12-4 0,-1-7-18,5 2 1,1-9 32,3-7 0,-3-5 83,2-3 1,2-8 13,-1 4 0,0-5 132,-5 0 0,-3 3-149,-1-2 0,-5 2 3,2 1 0,-5 6 140,-4 2 1,2 4 184,-6 0-140,0 7 0,-4 2-116,0 8 1,0 4 147,0 8 1,-4-1-90,0 6 1,0-5-48,4 5 1,1-6-21,3 1 1,-1 2-15,5-2 0,0-1-11,5-6 1,3 0 29,1-5 1,4 0-28,0-4 0,2-5 7,2-3 0,-1-9 264,1-3 0,-2-3 26,-2-2 1,-3 0 20,-6 1 1,-5-1-155,-3 0 1,-3-3-44,-1-1 1,-5 0-102,-4 5 0,-7 3 141,-4 1 1,-8 5-325,0-2 1,-3 9 84,3 4 1,2 3-366,-3 1 0,3 5 54,1 3 1,2 3-87,3 1 1,3 6 115,9 3 1,-2 2-132,6 2 0,0-2 85,4-3 1,6 2 417,2-5 0,8-1 0,5-4 0,6-5 0,2-3 0,9-2 0,-1-2 0,7-6 0,-3-2 0,4-7 0,-4-1 0,4-6-11,-4 1 1,0-6 58,-4-2 0,-5 0 169,-4 5 1,-6 5-57,-1 2 1,-6 1 784,1 4-277,-8-4-312,-2 15 1,-8-3 143,-2 8-345,-2 3 1,-11 9-5,1 1 1,-1-1-141,5-4 0,4 5-160,0-1 1,1 1 52,-1-5 0,2 4-420,6 1 380,0-1 1,1-3-45,4-1 0,1-1 48,7-3 1,3-1 86,0-3 0,5-3 53,-5 3 0,6-1 9,-1 1 0,-3-2 54,-2 2 0,-2-3 407,-2-1-139,0 6 1,-5-4-79,-3 6 0,-5-3-24,-7 3 1,-2 0-122,-10 4 0,-2 1-28,-7-1 1,2 0-41,-6 1 1,5-1-176,0 0 0,2 0-371,1 1 1,6-5 21,3 0-873,-4-5 926,12 2 0,0-5 422,16 0 0,22-17 0,9-9 0,7-2 0,1 1 0</inkml:trace>
  <inkml:trace contextRef="#ctx0" brushRef="#br0" timeOffset="51">6510 3150 7880,'-5'7'-76,"3"4"54,-2-3 1,-1 3 293,0 2 1,0-1-68,1 0 0,3 1-111,-4-1 0,4 4-21,1 1 1,1-1-2,4-4 1,-3-1-15,6-2 1,2 0 19,6-5 0,-1 4-25,6-4 1,0 1-41,3-5 0,2-6 82,3-2 0,-3-3-36,3-1 1,-5-2 94,-3-2 0,1 1-101,-6-6 0,-5 5 1,-7-5 1,-3 6-44,-1-1 1,-1-2-10,-3 1 0,-8 2-118,-9 7 0,-4-1 92,-3 5 0,-2-1-382,-3 5 1,1 5 144,4-1 0,2 5-319,-3-1 1,7 3 155,2 2 1,6-1-258,2 0 681,-1 1 0,39-1 0,3 0 0</inkml:trace>
  <inkml:trace contextRef="#ctx0" brushRef="#br0" timeOffset="52">6768 2867 7880,'-5'-17'0,"2"3"-190,-5-3 0,4 1 590,-4 4 1208,5-3-1191,-3 13 1,5-3-195,-3 5 1,3 5-7,-3 4 0,-2 3-119,2 4 0,-1 3-1,0 6 1,4 1 120,-3 3 0,-2 4-117,2 8 1,-4 2-56,4 7 0,-4 0-353,4 3 1,-4 4 213,3 4 1,-4 1-130,1-1 1,1-6-187,-1-6 0,5-1 181,-1-7 1,1-3-278,-1-9 1,3-2-167,-4-10 213,4-1 1,2-5-91,4-3 547,-4-2 0,37-39 0,3-8 0</inkml:trace>
  <inkml:trace contextRef="#ctx0" brushRef="#br0" timeOffset="53">10288 2375 7900,'0'-12'0,"0"-1"-517,0 1 1,0 0-127,0 0 1230,0-1 1,0 5 220,0 0-13,0 5-511,0 9 0,0 3-107,0 12 1,0-4-1,0 8 1,0-2-1,0 10 1,0 0 86,0 4 0,0 0-20,0 0 1,0 4-324,0 0 1,0 0 26,0-4 1,0 0-464,0 0 0,0-2 250,0-2 1,4-3 54,0-5 0,4-10 129,-4-3 1,6-8-303,-2 0 297,-2-3 1,3-10 12,-5-3 0,5-5 78,-5 1 0,0-2-59,-4-2 0,0-8 89,0 4 0,0-5-70,0 0 1,0 2 4,0-6 0,0 4 46,0-4 1,0 1 8,0-5 0,0 0-3,0 0 1,0 0 87,0 0 0,1 0 58,3 0 1,3 6-86,5 2 1,1 4-88,-1 5 0,0-2 18,1 6 1,3 3 1,0 5 1,5 5-83,-5-1 1,2 3-190,-1 1 0,-4 1-261,4 3 0,-8 3 227,-1 6 0,-1-1-195,1 0 0,-2 5 484,-6-1 0,-11 17 0,-3 0 0</inkml:trace>
  <inkml:trace contextRef="#ctx0" brushRef="#br0" timeOffset="54">10399 2621 7900,'-13'0'-464,"1"0"-779,0 0 2652,5 0-584,2 0-470,5 0 1,6 0-155,7 0 0,0-4-186,8 0 0,3 0-84,5 4 1,1-1-273,-1-4 0,1 4-11,3-3 1,1 3-273,-5 1 0,-1 0 624,-3 0 0,-6 21 0,-1 7 0</inkml:trace>
  <inkml:trace contextRef="#ctx0" brushRef="#br0" timeOffset="55">10719 2830 7900,'0'-8'-821,"0"0"1473,0 5-393,0-8 1,0 9 522,0-7-644,5 7 0,2-4 52,5 6 1,1 0-115,-1 0 1,0 0 65,1 0 1,-1 2-257,0 2 0,0-2-30,1 7 1,-5-3-69,0 3 0,-5 2 99,1-3 1,1 3-24,0 1 1,-1-4 92,-4 0 1,0 1 11,0 3 0,1-4 70,3 0-74,-2 1 154,3 3 1,-4-1-59,3-3 1,-2 3 92,2-3 1,1-1-65,0 1 1,0-4 106,-1 5 0,-3-5-122,4 4 0,0-4 19,-1 4 1,2-1 309,-2 1-167,-3 3-90,5-4 0,-6 5-91,0 1 1,-2-7-130,-2-2 0,1 2-13,-5-2 1,-4 0-228,-5-4 0,0 4-421,0 0 0,2 0 334,-5-4 0,3 0-135,-3 0 1,5 0 91,-2 0 1,8-1 442,1-3 0,16-19 0,0-10 0</inkml:trace>
  <inkml:trace contextRef="#ctx0" brushRef="#br0" timeOffset="56">11383 2338 7900,'0'-12'0,"0"0"0,0-1 0,0 1-395,0 0 0,0 3 184,0 1 1,0 4 656,0-4 1,0 4 286,0-4-12,6 5-292,-5-3-249,10 6 1,-10 6-30,3 2 1,-2 7 51,-2 2 0,0 4-176,0 0 0,-2 4 69,-2 3 1,-1 0-159,-3 4 0,-2 1-19,6 4 1,-4-4-24,4 0 1,-4-4 72,3 3 0,1-4 4,4 0 0,0-3 21,0-4 0,6-4 11,2-4 1,7-2 13,1-3 0,6 1-4,-1-5 0,2 1-246,2-5 0,-1-6-107,1-2 0,0 1-136,-1-1 1,1 0 118,-1-5 0,0 5-60,-4 0 0,-2 5-225,-6-1 640,1-3 0,-18 6 0,-3-5 0</inkml:trace>
  <inkml:trace contextRef="#ctx0" brushRef="#br0" timeOffset="57">9882 3458 7900,'-25'0'0,"1"0"0,-1 4-454,0 0 1,6 2 7,3-2 1268,8-3-504,-3 5 1,16-6-133,3 0 0,9 0-2,7 0 0,8-4 9,5-1 1,5-4-227,7 1 0,6-3-179,3-2 0,7 1 216,-30 6 1,0 0 0,3 1 0,2 2-196,0-2 0,2 1 0,3 1 1,0-2 154,2-1 0,0 0 1,4 0-1,0 0 41,0-1 1,0 1 0,-2 0 0,-1 0 12,-2 0 0,-1 0 1,-2-2-1,0-1-37,-2 1 0,0 0 0,-1-1 0,0 1-198,-4 2 0,-2 0 1,35-6 113,-16 0 1,-5 3-132,-7 1 0,-4 5-103,-5-1 0,-7 4-134,-9 4 309,-2 3 0,-8 8-128,-6-2 1,-6 6 748,-6-7 1,-6 4-460,-2 1 0,2-3 0,0 3 0</inkml:trace>
  <inkml:trace contextRef="#ctx0" brushRef="#br0" timeOffset="58">10571 3987 7900,'-4'-8'-244,"0"0"1,-2 5 27,2-1 686,3-3-276,-10 6 0,4-3-31,-5 8 0,4 3-10,-1 5 0,1 0 4,-4 1 1,4 4-57,-1 4 1,1 2-78,-4 2 0,1-1-60,3 1 0,-2-5 90,6 1 1,-1-1-66,1 5 1,2-2-28,-2-2 1,3-3 24,1-6 0,5-1-26,3-3 0,3 2 4,2-6 1,0 0-100,4-4 0,1 0 81,2 0 1,3-2-64,-2-2 1,2 2 87,2-7 0,-2 5-256,-3-4 1,4 1 46,-4-1 1,-2-3 113,-2 3 0,-2 1-140,-2-1 263,-5 0 0,-12-21 0,-9-4 0</inkml:trace>
  <inkml:trace contextRef="#ctx0" brushRef="#br0" timeOffset="59">10485 3963 7894,'0'-13'-387,"0"5"-79,0 0 0,0 4 380,0-4 0,1 1 341,3-1 0,3 1-210,5 3 1,2 2-47,3-2 0,0-1-89,4 1 0,2-1 102,-2 5 0,-2 0-371,1 0 0,-5 2 359,2 2 0,-9 3 0,-14 21 0,-7 5 0</inkml:trace>
  <inkml:trace contextRef="#ctx0" brushRef="#br0" timeOffset="60">10522 4123 7669,'-13'0'-1039,"1"0"1424,5 0-114,2 0-217,5 0 1,5 0-15,4 0 1,3 0-240,4 0 0,3 0-66,6 0 0,5-6-22,3-2 1,2-3 286,2-1 0,0-1 0,0-2 0,9-5 0,1-1 0,4-1 0,0 0 0,0-1 0</inkml:trace>
  <inkml:trace contextRef="#ctx0" brushRef="#br0" timeOffset="61">11346 3790 7867,'7'0'310,"-1"2"-85,-6 2 0,-4-1-18,-1 5 1,0 4-38,1 4 1,-3 6-113,-5-1 0,-1 3 95,1 5 0,0 1-109,-1 3 0,1 1-153,0-5 0,1 4 55,3-5 1,-3 4-103,3-7 0,1 1-94,-1-10-370,5 0 100,-3-9 209,6-1 1,4-8 79,1-2 1,4-4-37,-1-8 1,-1 1 126,1-6 0,5 0 23,3-3 1,2-2 116,-2-3 0,-1 2 0,6-6 0,-6 2 0,1-2 0,2-6 51,-2 7 0,5-5-40,-5 8 0,-1 2 109,-6 6 0,2 3 600,-3 6-254,-3 5 1,2 3-184,-3 8 1,-2 3 54,2 5 0,1 5-28,-1-1 0,0 5-212,-4-5 0,4 6-35,1-1 1,-1-2-119,-4 1 1,4-1 97,0 2 1,0 2-104,-4-2 1,0 0-77,0 0 1,0 1-307,0-6 1,4 5-293,0-5 1,0 1 312,-4-5 1,0-4 420,0 0 0,6-21 0,1-2 0</inkml:trace>
  <inkml:trace contextRef="#ctx0" brushRef="#br0" timeOffset="62">11334 4000 7894,'-5'-13'0,"2"5"0,-5 0 0,5 0 173,-3-5 0,8 5-37,2 0 1,3 5-270,5-1 0,6-1-25,2 0 0,4-3-33,0 4 1,2-5 156,3 0 34,2 4 0,5-10 0,4-3 0,2 1 0,0 0 0</inkml:trace>
  <inkml:trace contextRef="#ctx0" brushRef="#br0" timeOffset="63">12577 2892 7894,'0'-14'-160,"0"-2"0,0-2-225,0-2 1,-1 3 481,-4 9 396,4-3 0,-10 10-217,3-3 1,1 2-106,-1 2 0,-2 2-149,-6 2 1,2 3 54,-2 5 0,1 0-102,-2 0 1,4 6 91,-4 3 0,0-2-78,0 1 0,2 0-36,7 0 1,-3 3 34,3-2 0,2-2-67,2 1 0,3-5 108,1 2 1,1-3-51,3-2 0,9 0-6,7 0 0,1-5-87,3-3 1,-2 2 65,7-2 1,-3 0-3,-2-4 0,1 0 75,0 0 1,-2 4 127,-3 0 0,4 2-15,-4-2 1,-2-1-72,-2 5 0,-6-4 249,-2 4-174,-5 0 1,1 5-43,-8-1 0,-3-4-68,-5 0 1,-6 1-138,-3 3 0,2 0-217,-1 0 0,-1-3 151,-3-1 0,-1-1-91,0 1 1,5 1 42,-1-4 0,5-1-308,-5-4 0,6 4 210,-1 0 0,6-1 317,2-7 0,6 2 0,34-58 0,-8 26 0,0 0 0</inkml:trace>
  <inkml:trace contextRef="#ctx0" brushRef="#br0" timeOffset="64">12860 2990 7894,'0'13'-632,"4"-1"1162,0 0 0,2 1-237,-2-1 1,-3 0-243,3 1 0,-2-1-54,-2 0 0,0 0-225,0 1 1,4-5 68,0 0 0,0-4-130,-4 4 1,0-3-763,0 3 1051,0-5 0,11-25 0,3-13 0</inkml:trace>
  <inkml:trace contextRef="#ctx0" brushRef="#br0" timeOffset="65">12897 2757 7894,'-8'-6'-261,"-1"-2"1,3-3-374,-3-1 0,0 3 589,5 1 173,0 6-97,4-4-45,0 6 0,1 1-116,3 4 1,3-3 129,5 6 0,1-3 0,-1 3 0,6 0 0,12 21 0,8 4 0</inkml:trace>
  <inkml:trace contextRef="#ctx0" brushRef="#br0" timeOffset="66">13069 3040 7894,'7'12'-793,"-3"0"1,2 1 646,-2-1 700,5 0 95,-2 0 496,5-5-772,1-1 1,-2-8-112,-3-2 0,-1-3-167,-3-5 0,-1 0-10,5 0 1,-4-1-109,4 1 1,0-4 116,5-1 1,-5 1-148,0 3 0,0-3-251,4 0 196,1-1 0,-1 6-20,0 3 1,-3-2 32,-1 6-47,0 0 1,3 10 76,-3 2 1,-1 3 29,-3 1 1,-3 0-150,4 1 1,0 0-216,-1 4 0,2-6 64,-2 5 0,1-9-72,3 5 0,5-3 407,-1-1 0,2-3 0,6-5 0,1 0 0,3 0 0,5-5 0,0-3 0,5-12 0,4-4 0,2-3 0,-1 0 0</inkml:trace>
  <inkml:trace contextRef="#ctx0" brushRef="#br0" timeOffset="67">13758 2880 7894,'6'-13'-1067,"1"1"617,-1 0 1295,0 5-488,-6 1 0,-1 6-194,-4 0 1,3 6-38,-6 2 1,1 3-138,-2 1 0,0 1 80,5-1 1,0 4-157,4 1 1,0-1-39,0-4 1,0 1 62,0-1 1,1 0-48,3 1 1,3-1 66,5 0 1,5-5 29,-1-3 0,7 2 35,2-2 1,1 0 8,7-4 1,-2-6 164,2-2 0,1-3-46,-5-1 0,4-2 31,-4-2 0,-5 1-96,-3-6 0,-8 1-116,0-5 0,-2 1 28,-7-1 0,-2 5 31,-6-1 0,-7 6-8,-5-1 0,-10 2-119,1 2 0,-3 5-157,-1 3 1,-3 2 66,-4 2 0,0 4-70,3 0 0,3 6 50,5-2 1,2 5-174,3 3 1,-1-2 115,9 2 1,-2-2 264,10-2 0,0-4 0,4 0 0,33-10 0,8 0 0</inkml:trace>
  <inkml:trace contextRef="#ctx0" brushRef="#br0" timeOffset="68">14041 2560 7894,'-5'-21'0,"-3"1"0,1 5-96,-1-2 64,5 9 392,-3 3 64,6 5 0,-1 1-157,-3 3 1,3 7-110,-3 5 1,2 6-28,2-1 1,0 7 26,0 5 1,0 3-100,0 1 0,0 5 74,0 3 0,-4 4-357,0 5 0,-4 2 228,4 5 1,-2 0-80,2-4 1,-1-2 97,-4-6 1,0-1-95,5-3 1,0 0-67,4-8 0,0-4 40,0-13 1,0-2-437,0-6 106,0 1 0,1-7-309,3-1 0,-1-4 551,5-1 185,-5 0 0,13-22 0,-2-5 0</inkml:trace>
  <inkml:trace contextRef="#ctx0" brushRef="#br0" timeOffset="69">14989 2917 7892,'7'0'-725,"4"-6"725,-4 5 0,5-5 67,0 6 1,0-1 146,1-3 0,0 2-201,4-2 1,-3 3-8,2 1 1,2 0-324,-2 0 1,5 0 115,-5 0 0,0 0 201,-3 0 0,-17 16 0,-5 5 0</inkml:trace>
  <inkml:trace contextRef="#ctx0" brushRef="#br0" timeOffset="70">15014 3064 7799,'-13'0'1055,"6"0"-722,2 0 0,6 0-151,3 0 1,3 0-257,6 0 1,0 0 77,4 0 0,2 0-92,5 0 0,5 0-121,0 0 0,0 0-143,-5 0 1,2-4 125,3 0 0,-3-1 226,3 0 0,7-7 0,3-7 0</inkml:trace>
  <inkml:trace contextRef="#ctx0" brushRef="#br0" timeOffset="71">16933 2953 8141,'-8'0'0,"0"0"-850,5 0 584,-8 0 1,9 0 195,-7 0 1,5 0 645,-4 0-304,5 0 263,-8 0-274,4 0-142,1 0 0,-1 0-94,3 0 213,2 0-119,-3 0 0,6 2 4,3 2 1,-1-3-10,5 3 1,0-2-10,5-2 1,3 0 7,1 0 0,4-4-146,0 0 0,-2-2 89,2 2 0,-6 3-343,1-3 0,1 1 29,-5-1 1,3 2 42,-7-2 1,-1 3-43,1 1 0,-4 0-701,4 0 205,-5 0 753,3 0 0,-6 5 0,-6 2 0,-1 5 0</inkml:trace>
  <inkml:trace contextRef="#ctx0" brushRef="#br0" timeOffset="72">17426 2732 8141,'-2'-8'0,"-2"0"0,3 3-165,-3-3 0,1 6 167,-1-3 502,2 4-389,-8 1 0,4 6-132,-2 2 0,-2 7 105,6 1 0,-4 7-4,4 2 0,-4 0-45,4 3 0,-5 2-112,5-1 1,0 1 94,4-1 1,0-4-126,0-1 0,0 1 22,0-5 0,6-3 88,2-5 0,4-1-30,5-7 0,-2 0 5,5-4 0,-1-1-2,2-3 1,2-3-15,-3-5 1,8-5-3,1 1 0,-5-6 3,-3 1 1,-1-3 18,5-5 0,-2 2 25,-2-6 0,-4 4-26,-4-4 0,-1 6-2,0-2 0,-1-1 88,-3 1 0,-2 6 370,-6 7-31,0 2 341,0 7-577,-6 2 1,1 6-51,-3 3 1,-2 3-46,6 5 1,-6 2 59,2 3 1,1-2-83,-1 5 0,1-4-7,-1 5 0,1-5-139,3 5 0,2-5 13,-7 5 0,7-2-179,-3 1 0,4 4 55,1-4 0,0-2-177,0-2 1,1 2-167,4-1 0,-3-1 194,7-4 1,-1 1-59,4-1 1,0 0 142,1 1 1,3-3 263,0-1 0,23-4 0,0-5 0</inkml:trace>
  <inkml:trace contextRef="#ctx0" brushRef="#br0" timeOffset="73">17955 3052 8141,'-2'-7'-626,"-2"3"1640,3-3-181,-5 6-574,6-5-51,-5 6 0,4 2-251,-3 2 0,2-1-27,2 5 1,0 4-40,0 4 0,0 1 6,0-5 0,0 5-195,0-1 1,0 0-22,0-3 1,0-1-153,0 0 1,2 1 74,2-1 1,-3 0-79,3 1 474,3-1 0,5-16 0,7-4 0</inkml:trace>
  <inkml:trace contextRef="#ctx0" brushRef="#br0" timeOffset="74">17930 3175 8141,'0'-12'0,"-4"-1"-380,0 1 0,0 0 417,4-1 1,0 1 511,0 0 1,0 0-312,0-1 0,5 2-74,4 3 1,1 1-11,3 3 1,-1 3-93,0-3 1,5 2-123,-1 2 0,2 0 133,-2 0 1,-1 2-160,6 2 0,-5-1 15,5 5 1,-6-1 46,1 1 0,-3 3 6,-5-3 0,1 3-84,-5 1 1,1 5 8,-5-1 0,-2 0 95,-2-3 0,-4 3-115,-9 1 0,2-1 49,-5-4 1,-1 1-118,-3-1 1,3 0-19,1 0 0,1-3-78,-2-1 0,2-4 41,3 4 0,2-5-578,-2 1 814,2-3 0,29-23 0,7-5 0</inkml:trace>
  <inkml:trace contextRef="#ctx0" brushRef="#br0" timeOffset="75">18693 2683 8141,'0'-19'0,"0"1"-152,0 6 1,-1 3-630,-3 1 1484,2 5-386,-9-2 0,5 5-366,-7 0 59,1 0 26,0 5 1,1-2 7,2 5 1,3-5 36,2 1-170,2 3 161,-3-6-209,5 5 190,0-1-64,0-3 49,0 3 2,0-5 122,0 0-10,0-5 178,0 3-243,0-3 88,0-1-105,0 5 11,0-4 33,-6 5 1,-1 1-4,-5 3 0,4 3-41,0 5 0,-1 2-2,-3 2 1,0 3-156,0 6 1,-1 0 139,1-1 1,4 5 5,0 0 1,5-1-95,-1-3 1,2 0-179,2-1 1,2-5 83,2-2 0,4-5 25,8-4 1,2-2 26,3-6 1,3 0-1,1 0 1,0-2-42,3-2 0,-2-3 68,-1-5 0,-2-4 60,-2-1 0,2-3-33,-3 3 1,-2-3 3,-1 3 1,0-4-23,0 0 0,-1 2 7,-4-2 1,-3 6 192,-1-1 0,-5 6 191,1 2-165,-3 5-149,-1-2 0,-4 6-61,0 3 0,-4 3 39,4 6 1,-2 0-5,2 4 1,3-4-46,-4 4 1,4-2-22,1 1 0,0-2 8,0 2 1,0-2-94,0-2 1,6 1 132,2-1 0,3-4-23,1 0 1,6-5 146,2 1 0,4-4-40,0-4 0,2-4 173,3-9 0,-3 2-42,3-5 0,-5-1 152,-3-3 0,-4-1-135,-4 1 0,-2-1-64,-3 0 0,-3 1-241,-5-1 1,-2 2 134,-7 2 0,0-1-132,-12 6 1,1 4-74,-5 4 0,-1 5-211,-2-1 1,2 4 0,-3 4 0,-1 3-255,1 5 0,6 0 181,6 1 1,4 0-101,0 4 0,7-4 225,1 4 1,4 0 309,1 0 0,11-2 0,5-7 0,23-8 0,10-5 0,4-2 0,1 0 0</inkml:trace>
  <inkml:trace contextRef="#ctx0" brushRef="#br0" timeOffset="76">19284 2683 8141,'18'-13'0,"-1"1"-399,4 0 1,-3 4 234,-6-1 0,-1 1 964,-3-4 51,3 5-51,-10-4-567,5 10 1,-7-5-1,-4 6 1,3 2-364,-7 2 0,5-1-60,-4 5 0,1 0 17,-1 4 0,1 1 104,3-1 0,3 0 17,-3 0 1,2 1-82,2-1 0,0-4 55,0 0 0,6 1 89,2 3 1,2 0 23,-2 1 1,3-5 114,-3 0 0,3-1-83,1 1 1,5 3 90,-1-3 1,0-2-56,-3-2 1,3 1 374,1-1-361,-1 6 0,-5-7-27,-3 5-30,-2-5 1,-8 6-22,-2-5 0,-4 2-49,-9-2 1,-2-3-153,-5 3 0,-1 2-80,0-2 1,-3 0 137,-1-4 1,4 0-398,5 0 0,-1 0 12,-3 0 1,5 0-544,2 0 1032,9 0 0,14-33 0,7-8 0</inkml:trace>
  <inkml:trace contextRef="#ctx0" brushRef="#br0" timeOffset="77">19690 2326 8141,'12'-15'-173,"1"3"1,-1-6 276,0 10 1,2-5 359,2 9 0,-1 0-225,6 4 0,-5 0-46,5 0 1,-8 1-44,0 4 0,-2-3-5,-7 6 1,4 5-242,-4 3 0,-1 5 86,-7-5 0,-5 6-139,-7-2 0,-3 8-38,-6 1 1,1-5-37,-1-3 0,5-5 187,-1 5 1,6-6 98,-1 1-52,2-2 1,6-6 75,0 0 379,5-5-337,-3 2 0,12-5-10,2 0 0,7 0-110,1 0 0,6-4-190,-1 0 0,2 0-50,2 4 0,-1-1-311,1-3 1,4 2 32,-1-2 1,5 3 508,-4 1 0,21 5 0,2 2 0</inkml:trace>
  <inkml:trace contextRef="#ctx0" brushRef="#br0" timeOffset="78">20354 2695 8141,'-16'4'-98,"0"0"1,-1 6-148,5-2 1,0 3 365,-1 1 0,2 1 356,3-1 0,-1 0-220,4 1 1,1-1-48,4 0 1,0 5-267,0-1 0,2-4 125,2-4 0,4 1-160,8 3 0,4-4 64,4 0 0,2-5-76,3 1 1,2-2 98,6-2 1,0 0-39,0 0 0,0-2 122,0-2 1,3 1-73,-3-5 1,5-4 139,-9-5 1,-2 0-109,-10 0 1,-4-2-75,-4-5 1,-6-1 21,-3 0 0,-3 1-119,-1-1 1,-9 0 110,-4 1 1,-7 5-24,-1 2 1,-2 5-235,-2 4 0,-3 2 51,-1 6 0,-4 0-75,4 0 1,1 6 48,3 2 0,2 3-76,2 1 0,-1 2-137,6 2 465,0-2 0,20 15 0,4-3 0</inkml:trace>
  <inkml:trace contextRef="#ctx0" brushRef="#br0" timeOffset="79">20748 2375 8141,'0'-18'-63,"0"-2"0,-1 2-315,-3 2 1036,2 2 192,-3 2 0,4 5-470,-4 3 1,4 8-341,-3 4 0,-1 8 94,0 5 0,-4 4 84,1 3 0,-3 5-68,-2 8 0,1 7-16,0 5 1,-5 10-296,1-1 0,5-28 0,0 1 188,1 0 0,0 0 1,-1 3-1,0 1-95,1 0 1,-1 0 0,0-1 0,-1 0-20,2-2 0,-1-2 0,-6 28-55,0-9 1,5-5 47,4-7 1,2-6 61,6-10 1,-1-5-112,-3 1 0,2-6-312,-2 1-594,3-2 606,1-2-1015,0-5 1510,0-1 1,0-6 0,0 0 0</inkml:trace>
  <inkml:trace contextRef="#ctx0" brushRef="#br0" timeOffset="80">21499 2732 7944,'-12'0'0,"5"-1"0,3-3-172,-3 2 214,5-3 292,-3 5 1,6 0-11,3 0 0,5 0-121,7 0 0,3-4-25,6-1 0,5-3 8,3 4 1,2-5-124,2 0 0,0 3 106,0-3 1,0 3-126,0-3 0,0 0-33,0 5 0,-10-5-122,-2 5 0,-9 0-19,1 4-221,-9 0 148,-3 0 59,-5 0 0,-5 0-19,-3 0 0,-3 0 55,-2 0 1,5 2-545,0 2 267,0-3 0,-3 6-450,3-3 188,-3-3 647,9 5 0,-3-1 0,27-9 0,5 3 0</inkml:trace>
  <inkml:trace contextRef="#ctx0" brushRef="#br0" timeOffset="81">22299 2461 7944,'8'-12'-429,"0"0"0,-4-1 600,5 1 0,-5 1 450,4 3 1,-4 1-269,4 3 0,-4 3 96,4-4-261,-5 4 1,7 7 35,-6 2 1,0 3-143,-4 1 0,0 6 16,0 2 1,0-1-95,0 2 0,0-1 100,0 5 1,0 0-140,0-1 0,0 0 43,0-4 1,0 2 80,0-6 1,1 5-108,3-5 0,-1-1 86,5-6 0,-4 0-60,5-5 0,-1 0 29,4-4 0,5-1-5,-1-3 1,5-7-46,-5-6 0,6-4-11,-2 0 1,-1-4 25,2-3 1,-5 2-16,5-3 1,-6-2-220,1-2 1,-3 3 57,-5 1 0,3 3-166,-3 1 1,-3 6-377,0 3-199,-4 2-31,-1 7-187,0 2 1133,0 21 0,5 21 0,2 21 0</inkml:trace>
  <inkml:trace contextRef="#ctx0" brushRef="#br0" timeOffset="82">22840 2572 8156,'0'7'840,"0"4"0,-1-4-571,-3 5 1,2 4 80,-2 1 1,3 3-66,1-3 1,0 5-56,0-2 0,0 3-316,0 2 1,-4 0-191,0-1 1,0-1-273,4-2 1,0-3-21,0-6 103,0 6 0,0-5-511,0 4-535,0-9 1511,0-3 0,0-5 0,0-21 0,0-7 0</inkml:trace>
  <inkml:trace contextRef="#ctx0" brushRef="#br0" timeOffset="83">22816 2732 7926,'0'-12'0,"0"-1"0,1-3-67,3 0 1,3 1 181,5 6 0,1 0 172,-1 5 1,0-5-129,1 5 0,3 0 0,0 4 0,2 0-18,-1 0 0,-2 0-4,5 0 1,-5 6 11,2 2 1,-4 3 5,0 1 0,-5 0-188,0 1 0,-5-1 70,1 0 1,-3 5-40,-1-1 1,-1 1 32,-3-5 0,-3 4-171,-5 1 0,-5-1 67,1-4 0,-6 1-183,1-1 0,-2 0-82,-2 1 0,1-2 92,-1-3 0,5 1-167,-1-5 1,2 5 20,-1-5 0,2 0 25,5-4 0,5 0 367,0 0 0,27-27 0,3-8 0</inkml:trace>
  <inkml:trace contextRef="#ctx0" brushRef="#br0" timeOffset="84">23628 2314 7926,'0'-17'-143,"0"1"-35,0-1 0,-1 6 243,-4 3 1,-6 3 221,-5 5 0,-6 1-159,2 3 1,-8-1-83,0 5 0,-5 4-25,4 5 0,0-1 42,5-3 1,1-1-3,2 0 0,5 0-38,7 1 1,0-1-199,5 0 166,0-5 1,9 3-136,3-6 0,5 4 49,3-4 1,-1 0 46,6-4 0,-5 4-12,5 1 1,-2 0 16,1-1 1,2-3 20,-6 4 1,1-3 41,-5 2 1,5-1 114,-1 5 0,-4-4 107,-4 5 0,-1-5 110,2 4-111,-4 0 0,-5 4-28,0 1 1,-5-5-78,-4 0 0,-3 0-45,-4 5 1,-4-5-165,-4 0 1,-1-1 17,1 1 0,-1 2-272,0-6 1,1 4 54,-1-4 0,5 0-220,-1-4 1,6 0-782,-1 0 1273,2 0 0,35-16 0,7-5 0</inkml:trace>
  <inkml:trace contextRef="#ctx0" brushRef="#br0" timeOffset="85">23813 2363 7926,'0'-7'954,"1"1"-303,3 6-87,-3 0 1,5 2-389,-6 2 0,4 3 43,0 5 1,0 0-319,-4 1 0,0-1-91,0 0 0,0 1-99,0-1 1,0 0-21,0 1 1,4-5-923,0 0 780,0 0 0,-2 0-158,2 1 1,-1-7 608,5 2 0,0-2 0,4-8 0,6-33 0,1-15 0</inkml:trace>
  <inkml:trace contextRef="#ctx0" brushRef="#br0" timeOffset="86">23911 2215 7918,'0'-12'0,"0"0"0,-1-1-395,-4 1 317,4 0 340,-4 5-193,5 1-303,0 6 256,0 0-22,0 6-194,0 1 0,1 5 78,3 0 1,-3 1 115,4-1 0,1 11 0,1 3 0</inkml:trace>
  <inkml:trace contextRef="#ctx0" brushRef="#br0" timeOffset="87">24059 2375 8027,'6'-5'92,"5"-1"-47,-2-2 0,-3-2 3,3 6 0,-1-5-87,4 1 0,-4 1 53,1-2 0,-1 3-18,4-3 0,0 0 32,1 5 0,-5 0 10,0 4-319,0 0 13,5 0-87,-7 0 1,0 1 91,-6 3 1,0-1-19,0 5 7,0 0 274,0 5 0,-11 10 0,-3 3 0</inkml:trace>
  <inkml:trace contextRef="#ctx0" brushRef="#br0" timeOffset="88">24268 2375 7918,'0'-8'-299,"0"0"423,-6 5 0,5-4 499,-3 3-248,3 3-173,1-5 1,-2 8-39,-2 2 0,3 2 0,-3 7 0,1-1-150,-1 0 0,2 1 44,-2-1 0,-1 4-59,1 1 1,-2-1 81,2-3 1,3-1-99,-3 0 0,2-4-84,2 1 0,-4-5 83,0 4-160,0-5 153,4 2 1,0-6-90,0-3 1,0-3 42,0-6 0,1 1 27,3 0 1,-1-5 7,5 1 0,1-6-6,3 2 0,0 1-24,1-2 0,-1 5-4,0-5 1,5 6 85,-1-1 0,2 2-48,-2 2 1,-2 5 193,2 3 0,-2-2-46,-2 2 1,1 1-40,-1 8 1,-4 3-13,0 8 1,-5-2 113,1 2 1,-3 2-139,-1-2 1,0 2 1,0-1 0,0-4-204,0 4 0,0-4 57,0 0 1,0-1-348,0 0 0,0-4-271,0 1 321,6-7 0,-3 4-385,5-6 786,0 0 0,26-15 0,10-8 0,3-1 0,0 0 0</inkml:trace>
  <inkml:trace contextRef="#ctx0" brushRef="#br0" timeOffset="89">25006 2215 7918,'0'-12'0,"0"4"606,0-1-63,0 1 23,0 1-339,0 2 1,-1 5-187,-3 0 1,1 1 59,-5 3 0,0 2-42,-5 2 1,5 4 58,0 1 1,4-1-123,-4 4 1,5 2-71,-1-1 1,-2 3 40,2-4 1,0 5-37,4-5 1,6 5-41,2-5 1,3 1-114,1-5 1,2 0 106,2 1 1,5-2 48,7-3 0,-2-3 147,3-5 0,-2 0-118,2 0 0,-4-5 152,-1-3 1,0-7-120,-8-2 1,-1-5 36,-7 2 1,-2-8-8,-6 0 0,0-1-13,0 4 1,-10 1 6,-2-1 0,-9 6-8,1 3 1,-4 2-58,0 2 1,-1 1-121,1 2 0,-4 4-111,4 5 0,-2 0 72,9 0 1,1 5-291,4 4-259,-1 2 284,6 6 1,2-3 468,5 2 0,0-2 0,27-7 0,8-2 0</inkml:trace>
  <inkml:trace contextRef="#ctx0" brushRef="#br0" timeOffset="90">25302 1981 7918,'0'-17'0,"0"-1"-334,0-3 1,0-1 394,0 6 0,0 0 1314,0 3-667,0 6-507,0-4 0,-5 11-47,1 0 1,-1 2-152,1 6 1,1 4 120,-5 5 0,4 5 64,-4-2 1,3 5-79,-3 3 1,4 4-27,-4 5 0,4 0-114,-4 0 1,-1 5 90,-3 3 0,4 2-5,0-2 1,-1 4-140,-3 0 1,1 0 111,3 5 1,-2-4-64,6 0 0,-4-7 43,4-2 0,0-4-316,4-4 1,0-4 13,0-9 1,1-3-95,3-9 1,-1-1 6,5-3 0,-4-3-76,5 3 1,-5-2-248,4-2 309,0-6 394,4-1 0,6-27 0,1-5 0</inkml:trace>
  <inkml:trace contextRef="#ctx0" brushRef="#br0" timeOffset="91">25548 2350 7794,'-7'-5'-304,"-4"4"-283,10-10 1162,-5 9-178,6-3-651,0 5 78,0 0 0,1 4-176,4 0 1,-3 4 351,6-4 0,33 6 0,13-3 0</inkml:trace>
  <inkml:trace contextRef="#ctx0" brushRef="#br0" timeOffset="92">26163 2166 7956,'-7'-6'-153,"-4"5"581,4-10 1,-1 10 46,0-3-280,0 2 1,-5 8-32,1 2 0,4 3-1,0 1 0,0 1-136,-5-1 1,5 1 135,0 4 0,1 1-288,-1 2 0,-2 2-45,6-6 0,0 5-56,4-5 1,0 1 92,0-5 1,5 0-60,4 1 0,6-6 80,1-3 0,6-3-171,-1-1 0,6-1 309,2-3 1,1-3-122,-2-6 1,0-3 134,5 0 0,-6-5-53,2 5 1,-3-2 166,-2 1 1,-5 8 183,-2-3 119,-4 2-351,-6 3 1,-1 7 157,-6 8 0,-4 3-165,0 2 1,-5-1 14,5 0 1,-4 5-117,4-1 0,0 2 85,4-2 0,1-2-23,3 2 0,3-6-34,5-2 1,5-5-8,-1 1 0,6-3 25,-1-1 0,0 0-3,0 0 1,2-7-117,-2-5 0,1-1 69,-2-8 0,-2 5-13,-6-5 0,-4 1 11,1-5 0,-7-4-13,2 1 0,-4 0-1,-4 8 0,-2-4-90,-7 4 1,1 2 11,0 2 1,-2 8-162,-2 3 0,-2 0-191,-3 1 0,3 1 167,6 7 1,-4-1 81,-1 5 0,1 2-153,4 6 0,1-2-91,2 2 1,0 2 446,5-2 0,22 17 0,9 0 0</inkml:trace>
  <inkml:trace contextRef="#ctx0" brushRef="#br0" timeOffset="93">26963 2215 7956,'18'-12'-392,"-1"-3"-50,4 2 0,1-2 597,-6 7 1035,-5 3-421,0-6-499,-15 9 0,-1-3-173,-12 5 0,-5 1-17,2 3 0,-2-1-114,1 5 1,-2-4 75,3 5 0,2-1-106,1 4 0,4-1 20,0-3 1,3 3-143,1-3 0,0 3 39,5 2 1,1-1 100,7 0 1,0 2 12,8 2 0,-1-2 9,10 3 0,-1-4-28,5-1 0,-5 5 44,1-1 0,-2 1 12,2-5 0,1 0 40,-6 1 0,-1-5 235,-7 0 97,3 0-282,-10 5 1,-2-7 30,-11-2 1,-6 2-99,-7-2 0,-1 0-5,-2-4 1,-4 0-37,-5 0 0,0 0-177,1 0 1,4-1-20,3-3 1,7 2-213,2-2 0,6 1-436,2-1 858,5 3 0,67-15 0,-22 9 0,0 0 0</inkml:trace>
  <inkml:trace contextRef="#ctx0" brushRef="#br0" timeOffset="94">27406 2338 7961,'-12'0'-343,"-1"2"-78,1 2 0,1-2 505,3 7 0,1-1-41,3 4 1,3-4 119,-4 1 1,4 3-27,1 4 0,6-1 75,2-7 0,4 3-130,4-2 1,4 0 7,4-1 1,2 2-18,3-6 1,-2 0 20,6-4 1,-1 0 44,0 0 1,3 0-45,-7 0 1,1-1 77,-4-3 1,-2-3-123,-3-5 0,-2-2-3,-6-3 0,-1 2-9,-2-5 0,0 4-14,-5-5 1,0 6 54,-4-1 0,-5 2-11,-3 2 1,-5 1-130,-3 2 1,-3 4 59,-6 5 1,1 0-315,-1 0 1,-1 0-97,-3 0 1,3 1-101,-2 3 1,3 2 93,4 2 0,0 2-367,4-6 783,1 5 0,25-2 0,6 5 0</inkml:trace>
  <inkml:trace contextRef="#ctx0" brushRef="#br0" timeOffset="95">27923 1969 7961,'0'-21'0,"0"1"0,0 5 0,0-1 867,0-4-85,0 12-590,0-3 219,0 11-214,-6 17 0,-1-6 5,-5 13 0,0-1-3,0 6 0,-5 3 51,1 5 0,-5 1-45,5 3 1,-5 3-123,5 5 1,-5 1-92,5 4 0,0-4-21,3 4 0,1 4-7,0 0 1,3-2-53,1-11 1,6 2 147,-3-6 1,0-2-134,1-6 0,0-8-37,4-9 1,-4-2-222,0-2 1,-5 0-362,5 1 1,-5-5 300,0 0 0,3-5-1534,-3 1 2005,7-3 0,-4-23 1,6-5-1</inkml:trace>
  <inkml:trace contextRef="#ctx0" brushRef="#br0" timeOffset="96">18705 4369 8026,'-12'0'-1563,"0"0"1545,0 0 1,3 0 1174,1 0-518,5 0-452,-2 0 1,6 0 62,3 0 1,3-4-99,6-1 0,4 1-51,4 4 0,2-4-19,2 0 1,-1-4 14,1 4 1,-1-4-43,1 4 0,0-5-139,-1 5 0,0-4-43,-4 4 0,-2 0-55,-6 4-201,-5 0-28,4-6 144,-10 5 0,-1-4 44,-8 5 0,-3 1-668,-1 3 215,0-3 676,-1 10 0,6-9 0,2 3 0</inkml:trace>
  <inkml:trace contextRef="#ctx0" brushRef="#br0" timeOffset="97">19321 4135 8026,'0'-8'-128,"0"-1"-255,0 1 796,0 1 678,0 2-842,0 5 1,0 1-238,0 3 1,-6 3-16,-2 6 0,3 3 135,0 0 0,0 2-121,1-1 1,-4 0 108,4 4 1,-2 2-210,2-2 1,3-2-27,-3 1 0,2-5-40,2 2 1,0 0 138,0 0 0,6-1-79,2-3 1,3-5 9,1 0 0,6-5 64,2 1 1,0-4-21,0-4 1,1-3-2,3-5 1,1-6-2,-1-3 1,0-2 31,-4-2 0,2 1 4,-6-1 0,5 1 12,-5-1 0,-1-4 6,-6 1 0,2-1 199,-3 4 1,-3 6-43,-1 3 244,-2 2-157,-2 7 318,0 2-358,0 5 0,-2 1-283,-2 3 153,3 3 0,-9 9-153,6 1 1,-4-1-2,4-3 1,0 3 52,4 0 0,-4 2-96,0-1 0,-1 0-77,5 4 1,0 1-114,0-6 1,0 5 38,0-5 0,0 5-169,0-5 0,0 4 24,0-3 1,5-1-81,-1-3 0,5-1 195,-1 0 1,3 1 292,2-1 0,15-11 0,5-2 0</inkml:trace>
  <inkml:trace contextRef="#ctx0" brushRef="#br0" timeOffset="98">19887 4393 8026,'0'-12'-414,"0"4"875,0 0 762,0 5-634,0-3-439,0 6 0,0 6-99,0 2 0,0 0 118,0 5 0,0-4-253,0 8 1,0 0-91,0 0 1,0 3-119,0-3 0,0 0 18,0 0 0,0-3-232,0 2 0,0-2-223,0-2 231,5 0 1,-2 1 497,5-1 0,-5-5 0,4-2 0,-3-5 0,-3-27 0,5-7 0</inkml:trace>
  <inkml:trace contextRef="#ctx0" brushRef="#br0" timeOffset="99">19911 4492 8026,'-4'-13'0,"0"1"0,0-4-363,4-1 0,0 1 16,0 4 773,0-1 1,0 1-75,0 0 1,4 3-140,0 1 0,6 6-96,-2-3 1,3 4-90,1 1 1,1 0 51,-1 0 0,0 0-8,1 0 1,3 1-111,0 4 1,1 0 57,-5 3 1,-4 3-11,1-3 0,-3 5-27,3 3 1,0-2 6,-5 2 0,0-2-6,-4-2 0,-5 5-4,-3-1 0,-3 0 9,-2-3 0,0 0-15,-4 4 1,0-4-221,-4 4 1,-1-8 68,6 0 1,-2-3-299,2 3 1,2 0 45,-3-5 1,0 0 428,0-4 0,6-5 0,6-2 0</inkml:trace>
  <inkml:trace contextRef="#ctx0" brushRef="#br0" timeOffset="100">20797 4098 8028,'0'-12'0,"2"-1"-185,2 1 0,-3 0-920,3-1 1811,-2 1 0,-4 1-296,-2 3 0,-4 3-229,-8 5 1,-3 1-144,-6 3 0,0-1-7,1 5 0,-5 0 23,0 4 1,1 5-3,3-1 1,2 1-27,2-5 1,3 0-175,6 1-22,5 4 0,2-3 107,5 2 1,5-3-15,4-5 1,1 3 55,3-3 1,3-1-45,1 1 1,4-4 43,0 4 0,1-3 1,-2 3 1,-1-1 32,-2 1 0,-3 3 13,2-3 0,-2-1 172,-2 1 1,-4 0-117,0 4 0,-5 1 138,1-1 1,-2 0-3,-2 1 1,-7-1-85,-6 0 0,0 1-92,-8-1 0,1 0 2,-5 1 1,2-5-86,2 0 0,-5-1-218,6 1 1,-9 2-329,9-6 1,-1 0-65,9-4-662,0 0 632,5 0 681,7-6 0,32-20 0,19-9 0,3-6 0,0 1 0</inkml:trace>
  <inkml:trace contextRef="#ctx0" brushRef="#br0" timeOffset="101">21081 4135 8028,'6'-7'-69,"1"2"-183,-3 5 130,-2 0 1,3 5-1,-5 3 0,0 7 903,0 2 1,0 0-378,0 0 0,0-3-303,0 2 0,0 2-147,0-2 0,0 5-172,0-5 1,0 0 0,0-3 0,0-5-847,0 0-204,0 0 671,0 5 597,0-6 0,17-35 0,3-13 0</inkml:trace>
  <inkml:trace contextRef="#ctx0" brushRef="#br0" timeOffset="102">21179 4000 8028,'0'-25'0,"0"0"0,0 1 22,0-1 0,0 6 103,0 3 1,-1 6 188,-3 2-276,2 5-143,-3-2-224,5 5 0,0 5-111,0 3 0,1 3 244,3 1 0,-1 1-182,5-1 378,-5 0 0,19 39 0,-2 9 0</inkml:trace>
  <inkml:trace contextRef="#ctx0" brushRef="#br0" timeOffset="103">21290 4295 8043,'0'12'0,"0"0"0,0 1-346,0-1 412,0 0 1,0 1 801,0-1-297,0-5-75,0-2 68,0-5-358,5 0 1,-2-5-249,5-3 0,-4-3-6,4-2 0,-1-3-21,1 0 1,3-2 47,-2 1 0,6 0-86,1-4 0,0-1 42,-3 6 1,3-2-56,1 2 1,3 2 74,-3-2 1,3 3 44,-4 5 1,1-2 234,-5 6-237,6 0 0,-4 10 4,2 2 0,-6 7-18,-2 1 0,-4 5-82,4-5 0,-5 5 1,1-5 0,-3 5-183,-1-5 1,0 5 3,0-5 0,0 0 105,0-3 0,0-5-300,0 0 1,2-5-263,2 1 208,-3-3 525,5-1 0,-1-27 0,2-7 0</inkml:trace>
  <inkml:trace contextRef="#ctx0" brushRef="#br0" timeOffset="104">21696 3803 8043,'0'-13'0,"4"1"0,0 0 0,4-1 66,-4 1 1,6 0 131,-2-1 0,-1 7 186,1 2 1,0 2-245,5 2 1,-1 2-95,0 2 1,-4 1 54,1 3 0,-2 7-118,1-2 0,-3 3-81,-5 0 1,0 0 73,0 4 1,-1-4-88,-3 5 0,-2-6-51,-2 1 0,-3-2 69,3-2 93,2 1 0,-3-1 23,5 0 8,0-5 11,-2-1 8,5-6 1,1 0-33,8 0 0,3 0-212,1 0 0,5 0-123,-1 0 0,5-2-158,-5-2 1,6 3 58,-2-3 416,9-3 0,8-1 0,7-2 0,5-3 0,0 0 0</inkml:trace>
  <inkml:trace contextRef="#ctx0" brushRef="#br0" timeOffset="105">22422 3950 8065,'-12'2'0,"-1"2"0,-3 1-492,-1 3 0,1 5 376,4-1 1,-1 0 666,1 5 0,0 1-310,0-2 1,5 4-159,3-3 1,-2 3-39,2-3 1,1 3-1,7-3 1,0 3-1,9-3 1,-4-5 50,8-4 1,2-1-154,1 1 1,5-2-16,4-6 1,-2 0-85,6 0 1,-6 0 186,2 0 0,1-6 20,-1-2 0,-1-4 33,-3-5 0,-2 2 169,-2-5 1,-3-1-254,-6-3 0,-5-1 66,-3 0 0,-3 1-138,-1-1 0,-5 2 54,-3 2 1,-5-1-25,-3 6 0,-3 1-96,-6 7 0,0-2-212,1 6 0,-1 0 42,1 4 0,-1 0-87,0 0 0,2 1 53,3 4 1,3 1 341,9 7 0,19 15 0,10 5 0</inkml:trace>
  <inkml:trace contextRef="#ctx0" brushRef="#br0" timeOffset="106">22730 3655 8065,'-7'-18'0,"-3"4"73,6-2 0,-4 7 288,4 0-88,0 7 1,2-4 137,-2 6-444,3 0 0,-6 7 87,3 5 1,2 6 52,-2 7 1,-1 1 26,1 2 0,-4 1-3,4 8 1,-6-1-169,2 9 1,-2-4 85,2 4 0,-3 1-220,3 8 0,-3-4 205,-1 4 1,-1-4-124,1-1 1,1-5 78,3-3 1,-2-4-88,6-4 0,0-3 16,4-5 0,0-6-282,0-3-631,0 3 415,0-5-111,0-2 758,6-6 0,-11-17 0,4-3 0</inkml:trace>
  <inkml:trace contextRef="#ctx0" brushRef="#br0" timeOffset="107">24022 3753 8074,'-2'-11'0,"-2"3"758,3 3-449,-5 5 1,5 1-282,-3 3 0,3 7 24,-4 6 0,3 4-100,-2 0 0,2 2 69,-2 2 1,-1 4-122,1-1 0,-1 1 66,5-4 1,-1-1-149,-3 1 0,3-2-161,-3-2 1,2-4 103,2-4 0,0-1-218,0 0 1,0 1-8,0-1 464,0-5 0,-5-7 0,-2-7 0</inkml:trace>
  <inkml:trace contextRef="#ctx0" brushRef="#br0" timeOffset="108">23788 4036 8074,'0'-19'-234,"0"3"0,1 2 201,3 2 0,3 4 24,6-1 1,4 5 90,4-4 1,2 5-69,2-1 1,1-1-60,2 1 1,0 0-7,5 4 1,-5 0-124,5 0 0,-6 0-3,2 0 0,-4 0 177,-5 0 0,9 0 0,-3 0 0</inkml:trace>
  <inkml:trace contextRef="#ctx0" brushRef="#br0" timeOffset="109">24649 3741 8074,'0'-12'-198,"0"-1"0,4 5-963,1 0 2496,-1 0-528,1 1-554,-4 2 0,6 6-112,-3 3 0,-2 4-38,2 9 0,-1 2-13,1 5 0,-2 1 0,7 0 1,-7 1-30,2 2 0,3-2-99,2 3 1,-3 1-48,3-1 1,-5-5 135,4-3 0,-1-5 29,1 5 1,3-7-42,-3-2 0,3-5-2,1-7 0,1 0 38,-1 0 1,-1-3 14,-3-5 0,3 0-110,-3-9 1,3-2 81,1-2 0,-3-2-201,-1-1 1,-4-1 101,4 0 1,-4 1-266,4-1 0,-1 1 33,2-1 1,0 0 22,-5 1 0,2 5-129,-2 2 18,-3 3 1,6 8-389,-3 2 269,-3 2 0,6 8 476,-3 2 0,-1 4 0,5 5 0,-5-4 0,19 16 0,-2-3 0</inkml:trace>
  <inkml:trace contextRef="#ctx0" brushRef="#br0" timeOffset="110">25178 3876 8074,'0'13'0,"0"-5"-39,0 0 1,5 0 148,-1 5 1,0-1 214,-4 0 1,0 1-82,0-1 0,0 4-33,0 1 0,0 0-39,0 0 1,0-2-146,0 5 1,0-5 67,0 2 0,0 1-219,0-2 1,0 0-280,0-3 0,0-1 235,0 0 0,0-3-494,0-1 282,0 0 1,0 0-769,0 0 1148,0-5 0,5-14 0,2-9 0</inkml:trace>
  <inkml:trace contextRef="#ctx0" brushRef="#br0" timeOffset="111">25154 4061 8074,'0'-18'-811,"0"5"0,5-8 1235,4 9 1,-3-2-147,3 10 1,-1 0-10,4 4 1,5 0-85,-1 0 1,4 0 73,-3 0 1,3 1-94,-3 3 0,3-1 116,-3 5 1,-1 1-148,-4 3 0,1 0 124,-1 0 1,-1 5-48,-3-1 1,-2 1-39,-6-5 0,0 0-66,0 1 0,-7-1-21,-6 0 1,-4 0-213,-8 1 1,0-1-133,1 0 1,-2-1-302,-3-2 0,3 0 175,-3-5 1,5 4-191,3-3 1,-2 3-399,3-4 971,2 5 0,-5-13 0,3 3 0</inkml:trace>
  <inkml:trace contextRef="#ctx0" brushRef="#br0" timeOffset="112">26532 3716 8187,'0'-12'-465,"0"0"0,0 0 774,0-1 1,0 5 50,0 0-225,0 0 0,0-5 27,0 1 1,0 4 84,0 0-1,6-1-177,-5-3 0,3 4-4,-8 0 0,-3 5-15,-5-1 1,-6 2-149,-2 2 1,-5 6 85,-4 2 1,2 3 62,-6 1 0,2 2-114,-2 2 1,3-2 83,5 3 0,6-4-126,3 0 0,3-1 18,5 0-59,3 0 1,7 1 130,7-1 1,4-4-7,12 0 0,-1-3-13,1 3 1,4-1-5,-1 1 0,1-1 44,-4-3 0,-2 1 37,-2 3 0,-2 2 14,-3-6 0,-2 4 18,2-4 1,-6 5 85,-2-5-93,-5 5 0,1-3 16,-8 2 0,0 3 109,-9-3 0,2-1-118,-9 1 1,-1-1-166,-3 1 1,-1 3-66,0-3 0,1-1-199,-1 1 0,1-4-18,-1 5 0,2-5-182,2 4 1,4-5 77,4 1 476,1 3 0,16-17 0,4 2 0</inkml:trace>
  <inkml:trace contextRef="#ctx0" brushRef="#br0" timeOffset="113">26741 3729 8171,'0'-8'-21,"0"-1"1,0 5-303,0-4-52,0 5 673,0-2 0,0 14-54,0 4 1,-4 6-313,0-3 1,-1 1 40,1-5 1,2 4-322,-2 1 0,3-1-11,1-3 1,0-5-443,0 0 632,0 0 0,5 0 169,3 1 0,3-7 0,2 2 0,-1-6 0,0-2 0,1-6 0,-1 2 0,0-5 0,1-3 0,-3-2 0,-1-2 0,0-3 0,-5 2 0,5-4 135,-5-3 0,0 0-11,-4-4 0,4 4 104,0-1 0,0 8-104,-4 0 1,-1 6 127,-3-1 1,2 2-293,-2 2 0,1 5 145,-1 3-722,3 2 617,-5 2 0,6 28 0,0 6 0</inkml:trace>
  <inkml:trace contextRef="#ctx0" brushRef="#br0" timeOffset="114">26988 3753 7892,'0'7'8,"0"0"566,0-3-530,0-2 22,0 3 0,1-5 45,3 0-71,-3 0 1,10-1-137,-3-3 1,3-3 43,2-6 1,0 5-169,4 0 1,1-4-58,2-5 1,3 2 97,-2 7 1,2-3 4,2 3 0,3 1 94,1-1 0,-4 5-8,-5-1 1,-5 3 73,2 1 0,-5 5 17,-4 3 1,-2 3-13,-6 2 1,4-1 22,0 0 0,0 0-160,-4 1 1,1-1 108,3 0 1,-1-3-137,5-1 1,1-5 172,3 1 0,4-3 0,1-1 0,5-1 0,-2-3 0,2-3 0,-1-6 0,0 0 67,-4-4 1,3 2 124,-3-5 0,3 1 128,-3-2 0,-2-1-86,-7 6 1,1-1 328,-4 5-54,-1 0-325,-4 5 0,-6 1-82,-2 6 1,-3 6-145,-1 2 0,-1 3 107,1 1 0,0 5-155,0-1 0,-1 6-43,1-1 1,5-2 101,3 1 0,3-3-118,1 3 0,0-5 133,0 2 0,6-4-55,7 0 0,5-5 57,6 0 0,6-5-6,3 1 1,3-4 53,0-4 0,6-3 13,-1-5 1,0-5 228,-5 1 1,-4-6-84,-3 1 0,-5-2-78,-3-1 1,1-1-3,-6 0 1,-5 1-142,-7-1 1,-3 0 38,-1 1 1,-5 1-78,-3 2 0,-7 5 61,-2 8 1,-5 1-152,2 3 0,-3 2-188,-2-2 1,0 7 119,1 1 0,-1 6-71,1-2 1,0 3 112,4 1 1,1 4 181,2 1 0,15 16 0,-3-1 0</inkml:trace>
  <inkml:trace contextRef="#ctx0" brushRef="#br0" timeOffset="115">28157 3261 8115,'-13'-18'-348,"0"5"-43,-4-4 0,5 4 406,0 0 0,-1 2 399,5 3 1,-3 3-381,-1 5 0,0 0 78,-1 0 0,5 5-162,0 3 0,0 3 119,-5 2 0,1 3 48,0 0 0,3 10-34,1-1 1,1 8-1,-1 0 0,-3 4 60,3 4 1,-1 2-46,0 7 0,-2 3-132,3 0 1,-3 2 147,-1-2 0,-4-2-75,-1 2 0,1-2-21,3-2 1,5-7-14,0-5 1,4-1 4,-4-7 1,5 2-133,-1-6 0,2-4 38,2-8 1,0-5-490,0 0 18,0-5 603,0 2-325,0-5 1,0-1 5,0-3 1,2-2-395,2-2 665,3-3 0,16-17 0,3-12 0</inkml:trace>
  <inkml:trace contextRef="#ctx0" brushRef="#br0" timeOffset="116">28403 3667 8115,'0'-12'-96,"0"0"1,0 3 95,0 1 319,0 5-515,0-2-472,0 5 310,0 0-193,0 5 92,5 2 459,2 6 0,27 4 0,6 3 0</inkml:trace>
  <inkml:trace contextRef="#ctx0" brushRef="#br0" timeOffset="117">29055 3458 8115,'-6'-8'0,"-2"0"12,-3 5 0,-1-3 111,0 6 1,-2 2 164,-2 2 0,2 7-128,-2 5 0,-2 6-140,1-1 1,-3 2 3,3 1 1,1 1-106,4 0 1,1-1 141,3 1 1,2 2-91,6-2 0,3 1 30,5-10 0,6-1-176,10-6 1,5 0 0,0-5 0,9 0 152,-1-4 0,3-5-2,-3-3 0,-1-7-2,1-2 0,0-1 48,0 2 1,-1 1-24,-3-6 1,-3 1 7,-6-5 0,0 5-9,-4-1 1,-6 8-3,-6 0 9,-5 1 1,1 11-8,-8-3 1,-3 4 34,-5 4 0,3 4-32,1 8 1,0-2 1,-4 2 0,3-1-1,1 2 1,5-4 1,-1 4 1,3-3 1,1-2 1,5 0-2,4 0 1,3-5 146,4-3 0,4-2-85,4-2 0,1 0 124,-1 0 0,4-6-85,-4-2 1,2-4 92,-9-5 0,-1 2-20,-4-5 0,-1-1-14,-2-3 0,-4 3-124,-5 1 0,0-1-149,0-3 1,-5-1-167,-4 0 1,-3 6 106,-4 3 1,1 3-296,-6 5 1,1-1 173,-5 5 1,4 0-75,1 4 1,5 5-61,-2 3 1,5 3 80,4 1 1,3 1 340,5-1 0,5 0 0,36 5 0,18 1 0,5 1 0,0 1 0</inkml:trace>
  <inkml:trace contextRef="#ctx0" brushRef="#br0" timeOffset="118">29978 3495 8115,'7'-6'0,"4"0"0,-3-7 0,1 5 157,0 0 300,-4 5-514,-5-2 1,-5 5 25,-4 0 1,-1 0 32,-3 0 1,-3 1 45,-1 3 1,1 2-297,4 2 276,-1 3 0,2-4-296,3 5 145,3 0 0,5 1 117,0-1 1,1 0-17,3 0 1,3 1 12,5-1 0,1 0 2,-1 1 1,6-1 49,2 0 0,-1 1 11,2-1 0,-5 0 16,5 1 1,-6-1 145,1 0 0,-2 0-16,-2 1 1,-4-5-75,1 0 0,-7-4 27,3 4 1,-5-3-75,-5 3 1,-1-5-9,-7 1 1,-4-3 45,-4-1 1,-2 0-16,-2 0 1,1 0-546,-1 0 1,0 0-132,1 0 0,5 0-562,2 0 403,3-5 212,8-2 521,6-6 0,31 1 0,16 1 0,3-2 0,1 0 0</inkml:trace>
  <inkml:trace contextRef="#ctx0" brushRef="#br0" timeOffset="119">30581 3532 8115,'-7'-8'-123,"3"-1"0,1 7 449,-1-2-141,-3 2 1,-9 6-199,-1 0 1,1 6 122,4-2 1,1 7-210,3 2 1,-3 0 113,2 0 0,4-2-100,1 5 0,3-5 25,1 2 1,5 1 11,3-2 0,5-1 64,3-7 0,3 2 24,6-6 1,3 0 70,1-4 1,0 0-88,-5 0 0,5-1 238,0-3 0,0-3-68,-5-6 1,-3 1 21,-1 0 0,-5-6-136,2-2 1,-5-2-101,-4 1 0,2-2 35,-6 2 0,0 0-178,-4 0 1,-1-1-17,-4 6 0,-1-1 104,-7 5 0,-3 5-401,0 3 1,-6 3 41,1 1 0,2 1-57,-2 3 0,6-1 184,-1 5 0,0 0 307,3 5 0,4 10 0,9 3 0</inkml:trace>
  <inkml:trace contextRef="#ctx0" brushRef="#br0" timeOffset="120">30938 3101 8207,'-7'-19'0,"-3"0"-601,6 2-65,-5 4 1,6-4 1993,-5 9-861,5 3 0,-2 6-324,5 3 1,-5 3-65,1 5 1,-4 6-1,4 3 1,-4 3 102,4 5 0,-4 2 167,3 6 0,-4 2-153,1 2 0,-7 8-41,-2 8 0,-6 8-421,11-33 1,-1 1 0,-1 5 0,-2-1 295,-2 0 0,-1 0 0,-1 2 0,-1-1-119,1-1 0,-1 0 1,1-2-1,-1 1-14,2-3 1,1-1-1,-9 27-115,2-14 1,9-4 111,0-8 1,3 0 7,5-8 0,3 1-70,5-10 1,0 0-509,0-3-418,0-1 1250,0 0-156,0-5 0,-6-18 0,-1-9 0</inkml:trace>
  <inkml:trace contextRef="#ctx0" brushRef="#br0" timeOffset="121">25154 4516 8207,'-12'-6'0,"-1"-4"-538,1 6 1,4 0 25,0 4 788,5-6-290,-3 5 1,12-5-15,2 6 1,8-4 56,5 0 1,9-5-5,7 0 1,7-1 22,9-3 0,6-5-301,-25 8 0,2 0 0,4-2 1,2-1 318,6-1 1,2 0-1,8-2 1,3 0-406,4-2 0,1-1 0,-20 6 0,0-2 0,0 1 380,1-1 1,-1 0 0,1 0 0,1 0 0,1 1 0,0-1-31,1 0 0,1 0 0,0 0 0,0 0 1,1 1-1,-1-1-4,-1 0 1,-1 0 0,0 0 0,1-1-1,1 0 1,-1 0-1,-3 1 1,1 0 0,0 0 0,2-1-1,1 0 1,0 0-280,0 0 0,1-1 0,1 1 0,2 0 1,0 0-1,0 0 243,0 1 0,0 0 1,-1 0-1,0-1 0,0 1 1,-2-1 34,-3 2 1,-2 1 0,1-1 0,-2 2 0,0-1 0,0 2-226,18-7 0,-1 3 0,-4 3 1,-2 0 189,-8 0 0,-3 0 0,-6 4 1,-4 1 134,13-6 1,-10 3-191,-11 5 1,-12 0 522,-8 1 0,-7 3-504,-5-4 0,-4 4 986,-9 1 0,-3-4-921,-9 0 0,-2 0 0,-6 4 0</inkml:trace>
  <inkml:trace contextRef="#ctx0" brushRef="#br0" timeOffset="122">24132 2781 8257,'-12'-4'0,"0"0"0,0-1-1479,-1 0 1109,1 4 1,0-6 418,-1 3-5,6 3 1,-2-6 5,5 3 0,-2 2 81,2-2 16,3 3-40,-5-4 1,8 2-58,2-5 1,-1 5 13,5-1 1,-4-2-13,4 2 0,0-4-1,5 4 1,4-4-25,4 4 0,2-6-5,2 2 0,6-3-14,6-1 0,6-5-10,6 1 0,12-6-251,-26 12 1,0-1 0,5-1 0,1 0 265,5-3 0,2 1 0,2 0 1,1 1-337,6-4 1,1 1 0,2 0 0,0 0 338,2 0 0,-1 0 0,2-2 0,0 1 1,-3 3 0,-1 0 1,1-1-1,1 1-3,-2 1 0,1 1 0,1 0 0,1 0 0,-5-1 1,0 1-1,2 0 1,-1 0-20,-7-1 1,0 1-1,3 0 1,-1 1-194,-2 1 1,0-1-1,0-2 1,-2 0 185,-3 3 1,-2 0-1,-1-3 1,-2 0-69,-6 2 0,0 1 0,26-8 60,-8 2 1,-5 0 35,-7 3 1,-11-2 379,-13 7 0,-3-2-373,-2 2 1368,-5-3-1385,-2 10 1,-10-9 536,-4 6 1,-1 0-743,-3 4 0,0 0 323,-4 0 1,3 0-323,-2 0 0,2 0 87,2 0 1,4 0-80,0 0 0,4 2 190,-5 2 0,1 8 0,-4 7 0</inkml:trace>
  <inkml:trace contextRef="#ctx0" brushRef="#br0" timeOffset="123">16035 6178 8088,'0'-13'-397,"0"1"-49,0 0 1,5 1 445,4 3 0,18 13 0,6 9 0</inkml:trace>
  <inkml:trace contextRef="#ctx0" brushRef="#br0" timeOffset="124">15961 6239 8106,'-5'-7'-444,"2"1"-55,-5 1 0,4 4 682,-5-3 0,7 1 93,-2-1 336,-3 3-16,5-5-201,-3 1-249,5 3 1,1-4 6,3 2 0,3 2-139,6-2 1,4 3 153,4 1 1,2-4-200,2 0 1,3-1 26,1 5 0,5-1-85,-1-3 1,-1 3-31,0-4 1,0 4-43,1 1 0,-3 0 112,-6 0 1,0 0-33,-4 0-794,-2 0 0,-11 6 370,-3 2 0,-4-1 505,-4 1 0,-31 11 0,-14 3 0,-5 5 0,0-1 0</inkml:trace>
  <inkml:trace contextRef="#ctx0" brushRef="#br0" timeOffset="125">15850 6522 8106,'-12'0'-281,"0"2"-110,-1 2 1,5-3 66,0 3 114,5-2 626,-2 3 1,10-4 214,4 4 1,1-4-426,3-1 1,5 0-92,2 0 0,3 0-203,2 0 0,4-4-60,-1 0 0,1 0-182,-4 4 0,-1-5 107,1 1 1,2 0-289,-2 4 511,2 0 0,3-11 0,9-2 0</inkml:trace>
  <inkml:trace contextRef="#ctx0" brushRef="#br0" timeOffset="126">17352 6239 8106,'0'-8'-512,"0"0"133,0 5 281,0-8 179,0 10 1,5-9 177,3 6 0,7 0-163,2 4 0,5-1-37,-2-3 1,4 2-206,0-2 1,1 3 68,-1 1 1,-3 0-110,-1 0 1,0 0-34,0 0 1,-1 0-182,-2 0 1,-4 0 399,4 0 0,-4 5 0,0 2 0</inkml:trace>
  <inkml:trace contextRef="#ctx0" brushRef="#br0" timeOffset="127">17992 6005 8106,'0'-12'0,"1"4"-1302,3 0 448,-2 0 854,3 1 0,-6 1 303,-3 6 1,1 6 494,-5 2 0,3 3-515,-3 1 1,4 5-167,-4-1 1,1 6-113,-1-2 1,-2-1 93,6 2 1,-1-2-175,1 2 1,2 2 63,-2-3 0,3 0-151,1 0 1,1-5 23,3 1 0,5 1 62,7-5 0,-1 2-33,5-10 0,1 0-5,4-4 1,-1-1 81,1-3 1,-1-3-20,1-6 0,0 0 87,-1-4 0,1-2-75,-1-5 0,-3-1 108,0 0 0,-6 1-47,1-1 1,-2-4 94,-2 1 1,-4-1-38,0 4 0,-5 2 125,1 3 0,-2-2 155,-2 5-217,0 1 497,0 9-290,0 2-293,-6 5 0,3 1 87,-5 3 1,4 3 8,-4 5 0,4 5-239,-4-1 1,3 5 28,-3-5 0,1 6-3,-1-2 1,-1 2 20,5-1 1,-2 2-125,2-2 0,3 2 129,-4 1 1,4 1 48,1 0 0,0-1-300,0 1 1,0-2-460,0-2 1,1-2 361,4-3 1,1-6-53,7 2 1,0-2 433,4 2 0,-4-5 0,4-3 0,18-14 0,5-3 0</inkml:trace>
  <inkml:trace contextRef="#ctx0" brushRef="#br0" timeOffset="128">18619 6252 8106,'0'-13'-25,"0"1"0,0 4 84,0 0 342,0 5 452,0-8-801,0 9 0,0-2 149,0 8-49,0 3 1,0 6-1,0-1 1,0 4-400,0 1 1,0 1 33,0-2 1,4-2 56,0 2 1,1 2-135,-5-2 1,0 1-202,0-5 0,0 4-67,0 1 1,1-1 557,3-4 0,-3-3 0,4-1 0,-4 0 0,-1-12 0,0-4 0</inkml:trace>
  <inkml:trace contextRef="#ctx0" brushRef="#br0" timeOffset="129">18595 6350 8106,'0'-14'0,"0"-2"0,0 2-209,0-2 1,0 2 171,0 2 1,1 0 186,3-1 1,3 5 10,5 0 0,-4 4 11,1-4 1,3 5-163,4-1 1,1 2 114,-5 2 1,5 0-144,-1 0 1,4 6 86,-3 2 1,1 3-13,-2 1 1,-2 1 38,2-1 1,-2 4-13,-2 1 0,-5-1-82,-3-4 1,-3 2-1,-1 2 0,0 0-137,0 4 0,-9-5 112,-3 1 0,-9-2-185,1-2 1,-4 1 6,0-1 1,-1 0-14,0 1 1,1-5 19,-1 0 1,1-4-185,-1 4 1,6-5-40,2 1 417,4-2 0,11-35 0,4-8 0</inkml:trace>
  <inkml:trace contextRef="#ctx0" brushRef="#br0" timeOffset="130">19850 5550 8147,'0'-16'0,"0"-1"0,-4 1-172,0 4 1,-6 1-242,2 2 1,1 4 232,-1 5 0,-2 0 117,-6 0 0,1 3 602,-6 5 0,1 1-101,-5 12 0,-3-1-156,-1 5 0,0 5-179,4 3 0,1 4 17,-1 4 1,1 3-154,-1 5 0,5 0 12,-1 0 0,2 6 50,-2 2 1,-1 4-142,6 0 1,5-5 97,7-2 0,3-4-148,1-1 1,1-5 78,3-3-1,7-8 55,5-4 1,10-5-202,-1-3 1,4-3 18,-1-6 1,4-1-60,5-3 0,-4 2 29,-1-6 0,4 0-115,1-4 0,3 0 314,-8 0 0,4-6 42,1-2 0,5-14 0,2-4 0</inkml:trace>
  <inkml:trace contextRef="#ctx0" brushRef="#br0" timeOffset="131">20281 5870 8147,'0'-18'0,"0"5"-132,0-4 1,-4-1-127,-1 2 0,0 4 312,1 4 1,1 5 646,-5-1-682,0 2 0,-5 9 120,1 5 0,1 1-113,3 3 0,-3 2 96,3-2 1,-2 6-143,2-1 0,-2 2 19,6 2 1,-4-1-97,4 1 1,-1-1 69,0 1 1,4 0 3,-3-1 0,3 0-88,1-4 0,5-2 59,3-6 0,5-4 6,3 1 1,3-7 21,6 2 1,-1-6 28,1-2 0,0-10 37,-1 2 0,1-4 9,-1 4 1,1-4-38,0-1 0,-5-3 11,1 3 0,-6 1-27,1 4 35,-2-1-13,-7 1 70,-2 5-44,-5 7 0,0 11-8,0 6 1,-1-1 4,-3-4 0,2 1-29,-2-1 0,4 0 28,4 1-56,3-1 0,10-1 40,-1-3 0,2-3-1,-2-5 0,3-5 37,6-3 1,-5-4 156,1-5 0,-6 2-99,1-5 1,-2 0-29,-2 0 0,-5-3-49,-3 2 0,-2-2 8,-2-2 1,-3 5-168,-5-1 0,-2 6 103,-10-1 0,-2 4-317,-7 3 0,2 4-39,-6 5 1,4 0-8,-4 0 1,6 1 102,-2 3 1,6 3-19,7 5 0,1 1 152,10-1 0,1 0 139,4 1 0,7-1 0,6 0 0,8-1 0,8-3 0,19-8 0,9-5 0,4-2 0,-1 0 0</inkml:trace>
  <inkml:trace contextRef="#ctx0" brushRef="#br0" timeOffset="132">20896 5870 8147,'18'-5'0,"-1"-2"0,4-6-69,2 1 0,-9 1 255,2 3 86,-7-3-47,-4 10 0,-10-5-271,-4 6 1,1 6 36,-4 2 1,2-1 46,-6 1 0,4 0 24,3 4 0,0-3-185,5-1 1,-5 0-52,5 4 1,0 1 136,4-1 1,0-4-71,0 0 0,6 1 109,2 3 1,0 0-90,4 1 1,-2-3 77,6-1 0,2 2-4,-1-3 0,3 3 68,-3 1 0,-1-4 8,-4 0 1,-4 1 106,1 3 1,-7-4-87,2 0 0,-2-4 45,-2 5 0,-6-5-60,-2 4 0,-7-5-45,-1 1 0,-5-1-12,5 1 0,-6-3-135,1 3 0,-2-3 38,-1-1 0,3-4-186,1 0 1,3-5-205,-3 1 0,5-3 155,-2-2 0,3 0 320,2-4 0,7-16 0,3-8 0,0-5 0,-1-1 0</inkml:trace>
  <inkml:trace contextRef="#ctx0" brushRef="#br0" timeOffset="133">21081 5439 8147,'10'-12'0,"-1"0"-40,7-1 1,-1 1-2,2 0 1,-4 4 247,4-1 0,-2 7 237,1-2 0,-2 2-391,2 2 1,-6 6 94,-2 2 0,-5 3-162,1 1 0,-3 0 12,-1 1 0,-5 3-116,-4 1 1,-3 4 109,-4 0 1,1 2-125,-6 2 1,2-2 26,-1-2 1,2 0-39,5-4 0,1 2 191,0-7 1,5 3-56,3-6 1,3-3 143,1 3-50,0-7-33,0 4 0,9-6-71,3 0 1,5 0-114,-1 0 1,3-4 3,6 0 1,0-2-236,-1 2 0,5 3-165,0-3 1,3-2 177,-3 2 1,5 0 347,-1 4 0,14 0 0,3 0 0</inkml:trace>
  <inkml:trace contextRef="#ctx0" brushRef="#br0" timeOffset="134">21794 5796 8147,'-12'7'-378,"0"3"-47,-1-6 0,-2 5 331,3 0 1,-2 3 107,10 4 0,-4-2 318,4 2 1,0 2-78,4-2 0,0 1-333,0-5 0,9 5 84,4-1 1,3-1 46,1-7 0,3 2 9,9-6 1,2 0-1,6-4 0,4 0-31,0 0 1,2 0 3,-2 0 1,-3-1 187,3-3 1,1-5-9,-1-7 1,-5 1 73,-7-6 0,-9 2-163,-4-1 1,-3-3-38,-5 2 0,-3-2-12,-5-2 1,-5 1-171,-3-1 1,-7 2 79,-2 2 0,-9-1 34,2 6 0,-5 4-371,0 3 0,2 7 6,-6-2 0,6 2-87,-2 2 0,4 4 34,5 0 0,-3 7-63,2 2 1,3 0 459,2 8 0,8 21 0,2 10 0</inkml:trace>
  <inkml:trace contextRef="#ctx0" brushRef="#br0" timeOffset="135">22311 5439 8147,'-5'-20'0,"-4"-1"0,4 6-124,1-1 0,-2 6 74,2 2 504,0 5-331,4-2 0,-4 10-153,0 4 0,-1 2 120,0 1 1,-1 6 47,-7 2 0,4 3-47,-4 2 0,4 5 1,-8 3 1,0 8-155,0 4 1,-5 3-106,2 1 0,-3 4 92,-2 1 1,0 9 135,1-2 1,-1-1-36,1-2 0,3-6-35,1 1 1,5-5-5,-2-7 0,9-6-36,4-10 1,2-2 0,2-2 1,0-3-385,0-6 273,0 0 0,2-1-142,2-3 0,-1 2-210,5-6 324,0 0 0,4-4-354,1 0 541,-1 0 0,17-27 0,3-7 0</inkml:trace>
  <inkml:trace contextRef="#ctx0" brushRef="#br0" timeOffset="136">23345 5452 8160,'0'-13'0,"0"5"-257,0 0-443,0 5 772,0-2 1,0 14 376,0 4 1,0 7-339,0 1 1,0 6-44,0 2 1,0 1-54,0-2 0,0 3 47,0 1 1,0 3-80,0-7 0,-4 6-21,0-1 0,0-1-171,4 1 0,0-10 28,0 1 0,0-6-477,0 3 189,0-6 1,-2 1 468,-2-8 0,3-19 0,-5-9 0</inkml:trace>
  <inkml:trace contextRef="#ctx0" brushRef="#br0" timeOffset="137">23123 5772 8160,'0'-17'-441,"0"1"0,2 3 320,2 5 0,3 1-66,5-1 1,2 1 293,2 3 1,5 3-125,7-3 1,0 2 11,4 2 1,5-1-41,4-3 0,4 1-4,-3-5 1,4 1-3,-1-1 1,3-4-126,1-1 0,0 1 176,1-4 0,-5-2-26,0 2 1,-7-5 57,-1 5 1,-11-4-59,-9 8 0,-5-3 90,-4 7 1,-4 2 9,-8 2 0,-4 3 133,-9 1 0,-2 0-122,-5 0 1,-1 0-15,0 0 0,-3 5 262,-1 4 1,2 2-174,6 1 0,-2 0-105,2 0 1,4 1 36,0-1 0,8-1-98,0-3 1,3 3 67,-3-3 0,5 3-4,8 2 1,3-1-86,6 0 1,4 1-129,4-1 0,2-4 92,2 0 1,1-1 38,2 1 1,-2 3 56,3-3 1,-7-1-33,-2 1 1,-5-1 155,2 2 1,-1 1-80,-3-1 1,0-2 19,-9 1 1,0 0-73,-4 4 1,-1-1-3,-3-3 1,-3 3-25,-5-2 1,-2 0-19,-2-1 0,1 3-105,-6-3 1,5-1 66,-5 1 1,2-3-334,-1 3 1,-2-5 128,5 1 0,1-3-529,4-1 789,-1 0 0,28-16 0,7-5 0</inkml:trace>
  <inkml:trace contextRef="#ctx0" brushRef="#br0" timeOffset="138">24182 5710 8160,'4'-8'297,"0"0"1,1 5 280,-1-1-326,-2 2 1,3 8-192,-5 2 1,4 3-72,1 1 1,-1 1-133,-4-1 1,0 2 255,0 2 0,0-2 64,0 2 1,0-2-712,0-2 0,0 0-495,0 1 438,0-1 0,0-4 236,0 0 1,1-5 353,3 1 0,-1-4 0,5-4 0,-1-3 0,1-5 0,-1-4 0,-3-1 0,-1-5 0,5 2 0,-5-7 0,1-2 0,1-4 0,-1 4 0,0-8-134,-4 5 0,0-5 170,0 8 0,0-4 179,0 4 1,0 2-42,0 7 0,-1 2-20,-3 5-197,3 7-287,-10 0 266,9 6 1,-3 6-254,5 2 317,0 3 0,16 12 0,5 3 0</inkml:trace>
  <inkml:trace contextRef="#ctx0" brushRef="#br0" timeOffset="139">24465 5833 7733,'0'8'-1151,"0"1"1582,0-7 89,5 9 37,-3-9 0,4 3 18,-1-5-366,-4 0 0,6-1-227,-3-3 1,-1 1 50,5-5 0,0-1-98,4-3 1,-2-4 163,2-1 0,-2-3-141,6 3 1,-1-3 42,2 3 1,0 1-170,4 4 1,2-1 173,-2 1 1,0 4 7,0 0 0,1 5 98,-6-1 0,5 4-83,-5 4 1,-3 3-50,-5 5 0,-1 2 40,1 2 1,1-1 2,-5 6 0,1-5-25,-5 5 0,0-6-102,0 1 1,0-2-503,0-2 146,0 0-518,0 1 156,0-1 132,0-5 690,0-2 0,-11-21 0,-3-5 0</inkml:trace>
  <inkml:trace contextRef="#ctx0" brushRef="#br0" timeOffset="140">24859 5415 8160,'0'-25'0,"0"1"0,4 0 61,0 4 0,5 2 148,0 6 1,1-1-96,3 1 1,-1 1 83,0 3 1,1 2-112,-1 6 1,4 0 92,1 0 0,-1 0-122,-3 0 0,-5 6 43,0 2 1,-5 3-166,1 1 0,-3 5-118,-1-1 1,-5 2 95,-4-2 1,-1-2-100,-3 2 1,1 2 49,0-1 1,1-1-117,2-4 191,-1 1 0,4-1 17,-2 0 1,2-4 11,6 1 39,0-7 0,2 8-90,2-6 0,7 0 60,5-4 0,6 0-321,-1 0 1,6 0 40,2 0 0,5-4 18,-1 0 0,2-1 42,2 0 242,5 4 0,5-15 0,5-6 0,7 1 0,0 1 0</inkml:trace>
  <inkml:trace contextRef="#ctx0" brushRef="#br0" timeOffset="141">25695 5427 8160,'-6'0'-488,"-5"0"-126,2 0 1,3 6 702,-3 2 0,1 3-5,-4 1 1,4 0-21,-1 1 0,3 3-88,-3 0 1,0 6 88,5-1 1,0 1-16,4-2 1,5 2 7,3-6 1,9 1-15,3-5 1,5-1-43,4-3 1,-2 2 58,6-6 1,-2 0-42,2-4 1,-2-1 104,-2-3 1,-3-3-28,3-6 0,-7 0 135,-2-4 0,-9 2-162,1-5 0,-3-1 17,-1-3 0,-3 3-4,-5 1 1,-5 1 41,-3-2 1,-5-1 9,-3 6 1,-2-1-35,-2 5 0,-4 1-384,4 3 1,-7 2 107,-2 6 0,1 0-412,8 0 0,-3 0 172,2 0 0,-1 6-263,2 2 677,-3 3 0,14 12 0,-2 3 0</inkml:trace>
  <inkml:trace contextRef="#ctx0" brushRef="#br0" timeOffset="142">26003 5144 8160,'-1'-16'-434,"-3"-1"1,2 1 648,-2 3-111,3 1 922,1 5-623,0 2 1,-2 6-481,-2 3 0,3 7 119,-3 6 1,-2 5 135,2-2 1,-5 5-35,0 3 1,3 5 2,-3 8 0,1 2-141,-4 2 0,0 4-87,-1 0 0,-3 6-8,-1 6 1,0 5 77,0 0 1,4-2-97,-4-7 0,8-2 39,0-6 1,7-2-86,-2-6 1,2-6 93,2-10 1,0-2-138,0-2 1,6-4-146,2-4 0,-1-5 81,1 0 0,-4-5-527,4 1 643,-5-3 0,4-5-164,-3 0 0,-3-5 308,3 0 0,3-7 0,4-17 0,1-8 0,5-5 0,-1-1 0</inkml:trace>
  <inkml:trace contextRef="#ctx0" brushRef="#br0" timeOffset="143">26384 4984 8191,'2'-12'-739,"2"-1"1,-3 5 1011,3 0 0,-1 4 243,1-4-318,-2 5 1,4-4-65,-1 3 1,-3 3-2,7-3 1,-5 2 11,4 2 1,0 2 0,4 2 0,1 1-29,-1 3 1,0 7 25,1-2 0,0 7 45,4 1 1,-4 2-52,4 2 0,-8 5-2,-1 2 0,-5 8-26,1 1 0,-4 11-5,-4 1 1,-8 6-222,-9 3 0,7-29 0,-2-1 81,-2 1 0,-1 0 1,1 4-1,-1 0-108,-1-2 0,-1 0 0,0-1 1,0 0 39,1-5 1,-1-1 0,-20 26-455,4-9 0,0 0 255,0-8 1,4-8 23,1-13 0,-5 2 279,-4-2 0,-3 2 0,4-2 0,1 5 0,-2 2 0</inkml:trace>
  <inkml:trace contextRef="#ctx0" brushRef="#br0" timeOffset="144">5119 9180 8090,'0'-12'-744,"0"0"1,0 4 684,0-1 1,0 1 381,0-4 0,0 4 189,0-1-258,0 1 63,0-4-18,0 0 9,0-1-67,0 7 2,0-5-141,0 9 0,0-2-123,0 8 0,0 3 101,0 5 0,0 2 20,0 2 0,-4 4-58,0 4 1,0 6-16,4 3 1,0 1-102,0-1 1,0 3 67,0-4 0,0 4-130,0 1 0,0-4 112,0 0 0,0-6-30,0 2 1,0-5-82,0-3 1,1-5-15,4-8-41,-4 3 107,4-9 29,-5 3 0,0-6 52,0-3 1,0 1 101,0-5 0,0 4-89,0-5 0,0 1 18,0-4 0,-1-2 49,-3-2 0,3-3-63,-4-6 1,4 0 23,1 1 1,0-6-13,0-3 1,-4-4-52,0-4 0,0 1 10,4-5 1,1 1 2,3-1 0,-1-1 8,5 5 1,-4 1-5,4 7 0,1 1 0,3 7 1,0-1 2,1 10 0,3 1-59,0 6 0,2-2 56,-1 3 1,-4 3-207,4 1 1,-4 2-20,0 2 0,-1 2-155,0 2 0,-1 0 200,-3 8 0,2-2 22,-6 6 1,4 3 164,-4 2 0,-10 13 0,-8 4 0</inkml:trace>
  <inkml:trace contextRef="#ctx0" brushRef="#br0" timeOffset="145">5181 9242 8147,'-12'0'0,"-1"0"0,1 0 0,4 0 92,0 0 0,5 1 336,-1 3-377,2-2 0,4 3 95,2-5 0,3 0-200,5 0 1,2 0-20,2 0 0,-1-1-150,6-3 0,-5 2 15,5-2 0,-1 3-284,5 1 1,-5 0 206,1 0 1,-2 0 284,1 0 0,15 16 0,-3 5 0</inkml:trace>
  <inkml:trace contextRef="#ctx0" brushRef="#br0" timeOffset="146">5415 9660 7836,'-2'-12'-468,"-2"0"0,3 4 468,-3-1 0,2 1 594,2-4 1,6 4-187,2-1 1,-1 3-294,1-3 0,2-2 52,6 3 1,-2 1-153,2-1 0,-1 4 13,2-4 1,0 5-108,4-1 1,-3 3 157,-6 1 0,0 5-124,1 3 1,-1 5-84,0 3 0,-5-2 97,-3 2 0,-2 3-63,-2 2 1,-5 2 86,1 2 1,-9-5-26,0 1 0,-2-1 38,3 5 0,0-5 3,-1 1 1,1-6 47,0 1 1,-1-3 123,1-5 0,4 1-2,0-5-80,5 1-175,-2-5 125,5 0 0,1 0-112,3 0 1,-1 0 67,5 0 0,2-2-20,6-2 1,-2 3-15,2-3 1,2 2-3,-2 2 0,5-4 17,-5 0 1,2 0 10,-2 4 1,-1-1 3,6-4 0,-6 4 61,1-3 0,-2 1 8,-2-1 0,1 3 14,-1-3 20,0 2 15,1 2 25,-7 0-104,0 0 56,-6 0-510,0 0-201,-6 0-233,5 0 211,-10 0-100,10 0 272,-5 0 465,6 0 0,11-5 0,3-2 0</inkml:trace>
  <inkml:trace contextRef="#ctx0" brushRef="#br0" timeOffset="147">6190 8934 8126,'0'-8'0,"0"0"0,0 4-1070,0-4 940,0-1 0,0-3 266,0 0 1,0 4 75,0-1 9,0 1 21,0-4-116,0 0 0,1-1 42,3 1 44,-2 5-152,3-4 0,-3 6 60,2-4-206,-3 4 137,5 5-33,-6 0-199,0 0 164,0 5 31,0 2-57,0 6 51,-6-1 0,5-4 4,-3 0 14,2-5-13,2 8 0,-1-10-19,-3 3 22,2 3-47,-3-5 42,5 3-1,0-5 0,0 2-1,0 2-6,0-3 8,0 4 5,0-5-86,0 0 44,0-5-3,0 4-6,0-5-32,0 6-9,0 0 12,0-5 24,0 3 65,0-3-41,0 5-5,0 0 31,0-6-47,0 5-2,0-4-67,0 5-131,0 0 207,5 0-58,-3 0 56,3 0 1,-5 0-9,0 0 62,0-6 14,0 5-40,0-5 13,0 6 735,0 0-713,6 0 15,-5 0-19,5 0 275,-6 0-239,0 0 1,-2 6 12,-2 2 0,3 3-50,-3 1 0,-2 6 7,2 2 1,-4 4-67,4 0 0,-2 6 76,2 3 1,2 3-112,-7 1 0,7-2 55,-3-2 1,0 1-14,1-5 1,0 0 38,4-5 1,0-3 0,0-1 1,0-9 9,0 2 0,1-9 31,3 0 15,-2 3 0,9-6-48,-3 3 0,-1-4 7,1-4 1,0 3 9,4-4 0,1 0 62,-1 1 1,0-4-108,1 4 0,-1-5-13,0 5 1,-4-4 43,1 4-17,-1-6 1,4 8-47,0-7 0,-3 7 46,-1-2 0,-4 2-42,4 2 1,-4-1 36,4-3 0,-3 2-282,3-2 2,-6 3 43,9 1 0,-8 4 90,5 0 0,-4 2-94,5-2 1,-7-2-172,2 7 1,2-5 60,-2 4 0,4-4 348,-4 4 0,6 0 0,8 5 0,8-1 0</inkml:trace>
  <inkml:trace contextRef="#ctx0" brushRef="#br0" timeOffset="148">6879 8959 8126,'0'-19'0,"0"2"0,0 0-62,0 0 0,0 5 203,0 4 305,-5-1 1,2-1-123,-5 1 1,4 4-242,-5 5 0,1 1 48,-4 3 1,0 3-12,-1 5 1,1 5 18,0-1 1,-1 5-102,1-5 0,1 6-102,3-1 1,-2 0 22,6 0 1,-4 2-65,4-2 1,0 6-31,4 2 1,0-5-46,0-3 1,0-1 104,0 5 1,5-2-81,4-2 0,3-3 74,4-6 1,-1-5-14,6-3 1,-1-3 41,5-1 0,-5 0-14,1 0 0,-2-5 126,2-3 1,2-3-102,-3-2 0,-2 1 73,-1 0 1,-4-1-10,0 1 12,-1 0-25,0-1 0,-5 5 20,-3 0-31,3 5 1,-6-1-3,3 8 1,-1-1-6,1 5 1,-1-4 2,5 5 0,-4-5 6,4 4 0,1-5-25,3 1 1,2-3-6,2-1 1,-1 0 26,6 0 1,-5-5-1,5-4 0,-6-2 141,1-1 0,2-4-87,-2-1 1,-4 0 87,-3 0 1,-7 2-64,3-5 0,-4 5 0,-1-2 0,-6 3-42,-2 2 0,-8 4-6,-5 0 0,-2 5-85,-2-1 0,1 4-220,-1 4 1,-2 1-153,2 4 1,-2 2 179,6-3 0,4 3-189,0 1 0,5 2 116,4 2 1,2-2 320,6 2 0,2 2 0,2-2 0,3 6 0,24-13 0,10-4 0,3 4 0,0 0 0</inkml:trace>
  <inkml:trace contextRef="#ctx0" brushRef="#br0" timeOffset="149">7507 9045 8126,'12'-18'0,"2"3"-142,2-5 0,-2 3-133,2-3 1,-2 5 386,-2-2 1,-1 4 369,-3 0 0,-2 5 220,-6 0-245,0 5-402,0-2 0,-6 10-32,-2 3 0,-7 3-166,-1 2 1,-1 0 137,5 4 1,0-4-136,-1 4 0,7-3 9,1-2 0,0 2-112,1 2 0,0-2-6,4 2 0,0-6 128,0-2 1,4 0 83,0 4 0,6-1-33,-2-3 1,3 2 129,1-6 1,2 4-46,2-4 1,-1 1 22,6-5 1,-6 0 14,1 0 0,-1 0 311,2 0-58,-4 0-224,5 0 102,-11 0 1,-2 1-25,-5 3 0,-5-3-35,-3 3 1,-9-1-78,-3 1 0,-4-1-140,0 5 0,-2-4 16,-3 5 0,5-3-227,-1 3 0,0 0 14,5-5 1,6 2-107,2-2-133,8-3 1,0 5 227,8-6 1,8-6 299,9-2 0,26-16 0,11-7 0,-16 9 0,1 0 0,-1-1 0</inkml:trace>
  <inkml:trace contextRef="#ctx0" brushRef="#br0" timeOffset="150">8122 8897 8126,'0'-12'-945,"-1"5"1395,-3 3-206,2 3 0,-9 1-270,3 0 1,-4 5 125,-5 3 0,4 9-120,-4 3 0,0 4 102,0 0 0,1 1-1,3-1 1,2 1-118,3 0 1,-1-2-194,5-3 1,0 2 161,4-5 0,5-2 47,3-7 0,7 2 71,2-6 1,5 0-56,-2-4 0,3-2 141,2-2 1,-1 2-4,1-7 0,0 0 115,-1-8 0,-3 4-122,-1-4 0,-1-1 155,2 2 0,1-6-121,-6 2 1,-3 1 18,-5-2 0,-5 2-177,1-2 1,-3-2 85,-1 3 0,-5 2-242,-4 1 0,-2 4-112,-1 0 1,-4 3-123,-1 1 0,-3 4 190,3 5 0,-5 0 81,2 0 1,1 1-239,-2 3 1,2-1-780,-1 5 1133,-4 0 0,16 5 0,-3-1 0</inkml:trace>
  <inkml:trace contextRef="#ctx0" brushRef="#br0" timeOffset="151">8233 8479 8126,'-8'-12'-1090,"-1"-1"1148,1-4 1,0 3 1012,0-2-74,5 7-631,-2 4 0,5 6-360,0 3 0,-2 5 77,-2 7 1,3-1-7,-3 5 0,2 6 99,2 7 1,0 3-4,0 1 0,-1 5-65,-3 3 0,1 3-186,-5 1 1,4 10-308,-4 3 0,1-2 326,-1-3 0,-3-3-44,2 3 1,-2-6-97,-1-2 1,1-7-89,3-9 0,-2-3 77,6-5 0,-5-1-69,1 1 0,1-6-32,-1-3 1,3 2-297,-3-1 1,1-1 606,-1-4 0,-25 6 0,-1 1 0</inkml:trace>
  <inkml:trace contextRef="#ctx0" brushRef="#br0" timeOffset="152">5353 10153 8126,'-12'-6'-1400,"0"5"1228,5-5 439,1 6 1,12 0-11,2 0 1,4 0-149,5 0 1,3 0 105,9 0 0,6-4-140,6 0 0,7 0 36,2 4 1,10-5-284,-26 1 1,1-1-1,6 0 1,2-1 219,1 0 0,2 0 0,4 0 1,1 0-335,2 0 0,1-1 0,2 1 0,1 0 310,1 0 1,-1 0 0,5 0-1,-1 0-45,-1-1 1,-1 1 0,1 0 0,-2 0 34,-4 0 0,-1 0 1,1 1-1,0 1-32,-3 0 0,0 0 1,2 0-1,-1-1-169,-2-3 1,-1-1-1,-1 2 1,0 1 133,-5-2 1,0-1 0,-2 2-1,0-1 37,0 0 0,0 0 0,-2 1 0,0 0-94,-2-1 1,0 0-1,31-1 98,-19 5 1,-4 2 354,-12-3 0,-4 4-42,-9-3 935,-2 3-1224,-11 1 1,-3 1 517,-8 3 1,-3-3-492,-5 4 1,-6 0 154,-2-1 0,-4 4-310,0-4 0,-2 6-109,-3-2 0,3 3-342,-3 1 0,2 1 115,-2-1 1,3 0 115,-2 1 0,2-1 336,1 0 0,-4 5 0,0-1 0,-2 5 0,-5 2 0,0 0 0,0 0 0</inkml:trace>
  <inkml:trace contextRef="#ctx0" brushRef="#br0" timeOffset="153">6818 10350 8126,'-7'-20'-577,"3"4"1,-2 6 504,2 2 355,0 5 1,4-3 94,0 2-31,0 2-233,0-3 1,-4 10-9,0 3 0,0 3 115,4 2 0,-4 3-105,0 0 0,-5 6-32,5-1 1,-4 2-28,4 2 0,-4-1-27,4 1 0,-5-1 16,5 1 1,-1-2-118,1-2 0,2 2 33,-2-2 1,3-4 68,1 0 1,1-4-114,3 0 0,3-2 89,5-3 0,1 1-42,-1-4 1,6-1-28,2-4 1,2 0-118,-1 0 0,2-4 60,-2-1 0,2-3-197,1 4 1,0-5 167,-4 0 1,2 3 52,-6-3 1,1 5-398,-5-4 1,3 0 230,-3-4 0,2 3 261,-10 1 0,-22-22 0,-9-10 0</inkml:trace>
  <inkml:trace contextRef="#ctx0" brushRef="#br0" timeOffset="154">6818 10374 7836,'-13'-12'-726,"5"0"572,0-1 0,5 5-377,-1 0 756,3 0 0,2-1-75,3 1 1,3 5-88,5-1 1,1-1-90,-1 1 0,2 0-95,2 4 0,-2 0 13,2 0 1,2 0-185,-2 0 1,1 0 291,-5 0 0,6 22 0,1 5 0</inkml:trace>
  <inkml:trace contextRef="#ctx0" brushRef="#br0" timeOffset="155">6781 10546 8126,'-13'0'0,"1"0"-290,0 0 0,-1 0-58,1 0 981,5 0-282,2 0-335,5 0 1,5 0 3,4 0 1,3 0-129,4 0 0,-1 0-149,6 0 0,-1 0 100,5 0 1,4-4-164,-1 0 1,5-4 38,-4 4 1,1-6 280,-1 2 0,2 3 0,12-14 0,6-6 0,3 1 0,1 0 0</inkml:trace>
  <inkml:trace contextRef="#ctx0" brushRef="#br0" timeOffset="156">7384 10300 8126,'1'-12'-429,"3"0"0,-2 3 380,2 1 1,-2 4 746,2-4-303,-2 5 235,3-2-545,-5 5 1,-1 5 87,-3 3 1,1 7-126,-5 2 0,4 5-4,-4-2 0,4 2-128,-5-1 0,2 2 162,-1-3 0,-3 4-130,3 0 1,1 0 103,-1-4 0,4 2-24,-4-6 0,4 5-227,-5-5 1,7 1 70,-2-5 1,1-4-69,-1 0 169,2-5 7,-3 3 0,9-12 30,0-2 1,6-7 6,-2-2 1,3-4-15,1 0 0,0-2 6,1-2 0,2-4 4,-3 1 0,3-1-8,-7 4 1,3 1-6,2-1 0,-1 2 26,0 2 0,1 2 1,-1 3 1,-5 6 66,-3-2 52,3 8 0,-5-2-102,7 6 1,-7 6 4,2 2 0,2 3 12,-2 1 0,4 5-12,-4-1 0,4 5-113,-3-5 1,3 5 26,-4-5 0,4 5-19,-4-5 1,2 2-54,-2-2 1,-1-1-171,5 6 1,-6-6 34,3 1 1,0 2-184,-1-2 1,0 1-73,-4-5 1,0 2 498,0 2 0,0-2 0,-22-2 0,-5-6 0</inkml:trace>
  <inkml:trace contextRef="#ctx0" brushRef="#br0" timeOffset="157">7359 10583 8126,'-7'-12'0,"-4"0"0,10-1 0,-3 1 0,2 4-33,2 0 0,2 4-55,2-5 1,0 7 139,8-2 0,-1-2 1,10 2 0,-1-1-333,5 0 1,1 0 103,3-3 0,-2 1-301,6 3 477,-6-3 0,42-5 0,-33 6 0,0-1 0</inkml:trace>
  <inkml:trace contextRef="#ctx0" brushRef="#br0" timeOffset="158">11469 8602 8118,'-5'-12'0,"2"-1"0,-5 1 0,4 1-421,-4 3 0,4-3 328,-5 3 0,7 1 557,-2-1 1,1 5 10,-1-1-357,2 3 1,-3 2-38,5 3 0,0 0 4,0 8 0,0-1 58,0 10 0,1-1-19,3 5 1,-2 1 8,2 3 0,1-2-62,-1 6 0,0-4-11,-4 3 0,0-3-58,0 4 0,2-4-137,2 3 0,-3-6-21,3-1 0,-2-2-607,-2-6 326,0-1 320,0-4 247,0-5 1,0-3-78,0-8 1,0-3-38,0-5 1,0-4 11,0-1 0,0-5 11,0 2 1,0-5-19,0-3 0,0 0-1,0-5 1,0 2-19,0-2 1,1-2 9,3 2 0,-2-3-120,2-1 1,1-2 99,-1 2 1,6-2 0,-2 11 1,-1-1-22,1 4 0,0 2-5,5 3 0,-1 3-26,0 9 1,5-1-8,-1 4 1,0 1-171,-3 4 0,-2 6 64,-3 2 1,3 3-101,-3 1 0,2 1-38,-2-1 1,1 2 91,-5 2 0,1-2 218,-5 2 0,-11 20 0,-3 3 0</inkml:trace>
  <inkml:trace contextRef="#ctx0" brushRef="#br0" timeOffset="159">11494 8725 8118,'-7'-8'-807,"3"0"527,-3 5 921,6-8-568,1 10 1,8-9-53,8 6 1,0 0-38,4 4 0,1-1-8,3-4 0,1 4-263,-1-3 1,1 3 106,0 1 1,-1 0-73,1 0 1,-1 1 251,1 3 0,0 14 0,-1 8 0</inkml:trace>
  <inkml:trace contextRef="#ctx0" brushRef="#br0" timeOffset="160">11826 8873 7740,'0'-8'-856,"0"-1"937,0 7 274,6-9 0,1 8-77,5-5 1,0 5-174,0-1 1,1 3-16,-1 1 0,0 0-6,1 0 1,-1 0 16,0 0-198,1 5 1,-2 2 41,-3 5 0,-3 0 99,-5 1 0,-1-1-136,-3 0 1,1 1 38,-5-1 0,0 0 38,-5 1 45,1-1 1,1 0 19,3 1 0,-2-5 13,6 0 13,0-5-8,4 8-31,0-10 0,6 9-61,2-6 1,3 0 50,1-4 1,0 4-13,1 0 0,-1 1 17,0 0 1,1-3 9,-1 6 0,0-1 2,0 2 1,-3 1 1,-1-1 0,-5-3 113,1 3-117,-3-1 1,-2 4 6,-3 1 0,-3-5-27,-6 0 1,-3-4-5,0 4 1,-5-5-45,5 1 0,-5 2-144,5-2 0,-5 0 176,5-4 0,-5 0-2,5 0 0,0 0-601,3 0 0,1 0 207,0 0 1,3 0-77,1 0 0,6-2 466,-3-2 0,31-19 0,9-10 0</inkml:trace>
  <inkml:trace contextRef="#ctx0" brushRef="#br0" timeOffset="161">12454 8516 8118,'1'-12'0,"3"-1"0,-2 5-239,2 0 1,1 4-46,-1-4 632,0 5 0,1-1-96,-1 8 1,0 3-166,-4 5 1,0 2 16,0 2 0,-2-1-1,-2 6 1,2-1-156,-7 5 0,3 3 91,-3 1 1,0 0-119,5-5 1,-5 5 67,5 0 1,0-2-52,4-6 1,-4 2 75,0-2 0,0-2-19,4 1-11,5-5 14,2 3 1,6-7-23,-1-3 0,0-2 37,0-6 0,5 0-222,-1 0 0,2 0-66,-2 0 0,-2-2-109,3-2 1,0 3 168,0-3 1,-1-2-106,-4 2 0,1 0 320,-1 4 0,-11 5 0,-2 2 0</inkml:trace>
  <inkml:trace contextRef="#ctx0" brushRef="#br0" timeOffset="162">11236 9488 8118,'-18'0'0,"0"0"0,-2 0 0,-1 1-393,9 4 255,-3-4 316,13 4 1,4-5-71,10 0 1,7 0-1,10 0 1,0-4-54,7 0 0,4-5-119,9 0 1,5 3-91,-1-3 0,10 1 200,-2-4 1,-24 6-1,0 0-196,0-1 1,0 1 0,4 0 0,1 0 181,1 0 1,1 0 0,-1 1 0,0 1 7,2 0 0,0 0 0,-2 0 0,0 0-20,-1-2 0,-2 0 0,-2 0 0,-2-1 25,30-5 1,-9 4-88,-4 0 1,-9 4-109,-7-5 1,-7 7-54,-9-2-128,-4 2 1,-10 4 137,-3 2 0,-2-2-51,-2 7 1,-2-5 269,-2 4 1,-3 0-27,-5 4 22,-6 1 0,-28 21 0,16-14 0,1 0 0</inkml:trace>
  <inkml:trace contextRef="#ctx0" brushRef="#br0" timeOffset="163">11789 9857 8118,'-1'-8'-309,"-3"0"0,3 4 148,-4-4 1,3 5 802,-2-1-150,2-3-245,-3 6-160,5-5 0,0 7-114,0 4 1,-4-3 120,0 6 0,-2 1-7,2 3 1,1 6 24,-5 2 0,4-1-17,-4 2 1,1-1-84,-1 5 0,-2 0 26,6-1 1,-4-3-80,4-1 0,0-1 50,4 2 0,0 1-22,0-6 0,0 1-6,0-5 0,1-4-12,3 0 1,3-1 13,5 1 1,1-2 14,-1-6 0,1 0-26,4 0 0,1 0-18,2 0 0,3-2-120,-2-2 1,2 2 33,2-7 1,4 1-181,-1-4 0,1 0 62,-4-1 1,-1 1-135,1 0 0,-1-1 39,1 1 0,-6 0 345,-2-1 0,-15-21 0,-3-5 0</inkml:trace>
  <inkml:trace contextRef="#ctx0" brushRef="#br0" timeOffset="164">11703 9870 8102,'0'-13'0,"0"5"-246,0 0-62,0 0 1,0-1 245,0 1 0,6 6 114,2-3 1,3 0 113,1 1 0,6 0-207,2 4 0,5-4-155,4 0 0,-3-1 135,2 5 0,-2 0-136,-1 0 1,0 0 196,-1 0 0,-5 17 0,-1 3 0</inkml:trace>
  <inkml:trace contextRef="#ctx0" brushRef="#br0" timeOffset="165">11752 10005 8102,'-12'0'-695,"0"0"512,0 0 856,-1 0-462,1 0-161,5 0 1,3 0-112,8 0 0,3 0 88,5 0 0,2 0-175,2 0 1,-1 0-98,6 0 1,1 0-115,6 0 1,-2 0 140,3 0 1,3-4 217,0 0 0,8-8 0,5-2 0,4 0 0,1 0 0</inkml:trace>
  <inkml:trace contextRef="#ctx0" brushRef="#br0" timeOffset="166">12429 9734 8085,'0'-12'-127,"0"0"954,0 5-527,0-4 1,-4 11-154,0 0 1,-1 1 23,0 7 0,3 2-4,-6 6 1,3-1 15,-3 6 0,4-1 0,-4 5 0,4 0-444,-4-1 0,4 1 147,-5-1 0,5 0-109,-4-4 0,4 3 106,-4-2 0,4 1-153,-5-2 1,7 2-236,-2-5 258,2-1 1,2-8 113,0 0 0,2-5-98,2 1 1,3-6 212,5-3 0,0-5-68,0-3 0,1-3 184,-1-5 0,0-2-55,1 3 1,0-5 69,4-4 1,-8 2-91,4-6 1,-1 4 24,0-3 0,3 4 15,-7-1 0,-1 4 117,2 0 1,-5 6 447,4 2-146,-5 4-263,2 6-70,-5 1 0,1 8 51,3 2 0,-2 3-20,2 5 1,-1 2-13,1 2 0,-3-1-73,3 6 0,-1-5-245,1 5 0,-3-1-29,4 5 0,0-5 71,-1 1 0,0-5-430,-4 5 0,2-1 183,2 5 0,-3-5 30,3 1 0,-2-5-49,-2 5 1,0-6-144,0 1 1,0-2 516,0-2 0,0-16 0,0-4 0</inkml:trace>
  <inkml:trace contextRef="#ctx0" brushRef="#br0" timeOffset="167">12331 9993 8085,'0'-18'-486,"0"4"257,0-2 177,0 8 0,1-2 0,3 6 0,3 0 182,5 4 1,2-2 274,3-2 0,2 3-818,5-3 0,1 2 157,-1 2 0,5 0-235,0 0 491,5-5 0,8-7 0,9-7 0</inkml:trace>
  <inkml:trace contextRef="#ctx0" brushRef="#br0" timeOffset="168">13525 8824 8084,'0'-13'0,"0"-3"-273,0-1 0,0 1-33,0 4 1122,0-1-279,0 1-451,-6 5 1,-1 3-14,-5 8 0,0-1-14,-1 5 0,0 2-4,-4 6 1,2-1-10,-5 6 0,3-5-70,-3 5 0,5-6 107,-2 1 0,8 2-191,1-2 0,5 1 15,-1-5 0,2 0 48,2 1 0,2-2-28,2-3 1,7 3-9,5-3 1,5-3 5,-5-1 1,6 2-2,-2-2 1,4 2 46,0-2 0,-3-2-10,-1 7 0,-5-5 98,2 4 0,1-4-47,-2 4 0,-4-4 14,-4 4 1,-5-3 93,1 3-47,-2 0 1,-4 4-33,-2 1 0,-3-7 1,-5-1 0,0 1-73,-1 3 0,-3-4 56,0-1 0,-1-1-272,5 1 0,-5-3 74,1 3 1,0-2-291,3-2 1,5 0 462,0 0 0,16-22 0,0-5 0</inkml:trace>
  <inkml:trace contextRef="#ctx0" brushRef="#br0" timeOffset="169">13783 8934 7617,'0'-7'556,"0"2"0,4 6 121,0 3-518,0 3 1,0 6-272,0-1 0,2-1 128,-2-3 1,-3 3-135,3-3 1,-2-1-877,-2 1 509,5-5 9,-3 8 0,5-10-228,-3 3 704,-3-2 0,4-4 0,-5-2 0,5-3 0,-1-5 0,0 0 0,-4 0 0,0-6 0,0-3 0,0-2 0,0-2 0,-2-3 0,-2-1 0,3-1 0,-3 1 0,-2 3 13,2-3 1,0 5 206,4 3 1,-4 4 88,0 4-75,0 1-201,4 0 1,0 6-179,0 6-70,0 6 1,5 6-66,4 0 280,-4 1 0,33 26 0,3 8 0</inkml:trace>
  <inkml:trace contextRef="#ctx0" brushRef="#br0" timeOffset="170">14041 8910 7695,'0'-7'-998,"-1"1"1178,-3 6-188,3 0-28,-5 0-79,6 0 132,-5 0-11,3 0 0,-5 0-25,3 0 1,3 2-18,-3 2 0,1-3 2,-1 3 0,3-1-13,-3 1 44,2-2-15,2 3 233,0-5 185,0 0-188,6-5 0,-4 2 25,7-5-18,-7 5 1,5-4-1,-3 3-88,-2 3 0,4-5-43,-1 6 10,-4 0-59,4 0-8,-5 0 1,0 6-87,0 2 0,4-1-5,1 1 23,-1 0 0,-4 4 9,0 1 0,0-5 66,0 0 7,0-5 76,0 8 35,0-10-151,0 5 1,1-6 2,3 0 0,-1-2-5,5-2 0,-4-3-11,4-5 1,-1 0-32,1-1 1,7 1 47,-2 0 0,2-5-27,-3 1 0,5-1 3,-1 5 0,4 0 94,-3 0 0,3 5-33,-3 3 0,1-2 11,-2 2 0,-2 0-44,2 4 0,-6 4-1,-2 0 1,0 6-182,4-2 1,-3 3 115,-1 1 0,-6 2-159,3 2 1,0-2 97,-1 2 0,2-2-359,-2-2 1,-2-1 53,7-3 0,-5 3 419,4-2 0,22-9 0,10-2 0</inkml:trace>
  <inkml:trace contextRef="#ctx0" brushRef="#br0" timeOffset="171">14829 8737 8084,'-8'-6'-291,"0"1"1,-1 4 92,-3 1 443,0 0 0,-1 1-201,1 4 1,1 1-4,3 7 0,-2-1-46,6 0 0,0 5-15,4-1 0,0 2-48,0-2 0,7-2 106,5 2 1,2-3 0,7-5 0,-1 3-16,5-3 1,1-2-6,2-2 1,4-3 63,5-1 0,-2-4 171,-2 0 0,3-6-115,-4 2 0,-1-4 125,-3-5 0,1 2-83,-4-5 0,-4 3-30,-8-3 0,-2 3-176,-3-3 1,-3-1 1,-5-3 1,-2 3-130,-7 1 0,-3 5 23,-8-2 0,-8 4-197,4 0 0,-9 7 85,0 1 1,2 4-45,-2 1 0,-3 0-232,-1 0 0,-1 4 246,9 0 0,1 6 272,3-2 0,6 3 0,1 1 0</inkml:trace>
  <inkml:trace contextRef="#ctx0" brushRef="#br0" timeOffset="172">15026 8282 8084,'-6'-12'-346,"4"4"-178,-7-1 0,7 5 370,-2-4 472,-3 5 0,5 1-182,-2 10 1,3 1 37,1 12 0,0-1 230,0 5 0,0 5-156,0 3 0,-1 7-17,-4 1 0,3 11-138,-6 1 0,-1 3-395,-3 5 1,-2 0 394,6-27 0,0 1 0,-6 34-18,6-34 0,0-1 1,-6 28-23,2-9 1,1-8-172,3-4 1,2-4 78,6-4 0,0-8-16,0-9 1,0-2-244,0-2-109,0 0-548,0-5 980,0-1-652,0-6 158,0 0 469,6 0 0,12-38 0,8-10 0</inkml:trace>
  <inkml:trace contextRef="#ctx0" brushRef="#br0" timeOffset="173">15875 8787 8084,'-1'-7'-1072,"-3"3"1258,2 2-49,-3 2-21,5-5 0,5 3-82,3-2 1,3 3-41,2 1 1,0 0-81,4 0 1,0 0-189,4 0 0,2 0 80,-2 0 1,-2 0 193,1 0 0,1 5 0,4 2 0</inkml:trace>
  <inkml:trace contextRef="#ctx0" brushRef="#br0" timeOffset="174">15887 8934 7704,'-5'-7'-760,"3"2"833,-3 5 1,6-1-29,3-3 0,-1 2-235,5-2 1,5 3 118,3 1 1,6 0 70,-1 0 0,40 5 0,-25-1 0,1-1 0</inkml:trace>
  <inkml:trace contextRef="#ctx0" brushRef="#br0" timeOffset="175">17278 8762 8084,'-11'-5'0,"3"-4"0,-3 3 98,3-3 0,2 5 288,2-4-225,3 5-176,1-2 1,9 5 47,4 0 0,7 0-166,1 0 1,3 0 104,5 0 0,-3-4 83,3 0 0,1-1-410,-2 5 0,7 0 136,-3 0 1,-2-4-312,-1 0 0,-3-1 270,-1 1 0,2 2 260,-2-2 0,8-30 0,-7-7 0</inkml:trace>
  <inkml:trace contextRef="#ctx0" brushRef="#br0" timeOffset="176">17832 8553 7711,'4'-8'-980,"0"-1"1183,0 7 49,-4-9 372,0 9-296,0-3 32,0 5 26,0 0-321,0 5 0,-1 2-3,-3 6 1,2 0 1,-2 4 1,1-4-12,-1 4 1,3 0-141,-3 0 0,2 3 44,2-3 1,0 3-150,0-3 0,2 3-15,2-3 1,3-1-33,5-4 1,4 1 151,1-1 1,5-5-95,-2-3 0,5-3 81,4-1 1,-3-1-15,2-3 1,1-3 127,-4-5 1,2-2-99,-7-2 1,-2-4 154,-1-4 0,-4-1-26,0 1 1,-5-1 76,0 0 0,-4-3-84,4-1 0,-4-4 137,5 4 1,-7 2-103,2 7 1,-2-2 335,-2 5-56,0 1 1,-2 5 219,-2 3-432,3 2 1,-6 10-37,3 0 0,3 6-82,-3-2 1,-2 7 80,2 2 0,0 3-20,4-3 1,-4 4-16,0 0 0,0-2-28,4 2 1,0-1 0,0 5 1,0-5 1,0 1 0,0-2-155,0 1 0,0 4 124,0-4 1,4-2-782,0-2 1,5 2 255,0-1 0,-3-1 87,3-4 1,-1-1 19,4-3 0,0 2 405,1-6 0,-1 6 0,17-14 0,4 2 0</inkml:trace>
  <inkml:trace contextRef="#ctx0" brushRef="#br0" timeOffset="177">18545 8737 7396,'-6'-6'-163,"-5"0"509,9 6 1,-3 6-179,5 2 0,0 3-66,0 1 0,0 2-194,0 2 0,0-1-5,0 6 1,0-6-129,0 1 1,4 2 112,0-2 0,4 2-397,-4-2 287,6-2 0,-5 4-53,4-6 1,0 1 274,-5-1 0,6-16 0,-3-4 0</inkml:trace>
  <inkml:trace contextRef="#ctx0" brushRef="#br0" timeOffset="178">18545 8811 8084,'0'-12'-1042,"0"-4"904,0-1 0,0 1 270,0 3 1,0 1 18,0 0 0,6 4 151,2-1 0,3 7-209,1-2 0,1 2-91,-1 2 0,4 0-32,1 0 0,5 0 78,-2 0 1,-1 6-44,2 2 0,-2 1 91,1 0 1,0 3-16,-4 0 1,-6 1 32,2 3 0,-4-1 31,0 1 1,2-2-67,-6 2 1,-1 2 23,-7-1 1,-3 3-40,-6-3 0,-3 3 37,0-3 1,-10-1-111,1-4 1,-8 5-19,0-1 1,2 0-187,-2-3 0,6-5-24,-2 0 1,0-1-220,5 1 0,-2 2-315,9-6-204,1 0 975,4 1 0,21-14 0,6 1 0</inkml:trace>
  <inkml:trace contextRef="#ctx0" brushRef="#br1" timeOffset="179">8097 3273 8026,'-12'2'0,"0"2"0,4-3-363,-1 3 1,1 2 220,-4-2 0,1 1 321,3 0 1,-3-3 106,3 6 28,-3-5-92,-2 8-109,1-9 0,4 7 33,0-5-157,5 0 44,-2-4 0,10 4 52,3 0 0,3 1-73,1-5 1,5 0 20,-1 0 0,10 0-12,-1 0 1,2 0-9,-2 0 1,5 0 0,3 0 1,-2-2-10,2-2 1,0 3 36,4-3 1,-4-2-103,-1 2 0,0-1 66,1 1 1,-5 2-5,-7-2 1,-3 3-84,-6 1-227,0-6 284,-5 5-12,-1-5 0,-12 8-223,-2 2 1,-3-1 30,-1 5 0,-1-4-166,1 4 0,0 0 394,-1 5 0,1 4 0,0 3 0</inkml:trace>
  <inkml:trace contextRef="#ctx0" brushRef="#br1" timeOffset="180">9636 9537 7981,'-13'0'-319,"3"-1"-40,1-3 0,-2 2 762,3-2-266,-3 3 1,-1 1 38,0 0 1,3 0-81,1 0 0,4 0-24,-4 0 0,4 0 8,-4 0-11,5 0 3,-3 0-242,6 0 170,0 5 0,6-3 27,2 2 0,4 1-26,5 0 1,-2-1 18,5-4 1,5 0-29,4 0 0,3 0 37,-3 0 0,5 0 3,-1 0 1,-1 0-34,0 0 0,0 0-12,1 0 0,1 0-25,-5 0 1,-1 0 46,-3 0 0,-2 0-120,-2 0 0,-4 0-57,-4 0-110,-6 0 133,-2 0-32,-5 0 42,0 5 47,-5-4 0,-1 6-521,-2-3 147,-3-2 462,4 9 0,-5-15 0,0 2 0</inkml:trace>
  <inkml:trace contextRef="#ctx0" brushRef="#br1" timeOffset="181">20650 8528 7815,'-12'0'-719,"-1"0"1,2-1 597,3-3 0,-3 2 409,3-2-102,-3 3 23,-1 1 1,-1 0-24,1 0 1,4 0-98,0 0 0,4 0 205,-5 0-26,1 0-116,-4 0 0,4 0 61,-1 0-11,7 0-312,-4 0 187,6 0-89,0 5 1,7-3 55,5 2 0,6-3-16,7-1 0,6 0 4,6 0 1,7 0 3,9 0 0,9 0-320,7 0 0,-29-2 1,0 0 313,2 0 0,2 0 1,3-2-1,0 0-9,2 2 0,1 0 0,0-2 0,1-1 7,-4 3 0,0 0 0,-1-2 0,0 0-83,-1 2 0,0 0 0,-2-2 0,-1 0 3,-3 2 0,0 0 0,-3-2 1,-2 0-153,19-1 0,-1-3 124,-11 4 0,-3 0 29,-9 4 0,-2 0-2,-10 0 0,-5 0-45,-4 0-235,0 0 1020,-1 0-1049,4 0 45,-10 0-20,10 6 0,-4-5 1,6 3 336,-1-3 0,17-1 0,3 0 0</inkml:trace>
  <inkml:trace contextRef="#ctx0" brushRef="#br1" timeOffset="182">23099 8147 7831,'-7'-2'0,"3"-2"-107,-3 3 156,0-5 0,-4 8 310,3 2 1,-2 4-139,6 8 1,-4 4-159,4 4 0,-1-2-4,0 3 1,4-3-130,-3 6 1,3-2 36,1-1 1,0 0 74,0-1 1,0-1-305,0-2 1,5 1 86,3-6 1,-1 1-274,1-5 1,1-1 63,3-3 1,0 2 383,0-6 0,1-17 0,-1-7 0</inkml:trace>
  <inkml:trace contextRef="#ctx0" brushRef="#br1" timeOffset="183">23406 8171 7831,'6'-17'0,"1"0"-116,5 1 0,0 1-175,1 11 0,-1-5 313,0 5 0,1 0 236,-1 4 0,-4 0-190,0 0 0,-1 6 0,1 2 0,2-1 9,-6 1 1,0 0-10,-4 4 0,0 5 38,0-1 0,-1 5-70,-3-5 1,-7 5-74,-6-5 0,-1 5 26,2-5 0,-2 4-7,-2-3 0,2 1 86,6-2 0,-1-6-10,1 2 0,4-2 116,0 2-144,5 0 0,-3-4 63,6 1 0,2-7-29,2 2 1,3-2-119,5-2 1,2 0 30,2 0 1,2 0-121,2 0 1,4 0 54,-4 0 1,-1 0-106,2 0 1,-1 0-8,5 0 0,-4 0-161,-1 0 1,-4-4-95,5 0 1,-5-5 454,5 5 0,-1-27 0,5-3 0</inkml:trace>
  <inkml:trace contextRef="#ctx0" brushRef="#br1" timeOffset="184">23296 7876 7857,'-25'-5'-364,"0"-4"1,-3 0 181,-1 1 0,2 2 443,6 6 0,-2 0-40,2 0 0,-2 6-135,-1 2 1,3 3 41,0 1 1,1 2 3,-5 2 0,1 3 22,-1 6 0,1 1-40,-1 3 1,-4 6-1,0 6 0,-3 10-223,3-2 1,0 4 138,5 1 1,0 0 86,4 4 0,-1-1-8,9-8 0,2 2-304,10-10 1,2 0 38,2-4 0,4-2 117,9-2 1,-2 1 64,5-5 0,5 0 45,3-5 1,11 1-63,-2 0 0,8-6 0,0-3 0,8-2-209,5-2 0,2-4 207,1 1 0,1-7-26,-1 2 0,5-9-3,0-7 1,-29 4 0,0-2 5,-2-2 1,-1-1-1,2-1 1,-2-2 14,28-17 1,-30 14-1,1-3-162,0 0 0,0-1 0,1-3 0,0-1 131,-2-1 0,-2-1 1,0-4-1,-2 0-46,-2-1 0,-2-2 1,0 0-1,-2-2 69,-1 0 1,-1-2 0,0-1 0,-3-1-6,-5-1 1,-3 0-1,-1 1 1,-1 2 47,-7-30 1,-3 35-1,-3 0 18,-10-26 1,-13-1 192,-12 13 0,-11 4-77,-1 12 1,-6 3-58,-2 5 0,-5 3-3,0 6 1,1 4-205,3 8 0,-3 4-44,-1 0 0,2 5-193,6 7 1,10 2 15,12 3 0,4 2-202,8 5 1,0 0-82,4-4 0,3 3 600,9-2 0,3-3 0,5-1 0</inkml:trace>
  <inkml:trace contextRef="#ctx0" brushRef="#br1" timeOffset="185">4036 13414 7884,'-4'-13'-110,"0"1"0,-1 4-94,1 0 0,2 4 211,-2-5 1,-1 5 219,1-4-136,0 5-27,4-8-67,0 10 158,0-4-193,0 5 145,0 0 1,0 5-12,0 3 0,0 5 5,0 3 0,-2 3 18,-2 6 1,3 3-125,-3 1 1,2 5 80,2-1 0,0 3-128,0 1 0,0 0 77,0-1 0,0 0-53,0-3 0,0 1 27,0-5 1,0-2-8,0-6 1,0-4-18,0-4 0,0-5-2,0 0-42,0-5-2,6 2 45,-5-5 22,5-5 16,-6-2-20,0-5 0,0-1 8,0 1 1,-2-4 1,-2-1 1,3-5 3,-3 2 0,2-5 13,2-3 0,-4-1-14,0-8 0,0 3 27,4-7 1,1-6-28,3 2 0,-1-5 17,5 4 1,-4 4 49,5 1 1,-1 5 5,4 8 1,0 0-115,1 12 0,-5 4-3,0 3 0,0 7-3,5-2 1,-1 2-143,0 2 1,1 0 47,-1 0 0,-4 6-37,0 2 0,-1 3-109,1 1 1,-1 2 38,-3 2 1,-2 2-78,2 3 0,-3 3 320,-1 1 0,-11 16 0,-3 9 0</inkml:trace>
  <inkml:trace contextRef="#ctx0" brushRef="#br1" timeOffset="186">4024 13734 7885,'-8'0'-341,"0"0"137,5 0 204,-8 0 178,10 0 1,-3 0 277,8 0 0,-2 0-259,7 0 1,-1 0-117,4 0 0,5 0-296,-1 0 1,2 0 107,-2 0 1,-1 0-363,6 0 0,-2 0 76,1 0 0,4-4-359,-4 0 752,3-1 0,24-6 0,5-2 0</inkml:trace>
  <inkml:trace contextRef="#ctx0" brushRef="#br1" timeOffset="187">4566 13684 7885,'-7'0'0,"0"0"0,3 0 137,2 0 1,-4 6 272,2 2 0,2 3-210,-2 1 1,3 5-49,1-1 0,0 6-111,0-1 1,0 2 77,0 1 1,0 0-291,0-4 1,0 3 107,0-2 0,0-3-642,0-2-55,0 3-230,0 0 297,0 1 211,0-3 482,5-10 0,-2-1 0,5-6 0,0-33 0,5-8 0</inkml:trace>
  <inkml:trace contextRef="#ctx0" brushRef="#br1" timeOffset="188">5009 13278 7937,'0'-8'0,"0"0"0,0 4-1022,0-4 748,-6 5 613,5-3 1,-5 8-179,6 2 1,0 4 26,0 9 1,-1-2-108,-3 5 0,2 5 156,-2 3 0,-1 7-165,1-3 1,-2 0 58,2 1 1,3 0-163,-3 3 0,2 0 28,2-3 0,0-3 30,0-6 0,0 0-4,0-4 1,0-2 1,0-6-45,6 1 8,1-7 0,5 4 3,0-6 1,1 0 1,-1-4 1,0 0-62,1 0 0,-1 0 70,0 0 1,5-1-167,-1-3 0,6 2 50,-2-2 1,4-1-57,0 1 0,1-4 26,-1 3 0,1 0-175,0 1 1,-1 2 87,1-2 0,-5 3-101,1 1 1,-2-4 331,2 0 0,-4 0 0,-10 9 0,-1 2 0</inkml:trace>
  <inkml:trace contextRef="#ctx0" brushRef="#br1" timeOffset="189">3667 14361 7937,'-8'0'0,"0"0"-389,0 0 0,-1 0 216,1 0 555,5 0-205,-7-5 6,8 4-44,-3-5 33,5 6-249,0 0 127,5 0 1,2 0-27,5 0 0,1 0 4,-1 0 1,6 0 22,2 0 1,5 0 5,4 0 1,2-1 0,6-3 1,5 1-1,3-5 1,9 4-387,3-5 1,9 5 346,-32 0 0,2 0 1,0 1-1,0-1-36,1 0 0,0 0 0,0-1 0,0 0 31,0 3 0,0 0 0,-1-2 0,0 0 3,-1 2 1,0 0 0,32-2-76,-6 4 0,-5 0-22,-2 0 1,0 0-176,0 0 1,0 0 235,0 0 0,-5-4 37,0 0 0,3-2-36,-7 2 1,0 1 70,-8-5 0,0 4-3,0-4 0,-1 4 12,-4-4 0,-1 5-3,-7-1 1,-3-2 273,-1 2 0,-5-1-35,2 1 211,-4 2-346,0-3-52,-7 5-1,0 0-73,-6 0-16,0 0-1,0-6-26,0 5-400,0-5 263,0 6 1,-1 0-584,-4 0 224,4 0-371,-4 0 121,-1 0 752,5 0 0,-10 0 0,-12 28 0,-10 6 0</inkml:trace>
  <inkml:trace contextRef="#ctx0" brushRef="#br1" timeOffset="190">4713 14743 7924,'0'-7'-1515,"0"2"1703,0-1 205,0 5-190,0-10 12,0 9-110,0-3-8,0-1 68,0 5 1,0-4-235,0 5 273,0 0-138,0 5 0,0 2 10,0 5 0,0 2 10,0 2 1,-4-1 4,0 6 1,0-1 1,4 5 1,-4 0-19,0-1 1,-4 5-68,3 0 1,1 3 45,4-3 0,0 3-6,0-8 1,0 4-23,0-8 1,0-2-3,0-2 0,2-2-22,2-2 0,3-5-14,5-3 4,0 3 0,1-6 31,-1 3 0,4-2-72,1-2 0,-1-2 29,-4-2 1,1 2-5,-1-7 0,4 3-42,1-3 1,1-2-136,-2 3 0,-2 1 90,2-1 1,-1 1-139,2-1 0,-4-3 15,4 3 0,-2 1 73,1-1 0,-2 0-163,2-5 1,-4 5 18,-3 0 0,2 0 305,-3-4 0,-19-23 0,-4-4 0</inkml:trace>
  <inkml:trace contextRef="#ctx0" brushRef="#br1" timeOffset="191">4676 14804 7924,'-6'-5'-41,"1"-3"-46,-1-3 242,4 4-76,-3 1 1,6 2-49,3 0 1,3 0-12,5 4 1,2 0-32,2 0 0,-1 0 64,6 0 0,-5 0-217,5 0 1,-5 0 7,5 0 1,-5 0-148,5 0 0,-6 0 131,1 0 1,2 0-45,-2 0 0,2 0 78,-1 0 0,-8 0 138,3 0 0,-18 6 0,-3 0 0</inkml:trace>
  <inkml:trace contextRef="#ctx0" brushRef="#br1" timeOffset="192">4812 14927 7924,'-13'0'0,"5"5"-386,0-1 432,0 0 649,-4 1-396,5-3-91,1 3-49,6 1-229,0-5 0,2 4-13,2-5 0,3 0 63,5 0 1,0 0 85,0 0 1,6 0-252,3 0 1,2-1-344,2-3 1,3 1 195,1-5 1,4 0 331,-4-5 0,21-12 0,10-6 0,-17 9 0,-1 0 0,0-1 0</inkml:trace>
  <inkml:trace contextRef="#ctx0" brushRef="#br1" timeOffset="193">5513 14595 7923,'-5'-7'0,"2"0"-52,-5 3 177,0 3 0,-3-3 54,2 8 1,0-1-51,5 5 1,-6 4-3,2 5 1,1 3-63,-1-3 1,0 4 65,-5 0 0,2 4-187,3 3 0,-3 0 44,3 4 0,-3-4-88,-1 1 1,1-3 107,3-2 0,-2-1-27,6-2 0,-4-3-67,4-6-325,0 0 109,4-5 139,0-1 68,0-17 0,1 2 38,3-7 1,-1 1 16,5-1 1,-1 1 22,1-6 1,3 1 12,-3-5 1,2-1 20,-2-3 1,3 3 13,-3-2 1,2 2 94,-2 1 0,3 4-127,-3 1 0,-1 5 199,1-2 1,-1 4-5,1 0 0,-1 7-88,-3 2 0,-3 4 11,4 4 0,0 0 119,-1 8 1,2-1-159,-2 9 0,-3-3 3,3 3 1,2 1-159,-2 4 0,1-2 91,-1-3 0,-1 4-179,5-4 0,-4 2 51,5-2 0,-5 2-59,4-5 1,-1 0-102,1 0 1,2-3-94,-6 2 0,4-2-322,-4-2-147,5 0 836,-2 1 0,6-7 0,-7 0 0,-16-23 0,-11-3 0</inkml:trace>
  <inkml:trace contextRef="#ctx0" brushRef="#br1" timeOffset="194">5329 14903 7923,'-13'-12'-810,"6"-1"1,3 2 1088,8 3 1,5-2-196,7 6 1,0-4-153,9 4 1,-2-5-115,10 0 1,4-2-10,4-1 191,6 0 0,6-6 0,8-4 0,-15 7 0,0-1 0,1 1 0</inkml:trace>
  <inkml:trace contextRef="#ctx0" brushRef="#br1" timeOffset="195">5132 11556 7975,'0'-13'0,"0"0"-259,0-4-97,-6 3 1,5 1 336,-3 5 291,2 5 0,2-1 107,0 8 0,-4 4-134,0 8 0,-5 1-101,0 7 0,-2 0-37,-1 9 0,0-1-7,0 5 1,-5 0 0,1 0 1,-5 4 6,5 0 0,-5 4-73,5-4 1,-5 4-147,5-4 1,0-1-20,3-7 0,5-4 100,0-9-137,5-2 170,-2-11-66,5-2 1,0-10 38,0-3 1,5-3-2,3-2 1,-1-4-39,1-4 0,5-4-11,3-3 0,6-8-3,-2-5 1,0-1 42,0 1 1,1-3-281,3-5 0,1-6 267,-1-2 1,5 2 125,0 2 0,-2 3-69,-6 5 1,1 6 107,-6 10 0,-4 11-59,-3 14 1,-7 4 162,2 4 0,-2 4-112,-2 9 0,0 2 176,0 5 0,0 2-174,0 3 1,0 1 209,0 3 0,0 3-362,0-4 1,0 4 21,0 1 0,0 4 27,0 0 1,0 0-90,0-4 0,0-4-204,0 0 1,4-2 55,0 2 0,4-7-79,-4-6 1,4-5-90,-3 2 1,3-4 101,-4 0 0,1-2-172,-1-3 0,-2-1 466,2-3 0,-14-8 0,-3 2 0</inkml:trace>
  <inkml:trace contextRef="#ctx0" brushRef="#br1" timeOffset="196">5058 11912 7942,'-11'-8'-216,"3"0"1,1 5 733,3-1-97,2-3-408,-3 6 158,5-10-86,5 10 1,2-5-141,6 6 0,3-4-234,0 0 1,6 0-173,-1 4 1,2-4 241,2 0 0,3 0-385,1 4 604,5 0 0,30-6 0,-25 3 0,0-1 0</inkml:trace>
  <inkml:trace contextRef="#ctx0" brushRef="#br1" timeOffset="197">5809 11789 7942,'-13'0'-189,"1"0"1,-2-4-279,-2 0 1,1 0 957,-6 4 1,6 0-134,-1 0 0,-2 1-84,2 4 1,-5-3-127,5 6 0,-1 1 26,5 3 0,0 0-56,-1 1 1,-3 3-82,0 0 1,3 5 25,5-5 1,5 5-128,-1-5 0,-1 1 16,1-5 1,0 0-106,4 1 0,5-3 121,3-1 0,-1 0 12,1-5 0,0 0-106,5-4 0,0 0-39,4 0 0,-2-5-5,5-3 1,-5-7 157,2-2 0,2-6 13,2-2 0,-2 0 7,1-8 1,-5 4 13,2-4 1,0-1-6,0-7 1,-1-3-18,-3-5 0,-1 5 123,0 3 0,-5 4 197,-3 4 258,-3 3-255,-1 17-195,0 2 1,0 12-59,0 3 1,0 7-125,0 6 0,-4 4 35,0 0 1,-4 6 90,4 2 0,-2 1-338,2-1 0,2 1-57,-7 3 0,7 1-148,-2-5 0,2 3 164,2-3 0,0 0-83,0-5 0,0 4 37,0-4 0,6 2 181,2-9 1,4-5 171,5-4 0,2-5 0,5 1 0,1-2 0,5-16 0,3-5 0,3-2 0,0 1 0</inkml:trace>
  <inkml:trace contextRef="#ctx0" brushRef="#br1" timeOffset="198">6375 11716 7942,'0'-13'0,"0"1"0,0 0 205,0-1 19,-6 1 0,-1 5-50,-5 3 0,-2 3 12,-2 1 1,1 1-6,-6 3 0,1 3-5,-5 5 0,-1 5-73,-2-1 0,2 6 67,-3-2 0,4 4-195,5 0 1,-2 0 7,5-4 1,-2 3-135,7-2 0,-2-3 85,10-2 0,0-2-167,4-2 1,1-1 74,4-3 1,1 2 93,7-6 1,-1 0-127,0-4 1,5 0 70,-1 0 1,2-6 152,-2-2 0,-1-4-33,6-4 1,-1-4 17,5-4 0,-4-1-16,-1 1 1,-1-7 14,2-1 0,2-9-26,-3-4 1,-2-5-111,-1-3 0,-4 4 148,0 0 1,-2 2-24,-3 10 0,-3 8 845,-5 13-287,0 8-279,-5 2 0,2 8-214,-5 2 1,5 4 21,-1 8 1,-1 4-21,0 4 0,-3 2-42,4 3 0,-4-2-196,4 6 0,-4 0 29,3 4 0,-3-2-217,4-2 0,0 1 46,4-5 1,0 4-61,0-4 0,1-2 98,4-7 0,1 2-40,7-5 1,3-1 42,1-4 1,8-5-33,0-3 1,8-2 296,0-2 0,3-13 0,10-7 0,0-2 0,5-1 0,0 0 0,0 1 0</inkml:trace>
  <inkml:trace contextRef="#ctx0" brushRef="#br1" timeOffset="199">7568 11445 7942,'-8'-8'-179,"0"-1"0,4 7-339,-4-2 0,3-2 971,-3 2 0,6 1-154,-3 7 0,4 3-4,1 5 1,0 1-159,0-1 1,0 6-104,0 2 1,0 4 1,0 0 0,0 1-5,0-1 1,1-3-100,4-1 0,-3 1-207,6 4 1,-3-5-214,3 1 0,-1-6 206,1 1 0,3-2-134,-3-2 1,3 0 415,1 1 0,22-28 0,6-7 0</inkml:trace>
  <inkml:trace contextRef="#ctx0" brushRef="#br1" timeOffset="200">7950 11469 7942,'0'-12'-397,"5"0"1,-2 1 427,5 3 1,-4 2 252,5 6 1,-5 0-206,4 0-4,0 0 0,0 4-16,0 0 1,-5 6-14,1-2 0,-2 4-4,-2 5 1,0-3-16,0 2 0,-2 3-86,-2 2 1,1-2 41,-5 1 1,1-5-29,-1 2 0,-1-4 184,5 0 1,-5-1-77,5 0 1,-1-1-17,1-3-49,2 3 1,-5-5 11,3 2-8,3-2 1,-3-6-14,8 0 0,-1 0-41,5 0 1,0-2 61,4-2 0,5 3-228,-1-3 1,5-2 58,-5 2 0,5-1-76,-5 0 0,5 4-96,-5-3 1,6 1 330,-2-1 0,9-3 0,3-5 0</inkml:trace>
  <inkml:trace contextRef="#ctx0" brushRef="#br1" timeOffset="201">7876 11248 7942,'-19'-12'0,"-3"-5"-114,6 1 1,-5-1-143,5 5 0,-5-3 413,5 3 1,-5-2-50,5 10 1,-1-4-31,5 4 1,-6 0 25,-2 4 1,1 1-84,-2 3 1,5 3 75,-5 5 1,1 2-2,-5 2 1,0 3 27,1 6 1,-2 5 2,-3 3 0,2 4-59,-6 4 1,6 3-190,-2 5 0,3 1 118,1 4 0,-2 3 66,15-24 1,-1 0 0,-13 30-159,10 2 1,0-3 21,3-5 0,2 2-84,3-6 1,4-5 117,8-7 1,8-4-3,9-4 1,2 1 35,2-5 0,1-2 18,3-6 1,2 1-10,6-6 0,0 0-10,0-3 1,4-2 46,0-3 0,7-3-31,1-5 1,4-1-216,5-3 0,2-4 237,-3-9 1,3-3-12,2-9 1,-30 14 0,0-1-9,-1-2 0,0-1 0,-1-2 0,-2-1 7,22-23 0,-25 19 0,-1-1-18,1-1 1,-1-2-1,0-4 1,-1-1-98,-2-2 1,-1 0-1,-2-2 1,-1 0 3,-3 0 0,-3 0 1,-1-2-1,-2 0 26,-2-4 0,0 0 0,-2 0 0,-1-1-42,-2 1 0,-2 0 0,-2 5 0,-1 1 145,-8-27 1,-8 10 16,-8 7 1,-5 7 69,-8 9 0,1 4-139,-5 9 1,0 3 166,-4 9 0,0 2-31,-1 6 0,2 0-42,3 0 1,-1 7 94,5 6 1,-3 6-23,7 9 0,3 0-508,9 5 0,2-1-1012,3 5 1367,2 6 0,4 0 0,0 7 0,2-1 0,3 0 0</inkml:trace>
  <inkml:trace contextRef="#ctx0" brushRef="#br1" timeOffset="202">9771 11432 7904,'-18'-12'0,"3"4"0,-5 0 0,1 5-436,-2-1 0,-2 4 182,2 4 1,-2 4 485,-1 9 0,3 2 10,1 5 0,-5 2-45,-4 3 1,5-3-133,3 3 1,5 1 3,-5-1 0,6 3-53,-1-3 1,6 0 18,2-5 1,5 0-126,-1-4 0,3 2 21,1-6 0,5 0-82,3-8 0,5 1 30,3-5 0,-1 0 25,6-4 1,-1-1-2,5-3 0,-1-3-10,1-5 1,4-6 83,-1-2 0,3-5-34,-3-4 1,-2 2 14,3-6 1,1 0-6,-1-4 1,-1 2 51,-3 2 0,-4-3 5,-1 4 0,-6 3 32,-2 4 42,-5 6 0,-8 12 190,-4 3 1,-3 14 2,-8 6 0,2 7-80,-2 6 1,6-1-226,2 4 1,1 0 137,-1 1 0,-2 1-310,6-6 0,0 1 4,4-4 1,0-1 3,0 1 1,7-6 3,5-2 0,2-8-149,6-1 1,5-5 336,4 1 0,5-8 0,4-19 0,5-10 0,6-4 0,0 0 0</inkml:trace>
  <inkml:trace contextRef="#ctx0" brushRef="#br1" timeOffset="203">10190 11740 7904,'-13'12'-826,"5"-3"652,0-1 299,5-5 1,-4 2 154,3-5-124,3 0 1,-5-1-97,6-3 0,2-3-10,2-6 0,-1 0-21,5-4 0,0 4 63,4-4 0,1-1-116,-1 2 0,0 0 59,0 3 0,1 1-105,-1 0 0,0 1 62,1 3 1,3-2-94,0 6 1,1 0 21,-5 4 1,1 1-146,-1 3 1,4 3-52,1 5 1,3 1 137,-3-1 0,4-1-51,0-3 0,-2 2 89,2-6 0,-1 0 99,5-4 0,3 0 0,1 0 0,0-5 0,-5-4 0,1-3 0,0-4 0,-2-4 0,-3-4 0,-2-1 0,-5 1 0,-7-1 0,-2 0 0,-2 5 281,-2-1 1,-6 6 64,-2-1 1,-8 4 74,-5 3 0,2 4-95,-1 5 0,-5 5-34,-4 4 0,1 3-293,3 4 0,6-1 115,2 6 1,0-1-192,0 5 1,1 0 65,3-1 0,1 1-88,0-1 0,5 1 54,3 0 1,3-1 3,1 1 0,1-6-123,3-3 1,4-3-92,9-5 0,-2-3 97,5-5 0,1-6 51,3-7 0,5-4 68,0-8 0,-1-1-40,-3-3 1,0-2 230,-1-6 1,0-1 23,-4-3 1,2-3-128,-6-5 1,1-1-52,-5 1 1,-1 1-8,-3 3 0,2 4 384,-6 8 1,0 9 58,-4 7-212,0 9 0,-1 5-73,-3 12 0,2 0-124,-2 12 0,-3 3 69,-1 5 0,1 5-133,-1-1 0,0 2 10,-5 2 0,5 0-248,0 0 1,5 3-146,-1-3 0,3 2 151,1-6 1,0-1 9,0 1 1,5-6 71,4 2 0,7-8-293,4 0 1,9-11 481,4-2 0,11-17 0,8-7 0,4-1 0,0 0 0</inkml:trace>
  <inkml:trace contextRef="#ctx0" brushRef="#br1" timeOffset="204">12491 11260 7904,'-13'-19'0,"1"-3"0,0 6 0,0-5-128,-1 5 0,1-2-238,0 2 1,1 2 685,3-2 1,-3-2-116,2 1 0,-2-3-147,-1 3 0,1 1 68,3 4 32,-8-6 0,7 10-85,-7 0 1,2 5 105,2 3 1,0 5-125,-1 4 1,1 7 8,0 4 1,-1 2-110,1-1 1,1 5 78,3-6 1,-2 6-138,6-5 0,0 1 38,4-2 0,0 2-212,0-6 199,0 1 1,6-6-14,2-3 0,3 2 14,1-6 0,5-2 30,-1-6 1,6 2 27,-2-7 1,2 1-30,-1-4 1,1 0 100,-6-1 0,0 1-43,-3 0 0,2 3 93,-3 1 1,3 4-35,-7-4 0,-1 5 144,1-1 1,-4 5-133,5 8 1,-7 0-19,3 12 1,-4 1 155,-1 6 1,0 4-95,0 5 0,0-2-125,0-2 0,0 1-91,0-5 0,0 2-288,0-6 1,0 1 179,0-10 1,0-3-238,0-5-306,0-5 134,5 2 327,-3-5 1,5-4 280,-3 0 0,-3-11 0,4-15 0,-5-15 0</inkml:trace>
  <inkml:trace contextRef="#ctx0" brushRef="#br1" timeOffset="205">12368 10780 7904,'-13'-12'0,"-4"0"-9,-4-1 0,3 6 40,2 3 0,-2 3-9,2 1 1,-5 0 124,5 0 0,-5 5-170,5 4 1,-6 6 113,2 1 0,-4 6 60,0-1 0,-1 3 8,0 5 0,1 2-2,-1 6 1,-3 6-74,-1 2 1,0 7-390,4 1 1,1 6 238,-1-2 0,6 6 47,3-1 0,8-8-29,3-9 1,4-1 15,1 1 1,7-4 9,5-8 1,2 1 12,6-5 0,1 0 3,3-5 0,5 1-8,0 0 1,4-5 32,-5 1 1,8-5-135,1 5 0,1-6 73,7 1 1,-4-4-94,4-3 1,1-4 103,3-5 1,4 0 101,0 0 1,1-10-83,-5-2 0,4-12 6,1-1 1,3-12-250,-4 0 0,-25 13 1,-1-3 238,0 1 1,-1-1 0,0-2 0,-1-2-70,2-1 1,-1-2 0,-1-3-1,-2-2 45,-2-2 0,-1 0 1,0-5-1,-1 0-271,-6 3 1,-2 0 0,0-2 0,-1 0 265,-5 0 1,-2 0 0,0 1 0,-1 1 15,0 0 0,-4 0 0,-2 7 1,-4 2-2,-12-23 1,-11 11 369,-10 5 1,-2 5 74,-7 7 0,-3 2-173,0 11 1,-2 5-11,2 6 1,-2 0-80,-2 1 0,2 5-203,6 7 1,-1 3 75,1 2 1,1 4-102,3 4 1,4 2-38,8 2 1,5-1-96,7 1 1,3 2-293,6-2 1,5 2 508,3-6 1,7 2-361,1 2 0,7-1 543,1 1 0,2-4-194,6-1 0,2-4 147,7 5 0,3-6-147,4 1 0,23-7 0,5-4 0</inkml:trace>
  <inkml:trace contextRef="#ctx0" brushRef="#br1" timeOffset="206">13475 11174 7400,'0'-7'-532,"2"2"781,2 5 0,3-4-34,5 0 0,0-1-94,1 5 1,4 0-28,4 0 0,3 0-53,5 0 1,-2 0-2,6 0 0,4-4-120,4 0 0,2 0 114,-2 4 1,-3-4-188,3 0 0,-4-4 66,-4 4 1,-3-5-309,-6 5 1,-4 0-23,-4 4 417,-2-5 0,-35 9 0,-8-3 0</inkml:trace>
  <inkml:trace contextRef="#ctx0" brushRef="#br1" timeOffset="207">7088 13943 8064,'-12'0'0,"-4"-4"0,-1 0 0,1 0-122,4 4 0,3-2 91,1-2 650,5 3-368,-2-5 0,10 6-130,4 0 0,7 4-46,5 1 0,3-1-3,5-4 1,-2 1-56,6 3 0,0-3 86,4 4 0,-2-4-194,-2-1 0,5 0 81,-5 0 0,1 0-327,-5 0 1,-4 0-42,-1 0 0,0-4-188,-8 0 0,0 0-103,-3 4 669,-6-6 0,-24-23 0,-10-10 0</inkml:trace>
  <inkml:trace contextRef="#ctx0" brushRef="#br1" timeOffset="208">7384 13672 8064,'-8'-11'0,"-1"3"0,2 1 241,-1 3 0,-3 3 2,3-3 0,1 2-1,-1 2 1,4 2-90,-4 2 0,5 3-144,-1 5 1,1 6 121,-1 2 1,3 8-56,-3 0 0,2 5 21,2-4 0,0 5-181,0-1 1,0 2-266,0 2 0,0 3 189,0-3 0,0 1-278,0-9 0,0 0 75,0-5 1,2-1-112,2-2 0,-2-3-177,7-6 651,-1-5 0,21-18 0,3-10 0</inkml:trace>
  <inkml:trace contextRef="#ctx0" brushRef="#br1" timeOffset="209">9451 13266 8064,'0'-12'-932,"-1"4"690,-3-1 671,2 7-72,-3-9-4,-1 9 0,4-3-158,-7 5 1,5 5-37,-4 4 1,4 3-66,-4 4 1,5 2 54,-1 3 1,3 6-94,1-3 1,0 5 16,0 0 0,0-2-176,0 6 0,0-4 48,0 4 1,0-6-79,0 2 1,0-1-5,0-3 1,1 1 90,3-10 1,-1 1-171,5-5 151,-5-5 1,4 3-44,-3-6 127,-3 0 0,5-10 6,-6-2 1,1-3-27,3-1 1,-3-1 6,3 1 0,-2-6-12,-2-2 0,0-3 0,0-2 1,0 0 85,0 1 0,0-6-74,0-3 1,1-3 34,3-1 0,-1-1-8,5-3 0,-4-1 5,5-3 1,-1 2 38,4 6 1,-4 0 9,0 0 0,1 6-70,3 2 0,0 9 25,1 3 1,-1 4-140,0 0 126,6 7 1,-4 0-350,2 6 0,-2 0 5,-2 0 0,0 1-118,1 4 0,-2 1 58,-3 7 1,1 0 96,-5 4 0,1 1 278,-5 2 0,-11 25 0,-3 2 0</inkml:trace>
  <inkml:trace contextRef="#ctx0" brushRef="#br1" timeOffset="210">9451 13414 8071,'-12'-2'-83,"0"-2"0,3 3-313,1-3 703,5-3 204,-2 6 0,5-6-377,0 3 1,1 2-240,3-2 0,3 3-26,6 1 1,0-4 156,4 0 0,2 0-461,5 4 1,2 0 45,3 0 0,-3 0-518,3 0 907,2 0 0,23 16 0,10 4 0</inkml:trace>
  <inkml:trace contextRef="#ctx0" brushRef="#br1" timeOffset="211">9857 13574 8071,'7'-6'-482,"4"-1"0,-8 1 1052,5 1-529,0-1 1,4 6 42,1 0 0,-5 1-157,0 7 1,-1 0 84,1 5 0,-2-1 46,-6 0 0,0 2-54,0 2 0,0-2-112,0 3 0,-4 0 166,0 0 1,-6-1 6,2-4 1,-3 1 93,-2-1 1,1-4-65,0 0 1,4-3 367,-1 3-138,1-6 48,-4 4-268,5-6-237,2 0 165,5 0 0,1 0-35,3 0 1,3 0-241,5 0 1,5 0 64,-1 0 0,6 0-263,-2 0 1,4 0 172,0 0 0,1-4-238,0 0 0,-1 0-19,1 4 524,-1 0 0,28-22 0,7-6 0</inkml:trace>
  <inkml:trace contextRef="#ctx0" brushRef="#br1" timeOffset="212">10497 13118 8071,'0'-19'0,"0"3"0,0 2-163,0 2 316,0 0-53,0 5 140,0 1-280,0 6 0,0 7 86,0 5 0,0 2 44,0 7 0,0-5-35,0 5 0,0 0-22,0 8 1,0-2-21,0 6 1,-5-4-87,-3 4 0,1-6 28,-2 2 0,7 0 80,-2-5 0,-2 4 28,2-8 1,0-2 6,4-2 0,0 3 29,0-5 1,5-2 22,4-8 1,-1-2-78,4-2 0,-2 0 3,6 0 1,-1-2-162,2-2 0,0 3 95,4-3 0,1-2-336,-6 2 0,5 0 71,-5 4 1,5-4-43,-5 0 1,2 0-37,-2 4 1,-2 0 360,2 0 0,3 11 0,1 3 0</inkml:trace>
  <inkml:trace contextRef="#ctx0" brushRef="#br1" timeOffset="213">9377 14054 8078,'-12'0'-513,"-4"0"359,-1 0 0,1 0-121,3 0 448,1 0 438,0 0-366,5 0-82,2 0-59,21 0 0,-1 0 9,14 0 0,-2 4-129,2 0 1,8 0 87,8-4 0,4 0 18,4 0 1,5-4-303,7 0 1,-29 0 0,1 0 224,2 1 1,0 1 0,2-2-1,1 0-19,-1 2 1,0 0 0,0-2 0,-1-1-11,1 0 1,0 1 0,-1 1-1,1 0-2,0-1 1,0-1 0,-4 2 0,0-2-144,28-7 0,-7 1-201,-5 3 0,-5-2 148,-7 6 1,-7-4-30,-13 4 0,-4 0-235,-4 4 297,-1 0 1,-5 5 43,-3 3 1,-8 3 487,-4 2 0,-9-1-351,-3 0 0,-4 5 0,0-1 0,-1 0 0,1-3 0</inkml:trace>
  <inkml:trace contextRef="#ctx0" brushRef="#br1" timeOffset="214">9808 14484 8065,'0'-8'-667,"0"0"645,0 5 1105,0-8-738,-5 10-492,3-5 221,-3 6 0,5 6 48,0 2 1,0 4 48,0 5 0,-4 1-47,0 2 0,-2 3-71,2-2 0,3 2 1,-4 2 0,4-1-131,1 1 0,-4-4 106,0-1 1,0-1-30,4 2 1,1-2-11,3-3 0,-1-3 43,5-1 1,0 0-133,5-4 1,3-2 110,1-2 0,3-3-149,-4-1 0,6 0-34,-1 0 1,2 0-149,2 0 0,-1 0 56,1 0 1,-5-1-163,1-3 1,-2 1 135,2-5 1,-4 5-16,-4-1 1,-1-1 303,0 0 0,-5-31 0,-1-5 0</inkml:trace>
  <inkml:trace contextRef="#ctx0" brushRef="#br1" timeOffset="215">9796 14509 8065,'-11'-5'104,"3"-4"1,-2 3 49,6-3 0,-4 5-114,4-4 85,0 5 1,5-4-113,3 3 1,-1 3-148,5-3 1,0 2 95,4 2 1,5-4-66,-1 0 1,6-1 69,-1 1 1,-2 2-166,1-2 1,-1 3-148,2 1 1,2 0-61,-2 0 1,1 0 36,-2 0 368,-2 0 0,0 5 0,1 2 0</inkml:trace>
  <inkml:trace contextRef="#ctx0" brushRef="#br1" timeOffset="216">9870 14657 8065,'-13'0'-1216,"1"0"1134,0 0 251,-1 5 98,7-3 1,6 3-224,8-5 0,3 0 2,1 0 0,2 0 16,2 0 0,3 0-117,6 0 0,-1 0-531,1 0 0,0-1 586,-1-3 0,10-6 0,6-4 0,3-2 0,0-1 0</inkml:trace>
  <inkml:trace contextRef="#ctx0" brushRef="#br1" timeOffset="217">10608 14398 8065,'-1'-11'-562,"-4"3"393,4 3 0,-6 5 515,3 0 0,3 1-98,-3 3 0,-3 3-160,-1 5 0,1 6-35,-1 3 0,-1 2-110,-3 1 0,1 1-19,3 0 1,-3 1 89,3 2 0,-3-2 41,-1 3 0,3-3-77,1-1 1,4-6-452,-4-3 255,5-2 102,-2-2 104,5-5 0,1-7-2,3-8 1,3-3-2,5-1 0,1-5-5,-1 1 1,-1-6 12,-3 1 0,6-2-9,-6-2 1,6-1 18,-6-2 0,3 2 1,1-3 0,0 3 0,1 1 1,-5 2 83,0 3 1,-1 2 172,1 6 1,-1 1 324,-3 3-436,-3 2 0,6 7 13,-3 4 0,-2 3-37,2 8 0,1-1-50,-1 6 0,2-5-14,-2 5 0,-1-2-158,5 1 0,-5 3 83,1-2 0,1-2-157,-1 2 1,2-2 17,-2 1 1,-3-1-146,3-2 1,2-3-120,-2 2 1,4-2 100,-4-2 0,0 0-300,-4 1 615,6-1 0,-16-5 0,2-2 0</inkml:trace>
  <inkml:trace contextRef="#ctx0" brushRef="#br1" timeOffset="218">10497 14694 8055,'0'-13'-1219,"0"1"1678,0 0-278,0-1 1,2 5-89,2 0 1,7 5-181,5-1 0,5 3-128,-5 1 0,10-4-13,-1 0 0,3-1 228,1 5 0,24-10 0,12-4 0</inkml:trace>
  <inkml:trace contextRef="#ctx0" brushRef="#br1" timeOffset="219">11777 13451 8055,'0'-13'-346,"0"1"-36,0 0 0,0-1 342,0 1 1,0 4 301,0 0 0,0 4 379,0-5-443,0 1 0,-1 1 171,-3 3-293,2 3 1,-9 1-7,3 0 0,1 1-5,-1 3 0,0 3-5,-4 6 0,-1 0-5,1 4 0,0-2-23,-1 5 1,2-1-128,3 2 0,-1 5 78,4-6 1,0 6-157,1-5 1,3 1 107,-4-2 1,4 3 47,1-2 1,1-3-82,4-2 0,-3-6-80,6-2 1,1-5 159,3 1 1,4-3 10,1-1 1,1-4 71,-2 0 0,-1-6-74,6 2 0,-6-3 61,1-1 1,-2 0-38,-2-1 0,0 2-7,1 3-9,-1-3 0,0 10-2,0-3 1,1 2-3,-1 2 0,-4 0 3,1 0 0,-1 2-33,4 2 1,0-1 30,1 5 1,-1-6 3,0 3 0,5-4 32,-1-1 1,5 0 5,-5 0 0,4-1 21,-3-4 1,1-1 9,-2-7 1,-2 0 132,2-4 1,-6 2-40,-2-5 0,-5 1-81,1-2 1,-4-2 41,-4 2 0,-3 4-129,-5 0 0,-6 3 19,-3 2 0,2 4-149,-1 0 1,-1 5 101,-4-1 0,2 3-162,3 1 0,-2 5-49,5 3 0,1 3-234,4 1 0,1 5-118,3-1 0,-2 6-10,6-1 606,0 2 0,37 34 0,-13-24 0,1 0 0</inkml:trace>
  <inkml:trace contextRef="#ctx0" brushRef="#br1" timeOffset="220">12515 13365 8055,'5'-13'0,"-1"1"0,0-4 57,-4-1 1,0 5 216,0 4 103,0 5 0,-2-3-122,-2 6 0,-3 0-420,-5 0 0,0 6 48,-1 2 0,-3 3 69,0 1 1,-1 1 129,5-1 0,1 4-1,3 1 1,-2 3-401,6-3 1,0-1-47,4-4 1,0 1 225,0-1 0,6 0 74,2 1 1,3-2 113,1-3 0,2 1-65,2-5 1,-2 5 15,2-5 1,2 1 15,-2-1 0,5-2 95,-5 2 0,1-2-48,-5 3 0,0-4 106,1 3 0,-5-1 81,0 1-150,-5-3 39,2 10 0,-10-5-99,-4 2 0,-6 3 4,-1-3 0,-6-1-40,2 1 0,-4-4-145,0 4 0,-5-1 26,0 1 0,5 2-215,3-6 1,2 0-690,-1-4 398,-4 0 621,16 0 0,30-22 0,19-5 0</inkml:trace>
  <inkml:trace contextRef="#ctx0" brushRef="#br1" timeOffset="221">12995 13352 7031,'-5'7'386,"4"4"-274,-4-3 0,4 3-13,1 1 1,0 1-79,0-1 0,0 4-109,0 1 1,0 1 69,0-2 1,6-2-13,2 2 1,4-4 60,4-3 0,-1 0-13,6-5 0,-1 0 78,5-4 0,4 0-94,0 0 1,-2-5 336,-7-3 0,2-7-89,-5-2 1,-1-3-4,-4 3 0,-5-3-175,-3 3 1,-2-4-106,-2 0 1,-3-1 67,-5 2 0,-2-2-149,-10 5 1,-1 1-155,-3 4 0,-1 1 91,0 3 1,1 2-44,-1 6 0,0 0-116,1 0 1,-1 1-74,1 4 1,5 1-11,2 7 419,3-1 0,19 11 0,3 3 0</inkml:trace>
  <inkml:trace contextRef="#ctx0" brushRef="#br1" timeOffset="222">13229 12934 8055,'-4'-12'4,"0"-1"0,0 5 76,4 0 0,-2 5 607,-2-1-453,3 3 0,-4 6-316,5 3 0,-5 10 115,1 7 1,-5 5 221,1 7 1,1 5-190,-1 3 1,-2 4-250,-6 5 0,1 6 124,-6 6 0,13-32 0,1 1 86,-9 31 1,2 0 46,2-5 0,1-6-54,2-6 1,4-7-74,5-9 1,0-4-128,0-9 1,4 2-128,0-5 1,4-5 34,-4-4 0,5-4-575,-5 4-309,5-5 1067,-2 8 89,5-9 0,6-13 0,1-10 0</inkml:trace>
  <inkml:trace contextRef="#ctx0" brushRef="#br1" timeOffset="223">14017 13500 8081,'0'-7'-456,"-4"0"354,0 3 653,-1 3-467,5-5 0,2 6 7,2 0 1,4 0-30,9 0 1,-2-4 14,5 0 1,1 0-47,3 4 0,5 0 42,0 0 0,3-4 3,-3 0 0,0-2-60,-4 2 0,-1 3-19,1-3 1,-2-2-60,-3 2 1,-6 0-446,-6 4-283,-5-5 257,3 3-259,-6-3 792,-6 5 0,-23 0 0,-10 0 0</inkml:trace>
  <inkml:trace contextRef="#ctx0" brushRef="#br1" timeOffset="224">15469 12922 8081,'0'-13'0,"0"1"0,0 4-241,0-1-363,0 1 1541,0-4-227,0 0-443,0 5-56,0 1-208,0 6 1,0 2 93,0 2 0,0 3 0,0 5 1,0 4-26,0 1 1,0 5-52,0-2 0,0 8-122,0 0 0,0 5 106,0-4 0,0 4-146,0-5 0,0 5 82,0-4 1,0 4 34,0-5 0,4 1-31,0-4 0,2-6-121,-2-3 0,-3-2 127,3-2 0,-1-5-35,1-3-4,-3-2 107,5-2 0,-6-6 162,0-2 1,0-3-126,0-1 0,-2-6-38,-2-3 1,3-2-29,-3-2 1,1-3 1,-1-1 0,3-8 51,-3 4 0,2-5-17,2 5 1,0-4 72,0-4 1,6 3-95,2-3 1,3 7 5,1 1 0,0 7-24,1 1 0,3 2-5,1 7 1,4 1-28,0 6 0,-2 0-138,2 5 0,-2 0-223,1 4 1,-1 1 159,-2 3 1,-4-1-219,4 5 0,-8 0 136,0 5 1,-7-1 327,2 0 0,-2 1 0,-19 21 0,-3 5 0</inkml:trace>
  <inkml:trace contextRef="#ctx0" brushRef="#br1" timeOffset="225">15481 13118 8081,'0'-8'0,"0"0"0,0 4-343,0-4 364,0 5 0,6-7 213,2 6 0,3 0-237,1 4 1,6 0-11,2 0 0,4-4-95,0 0 1,5 0-224,0 4 1,-1 0-29,-3 0 0,4 4 359,-1 0 0,-4 17 0,-7-1 0</inkml:trace>
  <inkml:trace contextRef="#ctx0" brushRef="#br1" timeOffset="226">15875 13192 8073,'12'-8'-554,"1"0"0,-5 1 526,0-1 1,4-3 29,5 3 1,-1 2 654,-4 2 1,5-1-262,-1 1 1,5-1-212,-5 5 0,1 2-87,-5 2 0,3-1-139,-3 5 1,2 0-11,-10 4 0,0 1 132,-4-1 0,0 0-232,0 1 0,-1-1 46,-3 0 1,-3 0-177,-5 1 261,-6-1 0,1 0 165,1 1 0,0-6-73,7-3 0,2-2 132,-1 2-157,6-2 98,-4 3 30,6-5-105,0 0 0,6 2-150,2 2 0,3-3 41,1 3 1,0 2-16,1-2 1,-1 1 62,0-1 0,1 2-4,-1 2 1,-4 3-61,0-3 1,-4-1 34,5 1 1,-7-4 63,2 5-49,-2-1 137,-8 4 0,-1-1-138,-5-3 0,-4 2-5,-1-6 1,-3 0-96,3-4 1,-4 4-207,0 0 1,-1 0 225,2-4 1,-2 0 32,5 0 1,-3 0-590,3 0 130,1 0 512,9 0 0,24-27 0,10-7 0</inkml:trace>
  <inkml:trace contextRef="#ctx0" brushRef="#br1" timeOffset="227">16700 12774 8073,'0'-12'0,"0"-1"0,0 1 0,1 1-122,3 3 0,-3 2 415,5 6 0,-6 2-74,0 2 1,0 3-140,0 5 0,0 4-49,0 1 0,0 5-117,0-2 1,-4 5 103,0 3 0,-6-2-11,2 3 1,2 1-47,2-1 1,-1-2-7,1-6 0,-5 2 188,5-2 0,0-4-118,4 0 0,0-4 111,0 0 0,2-2-98,2-3 1,3-3-44,5-5 1,0 0 1,1 0 1,3 0 0,0 0 0,2 0-125,-1 0 0,0 0-260,4 0 1,2 0-300,-2 0 1,2-4 275,1 0 0,0 0 410,-4 4 0,9 5 0,-3 2 0</inkml:trace>
  <inkml:trace contextRef="#ctx0" brushRef="#br1" timeOffset="228">15223 13783 8073,'-13'0'-1029,"5"-1"1029,0-4 47,5 4 1,-1-4 102,8 5 0,5 0-66,7 0 0,3 0 13,6 0 0,6 0 13,6 0 0,5 0-53,8 0 1,6-4-214,5-1 0,-25 1 0,1-1 195,3 1 1,2 0 0,2 0-1,1 1 7,0-1 0,0 0 0,0 0 0,0-1-37,-2 0 0,0-2 0,0 1 1,-1 0-7,-1 0 1,0-1 0,1 1-1,0 0 7,-3 0 1,-1 0 0,0 0 0,-2 0-59,0 0 0,-2-1 0,26-5-221,2 0 1,-10-1 223,-3 1 1,-11 5 4,-9 3 1,-4-1-16,-5 1 26,3-1-93,-9 5 1,-2 2 196,-8 2 0,-2-1-472,-2 5 1,-10-4 290,-2 4 1,-9 0 105,1 5 0,-9-1 0,-4 0 0,3 6 0,-4-4 0,-6 2 0,1 3 0,-1 0 0</inkml:trace>
  <inkml:trace contextRef="#ctx0" brushRef="#br1" timeOffset="229">15850 14189 8049,'0'-8'0,"0"0"0,0 4-191,0-5-243,0 7 518,0-9 26,0 9 1,-1-3-35,-3 5 1,3 5-3,-4 4 0,0 1 4,1 3 0,-2 0 12,2 4 0,-1 1 1,-3 2 1,-2 3-81,6-2 0,-4 1-7,4-2 0,-5 4-2,5-4 1,-1 2 1,1-2 1,2 0 37,-2-4 0,3-2-28,1 2 1,5-2-21,4-2 1,2-5-23,1-3 1,4 1 23,1 0 1,5-1-23,-2-4 1,3-2-102,2-2 1,4 1 18,-1-5 1,0 4-177,-8-4 1,3 1-25,-2-1 1,2-2 67,2 6 0,-6-4 14,-3 4 0,-2-6 226,-2 2 0,-5-8 0,-1-3 0</inkml:trace>
  <inkml:trace contextRef="#ctx0" brushRef="#br1" timeOffset="230">15752 14238 8046,'0'-12'0,"0"4"-343,0 0-55,0 5 1,1-7 343,3 6 0,-1 0 46,5 4 0,2-4 33,6 0 0,-1 0-26,6 4 1,-5 0-125,5 0 0,-1 0 8,5 0 0,0 0-104,-1 0 1,-3 0 220,-1 0 0,-5 11 0,3 2 0</inkml:trace>
  <inkml:trace contextRef="#ctx0" brushRef="#br1" timeOffset="231">15813 14386 8007,'-6'0'-741,"0"0"752,6 0 1,6 0-5,2 0 1,4 0-66,5 0 1,2 0-144,5 0 0,1 0-52,0 0 1,5-1 110,2-4 0,8 3 142,1-6 0,4-1 0,-4-3 0,-5-1 0,2-3 0,1 0 0,0 0 0</inkml:trace>
  <inkml:trace contextRef="#ctx0" brushRef="#br1" timeOffset="232">16552 14103 7996,'0'-12'-686,"0"-1"1251,0 6-1,0 2-395,0 5 0,0 5-15,0 4 1,-2 6-165,-2 1 0,2 6 24,-7-1 0,5 6-102,-4 2 1,4 1 156,-4-2 0,4 2-114,-4 3 0,-1 1-92,-3-5 0,1 4 95,3-4 1,-2-2 19,6-6 0,-4 0-57,4-4-467,-6-6 200,9-6 299,-5-5 0,8-5-43,2-3 1,-1-7-6,5-2 1,-1-5 57,1 2 0,3-5 11,-3-4 1,3 2 111,1-6 1,5 0-120,-1-3 1,1-3 137,-5-2 1,4 3-70,1-3 1,-1 3 131,-4 1 1,1 7-11,-1 5 0,-4 6 561,0 7-190,1 5-213,-3 1 0,4 12-261,-6 2 1,4 7 72,-4 1 0,5 6-159,-5-1 1,4-2 48,-4 1 1,4 1-67,-4 4 0,2-2 4,-2-3 1,-3 4-179,3-4 0,-1 3 56,1 2 1,-2 0-120,2-1 0,-3-1-241,-1-2 0,0 2 203,0-2 1,0-4-153,0 0 0,0-4 475,0 0 0,0-1 0,-16-16 0,-5-4 0</inkml:trace>
  <inkml:trace contextRef="#ctx0" brushRef="#br1" timeOffset="233">16392 14386 7996,'0'-12'-1805,"1"1"1628,3 3 1,-1-2 285,5 6 0,0 0 128,5 4 0,0-2-224,4-2 0,3 3-53,9-3 1,3 2-185,4 2 0,5-4 224,0 0 0,2-7 0,5-4 0,1 2 0,0-1 0</inkml:trace>
  <inkml:trace contextRef="#ctx0" brushRef="#br1" timeOffset="234">18029 13217 7990,'0'-14'0,"0"-2"0,4 2-163,0-2 1,4-2-234,-4 2 1,4-1 472,-4 5 0,2 4 1085,-2-1-700,-3 7-305,5-4-161,-6 6 1,-2 0 107,-2 0 1,-2 2-155,-7 2 1,-3 2 46,-1 7 0,-3-5-12,3 0 1,-3 0-22,4 5 1,-1-1 26,5 0 0,0 3-13,-1-2 11,1 7 1,1-12-43,3 9 0,2-4 66,6 0 1,2-1-88,2 0 0,4-3 30,8-1 0,-1 0-5,6 4 1,-2-3 32,2-1 1,2-1 6,-3 1 0,2 3 3,-1-3 1,1-1 5,-6 1 0,0-1 222,-3 1-216,-1 3 240,0-4-116,-5 5-60,-1 0 0,-13-1-40,-5-2 1,-1 0-5,-3-5 0,-3 6-69,-2-2 1,-1-3 73,2 0 0,-3 0-242,2-1 0,-1 2 56,2-2 1,2-3-238,6 3 0,-1-2-418,1-2 20,0 0 790,5 0 0,28-20 0,18-10 0,2 0 0,0-1 0</inkml:trace>
  <inkml:trace contextRef="#ctx0" brushRef="#br1" timeOffset="235">18422 13217 7990,'6'-7'0,"-3"-3"-450,5 6 139,0-5 1291,4 7-659,1 2 1,-5 11-167,0 6 0,-5 1-121,1-2 0,-3-1-113,-1 5 1,0 0 96,0 0 1,-1 2-105,-3-6 1,2 5-244,-2-5 1,-1 2 125,1-1 1,0-8-224,4 3 0,-2-3-232,-2-1 658,3 3 0,-5-10 0,10 3 0,1-8 0,4-3 0,14-54 0,-6 24 0,-1 0 0</inkml:trace>
  <inkml:trace contextRef="#ctx0" brushRef="#br1" timeOffset="236">18558 13032 7990,'0'-12'0,"0"0"-164,0-1 0,0 1-582,0 0 1022,0-1 1,0 5 217,0 0-627,0 5 3,0-2-40,0 5 1,0 1 20,0 3-1,4-1-207,0 5 1,4-4 197,-4 5 159,6-1 0,2 26 0,7 6 0</inkml:trace>
  <inkml:trace contextRef="#ctx0" brushRef="#br1" timeOffset="237">18779 13278 7990,'0'7'-705,"0"4"1,0-8 766,0 5 1,2-5 1115,2 1-158,-3-3-301,5-1-624,-1 0 1,2 0 96,5 0 1,-2-4-173,2 0 0,-2-5 63,6 0 0,2-2-107,-2-1 1,6 0 33,-1-1 1,0 3-182,0 1 1,1 0-224,-6 5 1,1-2-67,-5 2 122,0 3 1,1-3-172,-1 8 198,-5 3 1,-2 5-10,-5 0-1,2 0 78,2 1 0,-2-1 243,7 0 0,-5-1 0,4-2 0,2 0 0,6-5 0,-2 0 0,25-12 0,10-6 0,2 1 0,0-1 0</inkml:trace>
  <inkml:trace contextRef="#ctx0" brushRef="#br1" timeOffset="238">19604 13118 7990,'0'-12'0,"0"4"-750,0 0 450,0-1 552,0 3 0,-6 0-103,-2 6 1,-4 6-68,-5 2 0,4 3-29,-4 1 1,0 6-10,0 2 1,1 4-14,3 0 0,1 1-149,0-1 0,5 1-16,3 0 0,2-1 42,2 1 1,2-6 28,2-3 1,4-2 47,9-2 1,3-1 6,9-2 0,-2-4 34,6-5 0,0-1 32,4-3 1,4-1 41,0-7 0,0 3 165,-4-8 1,0-2-27,0-1 1,-2-2-101,-2 1 1,-9-3-118,-7-1 0,-5 0 31,-4-3 0,-2 2-24,-6 1 1,-6 2 6,-2 2 0,-8-1-138,-5 6 0,-2 0-111,-2 3 1,-3 6 53,-1 3 0,-4-1-257,4 1 1,-7 0 144,3 4 1,-1 4-80,5 0 0,4 5 125,1 0 0,0 2 225,8 1 0,5 0 0,22 11 0,9 3 0</inkml:trace>
  <inkml:trace contextRef="#ctx0" brushRef="#br1" timeOffset="239">19875 12737 8017,'0'-18'-203,"0"0"-51,0-2 1,0-2 417,0 6 0,0 3 980,0 5-359,0 5-565,0-2 1,-5 10-425,1 4 0,0 6 215,4 1 0,-4 7 144,0 2 0,-1 5-46,0 7 1,3 1 1,-7 3 0,1 8-72,-4 9 1,0 2-466,-1 1 0,-3 6 394,8-32 0,0 0 0,-1 1 1,1 1 100,2 0 1,0 0 0,-6 30-147,-1-6 1,6-5-24,3-7 1,3-2-1,1-6 1,1-6 36,3-10 1,2-4-86,2-1 1,3-6 72,-3-2 0,-1 0-156,1-3 1,-5-3-325,1 3 135,3-7 0,-4 4 449,5-6 1,6-17-1,5-3 1</inkml:trace>
  <inkml:trace contextRef="#ctx0" brushRef="#br1" timeOffset="240">21142 13081 7865,'-8'-4'-49,"0"0"1,4-1-217,-5 1 1296,7 2-287,-4-9-476,6 10 0,6-9-53,2 6 1,3 0 2,1 4 0,6-4 1,2 0 0,5-1 1,4 0 1,1 4 8,3-3 0,-2 1-4,-2-1 0,-2 3-263,6-3 1,-6 1 62,2-1 0,-9 3-1002,-3-4 0,-3 4 378,-2 1 0,-4 0-323,0 0 503,-5 0 0,1 1-180,-8 4 0,1-3 599,-5 6 0,0-3 0,-4 3 0,-28 11 0,-7 7 0</inkml:trace>
  <inkml:trace contextRef="#ctx0" brushRef="#br1" timeOffset="241">21167 13192 7857,'-9'0'0,"1"0"0,0 0 0,0 0 0,0 0 0,5 0-90,-3 0-55,6 0 1,2 0 703,2 0 0,4 0-226,9 0 1,-2 0-250,5 0 1,-4 0 38,5 0 1,0 0-369,3 0 1,1-1 28,-1-3 0,1 2-73,0-2 1,-1-1-56,1 1 1,-5-4-208,1 3 1,-2 0 550,1 1 0,-2-3 0,-5-5 0</inkml:trace>
  <inkml:trace contextRef="#ctx0" brushRef="#br1" timeOffset="242">23345 12565 7852,'0'-7'-607,"0"-4"472,5 4 107,-3-5 1,3 4 212,-5-1-13,0 7 5,0-9-92,0 9 1,0-5 109,0 3 1,0 3-129,-5-5 1,2 6 30,-5 0 0,1 2-2,-1 2 1,-3 1 29,3 4 1,-3 3 7,-2 0 0,0 1-25,-4 3 0,4 3 2,-4 2 0,2 2-61,-1 1 1,2 1-9,-2 0 0,6 3-50,2 1 0,1 0 53,-1-5 1,2 1-81,6 0 1,0-5 77,0 1 1,6-6-95,2 1 0,7-6 25,1-2 1,6-5 2,-1 1 0,2-3-4,2-1 0,-2-1-4,-3-3 0,4-3 52,-4-5 0,3-6-16,2-3 0,-2-2 101,-2-2 1,1 1-44,-6-1 0,3-5 122,-6-3 0,2 2-83,-7-2 0,-3 4 105,-1-4 1,-4 6-115,-4-2 0,-3 8 0,-5 0 0,-6 6-116,-2-1 0,-3 3 110,-2 5 0,0 3-163,1 5 1,-1 0-94,1 0 1,-1 0-191,0 0 0,6 1 8,3 3 1,2 2-119,2 2 0,1 3-301,3-3 264,2 3 1,6 1-321,0 0 826,0 1 0,0-1 0,0 0 0,0-5 0,22 10 0,5-4 0</inkml:trace>
  <inkml:trace contextRef="#ctx0" brushRef="#br1" timeOffset="243">9439 16220 7871,'0'-13'-676,"0"1"507,0 0 1,0 3 612,0 1-109,0 6-116,0-9-21,0 9 5,0-3-89,0 5 0,0 1 1,0 3 0,-2 3 103,-2 5 0,3 2-103,-3 2 0,3 4 5,1 4 0,-5 1-48,1-1 1,-1 6 0,1 3 0,2-1-18,-2 1 0,-1-2-146,1 2 1,0 1 126,4-5 0,0-1-122,0-3 1,0-2-2,0-2 1,0 1 97,0-6 0,1-1-9,3-7 4,-3-2 0,6-2 21,-3 0-38,-2 0 1,3-9-8,-5-4 1,0 3 55,0-3 0,0 0 9,0-8 0,-4 2-46,0-5 0,-1-1 15,0-3 1,3-1 13,-6 1 0,5-2-12,-1-3 0,-2 1-1,2-4 1,0 3 63,4-4 1,0 2 12,0-2 1,1-1-35,3 5 1,3 0 4,6 5 0,-1-1-170,0 0 1,1 5 90,-1-1 0,4 8-104,1 0 0,0 2-26,0 7 1,-3-4-131,2 4 1,-2 0 21,-2 4 0,0 0-126,1 0 1,-3 1-91,-1 3 1,-2 3 135,-3 6 1,-3-1 331,3 0 0,-3 1 0,-1-1 0,-27 38 0,-7 11 0</inkml:trace>
  <inkml:trace contextRef="#ctx0" brushRef="#br1" timeOffset="244">9328 16441 7871,'-1'-7'138,"-3"3"-43,2 3 1,-3-1 409,5-2-361,0 3 1,5-5-141,3 6 0,3 0 8,2 0 0,4 0-149,4 0 1,-2 0-8,2 0 0,-2 0-276,1 0 1,4 0 80,-4 0 1,3 0-88,2 0 0,-5 0 426,1 0 0,5 0 0,5 0 0</inkml:trace>
  <inkml:trace contextRef="#ctx0" brushRef="#br1" timeOffset="245">9857 16478 7871,'0'-7'-329,"0"-4"1588,0 10-367,0-5-556,0 6 1,0 6-171,0 2 1,0 7-118,0 2 0,0 3 39,0-4 0,0 6-189,0-1 1,0 2 132,0 2 0,0-2-109,0-3 1,0 4-377,0-4 1,0-1 181,0 2 0,0-6-348,0 1 1,0-2-383,0-2 99,6 1 902,1-1 0,21-22 0,5-5 0</inkml:trace>
  <inkml:trace contextRef="#ctx0" brushRef="#br1" timeOffset="246">10509 16220 7871,'0'-13'0,"0"5"0,0 0 0,-1 1 969,-3-1-143,3-3-709,-5 10 0,6-4 15,0 10 0,0 1-76,0 7 0,0 0 112,0 4 0,0-2-114,0 5 0,0 1-37,0 3 0,0-3-326,0-1 1,2 0-363,2 0 0,-2 3 356,7-2 0,-5-2-281,4 1 0,-1-4 0,1 0 596,3-2 0,7-13 0,8-2 0</inkml:trace>
  <inkml:trace contextRef="#ctx0" brushRef="#br1" timeOffset="247">10460 16466 7871,'-7'-19'-19,"3"2"0,3 8 103,1 0-21,0 7 1,1-4-83,3 6 1,3-4-5,6 0 0,3 0-33,0 4 1,5 0-123,-5 0 1,5-4 2,-5 0 1,6 0-497,-1 4 671,-4 0 0,39-6 0,5-1 0</inkml:trace>
  <inkml:trace contextRef="#ctx0" brushRef="#br1" timeOffset="248">11396 15998 7871,'-2'-12'0,"-2"-1"0,3 5 118,-3 0-22,-3 5 547,5-2-405,-3 5 1,5 1 42,0 3 1,0 7-111,0 6 1,0 3 103,0-3 1,0 4-134,0 0 1,0 2-120,0 2 0,4 4 57,0-1 0,2 2-193,-2-1 0,-2-3-118,7 3 1,-5 1 88,4-1 1,-5-2-4,1-7 1,1 2-43,-1-5 1,5-1-321,-5-4 276,0 1 6,1-6 174,-3-2 0,3-6 137,-5-3 1,0-3 6,0-6 0,-1-3-80,-3 0 0,2-6 41,-2 1 1,-1-2-7,1-2 0,-2-3-1,2-1 1,3-4-19,-3 4 0,2-5 4,2 1 1,0-2 22,0-2 1,0 5 91,0 4 1,2-1 2,2 4 1,2-5-55,7 10 0,0-1-95,4 9 1,-2 1 63,5 3 1,-3-2-8,3 6 0,1 0-256,3 4 0,-3 0-325,-1 0 0,-4 0 166,0 0 1,-2 4-149,-2 0 0,-5 6 6,-3-2 0,1 7 498,-1 2 0,1 4 0,-44 31 0,15-19 0,0 0 0</inkml:trace>
  <inkml:trace contextRef="#ctx0" brushRef="#br1" timeOffset="249">11420 16281 7871,'0'-8'104,"0"0"377,0 5-290,0-8 1,2 10-239,2-3 1,2 1-6,7-1 1,3 2-96,1-2 0,4 3-14,0 1 1,6 0-185,2 0 1,4 0 42,-4 0 0,3 0 302,-3 0 0,11 16 0,-2 5 0</inkml:trace>
  <inkml:trace contextRef="#ctx0" brushRef="#br1" timeOffset="250">11839 16416 7871,'0'-8'-86,"0"0"1,0 4-128,0-4 1,0 4 305,0-5 394,5 7-352,2-9 1,5 9 27,0-2-82,1 3 1,-1 5-38,0 0 0,1 6-6,-1-2 1,-5 3 35,-3 1 0,1 0 22,0 1 0,-1 3-55,-4 1 1,-2-1 200,-2-4 0,-3 5 35,-5-1 1,2 1-91,-2-5 1,5-4 84,-9 0 0,9-1-112,-5 1 1,2 2-152,-2-6 1,4 0 18,-1-4 1,7 1-394,-2 4 318,2-4 1,4 4-80,2-5 1,7 0-350,5 0 0,6 0 162,-2 0 0,4-1-316,0-3 1,5 1 113,0-5 1,5 4 96,-1-4 0,2 4 418,2-5 0,-6-6 0,2-5 0,3-3 0,0-1 0</inkml:trace>
  <inkml:trace contextRef="#ctx0" brushRef="#br1" timeOffset="251">12688 15949 7871,'-6'-18'0,"3"8"47,-5-2-41,0 3 0,0 2 708,0 3-419,5 2 1,-7 8-157,6 2 1,-4 3-39,4 1 1,-4 6-1,4 3 0,-2 0-43,2 0 1,3 2-127,-3-2 1,2 1-26,2-2 0,0 3 90,0-2 0,4 2-217,0 2 1,6-2 31,-2-3 0,3 2 30,1-5 0,5-1 96,-1-4 1,2-3-12,-2-1 0,2-5 65,3 1 0,1-4 10,-6-4 0,5-3 57,-5-6 1,6 0-79,-2-4 0,-2 2 53,-1-5 1,-4 5-11,0-2 1,-1 4 4,0 0 0,-5 5 87,-3 0-49,3 5 0,-4-2-31,5 5 0,-5 1 9,1 3 1,-2-1-50,3 5 0,-3-1 33,6 1 1,-3 3-100,3-3 0,0-2 62,4-2 0,1 1-13,-1-1 1,4 1 51,1-5 1,3-6 1,-3-2 0,3-3 85,-3-1 1,3-5 207,-4 1 1,-3-6-37,-5 1 1,-1 2-75,1-1 0,-4 1-205,-8-2 1,-3-1 63,-5 6 1,-2-1-6,-2 5 1,-2 1-129,-3 3 1,-2 3-275,3 5 0,1 0-41,-2 0 0,6 5-216,-1 3 1,3 0-112,5 5 0,-1-4 247,4 8 1,1-4 452,4 0 0,6-1 0,2 0 0,47 1 0,12-1 0</inkml:trace>
  <inkml:trace contextRef="#ctx0" brushRef="#br1" timeOffset="252">13635 15850 7871,'8'-12'0,"1"0"332,4-1 666,-11 1-691,3 5 1,-6 2-56,-3 5 1,-4 1-243,-9 3 0,3 3 85,-2 5 1,-2 1-39,2-1 1,-1 0-50,5 1 1,0-1-173,0 0 1,3 2-59,1 2 0,5-2-152,-1 2 1,3-2 163,1-2 1,1 1-22,3-1 0,7 0 80,6 1 0,5-1 59,-2 0 1,3-4 80,2 1 1,1-2-32,3 1 1,-3 1 120,2-5 1,-6 2 32,-1-2 251,-6-3-24,3 5-38,-12-1 1,-10-3-111,-8 2 1,-10 1-92,-3-1 0,0 2 22,-8-2 0,0-1-176,-4 5 0,0-5-329,0 1 1,2 1 10,2-1 1,3 4-755,5-3 674,0-1 452,6-4 0,40-11 0,14-3 0</inkml:trace>
  <inkml:trace contextRef="#ctx0" brushRef="#br1" timeOffset="253">14411 15789 7872,'-13'-4'57,"1"0"0,0 0 122,-1 4 0,0 0-47,-4 0 0,2 5 185,-5 3 0,3 5-250,-3 3 0,1-1 35,-2 5 0,3 1-123,6 4 0,0-1 0,-1 1 1,7-1-107,2 1 0,4-4 115,4-1 1,2-5-133,7 2 1,5-4 4,2 0 1,3-3 41,2-1 1,0-4 69,-1-5 0,5 0-32,0 0 1,3-1 180,-3-3 0,0 1-95,-5-5 0,0 0 190,-4-5 1,-2-3-41,-6-1 1,-1-4-90,-3 0 0,-2-1 11,-6 2 0,0-4-25,0 4 0,-6-3 34,-2-2 0,-7 2-12,-1 2 1,-6 3-307,1 6 0,-3 1 51,-5 3 1,3-2-690,-3 6 1,3 0 55,2 4 792,-1 0 0,1 28 0,-1 6 0</inkml:trace>
  <inkml:trace contextRef="#ctx0" brushRef="#br1" timeOffset="254">14534 15395 7930,'-7'-12'0,"-4"-1"42,4 7 0,-1 0-129,0 6 0,5 6 525,-1 2 0,-2 8-100,2 5 1,-1 7 32,1 5 1,1 4-166,-5 4 1,-1 4 46,-3 9 0,-1 3-513,-4 9 0,3 2 279,6-31 0,0 0 1,-1-1-1,0 0-61,1-1 1,0 0 0,-1 0 0,1 0-5,-4 26 0,5-6-63,3-10 0,-1-9-138,1 1 0,0-9-167,4 1 1,0-8 129,0-5 0,0-2-25,0-2 0,0 0-409,0 1 890,5-7 0,7-6 0,7-6 1</inkml:trace>
  <inkml:trace contextRef="#ctx0" brushRef="#br1" timeOffset="255">15567 15961 7930,'-12'0'238,"0"0"176,-1 0 1,5-4-375,0 0 64,5 0 0,3 4-114,8 0 1,5 0-83,3 0 1,3 0-134,6 0 0,0 0 80,-1 0 1,5 0-193,0 0 1,3-2-12,-3-2 0,1 3-107,-1-3 0,-3-2 455,3 2 0,3-12 0,5-5 0,3 1 0,0-1 0</inkml:trace>
  <inkml:trace contextRef="#ctx0" brushRef="#br1" timeOffset="256">16773 15555 7930,'0'-8'0,"0"0"0,0-1 216,0-3 1,0 4-7,0 0 1,0 4 486,0-5-239,0 7-257,0-4-23,0 6 1,0 6-13,0 2 0,0 4-50,0 5 0,0-2-152,0 5 0,4 1 44,1 3 1,-1 2-152,-4 3 0,4-3 21,0 3 1,4-3 100,-4-2 0,4 1-129,-4-1 1,5 0-48,-5-4 0,1 2 23,-1-5 0,-1-1-41,5-4 1,-5-5 78,2 4-7,-5-10 260,0 5 0,0-12-105,0-2 1,0-3 105,0-1 1,-1-2 2,-3-2 0,1-3-32,-5-6 0,5 0 26,-1 1 1,3-5 3,1 0 1,-4-5-73,0 1 0,0-2-7,4-2 1,4 0 267,0 0 0,5 2-59,0 2 1,6 3-282,1 5 0,5 2 17,-5 2 0,9 4-231,-5 4 0,10 6 26,-5 3 0,2 3-239,-2 1 0,3 0 149,1 0 0,-6 4-100,-6 0 1,1 6-317,-2-2 1,-4 7 725,-4 1 0,-5 1 0,-30 17 0,-14 6 0</inkml:trace>
  <inkml:trace contextRef="#ctx0" brushRef="#br1" timeOffset="257">16810 15752 7930,'-5'-7'0,"2"-4"167,-5 3 40,5 2 0,-1-3 77,8 5 0,-1 0-99,5 4 1,4 0-114,5 0 0,5-2-263,-2-2 1,8 3-373,0-3 0,1 2 239,-4 2 1,-1 0-11,1 0 1,2 5 103,-2-1 0,1 1 230,-10-1 0,1 14 0,-5 8 0</inkml:trace>
  <inkml:trace contextRef="#ctx0" brushRef="#br1" timeOffset="258">17204 15813 7930,'8'-5'-214,"0"-3"1,-1 1 286,2-1 1,1 4 474,-1-5 0,0 5-215,-1-4 1,3 5-105,-2-1 0,2 3 111,1 1-284,0 0 0,0 0-78,1 0 1,-5 1 68,0 3 1,-5-1-175,1 5 1,-3 1 24,-1 3 1,0 0-159,0 0 217,0 1 1,-4-1-163,0 0 1,-4 1 119,4-1 38,-6 0 0,9 1-28,-3-1 1,-2-4 19,2 0 3,0 1 0,6 1 41,2-1 1,-2 2-2,7-3 1,-3-1 46,3 1 1,2-1 4,-3 1 0,3 3 13,1-3 1,-4-1 167,0 1 1,-4-1-41,5 1 1,-7 3-53,3-3 37,-4 3 1,-7 2-83,-2-1 0,-3-4 6,-1 0 0,-6-4-74,-2 5 0,1-7-161,-2 2 1,1-1-32,-5 1 1,0-2-328,1 2 0,0-3-318,4-1 0,-3-5 47,2-4 774,3-2 0,28-56 0,1 27 0,0 0 0</inkml:trace>
  <inkml:trace contextRef="#ctx0" brushRef="#br1" timeOffset="259">18213 15481 7930,'0'-12'466,"-1"0"-237,-3-1 0,1 6-168,-5 3 1,-2 3 66,-6 1 0,1 0-34,-6 0 1,1 1 34,-5 3 0,2 3-167,2 6 1,-2-1 80,3 0 1,2 1-120,1-1 0,5 0-42,4 0 1,-2 1 40,6-1 0,0 0-40,4 1 0,2-5 67,2 0 1,4 0-96,8 5 1,2-1 80,3 0 1,2-1-4,-3-3 0,4 3 72,0-3 0,1 3 10,-1 2 1,0-2 168,-4-3 0,3 3-61,-2-3 1,-3 3 235,-2 1-179,-2 1 1,-7-1 343,-3 0-360,-3 0 0,-8-1 2,-5-2 0,-6 0-113,-7-5 1,0 6-186,-4-2 1,1-2-53,-4-2 0,3 1 78,-4-1 0,6 2-347,-2-2 1,4-3-5,5 3 0,-2-2-127,6-2 1,3-2 583,5-2 0,27-14 0,3-8 0</inkml:trace>
  <inkml:trace contextRef="#ctx0" brushRef="#br1" timeOffset="260">18533 15592 7930,'7'5'684,"-2"2"-397,-5 6 0,0-1-254,0 0 1,0 0-192,0 1 1,0-1 54,0 0 0,0 1-221,0-1 0,5-4-269,-1 0 413,0 1 1,0-1 179,0 0 0,11-22 0,-1-1 0</inkml:trace>
  <inkml:trace contextRef="#ctx0" brushRef="#br1" timeOffset="261">18607 15321 7925,'-7'-12'-122,"-2"-4"-62,4-1 1,-3 1 21,4 3-364,0 7 62,-1 0 359,3 6 1,-2 1 104,8 4 0,3 1 0,22 23 0,4 4 0</inkml:trace>
  <inkml:trace contextRef="#ctx0" brushRef="#br1" timeOffset="262">18804 15666 7925,'0'12'0,"1"-4"5,3 1 44,-2-1 0,7 4 443,-5 0 335,0-5-530,2 4 0,-3-10 160,5 4-369,-5-4 0,3-5 13,-1 0 0,-3-6-85,7 2 1,-5-3 96,4-1 1,0-5-95,4 1 1,1-2-2,-1 2 0,0 2-170,1-2 1,-1 2-39,0 2 1,0-1-48,1 1 136,5 5 0,-5 2 54,4 5 0,-4 0-109,0 0 0,-2 5 86,-3 3 0,1 3-105,-5 2 1,5-1 8,-5 0 1,4 1-521,-4-1 225,6 0 1,-4 0 83,7 1 0,-1-6-124,0-3 501,6-3 0,40-17 0,-22 5 0,0 1 0</inkml:trace>
  <inkml:trace contextRef="#ctx0" brushRef="#br1" timeOffset="263">19641 15469 7925,'-13'0'-202,"1"0"299,0 0 1,-1 5 177,1 4 0,0 2-161,0 1 0,3 0-24,1 0 0,4 6-174,-4 3 1,5-2 78,-1 1 1,3-5 45,1 2 1,5 1 3,3-2 0,5-4-9,3-3 1,3-3-21,6 3 0,-1-4-9,1-5 0,0 0 169,-1 0 1,5-4-73,0 0 0,-2-6 21,-6 2 0,0-7-70,-4-1 0,2-6 4,-7 1 0,-2-2-28,-10-2 0,0 1-7,0-1 0,-6 1 41,-2-1 0,-8 2-16,-5 2 0,-6 3-205,-2 6 1,-5 1 117,1 3 1,-1 2-305,1 6 1,3 0 133,5 0 0,1 2-100,-1 2 1,6 4-77,3 9-1,3-4-108,5 4 0,3 0-101,5 0 594,0-1 0,33-9 0,8-1 0</inkml:trace>
  <inkml:trace contextRef="#ctx0" brushRef="#br1" timeOffset="264">19850 15149 7925,'0'-19'81,"-4"1"-70,0 6 0,-2 1 1061,2 3-711,3 2 0,-6 6-311,3 0 1,2 3-33,-2 5 0,-1 2 25,1 10 0,-2-2 81,2 7 1,1-2-1,-5 10 0,1 3 15,-1 6 0,-3 4 16,3-1 0,-7 8-464,-1 5 1,-6 2 345,1 2 1,2-2 87,-1-3 0,5 1-52,-2-9 0,3 1-143,2-9 1,5-5 93,3-7 0,-1-5-86,1-3 1,0-3-618,4-6 408,0-5 1,1 2-685,3-5 0,-1 1 526,5-5 429,0 0 0,32-39 0,6-9 0</inkml:trace>
  <inkml:trace contextRef="#ctx0" brushRef="#br1" timeOffset="265">20514 15457 7925,'0'-13'0,"0"1"0,6 0 0,1 1-282,5 3 1,4 2 56,1 6 1,5 0 188,-2 0 0,4 0-133,0 0 1,1 0-80,-1 0 1,1 1 247,0 4 0,-1 1 0,1 7 0</inkml:trace>
  <inkml:trace contextRef="#ctx0" brushRef="#br1" timeOffset="266">20551 15604 7925,'-6'0'-323,"-1"-4"-656,3 0 859,2 0 0,-2 4 335,8 0 0,4 0-262,9 0 1,-2 0-60,5 0 0,6 0-123,7 0 1,3-1 103,1-4 0,5 3 125,3-6 0,8-1 0,7-8 0,8-5 0,-18 6 0,0 1 0,0-1 0</inkml:trace>
  <inkml:trace contextRef="#ctx0" brushRef="#br1" timeOffset="267">21241 15518 7925,'-13'11'-124,"1"-3"0,0 3-182,-1-3 1,5 3 324,0 2 0,5-1 87,-1 0 0,3 1-60,1-1 1,1-1 0,3-3 1,3 2 115,5-6 1,2 0-70,2-4 1,2 0 91,3 0 0,2-4-4,-3 0 0,4-7 114,0-2 0,-3 1-120,-1-4 0,-5-4 26,2 0 1,-4-3-12,0-2 0,-6 1 10,-3-1 0,-3-4 38,-1 0 1,-5 1-60,-4 3 1,-7 2 121,-5 2 0,1 4-163,-5 4 1,3 6-182,-6 3 0,0 4 66,0 4 1,2 5-128,-3 7 0,-1 3-134,1 6 0,5-1-414,3 1 0,7 1-387,2 3 1,1-3 410,7 2 1,3-3 626,9-4 0,49-9 0,-17-9 0,0-1 0</inkml:trace>
  <inkml:trace contextRef="#ctx0" brushRef="#br1" timeOffset="268">24108 15309 6611,'-8'-1'-71,"-1"-4"431,7 4-255,-9-4 0,8 5 90,-5 0-17,5 0 6,-8 0-97,10 0 1,-6 0 92,3 0-102,2 0 0,-4 0 84,2 0-17,2 0 16,-3 0-183,5 0 66,-6 0-22,5 0 21,-5 0 1,8 0 29,2 0-37,3 0 0,6 0-4,4 0 1,-2 0 4,5 0 0,5 0 5,4 0 0,6 0 41,2 0 1,6-2-86,6-2 1,5 3-258,4-3 1,3-2 271,5 2 0,-3-1-7,3 1 1,-4 1-34,0-5 0,-6 3-15,-3-3 1,-6 4 0,-2-4 1,-7 4 33,-1-4 0,-5 5 8,-8-1 1,0 2-6,-4 2 0,2-4 131,-6 0 1,1 0 8,-5 4 449,0 0-626,1 0-3,-7 0-393,0 0 134,-6 0-274,0 0 0,49-11 1,13-2-1</inkml:trace>
  <inkml:trace contextRef="#ctx0" brushRef="#br1" timeOffset="269">26631 14977 7831,'-6'-13'0,"3"7"141,-5 1 81,5-1 1,-3 4 10,2-2 1,1 8 311,-5 4 0,5 7-261,-1 2 1,-2 5-99,2-2 1,-1 8-133,1 0 0,2 2 119,-2-1 1,3-2-119,1 6 0,0-4-64,0 4 0,1-6-167,3 2 1,-1 1-88,5-1 0,-4-6-227,4-7 0,-3 2-210,3-2 1,-4 0 281,4-8 1,-4 1-592,4-5 1009,-5 1 0,-3-33 0,-7-6 0</inkml:trace>
  <inkml:trace contextRef="#ctx0" brushRef="#br1" timeOffset="270">26877 15038 7831,'12'-12'0,"0"0"0,1-1 0,-1 6-228,0 3 1,2 3 278,2 1 1,-2 0 373,2 0 0,-3 1-276,-5 3 1,2-1-123,-6 5 0,0 1-91,-4 3 0,0 0 103,0 0 0,-6 1-37,-2-1 0,1-1 43,-1-3 1,0 3-93,-4-3 29,-1 3 1,1 2 9,0-1 1,5-4 162,3 0 0,-2-4-64,2 5 0,0-5-77,4 4 0,0-4 29,0 4 0,1-4 30,3 5 1,-1-5-64,5 4 1,1-1-12,3 1 1,0 3 37,1-3 1,-1-1 5,0 1 1,3 0 61,-3 5 1,4-2 126,-8-3 1,-3 3-24,-1-3 0,-2-1-29,-2 1 13,0-5 0,-2 4-62,-2-3 0,-3-3-125,-5 3 1,-4-3 43,-1-1 0,-1 0-145,2 0 0,2 0-8,-2 0 1,2 0-143,2 0 1,0-1-13,-1-3 1,5 3-129,0-3-833,5 2 134,-2 2-91,5 0 586,0 0 589,5 0 0,24-16 0,11-5 0</inkml:trace>
  <inkml:trace contextRef="#ctx0" brushRef="#br1" timeOffset="271">26864 14681 7831,'-17'-12'-231,"-4"0"0,3-1 92,2 1 1,-2 5 632,2 3 0,-5 3-159,5 1 1,-5 1-149,5 3 0,-6 3-46,2 5 1,-4 5-6,0-1 1,-1 6-74,0-1 1,1 3 85,-1 5 0,-3-2-96,-1 6 0,0 1 29,4 7 0,-3 3-308,-1 5 0,0 0 258,5 1 1,3 4-121,1 4 0,6-1 64,2-3 0,5-2 8,7-11 1,1 0 50,3-4 1,7 2-28,6-2 1,5-1 33,-2-8 1,7-2-46,2 3 0,7-3 3,1-1 0,1-2-18,7-3 1,-3 2-221,8-5 0,-4 2 216,7-7 0,2 2-98,-1-10 1,0 0-28,0-4 1,0-3 86,4-5 1,-2-6 54,-3-10 0,-2-8-110,2-5 0,-4-5 111,-4-7 0,-6-6-4,-7-2 1,-18 24 0,-2 0 9,1-1 1,-1-2 0,0-2 0,-2-2 16,-3 0 0,-2-2 1,1 2-1,-2 0 4,-3-2 0,-2 2 1,-1 3-1,-2 1 254,1-1 1,-2 0-1,-15-27-23,-5 3 1,-8 10 46,0 10 0,-8 4-216,-4 4 0,-3 3-172,-1 5 1,0 6 3,0 3 1,1 4-7,3 3 1,-2 4-119,6 5 0,4 0-382,4 0 1,6 5-47,-2 4 1,5 2 154,3 1 1,3 4 187,6 1 0,1-1 292,3-4 0,3 12 0,5 2 0</inkml:trace>
  <inkml:trace contextRef="#ctx0" brushRef="#br1" timeOffset="272">8036 17758 7371,'5'-7'-1081,"-3"0"947,2 3 1,-3 1 381,-1-5 0,4 4-95,0-4-39,1 5 1,-4-6 228,3 4-258,-3-4 1,6 6 72,-3-5 1,-2 4-51,2-4 1,1 4-17,-1-5 1,0 5-64,-4-4 0,2 4 1,2-4 11,-3-1 0,5-3-13,-6 0 1,0 4-90,0-1 0,0 1 91,0-4 0,0 0 1,0-1 1,0 1-10,0 0 0,-2-1 242,-2 1-187,3 0 0,-9 0 13,6-1 0,-4 5 37,4 0 17,0 5-103,-2-2 90,5 5 5,-10 0 1,10 6-36,-3 7 1,-2 0 79,2 8 0,0 4-84,4 3 0,0 6 14,0-1 0,0 8 7,0 4 0,0 1 9,0 3 0,0-3-144,0 8 0,0 0-67,0 0 0,0-1 12,0-4 1,0-5 42,0-3 0,0 0-47,0-4 0,0-3 76,0-9 1,0-5-19,0 1 1,-4-6-58,0 1-51,0-8 1,2 2-472,-2-6 422,3 0-185,-5-4 1,5-1-66,-3-3 1,3 1-54,-4-5 0,3 4 129,-2-5 1,2 0 160,-2-8 0,-1 2 188,1-5 0,-12-39 0,10 23 0,-1 0 0</inkml:trace>
  <inkml:trace contextRef="#ctx0" brushRef="#br1" timeOffset="273">7802 18053 7800,'-4'-12'-158,"0"0"0,0-1 73,4 1 1,0 4 319,0 0 1,0 3-41,0-3 1,1 6-96,3-3 0,3 0-50,5 1 0,5 0-6,-1 4 0,5-4-6,-5 0 1,6-2-100,-1 2 0,2 3-56,1-3 0,5-2 88,0 2 0,0 0-286,-5 4 1,1 0 105,-1 0 0,0-4-49,-4 0 1,-1 0 1,-2 4 0,-4 0 256,4 0 0,-9 10 0,-3 4 0</inkml:trace>
  <inkml:trace contextRef="#ctx0" brushRef="#br1" timeOffset="274">8381 17869 7800,'0'-13'-119,"0"1"0,0 4 151,0 0 0,1 5 172,3-1-114,-3 2 1,6 2 109,-3 0-32,-2 0 0,7 6-27,-5 2 0,5 3 6,-5 1 1,1 2-53,-1 2 0,-2-1 3,2 6 0,-3-5-109,-1 5 0,0-6 120,0 1 0,0 2-118,0-2 1,0 1 166,0-5-42,0 1-58,0-1-32,0 0-122,0-5 68,0-2 0,0-6 176,0-3 1,1-3-51,4-5 0,-3-5-149,6 1 0,-3-6 66,3 2 0,0-4-208,4 0 1,1 1-47,-1 2 1,0-1-36,1 6 0,-1-5 10,0 5 1,0-1-116,1 5 0,-5 4-754,0 0 541,6 5 592,5-3 0,11 23 0,1 3 0</inkml:trace>
  <inkml:trace contextRef="#ctx0" brushRef="#br1" timeOffset="275">8947 17881 7800,'-13'0'190,"1"1"-2,0 3 1,3-1-74,1 5 1,1 1-45,-1 3 0,-1 0 94,5 0 1,-5 5 62,5-1 1,0 1-180,4-5 1,0 0 25,0 1-29,0-1 0,2-4-161,2 0 82,2-5 0,7 3 60,-1-6 0,0-5-77,1 1 1,-1-5 62,0 1 1,-1-8 116,-3 0 0,2-2-82,-6 2 1,4 1 9,-4-6 0,1 2-36,-5-1 0,0 1 6,0 2 1,0 3-69,0-2 1,-6 2 81,-2 2 1,1 5-957,-1 3 419,0-3-279,-5 6 0,2-3 774,3 8 0,19 25 0,10 10 0</inkml:trace>
  <inkml:trace contextRef="#ctx0" brushRef="#br1" timeOffset="276">9193 18041 7800,'0'12'-1291,"-2"-1"2039,-2-3-272,3-2 207,-5-1-359,6-3-207,0 3 1,5-6-28,-1-3 0,5-5-5,-1-7 1,3 1 25,2-6 1,-1 2-50,0-1 0,1-6-156,-1 5 0,4-5 111,1 6 1,-1 2-216,-4 2 199,1-3 1,-1 6-16,0 1 0,-3 5 52,-1 7 1,-4 1-38,4 4 0,-5 5-20,1 7 0,-3 3 31,-1-3 1,0 3-92,0-3 1,2 3 40,2-3 1,-3-1-56,3-4 51,3 1 0,-4-2-79,5-3 148,0-3 1,4-5-59,1 0 1,0-5 131,4-3 0,-3-7-64,2-2 1,-2-3 81,-2 3 0,0-3-21,1 3 1,-3 1-19,-1 4 1,2-1 98,-3 1 189,-3 0-300,6 5 6,-4 1 1,1 8-184,0 2 0,-3 3 53,3 5 0,-1-4-408,1 0 1,3 1 110,-3 3 1,4 0-26,5 1 0,-4-5-49,4 0 1,2-5 426,1 1 0,23-16 0,9-8 0,5 0 0,-1-1 0</inkml:trace>
  <inkml:trace contextRef="#ctx0" brushRef="#br1" timeOffset="277">10916 17438 7800,'0'-8'87,"0"-1"1,0 5 309,0-4 55,-6 5 622,5-2-694,-5 5 1,6 5 72,0 4 0,0 6-291,0 1 0,0 6 33,0-2 1,0 0-380,0 0 1,0 1 61,0 3 1,4 1-61,1-1 0,-1-3-96,-4 0 1,4-5-270,0 4 1,0-3-371,-4 3 228,5-5 0,1 3 76,2-6 1,-1-5 612,-3-3 0,14-24 0,8-7 0</inkml:trace>
  <inkml:trace contextRef="#ctx0" brushRef="#br1" timeOffset="278">10989 17192 7800,'-5'-13'0,"-2"5"0,-5 0 0,0 1 267,-1-1 0,1 3-37,0 5 0,-1 0-24,1 0 1,0 9-65,-1 3 1,-3 9 139,0-1 0,-1 4-83,5 0 1,0 6-39,-1 3 1,1 7-68,0 1 0,1 4-122,2-4 1,0 6-173,5-2 1,0 2 146,4 3 1,5-7-87,3-2 1,3-4 73,2-4 0,4-3-97,4-5 0,-2-5-1,2 1 0,-1-10-8,5 1 1,-1-4 112,1 1 1,1-4 13,3-5 1,-2-5 107,6-4 0,-5-6-108,5-1 0,-4-10 74,4 1 1,-6-9-19,2-3 1,-3-5-160,-2-7 1,0-5 174,-4 1 1,-3-4 1,-9 3 0,-3-7 63,-5 3 1,-5 6 128,-3 11 0,-13 8-145,-3 5 1,-9 4-23,0 8 1,-4 5 2,-4 11 1,3 0-119,-3 0 1,2 6-212,2 2 0,7 3-86,6 1 0,5 4-122,6 1 0,6 5 479,3-2 0,25 16 0,12 6 0,1 5 0,0-1 0</inkml:trace>
  <inkml:trace contextRef="#ctx0" brushRef="#br1" timeOffset="279">12749 17598 7800,'11'-12'-357,"-3"-1"0,3 5 664,-2 0 0,3 0-66,4-5 1,-2 1-58,2 0 0,-2-1-90,-2 1 0,-4-2-9,1-2 1,-2 1 18,1-6 0,-3 5-3,-5-4 1,-1 3 65,-3-3 0,-7 5-47,-6-2 0,0 8 51,0 0 1,-2 7-58,-6-2 0,1 2-28,-1 2 0,1 7-16,-1 5 1,0 1-120,1 3 0,1 2 112,2-2 0,3 6-108,6-1 1,0 2-253,-1 2 0,6-1 117,3 1 0,-1-5-204,1 1 1,1-5 126,7 5 1,0-6 65,9 1 1,-4-4 17,8-3 1,2 0 4,1-5 0,2-1 116,-1-7 0,2-3 197,-3-5 0,0-2 51,0-2 0,-1 1-78,2-6 0,1 1 6,-6-5 0,0 2-10,-3 2 1,-2-1 106,-3 6 0,-3 0-84,-5 3 13,6 6-132,-5 2 1,5 6-1,-6 3 0,0 3-211,0 6 1,0 0 76,0 4 0,0-4-371,0 4 0,5-4 41,3 0 0,3-1-14,2 0 1,-1-1 459,0-3 0,22-8 0,6-6 0</inkml:trace>
  <inkml:trace contextRef="#ctx0" brushRef="#br1" timeOffset="280">13143 17536 7800,'-12'0'-224,"-1"0"653,1 6 0,4-5 251,0 3-362,5-2-229,-3-2 1,6-2-130,0-2 1,0 1 91,0-5 1,6 0 22,2-4 0,3-1-121,1 1 1,1 1 72,-1 3 1,0-3-137,1 3 0,-1 1 43,0-1 1,1 4-78,-1-5 0,4 7-60,1-2 1,-1 4-188,-4 4 0,5-2 34,-1 7 0,6-1-91,-1 4 0,2 1 447,1-1 0,5 0 0,0 0 0,1-1 0,-1-2 0,29-20 0,-22 0 0,0 1 0</inkml:trace>
  <inkml:trace contextRef="#ctx0" brushRef="#br1" timeOffset="281">13672 17463 7800,'7'-13'0,"3"1"-114,-6 0 0,0-1-100,-4 1 1,-2 4 530,-2 0 1,-3 1-16,-5-1 1,0-2 30,0 6 0,-1 0-77,1 4 1,0 0-42,-1 0 0,1 4-117,0 0 0,-1 6-186,1-2 1,1 3 102,3 1 1,-2 0-155,6 1 0,0-1-145,4 0 0,0 1 153,0-1 0,0 0-68,0 0 1,2-3 32,2-1 1,-2-5 68,7 1 0,-1-3 72,4-1 1,0-1 129,1-3 0,-1-7-34,0-6 1,5-5 217,-1 2 0,1-5-32,-5-3 1,-1-4-116,-3-5 1,3 2-29,-3 2 0,-1-1 114,1 5 1,-5 2 520,1 6-452,-3 3-212,-1 11 0,0 7-9,0 9 1,2 7-120,2 5 1,-3 3-341,3 5 1,-2 1 214,-2 3 0,4 2-146,0-2 0,4 3 78,-4 1 1,6-2-563,-2-2 0,3 1-57,1-5 855,1 0 0,48-21 0,-24-6 0,0 0 0</inkml:trace>
  <inkml:trace contextRef="#ctx0" brushRef="#br1" timeOffset="282">15001 17143 7800,'0'-10'0,"0"-2"0,-5 2 0,2-6 523,-5 7 791,5-1-664,-2 8-491,5-3 1,0 10 197,0 3 1,0 5-56,0 3 1,1 2-39,3 2 1,-3 5-50,4 0 1,-4 1-1,-1 6 0,4-4-425,0 0 0,0 3-600,-4-3 1,4 5 349,0-4 1,5 0-256,-5-5 1,1-1 67,-1-2 1,-1 1 196,5-6 1,-4 1-270,5-5 719,-7-5 0,26-40 0,-1-15 0</inkml:trace>
  <inkml:trace contextRef="#ctx0" brushRef="#br1" timeOffset="283">15260 17204 7800,'4'-12'37,"0"-1"1,1 1 75,-1 0 0,-1 1-44,5 3 1,-3-2 153,3 6 1,0 0-41,4 4 0,1 0-99,-1 0 1,-4 0-137,0 0 1,-4 4 37,5 0 1,-7 10-41,2-2 0,-2 5 64,-2-1 1,-6-1-12,-2 5 1,-3 1-1,-1 4 1,0-5-20,-1 1 0,2-5-98,3 5 0,-1-6 112,4 1 0,-3-2 28,4-2 0,0-4-28,4 0 1,0-4-10,0 5 0,1-7 61,3 3 1,3-4 7,6-1 0,-1 4-23,0 0 0,1 0 13,-1-4 1,4 2 90,1 2 1,-1-2-102,-4 7 0,-3-5 142,-1 4 1,-5-4-114,1 4 0,-3-4 61,-1 5-70,0-1 1,-5 0-1,-4 0 0,-3-1-50,-4 1 1,1-1-135,-6-3 0,1-3-130,-5 4 0,0 0 64,1-1 1,-1 0-284,0-4 0,1 0 180,-1 0 0,1 0 32,-1 0 0,6-5 267,2-3 0,9-25 0,3-7 0</inkml:trace>
  <inkml:trace contextRef="#ctx0" brushRef="#br1" timeOffset="284">15137 16872 7800,'-13'-13'0,"1"1"-47,0 0 0,-5 4-96,1-1 1,-1 3 235,5-3 0,0 4 170,0 5 1,-5 1-33,1 3 1,-1 3-144,5 6 1,-4 3 125,-1 0 0,1 6-77,4-1 1,-2 3 4,-3 5 0,4-2-80,-4 6 1,4 4 5,0 4 1,-3 10-18,0-2 0,-1 8-397,5 1 1,0 2 253,-1 2 0,2 2 94,3-3 1,3-3-23,5-13 0,1-1 14,3-3 1,4-3 25,9 3 1,2-8-72,5-4 0,1-3 5,0-2 1,3-1-23,1-2 1,5-3-142,-1-6 0,3-5 260,1-3 1,4 1-111,0-1 0,5-5 80,-1-7 1,3-4-245,1-5 1,1-3 265,-1-9 1,-5 0-47,-3-8 0,-3 2 123,-1-10 0,-2-2-79,-2-6 0,-4 1-4,-9-6 1,-3-4-239,-12 27 1,-2 0 0,0-3 0,-1-1 203,-1 0 1,-2 0 0,1 3-1,-2 0 162,-7-30 0,-3 5-273,-8 3 1,-9 6 283,0 11 1,-1 7-43,-3 14 1,1 2 49,-5 5 1,-4 7-64,0 2 0,4 2-370,4 2 0,1 2 131,0 2 1,1 4-136,7 8 0,5 3 100,2 6 0,8 0-144,1-1 1,5 6-502,-1 3 798,2-3 0,22 8 0,10 4 0,0 1 0,1 0 0</inkml:trace>
  <inkml:trace contextRef="#ctx0" brushRef="#br1" timeOffset="285">16232 17290 9705,'12'0'388,"5"0"-352,-1 0 0,7 0 85,2 0 1,1 0-102,7 0 0,-1 0 89,5 0 1,0 0-88,0 0 0,-4-4 7,0 0 1,0-4 42,4 4 1,-6-6-5,-2 2 1,-9 1 2,-3-1 1,-1 4-157,-4-4 0,-1 5-207,-7-1 10,-2 2 1,2-2-249,-8 0-176,2 0-190,-9 4 414,5 0 482,-7 6 0,-10 6 0,-3 7 0</inkml:trace>
  <inkml:trace contextRef="#ctx0" brushRef="#br1" timeOffset="286">20736 17512 7833,'7'-8'0,"-3"-1"0,-3 5-756,-1-4 1652,0 0-720,0-4 1,0 3 117,0 1-308,0 5 267,0-8-141,-5 10 1,3-6 146,-2 3-9,3 3-57,-5-5 1,5 12-48,-3 2 0,1 3 21,-1 1 0,3 6-10,-3 2 0,2 4-44,2 0 1,0 1 0,0 0 0,-4 5-99,0 2 0,0 0 35,4 1 1,0-5-149,0 5 1,0-5 123,0 0 1,0-3 6,0-5 1,0-2-462,0-5 158,0-1-11,0-5 238,0-2 35,0-5 1,0-5-27,0-4 1,0-3 3,0-4 0,-4 1-53,0-6 1,0 1 62,4-5 0,0-4-58,0 1 1,0-7 44,0 3 0,1-4 37,3-1 1,-1 0 3,5 0 1,0 2 117,5 2 0,-1-3-93,0 4 0,2 6 111,2 1 0,-2 9-148,2-1 0,2 5-3,-1 4 0,-1 2 1,-4 6 0,1 0-127,-1 0 1,4 0-234,1 0 1,-1 4-4,-4 0 0,-1 6-115,-2-2 1,0 3 97,-5 1 1,4 1-14,-3-1 0,-1 2 399,-4 2 0,0-1 0,0 6 0,-50 21 0,20-16 0,-1 0 0</inkml:trace>
  <inkml:trace contextRef="#ctx0" brushRef="#br1" timeOffset="287">20711 17647 7833,'-12'0'102,"-6"0"291,5 0 736,-5 0-433,11 0-464,2 0 1,10 4-166,3 0 0,7 0 109,2-4 1,5 0-329,-2 0 0,-1 0 108,2 0 0,-1 0-466,5 0 0,-1 0 36,1 0 0,-4 0-178,-1 0 1,1 0 239,3 0 0,-3 0 53,-1 0 0,-1 0 359,2 0 0,2-5 0,-15 4 0,3-5 0</inkml:trace>
  <inkml:trace contextRef="#ctx0" brushRef="#br1" timeOffset="288">21204 17758 10192,'0'12'825,"-5"5"-563,1-1 0,0 6-166,4-2 1,-4 2-64,0-1 1,0 2-180,4-2 1,-4 2 38,0 1 0,0 0-248,4-4 1,0-1-43,0-2 1,0-8-223,0 4 0,1-4-203,3 3 1,-1-5 416,5-3 0,0-2 405,5-2 0,43-39 0,-23 16 0,1-1 0</inkml:trace>
  <inkml:trace contextRef="#ctx0" brushRef="#br1" timeOffset="289">21696 17635 7833,'0'-13'0,"-4"5"103,0 0 0,0 4-173,4-4 370,0 5 0,4-4-148,0 3 0,5 3-139,0-3 0,1 2-100,3 2 1,0 0-140,4 0 0,-2-4 34,5 0 1,-3 0-242,3 4 0,-1 0-50,2 0 1,1 0 482,-6 0 0,1 1 0,-5 3 0,-22 14 0,-5 8 0</inkml:trace>
  <inkml:trace contextRef="#ctx0" brushRef="#br1" timeOffset="290">21720 17819 7833,'-12'0'762,"5"0"1,0 0-342,3 0-29,3 0-524,-4 6 1,6-3 61,3 5 0,3-4-108,5 4 0,2-5 69,2 1 0,3-3-428,6-1 1,4 0-2,-1 0 1,7-5 46,-3-3 1,8-1 490,1-3 0,11 3 0,-7-21 0,4-7 0,10 0 0,-1 0 0</inkml:trace>
  <inkml:trace contextRef="#ctx0" brushRef="#br1" timeOffset="291">22471 17622 7833,'-7'13'-297,"-2"-1"-156,5 0 1,-5 1 542,5-1 1,-4-4 605,4 0 0,0 1-316,4 3 1,0 0-149,0 1 1,0-1-138,0 0 0,1-1-45,3-3 1,3 3-109,6-3 1,3-2 91,0-2 1,6-3-90,-1-1 0,2-1 38,2-3 0,3-3-4,1-5 0,0-5 183,-5 1 0,1-6-137,0 2 1,-2-5 127,-3-4 1,-6 2-93,-6-6 0,-5 2 239,1-2 1,-3 3 84,-1 5 0,-9 1 66,-3-1 1,-9 2-130,0 2 0,-2 9 39,-1 8 1,-5 4-395,0 4 1,-4 3 106,5 5 0,0 6-132,8 2 0,-2 4 57,6 0 1,-1 2-857,5 3 0,4-3-23,-1 3 1,7 1-310,-2-2 1,8 1 561,4-4 1,4-2-229,5-3 855,2 4 0,27-22 0,6 2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6T10:41:58.011"/>
    </inkml:context>
    <inkml:brush xml:id="br0">
      <inkml:brushProperty name="width" value="0.09086" units="cm"/>
      <inkml:brushProperty name="height" value="0.09086" units="cm"/>
      <inkml:brushProperty name="color" value="#FF0000"/>
    </inkml:brush>
  </inkml:definitions>
  <inkml:trace contextRef="#ctx0" brushRef="#br0">20342 17130 7864,'-12'-12'-1539,"4"0"1488,-1-1 0,7 5-1,-2 0 1,-2 4-15,2-4 0,0 4 23,4-5 19,0 1 0,0-4 32,0-1 0,1 5 5,3 0 1,-1 1 61,5-1 1,-4-3-81,5 3 1,-7 1 118,2-1 0,2 4-74,-2-4 0,2 5 7,-2-1 1,-3 1 40,3-1 13,-3 2-9,5-3 3,-5 5 35,5 0 1,-6 1-86,0 3 1,0 3 66,0 6 1,-4 3-31,0 0 1,-5 10 7,5-1 1,-5 9 0,0 3 0,-1 3 7,-3 9 0,1 0-393,0 13 1,-1 3 307,7-26 0,0 0 1,0 0-1,0-1-43,0 3 1,-1 0-1,1-1 1,0 1 53,0 0 0,0 0 0,2-1 1,1 0-84,1 0 0,0-2 1,0 32 57,2 0 0,2-11-14,2-6 0,3-3-38,5 0 1,0-8 27,1-5 1,-1-6-22,0-6 1,1-4-7,-1-1 1,-4-9-63,0 1 1,-4-8 69,5 1 324,-7 1-381,4-4 1,-6 2 20,0-8 0,0-3-68,0-5 0,-2-2-281,-2-2 429,3 2 0,-21-42 0,2-4 0</inkml:trace>
  <inkml:trace contextRef="#ctx0" brushRef="#br0" timeOffset="1">20219 16884 7796,'6'-19'-295,"-4"1"-48,6 6 0,1 4 168,3-1 0,0 5 92,1-4 1,6 5 108,5-1 1,2 3-63,7 1 1,5-1 1,8-4 0,6 4 0,1-3 1,6 3-269,-2 1 1,5-4 267,3-1 1,0 1 1,4 4 0,-3-4 7,-31 2 0,0 0 0,-1-1 0,1 1 10,2-1 0,0 2 0,0 0 0,-1 0 12,-1-1 1,-1 0 0,3-1-1,-1 1 3,-1 0 0,0 0 0,1-1 0,0 0 3,1 1 0,0 0 1,0 1-1,0 1 7,0-2 1,0-1 0,0 2 0,-1 0 3,1-1 0,0 0 0,1 1 0,-1 0 12,2 0 0,0-2 0,-2 0 0,0 1 3,0 0 1,0 0 0,0-1-1,0 2-14,33 1 1,-34 0 0,0 0-1,1 0 0,0 0 0,31-5-11,-2 1 0,-3-1 17,-2 1 1,1 2-46,-1-2 0,-4-3 19,-4-1 0,-3 1-113,0-1 0,-1 4 141,0-4 0,-5 5 6,-3-1 1,-3-1 38,-1 0 1,-5 1 13,-4 4 1,-2 0 13,-1 0 0,-6 0-54,-3 0 0,-2 2 621,-2 2-588,1-3 1,-2 10 110,-3-3 0,1-1-131,-4 1 0,-1-4-5,-4 5 0,4-1-4,0 4 1,0 1-1,-4-1 1,0 4 36,0 1 0,-4 5-26,0-2 1,-6 9 4,2 4 1,0-1-6,-5 5 0,4-1-20,-8 9 0,2 3 26,-1 9 0,2-3-288,-2 7 1,-3 2 219,-2 3 0,12-31 0,0 1-4,1-1 0,0-1 1,-1 2-1,0 0-2,1-2 0,0 1 1,0 2-1,1-1 29,3-1 0,0 0 0,-7 33-68,6-33 0,1 0 0,-1 28 9,1-2 0,1-5-177,-1-7 1,3-4 196,-3 1 1,2-12 8,2-1 0,0-10-2,0-3 0,-1-3 0,-3 3 1,2-5-121,-2 2 1,-3-5 345,-1-4 0,1 3-423,-1-3 0,0-2 72,-4-2 1,-1-1-114,1 1 1,0-3-32,-1 3 283,1-2 0,-18-11 0,-7-4 0,-3-1 0,0 0 0</inkml:trace>
  <inkml:trace contextRef="#ctx0" brushRef="#br0" timeOffset="2">20441 18398 7770,'-13'0'0,"1"0"0,-4 0-514,-1 0 0,1 0 244,3 0 1,1 0 127,0 0 133,5 0 7,2 0 39,5 0-11,0 0 0,5 0 0,3 0 0,-1-2-33,1-2 143,0 3-95,5-5 0,-1 2 73,0 0 1,-3 0-57,-1 4 1,-4-1 82,4-3-64,0 2 0,5-3 13,-1 5 0,0 0-54,1 0 0,3 0 25,0 0 1,2 0-107,-1 0 1,3 0 73,9 0 1,-2 1-13,6 3 1,7-2-6,9 2 0,3 1-6,9-1 0,1 0-209,-26-3 0,2-2 0,-2 1 0,1 0 216,6 0 0,1 0 1,-1 0-1,1 0 6,3 0 0,0 0 0,4 0 0,0 0-292,-2 1 0,0-2 0,3 1 1,0-1 289,1-1 0,1 0 0,-3 1 1,0 1-21,4-2 0,1 0 0,-2-1 0,0 0-44,1 1 1,1 0 0,0-2 0,1 0 33,3 1 1,-1 2-1,-5-2 1,0 2-7,2 1 1,-1 0-1,-4-2 1,-1-1 11,-2 1 1,-1 0 0,-1 0 0,-1 0-136,-1 2 1,-2 0-1,-4 0 1,-1 0 153,33 0 0,-7 2-123,-5 2 0,-8-3 122,-5 3 1,-9-2 323,1-2 0,-13 4-343,1 0 0,-9 0 1080,1-4-1301,-9 0 762,-3 0-677,-5 0 0,0-2 73,0-2 0,-1 2-89,-3-7 1,3 1 159,-3-4 0,-3-6 0,0-1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6T10:41:58.014"/>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4430 861 7879,'0'-12'0,"0"4"235,0 0 138,0 5-186,0-2 0,0 6-12,0 3 1,-4 3-112,0 5 1,-4 2 7,4 2 1,-2 3 109,2 6 0,1 0-100,-5-1 0,5 2 24,-1 3 0,-1-2-144,1 6 0,0-4-39,4 4 1,-4-6-14,-1 2 1,1 1 59,4-2 0,0 0-58,0-8 1,2-2-1,2-6 82,-3 1 1,6-2-92,-3-3 95,-2-3 0,3-6 97,-5-3 0,0 1-85,0-5 0,0-2 49,0-6 0,0 1 31,0-6 0,0 1 11,0-5 0,0-3 31,0-1 1,0-4-71,0 4 1,0-5-40,0 1 1,4 2 40,0-2 0,6 0-112,-2-4 1,2 6 70,-2 2 0,3 3-9,-3 2 1,3 4-64,1 4 0,0 6-125,1 2 0,-1 5 45,0-1 1,1 3-88,-1 1 0,0 0-424,1 0 1,-1 5 217,0 4 1,-1 2-612,-3 1 1033,3 0 0,-26 39 0,0 9 0</inkml:trace>
  <inkml:trace contextRef="#ctx0" brushRef="#br0" timeOffset="1">4406 1120 7897,'-9'0'0,"1"0"0,5 0 171,-7 0-56,8 0 568,-3 0 0,10 0-229,3 0 1,3 0-210,2 0 1,4 0-643,4 0 0,-2 0-150,2 0 0,-1 0 547,5 0 0,38 22 0,-27-9 0,0 1 0</inkml:trace>
  <inkml:trace contextRef="#ctx0" brushRef="#br0" timeOffset="2">4726 1354 7897,'0'-9'0,"0"1"0,1 6 248,3-3 0,-1 0 130,5 1-7,0-6 1,5 9-55,-1-3 1,0 2-181,0 2 0,1 0 23,-1 0 1,-1 2-99,-3 2 0,3 3 6,-3 5 0,-2 0-206,-2 1 0,-3-1-78,-1 0 0,0 2 81,0 2 0,-1-2 16,-3 2 0,-3 2 61,-5-1 0,-1-1 186,1-4 1,0 1-81,-1-1 1,1-1 102,0-3 1,1-1 62,3-3 65,-3-3 1,8 5-174,-5-6 9,5 0-236,-2 0 0,6 0 53,3 0 1,3 0-360,5 0 0,1-4 187,-1 0 0,6-2-216,2 2 1,-1 1-68,2-5 0,-1 4-688,5-4 1211,5 5 0,12-11 0,8-5 0,6 2 0,0 0 0</inkml:trace>
  <inkml:trace contextRef="#ctx0" brushRef="#br0" timeOffset="3">5562 1009 7897,'-5'-12'0,"2"-1"0,-5 1 0,4 1 74,-4 3 0,4-2 164,-5 6 0,5 0 133,-4 4 1,4 0-70,-4 0 1,1 2-110,-1 2 0,-3 3-22,3 5 0,-3 2-1,-2 2 1,2-1-1,3 6 1,-3-5 57,3 4 1,-2 1-130,2 4 0,-1-1-46,5 1 1,-5-1-306,5 1 1,0-4 123,4-1 0,0-5-653,0 1 0,2-6 341,2-2 1,-2-5 428,7 1 0,-1-3-1,4-1 1,0-1 118,1-3 1,-1-3-81,0-5 1,1 0 3,-1-1 1,-4 1-34,0 0 0,-1-1 7,1 1 0,2 4-17,-6 0 5,0-1 137,2-3 1,-5 4-100,3 0 27,-3 5-41,-1-3-10,0 6 0,-1 0-6,-3 0-22,3 0 10,-5 0 0,5 0 1,-3 0-33,2 0 37,-3 0-132,5 0-1156,0 0 1041,0-5 18,5 4 97,-3-10 0,5 9 11,-3-2 0,-3 1-328,3-1 141,-3 3 314,5-4 0,-5 3 0,3-2 0,3 3 0,0-5 0</inkml:trace>
  <inkml:trace contextRef="#ctx0" brushRef="#br0" timeOffset="4">5698 1021 7897,'-7'-1'-634,"3"-3"0,1 3 831,-1-4 1,1 4-16,-5 1 0,4 4 127,-4 0 1,4 6-17,-5-2 0,1 7-14,-4 2 0,1 4-135,3 0 1,-3-2 5,3 2 0,1-1-61,-1 5 0,5-5 93,-1 1 1,2-5-239,2 5 1,0-6 45,0 1 1,2-2-80,2-2 1,3-4 29,5 0 0,2-5-55,2 1 1,-1-2 49,6-2 0,-1-2 29,5-2 1,-1 1 9,1-5 0,0-4 1,-1-4 1,-3-2 22,-1 1 1,-5-2 0,2-5 1,-4 2 106,0-3 1,-6 7-61,-3-6 1,-3 3 91,-1 1 1,-5-2-79,-4 5 1,-2 2 13,-1 7 0,-4-1-28,-1 5 0,-5-1 5,2 5 1,1 2-366,-2 2 1,6-1 139,-1 5 1,-2 0-451,2 4 0,3-3 265,5-1 1,5 0 357,-1 4 0,19 6 0,6 1 0</inkml:trace>
  <inkml:trace contextRef="#ctx0" brushRef="#br0" timeOffset="5">6104 997 7897,'5'-13'102,"-3"1"193,3 5-123,-5 2 0,-1 10-28,-3 4 1,-3 1-179,-5 3 1,1-1 97,2 0 0,-2 1-128,3-1 0,-1 0 43,1 1 1,1-1 33,3 0 0,2 1-45,-2-1-302,3 0 197,1 0 0,5 1 123,3-1 1,5-5-32,3-3 0,-1 1 19,6 0 1,-5 0 141,5-1 0,-5-1-85,5 5 1,-6-4 107,1 4 0,-2-3 34,-2 3 0,-5-4 107,-3 4 1,-3-4-70,-1 4 0,-5 1-30,-3 3 0,-9 0-27,-3 0 0,-4-3 21,0-1 0,-5-1-552,0 1 1,1 1 196,3-4 0,2 0-54,2-1 1,-1-2-371,6 2-405,0-3 603,9-1 1,3-5-490,8-4 895,3-2 0,28-14 0,13-6 0,3-2 0,-1-1 0</inkml:trace>
  <inkml:trace contextRef="#ctx0" brushRef="#br0" timeOffset="6">6535 997 8269,'-9'12'382,"1"0"1,4 1-295,-4-1 1,4 0 11,-4 1 0,5 3-109,-1 0 0,2 1 101,2-5 0,0 5-72,0-1 1,2 0 96,2-3 1,3-5-101,5 0 0,2-5-12,2 1 0,-1-3-83,6-1 0,-2 0 322,1 0 0,4-5-125,-4-3 0,-1-5 49,2-3 0,-8 1-69,0-6 0,-2 2-20,-7-1 1,0-4-2,-4 4 1,0 1-19,0-2 0,-10 6-14,-2-1 1,-4 6-161,-1 2 1,-1 5-223,-2-1 0,-3 3 140,2 1 1,-2 0-167,-2 0 1,5 4 124,-1 0 1,6 4-441,-1-4 0,2 5-85,2-5 762,-1 5 0,28-13 0,7 3 0</inkml:trace>
  <inkml:trace contextRef="#ctx0" brushRef="#br0" timeOffset="7">6744 640 7897,'0'-18'0,"0"4"0,0-2 0,0 2 915,0 2-118,0 5-449,0 2 1,0 6-39,0 3 0,0 4-42,0 9 1,-6 3-47,-2 9 1,1 3-1,-1 4 1,0 5 19,-4 0 1,-5 10-18,1-2 0,-2 10-432,2 3 1,2-1 373,-3 5 1,4-3-306,1-2 0,1-3 30,2-1 1,4-10-83,5-2 1,0-11 99,0-5 1,5-3 57,4-2 0,-3-5-345,3-2-211,-1-4-742,4 0 713,0-6-143,1-2 0,-1-5 266,0 0 0,-1-5 494,-3-4 0,25-45 0,-16 20 0,0 1 0</inkml:trace>
  <inkml:trace contextRef="#ctx0" brushRef="#br0" timeOffset="8">7938 1144 7903,'-7'0'-1805,"-4"0"3015,9 0-242,-3 0-568,5 0 0,5 0-145,4 0 1,6 0 109,1 0 1,6 0-228,-2 0 1,4 0 40,0 0 1,1 0-180,-1 0 1,1 0 121,0 0 0,-1 0-219,1 0 0,-2 0-11,-2 0 211,-4 0-391,-4 0-547,-1 0-238,-5 0 772,-7 0 0,-6 2-931,-2 2 376,-3-3 856,4 5 0,-5-12 0,0-1 0</inkml:trace>
  <inkml:trace contextRef="#ctx0" brushRef="#br0" timeOffset="9">9008 886 7903,'-1'-12'22,"-3"-1"0,1 1 101,-5 0 1,4 1 448,-5 3-120,7-3 42,-4 9-43,6-3-236,0 5-32,0 0 1,0 5 38,0 4 1,0 3-42,0 4 1,0 3-152,0 6 1,0-4-24,0-1 1,0 5 84,0 3 1,-1 1-50,-3-4 0,2-1-36,-2 1 0,3 0-105,1-1 0,0 1 26,0-1 1,0-3-89,0-1 0,0-5 31,0 2 0,4-8-85,0 0 1,0-5-212,-4 4 167,0-5 136,6 2 0,-5-6 65,3-3 1,-2-3 111,-2-5 0,0-6-75,0-3 0,0-2 133,0-2 0,0-3-31,0-1 1,4-4-83,0 4 0,4-3 75,-4 3 0,4-5-50,-4 1 1,6 1 40,-2 0 0,3 4-59,1 0 1,1 3-3,-1 4 0,0 4-38,1 4 0,-1 2-118,0 3 0,1-1-109,-1 5 0,4-1 68,1 5 0,-1 2-73,-4 2 1,1 1 71,-1 4 1,-4 6-329,0-3 0,-1 4 87,1 1 0,-2-2 434,-6 5 0,-18 17 0,-8 7 0,-1 6 0,-1 0 0</inkml:trace>
  <inkml:trace contextRef="#ctx0" brushRef="#br0" timeOffset="10">9045 1132 7903,'-7'-5'16,"2"3"164,5-9 187,0 10 0,1-6-64,3 3 0,4 3-385,9-3 0,-2 2-58,5 2 0,0-4-89,0 0 0,7 0 92,-2 4 1,2 0-177,-2 0 0,0 0-731,-1 0 1044,1 5 0,10 19 0,4 8 0</inkml:trace>
  <inkml:trace contextRef="#ctx0" brushRef="#br0" timeOffset="11">9451 1194 7609,'4'-9'-216,"0"1"1,2 6 821,-2-3 0,-1 3 131,5-2-495,0 2 0,4-3-17,1 5 1,-1 1 0,0 3 0,-3-1-361,-1 5 1,-1 0 5,1 5 1,-1-1 5,-3 0 0,-3 1 130,3-1 0,-2 0-90,-2 1 0,0-1-143,0 0 0,0-4 48,0 1 0,0-1 72,0 4 63,-6 0 0,5 1 71,-3-1 1,2-4-54,2 0 0,6-4 7,2 5 0,3-5 82,1 4 0,0-4-52,1 4-1,-1-1 72,0 1 1,-1 3-54,-2-3 369,1 3 1,-4 2-141,2-1 1,-2 0 44,-6 1 0,-2-5-127,-2 0 1,-8-1-88,-9 1 1,1-1 8,-5-3 0,3-1-8,-6 5 0,2-5-351,1 1 0,0-3 129,1-1 1,3 0-536,1 0 0,5 0 304,-2 0 0,8 0-509,1 0 1,5-1 870,-1-3 0,34-18 0,20-7 0,2-4 0,-1-1 0</inkml:trace>
  <inkml:trace contextRef="#ctx0" brushRef="#br0" timeOffset="12">10694 849 7937,'-19'-11'-241,"3"3"0,0-2-402,0 6 0,2 0 817,-2 4 1,1 0 371,-1 0 1,1 6-180,-6 2 0,5 3-147,-5 1 1,6 0-91,-1 1 1,2-1-50,2 0 0,1 1 1,3-1 1,2 0-40,6 1 0,0-1-102,0 0 1,1-1-28,4-3 0,3 3 80,8-3 0,-1-1-89,6 2 0,-2-3 85,1 3 1,4 1-8,-4-1 1,3 2 56,2 1 1,-5 0 130,1 1 1,-2-4 89,2 3 0,-2-2-60,-3 6 0,-4-2 6,1-2 1,-2 1-47,-7-1 0,0 0-11,-4 1 0,-6-1-4,-2 0 0,-8-1-119,-5-3 0,-2 3-49,-2-2 0,1 0-242,-1-1 0,1 2-258,-1-6 1,0 1 224,1 0 0,5-4-370,2 3 0,4-4 223,0-4 0,6 1-45,3-5 1,4-2 488,4-6 0,9-3 0,12-6 0,7-2 0,4-3 0,1 1 0</inkml:trace>
  <inkml:trace contextRef="#ctx0" brushRef="#br0" timeOffset="13">10965 972 7937,'7'-5'531,"4"3"-24,-5 2 0,1 7-137,-3 5 0,2 5-107,-2-1 0,0 1-58,-4-5 1,0 4-222,0 1 0,0 3 75,0-3 0,0 1 122,0-2 0,0-2-86,0 2 0,0-6-1077,0-2-435,0-5-1203,0 7 2620,6-8 0,6-62 0,-3 19 0,1 0 0</inkml:trace>
  <inkml:trace contextRef="#ctx0" brushRef="#br0" timeOffset="14">11051 837 7937,'-4'-19'0,"0"2"0,-4 4 0,3 0 360,-4 1 0,6 1 88,-5 3-392,5 2-51,-2 6-283,5 0 1,1 6 59,3 2 1,-1-1-152,5 1 1,0 0 148,5 5 0,-2-5 220,-3 0 0,14 17 0,-2 7 0</inkml:trace>
  <inkml:trace contextRef="#ctx0" brushRef="#br0" timeOffset="15">11211 1058 7937,'0'13'-500,"0"-1"1,0 0 249,0 1 1,1-1 199,3 0 0,-2-4 1413,2 1-245,-3-1-343,5-1-234,-5-2-338,10-5 1,-4-5 25,5-4 1,-4-3-184,1-4 0,3 1 40,4-6 0,2 5-77,-2-5 1,2 1 38,3-5 1,2 2-137,-2 2 1,-2 2 127,1 3 1,-3 5 8,3-6 1,-5 12 16,2-3 0,-4 5 0,-2 4-113,-3 4 1,-2 5-71,-6 7 1,0 3-161,0-3 0,1 5-30,3-2 0,-2-2-212,2-2 1,-1-2 54,1-2 1,-2 1 136,7-1 1,-1-1-244,4-3 1,4-2 569,1-6 0,5 0 0,14-16 0,7-7 0,7-1 0,0 0 0</inkml:trace>
  <inkml:trace contextRef="#ctx0" brushRef="#br0" timeOffset="16">12171 825 7937,'-14'0'-150,"-2"0"1,2 4-257,-2 0 0,2 7 567,2 1 1,-1 2 550,1 6 1,0 1-342,-1 3 1,1 2-161,0 3 0,1-3-213,3 3 1,2-3 93,6-2 1,2-3-165,2-1 0,4-5 56,8 2 0,-1-5 27,6-4 0,1-2-16,6-6 1,1 0-143,8 0 1,-7-2 160,7-2 1,-4-3-6,0-5 0,1-2 74,-5-2 0,-1 1-96,-3-6 0,-5 1 2,1-5 1,-10 1 13,1-1 1,-8 0-4,0 1 1,-5 3-43,-7 1 0,-2 3 47,-10-3 0,-2 6-178,-7 2 1,2 1 39,-6 7 0,0 0-235,-4 4 1,2 0-2,2 0 0,3 0-8,5 0 1,1 1 116,-1 3 1,6 2 259,2 2 0,4 3 0,17 1 0,4 7 0</inkml:trace>
  <inkml:trace contextRef="#ctx0" brushRef="#br0" timeOffset="17">12208 603 7937,'-4'-19'92,"0"2"0,-5 8 576,5 1-21,0 5-418,4-3 1,0 8-6,0 2 0,0 4 5,0 9 1,0-2-12,0 5 1,0 2 10,0 7 1,0-2 16,0 6 1,0 1 11,0 7 1,0-1-1,0 5 0,-4 0-29,0 4 1,-4 6-197,4 2 1,-2-1-316,2 2 0,3-8 199,-3 0 1,-2-3-24,2-6 1,0-1 110,4-7 1,0-3-455,0-5 0,0-6-18,0-3 0,1-3-761,3-5 261,-2-3 483,9-5 0,-4 0-126,5 0 1,-1-5 239,-3-3 1,4-3 369,1-2 0,5-21 0,3-10 0,5-3 0,0 0 0</inkml:trace>
  <inkml:trace contextRef="#ctx0" brushRef="#br0" timeOffset="18">12811 886 7937,'0'-12'-195,"0"4"-48,0-1 0,1 2 784,3-1 0,-1 1-103,5 3 0,0 3-240,5-3 0,-1 3 29,0 1 1,2 0-324,2 0 0,-1 0-56,6 0 1,-2 0-85,2 0 0,2 1-2,-3 3 0,-2-3-311,-1 3 1,-4 2-458,-1-2 1006,-5 6 0,-7 7 0,-7 9 0</inkml:trace>
  <inkml:trace contextRef="#ctx0" brushRef="#br0" timeOffset="19">12823 1034 7915,'-12'0'-117,"-1"0"428,7 0-135,0 5 1,8-2-122,2 5 1,0-5-154,8 1 1,-1-3 68,9-1 0,-2 0 64,7 0 1,-3 0-389,6 0 1,3 0 176,-3 0 0,6-1-278,-1-3 1,3-3 212,1-5 0,0-1 241,0 1 0,16-17 0,4-3 0</inkml:trace>
  <inkml:trace contextRef="#ctx0" brushRef="#br0" timeOffset="20">13463 923 7891,'-5'7'-1753,"3"4"1723,-3-4 105,-1 5 79,5 0 58,-5 0-103,6 1 0,2-2-11,2-3 1,-1 2 7,5-6 0,-4 0 64,4-4-4,0 5-101,5-3 103,-1 3-184,0-5 0,-4 0 19,1 0-11,-7 0 84,4 0-17,-6-5-152,0 3 1,0-5 42,0 3-86,0 3 134,0-5-157,0 6 117,0-5-6,0 4 0,0-5-8,0 6 29,-6 0-15,5 0 119,-4 0-102,5 0 178,0 0-150,0 6 79,0-5 21,0 4 32,0-5 756,0 0-822,0 6 0,0-3-21,0 5 1,0-4-63,0 4 63,0 0 1,0 5-133,0-1 118,0 0 0,0 1-14,0-1 1,1-4-37,3 0 1,3-1-12,5 1 1,2-1-30,2-3 1,-2-2 49,2 2 1,3-3-64,2-1 0,2 0 60,2 0 1,-1-5 134,1-4 0,0-3-25,-1-4 0,1 1-28,-1-6 0,0 1-7,-4-5 0,1-1 94,-9-3 0,2 3 104,-10-2 1,0 2-108,-4 1 1,-1 2 123,-4 2 1,-5 1-42,-7 7 0,-5-2-162,2 7 1,-4 3-12,0 1 0,-1 2-138,1 2 1,-2 6 6,-3 2 0,3 2-195,-3-2 1,3 5-220,2-4 1,3 8 193,1-4 0,5 0-385,-2-4 1,4 2-217,0-3 884,1 3 0,11 1 0,2 0 0</inkml:trace>
  <inkml:trace contextRef="#ctx0" brushRef="#br0" timeOffset="21">4603 2510 7842,'-2'-10'6,"-2"1"0,1-2-106,-5 3 0,5 1 173,-1-1 0,-1 4 247,1-4 1,-2 4 57,2-4-1,3 5-234,-5-3 137,6 6-249,0 0 0,-4 2 80,0 2 1,0 4 52,4 8 1,0 4-69,0 4 0,-4 1-9,0-1 1,-2 6-29,2 3 1,3-1-6,-3 1 1,-2-1-119,2 5 0,0-1 50,4-3 0,0 1-93,0-5 0,0-5 22,0-3 1,0-6-215,0 1 158,0-2 0,1-7-142,4-3 135,-4-3-18,4-1 89,-5-5 0,0-2-14,0-6 1,-1 1 150,-3 0 1,3-2-59,-4-2 1,4-3 53,1-6 1,0-5-77,0-3 1,0 0 39,0-4 0,0 2 8,0-10 1,6 1 4,2-1 0,-1-2 14,1 6 0,-1 0 126,1 4 0,3 6-102,-3 2 1,3 5-31,1 3 1,2 5 13,2 8 0,-2-2-6,2 6 0,-2 0-51,-2 4 0,1 0-50,-1 0 0,0 4-166,1 0 1,-5 6 4,0-2 0,-5 3-192,1 1 0,-3 4 17,-1 1 1,0 5-466,0-2 853,0 3 0,-22 29 0,-5 7 0</inkml:trace>
  <inkml:trace contextRef="#ctx0" brushRef="#br0" timeOffset="22">4566 2732 7885,'-7'0'203,"-4"0"1,8-4 245,-5 0-270,5 0 0,-2 2 45,5-2 1,1 3-106,3-3 0,3 1-15,5-1 1,1 3-196,-1-4 1,6 0-81,2 1 0,-1 0-364,2 4 1,-1 0-195,5 0 0,0 0 729,-1 0 0,34 22 0,-26-9 0,1 1 0</inkml:trace>
  <inkml:trace contextRef="#ctx0" brushRef="#br0" timeOffset="23">4861 2966 8019,'0'-7'748,"0"1"0,1 5-524,3-3 0,3 3-22,6-3 1,-1 2-21,0 2 1,0 0-85,1 0 0,3 0-25,1 0 0,-1 4-160,-4 0 1,-3 10 10,-1-2 1,-6 3 107,3-2 1,-4 4-242,-1 4 1,-1-2 27,-4 2 1,-1-5-45,-7 5 1,0-2 141,-4 1 1,4-2 63,-4-6 0,3-1 185,2-3 1,4 2-68,0-6 153,0 0-87,1-4 156,1 0-219,6-5 0,2 2-55,2-5 0,-2 4-7,7-4 0,-1 5-106,4-1 1,0-2-35,1 2 0,-1 0 59,0 4 1,5-1-375,-1-3 0,2 2 142,-2-2 1,-1 3 99,6 1 0,-1-2-230,5-2 0,1 3 403,3-3 0,24-14 0,11-3 0</inkml:trace>
  <inkml:trace contextRef="#ctx0" brushRef="#br0" timeOffset="24">5882 2437 7885,'-12'-13'-89,"0"1"1,-1 5-120,1 3 1,0 3 399,0 1 0,3 0-39,1 0 1,0 5-64,-4 3 1,3 3 12,1 2 1,1-1 15,-1 0 1,-3 5-52,3-1 1,3 2-78,0-2 1,0-2 44,1 2 1,0-2-10,4-2 0,0 1-8,0-1 1,5 0-142,3 1 1,3-7 97,2-2 1,0 2-141,4-2 0,-4 4 83,4-4 1,1 2 54,-2-2 0,0-1 116,-3 5 0,0-1-37,4 1 1,-3 3 12,2-3 1,-4-1 24,-4 1 1,3 0 156,-2 5 0,-3-2 7,3-3 1,-7 3-108,2-3 1,-2-1-35,-2 1 0,-6 0-78,-2 4 0,-7-3-128,-1-1 0,-5-4 72,5 4 1,-5-1-126,5 1 0,-6 2-221,1-6 1,2 0 155,-1-4 0,5 4-993,-2 0 597,4 0 606,6-9 0,18-29 0,9-13 0</inkml:trace>
  <inkml:trace contextRef="#ctx0" brushRef="#br0" timeOffset="25">6190 2535 7260,'0'12'1142,"0"1"1,0-1-925,0 0 0,1 1-49,3-1 0,-2 4-116,2 1 0,-1 1-18,1-2 1,-3-2-245,3 2 1,-1-2-345,1-2 0,-3 0 74,4 1-202,-4-7 0,0 4 20,3-6 661,-2 0 0,9-26 0,-4-5 0</inkml:trace>
  <inkml:trace contextRef="#ctx0" brushRef="#br0" timeOffset="26">6288 2301 7885,'-8'-12'73,"0"0"0,4 3 353,-4 1-353,5 6 149,-2-4-368,5 6-71,5 0 1,2 0-190,5 0 1,-4 4 136,1 0 269,-1 6 0,20 13 0,5 10 0</inkml:trace>
  <inkml:trace contextRef="#ctx0" brushRef="#br0" timeOffset="27">6510 2634 7891,'0'12'0,"0"0"-483,0 0 1,0 1 481,0-1 1,0-4 519,0 0 0,0-3 233,0 3-174,5-5-408,-3 2 1,9-6 53,-3-3 1,-1 1 0,1-5 0,2-5-1,6-3 1,-1-2 0,6 2 0,-5 1-126,4-6 1,0 5-216,0-5 1,3 5 20,-2-5 0,-2 8-131,2 0 1,-6 2 27,1 7 209,-2-5 0,-3 9-16,-3 0 0,-3 5 47,-5 7 0,0 5-162,0-1 0,-1 5-34,-3-5 0,1 6-155,-5-1 1,4 0 47,-4 0 0,5 1-144,-1-6 0,2 1-34,2-5 1,2-4 114,2 0 1,4-5-37,8 1 0,4-4 360,4-4 0,2-1 0,3-4 0,2-7 0,0 2 0,3-2 0,1-7 0,1 1 0</inkml:trace>
  <inkml:trace contextRef="#ctx0" brushRef="#br0" timeOffset="28">7334 2498 7891,'13'-12'0,"-1"-3"0,0 3 0,-1-4-611,-2 8 723,-4 3 512,-5-1 0,-5 12-306,-4 2 1,-2 0-143,-1 5 1,0-4-76,-1 7 0,-3 0 84,0 0 0,-1 2-62,5 2 1,4-1-8,0-2 1,1-2-198,-1 5 0,-2-5 64,6 2 0,0 1-164,4-2 0,5 0-3,3-3 0,9-5 28,3 0 0,4-5 37,0 1 1,5-3 18,0-1 1,5-1 90,-1-3 1,-2-3-36,2-5 0,-6-1 165,2 1 0,-4-4-84,-5-1 1,-4-3 17,-7 3 0,0-5-26,-5 2 0,0 1-2,-4-2 0,-5 5-9,-3-5 0,-9 6-13,-3-1 1,1 2-186,-2 2 1,1 5 42,-5 3 0,-1 3-239,-3 1 1,8 0 7,-4 0 0,3 0-97,-3 0 0,1 4 465,-1 0 0,1 16 0,-1 1 0</inkml:trace>
  <inkml:trace contextRef="#ctx0" brushRef="#br0" timeOffset="29">7494 2166 7906,'0'-19'-1,"0"-3"170,0 5 1,0 1 303,0 4 1,0-1-143,0 7-105,0 0 1,0 8-76,0 2 1,0 2 74,0 7 1,0 5-125,0 2 0,-1 3 34,-3 2 1,1 1-96,-5 3 1,0 2 73,-4 6 1,-1 5 10,1 3 0,-2 3-398,-2 2 0,2 6 271,-2 5 0,2-1 45,2 2 1,1-3-157,3-10 1,2 1 9,6-9 1,0-2 12,0-11 1,6 0-95,2-12 1,-1 1-49,1-5-179,-5-5-61,8-2 25,-10-5-706,4 0 762,-5 0 0,2-5-375,2-3 765,-3-3 0,5-29 0,-6-7 0</inkml:trace>
  <inkml:trace contextRef="#ctx0" brushRef="#br0" timeOffset="30">8639 2424 7928,'-8'0'-370,"0"0"0,3 0 359,-3 0 843,6 0-496,-9 0-277,9 0 36,-3 0 1,10 0 31,3 0 0,5 0-31,3 0 0,-1 0 27,6 0 0,3 0-67,5 0 0,5 0 12,-1 0 1,-2 0-10,2 0 0,0-1-84,4-3 1,-1 2-205,-4-2 1,-2 3-52,-5 1 0,-2 0 142,-2 0 0,-3 0-479,-6 0 1,-4 0 616,0 0 0,-27 5 0,-3 2 0</inkml:trace>
  <inkml:trace contextRef="#ctx0" brushRef="#br0" timeOffset="31">8947 2252 7928,'-11'-5'-225,"2"-4"0,3 4-362,2 1 0,2 1 748,-2-1 674,3 3 0,1-4-385,0 10 0,0-3-170,0 7 1,0-1-10,0 4 0,0 6-99,0 2 0,0 2-36,0-1 1,0 2-25,0-3 1,0 5-1,0 4 1,0-3-277,0 2 0,0 0 81,0 1 0,0-3-434,0 2 1,0-3 54,0-5 1,0 2-124,0-5 1,4-1 211,0-4 1,4-3 372,-4-1 0,17-22 0,-1-1 0</inkml:trace>
  <inkml:trace contextRef="#ctx0" brushRef="#br0" timeOffset="32">9759 2252 7928,'0'-12'0,"0"-1"0,0 1 0,-2 4-203,-2 0 196,3 5 839,-4-2-463,5 5 0,0 1-83,0 3 1,4 3-87,0 5 1,1 2 111,-1 2 0,-2 3-172,2 6 1,-2 0 35,3-1 1,-4 1-44,3-1 0,-1 1-197,1 0 0,-3-1-152,3 1 1,2-1 110,-2 1 0,0-4 11,-4-1 1,4-5-87,0 2 1,2-4-322,-2 0 114,-3-7-49,5 0 456,-6-6 1,0-2-65,0-2 0,0-2 11,0-7 0,0 0-30,0-4 1,0 2 55,0-5 1,0-2-23,0-7 1,1 3-4,3-3 0,-3-2 55,4-2 1,1-3-26,3 0 1,-3-1 3,3 0 0,-2 4 13,1 0 1,3 6 16,-3-2 0,-1 4-13,1 5 1,0 6 2,4 6 0,1 1-61,-1-1 1,-4 3-96,0 5 1,1 0-133,3 0 1,0 1 67,1 3 1,-1 1-131,0 4 1,-4 2 49,1-3 0,-7 3-150,2 1 428,-2 0 0,-19 28 0,-3 7 0</inkml:trace>
  <inkml:trace contextRef="#ctx0" brushRef="#br0" timeOffset="33">9882 2424 7928,'-8'0'46,"-1"0"0,1-1 327,-4-3-53,5 2 106,2-3-307,5 5-61,0 0 1,5 0-97,3 0 1,5 0 26,3 0 1,-1 0-159,6 0 0,-1 0-326,5 0 0,-1 0 234,1 0 1,0 0-403,-1 0 663,1 0 0,10 16 0,4 5 0</inkml:trace>
  <inkml:trace contextRef="#ctx0" brushRef="#br0" timeOffset="34">10153 2683 7928,'12'-13'-787,"0"1"975,1 0 0,-4 4 461,3-1 1,-5 5-246,10-4 0,-6 4-176,5-4 1,-2 5-12,-2-1 1,0 3 145,1 1-190,-1 0-84,0 0 0,-5 5-223,-3 3 0,-2 3 212,-2 2 1,-6-1-12,-2 0 1,-3 0-455,-1 1 1,-1-1 147,1 0 0,-3 2 104,3 2 0,-3-6-174,6 2 145,-2-2 146,-1 2 29,5 1 24,2-1-54,5-5 1,5 2 9,4-5 0,1 0 6,3-4 1,-1 2-20,0 2 0,1-1 23,-1 5 0,0-4-2,1 4 0,-1 0 7,0 5 1,-4-5 3,1 0 0,-7 0 72,2 5 0,-2-5-75,-2 0 162,0 0 0,-7 3-82,-5-3 0,-2 2-45,-7-6 0,2 0-38,-1-4 1,-3 0-81,2 0 0,-1 0-63,2 0 0,-2 0-253,5 0 1,1 0-373,4 0 152,-1 0 612,7-5 0,27-24 0,14-11 0</inkml:trace>
  <inkml:trace contextRef="#ctx0" brushRef="#br0" timeOffset="35">11100 2215 7928,'0'-12'-1101,"-1"0"794,-3-1 0,2 5 829,-2 0 15,3 5-154,-5-8-166,5 10 21,-10-5-286,10 6 99,-5 0 0,5 0 56,-3 0 0,2 2-21,-2 2-236,3-3 0,1 6 97,0-3-210,0-3 245,0 5 3,0-6 83,0 0-48,0 5 58,0-3-46,0 3 24,0-5 926,0 0-914,-5 0 1,3 2 34,-2 2 1,1-3 6,-1 3 0,-1 3 33,-3 1 0,-3 3-68,2 1 1,3 6-60,-3 3 0,1 2 65,-4 2 1,4-1-150,-1 1 0,7-3-4,-2 2 1,2-7-103,2 3 1,6-2 74,2-6 1,4 3-57,5-6 1,-2-4 2,5-1 1,1-3 91,3-1 0,-2-4-40,3 0 1,-7-5 78,6 0 0,-6-1 12,2-3 0,0 0 6,0-4 1,-1 3 91,-2-2 1,-4 2-66,4 2 0,-8 1 52,0 3 142,-7-3-105,4 10 53,-6-5-155,0 12 1,0 0-7,0 7 0,0-1-6,0 0 0,0 1-9,0-1 0,1 0-21,3 1 0,3-1 41,5 0 1,1-4-70,-1 1 0,4-7 53,1 2 0,1-2-6,-2-2 0,-1 0 87,5 0 1,-4-2 137,0-2 1,-2-2-57,-2-7 0,-5 4 116,-3-4 0,-3 4-188,-1-8 1,0 4 20,0 0 1,-5-3-70,-3 0 0,-5-1-10,-3 5 0,-3 0-178,-6-1 1,0 6-30,1 3 0,-1 3-196,1 1 0,-1 0 67,0 0 0,6 0-154,3 0 0,2 1-773,2 3 902,5 3 0,3 6 334,8-1 0,3-5 0,28-3 0,13-3 0,3-1 0,-1 0 0</inkml:trace>
  <inkml:trace contextRef="#ctx0" brushRef="#br0" timeOffset="36">11839 2227 7690,'6'0'206,"0"0"1,-7 2-63,-4 2 0,-1 3-169,-7 5 0,5 0 76,0 1 0,0-1-13,-5 0 0,2-4-124,3 1 0,-1-1 10,5 4-115,-1 0 132,5 1-73,0-1 1,2-1 82,2-3 0,3-1-6,5-3 1,0-2 1,1 2 0,-1-2 17,0 2 0,2-2 135,2 2 0,-2-3-120,2-1 0,-2 0 293,-2 0 1,-3 4 427,-1 1-317,0-1 0,3-3 179,-3 3-224,-2-3 1,-8 6-95,-2-3 0,-3-2-8,-5 2 1,-4 1-323,-1-1 0,-5 5-123,2-5 1,-3 4-136,-2-4 1,4 4-16,1-4 1,1 2-237,-2-2 0,4-3 43,4 3 1,1-2-14,0-2 565,5 0 0,34-6 0,14-1 0</inkml:trace>
  <inkml:trace contextRef="#ctx0" brushRef="#br0" timeOffset="37">12355 2314 7928,'-11'1'-143,"3"3"0,-1-1 96,5 5 0,0-4 399,4 4 0,0 0-66,0 5 1,0-1-210,0 0 0,1-3 32,3-1 0,3-1-87,5 1 0,2 1 79,2-4 1,3 3-7,6-4 1,0 0-4,-1-4 1,2 0-24,3 0 0,-3-1 28,3-4 1,-3-1 2,-2-7 0,-3 1-125,-1 0 1,-9-1 76,1 1 0,-7-4-131,-1-1 0,-4-3 44,-4 3 0,-5-3 29,-7 3 0,-3 2-37,-6 7 0,-4-1-137,1 5 0,-6-1-226,1 5 1,1 0 161,-1 0 1,5 0-257,-5 0 0,7 5 152,1-1 0,6 5 348,7-1 0,16 3 0,4 2 0</inkml:trace>
  <inkml:trace contextRef="#ctx0" brushRef="#br0" timeOffset="38">12602 1969 7928,'0'-25'0,"0"6"-66,0 3-103,0-3 799,-6 5 796,5-4-1087,-5 11 1,6 3-112,0 8 1,0-1-87,0 5 1,0 5 85,0 3 1,-4 7 0,0 2 0,-1 1-48,0 7 0,-1 0-124,-7 3 1,1 7 67,0 2 0,-1 3-91,1 1 1,-2 4-245,-2 1 1,1 4 301,-6 0 0,6-3-184,-1-2 1,2-4 65,2-4 1,4-6-31,0-7 0,5-6-78,-1-1 0,2-2-136,2-6 0,0-5-33,0-4 0,2-5-214,2 1 0,-1-3 0,5-1 1,-4 0 46,4 0 1,-4 0-215,4 0 1,1-1 683,3-3 0,22-47 0,-14 18 0,0-1 0</inkml:trace>
  <inkml:trace contextRef="#ctx0" brushRef="#br0" timeOffset="39">13081 2289 7928,'0'-12'-601,"0"3"240,0 1 717,0 6 0,6-8-79,2 6 0,3 0-289,1 4 0,5 0 48,-1 0 0,5 0-139,-5 0 1,5 0-27,-5 0 0,6 0-277,-2 0 0,-2 4 139,-1 0 267,-4 6 0,-6 2 0,-1 7 0</inkml:trace>
  <inkml:trace contextRef="#ctx0" brushRef="#br0" timeOffset="40">13168 2437 7928,'-13'0'-700,"1"0"783,5 0-51,2 0 0,6 0-44,3 0 1,3 0 38,5 0 0,5 0-164,-1 0 0,6 0-17,-1 0 0,2 0-131,1 0 1,2 0 102,3 0 182,-3-6 0,18-13 0,8-7 0,1-4 0,0 0 0</inkml:trace>
  <inkml:trace contextRef="#ctx0" brushRef="#br0" timeOffset="41">13783 2104 7928,'0'-8'-21,"0"0"1,0 4 348,0-4 19,-6 5-111,5-3 1,-4 12-1,5 2 1,-4 3 4,-1 1 0,0 6 0,1 3 0,2-2-75,-2 1 1,-1 5 61,1 4 1,0 1-209,4-2 0,0 3 43,0 1 0,0 3 114,0-7 1,0 6-152,0-1 0,0-4-217,0-4 1,4-2 28,0-7 0,4 5-251,-4-5-167,6-5-286,-9 0 625,5-10 0,-6-1 95,0-8 0,0 0 111,0-4 0,-2 1-10,-2-10 0,1 5 15,-5-5 1,4-1 12,-4-6 0,5 0 142,-1-4 1,3 0-162,1-1 0,0-2 20,0 2 1,0-4-5,0-4 1,5 4 29,3 0 1,3 2 4,2 6 0,3 0-17,0 5 1,1 8 1,-5 4 0,5 8 60,-1 0 0,4 3-59,-3 1 1,1 1 15,-2 3 0,-4 3 8,1 5 1,-1 1 4,-4-1 0,-2 0 52,-2 0 0,-3 5 118,-1-1 1,-1 2-88,-3-2 0,-3-1 14,-5 6 1,-1-6-188,1 1 0,-2-2 113,-2-2 0,1 1-294,-6-1 0,5-4 78,-5 0 1,5-1-352,-5 1 0,5-1 41,-4-3 0,0-2 473,0 2 0,-9-8 0,3-3 0</inkml:trace>
  <inkml:trace contextRef="#ctx0" brushRef="#br0" timeOffset="42">16318 701 7866,'-12'2'0,"-1"2"0,5-3-138,0 3 1,0-2-125,-5-2 0,5 0 115,0 0 1,4 0 157,-4 0 152,5 0 0,-4 0-11,3 0 168,3 0-106,-5 0 1,6 0 338,0 0-347,6 0-130,1 0 0,9 0-8,0 0 0,6 0 46,-1 0 0,7 0 98,5 0 1,4 0-73,4 0 0,4-2 21,9-2 1,3 3-444,9-3 1,-2 2 356,6 2 1,-3-4-123,-30 2 1,0 0 0,27-2 14,2 4 0,-4-1-84,-4-3 0,-2 2 102,1-2 0,-10-1-55,-2 1 0,-1 0-99,-3 4 0,-4-5 93,-5 1 1,-4 0-9,1 4 0,-10-1-3,-7-3-177,0 2 725,-10-3-531,3 5 1,-10 0-7,-4 0 0,3 0-135,-3 0 1,5 0-79,-4 0 1,1 1-191,-1 3-211,-3-2 444,10 3 0,-6-3 245,3 2 0,19-8 0,0 2 0</inkml:trace>
  <inkml:trace contextRef="#ctx0" brushRef="#br0" timeOffset="43">18090 541 7895,'7'-12'-456,"4"0"1,-6 4 900,4-1 0,-3 7 172,-1-2-214,-4 2 1,4 4-151,-5 2 1,0 3-62,0 5 0,-1 0-38,-3 0 1,1 5-84,-5-1 1,5 6 39,-1-1 1,1-2-145,-1 1 1,3-1 11,-3 2 0,2 1 57,2-6 0,0 6-198,0-1-1,0-4-79,0 0 1,0-2-170,0 1 0,0-6 76,0 2 0,2-2-721,2 2-107,-3-5 1163,5 4 0,-6-10 0,-6-12 0,-1-9 0</inkml:trace>
  <inkml:trace contextRef="#ctx0" brushRef="#br0" timeOffset="44">18139 418 7916,'-6'-9'0,"-7"-3"0,1 6 210,-5-6 17,4 8 1,1-2-1,-1 6 1,1 0-90,0 0 1,1 6-142,2 2 0,-1 7 122,1 1 0,-2 5-49,-1-5 1,1 6-46,3-1 1,-3 6 90,3 2 0,-2 5-118,2-1 0,-2 2 81,6 2 1,0-3-252,4 3 1,0-8 46,0 4 0,6-2-35,2-2 1,4-4 72,5-5 1,-2-5 43,5 2 0,-3-5 10,3-4 1,1-1 11,3-3 0,1-3 33,-1 3 0,2-4-13,3-4 0,-3 2 122,3-7 0,-3 0-47,-2-8 1,1 2 8,0-5 0,-1-1-50,1-3 0,-2-2 5,-2-3 1,-2-1 11,-3-3 0,-2-4 6,2 0 1,-8 4-128,-3-3 1,-5 5 92,-5-1 0,-5 4 108,-7 0 1,-5 7-89,2 5 1,-5 2 14,-4 2 1,2 4-79,-6-1 0,2 7-5,-2-3 0,3 4 19,5 1 1,1 1-127,-1 4 1,2-3-306,2 7 0,4-1 145,4 4 0,1 0-861,0 1 1154,-1-1 0,1 17 0,0 3 0</inkml:trace>
  <inkml:trace contextRef="#ctx0" brushRef="#br0" timeOffset="45">15961 2080 7853,'-7'0'0,"-4"0"0,9 0-359,-7 0-376,7 0 529,-4-6 551,1 5-191,3-5-6,-3 6-53,5 0 0,1 0 10,3 0 1,5 0 39,7 0 1,0 0-69,9 0 1,2 0 134,10 0 1,7 0-125,5 0 1,6 0-224,6 0 1,6 0 205,3 0 1,-32-1 0,1-2-33,0 1 0,0 0 1,0 0-1,1 0-14,-1 2 0,0 0 1,-2-2-1,0 0 3,0 0 0,0 0 0,31-2 21,-6 4 0,-5-2-108,0-2 0,-9 3 35,1-3 0,-9 3 61,-3 1 0,0 0 40,-4 0 0,-9 0-16,-3 0-118,-1 0 116,-11 0 487,7 0-611,-15 0 95,5 0-396,-6 0 51,0 0 171,-6 0 29,5 0 0,-6 0-330,3 0 1,3 1-1002,-3 3 1446,2-3 0,24-1 0,6-6 0</inkml:trace>
  <inkml:trace contextRef="#ctx0" brushRef="#br0" timeOffset="46">18053 1846 7853,'17'-6'2,"-1"-2"0,5-1 10,-5 0 0,0 3 76,-3 2 1,3 2 68,0-2 0,1 3-11,-5 1 0,0 0-141,1 0 0,-1 0 108,0 0 1,-3 5-209,-1 3 171,-5 3 0,2 2-56,-5-1 0,0 0-83,0 1 1,-5-1-54,-4 0 0,-2 0 98,-1 1 0,0-1-75,-1 0 0,5 1 61,0-1 0,0-4 2,-4 0 0,3-1-119,1 1 141,0 3 1,0-5-88,0 2 1,5-1 60,-1-3-254,2-3 210,2 10-8,0-9 80,0 3 0,6-5 13,2 0 1,3 0-27,1 0 0,2 0 19,2 0 0,-1-4-110,6 0 1,-1-2 91,5 2 1,0 2-196,-1-7 1,1 5-40,-1-4 1,0 5 251,-4-1 0,-13-8 0,-8-2 0</inkml:trace>
  <inkml:trace contextRef="#ctx0" brushRef="#br0" timeOffset="47">18115 1661 7908,'-13'-6'0,"5"-1"-456,0 3-79,0 2 0,-4-3 433,-1 5 1,5 0 356,0 0 0,4 0 177,-5 0-385,1 0 0,-4 1 146,0 3 1,3-1-80,1 5 1,0-1 60,-4 1 0,-1 3-59,1-3 1,0 7-25,0 2 1,-1 3-48,1-3 1,-2 6-14,-2 2 1,1 1 9,-6 6 1,2-2-13,-1 7 1,-4-1-81,4 9 1,2-5 49,2 1 0,6-3-70,2-1 1,5-2 85,-1-2 1,4-4 59,4-9 0,4 2-75,9-5 1,-2-1-1,5-4 0,1-1 2,3-2 0,1-3-3,0-1 0,3-4-5,1 3 0,5-3-14,-1-1 0,4 0-15,4 0 1,-1-5 28,5-3 1,-4 0 27,4-5 1,0 4-23,4-8 1,-9-2 2,-3-1 0,-4-4 22,0 0 0,1-2 3,-6-3 1,-3 2-10,-4-6 0,-8 0-6,0-4 1,-3-1 12,-5-3 0,-1 3-11,-4-3 0,-6 2 123,-2 2 1,-7 5-45,-1-1 0,-6 5 12,1 0 0,-6 7-117,-2 5 1,-5 2-108,1 2 0,2 1-192,-2 3 1,0-2 88,-4 6 1,3 0-226,-3 4 1,8 0 40,-4 0 0,6 5-352,3 3 756,-1 3 0,-5 13 0,-2 2 0</inkml:trace>
  <inkml:trace contextRef="#ctx0" brushRef="#br0" timeOffset="48">18435 295 7912,'0'-12'6,"0"4"-837,0 0 415,0-1 695,-6-3 1,5 4 225,-3 0-315,2 5-105,2-2 1,0 6-7,0 3 0,0 3-13,0 5 1,-5 0-4,-3 1 0,1 5-80,-1 2 1,-1 3 96,-3 2 1,1 4-24,3-1 0,-3 0-1,3-8 0,-2 3-776,2-2 1,-1 1 31,4-2 688,-4-2 0,7-22 0,-3-4 0</inkml:trace>
  <inkml:trace contextRef="#ctx0" brushRef="#br0" timeOffset="49">18435 1452 7092,'-6'-7'788,"5"2"-452,-5 5 1,5 1-247,-3 3 1,3 0 46,-4 9 1,3-2-183,-2 9 1,2-3 106,-2 3 0,1 1-134,-1 3 0,3-3-98,-3-1 0,1 1-258,-1 3 0,3-3 428,-3-1 0,-3 6 0,0 6 0</inkml:trace>
  <inkml:trace contextRef="#ctx0" brushRef="#br0" timeOffset="50">21031 640 7891,'-7'-6'-413,"2"5"598,5-10 1,-4 8 731,0-5-279,0 5-201,4-7-262,0 8 1,0-5 83,0 3-278,0 3 122,0-5 1,1 12-68,3 2 0,3 3 83,5 1 0,1 2-31,-1 2 0,4-1-161,1 6 0,5-5 45,-2 5 1,2-2-7,-1 2 0,2 0-29,-3-4 1,-1 3-199,2-3 1,-6 0-6,1 0 1,-2-5-105,-2 1 1,-5-1-582,-3-4 297,3-3-82,-6 6 156,5-9 580,-12 3 0,0-5 0,-7 0 0,-10-22 0,-3-5 0</inkml:trace>
  <inkml:trace contextRef="#ctx0" brushRef="#br0" timeOffset="51">21388 665 7904,'0'-7'-883,"-1"1"1639,-3 6-412,2 0 0,-7 2-57,5 2 1,-6-2-92,2 7 0,1-1-41,-1 4 1,0 5-35,-5-1 1,0 2-112,-4-2 1,4-1 15,-4 6 1,4-2 69,0 1 0,-3 4-252,-1-4 1,1-2 77,4-2 1,1 2 49,3-2 0,-2-3-629,6-5-723,-6 0 539,9 4 242,-5-5 599,6-1 0,0-6 0,17-11 0,3-3 0</inkml:trace>
  <inkml:trace contextRef="#ctx0" brushRef="#br0" timeOffset="52">22053 665 7895,'0'-9'-129,"0"1"30,0 5 1,0-3 27,0 1 252,0 4-180,5-10 36,-3 10 0,3-6 100,-5 3-31,0 2-241,0-3 143,0 5 0,1 0-175,3 0-7,-2 0 199,3 0-122,-5 0 20,0 0 74,0 5 100,0-3-1,0 3 16,0-5 1281,0 0-1223,-5 0 13,3 0 1,-7 2-67,5 2 0,-2 1-50,2 3 1,-1 5 28,-3-1 0,-2 2-163,6 6 1,-6-3 27,2 3 1,3-3 31,1 3 1,-2-4-8,2 5 0,0-6-154,4 1 0,0-2 20,0-2 1,1-1 77,3-2-58,3 2 1,5-10 86,1 3 0,3-3-44,1-1 1,0 0 51,0 0 0,-2-5-2,5-3 0,-3-5 12,3-3 0,-3 2 7,3-2 0,-5 1 57,2-2 0,-4 4-67,0-4 0,-2 4 253,-3 0-231,3 1 1,-10 4 172,3 0-147,-2 5 28,-2-3-39,0 17 1,-2-2-1,-2 7 0,3-6 11,-3-2 0,2 0-6,2 4 0,0 1-41,0-1 0,2-4-52,2 0-74,3 1 0,5 1 82,0-1 1,0-4 105,1-5 1,3 0 14,1 0 1,0 0 129,0 0 1,-4-4-58,4 0 1,-5-6 118,-4 2 1,2-3-19,-6-1 0,0 0-116,-4-1 0,0 1-25,0 0 0,-1 3 26,-3 1 0,-5 1-160,-7-1 0,1-1-54,-6 5 0,1-1-176,-5 5 0,2 0 2,3 0 1,-4 0-215,4 0 1,2 2-168,2 2 1,2 1 209,2 4 0,3 2 448,1-3 0,6 3 0,-3 1 0,64 0 0,-21-6 0,-1 1 0</inkml:trace>
  <inkml:trace contextRef="#ctx0" brushRef="#br0" timeOffset="53">22754 628 7895,'2'-9'-923,"2"1"1845,-3 5-527,4-2 0,-10 5-217,-3 0 0,-3 0 22,-1 0 1,-1 5-238,1 4 0,0 0-33,-1-1 1,1 3-48,0-2 0,-1 2 88,1 1 1,5 0-243,3 0 96,3 1 0,1-1 53,0 0 1,5 1 6,3-1 0,3-4 63,2 0 0,3-1-36,1 1 0,0 2 82,0-6 0,-4 6 11,4-2 1,1-3 21,-2-1 0,0 2 322,-3-2-259,-1 6 0,-5-8 141,-3 7 1,-3-5-78,-1 4 0,-2-5 61,-7 1 0,0 1-67,-12-1 1,-1 0-20,-6-4 0,2 4-168,-3 1 0,-2-1-6,-2-4 0,3 0-132,1 0 1,3 0 12,1 0 1,6 0-447,3 0-67,2 0 434,7 0 0,3-4 243,8-1 0,47-15 0,-18 10 0,1-1 0</inkml:trace>
  <inkml:trace contextRef="#ctx0" brushRef="#br0" timeOffset="54">23209 714 7895,'-12'0'0,"0"4"-50,0 0 0,3 1 101,1 0 0,4 1 247,-4 7-219,5-1 0,-2 0-5,5 1 1,0-1-31,0 0 1,1 1-9,3-1 1,7-1 3,5-3 1,6 2 42,-1-6 1,2 0-40,2-4 0,3 0 58,1 0 1,1 0 18,-1 0 0,-3-2 10,3-2 1,-3-3 135,-2-5 1,-3 0-212,-1 0 0,-9-2-92,1-3 1,-7 2 13,-1-5 1,-3 5 99,-1-2 0,-10 4-203,-2 0 0,-12 1 90,-1 0 0,-6 5-180,2 3 1,-4 3-49,4 1 1,-4 0-62,5 0 0,-1 0 117,4 0 1,2 4-99,3 0 0,-2 4-236,5-4 0,5 4 541,4-4 0,5 6 0,14-9 0,10 5 0</inkml:trace>
  <inkml:trace contextRef="#ctx0" brushRef="#br0" timeOffset="55">23394 480 7902,'0'-14'-168,"0"-2"0,0 2-211,0-2 1,0 2 581,0 2 0,0 4 1477,0-1-798,0 7-460,0-4 1,-1 6-174,-3 0 0,1 7-23,-5 5 0,5 2-6,-1 7 0,-3 0 38,-1 8 0,-2 3 0,2 4 0,-3 1-100,3 0 1,-4 6-1,-5 2 1,4 3-65,-4 1 1,3 0-312,2 0 0,0 1 62,-1-1 0,5-5 80,0-3 1,1-5-43,-1-3 0,3-3-145,5-5 0,0-6-134,0-2 0,0-8-605,0-1-578,0-5-367,0 3 2006,-6-6 1,5-17 0,-5-3 0</inkml:trace>
  <inkml:trace contextRef="#ctx0" brushRef="#br0" timeOffset="56">20957 1895 7902,'-4'-8'0,"0"0"164,0 5 316,4-8 470,0 10-637,0-5 1,6 8-45,2 2 0,3 3-63,1 5 0,0 2 22,1 2 1,3-1-174,1 5 1,-1-3-3,-4 3 1,5 1-125,-1 4 1,2-5-48,-2 1 1,-2-1-210,2 5 1,-2-6-254,-2-3 0,1 2 242,-1-2 0,-4-1 130,0-6 1,-4 0-372,5-5-861,-7 0 1440,9-4 0,-9 0 0,3-49 0,-5-12 0</inkml:trace>
  <inkml:trace contextRef="#ctx0" brushRef="#br0" timeOffset="57">21327 1871 7917,'-9'-7'-761,"1"3"1212,0 2 1,-4 6-150,-1 0 1,1 7-69,0 2 0,0 0-136,-1 8 0,1-5-85,0 5 0,-5-1 16,1 5 0,-2-2-157,2-2 1,2 2 83,-2-3 0,-2 5-141,1 4 0,2-9-374,7 1 1,-1-6-150,4-3 281,1 0 1,10-5 426,2-3 0,25-19 0,6-5 0</inkml:trace>
  <inkml:trace contextRef="#ctx0" brushRef="#br0" timeOffset="58">21954 1821 7917,'7'-7'-1005,"-1"-3"578,-12 8 1,-5-2 921,-5 8 1,-2 3-230,2 5 1,-4-3-87,-4-1 1,-1 0-122,1 4 1,0 5 16,4-1 1,-2-1-56,6-7 1,-1 3 50,5-3 1,1-1-109,3 1 0,2-3 10,6 3 1,2-4-108,2 4 1,3-5 22,5 1 1,2-1 24,2 1 0,-1-3-14,5 3 1,0 2-19,0-2 0,2 0 111,-6-4 1,2 4-59,-1 0 1,-4 4 192,4-4 1,-4 2 5,0-2 1,-2-1 408,-3 5-416,-3 0 0,-5 4 81,0 1 1,-1-5-7,-3 0 0,-3 0-77,-5 5 1,-5-5-155,1 0 1,-2-4 87,2 4 0,1-1-193,-6 1 1,6-2 37,-1-6 0,2 4 94,2 0 1,-1 0-479,1-4-668,0 0 153,-1 0 994,7 0 0,17-33 0,9-8 0</inkml:trace>
  <inkml:trace contextRef="#ctx0" brushRef="#br0" timeOffset="59">22163 1994 7610,'2'12'996,"2"0"1,-3 1-728,3-1 0,2 0-356,-2 0 1,4 1-206,-4-1 1,4 0 128,-3 1 1,0-1-55,-1 0 0,-2-4-270,2 1-103,2-1 1,-3-1 589,5-3 0,-5-25 0,3-6 0</inkml:trace>
  <inkml:trace contextRef="#ctx0" brushRef="#br0" timeOffset="60">22237 1821 7917,'-5'-12'-649,"3"-4"454,-2-1 0,-1 5 195,1 4 0,-2 1 0,2-1 348,3 2-373,-5 6 0,8 0-241,2 0 1,-1 6 101,5 2 0,-4-1-262,4 1 426,0 0 0,16 26 0,2 6 0</inkml:trace>
  <inkml:trace contextRef="#ctx0" brushRef="#br0" timeOffset="61">22336 2092 7176,'4'8'-770,"0"0"954,0-5 0,-3 3 916,4-6-379,-4 0-344,10 0 0,-6-6-239,4-2 1,1-3 49,-1-1 1,2 4-120,1-1 0,0-3 111,1-4 1,0-1-262,4 5 0,0-2-42,4-2 1,2 4-15,-2-1 1,-2 1 60,1 4 0,-5 2-39,2 2 0,-8 3-34,0 1-239,-1 0 226,-1 5 1,-2 2 67,-5 5 0,0 1-571,0-1 339,0 0 0,1 1-97,3-1 0,-2-4-27,2 0 450,3-5 0,22-3 0,10-7 0</inkml:trace>
  <inkml:trace contextRef="#ctx0" brushRef="#br0" timeOffset="62">23025 1883 7898,'-12'0'0,"-1"0"0,1 0 185,0 0 0,-1 5-26,1 4 1,0-3 87,-1 3 0,1 3-120,0 4 1,1 1-112,3-5 0,-2 4 81,6 1 0,0 1-10,4-2 1,1-2-19,3 2 0,7-2-142,6-2 1,5-4-66,-2 0 1,5-5 55,3 1 1,0-2 0,5-2 1,-5 0 84,5 0 0,-4-4 52,4-1 1,-6-4-19,2 1 1,-2-5 13,2-3 0,-7 1-45,2-6 1,-9 1 33,-2-5 1,-1 1-144,-4-1 0,-2 2 59,-2 2 1,-8-1 28,-5 6 0,-7 0-6,-5 3 0,-2 2 7,-1 3 0,-2 3-117,-3 5 1,2 0 106,-6 0 0,4 0-197,-4 0 1,6 0 58,-2 0 0,3 5-184,2 3 0,4-1-47,4 1 1,4 1 61,4 3 1,2 0 329,6 1 0,33 4 0,8 2 0</inkml:trace>
  <inkml:trace contextRef="#ctx0" brushRef="#br0" timeOffset="63">23308 1723 7898,'1'-17'-283,"3"1"0,-2-4 113,2 3 0,-3 1 440,-1 3 1,0 4 32,0-3 0,0 6 36,0-6 0,0 6 196,0-2 236,0 5-623,-5-2 56,3 5 0,-7 5-132,5 4 0,-4 2 30,3 1 0,-4 1 22,1 4 1,1 2 15,-1 6 1,-1 3-17,-3 1 0,-2 9-45,-2-1 0,1 6-107,-6 2 0,6-4 71,-1 8 0,1-1-281,-1 5 0,2-5 125,-3 5 0,4-10 106,1 2 1,3-10-197,1-2 0,5-9-3,-1 0 1,-1-7-259,1-1-380,0-8 244,4-2-616,0-6 1088,0 0 0,0-22 0,0-6 1</inkml:trace>
  <inkml:trace contextRef="#ctx0" brushRef="#br0" timeOffset="64">21819 3113 7898,'-12'0'-588,"-1"0"235,1 0 353,0 6 337,-1-5 515,7 5-494,0-6-140,6 0-247,-5-6 0,3 4 80,-2-7 1,1 5-44,-1-4 1,3 4 75,-3-4-162,-3 0 1,0-3 39,-5 2 0,0 0-4,-1 5 1,0-4 16,-4 3 0,2 1 2,-5 4 1,-5 0 114,-4 0 1,1 2-82,3 2 0,-4 3 25,1 5 1,-1 2-34,4 2 0,6-2 5,3 2 1,2 2-42,2-2 0,5 2-136,3-2 1,2-2-38,2 3 0,2-4 47,2 0 1,7-5 54,5 0 1,6-5 29,-1 1 0,2-3-4,1-1 1,1-1 18,0-3 0,-2-3 103,-3-5 0,4-1-48,-4 1 0,-2 0 121,-2-1 1,-2 1 59,-2 0 1,1-5-100,-1 1 0,-5-1 74,-3 5 1,-3 4 48,-1 0 301,0 5-309,0-8 0,0 11-198,0 0 1,-4 1 55,0 8 0,0-1-255,4 4 122,0 0 0,5 1-208,4-1 0,2-1-24,1-3 1,0 2 89,0-6 1,6 1-675,3-1 898,2-2 0,11-6 0,6-3 0,3-3 0,0-1 0</inkml:trace>
  <inkml:trace contextRef="#ctx0" brushRef="#br0" timeOffset="65">22262 2978 7898,'-12'-12'0,"-1"-1"0,-3 7 0,-1 2 0,0 2 290,0 2 0,2 0-70,-5 0 1,3 6 91,-3 2 1,1 3-115,-2 1 1,-1 0-48,6 1 0,-1 0-78,5 4 0,0-2-194,0 5 0,3-5 78,1 2 0,5-2 98,-1 1 1,3-2-229,1 2 1,5-3 73,4-5 0,2 1-173,1-4 1,4-1 64,1-4 0,5 0-26,-2 0 0,-1 0 122,2 0 1,-2-6 53,1-2 0,2-3 59,-5-1 1,0-6-83,0-3 1,-3 2 183,2-1 0,2-5-75,-2-4 0,1-5 78,-5 1 1,-4 2-33,0-2 0,-5 6 130,1-2 1,-3 3-72,-1 2 0,0 8 161,0 4 1,-1 8-116,-3 0 1,1 3-22,-5 1 1,1 1-149,-1 3 1,-2 7 123,6 5 1,-5 6-159,1-1 1,2 2-10,2 2 1,-1-1-111,0 1 1,0-1 5,1 1 1,2 0-169,-2-1 1,3-3 1,1-1 0,1 1 69,3 3 1,-1-4-209,5-4 0,1-2 124,3-2 0,4-1-19,1-3 0,3-2 336,-3-6 0,10 0 0,3-12 0,4-4 0,9-1 0,-1 0 0</inkml:trace>
  <inkml:trace contextRef="#ctx0" brushRef="#br0" timeOffset="66">22791 2929 7919,'0'-12'-113,"0"-1"0,-1 1-170,-3 0 1,1 5 510,-5 3 0,-1 2 512,-3 2 1,-2 0-339,-2 0 1,1 6-176,-5 2 1,3 4-122,-3 5 0,0-2 118,0 5 0,2-3-248,6 3 0,0-3 18,-1 3 1,2-5-18,3 2 0,-1 0-156,4 0 1,1-1 50,4-4 1,0 1-153,0-1 1,6-4-157,2 0 215,3-5 1,5 3 70,1-6 1,-1-2 88,-4-2 1,5 1-4,-1-5 1,1-1 3,-5-8 0,4 2 109,1-5 0,-1-1-53,-3-3 1,-1-1 96,0 0 1,0-5-104,1-2 1,-1-4 90,0-1 1,-1 1-51,-2 4 0,-3-3 6,-2 7 0,-2 3 128,2 5 1,-3 9 627,-1-2-465,0 9 1,0 0-63,0 8 1,0 3-183,0 5 1,-4 6 82,0 3 1,0 2-194,4 2 1,0 3 55,0 1 1,0 4-62,0-4 0,0 5-18,0-1 1,0-3-155,0-2 1,0 0 109,0 0 1,0-6 69,0 3 1,4-5-688,0 1-956,6-3 325,-3-6 1341,-1 0 0,5-38 0,-4-9 0</inkml:trace>
  <inkml:trace contextRef="#ctx0" brushRef="#br0" timeOffset="67">3150 5292 7881,'0'-13'-1715,"0"1"2182,-5 0-432,4-1 1,-6 3 34,3 1 314,2-2 6,-3 5 205,-1-7-378,5 1 1,-6 1 47,3 3-245,3-3 0,-5 8 217,6-5-165,0 5 22,0-2-288,0 5 280,0 0 0,-4 5 3,0 3 0,0 5 97,4 3 1,0 5-118,0 7 1,-4 4-98,0 5 1,-2 4 108,2 0 0,1 5-90,-5-1 1,5 2 42,-1-2 1,3 1-132,1-5 0,0-1 58,0-7 0,0-3-13,0-5 1,1-6-27,3-3 0,-2-2 56,2-2-228,3-5 134,-6-2-3,5-5 109,-6-5 0,0 2 0,0-5 1,0 4-15,0-4 23,-6 0 0,1-6 10,-4-3 0,3 2 14,1-5 0,3 3 71,-6-3 0,5-1-82,-1-3 1,-2-2 52,2-3 0,0-2-19,4-6 1,0 4 4,0 0 0,0 0-18,0-4 1,0 2-3,0 2 1,4 2-37,0 2 1,6 6-9,-2-6 1,3 11-28,1-2 0,2 5-5,2 2 1,-1 5-68,6 0 1,-6 5 11,1-1 0,-2 4-134,-2 4 0,-3-1 36,-1 5 0,-4 4-111,4 5 1,-5-1 51,1-3 1,-3 4-84,-1 4 1,0 1-178,0-2 517,0 3 0,-22 8 0,-5 7 0</inkml:trace>
  <inkml:trace contextRef="#ctx0" brushRef="#br0" timeOffset="68">3040 5562 7887,'-13'0'0,"1"0"835,0 0-99,5 0-654,1 0-33,6 0 0,6 0-91,2 0 0,3 0-30,1 0 0,5 0-213,-1 0 1,6 0-47,-1 0 0,2 0 130,1 0 1,1 0-827,0 0 1027,-1 0 0,34 11 0,7 3 0</inkml:trace>
  <inkml:trace contextRef="#ctx0" brushRef="#br0" timeOffset="69">3421 6079 7890,'-5'-12'-244,"3"0"551,-3-1 0,1 1-127,0 0 1,0 4-34,4-1 1,1 1-20,3-4 0,-3 4 114,3-1-133,3 1 1,0 0-125,5 0 0,-3 5 202,-1-1-223,0 3 0,3 2-42,-3 3 1,2 3 48,-6 5 1,0 2-68,-4 2 1,0 3 98,0 6 1,0 0-13,0-1 0,-6 2-59,-2 3 1,-3-2 66,-1 6 1,0-4-12,-1 4 0,1-7-11,0-2 1,0-1 204,-1-6 1,5-2-15,0-7 107,5-2-92,-2-6-74,5 0 0,5 0-86,3 0 1,3-4 57,2-1 1,0-3-145,4 4 1,-4-4 65,4 4 0,-2-2-371,1 2 1,-2 3 85,2-3 1,-1 1-31,2-1 1,-4 3-68,4-4 1,-4 3-181,0-2 1,-1 2 558,0-2 0,6-8 0,1-2 0</inkml:trace>
  <inkml:trace contextRef="#ctx0" brushRef="#br0" timeOffset="70">4135 5587 7890,'0'-12'-703,"0"-1"0,0 1 689,0 0 0,0 4 436,0-1 1,0 5-36,0-4-247,-6 5 0,5-3 58,-3 1 72,3 4-240,-5-4 0,3 6 120,-5 3 0,4 3 0,-4 5 0,4 2-29,-4 2 0,1-1-18,-1 6 0,-3-1-3,2 5 1,3 0 27,-3-1 1,5 2-122,-4 3 0,5-3-102,-1 3 1,-1-3-322,1-2 0,0 1 221,4-1 1,1 0-323,3-4 417,3 3 1,5-9 65,0 2 0,2-7-7,3-5 1,-4-3 17,4-1 0,-2-5 93,1-4 1,-2 1 13,2-4 1,-2 2 75,-2-6 0,0 2-82,1 2 0,-1 0 98,0-1 1,-3 2-8,-1 3 0,-4 3-61,4 5 1,-4 0 167,4 0-176,-5 0 0,8 1 68,-3 3 1,-1 3-59,1 5 0,0 1-143,5-1 0,-1-4 73,0 0 1,2-1-117,2 1 0,0-2 71,4-6 0,1 0-12,3 0 1,1-10 82,-1-2 0,1-8-57,0-1 0,-5 2 219,1-2 1,-8 1-56,0-5 1,-7 1-89,-6-1 1,0 0-37,0 1 1,-5 1-163,-3 2 0,-7-1 105,-2 6 1,-5 1-81,2 6 0,-3 4-53,-2 5 1,0 0-186,1 0 0,-1 1-238,1 3 0,4 5 81,4 7 0,2-1-61,2 6 0,5-5 163,3 5 1,3-1 380,1 5 0,49 5 0,13 1 0</inkml:trace>
  <inkml:trace contextRef="#ctx0" brushRef="#br0" timeOffset="71">4750 5612 7890,'7'-20'-914,"0"4"341,-3 8 1689,-3 2-752,5 6 1,-12 6-136,-2 2 1,1 3-147,-1 1 1,0 2-91,-4 2 1,1-1 1,2 6 1,0-6 106,5 1 0,0-1-192,4 2 0,0-3 84,0 2 1,1-2-132,3-2 0,0-1 1,9-3 0,-4 2-19,8-6 0,2 4 128,1-4 1,-1 4-12,2-4 0,-2 0 67,1-4 0,4 2 11,-4 2 0,-2-3 302,-2 3-85,-2 3-56,-2 0 1,-5 1-35,-3 0 0,-8-3-80,-4 3 0,-4-4-38,-5 4 0,-2-4-3,-5 4 1,-1-5-238,0 1 0,-1 2 62,-2-2 0,2 0-243,-3-4 1,7 0 118,2 0 1,3 0-253,-3 0 1,5-1 504,-2-4 0,20-27 0,8-14 0,0-4 0,0-1 0</inkml:trace>
  <inkml:trace contextRef="#ctx0" brushRef="#br0" timeOffset="72">4947 5193 7936,'1'-11'-10,"4"3"0,-3 1 20,7 3 320,-1 3 0,4-5-134,0 6 1,1 6-154,-1 2 1,-4 4 17,0 5 1,-5-2-178,1 5 1,-2 5 108,-2 4 0,-6 1-116,-2-2 0,-3-2 130,-1 3 1,-1-3-193,1-1 0,0-2 292,-1-3 0,2-2-98,3-6 130,-3 1 0,9-6 138,-7-3 238,7-3-305,-4-1 1,16-4-167,2 0 0,7-4-161,-2 4 1,0-1-295,0 5 1,2-1 195,6-3 0,-1 3-197,1-3 1,-1 2-14,1 2 425,0 0 0,6-7 0,6-2 0,3-1 0,-1-1 0</inkml:trace>
  <inkml:trace contextRef="#ctx0" brushRef="#br0" timeOffset="73">5858 5612 7936,'-13'0'-319,"1"0"1,0 0 127,0 0 1,-1 5 520,1 3 1,-2 3-11,-2 2 0,4 0-10,-1 4 1,1 2-160,4 5 1,1 1-1,-1 0 1,5-2-282,-1-3 1,2 4 90,2-4 1,6-2 14,2-2 0,3-3 114,1-5 1,5-3-190,-1-5 1,6 0 17,-1 0 1,2 0 63,1 0 0,1-1 76,0-3 1,-1-3 18,1-5 0,0-1 26,-1 1 0,-3-2 128,-1-2 0,-1 1 7,2-6 1,-1 2-133,-7-1 0,0-3-105,-9 2 0,2 2 59,-2-2 0,-4 2-145,0-1 1,-6 2 45,-6 6 1,-4-1-199,-1 1 1,-5 5 77,2 3 0,-3 3-88,-2 1 0,1 0-278,-1 0 0,4 5 76,1 3 1,1-1-66,-2 1 0,2 1 513,3 3 0,7 17 0,-1 3 0</inkml:trace>
  <inkml:trace contextRef="#ctx0" brushRef="#br0" timeOffset="74">6055 5267 7936,'-2'-12'0,"-2"-1"0,3 1-102,-3 0 0,1 1-180,-1 3 1,3 1 886,-4 3-353,4 2 1,1-2-122,0 8 1,0 3 15,0 6 0,0 0 168,0 4 0,-4 2-60,0 5 1,-4 6-55,4 3 0,-6 3-21,2 1 1,-3 5-169,-1 3 0,-1 9-265,1 3 1,0 5 348,-1 3 1,1-2-259,0 3 0,5-9 78,3-4 1,-2-7-12,2-5 1,0-9 46,4-3 1,4-8-68,0-5 0,4-2-259,-3-2-315,4-5 379,-2-2 0,1-5 354,0 0 0,-4 0-373,5 0 1,-5-1-593,4-3 921,-5 2 0,13-25 0,-2 0 0</inkml:trace>
  <inkml:trace contextRef="#ctx0" brushRef="#br0" timeOffset="75">6818 5858 7287,'0'-7'554,"0"1"-261,0 6 0,5 0-212,3 0 1,5-4-12,3 0 0,-1 0 20,6 4 1,-1 0-6,5 0 0,-1-1-88,1-3 0,-2 2 101,-2-2 0,1 3-139,-6 1 0,0 0-38,-3 0-370,-1 0 113,-5 0-311,-2 0 114,-16 0 0,3 0 533,-8 0 0,-20 5 0,-3 2 0</inkml:trace>
  <inkml:trace contextRef="#ctx0" brushRef="#br0" timeOffset="76">8073 5366 7936,'-6'-13'-246,"4"1"-62,-7 0 1,7 3 435,-2 1 1,2 4 880,2-4-494,0 5-337,0-2 0,0 6-14,0 3 1,0 3-6,0 5 1,0 2 6,0 2 1,0 4-38,0 4 0,0 1-4,0-1 0,0 5-47,0 0 0,0 4-159,0-5 0,0 2-45,0-1 1,0-3 89,0 3 1,-1-3-4,-3-2 0,2 0 10,-2-4 0,3-2-205,1-6 87,0 1-129,0-7 258,0 0 11,0-6 1,-4-6-37,0-2 0,0-3 2,4-1 1,-4-4 8,-1-1 0,1-5 8,4 2 0,0-5 56,0-4 1,0-2-48,0-6 1,0 0-24,0 0 0,2 0 11,2 0 1,-1 0 2,5 1 1,0 0 52,4 3 1,1 3 94,-1 5 0,0 2-113,0 3 1,1 6-6,-1 6 0,0 5 5,1-1 1,3 3-64,1 1 0,0 0-156,0 0 1,-4 1 36,4 3 0,-2-1-230,1 5 1,-3 0-1,-1 5 0,0-4-90,-4 3 1,2-2 490,-2 6 0,-13 14 0,-9 3 0</inkml:trace>
  <inkml:trace contextRef="#ctx0" brushRef="#br0" timeOffset="77">8061 5587 7936,'-13'-7'-1333,"5"2"766,0 5 567,5-6 756,-2 5 0,10-5-306,3 6 1,7 0-394,2 0 1,5 0-171,-2 0 0,3 0-230,2 0 0,1 0 37,3 0 0,-3 0-493,2 0 799,-2 0 0,15 22 0,5 6 0</inkml:trace>
  <inkml:trace contextRef="#ctx0" brushRef="#br0" timeOffset="78">8356 5772 7550,'5'-13'-994,"-3"5"864,2 0 501,3 5 1,0-6-236,5 4 1,0 1-118,0 4 0,2 0 596,3 0 0,-4 0-222,4 0 0,-4 6-231,0 2 1,-1 3-112,0 1 0,-4 1-159,1-1 0,-7 0 140,2 1 1,-2-1-106,-2 0 0,-2 0-58,-2 1 0,2-1 79,-7 0 1,5-1-48,-4-2 1,4 1 74,-4-1 0,4 0-68,-5-1 83,7 3 9,-4-4-7,6 6-5,6-1 68,1 0 0,5 0-59,0 1 1,-4-5 142,1 0 1,-5 0-124,4 5 1,-5-1 287,1 0-187,-3 1 1,-1-1-24,0 0 0,-1-1 5,-3-3 1,0 2 12,-9-6 0,4 4-157,-8-4 1,-2 0 114,-1-4 0,-4 0-367,0 0 0,-2 0 129,-3 0 1,3 0-448,-3 0 1,5-1 133,3-3 0,3-3 480,6-5 0,5-17 0,2-4 0</inkml:trace>
  <inkml:trace contextRef="#ctx0" brushRef="#br0" timeOffset="79">9414 5304 7936,'-12'-12'0,"4"1"0,0 3 0,3 1-267,-3 3 0,4 2 92,-4-2 0,4 3 302,-4 1 0,-1 4-76,-3 0 1,-2 7 104,-2 1 1,1 1-68,-6 3 1,5-1 132,-4 1 0,3-2-141,-3 2 1,9 2 189,-2-1-309,4-1 0,1-4 123,-1 1-148,7-1 0,2-1 65,8-3 1,7 2-93,1-6 1,5 1 29,-5-1 0,2-2-121,-2 2 1,-1-1 169,6 1 1,-6-2 7,1 7 0,-2-5 191,-2 4 0,1-1-125,-1 1 1,-4 3 368,0-3-318,-5 3 1,3 1 58,-6 1 0,0-1-62,0 0 0,-7-4-9,-6 1 0,1-1-52,-4 4 0,-3-4-163,-2 1 1,-2-5-26,-2 4 1,1-4-288,-1 4 1,2-5 59,2 1 0,-1-1 106,6 1 1,0-3-323,3 3 0,6-4 581,3-4 0,3 3 0,21-24 0,15-10 0,-1 1 0,0-1 0</inkml:trace>
  <inkml:trace contextRef="#ctx0" brushRef="#br0" timeOffset="80">9550 5402 7936,'5'-6'0,"-4"0"761,10 6-440,-4 6 0,4 2-121,-3 8 0,-2-2-17,-6 2 1,0-1-137,0 2 1,0-4-34,0 4 1,0 1-145,0-2 0,0 0-2,0-3 1,0-1-634,0 0-621,0 1 605,0-1 126,0-5 655,0-2 0,0-49 0,0-10 0</inkml:trace>
  <inkml:trace contextRef="#ctx0" brushRef="#br0" timeOffset="81">9599 5255 7936,'-2'-17'0,"-2"1"0,2 0-48,-7 3 1,5 2-33,-4 3 1,5 1 91,-1 3-180,3 3-144,1-5 223,0 12 1,1-1-233,3 3 1,2 3 320,2-2 0,30 18 0,3 6 0</inkml:trace>
  <inkml:trace contextRef="#ctx0" brushRef="#br0" timeOffset="82">9857 5562 7607,'8'0'1159,"1"0"-720,-7 0 0,9 0-161,-2 0 1,-3-5-202,3-3 0,-1-3 85,4-2 0,5 1-228,-1 0 1,2-2 37,-2-2 1,-1 2 3,6-2 1,-6 2-183,1 2 0,-2 4 48,-2-1 1,0 7-181,1-3 200,-6 4 0,-2 7 73,-5 2 0,0 3-32,0 1 0,0 2-81,0 2 1,0-1 16,0 6 1,-4-6-161,0 1 1,0 2 18,4-2 1,4-3 117,0-5 0,7-1-29,1 1 1,3-3 95,10-5 1,-2-1 116,10-3 0,-4-3 0,3-5 0,1-1 0,4 1 0,0-2 0,0-2 0,-6 2 0,10-20 0,-2 1 0</inkml:trace>
  <inkml:trace contextRef="#ctx0" brushRef="#br0" timeOffset="83">10645 5366 7936,'-12'0'0,"-1"0"-14,1 0 1,0 0 160,-1 0 1,1 4 75,0 0 1,4 1-17,-1-1 1,1 2-63,-4 2 1,4 3 53,-1-3 1,7 7 0,-2 2 0,2-1-47,2-4 1,0 5-96,0-1 0,6 0-33,2-3 1,4-2-250,5-3 1,-2 2-283,5-6 0,-3 0 268,3-4 1,5 0 216,3 0 0,1 0 50,-4 0 1,-1-6 114,1-2 0,-5-3-43,1-1 0,-2-2 177,2-2 0,-8 1-113,-5-6 0,-5 1-53,1-5 1,-4 0-132,-4 1 0,-3 3 119,-5 1 1,-6 5-192,-2-2 0,-5 4 38,-4 0 1,2 7-96,-6 1 0,6 4 26,-2 1 1,3 1-186,2 4 1,-1-3-139,0 6 1,6 2 168,3 6 1,2-2-288,2 3 1,5-4 272,3 0 0,3-1 290,1 0 0,27-5 0,7-2 0</inkml:trace>
  <inkml:trace contextRef="#ctx0" brushRef="#br0" timeOffset="84">10731 5119 7936,'0'-17'-314,"0"2"-391,0-6 1808,0 6-226,0-3-426,0 11-284,0 2 0,0 6-132,0 3 0,0 3 123,0 6 1,0 0-98,0 4 0,0 2 42,0 5 0,-1 5 65,-3 0 1,1 5-199,-5-1 1,3 2 87,-3 2 0,4 2-69,-4 2 1,4 1 58,-4 3 0,4 2-127,-5-6 1,7 0 81,-2-4 0,1-2-106,-1-2 0,2-3-107,-2-5 1,4-6 55,4-3 0,-2-6-253,2-2 56,3-5-651,-1 2 499,7-5 0,-1-1-460,0-3 963,-5 2 0,26-47 0,1-6 0</inkml:trace>
  <inkml:trace contextRef="#ctx0" brushRef="#br0" timeOffset="85">10977 5439 7936,'-8'0'-452,"0"0"399,5-5 682,-8 4-532,10-5-424,-5 6-241,6 0 0,2 1 81,2 4 487,-3-4 0,48 4 0,6-5 0</inkml:trace>
  <inkml:trace contextRef="#ctx0" brushRef="#br0" timeOffset="86">11703 5119 7936,'-12'-5'-1350,"0"4"1443,-1-5 1,1 6-48,0 0 1,3 6 703,1 2 0,1 7-335,-1 1 0,-3 6 30,3-1 0,-1-2-191,0 1 0,0 1-158,5 3 1,0 1-39,4 0 0,0-1-143,0 1 0,0-6 9,0-3 1,1 2 31,3-1 1,3-2-210,5-7 1,5 1 43,-1-5 0,2 1 7,-2-5 1,2-2 96,2-2 0,2 1 36,-5-5 1,3 0 30,-3-4 1,-1-1 12,-4 1 0,1-4 90,-1-1 1,-1 1-57,-3 4 1,-1-1 234,-3 1-72,-3 0 127,5 5-260,-6 1 1,0 8 8,0 2 0,-4 3-24,0 5 0,0 0 4,4 1 0,0 0-80,0 4 0,1-8 81,3 3 1,3-3-129,5-1 1,5 1 94,-1-4 1,6-1-46,-2-4 0,4-6 101,0-2 1,-3-4 128,-1-5 1,-3 2-132,3-5 1,-6-1 15,-2-3 0,-1-1-89,-7 0 1,0 1 71,-4-1 1,-4 1-159,0-1 0,-10 6 86,2 2 1,-4 4-196,-1 0 1,0 7-71,-4 1 0,-2 4-66,2 1 0,2 1 128,-1 4 1,5 0 68,-2 3 0,5 3-118,4-3 0,1 7-30,3 2 1,2 1 304,-2-2 0,7-2 0,1 2 0,55 3 0,-25-9 0,0-1 0</inkml:trace>
  <inkml:trace contextRef="#ctx0" brushRef="#br0" timeOffset="87">12282 5193 7936,'17'-12'0,"-3"0"0,2-1 0,-2 2-105,-2 3 295,-5-3 39,-1 10 0,-8-5-69,-2 6 1,-3 0-147,-5 0 1,0 2-86,0 2 1,-2-1 82,-3 5 0,5 0-91,0 4 0,0-1 43,3-3 1,2 3-292,-1-2 181,6 2 1,-4 1 9,6 0 1,0 0 56,0 1 1,1-5-113,4 0 1,3 0 74,8 5 1,-1-5 48,6 0 1,-5-1 120,5 1 0,-5 3-78,5-3 0,-5-1 245,4 1 1,-5-4 210,2 5-249,-3-7 1,-6 5 249,0-3-82,-5-2 1,-3 3-147,-8-5 1,-5 4-43,-3 0 0,1 0-270,-6-4 0,1 5 93,-5-1 1,-1 0-123,-3-4 0,3 1 62,-2 3 0,6-2 5,1 2 0,6-3-869,-1-1 938,2 0 0,40-27 0,10-7 0</inkml:trace>
  <inkml:trace contextRef="#ctx0" brushRef="#br0" timeOffset="88">12762 5181 7936,'-9'1'-117,"1"3"1,5-1 233,-1 5 1,3 1 51,1 3 0,0 0-96,0 0 1,0 1 51,0-1 1,1 0-107,3 1 0,3-1 96,6 0 0,0 1-172,4-1 0,2-4 71,5 0 1,1-5 26,0 1 1,-1-2 47,1-2 0,-1 0 114,1 0 0,0-6-5,-1-2 1,-3-3-100,-1-1 0,-5-5-11,2 1 0,-9-6 48,-4 1 0,-3 2-223,-1-1 1,-1 1 59,-3-2 1,-4-1-88,-9 6 0,1-1 44,-9 5 1,3 1-150,-6 3 1,-2 2-198,1 6 0,-4 0 172,4 0 1,1 5-61,3-1 1,2 5 89,2-1 1,4 3-637,4 2 850,1-1 0,5 0 0,3 1 0,24 4 0,8 3 0</inkml:trace>
  <inkml:trace contextRef="#ctx0" brushRef="#br0" timeOffset="89">13020 4873 7936,'0'-18'-389,"0"-2"0,0 1 388,0-2 1,0 6 452,0-1 1,0 6 145,0 2 185,0 5-589,0-2 0,-1 5 35,-4 0 1,4 1-276,-3 3 1,3 3 88,1 6 0,-4 4 89,-1 4 1,-3 2 36,4 2 1,-5 5-22,0 3 1,3 3-46,-3 5 0,2-1-78,-1 5 1,-3 0-21,3 5 0,-3 0-42,-1 4 0,0 0-47,-1 4 1,5-8 32,0-5 0,1-5-138,-1 1 1,-2-10-62,6-6 1,0-2-54,4-6 0,0-5-48,0-4 141,0-5-970,0 2 918,0-5 262,0 0 0,6-32 0,0-9 0</inkml:trace>
  <inkml:trace contextRef="#ctx0" brushRef="#br0" timeOffset="90">14423 4984 7910,'0'-12'-54,"0"-1"215,0 1 0,-1 0 60,-4-1 1,4 5 5,-3 0 0,3 4 396,1-4-171,0 5-227,0-2 1,0 6-23,0 3 0,0 3 0,0 5 0,0 5-147,0-1 0,0 7 90,0 2 0,4-1-283,0 5 0,0-1 112,-4 0 0,1-2-163,3 3 1,-2-3-134,2-1 0,-1-1-297,1 1 0,-2-1 168,7 1 0,-7-6-193,2-2 0,-1-4-229,1 0 872,-2-1 0,-2-33 0,-7-7 0</inkml:trace>
  <inkml:trace contextRef="#ctx0" brushRef="#br0" timeOffset="91">14251 5206 7910,'0'-13'-397,"0"1"-149,0 0 1,1 1 855,3 2 1,4 3-140,9 2 1,-2 2-42,5-2 0,1 3-110,3 1 1,6 0-15,3 0 1,3 0-9,1 0 1,0 0-1,0 0 1,4 0 1,0 0 0,6-7 0,7-3 0,2 0 0,0 0 0</inkml:trace>
  <inkml:trace contextRef="#ctx0" brushRef="#br0" timeOffset="92">15198 4935 7916,'0'-13'-34,"-1"7"220,-3 2 634,2 2-519,-9 2 0,9 2-224,-7 2 0,5 7 48,-4 5 1,5 6-13,-1-2 1,-1 5-33,1 4 1,0-2 83,4 6 1,0-4-205,0 3 1,0-3 18,0 4 1,0-4-64,0 3 0,0-8-64,0 0 0,0-7-82,0-1 0,4-2 64,0-2 0,4-4-436,-4 1 355,0-7 1,0 2 81,0-8 1,1 2 71,-5-7 1,0 1-45,0-4 1,0-2 135,0-2 1,-2-2-3,-2-3 0,3-3 109,-3-1 1,1-1-111,-1-7 1,2 1 136,-2-5 0,2 0-27,-3 0 0,4-1-62,-3-3 1,3-2 173,1-2 1,5 4-43,3 8 1,3-1-35,2 5 0,3 6-69,0 7 1,6 3 4,-1 5 1,2 3-18,2 5 1,-2 0-9,-3 0 1,2 5-167,-5 3 0,3 3 38,-3 2 1,-1 0-348,-4 4 0,-4-4 154,1 4 1,-7 1-231,3-2 0,-4 4 23,-1-3 474,-6 5 0,-15 2 0,-8 4 0,-5 5 0,1-1 0</inkml:trace>
  <inkml:trace contextRef="#ctx0" brushRef="#br0" timeOffset="93">15161 5218 7560,'-7'-6'1244,"2"4"-1046,5-7 1,5 7-76,4-2 0,2 1-193,1-1 1,4 2 69,1-2 1,5 3-361,-2 1 1,2 0 195,-2 0 1,4 0-380,-4 0 1,2 0 192,-1 0 1,0 4-202,-4 0 551,-1 6 0,-9 24 0,-1 12 0</inkml:trace>
  <inkml:trace contextRef="#ctx0" brushRef="#br0" timeOffset="94">15469 5366 7836,'8'0'593,"0"0"0,-4 0-405,5 0 1,-5 0 11,4 0 1,0 0-48,4 0 1,1 0-4,-1 0 1,0 5-74,1 3 1,-5 3-193,0 1 0,-1 1-49,1-1 1,-2 0 96,-6 1 0,0-1-53,0 0 0,-2 1 74,-2-1 1,-3 4 63,-5 1 0,0-1 26,-1-4 0,1-3 13,0-1 1,4-4 113,-1 4-67,1-5 1,0 2-287,0-5 179,5 0-514,-2 0 334,15 0 0,0 0-114,11 0 0,-5-4-175,4 0 0,1-5-614,4 0 1086,5 4 0,7-12 0,6-4 0,7 0 0,-1 1 0</inkml:trace>
  <inkml:trace contextRef="#ctx0" brushRef="#br0" timeOffset="95">16724 4861 7931,'-5'-19'-354,"-4"2"1,-1 4-323,-3 0 1095,1 1 0,-2 5-200,-2 3 0,1 3-38,-6 1 0,2 1-48,-1 3 0,-4 3 93,4 5 0,-3 2-102,-2 3 0,2-4-23,2 4 0,3-2-162,6 1 0,4-2 168,0 2 0,5-2-179,-1-2 1,4 3 60,4-3 1,3 5 34,5-5 1,5-4-201,-1 5 1,6-4-187,-2 4 1,4-1 189,0 0 0,1 0 122,-1 1 1,-3-5 154,-1 0 1,1 0-101,4 5 1,-6-1 127,-3 0 0,-2 1-72,-2-1 1,-1 0 159,-3 1 1,-2-1 304,-6 0-387,0 0 0,-2-1-78,-2-2 0,-7 0-18,-5-5 1,-6 2 52,2-2 1,-4-3-21,0 3 1,-1-2-271,0-2 1,1 0 74,-1 0 0,1 0-602,-1 0 0,2 0 166,2 0 1,-1 0-395,6 0 949,0 0 0,31-33 0,6-8 0</inkml:trace>
  <inkml:trace contextRef="#ctx0" brushRef="#br0" timeOffset="96">16946 4972 8340,'6'5'941,"-1"3"1,-4 7-932,-1 2 1,0 3-16,0-3 0,0 5 106,0-2 0,0 2-302,0-1 0,0 2 114,0-3 1,0-1-344,0 2 0,0-6-431,0 1-119,0-2 217,5-2 763,-3-5 0,9-40 0,-4-14 0</inkml:trace>
  <inkml:trace contextRef="#ctx0" brushRef="#br0" timeOffset="97">16995 4750 7942,'-6'-12'-318,"5"0"-69,-3-1 0,-2 5 139,2 0 430,0 5-596,4-2 305,0 5 0,2 1 109,2 3 0,19 19 0,10 10 0</inkml:trace>
  <inkml:trace contextRef="#ctx0" brushRef="#br0" timeOffset="98">17216 5169 7942,'9'-2'620,"-1"-2"-372,-5 3 1,6-6 93,-5 3 0,4 1 40,-3-5-196,4 0 1,-3-6-41,2-2 0,3 2-128,-3-2 1,-1 0-74,1 0 1,2 2 95,6-2 0,-2 2-71,2 2 0,-1 1 3,1 3 1,-2-2 60,3 6 1,0 0 0,0 4 0,-1 1-5,-4 4 1,1 1 26,-1 7 0,-1-1 7,-3 0 0,2 5-207,-6-1 0,1 5 112,-1-5 1,-2 5-92,2-5 0,-3 4 120,-1-3 0,0 1-228,0-2 1,-4-2 29,0 2 0,-4-2 21,4-2 1,-4-4 40,3 1 1,0-7-155,1 2 1,1-1-382,-5 1 90,5-2 112,-2 3 0,5-6 471,0-3 0,5-20 0,2-8 0</inkml:trace>
  <inkml:trace contextRef="#ctx0" brushRef="#br0" timeOffset="99">17635 4627 7938,'0'-16'-419,"0"-1"1,0-3 97,0 3 0,0 1 648,0 4 1,1-1-12,3 1 0,-1 0 140,5-1 0,0 7-259,5 2 0,-1-2-60,0 2 1,-3 0-109,-1 4 0,0 4 93,4 0 0,-4 6-171,1-2 1,-7 4 115,2 5 1,-2-2-79,-2 5 0,-2-4-29,-2 5 0,-1-5-63,-3 5 1,-3-5 84,3 5 1,-3-6-4,-2 1 0,5-2 88,0-2 1,4 1-56,-4-1 1,5-4 23,-1 0 0,2-4 14,2 5-108,0-7-9,0 4 0,7-6-166,6 0 1,-1 0-39,4 0 0,3 0-251,2 0 0,-2 0 522,2 0 0,26-11 0,12-3 0</inkml:trace>
  <inkml:trace contextRef="#ctx0" brushRef="#br0" timeOffset="100">18299 4701 7938,'-8'0'0,"0"0"0,0 0 0,-5 0 0,0 1 34,-4 3 1,8-1-14,-4 5 0,4 2 185,-3 6 0,-1-1-55,1 6 0,1-1 52,3 5 1,-2 0-76,6-1 1,0 1-151,4-1 0,0 0-1,0-4 1,1 2 64,4-5 1,3-1 2,8-4 1,-1-4-118,6 1 0,-1-7 54,5 2 1,1-2 26,2-2 0,-2 0 57,3 0 1,-3-4-45,-1 0 0,-1-6 160,1 2 1,-2-3-112,-2-1 0,-1-2-41,-7-2 0,2 1-30,-7-6 0,-3 0-125,-1-3 1,-2 3 53,-2 1 1,-6 3 85,-2-3 0,-4 6-343,-5 2 0,2 1 65,-5 7 1,-1-4-289,-3 4 0,0 0 100,4 4 1,-3 0 450,2 0 0,-18 5 0,-7 2 0</inkml:trace>
  <inkml:trace contextRef="#ctx0" brushRef="#br0" timeOffset="101">18521 4430 7938,'-11'-19'199,"3"3"1,1 6 109,3 2 311,2 5-380,-3-2 0,1 10 13,0 3 1,-4 5-36,3 3 0,-4 3 5,1 6 1,1 1-29,-1 3 1,-1 2-1,-3 6 0,4 4-202,0 0 1,-2 7 63,-6 1 0,2 2-83,-2 6 1,2-1 178,2 2 0,-5-2-615,1-3 0,-1-4 159,5 0 0,1-6 19,3-10 0,-2-3-150,6-6 159,0-5 0,4-5-952,0-6 860,0-5 1,2 3-766,2-6 1229,-3 0 1,15-22 0,-2-6 0</inkml:trace>
  <inkml:trace contextRef="#ctx0" brushRef="#br0" timeOffset="102">19801 4664 7938,'-7'-12'156,"0"1"345,3 3-333,3-3 0,-6 9-75,3-2 86,2 3 1,-3 2-103,5 3 0,0 3-120,0 5 0,0 5 78,0-1 0,4 6-8,0-1 0,1-2-53,0 1 0,-4 1-215,3 3 1,1 1 24,0 0 0,-1-5-100,-4 1 0,4-6-145,0 1 1,0 2 158,-4-2 0,0 1 64,0-5 0,0-4 238,0 0 0,0-5 0,-22-19 0,-5-12 0</inkml:trace>
  <inkml:trace contextRef="#ctx0" brushRef="#br0" timeOffset="103">19604 4898 7943,'-4'-8'0,"0"-1"0,-2 1-43,2-4 0,3 4-81,-3 0 0,4 3 335,4-3 0,0 6-90,8-3 1,-1 4-113,9 1 0,-3-4 56,3 0 1,5 0-132,4 4 0,5 0-72,-1 0 1,-2 0-195,2 0 0,1 0 108,7 0 0,-7 0-157,3 0 0,-3-2 381,3-2 0,-4 3 0,0-3 0,-6-9 0,3 0 0</inkml:trace>
  <inkml:trace contextRef="#ctx0" brushRef="#br0" timeOffset="104">20502 4578 7943,'-1'-11'0,"-3"3"0,2 1 699,-2 3-380,3 2 1,-1-3-107,-2 5 1,3 1-41,-3 3 1,3 5-118,1 7 1,-5-1-10,1 6 0,0-1 93,4 5 0,0 1-285,0 2 0,0-2 100,0 3 0,0-3-275,0-1 1,4-1 52,0 1 1,2-5-64,-2 1 0,-3-5 28,3 5 1,-1-10-347,1 1 81,-2-2 213,3-3 269,-5-2-144,0-5 309,0-5 1,0-4-56,0-7 1,0 2 99,0-2 1,-1-3-146,-3-2 0,1 2 126,-5-1 1,4-5 118,-5-4 1,7-1-53,-2 1 1,-2 3 104,2-2 0,0-2-56,4 1 0,0-4 54,0 4 0,1 1-80,3 3 1,3 2-90,6 2 1,3-1-26,0 6 1,6 1-13,-1 7 0,2-2-151,2 6 1,1 0 35,2 4 0,-3 1-303,0 3 1,-2 3 167,-7 6 0,1-1-305,-5 0 1,-1 2 83,-3 2 0,2-2 51,-6 2 0,0-1 350,-4 2 0,-17 7 0,-3 8 0</inkml:trace>
  <inkml:trace contextRef="#ctx0" brushRef="#br0" timeOffset="105">20551 4750 7943,'-6'-1'-842,"1"-3"606,4 2 650,1-3-284,0 5 0,6-4 100,2 0 0,4 0-293,4 4 0,4 0 79,4 0 1,1 0-291,-1 0 1,1 0 109,0 0 1,-1 4-502,1 0 665,-1 5 0,18 4 0,3 6 0</inkml:trace>
  <inkml:trace contextRef="#ctx0" brushRef="#br0" timeOffset="106">20933 4935 7943,'7'0'-444,"4"-4"-124,-3 0 1,-1-1 637,1 5 1,0 0 708,4 0 1,1 0-334,-1 0 0,0 0 144,1 0-665,-1 6 0,-1 1 79,-3 5 1,2 0-63,-6 1 1,0-1 6,-4 0 1,0 1-109,0-1 1,-6 0 38,-2 1 1,-3-3-41,-1-1 1,0 0 138,-1-5 1,5 6-13,0-2 0,4-2 57,-4-2-41,5 3 17,-3-1 1,6 3-9,0-1-5,6-5 1,1 6 6,5-5 0,0 2-3,1-2 1,-2-1 131,-3 5 0,3-4-123,-3 4 0,-1-1 329,1 1-248,-5 3 1,2-8 70,-5 5 1,0-4 12,0 4 1,-5-5-24,-4 1 1,-6-3-73,-1-1 0,-6 0-99,2 0 0,0 0-137,0 0 1,-1 0 70,-3 0 0,3 0-486,1 0 1,3 0 220,-3 0 1,4-1-402,-5-3 761,6 3 0,-3-21 0,6 1 0</inkml:trace>
  <inkml:trace contextRef="#ctx0" brushRef="#br0" timeOffset="107">21696 4590 7943,'0'-8'-116,"0"0"0,-4 4-427,0-5 606,-6 7 1,5-5 233,-4 3 0,-2 2-35,3-2 0,-3 7-75,-1 1 1,-2 6 56,-2-2 1,2 7-120,-2 1 0,2 2-2,2-1 0,0 2-33,-1 5 1,1 1-140,0 0 1,5-5 43,3 1 1,2-1 51,2 5 1,0-2-150,0-3 0,10-2 12,2-5 1,7-1-60,-2 0 1,5-5 17,-2-3 0,5-3 90,3-1 1,0-5-68,5-3 1,-6-3-95,2-1 0,-3-2 185,-2-3 1,-3 2-38,-1-5 0,-5 5 69,2-2 0,-8 4-56,0 1 1,-7 3 300,2 1-169,-2 5 1,-2-1 73,0 8 1,-4 0-134,0 9 0,-1-4 13,5 8 1,0-4-53,0 0 1,0-1 55,0 0 0,6 1-101,2-1 1,7-1 74,2-3 1,4-2-90,0-6 1,2 0 82,2 0 1,1-2-4,2-2 0,-6-7 29,3-5 0,-5-2 97,1 2 1,-7 2-1,-6-3 0,-5-2-90,1-1 1,-3 1-82,-1-2 1,-9 6 88,-4-1 1,-7 2-158,-1 2 0,-6 1-20,-2 3 0,-4 2-139,5 6 0,-5 0 121,4 0 1,0 0-105,5 0 0,0 4-131,4 0 0,2 6 60,6-2 0,5 7-6,3 2 0,4-1 318,4-4 0,4 1 0,9-1 0,2 0 0,14-9 0,8-4 0,2 0 0,0 0 0</inkml:trace>
  <inkml:trace contextRef="#ctx0" brushRef="#br0" timeOffset="108">22348 4639 7943,'32'-13'0,"-4"-4"0,-2 4-45,-1-4 0,-6 5 369,-3 4 273,-7-3-379,-4 9 1,-6-3-1,-3 5 0,-3 0-299,-6 0 0,-3 4 99,0 0 0,-5 6-127,5-2 0,-5-1 88,5 1 1,-1 0-115,5 5 0,4-1 11,0 0 1,5-4 94,-1 1 0,2-1-97,2 4 1,2-1-164,2-3 1,3 3 205,5-3 1,2-1 24,2 1 1,3 1 71,6 3 0,0-4-65,-1 0 1,1-4 163,-1 5 1,1-5-39,0 4 0,-2-4 65,-3 4 1,2-5-73,-5 1 33,-6 3 384,-6-6 1,-6 9-157,-3-6 1,-3 0-267,-6-4 0,-4 4 35,-4 0 1,-2 0-137,-2-4 0,1 0-82,-1 0 1,5 0-207,-1 0 1,5 0-281,-5 0 185,6 0 0,-1-1-140,7-3 1,4 1 195,5-5 0,5 0 365,4-5 0,11 0 0,5-4 0,6 4 0,-2-4 0,5 2 0,-1-1 0,7 2 0,1-2 0,1 2 0,-1 2 0,-3-2 0,3-2 0,-4 6-31,-4-2 0,1 2 37,-5-2 0,0 5 476,-5 3 0,-5 3-170,-2 1 1,-3 0 21,-2 0 0,-5 1-93,-3 3 0,-3 3-40,-1 5 1,-1-2-42,-3 2 0,2-6-169,-2 6 1,-1-3 50,1 4 1,-5-1-176,5 0 1,0 1-13,4-1 0,0 0 59,0 1 0,2-1-9,2 0 1,3-4 30,5 1 1,1-7-4,4 2 0,2-2 77,6-2 0,3 0 10,1 0 0,1-6 211,-1-2 0,-3-3-75,3-1 1,-5 0-20,-3-1 1,-4-3-27,-4-1 1,-2-3-78,-3 4 0,-3-5 42,-5 5 1,-5-5-26,-3 5 0,-5-1-15,-3 5 1,-3 1-126,-6 3 0,-3-2-82,-1 6 0,0 0 41,5 4 0,-1 0-30,0 0 0,2 6 70,3 2 1,0 1-393,4 0 0,4 1 2,-1-1 0,2 2 480,7 1 0,22 11 0,9 3 0</inkml:trace>
  <inkml:trace contextRef="#ctx0" brushRef="#br0" timeOffset="109">23308 4221 7943,'-6'-12'0,"4"-2"0,-6-2 0,5 6 197,-1-2 493,2 8-654,2-2 71,0 6 0,0 2-95,0 2 1,0 4 115,0 8 1,0-1 131,0 6 1,4-1-48,1 5 0,-1 1-33,-4 3 0,0-2-78,0 6 0,0 0-3,0 4 1,0 4-31,0 0 1,-2 6 87,-2 3 0,1-2-219,-5 1 0,1-1 31,-1-7 0,-1 1-180,5-1 0,-5-10-33,5-2 1,0-8-119,4-9 0,0 0-382,0 1-228,0-7 527,0 0 1,1-6 82,4 0 0,-4-1 362,3-4 0,-1 3 0,1-6 0,3-12 0,5-6 0</inkml:trace>
  <inkml:trace contextRef="#ctx0" brushRef="#br0" timeOffset="110">23382 4689 7943,'-2'-7'-508,"-2"3"189,3-3 261,-5 6 259,6-10-195,0 9 1,2-3-654,2 5 647,-3 0 0,49 11 0,4 2 0</inkml:trace>
  <inkml:trace contextRef="#ctx0" brushRef="#br0" timeOffset="111">24194 4369 7943,'-12'-13'-143,"-1"5"-213,1 0 511,0 5 0,-2-2 346,-2 5 0,2 0-407,-2 0 1,1 5 42,-2 3 0,3-1-164,-2 1 1,7-3 16,0 3 1,5-1 63,-4 1-30,5 3 1,-2-4-166,5 5 1,5-1 3,3-3 1,5 3 27,3-3 1,-2 2-54,2-2 1,2 3 119,-2-3 1,5 2 48,-5-2 1,5 3-5,-5-3 0,1 2 83,-5-2 1,0 3 7,1-3 1,-1 3 174,0 1 1,-5 1-10,-3-1 0,2-4-104,-2 0 0,-2 0-28,-6 5 0,-2-5-8,-7 0 1,0-4-185,-4 4 1,-1-5 46,-2 1 0,-3-1-70,2 1 1,-1-2-45,2 2 0,-2-3-618,5-1 71,-4 0 1,7 0-128,-3 0 79,4-5 726,6-2 0,23-17 0,12-2 0</inkml:trace>
  <inkml:trace contextRef="#ctx0" brushRef="#br0" timeOffset="112">24329 4504 7943,'13'0'217,"-2"1"167,-3 4 0,-1-3-143,-3 6 1,-3 1-1,3 3 1,-2 0-286,-2 1 1,0 0 92,0 4 0,0-2-303,0 5 0,0-5 183,0 2 0,0-4-210,0 0 1,0-1-144,0 0 0,0-4-865,0 1 1289,0-7 0,5-13 0,2-9 0</inkml:trace>
  <inkml:trace contextRef="#ctx0" brushRef="#br0" timeOffset="113">24440 4393 7936,'0'-16'-637,"0"-1"1,-4-3 284,0 4 1,0-1 533,4 5 1,-2 4 79,-2-1 233,3 7-348,-4-4-378,5 6 1,1 4 55,3 0 1,1 6 174,4-2 0,18 14 0,0 4 0</inkml:trace>
  <inkml:trace contextRef="#ctx0" brushRef="#br0" timeOffset="114">24600 4603 7605,'-7'6'823,"2"0"-176,5-6-342,0 0 1,4-2-96,0-2 1,6 2-168,-2-7 1,3 1 17,1-4 1,0 1-81,1 3 0,0-3 82,4 3 0,-2-2 3,5 2 1,-3-3-147,3 3 1,1 2 88,3 2 0,0 3-13,-4 1 1,2 0 55,-6 0 1,1 1-186,-5 3 0,-1 3-126,-3 5 0,-2 1-147,-6-1 0,4 2 6,0 2 1,0-2-677,-4 2 705,0-2 1,4-2 370,0 0 0,6-5 0,13-7 0,10-7 0</inkml:trace>
  <inkml:trace contextRef="#ctx0" brushRef="#br0" timeOffset="115">25363 4418 7935,'0'-12'0,"0"-1"10,0 1 0,0 4 102,0 0 1,-1 3 288,-3-3-60,-3 6 0,-6-4-201,1 6 0,-2 1 46,-2 4 0,4 1-215,-1 7 1,1 3 124,4 1 0,1 3-178,-1-4 1,5 6-2,-1-1 0,3-2-26,1 1 1,5-3 58,3 3 0,3-5 11,2 2 1,4-5-51,4-4 1,4 3 80,3-3 0,-2-2 67,3-2 0,2-3-56,2-1 0,1 0 171,-1 0 0,1-4-43,-5 0 1,0-9-35,-5 0 0,0-3-60,-4-1 0,-2 2 9,-6-5 1,-4-1-47,1-3 0,-7-1-17,3 1 0,-8 0-68,-1 4 0,-11-2 97,-2 5 1,-5 0-195,-2 0 0,-2 8-81,-3-4 1,2 8-91,-6-3 0,1 5 95,0-1 0,-3 3-51,7 1 1,-1 0-15,4 0 1,1 4-47,-1 0 0,10 5 369,3 0 0,19 1 0,1 3 0</inkml:trace>
  <inkml:trace contextRef="#ctx0" brushRef="#br0" timeOffset="116">25560 4073 7935,'0'-17'0,"-1"2"0,-3-6 0,2 6 473,-2-1-84,3 7 410,-5-2-548,5 10 1,-5 1-71,6 8 1,0 0-15,0 5 1,0-2-9,0 9 1,-1 1 10,-3 3 1,3 2 0,-4 3 0,3 4-120,-2 8 1,1-1 104,-5 5 0,1-3-185,-1 7 0,-3-1-167,2 10 1,-4-5 173,0 4 1,-2-5 47,7 2 1,1-5-139,-1-4 0,5-4-156,-1-8 1,3-2 97,1-2 1,0-9-317,0 1 1,1-10-159,3-3-178,-2-5 295,9 2 1,-8-5 58,5 0 1,-6-1 467,3-3 0,7-41 0,2-15 0</inkml:trace>
  <inkml:trace contextRef="#ctx0" brushRef="#br0" timeOffset="117">26249 4443 7935,'0'-9'0,"0"1"0,0 4-652,0-4 0,0 4 467,0-4 794,0 5 0,6-4-354,2 3 0,3 2-173,1-2 1,6 3-208,2 1 1,5 0 63,4 0 0,-3 4-202,2 0 1,-2 6-61,-1-2 323,0-3 0,-1 17 0,1-1 0</inkml:trace>
  <inkml:trace contextRef="#ctx0" brushRef="#br0" timeOffset="118">26323 4590 7935,'-6'-7'-274,"5"1"-460,-3 1 937,-3 4 1,6-6-12,-3 3 0,4 3-119,4-3 1,3 2-103,5 2 0,2 0-145,2 0 1,3 2 3,6 2 0,1-3-177,2 3 1,0 2-75,5-2 421,-1 0 0,6-1 0,5-1 0,3 2 0,0-1 0</inkml:trace>
  <inkml:trace contextRef="#ctx0" brushRef="#br0" timeOffset="119">27086 4566 7935,'-12'5'-385,"1"-2"-25,3 5 1,-2-4 324,6 4 323,0 1 1,4 3-163,0 0 0,1-4 24,3 1 1,3-3-58,5 3 0,2 0 51,2-5 0,4 0 25,4-4 0,1 4-8,-1 1 1,1-1 2,0-4 0,-1-4 50,1-1 1,-6-4 7,-3 1 0,2-3-45,-1-2 0,-1 0 13,-4-4 0,-1 0-31,-3-4 0,-2-2 26,-6 2 0,0-2-119,0-2 1,-10 2 71,-2 3 1,-8 1-13,-1 2 1,-4 8-43,-3-4 0,0 9-15,-4 0 0,0 3-162,-1 1 0,-4 1 60,0 3 0,6 3-319,-2 5 1,3 5 149,5-1 1,-1 2-296,10-2 0,1-2 87,7 2 0,2-1-380,6 2 840,0-3 0,22 14 0,6-2 0</inkml:trace>
  <inkml:trace contextRef="#ctx0" brushRef="#br0" timeOffset="120">20908 5464 8061,'-13'0'0,"-4"0"0,3 0-235,-2 0 1,2 0-295,2 0 0,0 1 494,-1 3 0,1-2 58,0 2 1,4-3 287,-1-1-182,7 0 14,-4 0-150,6 0 1,0 0 1,6 0 46,2 0 1,3 0-42,1 0 1,6-1 22,2-3 0,4-3-74,0-5 1,6-1 51,3 1 1,4-2-1,4-2 1,4-3 50,9-6 1,3-1-262,-25 12 1,2 0-1,1-2 1,1-1 235,4-4 1,2 1-1,0 0 1,1 0-311,5-3 0,2 1 0,-2 1 1,0 1 324,3-3 0,0 1 0,-3 2 0,0 0-22,-1 0 0,0-1 0,0 2 0,1 0-10,1 0 0,0 1 0,-5 2 0,0 0-178,-3 2 1,0 0 0,-2 0 0,0 0 166,0 0 0,0 0 0,-1 0 0,2 0-5,3-2 1,0-1 0,-4 3 0,0 0-4,2-3 0,0 1 1,-2 2-1,0 1 6,0-2 0,0 1 0,-1-1 0,0 0-3,3 0 0,0 1 0,-5 0 1,-1-1-37,0 3 1,0 0 0,-1 1 0,0 1-103,32-10 1,-32 10 0,-1-1 127,0-1 0,0 0 0,30-13 16,-31 13 0,1-1 0,1 1 0,-1 0-2,0-1 1,0 1 0,0 0 0,1 0 27,-1-1 1,-1 1 0,26-13 23,-1 1 1,-1 0-8,-2 4 0,3-3-29,-4 2 1,-1 3 402,-6 2 0,-4 2-387,-5 2 0,4 0 17,0-1 0,-1 1 527,-8 0 0,3 0-558,-7-1 0,1 2 385,-4 3 1,-6-3-413,-3 3 0,-2 2 432,-2 2-404,-5-2-209,-2 4 125,-5-9 1,-5 10-261,-3-3 0,-3 4-3,-2 4 0,0-1 330,-4 5 0,-40 11 0,21-6 0,-1 0 0</inkml:trace>
  <inkml:trace contextRef="#ctx0" brushRef="#br0" timeOffset="121">9931 6387 7945,'-19'0'-224,"1"0"52,6 0 0,0 0-64,-1 0 1,1 0 35,0 0 105,-1 0 130,1 0 1,0 5 0,4-3 97,-1 2-1,7-3-87,-4-1-34,6 0 63,0 0-2,6 0-35,0 0 0,7 0 3,-1 0 0,2-5 7,2-3 1,2 1-4,2-1 0,8-5 4,-4-3 0,11-6 63,1 1 0,7-3 13,6-5 1,7-2-352,-26 13 1,2-1 0,4-3-1,2 0 259,4-3 1,2 1 0,1-1 0,1 1-332,3-3 1,1 0 0,-1 0 0,0-1 335,1 2 0,-1-1 0,-1-2 1,-1-1-67,3 2 1,-1-1-1,-4 1 1,0 0 10,2-1 0,0 0 1,0 3-1,-1-1-34,-1-2 1,1 1 0,2 0 0,1 1 21,0-4 0,0 0 1,0 5-1,1-1-4,1-1 1,0-1-1,1 0 1,0 0-3,-1 0 1,1 1 0,1 0-1,2 0 25,-2-1 0,0 0 0,-4 3 0,-1 0-8,-2 0 0,-1-1 1,-4 4-1,-2 1-137,-3 1 1,-2 1 0,28-13 180,-9 4 0,-9 3-19,-7 2 0,-3 3 6,-10 1 0,2 5 447,-9-2 0,-1 4-403,-4 0 1473,1 1-1513,-6 0 0,-2 4 746,-5-1-699,0 7-65,-5-4 1,-2 6-22,-6 0 0,5 0-145,0 0 1,-2 0 34,-6 0 0,2 6-215,-2 2 0,2 0-16,2 4 364,0-2 0,-12 24 0,-2-1 0</inkml:trace>
  <inkml:trace contextRef="#ctx0" brushRef="#br0" timeOffset="122">8405 7458 7953,'-1'-11'-775,"-3"2"0,2-2 573,-2 3 452,3-3 1,1-1-128,0 0 0,0-1 15,0 1 1,0 0 68,0-1 0,0 1-66,0 0 1,0 0 105,0-1 1,0 1-83,0 0 1,0-1 18,0 1 1,0 4 185,0 0 18,0-1-465,0 3 240,0 0-175,0 6 0,0 7 65,0 5 1,0 2-30,0 6 0,-4 2 10,0 7 1,-2-2-89,2 6 1,3 0 59,-3 4 1,-2 0-80,2 0 0,0 0-30,4 0 0,0 0 82,0-1 0,0 0-115,0-3 0,0 1 62,0-5 0,4-5-40,0-3 0,2-7-109,-2-2 108,-3 0 1,6-11-3,-3 4 62,-3-4 0,5-2 29,-6-3 0,0-3 102,0-6 1,0 1 1,0 0 0,0-6-102,0-3 1,0 1 52,0-5 1,-2 3-5,-2-6 0,3-2-2,-3 1 1,3-5 36,1 1 1,0-3-5,0-1 1,0 1 97,0-1 0,0 0-77,0 0 1,1 1-51,3 3 1,-1 3 22,5 6 1,4 0-44,5 4 0,-1 2-8,-4 6 1,1 5-143,-1 3 0,4-2 49,1 2 1,1 0-186,-2 4 0,-2 2 153,2 2 0,-1-2 22,2 7 0,-5-1-372,0 4 0,0 1 476,-3-1 0,-15 33 0,-2 8 0</inkml:trace>
  <inkml:trace contextRef="#ctx0" brushRef="#br0" timeOffset="123">8368 7593 8009,'-8'-7'-1216,"0"3"911,5 3 1176,-2 1-673,5 0 0,1 0-7,3 0 1,7 0-334,5 0 0,6 0 105,-1 0 0,1 0-151,-2 0 0,3 0-47,-2 0 235,2 0 0,18 0 0,4 0 0</inkml:trace>
  <inkml:trace contextRef="#ctx0" brushRef="#br0" timeOffset="124">8811 7938 8009,'-4'-13'-328,"0"1"1,0 4-86,4-1 1240,-6 1-495,5-4 1,-4 0-47,5-1-122,0 7-88,5-5 1,2 9 23,5-2-60,1 3 0,-1 1-74,0 0 0,0 1 65,1 3 1,-5-1-129,0 5 1,-4 2 26,4 6 1,-5-2 34,1 2 0,-2 3 23,-2 2 0,0-2-13,0 2 1,-6-1-61,-2 5 0,-3-5 72,-1 1 0,-1-2 9,1 1 1,4-2-10,0-6 1,0 1 129,-5-1 1,5-4 6,0 0 26,5-5-33,-2 3-43,5-6 1,1 0 31,3 0 0,3-4-47,5-1 1,1 1-115,-1 4 0,2-4 102,2 0 0,-1-1-133,5 1 1,-3 2 80,3-2 0,-3 3-15,3 1 0,-3 0-2,3 0 1,-5-4-10,2 0 0,-4-1 141,0 5 0,3 0-107,0 0 1,-3 0 116,-5 0 0,-4 0-62,4 0 98,-5 0-43,3 0 15,-6 0-112,0 0-19,-6 0-129,-1 0-357,-5 0-256,0 0 240,-1 0 28,1 0 1,4 0-306,0 0 782,5 6 0,-8-10 0,4 2 0</inkml:trace>
  <inkml:trace contextRef="#ctx0" brushRef="#br0" timeOffset="125">27037 4541 8048,'0'-7'0,"-2"-2"0,-2 4-1151,3 1 730,-5-1 500,6 4-25,0-10 0,0 8 66,0-5-9,0 5 1,5-4-22,-1 3 29,0 3 0,-3-6 24,3 3 73,-2 2-161,3-3 0,-5 3 53,0-2 43,6 3 0,-5-4-69,4 5 48,-5 0 138,0 0-210,0 5 0,0 2 2,0 5 0,-4 2-2,0 2 1,-4-1 2,4 6 0,-4-1-10,4 5 1,-6 5 5,2 3 0,-2 2-144,2 2 1,-2 2 128,6 2 0,-1-3-139,1 3 1,2-3 95,-2-1 1,3-4-14,1 0 1,0-6-6,0 2 0,0-9-8,0-3 1,0-4-19,0 0 39,5-1-83,-3-5 1,5-2 65,-3-5-42,-3 0 77,5 0-2,-6 0-7,0-5 1,0-2 7,0-5 0,0 3-79,0 1 1,0 0 63,0-4 1,0-1-67,0 1 1,0-4 51,0-1 1,0-5-120,0 2 0,0-3 108,0-2 1,0 0-8,0 1 0,0-2-1,0-3 0,0-2 5,0-6 1,0 1 76,0 3 1,0-2-74,0 2 0,-2 3 124,-2 1 0,3 3-107,-3 2 1,2 5 183,2 2-122,0 3 13,0 8-50,0 0 0,0 8 2,0 2 0,0 2-27,0 7 1,0-1 23,0 0 1,4 6-6,0 3 1,1 2-2,-5 2 1,0-1-13,0 1 0,0-1-41,0 1 0,1 0-114,3-1 0,-3 1 29,3-1 0,-2-3-212,-2-1 1,0-5-105,0 2 1,1-3 446,3-2 0,3-16 0,5-4 0</inkml:trace>
  <inkml:trace contextRef="#ctx0" brushRef="#br0" timeOffset="126">28021 4578 8048,'13'-6'-185,"-1"-2"0,2-3-233,2-1 1,-2 1 657,2 3 0,-6-2 235,-2 6-502,-5 0 46,2-1-69,-5 3 0,-5-3 72,-4 5 0,-2 0-8,-1 0 0,0 0-103,-1 0 0,-3 4 118,0 0 1,-5 1 24,5 0 1,-5-3-44,5 6 1,-5-1 139,5 2 0,-2 0-95,2-5 1,2 4 15,-2-4 0,2 6-40,2-2 0,3 2 5,1-2 0,5 3-110,-1-3 1,3-1 111,1 1 0,5-1-139,4 1 0,2 3 106,1-3 1,6-1-69,2 1 1,-1-5 64,2 1 1,-1 2 0,5-2 1,-4 1 51,-1-1 0,1-2 8,3 2 0,-3 1 73,-1-1 1,-5 5-61,2-5 0,-4 5 16,0 0 0,-7-3-33,-1 3 0,-4-1 6,-1 4 1,-1-4-7,-4 1 0,-3-3-4,-8 3 0,1 2-21,-6-3 1,2-1-8,-1 1 0,-4-4-14,4 4 1,1-5-1,-2 1 1,2 1-81,-1-1 1,-2 1 89,5-5 1,-1 0-7,2 0 0,2 0-143,-2 0 0,2 0-208,2 0 1,4 0 40,0 0 0,4 0-475,-5 0 258,7 0 1,-4-2 508,6-2 0,33-19 0,8-10 0</inkml:trace>
  <inkml:trace contextRef="#ctx0" brushRef="#br0" timeOffset="127">28403 4541 8048,'5'-12'176,"-3"3"-176,2 1-801,-3 0 635,-1 1 1105,0 2-713,-5 16 1,2-2-34,-5 12 1,5-6-275,-1 1 0,-2 2 136,2-2 0,-1 5-195,1-5 1,2 1 114,-2-5 0,3 4-103,1 1 0,0-1-70,0-3 0,0-1-156,0 0 1,0 1-142,0-1 193,5 0 1,-3 0-17,2 1 318,3-1 0,-6 0 0,3 1 0,-3-5 0,-1 0 0,0-5 0,-5-9 0,-2-7 0</inkml:trace>
  <inkml:trace contextRef="#ctx0" brushRef="#br0" timeOffset="128">28403 4356 8048,'-6'-17'0,"5"3"0,-5-4 38,6 6 1,0 4 38,0-1-197,0 7 0,2-4 44,2 6 1,-1 2-244,5 2 0,-4-2 127,4 7 0,-4-1-149,4 4 0,-1-4 341,1 1 0,9 10 0,-3 7 0</inkml:trace>
  <inkml:trace contextRef="#ctx0" brushRef="#br0" timeOffset="129">28563 4664 8048,'0'12'0,"0"1"0,0-1-129,0 0 1,0 1-172,0-1 0,1 0 457,3 1 1,-2-1 136,2 0-5,2 0 1,-3-1-99,5-2 1,-3-4 172,3-5-240,-6 0 0,5 0-1,-3 0 0,-2-1 102,2-3-272,3-3 0,-2-6 48,3 1 0,3-4 88,-2-1 0,1 1-200,3 4 1,-1-2 84,0-2 1,2 2-69,2-3 0,-1 4 123,6 0 0,-6 1 15,1 0 1,4 4 4,0-1 0,-2 7 18,-2-2 0,-2 2-65,-2 2 1,-4 2 38,1 2 0,-2 3-148,1 5 0,-3 1 137,-5 4 0,0-3-251,0 2 1,0 2-84,0-2 1,0 1-89,0-5 1,0 0-214,0 1 240,6-1 0,-4-1 45,7-3 0,0-3 320,8-5 0,18-11 0,10-2 0</inkml:trace>
  <inkml:trace contextRef="#ctx0" brushRef="#br0" timeOffset="130">29609 4516 8048,'-13'-6'-959,"0"0"995,-4 6 1,4 0 331,-4 0 1,-2 1-177,-1 4 0,0 1 74,0 7 1,-1 0-313,-3 4 1,5-2 92,2 5 1,4-3-160,0 3 0,2-1 61,3 2 1,3-2-64,5-3 1,7-2 103,5 3 0,1-5-35,8-4 0,1 2 5,7-6 0,-2 4 18,6-4 1,-5 0 188,5-4 1,-1 0-99,1 0 0,2-1 188,-2-3 1,1-3 8,-1-5 1,1-1-103,-5 1 1,-2-2-80,-6-2 1,-1 2 12,-7-2 1,0-2-160,-9 2 0,0-6 95,-4 1 1,-5 2-132,-3-2 0,-9 6 22,-3-1 0,-5 2-210,-4 2 0,2 0 26,-6-1 1,2 7 18,-2 2 0,2-2 64,2 2 1,3 0-177,-3 4 0,5 0-36,3 0 1,2 0 141,2 0 0,8 1 246,-3 3 0,18 9 0,3 6 0</inkml:trace>
  <inkml:trace contextRef="#ctx0" brushRef="#br0" timeOffset="131">29732 4209 8052,'0'-18'0,"0"3"-53,0-6 1,0 6 167,0-1 0,0 2 645,0 2-163,0 5-94,0 2-230,0 5-310,0 0 1,0 5-3,0 3 1,-4 9 147,0 3 1,-6 5-57,2 4 0,-4 2 70,-5 6 0,2 5-117,-5 3 1,3 3-179,-3 2 1,3-1 63,-3 0 0,5 2 130,-2 2 1,4-2-85,0 2 1,2-8 26,3-4 1,-1-3-17,4-1 1,1-5-114,4-4 1,0-7 92,0-5 1,0-2-321,0-2-163,0 1 84,0-1 0,0-4-139,0 0 609,0-5 0,-11 2 0,-2-5 0</inkml:trace>
  <inkml:trace contextRef="#ctx0" brushRef="#br0" timeOffset="132">10103 7039 8022,'6'-18'0,"-3"5"-147,5-4 0,-4 4-160,4 0 1,-4 1 351,4 0 289,-5-1 0,3 5-193,-6 0 1,0 4-11,0-4 0,-2 5 84,-2-1-86,-3 2 0,-5 2-50,0 0 0,-1 0-14,1 0 0,0 0-9,-1 0 1,1 6 24,0 2 0,0 3 0,-1 1 0,-3 1 26,-1-1 0,-3 6 2,4 2 0,-5 5 15,5 4 1,-5-2-28,5 6 0,-5 4-128,5 4 1,-5 5 47,5-1 1,4 3-280,3 1 1,7 5 137,-3-1 1,4-1-183,1-7 0,1 2 47,4-6 1,3-4 103,8-5 1,-1-4-158,6 0 0,-1-7 11,5-5 1,1-2 23,3-2 0,-2-5-5,6-3 1,-5-2 281,5-2 0,1-6 0,7-2 0,-1-2 0,3-1 0,-5-1 0,-4-3 0</inkml:trace>
  <inkml:trace contextRef="#ctx0" brushRef="#br0" timeOffset="133">10657 7224 8022,'-1'-17'-330,"-3"1"0,2 0 320,-2 3 1,3 5 1094,1 0-878,-6 5 0,4-2-81,-7 5 1,3 5-127,-3 3 0,-2 5 92,3 3 0,-1-1-76,0 6 1,0-2 71,5 1 0,-4 5-164,4-1 1,-5 1-44,5 4 1,-1-3-92,1-2 0,2 2 129,-2 3 1,3-4-79,1-1 0,0-1-17,0-6 1,5-1 100,3-3 1,5-7 162,3-1 0,2-5-89,2-5 0,5-5 106,0-7 0,-5-3-11,5 3 1,-3-5-19,2 2 0,0-3-47,-4-2 0,-2 6 11,-6 2 0,0 4-37,1 0 1,-5 5 40,0 0 83,-5 5-108,2 3 1,-5 8 0,0 9 0,0-3 7,0 2 0,0-2 7,0-2 0,0 0-16,0 1 1,6-3-1,2-1 0,3-4 68,1-5 1,2 0-62,2 0 1,-1-1 117,6-3 1,-6-3-67,1-5 0,-2-6 171,-2-3 0,-3 2-107,-1-1 1,-5 3-43,1-3 1,-7 3-46,-1-3 0,-10 3-111,2-3 1,-10 5-261,-3-2 0,1 8 140,-5 1 1,-1 5-371,1-1 0,-4 2 227,5 2 1,0 6-247,8 2 0,-1 3 260,9 1 0,-2 5 306,10-1 0,27 22 0,12 2 0</inkml:trace>
  <inkml:trace contextRef="#ctx0" brushRef="#br0" timeOffset="134">11236 7224 8022,'-2'-11'0,"-2"3"0,1-2-218,-5 6 1,4 0 96,-4 4 1,0 0 439,-5 0 0,1 1-49,0 3 0,-1-1-167,1 5 1,4 0-76,0 5 0,5-1-80,-1 0 1,3 1-118,1-1 0,1 0 149,3 1 0,3-1-111,5 0 0,2 0 46,2 1 1,-1-1 38,6 0 0,-1-1 60,5-2 0,-1 1 133,1-1 0,-4-2-159,-1 1 1,-5-4 1,2 4 1,-4-4 334,0 4 1,-7-4-88,-2 5 0,-4-7-184,-4 2 0,-8-1 31,-8 1 0,-4-2-116,0 2 1,-6 1-41,-3-1 0,1 0-233,0-4 0,3 0 73,-4 0 1,10 0-145,-2 0 0,5-1-163,-1-3 0,3-3 538,6-5 0,9-24 0,5-12 0,-2-2 0,1-1 0</inkml:trace>
  <inkml:trace contextRef="#ctx0" brushRef="#br0" timeOffset="135">11482 6830 8054,'7'-6'-173,"3"5"-45,-1-3 1,-2-1 687,1 0-304,0 1 0,-1 10-217,-3 2 0,-3 7 129,-1 1 0,-5 5-168,-3-5 0,-3 6 42,-2-1 0,-3 2-52,-1 2 0,-3-1 74,4 1 1,-5-5-47,5 1 117,-1-6 1,5 3 290,0-6-15,5-5-240,1-2 131,6-5 0,4-1-57,1-3 1,5 1-11,3-5 1,-1 5-131,4-1 1,2-1-306,-1 0 0,3 1-232,-3 4 1,4 0 229,0 0 0,2 0-333,2 0 625,-1 0 0,28 6 0,7 1 0</inkml:trace>
  <inkml:trace contextRef="#ctx0" brushRef="#br0" timeOffset="136">12060 7175 8060,'-12'0'0,"-1"0"0,1 0 0,0 4 92,0 0 1,3 7 4,1 1 1,4 0 79,-4 5 0,5 0-103,-1 0 0,3 3-89,1-3 1,0 3 50,0-3 1,5 3-133,3-3 1,3-2 71,2-7 1,0 3 71,4-3 1,2-3-134,5 0 0,1-4 41,0-1 0,-1 0 20,1 0 1,-1-6 94,1-2 0,0-3 192,-1-1 1,1-2-110,0-2 0,-6 1-29,-3-6 0,-2 5-109,-2-5 1,-5 2 81,-3-1 1,-3-3-244,-1 2 0,-9 3 130,-4 2 0,-7-2-255,-1 2 1,-3 3-43,-5 5 1,2 5-51,-6-1 0,4 4 90,-4 4 0,6-1-53,-2 5 0,7 1 88,2 3 1,5 0 236,-1 1 0,7-1 0,20 11 0,10 3 0</inkml:trace>
  <inkml:trace contextRef="#ctx0" brushRef="#br0" timeOffset="137">12294 6867 8060,'-4'-14'0,"0"-2"0,-2 2 87,2-2 0,3 6 280,-3 2 508,2 5-472,2-2-457,0 5 0,-1 2 169,-3 7 0,2-1 38,-2 8 0,2 3 1,-2 2 0,1 8-6,-5 3 0,3 5-193,-3 4 1,4 0 90,-4 9 0,0-3-380,-5 11 0,-3-1 239,0 5 1,-1-2-15,5-3 0,0 2 91,-1-5 0,6-7-152,3-6 0,3-8 92,1-4 0,0-3 40,0-1 1,1-8-238,3-4 0,-1-1 78,5-4 1,1-2-304,3-2 1,-4-2 431,0 3 68,1-4 0,8-7 0,2-7 0</inkml:trace>
  <inkml:trace contextRef="#ctx0" brushRef="#br0" timeOffset="138">13254 6842 8060,'0'-12'-243,"-2"4"-362,-2 0 734,3 5 562,-5-8-383,6 9 0,-1 2-187,-3 9 1,3 6 37,-3 1 0,2 6-71,2-1 1,-4 3-3,0 5 1,0-2-35,4 6 0,0-4-146,0 4 1,-4-5 46,0 5 0,0-4-245,4 4 1,0-2 37,0 2 1,0-3 63,0-5 1,0-5-709,0 1 146,0-6 752,0 2 0,0-21 0,0-4 0</inkml:trace>
  <inkml:trace contextRef="#ctx0" brushRef="#br0" timeOffset="139">12995 7187 8060,'0'-12'0,"2"3"0,2 1 0,-1 1 0,5-1 0,1-2-803,8 6 0,2-1 803,5 1 0,7 2 0,1-2 0,4-1 0,1 1 0,5-2 0,3 2 0,3-3 0,1-5 0,5 0-188,-1-1 1,2 0 187,-2-4 0,-2-2 0,2-5 0,-8 3 0,-4 1 0,-4-1-299,-4-4 14,-3 6 321,-16 2 1,-9 6-22,-13 2 1,-8 4 209,-5 5 0,-2 4-51,-2 0 0,-1 6 232,-3-2 1,3 3-202,-2 1 1,2 0-46,1 1 1,2-1-63,2 0 1,0 1-17,4-1 0,1 0-24,3 1 0,7-1-32,1 0 0,4-4-134,1 1 0,7-3 91,5 3 1,7 0-98,10-5 0,-2 2-3,6-2 0,-1-3 47,1 3 1,2-2 62,-2-2 0,-3 0 13,-1 0 0,-3 4 102,-2 0 1,1 1-71,0 0 1,-6-3 174,-3 6 0,-8-3-38,-4 3 0,-2 0-8,-2 4 1,-2 1-78,-2-1 1,-4 0-11,-8 1 0,-3-1-55,-6 0 1,4 0-131,1 1 1,-1-1-62,-3 0 1,-1-1 116,1-3 0,3 2-764,1-6 541,4 6 1,-1-9-680,4 3 951,7-2 0,22-13 0,11-3 0</inkml:trace>
  <inkml:trace contextRef="#ctx0" brushRef="#br0" timeOffset="140">14214 7002 7055,'0'13'1246,"0"-1"-948,0 0 0,0 0-239,0 1 1,0 3 2,0 1 1,0 3-89,0-4 1,4 5-340,0-5 0,0 2 9,-4-1-225,0-4 1,4 5 231,0-6 1,0-3 348,-4-1 0,6-49 0,1-8 0</inkml:trace>
  <inkml:trace contextRef="#ctx0" brushRef="#br0" timeOffset="141">14226 6904 8060,'0'-18'0,"-4"0"-146,0-2 0,0-2-147,4 5 0,-2 5 302,-2 4 464,3 5-715,-5-2 0,6 6 105,0 3 0,0 3-453,0 5 590,0 1 0,11 21 0,3 5 0</inkml:trace>
  <inkml:trace contextRef="#ctx0" brushRef="#br0" timeOffset="142">14497 7162 8060,'-7'-5'53,"-4"3"340,10-9-35,-5 10-231,6-4 119,0 5-319,0 0-5,0 5 156,0 2 1,0 1 42,0 0 95,0-5-383,0 3 142,0-6 25,0 0 0,1-6-22,4-2 1,1-3 43,7-1 1,-1-2-4,0-2 1,1-2-20,-1-3 0,4-1 26,1 6 1,5-5-6,-2 5 0,2 0 65,-1 3 1,0 5 127,-4 0 0,5 5-156,-2-1 0,-3 4-2,-5 4 0,0 4-44,-4 9 1,-1-2 19,1 5 1,-5-3-87,1 3 0,-2 1 99,-2 3 1,0-3-444,0-1 0,-4-3-354,-1 3 278,-4-5 0,3 3-324,-2-6-133,3-5 931,5-1 0,0-6 0,5-33 0,2-8 0</inkml:trace>
  <inkml:trace contextRef="#ctx0" brushRef="#br0" timeOffset="143">14767 6596 8063,'0'-16'0,"0"-1"0,0 0 0,0 0 0,0 2-310,0-5 1,2 5-393,2-2 0,3 8 993,5 0 1,4 3 507,1-3 1,-1 0-394,-3 5 1,3 0-211,0 4 0,-3 1-65,-5 3 0,-1-1-86,1 5 0,-3 0-120,-5 4 1,0 2 58,0 3 1,-5-4-84,-3 4 1,-5 0 11,-3 0 1,2 1 92,-2-2 0,2-2-90,2 2 0,1-6 47,3-2 112,-3 0-92,4 4 1,0-3-20,3-1 41,3-6 1,8 4 0,5-6 1,2 0-1,6 0 0,1 0-5,3 0 1,5 0-529,0 0 1,6 0 526,2 0 0,-4-2 0,4-2 0,5 1 0,-1 0 0</inkml:trace>
  <inkml:trace contextRef="#ctx0" brushRef="#br0" timeOffset="144">15641 6682 8072,'-1'-7'108,"-3"3"0,1 2 76,-5-3 1,0 4-120,-5-3 0,1 8 52,0 4 0,-6 5 126,-3 3 1,2-1-1,-1 6 1,3-5-1,-3 5 1,5-1-1,-2 5 1,8-1-115,1 1 1,5-5-266,-1 1 1,4-5-173,4 5 0,4-8-97,8 0 1,4-2 189,4-7 1,1 4 11,-1-4 0,5 0 161,0-4 0,0 0 31,-5 0 1,5-5 108,0-3 1,-1-3-74,-3-2 0,-6 1 10,-3 0 0,-2-5-12,-2 1 0,-1-5 6,-2 5 0,-4-5-126,-5 5 1,-1-4 111,-3 3 0,-5-2-4,-7 7 0,-3-3-16,-6 6 1,1 3-269,-1-3 0,-4 7-153,1-2-1,-2 4-146,1 4 0,3-2 305,-3 7 1,4-5 267,5 4 0,2 0 0,22 4 0,5 1 0</inkml:trace>
  <inkml:trace contextRef="#ctx0" brushRef="#br0" timeOffset="145">15703 6424 8076,'-6'-18'0,"5"4"0,-3-2 0,-2 2-55,2 2 1,0 4 280,4 0 1,0 5 290,0-3 0,0 17-345,0 6 0,0 1 0,0 2 1,-4 1-18,0 3 0,-2 5 9,2 0 1,-1 6-161,-3 2 1,-3 5 76,3 8 0,-3 0-366,-2 4 1,-3 2 272,-1 5 0,1-3 81,4-1 0,1-6-41,3-2 1,-2-5-48,6-7 1,0-6-45,4-2 1,1-9-145,3-3 1,-1-5-203,5-4 355,0 3 0,5-10-182,-1 4 0,-4 0 298,0-1-1649,1 0 1587,3-4 0,6-22 0,1-5 0</inkml:trace>
  <inkml:trace contextRef="#ctx0" brushRef="#br0" timeOffset="146">16146 6473 8076,'0'-12'-485,"0"-1"1,0 5 242,0 0 0,0 4 1271,0-4-236,5 5-475,2-2 0,5 5-87,1 0 1,-1 2 5,0 6 0,1 1 14,-1 7 1,0 5-34,0 3 0,2 1-10,3 4 1,-8 2 30,3 2 1,-2 4-168,2 4 1,-5 1 37,-3 3 0,-2 3-169,-2-3 1,-6 4-205,-2 5 1,-4-5-164,-5 0 0,2-1 47,-5-7 0,-6 0-332,-7-4 0,1-1 95,0-4 1,3-2-99,-4-5 714,0 0 0,-2-1 0,2 1 0,1-3 0,-2-6 0,-4-5 0</inkml:trace>
  <inkml:trace contextRef="#ctx0" brushRef="#br0" timeOffset="147">17143 6830 8076,'0'-12'-230,"0"-1"1,0 1 28,0 0 0,5 1 109,3 3 0,7-3 118,2 2 1,6 4 143,2 1 1,-1 2-198,5 2 0,-2 0-6,2 0 1,-4 2-676,-1 2 708,1 3 0,-23 22 0,3 3 0</inkml:trace>
  <inkml:trace contextRef="#ctx0" brushRef="#br0" timeOffset="148">17106 7002 8076,'-9'-1'0,"1"-3"0,5 2-32,-7-9 0,10 10 284,0-3 1,2 3-251,11 1 1,-2 0 76,9 0 0,2 0-327,7 0 1,-2 0-142,6 0 1,-4 0-592,3 0 980,-4 0 0,13-7 0,8-3 0,1 0 0,0 0 0</inkml:trace>
  <inkml:trace contextRef="#ctx0" brushRef="#br0" timeOffset="149">18767 6362 8076,'-6'-17'-166,"0"3"-243,-7-4 595,7 6 1,-1 5 394,3 3 1,2 8-375,-2 4 1,3 3-49,1 1 0,0 6 19,0 3 0,0 2-16,0 2 0,1 5-152,3 2 1,-1 0 46,5 1 0,-4 0-66,4 3 1,-1-1 30,1 2 1,3-7-140,-2 7 0,-3-7-116,3 2 1,-1-4 107,4 0 0,-5-7-435,-3-5 89,3-7 189,-6-4 210,5-5 0,-6-5 110,0-4 0,-2-6-85,-2-1 1,3-6 27,-3 2 0,-2-8-17,2 0 1,0-7 17,4 3 0,-1-8 32,-3-1 1,2-2-42,-2 2 1,4 2 5,4-6 1,-1 1 7,5-1 1,0 2 12,5 6 1,3 5 9,1-1 1,4 11 10,0 1 1,2 11 93,2 1 1,-1 7-112,1-3 0,0 5 180,-1 5 0,-3 1-93,-1 7 0,-5-1-15,2 0 0,-9 2-60,-4 2 1,-3-1-7,-1 6 0,-5-5-2,-3 5 1,-5-2-128,-3 2 1,-3 2-107,-6-3 0,-3-1 57,-1 2 0,-5-5-45,1 5 1,1-6 52,0 1 1,3-1-141,-4 2 1,6-8 19,-2 4 0,9-8 280,3 3 0,9-5 0,19-8 0,9-9 0</inkml:trace>
  <inkml:trace contextRef="#ctx0" brushRef="#br0" timeOffset="150">19628 6350 8076,'6'-12'-243,"-5"-1"1,3 7 309,-8 1 1,-3 5 160,-5 5 1,-6 0-257,-2 3 1,-3 7 69,-2-2 0,4 2-55,1-3 0,1 2 49,-2 2 0,-1-2-147,6 2 1,1-2-79,7-2 114,2 0 1,6 1 26,0-1 0,7-4 10,5 0 1,2-4 21,7 5 1,-1-7-18,5 3 0,-1 0 37,1-1 0,0 4-26,-1-4 1,-3 5 165,-1-5 1,-3 4-1,3-4 0,-5 4 87,2-4 0,-8 6-71,-1-2 0,-4 2-29,5-2 1,-7 3 8,2-3 1,-8-1-23,-4 1 1,-3 0 14,-1 5 1,-6-2 0,-2-3 0,-4 3-81,0-3 0,-5-1-193,0 1 0,5-4-303,3 4 0,1-4 77,-5 5 0,6-7-114,3 2 1,2-1 30,2 1 1,3-2-66,1 2 514,5-3 0,36-23 0,15-5 0</inkml:trace>
  <inkml:trace contextRef="#ctx0" brushRef="#br0" timeOffset="151">19924 6535 8428,'0'12'529,"0"2"-537,0 2 1,0-2 80,0 2 0,0 2-293,0-2 1,0 2-73,0-2 0,0-2-75,0 3 1,0-4 137,0-1 1,0-3-69,0-1 0,1-5 297,3 1 0,-2-3 0,19-28 0,0-7 0</inkml:trace>
  <inkml:trace contextRef="#ctx0" brushRef="#br0" timeOffset="152">19985 6412 8076,'0'-25'0,"-1"4"0,-3 1 0,1 5-644,-5-2 481,5 4 1,-4 2 273,3 3-180,3 2 1,-6 6-221,3 0 0,3 6 168,-4 2 1,4 3 120,1 1 0,16 11 0,5 3 0</inkml:trace>
  <inkml:trace contextRef="#ctx0" brushRef="#br0" timeOffset="153">20096 6596 8076,'0'12'-1461,"0"1"1126,0-1 1,0-4 668,0 0 0,4-3 264,0 3-28,6-6-356,-3 4 0,5-6 129,0 0 1,5 0-315,-1 0 0,0-6 116,-3-2 1,3-3-163,1-1 0,0 0 125,0-1 0,-2 0-201,5-4 1,-5 8 43,2-4 1,-2 4 45,1-3 0,-2 3 8,2 1 23,-2 5-86,-2-2 1,-5 6 79,-3 3 1,-2 3-5,-2 6 1,-2-1 2,-2 0 0,1 5-453,-5-1 0,5 0 138,-1-3 0,3-1 4,1 0 0,1-1 6,3-3 0,6 2-28,11-6 1,0 0 311,12-4 0,6-5 0,14-12 0,8-6 0,-15 5 0,0 1 0,0-1 0</inkml:trace>
  <inkml:trace contextRef="#ctx0" brushRef="#br0" timeOffset="154">21093 6424 8076,'0'-7'118,"-6"-4"1,4 10-23,-7-3 0,1 2 18,-4 2 0,0 2-122,-1 2 0,-3 4 116,-1 8 1,-3-1-150,4 6 0,-5-1-64,5 5 1,-1 0 102,5-1 1,5-1 2,3-2 0,3 1 31,1-6 1,6 2 33,7-2 0,5-6 8,6 2 0,2-8 29,3 1 0,2-4-19,6-1 1,0-1 14,0-4 1,0 3 42,0-7 0,0 1-53,0-4 1,-6-2-37,-2-2 0,-4 2 32,-5-2 0,-4-3-155,-7-2 0,0 2 11,-5-2 1,-1 2-96,-7-1 1,-4-3 64,-9 2 1,-2 3-172,-5 2 0,-5 4-133,0 3 0,-6 0 114,-2 5 1,4 0 141,-4 4 0,3 0-32,-3 0 0,1 1-291,3 3 0,3-1 460,6 5 0,1-4 0,2 4 0,25-5 0,11 3 0</inkml:trace>
  <inkml:trace contextRef="#ctx0" brushRef="#br0" timeOffset="155">21216 6030 8076,'0'-18'0,"-1"0"22,-4-2 0,4 2 233,-3 6 166,3 0-177,1 5 0,-2 3-129,-2 8 1,3 3 146,-3 5 0,1 2-132,-1 2 1,1 3 41,-5 6 1,4 5-12,-4 3 0,3 4-108,-3 4 0,4 1-77,-4 3 0,4 3 70,-4-3 0,4 4-15,-5 5 0,7-5-136,-2 0 0,-2-1 82,2-7 0,0 1 29,4-1 1,0-8-98,0 0 0,-4-11 50,0-6 1,0-2-640,4-2-859,0 1 992,0-1 1,-5-4 18,1 0 528,0-5 0,-7-19 0,-2-12 0</inkml:trace>
  <inkml:trace contextRef="#ctx0" brushRef="#br0" timeOffset="156">13365 8442 8058,'0'-12'-186,"0"-1"1,0 1-221,0 0 1,0 0 876,0-1-236,0 1 1,0 0 446,0-1-132,0 1-101,0 0-274,0-1 0,1 7 187,3 1-262,-3 4 0,5 2-147,-6 4 0,0 1 19,0 7 1,0 3 142,0 1 1,0 6-155,0 1 0,-2 1 16,-2 4 1,3 1 23,-3-2 0,3 5-19,1-4 0,0 4-156,0-4 0,0-1 28,0-3 1,0-1 70,0 1 1,0-4 20,0-1 0,4-9-157,0 1-324,0-2 346,1-3 1,-2-2-93,5-5 217,-5 0 1,2-5 98,-5-3 0,0-3-51,0-2 0,0 0-59,0-4 1,0-2 138,0-6 1,0 1-59,0-1 1,0-1 41,0-2 1,0-4 3,0-5 1,0 0 119,0 0 1,0-1-91,0-3 1,5 3 125,-1-3 1,5 4-97,-1 4 1,-1 3-18,1 5 0,1 2 34,3 3 0,4 6-15,1 6 0,1 1-240,-2-1 0,-2 2-5,2 6 1,-2 0-129,-2 0 1,-4 2-245,0 2 73,1 2 0,2 7-101,-3-1 0,-1 2-27,-3 2 558,-3-2 0,-6 31 0,-9 1 0</inkml:trace>
  <inkml:trace contextRef="#ctx0" brushRef="#br0" timeOffset="157">13463 8442 8058,'-5'-12'-325,"3"4"-173,-2-1 0,3 5 1090,1-4-455,0 5 0,1-6-6,3 5 0,4 0-133,9 4 1,-2 0 92,5 0 0,1 0-208,3 0 0,-3 0-264,-1 0 1,2 1 125,7 3 0,-3 3 255,3 5 0,2 11 0,1 3 0</inkml:trace>
  <inkml:trace contextRef="#ctx0" brushRef="#br0" timeOffset="158">13808 8614 8058,'0'-8'-408,"0"0"1,0 4 313,0-4 647,0 5 0,5-7-229,3 6 0,3 0-8,1 4 1,1 0-173,-1 0 1,2 0 21,2 0 1,-2 6-234,2 2 1,-3 3 78,-5 1 1,1 4-187,-5 1 0,1-1 27,-5-3 0,0 3-20,0 0 0,-6 2 143,-2-1 1,-3-4-39,-1 4 0,-1-5 78,1-4 0,0 3 344,-1-3-67,1-2 0,4-1 185,0-5-291,5 0-102,-3 0-170,6 0 0,2 0 74,2 0 0,7-1-186,5-3 0,2 2 87,-2-2 0,0 2-108,4-3 1,-1 4-386,2-3 0,2 3 231,-3 1 0,4 0-618,0 0 990,1 0 0,27-11 0,7-3 0</inkml:trace>
  <inkml:trace contextRef="#ctx0" brushRef="#br0" timeOffset="159">14657 8393 8058,'0'-12'0,"0"-5"-160,0 1 0,1 3-331,3 5 0,0 1 335,9-1 0,-2-1 283,9 4 1,-4 1 37,5 4 1,-1 0-121,5 0 0,-2 2-450,-2 2 1,1-1 404,-6 5 0,-5 11 0,-5 7 0</inkml:trace>
  <inkml:trace contextRef="#ctx0" brushRef="#br0" timeOffset="160">14669 8528 8076,'-12'-4'-395,"-1"0"-740,7 0 1155,-5-2 1348,9 5-1030,-3-4 0,10 5-203,3 0 1,3 4-285,2 0 1,4 0 26,4-4 1,2 0-97,2 0 0,-1 4 149,1 0 69,0 0 0,38-15 0,-27 4 0,0 1 0</inkml:trace>
  <inkml:trace contextRef="#ctx0" brushRef="#br0" timeOffset="161">16035 8036 8058,'-5'-18'0,"3"5"0,-2-4 0,-1 3 210,0 2 0,1 4 81,4 0 399,0 5-559,0-2 1,0 6-225,0 3 0,0 3 172,0 5 1,0 6 36,0 2 1,0 4-46,0 0 1,0 1-80,0-1 0,0 1-80,0 0 0,0 3 81,0 1 0,0 0-55,0-5 1,0 1-19,0 0 0,0-1-125,0 1 1,0-5 64,0 1 0,0-6-259,0 1 351,0-7-94,0 2 248,0-10 0,0-1-106,0-8 0,0-7 82,0-2 1,0-6-4,0-2 1,-4-1-33,0-6 1,0-3-26,4-6 0,0 2-10,0-6 0,0-1-42,0-3 0,6-5-195,2-4 1,3 3 202,1 2 0,0 8 14,1 4 1,0 8 22,4 4 1,-4 9-26,4 4 1,1 7 135,-2 5 0,0 4-18,-3 4 1,-1-1-26,0 5 1,-4 0-22,1 5 0,-1 3 159,4 1 1,-4-1-219,1-4 1,-7 5 50,2-1 0,-2 6-179,-2-2 1,-6 4-10,-2 0 1,-8 1-113,-5 0 1,1-1 56,-5 1 1,3-5-97,-7 1 1,2-5-34,-2 5 0,3-6 117,-2 1 0,6-3-69,1-5 1,6 1-31,-1-5 300,8 6 0,19-20 0,9 2 0</inkml:trace>
  <inkml:trace contextRef="#ctx0" brushRef="#br0" timeOffset="162">16749 7938 8058,'5'-13'0,"-2"-3"0,5-1 0,-5 5 797,1 4-425,-3 5 0,-6-2-318,-3 5 0,-5 4-28,-3 0 0,-3 5-194,-6 0 1,1 2 155,-1 1 0,6 0-131,2 1 1,1-1 153,4 0 1,-3 0-116,6 1 0,4-1-31,1 0 1,3 1 76,1-1 0,1-1-148,3-3 0,3 3 203,5-3 0,5-1-3,-1 1 1,6-4 29,-2 5 1,-1-7 6,2 2 0,-2 2 11,2-2 1,-4 6 14,-4-2 1,2-1-36,-3 1 0,2-4 68,-10 4 0,4-4 175,-4 4 1,0 1-139,-4 3 1,-5-4-43,-3 0 0,-5-4-84,-3 5 1,1-5-13,-6 4 1,1-4-57,-5 4 1,1-5 58,-1 1 1,4 2-326,1-2 0,1 0 89,-2-4 0,2 0-195,3 0 0,6 0 39,-2 0 0,6 0 400,-2 0 0,38-22 0,6-5 0</inkml:trace>
  <inkml:trace contextRef="#ctx0" brushRef="#br0" timeOffset="163">16946 8085 9266,'6'8'91,"-1"1"0,-4-1-166,-1 4 0,0 0 88,0 1 1,0-1-103,0 0 1,0 1-63,0-1 0,0 0-360,0 1 1,0-1-107,0 0 1,0-4 17,0 1 599,0-7 0,5-13 0,2-9 0</inkml:trace>
  <inkml:trace contextRef="#ctx0" brushRef="#br0" timeOffset="164">16983 7974 8058,'-5'-23'0,"1"3"0,-1-4-232,1 4 1,2 2 156,-2 2 1,2 2 314,-3 2-162,4 5-188,-4 1 1,6 6-26,3 0 0,-1 6-214,5 2 1,0-1 348,5 1 0,10 11 0,3 7 0</inkml:trace>
  <inkml:trace contextRef="#ctx0" brushRef="#br0" timeOffset="165">17118 8196 7216,'0'8'-514,"0"0"749,0-5 1,0 4 981,0-3-791,0-3 1,5 5-156,4-6 1,-3-4-226,3 0 0,-1-6 99,4 2 0,5-3-66,-1-1 0,4-5 31,-3 1 0,5-5-157,-2 5 1,4-2 91,0 2 0,1 2-108,-1-2 0,0 3-34,-4 5 1,2 3 99,-6 5-148,1 0 1,-6 1 47,-3 3 1,-1 3-70,-3 5 0,-3 2-67,3 2 0,-2-2-141,-2 2 1,1-2 3,3-2 0,-1 1-111,5-1 1,-4-4 211,4 0 1,2-5 268,6 1 0,-1-2 0,6-2 0,38-33 0,-23 12 0,0 1 0</inkml:trace>
  <inkml:trace contextRef="#ctx0" brushRef="#br0" timeOffset="166">17967 7999 8058,'-5'-7'35,"3"2"1,-9 5 139,3 0 0,-3 4-143,-1 0 0,-2 6 64,-2-2 0,2 4-176,-2 4 0,2-1 27,2 6 1,-1-6 132,1 1 0,5 2-202,3-1 0,3 3 17,1-3 1,5-2 11,3-7 0,9 1 147,3-5 0,4 5 25,0-5 1,5 0 71,0-4 1,5 0-63,-1 0 0,1-2 99,-1-2 1,2-1-95,-2-3 0,3-3 103,0 3 1,-4-5-98,-3-3 1,-3 2-10,-2-2 1,-3-2-36,-1 2 1,-10-5-126,-2 5 0,-5-2-5,-3 1 0,-2 4 71,-2-4 0,-8 5 28,-9 4 0,-2 1-20,-1 3 0,-6 3-167,-3-4 0,1 4-267,-1 1 0,5 4-353,-5 0 1,6 2 403,-2-2 1,3-1-160,1 5 537,6-5 0,12 13 0,9-2 0</inkml:trace>
  <inkml:trace contextRef="#ctx0" brushRef="#br0" timeOffset="167">18225 7642 8058,'-1'-14'-286,"-3"-2"0,3 2-57,-3-2 1503,-3 2-404,5 2-347,-3 5-154,5 2-282,0 5 1,0 5 210,0 3 1,-1 9-1,-4 3 0,4 4 113,-3 0 0,-3 6-132,-1 3 1,1 5-152,-1 7 1,-2 1 2,-6 7 1,2 3-369,-2 1 0,-3 5 382,-2 4 0,3-5-107,2 1 1,6-6 119,2-7 0,5-4-19,-1 0 1,3-12-105,1-4 1,0-5 99,0-7 1,5-1-218,4-4 0,-3-5-449,3-3-332,-7 3 823,4-5-708,-1 3 862,-3-5 0,-2-5 0,-7-2 0</inkml:trace>
  <inkml:trace contextRef="#ctx0" brushRef="#br0" timeOffset="168">2769 10017 8047,'-1'-8'-38,"-4"0"0,4 4 20,-3-4 101,3 5 1,1-8-182,0 3 49,5 2 1,2-5 176,5 3 1,-1 1-65,-3-1 0,3 0 10,-3-5 1,3 1-97,2 0 0,-2 0 11,-3-1 0,1 5-51,-4 0 1,-1 0-34,-4-5 0,0 1 74,0 0 1,0-1-17,0 1 0,-6 1 33,-2 3 0,-7-3-19,-1 3 1,-5-3 6,5-1 0,-6 3 25,1 1 0,-1 4 50,2-4 1,-3 5 155,2-1 0,3 3-212,2 1 0,1 4 28,-2 0 0,5 5 28,0 0 1,0 3-23,3 4 0,4-1 120,1 6 1,2-5-69,2 5 0,0 3 124,0 5 0,2 9-91,2-1 0,3 8 12,5 1 1,0 3-337,1 4 0,-1 3 301,0 6 0,1-1-12,-1 1 0,-1-1-4,-3 1 1,2-5-125,-6 1 1,4-8 53,-4 0 1,4-7-82,-4-6 1,2-5 41,-2-4 0,-3-3-127,3-4 0,-2-4-116,-2-4 1,0-1 66,0 0 1,0-4-315,0 1 535,0-7 0,-2 5-344,-2-3-1,1-2 8,-5 2 0,4-3-47,-4-1 0,0 0 365,-5 0 0,1-5 0,-11-19 0,-3-8 0</inkml:trace>
  <inkml:trace contextRef="#ctx0" brushRef="#br0" timeOffset="169">2474 10620 8063,'0'-12'0,"0"0"-580,0-1 409,0 1 1,1 0 447,3-1 1,-1 5-172,5 0 0,4 4-166,5-4 1,5 5 48,-2-1 0,3-2-135,2 2 0,1 0 95,3 4 1,-2-1-162,6-3 0,-5 2 212,5-2 0,6 3 0,4 1 0</inkml:trace>
  <inkml:trace contextRef="#ctx0" brushRef="#br0" timeOffset="170">3089 10325 8063,'0'-12'-611,"0"-1"680,0 1 1,0 0 1278,0-1-671,0 1-580,5 0 0,2 5 82,5 3 0,-3 4-107,-1 4 0,0 3-134,4 5 1,1 2 80,-1 2 0,-4-1-76,0 6 0,-1-1 2,1 5 0,2-1-49,-6 1 0,2 0 97,-2-1 1,-3 0-11,3-4 0,-2 2 27,-2-6 0,0 2-2,0-2 0,0-6-172,0 2 178,0-8 187,0 2 1,0-7-52,0-4 0,0-5-94,0-7 1,0-1-27,0 2 0,0 1 11,0-6 0,4 2-86,0-1 0,1-2-206,-1 5 1,-1-3-273,5 4 0,-4-1 237,5 5 1,-1-5-377,4 1 1,0 1 218,1 7 0,-1-2 443,0 6 0,22 5 0,6 6 0</inkml:trace>
  <inkml:trace contextRef="#ctx0" brushRef="#br0" timeOffset="171">3618 10276 8063,'0'12'-172,"0"-4"-23,0 0 0,0 2 458,0 6 1,0-2-69,0 2 0,0 2-82,0-1 1,0-1 11,0-4 1,4 1-78,0-1 0,6 0 71,-2 1 0,-1-5-1,1 0 1,0-5 4,5 1 1,-1-3-7,0-1 0,0-5 24,1-3 0,-2-3-24,-3-2 0,1-3-53,-4-1 1,-1 0 55,-4 0 1,-2 2-227,-2-5 1,0 5 67,-8-2 1,2 4-71,-6 0 0,1 1 24,-2 0 1,4 1-197,-4 3 1,4-2-53,0 6 1,1 0-682,0 4-312,-1 0 987,7 5 1,0 2 337,6 5 0,60 6 0,-22-8 0,-1-1 0</inkml:trace>
  <inkml:trace contextRef="#ctx0" brushRef="#br0" timeOffset="172">3864 10374 8063,'0'12'0,"0"2"-379,0 3 0,0-4 423,0 4 1,4 0 483,0 0 0,2 1-268,-2-2 0,-1-4-118,5 1 0,-4-1 43,4-4 1,-4-2-3,4-2 1,-3-3-98,3-1 0,-4-1 91,4-3 1,0-5-140,5-7 0,-1 1-8,0-6 0,-4 5-109,1-5 0,-1 1 52,4-5 1,0 2-85,1 3 0,-1-2-17,0 5 1,1 1-131,-1 4 1,0-1 71,1 1 0,-5 5 138,0 3 1,-4 3 26,4 1 1,-5 5 2,1 3 0,-3 7 112,-1 2 1,5 5-79,-1-2 1,0-1 24,-4 2 1,1-6-7,3 1 1,-1-1-11,5 2 0,-4-8 49,5 4 1,-5-9-57,4 0 0,0-3 65,4-1 0,1 0-62,-1 0 0,4-5 5,1-3 1,-1-5 8,-4-3 0,5 2 9,-1-2 0,1-2 44,-5 2 1,0-5-52,1 5 0,-1-2 0,0 1 0,-4 5 1,1 0 0,-5 1-86,4 7 40,-5 0-6,2 4 1,-1 5-61,0 3 1,0 3-159,-4 2 0,0-1-35,0 0 0,5 5-211,-1-1 0,4 0 74,-4-3 1,6-1 90,-2 0 1,4-1-28,4-3 1,-1 2 339,6-6 0,27-5 0,11-6 0</inkml:trace>
  <inkml:trace contextRef="#ctx0" brushRef="#br0" timeOffset="173">5366 10079 8053,'0'-13'0,"0"1"0,0 0 230,0 0 1,1 5 230,3 3-40,-3 2-257,5 2 0,-6 6-6,0 2 0,4 4-1,0 5 1,0 2-1,-4 5 1,0 1-32,0 0 0,0-1 33,0 1 1,0 1-383,0 3 0,0-3-34,0 2 1,1 2-184,4-1 1,-4-4 243,3-5 0,-3-1 84,-1 2 1,5-3-450,-1-6 1,4-4-45,-4 0 605,6-5 0,2-19 0,7-12 0</inkml:trace>
  <inkml:trace contextRef="#ctx0" brushRef="#br0" timeOffset="174">5907 9722 8053,'0'-12'-726,"-1"1"545,-3 2 0,2-1 553,-2 1 1,3 2 300,1-1-506,0 6 0,-2-4-76,-2 6 0,1 1-152,-5 4 1,1 3-15,-1 8 1,-3-1 111,3 6 0,-3-1-238,-1 5 0,0-5 82,-1 1 0,1 3-306,0 5 1,-1 0 120,1-5 0,0-3-6,-1 0 1,7-5 309,1 4 0,10-10 0,1 1 0</inkml:trace>
  <inkml:trace contextRef="#ctx0" brushRef="#br0" timeOffset="175">5722 9623 8056,'-17'-5'-511,"-3"0"-64,-4-4 1,-1 2 483,1 3 1,-1 3 378,0-3 0,1 3-85,-1 1 0,1 0-93,-1 0 0,0 5 81,1 3 1,3 3-70,1 1 0,-1 2 7,-3 3 1,3-2-28,1 5 0,3 1-1,-3 3 1,3 2-39,-3 3 1,5 2-21,-2 6 0,2 2-60,-1 2 0,2 2 60,-2 7 1,1-1-280,-2 0 1,8 0 216,-4 0 1,4 2-78,-3 2 0,5-6 28,3 2 1,2-8-12,2 0 1,2-7 47,2-1 1,3-7 1,5-1 1,6-2 44,2-7 1,3 1 12,2-5 1,0 0 20,-1 1 1,2-6-45,3-3 0,-2-3 146,6-1 1,0 0-137,4 0 1,4-5-7,0-4 1,5-3 35,-1-4 0,3-5-194,2-8 0,-1 2 162,0-6 1,0-1-10,0-7 0,-5 1 136,-3-5 1,-7 0-51,-1-4 0,-10-2-20,2-2 1,-14 1-25,-3-5 0,-5 3-145,-3-3 0,-7 4 52,-5-5 1,-6 7-9,-7 2 1,-1 6 204,-2 6 1,-4 5-147,-5 3 0,0 10 35,1 7 1,-1 1-7,0 7 0,-6 0-219,-2 4 0,3 1 132,1 3 0,2 7-372,3 6 0,3 5 28,0-2 1,7-1-103,1 2 1,8 1 498,8 6 0,-4-2 0,4 3 0,4-3 0,2-1 0</inkml:trace>
  <inkml:trace contextRef="#ctx0" brushRef="#br0" timeOffset="176">8922 10066 8043,'-1'-12'-370,"-3"0"1,2 4 355,-2-1 377,3 1 1,-1-3 1,-2 3-84,3 3-306,-5 5 105,6 0 0,0 5 51,0 3 1,0 5 0,0 3 1,0-1-1,0 6 1,0 3-57,0 5 1,0 1-102,0-1 1,0-2-11,0 6 0,0-4 129,0 3 0,2 0-196,2 1 1,-3-3 33,3-6 1,-1 1-90,1 0 0,-2-6-51,2-3 37,-3-2 1,0-7 100,3-3 32,-2-3 1,3-2 31,-5-3 1,-1-3 85,-3-6 1,1 0-21,-5-4 0,5-2-65,-1-5 0,-1-1 158,0 0 0,1-5-75,4-2 0,-1-4-37,-3-1 1,3 0-22,-4 0 0,4-4-4,1 0 1,0-1-59,0 1 0,6 2 66,2-2 1,-1 9-119,1 3 0,0 4 89,4 5 1,5 2-53,-1 6 1,5 5 94,-5 3 0,6 2 5,-2 2 0,2 2-29,-1 2 1,1 3 6,-6 5 0,-1 2-8,-7 2 1,-1-1 10,-3 6 0,-2-5-31,2 5 1,-8-1 26,-5 5 1,-1-1-197,-3 1 1,-3 0 52,-1-1 1,-4-3-71,0-1 0,2-3 102,-2 3 1,1-5-102,-5 2 0,2-4 87,2 0 1,0-3-31,4-1 0,1 0-989,3-5 1124,7 0 0,49-25 0,19-7 0</inkml:trace>
  <inkml:trace contextRef="#ctx0" brushRef="#br0" timeOffset="177">9414 10017 8043,'6'-12'0,"-5"0"0,5-1 90,-6 6 1,-5 3-47,1 8 1,-9 3 148,0 6 0,-6 0-117,3 4 0,-5-4-51,5 4 1,-5 1-5,5-2 0,0 2-165,3-2 128,1-2 1,1 4-314,3-6 255,2 0 0,13-4 54,5 1 1,2-7-2,7 2 0,-2-2 8,1-2 1,4 1-1,-4 3 1,-1-2 48,2 2 0,-6-3 136,1-1 0,-2 4-95,-2 0 0,0 5 140,1-5 0,-5 1 119,0-1-217,-5 3 0,1 4 43,-8-3 0,-3 3-89,-5-3 0,-2-1-12,-2 1 1,-3-1-40,-6 1 0,4 3-140,1-2 1,-1-3-49,-3 3 1,3-3-216,1 3 0,1 0-203,-2-5 1,3 2-160,6-2 204,5-3 66,2 5 473,10-6 0,24-18 0,9-8 0,6-1 0,0-1 0</inkml:trace>
  <inkml:trace contextRef="#ctx0" brushRef="#br0" timeOffset="178">9636 10165 8024,'0'-7'1003,"0"2"-757,0 5 0,1 0-125,3 0 1,-2 5-126,2 3 1,-3 3 26,-1 2 1,4-1-152,0 0 0,0 0-27,-4 1 1,0-1-247,0 0 0,2 1-155,2-1 1,-3 0 189,3 1 1,-2-5 100,-2 0 1,0-4 264,0 4 0,0-5 0,0-30 0,0-14 0</inkml:trace>
  <inkml:trace contextRef="#ctx0" brushRef="#br0" timeOffset="179">9660 10079 8043,'0'-23'0,"0"2"0,-1-2-400,-3 2 1,3 3 375,-4 2 1,4 2 799,1 2-522,0 0-317,0 5-524,0 1 248,0 6 149,6 6 0,0 1 190,7 5 0,10 17 0,3 4 0</inkml:trace>
  <inkml:trace contextRef="#ctx0" brushRef="#br0" timeOffset="180">9845 10226 8043,'0'13'0,"-1"-1"-51,-4 0 1,4 1-130,-3-1 385,3 0 1,2 1 57,3-1 30,-3-5 0,10-2-85,-2-5 0,2 0 99,1 0 1,0-1-159,0-3 0,5-3-168,-1-5 1,6-2 56,-1-2 0,-2 2-194,1-3 0,-1 4 106,2 0 1,-2 1-105,-2 0 1,-4 1-196,4 3 1,-8 2 115,-1 6 0,-3-4-419,3 0 205,-6 0 320,4 9 1,-6 2-93,0 6 143,0-1 0,0 0-36,0 0 1,0 1 12,0-1 0,1-4 67,3 0 0,-1-1-48,5 2 0,1-3 80,3-2 0,2-2 0,2 2 0,3-3 0,33-23 0,7-5 0</inkml:trace>
  <inkml:trace contextRef="#ctx0" brushRef="#br0" timeOffset="181">10645 10091 8043,'0'-12'-1004,"0"-1"966,0 1 604,0 0 316,0 0-562,0-1 0,-6 6-278,-2 3 0,1 3 75,-1 1 0,-4 5 5,-5 4 0,-3 2 3,4 1 0,-5 4 4,5 1 1,-5 5-67,5-2 0,-2-1-177,1 2 1,8-1-105,-3 5 0,6-1 114,-2 1 0,5-4-115,-1-1 1,4-4 38,4 5 0,3-6 81,5 1 1,6-3 48,3-5 1,3-3-4,5-5 0,-2 0 59,6 0 1,0-1 25,4-3 0,-4-3 156,-1-5 0,1-5-43,4 1 0,-1-5 38,-3 5 1,-3-4-79,-6 3 1,-5-5-68,-2 2 0,-5-2-1,-4 1 0,-2-2 1,-6 3 1,-7 0-43,-5 0 0,-2 9-173,-6-1 0,-1 4 71,-4-1 1,-1 2-182,-2 3 1,2 3-155,-3-3 1,-1 4 104,1 4 1,0-1 44,5 5 1,3 0-156,1 4 446,5 1 0,2-1 0,8 0 0</inkml:trace>
  <inkml:trace contextRef="#ctx0" brushRef="#br0" timeOffset="182">10743 9722 8043,'-5'-12'-127,"-3"-1"-255,2 1 754,-5 0 590,10 5-766,-5 1 1,6 8-122,0 2 1,0 3 167,0 5 0,0 6-99,0 2 0,0 5-7,0 4 1,-4-1-42,0 9 0,-1-1-93,1 9 0,-3 0 26,-6 4 1,1 5-317,0-1 1,0 4 167,-1-3 1,2-1 104,3-4 0,-1-5 15,4-3 1,1-10-15,4-6 0,0-2-103,0-6 1,4-1-4,1-4 1,3-3-183,-4-1 0,4-4-253,-4 4-36,6-5-18,-3 8 1,1-10 607,0 3 0,-5 3 0,13-27 0,-2-2 0</inkml:trace>
  <inkml:trace contextRef="#ctx0" brushRef="#br0" timeOffset="183">11014 10190 8064,'0'-9'-146,"0"1"-101,0 0 1,0 0 21,0 0-1,0 5 1572,0-3-536,0 6-1366,0 0 208,0 6 0,0-3-650,0 5 998,6 0 0,11 15 0,9 3 0</inkml:trace>
  <inkml:trace contextRef="#ctx0" brushRef="#br0" timeOffset="184">11617 9906 8064,'-4'-12'80,"0"0"1,-2 1 181,2 3 0,2 2 207,-7 6-235,1 0 1,-4 6-126,0 2 1,-1 3 88,1 1 1,4 6-184,0 2 0,-1 0-38,-3 0 1,5 1-59,3 3 1,-1 1 30,0-1 1,1 1-200,4 0 0,0-5 150,0 1 1,6-6-23,2 1 1,3-6 20,1-2 0,5-5 52,-1 1 0,6-3 49,-1-1 0,0-1 1,0-3 1,1-3 13,-6-5 1,5-1-6,-5 1 0,5 0 17,-5-1 1,-1 1-15,-7 0 1,3 3-8,-3 1 1,-1 4-35,1-4 30,-5 5 0,4-2-100,-3 5 87,-3 0 0,5 5-4,-6 3 0,4-1 7,0 1 1,6-3-2,-2 3 1,3-5 72,1 1 1,2 1-70,2-1 1,-1 0 176,6-4 0,-5-1-92,5-3 1,-1-3 238,5-5 0,-6-1-20,-3 1 1,-2-4-6,-2-1 0,-5-5-208,-3 2 1,-2 1 18,-2-2 0,-6 5-223,-2-5 0,-4 6 76,-5-1 1,2 4-463,-5 3 0,-1 4 235,-3 5 1,-5 0-457,0 0 1,2 4 172,6 0 0,-1 6 8,6-2 0,0 4 543,3 5 0,7-4 0,22 32 0,11 2 0</inkml:trace>
  <inkml:trace contextRef="#ctx0" brushRef="#br0" timeOffset="185">12306 9906 8064,'6'-12'-604,"-5"4"242,3 0 877,-2 0 1,-2-1-233,0 1 0,-2 5-281,-2-1 0,-7 4 78,-5 4 0,-2 3-139,2 6 1,2-1 0,-3 0 0,4 0 89,0 1 1,7-1-180,2 0 1,-2 1 50,2-1 0,1 0-54,7 1 1,-1-1 128,5 0 1,5 1-27,3-1 0,4-4 52,-3 0 1,5-4 6,-2 5 0,4-5 182,0 4 1,1-5-57,-1 1 0,0-3 412,-4-1-339,3 6 1,-9-5 223,2 3-249,-7-3 1,-5-1 1,-8 0 0,-5 4-88,-7 1 0,-3 3-167,-6-4 0,1 4 188,-1-4 0,0 2-31,1-2 0,-1-1-1042,1 5 1,0-6 446,4 3 1,1 0 79,2-1 0,8 0-399,-4-4 825,9 0 0,4-5 0,35-15 0,19-5 0,4-5 0,-1-1 0</inkml:trace>
  <inkml:trace contextRef="#ctx0" brushRef="#br0" timeOffset="186">12848 9906 8064,'-7'-6'0,"-4"0"0,8 6-457,-5 0 1,0 6 435,-5 2 1,1 4 525,0 5 0,4-2-354,-1 5 0,3-5-153,-3 2 1,4 0-59,5 0 1,0 3 96,0-3 1,1-1-19,3-4 1,5 1-14,7-1 0,3-5 114,6-3 0,-1 1-70,1 0 0,5-1 116,3-4 0,-2-6-43,2-2 0,-4-3 136,4-1 0,-6-1-80,2 1 1,-3-2 9,-2-2 1,-5 1-69,-2-6 0,-8 5 16,0-4 1,-7 0-136,2 0 1,-4-2-15,-4 6 1,-2-1-121,-7 5 1,-5 1-71,-2 3 0,-3-2-250,-2 6 0,0 0 72,1 4 1,-5 4-242,0 0 0,1 6 151,3-2 0,1 3 174,-1 1 0,6 0 296,2 1 0,15 5 0,3 1 0</inkml:trace>
  <inkml:trace contextRef="#ctx0" brushRef="#br0" timeOffset="187">13045 9587 8084,'-2'-14'-291,"-2"-3"1,3 8 314,-3-3 513,2 2 1,2 2-148,0 0-402,0 5 1,0-1 161,0 8 1,0 0-6,0 8 1,0-2 137,0 6 1,0 3-129,0 2 0,0 8 110,0 3 0,-5 5-159,-3 4 0,1-1-126,-1 5 1,-5 6-148,-3 6 0,-5 3 101,5 2 1,-5-2 13,5-3 1,0-3 78,3-9 0,6-4-112,3-8 1,3-3 51,1-6 0,0-3-239,0-1 113,0-5 1,0 3-219,0-5 1,1-5-376,3 0 90,-2-5-209,3 2 871,1 1 0,1-16 0,5 2 0</inkml:trace>
  <inkml:trace contextRef="#ctx0" brushRef="#br0" timeOffset="188">13832 9956 8077,'-1'-8'-218,"-3"-1"0,2 5 269,-2-4 231,3 5 0,6-2 1,4 5 1,1-2-153,3-2 1,5 3 18,2-3 1,7 2-16,2 2 0,5-4-69,-1 0 1,3 0-18,1 4 0,-2 0-134,-2 0 1,-3 0 22,-5 0 1,-6 0-465,-3 0 150,-2 0-265,-7 0 254,-2 0 258,-16 0 0,2 0-107,-12 0 0,6 0 76,-1 0 1,-2 4 10,2 0 0,-1 0-37,5-4 186,0 0 0,16 0 0,4 0 0</inkml:trace>
  <inkml:trace contextRef="#ctx0" brushRef="#br0" timeOffset="189">15137 9587 8077,'0'-9'-403,"0"1"0,-2 4 345,-2-4 1,1 5 57,-5-1 0,5 3 0,-3 1 0,2 0 579,2 0 1,-5 5-209,3 3 0,3 9-256,-3 3 0,1-1 63,-1 2 0,3 3 6,-4 5 0,4 1-157,1-1 1,0-3-177,0 3 0,0-3 118,0-2 0,0 5-92,0 0 0,0-5 3,0-3 0,0-6 123,0 1-160,0-2 0,1-3-14,4-3 83,-4-2 128,4-6 1,-5-2 2,0-2 0,0 1-48,0-5 0,0-1 11,0-8 0,0 2-8,0-5 1,0-1 5,0-4 1,0 0 6,0-4 1,0-3 16,0-5 1,0 1-7,0-1 0,5-2 33,-1-2 0,5 3 13,-1-3 0,-1 3-7,1 1 1,1 4 103,3 0 0,0 11-191,1 2 1,-1 6 77,0 6 0,0-2-290,1 6 0,-1 0 8,0 4 0,1 1 9,-1 4 0,-1 1-53,-3 7 0,2-1-242,-6 0 0,0 5-50,-4-1 566,0 6 0,-11 14 0,-3 9 0</inkml:trace>
  <inkml:trace contextRef="#ctx0" brushRef="#br0" timeOffset="190">15026 9747 8077,'0'-13'-64,"0"1"0,0 4-139,0-1 1,1 7 491,3-2 1,5-2-76,7 2 1,3-4-241,6 4 1,-1 0 75,1 4 0,1 0-181,3 0 1,-3 0-81,2 0 1,-2 0-208,-1 0 1,0 1 93,-1 3 324,-5 3 0,-1 16 0,-6 3 0</inkml:trace>
  <inkml:trace contextRef="#ctx0" brushRef="#br0" timeOffset="191">15481 9894 8077,'6'-7'1,"-4"1"49,7 1 0,-4 3 137,7-7 0,-2 7-6,6-2 1,2-2 57,-1 2 0,4 0 18,0 4 1,-3 0-224,-2 0 1,1 1 101,-5 3 0,2 3-383,-10 6 0,0-1 67,-4 0 1,0 0-86,0 1 0,-6-1 77,-2 0 0,-7 1 2,-1-1 1,-1 0 78,5 1 1,-5-1 73,1 0 0,0-4 43,3 1 0,5-5-87,0 4 167,5-5 0,-2 4-47,5-3 1,1-3 111,3 3 0,-1-3-136,5-1 1,0 0-3,5 0 0,3 5 34,0-1 0,1 1-1,-5-1 0,0-1 15,1 5 0,-2-4-29,-3 4 1,2-3 80,-6 3 0,0-4-34,-4 4 1,0-4 100,0 4 0,-6-3-126,-2 3 0,-4-1-2,-5 1 0,2-1-57,-5-3 0,-1-3-152,-3 3 1,3-1-38,1 1 0,-1-3 55,-3 3 0,3-2-381,0-2 0,5 0 41,-4 0 1,5 0 474,-2 0 0,14-28 0,5-6 0</inkml:trace>
  <inkml:trace contextRef="#ctx0" brushRef="#br0" timeOffset="192">16232 9623 8077,'0'-8'-458,"0"0"-430,0 0 130,0-4 1107,-6 5 0,0 1-173,-7 6 0,-3 6-43,-1 2 1,0 3-113,0 1 0,4 5 7,-4-1 0,-1 2-14,2-2 1,0-2 4,3 2 0,2-2 7,3-2 1,1-1 6,3-3 1,3 3-8,-3-3 1,4-2-11,4-2 0,-1 2 31,5-2 1,4 0-38,4-4 1,2 4-3,-1 0 1,-2 1 30,5 0 1,-5-4 2,2 3 1,0 1 55,0 0 0,-1 3 10,-3-4 0,3 4 115,0-4 0,-1 6-96,-6-2 0,2-1 31,-3 1 0,-3 0-27,-1 4 1,-2-3 8,-2-1 1,-6-1-59,-2 1 1,-3 3-4,-1-3 1,-5-1-44,1 1 0,-6-4-162,2 4 1,0-3-220,0 3 1,4-4 145,-5 4 0,5-5-322,-5 1 0,6 1 99,-1-1 1,2 1-575,2-5 996,-1 0 0,34-22 0,8-6 0</inkml:trace>
  <inkml:trace contextRef="#ctx0" brushRef="#br0" timeOffset="193">16552 9722 7268,'0'-7'535,"0"2"1,0 14-315,0 3 0,0 4-190,0-4 0,0 4-308,0 1 1,0-1 102,0-4 1,0 1-225,0-1 0,0 0-291,0 1 689,0 4 0,-6 2 0,0 6 0</inkml:trace>
  <inkml:trace contextRef="#ctx0" brushRef="#br0" timeOffset="194">16589 9513 8077,'0'-18'0,"-4"0"-307,0-2 0,-5 2 94,5 6 1,0 3 399,4 1-354,0 5 73,0-2 1,0 6-65,0 3 0,2-1-419,2 5 577,2 1 0,23 19 0,4 5 0</inkml:trace>
  <inkml:trace contextRef="#ctx0" brushRef="#br0" timeOffset="195">16798 9734 8077,'7'0'-191,"0"2"-13,-3 2 1,-2-3 382,7 3 0,-5-2 817,4-2-782,0 5 0,4-4-176,1 3 1,-5-2-32,0-2 1,-4 0 96,5 0 0,-5 0-59,4 0 1,-4-6 34,4-2 1,-4 1-229,4-1 143,1 0 0,3-4-93,0-1 1,1 1 32,-1 0 1,0 1 48,0 3 1,2-3 101,3 2 1,-4 4-74,4 1 1,-2 1 155,1-1 0,-2 3-116,2-3 1,-4 4 11,-3 4 0,2 2 0,-3 7 1,-1-5 18,1 0 0,-4 4-195,4 5 0,-5-1-101,1-3 1,1-1-72,0 0 1,0 1 84,-1-1 0,-1-4-286,5 0 1,0-5 23,5 1 1,0-3 32,4-1 0,2 0 427,5 0 0,7-5 0,27-29 0,-22 11 0,-1-1 0</inkml:trace>
  <inkml:trace contextRef="#ctx0" brushRef="#br0" timeOffset="196">17844 9537 8077,'-5'-12'0,"2"4"0,-5 0 0,-1 5 237,-3-1 0,0 2-69,-1 2 0,-3 6 183,0 2 0,-5 3-147,5 1 1,-5 2-64,5 2 1,-2-1-56,2 6 0,6-5-146,-2 5 1,8-5 86,0 5 0,2-6 22,2 1 1,6-2-128,2-2 1,8-1 76,5-3 0,3 2-43,5-6 0,-2 0 65,6-4 1,-4 0 3,4 0 0,-4-1 80,3-3 0,-4 1 12,0-5 1,-2-2-71,-1-6 1,-5 1 6,1-6 1,-7 5-140,-2-5 1,-1 2 136,-7-1 1,0-4-212,-4 4 1,-3-2 15,-5 1 0,-1 0-116,-12 4 1,1 1 43,-5 3 0,0 7-144,1 2 0,-5 2 34,0 2 0,-5 0 43,1 0 0,-1 0-115,1 0 0,-1 4 33,5 0 1,1 6 363,3-2 0,6 3 0,23 1 0,11 1 0</inkml:trace>
  <inkml:trace contextRef="#ctx0" brushRef="#br0" timeOffset="197">17918 9205 8077,'0'-16'0,"0"-1"0,-2-1 0,-2 2 227,3 2 167,-4-3 0,5 8 223,0 1-148,0 5 0,0-1-287,0 8 0,0 3-214,0 6 1,0 0 149,0 4 0,4 2 83,0 5 1,0 2-79,-4 3 1,0 4-24,0 8 1,-6-1-158,-2 5 1,-3 1 155,-1 8 1,-2-2-323,-2 5 1,1 0 254,-6 5 1,5-6-184,-5-3 0,6-5-67,-1-7 1,8-1 57,4-11 0,2-2-61,2-7 0,0-2 37,0-6 1,2 1-94,2-1 0,3-4-42,5 0 1,-4-5-4,0 1 0,0-1-194,5 1 1,-5-2 515,0 2 0,33-41 0,-14 13 0,0 0 0</inkml:trace>
  <inkml:trace contextRef="#ctx0" brushRef="#br0" timeOffset="198">18669 9550 8077,'0'-13'0,"0"1"0,0 4-645,0 0 0,0 3 481,0-3 0,5 6 595,3-3 1,4 0-239,5 1 0,-1 0-2,9 4 0,-3-4-179,7 0 0,2-1 8,2 5 0,-2 2-301,2 2 0,-7-1-18,-1 5 0,-2-1 299,-7 1 0,-10 14 0,-8-2 0</inkml:trace>
  <inkml:trace contextRef="#ctx0" brushRef="#br0" timeOffset="199">18681 9685 8079,'-11'-5'207,"3"-4"1,1 4 136,3 1-287,2-3 90,-3 6 0,10-5-159,4 6 0,3 0 105,4 0 0,3 0-102,6 0 1,5 0-209,3 0 0,2 0 123,2 0 0,6 0-356,2 0 1,3 0 58,1 0 0,-1-4-8,-3 0 1,3-4 185,-3 4 1,-3-5 212,-1 5 0,-2-5 0,-2 0 0,-6 3 0,-2-3 0,-9 5 0,-3-4 0,-4 5 0,-6-2 0,-3 5 41,-8 0 1,-3 0 126,-5 0 0,0 1-92,-1 3 1,1 2 133,0 2 0,-1 3-92,1-3 1,4 2 17,0-2 1,1 3-102,-1-3 0,1 3 67,3 1 1,2 1-128,-2-1 1,3 0 80,1 1 1,1-1 24,3 0 1,3-1 42,6-3 0,4 2 10,4-6 1,2 0-40,2-4 0,1 0-9,2 0 0,-2-5 24,3-4 1,-3-1 29,-1-3 0,-5 0 228,1-4 1,-8 3-66,0-2 1,-6-3-124,-7-2 0,0 2-55,0-1 1,-3-1 6,-5-3 0,-2 3-34,-10 1 1,3 5-165,-3-2 1,-1 5-192,-4 4 0,5 2 125,-1 6 1,1 0-338,-5 0 0,2 2 56,3 2 0,0 2-133,4 7 0,5 3 131,-5 1 1,10 4-237,-2 0 651,0-3 0,28 21 0,2 1 0</inkml:trace>
  <inkml:trace contextRef="#ctx0" brushRef="#br0" timeOffset="200">21388 9513 5892,'-7'0'-76,"2"0"76,5 0 0,22 0 0,5 0 0</inkml:trace>
  <inkml:trace contextRef="#ctx0" brushRef="#br0" timeOffset="201">21400 9574 8056,'-12'-1'-15,"0"-3"0,4 2 121,-1-2 389,1-3-253,1 6 0,2-6 241,5 3-319,0 3 1,1-5-163,3 6 0,3 0-12,6 0 1,4 0-322,4 0 1,-2 0 225,2 0 0,3-4 47,5 0 0,1 0-3,-1 4 0,-2-1 73,6-3 1,0 2-31,4-2 1,-6 3-60,-2 1 1,1-4-162,-2-1 0,-3 1-105,-4 4-310,-6 0 470,2 0 1,-10 2-109,-3 2 0,-4-1 291,-4 5 0,-7-4 0,-5 4 0,-16-1 0,-7 0 0,-2 2 0,1 1 0</inkml:trace>
  <inkml:trace contextRef="#ctx0" brushRef="#br0" timeOffset="202">21425 9673 8056,'-12'0'422,"-1"0"-181,7 0 1,2 0-391,8 0 0,2 0 110,7 0 1,5 0-64,2 0 0,3 0 13,2 0 0,1 0-2,3 0 0,1 0 117,3 0 0,2 0-35,-2 0 1,-3 0-178,-1 0 1,1 0-136,-2 0 1,1 0-105,-4 0 1,-6 0 424,-3 0 0,-7-17 0,-4-3 0</inkml:trace>
  <inkml:trace contextRef="#ctx0" brushRef="#br0" timeOffset="203">21807 9439 8056,'-6'-12'-135,"-2"-1"0,1 5-540,-1 0 540,5 0 135,-2 1 0,5 1 222,0 6 79,5 0 0,3 0-234,9 0 1,-4 0-142,4 0 1,2 0 64,1 0 0,0 4 39,0 1 0,1 0 34,3-1 0,1-3-42,-1 4 1,1 1 72,0 3 0,-2-3-64,-3 3 1,1-1 2,-9 4 0,3-2 6,-6 2 0,-4-2 1,-1 6 0,-8-2-39,-4-2 0,-5 2-7,-3 2 0,-4-2-118,-9 2 1,-3 2 79,-5-2 1,1 2-158,-1-1 0,4-2-19,0 5 0,6-4 90,-2 5 0,7-5-63,2 5 1,6-6 191,2 1 0,27-2 0,12-2 0</inkml:trace>
  <inkml:trace contextRef="#ctx0" brushRef="#br0" timeOffset="204">23714 9328 8056,'-4'-12'0,"0"-1"0,0 5-297,4 0-372,-6 0 1843,5-4-304,-10 5-845,10 1 1,-9 12-26,6 2 0,-4 4 99,4 5 0,-2 2-14,2 5 1,1 1-107,-5 0 0,5 3 99,-1 1 0,-1 5-117,1-1 1,0-3-117,4-1 0,0 1 64,0-1 0,0-1-78,0-3 1,0-6-197,0-2 146,5-4 0,-2-2 111,5-3-11,-5-2 172,2-6-121,-5-6 1,0 0 139,0-7 1,0 0-59,0-4 1,0 2 14,0-5 0,-1 3-6,-3-3 1,2-1 9,-2-3 0,3-2 17,1-3 1,0-3 0,0-5 0,0 1 21,0-1 1,5 0 151,4 0 1,2 0-29,1 0 0,0 6-113,0 2 0,5 7-75,-1 1 1,5 6 20,-5-1 1,6 8-111,-1 4 1,0 2 76,0 2 1,1 0-150,-6 0 1,1 6-17,-5 2 1,-4 3-254,0 1 0,-5 1-45,1-1 0,-2 1 97,-2 4 0,0-2 370,0 5 0,-28 28 0,-6 11 0</inkml:trace>
  <inkml:trace contextRef="#ctx0" brushRef="#br0" timeOffset="205">23714 9525 8056,'-7'-5'-882,"-4"-2"1,10-2 1798,-3 1-655,2 6 1,8-4-197,2 6 0,3-4-1,1 0 0,6 0 20,3 4 0,2 0-122,2 0 0,-4 0-129,4 0 1,-7 4-371,6 0 1,-3 6 535,-1-2 0,9 14 0,-3 4 0</inkml:trace>
  <inkml:trace contextRef="#ctx0" brushRef="#br0" timeOffset="206">24108 9648 8056,'5'-12'-62,"2"-1"-3,5 1 1,1 5 548,-1 3 1,0-1-82,1 1 0,3 0-406,1 4 0,-1 1 64,-4 3 0,-4-1-69,1 5 0,-5 0 36,4 4 1,-5 1-227,1-1 1,-4 0-31,-4 1 1,-2 3 98,-2 0 0,-3 1 0,3-5 1,-3-4 31,-1 1 0,-1-1 56,1 4 1,4-4 21,0 1 0,3-7 20,-3 2 12,6 3 1,-4-4 27,6 5-1,0-5 0,1 4 0,4-3 0,-3-1-23,6 5 1,1-6-12,3 3 0,-4 0 32,0-1 1,1 2 14,3-2 0,-4-2 5,0 7 1,-5-5 19,1 4 0,-2-4 310,-2 4-273,0-5 0,0 4 142,0-3 0,-6-3-194,-2 3 0,-4-2 42,-5-2 0,3 0-107,-2 0 1,-2 0-51,2 0 1,-1 0-236,5 0 0,-2 0-26,-2 0 0,2 0-668,-2 0 566,2 0 1,2 0 414,0 0 0,27-17 0,7-3 0</inkml:trace>
  <inkml:trace contextRef="#ctx0" brushRef="#br0" timeOffset="207">25092 9427 8056,'0'-13'-289,"0"5"-124,0 0 0,4 4 389,1-4 0,4 5 362,-1-1 1,3-2 48,2 2 1,0 0-147,4 4 1,2 0-292,5 0 1,0 0-19,-4 0 1,3 1-244,-2 3 0,1-1 84,-2 5 0,2-3-207,-5 3 1,-5-4 73,-4 4 360,-5 0 0,-14 10 0,-10 1 0</inkml:trace>
  <inkml:trace contextRef="#ctx0" brushRef="#br0" timeOffset="208">24982 9611 8056,'-11'-1'-568,"2"-3"0,3 2 916,2-2-304,2 3 1,-2 1 56,8 0 0,3 0-110,5 0 0,2 0-13,2 0 1,-1 0-5,6 0 1,-1 0-10,5 0 1,0 0-73,-1 0 1,0 0-199,-4 0 1,3 0 304,-2 0 0,24-6 0,7 0 0</inkml:trace>
  <inkml:trace contextRef="#ctx0" brushRef="#br0" timeOffset="209">26680 9070 8056,'0'-13'-244,"0"1"-71,0 0 1,0-1 734,0 1 1,0 4-95,0 0 0,0 4 388,0-5-195,0 7-66,0-9-339,0 9 0,0-2-139,0 8 0,0 3 110,0 6 0,-4-1-52,0 0 1,-5 5-9,5-1 1,-1 6 2,1-2 1,2 4-128,-2 0 0,2 5-21,-3 0 1,4-1 43,-3-3 1,1 1 49,-1 3 1,3-3-22,-3 2 1,2-3-24,2-5 1,0 2 2,0-5 0,0-1-130,0-4 152,0-5-84,0 4 133,0-9 1,-1-2 8,-3-9 1,2-2-54,-2-1 0,3 0 8,1 0 0,0-6 30,0-3 1,0-2 4,0-2 0,5-3 7,4-1 1,2-5-23,1 1 1,2-4-23,2-4 0,-2-1-3,2-3 0,2-3 4,-2 3 0,6 1 35,-1-1 0,1 10-1,-2 3 1,2 6 34,-6 5 1,5 8 5,-5 4 1,5 7 32,-5-3 0,5 4-66,-5 1 1,1 6 120,-5 2 1,0 3-89,0 1 0,-5 0-126,-3 1 1,-2 0 69,-2 4 1,-6-2-19,-2 5 1,-4-3-10,-5 3 0,2 1-27,-5 3 1,-1-3-76,-3-1 0,-2-3 44,-3 3 0,3-5-38,-3 2 0,5-4 14,3 0 0,-2-2-140,2-3 0,2 3-183,-1-3-405,5-3 258,-3 6 593,11-4 0,34 0 0,14-1 0</inkml:trace>
  <inkml:trace contextRef="#ctx0" brushRef="#br0" timeOffset="210">27517 9094 8056,'7'-15'-1074,"-3"3"874,-3 2 0,-2 4 83,-3 1 1,-3 4 544,-6 1 1,-3 6-262,0 2 1,-5 3 181,5 1 1,-5 6-120,5 2 0,-5-1-184,5 2 1,-1-1-55,5 5 0,1 0 53,3-1 0,-2 0 50,6-4 1,0 3-293,4-2 0,2-5 103,2-4 0,2 1 63,7-5 0,3-3 115,1 0 1,4-4-67,0-1 0,2-4 12,2 0 1,-1-6-22,1 2 0,-2-3 15,-2-1 0,1-1-13,-6 1 0,1 4 4,-5 0-60,0-1 55,0 3-30,-5 0 43,-1 6 1,-2 6 2,0 2 1,4 3-5,-4 1 1,6-4 5,-2 1 1,7-3 40,1 3 1,8 0 122,0-5 1,2 0-1,7-4 1,0-5-75,4-3 1,0-1 153,0-3 1,-6 3-130,-2-8 1,-9 2-47,-3-1 0,-9 1 35,-4-6 0,-3 6 5,-1-1 1,-9-2-238,-3 2 1,-10-5-127,-3 5 0,-1-1-171,-7 5 1,5 4 154,-5-1 0,1 7-132,-1-2 0,1 2 48,7 2 0,-1 2-15,10 2 1,-5 3 43,5 5 1,3 2-172,5 2 1,6-1 467,-3 6 0,31 21 0,9 10 0</inkml:trace>
  <inkml:trace contextRef="#ctx0" brushRef="#br0" timeOffset="211">28427 9107 8056,'24'-17'-427,"-4"1"285,-2-1 456,-6 5 0,-6 4 27,-6 0 1,-6 5 57,-6-1 0,-5 2-318,1 2 0,-4 6-185,3 2 0,-3-1 188,3 1 1,1-1 47,3 1 0,1 3-398,0-3 1,4 3 16,-1 2 1,7-1-5,-2 0 0,2 1 94,2-1 1,2 0 83,2 0 0,4-3 54,8-1 1,-1 0 17,6 4 0,-1-1 89,5-3 1,4 3-111,-1-2 0,-3-3 105,-4 3 0,-2-5 9,1 4 1,2-5 128,-5 1 1,-5-1 12,-4 1-105,-5-3 0,-3 6-13,-8-3 1,-9-3 5,-3 3 1,-5-2-186,-4-2 0,2 0 96,-6 0 0,0 0-137,-4 0 1,2 0-66,2 0 1,-1 0-183,5 0 0,0-4 93,5 0 1,2-2-126,6 2 1,0 1 43,12-5 1,3 5 42,9-1 0,6-1 298,11 1 0,27-8 0,13-2 0,-18 5 0,0-1 0,0 1 0</inkml:trace>
  <inkml:trace contextRef="#ctx0" brushRef="#br0" timeOffset="212">29067 9144 8056,'13'-6'0,"-1"5"-378,0-3 389,-5 2 329,-2 2 0,-6 0-231,-3 0 1,-3 6-53,-5 2 0,0 3-2,-1 1 0,1-2-99,0 2 0,3-5 15,1 9 0,4-8 97,-4 9 1,5-6-161,-1 5 0,4-3 98,4-5 1,3 3 38,5-3 1,6-1 23,3 1 1,6-5 19,2 1 1,5-3 25,-1-1 0,4 0 130,4 0 1,-7-5 3,3-4 1,-9-2-123,1-1 0,-3 0 55,-1 0 1,-3-2-90,-6-3 0,-1 4-119,-11-4 1,0-2 65,-4-1 0,-2 2-155,-7 2 1,-4 2-22,-12 2 1,-5-1-192,-3 1 1,-2 1 75,-2 3 1,0 2 104,0 6 1,0 0-259,0 0 1,4 2 1,0 2 1,10-1-105,-1 5 0,7-1 237,1 1 0,3 3 269,5-3 0,3-3 0,48 1 0,12-6 0</inkml:trace>
  <inkml:trace contextRef="#ctx0" brushRef="#br0" timeOffset="213">29387 8787 8056,'0'-18'0,"0"4"0,0-2 69,0 2 0,0 6-34,0 0 444,0 5 0,0 7-383,0 8 1,-1 9-1,-3-1 1,1 4-1,-5 0 0,0 6 112,-5 3 1,0 8 191,-4 4 1,2 3-478,-5 1 1,3 5 220,-3-1 0,-1 6-160,-3-2 0,4 2 27,4-2 1,2-6-102,2-6 1,1-5 83,3 1 1,2-8-29,6-5 1,0-7-53,0-5 1,0-2-444,0-2-585,0 1 811,0-1 0,-4-4-224,0 0 1,-1-5 17,1 1 0,1-2 509,-5-2 0,0 0 0,-5 0 0</inkml:trace>
  <inkml:trace contextRef="#ctx0" brushRef="#br0" timeOffset="214">23382 8811 7795,'-7'-13'-157,"3"-4"1,-2 8-196,2-4 1,-1 5 207,1 0 0,2-3 73,-2 3 44,3 2 0,1-1-2,0 3 15,5 3 0,2-6 12,5 3 0,-3 3-1,-1-3 1,-4 2 27,4 2 1,-4 0 5,4 0 1,-3 0-7,3 0 0,-4 0 40,4 0 25,-5 0-46,8 0 179,-10 0-134,10 0 0,-10 2 107,4 2-133,-4 2 0,-1 7 5,0-1 0,0 5-56,0-1 0,0 6 45,0-2 0,0 4-62,0 0 1,-4 6 50,0 3 1,-4 4-70,3 4 1,-4 4 54,1 8 0,-2 5-255,2 8 1,2-32 0,0 1 233,-1 4 1,1 0 0,2 1 0,0-1 2,-2 2 1,0 1-1,1-1 1,2 1-10,-1-3 1,-1 0 0,0 2 0,1 1 9,1-1 1,2 0 0,-2-1 0,2-2-3,0-1 0,2 0 17,-1 31-11,0-1 1,5-4 17,3 3 1,-1-9-146,1-3 1,-4-8 105,5-1 0,-3-4 37,3 5 1,0-11 1,-5 2 0,0-8-14,-4-1 1,0-3 28,0-4-55,0 2 0,0-10 758,0 4-1038,0-9 236,0-2-429,0-6 269,0 0 1,0-6-113,0-2 0,0-4 157,0-5 1,0 2 161,0-5 0,0-6 0,9-21 0,4-9 0,1-7 0,0 0 0</inkml:trace>
  <inkml:trace contextRef="#ctx0" brushRef="#br0" timeOffset="215">23542 8639 7795,'0'-12'0,"0"-1"0,0 1-247,0 0 0,1 1 75,3 3 1,-1-2 37,5 6 1,2 0 113,6 4 0,-1 0-11,6 0 1,-4 0-15,8 0 0,-3 0-106,7 0 0,2 1 158,2 3 1,-2-2-30,2 2 0,1-3 99,7-1 1,2 0-64,2 0 1,4 0 89,0 0 1,2 0-268,6 0 1,1-4 226,3 0 0,1-4-16,-1 4 1,6-2-201,-32 4 0,0 0 0,1 1 0,1-1 133,-1-2 0,1 0 1,2 2-1,0 0 35,0-2 1,0 0 0,3 2 0,1 1-51,0-1 0,0 0 1,-2-1-1,-1 0 16,1 2 1,0-2-1,0-1 1,0 0-7,0 2 0,0 0 1,0-1-1,0 1 18,2-1 1,0 2 0,-3 0 0,0 0-4,2-1 0,2 0 1,-3-1-1,1 1 6,1 0 0,0-1 1,1 1-1,0-1-206,1 1 1,0 0-1,-1 1 1,0 1 214,1-2 1,0-1 0,-1 1 0,-1-1-11,0 1 1,0 0-1,1 0 1,0 0 28,1 1 1,0 2 0,1-1 0,0 0-24,1 0 1,0 0 0,1 0-1,0 0 2,-3 0 0,0 0 1,3 0-1,1 0-1,0 0 0,1 0 0,-2 0 0,1 0-1,0 0 1,0 0-1,0 0 1,-1 0-5,-3 0 0,0 0 0,3 0 0,0 0 4,0 0 1,-1 0-1,-2 0 1,0 0-8,-2 0 1,0 0 0,0 0 0,-1 0 4,-3 0 0,0 0 1,3 0-1,0 0 17,2 0 1,-1 0 0,-3 0 0,0 0-13,1 0 0,0 0 0,0 0 0,-1 0 1,-1 0 0,0 0 0,2 0 0,1 0 1,-1 0 1,0 0 0,-1 0 0,0 0-132,-1 0 1,0 0 0,-2 0 0,1 0 133,-1 0 1,0 0 0,0 0-1,-1 0 5,2 0 1,-2 0 0,33 0 41,-4 0 0,0 0-38,0 0 1,-2 0 25,3 0 0,-5 0-30,-3 0 1,-4 0 71,-4 0 1,-1 0-75,0 0 0,-5 4-5,-3 0 1,-4 0 294,-4-4 1,1 0-316,-6 0 0,1 0 438,-4 0 1,-6 0-419,-3 0 0,-2 0 819,-2 0-758,1 0 243,-7 0-159,0 0 17,-6 0-77,0 0-119,0 6 101,0-5-25,0 10-23,0-4 0,0 5 1,0 0 1,0 1 1,0-1 1,0 0 9,0 1 0,0-1 26,0 0 1,0 6 3,0 2 0,0 4 50,0 0 1,0 6-70,0 3 1,-4 4 11,0 4 0,-6 8 47,2 9 0,-3 3-284,-1 5 1,6-32-1,-1 2 182,1 2 1,0 2-1,0-3 1,0 1-5,-1 1 0,2 0 0,0 0 0,1 1-45,0-1 0,0 0 0,2 0 1,0 0 35,-2-2 1,0 0 0,1 31-337,-1-2 1,3-9 243,1-3 1,0-8 55,0-1 1,0-11 56,0-1 0,0-6 17,0-2 0,0-4-30,0-1 1,1-5 373,3 2 1,-3-4-444,4 0 1,-4-1 75,-1 0 1,-1-4-160,-4 1 0,3-7 71,-7 2 1,0 2-298,-7-2 0,0 0 8,-4-4 0,-1 4-311,-3 0 678,-6 0 0,-5-8 0,-5-3 0,-6 1 0,0-1 0</inkml:trace>
  <inkml:trace contextRef="#ctx0" brushRef="#br0" timeOffset="216">23234 10288 5991,'12'0'-46,"1"0"0,0 0-16,4 0 1,-2 4 129,5 0 1,1 4-24,3-4 0,5 5-3,0-5 1,6 1-2,2-1 1,0-1 3,4 5 1,3-5-1,1 1 0,3-2 4,1-2 0,2 0-101,2 0 0,-2 0 79,2 0 0,3 0-2,2 0 1,0 0-15,0 0 1,2 0-3,-3 0 0,4-2-265,0-2 1,2 3 258,3-3 0,-2 2-10,6 2 0,-36-2 0,1 0-2,2 0 1,0 0 0,0-1 0,0 1-3,0-1 0,0 1 0,0 2 0,0-1 11,-1-1 1,2 0-1,1 1 1,1-1-6,1 0 1,0 0-1,-1 1 1,-1 1 3,0-2 0,0 0 1,-1-1-1,1 0 0,0 1 0,0 0 0,1-1 0,0 1-188,3-1 1,0 2 0,0-1 0,-1 1 187,-1-3 1,0 0 0,2 2 0,-1 1 0,-1-1 0,0 0 0,2 1 0,0 0 0,2 1 0,1 0 0,-3 0 0,0 0 0,0 0 0,0 0 0,0 0 0,0 0 0,-2 0 0,0 0 0,1 0 0,1 0 1,0 0 1,0 0 0,-2 0 0,0 0 0,0 0 1,0 0 0,-2 0 0,0 0 0,2 0 0,0 0 0,-1 0 0,-1 0-2,4 0 1,0 0-1,-3 0 1,-2 0 0,3 0 0,0 0 0,0 0 0,-1 0 13,-1 0 1,0 0-1,3 0 1,1 0 1,0 0 1,0 0-1,-3 0 1,1 0-5,0 0 1,0 0 0,-2 1 0,0 0-7,0 1 0,0 0 0,-1-1 1,0 1 7,3 2 1,0 0 0,-2-2 0,-1 0-12,1 2 1,0 0 0,-2-2 0,-1-1 0,-1 1 0,0 0 0,3 1 0,1 1-6,-2 0 0,0 0 0,0-1 0,1 1-127,-3 0 0,0 0 1,1-2-1,0 0 123,-1 2 0,0 0 0,33 3-3,-33-3 0,0 0 1,31 6-1,-32-8 0,1 0 0,30 6 6,0-4 1,4 5 10,-34-7 1,-1 0-1,29 6 4,-1-4 0,-4 0 1,4-4 1,-5 0 27,1 0 1,-8 0 61,0 0 1,-5 0-78,-4 0 0,-7 0 228,3 0 0,-8 0-254,-1 0 1,-7 0 401,-5 0 0,-2 0-701,-2 0 486,-5 0 0,-3 0-348,-8 0 1,-4 0 96,-9 0 1,-7-4 62,-9 0 0,-25-3 0,-12-1 0,18 3 0,1 1 0,0-1 0</inkml:trace>
  <inkml:trace contextRef="#ctx0" brushRef="#br0" timeOffset="217">12872 7876 7711,'0'-12'-1437,"0"-1"1372,0 7 1,2-4 64,2 6 4,-3-6 5,5 9 1,-5-9-14,3 6 62,-3 0 0,5 3 31,-6-3 11,5 2-36,-3-3 17,3 5-6,-5 0 12,0 0 77,0 5-126,0 2 0,0 5 65,0 1 1,0-1-8,0 0 1,0 5 7,0-1 0,-1 7-28,-3 2 0,2 1 8,-2 7 0,-3 6-37,-1 11 1,1 6-17,-1 9 1,4-28 0,0 0-298,-2 4 0,0 0 0,-1 4 1,1 1 270,0 1 0,0 0 0,0-1 1,1 1-50,1 0 0,0 0 0,-1-3 0,0 0 37,3-1 0,0 0 1,0-3-1,0-1-231,2 31 1,0-3 236,0-6 0,0-9-5,0-2 0,4-9 31,0 0 0,5-3 8,-5-1 0,4-2-14,-4-2 1,4-4-6,-4-9 0,2 2 844,-2-5-845,-3-1 1,6-5 97,-3-3-430,-2-2 6,8-6 194,-8 0 0,3-2-131,-5-2 1,0-4 249,0-8 0,0 1 0,0-6 0,0 1 0,-5-38 0,-2-7 0</inkml:trace>
  <inkml:trace contextRef="#ctx0" brushRef="#br0" timeOffset="218">12663 7839 7730,'0'-12'-682,"1"1"524,4 3 1,-3 1 141,6 3 1,2 2 30,6-2 1,0 3 0,4 1 1,5 0-50,3 0 1,11 0 37,-2 0 1,4-4-54,0 0 1,2 0 8,7 4 0,-1 0-7,0 0 1,0-5-80,0 1 1,1-1 100,-1 1 0,4 1 14,1-5 0,2 4 17,1-5 1,-4 3 46,9-3 0,-7 0-60,2 5 1,3-6-186,-25 6 1,0 0-1,29-3 198,-29 3 0,0 0 1,0 0-1,0 0-1,-1-2 0,1-1 0,2 3 1,0 0-4,2 0 0,0 0 0,-1 0 0,-1 0-1,2-2 0,0 0 0,2-1 0,-1 1 1,1 0 1,0 0-1,2 0 1,0 0-219,2-1 0,0 1 0,-1 0 0,0 0 220,1 0 1,0 0-1,2 0 1,-1-1-5,1 1 1,1 0 0,0 0 0,2 0-238,1 0 0,1-1 0,-4 1 0,-1 0 240,2 0 0,1 0 0,-2 0 0,-1 0 0,2-1 1,1 1 0,2 0 0,0 0-5,1 0 1,0 0 0,-2 0 0,-2-1-1,1 1 1,-1 0 0,-1 0-1,-1 0 3,2 0 0,1-1 0,0 1 1,1 0-2,3 0 0,-1 0 1,-5 0-1,1-1 5,2 1 1,0 0 0,-2 0 0,-1 1-6,2 1 1,-1 0 0,1-1-1,0-1 1,1 2 0,0 0 1,-3 1-1,-1-1 9,0 0 1,0 0-1,0 2 1,-1 0 1,-1-2 1,0 0 0,3 1-1,0 1 6,-1-2 0,0 0 0,-3 3 0,0 0-113,-1-2 1,0 1 0,-3 1 0,-1 0 102,2-1 1,0 0-1,-2 1 1,0 0 0,2-1 0,0 0 0,-4 1 0,-1 1 9,1 0 1,0 0-1,32 0-3,1 0 1,-34 0-1,0 0 39,34 0 0,-3 0-28,-1 0 0,-3 0-24,-2 0 0,-3 0-9,-1 0 0,-5 0 288,1 0 0,-3 0-288,-5 0 0,-3 0-8,-5 0 1,-1 0 544,-4 0 1,-3 0-533,-8 0 0,1 0 997,-6 0-868,0 0 565,-3 0-596,-1 0 44,0 0 0,-4 0-131,1 0 1,-7 1-12,2 3-13,3-2 0,-5 4 36,2-1 1,1-3-80,-1 6 1,0-3 57,-4 3 1,2-4-2,2 4 1,-3 0 21,3 5 0,-2-1 9,-2 0 1,0 5 13,0-1 0,0 6 77,0-2 1,0 5-40,0 4 1,0 2-39,0 6 1,-2 7 80,-2 5 1,-4 7-399,-8 10 0,2 2 308,6-31 1,0 0 0,0 0 0,1 1 6,-2 1 0,1 0 1,3-3-1,1-1 14,-3 2 1,1 0-1,-2 29-235,0-1 1,2-2-80,6-1 1,0-12 95,0-5 0,2-10 99,2-7 0,-1-2 57,5-1 1,-1-6-46,1-2 0,1-8 4,-4-1 1,3 0-44,-4 5 1,0-5 227,-4 0 1,0-4-399,0 5 29,0-7 1,-6 8-87,-2-6 0,-3 0-131,-1-4 446,-6 5 0,-24-3 0,-11-2 0,-8 3 0,1-1 0</inkml:trace>
  <inkml:trace contextRef="#ctx0" brushRef="#br0" timeOffset="219">13118 9156 7730,'-12'0'0,"-2"0"0,-2 0 0,2 0-452,-2 0-666,2 0 1046,2 0 133,0 0 133,5 0-191,1 0 0,8 0 43,2 0 1,-1 4-54,5 0 1,0 0 18,4-4 0,1 0 10,-1 0 1,4 4-4,1 0 1,5 0 35,-2-4 0,3 0 5,2 0 1,0 0-9,-1 0 1,2 0-30,3 0 1,2 0 4,6 0 0,2-4-3,2 0 0,4 0 0,8 4 1,0-1-267,9-3 1,-3 2 227,6-2 1,0-1-8,0 1 0,4-2-221,-33 4 1,1 0-1,33 1 188,-35-1 0,0 0 0,33-4 50,-33 4 1,0 0 0,2-2 0,0 0-13,0 2 1,0 0 0,-1-2-1,1-1 11,2 3 0,0 0 0,-1-2 1,0 0-1,-1 2 1,-1 0 0,2-2-1,0 0 3,1 2 1,0 0-1,-2-3 1,1 0 1,1 1 1,0 0 0,0 1 0,1-1-1,-1 0 1,0 0 0,1 2-1,1 0 3,0-2 1,0 0-1,-3 2 1,0 1 13,3-1 0,0 0 0,-2-1 1,0 0-17,0 1 0,0 0 0,0-2 0,0 0 1,4 2 1,0 0-1,-4-1 1,0 0 0,2 1 0,0 0 1,0 2-1,-1-1 0,-1-1 1,0 0 0,2-1 0,1 0-4,-1 2 1,0-2 0,0-1 0,-1 0-1,1 2 0,0 0 0,-2 0 0,0 0-2,2 2 1,0 0 0,-1-2 0,-1 0-2,4 0 1,0 0 0,-3-1 0,-2 0 1,3 1 1,0 0-1,-1 1 1,-2 1-1,1-2 1,0 0 0,-1 0 0,1 1-6,2-1 0,0 0 1,-3 1-1,1 0 4,0 0 0,-1-2 0,0 1 1,0-1-1,-1 1 1,-1 0 0,2-1-1,0 2 5,1 1 1,0 0-1,-4-2 1,-1 0 1,1 0 0,0-1 1,29-2 25,-2 1 0,1 3 4,2-4 0,-6 0-104,3 1 0,-5-4 89,1 4 0,2-5 89,-3 5 0,-2-1-26,-2 1 1,2 1 8,-2-5 1,2 5-62,-2-1 0,-2 1-7,2-1 1,-2 3-15,-2-3 0,0 1-80,0-1 0,-1 2 50,-3-2 0,-4-1 247,-8 1 1,3 0-298,-3 4 0,-7-4 372,-2-1 0,-7 1-337,-1 4 1,-2 0 326,-2 0-476,0 0 0,-3 0 78,-1 0-448,-6 0 20,9 0 533,-9 0 0,9-5 0,-4-2 0</inkml:trace>
  <inkml:trace contextRef="#ctx0" brushRef="#br0" timeOffset="220">1969 12319 7689,'0'-13'2,"-4"1"-429,0 0 1,-4-1 174,3 1 0,-3 0 598,4-1 1,-5 1-61,0 0 0,-2 4-4,-1-1 0,0 7-133,0-2 1,-5 2-30,1 2 0,-2 2 3,2 2 1,1 7 2,-6 5 0,6 2-32,-1-2 0,-2 3 41,1 6 1,1 0-154,4-1 0,-1 2 13,1 3 1,5-5-93,3 1 0,-1 0 131,1-5 1,-1 2-91,5-1 0,2 0 42,2-4 0,3-1-115,5-3 0,0-5-8,1 0 0,0-5 109,4 1 1,-2-3-62,5-1 0,-3-4 59,3 0 0,-3-6-3,3 2 1,-3-4 15,3-5 1,-5 2 0,1-5 1,-2-1 95,-2-3 1,1-1-57,-1 1 0,0-1 171,1 0 0,-2 2-50,-3 3 0,-1 2 317,-3 6-31,-3-1-299,5 6 1,-6 9 12,0 10 1,-4 6 81,-1 6 0,1 1-157,4 0 1,-1-1-117,-3 1 1,2-1-234,-2 1 0,3-6 147,1-2 0,4 0-301,0 0 0,6-2 111,-2-7 1,3 2-45,1-6 0,5 0-58,-1-4 1,2 0-110,-2 0 0,2-6 533,3-2 0,2-4 0,-3-5 0,2 2 0,-1-5 0,-4-1 0,-4-3 0,5-17 0,1-4 0</inkml:trace>
  <inkml:trace contextRef="#ctx0" brushRef="#br0" timeOffset="221">2449 11900 7707,'-8'0'474,"0"0"0,3 0-280,-3 0 0,5 6-118,-1 2 0,3 8 88,1 5 0,0 7-85,0 5 1,0 3 17,0 1 1,0 5 62,0 3 1,0 4-129,0 5 0,-1-2 162,-3 5 0,-5 1-233,-7 3 1,-2 1 15,-2-1 1,-4-10-145,4-6 1,2-11-108,2-5 1,-2-3-422,2-2 0,-5-4-240,5-4-1,-2-2 936,1-2 0,-2 0 0,-5 1 0</inkml:trace>
  <inkml:trace contextRef="#ctx0" brushRef="#br0" timeOffset="222">1624 11900 7744,'-11'-12'0,"3"-1"8,-8 1 0,2 5 110,2 3 1,4 3 53,-1 1 1,1 1 8,-4 3 1,0 5-75,-1 7 1,1 3 44,0 6 0,-1 5-75,1 3 1,-4 4 48,-1 4 0,1 2-3,4 7 0,-2 6-326,-2 5 0,6 1 134,-2 3 1,8-2 119,-1-1 1,4-1 32,1 1 0,6-8-297,2-4 1,8-7 124,5-6 0,3 0-355,5 0 0,7-7 77,5-5 0,5-6-45,-1-7 1,4-1 34,5-3 0,2-2-206,5-6 0,6-6 582,-32 3 0,0-2 0,1-3 0,1 0 0,1 3 0,1-1 0,1-3 0,-2-1 0,1-3 0,-1-2 0,0-2 0,-1-1 0</inkml:trace>
  <inkml:trace contextRef="#ctx0" brushRef="#br0" timeOffset="223">4750 12134 7717,'-7'-6'-645,"2"0"725,5-1 161,0 1 1,1 6 16,3 0 1,3 2-110,6 2 1,3-1-107,0 5 1,6-6 5,-1 3 1,2 0-9,2-1 0,-1 4 28,1-4 1,-1 2-3,1-2 0,0-3-32,-1 3 1,1-1-130,-1 1 0,-4-2 23,-4 2 0,-2-3 48,-2-1-108,0 0 148,-5 0 1,-3 0-4,-8 0 1,-4 0-16,-8 0 1,-4 0 0,-4 0 1,-6 0 22,-3 0 1,-4 2 4,-4 2 0,3-2 105,-3 7 1,-2-3-108,2 3 1,-5 6 87,1-3 0,-2 4-84,2 1 0,3-2 6,5 5 1,5 1-19,4 3 0,7-3-2,5-1 0,7-3-77,5 3 0,3-5-191,1 2 1,5-4 12,4 0 1,2-5 121,1 0 0,6-5 148,2 1 1,-1-3-12,2-1 1,-1 0 74,5 0 1,0-5-77,-1-3 1,-5-3 34,-2-2 1,-4 5 21,0 0 1,-1 0 145,0-4 0,-5-1-154,-3 1 0,-2 0 4,-2-1 0,-2 1 1,-2 0 1,-4-1 12,-8 1 0,0 4 7,-4 0 1,-1 5-153,-3-1 0,3 3-213,1 1 1,-1 1-52,-3 3 0,3-1-177,1 5 1,9 0-527,-2 4 1026,4 1 0,35 21 0,9 6 0</inkml:trace>
  <inkml:trace contextRef="#ctx0" brushRef="#br0" timeOffset="224">4947 12405 8792,'7'12'765,"-2"4"-632,-5 1 0,0 5-11,0-2 1,0 3-49,0 2 1,0 0-28,0-1 1,0 1-215,0-1 1,0 1 54,0 0 0,0-5-227,0 1 0,0-6-326,0 1 0,0-2-77,0-2 32,0 0 710,0 1 0,11-28 0,3-7 0</inkml:trace>
  <inkml:trace contextRef="#ctx0" brushRef="#br0" timeOffset="225">6005 12294 7749,'0'-8'-636,"0"-1"0,0 5 600,0-4 1,2 5 157,2-1 0,3 3-62,5 1 0,0 0-107,1 0 1,0 0-71,4 0 0,-2 0-140,5 0 0,-5 1 257,2 3 0,7 9 0,2 6 0</inkml:trace>
  <inkml:trace contextRef="#ctx0" brushRef="#br0" timeOffset="226">6030 12515 7749,'-12'0'-47,"-1"0"0,5 0-234,0 0 439,5 0 353,-2 0-500,5 0 47,0 0 1,5 5-153,3-1 1,1 0-48,3-4 0,-2 0-168,6 0 0,-1 0 84,1 0 0,-1 0-423,6 0 648,-6 0 0,20-7 0,8-3 0,1 0 0,-1 0 0</inkml:trace>
  <inkml:trace contextRef="#ctx0" brushRef="#br0" timeOffset="227">7101 12208 7743,'-2'-13'0,"-2"1"0,3 4 0,-3 0-465,2 5-679,2-8 1243,-5 10 124,4-5 1,-9 8 165,6 2 0,-4 4-186,4 8 0,-6-1 94,2 6 1,-2-1-41,2 5 0,-3 5-75,3 3 0,1-2-107,-1 2 0,5-1-125,-1 0 0,3 4 84,1-3 1,1-3-74,3-1 0,0-3 26,8-2 0,-2-5 32,6-2 0,4-8-64,0-1 0,-1-5 33,2 1 1,-5-2 10,5-2 0,-1-2 18,5-2 0,-5-3-7,1-5 0,-6-4 67,1-1 0,2-5 5,-2 2 0,0-3 9,-8-2 0,1 0-50,-5 1 0,0-2 104,-4-3 0,0 2-52,0-6 1,-9 4 2,-3-4 0,-9 6-72,1-2 1,0 5-126,0 3 0,-1 3 111,-3 6 0,-1 1-94,1 3 0,-1 3-230,0 5 1,5 1 109,-1 3 1,6 3-373,-1 5 1,8 5 80,4-1 0,2 4-28,2-3 0,2 5 523,2-2 0,41 14 0,-15-14 0,0-1 0</inkml:trace>
  <inkml:trace contextRef="#ctx0" brushRef="#br0" timeOffset="228">4861 13611 7723,'-12'-6'0,"3"5"0,1-3 0,0-3 0,-4 4-32,-1-5 263,7 5-117,-5-2 0,9 3 53,-2-2-11,3 3-87,1-5 1,1 6-104,3 0 1,-1 2 25,5 2 0,2-3 75,6 3 0,-1 2-103,6-2 0,-5 0 93,5-4 1,-1 4-5,5 0 0,-1 0-24,1-4 1,0 0 4,-1 0 1,1 0-31,-1 0 0,1 0-12,0 0 0,-6 0-50,-3 0 1,-2 0 103,-2 0 77,-5 0 0,-1-1-113,-6-3 1,-6 3 0,-2-4 0,-4 4 1,-5 1 1,-3 0 3,-9 0 1,2 0 14,-6 0 1,0 0-1,-4 0 0,0 4-42,0 0 0,-1 6 28,-3-2 0,3 3 28,-3 1 1,2 1-28,2-1 0,2 0 3,2 0 0,3 5-17,5-1 0,6 5-5,3-5 0,2 2-42,2-2 1,5-1-8,3 6 1,2-6-120,2 1 0,2-2 90,2-2 0,3-3 4,5-1 1,0-1 65,1 1 1,0-3 69,4-5 1,-2 0-62,5 0 0,-1-1 118,2-3 1,-3-2-69,-6-2 1,4-3 119,1 3 1,-5-3-32,-4-1 1,-5 4-81,1-1 0,2 1-43,-2-4 0,-1 4-15,-8-1 1,3 3-135,-7-3 0,0 3 35,-7 1 0,2 4-183,-3-3 0,0 3 129,0 1 0,-3 1 44,3 3 0,1-1-323,4 5 1,-1 0 70,1 5 1,5-4 359,3 3 0,19 14 0,6 13 0</inkml:trace>
  <inkml:trace contextRef="#ctx0" brushRef="#br0" timeOffset="229">4984 13918 7723,'5'-12'0,"-2"4"0,5 0 0,1-1 242,3-3 0,0 4 17,1 0 0,-1 4 104,0-5 0,0 7-199,1-2 1,-1 2-82,0 2 0,1 2-7,-1 2 0,-1 2-178,-3 7 0,-2 0 48,-6 4 0,0-3 131,0 2 1,0 3-188,0 2 1,-6-2 11,-2 1 0,-7-3-17,-2 3 1,1-3 55,4 3 1,-1-5 45,1 2 0,-3-4 63,3 0 1,-3-5 292,7 0-144,-3-5-110,4 2-108,-4-5 25,9 0 1,2 0-15,9 0 0,2-1-13,1-3 0,0 2-139,1-2 0,3-1 23,0 1 1,6 0-190,-1 4 1,-2-2 13,1-2 0,1 3 77,4-3 1,1 2-180,2 2 1,-2 0 150,3 0 1,1-4 262,-1 0 0,16-11 0,0 1 0</inkml:trace>
  <inkml:trace contextRef="#ctx0" brushRef="#br0" timeOffset="230">5882 13758 7731,'0'-12'-42,"0"0"87,0-1 0,0 5 101,0 0 1,2 4-95,2-4 0,-1 5 4,5-1 0,0 1-6,4-1 1,1 3 0,-1-3 0,4 2-454,1 2 1,-1 0 75,-4 0 1,1 4-49,-1 0 1,0 5 69,1-5 305,-1 5 0,-16 20 0,-4 11 0</inkml:trace>
  <inkml:trace contextRef="#ctx0" brushRef="#br0" timeOffset="231">5932 13931 7742,'-9'0'-765,"1"0"420,5 0 1,-3 0 1090,2 0-250,2 0 41,-3 0-468,10 0 0,2 0-46,5 0 1,1 0-74,-1 0 1,2 0-112,2 0 0,-1 0-289,6 0 0,-5 0 92,4 0 358,-5 0 0,42-11 0,3-3 0</inkml:trace>
  <inkml:trace contextRef="#ctx0" brushRef="#br0" timeOffset="232">7384 13340 7744,'-2'-11'-291,"-2"3"0,3-3 249,-3 3 0,-2 1 821,2-1-280,-5 5-188,2-3 1,-1 6-169,-1 0 0,7 6-109,-2 2 0,-2 4 22,2 5 1,0-2 59,4 5 1,-1 2-76,-4 7 0,4-3 12,-3 3 1,3-2-159,1 2 1,0-2 55,0 6 0,0-6-40,0 2 1,0 1 37,0-1 0,0-1-60,0-3 0,0-6 20,0-2 67,0-4 4,0 0 95,0-7 13,0 0-82,0-17 1,0 3 5,0-9 0,-5 2-6,1-1 1,-4 1-6,4-6 0,-1 1-3,0-5 1,4-1 11,-3-3 0,3-2-4,1-6 1,0 0-14,0 0 0,1-4-68,3 0 0,3-5 30,5 1 1,1 4-84,-1 4 0,4 5 119,1 8 0,0 3 2,0 1 1,1 10 68,2 2 1,-1 5-80,-2 3 0,-4 0 77,4 0 1,1 1-17,-2 4 0,-4 1 84,-4 7 1,-1-1-106,2 0 0,-4 5-1,-5-1 0,0 1-32,0-5 0,-5 6-11,-4 2 1,-3 2-70,-4-1 0,1 2 52,-6-3 1,5 4-221,-5 0 1,2-3 0,-2-1 1,0-3-89,4 3 0,-3-5 50,3 2 1,2-4-24,7 0 0,-2-5 318,6 0 0,28-16 0,10 0 0</inkml:trace>
  <inkml:trace contextRef="#ctx0" brushRef="#br0" timeOffset="233">7925 13438 7744,'0'-6'-481,"-5"0"0,2 6 630,-5 0 0,4 6 27,-5 2 0,1 3-106,-4 1 0,-2 0 45,-2 1 1,4 0-65,-1 4 1,1-4-38,4 4 0,1-6-69,-1 1 1,5-7-44,-1 8 62,3-4 0,2 2-13,3-3 0,4-1-12,9-3 1,-4-2 21,4 2 1,0 1 44,0-1 0,1 2 7,-2-2 1,-2-1 107,2 5 0,-2-4-47,-2 4 0,-4-1 151,1 1 1,-3 3-111,3-3 0,-4-1 58,-5 2 0,0-1 31,0 4-69,0 0 1,-5 1-130,-4-1 1,-2-1 6,-1-3 0,-6 3-149,-2-3 1,1-1 22,-2 1 1,2-4-150,-1 5 0,-2-7 68,5 2 0,-3 2-26,3-2 0,5 0-274,4-4 1,5-1 493,-1-3 0,41-36 0,-13 13 0,0 1 0</inkml:trace>
  <inkml:trace contextRef="#ctx0" brushRef="#br0" timeOffset="234">8282 13561 7744,'0'13'374,"0"-1"-84,0 0 0,0 2-66,0 2 1,0-1-173,0 6 1,0-6-19,0 1 1,0 2-122,0-1 0,0-1 63,0-4 0,0 1-190,0-1 20,0 0 0,0-4-807,0 1-122,0-7 616,0 4 507,6-6 0,0-38 0,7-10 0</inkml:trace>
  <inkml:trace contextRef="#ctx0" brushRef="#br0" timeOffset="235">8307 13389 7744,'-6'-12'-222,"5"4"-55,-3-1 0,1 3 344,-1-3 436,3-2-537,-5 10-515,6-4 249,0 5 0,0 1 123,0 3 1,4 3 176,0 5 0,17 28 0,-1 6 0</inkml:trace>
  <inkml:trace contextRef="#ctx0" brushRef="#br0" timeOffset="236">8491 13672 7744,'0'7'-792,"0"4"1387,0-4 93,0 5-193,6-5-67,-5 4-141,10-10-146,-4 5 0,5-12-26,1-2 1,-1-3-106,0-1 0,2-2 67,2-2 1,-1 2-185,6-2 0,-5-2-42,5 1 1,-2 1 73,1 4 1,2-1 10,-5 1 1,-1 5 4,-4 3 1,1 3 2,-1 1 0,-5 1-7,-3 3 1,-3 3 4,-1 5 1,0 1 2,0-1 0,0 0-73,0 1 0,-1 3-102,-3 0 1,2 1-26,-2-5 44,3 0 1,1 1-14,0-1 1,0-4-59,0 1 0,5-5-53,4 4 335,2-5 0,39-3 0,10-7 0</inkml:trace>
  <inkml:trace contextRef="#ctx0" brushRef="#br0" timeOffset="237">9291 13525 7476,'0'-7'302,"0"1"21,-5 6 0,-2 2-119,-5 2 0,-1 4 71,1 8 0,0-1-110,-1 6 1,1-6-95,0 1 0,1 2-19,3-2 1,-2 5-134,6-5 0,0 1 90,4-5 1,1 0-159,3 1 0,3-5 44,5 0 1,1-4 46,-1 4 0,6-5-12,2 1 1,4-2 93,0-2 0,1 0 21,-1 0 1,1-6-9,0-2 1,-2 1 96,-3-1 0,2-2-103,-5-6 1,-1 2 1,-4-2 1,-5-2 14,-3 2 1,-2-1 7,-2 5 0,0-4-206,0-1 0,-7-3-1,-5 3 1,-2 1-116,-7 4 0,1 3 34,-5 1 0,1 4-143,-1-4 0,0 5 108,1-1 0,-1 3-60,1 1 1,0 1-155,4 3 481,-3-3 0,14 16 0,-2-3 0</inkml:trace>
  <inkml:trace contextRef="#ctx0" brushRef="#br0" timeOffset="238">9414 13131 7746,'-1'-13'0,"-3"1"0,-2 0 522,-2-1-351,3 7 1,3 0-57,-2 6 0,3 6 63,-3 2 1,-2 3 135,2 1 1,-1 6-168,1 2 1,1 8-1,-5 0 1,1 7-151,-1-3 0,-2 0 89,6 1 1,-6 1-203,2 7 1,1-3-88,-1 3 1,4-2-87,-4-3 0,4 1 129,-5 0 0,5-5-62,-4-4 1,4-2 16,-4-1 1,4-4-183,-4-1 0,-1-5-166,-3 1 1,4-2 552,0-2 0,-22-5 0,-10-1 0</inkml:trace>
  <inkml:trace contextRef="#ctx0" brushRef="#br0" timeOffset="239">7494 14054 7755,'-12'0'0,"0"0"0,0 0-476,-1 0 335,1-6 1,4 5 649,0-3-204,5 2-275,-3 2 1,8 0 62,2 0 0,3 0 1,5 0 0,6 0-51,2 0 1,5 4-3,4 1 0,2-1 32,6-4 0,5 0-16,3 0 1,9 0 57,3 0 1,5 0-371,3 0 0,4 0 242,-33 0 1,2 0-1,-1-1 1,1 0 15,1-1 1,0 0 0,-2 2 0,1-1-60,1-1 1,0 0-1,-1 0 1,-1 1 51,0-1 0,0 0 1,0 1-1,0 1-6,0-2 1,0-1 0,31-2-8,-2 1 1,-5-4 22,-3 4 0,-2-2-95,-3 2 0,-8 3 95,0-3 1,-11 2-20,-5 2 0,-4-1 12,-5-3-7,-2 2-80,-6-3 272,-5 5 1,-7 0-348,-8 0 0,0 0 162,-5 0 0,4 0-189,-8 0 0,4 1-11,0 3 0,1-2-67,0 2 1,-5 1 38,1-1 0,0 5 229,3-5 0,-3 5 0,-1-1 0,-13 16 0,-5 7 0,-2 3 0,0-1 0</inkml:trace>
  <inkml:trace contextRef="#ctx0" brushRef="#br0" timeOffset="240">8614 14484 7755,'0'-8'-949,"0"0"1407,0 5-221,0-8 20,0 10 32,0-5-134,0 12 1,-1 1-52,-3 5 1,1 5 9,-5-1 0,4 4-77,-4-3 1,-1 5 25,-3-2 1,4-1-132,0 2 0,1-1 91,-1 5 0,-3-4-130,3-1 1,1-5 83,-2 1 0,5-2-51,-4-2-132,5 1 170,-2-6-39,5-2 9,0-5 1,0-5-4,0-4 1,1-3 42,3-4 1,-1 1-2,5-6 0,-1 1 12,1-5 1,3 0-2,-2 1 1,2-1 17,1 1 1,0-2-28,0-3 1,1 3 134,-1-3 1,0 5-17,1 3 1,-1 3 45,0 6 0,1 4-63,-1 0 1,-4 5 117,0-1-118,0 8 0,3 7 22,-2 5 0,-3 1-38,-1-5 1,-4 4 10,3 1 0,2 5-131,-2-2 1,0-1 55,-4 2 1,0-5-123,0 5 1,1-6 76,3 1 1,-2 2-316,2-2 264,-3 1 1,-1-5-265,0 0 38,5 1 1,-3-5-215,2 0 191,-3-5 1,-1 4 347,0-3 0,-27-8 0,-7 2 0</inkml:trace>
  <inkml:trace contextRef="#ctx0" brushRef="#br0" timeOffset="241">8528 14620 7755,'0'-13'0,"0"1"0,0 4 26,0 0 1,0 4 54,0-5 11,6 7 0,1-5-93,5 3 0,1 2-10,4-2 1,-2 3 3,5 1 1,-3 0-8,3 0 0,-3 1-123,3 3 1,1-2-510,3 2 646,-4-3 0,19 10 0,1 3 0</inkml:trace>
  <inkml:trace contextRef="#ctx0" brushRef="#br0" timeOffset="242">5119 16220 7755,'-8'-13'0,"0"1"0,1 0-219,-1-1 196,-3 1 476,10 0-368,-10 5 1,9 0 71,-2 3 1,3 3-12,1-5-8,0 6-37,5 0 1,2 4 8,5 0 1,1 0-29,-1-4 1,4 2 4,1 2 1,5-3-63,-2 3 1,-1 2-11,2-2 1,-5 0 5,5-4 1,-1 0-6,5 0 0,-5 0-40,1 0 0,-5 0 66,5 0 1,-6 0-106,1 0 0,-3-1 21,-5-3 1,-3 1 8,-5-5-2,0 5 19,0-8 0,-6 5-23,-7-2 1,0 1 2,-8 3 0,5 3-13,-5-3 1,-4 3 37,-3 1 0,-2 0-44,1 0 1,2 0-17,-6 0 1,1 5-9,0 3 1,-4 3 43,3 1 0,2 5 1,-2-1 1,4 6-8,-4-1 1,6 3 0,-2 5 0,7-2-51,2 6 0,5-4 45,-2 4 1,8-6-38,1 2 1,5-5 87,-1-3 0,4-3 1,4-6 1,3-5-10,5-3 1,0-3 97,1-1 0,3 0-86,1 0 0,3-5 93,-4-3 1,5-3 87,-5-2 1,1 0-95,-5-4 1,0 4 52,1-4 1,-2 3-130,-3 2 1,1 0-1,-4 0 0,-1-1 9,-4 1 0,-2 0-83,-2-1 0,-3 5 58,-5 0 1,-2 4-18,-2-4 0,-3 5 11,-6-1 0,5 2-20,-1 2 0,1 6-181,-5 2 0,2 3 41,2 1 1,4 1-222,4-1 0,1 2-41,0 2 1,5-2-467,3 2 890,2-2 0,57-2 0,13 0 0</inkml:trace>
  <inkml:trace contextRef="#ctx0" brushRef="#br0" timeOffset="243">5316 16540 7766,'-5'-13'-287,"3"5"320,-2 0 1,3 4 232,1-4 1,0 3-81,0-3 1,5 4 172,4-4 0,2 5-21,1-1-212,0 3 0,1 1-225,-1 0 0,-1 1 81,-3 3 0,2 3-67,-6 5 0,0 2 11,-4 2 0,0-2-36,0 2 1,0 2 49,0-1 1,-2-1-307,-2-4 254,3 6 1,-5-4 31,6 2 1,-4-2 60,0-2 0,0-4-30,4 1 1,1-5 103,4 4 0,1-5-65,7 1 1,-1-2 11,0 3 0,2-4 15,2 3 0,-2 2 9,3-2 0,0 4-22,0-4 1,-1 6 17,-4-2 95,1 3 1,-2 1-8,-3 0 188,-3 1 1,-10-1-55,-3 0 0,-5-4-131,-3 1 0,-3-5-77,-6 4 0,1-4 3,-1 4 1,2-5-39,2 1 0,-2-1-168,2 1 0,0-3-201,0 3 1,2-2 168,3-2 0,6-2-117,-2-2 0,8 2 73,-1-7 0,4 1 243,1-4 0,49-28 0,-18 17 0,0 0 0</inkml:trace>
  <inkml:trace contextRef="#ctx0" brushRef="#br0" timeOffset="244">6227 16318 7766,'0'-12'0,"1"-1"162,3 1 0,-2 4 322,2 0 1,-1 4-289,1-5 0,3 7-126,5-2-360,0-3 0,5 5 218,-1-2 1,0 3-131,-3 1 0,-1 0-313,0 0 145,6 0 1,-4 4 12,2 0 1,-4 6-189,-3-2 545,-4 3 0,-21 23 0,-5 6 0</inkml:trace>
  <inkml:trace contextRef="#ctx0" brushRef="#br0" timeOffset="245">6252 16466 7766,'-9'0'-250,"1"0"0,5-2 600,-1-2-138,3 3 359,1-5-220,0 6-230,0 0-86,5 0 0,2 0-128,6 0 1,-1 0-53,0 0 0,5 0-230,-1 0 0,2 0 244,-2 0 1,-1 0 130,6 0 0,11-4 0,5-3 0,7 1 0,-1-1 0</inkml:trace>
  <inkml:trace contextRef="#ctx0" brushRef="#br0" timeOffset="246">7962 15777 7766,'-7'-13'-490,"-4"1"1,9 1 1019,-7 3 1,5-2 88,-4 6-480,5 0 0,-3 4 9,1 0 1,4 1-7,-3 3 0,3 5-28,1 7 1,0 3-9,0 6 0,0-1-138,0 1 0,0 0 96,0-1 1,0 5-144,0 0 1,0 4 36,0-5 1,0 5-68,0-4 1,0 1-3,0-1 0,0-3 66,0 2 1,0-7-23,0-5 0,0-2-84,0-2 83,0 0 15,0-5 144,0-1 1,0-8-47,0-2 1,-5-3-26,1-5 0,-5 3-7,1-4 1,1 4 7,-1-8 0,5-2-13,-1-1 0,-2-5-2,2-4 1,0-1-88,4-3 1,0-6 79,0 2 0,0-8-81,0 0 0,6-3 81,2-1 0,4 3-2,4 1 1,-1 6-2,6-2 0,0 8 1,3 4 1,1 9 5,-1 3 0,5 8 6,0 0 1,-1 7 172,-3-2 0,0 8-102,-1 4 0,-5 3 6,-2 1 1,-8 2-62,0 2 0,-7-2 5,2 2 1,-6 3-30,-2 2 1,-7-2-11,-2 2 0,0-2-2,-8 1 0,1 3-119,-5-2 0,0 1-142,1-2 0,-1 2 68,1-5 1,-1 3-109,0-3 1,2-1 15,3-4 1,-2 1-6,5-1 1,2-4-122,7 0 422,3-5 0,43-14 0,10-9 0</inkml:trace>
  <inkml:trace contextRef="#ctx0" brushRef="#br0" timeOffset="247">8688 15826 7620,'0'-7'234,"0"-4"1,-1 10 335,-3-3-431,-3 2 1,-10 2 41,1 0 0,0 4-26,3 0 1,1 2 3,0-2 1,-1-3-57,1 3 1,4 2-97,0-2 1,4 0 146,-5-4 0,5 0 65,-4 0 1,5 0-136,-2 0 1,5 1-646,0 4-11,0-4-191,0 4 404,0-5 316,0 0 192,5 0-147,-3 0 219,3 0-90,-5 0 476,0 0-518,0 6 1,-4 1-81,0 5 0,-4 0 42,4 1 0,-5 4-99,5 4 0,-1 2 26,1 2 0,2-1-142,-2 1 0,3 0 123,1-1 0,0-1-106,0-2 1,1-2 61,3-2 1,3-4 0,6 4 1,-1-9-44,0-4 0,2-3 57,2-1 0,-1 0-17,6 0 0,-2-1 77,1-3 0,4-3 8,-4-5 1,-1-1-20,2 1 0,-2-4 90,2-1 0,0-5-53,-4 2 1,-1 1 16,-3-2 1,-1 2 17,0-1-42,0-4 0,-5 11 70,-3-4-64,-2 9-10,-2 3 1,-4 10-2,0 3 1,-5 5-2,5 3 1,-4-2-28,4 2 1,0 2 6,4-2 0,0 1-96,0-5 0,0 0 58,0 1 0,0-1-38,0 0 1,1 0 68,3 1 0,2-5 1,2 0 1,4-5 24,1 1 1,-1-3 105,4-1 0,2 0-81,-1 0 0,0-5 99,0-3 0,-4-3 123,4-2 1,-4 1-40,0 0 1,-5-2-51,0-2 0,-5 2-31,1-2 1,-4 2-159,-4 2 1,-3-5 54,-5 1 0,-2 1-142,-2 7 1,-3-2 71,-6 6 1,4 0-160,1 4 1,-1 0-438,-3 0 0,3 0 271,1 0 0,5 5-605,-2 4 974,9-4 0,41 11 0,15-2 0</inkml:trace>
  <inkml:trace contextRef="#ctx0" brushRef="#br0" timeOffset="248">9303 15863 7766,'-6'-6'126,"-5"5"-126,4-5 0,-5 10 343,-1 1 1,1 4-118,0-1 0,-1 2-171,1-2 1,4 3-25,0-3 0,1 3-7,-1 2 1,1-3-22,3-1 1,2 2-122,-2-3 1,4 1-53,4 0 0,3 0 108,5-5 1,2 4-86,3-3 0,-2-1 132,5-4 1,1 4-2,3 0 0,1 0 28,-1-4 1,0 0 10,-4 0 1,3 0 39,-2 0 0,2 0 151,2 0 1,-6 4 264,-3 0-227,-2 0-134,-2 2 0,-6-1-24,-6 3 0,-7 3-62,-9-2 1,-4 2-17,-4 1 1,-5 0-135,0 0 0,-3-1-18,3-2 1,-4 2-177,4-3 0,1-1-181,3 1 0,2-6 204,2 3 1,3-4-653,6-1 420,5 0 521,7 0 0,51-33 0,-18 13 0,1-1 0</inkml:trace>
  <inkml:trace contextRef="#ctx0" brushRef="#br0" timeOffset="249">9894 15875 7766,'-7'0'0,"-2"1"0,5 3 0,-6-1-39,2 5 0,1 1-83,-1 3 1,0 0 286,-5 1 1,5 3 265,0 0 0,4 5-274,-4-5 0,5 5-189,-1-5 0,2 5-27,2-5 1,2 1 69,2-5 1,3 0-63,5 0 0,4-1 54,1-2 1,3-4-78,-3-5 1,6 0 55,2 0 1,-1 0-4,5 0 0,-3-1 59,-1-3 0,-1-3 111,1-6 1,-2 1 31,-2 0 0,-4 0-78,-4-1 1,-2-3-95,-3-1 1,-3 1 18,-5 4 0,-1-5-77,-3 1 1,-3-1 17,-5 5 0,-2 0-123,-2 0 1,-4-1 10,-4 1 1,-1 5-171,1 3 1,-1-1-89,0 0 1,2 1 133,3 4 1,-4 0-308,4 0 156,2 0 418,0 6 0,28 1 0,5 5 0</inkml:trace>
  <inkml:trace contextRef="#ctx0" brushRef="#br0" timeOffset="250">10091 15518 7769,'0'-12'0,"0"-5"32,0 1 62,-5 0 0,3 3 231,-2 1 255,3 5-478,-5 2 1,5 6-14,-3 3 1,2 3 116,2 5 1,-4 6-66,0 3 0,-4 2 102,4 1 0,-4 7-155,4 1 1,-6 4-1,2 1 0,-3 5-21,-1 3 1,-1 3-123,1 1 1,-2 5-267,-2-1 1,2 6 283,-2-2 0,4-3-23,3-5 1,0-5 58,5-8 0,0 1-92,4 0 1,-5-9-49,1-4 0,0-7-93,4-1 0,0-1-9,0 2 1,-1-8-585,-3 3 703,2-2 1,-4-2-265,1 0 1,0-3 387,-3 3 0,-20-16 0,1-1 0</inkml:trace>
  <inkml:trace contextRef="#ctx0" brushRef="#br0" timeOffset="251">7839 16687 7769,'-8'0'430,"0"0"-385,5 0 0,-3-1-35,6-3 0,6 2-219,2-2 0,3 3 113,1 1 0,10 0 129,3 0 1,9 0 96,3 0 1,1 0-46,7 0 0,7 0-22,10 0 1,6 0-262,-29 0 0,0 0 1,1-1-1,-1 1 238,2-3 1,1 1 0,0 2-1,0-1-18,-1-1 1,0 0 0,2 1-1,-1 1-8,1 0 1,0 0-1,-3 0 1,0 0-19,-3 0 0,-1 0 0,34 0-220,-4 0 0,-3-2 258,2-2 1,-7 3-12,-5-3 0,-2-2-45,-2 2 0,-4-1 70,0 1 0,-11 2 7,-1-2 0,-7-1 0,-5 0 0,-8 1 869,-5 4-1098,-5-5 479,3 4 0,-12-5-373,-2 6 33,-3 0 1,-5 0-279,-1 0 0,-1 0 116,2 0 0,2 0-57,-2 0 1,1 1 45,-1 4 1,2-3-180,-3 6 1,0 1 386,0 3 0,1 0 0,4 1 0,-28 43 0,17-23 0,-1 1 0</inkml:trace>
  <inkml:trace contextRef="#ctx0" brushRef="#br0" timeOffset="252">8897 17179 7769,'0'-12'-21,"0"4"127,0 0-254,0 5 221,0-8-35,0 10 1,0-3 33,0 8 1,-4 4 24,0 8 1,-5-1 2,0 6 1,-2-1-6,-1 5 1,4 0-30,0-1 0,0 2-147,-5 3 1,5-3 6,0 3 1,0-3 87,-5-2 0,5 1-54,0-1 0,5-4 15,-1-4 0,-1-2-88,1-2 0,-1-4 38,5 0 42,0-5 0,0 1 23,0-8 1,2 1 5,2-5 1,-1-1 5,5-8 0,-1 2-9,1-5 1,7-1 40,-3-3 1,3-2-29,-2-3 1,-1 3-1,0-3 0,2-2-5,2-2 1,-2-3-2,2-1 0,2 2 3,-1 2 0,0-1 72,0 5 0,-5 6-12,0 6 0,1 5-32,-5 4 52,-3 2 0,5 8-52,-6 2 1,0 3 115,-4 5 1,0 5-60,0-1 0,1 4 76,4-3 0,-4 5-110,3-2 1,-3-1 1,-1 2 0,0-1-34,0 5 0,0-4 51,0-1 0,2-4-193,2 5 1,-3-2 94,3 2 1,-2-4-191,-2-4 0,4 0 70,0 4 0,0-8 43,-4 4 1,1-8-777,3 3-138,-2-5 401,3 8 615,-5-10 0,-11-12 0,-2-9 0</inkml:trace>
  <inkml:trace contextRef="#ctx0" brushRef="#br0" timeOffset="253">8799 17364 7769,'0'-8'-96,"0"0"1,0 4-158,0-5 0,0 5 251,0-4 0,5 5-17,4-1 1,3-1 60,4 1 1,-1 0 4,6 4 1,1-5 9,6 1 1,0-1-22,5 1 1,-5 2 7,5-2 0,-5 3-73,0 1 0,-2-4 11,-1 0 1,-6 0-217,-3 4 0,-6-2-92,-2-2-135,-5 3 165,2-5 296,-5 6 0,-27 0 0,-7 0 0</inkml:trace>
  <inkml:trace contextRef="#ctx0" brushRef="#br0" timeOffset="254">15912 12343 7737,'0'-8'0,"0"0"0,0 4 0,0-5-596,0 1 564,0-4 0,0 4 852,0-1-412,0 7-170,0-4 0,0 8-54,0 2 1,0 3 12,0 5 0,0 6-111,0 2 1,-1 5 107,-4 4 1,4-2-238,-3 6 1,-1-1 45,0 5 1,1-4-90,4 0 1,-1 0-20,-3 4 0,2-2 15,-2-2 0,3-3 74,1-5 1,0-5-36,0 1 1,0-10-14,0 1 58,5-8-47,-3 2 49,3-6 1,1-6 0,-3-1-28,5-5 1,-4 0-39,4-1 36,0 1 1,5-4-6,-1-1 1,0 2-101,0 7 1,2-3 104,3 3 1,-4 1 33,4-1 0,-4 5-2,0-1 0,-1 3 4,0 1 0,-4 1 19,1 3 1,-1 3 13,4 5 1,-4 1-13,1-1 1,-5 0 13,4 1 0,-5 3 11,1 0 0,-3 1-31,-1-5 0,0 0 30,0 1 1,-1-1-36,-3 0 1,-3-4 0,-6 1 1,0-5-15,-4 4 1,2-5-4,-5 1 0,3-3-56,-3-1 0,3 0-126,-3 0 0,4 0-152,-5 0 0,6-1 98,-1-3 1,1 1-595,-2-5 383,3 0 450,-3-5 0,32-43 0,-4 23 0,0-1 0</inkml:trace>
  <inkml:trace contextRef="#ctx0" brushRef="#br0" timeOffset="255">16453 12368 7743,'2'-11'0,"2"3"44,-3-3 1,6 9 226,-3-2 115,-2 3 0,7 2-94,-5 3 0,2 3-33,-2 5 0,-1 5-75,5-1 0,-4 6-12,4-1 0,-5 6-65,1 2 0,-1 4-64,1-5 0,-3 8 36,3 1 1,-4 1-188,-4 7 0,-3 0-286,-5 4 0,-2-1 226,-2-3 0,1 3-272,-6-3 1,1-6 136,-5-2 0,2-10 26,2-2 0,-3-2-32,-1-7 1,1 1-70,-5-5 1,3-1 175,1-3 1,1 2 201,-1-6 0,0 0 0,1-4 0,-23-11 0,-5-3 0</inkml:trace>
  <inkml:trace contextRef="#ctx0" brushRef="#br0" timeOffset="256">15703 12257 7752,'-6'-7'0,"5"0"-1031,-3 3 804,-3 3 569,0-5 1,-5 8-115,-1 2 1,1 3 75,0 5 0,0 6-188,-1 2 1,0 5-48,-4 4 1,-1 3 197,-2 9 1,-2 3 0,6 5 0,-2 6-514,1 3 0,4 2 264,-4 1 0,9-5-114,4-2 1,3-4-48,1-1 0,2-9 52,7-3 1,-1-8 50,8-1 0,-1-2 4,2-1 1,-2-6 20,5-2 0,-3-4 17,3 0 0,-3-3 84,3-1 1,-1 0-267,2-5 1,-4 0-102,-4-4 1,0 0 64,4 0 1,-8 0-79,4 0 0,-4 0 35,4 0 0,-1-4 259,0 0 0,-5-16 0,-1-1 0</inkml:trace>
  <inkml:trace contextRef="#ctx0" brushRef="#br0" timeOffset="257">17893 12466 7729,'0'-8'4,"0"0"0,0 4-557,0-5 403,0 1 1,0 0 813,0 0-137,0 5-333,0-2-55,0 5 1,0 1 0,0 3 1,0 3 3,0 5 0,-4 2 3,0 2 0,-4 3-99,4 6 1,-4 0 78,3-1 1,-3 1-9,4 0 1,-4-1-80,4 1 0,0-1-146,4 1 1,0-4 60,0-1 1,0-1-112,0 2 1,4-4 82,0-4 0,5-1 26,0 0 0,3-3-29,4-1 0,-2-5 74,2 1 0,2-3-125,-1-1 1,3-1 65,-3-3 0,3-3-13,-4-6 0,6 1 30,-1 0 1,-3-5-18,-2 1 0,-2-6 3,-2 2 0,2-4 2,2 0 1,-6-1 27,2 0 0,-8 1-11,0-1 0,-2 1 101,-2-1 0,0 5-23,0-1 306,0 6 0,-5-3 209,1 6-228,-5 5 0,6 2-35,-5 5-205,5 0 0,-4 5-82,3 3 0,3 5 103,-3 3 1,2-1-58,2 6 1,-1-5 14,-3 4 1,3-3-149,-4 3 0,4 1-17,1 3 1,0-3-65,0-1 0,4-3-11,0 3 0,2-3-157,-2 3 1,-1-5-186,5 2 1,-1-4 172,1 0 0,3-1-34,-3 0 0,2-3 56,-2-1 0,3-4 322,-3 4 0,4-4 0,5 4 0,7-21 0,8-2 0</inkml:trace>
  <inkml:trace contextRef="#ctx0" brushRef="#br0" timeOffset="258">18435 12811 7759,'0'-8'-119,"0"-1"248,-6 7 705,5-4-564,-5 6 0,6 2-83,0 2-138,0 2 1,0 7-169,0-1 1,0 0 53,0 1 0,0-1-165,0 0 0,0 1 2,0-1 0,4 0 82,1 1 1,-1-1-263,-4 0 1,1-4-245,3 1 155,-2-1 497,3 4 0,-1-4 0,0 0 0,0-5 0,-4 3 0,0-6 0,0-6 0,-4-1 0,0-5 0,0 0 21,4-1 1,-4 4 111,0-3 1,0 2 30,4-6 0,0 2 72,0 2 1,0-1 125,0 1-115,0 0 1,0-1-60,0 1 0,0 4-42,0 0 1,5 4-61,3-5 1,-1 7 56,1-2 1,1 2-115,3 2 1,0 0 31,1 0 0,-1 2 22,0 2 0,-4 2 30,1 7 1,-3-1 2,3 0 1,0 1-7,-5-1 1,0 0-5,-4 1 0,0-1-155,0 0 0,0 1 95,0-1 1,-5-1-138,-3-3 0,-3 3 22,-2-3 1,0-1-66,-4 1 1,4-4 107,-4 4 0,0-3-143,0 3 1,1-6-200,3 3 0,1-4 122,0-1 0,-1 4-616,1 0 451,0 0 0,4-4 411,-1 0 0,7 0 0,29-22 0,14-5 0</inkml:trace>
  <inkml:trace contextRef="#ctx0" brushRef="#br0" timeOffset="259">19136 12602 7759,'0'-13'0,"0"5"-609,0 0 435,0 0 0,2-3 272,2 2 0,2 3-45,7 2 1,0 2 117,4-2 0,2 3-272,6 1 1,-5 0 85,1 0 0,-1 1-369,5 3 1,-5-1 21,1 5 362,-6 0 0,-8 16 0,-9 2 0</inkml:trace>
  <inkml:trace contextRef="#ctx0" brushRef="#br0" timeOffset="260">19136 12737 7759,'-8'-1'0,"0"-4"14,5 4 19,-2-4 290,5 5 0,1 0-77,3 0 0,3 0-293,5 0 1,0 0 86,1 0 0,0 0-71,4 0 1,1 0-106,2 0 0,2 0-208,-6 0 1,5 0 343,-5 0 0,23 5 0,0 2 0</inkml:trace>
  <inkml:trace contextRef="#ctx0" brushRef="#br0" timeOffset="261">20908 12343 7804,'7'-12'0,"0"0"-459,-3-1 1,-1 5 32,5 0 605,-5 0 1,4-5-14,-3 1 1,-3 4-45,3 0 1,-1 3-14,1-3 0,-3 4 6,3-4 0,-2 4 138,-2-4-151,0 5 0,0-4 127,0 3 16,0 3-148,0-5 1,-2 6-7,-2 0-53,-3 0 1,-6 6 27,-4 2 0,4 3-9,-4 1 1,2 2-101,-1 2 1,2 3 66,-2 6 1,1 0-122,-2-1 0,8 1 83,-4-1 0,5 1-95,0 0 0,3 1 70,5 2 1,0-6-22,0 3 0,5-7 47,3 2 0,5-5 4,3 1 0,2-7 31,2-5 1,3 1-32,-2-1 1,2 0 88,2-4 0,-1-5-46,1-3 1,0-3 6,-1-1 1,-3-6 37,-1-3 1,-1-2 11,2-2 0,-3 1-22,-6-1 1,0-5 84,1-3 0,-6 3-121,-3 1 1,-4-1 35,-4 2 0,-1 2 157,-7 1 1,3 9-94,-8-5 0,-2 6-99,-2 3 0,-2 4-42,-1-1 0,-1 7-166,0-2 1,2 2-59,3 2 1,-8 6-269,4 2 1,0 4-228,4 5 1,5-2 294,-2 5 0,4-3-203,0 3 635,7 1 0,38 3 0,16 1 0</inkml:trace>
  <inkml:trace contextRef="#ctx0" brushRef="#br0" timeOffset="262">16527 14300 7742,'0'-8'-930,"0"-1"684,0 1 456,0-4 0,0 4 35,0-1-39,0 1 1,0 0 45,0 0 7,0 5 79,0-8-92,0 10 0,0-5 60,0 6-186,0 0 0,0 6 48,0 2 1,0 4 4,0 5 0,0 2-95,0 6 0,0 0-9,0 4 1,-1-1-150,-3 4 1,2-3 49,-2 4 1,-1-4-129,1 3 1,0-4 41,4 0 0,-4-2-33,-1-1 0,1-6 96,4-2-46,0-4 48,0 0 30,0-7 1,0-1 73,0-10 1,0-1-60,0-7 1,0 1-24,0 0 0,0-6-6,0-3 1,0-2-4,0-1 0,0-7-20,0-1 1,0-4-10,0-1 1,4-5 47,1-3 1,3-3-9,-4-1 0,5 1 188,0 3 1,-3 2-57,3 6 0,-3 7 98,3 6 0,2 2-39,-3 9 1,-1 4-82,1 9 1,0 1-57,4 3 1,1-1-11,-1 5 1,0 0 18,1 5 0,-1 3-109,0 1 1,-4 0-28,1 0 1,-7-4 64,2 4 1,-2 2-119,-2 2 0,-6 0-23,-2 0 1,-3 1-55,-1-6 1,-5 6 131,1-1 0,-6-2-111,2 1 0,-4-5 52,0 2 1,3-4-138,1 0 1,3-2-365,-3-3 92,5-3 566,-3 1 0,11-5 0,29-6 0,12-9 0</inkml:trace>
  <inkml:trace contextRef="#ctx0" brushRef="#br0" timeOffset="263">17327 14300 7742,'-4'-8'-765,"0"-1"378,0 7 624,4-9 2,-6 9-69,5-3-71,-10 5 0,8 0 12,-5 0 0,4 0 68,-4 0-84,0 0 0,-5 1-27,1 3 0,0-2 18,-1 2 0,5 1-18,0-1 0,0 5-27,-5-5 1,5 4-7,0-4 1,4 4-30,-4-4 0,5 2-6,-1-2 7,3-3-11,-5 10-61,5-4 87,-5 5 1,10-3-39,0-1 1,2-1 20,-2 1 1,3 1 0,5-5 1,0 6-12,1-2 0,3 2 1,1-2 1,0 3 68,0-3 1,-2 3 5,5 1 0,-3 1 69,3-1 1,-5 0-64,2 1 0,0-2-21,0-3 1,-2 3-15,-7-3-26,3 3 1,-10-3 71,4 0 0,-5-4-6,-5 5 0,-6-7-61,-5 2 0,-6 2-82,2-2 0,-4 4-5,0-4 0,-1 0 46,1-4 0,-1 4-137,0 1 0,1-1-73,-1-4 0,6 0-96,3 0 0,2 0-274,2 0 187,-1 0 0,6-2 413,3-2 0,58-35 0,-20 12 0,0 0 0</inkml:trace>
  <inkml:trace contextRef="#ctx0" brushRef="#br0" timeOffset="264">17598 14435 8527,'7'6'1448,"-2"0"-1403,-5 7 0,2-1-30,2 0 1,-3 1 77,3-1 0,-3 2-285,-1 2 0,5-2-77,-1 2 1,0-2-426,-4-2 460,0 0 0,0 1-135,0-1 0,1-5-115,3-3-99,-2-3 413,3-1-11,-5 0 1,0-5 154,0-3 0,0-7 26,0-2 0,4-5 0,0 2 0,0-5 0,-4-3 0,0 2 0,11-43 0,-4 33 0,0 0 0</inkml:trace>
  <inkml:trace contextRef="#ctx0" brushRef="#br0" timeOffset="265">17709 14300 7742,'0'-12'45,"0"-1"0,-4 5 249,-1 0-208,1 5 0,4-2-252,0 5-442,0 0 146,0 5 0,0-2 462,0 5 0,11 17 0,3 7 0</inkml:trace>
  <inkml:trace contextRef="#ctx0" brushRef="#br0" timeOffset="266">17942 14423 7032,'0'12'480,"0"0"1,5-3-67,-1-1 1,0 0-247,-4 4 1,0 1-106,0-1 1,0 0-104,0 1 1,0-1 74,0 0 0,0-4-105,0 1 182,0-7 0,0 9-78,0-9 1,4 2 12,0-8 1,1 1-36,0-5 1,-3-2 4,6-6 1,1 2-67,3-2 0,0-2 85,1 2 0,-1-1-33,0 5 0,1-1 55,-1 1 0,0 4 14,0 0 0,1 5-81,-1-1 13,0 3 1,1 1-28,-1 0 0,-4 5-122,0 3 1,-1 3-227,1 1 1,2 1 144,-6-1 0,4 0 93,-4 1 0,5-1-23,-5 0 1,5 1 155,-1-1 0,42-11 0,10-2 0</inkml:trace>
  <inkml:trace contextRef="#ctx0" brushRef="#br0" timeOffset="267">18779 14361 7742,'-19'0'0,"-3"2"42,6 2 0,-5-1 86,5 5 0,-2 0-3,2 4 1,2 2 216,-2 2 1,3-2-231,5 2 1,-1-1-51,4 2 0,1-3-19,4 2 0,2-2 46,2-2 1,7-1-157,5-3 0,5 2 66,-5-6 1,6 1-109,-2-1 1,8-2 74,1 2 1,3-3 1,-3-1 0,0-1 31,-5-3 1,5 1-4,0-5 1,0 0 5,-5-5 1,-1 1 3,-2 0 0,-3-2-11,-6-2 0,0-2 58,1-3 1,-7-1 95,-1 6 0,-5-2-69,-5 2 0,-1 2 13,-7-2 0,-6 2-80,-5 2 0,-2 1-88,-7 3 1,5-2-56,0 6 1,-2-2 53,1 2 0,2 3-383,6-3 1,-1 3-8,6 1 1,-1 0-742,5 0 1207,0 0 0,21 5 0,6 2 0</inkml:trace>
  <inkml:trace contextRef="#ctx0" brushRef="#br0" timeOffset="268">18976 13980 7742,'0'-12'-512,"0"-1"781,0 1 1088,0 5-970,-5 2 0,3 7 155,-2 7 0,-1 4-208,1 12 1,-6 5-39,2 3 0,-3 8-198,-1 4 1,-1 7 104,1 1 0,-2 6-527,-2-2 0,2 8 334,-2 0 1,2 0-57,2-8 0,5-2 36,3-6 0,-2-3-79,2-5 1,0-6 36,4-15 0,2 2-257,2-6-984,-3 1 961,10-5 1,-8-5-1042,5-3 1373,-5-3 0,8-12 0,-5-2 0</inkml:trace>
  <inkml:trace contextRef="#ctx0" brushRef="#br0" timeOffset="269">15297 13635 7697,'0'-12'-157,"0"0"-28,0-1 0,0 5 129,0 0 0,0 0 3,0-5 0,0 1 83,0 0 1,0 2-13,0-2 1,0 2 34,0-6 1,0 2-4,0 2 0,0 0 30,0-1 0,-2 1-30,-2 0 0,1-1 57,-5 1 1,5 0-55,-1 0 0,-2-1 2,-3 1 0,2 4 17,-1 0 0,1 3 2,-1-3 0,-3 5-46,3-1 1,-3-1 26,-1 1 0,1 1 92,3 7 0,-3-1-81,3 5 0,-3 2 77,-2 6 0,5 3-51,0 6 0,4 4 11,-4-1 0,5 8-56,-1 1 1,-2 1-13,2 7 0,0 0 41,4 4 0,0-1-10,0-3 1,0 2-244,0-6 0,0 0 23,0-4 1,1-6 16,4-2 1,-4-8 77,3-5 1,-1 0-90,1-3 50,-3 2 1,5-12-128,-6 5 1,-6-6-519,-2 3 467,-3-4 1,-1-1-130,-1 0 0,-3 0 405,0 0 0,-1-6 0,5-2 0,-11-41 0,-3-11 0</inkml:trace>
  <inkml:trace contextRef="#ctx0" brushRef="#br0" timeOffset="270">14866 13844 7732,'-7'-12'245,"3"0"0,-2 0-290,2-1 1,-1 5-242,1 0 503,2 0 150,-3-5 0,10 2-252,4 3 0,3-1-92,4 5 0,-1-2-94,6 2 0,-1 3-54,5-4 0,0 4-248,-1 1 1,1 0 85,-1 0 1,2 0-112,3 0 0,-3 0 126,3 0 1,-7 0 271,-2 0 0,1 0 0,9-5 0,1-2 0</inkml:trace>
  <inkml:trace contextRef="#ctx0" brushRef="#br0" timeOffset="271">15321 13660 7732,'0'-12'-633,"0"3"993,0 1 132,0 5 90,0-2-440,0 5 0,4 5 7,0 4 1,6 2-77,-2 1 1,-1 0-134,1 0 0,-1 5 113,1-1 0,3 1-111,-3-5 0,-1 0 6,1 1 1,-5-1 30,1 0 1,2-4 38,-2 1 65,0-7 58,1 9 0,-3-11-94,2 0 1,-3-1 5,-1-7 1,0 0-108,0-5 1,0-3 108,0-1 0,0 0-143,0 0 0,2 4-87,2-4 1,-2 3-182,7 2 0,-5 0 31,4 0 1,0 1-56,5 2 0,-1 0 24,0 5 1,2 0 355,2 4 0,2-4 0,2-1 0,31 12 0,2 7 0</inkml:trace>
  <inkml:trace contextRef="#ctx0" brushRef="#br0" timeOffset="272">15764 13709 7732,'-5'12'0,"3"1"0,-7-1-351,5 0 1,-4 1 147,3-1 823,1 0-250,4 1 85,0-1-369,0 0 1,6-5 8,2-3 0,3-3-29,1-1 0,1-5 52,-1-3 1,0-3-63,0-1 0,-1-1 18,-2 1 1,0-4-48,-5-1 1,4 1 1,-3 3 0,-1-3-1,-4 0 1,0-1 60,0 5-225,0 0-7,0 5 192,0-4-187,-6 4 0,3 0-27,-5 3-745,6 3 638,-9 1 0,9 5-282,-2 3 0,3 3 554,1 2 0,16 21 0,5 5 0</inkml:trace>
  <inkml:trace contextRef="#ctx0" brushRef="#br0" timeOffset="273">16097 13820 6874,'0'7'881,"0"-2"-721,0-5-174,0 0 1,1-4 35,3 0 1,1-6 35,4 2 0,2-3-1,-3-1 1,3 0-136,1-1 0,0 1 42,1 0 1,-5 4 41,0-1 46,0 7 1,5-4 93,-1 6 1,-4 0-103,0 0 1,-5 1 5,1 4 1,2 1-139,-2 7 126,5-1 1,-3 0 21,2 1-67,3-1 1,-4-4-46,5 0 0,-4-5 53,0 1 1,1-2-6,3-2 1,0-6 54,1-2 1,-1-3 7,0-1 1,-1-1 87,-3 1 1,3 0-113,-3-1 1,-1 2 109,1 3 0,-3-3-52,3 3-55,-5 3 11,7-1-32,-3 6 0,4 2-100,-3 2 1,3-2-196,-2 7 0,2-3-2,1 3 1,0 0-141,0-5 0,1 5-105,-1-5 0,0-1 136</inkml:trace>
  <inkml:trace contextRef="#ctx0" brushRef="#br1" timeOffset="274">17155 13488 7819,'0'-13'0,"0"1"0,0 0 0,0-1 0,0 5 0,0 0 0,-2 1 0,-2-1 0,3 2 0,-4 6 50,5 0 1,-2 0 115,-2 0 0,3 6-80,-3 2 122,-3 9-152,5-4 0,-3 9-13,5-6 1,-1 6 61,-4-1 0,4 2-198,-3 2 0,3-2-6,1-3 0,0 2-71,0-5 0,0 3 48,0-3 0,0 3-99,0-3 1,0-1 60,0-4 1,4-3-40,0-1 0,1-4-127,-1 4 0,-1-5 326,5 1 0,1-3 0,25-39 0,5-10 0</inkml:trace>
  <inkml:trace contextRef="#ctx0" brushRef="#br1" timeOffset="275">17376 13549 7819,'-8'0'-1050,"0"0"935,0 6 0,-3 0 123,3 7 1,-2-1 121,6 0 0,-4 1-60,4-1 1,0 0-75,4 1 0,-5 0 37,1 4 1,0-4-1,4 4 0,4-8 1,0 0 1,6-3 0,-2 3 0,3-4 32,1-5 1,1 0 3,-1 0 0,0 0-12,1 0 0,-1-5-13,0-4 1,1-2 3,-1-1 1,-4 0 5,0-1 1,-5-3-1,1 0 1,-2-2-12,-2 1 0,0 4-2,0-4 0,-2 4-54,-2 0 1,1 1-7,-5 0 1,1 4-170,-1-1 0,-3 7 57,3-2 1,-3 2-464,-1 2 286,-1 0 1,1 6 82,0 2 1,5-1 222,3 1 0,2 11 0,2 7 0</inkml:trace>
  <inkml:trace contextRef="#ctx0" brushRef="#br1" timeOffset="276">17401 13266 7819,'0'-8'-235,"0"0"1,-4 4-311,0-5 0,0 5 405,4-4 0,-4 4 316,-1-4 1,0 4-54,1-5 0,1 5-100,-5-4 0,0 5 106,-5-1-89,1-3 0,-4 5 13,-1-6 1,1 5 8,4-1 0,-1 2-7,1 2 0,-2 0-11,-2 0 1,2 0-2,-2 0 0,-2 2 29,2 2 1,-5-1-26,5 5 1,-6 0 62,1 4 1,2 5-46,-1-1 1,1 5 7,-2-5 1,-2 6-7,2-2 0,-1 8 6,2 0 0,-2 3-59,6-3 1,-1 2-12,5 3 0,1 3-91,3-4 1,2-1 75,6-3 0,2-2-75,2-1 1,3-1 77,5 1 0,2-6-9,2-2 0,3 0-6,6 0 0,1-1 7,2-3 0,0-5-7,5 0 0,-5-4 6,5 4 0,4-5-7,4 1 0,1-3 15,-1-1 0,-1-5 7,5-3 1,-1-3 14,1-1 1,-1-2 4,-3-3 1,-7 0 0,3-4 0,-6-2 8,-2 2 1,-1-2 19,-12-1 1,-5-2 8,-7-3 0,-3-1 37,-1-3 0,-1-1-64,-3 5 1,-8-5 40,-9 1 1,-2 3-10,-2 1 0,-1 3 2,-3 2 0,2 5-48,-6 2 0,2 3-8,-2 2 1,-2 5-71,2 3 0,-1 3-180,1 1 0,-6 0-79,7 0 1,-5 5 108,8 4 1,2 1-24,6 3 0,1 3-21,7 1 1,0 0 257,9 0 0,32 2 0,13 6 0</inkml:trace>
  <inkml:trace contextRef="#ctx0" brushRef="#br1" timeOffset="277">20576 13931 7842,'0'-13'-1024,"0"1"973,0 0 556,0-1-247,0 1-117,0 0 0,0 4-2,0-1 0,1 5 155,3-4-191,-2 5 0,3-4 74,-5 3 0,2 3 47,2-3-63,-3 3-200,5 1 161,-6 0 0,0 1-7,0 3 0,0 3-38,0 5 0,-2 2 4,-2 2 1,-1 3-26,-4 6 0,-1 0 30,1-1 0,0 5-117,1 0 0,-2-1 38,6-3 0,-4 0-51,4-1 1,-1 1 47,5-1 0,0-3-2,0-1 0,0-4 20,0 0-8,6-2 1,1-6-12,5 0 0,0-5 24,1 1 0,0-3 9,4-1 1,-4 0-70,4 0 1,2-4-21,1 0 1,2-6-21,-1 2 0,1 1-131,-6-1 0,5 1-30,-5-1 1,5-1-8,-5 4 0,0 0-536,-3 1 95,-1 3-275,0-5 417,-5 6 540,-1 0 0,-45 22 0,-9 5 0</inkml:trace>
  <inkml:trace contextRef="#ctx0" brushRef="#br1" timeOffset="278">20244 14534 7842,'-13'0'-415,"1"0"0,0 0 527,-1 0 551,7 0-279,-5 0-139,9 0-232,-3 0 1,6 0 95,3 0 0,3 0-115,5 0 0,2 4 42,3 0 0,2 0-10,5-4 1,1 0 52,0 0 0,5 0-17,2 0 0,4-4 17,1 0 1,0-2 117,0 2 1,4 3-112,0-3 0,0-2 8,-4 2 0,-2 0-312,-2 4 0,-3 0 101,-5 0 0,2 0-288,-2 0 0,-3 0 89,-10 0 1,-1 1-33,-3 3 0,2-1-18,-6 5 1,-2 1 365,-6 3 0,-4 0 0,-8 1 0,-13 3 0,-5 2 0,-6 2 0,1-1 0</inkml:trace>
  <inkml:trace contextRef="#ctx0" brushRef="#br1" timeOffset="279">20305 14878 7842,'0'-7'-374,"0"2"879,0-1-181,0 5-43,0-4-162,0 10 1,0 2 10,0 5 1,-4 5 35,0-1 0,-4 6-41,4-2 0,-4 0 29,3 0 1,-3 5-28,4 3 1,-4 1-33,4-4 0,-4-1-15,3 1 1,-3-2 0,4-2 0,0 1 35,4-6 0,0 0-8,0-3 1,6-1-16,2 0 0,3-5-18,1-3 0,2-2-344,2-2 0,-1 0 43,6 0 1,-1 0-68,5 0 0,-1-2-64,1-2 0,0-3-173,-1-5 0,1 4 90,-1 0 0,0-1-59,-4-3 1,3 0 498,-2-1 0,-3 7 0,-6-11 0,-6 4 0</inkml:trace>
  <inkml:trace contextRef="#ctx0" brushRef="#br1" timeOffset="280">20305 14977 7818,'0'-13'0,"-1"-3"-7,-3 0 0,2 3 53,-2 5 0,4 1 28,4-1 0,3-2-22,6 6 0,-1-4-68,0 4 1,6 0 14,2 4 1,0 0-92,0 0 0,1 0-56,3 0 1,-3 0-239,-1 0 1,-5 0 101,2 0 284,-4 5 0,-17 8 0,-4 6 0</inkml:trace>
  <inkml:trace contextRef="#ctx0" brushRef="#br1" timeOffset="281">20268 15075 7818,'-12'0'53,"0"0"0,3 0 234,1 0-42,6 0-2,-4 0-241,6 0 1,0 1 64,0 4 1,6-4-77,2 3 0,4-3-75,4-1 1,0 0-190,4 0 0,1 0 72,3 0 0,1 0-223,-1 0 1,2-1 92,3-3 331,-3 3 0,20-22 0,9-9 0,2 1 0,0 0 0</inkml:trace>
  <inkml:trace contextRef="#ctx0" brushRef="#br1" timeOffset="282">20982 14866 7818,'-8'0'-16,"0"0"0,4 0 63,-5 0 1,5 4 128,-4 0 0,0 4 163,-4-4 1,3 6-186,1-2 0,0 7-41,-4 2 0,-1 3-4,1-3 0,4 3-88,0-4 1,-1 6-73,-3-1 1,4-3 59,0-2 0,5-2 70,-1-2 0,2 0-56,2 1-634,0-7 214,0 0 323,0-6 0,2-6 55,2-2 1,3-3-2,5-1 0,-4-4 44,1-1 1,0-5-37,7 2 1,-2-3 20,3-2 1,-4 4-7,0 1 1,3-1 6,0-3 0,1 1 31,-5 2 1,0-1 95,1 6 1,3-1-78,1 5 0,-5 4 90,-4 0 10,0 5 1,3-1-99,-3 8 0,2 3-2,-6 5 0,0 0-34,-4 1 0,0 3-15,0 0 0,0 5 1,0-5 1,0 5-15,0-5 1,0 6-166,0-1 0,0-4 110,0 0 0,-4 1-301,0-2 0,0 0 6,4-3 0,0-1-534,0 0 514,0 1 0,0-1 372,0 0 0,0-5 0,0-23 0,0-12 0</inkml:trace>
  <inkml:trace contextRef="#ctx0" brushRef="#br1" timeOffset="283">20896 15038 7818,'-8'-5'-98,"0"-3"98,5 2-28,-3-5 1,6 8 48,0-5 1,2 5 7,2-1 1,3 3-31,5 1 1,4 0 0,1 0 0,3-1-105,-3-4 1,5 4-174,-2-3 1,3 1 277,2-1 0,38-19 0,-27 7 0,0-1 0</inkml:trace>
  <inkml:trace contextRef="#ctx0" brushRef="#br1" timeOffset="284">21400 13758 7818,'0'-19'0,"2"1"-147,2 6 1,-1-3 86,5 3 1,-1 1 261,1 7 1,3 2-25,-3-2 1,3 3 164,1 1 0,1 7-121,-1 5 1,0 2-29,1 6 1,-1 2-97,0 7 0,0-2 59,1 6 1,-5 4-1,0 4 1,-1 9 39,1 0 0,-2 3-302,-6 0 1,-2 9 161,1-28 0,-2 2 0,0 2 0,-2 2-210,-3 1 1,0 0 0,0-1-1,1 0 183,-3 2 0,-1-2 0,1-1 0,-2-1-5,-2 1 1,-1 0 0,3 0 0,-2 0-284,1-2 1,-2 0-1,0-4 1,0-1-128,-14 22 1,-4-5-334,4-4 1,-5-4 272,1-8 1,2-3 97,-2-6 0,-4-3 10,-4-1 0,-5 0 12,1 0 1,-3-2 324,-1-6 0,-1 3 0,1-2 0,-3-4 0,-5 2 0,-6 3 0</inkml:trace>
  <inkml:trace contextRef="#ctx0" brushRef="#br1" timeOffset="285">20071 13857 7818,'0'-25'0,"0"1"0,0 0-365,0 4 1,0 2 115,0 6 1,0-1 614,0 1-228,0 0 308,0 5-82,0 1-199,0 6-71,0 0 0,-5 6 3,-3 2 1,-3 4 62,-2 5 0,-3-2-72,0 5 0,-6 6 137,1 7 0,-6 8-79,-2 4 0,-4 5-274,5 3 1,-6 3 196,1 6 0,17-27 0,0 1-242,-1 0 1,1 1 0,3 2-1,0 0 268,1 0 1,0 0-753,-1-1 1,1 0 638,7 1 1,2 1 0,-3-4 0,1-1-6,5 31 1,1-2-95,4-11 0,5 1 14,7-5 1,5-1-35,-2-3 1,4-3-91,0-5 0,5-6 218,0-2 0,9 0-345,-1-4 1,4 0 81,0-8 0,4-2-95,8-7 0,3 2 132,6-6 0,1 0-210,2-4 445,4-6 0,-31 4 0,2-1 0,-1-2 0,0-1 0,0 0 0,1 0 0,1-3 0,1 0 0</inkml:trace>
  <inkml:trace contextRef="#ctx0" brushRef="#br1" timeOffset="286">22188 14374 7818,'12'-13'0,"-3"5"-189,-1 0 1,0 4 60,4-4 1,1 5 251,-1-1 0,4 2-19,1 2 1,1 0-24,-2 0 0,-2 0-186,2 0 1,-2 0-229,-2 0 1,0 0-522,1 0 853,-7 6 0,-17 6 0,-9 7 0</inkml:trace>
  <inkml:trace contextRef="#ctx0" brushRef="#br1" timeOffset="287">22151 14497 7818,'-5'-7'0,"2"-3"-87,-5 6 6,5 0 281,-2 4 0,6 0 7,3 0-238,3 0 0,9 0-26,1 0 0,0 0-167,0 0 1,1 0 98,2 0 1,3 0-231,-2 0 355,2 0 0,40 0 0,-27 0 0,1 0 0</inkml:trace>
  <inkml:trace contextRef="#ctx0" brushRef="#br1" timeOffset="288">23936 14349 6852,'-7'0'-305,"0"0"520,3 0 114,2 0-123,-3 0 17,-1 0-16,5 0 36,-4 0 50,-1 0-197,5 0 1,-6 0 115,3 0-47,3 0-5,-5 0-55,6 0-21,-5 0-30,3 0-40,-3 0 1,6 0 5,3 0 0,-1 0-9,5 0 1,2 0 8,6 0 1,-1 0 38,6 0 1,-1 0 1,5 0 0,-1-1-43,1-3 1,4 2 0,-1-2 0,1 3-36,-4 1 1,-6-2-12,-3-2 1,-2 3-314,-2-3 215,1 2-113,-7 2 64,0 0-74,-6 0 1,-1 0-198,-4 0 193,-1 6 20,-7-5 1,5 9-441,0-6 185,5 0 488,-2 2 0,5-5 0,22-1 0,5-7 0</inkml:trace>
  <inkml:trace contextRef="#ctx0" brushRef="#br1" timeOffset="289">24551 14189 7795,'5'-7'0,"-2"-4"0,5 3-82,-5-3 0,4 0 384,-3 3 68,-3-3 1,6 10-28,-3-3-322,-2 2 1,3 4 142,-5 2 0,0 3 0,0 5 0,0 0-65,0 0 0,0 6 56,0 3 1,-4 1-130,0-2 0,0 3 3,4-2 1,0 2 33,0 2 0,0-5-17,0 1 1,1-2-115,3 1 0,-1-2 17,5-6 0,-1 1 110,1-1 1,3-5-109,-3-3 1,7 2 95,2-2 1,1-2-58,-2-6 1,-2-4 32,2-8 1,2 1-8,-2-6 1,5 2-31,-5-2 0,1-6-4,-5 2 0,0-3-1,1-1 0,-3 3-7,-1-3 1,0 3-127,-5 2 0,5-1 2,-5 1-145,5 4 1,-6 4-357,5 8-235,-5 2 492,2 6 1,-5 2-53,0 2 1,4 3 445,1 5 0,-1 0 0,-4 1 0,0-1 0,0 17 0,0 3 0</inkml:trace>
  <inkml:trace contextRef="#ctx0" brushRef="#br1" timeOffset="290">25006 14349 7093,'0'7'1154,"0"4"1,0-4-925,0 5 1,-4 4-163,0 1 0,0 1-33,4-2 1,0-1-131,0 6 1,-4-5 99,0 4 0,0-5-94,4 2 1,0 1-417,0-2 0,0 0-46,0-3-590,0-1 409,0 0 732,0 1 0,5-34 0,2-8 0</inkml:trace>
  <inkml:trace contextRef="#ctx0" brushRef="#br1" timeOffset="291">24920 14472 7795,'4'-12'-199,"0"-1"0,2 5-342,-2 0 0,1 0 824,4-4 1,1 5-132,-1 3 1,3 2 143,4 2 0,-1 0-122,6 0 0,-5 0 18,5 0 1,-5 6-59,5 2 1,-2 3-43,1 1 1,-2 0 21,-6 1 0,-1-1 120,-2 0 0,0 1-303,-5-1 0,0 0 96,-4 1 1,-5-1-117,-3 0 1,-5 1 83,-3-1 1,-3 0-111,-6 0 0,1-3 71,-1-1 0,0-4-15,1 4 1,1-5-24,2 1 1,2-3-129,3-1 1,2 4 61,-3 1 0,8-1-476,1-4 159,5 0 0,-3-2 228,6-2 0,2 3 237,2-3 0,24-11 0,11-4 0,5-2 0,-1 1 0</inkml:trace>
  <inkml:trace contextRef="#ctx0" brushRef="#br1" timeOffset="292">25745 14103 7795,'-18'-6'0,"-1"5"-195,-6-3 1,2 3 102,2 1 0,-1 0 363,6 0 1,0 1-137,3 3 0,2-1 1,3 5-58,3 0-169,5 5 0,0-1 115,0 0 0,5-4-102,3 1 0,-1-3 3,1 3 1,1 0 50,3-5 1,4 6-47,1-2 1,-1-1 47,-4 1 0,1-4 5,-1 4 0,0-4 65,1 5 1,-1-1 139,0 4 0,-1-4-88,-3 1 1,2-1 148,-6 4 1,4 0 50,-4 1 1,0-5-124,-4 0 0,0 0-3,0 5 0,0-5-60,0 0 1,-6-4-111,-7 4 1,1-4 22,-4 5 1,-2-7-182,1 3 0,-4-4-7,0-1 1,2 0-183,-2 0 0,6 0 66,-1 0 1,2 0-592,2 0 89,0 0 309,5 0 470,1-6 0,39-17 0,8-10 0</inkml:trace>
  <inkml:trace contextRef="#ctx0" brushRef="#br1" timeOffset="293">25991 14226 8112,'0'8'771,"0"0"1,0 1-750,0 3 0,0 0 8,0 1 0,0-1-204,0 0 1,4 0-9,0 1 0,0-1 80,-4 0-429,0 1 0,0-1-149,0 0-367,0-5 1047,0-1 0,0-39 0,0-8 0</inkml:trace>
  <inkml:trace contextRef="#ctx0" brushRef="#br1" timeOffset="294">26052 13992 7795,'0'-14'-280,"0"-2"-349,0 2 419,0-3 210,0 10-620,0 1 620,0 6 0,6 22 0,1 6 0</inkml:trace>
  <inkml:trace contextRef="#ctx0" brushRef="#br1" timeOffset="295">26163 14275 7544,'0'8'-145,"0"1"0,0-5 1347,0 4-654,0-5-172,0 2-362,0-5 0,1 0-15,3 0 0,-1-4-135,5 0 0,-4-6 201,5 2 1,-2-3 12,1-1 0,3 4-385,-3-1 0,3 1 128,1-4 0,0 1-14,1 3 0,-5-3 149,0 3 0,0 2-4,5 2 0,-5 3-24,0 1 1,-4 0-94,4 0 54,-5 0 1,7 5-146,-6 3 0,0-1-21,-4 1 0,1 1 46,3 3 1,-1-4 230,5 0 0,-5-5 0,41 8 0,4-4 0</inkml:trace>
  <inkml:trace contextRef="#ctx0" brushRef="#br1" timeOffset="296">26791 14201 7795,'0'-8'53,"0"0"0,1 5 292,3-1-106,-3 3 0,4 1 140,-10 0 0,3 0-238,-6 0 0,3 5 65,-3 3 0,1 3-156,-1 2 1,-3-1 88,3 0 0,1 1-118,-1-1 0,5 0-15,-1 1 1,3-1-125,1 0 1,0 0 34,0 1 1,0-1-51,0 0 0,5 1-10,3-1 0,3-5 95,2-3 0,4 1-16,4-1 0,4 1 44,3-5 0,-2 0 13,3 0 1,1-6-8,-1-2 0,4-3 29,-5-1 0,0-6-9,-8-3 0,1 2 5,-9-1 0,2 1 29,-10-2 1,0-1 83,-4 6 0,-1-1-9,-4 5 0,-1 0-89,-7-1 1,-3 7-16,-1 2 1,-4 2-57,0 2 1,-1 0-160,2 0 0,-2 2 39,5 2 0,0 1-178,0 3 0,4 3 50,-4-3 0,8 3-116,0 2 0,7-5-311,-3 0 130,4 0 590,1 5 0,49-7 0,13 0 0</inkml:trace>
  <inkml:trace contextRef="#ctx0" brushRef="#br1" timeOffset="297">27160 13894 7795,'-6'-19'0,"1"1"73,-3 5 0,2 5 435,6 0-401,-5 5 1,2-2 28,-5 5 0,4 0-122,-5 0 1,5 5 99,-4 4 1,4 1-4,-4 3 1,0 5 4,-5 2 0,1 5-1,0 3 0,-1 4-57,1 5 0,0 1-21,0 3 1,-6 1-18,-3 4 1,2 1-32,-1-1 1,3-3-2,-3 2 1,5-2 13,-2-2 0,4-1-131,0-12 1,6 1 17,3-4 0,-1-2-191,1-3 0,0-2-35,4-6 0,0-3-660,0-1 315,5-5 734,-4 7 0,16-14 0,-3 3 0</inkml:trace>
  <inkml:trace contextRef="#ctx0" brushRef="#br1" timeOffset="298">20884 16306 7795,'0'-8'0,"0"-1"0,0 1-52,0-4 204,0-1 1,0 1-194,0 0 0,1 1 28,3 3 0,-3-3 219,4 3-59,1-3 0,-3 0 145,5 3 35,-5-3-34,8 4-223,-10 0 240,5 1-344,-6 6 1,0 2 96,0 2 1,0 3 47,0 5 0,0 4-60,0 1 0,-4 5 3,0-2 0,-2 3-16,2 2 1,1 0 11,-5-1 0,5 1-114,-1 0 0,3-2 45,1-3 1,0 2-55,0-5 0,0 3 37,0-3 1,5-5 4,4-4 0,6-1 2,1 1 1,2-2 1,-2-6 1,3-2 12,6-2 1,-4-3 11,-1-5 0,-1-2-4,2-2 0,1 1-1,-6-6 1,4 1-53,-3-5 1,-1-1-6,-3-3 1,-1 2-10,0-6 0,-4 2 66,1-2 1,-7 3 0,2 5 0,-2 6-64,-2 3 1,0 2 102,0 2 0,-2 5 279,-2 3-224,3 3-43,-10 1-78,10 0-99,-10 5 0,9 2 133,-2 5 0,2 0-10,-3 1 1,4 3-55,-3 1 1,3 0-60,1 0 0,1-4-64,3 4 1,-3-4-48,4 0 0,1-1-126,3 0 0,0 1 24,-1-1 1,7-4-56,-2 0 1,3-1 389,1 1 0,-4-2 0,32-6 0,2 0 0</inkml:trace>
  <inkml:trace contextRef="#ctx0" brushRef="#br1" timeOffset="299">21450 16540 7795,'-2'-13'86,"-2"1"1,3 4 99,-3 0 1,1 3 30,-1-3 0,3 4 147,-4-4 1,3 5-150,-2-1 144,2 3-394,-3 1 0,5 1 57,0 3 1,-4-1 53,0 5 1,-1 4-19,5 5 0,0-1-156,0-3 1,0 3-18,0 0 0,0 5-165,0-5 0,0 5-154,0-5 0,2 1 195,2-5 1,-3 0-257,3 1 0,-2-1 123,-2 0 0,4-4 372,0 1 0,0-7 0,-4-7 0,0-9 0</inkml:trace>
  <inkml:trace contextRef="#ctx0" brushRef="#br1" timeOffset="300">21339 16552 7795,'0'-12'0,"-1"-1"83,-4 1 1,4 0 52,-3-1-83,3 1 0,6 1-9,3 3 0,3 1-13,2 3 1,0 3 62,4-4 1,-2 4-1,5 1 0,1 1-18,3 4 1,0 0 0,-4 3 0,3 3 182,-2-3 0,1 5-102,-2 3 1,-3-2-196,-9 2 0,1-2 62,-4-2 0,3 5 34,-4-1 1,-1 0-34,-8-3 0,-1-1-136,-7 0 0,1 1 7,0-1 1,-2-1 64,-2-3 0,-4 2-168,-4-6 0,-1 5-51,1-1 1,-1-2-54,0-2 0,1-1 75,-1 1 0,2-3-80,2 3 0,4-2 92,4-2 224,7 0 0,11-17 0,9-3 0</inkml:trace>
  <inkml:trace contextRef="#ctx0" brushRef="#br1" timeOffset="301">22262 16146 7795,'12'-13'-619,"1"1"1,0 1 716,4 3 0,-4 3 74,4 5 1,0 0 88,0 0 0,-1 0-204,-3 0 1,3 0-52,0 0 1,1 0-1,-5 0 0,-4 0 0,1 0 1,-5 4-362,4 0 355,-5 5 0,-14 4 0,-10 6 0</inkml:trace>
  <inkml:trace contextRef="#ctx0" brushRef="#br1" timeOffset="302">22188 16343 7795,'-7'-6'-398,"2"5"560,5-5 0,0 5-220,0-3 29,0 2 0,5-3 154,3 5 1,3 0-82,2 0 1,3 0-474,1 0 0,4 0 429,0 0 0,19-4 0,9-3 0,4 0 0,0 0 0</inkml:trace>
  <inkml:trace contextRef="#ctx0" brushRef="#br1" timeOffset="303">23456 16035 7847,'6'-5'-156,"5"3"1,-4-7 155,6 4 0,0 1-46,4 4 1,2 0-99,5 0 0,5-1 334,0-3 1,4 3-111,-5-4 0,1 4-332,-4 1 1,-1 0 90,1 0 0,-6 0-153,-3 0 0,-6 0-92,-2 0 406,0 0 0,-1-11 0,-1-3 0</inkml:trace>
  <inkml:trace contextRef="#ctx0" brushRef="#br1" timeOffset="304">24268 15641 7847,'-6'-7'-510,"5"-4"898,-4 5 629,-1-1-931,5 1 0,-5 8 48,6 2 1,-4 7-78,0 5 0,0 6 70,4-2 0,0 8-119,0 1 1,0 1 61,0-2 1,-1-2-105,-4 3 0,4 1 58,-3-1 1,3 0-130,1-5 0,0-1 12,0-2 1,0 1 107,0-6 0,0 1-229,0-5 174,0-5-24,0-2 70,0-5 1,0-1 1,0-3 1,0 1-23,0-5 1,0 0 3,0-5 0,0-3-28,0-1 0,0-4 0,0 0 0,0-2-77,0-2 0,0-5 57,0-3 1,0-2-9,0-2 0,4 0 87,0 0 0,5 0 130,0 0 0,2 2-105,1 2 1,2 4 123,2 9 1,-2-1-114,2 9 1,2-2 5,-2 10 0,5 0-42,-5 4 0,5 1 39,-5 3 0,5-1-27,-5 5 0,-1 1-54,-7 3 0,2 0-13,-6 0 0,0 5 36,-4-1 0,-6 1 13,-2-5 0,-3 4-132,-1 1 1,-2 3 80,-2-3 0,1 3-92,-6-3 0,5-1-1,-5-4 1,2 1-167,-1-1 0,2 0 24,6 1 0,-5-3-548,1-1 485,0 2 0,5-9 334,2 7 0,37-29 0,13-1 0</inkml:trace>
  <inkml:trace contextRef="#ctx0" brushRef="#br1" timeOffset="305">24809 15555 7847,'6'-12'-351,"-3"4"234,5-1 356,-6 7 0,4-3-54,-6 10 1,0 1 1,0 7 1,-1 0-91,-4 4 0,3-2-1,-6 5 0,1 1-7,-2 3 1,-1 1-1,1 0 0,2-1-51,-1 1 1,6-2-6,-3-2 0,4 2 39,1-3 0,0-2-3,0-1 1,1-4 41,4 0 1,1-2-39,7-3 0,3 1-99,1-5 1,4 1 0,0-5 0,-2 0-146,2 0 1,-1 0-29,5 0 1,-5 0-242,1 0-1,-2-2 16,1-2 0,4 3 114,-4-3 0,-2 1-475,-2-1 786,-2 2 0,-2-3 0,1 5 0</inkml:trace>
  <inkml:trace contextRef="#ctx0" brushRef="#br1" timeOffset="306">23849 16416 7620,'0'-6'246,"0"0"0,7 6-48,6 0 1,4-4-82,8 0 0,6-4-28,6 4 1,11-6 23,10 2 0,7 1-313,-30 3 1,0 0-1,4 2 1,0 0 259,2-2 0,0 0 0,1 0 1,-1-1-61,1-1 1,-2 0 0,0 2-1,0 0 24,-3 0 1,0 0 0,-1 0 0,0 1-45,-1-1 1,0 0 0,0-2-1,-1 1 49,28-4 0,-3 3-235,-10-3 0,-1 7 206,-3-2 1,0-2-133,-8 2 0,-8 0-371,-13 4 136,-2 0 416,-2 0-410,-5 0 0,-3 0 245,-8 0 0,-3 0-135,-5 0 1,0 4 299,-1 0 0,-37 11 1,-11-1-1</inkml:trace>
  <inkml:trace contextRef="#ctx0" brushRef="#br1" timeOffset="307">24206 16749 7883,'0'-13'0,"0"1"0,0 0-77,0 0 0,4 3-307,1 1 584,4 5 1,-6-2 171,5 5-299,-5 0 0,6 1 20,-5 3 1,1 3 2,-5 6 1,0 3 39,0 0 1,-2 6 7,-2-1 1,1 2-19,-5 2 1,4-5 8,-4 1 0,1 3-100,-1 5 1,-2-2 74,6-6 1,-4 2-140,4-2 1,0 0 73,4 0 1,0 1 19,0-6 1,1 1-9,3-5 0,3 3-110,5-3 1,5 2-35,-1-10 1,6 4-97,-1-4 0,7 0 60,5-4 1,-2 0-72,2 0 1,-4-5-297,4-3 0,0-3 183,4-1 1,-6 3-43,-2 1 1,-3-1 28,-2-8 0,0 3 320,-4-2 0,-24-19 0,-11-5 0</inkml:trace>
  <inkml:trace contextRef="#ctx0" brushRef="#br1" timeOffset="308">24243 16712 7871,'0'-12'0,"0"-1"-194,0 1-70,0 0 1,2 3 208,2 1 0,0 5 135,8-1 1,-1 3-62,10 1 1,-5 0-40,4 0 1,-3 0-157,3 0 0,-3 0 94,3 0 1,-5 4-225,2 0 0,-4 4 306,0-4 0,-6 12 0,-2-3 0</inkml:trace>
  <inkml:trace contextRef="#ctx0" brushRef="#br1" timeOffset="309">24206 16872 7871,'-12'0'-400,"0"0"203,-1 0 412,7 0-180,0 0 0,7 0 91,4 0 0,1 0-152,7 0 1,4 1-86,4 3 1,2-2 49,2 2 0,-1-3-136,1-1 0,1 0-160,3 0 1,1 0-36,3 0 392,8 0 0,7-11 0,8-5 0,9-1 0,1 0 0</inkml:trace>
  <inkml:trace contextRef="#ctx0" brushRef="#br1" timeOffset="310">25019 16687 7871,'-9'-1'-753,"1"-3"716,5 2 1,-6-2 224,5 8 0,-5 3-50,5 6 1,-5 0 178,1 4 1,-2 2-163,2 5 0,-3 1-102,3 0 1,-2-1-31,2 1 0,-3-1 53,3 1 1,1 0-43,-1-1 0,5-3-232,-1-1 141,-3-5-350,6 3 111,-5-11 207,6-2 0,4-6 64,0-3 1,5-3-5,-5-5 0,5-1-26,0 1 1,-3-6 2,3-2 1,-1-3 13,4-2 0,0 0 32,1 1 0,-1-1 32,0 1 1,1-5-51,-1 0 0,0 2 199,1 6 0,-3-1-16,-1 6 1,2 0 172,-3 3-147,-3 1 48,6 5 0,-8 3-97,5 8 1,-5 4-25,1 9 0,1-4 0,0 4 0,0 2-10,-1 1 1,-3 0-151,4 0 0,0 1 26,-1 3 1,2 0 31,-2-4 0,-2 3-86,7-2 0,-7-2-192,3 1 1,0-3-252,-1 3 1,4-5 217,-4 2 0,5-4-701,-5 0 736,5-1 0,-6-5 266,5-3 0,-5-3 0,-14-17 0,-10-5 0</inkml:trace>
  <inkml:trace contextRef="#ctx0" brushRef="#br1" timeOffset="311">24908 16933 7871,'-7'-12'0,"-4"0"0,10-1 74,-3 1 0,4 5 117,4 3 1,0-1-186,8 1 1,-1-1-133,9 5 0,1-4-26,4 0 1,3 0 80,1 4 0,5 0-172,-1 0 1,-2 0-79,2 0 1,-5 0-336,0 0 656,-2-5 0,-12-2 0,-3-5 0</inkml:trace>
  <inkml:trace contextRef="#ctx0" brushRef="#br1" timeOffset="312">20810 16183 7068,'7'0'-526,"-2"0"579,-5-6 27,0 5-2,0-5-3,0 6-12,0-5 84,0 4-43,0-5-3,0 6 460,0 0 1,1 4-374,4 0-99,-4 6 1,6-3 19,-3 5 1,-1 0-27,5 1 0,-5 3-50,1 0 1,2 6 27,3-1 0,-2 1-4,1-2 1,0 6-123,4-5 0,-1 5 76,-3-6 0,3 2-1,-2-1 0,1 0-97,3-4 1,-5-1 20,0-3 0,-4-5 38,4 0-14,1 0-78,-2-1-10,3-2 113,-8-5 4,3 0 1,-5-1 38,0-3-41,0 3-57,0-10 62,0 4 0,0-5-67,0-1 0,4 1 20,1 0 1,0-1-105,-1 1 1,-1 0 33,5-1 1,0-3 58,5 0 0,-5-6 71,0 1 1,0-2-34,4-2 1,1 1 76,-1-1 1,-1 0-29,-3 1 0,3 3 19,-3 1 1,-1 6 47,1 2 265,-5 0-52,3 5-206,-6 0-49,0 7 0,-2 7 10,-2 5 1,-1 2 76,-4 2 1,-1-1-105,1 6 1,2-5-5,-1 5 0,1-5-33,-1 5 1,-1-5-131,5 4 0,-5-5-149,5 2 0,-4 1 82,4-2 0,-2 0-573,2-3 449,3-1 0,-4 0-203,5 1 534,0-6 0,5-24 0,2-10 0</inkml:trace>
  <inkml:trace contextRef="#ctx0" brushRef="#br1" timeOffset="313">20527 15789 7822,'0'-12'-1010,"0"-1"791,0 1 1,0 4 211,0 0 80,0-1-36,0-3 1,0 0 25,0-1 0,0 5-28,0 0 1,0 4 29,0-4 0,1 4-27,3-5 1,-2 5 76,2-4-74,-3 5 1,-1-3 43,0 1-38,6 4-10,-5-4-50,4 5 75,-5 0 30,0 0 1,4 1-62,1 3 0,-1-1 0,-4 5 1,0 0 64,0 4 1,0 2 14,0 3 1,0 2-55,0 5 1,-4 2 5,-1 3 0,1 2 27,4 6 1,-4 6-27,0 2 1,-4 10-5,4 6 1,-6 7-253,6-29 1,0 0-1,-1 0 1,1-1 152,-1 3 1,1 0 0,-1 0 0,-1 0 23,2 2 0,0 0 0,-1 2 1,1-1 15,-1-1 1,1 0-1,-1 0 1,1-1-4,2-3 0,0 0 0,-2-2 1,0 0-117,1 0 1,1 0-1,0-1 1,0-1 78,2 26 1,0-2-69,0-10 0,4 1 151,1-1 0,3-1-37,-4-3 0,1-4 9,-1-8 0,-2 1-5,2-6 0,-3 1 413,-1-4 0,2-5-424,2 1 1,-3-6 232,3 1 1,-2-2-607,-2-2 470,0-5-523,0-1 190,0-6-65,0 0 166,0-6 0,0-1-17,0-5 0,0 0-30,0-1 0,0-3 182,0 0 0,0-10 0,0 1 0,6-13 0,4-6 0,0-3 0,0 1 0</inkml:trace>
  <inkml:trace contextRef="#ctx0" brushRef="#br1" timeOffset="314">20650 15407 7822,'0'-12'0,"0"0"-553,-6 5 1,5 0 129,-3 3 466,3 3-5,6-5 1,2 6 12,5 0 0,0 0 40,1 0 1,-1 0-77,0 0 0,2 0 18,2 0 0,4 0 12,4 0 1,1 0-1,-1 0 0,6 0-7,3 0 0,3-4-3,1 0 0,5-4 2,3 4 0,3-6 0,1 2 0,6-2-261,2 2 0,2-3 253,-1 3 0,3-2-36,1 2 1,-1-3 29,5 3 0,-3 1-52,-2-1 0,2 4 21,3-4 1,1 4 0,-32-1 1,0 1 0,32 2-2,-6-2 0,6-2-173,-32 4 0,0 0 0,2-2 0,1 0 184,-1 2 0,0 0 0,2-3 0,0 0-2,-2 1 0,0 0 0,0 0 0,0 1 7,1-1 0,1 0 1,1 2-1,0 0-7,-1-2 0,0 0 0,0 1 0,0 1 36,-2-2 0,0 0 0,-1 2 1,1 0-32,0-2 0,0 0 0,1 2 1,1 0 40,-2-2 0,0 0 0,0 2 1,1 1-12,27-3 1,-29 1 0,0 0-7,-2 1 0,1 0 0,1-2 0,1 0-8,0 2 1,0 0 0,-2 0 0,-1 0 25,36 2 0,0 0-38,-33 0 1,0 0 0,0-2 0,-1 0 10,2 0 0,-2 0 0,-1-1 0,0 1-37,35 2 0,-6 0 47,2 0 1,3 0-11,-3 0 0,2 0-31,-10 0 1,1 0-194,-2 0 0,6 2 220,-6 2 0,1-3-1,-9 3 0,2-2 19,2-2 1,2 4-16,2 0 0,-2 0-31,-6-4 0,0 4-61,0 0 1,3 0 89,-2-4 0,0 5 8,-9-1 0,0 0-1,-4-4 1,0 1 167,0 3 0,-6-2-177,-2 2 1,1-3 355,-1-1 1,0 0-351,-5 0 0,-3 0 245,-1 0 1,-1 0-225,2 0 1,1-1 105,-6-3 1,1 2-119,-5-2 0,0 3 3,1 1 1,-1 0 4,0 0 28,-5 0-39,-1 0 32,-1 0-78,-4 0 32,5 0-8,-6 0 34,0 0-21,0 5 0,4-2 12,0 5 1,1-1-16,0 1 0,-3 3 34,7-3 0,-5 7-27,4 2 1,-4 1-29,4-2 1,-5-1 4,1 5 1,-1 5-4,1 4 0,-3 1 31,3-1 0,-2 3-2,-2 9 0,-4 7-5,-1 6 0,-4 0-258,1 0 0,-5 3 225,-3 9 0,9-32 0,-1 0 19,-2 3 1,-1 0 0,3 0 0,0 0 0,-2 0 1,-1 0-1,4-1 1,-1 1 10,0 0 0,0 0 0,0 0 1,0 0-2,1 0 1,1 0 0,-1-2 0,-1 0 9,4 0 1,0-1 0,-5 31 17,0 0 1,2-2 6,3-1 0,3-5 11,-3 1 1,-2-2 159,2 1 0,0 6-103,4-6 1,-1-3-229,-3-9 0,2-4 140,-2 4 0,3-1-7,1 1 0,0-4-6,0-8 1,0 2-89,0-2 1,0-3 54,0-1 1,0-3-120,0-2 0,4 0 246,0-4 0,0 2-440,-4-5 0,4-5-190,0-4 57,1 0-50,-5-1 95,0-1 189,-6-6 0,-1 0-14,-5 0 1,-4 0-107,-1 0 0,-6-5 345,-2 1 0,-5-4 0,-7 4 0,-5-6 0,-7 4 0,-6 0 0,-7-3 0,0-1 0</inkml:trace>
  <inkml:trace contextRef="#ctx0" brushRef="#br1" timeOffset="315">21093 17733 7810,'-12'0'0,"-5"0"-552,1 0 0,-1 0 259,5 0 1,0 0 292,-1 0 0,-3 0 0,0 0 0,-1 0 0,5 0 0,-5 0 0,1 0 0,0 0 0,3 0 0,0 0 0,-4 0 0,4 0 0,-4 0 0,-1 0 0,2 0 0,0 0 0,3 0 0,1 0 0,0 0 0,-5 0 0,1 0 0,-1-1 0,5-3 0,0 2 0,0-2 0,-1 3 0,1 1 0,0 0 0,-1 0 0,1 0-47,0 0 0,-5 0 7,1 0 0,-1 0 86,5 0 1,0 0 6,0 0 0,-5 0-8,1 0 1,-1 0-14,5 0 1,0 0 4,-1 0 0,1 0 2,0 0 0,4 4 74,-1 0-39,1 0-35,-4 2 1,4-5 13,-1 3 1,7-2-3,-4-2 26,6 0 54,0 0-98,6 0 1,1 0 69,5 0 1,0 0-58,0 0 1,2 0 3,3 0 0,-2 0 26,5 0 0,1 0-1,3 0 0,5 0-1,0 0 1,6 0-16,2 0 0,3-2 48,9-2 0,3 1-387,9-5 1,8 5 298,-33 2 0,2-2 0,1 1 0,1-1-235,3 1 0,0 0 0,2-2 0,0 0 210,1 1 1,-1 1-1,0 0 1,0-1-3,-2 1 1,0 0-1,0 1 1,0 0-9,0-1 1,0 0-1,0 1 1,-1 1 3,-1 0 0,0 0 0,2 0 0,-1-1 12,-1-1 1,0 0-1,-1 1 1,1 0-46,-1-1 1,2 0-1,0 1 1,2-1 38,1 0 0,0 0 1,-2 2-1,0-1-5,-2-1 1,0 0 0,0 1 0,0 0 4,2 1 0,0 0 0,2 0 1,-1 0 9,0 0 0,-2 0 0,1 0 1,-2 0-7,-4 0 0,0 0 1,0 0-1,0 0-133,-1 0 0,1 0 1,2 1-1,-1 0 133,-1 1 0,0 0 0,-1-1 0,0-1 3,30 4 0,2-2 12,-31-2 1,0 0 0,0 2-1,0 0-10,0 0 0,0 0 0,-2 0 0,-1 0 40,36-2 1,-1 0-40,0 0 1,-31 2 0,0 0-24,-3 0 0,-1 0 1,1 1-1,0-2 3,27-1 1,-1 0-5,1 0 1,2 0 7,-3 0 0,2 0-6,-9 0 0,3 0-116,-4 0 1,5 0 121,-5 0 1,-4 0 25,-4 0 1,-1 0 191,1 0 1,3 0-194,-3 0 1,-1 0-11,1 0 0,0 0 0,5 0 0,-1-1-3,0-3 1,0 2-1,0-2 0,-3 3 0,-1 1 0,0 0 0,4 0 0,-5 0 9,-3 0 1,-3 0 404,-1 0 1,-1 0-414,-4 0 1,3 0 296,-7 0 1,1 0-298,-4 0 0,3 0 167,1 0 1,-4 0-168,-5 0 0,-5 0 115,2 0 0,-2-1-111,1-3 1,-6 2 17,2-2 1,-2 3-17,2 1 0,0 0 2,0 0 0,-3 0 24,-1 0 5,0 0 91,4 0-99,-5 0 172,4 0-173,-10 0 0,5-2 52,-6-2-32,0 3 6,0-5-51,0 6-679,0 0 0,-44-16 0,-10-5 1</inkml:trace>
  <inkml:trace contextRef="#ctx0" brushRef="#br1" timeOffset="316">17647 11986 7751,'-8'-7'-796,"0"3"603,5-3 1,-4 6-119,3-3 264,3-3 0,-6 6 26,3-3 1,2 1 40,-2-1 0,2 2-5,-3-2 1,4 2 15,-3-2-122,3 2 222,1-3 0,-5 3 15,1-2 152,0 3-267,4-5-18,0 6 179,0 0-144,0 6 24,0 1 0,0 5-11,0 0 0,0 1 10,0-1 0,0 6-1,0 2 0,0 3 3,0 2 1,-4 7-48,0 4 0,-1 7-6,0 6 1,0 6-331,-3 2 0,-2 9 329,8-32 1,0 2 0,-2 0 0,0 0-58,2 1 1,0 0 0,-2 31 28,4-2 1,0-9-6,0-3 1,5-1-76,3-4 0,-1 2 96,1-10 1,1-4-22,3-4 1,0-2 13,1 2 1,-1-5 33,0-7 1,-4 2-29,1-2 1,-5-3 282,4-2 0,-4-2-280,4-2 1,-5 0 86,1 1 0,-1-1-109,1 0 0,-3-4 29,3 1-37,-2-7 8,-2 9-16,0-9 28,0 3 0,1-5-3,3 0 4,-2 0 0,3 0 0,-5 0 0,5 0 0,-2 0 0,5 0 0,1 0 0,3-1-66,0-3 0,1 2 17,-1-2 1,4 3-9,1 1 0,3-2 37,-3-2 0,4 3-9,0-3 1,6 2 7,2 2 1,7 0-9,1 0 0,1-1 64,7-3 0,4 3-55,4-3 1,5 2-175,-5 2 1,10 0 175,-1 0 0,6-1 2,-2-3 1,-1 2-3,-3-2 1,5 3 3,3 1 1,-32-2-1,0 0-29,1 0 1,0 0 0,-2-1 0,0 0 30,-2 1 1,0 0-1,1 1 1,1 1-5,2-2 1,0 0 0,2-1-1,0 0-167,-1 1 0,-2 0 0,1-1 1,0 1 167,-2-1 0,0 1 1,2 2-1,0-1-1,0-1 0,0 0 1,2-1-1,0 1 36,-2-1 0,0 1 1,0 0-1,0-1-23,-2 1 0,0 0 0,0 1 0,0 0 3,-1 0 0,1-2 0,2 1 0,0-1 5,0 1 1,0 0 0,0-2 0,0 0 2,-2 2 0,0-1 0,-2-1 1,0 0 0,0 2 1,0 0 0,-1-2 0,1-1-9,2 0 1,0 1 0,32-2 41,-4-3 0,2 1-39,-1-4 0,2 1 46,-6 3 0,1-2-182,-10 6 1,0-4 233,-4 4 0,3-4-72,-2 3 0,-4 0 6,-9 1 0,-1 2-48,-4-2 0,3 3 248,-7 1 1,-4-4-214,-8 0 0,2 0 325,-2 4 1,-1-2-310,-7-2 0,-1 3 391,-3-3-301,-2 2-40,3 2-6,-5-5-164,0 4 114,0-10 0,0 4-84,0-6 0,0 5 49,0 0 0,0 0-11,0-4 0,0-2-6,0-3 1,4 4-5,0-4 1,1-2 11,-5-1 0,0-3 7,0-2 1,0 0-78,0 1 1,-2-5 68,-2 0 1,3-4-91,-3 5 0,-2-6 76,2 1 1,0-7-6,4-1 0,0 0 20,0 4 1,0-4 1,0 0 0,0-5 105,0 0 0,0 4-64,0 1 1,0 7 77,0 1 0,0 2-89,0-2 1,0 7 1,0 5 1,0 5-1,0-5 0,-1 6-1,-4-1 1,4 2 19,-3 2 0,1 4 33,-1 0-49,3-1 1,-6-2-5,3 3 1,2 1-62,-2 3 88,3 3-40,1-5 22,0 1-12,0 4 56,-5-5 10,3 6-53,-3 0 0,5-1 49,0-3-96,0 2 0,-2-3 42,-2 5 1,1 0-39,-5 0 0,4 0 30,-4 0 1,0 0-89,-5 0 1,0 0 54,-4 0 1,2 0-2,-5 0 0,-1 0 9,-3 0 0,-5 0 0,0 0 1,-6 0 4,-2 0 1,-6 0 3,-6 0 0,0 0-1,0 0 1,-2 0-167,-2 0 1,-2-2 160,-2-2 1,-2 3 2,6-3 0,-5-2-1,5 2 1,-9-1 0,5 1 0,-5 2 0,9-2 0,-6-1-1,2 1 1,-7 0-1,-2 4 1,0 0-280,5 0 1,-2 0 280,-3 0 1,-2 0-1,31 0 0,0 0 0,-33 0-1,0 0 0,5 0 0,-5 0 0,2 0 3,-2 0 1,34 0 0,1 0-3,-31 0 0,1 0-1,3 0 1,-4 0 0,1 0 0,3 1 20,5 3 0,-1-1-1,-3 5 1,-1-4 3,1 4 0,3-4-15,1 5 0,4-1 3,-5 4 0,6 0-134,-1 1 0,4-5 129,4 0 1,-2-4-12,6 4 1,-4-3 5,4 3 1,0-6-14,4 3 0,1 0 5,4-1 1,-4 4 155,3-4 0,3 2-151,2-2 1,0-1 284,-1 5 0,3-5-484,-2 1 0,2-3 149,1-1 1,1 0-311,-1 0 0,2 2 98,2 2 1,3-3-289,6 3 301,0-3 250,5-1 0,34 6 0,14 1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3T01:20:44.648"/>
    </inkml:context>
    <inkml:brush xml:id="br0">
      <inkml:brushProperty name="width" value="0.09071" units="cm"/>
      <inkml:brushProperty name="height" value="0.09071" units="cm"/>
      <inkml:brushProperty name="color" value="#FF0000"/>
    </inkml:brush>
  </inkml:definitions>
  <inkml:trace contextRef="#ctx0" brushRef="#br0">9933 10303 7809,'-6'-9'-162,"-2"1"0,-3-2 1,-2 0-1,0 0 0,0 2-10,1-2 1,-1 0-1,0 0 1,0 1 205,1-1 48,4 5 1,-3-7 0,1 4 0,-4-2 0,-3 0 329,1 2-388,2-1 0,-4 1 0,-3 0 1,-3 1-1,-3 2-99,-3-1 80,3 2 1,-14 0-1,1-1 1,-2 2 0,-4 2-1,1 1 1,-3 1-113,-2 4 1,-5-2 72,0 5 25,-1 1 0,5-1 1,2-1-1,1 0 1,2 0 2,2 3 7,2-4 0,4 5 1,1-2-1,0 1 1,2 0 14,-1-2-16,-3 1 0,10 3 0,-5 1 0,-3 1 0,-2 2 53,-4 1 0,-1 4 64,2-4-81,2 6 0,-4-3 1,6 5-1,1 1 1,3-1 92,4 1 0,1-1-83,3 1 0,-2-1 53,6 1-55,4-1 1,4 5 0,7 0 0,1-1 0,3 3 41,2 2 0,1-2-76,0 2 0,6-6 60,2 2-95,9 3 1,-1-6-1,5 2 1,0 0-1,2-1 55,2 2 0,-2 0-68,7-5 0,1 1 36,-1-1 11,5 1 0,-1-1 1,9-1-1,2-3 1,2-4 89,-1-2 0,5-3-64,5 1 0,7-2-1255,-3-2 1228,5-3 1,-7-6 0,6 0 0,0 0 0,-1-2-250,1-2 0,0 1 262,0-5 0,-1-1-53,1-4 0,0 1 0,0-1 1,-1 0 6,1 0 1,0-4 21,0 0-2,-29 6 0,-1 0 1,26-5-1,-1-4 0,-5 0 1,-3 1-5,0-4 0,4 3 24,1-1 0,-7 0-15,-6-5 0,-1-4 1,-1 1-1,-4 0-14,-4 2 0,-1 2 605,-11-1 1,-2 1-593,-2-1-1,-9-5 0,2 4 0,-5-2 0,-3 2 0,0 0 250,-2-3 0,-7 2-234,-6-6 1,-1 5-22,-7-1 64,-1-2 0,-5 5 0,-2-3 0,-5 3 1,-3 3 245,-1 3 1,-5-2-221,1 6 0,-5-4-16,4 4 1,-3 0-1,3 6 1,1 1-75,-2 1 0,5 6-369,1-1 1,6-1 155,6 0 1,5 1 219,0 4 0,22 17 0,2 4 0</inkml:trace>
  <inkml:trace contextRef="#ctx0" brushRef="#br0" timeOffset="1">3366 12828 8019,'0'-13'-20,"6"0"0,2 2 0,5 1 0,3 1 858,1-1-753,5 5 1,-3-5-1,4 4 1,-2-1-1,1-3 1,3 0 0,-1 0 244,-3 2 0,2-1-129,-6-4-103,0 1 0,-9 3 1,-1 1-1,-3-2 0,-5 0 146,-6 1 0,-6-1-292,-4 6 32,-3 0 1,-9 4 0,-3 1 0,0 4 0,-4 3 0,1 3 0,0 2-33,1 0 1,1 4 0,-2 1-1,2 2 7,2 3 0,2 0 91,8-2-44,-3 3 1,14-6-1,-1 5 1,4-3-1,4-2 8,1-2 1,8-2 0,3-1 0,2 0 4,2-1 1,5 0-2,3-4 0,-1 2-19,2-6 0,-1 1 1,4-5-1,-1 0-93,-2 0 0,0 0 96,-5 0-125,6 0 145,-9 0 0,-3-6 87,-11-3 0,-7 4-85,-10 0 1,-2 8 32,-7 2 0,-4 9 0,1 0 0,0 3 177,2 1 0,3 5-164,3-2 1,0 3-87,8 2 1,3-2 0,10-1 0,1-4-138,4 0 1,3 2-121,9-4 1,4 0-360,9-4 442,3 0 1,5-5 0,0-1-1,2-1 1,1-3-886,2-2 1,0-1 255,0 0 819,-3 0 0,15-17 0,-3-4 0</inkml:trace>
  <inkml:trace contextRef="#ctx0" brushRef="#br0" timeOffset="2">3787 13210 8019,'0'-13'140,"0"1"1,1-1 250,4 0 1,-2 0-104,5 1 1,1 3 425,3 1-606,7 5 0,-5-3 0,3 7 0,-2 2 1,1 4-1,1 3 0,-1 4-98,-2 1 1,-7 4-185,-3 3 1,2 0 0,-2 1 0,-1-2-84,-2 2 1,-5 1 78,0 2-11,-6-7 0,4 4 0,-4-6 261,2-1 1,4-8 0,-4-5 140,3-6 1,1-8-210,4-6 1,5-6 5,4 2 1,2-3-1,2-2 1,0 1 50,-1-1 1,1 6-51,0 3 0,-2 3 302,-2 2 0,-2 4-67,-3 4 1,-3 6 0,4 5 183,-4 5 1,-2 10-232,-4-1 1,4 3-169,-3 2 1,2-2-468,2-3 270,0 3 1,0-4-1,2 4 1,2-3 0,4-5-940,4-6 0,2 0 657,3-6 0,7 0-947,6-4 1395,5 0 0,2-21 0,4-9 0,7-2 0,-1 0 0</inkml:trace>
  <inkml:trace contextRef="#ctx0" brushRef="#br0" timeOffset="3">4692 12930 8019,'0'-9'0,"-1"1"1169,-3-2 0,2-2-6,-2 0 1,4 3-1057,4 1 1,5 5 0,6-3 0,4 2-284,1 0 0,2-2-366,8 2 195,-3 2 1,4-3 0,-7 5 0,-1 0 0,-3 1 0,-2 2 346,-2 1 0,-33 24 0,-14 11 0,-2 0 0,0 0 0</inkml:trace>
  <inkml:trace contextRef="#ctx0" brushRef="#br0" timeOffset="4">4667 13172 8019,'-9'0'372,"1"0"2745,-2 0-1051,-1-6-1431,4 5-556,7-5 0,8 6 0,9 0 0,4 0 1,5 0-1,4-1 0,4-2-769,2-1 0,0-5 0,1 3 690,2-1 0,5-2 0,4-2 0,3-2 0,0 0 0</inkml:trace>
  <inkml:trace contextRef="#ctx0" brushRef="#br0" timeOffset="5">7243 12432 7981,'0'-13'88,"-5"1"0,1-1 1,1 0-1,2 0 0,-1 2 2880,-2 3-2248,3-4 1,-5 14-544,6 2 1,0 4 0,0 14-1,0 0-44,0 2 0,0 3-187,0 3 0,0 1 1,0 3-1,0-3-357,0 1 1,0-5 0,0 2 0,0-2-371,0-1 0,0-2 1,0-1-1,1-4-172,4 0 0,-4-2 953,3-4 0,-8-23 0,-3-6 0</inkml:trace>
  <inkml:trace contextRef="#ctx0" brushRef="#br0" timeOffset="6">6822 13019 7981,'-19'0'0,"5"0"968,-3 0 640,3 0 48,1 0-1430,18 0 0,3 0 0,19 0 0,3 0 0,5-2 382,6-2-591,5 3 0,5-6 1,0 4-1,2-3 0,4 0-419,3 1 208,5-5 1,-3 7-1,5-4 1,-2 1-1,-4 2-494,-5-2 1,-3 5 0,-16-3 0,-5 4-156,-6 4 1,-8 3 114,-9 6 1,-4 1-26,-5 3 753,-11-3 0,-27 18 0,-12 6 0,-9 0 0,1 0 0</inkml:trace>
  <inkml:trace contextRef="#ctx0" brushRef="#br0" timeOffset="7">7077 13529 7981,'0'-9'0,"0"1"0,0-1 240,0-3 53,0-1 0,0 0 1499,0 0-1154,0 6 1,0 0-1,1 4-288,3-1 1,-2 5 0,2 8 0,-2 4-123,-2 4 0,0 4-286,0 9 0,-6 2 292,-3 7-346,-2-1 1,-2 4-1,1 1 1,-1-2-1,1-1-174,4-2 1,2-1 502,6-3-197,0-3 0,2-11 0,3-3 1,8-5-1,7-3 12,4-5 0,7-2-335,3-2 201,3-6 0,3-3 0,1-6 1,1-2-1,-1 1-890,-1 2 1,-3 1 569,-3 1 0,0 0-912,-9 4 998,-2-4 1,-14 10 0,-2-7 0,-2-1 0,-2-1 335,-1-2 0,-48-17 0,-10-4 0</inkml:trace>
  <inkml:trace contextRef="#ctx0" brushRef="#br0" timeOffset="8">7179 13491 7981,'-6'-13'195,"5"4"-172,-4 1-133,4-1 0,2 1 1,4 1-1,3 1 216,4 3 0,5 2 173,0 1-590,5 0 1,-3 0-1,3 0 311,0 0 0,10 11 0,8 3 0</inkml:trace>
  <inkml:trace contextRef="#ctx0" brushRef="#br0" timeOffset="9">7204 13695 7981,'-12'0'770,"3"-2"-462,1-2-231,5 2 0,-2-3 680,10 5 1,6 0 0,7 0 0,2 0-572,3 0 0,2-2-645,5-2 0,-1 3 459,5-4 0,0-7 0,5-5 0,5-1 0,0 0 0</inkml:trace>
  <inkml:trace contextRef="#ctx0" brushRef="#br0" timeOffset="10">9028 12215 7996,'5'-19'-60,"-2"-4"0,4 6 1,-1 1-1,-3 2 325,-2 1 0,-4 2 0,-4 3 0,-7 3 50,-4 4 1,-5 1 0,-5 0 0,-3 1-168,-2 4 0,3-3-118,-4 7 0,0-1 0,-4 5 1,1-1 152,3-4 0,3 3-1,5-2-102,7 2 1,-1-2 0,4-2 0,1 0 286,3 0-223,5-4 1,9 4 0,2-4 59,4 1 1,4 4 0,-1-2 0,-1 0 34,-2-1 1,0 5-92,0-1 0,3 6 1,-4 2-1,1 0 137,-4 2 1,1 6-181,0 9 0,-1 5-80,-4 3 0,0 3 0,0 8 0,-1 4-16,-4 6 0,4 7-27,-1-32 1,0 0-1,-1-1 1,0 0-747,1 1 0,0 0 768,-3-1 0,0 0 0,4 7 1,0 0-1,-1-2 0,0 0 1,1-1-1,-1 1 0,1-2 0,-1-1 85,0-1 1,0-2 0,-2 34-304,4-7 0,-1 2 284,-4-5 29,4 0 0,-5-21 1,5 4-1,-2-4 0,-1-2-35,1-3 1,-3-3-91,2-5 1,0-1 81,4 1 1,0-1-112,0 1 1,0-6 0,0-3 0,1-3 842,3-1 1,2-5-751,3 1 0,6-7 502,-2 3-538,2-4 1,0-1-1,0 0 1,2 0 0,0 0-26,2 0 0,0-4 51,7 0 0,-1-6-615,1 1 352,5-2 0,0-2 0,5 2 0,-2-1 0,1 3-865,2-1 1,-4-5 403,-4 7 1,-3 2 695,-5 2 0,-14-9 0,-8-1 0</inkml:trace>
  <inkml:trace contextRef="#ctx0" brushRef="#br0" timeOffset="11">17788 11973 7917,'-9'-4'-151,"1"0"1,-1-1 0,1 1-1,-1-1-118,-1-3 0,-1 6 561,-2-3-188,6 4 117,1 1-146,6 0 1,2 0-1,2 0 1,6 0-1,4 0 157,3 0 1,2 0-116,-2 0-72,2 0 1,14-1 0,4-2 0,7-3 0,5 0 0,9-1-1,9 0 49,-29 2 1,1 0 0,4 2 0,1-1-43,5 0 0,0 0-107,4 2 1,0 1 0,2-5 0,-1 1 0,4 1-1,-1 0 1,1 0 0,0 0 0,1 0 0,-1 1 34,-1 0 0,0 0 0,2-1 0,-1 0 1,-4 1-1,-1 0 0,1 0 0,0 0 12,0 1 1,0-1 0,0-2 0,1 0-26,-4 0 0,0 1 1,-1 1-1,-1 1 0,-4-1 1,-1 0-1,0 1 0,0 0 2,-1 0 0,-1-1 0,1-1 1,-1 0 12,-3 2 1,-2 0-1,0-1 1,-1 1-32,23 2 27,-2 0 1,-8-4 0,-3 0 0,-8 1 0,-8 2-134,-8 1 1,-3-2 87,-6-2-144,-6 3 0,-3-5 5,-8 6 0,-3 0 68,-6 0-21,-6 0 1,4 1-1,-6 4 1,-3 2-1,-5 1 159,-5 1 0,3-1 0,-7 2 0,0 3 0,-6 2 0</inkml:trace>
  <inkml:trace contextRef="#ctx0" brushRef="#br0" timeOffset="12">17851 12152 7924,'-12'-5'-115,"-1"1"0,0 1-1111,0 2 1215,6 1 1,0 0 0,6 0 46,1 0 1,7 0 146,10 0 0,1 0-57,-1 0-12,3 0 1,10 0 0,1 0 0,2 0-1,2 0 1,2 0 0,3 0 193,2 0 1,5-1-126,8-4-153,9-2 1,7-1 0,-33 4-1,2 1 1,0-1 0,0 1 0,3-1-1,1 0 1,1 0 0,2 0 0,1 0-1,2-1 19,0 1 0,0 0 1,1 2-1,0 0 1,0-2-1,0 1 1,0-1-1,0 1-304,0-1 0,0 0 0,2 2 0,-1 0 173,-1-2 0,0 0 85,-1 2 0,-1 1 1,-4-3-1,-2 1 0,0 1 1,-1 1-1,-1-2 0,0 0 1,-1 0-1,-2 1-33,-1-1 1,-2 0 0,36-1 0,-17 2-1,-4-1 10,-6-1 1,-6 0 11,-4 4-11,-9 0 1,-6-4-1,-6-1-162,-1 3-31,-5-5 181,-1 5-213,-6-9 1,0 8 409,0-6 1,-1 7-507,-4-3 1,3 4-243,-7 1 411,6 0 1,-8 0 170,2 0 0,-19 0 0,-6 0 0</inkml:trace>
  <inkml:trace contextRef="#ctx0" brushRef="#br0" timeOffset="13">20414 11960 7924,'7'-5'-1383,"5"-2"1652,-11 0-604,5 1-135,-6 6 470,0 0 0,-51-11 0,-13-4 0</inkml:trace>
  <inkml:trace contextRef="#ctx0" brushRef="#br0" timeOffset="14">30169 8747 7924,'0'-8'-862,"1"1"862,4 1 173,-4 2 1,5 2-1,-6-2 308,0-4-255,0 2 0,0-1 224,0 3-266,0 2 1,0-5 122,0 3-259,0 2 0,-2-3 0,-2 6 0,-5 3 0,-2 5 0,-2 2 80,1 2 1,-1 4-145,0 0 62,0 6 0,1 1 0,-1 7 0,0 1 0,0 4-2,1 1 1,3-3 0,2 0 0,1 0-84,4-2 1,7-2 51,8-9 1,1 2 5,7-6 0,1-1 1,3-8-1,1-4-9,-1-2 0,1-2-8,-1 0 0,-1-6-129,-3-2 133,4-9 1,-10 1-1,5-5 1,-2-2 0,-2-2-52,-2-5 1,-5 3 8,-1-3 1,-5-2 6,1-2 48,-2-3 0,-2 3 1,-2 1-1,-2 2 0,-5 3 127,-2 1 1,-6 3-29,0 2 0,-4 4-84,4 5 1,-4 2 21,4 2 1,-6 4 0,3 5 0,-1 0-6,0 0 1,5 4-52,-1 0 1,-1 10-64,1-1 50,0 3 0,4 2 0,0 3 0,0 3 1,2 2 33,3-1 1,-2 5-22,5 0 0,0 4 148,0-4-131,4 5 1,-3-4 0,8 3 0,5-4 0,2-3 83,2-2 0,4 0-28,0-4 1,4 0-9,-4-8-61,6 2 1,-4-12 0,5 4-1,-1-1 1,-3-5 30,-2-3 1,4-6-44,-5-4 0,4-7 52,-4-2-8,0-3 1,-4-6-1,-1-1 1,1-3-1,-2-4 26,-2-3 1,1-3 79,-6 1 0,0 4-73,-4-4 11,-5-2 1,-2 11-1,-8 0 1,0 7-1,-4 6 203,0 4 1,-3 4-288,-3 4 1,4 4-298,-1 5 76,7 5 0,-8 2 0,5 8 0,-1 0 0,2 4-1485,6 0 1,0 3 511,6 3 1198,1 1 0,38 16 0,9 5 0</inkml:trace>
  <inkml:trace contextRef="#ctx0" brushRef="#br0" timeOffset="15">10150 12738 7935,'-9'-8'263,"2"-1"276,2-1 1,2 5 0,8 0 0,10 4 242,9 1-740,1-6 1,13 5 0,-1-5 0,6 2 0,1 0 85,0 1-94,4-4 1,-4 4-1,2-4 1,-4 1 0,-7 2-1,-5 0-309,-3-1 1,-10-3 233,-9 4 0,-14-1 0,-16 5 1,-7 0-27,-5 0 0,-8 0 0,-3 2 0,-4 2 23,-2 5 0,-1 6-1,-8 2 106,-2 0 0,8-3 0,-4 3 0,0 5 0,3 2 495,2 1-444,11 1 0,14-1 1,9 1-1,8-1 1,5-1-3,8-2 1,5 0-1,10-5 1,5-1-9,7-2 1,-1-3-73,6-2 1,0-2 87,4-3-174,1-2 0,-1 3 1,-1-6-1,-3-3 0,-5-5 26,-2-2 0,-7-3 136,-3-3 1,-4 1-72,-5-5 11,-2 0 1,-12-4 0,-2 3-1,-5 2 1,-4 0-23,-4 0 1,-5 9-329,-3-2 0,0 9-84,-5 0 163,0 2 1,2 4 0,2 2 0,4 4 0,5 5-674,4 4 1,9 3 235,3 6 1,7-1 661,6 1 0,27 2 0,13 3 0,7 3 0,0 0 0</inkml:trace>
  <inkml:trace contextRef="#ctx0" brushRef="#br0" timeOffset="16">10430 13134 7935,'0'-13'0,"0"0"0,0 0 0,0 1 295,0-1 1,6 4 196,2 1 0,5 5 0,3-1 0,2 2-13,2 2 0,-3 2-135,4 2-302,-5 3 0,7 7 0,-6 2 0,-3 2 0,-4 2 497,-6 3-598,-3 1 1,-1-3-1,0 0 1,0 1 0,0-1-573,0 0 508,-5-5 1,2 3 0,-6-3-2,-1 1 0,5-7 108,1-10 0,8-7 18,4-10 0,5-3-38,4-5 1,-3-7 0,10 0 1,-4-5-1,1 2 0,-1 2 36,-1 2 0,-2 2 306,-5 8-115,-5 3 0,-2 11 1,-10 4-1,-4 7 413,-7 9 0,2 5-377,-3 8 1,-2 4-99,2-1 1,0 5-100,5-4 0,5 0 1,2-5-1,4 1-228,1-1 0,1-1-225,4-2 0,2-4-208,5-5 0,7-2 287,2-2 1,7-4-1,4-5 1,-1-1-407,0-3 0,3-3 749,-4-6 0,-2-11 0,2-5 0,0-2 0,1 0 0</inkml:trace>
  <inkml:trace contextRef="#ctx0" brushRef="#br0" timeOffset="17">11578 12981 7935,'-6'-8'539,"-1"3"2385,0-1-1749,1 5-1046,12-5 0,7 6 0,8 0 0,5 0 0,5 0-43,7 0 1,0-1 0,6-2 0,-1-1-107,-1 1 0,1 1-770,-5 2 6,0-5 0,-9 3 0,-5-2-555,-5 3 0,-9 1 1339,-10 0 0,-22 11 0,-12 3 0</inkml:trace>
  <inkml:trace contextRef="#ctx0" brushRef="#br0" timeOffset="18">12802 12789 7940,'1'-14'23,"2"-1"0,2-4 1,-1 1-1,1-1 345,4 4-64,-3 0 0,5 3 0,-3 0 1,4 2-1,1 3 0,-1 2 1,1 2 977,0 1-1173,0 14 0,-2-2 0,-1 11 0,-3 2 0,0 1-66,0 1 1,-4 6 0,1 3 0,-2 3-291,-2 2 0,-5-5-173,1 0 316,-6-6 0,9 7 1,-4-5-1,4-3 1,1-4-1,0-6 1,1-5 84,4-3 0,3-3 1,9-6-1,4-3 217,4-6 0,4-1-76,1-11-110,5-6 0,-2-1 0,5-8 0,-1-2 0,-1-3-56,-2 0 0,-6-3 1,0 2-1,-7 0-77,-8 3 0,-1 6 92,-8 3 0,-6 6 205,-6 7 0,-5 2 1,-4 10-1,-4 3 62,-3 0 0,-6 2-116,0 0 0,2 6 21,7 2 0,-2 4 232,6 0-322,-6 7 1,13-5 0,-1 3 0,4-3 0,4 0-286,2 3 1,4-2-358,5 2 1,2-3 252,11-1 1,1-5-591,3 1 513,6-1 0,0-1 0,6-3 413,1-2 0,10-9 0,8-3 0,8-1 0,1 1 0</inkml:trace>
  <inkml:trace contextRef="#ctx0" brushRef="#br0" timeOffset="19">14332 12738 7940,'0'-12'-610,"-4"-1"701,0 0 1,1 2-1,7 2 1,6 3 602,6 1 0,3 3-326,7-2 1,-3 1-81,2-1-240,-2 3 0,8-5 1,-6 6-1,1 0 1,-2-1-48,-3-4-9,-2 4 1,-9-5 0,-8 6-1,-10 0-42,-11 0 0,-10 0 0,-7 2 1,-5 2 83,-6 4 0,-2 4 1,-4 2-1,0 2 145,-3 1 1,3 5-82,6-1 0,-1 4 1,5 0-1,5-1 130,7-3 1,8-1-131,15-3 1,3-7 173,10 3-240,7-3 0,8-3 1,7-1-1,1-2 1,4 0 7,0-1 0,2-2-248,4-1 151,-5-5 0,1 2 0,-7-4 0,-3 0 1,-1 0-141,-4-3 1,-6-2 155,-9 0 0,-4-1 0,-4 0 0,-6 2-43,-5 2 0,-5-1 179,-6 6 1,-1 0-220,-2 4 1,-2 0-387,-3 0 330,2 0 1,11 1-1,3 3 1,2 5 0,6 2-1075,3 2 1,6 0 1253,9 0 0,46 16 0,-16-12 0,-1 0 0</inkml:trace>
  <inkml:trace contextRef="#ctx0" brushRef="#br0" timeOffset="20">14498 13044 7940,'0'7'2149,"-6"5"-1683,5-5 1,-9 6-27,6-1-186,-1-5 1,5 5 0,2-5 147,2 0 0,3 3-699,6-6 251,5 0 0,-2-4 0,5-1 0,0-3 1,1-5-291,-1-2 1,-4-3 118,4-3 245,-5 2 1,6-4 0,-5 3 0,-2-1 0,-4 3 781,-3 4-505,-5-1-150,3 9 0,-6-1 1,-2 12-1,-2 9 53,-4 9 1,-2 6-181,1 5 0,-2 2-146,2 2 0,0 4 0,-1 6 0,3 2-211,1 1 0,2-4-123,4-4 366,0-6 1,0 3 0,0-7-1,1-5 1,2-6 263,1-8 153,6-4-110,-9-1 0,5-7 0,-7-5 1,-4-5 306,-3-3 1,-9-2-228,-4-3 0,1-1-108,-1 0 1,-1 0 0,-2-1-1,3-1 17,4-2 1,3-2-71,1 2 0,6 3-658,3-3 1,4-3-1,5 0 1,8-1-1074,7 0 0,6 0 820,3-5-580,4 6 1351,5-4 0,4 6 0,5-1 0,4-4 0,0 0 0</inkml:trace>
  <inkml:trace contextRef="#ctx0" brushRef="#br0" timeOffset="21">15327 12330 7940,'0'-8'56,"0"-1"321,0-1 1,5-1 0,2-2-14,1 0 0,4 2 0,0 1 0,3 2 47,1-2 1,4-2 114,1 0-380,3-1 0,1 0 0,1 2 1,-2 1-1,-1 3 577,-2 1-598,0 2 0,-1 4 0,-3 1 0,-3 4 1,-1 5-1,0 5 0,-2 6 108,-2 3 1,0 8 0,-4 2 0,-2 4-302,-2 4 0,-1 8 1,0 7-1,0 2 9,0 6 0,-6 5 133,2-32 0,0 0-124,-2 3 0,0 0 0,2-2 0,0 0 0,0 2 0,1 1 0,0-3 0,0 1 0,2-1 0,-1 0-179,2-2 0,-1 1 192,1-1 0,0 0 1,0 28-1,0-7 1,1-9-1,2-6 126,1-3 1,5-8 0,-5-4 0,-1-5 460,-2-6-392,-1-3 0,-5-2 97,-4-4-178,-2-2 1,-3-6-1,-2 0 1,-2 0 0,-2-2 20,-3-2 0,1 1-4,0-5 1,4 4-424,5-5-200,0 6 1,2-4-1,1 4-2267,2-1 365,5-6 2431,-3 9 0,29-22 0,5 2 0</inkml:trace>
  <inkml:trace contextRef="#ctx0" brushRef="#br0" timeOffset="22">17112 13070 7922,'0'-13'1,"0"0"1,0 1 0,0-1 0,1 1 108,4 4 1,2-2 0,7 6 0,3 1-1,3 2 1,1 1 81,0 0 1,0 0 0,5 0 0,-1 0-643,1 0 0,-1 0 215,1 0 1,-6 0 0,-3 1 234,-3 3 0,-35 20 0,-9 10 0</inkml:trace>
  <inkml:trace contextRef="#ctx0" brushRef="#br0" timeOffset="23">17048 13274 7944,'-8'0'0,"1"-2"346,1-2 0,3 3 1,7-4-1,5 4-19,2 1 0,9 0 0,4 0 0,6-1-499,2-4 1,4 4 0,5-5-1,3 2-281,1 0 0,2-6 453,4 1 0,-5-13 0,4-7 0,4-2 0,0 0 0</inkml:trace>
  <inkml:trace contextRef="#ctx0" brushRef="#br0" timeOffset="24">19624 12521 7944,'-13'-25'85,"-4"1"1,0 3 0,1 4 530,2 2-283,2 8 1,-1 2 0,0 5 0,2 1 0,2 5 0,4 7 0,0 6 0,1 5 80,1 2 1,2 4-1,1 1 1,0 1-503,0 4 1,0-1 0,0 1 0,0-4-398,0 0 0,4 2 0,2-3 0,-1-2-274,1-2 1,4 0 0,-3-8 0,2-1 758,-1 1 0,-11-25 0,2-10 0</inkml:trace>
  <inkml:trace contextRef="#ctx0" brushRef="#br0" timeOffset="25">19241 13095 7977,'-31'6'0,"4"-5"0,-1 5 0,5-2 532,6 1 1,9 4 0,5-1 103,6-1 1,9-2 0,11-5 0,5 0-436,6 0 1,9 0-1,4 0 1,4-1-131,4-3 0,3 1 0,7-6 0,2 1-302,1 1 0,0-3 0,-4 4 0,-2 0-631,-3 1 1,-1 1 0,-11 4 861,-10 0 0,-30 28 0,-10 7 0</inkml:trace>
  <inkml:trace contextRef="#ctx0" brushRef="#br0" timeOffset="26">19535 13554 7977,'-9'-7'156,"1"3"1,-1-2 203,-4 2 0,5 0 0,1 5 0,1 5 501,3 7 0,-2 1-643,0 7-102,1 6 0,0 0 0,-2 4 0,0 0 0,1 3 0,2 3 0,2 0-107,1-3 1,0 1 0,0-3 0,1-3-74,3-2 1,3 0-1,6-10 1,1-3-48,3-4 1,3-4-1,6-6 1,0-2-174,4-2 1,1-3-371,3-6 316,9 1 0,-13-1 0,6 0 1,-3-1-1,-6-2-1559,-4-1 1897,-5 0 0,-34-24 0,-6-7 0</inkml:trace>
  <inkml:trace contextRef="#ctx0" brushRef="#br0" timeOffset="27">19535 13567 7977,'-6'-18'0,"-3"-4"68,-2-2 1,4 4-1,6 5 1,6 4 154,8 2 1,8 6-208,0-1 0,4 1 0,0 0 1,1-1-344,-1 1 1,3 2-602,-2 1 588,2 0 340,-14 0 0,-1 17 0,-7 4 0</inkml:trace>
  <inkml:trace contextRef="#ctx0" brushRef="#br0" timeOffset="28">19484 13746 7977,'-13'-5'840,"0"1"1,6-2-84,3 2-376,2 3 1,9-5-1,6 6 1,7 0-302,4 0 0,3 0 128,3 0-737,2 0 1,7 0 0,-1 0 0,1-1 0,3-2 528,0-1 0,-5-18 0,3-6 0,0 0 0,0-1 0</inkml:trace>
  <inkml:trace contextRef="#ctx0" brushRef="#br0" timeOffset="29">21422 12113 7944,'0'-18'-7,"1"-3"1,2-2-1,1 2 127,-1 4 1,-3 4-1,-4 3 1,-5 3 0,-2 1-1,-3 4 138,-3 0 0,-3 2-279,-6 0 1,-3 0-1,-2 2 1,-2 3 41,-2 8 0,2 0 26,-1 4-5,6 3 0,-4-5 0,8 6 0,3 1 0,4-1 0,4-1 0,5 0 112,4-1 0,2-2 0,2 3 0,2 0-1,2 0 1,4 1 0,8 5 0,1-1 18,-2 1 1,0 1 0,-1 4 0,1 6 182,2 4 1,-4 7-138,-4-1-207,-7 8 1,4 0-1,-6 8 1,0 3-1,0 4 1,0-34 0,-1 1-1,-1 1 1,-1-1 19,0 2 0,-2-1 0,0 0 0,-1 0-28,-1 1 0,1-1 19,-1 27 0,-3-3 0,6-12 1,1-2-1,1-3 230,2-1 1,0-7 0,0-7-1,2-3-169,2-2 0,3-1-143,6-2 0,0-5 0,-1-7 1,1-2-54,0 2 0,4-4-51,0-2 0,4-3-67,-4-1 1,6 0-738,-2 0 463,9 0 1,-3-5 0,3-4 0,-4-2 0,1-2 504,3 0 0,8-16 0,8-5 0</inkml:trace>
  <inkml:trace contextRef="#ctx0" brushRef="#br0" timeOffset="30">22480 12534 7938,'0'-8'-56,"0"-1"1,1-1 0,4 0 353,3 2-173,4-3 1,2 9 0,3-2 0,4 2-1,3 1 1,3-2 0,3-1 41,4 1 0,7 2 1,1 1-1,-2 0-170,-5 0 1,-3 0-69,-7 0 0,-5 0-49,-3 0 1,-14 0 0,-9 0 0,-8 0 142,-7 0 0,-9 0 0,-4 0 1,-3 0 106,-1 0 1,-2 0-123,-2 0 106,-4 5 0,-3 2 0,2 6 1,3 1-1,2 2 0,-1 2 1,3 2 209,5 3 1,5-3-145,9 1-162,8-5 0,8 6 1,7-5-1,7-1 0,8-2-41,6-1 1,8-2-1,3-2 1,3-4-49,1 1 1,-6-5 83,-2 4 1,-3-5-48,-1-5 1,-2 3 0,-5-7 0,-4 1-81,-5 0 1,-9-3 148,-1 3 0,-6-4-7,-6-1 1,-7 1 192,-2-1-225,-3 0 0,-3 6 0,-1 1 1,-2 2-1,1 0-188,3 1 0,0 2-330,1 1 0,5 4-482,3 0 1,8 6 1003,5-1 0,42 19 0,12 6 0</inkml:trace>
  <inkml:trace contextRef="#ctx0" brushRef="#br0" timeOffset="31">23028 12853 7933,'-7'13'-129,"-4"-5"-215,2 1 972,-2-1 1,3 9-1,0 2 1,1-1-1,2 2-306,-1 0 1,2-5-1,5 4 1,3-2-389,5 0 1,8-2-171,4-6 204,3 2 1,2-9 0,-1 2 0,1-4 0,-1-6-46,1-7 1,-6-5-1,-3-7 1,-5-1 220,-3 1 1,-5 3-34,-8 1 0,-5 1 0,-8-2 0,-5 2 200,-7 1 0,1 7-258,-6 3 1,0 6-265,-4-1 1,1 4 0,3 4 0,6 5-660,5 2 1,6 3-1131,8 3 2000,4-3 0,31 2 0,16-2 0,0 0 0,1-1 0</inkml:trace>
  <inkml:trace contextRef="#ctx0" brushRef="#br0" timeOffset="32">24240 12611 7938,'-13'0'942,"0"0"-87,0 0 0,6 1 0,4 2 439,6 1-1119,10 0 0,7-4 0,7 0 1,4 0-1,7 0 500,8 0-686,3 0 0,2 0 0,-1-1 0,-3-2 0,-5-1 0,-4 1 0,-4 2-1101,-4 1 0,-9 0 464,-4 0 1,-14 0 0,-7 1 0,-7 2 58,-6 1 0,1 5 0,-4-4 589,2 2 0,-5 2 0,3 4 0</inkml:trace>
  <inkml:trace contextRef="#ctx0" brushRef="#br0" timeOffset="33">25974 12445 7938,'0'-13'43,"0"-4"1,0 0 0,-2 3 1039,-2 4-883,-3 4 1,-6 9-1,1 6 1,-1 9-1,-1 8 1,-2 6-1,-1 4 597,1 3 0,2 2-848,2-2 67,4-1 1,-1 0 0,4 1 0,2-1 0,3-1 10,5-3-86,2-3 0,10-11 0,1-5 0,2-5 0,3-6 0,1-2 0,1-5-83,1-6 1,-6-2-1,-2-13 1,-2-4 281,-4-3 0,3-5 1,-11-5-1,-1-3 0,-2-1 0,-2-1-51,-4 0-69,-7 2 1,-8 7-1,-6 3 1,-1 6-1,-1 6-281,-2 10 97,1 4 0,3 8 1,2 2-1,3 2 0,5 6-1397,6 6 0,6 2 1561,8 3 0,25 5 0,12 1 0,4 0 0,0 1 0</inkml:trace>
  <inkml:trace contextRef="#ctx0" brushRef="#br0" timeOffset="34">26356 12713 7938,'-12'0'0,"3"0"200,1 0 0,3 0 1,-3 0-1,-1 1-263,2 3-357,-4-2 420,9 9 0,19-21 0,12 2 0</inkml:trace>
  <inkml:trace contextRef="#ctx0" brushRef="#br0" timeOffset="35">26573 12458 7938,'4'-19'0,"2"-1"0,1 1 275,3 2 1,7 2 0,4 4 0,3 3 905,2 3 0,-2 5-321,-3 5-838,3 2 0,-10 5 1,2 3-1,-6 2 1,-6 2-1,-2 3 1,-4-1-192,-2 2 1,-3 1-1,-7 0 1,-2-2-198,-1 0 0,-4-7 0,4 4 0,1-4 117,2-2 1,1 3 189,1-8 384,5-2 0,8-1 0,10-5 0,6 0 293,3 0 0,1 5-177,5-1-430,5 6 1,-5-3-1,0 7 1,-4 2-1,-4 2 1,-4 1-1,-4 0-61,-6 1 0,-4-3 90,-4 5 1,-4-7-73,-9 2 0,-3-3 0,-6-2 0,1-2-142,-1-2 1,-1-4-93,-2 5 0,2-6-693,-3 1 589,3-3 0,2-1 0,1 0 0,2-1 370,5-3 0,37-49 0,-5 18 0,0 1 0</inkml:trace>
  <inkml:trace contextRef="#ctx0" brushRef="#br0" timeOffset="36">27223 12356 7938,'7'-26'0,"3"6"0,-5 3 569,5 3 1,-8 3-1,7 2 1,1 8 1087,1 8 1,-4 7-1025,-3 12-493,-2 5 1,-2 1-1,0 8 1,0 3-1,-3 3 214,-5 4-494,-1 12 0,-11-5 0,2 10 0,-6 1 0,9-34 0,0 0-345,-1 0 1,-1 1 0,3-1 0,-1-1-773,-19 26 0,4-5 396,-4-12 511,6 1 0,-8-22 0,5 0 0,-2-6 0,-2-7 350,-2-4 0,0-1 0,0-4 0,-1-5 0,-3-1 0</inkml:trace>
  <inkml:trace contextRef="#ctx0" brushRef="#br0" timeOffset="37">25783 12164 7938,'-17'-24'225,"-2"3"1,-1 6 224,-2 5 1,2 5-551,-1 10 1,1 9 0,-3 11-1,2 9 840,-2 7 0,0 5-480,2 5 1,-1 10 0,5 4 0,2 6-135,10-33 0,0 2 0,2 0 0,1 2-1302,1 2 0,2 1 1068,1 0 1,1-1 0,3-2 0,3 0 0,2-2-1,2-1 1,1-1 0,3-2 0,0-2 0,1-2 0,2 0-1,1-3 1,22 24-1059,1-9 1,5-9 1165,2-14 0,0-1 0,5-6 0,-4-1 0,-1-3 0</inkml:trace>
  <inkml:trace contextRef="#ctx0" brushRef="#br0" timeOffset="38">28192 12101 7938,'-19'-7'-81,"0"2"0,1 4 0,-3 2 0,-4 4 452,0 3 1,-2 11 0,-1 6 0,-2 9 0,2 7 0,1 6 881,1 2 0,6 8-1186,3 3 0,5 5 0,3 0 1,6-4 29,6-3 1,10-4-1114,8-7 649,3 2 1,6-11-1,1 1 1,0-8-1,2-6 1,1-3-1,4-7 418,3-5 0,13-22 0,8-10 0,4-3 0,-1 1 0</inkml:trace>
  <inkml:trace contextRef="#ctx0" brushRef="#br0" timeOffset="39">28562 12407 7938,'0'-31'30,"0"-1"1,2-2-1,2 6 189,4 5 0,11 5 0,6 7 0,7 2 433,0 5 0,5 2 631,-3 2-1176,-3 0 1,-4 6 0,-7 4 0,-3 6 0,-6 3 0,-5 3 0,-5 0-253,-1 5 1,-10-1-1,-4 4 1,-4-4-13,-5 0 1,-1-2 0,0-3 0,3-2 39,4-1 0,3-5 1,1 1 353,0-4 0,7-7 0,6 1-77,7-3 1,6-1 0,4 0 0,4 0-89,4 0 1,0 2 0,1 2 0,-2 5-162,-3 2 1,2 2 165,-6-1-131,0 7 1,-6-4 0,-1 5 0,-3 0 0,-1-1 73,-4-1 0,-6-1 1,-4-4-1,-4 0 112,0-1 1,-7-3-86,-2-1 0,-3-5-64,-2 1 0,1-2 0,-1-2 0,1 0 14,-1 0 1,2-4 42,3-1 1,-2-5-1198,6 2-176,0 2 0,10-5 1333,3 2 0,42-25 0,12-7 0</inkml:trace>
  <inkml:trace contextRef="#ctx0" brushRef="#br0" timeOffset="40">29404 12343 7940,'20'-18'0,"4"-1"-10,-3-2 0,3 4 1,3 7-1,3 3-243,4 1 0,7 2 23,1 4 1,-3 0 615,-5 0 0,-6 0 0,2 1 0,-3 2 104,-2 1 0,-5 2-568,-3-2-671,-9-2 508,4 3 1,-12 0 0,0-1-1,-9-1-126,-6-2 0,-5-1 444,-6 0 0,-5 0 0,-3 0 1,-3 0 519,-1 0 1,-6 0-113,-3 0 0,2 6 35,-2 2-153,1 4 1,-1 2 0,1 1 0,3 4-1,3 1 516,4 2 1,7 7-720,7 0 1,5 7-251,9-2 86,2-3 1,13-1 0,8-8 0,9-2 0,7-1-219,1-4 0,7-5 133,-1-1 0,-1-6-321,1 1 0,3-7 210,-7-1 0,-1-10 1,-12-1-1,-4-3 32,-3-5 1,-7-1 260,-3-1 0,-4 1-108,-4 2 1,-7 3 91,-6 2 1,-6 4 0,0 0-1,-3 7-26,-4 5 0,-4 1-506,4 0 1,0 1-119,5 4 1,5 3-363,3 9 0,4-1 931,5 5 0,53 23 0,-13-17 0,0 0 0</inkml:trace>
  <inkml:trace contextRef="#ctx0" brushRef="#br0" timeOffset="41">29799 12713 9376,'-7'5'689,"1"-2"-421,6 6 0,-4-5 0,0 5 1,1 0 420,2 3 0,1 1-501,0-1 1,1 1 156,3 0-455,3-6 0,6 3 1,1-5-1,2 1 1,2 0 59,2-3 0,-4-3-98,1-5 101,-3-2 1,-1-10-1,-2-1 1,-3-1 0,-3 0 165,-4-1 0,-2 4-117,-4-1 1,-2 3-1,-7 1 1,-1 2-74,-2 2 0,-5-1-28,5 6 1,-1 0-360,1 4 0,4 6 0,-1 2 0,6 3-1822,2 2 2280,2-6 0,49 16 0,12-2 0</inkml:trace>
  <inkml:trace contextRef="#ctx0" brushRef="#br0" timeOffset="42">30335 12343 7941,'5'-26'0,"-2"-3"0,4 0 0,0 4 785,0 2 0,2 8-259,4-2 0,-1 8 0,3 5 0,0 2 317,2 2 0,0 6-600,-4 3 1,1 8 0,2 5 0,-1 7 138,-3 5 0,-1 2-272,-7 3-123,0 5 0,-4-3 1,-2 5-1,-6 3 1,-7 0-1,-6 2 1,-9 0-795,-6 0 0,1-5 1,-9-4-1,3-4-186,3-4 1,2-4 327,11-9 665,5-2 0,24-46 0,12-10 0</inkml:trace>
  <inkml:trace contextRef="#ctx0" brushRef="#br0" timeOffset="43">30959 11846 7958,'0'-20'-54,"0"-3"1,0 5 0,0-1 0,0 0 0,0 0 492,0 1-209,0 1 0,5 3 1,0-1-1,2 0 1,3 2-1,2 0 0,0 5 729,1 1-849,6-3 1,0 7 0,7-4 0,1 1 0,3 3 484,4 2-512,2 1 1,-2 0-1,-1 0 1,-2 0 0,-2 1-1,-4 4 1,-4 3 52,-4 3 0,-3 6 1,-2 0-1,-4 0-100,-3 2 1,-4 1 0,-2 7 0,-2 1 90,-2 2 0,-4 4 1,1-3-1,0 1 110,-1 4 0,2 5 13,-1 1-174,-3 7 0,5-4 1,-4 7-1,1 4 1,1 3-7,1 3 0,0 2 0,4 0 0,-1 1-134,1 3 1,1 3-272,2-33 0,0 1 0,0 31 292,0-2 0,0 2 0,0-2 0,0-3-43,0-4 1,0-4-29,0-6 1,0-6-18,0-3 159,0-2 0,0-7 1,0-5-1,-1-4 0,-3-6 126,-5-3 0,-2 0 46,-2-6 1,0-4-147,1 0-40,-1-4 0,-1-1 0,-2 0 0,-2-1 0,-1-2 392,1-1 1,-3-5-730,4 5 0,-5-5 138,5 5-292,0-6 1,5 9 0,-1-4 0,0 4 0,0 1-2478,1 0 2954,-1 0 0,0 6 0,0 1 0</inkml:trace>
  <inkml:trace contextRef="#ctx0" brushRef="#br0" timeOffset="44">29493 6210 7874,'0'-13'148,"-1"0"0,-2 0 1,-3 1 1724,-1-1-1602,4 6 0,-1 1 1,8 8-1,5 2-58,2 4 0,2 4 43,0 0-271,5 1 0,-2 0 0,5 0 1,2 1-1,1 1 0,3 2 1,1-2-170,2-5 1,5 1-23,-1-3 152,-3-2 1,5 4 0,-7-6-1,0-1 1,-2-2 0,-2-1 190,-5 0 157,-2 0 0,-12 0 0,-7 0 0,-9 0 129,-6 0 0,-7 6-276,2 3 0,-7 3 1,-3 4-1,-2 2 142,-2 2 0,2 2-211,-1 3 1,4 2 89,-4 3 0,6-3-350,-2 2 161,3-2 0,3-3 1,3-2-1,5-5 0,5-3-517,3-1-1126,5-1 1035,-3-5 0,7-1-961,4-6 1028,2 0 1,7 0 0,3-1 561,4-4 0,11-10 0,6-5 0,3-4 0,0 0 0</inkml:trace>
  <inkml:trace contextRef="#ctx0" brushRef="#br0" timeOffset="45">30424 6248 7874,'-2'-9'0,"-2"1"0,1 5 195,-5-1 1,4 2 13,-5 2 0,5 2 1,-5 4-1,-2 5 579,-5 4 0,2 10-202,-3 0-457,3 6 0,3 3 1,1 0-1,3 0 0,1 0 1,5-1-1,4-2-51,5-3 0,3-2 0,4-6 0,2-8-209,4-6 1,4-4-17,5-2 204,3-6 1,1-3 0,-2-9 0,-1-8-1,-2-6 1,-2-6 0,-3-3 424,-3-2 0,-4 1-187,-8 3 0,-4 1 0,-8 1 0,-4 3 282,-6 4 0,-8 11-331,0 6 0,-7 1-353,-2 8-226,0 0 0,0 14 0,1 4 0,0 6 0,2 7 333,2 5 0,6 21 0,1 11 0,-2 4 0,0 1 0</inkml:trace>
  <inkml:trace contextRef="#ctx0" brushRef="#br0" timeOffset="46">8365 15186 7819,'0'-8'-1343,"1"1"956,3 1 586,3 2 1,6 0 0,1-1 0,3 1 0,5 0 0,2 0 0,3-1 0,1 1 0,2-1 325,-2-3 0,-2 4-289,-5-4-106,-3 5 1,-5-7 0,-2 4 273,-2-1-355,-15 4 1,-8-2 0,-12 5-1,0 0 1,-4 1 0,-6 3-1,-3 5 113,-4 2 1,-5 3-1,1 3 1,-2 5-35,-2 2 1,1 3 0,3 2 0,6 4-90,6 0 1,2 2 123,12-5-190,0-1 0,21-3 1,0-2-1,8-3 1,8-4-193,5-3 187,3-6 1,2 1 0,1-3-1,2 0 1,4-1-400,-1-2 384,0-1 1,-5-2-1,1 0 1,2 0-1,-3 0 23,-5 0 1,1 0 49,-6 0-83,0-6 179,-4-1 1,-6-2 0,-4 2 0,-6 2 0,-6 0 224,-2 0 1,-6 3-169,0-2 0,-6 3 16,2 1-173,3 0 1,-5 0 0,6 0 0,1 1 0,2 2-343,1 1 1,6 6 215,3-1 0,-2-2 5,2 1-363,0 1 1,11 2 0,6-1 0,7-2 0,4 1-1071,1-2 0,6 3 1532,3-6 0,3 2 0,1-2 0,-1-5 0,4-2 0,3 2 0,0 0 0</inkml:trace>
  <inkml:trace contextRef="#ctx0" brushRef="#br0" timeOffset="47">8734 15607 7824,'8'0'634,"-3"0"1,-5 2-197,0 2 1,0 3-191,0 6 1,-1-1 77,-3 1-204,2 6 1,-5-4-1,4 5 1,-1 0-1,1-2-7,2 1 0,1-2 1,1-5-1,3 1 18,5 0 1,4-5-337,4 1 1,1-6 24,3 1 0,5-4 0,-2-4 0,4-6-124,1-6 1,-3 1 122,0-7 1,-2 3-41,-3-3 223,-2-2 1,-7 4 0,0-4-1,-4 3 1,-3 4 32,-4 3 350,-1 1 0,-1 6 5,-4 3-271,4 2 0,-10 4 0,3 4 0,0 5 0,1 6 447,1 3 1,-4 2-357,2 8 1,1 3-1,-2 5-186,6 6 1,-7 1 0,5 8 0,-2 2-1,-3 4-139,-2 4 0,4 6 9,3-33 1,1 0 0,2 30-1421,-3-3 1559,4-7 0,1 0 1,0-6-1,0-5 0,0-7 60,0-6 1,0-7 202,0-4-11,6 3-220,-5-15 0,3 2 0,-8-12 1,-6-3 41,-5-5 0,-1-6-177,-5-2 0,1-6 745,-1 2 1,-2-2-586,6 2-105,0-3 0,6 4 0,2-4 1,5 1-1,2 2-583,2-2 1,0-1 258,0-1 0,6 0-1250,3 4 1071,8-3 1,2 4 0,7-4 0,1 3 0,1 4 515,2 3 0,5 4 0,5 1 0,1-1 0,0 1 0</inkml:trace>
  <inkml:trace contextRef="#ctx0" brushRef="#br0" timeOffset="48">21600 12700 6127,'7'0'-386,"-1"0"386,-6 0 0,1 0 0,4 0 0,-4 0 25,5 0 10,-6 0 66,0 0-82,0-6-15,0 5 112,0-5-14,0 6 435,0 0-467,0-5-23,0 3-40,0-4-19,0 6-20,0 0 31,5 0 1,-3 0 0,3 0 0,-5 0-756,0 0 710,6 0 46,-4 0 0,20 0 0,-1 0 0</inkml:trace>
  <inkml:trace contextRef="#ctx0" brushRef="#br0" timeOffset="49">21409 12764 7808,'-9'-9'-202,"1"1"737,5-1 0,-1 1 0,8-1 1,5 6-655,8-1 154,-3 3 1,10 1 0,-1 0 0,5 0 0,4 0 18,1 0-25,10 0 0,-9 0 0,8 0 1,-2 0-1,-2 0 103,0 0-219,-5 0 0,-2 0 0,-7 0 0,-3 0-47,-4 0 1,-10 0 128,-7 0 3,-5 0 1,-9 0 0,-3 0 0,-5 0-1,-2 0 1,-3 0 0,-2 0 41,-5 0 0,-3 0 6,-2 0 0,1 4-20,0 0 106,0 1 1,-2-4-1,0 2 1,2 1 0,6-1 639,3-2-709,9-1 0,6 0 0,10 0 45,7 0 1,2 0-48,17 0 1,-1 0-163,4 0 0,1 0 73,-1 0 1,5 0-1,1 0 1,1 0-115,-1 0 0,-2 0 116,-3 0-28,-1 0 1,2-4-1,2 0 1,-1 1 0,-2 2-566,-4 1 1,-2 0 618,1 0 0,-2 5 0,-7 2 0</inkml:trace>
  <inkml:trace contextRef="#ctx0" brushRef="#br0" timeOffset="50">28154 12560 7736,'-5'-7'-60,"3"0"1,-4 4 606,1-2-384,3 1 1,-2 0 0,8 0 0,5 1 18,2 1 0,2-2-317,0 0 129,5 0 1,-2 4 0,4 0 0,-1 0-1,1 0 1,1 0 0,1 0-83,-1 0 1,-5 0 0,1 0 0,-3 0-149,-2 0 1,-3 1 213,-1 3 1,-6-2 0,-2 2 0,-9-3 43,-6-1 1,-5 0 24,-6 0 0,-3 0 0,-2 0 0,-1 0 26,1 0 1,1 0 236,5 0-177,-6 0 1,5 0-1,1 0 1,6 0-1,5 0 405,1 0-490,6 0 0,3 0 1,8 0-110,5 0 1,8 0-21,4 0 0,3 0 65,2 0 1,-1 0-95,1 0 0,3 0 0,1 0 0,-1 0-10,-3 0 1,0 0 79,-1 0 1,1 0 50,-1 0-130,-5 0 1,-1 0 45,-7 0 0,-6 0 39,-6 0 0,-11 0 140,-10 0-90,-9 0 0,1 0 1,-5 0-1,0 0 1,0 0 127,0 0 1,6 0 95,-2 0 0,9 0-39,4 0-11,3 0 0,1 0-39,0 0 1,12 0-213,5 0 1,10 0 75,3 0-127,6 6 0,1-4 0,6 2 1,-2-3-1,-1-1-1,-1 0 1,-1 0-639,1 0 751,-1 0 0,18 6 0,3 1 0</inkml:trace>
  <inkml:trace contextRef="#ctx0" brushRef="#br0" timeOffset="51">31737 12368 7828,'-12'-4'478,"0"-1"221,4-3-576,2 6 1,12-5 0,2 4 0,5-2-1,4 3 1,4 0 0,3 2-51,2 0 0,-1-4-174,1 0 23,-1-1 0,-3 5 0,-1 0 1,0 0-1,-1 0-674,-3 0 274,-3 0 0,-1 0 0,-2 2 0,-4 2 478,-7 5 0,-51 13 0,16-8 0,1-1 0</inkml:trace>
  <inkml:trace contextRef="#ctx0" brushRef="#br0" timeOffset="52">31673 12521 7828,'-7'2'1423,"3"2"-1318,-3-2 112,6 3-130,-5-5 1,7 2 0,4 0 0,3 3 0,3-2 0,4-2 0,0-1-186,2 0 1,6 0 0,-2 0-1,3 0-1902,2 0 2000,-6 0 0,26 0 0,3 0 0</inkml:trace>
  <inkml:trace contextRef="#ctx0" brushRef="#br0" timeOffset="53">32247 12330 7828,'-11'-5'1873,"2"-4"-1740,4 3 1,9-1-1,3 4 1,3-1-12,4 1 0,3 2 0,-1 1 0,2 0-81,2 0 1,-3 0-153,4 0 0,-5 0 0,1 0 0,-3 0-116,-1 0 0,0 0 199,-1 0-85,-5 0 0,5 0 331,-4 0-167,-2 0 1,-2 0 0,-8 0 99,-5 0-148,4 0 1,-2 0 45,2 0-579,4 0-252,-5 0-69,6 0 450,0 0 1,0-11 0,0-4 0</inkml:trace>
  <inkml:trace contextRef="#ctx0" brushRef="#br0" timeOffset="54">32681 12139 7828,'0'-9'166,"0"1"0,0-2 205,0-1 1,-2 4 0,0 4 0,-4 6 167,-1 5 1,-3 5-394,-7 4 0,3 4 0,-3 7 0,3 4 72,1 0 1,0 1 36,0 1-310,1 3 1,4-6-1,4 3 1,3-4 0,1-4-147,0 0 122,5-6 1,8-6-1,7-7 1,1-1 0,1-3-1,0-3 1,2-6-117,2-7 1,-5-1 0,0-7 0,1-2 123,-3-1 0,0-3 158,-6-3-34,-6-2 1,3-7 0,-5 1-1,1 0 1,0 1 0,-5 3-1,-4 4 336,-5 3 0,-8 3-312,-1 3-71,-6 3 0,8 11 0,-5 2 0,0 4-497,0 1 1,5 1-709,-2 4 836,8 2 1,4 5 0,5 1 0,0 1 362,0 3 0,51 9 0,12 6 0</inkml:trace>
  <inkml:trace contextRef="#ctx0" brushRef="#br0" timeOffset="55">32961 12305 7273,'0'7'2491,"0"-2"-1704,0 1-497,0-4-843,0 3 0,0-3-316,0 2 869,0-3 0,12-12 0,2-10 0</inkml:trace>
  <inkml:trace contextRef="#ctx0" brushRef="#br0" timeOffset="56">33191 12024 7828,'0'-13'98,"0"1"0,1-1 0,2 0 1,3 0 1003,1 1 0,-3 5-672,5 2 0,-2 5 1,1 5-50,-4 3 1,2 5 104,-2 4-373,1 3 1,-5 5-1,0 2 1,0 3 0,0 4 338,0 3-493,0-5 1,0 4 0,0-5-1,0 1 1,0 2 0,0-1 0,0-3-171,0-3 0,-5-3 0,1-2 0,1-2-459,2-1 1,1-2-178,0-5 1,-2-4 62,-2-4 1,3-4 173,-3-4 8,2 2 0,2-5 602,0 3 0,0-15 0,0-8 0</inkml:trace>
  <inkml:trace contextRef="#ctx0" brushRef="#br0" timeOffset="57">32681 12955 7828,'0'-8'-205,"0"-1"1,0 5 741,0-5-463,0 6 1,0-4-58,0 3 21,0 3 0,5-5 0,4 6 29,2 0-272,-4 0 1,5 0-211,-4 0 47,-2 0 287,0 0-98,-6 0 1,-2 0-340,-2 0 391,2 0 129,-3 0 114,5 0 34,0 0 0,45-6 0,12-1 0</inkml:trace>
  <inkml:trace contextRef="#ctx0" brushRef="#br0" timeOffset="58">33038 12840 7828,'8'-4'51,"1"0"0,-1 0 0,1-1 1,-1 0 190,2-2 0,2 4 0,0-3 0,1 2 70,0 0-211,0-1 1,-1 1-1,1-2 1,0 1 196,0-1-260,-6 2-11,-2 4 1,-19 0-1,-4 0 1,-5 0-1,-4 0 1,-3 0 84,-2 0 0,-2 4 1,-4 2-1,-2 1 18,-3 3 0,0 1 0,-6 3 1,4 3 74,1 4 0,-3 4-27,5 0-205,-1 6 0,12-4 1,6 3-1,8-3 1,7-3-1,5-1 1,4-4-231,1 0 0,10-6 122,3-5 15,8-5 1,-1 7 0,5-6-1,-1-1 1,-1-2-105,-2-1 1,1 0-1,3 0 1,-1-1 245,-3-3 0,-1-2-108,-3-3 1,-7-2-28,3 3 195,-9-4 0,2 0 0,-8-1 0,-2 0 0,-4 0 225,-4 1 0,-5 0-291,0 4 1,-5 1-298,0 2 79,4 4 0,-5-5 1,6 6-1,2 0 0,2 2-1042,4 2 1244,4 3 0,33 28 0,8 7 0</inkml:trace>
  <inkml:trace contextRef="#ctx0" brushRef="#br0" timeOffset="59">33038 13197 7828,'-13'2'17,"0"2"1,1-1 62,-1 5 156,6 1 1,1 4 0,6-1 389,0 1 0,2-2-523,2-2 0,3 1 0,7-6 0,2-1-149,1-2 1,5-2 95,0-3-56,2 2 1,-3-13-1,0 2 1,0-3-1,-1-1 6,-3 0 1,-4-5-24,-5 0 225,4-2 1,-11 4 0,2 3-1,-6 3 1,-7 2 221,-5-1 0,-7 6-345,-7 2-156,-4 4 0,-1 7 0,2 4 0,0 4 0,5 3-1307,5-2 1384,3 5 0,35 11 0,7 9 0</inkml:trace>
  <inkml:trace contextRef="#ctx0" brushRef="#br0" timeOffset="60">30016 6159 7795,'0'-13'-568,"0"0"779,6 0 1,-5 1-1,3-1 622,-2 0-779,-2 6 0,-2 3 0,-3 8 0,-7 6 0,-5 6 0,-3 3 248,-2 1-301,-2 10 1,-6-9 0,-1 9-1,-2-2 1,-1 1-126,2 0 65,0 1 1,8-6 0,2-2 0,3-5 0,4-3-18,3-1 0,9-6 0,3-5 0,9-3 29,7-3 1,3-8 0,7 1 0,1-4-32,3-1 1,1-4-41,3-1 70,3-3 0,-5-2 0,6 1 0,1-1-91,-1 1 125,0-6-19,0 4 0,-5-5 81,-3 7 0,-5 1 1,-5 3 142,-7 4 0,-3 4 43,-10 4 1,-9 9-70,-12 9 0,-5 6-71,-3 2-37,2 6 1,-11-2-1,1 8 1,-6 2 0,-1 1 77,0 4 0,-2 1-189,3 1 0,-4 0-1012,5 1 1020,-1-1 1,11-6 0,3-3-1,8-7 202,8-5-257,6-8 104,7-3-79,6-12 0,5-1 1,8-6-1,1-1 1,4-3-85,4-4 0,0-5 59,6-4 0,5-1-229,3-3 493,1-3 1,-1 5 0,1-7 0,-1 1 0,1 1-142,-1 3 1,-5 0-27,-7 9 1,-10 2 204,-8 10-82,1 6 1,-13 2 0,0 5 0,-8 1 149,-8 3 1,0 3-197,-5 6 1,0 0 63,-5 0-126,1-1 0,-5 7 0,-1 1 0,-2 1 1,-2 0 50,-2 2 1,3 2-118,0 5 0,-3-2 10,-1 6 14,-3-5 1,10 2 0,-2-5 0,6-1 0,6-1-6,3-3-74,6-8-207,7-7 274,5-6 0,1 0 1,3-2-1,5-2 1,4-4-52,3-4 1,2-6 33,7-3 0,-2-3-60,6-2 100,4 0 1,0-3-1,5-2 1,-1-1 0,-2 1 46,-1 3 1,-6 1 124,2 1 1,-4 2 138,-5 3-72,-3 3 0,-11 12 145,-2 6 1,-11 6-235,-7 6 1,-5 5 96,-8 0-249,1 6 1,-5-3-1,-1 5 1,-2 1-1,-2-1 56,-2 1 0,-1 4-147,0-1 1,-1 3-88,1-3 162,5-2 0,-2 3 0,5-9 1,3-4-1,5-2 21,5-3 1,7-5 3,1-2-3,6-4 1,-2-1 0,10-6 0,3-2 1,0-3-54,1-2 0,-1 0 65,5 0 0,0 1-38,-1-1 6,7 0 0,-5 0 1,4 1-1,-1-1 0,0 0-44,-1 0 0,2-4 53,-1 0 0,6 0-19,-2 4 39,-2 1 0,5-2 0,-4-2 0,-1-1 0,0 1-56,-1 2 0,-4 3 206,3 2 0,-2-2 51,-3 3-82,-5 2 0,5-4 1,-5 4 62,0-1 213,-1 4-256,-6-2-86,0 5 1,-6 7 0,-4 4-1,-6 6 1,-5 3 58,-3 3 1,-3 6-92,-3 5 0,-2 3-231,-6 1 214,-1 1 1,4 0-1,-1 3 1,0-1 0,2-5-45,1-4 0,5-7 26,6-4 1,5-2 28,9-6-54,2-6 0,6-3 0,2-8-127,2-5 1,4-2 13,9-2 1,3-1 115,6-3-58,-1-3 1,6-7 0,4-1 0,3-3-1,3-2-363,1-2 1,5-6 335,-4-2 0,3 2-1151,-3 7 1307,-1-3 1,-8 12 0,-2-1 0,-6 8 426,-6 3-404,-10 8 0,-10 6 243,-8 5-208,-9 6 0,-3-3 0,-6 6 0,-1 1 0,-2 3 222,-5 4 0,1 3-229,-1 2 0,0-1-83,-4 1 1,-5 1-1,2 1 1,3 2 499,3-2 0,2-5-426,-1-2 0,4-2 20,9-2 1,3-2 120,5-10-262,6-1 0,2-4 109,10 0-12,-4 0 1,6 0 0,-4-2 70,1-2-60,6 3 1,-7-5 42,6 6-40,-7 0 0,10 6 1,-4 2-1,4 2 1,0 0 92,1-1 0,4 3-77,0 5 1,4 0-128,-4-4 39,6 0 1,1 4-1,6 0 1,0-2-1,1 1 6,3 1 0,1-3-38,-1 3 0,0-3-42,-8-1 1,2-2 0,-8-1 0,0-3-288,-3-1 294,-9 4-246,4-9 176,-11 11 1,3-9-338,-8 5-86,3-5 18,-5 3-204,6-6 1,0-2 756,0-2 0,0-3 0,17-40 0,4-8 0</inkml:trace>
  <inkml:trace contextRef="#ctx0" brushRef="#br0" timeOffset="61">29735 6299 7810,'-8'-9'-148,"1"1"-836,1-2 1127,2 4 0,4-5 325,0 3 1,6 2-330,2 2 0,5-2 1,2 0-1,5 1 17,4-1 0,0-4-150,10 2 12,0-4 1,6 2 0,1 0 0,2-1-1,-2 1 1,-3 0 0,-3 2-100,-1-1 1,-7 6-22,-1-1 132,-12 3 1,-10 1 112,-8 0-123,-9 0 0,-2 4 1,-7 2-1,0 1 1,-4 1 43,-4-1 0,2 5 0,-7-2 0,-4 4-11,-2 3 0,-5 1-5,3-1 1,-5 2-21,1 2 1,-5 3 0,1-4 0,5 1 116,5 0 0,9-5-69,2 1 1,6-3 19,7-1 1,1 0-48,12-1 86,0 1-67,4-6 0,1 3-123,3-6 0,-1 2 118,6-2-7,-1-2 1,5 8 214,0-6-192,0 0 0,-4-3 0,3 2 1,2 2-1,2-1 276,2 1 1,-4-2-241,3 6 0,2-5 15,-2 5 1,4-1 0,-3 5 0,2 0-90,3-1 1,-3 2 10,1 3 1,0-1-180,5 5 80,-1 1 1,1 3 0,-1 1-1,1-2 1,-1-2-192,1 0 1,-2-7 164,-3 2 0,2-4 22,-6-5 0,0 2-26,-5-5 0,-3-1-154,-1-4-179,-5 0 334,3 0-354,-6 0 1,0-2-511,0-2-130,-6 3 643,-1-11 1,-4 10-45,2-7 471,-2 6 0,-19-42 0,-11-5 0</inkml:trace>
  <inkml:trace contextRef="#ctx0" brushRef="#br0" timeOffset="62">29582 6478 7723,'0'-8'-1422,"2"-1"1521,2 4 0,-3 0 0,5 2 0,0-1 0,1-2-151,6 2 1,4 1-1,1-6 1,2-1-65,3-1 0,6-3 20,5-3 1,3-2-1,1-3 1,-1 0 95,-3 0 0,2 2 0,-7-1-18,7 5 1,-14-2 0,3 5-1,-7 0 1,-5 2 0,-5 1 162,-2 1-113,-2 1 501,-4 1 0,0 0 459,0 3-857,0 2 0,-1-4 0,-4 6 0,-3 2 0,-3 1 112,-2 1 1,-4 6-146,0-2 1,-4 4-1,2 0 1,-1 1 44,-2 0 1,-2 0-87,-2-1 1,-1 1-35,-3 0 10,4 5 1,-7-2-1,5 5 1,-4 2 0,1 0 12,0-2 0,-1 2-5,6-6 0,-2 0 76,6-5-98,4 1 0,0 0 0,6 0 0,2-2-66,2-3-6,5 4 83,-3-5 0,8 1 128,2 1-112,-3-6 0,11 4 0,-4-4 0,4 1 0,2 0 111,3 2 0,1-3 8,3 5 0,3-5-49,-2 1 1,6 2 90,2-2-145,5 6 0,-4-7 0,5 4 0,-2 0 0,1 0-40,2 3 0,0 1-53,-3 2 1,-4 0 16,-9 0-28,3-1 1,-10 1 0,3 0 0,-4 0-155,-5-1 1,-2-3-196,-6-1 235,0-5-88,0 3-77,0-1 187,0-3 36,0 4-615,0-6 0,-1 0-1005,-4 0 440,4 0 1274,-10 0 0,-47-40 0,19 15 0,1 0 0</inkml:trace>
  <inkml:trace contextRef="#ctx0" brushRef="#br0" timeOffset="63">29531 6554 7810,'-12'-11'123,"-1"2"1,4-1 545,1 6-475,5 0 0,3 4 0,8 0 0,5 1 376,4 3 1,0-1-342,9 6 1,-2-1 0,10 5-1,1 0 149,2 0 0,-3-1-106,0 1-269,0 5 0,4-2 0,-1 4 1,-3 0-1,-4-2-267,-3 1-67,-7-2 1,2-5 0,-5 1 0,-1-2 0,-2-1-1173,-1-1 17,-6-6 1486,-1 2 0,-69-27 0,24 7 0,0 1 0</inkml:trace>
  <inkml:trace contextRef="#ctx0" brushRef="#br0" timeOffset="64">29544 6643 7810,'0'-7'204,"1"2"-18,4 5 0,2 0-22,6 0 1,6 1 0,7 3 0,7 5 377,3 2 0,4 3-540,3 3-189,2-3 1,6 10-1,0-4 1,0 0 186,0-3 0,-15-9 0,2-2 0,1 1 0,1-1 0</inkml:trace>
  <inkml:trace contextRef="#ctx0" brushRef="#br0" timeOffset="65">8467 15607 7810,'-13'0'-1187,"0"0"1163,6 0 0,1-5 310,6-4-119,0-2 1,0 2 0,0 1 450,0-2-390,0-2 1,0 4 0,-1 1 0,-3 1 0,-5 3-72,-2 2 0,-3 1-65,-3 0-74,3 0 1,-11 6 0,3 4 0,-5 4 0,-4 4 0,0 3-1,-2 6 76,0 6 1,1 2 0,-2 1 0,5-2-18,7 1 1,5 1 0,7-2 0,3-6 134,1-5 1,9-6-155,10-9 1,5-2 0,9-6 0,1 0 45,2 0 1,6-2-193,-2-2 1,2-3-62,3-6 1,-1 1 0,0-1 0,-1 0-179,-3 0 0,1 0-8,-5 1 1,0-1-270,-5 0 1,-5 5 3,-3-1 120,-8 6 1,2-7 479,-2 6 0,-21 0 0,-3 4 0</inkml:trace>
  <inkml:trace contextRef="#ctx0" brushRef="#br0" timeOffset="66">9806 15416 7810,'-9'-6'1307,"1"-2"-1149,10-4 1,4 5 0,12 3 0,2 3-343,3 1 1,1-5-1,2 1 1,-1 1-790,1 2 1,-1 1 533,1 0 439,5 0 0,-4 11 0,4 3 0</inkml:trace>
  <inkml:trace contextRef="#ctx0" brushRef="#br0" timeOffset="67">9767 15645 7810,'-12'0'64,"-7"0"1,5 0-30,-3 0 0,10 0 0,8 0 199,11 0 0,6 0-415,8 0 13,-1 0 1,6 0 0,5 0 0,3 0 167,4 0 0,4-7 0,5-3 0,3 0 0,-1-1 0</inkml:trace>
  <inkml:trace contextRef="#ctx0" brushRef="#br0" timeOffset="68">11654 15084 7821,'-12'-22'0,"-1"-4"0,0 2 2004,0 6-439,6 1-1238,2 15 1,3-3 0,-1 6 0,-1 3 156,1 5 1,0 8-158,-1 4-255,3 3 1,-5 2 0,5-1 0,-2 2 0,-1 1 0,1 4-1,1-1-180,2 0 0,0 3 0,0-4 0,0-2-1108,0-1 1,0-2-1,0 1 1,0-1 1215,0 1 0,6-12 0,1-3 0</inkml:trace>
  <inkml:trace contextRef="#ctx0" brushRef="#br0" timeOffset="69">11157 15709 7829,'-30'0'0,"1"0"0,0 0 0,8 0 0,4 2 776,9 2-527,2-3 0,9 11 0,5-5 0,11 1 1,8 1-1,7 1 0,4 0 56,4-2 0,5 2 0,7-6 0,3 0-422,1 2 0,5-4 0,5 2 0,-1-3-105,-2-1 0,-1 0 1,0 0-1,-3 0-870,-6 0 1,-7 6 1091,-14 2 0,-42 38 0,-17 9 0</inkml:trace>
  <inkml:trace contextRef="#ctx0" brushRef="#br0" timeOffset="70">11501 16219 7829,'-12'-5'486,"-1"2"-49,0-6 1,-2 5-1049,2-4 861,3 5 1,11 3-1,2 8 1,3 5 299,1 4 1,-4 3-364,1 5 0,-1 2 37,1 3-156,-3-3 1,5 10 0,-6-5 0,0 2 0,0 0 39,0 2 1,0-4 0,0 1 0,2-2-113,2-3 0,3-2-121,6-5 1,1-4-5,3-8 1,-2 1 0,7-6-1,0-1-430,2-2 0,6-7 139,0-2 0,4-5-738,-4-4 761,5 3 0,-8-9 0,1 5 397,-5-2 0,-5-30 0,-5-10 0</inkml:trace>
  <inkml:trace contextRef="#ctx0" brushRef="#br0" timeOffset="71">11565 16245 7829,'-13'-17'64,"1"0"1,-4 0 92,3 4-213,3 6 1,16 0 0,3 4 0,3-1 229,5 1 0,3 2-101,6 1 0,3 0-762,1 0 393,0 0 0,-5 0 1,1 0 295,-1 0 0,7 0 0,0 0 0</inkml:trace>
  <inkml:trace contextRef="#ctx0" brushRef="#br0" timeOffset="72">11591 16372 7829,'-15'-4'139,"-2"0"0,8 0 296,-4 4-79,9 0 0,-1 0 0,11 0-55,7 0 0,1 0-201,7 0 0,6 0-153,7 0-154,-3 0 1,8 0-1,-3-2 207,5-2 0,9-9 0,5-4 0,3-3 0,0-1 0</inkml:trace>
  <inkml:trace contextRef="#ctx0" brushRef="#br0" timeOffset="73">13465 14778 7822,'-17'-28'-21,"-1"3"0,-1 5 0,1 6-64,2 5 1,2 3-1,1 6 1,1 0 967,-1 0-775,-6 0 0,0 0 0,-7 2 0,-1 1 0,-1 2 56,-2 2 0,0 0 1,3 3-1,-1-1 147,-2 1 0,6 1-236,7 2 1,0 0 0,3-1 0,3 1-92,-1 0 0,7 0 47,0-1-15,4 1 0,2 1 0,4 2 0,3 2 0,4 1 235,0-1-191,1 5 0,4-2 0,0 9 0,-1 4 1,-2 3 87,-1 1 0,-6 2 1,-3 4-1,-3 7 11,-1 7 1,-7 5-83,-6 5 0,5-32 0,-2 1-981,-2 3 0,-1 0 901,-3 2 0,0 0 0,3 0 0,-1 0 0,0-2 0,-1 0 0,1-2 0,2-1 0,-8 33 152,8-6 0,0-11 119,8-2 0,0-11-86,4-10-62,5-3 1,3-7 0,4-3 0,1-3 0,1-3-70,3-2 1,3-2-346,6-3 1,3-3 91,1 4-18,5-4 0,-2-2 0,7-2 0,2-4 0,5-3-1230,3-4 1,1-2 715,0 3 1,5-4-1813,4 0 2546,8-5 0,0 2 0,-33 7 0,1 0 0,-1 0 0,0 1 0,5-1 0,0 0 0,4 1 0</inkml:trace>
  <inkml:trace contextRef="#ctx0" brushRef="#br0" timeOffset="74">14077 15416 7822,'-18'-20'622,"4"-3"0,-2 6-1050,6 2 1,6 2 475,8 5 1,9 2 0,9 5 0,7-2 463,5-2 1,3 1-302,1 4 1,0 0-1,0 0 1,1 0-92,-1 0 1,4 2-183,1 2 56,-1-3 1,-9 5-1,-3-6 1,-5 0-1,-4 0-220,-4 0 1,-14 0 0,-8 0 0,-10 0 115,-6 0 0,-10 0-11,-7 0 106,0-6 1,-16 5 0,1-3 0,-3 4 0,-4 2 215,2 3-50,-10 5 1,6-2-1,25-1 1,0 2-1,0 0 1,0 0-1,-31 11 567,6 3 1,7 1-542,8 1 1,6 5-157,11 0 0,7-1 0,15-4 0,5-3-77,6-1 1,10-5-69,8 1 1,4-3 29,5-1-13,3-6 0,5 3 0,0-6 0,1-1 0,-3-2-343,-2-1 0,2-4 247,-6 0 1,2-6-29,-6 2 63,2 2 1,-15-5-1,0 2-767,-8-2 436,-3-2-713,-2 6 878,-6 1 1,0 8 333,-2 2 0,30 31 0,14 13 0</inkml:trace>
  <inkml:trace contextRef="#ctx0" brushRef="#br0" timeOffset="75">14256 15709 7625,'-7'2'894,"2"2"1,0-1-469,0 5 0,0 2-144,0 7 1,4 2-25,-3 2-162,2 3 0,2-6 1,0 4-1,0-4 1,2-1-152,2 0 0,3-4 1,6-6-1,1-1-156,3-4 1,3-2-112,5-4 1,1-4 204,-1-9 1,5-3 0,0-6 0,-3-1-52,-5-2 1,-3 2-25,-6-3 1,-2 7-80,-3 2 178,-2 5 0,-6 2 0,-1 7 0,-4 3 686,-3 5 1,-8 11 439,-1 9 1,2 4-333,6 5-652,-2 3 0,8 6 1,-4 4-1,1 4 0,4 2-186,0 2 0,6 2-66,1 2 1,5-3-1073,-2 4 1221,-2-4 1,4-2 0,-5-4 0,1-3 0,0-5 140,-4-4 1,0-4-69,-2-9 1,-2 0 46,-2-8-8,-3 3 1,-1-15 0,-1 3 0,-1-2 0,-3-2 184,-4 0 0,3-6-199,-3-2 1,-1-4 996,1 0-1088,0-7 1,0-1-1,0-5 1,1-2-1,4-1-279,3-2 0,-1-1 16,6 1 1,-5 3-1459,5-3 1123,0 3 0,4 0 645,0-2 0,-5-5 0,-1-5 0,-2-5 0,1 1 0</inkml:trace>
  <inkml:trace contextRef="#ctx0" brushRef="#br0" timeOffset="76">13988 15339 7822,'-13'-7'138,"0"-3"223,1 6 1,5 6-1,2 8 1,4 4 308,1 3 0,0 10-663,0-2 0,0 3 1,0-2-1,0-1-501,0 1 1,1-1 103,4 1-152,2-6 1,5-2 541,1-5 0,18-19 0,8-9 0,2 0 0,1 0 0</inkml:trace>
  <inkml:trace contextRef="#ctx0" brushRef="#br0" timeOffset="77">15352 15543 7822,'0'-8'1325,"3"1"0,4 1-836,6 3 0,10 2 0,2 1 0,8 0-316,3 0 1,7 0-1,1 0 1,1 0-322,3 0 0,-4 0 171,-1 0-178,-9 0 1,-4 0 0,-9 0-1559,-4 0 1207,-9 0 1,-3 0-1,-11 0 1,-5 0 505,-5 0 0,-35 0 0,-4 0 0</inkml:trace>
  <inkml:trace contextRef="#ctx0" brushRef="#br0" timeOffset="78">16857 15110 7822,'0'-13'53,"0"0"0,1 1 0,3-1 1,5 0 401,2 0 1,4 6-1,2 3 1,4 3-103,3 1 0,0 5 0,-1 5 0,-4 7-87,0 9 1,-2 1-244,-4 7 0,-2 4 1,-3 4-1,-5 1 112,-6 1 1,-1 0-476,-9 3 233,4 2 0,-10-9 1,8 1-1,2-6 1,5-5-1,3-4 1,1-5 98,0-4 0,7-9 0,5-3 0,10-4 151,6-1 0,5-7-132,5-6 0,0 0 0,-4-11 0,0 3 0,2-3 1,-1-2-1,0 0 0,-2-4-164,-2-4 0,-1-3-71,-5-1 137,-5-6 1,-1-2 0,-8-3-1,-3 2 1,-3 5-68,-4 2 217,-7 2 0,-2 7 1,-9 5-1,-3 8 1,-1 5 274,0 4 0,-1 4-145,-3 5 1,4 0-161,-1 0 1,7 5 0,-2 4 0,3 2-230,1 2 1,6 4 96,3 0 1,2 1-193,2-1 1,6-1-1,4 4 1,5-2-510,7-2 1,2-2-623,1-1 1422,6-1 0,27-4 0,13-3 0,-18-1 0,0 1 0,0-1 0</inkml:trace>
  <inkml:trace contextRef="#ctx0" brushRef="#br0" timeOffset="79">18616 15161 7822,'-8'-9'0,"-2"1"-60,0-2 0,6 3 71,0-2 0,9 7 1,7-3-1,5 4 446,2 1 1,-2 0-259,5 0 0,-2 0-113,1 0-54,3 0 0,-4 0 0,4-1 0,-2-2 0,-2-2-29,-1 3 1,-2-4 0,-5 2 0,1-1-74,0 0 45,-6 3 1,-8-3 32,-12 5-14,0 0 1,-17 0 0,1 0 0,-7 0 0,-3 0 148,-4 0 1,-2 0 253,-6 0-254,0 5 0,0 4 0,0 6 0,0 4 1,1 1 275,3 2 0,3 4-349,6 4 0,7 2 148,6 6-202,-1 1 1,18-2-1,0-3 1,10-5 0,8-2-123,5-1 1,9-2-58,6-3 1,1-4 53,-1-8 1,-3 0 2,3-4 1,1-1 0,-3-4 0,-4 0 53,-5 0 1,-5-1 45,-1-4 0,-2-2-1,-2-6 0,-4-1 26,-5-3 1,-1 2 0,-3-7 0,-5 1-212,-2 1 1,-8 2 114,-2 5 0,1 0-449,-1 1 0,1 5 236,-1 2 0,-2 4 0,8 2 0,2 4 290,3 3 0,24 49 0,2 12 0</inkml:trace>
  <inkml:trace contextRef="#ctx0" brushRef="#br0" timeOffset="80">18655 15645 7822,'0'-12'806,"1"-1"-580,3 0 0,-1 0 1,4 1-1,0 0 387,0 4 1,2 2-123,4 6-398,-1 0 0,1 6 0,0 4 0,-2 4-1,-2 3 0,1 6-233,-6-2 1,0 2-176,-4-2 267,0 3 1,0-9 0,0 5 0,0 0-1,0-1-357,0-1 199,0-1 0,0-4 116,0-1 1,0-6 72,0-6 0,2-7 12,2-10 1,3-3-133,6-5 125,-1-6 1,1 2 0,0-3 0,0 0-1,-1 6-1,1 3 0,-4 2 717,-1 8-386,-5-3-234,3 15 1,-6-2 0,-2 10 0,-2 7 0,-3 5 466,0 3 0,-3 2-794,6 2 1,-5-1 149,5 1 1,0-5-145,4 0 0,4-5 1,3 1-1,4-4-680,8-5 1,3-2 313,4-6 604,5 0 0,16-26 0,7-10 0,-13 10 0,0 0 0,0 0 0</inkml:trace>
  <inkml:trace contextRef="#ctx0" brushRef="#br0" timeOffset="81">19802 14944 7826,'-8'-5'-64,"1"-4"1,1-2 0,3-2-1,2 0-999,1 0 1313,0 1 0,1 2 1,3-2-1,6 0 1,6 0-1,4 2 0,1 0 801,0-1 1,5 0-448,4 2-413,-1 4 1,-3 0-1,-2 1 1,-1 1 0,-2 3 579,1 5-681,-3 2 1,-1 5 0,-5 3 0,0 2 0,-2 5 0,-2 5 0,-5 4 136,-3 2 1,-1 2-101,0 8-122,0 8 0,0 3 0,0 7 0,0 4 0,0 7 1,0-33-1,0 1 0,0 2 0,-1 0-69,-1 0 0,0 0 1,1 1-1,0 0 69,-1-2 0,0-1-49,1-3 1,1 1-1,0-1 1,1 0-1,2 31 1,3-5 0,-1-5-283,1-7 337,4-8 0,-7-3 0,4-9 1,-2-4-1,-2-8 19,-1-3-54,-2-3 1,-2-6 0,-2-3 10,-5-2 1,-3-7-157,-5 1 0,-3-6-55,-6 2 30,1-4 1,-2 1-1,-1 1 1,-2 2-1,1-1-455,3 2 1,1-3 215,4 6 1,4-2-479,9 2 472,-4-3 439,11 0 0,12-16 0,11 2 0</inkml:trace>
  <inkml:trace contextRef="#ctx0" brushRef="#br0" timeOffset="82">21460 15339 7826,'0'-12'200,"1"-1"1,4 2 296,3 2 0,8 3 0,2 6 0,3 0-404,6 0 1,0 0-1,7 0 1,0 0-1103,-1 0 1,-1 0 542,-2 0 0,-4 5 466,-1-1 0,-5 12 0,-7-2 0</inkml:trace>
  <inkml:trace contextRef="#ctx0" brushRef="#br0" timeOffset="83">21447 15607 7826,'-5'-7'165,"-3"1"-184,1 6 0,7 0 0,10 0 0,7 0-12,9 0 1,5 0 0,7 2-1,2 1 31,2 1 0,11-6 0,8-3 0,7-2 0,0 0 0</inkml:trace>
  <inkml:trace contextRef="#ctx0" brushRef="#br0" timeOffset="84">23934 15046 7820,'0'-13'4,"0"1"0,0-1 0,0 0 0,1 0 1,2 1 339,1-1 1,2 0-1,-3 0 1,2 1 1033,2-1-642,-4 6 1,9-3-400,-4 6 1,-2 9 0,-1 10 0,0 4 32,-1 8 0,0 0-360,-4 7-87,0 0 1,0 6 0,0 0 0,0-1 0,0-2 0,2 0 0,0 0-705,3 1 1,-1-1-1,-4-3 1,1-4-101,4-4 1,-4-4 880,3-1 0,-2-17 0,-2 0 0</inkml:trace>
  <inkml:trace contextRef="#ctx0" brushRef="#br0" timeOffset="85">23487 15684 7820,'-18'0'770,"0"0"216,-4 0 0,8 0-818,14 0 1,10 0-380,20 0 1,8 4 27,9 0 244,2 0 1,9-2 0,5 1 0,5 1 0,-32-2 0,0-1 45,3 0 1,0-1-129,-1 0 0,0 0 0,4 0 0,0 0 0,-3 0 1,0 0-1,0 0 0,-2 0 0,33 0-408,-8 0 0,-8 0-683,-11 0 1,-4 0 1111,-13 0 0,-38 23 0,-17 5 0</inkml:trace>
  <inkml:trace contextRef="#ctx0" brushRef="#br0" timeOffset="86">23946 16143 7820,'0'-9'483,"0"1"-460,-5 5 187,3-3 0,-3 8 0,5 3 1,0 7 440,0 3 0,-2 12-412,-2-1 1,-3 8-1,-6 0 1,0 3 119,1 1 0,0 0-116,4 0-185,-4 6 1,7-4 0,-4 1 0,5-6 0,3-5 243,1-3-335,5-7 1,4-3 0,8-9 0,4-3 0,5-4-173,3-1 1,0 0 0,5-1 0,1-4-549,2-3 0,0-8 185,-3-1 1,1-4 0,-5 3 0,-3-1-1037,-5 1 1604,-3-5 0,-35-31 0,-6-14 0</inkml:trace>
  <inkml:trace contextRef="#ctx0" brushRef="#br0" timeOffset="87">23934 16156 7820,'-6'-13'0,"3"0"-56,-5 0 1,5 5 0,1 1-192,9 1 0,8-2 190,10 3 0,2 1-32,3 4 1,-2-4-1,5 0 1,-2 1-242,-3 1 1,-7 2 329,-4 0 0,-14 17 0,-4 5 0</inkml:trace>
  <inkml:trace contextRef="#ctx0" brushRef="#br0" timeOffset="88">23883 16334 7820,'-13'-7'808,"6"-4"0,3 8-627,8-6 1,9 6-194,8-1 70,9 3 0,4 1 0,7 0 0,3 0 0,-1-2-508,1-2 1,5-2 0,-3-5 449,4-2 0,-14-1 0,2-4 0,1-6 0,1 1 0</inkml:trace>
  <inkml:trace contextRef="#ctx0" brushRef="#br0" timeOffset="89">25477 14715 7820,'-15'-41'199,"-2"2"0,-4 8 435,-3 7 0,4 11 0,3 9-951,3 3 1,0 1 0,-3 0 0,-4 0-197,-4 0 1,-6 0 478,-3 0 1,2 0 0,-2 1 0,0 2 211,1 1 1,2 5 0,5-5 0,2 0-717,3 2 1938,3 1-1099,5 6 1,6-5 0,4 1 0,6 1 0,5 1 0,4 3 0,2 3 80,3 4 0,3-1 0,4 3 0,-2 2-275,0 4 1,-2 2-85,1-1 0,-3 2 0,-5 8 0,-2 1-179,-2 1 1,-4 7 137,-5-3 1,-1 10 0,-5 6 0,-5 7 25,4-31 1,-2 1 0,-2 3 0,0 1-222,0-1 1,1 1 0,-2 1 0,-1 0 230,1 0 0,-1 1 24,0 3 0,0-1 0,3-4 1,1-1-1,0 0 0,1 0 1,1-5-1,1-1 0,-3 28 238,5-7 0,3-8-468,1-6 232,0-6 1,1-12 0,2-1 0,3-3 0,-1-4-12,1-2 1,4-7-157,-2 1 1,-1-7 91,2 3-239,-1 2 0,7-6 1,0 3-1,2-4 0,0-2-110,2-3 0,0 0-399,7 0 1,1 0 512,3-4 1,-2-2-510,6 2 536,0-2 1,8-3 0,2-3 238,2-4 0,12-15 0,-26 16 0,1 1 0</inkml:trace>
  <inkml:trace contextRef="#ctx0" brushRef="#br0" timeOffset="90">25706 15403 7820,'-13'-13'1149,"1"2"0,0 1-661,4 2 1,13 5-1083,12-1 1,10 4 0,4 2 0,2 3 118,2-2 0,2-2 186,2-1 0,3 0 0,1 0 289,-2 0 0,-1-2 0,5-2 0,2 1 0,1-1 0</inkml:trace>
  <inkml:trace contextRef="#ctx0" brushRef="#br0" timeOffset="91">26713 15148 7820,'-7'-18'-33,"-3"-1"0,6-2 0,1 4-200,2 3 0,4-3 0,5 0 0,9 1 353,6 2 1,7 1 0,1 1 0,1-1 309,4 0 1,1 5-1,1 1 1,-1 1-7,-3 3 1,0 2 0,-7 2 0,-5 2-316,-2 1 1,-9 10-1,-6-1 1,-4 3-137,-1 2 1,-10-2 0,-4 5 0,-4 0-173,-5-1 0,-1 0 0,-2-5 0,1 4 31,-1 1 1,2-5 0,3 2-1,4-3 198,3-1 0,3-4 1,2-1 259,5 2 1,4-3 0,5 0 0,8 0-204,7 0 1,0 2 0,1 4 0,2-1-109,1 1 1,-3 0-160,0 0 147,-5 5 1,2-2 0,-6 5-1,-4 0 1,-4-1 97,-2-3 1,-2 1 132,0-1 0,-6 0-104,-2-4-28,-9 0 0,1-2 0,-5-1 0,-3-3 0,-3-1-87,-3-3 1,-4-2 0,3-1-1,0 0-499,0 0 1,2-5-27,8-4 1,3-1 119,5 2 1,6-8-378,3 3 803,8-2 0,36-13 0,18-2 0,5-5 0,0 0 0</inkml:trace>
  <inkml:trace contextRef="#ctx0" brushRef="#br0" timeOffset="92">27759 15021 7820,'6'-20'554,"1"3"-453,5 8 0,3-1 143,2 6-264,8 0 0,3 4 0,6 1 0,0 2 0,-1 1-194,-3-1 276,2 4 0,-5-5 0,2 2 0,-7-3 0,-3-1 11,-1 0-207,-9 0 0,6-1 1,-12-2 4,-4-1 107,-11 0 1,-9-1-1,-7 1 1,-3 1 0,-3 2 168,-6 1 0,0 1 0,-7 4 0,-1 3 539,-1 3 0,-1 4-377,3 2 0,-2 2-900,2 7 713,-3-1 0,7 5 0,6 1 0,10 2 0,10 1 16,7-1 1,6 2-257,8-5 1,9-6 18,8-7 0,9-4 0,4-4 0,2-1-260,3-3 0,-2-1 161,-3-4 1,1-1 167,-5-3 6,-1-3 0,-9-6 1,-4-1-1,-5-3 0,-4-4 539,-1-4 1,-5 0-401,-9-1 1,-2 5-139,-11 0 64,-1 5 1,-9-1 0,-3 9 0,-3 4-1,1 2-129,2 2 0,-2 2-492,6 2 1,2 3 33,7 6 161,2 5 1,12-2-1,4 4 385,6-2 0,28 2 0,13 0 0,5 0 0,0 1 0</inkml:trace>
  <inkml:trace contextRef="#ctx0" brushRef="#br0" timeOffset="93">28014 15390 7820,'-4'9'320,"-1"-1"1,1 1 440,4 4 0,-4 4-430,0 0 0,-1 0 1,5-5-1,0 3 21,0 2 1,0-3-265,0 3 0,6-4-190,3-5 87,2 3 1,2-8 0,-1 4 0,1-1 0,0-3-30,0-2 1,-1-6-75,1-4 164,0-2 0,-2-3 0,-2-2 0,-5-2 0,-4-1 239,-4 1 1,-5-4-167,-8 5 0,2 5-122,-7 3 0,1 6 1,-6-1-1,0 3-751,2 1 0,-2 1 100,10 3 0,0 3 654,4 6 0,29 17 0,6 4 0</inkml:trace>
  <inkml:trace contextRef="#ctx0" brushRef="#br0" timeOffset="94">28766 15250 7820,'0'-8'1414,"2"1"-997,2 1 0,4 2 1,11 2-1,6-1 0,8-1 1,4 1-187,1 2 0,6-3 0,3-1 0,1 3-330,-1 0 1,-5 2 183,-8 0-530,-3 0 0,-9 0 0,-5 0 1,-8 0-1,-10 2-522,-7 2 1,-11-1 0,-1 4 966,0-2 0,-26 11 0,-2-2 0</inkml:trace>
  <inkml:trace contextRef="#ctx0" brushRef="#br0" timeOffset="95">30245 14906 7820,'7'-6'14,"-2"-2"0,-4-4 394,-1 0 0,0 3 711,0 1-979,0 5 1,-1-3-1,-4 8 1,-3 2-1,-3 4 79,-2 4 1,0 5 0,-1 3 0,-2 2-12,-1 5 0,0 3-316,5 0 82,5-3 0,-3 9 0,5-3 1,3 1-1,0-1-161,2-2 130,6-2 0,5-7 0,8-2 1,0-3-1,3-5 0,-1-3 0,0-4-265,2-2 1,1-7-28,1-4 327,-5-4 0,3-6 0,-6-3 0,-3-5 0,-3-2 76,-2-2 1,-6-5-32,1 1-12,-3-3 1,-2-2 0,-5 3 0,-5 0 0,-6 4 185,-3 0 1,3 4-54,-4 7-195,0 2 0,-1 8 0,3 3 0,0 3 0,4 4-359,0 1 0,4 6 7,3 2 1,2 8-14,6 1 156,0 5 260,0-2 0,28 6 0,12 2 0,2 2 0,1 1 0</inkml:trace>
  <inkml:trace contextRef="#ctx0" brushRef="#br0" timeOffset="96">30602 15174 7820,'0'-7'1988,"0"1"-874,0 6-642,0 0-1656,0-6-512,0 5 1696,0-5 0,6 18 0,1 2 0</inkml:trace>
  <inkml:trace contextRef="#ctx0" brushRef="#br0" timeOffset="97">30857 14919 7820,'8'-19'0,"-1"1"0,-3-3 320,3 2 1,1 6 0,2 1 0,3 0 0,4 4 204,3 4 1,-4 2-1,2 4 1,-2 2-168,-4 4 0,2 5-593,-9 4 1,-1-1-1,-4 4 1,0-1-219,0 1 0,-6-3 208,-2 4 108,-9 1 0,3-2 0,-3-3 0,2-3 0,4-2 137,3 1 0,-4 0 191,4 0 44,2-1 1,2-4-116,8-4 0,3 1 1,6 0-1,1-1-18,3 2 1,2-1-183,2 4 1,1 2 77,-5-2 0,5 2-6,-5 2 0,0-1 0,-6 1 0,-2 0 16,-5 0 0,-3-1 17,-1 1 0,-1 0-15,-3 0 1,-8-2-455,-5-2 217,0 2 1,0-10-1,0 4 1,2-4-1,-1-1-506,-1 0 1,3 0 732,-3 0 0,8-62 0,7 23 0,-1 0 0</inkml:trace>
  <inkml:trace contextRef="#ctx0" brushRef="#br0" timeOffset="98">31393 14817 7820,'1'-20'392,"4"3"1,-4 7 585,3 1 0,3 7-590,2-3 0,2 5 1,3 5-1,2 4 223,1 7 1,4 5-63,-4 9-498,0 3 0,-4 6 1,-2 2-1,-2 3 1,-5 3-367,-3 6 110,-1 3 0,-7 8 0,-7-2 0,-10-2 0,-8-5-2030,-5-3 1466,-2-1 1,0-9 0,-2-7 98,-2-7 1,-1-5 297,2-10 0,-2-2 50,-3-2 322,3-4 0,-8-16 0,-8-6 0,-5-1 0,0 0 0</inkml:trace>
  <inkml:trace contextRef="#ctx0" brushRef="#br0" timeOffset="99">30105 14766 7820,'-20'-17'188,"-5"0"0,-1 1 235,-3 8 1,7 2-426,5 6 0,3 7 1,1 6-1,1 9 349,-1 11 1,0 2-146,0 12 1,1 4 0,-1 7 0,2 5 9,2 6 0,4-30 0,0 1-127,3 3 1,0-1-140,-1 0 0,2-1 0,1 0 0,2 0 0,2-3 1,1-1-1,3-1 0,2 0 0,17 29 0,9-8 1,5-10-677,6-6 0,4-10-605,4-6-744,3-5 2079,6-7 0,5-6 0,0-3 0,-2-2 0,-5-2 0</inkml:trace>
  <inkml:trace contextRef="#ctx0" brushRef="#br0" timeOffset="100">32324 14702 7820,'-9'-6'3,"1"-2"1,-2-4 0,-1 0 248,-2-1-30,0 0 1,0 5-1,-1 1 1,-1 1 0,-2 3-1,1 3 1253,2 4-1293,-5 3 0,4 9 0,-6 4 0,-2 7 1,0 4 564,2 4-686,-3 8 1,5 6-1,-3 8 1,2 1-1,3 3 212,6 1-365,4 2 0,7 0 1,0-3-1,1-4 1,3-8-1,6-5 1,6-7-601,5-6 0,7-5 0,2-5 0,-2-6-340,-1-5 0,4-4 1032,3-6 0,9-17 0,2-4 0</inkml:trace>
  <inkml:trace contextRef="#ctx0" brushRef="#br0" timeOffset="101">32375 15123 7820,'-6'-13'799,"-2"0"-400,2 0-605,0 1 0,12 3 1,4 2-1,5 1 278,7 4 0,3 0-220,5 2 1,3 0 0,6 0 0,2 0 147,2 0 0,-1 3 0,4 0 0,1 0 0,1 1 0</inkml:trace>
  <inkml:trace contextRef="#ctx0" brushRef="#br0" timeOffset="102">33216 14931 7820,'-12'-7'0,"-1"-3"0,0 6 140,-5-6 0,2 9 0,-5-3 0,-2 2 0,-1 2 870,-1 0-782,-1 6 0,1 2 0,-1 9 0,2 5 0,1 2 0,4 1 0,2 1-98,5-1 0,1 5 0,7 0 0,2-2-333,5-1 1,4-6 0,7-1 0,3-2-308,5-2 0,-3-3 153,3-5 220,-1-2 0,4-6 0,-1 0 1,-2-1-1,-4-4 0,-2-3 1,-2-4-18,-3 0 0,-7-2 532,1-3-259,-4 2 1,-7-3-1,-3 5 1,-7 0-1,-5 1 251,-3-1 0,-2 2-311,1 2 1,-2 3-1,-2 6 1,0 2-236,0 2 1,7 3-229,0 6 0,8 0 125,1-1-247,6 7 0,7-5 1,3 4 525,6 1 0,32-5 0,17-3 0,8 6 0,0-1 0</inkml:trace>
  <inkml:trace contextRef="#ctx0" brushRef="#br0" timeOffset="103">33267 15263 7820,'-8'4'272,"-1"0"1,2 2-75,-1-2 1,-2 3 10,6 6-95,-6 0 0,8 0 0,-3-1 0,0 1 0,1 1 83,1 3 0,2-7-85,1 3 1,6-4 0,2-1-84,3-4 1,2-2 43,0-2 1,0-2-192,-1-2 0,1-3 0,-2-7 0,-1-2-10,-1-1 0,-6-1 130,1 1 1,-3-2 7,-1-2-22,0 3 1,-5 5 0,-4 2 0,-2 1-1,-2 3-456,0 1 0,-4 2 208,0 4 0,-4 0-939,4 0 1199,0 5 0,16 25 0,2 11 0</inkml:trace>
  <inkml:trace contextRef="#ctx0" brushRef="#br0" timeOffset="104">33510 14778 7820,'0'-12'71,"0"-5"0,0 0 0,0 1 1216,0 2-945,0 1 1,5 2 0,4 2 0,2 5 490,2 3 1,0 1-527,-1 0 0,3 5 0,0 5 0,4 4 178,0 3 1,-3 10-291,1-1-79,-3 8 1,-3 4-1,-2 9 1,-5 2-1,-2 4 490,-2 2-789,0-2 0,-12 10 0,-5 0 1,-7 2-1,-6-1 0,-4-5 0,-2-2-1737,-3-3 0,-3-9 1296,-1-7 0,1-7 1,4-9-1,-1-5-238,1-3 1,1-7 137,3-3 724,9-3 0,-11-35 0,2-8 0</inkml:trace>
  <inkml:trace contextRef="#ctx0" brushRef="#br0" timeOffset="105">33127 14931 7820,'0'-8'120,"0"-1"115,0 0 0,2 1 0,2 1 0,4 2-200,4 2 1,10 1 0,5 2 0,4 0-257,5 0 1,1 2 220,1 2 0,-4-1 0,4 1 0,3 3 0,-1-1 0</inkml:trace>
  <inkml:trace contextRef="#ctx0" brushRef="#br0" timeOffset="106">33535 14268 7852,'-4'-8'-743,"0"-1"920,1-1 1,1 3 27,2-1 1,2 5 0,2-1 4,5 2 0,2 2-125,2 0 0,1 0 1,1 0-1,4 0 101,1 0 0,-1 0-32,3 0-106,2 0 0,-4 0 1,5 0-1,1 0 0,-2 0 131,-3 0-160,-3 0 1,-5 2-1,0 1 1,-1 2-3</inkml:trace>
  <inkml:trace contextRef="#ctx0" brushRef="#br0" timeOffset="107">33866 15737 11823,'-1'5'-2,"-9"37"-113,2-2 0,-4-6 83,4 0 1,-8-1 55,-1 1-11,0-3 0,5-10 1,-1-1-1,0-2 1,0-2 56,1-2 0,-1-7 58,0-3 1,0-1-82,1 1-14,-1-2 1,-1 4 0,-2-6 0,-1-2-1,0-1 138,-1-1 1,2-2-368,-5 2 0,4 1 83,-4-5 0,4 4-308,-5-5 1,7 6-1,-2-1-1060,3 3 1481,1 1 0,6-6 0,1-1 0</inkml:trace>
  <inkml:trace contextRef="#ctx0" brushRef="#br0" timeOffset="108">24150 17788 7852,'-12'0'320,"3"-5"1,1 1 0,-1 0 0,1 0 1214,-1-1-1355,6-5 0,3 9 0,10-3 0,4 2-104,3 2 0,10 0-37,-1 0 0,8 0 1,-2 0-1,2 0-1199,0 0 1,-1 0 1159,1 0 0,14 6 0,-1 1 0</inkml:trace>
  <inkml:trace contextRef="#ctx0" brushRef="#br0" timeOffset="109">24125 18043 7989,'-7'0'118,"3"0"-54,8 0 1,7 0 0,9 0 0,3 1-131,4 3 1,11-2-1,0 2 66,2-3 0,2 2 0,6 0 0,3 1 0,0-1 0</inkml:trace>
  <inkml:trace contextRef="#ctx0" brushRef="#br0" timeOffset="110">25400 17877 7855,'-13'-2'222,"1"0"0,2-3-24,5 3 1,12 0-1,15 2 1,3 0 579,5 0-690,3 0 0,6 0 0,4 0 0,3 0 0,4-1 31,1-4-127,6 4 1,-5-5-1,3 6 1,-4 0-1,-4 0-493,-4 0-419,-4 0 1,-8 0 919,-5 0 0,-57 23 0,-20 5 0</inkml:trace>
  <inkml:trace contextRef="#ctx0" brushRef="#br0" timeOffset="111">25617 18196 7855,'-9'1'-261,"1"3"0,4-1 389,-5 6 0,5 1 1065,-5 7-977,6-3 0,-4 11 0,5-1 1,-3 5-1,2 0 818,2 3-961,1-5 0,0 4 0,0-6 0,0 1 1,1-1 247,4 1-325,2-6 0,6-2 0,-1-7 0,1-1 0,0-3-450,0-1 370,-1-2 0,5-4 0,0 0 0,0 0 1,0 0-359,0 0 1,5-1 0,-5-3 0,0-4-629,1 1 0,0-4 1070,4 3 0,-10-32 0,-6-8 0</inkml:trace>
  <inkml:trace contextRef="#ctx0" brushRef="#br0" timeOffset="112">25681 18272 7855,'0'-13'-217,"0"1"1,0-7 0,0-1 0</inkml:trace>
  <inkml:trace contextRef="#ctx0" brushRef="#br0" timeOffset="113">25655 18259 7855,'-13'-4'471,"1"0"911,-1 1-454,0 2-839,0 1 0,8 0 0,6 0-48,10 0-68,2 0 1,15-5 0,-1 0-1,6-2 1,5-3 0,5-2-1,1 1-329,0 3 0,-2-4 1,-4 5-1,-1 0-397,-3 3 1,0 2-1,-8 2 753,-7 0 0,-48 12 0,-15 2 0</inkml:trace>
  <inkml:trace contextRef="#ctx0" brushRef="#br0" timeOffset="114">25630 18425 8049,'5'-7'427,"4"3"0,3 1-77,5-1 0,3 1 0,7-4 0,2 0-498,0 0 0,5 2-299,-4-3 1,0 5 0,-5-3 0,-1 2 446,-2 0 0,-15-23 0,-9-1 0</inkml:trace>
  <inkml:trace contextRef="#ctx0" brushRef="#br0" timeOffset="115">25885 17239 7877,'0'-19'211,"0"0"1,-2 9 151,-2 6 0,2 7 0,-3 15 0,1 8-122,-1 6 1,-3 5-1,2 3 1,0 1-125,1 1 0,-1 5-394,2-4 1,2-1 0,0-4 0,4-1-137,7-3 0,4-4 413,4-9 0,25-19 0,12-11 0</inkml:trace>
  <inkml:trace contextRef="#ctx0" brushRef="#br0" timeOffset="116">27198 17622 7877,'-13'-4'179,"0"-2"513,1-1-497,5 4 1,2-3 0,10 6 0,4 0 0,7 2 590,5 2-771,3-3 0,3 5 1,3-6-1,4 0 0,1 0 159,-1 0-205,3 0 0,-10 0 1,2 0-1,-7 0 0,-5 0 1,-3 0-736,-1 0 494,-6 0 30,-7 0 0,-8 0 0,-8 0 0,-1 0 0,2 0 0,0 2 0,3 0 242,-1 3 0,11-7 0,4-5 0</inkml:trace>
  <inkml:trace contextRef="#ctx0" brushRef="#br0" timeOffset="117">26968 17137 7877,'2'-25'-35,"1"1"0,1 3 1,-1 2-110,-2 1 1,-2 5 0,-4 0 0,-4 8 85,-7 3 1,0 2 64,-5 0 1,0 0-1,-5 2 1,1 0-2,-1 3 1,1 5-56,-1-2 126,1 3 1,-1-2 0,2-2-1,3 0 1,4-1 0,3-1-1,3 0 539,2 0-297,-2-3 1,11 5-84,0-3 1,1-3-69,8 4-38,-7 2 1,10-4 0,-5 5 0,1 2 0,-1 1 268,-1 2-340,4 0 0,-9 5 1,4 4-1,-4 3 0,-1 5 2,0 4 0,-6 4 0,-2 6 1,-5 6-118,-4 3 0,2 10 71,-7 0 0,3 1-1759,-3 4 1744,13-32 0,0-1 0,-7 29 0,2 1 1,4-5-1,2-5-120,1-6 1,4 5 122,-1-7 1,-2-2-11,2-11 0,-1 2 81,5-7 1,0 5 0,-1-4 0,-2-3 51,-1-4 1,0-1-85,4-5 1,0 0 1485,0-4-1528,0-6 1,1 0-1,3-4 1,5 1-1,2-1-11,2-1 1,1-2-166,3 0 0,-1 0-22,5 0 1,-1 0-41,1 0 0,3 0 1,-3 0-1,3-2-482,2-2 1,4 3 132,-1-4 1,7 4 586,-2 1 0,25 0 0,8 0 0</inkml:trace>
  <inkml:trace contextRef="#ctx0" brushRef="#br0" timeOffset="118">28282 17278 7877,'-5'-13'-448,"1"0"0,1 0 187,2 1 460,1-1 1,0 4-1,1 2 1,4 0 0,3 2-1,3-1 1,4 3-1,0 2 338,2 1 1,0 0-576,-4 0 80,0 0 0,-1 1 1,0 3-1,-4 5 1,-3 2-145,-4 2 78,-1 0 1,-6 4-1,-2 1 1,-5 0-1,-3 1 1,-1-2-1,2 0 100,1 0 1,1-4 0,0-5 250,0 2-240,1 1-66,5-4 1,2-1-1,8-4 1,4 0 0,3 4 61,4 1 0,2 2-88,-3 3 1,4 1 0,0 0 0,-2 1-1,-1 3 1,-1-1 20,0 5 1,-6-6-6,-3 2 0,-2 2 1,-2-2-1,0-2-7,0 0 0,-7-4 128,-6-3 1,-1 2-87,-8-5-30,-4 5 0,-1-9 0,-5 3 0,3-2 0,-2-2 23,-2 0 1,5-2-121,-2-2 1,9 1 114,4-5-408,2 5 1,4-9-578,3 4 1,9 2 251,12 2 699,5-3 0,53 0 0,-30 1 0,0-1 0</inkml:trace>
  <inkml:trace contextRef="#ctx0" brushRef="#br0" timeOffset="119">28907 17265 7877,'-5'-13'-131,"1"0"65,1 1 1,2-1 188,1 0 1,10 6 0,4 3 0,4 2 407,5 2 0,2 0-380,5 0 1,-1 0 0,5 0 0,0 0 7,-2 0 0,-1 0-214,-5 0 59,-6 0 0,-2 0 0,-5 0 0,-3 0 0,-7-1-208,-12-3 0,-5 2 56,-12-2 179,4 3 0,-15 1 0,1 0 0,-5 0 0,-4 1 1,-2 3-1,1 5 174,-3 2 0,0 3-39,-2 3 1,1 3 0,3 6-1,6-1 162,6 1 0,5 3-263,9 1 0,8-2-142,9-6 46,8 2 1,5-10-1,9 3 1,6-3 0,6-3-43,3-2 1,-1-3-47,2-6 1,2 0 78,-7 0 0,4 0 0,-6 0 0,-5-2 15,-2-2 0,-4-3 17,-8-6 1,2 0 20,-5 1 1,-4-1-58,-10 0 1,0 0-1,-13 1 1,0-1-48,-2 0 1,-3 6-293,-3 3 0,3-2 73,-3 2 0,3 0-63,2 4 0,5 1 1,4 3-462,6 5 1,5 2 833,5 2 0,13-5 0,8 1 0,37 1 0,16 0 0,-19-1 0,0 0 0,0 0 0</inkml:trace>
  <inkml:trace contextRef="#ctx0" brushRef="#br0" timeOffset="120">29187 17571 7877,'7'13'750,"-3"-1"1,-2 1-637,-2 0 1,-2 4 72,-2 0 0,3 1 114,-4-1-152,-2-3 1,6 6 0,-3-4 0,2 1 466,2-2-571,0 0 0,6-4-75,2-3 17,4-2 1,5-6 0,1-1 0,2-2 0,1-4 2,-1-5 1,0 3 39,-3-8 1,-7-2 43,3 2 1,-5-4 66,1 4-109,-4-6 0,-10 9 1,-4-2-1,-4 5 1,-4 4-390,-4 1 0,-3 2 162,-1 4 1,-1 2-723,1 2 1,0 3 61,4 6 855,3-1 0,28 24 0,5 5 0</inkml:trace>
  <inkml:trace contextRef="#ctx0" brushRef="#br0" timeOffset="121">30156 17418 7877,'-13'0'51,"1"-4"0,-1-1 1,2 1 823,2-2-622,3 5 1,8-5 0,2 6 0,5 0-20,2 0 0,7 0 0,5 0 0,5 0-70,6 0 0,3 0-113,1 0-58,1 0 1,0 0-1,1 0 1,0 0 0,-5-1-1,-2-2 1,-6-1-1748,-5 1 513,2 2 357,-15 1 592,-4-6 0,-12 5 0,-7-4 292,-3 4 0,-25-5 0,-12-1 0</inkml:trace>
  <inkml:trace contextRef="#ctx0" brushRef="#br0" timeOffset="122">30335 17201 7877,'0'-13'0,"0"1"-297,0-1 0,0 4 842,0 1 0,0 6 118,0 2-455,-6 6 0,5 11 0,-4 2 0,4 0 0,1 4 173,0 1 0,0 6-182,0 0-235,0 5 0,0-8 0,0 4 0,0-1 0,0 0-327,0-2 1,1-3-35,4-3 1,-3-2-1,7-5-587,1 2 1,1 0 257,2-4 726,0-6 0,16-30 0,5-12 0</inkml:trace>
  <inkml:trace contextRef="#ctx0" brushRef="#br0" timeOffset="123">31240 17086 7877,'-6'-7'-12,"-1"-4"0,-6 4 0,1 0 1,-1 3-1,0 2 313,0 2 0,1 2 1,-1 3-1,0 7 70,0 3 1,1 12 0,-1 0 0,0 4-184,0 5 1,6 0 119,3 3-335,3-1 1,1 0 0,0-1 0,1-3 0,5-4 37,7-3-56,-1-2 1,12-5 0,-4-4-1,1-7 1,-1-4 0,0-4 0,-1-1-121,-1 0 1,3-6 0,-5-3-1,-3-6 83,-4-2 0,-6-7 52,2-1 33,-4-1 1,-1-11-1,-1 3 1,-4-2-1,-3-3 1,-4 1 0,-2 0 71,-3 0 1,2 1-29,-7 3 1,1 3 0,-4 5 0,-1 3-200,1 6 0,5 2 50,3 11 0,4 1 0,3 6 0,3 4-717,1 4 1,4 0 411,6 11 1,7-3 406,6 3 0,11 0 0,7 2 0,-1 1 0,1-1 0</inkml:trace>
  <inkml:trace contextRef="#ctx0" brushRef="#br0" timeOffset="124">31520 17418 7877,'8'0'1508,"-3"0"-2105,-5 0-800,0 0 1397,0 6 0,0 1 0,0 5 0</inkml:trace>
  <inkml:trace contextRef="#ctx0" brushRef="#br0" timeOffset="125">31827 17150 7877,'5'-25'-78,"2"1"0,6 2 1,0 5 44,0 3 1,1 1 0,1 2 0,2 3 397,-1 3 1,-3 5 0,-3 3-1,-3 4-225,-2 5 0,-2-3 0,-7 10 0,-5-1-129,-2 4 0,-2-3 1,-1 3-1,-1 0-36,-2 2 0,0-2 0,4-3 1,0 0 18,0-4 0,2 4 0,1-2 0,3-2-6,1 0 1,2-7 0,4 1 0,1-1 121,4-1 0,2 0 0,7-4 0,2 1-62,1-1 0,5 3 0,-2 0 0,1-1-26,1 1 1,-5 4-110,4-2 113,-6 4 0,2 0 0,-7 1 1,-3 0-1,-1 0 0,-3-1 1,-3 1 174,-4 0 1,-5-6-124,-8-3-68,3 3 1,-12-5-1,2 2 1,-4-3-1,0-1-146,1 0 0,1 0 1,1 0-1,1 0-305,2 0 0,4 0-295,5 0 482,6-5 0,1 2 254,6-6 0,29-10 0,6-8 0</inkml:trace>
  <inkml:trace contextRef="#ctx0" brushRef="#br0" timeOffset="126">32426 17099 7877,'4'-17'0,"0"0"0,6 0 0,-1 6-186,8 2 1,-2 4-1,7 5 1,0 0-190,2 0 1,2 0 512,-1 0 25,1 5 0,-1-2 1,-1 4-1,-1-1 1,-3-3-1,-2-2 1,-2-1-8,-2 0-331,-1 0 139,-6 0 0,-3-1 0,-8-2 0,-5-3 0,-2 1 90,-2-1 1,-4-3 487,0 5-420,-5-6 1,2 9-1,-6-3 1,-1 2-1,-1 2 152,-2 0 0,-1 0 0,3 2 0,-2 2 201,2 4 1,-3 8-125,1 1-313,0 6 1,9-4 0,1 7 0,2-1 0,3 2-183,5 3 0,5-3 118,5 3 1,1-8 1,3 0-7,9-7 1,3 4 0,5-7 0,2 0-1,1-4-91,1-4 0,-1-2 103,-2-2 1,-3-4 26,-2-1 10,-8-5 0,8 3 1,-10-5-1,0-3 1,-3 0 20,-2-2 1,-4 0 6,-2 4 0,-4 0-10,-9 1-134,-3-1 1,-6 4 0,1 2 0,-1 2-1,1 2-504,-1 1 0,2 2 144,3 0 1,3 6-201,5 3 0,1 2-143,4 2 801,2 5 0,31 0 0,13 1 0,1 4 0,0 1 0</inkml:trace>
  <inkml:trace contextRef="#ctx0" brushRef="#br0" timeOffset="127">32719 17405 8270,'7'0'1047,"3"6"-692,-6 2 1,1-1-154,-5 2 0,4-1 0,0 5 0,-1 0-210,-2 0 0,4-5 11,-1 1 0,2-2 1,-2 3-45,4-2 0,-1-5 2,2 1 0,-5-2 0,3-4 0,0-1-15,0-1 1,-4-6 129,1 2 1,-2-8-41,-2-1 1,-2 0 0,-2 3 0,-4-2 72,-4-1 0,-5 0-47,0 5 0,-4 0-436,4 4 132,-6-4 1,9 11 0,-3-3 0,3 2-1454,1 2 1695,6 0 0,53 29 0,-15-12 0,1 1 0</inkml:trace>
  <inkml:trace contextRef="#ctx0" brushRef="#br0" timeOffset="128">33089 16551 7921,'0'-20'-73,"0"2"1,0 5 0,0 0 1127,0 0-881,0 1 0,1 3 0,4 2 0,3 0 0,5 1 1,2-1-1,4 1 379,1 1 1,1 1-235,4 4-250,1 0 1,4 0-1,-1 0 1,0 0 0,-2 0-1,-2 0 1,-1 0 40,-3 0 1,-2 1-1,-6 3-110,-1 5 1,0 6 0,-4 2 0,-4 0 56,-2 2 0,-2-1 1,0 6-1,0 0 26,0 3 0,0 2 1,0-4-1,0 2 117,0 3 1,-2 2-1,0 7 1,-3-1 66,3 0 1,-4 6-72,2 3-160,-6 2 0,7 2 1,-4 2-1,1 2 0,3 5 1,2 3-1,1 4-38,0 1 0,2-32 0,2 0-16,4 32 1,-1-32 0,2 0-1,9 34 1,0-2-70,1-3 1,-2-6 167,-4-12 1,-2-8-82,-3-10 0,-2-3 0,-6-5 0,0-4 27,0-3 0,-7-5-1,-6-1 0,-1-4-65,-7 5 6,-6-6 1,-1 2 0,-6-5 0,-2 0 0,-1 0-324,-1 0 0,-2 0 89,-2 0 0,4 0-101,-1 0 1,3-4 0,6 0 0,3 1-1575,4 2-66,5 1 762,5 0 1246,0 0 0,18 0 0,3 0 0</inkml:trace>
  <inkml:trace contextRef="#ctx0" brushRef="#br0" timeOffset="129">30169 7064 7801,'8'-4'-247,"-1"-2"0,1 0 0,-3-1 1,2 2 246,0-1 0,2-4 0,4 3-210,-1 0 0,1-3 0,0 4 0,0 1 422,-1-1 1,1-2-45,0 3-81,0-5 0,-1 8 0,1-6 0,0 1 0,0 2 626,-1-1-255,1 2 0,-7 5-233,-6 3 1,-6-1-1,-8 7 1,-3 3-122,-4 3 0,-8 5-90,0-4-14,-7 5 0,6-2 0,-5 6 0,-2-2 0,2-1 0,-2-2 0,0 1-189,-1 3 0,0-6 267,-1-2 1,8-2-1,6-4 1,6-1 98,5-2 0,6-5-64,-1 1-82,6-2 1,-1-2 0,8 0 16,5 0 1,-2 0 69,1 0 0,1 1 71,4 3-156,-1-2 1,1 8 0,0-5-1,1 3 1,3 0 107,4-1 0,3 4-60,2-2 1,4-2 51,-1 2 1,7-5 0,-2 4 0,3 2-103,1 2 0,-4-4-52,0 1 0,-6-2-296,2 1 188,-3 4 0,-7-7 0,-3 5 1,-3-3-156,-1-1 1,-5 2-21,1-3-489,-7-1 233,4-4 0,-4 4 0,2 0 560,4-1 0,9-7 0,3-3 0</inkml:trace>
  <inkml:trace contextRef="#ctx0" brushRef="#br0" timeOffset="130">30972 7128 7801,'0'-13'384,"0"0"-496,0 6 254,0 2 0,-4 10 0,-2 4 0,-1 3 267,-3 5 0,3-1-294,-1 5 1,1 1-1,-3 3 1,3 1 103,1-1 1,2-4-227,4 1-4,0-7 1,0 5 0,0-4 0,1-1 0,3-2 4,5-3 19,8-7 0,-3 2 1,4-5-1,-1-1 0,0-3 11,-1-5 42,4-2 1,-6-8-1,3-2 1,-4-3 0,-5-3 913,-3-3-733,-4-2 0,-1-1 0,-1 3 0,-4 4 0,-3 1 177,-4 4 0,-6 4-522,-3 9 1,-3-2-412,-2 6 260,6 5 1,1 6-1,3 7 1,0 5-1,4 5 249,2 4 0,19 22 0,7 9 0,-1 3 0,0 1 0</inkml:trace>
  <inkml:trace contextRef="#ctx0" brushRef="#br0" timeOffset="131">8173 17826 7866,'-12'-6'-46,"3"1"1,2-5 0,1 1-1,5 1 113,4 1 29,10 1 0,2 2 0,6-2 0,2 0 0,3-1 0,2 2 0,3-3 178,2 1 0,-5 3-138,2-4-78,-3 5 0,-3-7 0,-3 6 1,-4-1-58,-3 0 1,-12 3 0,-8-2-1,-10 3-45,-9 1 1,-2 5 0,-7 2-1,-3 2 54,-4-1 0,0 1 0,-4 5 0,1 2 39,3 1 1,-3 5-1,1-2 1,2 1 54,1 1 0,9-1 1,6 3-1,6-1-21,5-2 1,7-5 4,3 1-93,2-3 0,9-2 1,5 1-1,5-1 1,3-3-1,1-1 1,2-3-12,2-2 0,-2-2-73,6-1 0,-2 0 1,-1 0-1,-1-1 6,1-3 0,-2 1 10,-3-6 0,2 5 52,-6-4 1,-6-1 19,-7-4 1,-8 6-8,-4 3 0,-9 3 65,-5 1 1,-6 5 124,-2 4 0,-5 2 1,2 3-1,1 3 226,2 5 1,3-3-38,2 3-267,5-1 1,3 4-1,8 0 1,5-3 0,3-2-49,1-2 1,7 4-47,5-5 0,7-2 156,6-6-436,1-4 0,5 0 1,3-1-1,3-1 0,1-2-528,0-1 1,-1 0 24,-3 0 0,6 0 276,-6 0 0,1-4 497,-5 0 0,-9-12 0,3 2 0</inkml:trace>
  <inkml:trace contextRef="#ctx0" brushRef="#br0" timeOffset="132">8467 18298 7866,'5'-13'-499,"-2"2"489,6 2 0,-2-2 0,3 2 0,-2-1 291,2 2 0,1-2 330,2 6-394,0-1 0,0 5 0,-2 2 0,-1 2 26,-2 5 1,-3 3-221,3 5 0,-5 2-178,1 2 127,-2 3 0,-2-4 0,-2 5 0,-1 1 0,-2-2-126,-2-3 0,4-2 55,-1-7 0,1 0-91,-1-4 133,2-2 1,-2-12 14,8-2 1,3-5-157,6-4 147,-6-3 0,9-5 0,-4-1 0,3 1 0,-1-1-18,-2 1 0,1-1-95,0 1 0,-5 5 380,1 3 520,-6 3-506,2 7 0,-5 4 0,-1 10 0,-3 7 344,-5 4 1,-1 2-347,2 2 0,-2 2-135,6-3 0,-5-1-21,5 1 0,0-5 0,4 1 1,1-3-421,3-2 0,5 0-74,8-4 0,3 2 0,7-6 422,2-1 0,5-13 0,5-7 0,5 0 0,-1-1 0</inkml:trace>
  <inkml:trace contextRef="#ctx0" brushRef="#br0" timeOffset="133">8747 18323 7879,'-8'-1'-91,"-1"-3"0,-1-4 0,-1 0 0,-2-1-495,0 0 922,6 3 0,2-5 0,5 2 0,0-2 0,1-2 253,3 0 0,-1 2-484,6 2 1,-1-1 0,5 6 0,0 0-62,-1-2 0,1 5 0,0-3 41,0 2 1,-1 6-260,1 1 158,-6 5 0,-1 1 0,-6 7 0,0 2 0,0 3 0,-3 1 0,-4 1-163,-6 1 1,-4 1 0,0 1-1,-4 2 172,-3-2 0,3-2 0,1-4 0,0-2 104,0-1 0,6-7 231,1-3-208,1-6 0,12 7 0,0-6 1,8-1 98,8-2 1,-1-1 0,6 0-1,4 0-216,3 0 1,-1 0-35,3 0 0,1 2-135,-2 2 1,1-3 0,-4 4 0,-1-4-193,1-1 0,2 0-570,-2 0 0,-4 0 35,-9 0 893,0-6 0,-29-12 0,-7-9 0</inkml:trace>
  <inkml:trace contextRef="#ctx0" brushRef="#br0" timeOffset="134">8620 18298 7879,'-6'-13'0,"0"0"0,-4 0-33,2 1 0,4 0 0,-3 2 691,1 2-401,2 5 0,9-4 1,4 4 6,2-1 1,2-2-208,0 2-31,-1 3 0,1-6 1,0 4-1,0-2 1,-1 3 320,1 0-453,0 2 1,-5 0 0,1 0 0,1 0-155,1 0 243,2 0 1,-5 4 0,0 2-175,-3 1 1,-1 2 94,-4 3 87,0-4 0,0 3 1,0-3 17,0 4 0,-1 0-79,-3 1 42,2-6 1,-5 3 0,4-4 0,-1 1-98,1 3 1,2-3-78,1 1 161,0 1 0,0 4 1,0-1-5,0 1 0,1-1 35,4-4 1,-3 2-41,7-6-6,-6 0 0,8 1-63,-2-1-202,-4 0-62,7-4-115,-11-5 379,5-3 1,-6 0-1,0-1 1,-2 1 118,-2 1 0,1-4 0,-5 2-253,-1 3 0,-4-4 258,1 6 0,3-4 0,2 2 0,0 0 101,0 1 1,3-5 171,-5 1 0,5-1 57,-5 2-82,7-3 0,-4 3 0,5-4 0,-2-1 750,-2 0-515,1 0-310,4 1 1,2 3 30,2 1 0,3 5-39,6-1 1,-2 4 63,-2 4-234,2 3 1,-10 10 0,4 0 0,-4 0-42,-1 1 1,0 2 24,0 6 1,-1-1-14,-4 1 1,-2-1 0,-7 1-1,-2-1-207,-1 1 0,-4-2 114,4-3 1,-4 2 40,4-6 182,0 0 1,4-5 0,0 0 200,1-4-7,5 4-235,1-11 1,16 5 119,3-6 1,9 0-1,2 0 1,6 0-82,3 0 0,-1-2-105,2-2 0,3 1-279,-3-5 1,6 3 0,-1-3 0,-3-1-402,-4 2 0,-3 0 118,-8 3 1,-3 3-112,-5-4 679,-6 4 0,-35 1 0,-15 0 0</inkml:trace>
  <inkml:trace contextRef="#ctx0" brushRef="#br0" timeOffset="135">8581 18451 7879,'0'-13'0,"0"0"65,0-5-171,0 4 0,6-1 450,3 7-213,2 5 0,7-3 0,5 6 0,5 0 0,5 0-35,0 0 1,8-4 0,-5 0 0,1 1-600,-1 2 0,-4 1-743,2 0 1246,3 0 0,1-6 0,8-1 0</inkml:trace>
  <inkml:trace contextRef="#ctx0" brushRef="#br0" timeOffset="136">9563 18272 7879,'2'-13'886,"2"1"-870,-3-1 0,11 2-301,-4 2 299,4 3 0,2 5 1,1-2-1,4-1 1,1 1-239,2 2 1,-2 1-1,0 0 1,-2 0 223,-2 0 0,-2 5 0,-1 2 0</inkml:trace>
  <inkml:trace contextRef="#ctx0" brushRef="#br0" timeOffset="137">9589 18412 7879,'-13'-7'349,"0"3"1,5-2 1418,-1 2-1500,1 0-45,1 4 1,2 0-1,11 0 448,7 0-685,0 0 1,12 0 0,1 0 13,6 0 0,16-7 0,9-3 0,5-1 0,-1 1 0</inkml:trace>
  <inkml:trace contextRef="#ctx0" brushRef="#br0" timeOffset="138">11310 17992 7894,'-13'-12'-225,"1"4"1330,-1 4-425,0-4 0,5 7-373,-1-3 0,12 2 0,3 2 1,8 0-41,7 0 0,9 0-218,4 0-50,3 0 0,7 0 1,2-1-1,4-2 1,1-3-1,-1 1 1,-4-2-80,-3 0 0,-5 4 1,-5-3-1,-8 2-216,-6 0 0,-12-1-266,-7 5 0,-6 0 0,-7 2 0,-1 1-161,-3 1 0,3 4-188,-3-3 515,3 5 396,1-9 0,17-1 0,5-7 0</inkml:trace>
  <inkml:trace contextRef="#ctx0" brushRef="#br0" timeOffset="139">12623 17635 7894,'-4'-26'8,"-1"2"1,-1 1-1,0 2 1,3 0 80,2 1 0,2 2 0,5 5 1,7 0 205,7 0 1,-1 2 0,3 1-1,0 3 10,3 1 1,4 2-167,1 4 1,-2 7 0,-6 6 0,-5 7 136,-3 4 1,-3 7-389,-2 3 57,-4 3 1,-5 1-1,-1 0 1,-3 1 0,-5-3-1,-2 0 1,-1-4-235,4 0 0,2-4 0,6-7 1,0-4-46,0-3 425,0-1-116,6-6 0,1-3 0,7-8 0,3-4 0,4-4 97,4 0-52,0-7 0,1 4 0,-1-7 0,1-2 0,-1-3-61,1-2 0,-5-5 0,-1 2 1,-2 0-41,-2-4 1,-2-5 88,-1-1 0,-6 4-49,-3 4 131,-3 5 0,-8 2 0,-4 9 0,-6 4 0,-3 7 263,-3 4 1,4 3-199,-3 0 0,1 6-87,-4 2-20,5-2 0,1 5 0,7-2 0,0 2 0,4 2-112,3-1 1,4 1-16,1 0 0,3 0-319,5-1 0,2 1 108,12 0 0,-1-5 1,4 1-1,2 1-1111,3 1 1401,-3 2 0,8-6 0,6-1 0,0 0 0,1 0 0</inkml:trace>
  <inkml:trace contextRef="#ctx0" brushRef="#br0" timeOffset="140">12636 18145 7894,'-30'-5'0,"1"1"0,5 0 111,7 4-127,2 0 1,10 0-1,6 0 1,11 0-295,7 0 1,7 0 1765,4 0-1195,2 0 0,8 0 1,2 0-1,5-1 0,4-2 1,3-3-1,3 0-112,1 1 1,0-4 0,1 4 0,-3-1-710,-4 0 0,-4 2 1,-7 4-1,-11 0-1622,-10 0 2182,-12 6 0,-47 23 0,-18 12 0</inkml:trace>
  <inkml:trace contextRef="#ctx0" brushRef="#br0" timeOffset="141">12853 18438 7894,'-4'-9'564,"0"1"903,-6-1-790,3 2-630,-6 2 1,6 6-1,1 3 1,2 5-1,0 4 668,1 4-580,1 2 0,2 7 0,0-1 0,0 1 0,2-2 71,2-3-266,-3 3 1,11-5-1,-4 3 1,4-2 0,0-1-140,1-4 1,4-6 0,1-4 0,2 0-463,3-1 0,-3 0 353,1-4 1,-1-5-910,1-4 879,3-2 1,-8 2 0,4 1 337,-2-2 0,-7-13 0,-5-4 0</inkml:trace>
  <inkml:trace contextRef="#ctx0" brushRef="#br0" timeOffset="142">12866 18438 7894,'-13'-14'10,"0"-3"0,1 3-169,-1-3 0,6 2 264,2 3 1,5 5-1,5 2-24,3 4 1,8 1-155,1 0 1,4 0 0,-3 0-1,1 0-346,-1 0 0,1 4 419,-2 0 0,3 18 0,5-1 0</inkml:trace>
  <inkml:trace contextRef="#ctx0" brushRef="#br0" timeOffset="143">12840 18553 7894,'-7'-6'0,"-3"3"406,6-5 0,-4 3 0,5-2 352,4 2 0,5 0-609,7 5 1,5-4 0,5 0-1,4 1-40,2 2 1,7-4-900,-2 1 0,7-4 790,1 3 0,8-11 0,5-6 0,3 1 0,0 0 0</inkml:trace>
  <inkml:trace contextRef="#ctx0" brushRef="#br0" timeOffset="144">14256 17392 7894,'0'-36'545,"0"2"0,0 5-1335,0 7-10,5 9 637,2 7 1,0 5 0,-4-2 0,-7-1 185,-9 1 98,-5 1 0,-13 2 0,-2 0 0,-1 0 0,0 0 385,-1 0-422,-2 6 1,0-3 0,3 5-1,4 2 1,5 2 0,4-1-1,4-1 277,2-2 1,8 1-152,3 4-89,3-6 1,1 4 0,1-2 0,2 2 0,3 2-1,1 1 311,3 3 1,1-2-284,2 7 1,-5-1-1,1 6 1,-1 3 125,-1 4 0,-1 4-126,-6 4 1,0 9 90,0 9-236,-6 2 1,1-25 0,-3 0 0,-2 1 0,-1 0 0,-1 3-1,0-1 1,0 1 0,0 0-14,1 0 1,1-1-1,1-1 1,1-1 104,-1 21 1,4-4 44,5-8-87,0 3 0,0-16 0,1-2 0,3-8 0,5-7-246,2-3 0,2-1 47,0 0 1,1-6-590,3-3 1,4-2-9,9-2 1,2 0-1,8-3 742,3-6 0,-1-4 0,6-5 0,6-5 0,0-1 0</inkml:trace>
  <inkml:trace contextRef="#ctx0" brushRef="#br0" timeOffset="145">15135 17609 7894,'-15'-13'0,"1"1"311,2-1 0,8 4 0,1 2 0,6 2 409,6 2-625,13 1 1,2 2 0,13 0 0,4 0 0,3 2-59,4 2 1,2-3 0,1 4 0,-1-4 118,-4-1 0,-3 2 66,-9 2-506,-3-3 0,-14 5 0,-10-6 0,-15 0-33,-15 0 0,-8 0 0,-9 0 0,-4 0 471,-7 0 1,-4 6 86,-5 2-169,-2 3 1,8 4 0,-5 0 0,-2 4 0,0 0 197,1 4 0,7 1 0,10 2 1,10-2-28,9-3 1,7 2-181,9-6 0,5 0-6,11-5 0,7-5 1,12-2-1,2-4 31,5-1 0,3 0-126,1 0 0,-5-1-12,-3-4 1,1 3-314,-1-7 138,-6 1 0,-6-1 0,-5 1-531,0-2 1,-8 4 402,-5 2 0,-10 2-184,-7 2 1,-7 6 0,0 3 536,-4 2 0,-3 19 0,-2 9 0,-1 3 0,0 0 0</inkml:trace>
  <inkml:trace contextRef="#ctx0" brushRef="#br0" timeOffset="146">15352 17992 7894,'20'-13'0,"3"0"87,-6 0 0,5 2 188,0 3 1,0-2-1,1 5 1,-2 3 456,2 0 0,-5 12-474,-1 3 0,-4 4-256,-4 0 0,-4 3 0,-6 5 0,-3 1-165,-5-1 1,-2 1-146,-2-1 0,-5-1 187,-4-2-102,4-4 0,-5-4 0,6 0 0,2-1 1,0-6-454,3-4 647,5-3 1,1-3-86,6-5 0,1-1 245,4-8-72,2-3 0,10 0 1,1-5-1,2-1 1,3 1 97,1-1 0,-3 7 39,0 2 0,-4 4 232,4 4-311,-5 4 1,2 6-1,-6 5 1,-2 7 82,-2 6 0,-4 5-261,5 2 0,-5-1 141,5 1-440,-1-1 0,2-5 0,1-3 0,4-4 0,0-4 360,4-5 0,15-24 0,8-10 0,6-2 0,1 0 0</inkml:trace>
  <inkml:trace contextRef="#ctx0" brushRef="#br0" timeOffset="147">16436 17507 7897,'-6'-13'1078,"-2"1"0,1-1-596,-2 0-731,1 6 0,1 3 0,2 8 0,4 6 1143,1 6 0,-4 3-583,0 7 1,-1 1 0,5 3 0,0 2-204,0 1 1,0 4-23,0-3-381,0-3 1,0 4-1,0-5 1,2 0-1,1-2-2305,1-3 2236,0-2 0,0-10 364,1 0 0,-1-23 0,-4-6 0</inkml:trace>
  <inkml:trace contextRef="#ctx0" brushRef="#br0" timeOffset="148">16130 17851 7897,'0'-19'0,"-1"0"231,-4 6 1,4 1-250,-3-1 60,8 0 1,4 6 0,9 3 0,6 1 0,5 0 183,6-1 0,3 0-300,2 4-184,4 0 1,3-2 0,3-1 257,-2-1 0,-7-5 0,4-3 0,0 1 0,0 1 0</inkml:trace>
  <inkml:trace contextRef="#ctx0" brushRef="#br0" timeOffset="149">17252 17571 7897,'-6'-14'605,"5"-3"606,-3 8-1426,2 4 1,5-1 0,4 6 0,6 0 0,3 0 225,2 0 1,-2 1 0,3 2 0,0 1 285,-4-1 1,4-1-219,-2-2 1,0 0 0,-4 0-55,-1 0 0,-5-2-24,-2-2 0,-5 1 0,-5-4 0,-6 1-124,-9 4 0,-2 0 277,-12 2-134,-6 0 1,-5 2-1,-6 2 1,0 4 0,0 4 259,0 0 1,0 7 28,0 2-226,5 3 0,-1 2 0,9-1 0,6 2 0,5 1 46,5 2 0,10-4-73,7-5 0,10-6-147,3 2 37,9-2 0,3-7 1,7-1-1,1-1 1,3-3-56,2-2 0,0-1 43,1 0 0,-3-6 34,-6-2-50,1 2 0,-2-5 0,-3 2 0,-5-2 0,-6-2-165,-6 1 7,-3-1 0,-2 2 104,-3 2 1,-8 3-252,-5 6 1,-1 0 0,2 2 0,-1 2 386,2 5 0,12 25 0,4 7 0</inkml:trace>
  <inkml:trace contextRef="#ctx0" brushRef="#br0" timeOffset="150">17316 17902 8096,'-7'6'1366,"0"1"-913,2 6 0,4 0 0,-5-1 111,1 1 0,3 0-371,-2 0 0,4-5 145,4 1-376,-2-6 0,9 6 0,-1-4 0,6-2 0,3-3-131,1-5 0,4-2 1,-2-6-1,2-1-131,1-3 0,1 2 275,-1-7 1,-5 7-55,-3-2 286,-3 3 1,-5 1 167,-1 0 1,-9 12-94,1 5-232,-9 17 1,2 2 0,-6 11-1,1 1 1,-1 4-157,0 3 1,6 5-119,3 8 0,2 2-64,2 2 0,0-2 12,0-6 252,6-6 1,-5 3-1,4-6 1,-4-6-1,-2-6-11,-4-7 0,-3-5 200,-9-5 1,-3-5 197,-5 1 1,-7-6-29,-2 1-173,-2-8 1,2-3-1,1-6 1,3 0-1,5-1 77,2-3 1,12 3-330,-2-3 1,9-3-246,0-1 1,5-2-202,7 2 0,2-3 1,12 1-1,0-2 536,2-1 0,21-13 0,10-7 0,-16 16 0,0 0 0,0-1 0</inkml:trace>
  <inkml:trace contextRef="#ctx0" brushRef="#br0" timeOffset="151">17826 17290 7897,'-6'-12'0,"5"-5"0,-3 0 0,2 1 0,2 2 87,0 1 1,6 0 0,4 2 0,5 1 0,7 2 0,2-1 0,3 2 785,2 3 0,4-2-513,5 2 1,0 0 0,1 4-1,-1 0 24,0 0 1,-1 0-230,-3 0-66,-3 5 1,-7 2-1,-1 8 1,-3 2 0,-3 4-1,-4 3 1,-5 3-53,-2 3 1,-2 6 0,-5 10 0,-4 2-57,-3 4 1,-8 9 0,-2 2 0,-2 5-38,9-33 0,-1 0 0,0 1 1,0-1 22,-1 1 1,1 0 0,-8 34 0,3-8 0,4-2 117,5-5 0,2-4-76,6-4 1,1-9-10,4-8-24,-4-9 1,10-3-158,-2-5 0,-5-6-550,-4-2 484,-6-4 0,-8 3 1,-3 0-1,-4 1 1,-3-1-2055,-2 0 2301,-5 6 0,-3-4 0,-4 1 0,-6 3 0,0 0 0</inkml:trace>
  <inkml:trace contextRef="#ctx0" brushRef="#br0" timeOffset="152">28817 7727 7884,'-4'-8'-144,"-2"1"1,1-1-1,-2 3 744,0-1 1,4 0-206,-2 2 29,4 3 0,2-5 414,4 6-754,2 0 0,7 4 0,3 2 0,4 1 0,3 3 0,2 1 0,-1 2-74,1 0 1,4 0-1,1-1 1,0 1-125,0 0 0,0 0-20,-1-1 98,-3 1 0,8-2 0,-5-1 0,-2-3 0,-2 1 1,-3-3-1,-4 1 4,0-3 1,-2-2 240,-4-1-37,-6 0 1,-3-4-98,-8 0 0,-2-2 1,-4 3-1,2-1 73,-2 1 0,-6 2-42,-1 1 0,-1 0 0,2 0 1,-2 0 102,-2 0 1,-1 5-100,-5 4 1,1 4-39,-1 4 1,-4 0 0,-1 7 0,-1 4-128,-4 3 1,1-1 71,1 4 0,1-2-71,3 2 67,9-2 0,-9-7 0,11-1 0,0-3 0,5-4-60,4-2 0,7-7-268,-1 1-601,-3-7 152,5 4 522,-3-6 1,5-1-864,0-4 650,5 4 0,1-10 0,4 4 455,-1 0 0,23-25 0,12-10 0,5-1 0,0 1 0</inkml:trace>
  <inkml:trace contextRef="#ctx0" brushRef="#br0" timeOffset="153">28805 7702 7866,'-9'-6'-1450,"1"-3"1725,5-2 1,-3 3-1,7 1-169,4 1 1,3 2-1,8 4 1,2 0-54,2 0 0,6 5-611,3 4 558,7 2 0,0 10 0,6 5 0,5 1 0,1 1 0</inkml:trace>
  <inkml:trace contextRef="#ctx0" brushRef="#br0" timeOffset="154">29939 7765 7866,'-1'-11'189,"-3"3"1,-5 3 155,-2 4 0,-2 2 0,0 5 0,2 7-113,3 7 1,-4 4 0,4 1 0,-2 2 36,1 3 1,-1-3-261,6 2 0,0 3 0,4-3 1,0 0-16,0-2 0,10-8-51,3-2 1,4 0 0,0-2 0,4-5-41,3-3 1,1-5 108,1-6 0,-1 0 0,-1-7 0,-1-5 65,-2-2 0,-5-5 253,1-7-213,-3-2 1,-3-5-1,-2 1 1,-5 2 0,-4-1 118,-4-2 0,-5 5 1,-6 3-1,-4 7-86,0 5 1,-7 8-194,-4 5 0,1 8-1092,3 5 0,1 9 1135,-1 7 0,14 15 0,4 8 0,-1 7 0,0-1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33485 12798 8384,'7'0'-2554,"4"0"2729,-10 0 41,10 0-55,-9 0-96,3 0 227,-5 0-196,0 0 177,0-5-144,0 4 17,0-5-66,0 1-15,0 3-101,0-3 87,0-1 0,-1 5 75,-3-3-87,2 3 1,-5 1 100,3 0-97,3 0 0,-6 0 4,3 0 0,1 0 35,-5 0 0,4 5 5,-4 3 0,1 3 12,-1 1 0,-5 6-36,1 3 1,0 3-104,-5 5 1,-2 4 96,-1 8 0,-3 3-136,-2 5 1,0 4-110,1 1 0,-1-1 185,0-4 0,1 3-3,-1-3 0,2-2-10,2-10 1,4-2 43,4-2 1,-2-3-23,3-5 1,-3-2 32,7-3 0,-2-2-2,2-5-61,-3-1 32,10 0 0,-6-5 401,3-3-542,2-3-28,-3-1-241,5 0-1348,0 0 1310,0-5 440,0 4 0,27-38 0,7-2 0</inkml:trace>
  <inkml:trace contextRef="#ctx0" brushRef="#br0">33424 13328 8361,'5'-7'-116,"-4"-4"54,5 9 167,-6-8-237,0 8-2,0-3 185,0 5 1,-1 0 18,-4 0 0,3 5-15,-6 3 1,1 3-56,-1 2 0,-3 0 40,2 4 1,0-2-30,1 5 1,-2-3 45,6 3 0,-4-1-43,4 2 1,-5 2-16,5-2 0,0-2-18,4 1 1,0-1 17,0 2 1,0 1-11,0-6 0,6 1 105,2-5 1,7-1-72,1-3 1,2-3-19,-1-5 0,0 0 22,4 0 1,2 0-27,-2 0 0,0-1-33,0-3 0,1 1-151,-6-5 0,5 4 37,-5-4 0,1 1-602,-5-1-378,0-3 1126,0 4 0,-5-5 0,4-12 0,-4-2 0</inkml:trace>
  <inkml:trace contextRef="#ctx0" brushRef="#br0">33424 13328 8266,'0'-9'506,"0"1"-700,0 5 189,5-7 0,-4 7-55,4-5 48,1 5 1,-3-4-129,5 3 0,1 3-12,3-4-189,0 4 0,0 1-215,1 0 0,-1 0 556,0 0 0,-5 6 0,4 22 0,-4 12 0</inkml:trace>
  <inkml:trace contextRef="#ctx0" brushRef="#br0">33350 13549 8266,'-12'0'-28,"-1"0"0,5 4 84,0 0 28,5 0 1,-2-2-176,5 2 1,1-3-149,3 3 309,3-2 0,9-2-189,1 0 1,3 0 76,-3 0 1,5 0-117,-2 0 1,2-2-75,-2-2 1,2 2 231,-5-7 0,32-15 0,4-9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3T01:31:03.927"/>
    </inkml:context>
    <inkml:brush xml:id="br0">
      <inkml:brushProperty name="width" value="0.09071" units="cm"/>
      <inkml:brushProperty name="height" value="0.09071" units="cm"/>
      <inkml:brushProperty name="color" value="#FF0000"/>
    </inkml:brush>
  </inkml:definitions>
  <inkml:trace contextRef="#ctx0" brushRef="#br0">32575 9279 8434,'0'-7'-2176,"0"0"1674,0 3 502,0 3 24,0-5-21,0 1 90,0 3-80,0-9-7,0 10 0,0-6-2,0 3-11,0 3 6,0-5 0,0 5 12,0-3 16,0 3-25,-6-5 0,5 6 1,-5-1 19,6-3 3,0 2-3,0-3-7,0 5-31,0 0-4,-5 0 35,3 0 5,-3 0-15,-1 0 0,4 0 7,-7 0 28,7 0 4,-9 0-36,4 0 0,-1 0 2,0 0 0,3 0 20,-3 0 1,4 0-7,-4 0-36,5 0 1,-6 1 10,5 3 0,-2-2-7,2 2 1,3-3 0,-5-1 17,6 6-11,0-5-11,0 4 16,6-5-6,0 0 1,7 0 1,-1 0 0,0 0-1,1 0 1,-5 0-1,0 0 1,0-4-1,5 0 1,-5-1-1,0 1 0,-4 2 0,4-2 1,-5-3 0,3 5 0,-6-7 0,0 7 2,0-9 0,0 8 0,0-5 0,-6 5 3,-2-1 0,1 3 0,-1 1 1,0 0-3,-5 0 0,1 0-1,0 0 1,3 0 14,1 0 0,0 1-13,-4 3 1,-1-1 9,1 5 0,1-4 5,3 4 1,-3-4 1,3 5 0,1-3-11,-1 3 1,4 2 0,-4-3 1,3 3-10,-3 1 1,5-4 18,-1 0-33,3 1 1,1 3 26,0 0-13,0-5 0,5 3-4,4-6 0,-2 0-2,1-4 1,0 0 1,4 0 1,1-2-1,-1-2 1,2 2 0,2-7 0,-2 5 5,2-4-8,-2 0 0,-2-4 4,0-1-2,1 1 0,-2 0 1,-3-1 1,1 1 0,-5 0 0,1-1 0,-5 1 0,0 4 0,0 0 0,0 0 16,0-5 0,-2 5 2,-2 0 0,-1 4 26,-4-5 0,-2 7-35,3-2 1,1-2-17,-1 2 7,0 0 1,-4 5-1,-1 3 0,5-2 4,0 2 0,1 3-3,-1 1 1,-2-1 50,6 1 1,-4 0-48,4 5 1,-2-1 11,2 0 1,3 0-5,-3 1 0,3-1 9,1 0 1,0 1-9,0-1 1,0-4-1,0 0 1,5-1-7,3 1 0,3-1-5,1-3 1,5-2-25,-1 2 0,5-3 28,-5-1 0,5-5-21,-5-3 0,6 1 16,-2-2 0,2 1-11,-1-4 1,1-4 6,-6-1 1,2-1-2,-2 2 1,-2 1 1,2-6 1,-2 5 0,-2-5 0,1 2 0,-1-1 0,-5-2 0,-3 6 0,-3-5 0,-1 5 0,0-1 0,0 5 0,0 4 28,0 0 1,-4 3-18,0-3 4,-5 5-8,2-2-3,-6 5 1,2 1-11,3 3 0,-1-1 11,5 5 1,-5 1-14,5 3 0,-4 0 10,4 1 0,-4-1 19,4 0 0,-2 0-19,2 1 1,3 3 1,-3 1 0,2-1-2,2-4 1,0 1 0,0-1 1,0 0-5,0 1 0,2-3 5,2-1 1,3 0-12,5-5 1,-3 0 6,4-4 1,-4 0-6,8 0 1,-2 0 4,1 0 1,-1-1-1,6-3 1,-5-3-2,5-5 0,-6 0-1,1-1 1,2 0-31,-2-4 1,5 2 28,-5-5 0,1 3-37,-5-3 0,0 3 30,1-3 1,-7 5-16,-2-2 0,2 0 17,-2 0 0,0 1-1,-4 3 0,-5 5 10,-4 0 1,3 5 4,-3-1 1,1-1 19,-4 1 1,0-1-28,-1 5 0,1 2 11,0 2 0,-1 1-7,1 4 0,0 2 3,-1-3 0,5 3 9,0 1 0,0 0 1,-4 1 1,1 3-4,2 0 0,0 1 2,5-5 1,-4 5-10,3-1 0,1 2 4,4-2 1,0-2-21,0 2 0,0-2 18,0-2 0,2-4-16,2 1 0,3-7 14,5 2 1,0 2-3,1-2 1,-1 0-4,0-4 1,2-1 0,2-3 1,-1 1-7,6-5 1,-6 0 7,1-5 0,2 1-9,-2 0 1,2-2 6,-1-2 1,-4 2-8,4-3 1,0 0 4,0 0 0,-1-3-2,-3 3 1,-5-3 0,0 3 0,-5 0 1,1 0 0,-3 4 0,-1-4 0,0 3 0,-5 4 0,-3 1 0,-3 4 0,-2 5 0,1 0 0,0 0 0,-5 0 0,1 0 0,-2 5 0,2 4 0,2 1 0,-2 3 0,2-1 0,2 0 0,-2 2 21,-2 2 0,2-2-19,-3 3 1,8 0 66,1 0 0,1 1-58,-1-2 1,-2 2 0,6 2 0,0-1-10,4-2 1,0-4-4,0 4 1,1-3 4,3-2 0,-1-1-4,5-3 0,0 2 3,5-6 1,-1 0-6,0-4 0,1 0 7,-1 0 1,0 0-1,1 0 0,3-4-6,0 0 0,2-6 0,-1 2 1,-2-3-2,5-1 0,-5-2-1,2-3 1,0 4-2,0-4 1,-1-2-1,-3-1 1,-1 1 3,0-2 0,-1 5-29,-3-5 0,-1 5 27,-3-5 0,-2 6-1,2-1 0,-4 2 1,-4 2 0,-3-1 1,-6 3-1,1 1 0,0 4 1,0 5 1,-1 0-21,1 0 0,0 4 16,-1 0 0,-3 6 11,-1-2 0,1 3-9,4 1 0,-1 0 2,1 1 1,0 0 19,0 4 0,-1-2 3,1 5 1,0 1-8,-1 3 0,1-3 4,0-1 1,4 1-21,-1 4 0,7-1 10,-3 1 0,4-2-19,1-2 1,0 0 16,0-4 1,1-1-12,4-3 0,-3-2 0,7-3 1,-1-1-3,4-3 1,0-3 13,1 3 0,-1-4 3,0-4 1,2 1-13,2-5 0,-1 1 4,6-1 1,-5-4-8,5-1 1,-5 1 6,5-4 0,-2-2 0,1 2 1,-2-5-11,-6 5 1,5-6-2,-1 1 0,-1-2-31,-6-2 1,0 1-4,-5-1 0,4 5 44,-4-1 0,1 2-14,-5-2 1,-2 2 9,-2 3 1,-3 6-14,-5-2 1,1 7 32,3-4 0,-3 7-47,3-2 1,-5 2 0,-3 2 0,2 6 18,-2 2 1,2 3-8,2 1 1,-2 0 24,-2 1 1,2 0-23,-2 4 1,2-2 14,2 5 1,-5 1-14,1 3 0,0 1 88,3 0 0,1 3-66,0 1 0,-1 1 1,1-1 0,5-3-6,3 3 1,-1-3-6,1-2 1,-1-3-10,5-1 1,2-5 13,2 2 0,1-8-9,4-1 0,1-3 1,-1 3 0,2-6 17,1 3 0,0-4-13,1-1 1,-1-4 1,0 0 0,0-4-4,1 3 1,3-4-1,1 1 0,3-3 1,-3-2 0,3 0-1,-4-4 0,6 0-1,-1-4 1,-1-4 1,5 1 0,-7-2-80,6-7 1,-6 2 62,3-2 0,-6-3-3,1 3 0,-2-1 16,-2 1 1,-4-1 1,0 5 0,-5 5 32,1 3-41,-2 6 1,-8-1 15,-2 8 1,1 2-6,-1 6 1,0 0 1,-5 0 1,1 6-4,0 2 0,-5 3-1,1 1 1,-2 5 4,2-1 0,2 4 1,-2-3 0,-3 5 22,-2-2 0,3 8-26,2 0 1,-3 2 44,-2-1 1,2 4-35,-1 8 0,5-3 6,-2 3 1,1-2-1,3-3 1,0 1-6,9 0 0,0-9-30,4-4 1,0-7-8,0-1 1,5-6 12,3-2 12,3-5 0,1 2 18,1-5 1,3 0-19,1 0 1,-1 0-1,-4 0 1,5-4-9,-1 0 1,2-4-1,-2 4 0,-1-6 1,6 2 1,-6-2-3,1 2 1,2-7-16,-2 3 1,2-5 17,-1 1 0,-4 1-40,4-6 0,-2 1 33,1-5 0,-2 1-8,2-1 1,-6 0 17,-2 1 0,-5-1 1,1 1 0,-3 0 3,-1 4 1,0 2 2,0 6 1,-1 1 9,-3 3 1,1 2-17,-5 6 1,-2 0 28,-6 0 0,2 6-24,-2 2 1,-2 7 12,2 1 1,-5 2-2,5-2 0,-2-1 1,2 6 0,2-5-7,-3 5 1,5-5 1,4 5 0,-3-5-11,3 5 0,2-2 9,2 1 1,3-2-23,1-6 1,0 1 18,0-1 0,1-1 2,3-3 1,-1-2-10,5-6 0,0 4-1,5 0 1,-1 0 0,0-4 1,1-1 0,-1-4 0,0 3 0,1-6 0,-1 1 3,0-2 0,1-1-8,-1 1 0,0-2 6,0-1 0,-3 0-5,-1-1 0,0 0-15,4-4 1,-3 2-2,-1-5 0,-4 5 5,4-2 0,-5 2-3,1-1 0,-1 4 20,1-1-13,-3 1 1,3 7 19,-8-4 0,1 4-19,-5 5 1,0 5 22,-4 4 0,-5 6 2,1 1 0,-2 6 4,2-2 1,2 2-16,-2-1 1,1 1 0,-2-6 0,6 5-5,-5-5 0,9 5 4,-5-5 1,6 0 0,-2-3 1,5-1 7,-1 0-35,3-5 37,1-1-9,0-6 1,1 0 0,3 0-2,3-6 1,5-1-7,1-5 0,-5 0 6,0-1 1,0 1-17,5 0 0,-5-1 15,0 1 0,-4 1-29,4 3 0,-5-3 23,1 3 1,-2 1-4,-2-1 1,0 4-2,0-5 1,0 7 10,0-4 0,-6 6-7,-2 0 0,-2 2 17,2 2 0,-3 1-13,3 3 1,-3 3-3,-1-2 1,3-3-12,1 3 1,4-5-2,-4 4 1,5-4-3,-1 4-3,-3-5 16,6 2 0,-6 0-11,3-1 16,3 0 1,-5-6-10,6-2 1,2-1 11,2-3 0,-3-5 10,3 1 0,2-2 4,-2-6 1,5 3-19,-1-3 1,-1-2 1,1-7 0,-1 3-9,2-2 1,0 0 9,-5 0 0,4 6-13,-4-3 0,2 5 11,-2-1 0,-3 3-19,4 6 1,-4 4 11,-1 0-3,0 5-123,0-8-23,0 9 95,0-3 9,0 5-101,0 0 0,16 5 0,5 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3T01:20:42.879"/>
    </inkml:context>
    <inkml:brush xml:id="br0">
      <inkml:brushProperty name="width" value="0.12114" units="cm"/>
      <inkml:brushProperty name="height" value="0.12114"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12419 13771 18131,'2'-11'-563,"1"1"0,2 1 0,2-1 0,3-1 0,2 0 611,0 2 175,1-2 0,17 9 1,4-3-1</inkml:trace>
  <inkml:trace contextRef="#ctx0" brushRef="#br0" timeOffset="1">12560 13669 14405,'11'-13'0,"-1"2"0,-2 1-224,2 2 1,-4-1-867,-2-4 0,2 1 286,-2-1 399,0 6 409,-4-5-466,0 11 299,0-5 0,-1 6 517,-3 0-297,2 6 1,-5-5 581,3 4-577,3-4 0,-6 3 0,4 2 0,-2 1 1,1 3 55,-1 1 1,2 2-113,-6 0 0,2 5 0,-3 5 1,3 5 133,1 6 0,-2 9-48,4 4 1,-1 8-693,5 4 529,0-22 1,0 0 0,0 0 0,0 1 0,1 5 0,0 2 0,1 1 0,0 0 0,2 1-1,1-1-121,0 2 0,1-1 1,0 1-1,1-1-176,-1 0 1,0 0 0,3 2-1,-1 0 211,1-1 1,-1 1 122,1 1 1,-1-2 0,-1-8-1,-1-1 1,1 3 0,-1 0 0,1 0-1,0 0 1,1-2 0,0 0-17,0 0 1,1-2-1,-1 0 1,1-2-169,4 28 1,-1-6-78,1-3 280,0-3 0,-5-2 0,-1-5 0,0-5 0,1-6-92,1-3 0,1-2-81,-1-8 0,2-7 621,-2-5-430,2-7 1,2 4 0,0-7-1,-1-5 1,1-7 489,0-7 0,-5-4-493,1-1 0,-1-1 0,5 1 0</inkml:trace>
  <inkml:trace contextRef="#ctx0" brushRef="#br0" timeOffset="2">12789 13733 14073,'6'-13'-585,"2"2"1,4 1-838,1 1 1414,-1 1 0,2-5 0,3 0 0,6 1 0,4-1 1,4 1-1,3 3 481,6 0-446,4 6 1,3-7 0,1 6 0,3 0-1,4 0 100,3-1-122,7 1 1,6 4-1,-33 0 1,1-1-1,-1-1 1,1 1 0,2-1-1,1 0 1,2-1-1,2 1 1,3 0-1,2 0-3,1 0 1,0 0 0,5-3 0,0 0-1,-1 1 1,1-1 0,3 0 0,0 0-137,3 1 1,1 0-1,0-2 1,0 1-1,4 1 1,-1 1-1,-2-1 1,-1 0 140,-2 2 0,1 0 1,-1-1-1,0 1-1245,4-1 0,0 1 1224,1 0 1,1 0 0,-3 0-1,0 0 1,0-1 0,-1 0-1,0 0 1,1 0 0,1 0-1,0-1-3,1 1 0,0-1 20,4 0 0,0 0 1,-5-2-1,0-1 1,0 1-1,-1-1 0,-1 0 1,0 0-1,-2 0 1,1-1 41,-2-1 0,1 1 0,0-1 0,-1 1-60,-3 1 0,-1 1 0,-3-1 0,0 1 0,-6 0 0,0 1 0,0 0 0,-1 0 89,-1 0 0,0 1 1,-2 1-1,0-1-40,-3 0 0,-1 0 0,-3 0 0,-1 2 78,24 2-93,2 0 0,-14 0 1,2 0-1,-5 0 1,-5 0-39,-5 0 1,-4 0 5,-5 0 0,-2 1 255,-3 4 0,-2-4-326,-7 3 745,1-2 0,-1-1 0,-3 2 0,0 1-942,1-1 672,-4 4-850,-1 0 319,-5 6 0,0 0 0,0 1 0,0 3 0,0 4-159,0 3 0,-4 3 137,0 3 0,-5 3-110,5 5 224,-6 6 0,7 1 0,-4 7 0,1 4 1,2 3 45,-1 4 0,3 6-112,0-33 1,0 0 0,0 35-1668,2 1 1793,3-33 0,0 0 0,0 1 0,0 0 0,2 1 1,0 1-1,-1-1 0,0-1 0,1-2 0,-1 0-14,-1-1 0,1 0 0,1-1 1,1 0-146,-2 3 0,1-1 0,2-1 0,1 0 29,9 31 72,0 0 1,-4-17-1,-2 1 1,-1-4-1,-1-1-40,1-2 1,-3-2-135,1-9 0,-5-3 36,1-6 28,-2 7 0,-2-10 1,0 4-1,-2-4 0,-2 0-172,-4-1 1,-14-1 676,-3 1-349,-15 3 0,12-10 0,-9 5 0</inkml:trace>
  <inkml:trace contextRef="#ctx0" brushRef="#br0" timeOffset="3">12904 15786 9174,'-8'-13'-438,"0"0"0,1 2 1,2 1-1,-1 1-113,3 0 1,-4 1 800,-1 0 1,1 9-224,-2-1 0,6 9 0,-1-1-33,3 4 0,1 0-19,0 1 37,0-6 1,0 5 0,1-5 0,5 1 0,5 1 0,6-1 0,3 1 33,2-1 0,12-4 1,8 5-1,6-1-20,8 0 0,-20-5 1,2-1-1,5-1 0,2-2 1,6 1-1,1 0-17,6 0 1,2 0 0,8 0 0,3-1 0,1 0 0,0-1 0,-24 0 0,1 0 0,-1 0-127,23-1 1,1-1-1,0 3 1,0-1 0,-23 1-1,0-1 1,-1 0 0,25 0-1,-1-1 112,-1 1 0,-1 0 0,2-1 0,0 1-1370,-4-1 1,0 1 1378,1 2 0,0-1 0,2-4 0,0-1 0,-1 1 0,0 1 0,0-1 0,-1-1 0,-2 0 0,-1 0 0,1 1 0,0 0 0,-2 1 0,1 0 46,1-1 0,0 0 0,2 0 0,0-1-881,-2-1 0,-2 1 840,0 2 0,-1 1 1,-8-3-1,-1 1 0,-1 1 1,1 0-1,-1 0 1,1 0-1,-2 0 0,0-1-82,-1 1 0,-1-1 0,-1-1 0,-2 0 117,-5 0 0,-1-1-28,2 4 0,0-1 0,-7-1 0,0-1 0,0 2 0,-1 1 0,31-4 0,-9 1 246,-4 1 1,-10 3-242,-6-2 1,-1 1 3,-7-1-7,-1 2 0,-3-3 0,-2 3 0,-1-1 1012,-2-1 0,-7-1-1028,-1 0 2531,-6 4-2582,-7-10 1,0 8 0,-2-4-1,-2 1 433,-4 3-386,-9 2 1,-20 1 0,-10 0 0</inkml:trace>
  <inkml:trace contextRef="#ctx0" brushRef="#br1" timeOffset="4">10889 17609 8162,'0'-13'-136,"0"1"1,0-1 0,2 0 0,1 0-1,1 1-30,-1-1 1,-2 0 0,1 2 0,0 1 142,3 1 1,3 1-1,-4-5 1,1 0 93,0 1 1,-2-1 74,6 0 0,-7 0 0,4 1 1,-2-1 92,1 0 1,0 0-109,0 1 17,-4 5 0,5-2 0,-6 10 0,0 9 18,0 9 1,-2 15 0,-2 7 0,-3 7-155,0 9 1,-5 2 0,4 4 0,-3-3-76,-2 1 0,0-1 1,0-11-1,2-2 54,3-4 1,-2-6 50,5-8-80,1-5 1,4-18 26,0-6 1,0-7-1,2-10 1,0-4 25,3-3 0,5-7-247,-2-4 1,-1-3 100,2-4 0,-1-4 0,5-5 0,0 0 52,-1 0 0,-3 0 43,-1 0 0,1 5 148,4-1-169,-1 6 1,3 3 0,0 8-1,2 4 1,-1 5-186,-2 4 0,3 7-38,0 2 1,0 5 174,-4-1-41,-1 8 1,1-1-1,-2 5 1,-2 2 145,-5 1 0,-19 25 0,-7 5 0</inkml:trace>
  <inkml:trace contextRef="#ctx0" brushRef="#br1" timeOffset="5">10991 17673 8162,'-12'-7'115,"-1"-3"1,0 6-312,6-1 0,3 5 0,8 0-80,5 0 0,2 5 1,3-1-1,2-1 412,1-2 0,4 1-140,-4 2 0,4-3 0,-2 3 4,0-2 0,20-8 0,7-1 0</inkml:trace>
  <inkml:trace contextRef="#ctx0" brushRef="#br1" timeOffset="6">11744 17367 8162,'0'-19'0,"0"5"0,0-3 0,0 3-375,0 1 188,-6 6 281,5 2 1,-11 5 0,4 1 0,-5 3 238,-4 5-312,3 2 0,-9 3 0,5 3 0,-2 5 0,-1 2 0,-1 1 0,3 1-8,0-1 1,4-1 0,6-1-1,3-3-79,1-2 1,3-1 0,-1-4 0,6 0-38,6-1 0,4 0 58,4-4 44,2-2 0,3-2 0,-1 2 0,0-1 1,0 3-1,-1-3 0,0 2 24,0 0 1,-4 2-1,1 4 1,-5-1 45,-3 1 0,1 0-29,-6 0 0,0-1 0,-5 1 0,-3-2 198,-5-2 0,-8 2-181,-4-2 0,-3 2-11,-2 2 0,-4-2 0,-1-1 0,0-1 6,0 1 0,-3-3-211,4 1 0,6-1 213,7 2-49,3-4 0,4 0-5,6-1 0,56-17 0,-14 3 0,1-1 0</inkml:trace>
  <inkml:trace contextRef="#ctx0" brushRef="#br1" timeOffset="7">12623 17316 8162,'-12'-13'13,"-1"0"1,-1 1 0,-2-1 113,-1 0 0,0 5 0,4 1 1,1 1 270,-1 3 0,4 2-110,1 1 0,7 0-300,1 0 0,5 5 0,8 2 0,1 2 154,3-1 1,-1 1 55,5 4-217,0-6 0,9 4 1,0-2-1,-1 0 1,1 1-1,1-3 1,1 1-43,-1-1 1,4 0 0,-1 1 0,3-2-129,1 0 0,1-4-146,-1 7 260,0-6 1,-1 2 0,-3-3 0,-4 1 0,-3 1 0,-2 0-5,1 2 0,-8 1 68,-5 6 76,-6-1 1,-13 1 0,-2 0-1,-5 1 1,-4 2 183,-4 1 0,-3 5-103,-2 0 0,1 6-91,-1 2 1,1 1 0,-2-1 0,-2 4 34,0 2 1,-1 3-42,4-1 0,1-4-6,-1 0 0,-3-2-79,-1 3 0,0 0 0,5-5 0,0-3-72,4-5 0,-1 1 129,5-6-348,-1 0-40,6-10 0,6 3 0,6-6-381,7-1 1,6-3 135,4-4 612,3 2 0,39-32 0,-25 17 0,0-1 0</inkml:trace>
  <inkml:trace contextRef="#ctx0" brushRef="#br1" timeOffset="8">13950 17201 8162,'0'-13'-523,"0"1"-124,0-1 1,0 0 1068,0 0 1,1 2 92,3 3 1,-2 0 0,3 6 525,1-3-622,-5 1-288,5 10 0,-2 1 0,1 7 0,-3 3 0,0 6 1,-2 6-1,-2 10 84,-2 6 1,-3 6 0,-6 4 0,2 5-302,3 2 1,-4 5 0,5-2 0,0-4 117,3-3 0,-2-4-772,2-8 434,0 4 1,4-17 0,1-4-1,2-9 1,3-6 0,-1-1 305,1 0 0,-2-29 0,-4-6 0</inkml:trace>
  <inkml:trace contextRef="#ctx0" brushRef="#br1" timeOffset="9">15174 17584 8162,'-2'-15'-179,"-2"0"0,-3-2 0,0 1-1053,3 2 1389,2 7 0,4 1 0,2 8 1,6 1-1,7 2 0,7 2 0,6 2 1456,2-2-1411,2 4 0,10-8 0,4 6 0,6-1 0,6-1 0,3-3 0,5-2-96,5-2 0,-37 0 0,1 0 0,36 0 0,-5-2-434,-3-2 1,-7-1-1,-3-5 1,-5 1-111,-8-1 0,-6 0-262,-15 2 359,-3 2 0,-12 2 75,-6 0 0,-9-5 0,-10 3 0,-8-1 129,-4-3 1,-2-1-1,-2-3 1,2-2 235,2-1 0,1-4 0,5 4 0,0 0 359,4-1 1,4 4-1,9-3-32,3 2 1,5 4 0,5 3 0,5 3 48,5 4 0,1 2-174,5 4-183,0 2 0,1 11 0,-3 3 0,0 5 0,-4 5 279,0 7-381,-8 6 1,-2 3 0,-5 0 0,-1 1 0,-3 0-549,-5-1 1,-6 1-105,-2-6 0,-5-5 247,5-7 143,0-3 246,5-7 0,-1-25 0,0-10 0</inkml:trace>
  <inkml:trace contextRef="#ctx0" brushRef="#br1" timeOffset="10">17367 17227 8131,'25'-26'0,"-5"6"0,-3 3-388,-3 9 1,-7 4 121,-2 8 252,-10-3 0,-3 5 0,-9-5 0,-4 4 0,-5 3 205,-4 3 0,-1 2 0,-3 0 0,3 1-212,0 3 1,8-1-139,-2 5 434,2-6 0,3 5 0,5-4 0,5 2 0,6 1-212,2-1 1,4 1-1,2-4 1,6 2-81,5-1 0,4-1-60,2 2 1,3-1 67,-3 5 0,2-5 0,-2 2 0,-2-1 75,-1 0 0,-5 2 14,0-2 1,-2-3-11,-7 3 0,0-3-9,-4-1 1,-7-1 0,-5 1-1,-10 0 158,-6 0 0,-3-1-552,-3 1 166,-3 0 0,10-6 0,-3-1 0,5-2-876,4 0 1043,8-5 0,41-32 0,23-15 0,-15 13 0,-1 0 0,0 0 0</inkml:trace>
  <inkml:trace contextRef="#ctx0" brushRef="#br1" timeOffset="11">18043 17265 8131,'0'-13'0,"0"0"0,0 1 0,-7 5 0,-6 2 0,0 5 489,-4 5-389,-3-4 1,2 15 0,-5-4 0,2 4 0,-2 1-55,-1 0 1,-1 6 0,-1-1 0,2 5-78,3 3 0,-3 4-20,2-4 1,4 4 0,2-3-1,7-1-319,4-4 0,4 1 109,1-10 1,1-1 113,4-8 0,2-2 33,5-6 0,5-3 0,2-4 1,1-7 9,2-4 0,1-8-77,-2-4 185,3-5 0,-5 2 0,2-3 1,-4 2-1,-3 5 266,-1 7 0,-6 3 445,-3 6-544,-2 1 1,-4 5 0,-2 4 0,-5 7 0,-2 9 194,-2 7 1,-2 5-209,2 5-140,-3-3 0,11 8 1,-4-5-1,5 0 1,3-2-282,1-3 1,7 2-185,5-10 0,4-5-62,10-8 1,2-4-1,10-7 509,0-10 0,5-19 0,4-10 0,-13 9 0,0 1 0,0 0 0</inkml:trace>
  <inkml:trace contextRef="#ctx0" brushRef="#br1" timeOffset="12">18489 16806 8126,'-17'-13'0,"0"0"0,0 2 0,4 2 1253,0 4-998,6 5 1,2 3 0,3 4 0,-1 7 0,-1 4-17,1 5 0,-4 7 0,0 5 0,-3 6 36,-2 6 1,2 13-171,-7 3 0,9-25 0,1 1 0,1 0 0,1 0 0,0 1 0,2 0-266,0 1 1,1 1 0,0 0 0,-1 1-2,1-3 0,-1 0 0,-1 31 113,4-7 0,2-10 0,0-2 0,4-6-121,1-7 0,-3-3-192,5-11 0,-6-5-788,1-3 740,-3-3 0,-2-1 0,-3-2 410,-5-2 0,-53-15 0,24-1 0,-1 0 0</inkml:trace>
  <inkml:trace contextRef="#ctx0" brushRef="#br1" timeOffset="13">18196 17469 8126,'-6'-13'0,"-1"-5"0,0 4 0,11 1-333,9 9 258,14 2 0,-5 2 0,11 0 0,0 0 1,-2-1-22,0-4 1,4 4-1,-2-3 1,0 2 95,-4 2 0,21 12 0,4 2 0</inkml:trace>
  <inkml:trace contextRef="#ctx0" brushRef="#br1" timeOffset="14">18693 17533 8126,'-9'-7'-225,"1"2"-411,5-2 627,-3 6 19,12-11 1,-3 7-1,5-5 1,2 1-1,2-1 1,0-1-1,1-3 449,0-3 1,-2 1-249,-2-5-303,2 0 0,-4-6 0,5-1 0,-4-2 1,-4 2 3,-2 1 165,-2 7 0,-2-3 0,-3 8 0,-7 3 0,-3 7 755,-1 3-612,-4 8 1,5 7 0,-5 8 0,0 4 0,2 5 229,-1 4 1,4 3 0,5 1 0,3 0-161,1 1 0,2-3-431,4-2 0,1-2 15,3-7 1,9-5 0,8-3-1,5-4-769,4-5 0,2-2 64,6-6 831,6-6 0,0-18 0,3-10 0,7-4 0,0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3T01:31:03.919"/>
    </inkml:context>
    <inkml:brush xml:id="br0">
      <inkml:brushProperty name="width" value="0.09071" units="cm"/>
      <inkml:brushProperty name="height" value="0.09071" units="cm"/>
      <inkml:brushProperty name="color" value="#FF0000"/>
    </inkml:brush>
  </inkml:definitions>
  <inkml:trace contextRef="#ctx0" brushRef="#br0">19887 17253 7836,'7'-7'-1708,"-1"-2"1628,-1 5 35,-4 0 162,4-2 19,-5 5 74,6-10-117,-5 10 58,5-10-10,-1 9-57,-3-9 1,3 9 5,-5-7 0,1 7 82,4-2-98,-4-3 0,4 4-4,-5-5 1,2 5-3,2-1 1,-3 1 75,3-1-78,-2 3 0,-2-6 50,0 3-75,0 2 0,0-4-12,0 1-11,0 4-91,0-4 153,0 5-4,0 0 40,0 5 0,-2 2-49,-2 5 0,3 2 10,-3 2 0,-2-1-20,2 6 0,-1-6 3,1 1 1,2 2 7,-2-1 0,3 3 3,1-4 1,0 2-139,0-1 0,0-4 135,0 4 4,5-4 1,2 0-35,5-1 1,-3-5 7,-1-3 0,0 1-32,4-1 0,1 1-1,-1-5 0,0-2-44,0-2 0,1 1 62,-1-5 1,0 0-19,1-4 1,-1-2 0,0-2 1,-3 2-13,-1-2 1,-4-4-15,4 0 1,-5-3-1,1-2 1,-3 4 7,-1 1 1,0 1-4,0-2 0,-1-1-83,-3 6 89,-3-6 0,-5 8-135,-1-2 0,1 8 114,0 4 0,4-2-226,-1 2 0,1 0-66,-4 4 1,4 0-69,-1 0 0,3 6 51,-3 2 0,0 3-25,5 1 0,0 0 356,4 1 0,16 32 0,4 8 0</inkml:trace>
  <inkml:trace contextRef="#ctx0" brushRef="#br0" timeOffset="1">20428 17081 7853,'-7'0'-162,"2"0"468,5 0 0,-1 0 254,-3 0-388,2 5 0,-3 2 9,5 6 1,0 3-96,0 0 0,0 8 58,0 0 0,1 2-183,3 7 1,-1 1 48,5 7 1,-1-2-82,1 2 0,3-3-47,-3-1 0,-1 0 14,1 0 0,-4-7 75,5-6 1,-7 0-123,2-8 1,-2 0 62,-2-3 43,5-6 17,-3-2 2,3-5 0,-9-5 61,0-4 1,-2 3-33,2-3 0,-1 1 7,-3-4 1,-3-5-7,3 1 0,1-6 4,-1 2 1,1-9-86,-2-4 0,0-2 72,5-2 1,0-2-126,4-2 0,0 2 63,0-6 1,0 1 26,0-1 1,5 2 15,3 6 1,3 0-7,2 0 1,0 10 6,4 3 0,-4 8 12,4 4 0,-4 1 83,0 7 1,-1 0-106,0 4 185,1 0 1,-1 5-42,0 4 1,-5-2 26,-3 1 0,-2 0-128,-2 4 1,0 1 5,0-1 1,0 4-15,0 1 0,-6 5-106,-2-2 1,-3 3-55,-1 2 0,-1 0-280,1-1 0,0-1-4,-1-2 1,1 2 151,0-2 0,4-4 290,-1 0 0,1-3 0</inkml:trace>
  <inkml:trace contextRef="#ctx0" brushRef="#br0" timeOffset="2">20797 17167 7853,'13'-1'8,"-1"-3"1,-1 1 159,-3-5 0,2 0-97,-6-5 1,4 1 31,-4 0 1,4-2-95,-3-2 1,3 1 135,-4-6 1,4 5-84,-4-5 1,4 5-92,-4-5 1,1 5 107,-5-5 0,4 6-124,0-1 1,0 2 66,-4 2 0,0 4-148,0-1 175,0 7 0,-2-4 34,-2 6 52,3 0-61,-10 0 0,8 2-24,-5 2 0,4 2 6,-4 7 0,4-1-177,-4 0 1,3 5 94,-3-1 1,4 1-180,-4-5 1,5 4 26,-1 1 0,-1-1 112,1-4 0,-1 1 31,5-1 1,0 0-3,0 1 0,0-1 50,0 0 1,5-3-49,-1-1 0,5-4 7,-1 4 1,3-5 14,2 1 1,0-3-45,4-1 1,-2 0 1,5 0 1,-3-5-14,3-3 1,-5-3 58,2-2 1,-2 1 0,1 0 0,-2-1 84,2 1 0,-2-2-57,-2-2 0,-4 2 172,1-2 0,-3 2-48,3 2 0,0 0 31,-5-1 1,4 1-35,-3 0 1,-1 4 99,-4-1-68,0 7 4,0-4-261,0 6 132,0 0-113,0 6 1,0 0 62,0 7 0,0-1-266,0 0 1,0 1 73,0-1 1,1 4 140,3 1 0,-1-1-249,5-4 0,-4 2-356,4 3 0,1-4 408,3 4 0,0-8 251,1-1 0,4-5 0,4 1 0,40-35 0,-24 10 0,-1 1 0</inkml:trace>
  <inkml:trace contextRef="#ctx0" brushRef="#br0" timeOffset="3">21597 16847 7853,'2'-16'0,"2"-1"0,-3 1-185,3 4 1,-2-5 170,-2 1 1,0 4 239,0 3 0,0 5-32,0-4 1,-2 4 1,-2-4 1,1 5 142,-5-1-5,6 3-261,-9 1 1,4 0 110,-6 0 0,5 0-149,0 0 1,1 1 59,-1 3 1,-3 3-13,3 5 0,1 0-7,-1 1 1,0-1-80,-5 0 1,2 5 26,3-1 0,-3 2-109,3-2 0,1-2-69,-1 2 0,5 2 126,-1-1 0,-1-1-117,1-4 1,-1 1 79,5-1 0,0-4-187,0 0 84,0-5 10,6 8 133,1-10 0,1 5-11,0-6 152,0 0-179,5-6 116,-1 0 1,-1-3-65,-3 1 1,2 4 51,-6-4-28,5 5 0,-3-4 9,2 3-15,3 3-7,-4-5-167,5 6 154,0 0-114,1 0 0,-1 0 80,0 0-32,1 0 0,-1-1 65,0-3 1,2-2 2,2-2 0,-2-4 13,2 0 0,0-2 111,0-7 0,-2 0-43,2-8 0,-2 1 146,-2-4 1,-1-3-95,-3-6 1,3 2-60,-3-6 0,-2 6 20,-2 2 0,-3 2 66,-1 6 0,0 0 101,0 5 1,0 5 135,0 2 179,0 9-188,0 3 49,0 5-411,0 0 1,0 5 171,0 3 0,0 3-321,0 2 1,-4 0 22,0 4 1,0 2-83,4 5 0,-4 5 17,0 0 1,0 6-143,4 2 1,-2 0 41,-2 4 1,3-2-123,-3-3 1,2 4 194,2-3 1,4 3 37,0-8 0,6-3 56,-2-4 0,3-6-35,2-7 1,0-5 109,4-3 0,-2-2-88,5-2 1,-5-6 43,2-2 1,2-7 181,1-2 1,-1-4-30,2 0 1,-5-4 49,5-3 0,-5 0-32,5-4 0,-6 4 8,1-1 0,-2 8-34,-2 0 1,-4 2 291,1-2-184,-1 4 250,-1 4-285,-2 7 48,-5 0-203,0 12 104,-5 0 1,3 7-215,-2-1 1,3 0 4,1 1 1,-4 0-93,0 4 0,-1-2 9,5 5 1,0 1-136,0 3 0,0 1 115,0 0 1,0-5-48,0 1 1,2-5 177,2 5 0,3-6-80,5 1 0,-2-4 223,2-4 1,-2 2-31,6-6 1,-1 0 90,1-4 1,-1-5-38,6-3 0,-2-3 66,2-2 0,2-3 11,-3 0 1,-1-5-135,2 5 0,-6-5 62,1 5 0,-1-1-41,2 5 1,-8 1 77,4 3 1,-8 2-91,3 6-13,-5 0-29,8 0 1,-10 2-118,4 2 0,0-1 13,-1 5 0,2-6 103,-2 3 0,-2 0-174,7-1 0,-5 2 63,4-2 1,-4-3 73,4 3 1,0-2 50,5-2 0,-2-6 143,-3-2 1,3-3-24,-3-1 1,2-1 162,-2 1 1,3-4-116,-3-1 1,-3-5 36,0 2 1,-4 1 49,-1-2 1,0 6-59,0-1 1,-6 2-158,-2 2 0,-3 5 18,-1 3 0,-4 2-150,-1 2 1,-3 0-18,3 0 0,-3 6-207,3 2 1,-3 9 83,3 3 1,-3-1-90,4 2 1,-1-1 322,5 5 0,5 38 0,4-27 0,1 0 0</inkml:trace>
  <inkml:trace contextRef="#ctx0" brushRef="#br0" timeOffset="4">22828 16712 7856,'0'8'0,"0"0"0,1-1-18,3 1 0,-2 3 111,2-3 0,-3 3 93,-1 2 1,0-5 156,0 0-177,0 0 0,-4 0-43,0 1 234,0-7-250,4 4-4,0-6 0,0-1-128,0-4 0,0-1 72,0-7 0,0 1 24,0 0 1,5-2 23,4-2 0,-2 2-6,1-3 1,0 0-84,4 0 0,-4 1 81,1 4 1,-1-1-37,4 1 1,0 4 32,1 0 1,-1 1-66,0-1 0,1 2 20,-1 6 0,-4 0-85,0 0 1,1 1 33,3 4 0,-4 1-11,0 7 0,-1-1-76,1 0 0,2 2-197,-6 2 1,1-2-618,0 2 638,-4-2 1,4-2-203,-5 1 1,0-5 20,0 0 0,-5-5 456,-3 1 0,-23-9 0,-9-5 0,-4 0 0,0-1 0</inkml:trace>
  <inkml:trace contextRef="#ctx0" brushRef="#br0" timeOffset="5">22188 16195 7907,'-18'-11'0,"5"3"-140,-4-9 1,4 8-295,0 1 0,1 5 626,0-1-248,5 2 239,-4 2-182,9 0-316,-3 0 1,1 2 101,0 2 0,-4 3 213,4 5 0,-21 16 0,-9 6 0,0 2 0,-1 1 0</inkml:trace>
  <inkml:trace contextRef="#ctx0" brushRef="#br0" timeOffset="6">21757 16416 7907,'0'7'0,"0"4"78,0-9-37,0 3 329,0-5 1,2 0-86,2 0 0,4 0-360,8 0 1,-1-4 48,6 0 0,1-6 48,7 2 1,1 1-169,2-1 0,4 0-322,-3-4 0,2 1 468,2 2 0,17-7 0,3 2 0</inkml:trace>
  <inkml:trace contextRef="#ctx0" brushRef="#br0" timeOffset="7">21573 16810 7907,'0'-8'-127,"0"0"-49,0 5 259,0-8-224,0 10 270,0-5 99,0 6-291,0 0 117,0 6 0,0 1-82,0 5 1,0 0-155,0 1 0,0-5-445,0 0 627,0 0 0,27 15 0,7 3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3T01:20:42.771"/>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definitions>
  <inkml:trace contextRef="#ctx0" brushRef="#br0">23857 7090 8285,'-20'-8'0,"2"3"-200,5-1 0,7 5 1,8-4 1488,9 4-1171,2 1 0,12 0 0,1 0 0,7 0 0,3 0 0,4 0 1,1-1-1,2-4 0,-1-2 158,2 0 0,-4-4-362,2 2 60,-8-2 1,-3-2 0,-6 1 0,-4-1-1,-6 0 1,-5 0 14,-5 1 1,-11 3 0,-5 1-1,-8-1 7,-5 2 1,0 1 0,-10 6 0,-3 0-1,-4 0 0,-4 6 0,-6 4 0,0 5 40,0 7 0,0 3-61,0 5-8,0 8 0,1 3 0,3 6 1,8 0-1,7-2 0,13-4 0,7-5-146,8-7 0,4 1 146,4-4-13,3-4 1,10-10 0,3-2 0,3-3 0,4-2 108,0-2 1,-2-1 202,-4-2 0,4-6-120,-4-3 1,-3-3-1,-1-4 1,-3-1 117,-1 1 1,-6-3-49,-3-3 1,-2 3-11,-2-3-288,-6 7 1,-1-4 0,-7 8 0,-2 1 0,-2 3-431,-2 1 1,-1 3-360,-5 8 0,1 2 46,-1 6 456,7 5 0,-4 3 369,6 9 0,12 6 0,4 6 0,2 5 0,0 1 0</inkml:trace>
  <inkml:trace contextRef="#ctx0" brushRef="#br0" timeOffset="1">24099 7434 8247,'0'-19'0,"6"4"146,3-6 0,2 5 0,2 0 0,-1 5 521,1 3 1,6 5-281,2-2 0,-3 4-521,-1 1 129,3 6 0,-6 6 1,2 8-1,-5 2 0,-4 0-112,-1 5 0,-2 0 0,-4 7 0,-1 0-123,-4-1 1,-2 2-134,-5-5 311,-1-6 1,2-1 0,1-6 0,1-2-156,-1-1 146,5-7 1,-1-7 937,6-8-739,0-9 0,7-3 0,6-7 0,7-3 0,5-4-66,5-2 0,-3-3-220,3 1 0,-8 1 393,-1 3-206,-5 9 1,-2 6 0,-7 9-17,-1 6 1,-3 7-79,-7 14 0,-4 3 165,-4 5-89,-1 1 1,4 4 0,1-1 0,-1 1-1,2 0-439,3 0 1,-2-1-180,2-3 0,0-2 34,4-3 293,6-2 1,-2-7-1,7 1 280,3 0 0,28-28 0,11-14 0,3 0 0,0 0 0</inkml:trace>
  <inkml:trace contextRef="#ctx0" brushRef="#br0" timeOffset="2">24839 7600 8247,'0'-7'2916,"0"1"-2506,0 6 0,1 6 72,4 2-468,-4 3 0,5 4 1,-6 0-1,0 4 1,0 0-1,0 5 0,-2 3-582,-2 3 1,-4 6 567,-9-2 0,-15 0 0,-7 2 0,-6 5 0,0-1 0</inkml:trace>
  <inkml:trace contextRef="#ctx0" brushRef="#br0" timeOffset="3">26216 7077 7902,'1'-7'57,"4"2"1,3 4-1,4 0 1,2-2 279,3-1 1,8-1-1,11 5 1,5-1 223,5-3-499,4 2 0,1-9 0,-3 4 0,-4-2 0,-8 1-67,-8-2 0,-3 3 1,-12-2 83,-6-1 1,-10 0 46,-5 2-174,-15 2 1,1 2 0,-14 0 0,-3 2 0,-7 4 0,-5 5 0,-3 3-20,-1 4 0,0 3 0,4 0 0,0 4 12,0 3 0,1 2 0,3 1 0,8 1-236,8 2 0,4 0-78,14-5 273,-3 1 1,16-7 0,0-2 0,7-2 0,6-4-112,4-3 189,3 4 1,6-11 0,0 3 0,3-4-1,1-4 330,-2-4 0,2-8-147,-5-1 0,2-1 0,-10 2 0,-1-2 174,-2-2 0,-7 4-224,-3-1 1,-2 3-1,-2 1 1,-3 1-333,-6-1 0,-1 6 78,-11 2 1,0 4-415,-5 1 216,-5 6 0,4 1 0,-1 6 0,5 1 0,8 1-1193,5 2 1530,4 6 0,38-9 0,15-3 0,3 6 0,0-1 0</inkml:trace>
  <inkml:trace contextRef="#ctx0" brushRef="#br0" timeOffset="4">26484 7294 8197,'6'7'0,"-5"0"-122,3-3 0,2-1 258,-2 5 0,0-3 1,-4 3-1,0 2 406,0 1 1,0 2-472,0 0 1,0 1 226,0 3-204,0-3 1,0 5-1,0-7 1,0 1-101,0 0 0,2-6-263,2-3 1,3-2 115,6-2 1,5-3 199,4-6 1,0-1-1,1-11 1,-2-2 65,2-1 0,-1-1-36,0-1 253,-4 6 1,-9 2-1,-2 5 602,-2 1-1116,0 4 1,-5 10-26,0 11 181,-6 5 1,0 13-1,-4 3 1,2 5-1,-1 4-150,2 8 1,-4 6 103,2 7 0,4-6-270,1-3 1,2-4 413,2-4 1,0 0 0,0-10 0,0-9 625,0-8 143,0-12-316,0-2 0,0-8-109,0-2 306,0 3-421,0-11 1,-6 10 0,-2-5-1,-3-1 171,-2 1 0,0-1-4475,0-5 1752,1 6 2253,5-4 0,7-13 0,7-10 0</inkml:trace>
  <inkml:trace contextRef="#ctx0" brushRef="#br0" timeOffset="5">27185 7651 8197,'9'0'330,"-1"0"1,-4 0 1381,5 0-928,-6 0-463,2 5 0,-5 2 1,-1 8-1,-5 2 1,-5 4-284,-5 3 1,-12 6 0,-2 2 0,-7 4-487,-5 3 1,1 7-885,-6-4 1264,6 1 1,11-14 0,-1 3-1,1 1 1,1 0 0</inkml:trace>
  <inkml:trace contextRef="#ctx0" brushRef="#br0" timeOffset="6">29098 7115 8178,'0'-13'-349,"0"1"0,1 0 0,2 2 483,1 2 1,6 5-1,-1-1 1,2 2 0,3 2-1,2 0 316,1 0 1,5 0-1,0 0 1,2-1-487,1-3 1,-1 2 0,-2-3 0,-5 0 61,-3 1 107,-1-6-124,-6 3 0,-2-1 1,-6-1-1,-5 1 1,-7-1-1,-6 2 1,-7 1 15,-4 3 1,-6 3-1,-8 5 1,-2 5-3,-2 5 1,-6 6 0,-2 8 0,-1 2-14,0 2 1,8 1-142,6 4 86,9 0 1,7-4 0,9-3 0,5-2 0,10-8 10,9-6 0,7 1 0,4-9 0,4 0 69,3-3 0,7-2 87,3-2 1,-1 0 0,-1-2-1,0-2-42,-4-4 0,-7-4 179,-4 0 1,-3-5 30,-1 0-163,-6-6 1,-1 9 0,-8-3 0,-2 3 0,-6 1-63,-5 0 0,-5 2-217,-6 2 0,1 4-268,-1 5 1,-3 1 0,-1 5 0,1 5-279,3 5 1,7 10 697,6 0 0,17 20 0,8 10 0,2 3 0,0 0 0</inkml:trace>
  <inkml:trace contextRef="#ctx0" brushRef="#br0" timeOffset="7">29366 7523 8178,'0'-25'302,"0"-1"0,0-2 52,0 2 1,5-1 169,4 10 0,-2 0 0,1 6 0,2 2 564,2 5-1160,0 3 31,1 1 0,0 5 0,-2 5 0,-1 5 0,-3 3-742,-1 2 482,-2 1 1,-4 6-1,-1 1 1,-4 4-1,-3-1-492,-3 0 745,-2-1 0,0-5 0,0-1 0,1-3 1,0-4 804,4-2-298,-4-3 1,11-3-201,-3-1 1,4-5 0,4 1 0,6-2 172,5-2 1,5-2-468,6-2 1,5 3-1251,3-3 1,1-2 616,-1 2 0,2-1 1,-6 5 667,-2 0 0,-7-11 0,-2-3 0</inkml:trace>
  <inkml:trace contextRef="#ctx0" brushRef="#br0" timeOffset="8">29455 7536 8178,'-4'-17'858,"-1"0"-284,1 0-249,4 4 1,6 6-303,2 3 0,9 2 0,4 2 0,5 0-468,4 0 1,2 2 87,7 2 357,5-3 0,-4 5 0,5 0 0,5-3 0,0 1 0</inkml:trace>
  <inkml:trace contextRef="#ctx0" brushRef="#br0" timeOffset="9">25438 8798 8178,'0'-18'-12,"0"-2"1,0-6 0,0 2-1,0 3 1,2 3 219,2-1 0,3 5 0,7-4 0,3 1 1,4 1-1,4 3 61,0 3 0,1 6-425,-1-4 164,6 5 1,0-3-1,3 8 1,-4 2-1,-4 4-841,-5 4 647,3 0 1,-11 5-1,1 0 1,-6-1-1,-2-2 1,-2-1-1330,2 0 1416,-5-6 0,4-2 0,-8-6 0,-3-3 107,-1-5 1,0-2 0,-3-2 0,2 0 80,-2 1 0,-2-1 1,0 0-1,-1 0 62,0 1 0,2 3 506,2 1-458,-2 5 0,4-3 1,-6 8-1,0 2 1,1 6 683,-1 5-808,-6 5 0,5 11 0,-3 3 0,2 5 0,-1 2-24,-1 1 1,0 5 25,4-5 1,2 1 0,2-5-1,5 0-409,3 1 1,2-8-38,3-6 0,5-1-504,8-7 654,3 0 1,7-5 0,2-4-1,5-3 219,3-4 0,30-18 0,-30 6 0,0 1 0</inkml:trace>
  <inkml:trace contextRef="#ctx0" brushRef="#br0" timeOffset="10">26025 8926 8178,'0'-13'-6,"0"-4"41,0 0 0,0 4 1,1 5 47,3-2 1,4 4 218,4 2 1,1 4-255,0 4 1,0 3-1,-1 7 1,1 3-89,0 5 0,-2-3-117,-2 3 0,-4-1 2,-5 4 1,0 5 0,0 0 0,-1-2-97,-3-1 1,2-7 90,-2-3 1,-2-3 429,2-1 45,-6-6 0,9-3-202,-4-8 0,5-9 32,5-8-112,2-3 1,10-3-1,0-1 1,-2-2 0,1 3 136,1 4 0,-3 1-122,3 5 1,-7 1 131,-1 8-195,-7 2 1,5 7-1,-4 4 16,2 3 1,-1 5 12,-4 4 0,0-2-63,0 7 46,0-7 1,0 4-1,0-7 1,0 1-46,0 0 0,1-2 30,3-2 1,4-4 27,4-5-15,1 0 0,1-1 1,3-3-1,3-6 0,1-4 2,1-3 0,-1-6 46,4 2 0,-1-3-38,-2-2 73,-4 6 0,-7 1 0,-1 4 1,-3 1 597,-1 3-534,-2 7 0,-5-1-473,-3 10 333,2 2 1,-9 7 0,4 1-1,-2 4 1,2-1-145,2 1 1,-4 2 107,5-4 0,0 4-274,4-4 284,0 0 1,0-8-1,1-1 1,3 1 0,5-2 37,2-3 1,2-3 137,0-1 0,1-7-174,3-5 146,-3-1 1,9-11-1,-6 1 1,0-4-1,-2-3 52,-2 2 1,3 5 104,-8 2 1,-2 6 185,-2-2 414,-3 2-1064,-1 8 0,0 9 140,0 11 1,-4 5-67,0 7 56,-6 7 0,7 2 0,-4 8 1,0 5-1,1 4-267,1 4 1,-4 2 89,5 2 1,-5 6-845,5-5 1090,-6-1 1,9-13 0,-3-5 0,2-4 0,2-6 223,0-4-204,0-10 301,0-11-169,0-6 1,0-2 0,0-2 0,-1-5 334,-4-2 1,0 3-1149,-4-1 1,-2 1 1326,2-5-1862,4 0 0,-5 5 1180,6-1 0,5-28 0,6-11 0</inkml:trace>
  <inkml:trace contextRef="#ctx0" brushRef="#br0" timeOffset="11">27147 9181 11412,'-4'17'354,"-2"3"0,-3 2-314,-5 5 1,-6 9-425,-9 2 1,0 6 0,-5 7 383,-1 0 0,4-20 0,-3 0 0,-3 2 0,0-1 0</inkml:trace>
  <inkml:trace contextRef="#ctx0" brushRef="#br0" timeOffset="12">27912 8722 8178,'0'-17'-33,"0"-2"1,0 1-1,0-2 1,0 0 464,0-2-266,6-3 0,1 4 1,7 0-1,3-2 0,4 1 1,5-1-1,2 3 164,2 2 0,4 2-80,-5 8-330,-4 2 0,-1 6 0,-5 1 0,1 4 0,-3 3 0,-4 5 0,-3 4-343,-2 4 1,0 3-1,0 2 1,-4-1-33,-2 1 0,-2-1 1,0 1-1,-2-2 455,-2-3 0,3-3 0,-16-27 0,2-7 0</inkml:trace>
  <inkml:trace contextRef="#ctx0" brushRef="#br0" timeOffset="13">28231 8505 8178,'-9'-7'-159,"1"3"1,3 2 126,-3 2 0,-1 2 72,-3 2 153,-1 3 1,0 11 0,0 5 0,-1 5 0,-1 6 0,-4 5 0,-1 3 380,-2 5 1,3 1-723,2-1 119,3 2 1,7-8 0,3 3-1,2-4 1,2-7 0,0-5-1,3-4-499,6-3 1,1 1 189,11-10 0,0 2 1,6-8-1,3 0 338,4-1 0,4-9 0,6-4 0,4-3 0,-1 0 0</inkml:trace>
  <inkml:trace contextRef="#ctx0" brushRef="#br0" timeOffset="14">28511 8964 8178,'0'-18'0,"4"3"108,1-2 0,5 0 551,-2 5-391,3 2 1,2 10 0,-1 1 0,-2 3-229,-2 5 0,-5 4-150,1 4 1,2-2 0,-2 6 0,-1 1-16,-2-2 1,-2 4 66,-3-3 1,2 2 0,-3-2 0,0-4-311,1-3 0,-4-1 81,3-1 368,1 1 0,4-7 87,0-6 0,6-11-168,2-11 0,4-2-2,0-1 1,1-1 71,0 1 0,0 5 1,-2-3-1,-3 6 1,-2 3 0,-2 3 98,1 2 0,0 6-175,-1-1 0,-2 8-35,2 5-14,-2 8 0,-1-2 0,2 7 1,1 0-1,-1 2-227,-2 2 1,4-1 157,-1 1 0,6-2-511,-2-3 376,4-2 0,0-8 0,1-2 259,0-5 0,18-25 0,7-13 0,4-2 0,0 1 0</inkml:trace>
  <inkml:trace contextRef="#ctx0" brushRef="#br0" timeOffset="15">29085 8926 8178,'0'-13'0,"0"0"206,0 0 0,0 1 714,0-1-268,0 6 1,1-4-280,4 2 0,2 3-324,6 2 0,-5 7 0,-1 3 0,-1 2-302,-3 6 1,-2 0-5,-1 8 1,0-1 260,0 4-99,-6 1 0,2-1 0,-6 1 1,-1-1-1,1 1-94,-1-1 1,1-5 230,1-3 1,-1-3-100,6-1-11,-6 6 0,9-9 1,-2 1-1,6-4-451,5-4 1,4-2 71,0-1 0,7 0-699,2 0 1146,3-5 0,30-25 0,-24 9 0,1 1 0</inkml:trace>
  <inkml:trace contextRef="#ctx0" brushRef="#br0" timeOffset="16">29047 9091 8169,'-13'-12'0,"0"-1"0,1 0 1108,4 0 1,-1 5-507,4-1 0,7 7-685,6-3 1,5 4-449,4 1 1,4 1 329,9 4 0,3-4 1,5 3-1,1-2 201,4-2 0,-3 0 0,5 0 0,5 0 0,1 0 0</inkml:trace>
  <inkml:trace contextRef="#ctx0" brushRef="#br0" timeOffset="17">29621 9028 8169,'1'-7'0,"3"2"639,-2-2 0,5 6 193,-3-3 371,-3 2-944,5 2 0,-4 6 1,0 4-1,3 4 1,-3 4 145,0 2 0,-4 0-503,-2 1 0,1 3 1,-5-1-1,-2 4-384,-1 3 1,-4 1-1650,-2-1 2131,-8-3 0,-27-8 0,-14-2 0,18-6 0,0 0 0,0 0 0</inkml:trace>
  <inkml:trace contextRef="#ctx0" brushRef="#br0" timeOffset="18">30704 8339 8169,'2'-21'-47,"1"1"0,2 2 1,2 1-1,3-2 942,2-2-657,6 3 0,2-2 0,7 4 1,3-1-1,2 2 0,2 2 1,0 3 325,2 1-805,-5 7 0,0-4 1,-7 7-1,-3 4 1,-4 3-1,-3 3 1,-2 4-612,-4 2 0,-2-2 0,-6 6 852,0 2 0,-17 1 0,-4 2 0</inkml:trace>
  <inkml:trace contextRef="#ctx0" brushRef="#br0" timeOffset="19">31049 8199 8169,'-6'-13'0,"-2"0"0,-2 1-146,1-1 0,-2 2 726,2 2 0,-2 3 1,0 8-1,1 2-390,1 5 0,2 8 0,-3 4 0,2 4-163,-2 5 1,-2 3-1,0 6 1,0 2-32,4 2 0,-3 5 0,3-3 0,1 1-173,3-4 1,3-2-1,2-2 1,3-1-176,5-3 1,4-4 0,4-9 0,4-5-208,3-6 0,7-1 1,3-4-1,3-4 559,1-4 0,2-16 0,4-8 0,3-5 0,1 1 0</inkml:trace>
  <inkml:trace contextRef="#ctx0" brushRef="#br0" timeOffset="20">31380 8569 8169,'0'-13'312,"0"0"0,-1 0-76,-3 1 0,2 3 0,-4 2 118,1 1 0,-1 8-236,-2 6 0,-2 5 49,5 4 1,-3-1-1,4 5 1,1 2 136,1 1 0,2 1-285,0 1 0,0-5-985,0 0 773,0-5 1,2 5 0,2-7 0,5-2 0,2-3-91,2-1 1,5-3 165,3-5 1,2-3-17,-2-5 220,3-1 0,-5-15 0,3 3 0,-2-3 0,-1-2 230,-4 1 0,-2-1 76,-4 1 0,0 5 1,-4 3 575,-2 3-700,-2 7 0,-2 1 147,-4 6-404,4 6 0,-9 7 0,4 9 0,1 7 0,-2 5-297,-1 2 0,6 8-189,-3 3 262,-2 3 1,6 8 0,-3 3 0,2 2 0,2 0-337,0-1 0,0-5 422,0-2 189,0-8 1,0-6 0,0-11 0,0-9 347,0-6-364,0-7 360,0-3 1,0-15-1,0-2 1,-1-3 220,-3 1 0,1-3-626,-6 0 14,1-5 1,-5 2-1,2-6 1,1 1-1,1-1-860,-1 1 0,5 3-1020,0 1 1387,-2 0 1,6-5 0,-3 2 476,2 3 0,36-14 0,9 1 0</inkml:trace>
  <inkml:trace contextRef="#ctx0" brushRef="#br0" timeOffset="21">31967 8620 8169,'7'-20'0,"0"0"170,-3 3 1,-1 3-1,6-3 1,2 4 714,4 5 1,0-2-442,2 5 0,1 1-192,-1 4-261,6 0 0,-11 6 0,3 4 0,-7 5 1,-2 7-746,-3 2 649,-2 7 1,-7 0 0,-4 4 0,-5-1 0,-6 2-144,-3 1 0,-1 0 0,3-3 0,2-6 447,2-5 1,1-4 321,4-2 1,0-4-164,0 0 1,6-5-246,3-3 1,5-4 103,8 3 0,1-2-1068,11-2 537,0-6 1,10 5-1,2-4 1,1 3-1,0-1 314,1-2 0,14-21 0,3-3 0</inkml:trace>
  <inkml:trace contextRef="#ctx0" brushRef="#br0" timeOffset="22">31967 8824 8169,'-6'-13'0,"-2"0"0,-2 0 642,1 1-484,4 5 1,10 1 198,4 6-353,8 0 1,4 0 0,10 0-1,6 0 1,4 0-938,0 0 933,-1 0 0,-3-2 0,4-2 0,3 1 0,0-1 0</inkml:trace>
  <inkml:trace contextRef="#ctx0" brushRef="#br0" timeOffset="23">23283 7026 8229,'0'-14'-85,"2"-2"0,1-1 0,2 0 0,1-1-1004,0-4 1107,-2 4 1,-4-2-1,0 5 1,0-2 0,0 1-1,0 2 1,0 1 711,0 0 0,-2 5-556,-2-1-174,-3 6 1,-7-2-1,-2 5 1,-2 1 0,-3 3-1,-5 6 1,-4 6-94,-2 5 0,2 3-37,-4 2 121,6 5 0,-5-3 1,6 5-1,2-2 1,5-4-1,4-3 1,5-4-7,2-2 0,0-1 1,6-5 93,4-4 1,5-2 0,8-5 0,3 2 11,4 1 1,-1 6 281,1-1-340,1 2 1,3 3 0,-1 3-1,-1 4 1,-3 5-17,-2 4 1,-1 8 0,-4 12-1,-2 8-37,-2 10 0,-6-31 0,-1 1-73,-1 2 1,-2 1 0,-1-1 0,-1 2 67,-2 0 1,1 1 0,1-1 0,-1 1 0,0-4 0,0-2 0,-5 31-20,2-10 1,-4-5 3,2-15 0,2-3 188,-1-9 0,-1-6 201,-4-3-155,1-3 211,4-7-283,-3-1 0,10-12 1,-4-3-101,4-2 0,2-2 65,4 1 1,-2-1-277,5 0 122,1 0 0,5 1 1,1-1-1,2 0 1,0 2-29,2 2 0,-5 4 32,3 5 0,-3 0-69,-1 0 95,5 5 1,-4 4-1,3 9 1,-4 8-1,-3 8-152,-1 7 0,-7 11 206,3 12 0,-5 7-75,-2-31 1,-1 1 0,0 2 0,-2 1 0,-3 4 0,-1 1 0,-1 0 0,0 0 80,0 0 0,0 1 0,-1-4 0,0 0 82,2-5 1,1-1-1,-1-2 1,2 0 54,2-2 1,1 0-91,-1 34 1,5-18-1,0-4 1,1-4 0,3-1 367,5-2 1,4-1-304,4-2 1,-2-6 72,7-2-303,-1 3 0,4-6 0,1 2 0,-1-3 0,1-3-111,-1-2 0,5-6-396,0 2 0,4-4 70,-4-4 173,-1 2 1,3-10 0,3 4 0,7-4 358,9-1 0,5-4 0,6 0 0,2 1 0,5 1 0,-32 2 0,0 0 0</inkml:trace>
  <inkml:trace contextRef="#ctx0" brushRef="#br0" timeOffset="24">32337 6656 8321,'0'-13'-203,"5"-1"1,2-1 0,2-1-1,-2 3 1,0 3 563,0 0 0,2 0 1,3 2-1,1 2-3,0 1-361,0 3 1,1-5-1,3 4 1,3-1-1,1 1 174,0 2-171,0 1 1,5 1-1,-1 3 1,-1 5 0,-1 2-108,-2 2 68,-5 0 0,2 5 0,-6 3 0,-4 4 1,-4 0-1,-2 1 0,-4 0-52,-2 4 1,-3 1 0,-7 5 0,-2-2 69,-1 1 0,-4 2 257,4 1-213,-6 6 0,11-6 0,-1 2 0,6-4 0,3-2 1,1 0-1,3-2 139,3-1 0,11-2-109,-2-8 1,10 2 0,-1-5 0,4 0 22,5 1 0,-3-6-40,3-5 0,-3-4-61,-2 5 0,-1-6 0,-2 1 94,-5-3-50,-9-1 0,-2-1 172,-6-3 1,-2 2-34,-2-2-121,-3-3 1,-7 5-1,-2-2 1,-1 3-1,2 1 326,1 0 0,1 1-371,0 3 0,-3 4 167,4 4-138,-4 1 0,10 4 0,-3 2 0,1 2 0,3 4-66,2 4 0,2 6 35,1-1 0,0 9-3,0 3-53,5 4 1,2 1-1,5 0 1,-2 0-1,-2 1-149,2 4 1,0-3 191,-2 7 1,2-6-1184,-5 1 1183,4 3 1,-7 0-1,2 4 1,-1-1 0,0-1-157,1 1 0,0-3 379,-4 1 0,0 0-195,0 0 27,-5-8 1,2-6-1,-4-5 1,0 0-1,0-5 65,-3-2 1,3-8 14,-2-4 1,2-9-32,-2 1 443,-2-4 1156,4-1-1543,-6-3 1,1-5 502,-1 0-624,0 0 1,-4-5 0,-1-3 0,-1 0-1,-1-1-66,1 0 0,2 1 73,-5 0-863,7 5-105,-4-8 0,11 9-1681,-1-2 2626,6 3 0,-2 18 0,5 4 0</inkml:trace>
  <inkml:trace contextRef="#ctx0" brushRef="#br0" timeOffset="25">32732 9181 8321,'0'-9'0,"0"1"0,-6 5 0,-1 3 0,-6 7 0</inkml:trace>
  <inkml:trace contextRef="#ctx0" brushRef="#br0" timeOffset="26">20899 10724 8072,'-2'-7'-220,"-2"2"1,8 4 385,1 1 1,6-2 0,6 0 0,4-3-51,3 3 0,3-1 0,2 0 0,2-3 57,1-1 0,1 3 53,1-5-103,-3 1 1,-10-1 0,-1 1 0,-3-2 0,-5-1 30,-7-2 1,-9 2 0,-6 2 0,-5 5-164,-7 2 0,-6 2 0,-5 0 0,-2 2-1,-5 2 1,-1 0 0,1 8 0,-1 2-46,-1 0 0,-3 6 0,5 1 0,4 3 18,4 2 1,4-5 0,6 0-1,5 0-77,3-1 0,7 3 32,3-6 27,8 0 0,3-9 0,7 1 0,2-1 0,2-1-59,2-2 110,1-4 1,6-1 0,2 0-1,0 0 1,0 0 39,-2 0 0,-3-6-47,-3-2 0,2 1 0,-6 0 94,-2 1 9,-6-4-92,-4 9 71,-10-5 0,-8 6 0,-8 0 0,-5 2 0,-2 2 30,-2 4 1,-1 5 36,1 4 1,3-1-66,-2 5-40,2-6 1,3 8 0,4-6 0,6-1 0,5-2 55,3-1 0,2-1-102,4 1 0,3-2-48,5-2-11,1 2 1,16-8 0,0 4 0,3-1 0,2-3-310,1-2 1,1-1 184,7 0 0,-1 0-291,0 0 198,-5 0 0,2 0 1,-5 0 288,-2 0 0,-1 17 0,-1 4 0</inkml:trace>
  <inkml:trace contextRef="#ctx0" brushRef="#br0" timeOffset="27">21205 11259 8072,'0'-8'-285,"0"-1"-345,0-1 1118,-6-1-147,5-2 1,-5 5 0,6-1 543,0-1-681,0 5 0,2-5 1,2 5-1,3 1 1,1 0-25,1 0 0,-1-1 0,5 5 0,0 2-223,0 2 0,-1 2 0,1 4 0,0 0-95,0 4 1,-5-2 0,-1 7 0,-1-2-75,-3 0 1,-2 6-1,-1-2 1,0 1-49,0 0 1,0-4 0,0-4 102,0 3 1,0-3-280,0 3 646,0-8-27,0-3 94,6-23-327,1 7 0,6-21 0,-1 6 0,3-1 1,0 0-73,2 3 0,-1 4 9,-8-3 391,4 4 0,-7 5 808,4 0-919,-4 6 1,-10 4 41,-4 12-137,-2-1 0,0 12 0,1-4 1,1 2-1,1 1 25,1-1 1,-3 1-17,5-2 0,1-3-413,4 3 203,0-3 0,2-1 0,2-1 0,4 0 0,5-2-364,4-2 1,4-5-43,9 1 0,3-4-386,5-4 456,6-3 465,-4-6 0,2-15 0,5-8 0,0-2 0,1 0 0</inkml:trace>
  <inkml:trace contextRef="#ctx0" brushRef="#br0" timeOffset="28">22199 10928 8072,'-5'-7'1956,"3"-1"-1732,-2 4 1,8 3 0,6-3-1,4 1-810,4-2 373,4 4 1,-1-5 0,8 6-1,1 0 1,-1 0-1481,2 0 1693,-4 0 0,-12 12 0,-11 2 0</inkml:trace>
  <inkml:trace contextRef="#ctx0" brushRef="#br0" timeOffset="29">22161 11183 8325,'0'-7'522,"0"1"279,0 6-249,0 0-636,6 0 1,1 0 0,7 0 0,3 0 0,4 0-1,5 0 84,4 0 0,11-5 0,7-1 0,6-2 0,1 1 0</inkml:trace>
  <inkml:trace contextRef="#ctx0" brushRef="#br0" timeOffset="30">24495 10571 8070,'0'-13'-51,"-2"4"1,-1 1 155,-1-2 0,6 4 0,6 1 0,3 0 1,4 1-1,2 1 369,4 2 1,4 1-419,5 0 0,1 0 0,5 0 1,-4 0 1,-1 0 0,-1 0 0,-4 0 0,-1-2-76,1-2 1,-8 1 90,-5-5 1,-7 4-1,-11-5-34,-3-1 0,-9 3-71,-4-1 52,-4 5 1,-6-4 0,-4 4 0,-5-1-1,-4 1 55,-1 1-32,-7 8 0,-1 1 0,-2 6 0,4 1 0,4 3 58,5 4-148,-4 3 0,14 2 0,2-1 0,11 2 0,10 2-325,4 0 0,4 1 276,1-4 1,7-5-234,6 0 297,-1-5 0,13 1 0,-4-7 0,3-3 0,1-2 115,1-2 0,-5-1 157,0-2 1,-5-6-88,1-3 29,-8-2 0,0-2 0,-4 1 0,-2-3 1,-2 0 194,-1-2 0,-6 0-347,-2 4 0,-8 0 0,-2 1 0,-2 0-431,-3 4 1,3-2 36,-1 6 0,4-1-738,-4 5 819,5 6 1,-1 3 0,7 8 0,3 4 282,2 3 0,27 11 0,14 6 0,3 4 0,0 0 0</inkml:trace>
  <inkml:trace contextRef="#ctx0" brushRef="#br0" timeOffset="31">24775 10864 8070,'0'-17'23,"0"0"1,2 1 38,2 2 58,-3 1 0,11 2 0,-4 3 0,3 5 53,2 6 1,0 4-169,0 5 0,-5 5 1,1 2-1,-1 1-53,-1 2 1,-1 1-91,-6-2 67,0 3 1,0-4-1,-1 6 1,-2-1 0,-3 1-171,-1-1 247,4-5 0,-7-2 1,5-5 196,-3 0 0,6-7 0,-1-6 76,6-8 0,4-4-275,5-5 0,7-5 0,2-6 1,3-3 6,2-2 0,2 1 46,-2-2 1,0 4-28,-9 9 1,0-2 369,-4 6 0,-6 4-58,-2 5 1,-7 11-68,-6 1-216,-1 12 1,-11-1 0,5 6 0,-4 2 0,1 0 97,-1-2 1,2 2 60,5-6-361,5 5 0,-3-8 1,5 3-1,3-2-189,0-3 0,5 0-243,6-4 348,-1-2 0,16-6 0,-3 0 0,3-2 0,3-2-740,3-4 1,-2-4 966,6 0 0,17-24 0,-21 16 0,0-1 0</inkml:trace>
  <inkml:trace contextRef="#ctx0" brushRef="#br0" timeOffset="32">24125 11412 8070,'-13'-6'-32,"-4"4"1,0-5 0,2 1 0,0 3 614,3 2 1,6 1-1,6 0-301,7 0 1,14 0 0,8 0 0,6 1-205,9 3 0,10-2 0,8 2 0,8-3-89,-33 0 0,2-2 0,3 0 0,1-2 15,-1 1 1,1 0-34,4-3 0,0 0 0,0 2 0,1-1 0,0-2 0,1-1 1,-1 1-1,-1-1 0,-1 2 0,-1-1 0,-3 1 0,-1 0 1,30-3-179,-11-2 1,-15 4 0,-7 0 131,-6 1 244,-17 3-101,-3-3 1,-14 5-1,-2 0 1,-5 0 144,-2 0-207,-2 0 1,-1 0 0,-2 0 0,-2 0 0,0 1-1029,-1 3 1022,2 3 0,-1 23 0,-2 4 0</inkml:trace>
  <inkml:trace contextRef="#ctx0" brushRef="#br0" timeOffset="33">24597 11909 8062,'-5'-12'44,"1"-1"0,1 0 1,2 0-1,1 1 675,0-1-456,0 0 1,0 0 0,1 1-1,2-1 1,3 0 890,1 0-727,1 1 0,1 5-356,-1 2 1,-5 11 0,2 5 0,-4 6-162,-1 3 1,-1 6 0,-2 5-1,-3 1-19,-1 4 0,3 1 1,-3 1-1,1 0 80,3 0 0,2-4 0,1-1 0,1-2 26,3-2 0,3-4 1,6-4-1,1-4-2,3-3 0,-1-6-174,5-4 37,0-3 1,5-1 0,-2-1 0,-1-3 0,-2-4-579,2 1 495,-5-4 0,5 4 0,-6-6 0,-2 0 0,-1 1-520,-1-1 0,-1 0 158,-4 0 0,2 1 587,-6-1 0,-17-17 0,-8-4 0</inkml:trace>
  <inkml:trace contextRef="#ctx0" brushRef="#br0" timeOffset="34">24724 11820 8062,'-8'-13'0,"-1"1"0,5-1-87,-5 0 0,7 0 78,-3 1 0,5 5 0,5 2 1,3 4 396,3 1 1,6 0-579,0 0 0,5 0 1,-4 0-1,2 0-517,3 0 0,-4 0 237,3 0 470,-7 6 0,-13 18 0,-11 10 0</inkml:trace>
  <inkml:trace contextRef="#ctx0" brushRef="#br0" timeOffset="35">24648 11986 8062,'-7'-7'908,"1"0"-175,6 3-438,0 2 1,6-4-243,2 6 0,8 2 0,2 1 0,2 1-26,3-1 0,5-2-187,2-1 1,5 4-824,-1 1 983,-3-1 0,3-13 0,3-5 0,1 0 0,-1 0 0</inkml:trace>
  <inkml:trace contextRef="#ctx0" brushRef="#br0" timeOffset="36">26509 11017 7789,'-8'-2'451,"-1"0"526,-1-3 1,3 1-739,-1 4-159,5 0 0,9 2 0,11 0 1,5 3 45,4-3 1,5 0 0,4-2 0,5 0-96,3 0 1,3 0-62,-3 0 0,4 0 0,-6 0 0,-4 0-53,-6 0 1,-10 0 57,-4 0-62,-3 0 1,-8 0-19,-6 0 1,-7 0 0,-9 0 0,-1 0 0,2 0-676,0 0 1,3 0 76,-1 0-490,0 0 528,6 0 665,-4 0 0,43 0 0,5 0 0</inkml:trace>
  <inkml:trace contextRef="#ctx0" brushRef="#br0" timeOffset="37">27631 10596 7823,'-4'-13'-36,"0"1"1,1-1 443,2 0 0,1 0 0,1 2 0,3 2 0,3 4-213,1-1 0,3 5 0,-3-4 0,5 4-271,4 1 1,-3 0 49,3 0 1,-1 1 0,-1 2 0,2 4-49,-1 5 1,-2-1-113,-1 10 177,0 1 1,-6 3 0,-3 2-1,-3 1 1,-1 2-259,0-2 221,0 5 0,-1-6 0,-2 3 0,-1-5 0,1-2 7,2-2 0,1-5 0,0 1 109,0-3 0,1-7-12,3-3 1,3-2 0,8-2 0,0-2 70,2-2 1,6 1-77,-2-5 1,3-5-129,2-4 79,-1 0 0,1-2 0,-1-2 0,1-3 0,-2-1-8,-3-1 1,-3-4-10,-5 1 0,0-5-62,0 4 102,-6-6 0,-2 9 0,-5-1 0,0 4 0,-1 4 179,-3 2 1,-3 1 40,-6 4 1,0 2 93,0 2-268,6 4 0,-4 5 1,3 0-71,-4 0 0,4 1-299,-1 3 1,6 3 52,-1 6 62,3-6 1,1 4 0,0-2 0,0 2 0,0 2-337,0 0 1,0 0 180,0-1 0,5 1 68,4 0 0,-2-5 1,3 1-1,3-1 268,2-1 0,35-7 0,14-5 0,2-2 0,1 0 0</inkml:trace>
  <inkml:trace contextRef="#ctx0" brushRef="#br0" timeOffset="38">28754 10481 8062,'-5'-8'399,"1"-1"-117,0 6 1,7-2-1,4 5-173,5 0 1,8 0-1,-1 0 1,2 0-68,6 0 1,-2 0-132,5 0 1,1 0 0,0 0 0,1 0-38,-1 0 1,-3 0-11,-7 0 192,3 0 0,-9 0 0,0-2 0,-8 0 33,-11-3 0,-9-3 0,-14 4 1,-2-1-23,-5 0 0,-9 3 0,-2-2 0,-3 3 9,-3 1 0,7 1 0,-9 3 0,2 5 24,2 2 1,2 2-252,13 0 109,3 5 0,11-2 1,4 5-1,6 0 0,6-1-109,3-3 71,12-3 0,-1-1 0,11 0 0,0-1 0,1 0 0,-1-4 1,0-2 124,5-6 1,-1 4 0,-1 0 0,-2-1 79,-5-1 1,-3-7-55,-1 1 0,-5-4 112,1 3-117,-7-5 0,3 5 1,-10-5-1,-3 1 1,-3 1 84,-2 1 1,-6 0-30,-2 2 1,1 4-892,-1-3 429,0 2 1,1 4-1,3 1 1,4 2-1,5 2 340,3 3 0,55 24 0,-18-13 0,0-1 0</inkml:trace>
  <inkml:trace contextRef="#ctx0" brushRef="#br0" timeOffset="39">28932 10724 8065,'-7'1'741,"3"3"0,2-1-588,2 6 0,0-5-149,0 4 1,0 1 0,0 4 34,0-1 0,2-3-32,2-1 0,3-3 1,6 2-1,1-2-168,3-2 0,-1-1 72,5-2 145,-6 0 0,5-6 0,-4-3 0,1-2 0,-2-2 710,0 1-570,-3-1 0,-3 2 0,-2 1 0,-1 1 196,-4-1 0,0 6-421,-2 4 0,-2 10-83,-2 7 1,1 7 8,-5 1 1,5 2 0,-3 9-1,2 2-361,0 3 1,-2 7 254,2-1 1,2-3 57,-2-2 131,-3-2 1,6-6 0,-5-3 0,2-2 0,0-7 266,1-2 1,1-7 337,2-5-366,-5-5 126,3 3 1,-3-8 0,3-2 0,-2-6 277,-5-5 0,-2 1-594,-2-3 1,-4-3 186,0-2-248,-5-2 1,7 5-1,-2 0 1,5 2 0,2 2-555,1 3 1,6-1-627,-1 5-938,3 2 1594,1 1 1,5 5 0,5 0 555,6 0 0,32 22 0,13 7 0</inkml:trace>
  <inkml:trace contextRef="#ctx0" brushRef="#br0" timeOffset="40">28001 11374 8062,'-25'-6'0,"-4"3"0,4-4 52,5 2 0,12 0 33,8 5 1,7 5 0,10-1 0,7 0 554,8 2 0,8-5-416,11 3 0,11-2 0,5-2 0,5-2-138,-34 0 0,1 0 1,-2 1-1,1-1-1052,4-2 0,1 0 951,2 0 0,0-1 0,0-1 0,0 0 0,-1 0 0,0 0 0,-5 1 0,-2 0 0,27-2 0,-12 2 0,-9 2-743,-8 1 1,-14 2 0,-11 0-240,-7 0 1,-6 7 996,-9 6 0,-22 4 0,-8 2 0,-3 4 0,0 0 0</inkml:trace>
  <inkml:trace contextRef="#ctx0" brushRef="#br0" timeOffset="41">28537 11705 8062,'-13'0'0,"0"0"272,0 0 1,5 0 0,-1 2 0,1 2 279,1 5 0,-4 3-281,2 5-190,-2 3 0,-2 10 0,2 1 0,1 3 0,3 4 0,1 2 0,3-2-76,2-2 1,1-8 0,0 2 0,1-5 27,3-3 0,3-8 1,6-7-1,1-2-79,3-2 0,2-1 1,3-2-1,0-2-13,0-2 1,2 1-774,2-5 551,5-1 1,-8-4-1,2 1 1,-2-1-1,-3 0-1460,-3 0 1741,3 1 0,-23-12 0,0-3 0</inkml:trace>
  <inkml:trace contextRef="#ctx0" brushRef="#br0" timeOffset="42">28511 11744 8062,'-1'-17'160,"-3"0"0,2 0 560,-2 4-877,2 0 47,2 0 1,8 6-1,3 3 1,6 3-57,3 1 1,-3 0-699,4 0 536,-5 0 1,6 0 327,-5 0 0,-5 11 0,-7 3 0</inkml:trace>
  <inkml:trace contextRef="#ctx0" brushRef="#br0" timeOffset="43">28422 11871 8062,'-7'-13'995,"1"6"0,8-3-584,2 6 0,0 0-387,9 4-7,-3 0 1,14 0 0,-3 0-1,5 0 1,2 0 0,3 0-18,2 0 0,35-11 0,-28 4 0,1-1 0</inkml:trace>
  <inkml:trace contextRef="#ctx0" brushRef="#br0" timeOffset="44">29863 11170 8062,'-13'-4'314,"0"-1"0,2 1 387,3-2 0,3 5 1,10-3 107,3 2-664,9 2 1,3 0 0,7 0-1,3 0 1,2 0 581,1 0-850,4 0 0,-9 0 1,4 0-1,0 0 1,-4 0-1858,-1 0 1664,-2 0 0,-5 0 0,-3 0 0,-3 0 316,-1 0 0,-23-11 0,-5-3 0</inkml:trace>
  <inkml:trace contextRef="#ctx0" brushRef="#br0" timeOffset="45">30590 10724 8062,'0'-13'-47,"0"-4"0,0 0 0,0 1 1,0 1-1,0-1 443,0-1 0,4 4 0,2 5 0,1-1-146,3 2 0,1 2 1,3 5-1,2 1-196,1 3 0,0 3-31,-5 6 0,4 4 1,-2 2-1,-2 0-60,-1 4 0,-5 3-49,-2 3 58,-3-2 0,-1 4 1,0-5-1,-1-1 1,-2 1-1,-3-2 1,1-1-371,-1-2 1,0-6-1,3 2-214,-1-2 685,0-8 0,10-3-33,2-8-1,3 2 0,4-10 0,2 0 0,4-5 0,3-3 3,1-2 1,1-4 0,-2-2 0,-1-2-58,-2 2 0,-1-3-5,1 1 0,0-3 74,-8 8 0,1-4 0,-10 10 0,-1-1 202,-1 3 1,-8 3 30,-2 1 1,-4 6-26,-1 2 1,-4 4 107,0 1-279,0 0 0,5 0 1,-1 0-1,0 1-95,0 4 0,2 2-33,3 6 1,2-1-143,6 1 0,0 0-65,0 0 33,0-1 0,6 1 0,4-2 1,4-1-1,4-1-903,2 1 0,3 0 1114,6-2 0,24-8 0,12-5 0,-17 0 0,0 0 0,0 0 0</inkml:trace>
  <inkml:trace contextRef="#ctx0" brushRef="#br0" timeOffset="46">31584 10443 8062,'0'-13'1056,"0"1"-848,0 4 0,6 3 0,2 5 0,5 0 34,4 0 0,3 0-239,5 0 1,2 0 0,3 0 0,3 0-70,-1 0 1,1 0 266,-3 0-316,-9 0 0,9 0 1,-10 0-1042,-1 0 1055,-6 0 0,-9 0 0,-9 0 1,-8 0-1,-8 0-82,-8 0 241,-3 0 0,-6 0 0,-2 1 0,-1 3 0,-2 5 0,2 2 0,0 3 274,-1 3 1,2-1-273,-3 5 1,5-1 0,6 3 0,6-2 9,8 2 1,5-1-73,4 0 0,5-2 1,10-6-1,7 0 13,6-3 1,4-2-14,-2-1 1,8 2 2,-4-6 19,3 1 0,-3-5 1,-3 0-1,-2 0 0,-2-2 116,-2-2 1,-3-3-31,-5-6-11,4 0 1,-11 1 0,2-1 0,-6 0 0,-7 0 54,-5 1 0,-1-1-114,-5 0-216,-1 6 1,-3 0-1,-1 4 1,1-1-1,1 1-474,3 2 1,-2 6 115,6 4 0,1 4 538,8 4 0,53 19 0,-13-12 0,0-1 0</inkml:trace>
  <inkml:trace contextRef="#ctx0" brushRef="#br0" timeOffset="47">31839 10673 8062,'7'-6'0,"5"-1"262,-4-6 1,4 2 0,0 2 0,1 5 378,0 3 1,0 1-413,-1 0 1,0 5 0,-4 4 0,-4 2-128,-2 2 0,-2 1-322,0 3 1,-6 1 197,-2 4-151,-4 2 1,-5-4 0,0 4 0,0-2 0,0-2 4,0-1 0,0-1 0,5-4 1,0 0-110,4-2 666,-4-2 0,14 1-103,2-3 0,5-2-325,12-6 0,1 0-240,8 0 0,-1-1 280,5-4 1,0 3 0,2-5-1,-2-1-1768,-4 1 1767,-3 5 0,-13-15 0,-2 2 0</inkml:trace>
  <inkml:trace contextRef="#ctx0" brushRef="#br0" timeOffset="48">31814 10813 8058,'-6'-13'0,"-2"0"0,1 5 347,-2-1-93,6 7 1,-1-4-1,8 6 1,6 0 73,6 0 1,4 0-638,5 0 1,5 4-80,0 0 222,5 1 0,-7-1 166,6 0 0,17 6 0,9-3 0</inkml:trace>
  <inkml:trace contextRef="#ctx0" brushRef="#br0" timeOffset="49">30755 11285 8058,'-12'-7'230,"-4"-1"0,2 6 299,3-3 0,13 1 0,7 4 0,11 0 163,8 0-709,5 0 0,16 0 1,8 0-1,8 0 0,-29 0 1,2 0 1,1 0 0,1 0-15,7 0 1,1 0 0,1 0 0,1 0 0,4 0 0,1-1 0,-1 0 0,0-1 0,-2-1-1,-1 0 1,-1 0 0,-2-1 0,-3 0 0,-2 0-236,-3 0 1,-2 1 0,33-7 0,-16 4 0,-14 0-741,-10 1 428,-17 0 440,-2 5 1,-14 0 0,-2 0 0,-6 0 0,-7 0-1,-8 2 1,-8 2 136,-4 5 0,-9 1 0,-8 2 0,-4 2 0,0-1 0</inkml:trace>
  <inkml:trace contextRef="#ctx0" brushRef="#br0" timeOffset="50">31240 11591 8058,'0'-13'0,"0"4"751,0 1-114,0-1 1,0 1 454,0-1-851,0 7-145,0 7 0,0 8 0,0 10 0,-1-2-107,-4 2 1,2 2-120,-5 5 141,5-3 0,-7 4 0,6-6 0,0 0 0,-1-3 0,1-1 0,1 1 9,2-2 0,1-2-12,0-5 1,6-1 0,2-3 1,8-2-1,4-1 0,2-3-341,5-2 1,7-2-1,0-4 1,3-3-338,1-4 0,-1 0-106,-3-1 0,-3 0 465,-5 0 0,-6-4 0,-3 0 1,-5 2 309,-3 1 0,-43-33 0,9 19 0,0 1 0</inkml:trace>
  <inkml:trace contextRef="#ctx0" brushRef="#br0" timeOffset="51">31329 11552 8058,'0'-12'0,"0"-1"-232,0 0 0,-4 0 683,0 1 1,-1 3-316,5 1 0,6 5 0,4-1 1,4 2-388,3 2 0,6 0 64,-2 0 1,3 2-1,0 0 187,-2 3 0,-4 16 0,-5 0 0</inkml:trace>
  <inkml:trace contextRef="#ctx0" brushRef="#br0" timeOffset="52">31240 11693 8058,'0'-13'1171,"0"4"-283,0 1-687,0 5 0,7-3 0,4 6 0,6 0-209,3 0 1,6 0 247,3 0-1015,1 0 1,1 0 774,3 0 0,32-11 0,-30 4 0,1 0 0</inkml:trace>
  <inkml:trace contextRef="#ctx0" brushRef="#br0" timeOffset="53">31916 5062 8234,'5'-25'-62,"-2"-1"1,4 1 0,0-1 0,1 1 0,1-1-326,3 1 532,-5-1 1,3 2 0,-5 3 0,1 4 0,0 3 0,-3 1 875,-2 0-940,-1 0 0,-1 8 0,-4 5 1,-3 8 221,-3 8-339,-8 4 1,4 7 0,-7 2 0,-2 7 0,-3 3-102,-2 4 130,-1 5 0,4-7 0,2 4 1,2 1-1,0-2 0,1 0 0,1-5-102,3-3 1,4-5 0,5-7 161,4-3 32,2-8 1,2-9 0,2-8 0,0-4 152,3-4 1,5-6-219,-2-3 0,3-9 0,2-4 0,0-3-139,0-1 1,4-2 23,0-3 0,4 0-193,-4-4 266,6-8 1,-8 13 0,5-4 0,-1 6 0,-5 6 238,-4 4 1,0 9-73,-6 4 5,6 9-127,-9 8 1,6 7 0,-4 7 0,1 1 0,1 4 38,0 1 0,-2 2-145,6 8 0,-1-3 123,5 3-155,-6-3 1,4 0-1,-2 1 1,2 2-1,2-2-24,0-1 0,-1-3-38,1-3 1,0 2-26,0-6 152,5 0 1,-4-4 0,3-1 0,-3 0-168,-1-4 79,-6 4 49,-1-11 178,-6 10 1,-10-9 0,-4 2 0,-5-1 0,-3 0 244,-2 1 1,-8 2-222,-2-2 0,-2-3 144,-3 3-142,1 4 0,-4-3 0,-2 5 0,0-3 1,0 0 103,3 0 0,7-2-120,4 3 1,9-5-571,4 1 132,8 3 0,5-5 1,8 2-633,5-3 0,12-1-177,4 0 1148,9-5 0,8-10 0,6-6 0,6-3 0,1 0 0</inkml:trace>
  <inkml:trace contextRef="#ctx0" brushRef="#br0" timeOffset="54">32349 4884 8234,'0'-13'0,"0"0"195,0 0 0,0 1 0,0-1 0,2 2 443,2 2 0,0-1-499,9 6 1,-3-5-1,8 5 1,2 0-410,6-2 1,3 5 98,5-3-121,3 2 1,-4 2-1,5 0 1,-1 0-1,-3 0 1,-6 0-1685,-5 0 1976,-10 0 0,-36 11 0,-12 4 0</inkml:trace>
  <inkml:trace contextRef="#ctx0" brushRef="#br0" timeOffset="55">32579 4807 8258,'-7'0'427,"-5"-6"-127,11 5 0,-6-5 0,4 8 1,-1 2 172,1 5 1,0 2-55,-1 2-301,2 5 0,-5 2 0,5 5 0,-4 2 0,0 2-108,1 0 0,-1 11 0,3-3 0,-3 0-469,-1-2 0,4-5-113,-1 4 1,3-7 294,1-2-84,0-5 1,0-7 0,1-2 0,3-2 0,5-5 360,2-3 0,19-18 0,4-4 0</inkml:trace>
  <inkml:trace contextRef="#ctx0" brushRef="#br0" timeOffset="56">32464 3570 8326,'0'-18'-294,"0"4"1,0-3 0,0 3 758,0 1 0,-6 6 0,-2 5-330,-3 9-73,-8 2 0,-1 16 0,-7 1 1,-2 8-1,-7 6 139,-5 2-203,1 6 0,-8-2 0,4 5 0,-1-2 0,0-2 0,4-6 0,7-7-76,5-9 0,5-6 1,3-11-1,4-3 200,3-4 1,5-2 109,1-4-205,5-2 1,-4-5 0,4-1 0,-1-1 0,1-2 0,2-2 0,2-2 3,3-3 1,3-1-1,7 0 1,2 1-172,1 2 0,0 1 269,-4-1-119,5 3 0,-4 6 1,3 4-1,-2 3 1,-1 4 48,3 1 5,-3 6 0,4 1 1,-5 7-1,1 3 1,2 4 174,1 3 1,1 2-205,-1-1 0,-3 1-112,3-1 0,-1-1 1,0-2-1,1-4-273,-2 0 0,4-8 53,-2 3 1,4-9 66,-4 1 0,5-4-203,0-1 0,-2 0 1,-1-1-1,0-4 433,-4-3 0,11-43 0,1-11 0</inkml:trace>
  <inkml:trace contextRef="#ctx0" brushRef="#br0" timeOffset="57">32719 3953 8356,'-1'-12'0,"-4"4"0,4 2-1441,-10 6 1441,4 0 0,-6 6 0,0 1 0</inkml:trace>
  <inkml:trace contextRef="#ctx0" brushRef="#br0" timeOffset="58">32337 10303 8191,'-2'-13'0,"-1"0"0,-1 1 45,0-1 1,2 6 0,0 1-1,-3 0 1,1-1 0,0-1 349,0-1 1,-1 1-263,5-5 0,0 5-173,0-1 32,0 6 1,6-7 0,2 5-1,4-1 1,1-1 0,1 1-1,3-1 51,4 0 1,-1 4-1,1-1 1,2 3 13,1 1 0,0 0 1,-1 0-1,-4 1-3,0 3 1,-2 3-220,-4 6 180,-1 5 0,-5-2 0,-2 5 0,-4 2 0,-1 1-7,0 2 47,0 5 0,0 1 0,0 7 1,-1 0-1,-2 4 197,-1 3 0,-5 5-183,5 5 1,-5 2-1,4 6 1,-2 1 37,-3 3 1,0 1-246,5-33 1,1 0-1,-1 1 1,0 0 97,1 31 0,0-32 0,0 0 33,-1 32 1,3-30 0,0 1 0,2 33 0,0-4-219,0-6 1,0-1 210,0-5 1,0-2 32,0-8 8,6-7 0,-3-8 1,4-7-1,0-2 1,-2-2 202,1-1 1,-2-7 14,-4-3-112,0-6-143,0 2 1,-7-5 0,-4 0-1,-6 0 226,-3 0 1,-1 5-464,-5-1 0,-3 0-899,-1-4 734,-11 0 412,1 0 0,-11 4 0,0 1 0,0-1 0</inkml:trace>
  <inkml:trace contextRef="#ctx0" brushRef="#br0" timeOffset="59">23781 10239 8172,'5'-25'-72,"-3"-1"0,2 2 0,-3 3 68,-1 4 0,-1 8 1,-3 5-1,-6 3 1,-4 1-1,-5 0 23,-1 0 1,-1 5 0,-4 4-1,-2 2 5,-3 2 1,-1 4-105,-3 0 79,3 5 1,1-3 0,0 2 0,2-2 0,2-2 0,5-2 0,4-2 116,3-3 0,3-6-33,2 5 1,5-7 0,8 3-6,5-4 0,-2-1 0,1 0 0,2 0 38,1 0 0,1 6 0,-2 4 0,-2 5 60,2 6 0,-4 5 24,-2 4-147,3 8 1,-6 10 0,4 12 0,-5 9-1,-2-29 1,-1 1 3,0 5 0,-2 1 1,-1 4-1,-1 0 0,0 8 1,-1 0-1,-1 1 1,1 0-8,0 2 1,0 0-1,-1-3 1,0-1-300,0-4 0,1-2 1,-1-3-1,1-1 268,1-3 0,1-1 0,-1-3 0,1-1 0,-5 28 0,2-9 78,5-5 1,3-3-118,1 0 1,0-1 20,0-3 140,5-4 1,2-10-1,6-2 1,0-1 0,-2-2-32,-2-4 0,2-4-224,-2-7 1,-2-2-212,1-2 1,1 1 0,3-6-53,1-1 1,4-2 572,0-1 1,4 0-456,-4 0 0,7 0 0,1-1 259,3-3 0,7 2 0,-2-4 0</inkml:trace>
  <inkml:trace contextRef="#ctx0" brushRef="#br0" timeOffset="60">27491 13019 8131,'0'-13'71,"-4"0"0,-2 1 1,1-1 210,-1 0 1,2 7-1,4 6 1,0 7 0,0 6 126,0 4 0,0 7-286,0 6-43,5 5 0,-3-2 0,3 5 0,0 1 1,0-1-94,2 0-74,-4 6 0,4-6 1,-4 2-1,3-6 0,0-3 1,-1-3-1,-2-1-656,-2-1 1,1-11-558,2-2 1300,-2-9 0,-19-38 0,-12-15 0</inkml:trace>
  <inkml:trace contextRef="#ctx0" brushRef="#br0" timeOffset="61">27274 13389 8131,'-12'-20'485,"0"6"-193,4 5-79,2 1 0,6-1 0,3 2 0,4 1 0,7 3 0,6 1 253,7-3 1,4 3-526,7-7 13,6 6 0,-3-7 0,5 6 0,-1 0 0,-1 0-326,0-1 1,-3 1 0,-6 4 0,-2-1-365,-2-4 0,-7 4-163,-7-3 616,-8 2 0,-5 7 0,-8 0 283,-5 2 0,-25-4 0,-7 3 0</inkml:trace>
  <inkml:trace contextRef="#ctx0" brushRef="#br0" timeOffset="62">29723 12942 8100,'1'-12'-25,"2"-1"0,3 0 0,-1 0 1,2 1 187,0-1 0,-2 1 0,2 3 0,0 1 1032,0 3-1149,-4 1 0,-8 19 0,-7 6-4,-2 5 1,-6 5-27,-2-1-46,-7 11 0,0-7 0,-5 8 0,0-2 0,-1-2 1,-2 2-1,-3 0-79,1-2 0,-5 2 1,1-12-1,4-4 131,3-6 1,1-5 0,6-4 0,5-5 106,6-3 0,9-2-92,5-3-10,3-3 1,1-10 0,1-2-1,3-1 1,5-1 0,2 0-1,3 0 33,3-2 0,-2 3-77,2-1 1,1 7 0,0-1 0,1 7 83,-1 2 1,1 2 70,-2 4 1,-2 3-123,7 5 1,-5 2 0,2 12 0,0 0-2,-4 2 1,4 2 3,-2-1 1,4 4-39,-4-4 0,0 3-215,-4-6 1,1-4 0,2-1-1,1-4-972,-2-5 493,-1-2 0,1-6 713,2 0 0,-3-23 0,4-5 0</inkml:trace>
  <inkml:trace contextRef="#ctx0" brushRef="#br0" timeOffset="63">30832 13006 8106,'-4'-13'-84,"-2"-1"1,-1 0 0,-2 0 0,1 4-1330,-1 3 1646,1 3 0,-2 11 1,-1 4-1,-3 6 0,-2 4 1,-1 6-1,-2 4 1,0 3-1,-4 0 239,-1 2 1,3 1-496,-1 1 66,1-6 0,0 4 0,1-6 0,2-4 0,3-3 46,6-6 1,3-10 0,7-8 27,4-11 0,2-6-389,5-7 215,7-1 1,-1-5-1,5-5 1,-2-3-1,2-5 1,2-1-1,2-4-118,-1 0 0,2 3 1,-8 4-1,1 2 282,0 2 0,-5 7-252,1 5 327,-8 7 0,-4 13 0,-5 7 0,0 11-22,0 7 0,2 11 0,0 3 0,3 1 23,-2 0 0,2 0-240,-1 4-8,6 0 0,-7 1 0,6-3 0,1 0 0,1-4-174,2 0 1,-1-3 49,1-3 1,0-6 4,0-3 117,-1-3 0,1-7 0,0-3 0,-2-4-291,-2-4 496,-4 2 0,-10-7-41,-4 4 0,-5-3-23,-7 4 1,-2-1 0,-11 5 0,-1 0-51,-2 0 0,-1 0 176,-1 0 1,-3 2-1,-1 1 1,2 1 171,2-1 1,6 2-222,3 0 0,5-1-1292,4-4 593,8 0 1,10 0 0,11 0 547,9 0 0,31-18 0,12-10 0,6 0 0,0 0 0</inkml:trace>
  <inkml:trace contextRef="#ctx0" brushRef="#br0" timeOffset="64">31151 12981 8106,'-5'-13'0,"1"0"0,1 0 216,2 1 0,1 3 0,1 2 0,4 0 243,3 0 0,9 0 1,6-3-1,5 3-245,6 1 1,4-2-220,5 3-177,-3 1 1,3 0-1,-4 0 1,-2 1 0,-3 1-1479,-5 2 1236,-7 0 0,-8 0 0,-13 0 1,-11 2 423,-7 2 0,-10-3 0,0 5 0,-2-5 0,3 2 0,3 2 0,2-3 0,0 0 0,1-2-331,2 0 997,5 0 1,2 1-133,2 3 0,3 4 1,6 4-1,0 2-47,0 3 0,0 3-295,0 6 0,0 4-195,0-1 1,5 10 0,0-4 0,1 0-291,0 2 0,-1-4 182,0 1 1,-3-6-855,7 2 391,-6-9 1,4 2 0,-3-6-928,5-2 1501,2-6 0,19-54 0,4-19 0</inkml:trace>
  <inkml:trace contextRef="#ctx0" brushRef="#br0" timeOffset="65">31788 12687 8113,'0'-20'41,"0"-2"1,0 5-1,0 1 429,0 2 1,0 1 14,0 0 1,2 2 0,2 3-1,4 3-131,4 4 0,1 7-219,-1 2 0,1 3 1,1 4-1,2 2-21,1 4 1,0 7-1,-4 3 1,-1 2-133,1 2 0,-2 8 0,-2 4 1,-5 2-97,-2 2 1,-2 6 0,-3 4 0,-6 5 1,2-30 0,-3 1 0,-1 0 0,-2 1 0,-1 0 0,-2 0 0,0 1 1,-2-1-160,1 0 0,-2 0 1,-3 0-1,0-2 0,-1-1 1,-1-2-1,-1-3 0,0-1-151,0-1 1,-1-2 0,-25 18 0,-1-4 0,-1-7-680,2-7 1101,-2 3 0,3-12 0,-2 3 0,6-3 0,8 0 0</inkml:trace>
  <inkml:trace contextRef="#ctx0" brushRef="#br0" timeOffset="66">30513 12687 8126,'0'-13'-32,"0"-4"0,-1-1 0,-2 0 0,-3-1 187,-1 4 1,-1 6 0,-7 5 0,0 2 0,-4 4 0,1 4 206,0 6 0,-5 8 0,0 11 0,-4 8-181,-2 6 1,-3 7 0,4 6 0,-2 8-28,16-32 1,0 1 0,1 3-1,1 2-1063,0 2 0,2 1 898,0-2 0,2 0 0,3 0 0,3 0 0,0-3 0,1-1 0,2 0 0,1 0 0,8 32 1,7-5-1,7-10-792,4-9 1,9-6-268,1-5 797,0-3 0,12-7 0,-3-3 0,4-5 273,4-6 0,2 0 0,5-6 0,2-1 0,2-2 0</inkml:trace>
  <inkml:trace contextRef="#ctx0" brushRef="#br0" timeOffset="67">24456 14957 8231,'-12'-4'-217,"-1"-2"1,0 0 251,0 1 0,8 0 1,5 5-1,8 0 498,8 0-488,4 0 1,5 0-1,2-1 1,1-2-1,4-2 1,-1-3-1,1-1 62,1-3 0,-5 4-80,2-1-57,-3 1 0,-7-5 0,-3 0 1,-6 2-1,-7 1-57,-8 1 1,-11 7 0,-8-3 0,-4 4 65,-3 1 1,-9 1 40,0 4 16,-2 2 1,-3 7-1,-2 1 1,-3 4 0,1 1-1,1 4 1,-1 3 241,-1 2 1,3 7-241,4-2 0,9-3 50,8-1-91,5-3 0,13-2 0,3-1 1,2-2-1,5-7 1,5-5 0,2 0-28,12-6 1,-1 5-1,4-5 1,1-1-79,-1-2 0,1-1 98,-1 0 1,1-1-40,-1-3 45,1 2 0,-5-8 0,-1 5 0,-2-3 111,-2-1-44,-7 3 0,-9 0-63,-9 6 119,-2 0 0,-9 0 1,-4 2-1,-5 3 1,1 7 38,1 3 0,-3 6-142,1-4 0,5 6 86,7-2-193,2 3 0,4-2 0,3-1 0,3 0 0,4-1-110,1-3 0,6-3 44,2-1 0,9 0-421,4-1 307,3-4 0,2 1 0,1-4 0,3-2 0,4-2-376,2-1 1,-2 0 646,0 0 0,17-6 0,9-1 0</inkml:trace>
  <inkml:trace contextRef="#ctx0" brushRef="#br0" timeOffset="68">24609 15416 8231,'0'-13'0,"0"0"-264,0 1 270,0 5 0,6 1 0,3 6 1,2 0 115,2 0 0,-1 6 1,1 2-1,0 3-46,0 2 1,-2 1-147,-2 3 0,-2-1 172,-3 5-149,-3 0 0,5 1 0,-7-2 0,-2-2 0,-2-2 63,3-2 1,-5-2 0,-1 1 256,1 0-187,-4-6 1,8-1-59,-5-6 0,5-2 0,-1-3-25,2-8 1,6 0-171,1-4 0,5-1 56,-2 1 0,-1 0 139,2 4 0,-2 0 0,3 2 0,-3 1 97,-2 1 0,1 7-97,-2-3-19,-2 4 68,9 1 0,-9 6 1,2 2-1,-1 3 0,-1 2-43,3 0 0,0 0-357,0-1 0,-3 1-103,7 0 228,-6 0 1,8-2 0,-1-1 0,4-3 197,3-1 0,29-30 0,2-12 0</inkml:trace>
  <inkml:trace contextRef="#ctx0" brushRef="#br0" timeOffset="69">25221 15212 8231,'0'-13'-57,"-4"0"57,0 1 211,0-1 1,2 6 0,-1 1 0,1 2 206,3 0 1,5-1-333,6 5 1,1 2 0,0 1 0,1 2-499,3 2 0,-3 1 412,3 0 0,-8 49 0,-4 6 0</inkml:trace>
  <inkml:trace contextRef="#ctx0" brushRef="#br0" timeOffset="70">25170 15467 8231,'0'-9'246,"0"1"192,0 5 346,0-3-723,0 6 1,2 0 0,2 0 0,6 0 0,4 2 0,3 1-1460,-1 1 1398,4 0 0,45-4 0,-24 0 0,0 0 0</inkml:trace>
  <inkml:trace contextRef="#ctx0" brushRef="#br0" timeOffset="71">26229 14766 8270,'0'-13'0,"0"0"0,0 0 0,0 1 0,0-1 0,1 2 0,3 2 0,-2-2 0,4 2 0,-1-2 57,-3-2 0,3 5 1,-3 1 395,2 1 0,-3-1-7,4 7 1,-4 3-664,-1 9 261,0 7 0,0 1 1,0 7-1,-1 1 1,-2 3-1,-1 2 1,-1 2-52,0 2 1,3 0-107,-2-3 119,3 3 1,1-10-1,0 2 1,0-2 0,0-3-410,0-2 157,5 2 0,-2-10 1,4 3-1,-1-3-926,-3-1 656,4-6 0,-6 0 516,3-3 0,-2-2 0,-36-19 0,-9-12 0</inkml:trace>
  <inkml:trace contextRef="#ctx0" brushRef="#br0" timeOffset="72">25795 15365 8270,'-12'1'-359,"-1"4"1,0-4 405,0 3 166,1-2 505,-1-2-472,6 0 0,2 0 0,10 1 0,3 2 331,4 1-495,6 0 1,7-4-1,9 0 1,5 0-1,5 0-107,7 0 37,5 0 1,9-1-1,3-3 1,-32 1 0,1-1-1,0 0 1,1-1-1,-1 1 1,1 0 0,-2-1-1,0 1-132,32-3 0,-1-3-218,-8 6 0,-8 0 0,-21 4 0,-9 0-310,-5 0 0,-9 1 341,-3 3 0,-4-1 90,-4 6 1,-7-1-1,-8 5 1,-1 1 216,-2 3 0,-4-1 0,-4 5 0,-2 0 0,-12 7 0,-7 4 0,-4 2 0,1 0 0</inkml:trace>
  <inkml:trace contextRef="#ctx0" brushRef="#br0" timeOffset="73">26063 15862 8251,'0'-13'-366,"-1"5"-367,-4-1 862,4 1 0,-5-5 0,6 0 0,0 1 1484,0-1-1402,0 6 0,5 0 0,0 4 0,1 0-221,0 5 1,-2 3 0,-4 9-1,1 3 203,3 5 1,-2 2-117,2 1 1,-4 6-1,-3 3 1,-1 3 50,1 2 1,0-1-210,-1 0 1,3-5 135,-4-4 0,4 3 0,1-4 0,0-3 58,0-2 0,1-7-97,4 1 0,2-3-24,6-1 0,1-6 0,3-3 0,3-3-281,-1-1 0,5 0 129,-2 0 1,2-5-61,1-4 1,1 2 0,-1-1 0,-1-2-324,-2-2 1,0 1 123,-5 2 1,2-2 126,-2 3 0,-2 1 0,5-2 1,-1 1 291,-4 0 0,-1-3 0,-1-2 0,0-6 0</inkml:trace>
  <inkml:trace contextRef="#ctx0" brushRef="#br0" timeOffset="74">26178 15849 8251,'-13'-18'0,"0"-2"0,2 0-112,2 3 1,4 3 170,5 1 1,1 2-1,3 3 189,5 3 1,4 0-247,4 0 0,-2 0 0,7 2 1,0-1 54,2 1 0,2 1 0,-1 2-652,-5 0 1,3 0 0,-5 2 594,2 2 0,-10 15 0,1 7 0</inkml:trace>
  <inkml:trace contextRef="#ctx0" brushRef="#br0" timeOffset="75">26165 16028 8251,'-13'-13'222,"1"1"0,3 4-9,1 4-225,5 3 1,-2 1 0,10 0 0,3 0 239,4 0 1,5 1-364,0 3 0,5-2 1,-1 2-1,4-2-294,0-2 0,1 0 429,-1 0 0,13-7 0,6-3 0,4-1 0,1 0 0</inkml:trace>
  <inkml:trace contextRef="#ctx0" brushRef="#br0" timeOffset="76">27580 14485 8251,'0'-13'-166,"0"1"1,0-1 179,0 0 0,-1 6 0,-3 3 0,-5 2 129,-2 2 0,-3 2-101,-3 2 0,1-1 0,-5 5 0,-2 1-10,-1-2 1,-1 4-3,-1-2 0,1-2 1,1 0-1,1-1 97,2-4 1,4 0-58,-5-2 0,7 0 0,-2 0 139,3 0-131,1 0-67,0 0 40,6 0-88,1 0 1,16 4 79,3 0 1,-2 6 0,-2-1 0,-1 4 135,-1 4 0,5-2-58,-4 6 0,-1 1-43,2 3 0,-5 2 0,3 3 0,-1 5 52,-3 6 1,-2 6-59,-1 8 0,-1 5-1520,-4 8 1463,-2 3 0,1-33 0,0 2 0,-1-1 0,1 0 0,0 0 0,-1-1 0,1 0 0,-1-2 53,-5 35 0,5-4-117,2-8 1,4-4 125,1-8-58,0-3 1,1-7 0,2-3-1,3-3 1,1-3 126,3-2 0,-3 1-117,1-10 0,-3 4 34,3-4 0,-1 0-8,2-4 1,2-2 0,-4-1 0,2-3 771,-1-1 0,1 2-854,3-3 0,5 3-28,0-4 37,0 1 0,2-1 1,1 0-1,-1-1 1,0-2-459,-1-1 0,-2 0 190,5 0 0,0 0-628,5 0 578,-1 0 1,1-4-1,-1 0 1,1 0 0,1-1 335,3 1 0,16-10 0,8-5 0,8 2 0,-1-1 0</inkml:trace>
  <inkml:trace contextRef="#ctx0" brushRef="#br0" timeOffset="77">28065 14842 8251,'-9'-11'-106,"2"1"0,2 1 0,0 1 110,0 1 1,5 1 0,0 6-1,7 0 763,4 0-725,2 0 0,5 0 1,4 0-1,3 0 1,5 0-2,4 0 0,-2-1 0,2-2 1,2-1-45,1 1 1,-3-3-56,0 2 33,-12-6 1,7 7 0,-14-5 0,-5-1 0,-8 2-46,-9 3 1,-10 2 37,-5 2 49,-7 0 0,-1 0 0,-7 0 0,-4 0 0,-2 2 1,-2 2-1,1 5 259,0 2 1,-3 3-77,5 3-175,-1 3 1,5 3-1,0 1 1,1 4 0,3 3 129,4 5-222,3 0 0,9-2 0,5-1 1,8-2-1,3-4-240,2-4 1,7-1 255,6-5 0,1-5 0,7-8 0,4-3 142,3-1 0,-1 0-71,3 0 1,-5-5 195,-4-4-178,3-2 1,-9-2 0,2 0 0,-3 1 0,-3-1 315,-2 0 1,-4 0-65,-5 1 0,-5-5-98,-4 0-163,-2 5 0,-8 1 0,-2 4 0,-3 0 0,-2 3-162,1 2 1,4 2-100,-1 0 0,3 2 92,-3 2 1,1 3-357,8 6 1,-1-1 0,10 3 0,1 2-396,2 4 1,2-1 890,3 1 0,9-5 0,8 1 0,21-9 0,8-2 0,6 0 0,-1 0 0</inkml:trace>
  <inkml:trace contextRef="#ctx0" brushRef="#br0" timeOffset="78">28103 15161 8225,'6'-13'-415,"1"3"-52,6-2 0,-1 2 680,1-7 0,0 7 0,0 1 0,1-1 474,3-1 1,-2 4-447,7 3 1,-5 2-47,4 2-106,-5 0 1,2 6 0,-5 4 0,-2 5-1,-1 7-221,-2 2 0,-5 1-56,2 1 0,-5 5 70,-5 3 1,-2-3-1,-6 0 1,1-1-114,-1 0 0,0-1 42,0-3-342,1-6 316,-1-2 0,6-12 281,3-6 1,8-11 208,4-11 1,8-3 0,2-4 0,1-2-147,-1-1 0,3 2-115,-4-4 1,5 1-2,-5-1 1,0 7 0,-6 8 0,-1 2 43,-2 5 221,-5 0-155,3 10 0,-7 6 1,-4 11-1,-3 3 70,-4 5 1,4-1-108,-1 0 0,5 2-61,-4-3 0,5 2 0,-1-1 0,2-2-257,2-2 1,0-1 70,0-4 0,6 0-148,2 0 0,4-2 0,2-1 0,1-3-481,2-1 1,6-2 381,-2-4 0,-1 0 408,2 0 0,38-34 0,-22 13 0,0-1 0</inkml:trace>
  <inkml:trace contextRef="#ctx0" brushRef="#br0" timeOffset="79">29060 14931 8225,'-12'-7'117,"4"-3"1,-9 5-1,3-1 1771,1 0-1237,6 2-575,1 4 0,9 0 0,4 0 1,7 0-1,5 0 11,3 0-112,8 0 0,3 0 0,5 0 1,0 0-1,0-1 0,-1-2 1,-1-1-257,-2 1 0,-6 1 1,2 1-1,-5-2-425,-4-1 1,-6 0 312,-7 4 0,-7 0 1,-1 0-1,-7 0 93,-4 0 0,-2 4 1,1 0-1,-1 0 300,0 2 0,6-4 0,18-8 0,11-8 0</inkml:trace>
  <inkml:trace contextRef="#ctx0" brushRef="#br0" timeOffset="80">29710 14702 8198,'6'-13'-149,"-1"0"145,4 1 0,2-1 1,-1 0-1,4 2 572,3 2 0,0 4-553,-4 5 1,-5 5 215,1 4-162,-1 8 1,-1-2 0,-2 8-1,-4 3 1,-1 2-393,0 0 255,-6 5 0,4-2 1,-7 4-1,1-2 1,-1-3-459,1-6 396,5 1 0,-4-6 1,4 2 23,-1-4 0,1-8 202,7-5 0,3-4 0,7-4 0,3-6 62,5-6 0,2-4-162,1-5 1,1-1-8,-1 1-52,1-6 1,-1 2-1,-1-5 1,-1 0-1,-3 0-41,-2 0 1,-5 7 56,-5 2 1,-5 1 212,1 7-57,-8 5 0,-3 2 0,-7 6 0,-2 1 0,-1 3 247,2 5 0,-4 2-141,2 5 0,0 1-161,5 0-7,-1 0 1,4-1-1,2 3 1,2 0-1,2 2 56,1-1 1,2-2-486,0-1 1,6-1 15,3 1-122,2-6 0,3 3 0,4-4 488,8 1 0,26-23 0,12-11 0,-16 10 0,0 0 0,1 0 0</inkml:trace>
  <inkml:trace contextRef="#ctx0" brushRef="#br0" timeOffset="81">30768 14421 8198,'-4'-17'-199,"0"0"0,1 2 0,0 1 1055,-1 1-665,-3 0 1,-2 6 0,1 3 0,-4 2 0,-2 4 0,-4 3 0,-2 8 339,-3 7 1,-1 10-410,-1 4-63,-1 3 0,-4 12 0,1 5 0,0 6 0,2 2 237,2 3-408,12-29 0,0 0 0,-6 32 0,10-31 0,2 0 0,1-1 0,2 0 0,1 31 0,7-8 0,8-6-193,3-8 1,9-1 0,1-7 0,4-7-34,4-6 1,2-10 0,8 0-1,4-5-416,2-4 0,2-1 754,0-4 0,-7-16 0,3-7 0,3-2 0,0 0 0</inkml:trace>
  <inkml:trace contextRef="#ctx0" brushRef="#br0" timeOffset="82">31112 14689 8198,'-12'-14'-29,"-1"-2"-1,0-1 113,6 0 1,3 10-1,10 3 1,5 3 308,4 1-357,14 0 0,-7 0 0,11 0 1,0 0-1,-1 0 153,4 0-261,6 0 1,-6 0 0,0 0 0,-4 0 0,-7 0-483,-2 0 379,-8 0 0,-3 0-61,-12 0 225,-12 0 0,-8 0 1,-5 0-1,-2 0 0,-3 0 463,-4 0-317,-8 0 1,1 0 0,-5 0 0,1 1 0,1 3 168,0 5 0,-3 2 0,5 3 0,2 3-97,5 5 0,4 2-63,5 1 0,2 1 113,3-1-286,8 1 1,7-2 0,8-2-1,4-2 1,6-1-521,8-4 0,4-2 342,2-4 0,1-4 69,2-5 113,4 0 1,0 0 0,-4-1-1,-3-2 1,-4-3 2,0-1 0,-7-1 44,2-5 0,-8 0 42,-5 0-46,-3-5 1,-2 4-1,-3-3 1,-5 3 0,-3 2-162,-5 4 0,1-2 80,-5 6 1,5-1-421,-1 5 0,3 0 171,1 0 1,2 2 0,1 2 0,3 5 312,1 2 0,47 19 0,16 4 0</inkml:trace>
  <inkml:trace contextRef="#ctx0" brushRef="#br0" timeOffset="83">31278 14944 8013,'0'9'-92,"0"-1"0,0-4 402,0 5 1,-1-1 0,-2 5-1,-1 0-30,1 0 1,1-1-247,2 1 1,5-4 0,0-1 0,2 1-98,3-2 0,2-2 28,0-5 1,3 0-253,2 0 214,-3-5 1,10-2-1,-3-7 1,2-3 0,-1-5 115,0-2 42,-7 4 1,4-4 0,-8 4 0,-1 1 585,-2 2-406,-5 2 0,3 11 1,-7 8-34,-4 12 0,2 7-138,-5 2 1,4 6-361,-5 3 214,6 3 0,-2 7 0,5 3 0,-2 4 0,-1 3-152,-1 1 0,0 4 124,4-3 0,0-1-879,0-4 1002,0 0 1,0-11 0,0-6 0,0-7 0,0-6 567,0-4-516,0-9 91,-6-2-135,5-6 1,-10-6-1,2-2 1,-4-5-1,-2-3 51,-2-1 1,0-4-184,4 4 1,0-4 459,0 4 0,1-4-611,-1 4 1,6-2 0,1 4 0,2-2-655,0 1 0,-1 1-222,5-2 707,0 2 1,6-4 400,3 2 0,42-20 0,-20 13 0,0 1 0</inkml:trace>
  <inkml:trace contextRef="#ctx0" brushRef="#br0" timeOffset="84">32005 14689 8155,'0'-18'148,"0"4"0,0-3 255,0 2 1,0 11-272,0 8 0,0 5 0,0 14 1,0 2 18,0 3 0,0 6-222,0-4 0,0 4 0,0-3 0,0 1-332,0-1 0,0 3 136,0-5 33,0 1 1,0-4 0,0-2 0,0-2 0,0-2-1213,0-1 1446,0-8 0,0 0 0,-11-66 0,-3-10 0</inkml:trace>
  <inkml:trace contextRef="#ctx0" brushRef="#br0" timeOffset="85">31839 14957 8155,'0'-13'6,"0"0"0,-4 1-284,0-1 1,0-4-1,4 0 566,0 1 0,5 8 273,4 4-596,8-3 0,3 5 0,6-2 0,4 2 0,4 2-319,3 0 1,7 0 0,1 0 0,2 0-121,0 0 1,-2 0 473,2 0 0,-9 0 0,-7 0 0</inkml:trace>
  <inkml:trace contextRef="#ctx0" brushRef="#br0" timeOffset="86">32541 14676 8155,'0'-12'-330,"0"-1"1,1 0 131,3 0 0,-1 5 228,6-1 1,-1 2-1,5-1 1,0 4 184,-1 2 1,7 2 0,2 0 0,3 0-174,2 0 0,-1 0-107,1 0 44,-1 0 1,1 2-1,-2 0 1,-3 3-1,-4-3-88,-3 0 38,-7-2 0,0 0 0,-5-2 30,-2-2 88,-3 3 0,-14-9 0,-2 4 0,0 1 0,-4-1 203,-1 3 1,-2 2-1,-1 1 1,-1 0 80,-2 0 1,-4 5-241,5 4 1,-5 2-1,2 3 1,0 2 21,-4 1 1,1 7-66,1 1 0,4 1-284,9 4 160,-3 2 1,11-5 0,0 3 0,8-4 0,3-4-123,2-1 0,10-5 169,3 1 0,8-8-11,0-5 65,4-3 0,0-1 0,1 0 0,-2 0 0,-2-1 119,0-3 0,-7-4-84,2-4 0,0 3-20,-4 1 1,-2-1-76,-7-4-43,-2 1 1,2 3-1,-10 2 1,-5 1-580,-4 4 0,-4 0 241,2 2 1,-1 4-33,-4 1 132,-2 5 1,9-3 315,-6 5 0,16 18 0,1 4 0</inkml:trace>
  <inkml:trace contextRef="#ctx0" brushRef="#br0" timeOffset="87">32668 14906 8155,'6'-13'0,"1"0"0,6 1 0,-1 3 198,1 1 0,0 5 0,0-1 0,-1 2 202,1 2-255,0 0 0,-2 6-158,-2 2 27,2 4 0,-10 0 1,4 3-1,-4 0 1,-2 4-128,-4 0 1,-2 1-42,-5 2 1,-1 0-53,0-5 221,0 0 1,2-4 0,1 0 0,2-1 182,-2 1 1,4-4 311,2-1-416,-3-5 0,11 3-268,0-6 0,6 0-9,3 0-51,0 0 1,4 0 0,0 0 0,-2 0 0,1 0-579,1 0 0,-3 0 250,3 0 562,-3-6 0,-1 5 0,-12-39 0,-2-3 0</inkml:trace>
  <inkml:trace contextRef="#ctx0" brushRef="#br0" timeOffset="88">32745 15021 8155,'-13'0'16,"0"0"-150,0 0 1,6-2-463,3-2 626,3 3 1,2-6 0,3 4-1,5-2-26,2 3 1,7 0 0,4 2 0,2 0-641,1 0 0,1-4 636,-1 0 0,8-18 0,5-6 0,3 0 0,0-1 0</inkml:trace>
  <inkml:trace contextRef="#ctx0" brushRef="#br0" timeOffset="89">33216 14281 8155,'-4'-17'0,"0"0"0,0 0 0,-2-1 0,5 4 0,-4-3 515,4 2 630,-5 3-489,5-1 0,-5 4 368,6 1-950,0 5 0,4 3 0,2 10 1,1 4-1,3 5 0,1 0 50,2 4 1,0 7 0,0 4-1,-1 3-324,1 1 148,0 11 1,0 0 0,-2 10-54,-3 2 0,-2 7 1,-6-31-1,-3 0 1,0 2-1,-2 0-87,-3 1 0,-1 0 1,-2-1-1,-1-1-950,0-2 1,-1 0 921,-2-2 0,-2-1 0,-15 31 0,-6-11 1,-2-4 219,-3-7 0,-2-8 0,-6-3 0</inkml:trace>
  <inkml:trace contextRef="#ctx0" brushRef="#br0" timeOffset="90">33306 13797 8362,'-5'-9'-243,"1"1"0,1-2 1,2-2 152,1 0 1,0-1-1,1 1 1,4 3 568,3 0 1,3 6 0,4-1 0,2 1-129,4-1 0,1 2-36,0-2-280,2 3 0,-4 1 0,5 0 0,1 0 0,-1 1 0,-1 3 0,-1 5 18,-2 2 0,-10 2 1,2 0-1,-3 1-109,-3 3 0,-1-1 282,-6 5-211,0 0 1,-4 5 0,-2 1 0,-1 1 0,-3 3 0,-1 3 0,-2 4 9,0 3 0,0 12 0,1-1 0,0 3 67,4 2 0,-2 8-21,6-1-20,-2-28 1,2 0-1,2 34 1,0-33-1,0-1 1,1 35-1,-1 0 1,-1 0-1,1-35 1,-1 0 61,-4 35 0,4-7-92,-1-9 1,-2-3 0,0-1-1,1-1-18,-1-3 1,2-9-40,4-8 0,0-5-19,0-3 1,0-4 42,0-5 1,-6-6 22,-3-3 0,2-3-504,-1-1 271,-1 0 1,-5 0 0,-1 2 0,-4 1-1,-2 1-823,-6-1 1045,2 4 0,-35 1 0,-14 2 0,23-1 0,0 0 0,0 0 0</inkml:trace>
  <inkml:trace contextRef="#ctx0" brushRef="#br0" timeOffset="91">29340 16462 8311,'-13'-13'-16,"1"0"54,-1 0 1,7 6 0,8 3-1,7 4 1,10 3 0,4 2 240,3 3 0,8-6 0,0 4 1,3-2-10,2 1 1,3-1-130,1-4-383,-1 5 0,-5-3 0,-3 4 0,-4-2 0,-3 0 0,-3-1 0,-3-2 242,-4-1 0,-3 0 0</inkml:trace>
  <inkml:trace contextRef="#ctx0" brushRef="#br0" timeOffset="92">29735 16207 8260,'0'-19'0,"-5"1"266,-4-4 47,4 4 1,-3 7 0,6 4 0,-3 7-83,3 7 0,0 5 0,2 5 0,0 6-189,0 5 0,0 4 0,0 3 0,0-1-313,0 1 0,0-2 1,0 1-1,0 1-375,0 2 0,0-4-77,0-3 510,0 2 1,2-5-1,0 1 213,3-5 0,61-44 0,-27 2 0,0 1 0</inkml:trace>
  <inkml:trace contextRef="#ctx0" brushRef="#br0" timeOffset="93">30806 16143 8260,'0'-26'0,"0"2"0,0 3 0,-1 4 211,-3 8 0,-3 9 0,-7 10 0,-3 7 244,-5 9 0,-2 1-412,-1 7 0,-5 0 1,-1 4-1,0 0 91,-1 1 0,-2 3-102,5 1 0,-1-1 0,4-5 0,1-3-41,-1-4 1,2-5-137,3-4 1,3-8 12,5-9 135,0-2 1,5-2-1,-1-2 1,1-2 0,1-6-1,2-5 1,4-1-7,1-5-7,0 0 1,0-1-1,1 1 1,4 0 0,4 1-26,7 3 0,0-1 163,5 1 0,-4 5-115,4 8 37,-5 3 1,6 1 0,-3 1 0,-1 3 0,2 5-226,0 2 1,-5 3 65,2 3 1,2-1-258,-2 5 1,4-4-1,-2 3 1,0-2-1194,4-2 1559,1 4 0,36-12 0,8 4 0</inkml:trace>
  <inkml:trace contextRef="#ctx0" brushRef="#br0" timeOffset="94">31686 16156 8260,'-4'-22'0,"0"1"0,-1 3 282,0 2-207,3 9 0,-9 3 0,3 8 0,-4 6 338,-1 5 0,-5 5-242,-3 6 0,-3 5 0,-2 3 0,1 3-47,-1 1 1,5-4-226,0 0 79,-1 0 0,3-1 0,3-5 0,5-5 0,4-6-37,1-3 30,2-1 1,5-8-1,3-5 1,5-8 0,2-8-241,2-5 1,4-3 211,0-2 0,6-1 1,-2-2-1,3-5 0,1-3 1,0 0-189,-4 3 1,3-1-114,-3 5 475,-2 0 0,3 10 1,-6 3-1,-3 4 1,-4 5 260,1 4 0,-3 8-310,2 4 1,-6 9 60,1 5-97,3 2 0,-4 6 0,4 1 0,-1 0 1,-2 0-127,2-3 0,1 4 42,6-3 1,-1 1-235,1-4 232,0-1 1,0-4 0,-1-1 0,2-1 0,2-5-72,1-4 0,-4 0 11,-5-6 38,1 0 121,-2-4 1,-3 0 0,-8 0-1,-6 0 61,-6 0 1,-3-1 116,-7-4 0,1 4-44,-1-3-115,1 2 0,-2-2 0,-2 0 1,-1 1-1,2 2-125,1 1 1,2 0-351,-1 0 1,2 0 54,3 0-1158,2 0 1514,7 0 0,73-23 0,-22 9 0,1 0 0</inkml:trace>
  <inkml:trace contextRef="#ctx0" brushRef="#br0" timeOffset="95">32133 16156 8237,'0'-13'0,"0"0"0,0 0-334,0 1 1,5 4 254,4 4 0,2-1 1,2 0-1,1 2 374,3 2 0,3 1-116,5 0 0,1 0 0,-1 1 0,1 2-308,-1 2 0,1-1 81,-1-4-473,1 0 0,-8 1 0,-4 2 521,-4 1 0,-24-11 0,-1-7 0</inkml:trace>
  <inkml:trace contextRef="#ctx0" brushRef="#br0" timeOffset="96">32400 16079 8237,'-12'0'702,"-1"0"-23,0 0-443,0 0 1,1 6 0,0 4 71,4 5 1,-2 1-118,6 5 0,-2 0-145,2 5 1,2 4-1,-2 1 1,3 1-296,1 4 1,0-1-73,0-1 1,0 2-867,0-7 885,0 1 1,0-10 0,0-3 301,0-3 0,5-18 0,2-5 0</inkml:trace>
  <inkml:trace contextRef="#ctx0" brushRef="#br0" timeOffset="97">32604 15926 8237,'0'-27'-203,"0"-1"1,0-1-21,0 5 0,5 4 0,0 9 0,1 1 349,0 2 1,3 5 512,0-1 0,-2 2 0,2 2 1,-1 2 233,-1 2 1,4-1-351,-2 5-382,2 1 0,-2 5 1,-1 3-1,2 4 1,0 5-1,0 3 1,-3 5 54,-1 3 1,-2 7 0,-5 4 0,-4 6-254,-3 6 0,-9 3 1,-4 5-1,8-31 0,-1 0-132,-3 3 0,0-1 0,0 3 0,-2-1 0,-4 1 1,-2 1-1,0-3 0,-1-1-213,0-2 0,-2 0 0,0-3 0,0 0 0,0-4 0,0-1 0,0-2 0,-2-1-186,2-4 1,-2 0 0,-32 13 587,2-14 0,4 5 0,0-9 0,4-3 0</inkml:trace>
  <inkml:trace contextRef="#ctx0" brushRef="#br0" timeOffset="98">31304 15773 8237,'-6'-26'-50,"-4"2"1,-4 5 0,-3 6 0,1 9 551,2 6 1,-4 14 0,-3 12-1,-5 12-232,-4 8 0,-1 6 0,14-22 0,0 1 0,2 1 0,0 0-98,1 2 1,1 0 0,1 2 0,0 1-222,1 1 1,1 1-1,1 2 1,1 2-1,3 1 1,3 0-1,1-2 1,2-1-221,1-1 0,3-1 1,3-3-1,3 0-564,0-1 0,3-2 493,1 1 0,1-2 1,22 18-1,1-5 0,0-7 1,2-8 339,2-6 0,5 1 0,-1-10 0,2-3 0</inkml:trace>
  <inkml:trace contextRef="#ctx0" brushRef="#br0" timeOffset="99">7421 8186 8388,'-13'-7'-431,"5"-4"0,1 2 0,1-2 0,3-2 97,2 0 363,1 6 1,0-4 0,1 4 0,3-2 0,5 1 0,1-2 0,0-1 0,-2-2 0,2 2 262,2 2 0,-4-2-110,1 2 1,-5 2-77,4-1 8,1 5-87,4-3 1,-5 8 0,-1 2 0,0 6 0,0 5 0,2 7 0,-1 3 49,1 5 1,-2 7-1,3 7 1,-2-1-28,2 1 1,2-1 20,0-5-11,1 0 0,1-1 0,2-3 0,1-5 0,-2-7 0,0-5 0,-3-4-234,1-4 1,0-4 194,0-5 1,1-7-1,1-6 1,4-6 74,1-6 0,7-6-106,7-3 0,0-8 5,4-5 1,-18 18 0,1-2-1,5-1 1,0-2 0,2-2-1,0-2-346,1-2 0,1-2 0,2-3 0,0-2 323,2-2 1,0 0 0,1-2 0,1 0-6,1-2 0,2 0 0,1 2 0,0 0 0,-2 0 0,0 1 0,-3 5 0,-1 1 59,-2 4 0,-1 2 0,-5 5 1,-1 2-147,17-20 0,-3 7 199,-5 10-151,-9 9 1,-8 7-1,-7 6-251,-2 4 217,-5 2 0,2 7 66,-10 4-130,-2-4 1,-6 12 0,1-2 0,-2 6-1,-2 4 480,-1 6 0,-6 0-310,2 7 0,-3-5 0,0 6 0,-6-5 0,-5 0 0</inkml:trace>
  <inkml:trace contextRef="#ctx0" brushRef="#br0" timeOffset="100">7702 9984 8388,'-5'13'-899,"0"0"0,-2-1 626,-3 1 1,-2 0 0,0-2 272,-1-2 1,0 2 0,5-10 0,-1 4 127,-1-4-84,5-1 0,-5-6 0,4-2 1,0-3-1,1-2 0,2 0 104,1 0 1,-2 1-1,0-3 1,1 0 293,2-2-134,1 0-220,0 4 1,0 0 0,0 1-1,1 0-3,3 4 1,3 3 0,6 10 0,0 3-30,0 4 0,-1 5-65,1 0 0,0 5 0,1-2 0,2 1-32,1 1 0,0-7 71,-5 2 1,5 0-165,0-4 163,6 2 1,-3-13 0,5 1 0,4-8 0,2-9 25,3-10 0,10-8-33,-6-11 1,13-8 0,-25 21 0,0-2 0,3-3 0,1-1-301,2-4 1,1-1 0,2-4 0,1-2 280,4-1 0,0-2 0,2-2 0,0-2-1336,2-1 1,1 0 1319,0-2 0,-1 0 0,-2 5 0,0 2 0,-2 3 1,-1 2-1,-2 5 0,-1 2 0,-4 5 0,-1 2-37,-2 4 0,-1 2 0,17-16-225,-6 15 153,-12 9 1,-13 17 0,-7 2-1,-2 2-371,-2 5 0,-3 3 185,-4 5 1,-3 3-30,-6 6 337,0 5 0,-5 1 0,-2 7 0</inkml:trace>
  <inkml:trace contextRef="#ctx0" brushRef="#br0" timeOffset="101">7829 11323 8388,'-8'-7'-266,"1"1"1,-1 2-566,1 0 0,3-2 1083,-4 2 47,5 2-71,-3-3-145,6 5 1,2 0-1,2 0 335,4 0-372,-2 5 0,1 2 1,-4 6-1,3 0 0,-1 1 1,2 2-1,-1 1 30,0-2 1,4 4-1,-2-1 1,2 0-67,-2 1 0,4-2 0,-4-6 0,4-1 31,0-1 1,5-7 0,2 3-1,1-5 30,2-5 1,4-9-43,4-11 0,2-8 0,6-11 1,2-7 23,3-7 1,-19 24 0,3-1-44,2-3 1,1-1-1,3-6 1,1-2-1405,0-3 0,0-2 1372,3-3 0,-1 0 1,-3 3-1,0 2 1,0-1-1,0 1 0,-2 4 1,-1 1-1,-3 5 1,0 1-153,-3 4 0,0 1 0,14-22-576,-8 18 434,-9 11 1,-8 16 0,-10 11-624,-6 7 939,-4 10 0,-11 3 0,-2 5 0</inkml:trace>
  <inkml:trace contextRef="#ctx0" brushRef="#br0" timeOffset="102">7944 12955 8325,'-13'-13'-132,"-4"1"0,0-1 0,2 0 0,0 2 0,3 1-1056,-1 1 1303,6 6 0,-3-4 280,6 3-187,-1 3-2,5-5-127,6 6 1,-3 6 0,4 2 0,0 4-1,0 2 1,2 1 0,-1 4 1,1 1 0,-1-1 0,5 4 0,0-2-103,-1 2 1,1-3 0,0 0 0,0-2 22,-1-2 0,3-6 1,0-3-1,4-2 17,0-2 1,3-9 26,3-6 1,2-10 0,3-12-1,2-8-44,1-6 0,5-5-2,0-2 1,-18 24 0,0-2 0,4-3-1,0-1 1,2-3 0,1 0-295,2-2 1,0-1 0,0 0 0,0 0 279,1 0 0,-1 1 1,-2 1-1,0 0 11,1 2 0,0 1 0,-3 4 0,1 0 1,-4 4-1,1 2 0,15-16-107,-7 12 1,-9 15 94,-5 4 1,-8 9-276,0-1 156,-6 4 1,2 2 0,-6 4 0,-2 3 0,-2 3-199,-3 2 0,-4 6-209,-5 2 542,-6 9 0,3 2 0,-5 6 0</inkml:trace>
  <inkml:trace contextRef="#ctx0" brushRef="#br0" timeOffset="103">23500 14702 8583,'0'-26'-197,"0"2"0,0 2 1,0 0-1,0 1 1,0 0 196,0 0 0,0 4 0,2-3 0,2 1 0,4 4-323,4 1 1,0 1 0,1 2-1,0 1 189,0 1 0,1 5 134,3-5 0,-3 5 1,3-3-1,-3 1 78,-1 4 1,0-4-83,-1 2 32,1-1 178,0 5-187,-6 0 0,-1 2 0,-6 2 1,0 5 9,0 2 1,1 2 0,2-1 0,1 3 12,-1 2 1,3-2-23,-2 6 0,4 1 0,-3 5 0,-1 2 29,2 5 1,-5 5 7,3 3 1,-2 3-11,-2 6-24,0 12 0,0-4 0,1 11 0,2 1 0,-1-34 1,0 1 15,0 1 1,-1 1 0,0 4 0,1 1-74,0-2 1,0-1-1,-1 4 1,1-1-1,1-3 1,1 1-1,-1 1 1,0 1 84,-2 2 0,0 0 1,2 0-1,0 1-249,-1 0 1,0 1-1,1 1 1,-1 0 335,-2-4 1,0 1-125,0 0 1,0 0-1,0 0 1,0 0-1,0 2 1,1-1-1,0-1 1,1 1-1,0-3 1,2 0 15,-1-1 1,1-1 0,-2-3-1,0-1-157,2 1 0,0 1 1,0-1-1,1 1 179,1-3 1,1 0-80,-1 0 1,0-2 0,7 21 0,0-6 0,1-6 0,2-4-240,1-3 0,5-7 10,0-9 0,-3-3-139,3 3 276,-1-4 0,-1-11 1,-3-1-1,-3-2 119,-1 0 0,5-5 0,2-6 0</inkml:trace>
  <inkml:trace contextRef="#ctx0" brushRef="#br0" timeOffset="104">23704 14115 8583,'2'-11'-732,"2"3"0,4 3 604,4 4 1,6 2-1,5 4 1,5 2 265,6 0-120,9 4 0,2-5 1,9 2-1,5-2 1,8-2-13,2 0 0,-29-1 1,1-1-1,-1-2 1,1 0-1,2 0 1,0 0-10,1 0 0,1 0 0,5-3 0,0 0-1383,0-1 0,2-1 1380,0 3 0,0-1 0,0-3 0,0 0 0,0 3 0,1-1 0,1 0 0,1 0 0,0 0 0,0-1 0,2 0 0,0 0 0,-1 0 0,0 1 1,0-1 0,1 1 0,0-1 0,-1 0 0,2 2 0,0 0 0,1 1 0,0-1-121,1 0 0,-1 0 0,1-1 0,-1 0 126,-1 1 0,-1 1 2,0 0 1,1 0 0,0 0 0,1 0 0,1 0 0,-1 0 0,1 0 0,1 1 0,-3 0 0,0 0-1,0 1 1,0 0 0,0 0 0,0 0 18,1 0 1,1 0-1,4 0 1,0 0-15,-3 0 0,1 0 1,1 0-1,0 0 1,-2 0-1,0 0 1,2 0-1,1 0 4,1 0 1,-1 0 0,0 0 0,0 0 18,-2 0 1,-1 0 0,-1 0 0,-1 0-30,-3 0 1,-1 0-1,1 0 1,-1 0-1,0 1 1,0 0 0,-1 0-1,1 1-209,-2 0 0,1 0 0,2 0 0,-1 0 205,-4-2 0,0 0 0,1 2 1,1 0 11,4 0 1,0 1-8,2-1 1,0 0 0,3-2 0,-1-2 0,1 1 0,0 0 0,0-1 0,2-1-1,1 1 1,0 0 6,3-1 0,0 0 1,3 2-1,0 0-12,-1-4 0,0 1 1,-1 2-1,-1 1-816,-3-1 0,-2 0 820,-2 1 0,0 1 1,2 0-1,0 0 1,-3 0-1,0 0 1,-1 0-1,0 0 1,-3 0-1,0 0-1,-2 0 0,1 0 0,-1 0 0,1 0 114,2 0 1,1 0 0,-1 0-1,0 0-115,1 0 0,-1 0-1,-2 0 1,-1 0 0,4-2 0,-1-1 0,0 1 0,1 0-1,3 0 1,1 0 0,2-1 0,1 0-1,1-1 0,0 0 0,2-1 0,0 0-2,-2 1 0,0-1 0,-1 0 1,0-1-370,-3 1 0,-1 1 372,3 1 1,-2 1 0,-11-1 0,-1 0 0,-2 2 0,-1 1 0,-5-2 0,-2 1 0,31-3 7,-5 1 0,-10 1 285,-10 2 1,-9 0-290,-16 0 438,-2 0 1,-15 2 0,-24 5-442,-2 8 0,-4 0 0</inkml:trace>
  <inkml:trace contextRef="#ctx0" brushRef="#br1" timeOffset="105">23679 17520 12496,'7'-26'-159,"4"1"0,6 1 0,1 1 0,2 5-1306,0 4 1415,-4-2 0,4 15 1,-5-4-1,2 4 0,-1 2 1,-4 4-1,-2 2-172,-1 0 1,-6 4-1,1-2 1,-3 2-254,-1 2 217,0-1 159,0 1 1,0 0-212,0 0 300,0-6 1,0-3 0,0-10 0,2-5 0,1-5 0,1-1 0,-1-1-54,-2-3 1,3-5 0,1-2 0,-3-2-36,0 2 1,-2-3-1,0 1 1,0 2 109,0 1 0,0 3 36,0 2-52,0-2 1,0 10-1,-2-3 1,-2 4-137,-4 5 178,-4 2 1,0 2 0,-1 0 0,0 1-1,0 1 144,1 2 1,-1 0 105,0 0 1,5 0 223,-1 0-257,6 0 1,-2 6 176,5 3-358,0 2 1,0 7-1,0 4 1,0 3 0,0 5 125,0 4 0,0 3-242,0 1 1,0 9-232,0-1 222,0 12 1,0-9 0,0 10 0,0 2 0,1 0-180,3-2 1,3 1-6,6-9 1,4 1 0,0-9 1,4-3 0,-2-9 0,1-7-108,2-4 0,-3-8 154,-2-3 1,1-6 434,-1 1-180,0-3 1,-10-29 0,-1-7 0</inkml:trace>
  <inkml:trace contextRef="#ctx0" brushRef="#br1" timeOffset="106">23883 18017 8713,'-7'-5'-602,"-3"2"-529,5-6 1085,-5 6 1,9-8 146,-3 3 1,8 2-1,6 2 1,7 2-23,8 2 0,8 0-64,10 0 1,2 0-33,6 0-15,11 0 0,5 4 1,-27-1-1,2-1 1,2 0-1,1 0 0,4 0 1,0 0 26,3 0 0,1 0 0,1 1 0,1-1 0,2-2 1,1 1-1,-1 0 0,0 1-407,1 0 0,-1 0 1,-1 1-1,-1-2 408,0 0 1,0-2-1,2 1 1,1 0-18,1 0 0,1 0 0,0 0 0,-1 0 1,-2 0-1,1 0 0,0 0 0,0 0 14,1 1 0,1-2 1,2 0-1,1-2 7,0 1 0,1 0 0,-1 0 0,0 0-1142,-3 1 0,-1 2 1141,2-1 0,0 0 0,3-2 0,1-1 0,0 1 0,0-1 0,1 0 1,0 0-1,0 0 0,0-1 16,0 0 0,1 1 0,0 1 1,1 0-310,1-3 1,2 1-1,1 2 1,0 0 293,-23-1 1,-1 0 0,0 0 10,21 2 0,1 0 1,0-3-1,0 0 1,-1 3-1,1 0 1,-22-1-1,1 1 1,0-1-1,0 1 1,0 0-1,0 1 13,0-1 1,-1 0 0,1 1-1,0 0 1,1 0 0,-2 0-6,21 0 0,-2 0 0,3 0 0,-1 0-6,1 0 1,1 0-10,-23 0 0,1 0 1,-1 0-1,21 1 0,0 0 1,1 0-1,0 0 0,0 2 1,0-1-1,2-1 0,0 0 4,-23 0 0,0 0 0,1-1 1,1 0-1,0 0 0,0 0-18,-1 0 0,-1 0 0,1 0 0,2 0 0,-1 0 0,0 0 22,22 0 0,-1 0-2,-22-2 0,0 0 0,0 0 1,0 1-1,0 1 0,0-2 1,0 0-1,0-1 0,-1 0 1,0 0-1,0 0 0,-1 0 1,21-1-1,-1 0 48,-1-1 0,-2 1 0,-1 2 0,-2 0-212,0-2 0,0 0 0,1 2 1,1 1 171,-4-1 1,-1 0-14,0-2 1,-2 0 0,-5 4 0,-2-1-1,1-1 1,-1 0 0,-1 1 0,0 0-1,-3 1 1,0 0-18,-3 1 1,0-2-1,-2 0 1,-1-2 154,-4 1 1,0 0 0,34-2-176,-7 4 16,1 0 0,-7 0 0,-6 0 0,-7 0 1,-6 0 810,-4 0 0,1 0-1021,-5 0 1,-2 0 1707,-6 0-1617,-4 0 1,-5 0 0,0 0 490,-1 0 0,-22-12 1,-5-2-1</inkml:trace>
  <inkml:trace contextRef="#ctx0" brushRef="#br1" timeOffset="107">33357 17660 10879,'-13'-18'-797,"2"-1"452,2-2 0,-1 7 1,4 7-1141,-1 1 1447,-1 2 1,12-13 0,5-4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3T01:20:42.732"/>
    </inkml:context>
    <inkml:brush xml:id="br0">
      <inkml:brushProperty name="width" value="0.09071" units="cm"/>
      <inkml:brushProperty name="height" value="0.09071" units="cm"/>
      <inkml:brushProperty name="color" value="#FF0000"/>
    </inkml:brush>
  </inkml:definitions>
  <inkml:trace contextRef="#ctx0" brushRef="#br0">9665 13835 8156,'-5'-26'-114,"-2"2"1,-2 2 0,1 2-1,-2 1 1,-2 4 0,0 2 113,-1 4 0,0 0 0,0 3 0,1-1 0,-1-3-33,0-1 1,0 2-1,0 1 1,1-4 0,0-2-1,2-3 1,2 1-663,-2 2 1,0 0 773,2-3-39,-4 3 0,7-6 0,-5 5 0,1-2 0,1 1 1,-1 0-1,2 1 62,1-2 0,-3 0 0,0 4 95,-2 0 0,-1 5-19,4-1-129,-3 6 0,8-2 1,-4 6-1,0 3 0,1 5 1,0 2-1,3 2 33,2 0 0,-3 5-30,-1 3 1,1 9 0,4 6 0,-1 6 31,-3 9 1,2 6-91,-2 7 1,3-26 0,0 3 0,1 2 0,0 2-1,0 4 1,0 1-381,0 5 0,0 2 0,0 4 0,0 1 408,0 4 1,0 0-1,0 3 1,0 1-1191,0-4 0,0-1 1184,0 1 1,0-3-1,0-7 1,0-2-1,1-2 1,0 0-1,0-1 1,1-1-1,0-2 1,1-1 38,1-1 1,-1-1 0,-1-4 0,-1-2-144,4 29 1,0-3 88,-1-1 1,2-6-1,-3-2 1,1-5-100,-1-5 1,0-2-10,1-6 1,-2-5 634,2-3-967,-3-9 0,5-4 439,2-8 0,-2-4 0,0-5 0</inkml:trace>
  <inkml:trace contextRef="#ctx0" brushRef="#br0" timeOffset="1">9334 13312 8117,'-2'-17'-74,"-1"0"1,-1 1-19,1 2 0,8 7 0,3 3 0,5 3 0,4 1 0,6 0 144,5 0 0,4 0 1,10 0-1,3 0 60,6 0 0,8 0 1,1 0-1,4 0-25,4 0 0,-31 0 1,2 0 1,4 0 1,-1 0-76,-1 0 1,0 0-1,3 0 1,0 0 0,-1 0-1,-1 0 1,3 0 0,-1 0-1,2-1 1,-1 0 0,1 0-1,-1-1 1,-1 0 0,0 0 9,0 1 0,0-1 0,-3-1 0,1-1-859,1 0 0,-1 0 833,1-2 0,-1 0 0,0 0 0,0 0 0,-2-1 0,0 1 0,0-1 0,-2 1 0,1 0 0,-1-1 16,0 1 1,0 0-27,1-1 1,-1 1 0,33-7 0,-5 2 0,-5 1 0,-7 3-356,-6 1 211,2 2 1,-20 4 0,-2 1 0,-7 3 0,-7 5-188,-4 2 0,-4 2 0,-6 0 0,0 0 343,0-1 0,0 4 0,0-3 0,0-3 0</inkml:trace>
  <inkml:trace contextRef="#ctx0" brushRef="#br0" timeOffset="2">11909 13032 8117,'-12'-13'0,"-1"0"0,0 0-156,0 1 0,1 4 129,-1 4 0,6 0 109,3 4 0,4-1 3,4 9 1,0 1-233,9 3 184,-3 7 1,8-4 0,-5 7 0,0 0 0,1 2 0,1 3 0,2 2 191,-1 0 0,-2 11-117,-1-2 0,0 15 340,-1 2-459,-4 11 1,-3-27 0,-1 0 0,-1 5 0,-1 2 0,-1 1 0,1 2 0,-2 1 0,1 1 30,-1 0 0,0 0 0,0 0 0,0 0-66,0 0 1,0 0 0,0 1 0,1 0 0,1 0 0,-1 0 0,1-2 0,0-1 101,0-1 0,-1 0 1,2-1-1,0-2-98,-1-2 0,0-1 0,2 1 1,1-1 81,-3-3 1,0-1-108,3-1 1,0 0 0,1 21 0,3-2 0,-1 0 0,-3-1-16,-2-1 1,-2-7-121,-1-5 1,0-2-75,0-2 112,0 0 1,0-5 0,0-3 0,0-5 0,0-4-1264,0-4 1423,6-8 0,0 1 0,2-6 0,-2 0 0</inkml:trace>
  <inkml:trace contextRef="#ctx0" brushRef="#br0" timeOffset="3">9321 15709 8117,'-13'-7'-320,"5"-4"0,-1 2 16,-1-2 1,5 2 281,0 1 0,10 5 0,3-1 0,3 2 24,2 2 0,0-1 76,0-3 1,-1 2 0,3-2 0,0 3 60,2 1 0,7 0-94,2 0 14,-1 0 0,12-5 0,-1 1 0,6 1 0,9 1 0,7-1 0,6-2 4,4 3 0,-30-1 0,0 0 1,5 0-1,1 0 0,1 0 0,1-1-82,0-1 1,1 0-1,2 2 1,0-1-960,-2 0 0,-1 0 972,4 0 1,-1-1 0,0-1 0,0-1 0,3 2 0,1-1 0,0 1 0,-1 0 0,-1 1 0,0 0 0,-1-1 0,-1 1 0,1 0 0,-1 0-26,1-1 0,1 1 0,0 1 0,0-1-28,0 0 1,0 0 0,-3-2 0,0 0 0,0 3 0,-1-1 0,0 0 0,0 0 53,-1-1 1,1 1-1,2 0 1,-1 0 1,-4-2 0,1-1 0,0 1 0,-1-1 18,-5 1 0,-1-1 1,1-1-1,1-1 1,-4 1-1,0-1 1,0 2-1,-1-1 61,29-6 1,-5 7-61,-16 2 1,-6 3 25,-8-3 142,-2 4 1,-7-5-2,-3 6-370,-8 0 2081,-4 0-2193,-5 0 19,0 0 0,-17-11 1,-4-3-1</inkml:trace>
  <inkml:trace contextRef="#ctx0" brushRef="#br0" timeOffset="4">12547 15237 8077,'-18'-5'0,"-1"-1"-197,-2-2 168,2-4 1,2 11 0,0-2 0,3 6-170,4 5 1,5 4 197,5 0 0,34-10 0,8-4 0</inkml:trace>
  <inkml:trace contextRef="#ctx0" brushRef="#br0" timeOffset="5">15747 14460 8102,'-7'0'-246,"2"1"372,5 3 0,1-2 0,3 3 0,5 0 0,2 0 457,2 2-530,0-4 0,-1 3 1,1-6-1,1 0 1,2-2-1,1 0 1,0-4-1,0-1 1,0-4 48,-1-5 1,2 0 0,0-5 0,1-2-103,-1-1 0,-1-5 0,-4-3 0,-2 1-53,-2 0 1,-3-1 116,-6 6-8,0-2 1,-2 14 0,-2-3 0,-6 4 0,-4 4 104,-3 5-138,-6 3 1,8 6 0,-7 4 0,0 2 0,-1 3-1,0 3 1,3 5-11,2 2 1,-3 3-1,2 2 1,1 4-20,-1-1 1,4 5 107,6-3-78,-2 9 1,10-5 0,-4 2-1,4-6 1,2-5 0,4-3 0,5-5 44,5-2 1,1-4-117,5-6 0,0-4 1,5-5-1,-2 0-283,-3 0 1,3 0 123,-3 0 1,4-5-294,0-4 0,1-2 1,-1-2-1,1-1-338,-1-3 1,-1 3 836,-3-3 0,3-3 0,-15 6 0,2-5 0</inkml:trace>
  <inkml:trace contextRef="#ctx0" brushRef="#br0" timeOffset="6">16360 14498 7775,'-9'-11'1672,"1"2"-1296,5 3 1,-3 8 0,5 2 0,-2 5 105,-1 2 1,-1 7-434,5 4 1,0 6 0,0 3 0,-1 2-25,-3 2 0,2-2 199,-2 1-483,3 5 1,1-3-1,0 1 1,0-3 0,0-5-1,0 0 1,0-7-1832,0-2 0,5-4 2090,4-8 0,2-2 0,24-51 0,7-12 0</inkml:trace>
  <inkml:trace contextRef="#ctx0" brushRef="#br0" timeOffset="7">16806 14307 7780,'-7'-2'1834,"2"-2"-1301,4 3 1,2-7-372,4 4 1,6 1-304,6-5 1,1 5 0,-1-3 0,5 2-614,2 0 0,-3-5 163,0 5 0,-1 0 1,1 4-1,-4 0 591,-2 0 0,-42 62 0,8-23 0,1 0 0</inkml:trace>
  <inkml:trace contextRef="#ctx0" brushRef="#br0" timeOffset="8">16882 14549 8777,'-12'0'256,"4"0"615,-3 0 0,10 6-888,-4 2 1,10-2 0,3-1 0,4 0-725,0-1 0,7 0 1,1-4 740,-1 0 0,16-11 0,6-6 0,0-1 0,1 0 0</inkml:trace>
  <inkml:trace contextRef="#ctx0" brushRef="#br0" timeOffset="9">18948 13720 7780,'-6'-13'-140,"3"2"1,-4 1-1,0 3 560,0 1 1,4 5 0,-2 8 0,0 7 0,1 6-1,1 5 301,2 4 0,1 6-788,0-1 74,0 3 1,0 6 0,0 1-1,1 1 1,2 2 0,1-2-1,-1-3-160,-1-2 0,-2-7-242,0-4 268,0-7 0,0-7 1,0-10 161,0-10 0,0-12 1,0-8-1,0-8-54,0-4 0,0-7 0,0-4 0,0-4-28,0-3 1,1-5 0,3 3 0,3 2-16,1 3 0,1 4 0,-3 11 0,1 4-30,3 8 0,-3 6 0,2 11 0,1 5-218,1 6 0,2 0 83,-1 5 0,6 1 1,-1 5-1,-2 1-447,-1 2 0,-1 2 31,0-2 643,0 3 0,-18 33 0,-3 8 0</inkml:trace>
  <inkml:trace contextRef="#ctx0" brushRef="#br0" timeOffset="10">19024 14001 7780,'-12'0'621,"-1"0"-121,0 0 425,0 0-464,1 0 1,5 1-445,2 3 1,5-2-193,5 2 0,3-3 1,8-1-1,2 0-772,2 0 1,3-1-512,6-3 1156,-2 2 1,5-8 301,-7 6 0,29-23 0,7-1 0</inkml:trace>
  <inkml:trace contextRef="#ctx0" brushRef="#br0" timeOffset="11">19382 13899 10265,'0'17'734,"0"0"1,0 7-686,0 1 0,0 6-192,0 8 1,0-1 0,0 2 0,0 1-241,0 1 1,0-1 33,0-7 1,4-4-1,0-9 1,0-4-625,2-3 0,1-7 29,6-2 597,0-4 347,-1-12 0,7-37 0,1-20 0</inkml:trace>
  <inkml:trace contextRef="#ctx0" brushRef="#br0" timeOffset="12">19713 13707 7780,'0'-12'907,"0"-1"-237,0 0-403,0 6 41,0 1 1,0 8 0,0 3 0,0 7 632,0 3-940,0 8 1,0-2 0,0 9 0,0 4-1,-1 3 1,-2 1 0,-3 0-88,-1 1 1,4-5 73,-1 0 1,3-5 0,1 4-1,0-3 1,0-6 0,1-4 31,3-8 0,3 0 38,6-4-77,0-2 0,4-6 0,1 0 0,2-2 0,3-2-448,1-4 1,6 1 73,-1-2 46,1 1 1,-4-4-1,-2 2 1,0 3-1,-2 0-871,1 0 0,3 4 1218,-9-1 0,0 3 0,-16-5 0,-2-1 0</inkml:trace>
  <inkml:trace contextRef="#ctx0" brushRef="#br0" timeOffset="13">20223 13911 7780,'0'-8'338,"0"-1"-226,6 1 980,-5-5 0,5 7-295,-6 6 0,0 6-589,0 7 0,-2 5 1,0 4-1,-3 3-55,3 5 1,-1-2-256,-2 6 0,4 0-437,-3 4 0,2-4 1,2 0-1,0 2-807,0 1 0,0-5 626,0-2 1,0-7 6,0-2 713,0-6 0,-11-24 0,-3-14 0</inkml:trace>
  <inkml:trace contextRef="#ctx0" brushRef="#br0" timeOffset="14">18808 14600 7780,'-26'0'0,"-1"0"0,-1 0 0,-2 0 264,2 0 0,7 1 758,4 4-688,8-4 1,11 5 232,10-6-493,7 0 0,18 0 0,5 0 1,9 0-1,7-2 0,9-2 0,-31 0 1,0-1-84,2 0 1,2-1-1,4-1 1,1 0-1,0-1 1,1 0-1,1 0 1,1-1-80,1 2 1,1-1 0,2-1-1,1-1 1,1 1 0,-1 0-1,1 0 1,-1 0-105,-1-1 0,-1 1 0,-1 0 0,-2 1 0,-6 2 0,-1-1 0,-2 2 0,-2-1-228,28-2 0,-10-2 0,-12 5 0,-11 3-268,-8 0 1,-1 2 687,-6 0 0,0 0 0,-10 0 0,-1 0 0</inkml:trace>
  <inkml:trace contextRef="#ctx0" brushRef="#br0" timeOffset="15">19343 15046 7786,'-11'-20'8,"1"5"0,3 3 0,1 4 0,2-1 1983,-2 2-1645,5 2 1,-6 10 0,4 4 0,-1 4-145,1 4 0,-3 7-313,2 5 118,-6 7 0,7-2 0,-4 8 1,2 4-1,0-1 0,1-1 1,0-2-223,1 1 1,2-2 0,2-7-1,3-4 9,5-3 0,3-7 1,5-5-1,3-5 1,0-6 0,8-2 0,-2-4 0,2-3-44,3-8 1,1-1-1,3-6 1,-2 0-83,-2 0 0,-3 3 0,-5-3 0,-3 2 331,-2 2 0,-2 2 0,-8 1 0,-42-5 0,-15-2 0</inkml:trace>
  <inkml:trace contextRef="#ctx0" brushRef="#br0" timeOffset="16">19267 15161 7793,'-7'-6'0,"-5"1"330,4-4-231,2-2 0,1 8 0,5-6-63,0 0-92,5 3 1,7-4 0,6 4 0,2 1 0,2-2 0,1 1-1,0-1-600,-2 0 0,0 4 399,5-1 0,-2 2 0,-3 2 257,-4 0 0,-31 34 0,-9 9 0</inkml:trace>
  <inkml:trace contextRef="#ctx0" brushRef="#br0" timeOffset="17">19318 15314 7793,'-13'0'-402,"0"0"0,5 0 1313,-1 0-545,6 0-270,-2 0 0,6 0 0,5 0 1,7 0-1,6 0-440,6 0 0,1-1 0,4-4 0,4-2-150,3 0 0,0-4 494,-3 2 0,25-2 0,2-2 0</inkml:trace>
  <inkml:trace contextRef="#ctx0" brushRef="#br0" timeOffset="18">19802 15250 7793,'-8'0'1051,"-1"0"-791,6 0 0,-2 6 1,5 2-1,0 4 105,0 0 0,0 7-463,0 2 1,0 3 0,0 3 0,0 1-554,0 2 0,4 0 133,0-5 132,6 1 1,-7-5 0,6-2 0,-1-4 385,-1-3 0,33-59 0,2-11 0</inkml:trace>
  <inkml:trace contextRef="#ctx0" brushRef="#br0" timeOffset="19">20210 15072 7793,'0'-7'865,"-4"2"-368,0 10 1,-2 2-329,2 5 1,3 7 0,-5 4 0,0 3-243,-2 4 0,1 7-66,-2 1 1,2 2 0,-3 5 0,3-1-54,1-3 1,-2-2-126,4-5 170,-6-9 1,8-7 0,-2-8 0,3-5-340,1-10 416,5-10 1,2-6-1,6-9 1,0-6-1,0-5-189,-1-5 211,1-10 0,0-2 0,0-6 0,-1 1 1,1 0 188,0 4 1,0 5 202,-1 12 1,0 2 155,-4 14 1,2 11-56,-6 15 0,1 10 24,-5 7-281,0 5 0,4 0 0,0 6 1,0 3-1,1 0-70,-1 0 1,2 5-358,-2-2 0,-3 1 177,3-1 0,2 6-677,-2-6 524,6 6 1,-8-12 0,3 5 0,0-2 0,-1-4-1292,-1-5 691,4-3 109,-6-12 706,5-2 0,-12-33 0,-1-7 0</inkml:trace>
  <inkml:trace contextRef="#ctx0" brushRef="#br0" timeOffset="20">20198 15352 7793,'-6'-13'0,"5"5"-44,-4-1 0,4 5 278,1-4 1,1 1-73,4-2 0,6 2-101,6 3-188,6 2 0,1-8 0,7 5 1,1-1-1,4-1-352,1 0 0,-3 3 361,0-5 118,0 1 0,21-16 0,4-3 0</inkml:trace>
  <inkml:trace contextRef="#ctx0" brushRef="#br0" timeOffset="21">20695 15135 7793,'-13'0'532,"0"0"160,1 0 0,0 2-262,4 2 0,1-1-199,2 5 1,4 2 0,-3 6 0,2 2 183,2 2 1,2 3-255,2 7 0,2 2 161,2 6-544,4 1 1,-11-1 0,5-1 0,-2-2 0,0-2-698,-1-2 0,-2-1-1565,-1-5 1233,6-5 1251,1-7 0,12-42 0,0-13 0</inkml:trace>
  <inkml:trace contextRef="#ctx0" brushRef="#br0" timeOffset="22">24265 10367 7802,'0'-13'-49,"0"0"1,0 0 60,0 1 0,0 3 0,0 1 1,0-2-1,0-2 239,0 0 0,0-1 0,2-1 0,0-2 76,3-1-267,-1-6 0,0 4 0,2-7 1,-1 1-1,1-2 237,-3-3-307,-2-3 0,-1-5 0,0 1 0,-1 2 1,-2 2 421,-1 2-304,-6 1 1,3 10 0,-4 3 0,1 5 0,1 3 0,1 6 0,-1 8 356,1 7 0,1 8-240,-2 10-117,-2 8 1,9 9-1,-2 8 1,3 5 0,1 3-50,0 5 1,0 2-1,0-33 1,1 0-1,0-1 1,1 0-100,0 1 0,0-1 0,3 1 0,0 0-565,0-1 0,-1 0 569,-2 2 1,1 0 0,9 21-1,-5 1 1,0-8 0,-2-5-576,1-5 0,-5-5 71,4-7 1,-8-2-702,-1-11 954,-6 0 0,1-4 0,-6-2 0,-4-2 0,1-5-484,-1-3 1,-3-6 770,0-4 0,-3-20 0,-2-10 0,-3-3 0,-1 1 0</inkml:trace>
  <inkml:trace contextRef="#ctx0" brushRef="#br0" timeOffset="23">23908 10724 7802,'0'-13'0,"-4"-4"0,0 0 320,-1 0 0,5 4 0,2 2 0,3 1 163,8 1 0,3 1-318,9-5 1,4-1 157,9-3-326,6-3 0,3-1 0,6 0 0,1-2 1,-3 0-355,-3 2 0,-8 4-207,-2 8 0,-11 4-259,-10 5 760,-8 5 0,1 4 0,-6 8 0,-1 4 0,-2 2 412,-1-2 0,0 3 5,0-3 0,0 2-39,0-2-145,6-2 1,-3-6-1,5-2 1,2-1-1,3-3 168,4-1 1,-2-4-340,7-6 1,-5-4 78,4-9 1,-1-5-62,1-7 1,-3 0-1,-5-6 1,-1-3-16,-4-3 1,2-2 122,-6 5 1,-1 7 92,-7 5-207,-9 6 1,-7 12 0,-7 1 0,-1 2 0,-3 7-502,-2 5 1,3 4 256,-4 2 1,6 4-1082,-2 0 955,9 6 1,3-3-1,6 4 1,4-2-1,5-2 359,6-1 0,61-14 0,-23-5 0,1-1 0</inkml:trace>
  <inkml:trace contextRef="#ctx0" brushRef="#br0" timeOffset="24">24839 10265 7802,'0'-8'622,"6"3"1,-5 6-234,3 3 1,2 5-281,-2 8 0,2-1 0,-3 3 0,1 1-182,-1 0 0,0 1-225,1 5 235,-3-1 0,5-5 0,-6-3 0,0-3 0,1-2 12,4-4 142,-4-2 0,6-6 1,-4-2-1,3-3 1,-1-8 633,1-7-618,4-10 0,-4-2 1,3-6-1,0 1 1,-1 1-1,1 2 1,-2 2 169,-1 3 1,2 1-364,-4 11 0,5 0 1,-3 6-713,1 2 0,-3 5-358,4 8 0,1-1 495,4 6 0,-1-2 661,1 1 0,34-8 0,8-7 0</inkml:trace>
  <inkml:trace contextRef="#ctx0" brushRef="#br0" timeOffset="25">25298 10035 9044,'-7'-6'826,"-4"5"0,8 1-570,-6 8 0,5 5-112,-5 4 1,7 3-149,-3 6 0,4-1 1,1 1-1,0 0 11,0 4 0,1-4-268,4-1 0,2-1 0,5-7 0,3-3-161,2-4 1,2-4 141,7-6 1,0-7-255,-1-6 443,1-5 0,3-13 0,1-3 1,-2-5-1,-2-2 302,-5-1-94,3-6 0,-10 8 0,2-3 1,-6 7-1,-6 6 502,-2 9 1,-8 11-123,-3 5 1,-2 4 80,-2 1-315,1 11 1,-5-1 0,0 12-1,1 2 1,2 3-78,1 2 1,0 5-426,1-4 0,3 4 180,1-4-176,5 0 1,-3-5 0,6-1 0,1-1 0,4-5-280,3-4 1,9 1-95,4-11 1,5-1-1263,4-8 1257,2-2 613,7-17 0,3-23 0,5-12 0,-13 13 0,0 0 0,0 1 0</inkml:trace>
  <inkml:trace contextRef="#ctx0" brushRef="#br0" timeOffset="26">26433 9984 7801,'-4'-8'239,"-2"0"1,0 1-273,1 0 1,0 3 0,7-4 0,3-1 0,8 1-353,7-1 0,10 1-550,4-5 492,3-6 130,7 5 0,-9-5 0,3-3 0,5 2 0,1-1 0</inkml:trace>
  <inkml:trace contextRef="#ctx0" brushRef="#br0" timeOffset="27">26905 9691 7616,'-7'0'994,"1"0"-869,6 0 0,6-2 0,2 0 0,3-4-89,2-1 0,6-7-232,2-8 209,3-2 0,-3-7 0,0-4 1,1-5-1,-3-4 0,-2-1 0,-4-3 83,-4-2 1,-4 5 0,-6 5 0,-3 9 213,-5 10 1,-2 6 0,-3 7 0,-2 5 5,-1 6 0,0 10 0,4 8 1,1 4-245,-1 5 1,6 3 0,1 6 0,2 2-227,0 2 0,-1 1 77,5-2-113,6 4 0,1-5 0,7-4 1,2-5-1,2-5 0,2-4 0,4-8-471,5-5 1,-1-7 540,6-11 0,-2-8-88,2-14 208,3-8 1,-6-7-1,5-8 1,-4-3 0,0-8 47,-18 29 1,0-1 0,-1-3 0,-1-1-20,0-1 0,-2 1 0,0 0 1,-2 1-1,-2 2 0,0 1 0,2-30 304,-4 5 1,-2 3 18,-2 11 1,-6 7 502,-2 19-344,-4 3 0,4 6 382,-1 4-649,1 2 0,1 12-737,2 2 395,4 9 0,2 0 1,2 9-1,1 5 0,-1 6-403,-1 5 1,2 4 31,0 5 0,0 4-94,-4 0 0,6 9-35,3-5 319,-4 1 0,11-9 1,-2-1-1,4-5 1,5-8-490,1-10 1,7-13 551,3-10 1,-1-14 265,1-7 1,-1-13 32,1-8 0,-3-2 0,-7-6 0,-3-1 19,-4 2 0,0-4-135,-4 7 1,1 5 1106,-10 7-692,0 3 0,-4 8 0,-1 3 1,-3 6 482,-5 6 0,-2 8-507,-2 5 1,2 2 431,2 2-705,-2-1 0,10 5 1,-4 2-1,4 1 1,1 1 81,0-1 1,1 0-1288,4-3 0,2-3 118,5 3 761,7-9 0,-1 2 1,5-6-1,0-1 1,2-3 103,3-4 0,2-9 288,-4-8 1,-6-3 167,-3-2-117,-3-5 1,-6 3 0,-1-3 0,-2 2-1,-7 7 837,-5 2 1,-10 3-613,-4 4 0,-3 6-446,-2 3-56,-5 2 1,3 8-1,-5 3 1,2 2-1,3 3-822,1 3 0,4-1 263,6 5 0,1-4 161,12 4-327,0-5 0,11 2 1,7-6 799,10-4 0,14-18 0,12-13 0,1-1 0,7-2 0,-1 0 0,1 0 0</inkml:trace>
  <inkml:trace contextRef="#ctx0" brushRef="#br0" timeOffset="28">28333 8989 7806,'0'8'2418,"-2"1"-2178,-2-4 0,3 0 23,-4 0 0,3-4 1,-1 5 183,-2-1-568,1-3 302,4 3-447,6-10 1,-2-2-1,7-6 1,4 0-1,0 0-295,4 1 1,-1-1 379,3 0 0,3 5 1,-2 1-1,2 1-50,1 3 1,5 0 104,0-1 0,0 3 16,-5-4 1,5 0-43,0 0 254,-1-4 0,-3 1 0,-1-6 1,-1-3-1,-2-3 274,-5 1 1,-5-5 6,-3 2 1,-3-2-160,-6-1 0,-10 5 185,-3 3-206,-3 3 1,-2 2 0,-2 4 0,-1 4-1,1 2 223,2 2 0,1 2-493,4 2 1,1 3-284,4 6 0,1-1 113,3 1 0,2 1 1,-1 2-251,6 1 1,4 0 246,6-4 1,1-6-194,3-3 422,3-3 0,1-1 0,1 0 0,-1-1 0,0-3 220,0-5 1,-5-2 223,1-2 0,-3 5-180,-1-1 0,-5 6 460,1-1-527,-6 3 1,2 8 0,-5 7-1,0 10 1,2 10 230,2 7 1,-3 12-452,4 10 0,0 7-787,-3-33 0,1 2 708,2 5 1,-1 0-1,-2-4 1,-1-1-1,3 3 1,-1 0 0,0-4-1,0-1 1,1 28-292,2-8 1,-5-6 503,4-17-138,-4-11 0,-1-19 172,0-8 0,0-3 185,0-6 0,-6 0-67,-2 0-759,-3-5 0,-2 2 1,0-4-1,-1 1 1,-2 0 985,-1 1 1,-28-28 0,-3-2 0</inkml:trace>
  <inkml:trace contextRef="#ctx0" brushRef="#br0" timeOffset="29">29531 8479 7806,'13'0'-316,"0"0"1090,0 0-580,-1-5 1,-5-2-1,-2-6 1,-4-1-1,-2-2 1,-2-1 213,-1 2 0,-11 0-121,3 3-227,-4-1 1,-2 6 0,-4 3-1,-2 2 1,-1 2 152,-1 0-213,1 0 1,-1 7 0,2 6 0,2 7 0,2 4 0,1 1 0,5 1-149,4-1 1,5 1 0,5-1-1,2 0-324,7-4 0,1 0 108,11-8 345,-5 2 0,8-13 1,-3 1-1,3-6 0,0-7 1,-1-6-1,-3-5 61,-2-3 1,-1-3-3,-4-3 0,0-1 1,-2-4-1,-3 2 194,-3 2 1,-4 5 155,-1 5-180,0 6-132,0 2 0,0 10 0,0 10 0,0 7-147,0 5 37,0 2 1,1 4 0,4-1 0,3-1-1,4-3-189,0-2 1,7-1 50,2-4 0,3-6-171,2-2 238,-1-10 1,5-5-1,1-11 1,0-10-1,0-9-6,-2-7 1,-2-8 230,-2-4 1,-5-5-1514,-3-4 1423,-9-3 0,-2 0 0,-6 5 1,0 6-1,-1 11 335,-4 9 0,-2 9 246,-5 10 0,-1 4-190,0 8 1,0 5-125,1 8 1,-1 3 0,2 7-1,1 3-190,1 5 0,5 3-115,-5 5-13,7 2 1,-4 8 0,6 1 0,0 2-1,0-1-371,0 2 1,6-3-38,2 6 1,3-2 22,2 2 379,6-3 1,0-7-1,7-5 1,1-6-1,1-9-495,2-7 0,4-6 335,-4-8 1,4-9-43,-5-8 0,4-9 184,-8-4 1,2-7-1,-10-2 1,-1 1 159,-2-2 1,-3 6-57,-2-1 289,-3 1 0,-6 16 0,0-3 0,-2 7 234,-2 7 1,-3 4-46,-6 7 1,0 10 20,1 2-456,-1 4 0,4-2 0,2 2 0,0 2 0,2 0-151,-1 1 0,2-1-185,4-1 1,0-3-549,0 3 594,0-2 1,5-7-1,4 1 1,4-1 0,2-1-377,2-3 0,6-2 111,-2-2 127,3 0 0,2-7 0,-1-5 0,-1-5 1,-1-2 55,-2-4 1,-1 0 460,1 2 1,-2-2 531,-7 6-383,1 0 0,-4 5 242,-1-1 0,-5 11-167,1 7 1,-2 6 113,-2 6-453,0-3 1,0 9-1,0-6 1,1 0-1,2 0-193,1 0 0,6-4 52,-1-5 1,2-5-1,2 1 1,1-2-149,3-2 0,-2-6 277,7-3 0,-5-8-60,4-4 0,-5-7 333,1-2-218,-9-5 0,-2 6 1,-6-3-1,0 1 1,-2 4 203,-2 4 0,-3 6-227,-6 9 0,-5-2-253,-3 5 1,-8 3-368,-1 6 1,1 7-1,3 8 1,2-1-467,3 0 0,0 5 190,8-2 0,-1 2 798,9-2 0,1 2 0,6-6 0,2-3 0,4-4 0,14-4 0,3-6 0,5-7 0,0-5 0,2-5 0,1-3 0,-2 5-59,-6-2 1,1-2 384,-1 2 0,4 0 1,-2 6-1,-5 1 862,-2 2 0,-1 5-490,-2-1 0,-3 2-349,3 2 0,-3 0 1,-1 0-118,-1 0 1,-3 0-323,-1 0-280,-5 0 66,9 0 1,-7-1 124,4-4 0,-2 4 12,-3-3 0,-1 2 0,5 2-45,2 0 107,2 0 0,0 5-182,1-1 0,-1 6 0,-3-3 0,0 1-455,1 1 0,-3-2-494,1 1 1236,-5-2 0,-3-51 0,-7-12 0</inkml:trace>
  <inkml:trace contextRef="#ctx0" brushRef="#br0" timeOffset="30">30449 7243 7806,'-38'-13'194,"0"6"-91,0 2 1,6 4 0,6 1 0,4 0-485,4 0 1,2 6-172,8 2 0,-4 8-145,4 1 697,-3 5 0,-13 18 0,-5 8 0,-2 8 0,0-1 0</inkml:trace>
  <inkml:trace contextRef="#ctx0" brushRef="#br0" timeOffset="31">29799 7702 7822,'-13'-13'2554,"1"0"-1182,5 6-1258,1-4-118,17 4 1,6-2 0,16 1-1,8-2 1,6-2-454,5 0 1,12-3-1,0 0 457,1-2 0,-12-2 0,4-2 0,3 1 0,1-1 0</inkml:trace>
  <inkml:trace contextRef="#ctx0" brushRef="#br0" timeOffset="32">26076 11259 7815,'-13'0'260,"0"2"1,1 0-1,0 1-368,4-4 0,3-2 0,11-8 0,7-5 1,7-2-1,4-5 377,1-1 0,5-3 0,0-1 0,-2-2-60,-1 2 1,-3-4-214,-3 3 35,-2-1 1,-12 6 0,-3 1 0,-2 3-1,-4 3 1,-4 6 0,-6 5 313,-8 5 0,-6 7-359,-3 2 17,-4 15 0,-1 1 0,0 13 0,0 4 0,1 3 0,4 5 1,3 2-178,5 0 0,8 2 1,9-12-1,5-4-65,8-6 0,5-7 0,14-7 1,5-10-224,5-9 0,9-7 3,0-13 386,8 1 0,-3-17 0,4 0 1,-4-9-1,-26 21 0,-1-2 1,0-1-1,0-2 0,-2 1 1,-1 0-84,16-30 1,-7 1 15,-9 8 0,-10 4-23,-7 13 212,-10 3 1,-3 16-1,-9 7 1,-4 8 0,-3 7-25,-2 6 0,-4 8 105,1 0 1,0 2 0,7 0 0,2-2 231,1 2 0,2 1-143,5 1 0,0 1-135,4-1-54,2-5 1,6 4 0,1-4 0,4 0 0,5-2 21,5 1 0,6 0 365,9 7-256,-3-1 1,4 5 0,-7 1 0,-1 2 0,-3 4 278,-2 4 1,4 3-228,-5 2 1,0-2-203,-5-5 80,-5-1 1,3-1 0,-5-5 0,-1-6-162,2-8 152,-5-9 1,9-5 36,-6-8-366,6-3 1,-7-7 0,5-5 0,4-6 0,2-9-641,3-8 0,1-4 503,-1-10 1,-1-7 197,-6 27 1,1-1 0,-2-2 0,-1-1-1,2 0 1,0-1 0,-1 2 0,0-1 185,-1 1 0,0 0 0,6-29 42,-1 9 1,-2 6-19,-2 19 1,-4 13 0,-5 21 234,0 7 1,0 4 574,0 2 0,0 0 97,0 0-665,0 5 1,2-2-1,1 5 1,1 0-1,-1 0 86,-2 1 1,3-1-534,1 4 0,3-1 374,-4-2-429,6 2 0,-4-10 1,4 3-1,-2-3 1,2-1-167,2 0 1,0-6 97,1-3 1,4-5 165,0-8 1,4-5 0,-2-12 0,-1-1-16,1-2 0,-2-8 261,-5-6 0,0-3 60,-4 3 1,2 2-1,-6 7 1,-1 6 511,-1 5-236,-2-1-100,0 15-263,0-2 1,0 17 0,0 2 0,0 4 0,0 2-149,0 3 0,1-2-378,3 7 1,3-5 59,6 4 135,0-6 0,0 0 1,1-7-1,3 1 0,3-2-578,-1-3 1,6-4 827,-4-4 0,7-9 0,2-8 0,5-9 0,-9-3 0,1-5 0,-6 0 0,-4 0-124,-6-1 1,-4-2 263,-7 3 0,0 8 337,0 13-199,-11 3 0,3 7 1,-11 3-1,1 4 1,-2 4 752,0 4 0,-3 5-624,6 4 0,-4-1-319,4 5-70,0-5 0,9 8 1,1-4-1,-1 1 1,3 0-246,-1 2 0,2-3-43,4 1 1,3-6-26,5 2 0,1-2 0,9-4 1,1-3-249,2-3 0,3-4 367,1-1 1,4-10 276,-4-3 0,4-4 0,-10 2 0,1-4 288,-3 0 0,-3 3-135,-1-1 0,-4 9 544,-1 3-465,-5 4 0,3 7-482,-6 2 12,0 3 1,1 2 0,3 0-246,5 0 1,2-6-76,2-3 1,1-5 224,3-8 1,3-2-1,5-13 1,1-6-61,-1-6 0,0-5 243,-4-10 0,1-5 181,-5-4 1,0-6-1,-4-4 1,-1 2 456,-4 3 1,-2 5-310,-6 14 1,0 9 240,0 11 0,-2 7 0,-2 7 429,-4 4 0,0 8-645,0 8 0,5 4-247,-1 0-64,-3 7 0,5 2 1,-2 9-1,1 4 1,0 4-289,-1 4 0,0 0 146,4 4 0,0-5-42,0 2 0,0 1 0,0-2 0,1-2-277,4-5 0,2-3 151,5-7 1,5-1-5,0-3 1,8-8-1,-1-9 1,5-5-160,4-7 1,1-7 387,4-10 0,-4-6-3,0-3 0,-5-5 0,0-2 0,-2-1 148,-1 1 0,-6 2 290,-3 5 1,-9 9 1180,-4 8-460,-2 3 0,-8 8-597,-2 6 1,0 6-385,0 7 1,4 1-1,-3 1 1,1 4 45,3 1 0,2-1-188,1 3 1,0-3-203,0-2 0,0-2 0,1 2 0,2-3-530,1-1 0,10-6 351,-1-3 0,4-3 77,0-1 1,3-1-1,5-5 1,2-7-78,3-6 1,-3-7 481,3-4 0,-5 2 65,-3-6 0,0 6 0,-5-2 0,-3 3 581,-4 2 323,-4-1-516,-6 12 0,-1 4 0,-4 14-42,-3 5 0,1 8-189,-2 4 0,6 3-42,-1 2 1,3-1-1,1 1 1,0-2 4,0-3 0,1-3-468,3-5 1,4 3-357,4-4 1,2-2 0,2-10-1,2 0-30,2 0 0,0-7 304,1-6 1,2-6 271,-6-11 0,0-3 0,-6-5 1,-1 0 387,-1 0 1,-6 1-49,1 3 0,-10 3-106,-7 5 0,-1 3 0,-7 6 0,-2 9-239,-1 5 0,-1 3-42,-1 0 0,-2 10-182,2 3 0,0 8 0,7 2 279,-1 5 0,14 13 0,2 7 0,-1 7 0,-1-1 0</inkml:trace>
  <inkml:trace contextRef="#ctx0" brushRef="#br0" timeOffset="33">29085 10112 8150,'9'0'2252,"-1"0"-1763,-5 0 1,4 0-415,-3 0-135,-2 0 0,5-5 0,-3 0-393,4-2 1,0-1-25,0 0 416,1-3 1,3 2 0,1-6 0,0-2 0,0 1 0,-1 3 0,1 3-83,0 2 1,4 4 381,0-5 1,0 6-7,-4-1-128,-1 3 1,1 1 0,0 0-1,0 0 1,1 0 66,3 0 1,-2-2-29,7-2-206,-1-3 1,0-7-1,0-3 1,1-3 0,-1-3-30,0-2 0,-5 1-90,1-10 0,-7 4-13,-2-4 135,-5 0 0,3 1 0,-8 5 0,-2 5 0,-5 6-41,-2 3 1,-2 7 97,1 3 1,3 4 18,1 4 1,0 9-96,0 8 0,2 3 0,6 3 1,0 1-165,0 2 1,2 0 124,2-5 0,3 1 170,6-1-37,0 1 0,5-6 1,2-3-1,1-5 1,0-3 153,2-5 0,0-2 41,-2-2 0,-3 0 165,-5 0-116,-6 0 0,-3 0 0,-9 0 353,-8 0 0,-1 1-590,-7 3 1,-1 3 97,-3 6-506,-6 0 0,4-2 0,-3-1 0,2-1 0,-1-1-1114,0-1 1499,-1-1 0,-11-19 0,-6-8 0,-5 0 0,1-1 0</inkml:trace>
  <inkml:trace contextRef="#ctx0" brushRef="#br0" timeOffset="34">28575 9627 7828,'-18'-13'0,"-2"-2"0,-6 2 121,6-3 0,2 15 0,5-3-243,0 2-135,6 2-90,2 0 1,0 7-1,1 5 347,1 3 0,-23 30 0,-11 12 0,-2 3 0,0-1 0</inkml:trace>
  <inkml:trace contextRef="#ctx0" brushRef="#br0" timeOffset="35">27912 10112 7833,'-13'0'0,"5"0"0,-1 0 441,6-6 1,-7 3-1,8-4 1666,3 1-1951,5-4 0,16 8 0,5-7 1,6-1-1,7-1-1144,5-2 538,4 0 1,4-1 328,2-3 1,-3-2-1,5-4 1,7-4-1,0 0 1</inkml:trace>
  <inkml:trace contextRef="#ctx0" brushRef="#br0" timeOffset="36">28307 11119 7833,'-20'0'-223,"3"0"0,3 0 0,1 0 0,1-2 181,-1-2 1,0 3-1,0-3 1,1 1 620,-1-2 1,0 4 0,-1-3 108,-3 2 0,3 2-317,-3 0 1,8-1-1,7-3-208,4-5 0,17 2-62,11-1-63,11-7 0,17-2 0,-22 5 1,1-1-1,6-2 0,1-1 0,4-2 1,2-1-1,2-2 0,2-1 0,3-1 1,2 0-148,3-2 0,2 0 0,-19 7 0,1-1 0,1-1 1,0 1-1,2 0 0,-1-1 0,-1 1 0,1-1 0,-1 0 89,-1 0 1,0 0 0,-1 0 0,19-7 0,-2 0-1189,-4 0 0,-1-1 1110,1 1 0,-1 2 1,-12 4-1,-1 2 0,-2 2 1,-2 0-1,25-11 1,-11 4-1,-10 2 0,-8 7-1593,-11 5 1115,-5-1 0,-14 9 206,-6-2 1,-8 4 7,-9 4 0,-4 3 486,-9 6 1,-4 1-125,-8 3 0,2-3 0,-4 5 0</inkml:trace>
  <inkml:trace contextRef="#ctx0" brushRef="#br0" timeOffset="37">28498 11208 7833,'-31'4'0,"-3"2"0,-1 0 230,1-1 0,7 1 2,6-2 0,9-2 173,0 2 0,14-7-203,7-1 1,14-6 0,13 0 0,8-4-171,7-3 0,16-7-42,-31 11 0,0 0-13,4-2 0,1-1 0,5-3 0,2-2 1,1 1-1,2-1 0,4-1 0,2-1 1,3-1-1,0-2 0,4-1 0,1-2 1,-20 9-1,1-1 0,-1 1-4,3-1 1,0-1 0,-1 1 0,1 0 0,0 0 0,0 1 0,-2 0 0,1 1 0,-2 0 0,18-7 0,-2 1-374,-5 2 0,-2 2 0,-7 1 0,-2 0 256,-2 1 1,-1 0 66,-4 2 0,-2 1 0,21-9 0,-15 8 0,-11 3 1,-8 2-18,-6 4 0,-10 2 117,-7 6 1,-6 0 162,-6 0 0,-5 0-61,0 0 0,0 0 1,4 0-1,0 1-279,0 4 1,2-2 341,3 5 1,0-4-955,4 5 766,3-6 0,1 14 0,7-3 0</inkml:trace>
  <inkml:trace contextRef="#ctx0" brushRef="#br0" timeOffset="38">30704 10303 8190,'0'-13'803,"0"5"-535,0-1-867,-5 6 1,2-7 0,-6 6 50,0 1 548,-3 2 0,-6 23 0,-2 7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3T01:20:42.719"/>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definitions>
  <inkml:trace contextRef="#ctx0" brushRef="#br0">7651 7408 8407,'-12'-12'0,"2"-3"0,3 0 0,2-2 0,0 1 0,0 2-117,3 1 1,-3 1 0,5-1 0,0 0 0,1 2 0,3 1 0,5 3-44,2 1 1,-2 2 0,-1 4 0,2 0 192,1 0 1,2 5 4,0 4 1,-2 4-2,-2 4 34,2 3 0,-4 9 0,4 2 0,-1 2 0,-1 3 0,1 0 0,1 3 1,2-1 1,-3-6 19,3-2-45,-4-3 1,11-7 0,-4-4-1,2-7 1,4-4 25,4-4 0,1-18 0,9-10 1,3-11-33,7-9 1,-21 18 0,-1-3-41,2-1 1,-1-2 0,2-2-1,0-2-113,3-3 1,0-1 0,1-2 0,1-1 0,4-5-1,1 0 1,-2 0 0,-1 0 63,1 0 1,0 0 0,-5 5 0,1 1-233,0 2 1,1 1-1,-2 2 1,-2 0 273,0 3 0,0 1-27,-6 5 1,0 1 0,12-12 0,-8 9 0,-3 6-300,-3 5 184,-3 12 0,-10 0-104,-3 14 0,-2 3 0,-2 6 1,-2 1 600,-2 3 1,-4 9-350,-9 8 0,-3-3 0,-6 0 0</inkml:trace>
  <inkml:trace contextRef="#ctx0" brushRef="#br0" timeOffset="1">7498 7855 8407,'-5'-13'-23,"1"0"1,1 0 0,0 2-449,-1 3 396,3-4 1,-3 11 0,6-2-1,4 7 82,1 9 0,-3 1 52,5 7 1,-5 5 0,5 4-1,1-1 31,1 3 0,-3-1-67,1 3-17,-1-3 0,9-7 0,2-3 0,1-4 1,2-4-1,2-5 0,5-8 26,5-11 1,7-13-1,-13 2 1,0-4-1,4-4 1,0-1-35,3-5 0,1-2 1,4-5-1,1-2 0,2-4 1,0-2-1,3-3 0,0-1-384,-13 16 0,-1-1 0,1 0 0,0-1 0,0 0 1,0-1 392,0 1 1,-1 0-1,1 0-64,-1 2 1,0 1-1,-1 0 1,11-15-1,-2 2 1,-1 3-1,-1 2 1,-4 4-1,0 2 1,-5 4 0,0 3-109,-5 4 1,-2 2 98,17-14 0,-21 16 0,-5 11-55,-7 8 1,-8 9 0,-5 14-1,-7 5-157,-5 7 0,-2 3 278,-4 7 0,-1 0 0,1 4 0,-1 2 0</inkml:trace>
  <inkml:trace contextRef="#ctx0" brushRef="#br0" timeOffset="2">9142 6707 8407,'-18'0'-283,"0"0"0,-4 1-735,5 4 1018,9-4 0,19 33 0,10 2 0</inkml:trace>
  <inkml:trace contextRef="#ctx0" brushRef="#br0" timeOffset="3">7612 10214 8433,'-7'-6'-639,"2"-1"0,0-2 1,1 1 445,1-2 0,2 3 0,1-2 188,0-1 44,0-1 1,0 3-1,0-1 1,0-1 179,0-1 0,0 2-113,0 1 1,-4 4 0,-1-5-15,3-1 0,0 3 0,4-1-47,2-2 0,-3 3 0,5-1 1,-2 1-13,0 0 0,6 4 0,-3-2 4,0-1 0,5 5 0,-4-2 12,4 6 1,0 4 0,1 6 0,0 1 12,0 3 1,-1 3 5,1 5-80,0 1 0,0-1 0,-1-1 0,1-1 0,1-3 52,3-2 1,-1-2-1,4-8 1,0-4 48,-1-2 1,7-9 34,4-6-109,5-5 1,-2-18-1,6-5 1,4-7 0,-20 20-1,1-1-5,0-1 1,1-1 0,1-1-1,-1-1-13,1-1 1,-1 0-1,3-3 1,1-1 0,0-2-1,1-1 1,1 2 0,-1 0-185,0 2 0,0 1 1,-4 4-1,0 1 181,21-20 1,-12 7-15,-1 10-61,-5 3 1,-9 13 0,-3 4-458,-3 4 22,-7 7 304,-2-3 0,-6 12 1,-3 4-1,-6 5 212,-6 7 0,1 2 0,-7 1 0,1 1 0,-4-1 0</inkml:trace>
  <inkml:trace contextRef="#ctx0" brushRef="#br0" timeOffset="4">7498 10290 8433,'0'-13'-125,"0"-4"1,1 0 0,2 2-844,1 1 0,6 6 899,-1 4 1,2 4 202,2 4 1,-5 5 63,1 8 0,-7-1 0,4 5 0,0 1-4,2 3 0,-1 0 0,0 2 0,1 1-101,-1 2 0,0 0 0,3-5 0,-2 1-44,2-1 1,3-5 0,2-4 0,2-6 37,-1-6 0,5-5 0,5-9 0,6-12-48,5-9 0,3-11 0,2-7 0,-18 22 0,0-1-17,3-3 1,0-2-1,2-3 1,0-1-1114,3-3 0,0-1 1078,0-2 0,0 0 0,2 0 0,1 1 0,2-5 0,0 0 0,2-2 0,1 0 0,2 0 1,0-1-92,0 1 0,0 0 1,-2 7-1,0 1 1,-3 5-1,-1 1 1,-3 4-1,-1 1-46,-4 4 1,0 1 0,25-13 80,-15 12 1,-10 9-63,-15 13 1,-6 1 24,-7 12 0,-10-1 25,-2 5 53,-10 5 0,1 2 1,-7 6-1,-2-1 1,3-1 925,4-2 0,1 0-898,5-5 0,-6 6 0,3-3 0</inkml:trace>
  <inkml:trace contextRef="#ctx0" brushRef="#br1" timeOffset="5">13848 10558 10180,'8'0'-559,"1"0"1,-5 0 595,4 0 1,-3 0 17,3 0 1,-5-2 0,3 0 34,-1-3 1,-2 0-74,6 0 1,-5 4 0,3-5 0,0 2-8,0 0 0,-3-2 0,5 3-1,1-1 0,-3-2 0,1 4 15,2-3 1,0 0 0,0 2 0,-1-1 18,1 1 0,-3 1 0,1 2-29,2 0 0,1 0-13,2 0 1,0 0-1,-2 2-34,-2 2 1,-4-1 0,-5 5-100,0 2 0,-1 2-126,-3 0 222,-3 1 1,-2 1-1,-1 2 1,-3 2 0,-2 1-4,-1-1 0,2 5 0,0-2 1,-2 3-35,-1 2 0,-4 3 46,4 1 1,-1 6 28,1-2 0,1 2 1,-5 4-1,0 1 25,1 2 1,1-1 62,7-4 1,-1-1 34,0-3-136,6 3 0,1-10 1,6 1-1,2-4 0,2-2-114,5 0 1,3 1 64,5-2 1,-1-2-98,5-7 157,0 1 0,5 0 0,-1 0 0,1-2 0,-1-3 44,1-3 1,-1 0-15,1 0 1,-1-1 14,1-4 1,-2 0 0,-1 0 0,-4 0 76,0 0 0,2-4 108,-4-1 0,-4 0-93,-5 0 1,-3 4 0,2-5 218,-2 1-259,0 3 1,-7-5-129,-2 3 1,-3 3 0,-6-4 0,0 4 52,1 1 0,-1-4-66,0-1 1,0 1-63,1 4 86,-1 0 1,0 0 0,0 0 0,1 0-39,-1 0 0,0 2 90,0 2 0,5-3-3,-1 3 21,1 4 1,-3-6 0,1 7 0,1-1-1,1 1-38,1-1 1,-3 1 14,5 4 1,-3 4-22,4 0 0,-2 1 0,3-1 0,-1 4-89,1 3 1,-3 2-9,2-1 1,0 2-114,4 3 156,0-3 0,0 8 0,0-3 0,0 0 0,0 4-66,0 0 1,0 7 6,0-1 1,0 1-55,0-5 131,0 6 1,0-3-1,0 5 1,0-1 0,0-1 0,0 0 1,0 2-14,0-3 0,0 5 28,0-1 1,0-3-1,0-2 1,0-2 8,0-2 1,0-1 1,0-3 1,0-3-1,0-5 1,0-2-1,0-1-16,0-2 20,0-6 9,0 4 39,0-12 17,0-1 1,-6-6 50,-2 0 1,1 0 0,-2 0 0,-1 0 59,-1 0 1,2-5-133,1 1 0,-1 0 131,-3 4-210,-1-6 0,0 3 0,0-4 0,1 0 0,0 0-154,4-3 1,-4 3 84,4-1 1,-3 3-296,-2-3 300,0 5 1,5-3 0,-1 6 0,-1 0 126,-1 0 0,4 6 0,1 1 0</inkml:trace>
  <inkml:trace contextRef="#ctx0" brushRef="#br1" timeOffset="6">13797 12917 11531,'-7'-6'-1491,"-1"3"449,4-5 0,1 5 1109,-5-1 0,-18 36 1,-8 11-1</inkml:trace>
  <inkml:trace contextRef="#ctx0" brushRef="#br1" timeOffset="7">15722 14498 16622,'-9'0'-2384,"1"0"1655,-2 0 737,4 0-3,-5 0 0,10-6-1193,-4-2 401,4 2 534,1 0 0,-1 2-78,-4 0 1,2 0 219,-5 4 0,4 0 107,-5 0 20,6 0-14,-2 0 950,-1 0-98,5 0 77,-5 0-496,6 0 1,6 0-258,2 0 1,1 0-144,3 0 0,0 0 1,9 0-1,2 0 21,1 0 0,7-5 61,3 1 1,4-6 131,5 2-214,-4-4 0,10 4 1,-6-1-1,3 1 0,1 1 24,-2 3 1,-1-2-7,-6 2 0,0-1 29,1 5-81,-1-5 1,-6 3 0,-2-2 0,-4 3 0,-4 1-31,0 0 1,-3-5 53,3 1 0,-8 0-6,-6 4-152,1 0 1,-2-2 55,-3-2 1,-4 3-380,-4-3 0,-5 2-16,-8 2 297,3 0 0,-8 4 208,5 1 0,-34 5 0,-5-3 1</inkml:trace>
  <inkml:trace contextRef="#ctx0" brushRef="#br1" timeOffset="8">16270 14217 12271,'-11'-12'-602,"1"-1"1,3 0-1,0 2-1731,0 2 2141,4 4 1,-1 5 394,8 0 1,2 1-138,2 3 1,-1-2-1,-3 3-134,5 1 178,2 1-123,2 6 1,0-2 0,1-1 0,2-1 0,1-1 0,0 1 0,0-1 88,0 2 0,4-3 0,-3 0 0,2 0-3,3 0 0,-3-4 0,-1 1 0,0-1 75,-4 2 1,4-4-237,-2 3 111,-6-2 0,-2-1 36,-9 3 0,-3-1 89,-10 6-100,-5-1 1,2 6 0,-5 2 0,0 1 0,-1 0-72,1 1 1,5-2-1,-1 4 1,3 0-95,2-1 1,0-3-291,4 1 307,-4 3 1,11-5 26,-3 7 0,8 5 1,3 5-1</inkml:trace>
  <inkml:trace contextRef="#ctx0" brushRef="#br1" timeOffset="9">7523 13771 10202,'0'-13'-168,"4"-4"0,1 0 0,-3 0 0,1 0-1336,2 0 1520,-4 0 0,5 9 1,-6-1-1,1 1 1,3-1-1,5 2 69,2 2 0,-2 2 0,-1 7 0,2 4-149,1 4 1,-2 6 84,-1 3-10,1 4 0,4 1 0,-1 4 0,3 4 0,-1 2 0,0-1 0,-3-2 2,1-2 0,0-6-186,5-3 197,-3-7 1,6-2 0,-3-10 0,5-7 0,2-11 0,3-9 0,2-11 28,5-10 0,9-9 0,-19 20 1,0-2-1,3-2 0,0-2-34,2-3 0,1-2 1,3-4-1,1-2-1431,0-4 1,0-1 1434,3 3 1,0-1 0,-2-2-1,0 0 1,3 3 0,0 2 0,-2 2-1,0 1 1,-3 4 0,-1 3 33,-3 4 0,-1 3-119,16-20 1,-16 37 61,-11 17 0,-6 7 0,-11 14 0,0 1 0</inkml:trace>
  <inkml:trace contextRef="#ctx0" brushRef="#br1" timeOffset="10">7638 13873 9849,'-6'-7'-797,"5"3"0,-3 8 0,2 5 843,2 2 0,2 6 1,0 1-1,4 1 1,1-1-1,4-2 20,5-2 0,0-3 1,5-2-1,2-6 131,1-6 1,7-11 281,3-12-432,14-16 0,-22 15 0,2-2 1,5-7-1,2-3 0,2-4 1,-1-3-1,4-5 0,0-2-1527,2-2 0,1-1 1454,-12 15 1,0 1-1,0 0 1,15-16-1,-1 2 1,1-2-1,0 1 1,-2 3-1,0 1 1,-3 2-1,0 1 1,0 3-1,-1 1 1,-3 4 0,1 2-392,-3 4 1,1 3-147,0 5 1,-1 2 562,17-7 0,5 4 0,-6 6 0,0 5 0</inkml:trace>
  <inkml:trace contextRef="#ctx0" brushRef="#br0" timeOffset="11">7880 15760 8473,'0'-13'-241,"-4"-4"0,0 0 0,-1 2 0,1-1 1,0 1-4,1-2 1,2-5 0,-1 5 0,-1 2 0,-1 1 0,1 1 336,2 0-83,1-5 1,0 4 0,0-3-1,0 2 171,0 3 1,0-1-1,0 0-68,0 0 0,0 5-91,0-1 19,6 7 1,-4-3 0,5 10 0,1 3 0,-3 5 0,2 2 40,0 2 1,-2 6 0,3-2 0,1 2-70,-2-2 1,4 2 0,-2-6 0,2-1 11,2-2 0,1-7 121,3-3-136,3-3 0,5-9 0,3-9 1,6-14-1,9-16 0,-18 16 1,1-3-1,3-6 0,1-2 4,4-5 1,0-1-1,5-4 1,0-1 10,2 0 1,-1 0-124,1-1 0,-1 1 0,-2 4 1,0 1-1,0 1 0,0 2 1,-3 2-1,0 3 0,-3 7 1,-1 1-194,-5 5 1,0 2-1,19-8 291,-6 12 0,-2 7 0,-3 5 0,-3 4 0</inkml:trace>
  <inkml:trace contextRef="#ctx0" brushRef="#br0" timeOffset="12">7778 15824 8042,'-7'-7'-1150,"10"11"1208,5 9 0,7 7 0,-7-3 0,3-2-4,2 0 0,0-7 0,0 1 0,1-1 70,3-1 1,3-3-54,5-8 1,6-14-1,6-15 1,8-14-66,-18 17 0,2-3 1,4-5-1,2-2 1,3-8-1,0-2 1,4-3-1,1-2-38,-12 17 0,-1-1 1,1 0-1,2-2 1,0-1-1,1 0-1095,-1 0 1,1-1 0,1 1 1141,-1 2 0,2 0 0,-2 1-15,-1 1 0,-2 0 0,2 1 0,0 0 0,2 2 0,-1-1 0,0-1 0,0 0 0,0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3T01:20:42.667"/>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definitions>
  <inkml:trace contextRef="#ctx0" brushRef="#br0">19841 4935 5996,'8'0'-66,"1"0"20,-7 0 19,4 0 19,-6 0 54,6 0-34,-5 0 0,6 0 37,-3 0 85,-2 0-19,4 0 0,-5-2 48,3-2-113,-2 3 88,3-5 1,-5 6-50,0 0-42,0-6 1,-1 5-31,-3-3 31,2 2-38,-3-4 1,5 5 0,-2-5 0,-1 5 35,-1-3-21,-6 2 1,9-3 1,-11 3 0,4-1 71,-3-1 1,2 0-50,1 4 6,-1 0-32,-4 0 1,1 0 0,-1 0 0,0 0 99,0 0-88,1 0 1,-1 1-21,0 4 5,0-4 1,5 5-1,-1-5 1,-1 2 61,-1 1-96,-2 6 0,2-7 28,2 5 0,-2-3-7,3 3 1,1-4 0,-1 5-12,3 1 0,-4-3 15,5 1-10,-6 1 5,9 4 1,-9-5-1,6 1 1,-1-1 0,1 1 66,0-1 0,-2-1-38,2 2 1,2 2 41,-2-2-60,-3 2 1,4 2-1,-4-1 1,2 1-1,2 0 1,-3 0 7,2-1 0,-2 1-30,2 0 12,2 0 0,-3-1 0,3 0 0,0-2 0,-3-2 31,2 2-16,2 7 0,1-3 0,0 3 1,0-3 20,0-1-30,0 6 1,0-5-1,0 3 1,0-3 0,0-1 23,0-1 1,0 1-16,0 0 1,1 0-15,4-1 0,-2 3 11,5 2 1,-4-3 18,5 3 0,-5-7 33,5-2-66,-7 1 1,10 3 0,-4 1 1,4 0 0,-4-5 14,1 1 0,-5-5-78,4 5 58,-5-6 0,8 4 1,-2-5-1,2 4 4,2 1 1,-4-4 14,-1 1-13,1-2 0,3 2 8,1 0 1,1 0 0,3-4 1,-3 0 1,3 0 1,-2-1-1,-3-3-23,1 2 0,-4-3 0,-1 3 0,2-1 14,1-1 0,2-4-11,0 3 0,-2 0 7,-2 1 0,2 1 18,-3-6 3,-2 6 1,5-4-1,-2 3 89,2-4 0,2 0-48,0 0 1,-2 4-16,-2-5-17,2 1 1,-5-1 0,4 1 0,-2-1 0,2 1 105,1-1 0,-2 1-78,-1-5 1,1 0 26,4 0-116,-6 1 0,4-1 0,-4 0 0,2 0 0,-1 1-39,2-1 1,-3 2 101,2 2 0,-7-2 34,3 2-53,2-2 1,-6-2-1,3 0 1,-2 1 0,-1-1 140,4 0-126,-4 0 1,5 1-103,-6-1 77,0 0 1,0 0-1,0 1 1,0-1 0,0 0 40,0 0 1,0 1-3,0-1 0,0 0-21,0 0 0,0 1 0,0-1 1,0 0-1,0 0 1,-2 1 29,-2-1 0,3 0-39,-4 0 1,0 1 29,0-1-61,-5 0 1,5 0-1,-5 1 1,1-1 55,-1 0 1,3 0-39,-1 1 1,1 3 9,-2 1 1,-1 3 18,6-3-30,-6-1 0,3 1 0,-6 1 1,2 0-53,2 0 0,-2 4 14,3-1 0,1-2 42,-2 2-54,1-1 1,-5 4 0,0-2 19,0-1 0,1 0 0,-1 4 1,4 0 0,1 0 11,-1 0 0,1 0 1,-1 0 2,-1 0 4,-1 0 6,-2 0 12,1 0 1,-1 0 0,0 0 19,0 0 0,1 0-23,-1 0 0,0 0-6,0 0 1,1 4-1,-1 0 1,0-1-1,0-2 0,2 1-2,2 2 3,-2-3-12,4 5 1,-6 0-7,1 2-2,-1 4 1,1-4 13,4 1 3,-3-1 1,8 1 0,-4-1 0,0 1 0,1-1-8,0 1 38,-4-1 1,5 5-31,-4 0 7,-2-1 0,5 1 0,-4 0 14,2 0 0,1-1-24,-2 1 1,2 0 0,4 0 2,-1-1 0,-4 1-2,3 0 1,0 0 3,0-1-7,4 1 0,-9 0 0,6 0 0,1-1 0,0 1 2,-1 0 0,2 0 4,-2-1 0,1 1 0,1 0 0,-3 0 1,2-1 0,2 1-2,1 0 1,-4 0-1,0-1 0,-1 1 0,5 0 0,0 0 0,0-1 0,0 1 0,0 0 0,0 0 0,0-1 0,0 1 0,0 0 0,0 0 0,0-1 0,0 1 0,5-4 0,-1-1-5,0 1 1,-3-1-1,2 1 1,3 1-84,1 1 78,-4 2-84,8-1 78,-4 1 1,0-4-1,-1-2 1,0 0-39,2 0 1,-1-3 14,2 5 1,-5-6 0,5 2-8,0 1 0,-1-5 46,0 4 0,-4-4-34,5-1 37,-1 0 1,1 0 0,-1 0 0,2 0-36,2 0 0,-4 0 12,1 0 21,-1 0 1,1 0 0,-1 0 0,2 0-39,1 0 1,-2 0 48,-1 0 1,-3 0-32,3 0 24,-5 0 1,8 0 0,-2 0-2,2 0 0,-2 4 0,-1 0 0,-4 1 9,5-5-8,-6 0 1,8 0-1,-3 0 4,4 0 1,-4 0-10,1 0 1,-5 0-1,5 0 1,0 0 0,-1-2 0,0-2 0,-4 3 1,5-4 1,-6 4 1,8 0 0,-3-2 9,4-2 1,-4-3 25,1 4 1,-5-2 0,5 3-25,0-1 1,-1-2 0,0 2 1,-4 1 9,5-5-16,-6 5 1,7-4 0,-5 4 0,1-3 27,0-1-18,3 4-20,-7-8 1,9 8-1,-2-5 4,2-2 27,-4 4-5,4-5-9,-3 4 1,0-2-1,1 1 58,0-2 1,-1 0-38,0 1-55,-5-2 31,8 4 1,-9-2-1,3 1 1,0-2 8,-1-1 1,0 2-10,-4 1 0,4 3 1,1-3 17,-3-2 1,0 3-39,-2-2 0,4 5 28,0-4-25,1 5 1,-5-8 0,0 2-1,0-2 1,0 2 12,0 1 0,0 3 0,1-2 0,2 0 6,1 0 0,0 3-3,-4-5 0,0 5-31,0-4 21,0 5 1,0-9 0,0 4 0,0-3-14,0-2-16,0 0 1,0 0-1,0 1-39,0-1 1,0 0 27,0 0 1,0 5 0,0-1-36,0-1 32,0-1 0,0-2 2,0 1 17,0 5 1,-1-3 0,-2 4 0,-1-1-55,1-3 1,0 3 46,-1-2 1,2 5 0,-3-3-54,-1 1 15,5-4 67,-11 3-28,11 0 1,-10-4-2,2 2 1,2 2-20,-1-1 25,5 5 0,-4-4 0,4 3 1,-3-3-2,-1 0 1,4-1-14,-1 4 26,3 3 1,-5-11 34,-3 4 0,2 1-32,-1-2-11,5 7 0,-7-6 0,4 6-62,-1-3 34,-1-5 1,-5 9-61,0-3 55,1-3-40,-1 5 72,0-3 0,0 5 9,1 0 30,-1 0-11,0 0 0,5-5 1,-1 1 15,-1 1-17,-1 2-6,-2 1 0,5 0 0,-1 0-39,-1 0 34,-1 0-51,-2 0 0,5 0 0,-1 0 6,-1 0 51,-1 6-9,-2-5 1,5 5 0,0-5 0,1 2 8,0 1 0,3 2-2,-4-2 0,3-3 17,-3 4 1,4-2-1,-5-1-61,-1 3 1,3 0 36,-1 0-3,5-4 1,-7 6 0,4-4 0,0 3-100,1 1 80,-5-5 23,3 10 0,-2-9 0,2 5 9,2 2 1,-5-4 0,7 4 2,-6-6 1,6 2 0,-2-4 0,-1 3 10,5 5 1,-6-8-17,2 7 0,4-5 1,-5 3-1,1-1-3,3 4 1,-3-3 1,3 0-1,-1-1 1,-1-1-3,1 4 0,2-2 2,1 1 0,-4-3-2,-1 3 1,1-4 0,4 5 1,0 1 0,0 1 0,0 2 13,0-6 1,0 4-1,0-2 1,-1 2 35,-4 2 1,4 0-47,-3-1 8,2 1 0,2 0 0,0 0 11,0-1-17,0 1-6,0 0 0,-4-5 0,0 1 0,1 1-28,2 1 32,1 2 0,0 0-63,0-1 1,0-3-1,0-1-132,0 2 129,0 2 37,0 0 0,0 1 0,0 0 14,0 0 0,0-5 0,0 1 1,0-5 15,0 4-18,0-5 1,0 9 0,0-4 0,0 3-18,0 2 1,0-4 2,0-1-18,0 1 0,4 3-32,0 1 1,0 0 62,-4 0 1,2-5-26,2 1 40,-3-6 1,5 8 0,-5-4 0,2 1-32,2 1 26,-1-1 0,0 1 4,0-1 1,1-3 0,-4 2-1,2 0 7,1 0 0,2-4 0,-2 1-7,-3 3 1,11-1 6,-4 2 0,-1 2 15,2-6-12,-6 1 0,8-1-6,-3 0 1,2 2-3,-1-2 5,2-2 0,-9 3 1,9-3-1,-3 0 9,4 3 1,-4-1-12,1-4 0,-5 0 2,5 0-7,-7 0 0,10 0 1,-4 0 8,4 0 1,-4 0-5,1 0 0,-5 0 1,4 0-2,-5 0 1,8 0 0,-2 0-4,2 0 1,-2 0 5,-1 0 1,-3 0 4,3 0-5,-5 0 0,7-1 0,-5-2 15,3-2-17,0 1 1,1 3-89,-1-3 41,-5 2 0,8-4-126,-2 6 0,-2-4-192,1 0 298,-5 0-93,3 4 1,-5 0-1,2-2-411,1-2-10,1 3 577,-5-11 0,0 11 0,-6-22 0,-1 2 0</inkml:trace>
  <inkml:trace contextRef="#ctx0" brushRef="#br0" timeOffset="1">19955 5572 5816,'0'-13'0</inkml:trace>
  <inkml:trace contextRef="#ctx0" brushRef="#br0" timeOffset="2">19994 5534 7934,'0'-7'-509,"0"-4"1,11 3 0,3-4-1</inkml:trace>
  <inkml:trace contextRef="#ctx0" brushRef="#br0" timeOffset="3">20057 5508 7934,'-8'0'-332,"-1"0"536,6 0-618,-8 0 12,10 0-306,-5 0 708,6-5 0,0 3 0,23-20 0,5 0 0</inkml:trace>
  <inkml:trace contextRef="#ctx0" brushRef="#br0" timeOffset="4">20083 5457 7934,'-9'0'-1207,"1"0"1381,5 0 336,-8 0-914,4 0-4,-1 0 408,3 0 0,22 0 0,4 0 0</inkml:trace>
  <inkml:trace contextRef="#ctx0" brushRef="#br0" timeOffset="5">20083 5496 7934,'-13'0'138,"0"0"1,5 0-164,-1 0 1,5 0-146,-4 0 55,-1 0-793,2 0 908,1 0 0,23 0 0,5 0 0</inkml:trace>
  <inkml:trace contextRef="#ctx0" brushRef="#br0" timeOffset="6">20083 5457 7934,'-13'0'-510,"5"0"0,0-1-478,3-3 988,-5 2 0,20-3 0,-2 5 0</inkml:trace>
  <inkml:trace contextRef="#ctx0" brushRef="#br0" timeOffset="7">2257 2410 8159,'7'-9'-899,"-3"1"852,3 5 0,-5-8 0,2 2 222,-3-2 1,-1-2-1,0 0 1,0 1 176,0-1 0,0 4-172,0 1-14,0-1 1,-1 1 0,-2-1-1,-1 0 264,1-3-410,2 5 0,-1 1-110,-2 6 0,3 8 0,-4 4 0,4 10 69,1 6 0,0 0 0,-1 8 0,-2 2-17,-2 3 0,1 3 40,4-2-26,0-2 0,2 4 0,0-6 1,4-1-1,1-3 0,3-4 0,1-5 26,2-3 0,0-4-15,0-5 13,-1-6 1,1-2 0,0-5 0,-2-1 0,-1-3 208,-1-5-149,-1-2 1,5-3 0,0-5 0,-1-5-1,1-5-5,0-4 1,0-1-30,-1-4 1,0-5-135,-4 1 143,4-6 0,-11 6 0,3-3 0,-2 0 0,-2 2 67,0 4 0,-2 3 252,-2 11-196,3 5 51,-11 1 0,11 14-104,-3 5 0,2 5-239,2 8 0,0 6-33,0 2 181,0 3 0,0 7 0,0 2 0,0 1 0,0 0-78,0 1 1,0 2-2,0 1 0,0-1-334,0-3 346,6-3 1,-3-5 0,4-1 0,0-1 0,0-2-427,3-5 1,-3-9 161,1-4 1,-3-2-443,3-2 472,1 0 1,-1 0-1,1-2 287,1-2 0,24-43 0,-14 16 0,1 0 0</inkml:trace>
  <inkml:trace contextRef="#ctx0" brushRef="#br0" timeOffset="8">2945 2627 8085,'0'-13'-211,"0"0"1,0 0 372,0 1 1,0 3 188,0 1-106,0-1 1,0 1 219,0-1-442,0 6 0,0-4 0,-1 4-62,-3-1 1,2 6-1,-2 6 1,3 3-16,1 2 0,0 6 1,0 2-1,1 3 12,3 1 1,-1 1 0,4-2-1,-1-1 17,-3-2 0,2-1 1,1 2-1,0-2 26,-1-1 0,1-2 1,-2-5-330,-2-4 1,3 3 0,-3-4-540,2 0 272,-2-1 595,3-6 0,-16-29 0,-3-6 0</inkml:trace>
  <inkml:trace contextRef="#ctx0" brushRef="#br0" timeOffset="9">3060 2767 6068,'0'7'967,"0"-1"-259,0-6 271,0 0-918,0-6 0,0 2-17,0-9 0,2 3 0,0-8 0,4-1-114,1-2 0,2-3-119,3-2 65,1-5 0,0 4 0,-2-1 0,-1 5 0,-1 6 0,-1 3 0,1 1-646,-1 1 0,-3 5 770,3 2 0,-22 49 0,-2 13 0</inkml:trace>
  <inkml:trace contextRef="#ctx0" brushRef="#br0" timeOffset="10">3073 2716 8130,'-9'0'-604,"1"0"743,5 0 144,-8 0 0,11 0 0,1 0-41,11 0 0,2 0 1,6 1-1,-1 2-349,1 1 0,6 2 0,2-3 0,-2 1-434,-4-1 0,0 0 133,3 1 408,1-2 0,-1 20 0,1-1 0</inkml:trace>
  <inkml:trace contextRef="#ctx0" brushRef="#br0" timeOffset="11">3009 2665 8130,'-1'-11'0,"-2"1"-222,-1 1 1,-1 8-1,7 1 214,2 7 0,-2 6 1,3 4-1,-1 4-19,1 3 0,3 1-9,-4 1 0,2 1 0,-2 1 0,3 2-597,1-2 633,3-1 0,7-1 0,9-1 0</inkml:trace>
  <inkml:trace contextRef="#ctx0" brushRef="#br0" timeOffset="12">2729 3838 6177,'0'7'0,"0"-1"-151,0-6 188,0 0 1,-2-4 0,-1-2 312,-1-1-288,0 4 34,4-3 1,0 1 0,0-4 319,0-2-310,0 4 0,0-5 0,0 4 0,0-3 0,0-2 432,0 0-434,-6 0 0,5 1 0,-3-1 1,2 0 54,2 0 1,0 1-494,0-1 325,0 6 0,2 8 28,2 12-28,-3 0 0,6 15 0,-4-1 1,3 4-1,1 3 0,1 0 1,1 0-19,-1 1 1,1-2 26,4 1 1,-1-6 31,1 2 0,0-9 0,0-5 0,-1-5 152,1-2 0,4-6-164,0 1 1,2-6 19,-2-6 0,-3-2 0,4-10 1,-1 0-15,0 1 1,-1-7 29,-8-4 0,2-1 14,-6 1-66,6-2 0,-8-2 0,2 0 0,-3 0 0,-2 0-62,-3 0 0,-3 5 72,-6 0 0,0 3-7,0 5 1,2 3 0,1 6 0,2 2 21,-2 2-10,-2 5-23,0-3 1,0 8-1,4 2 1,2 3-154,1 0 0,3 4 51,-2-2 0,2 2 67,2 2 25,0 0 1,0 0 0,2-1 0,1 1 0,2 0-19,2 0-14,2-1 1,4 0 0,-1-4-47,1 3 1,-4-9 0,-1 2 0,2-2 0,1-2-443,2 0 0,0 0 245,0 0 1,4-2 288,0-2 0,22-32 0,2-12 0</inkml:trace>
  <inkml:trace contextRef="#ctx0" brushRef="#br0" timeOffset="13">3315 3787 8116,'-5'-13'0,"2"1"0,-4-1 0,0 0-26,0 0 1096,4 6-266,-3-4-848,6 9 0,0 2 0,0 10 0,1 5 0,2 4 136,2 5-135,4-1 0,-6 10 0,4-5 0,0 3 0,-1 0 0,0 1 0,-2-4 4,2-1 0,-3-2 1,4-1-1,-2-2 112,-2-5 36,4-3 0,-1-9 1,2-5-1,-2-8-24,0-8 1,-1-8-219,4-5 106,2-7 1,-8 5 0,4-4 0,0 1-1,-1 0 23,0 1-54,3 2 0,-7 5 1,4 2-1,-2 3-325,0 4 300,0 8 1,-4 4 1,0 6-1,0 3 1,-1 5-11,-3 2 0,-3 6-4,-6 0 67,0 6 0,5-9 0,-1 3 1,1-1-1,-1-1 38,1 2 0,3 0 61,-3-4-105,5 0 179,-3 0 0,6-1 0,0 1 0,0 0 66,0 0 0,6-6 58,2-3 1,5 2-32,4-2-146,-3 0 1,10-3 0,-2 2 0,2 2 0,1-3 28,1 0 0,-2-2-74,-3 0 1,2 0-302,-6 0 263,5 0 1,-7 0-1,0-2 1,-3 0-508,-4-3 195,-5 1-204,3 4 89,-6 0 0,-6 6 0,-1 2 419,0 4 0,-10 12 0,3 3 0</inkml:trace>
  <inkml:trace contextRef="#ctx0" brushRef="#br1" timeOffset="14">13414 15123 10179,'-8'-7'-774,"-1"1"0,-1 2 0,-1-1 433,-2 3 0,2 2 409,2 4 0,-1-1 23,6 5-95,0-5 0,4 4-99,0-3 13,0-2 2,0 3 77,0 1 1,1-4-1,3 2 27,5-3 1,2 3-1,2 1-25,0-2 0,4-2-29,0-1 75,5 0 0,-2 0 0,6 0 0,1 0 1,4 0 192,7 0-191,0 0 1,12 0 0,-3-1 0,4-2 0,3-2 47,1 3 0,4-4-47,-3 2 1,3-1 0,-2 4 0,1-2-18,3-1 1,-5 0-13,0 4 0,0-5-1257,0 1 1246,10 0 0,-11 4 0,9-1 1,-3-2-1,-1-2-197,-1 3 1,1 0 195,3 2-1,1 0 0,-4 0 1,-1-1-1,2-2 0,0-1 4,-1 1 0,-4 1-2,-5 2 9,0 0 0,0-1 0,0-2 0,0-1 1,2 1 25,2 2 1,-1 1 1,5 0 1,1 0-5,4 0 0,1-5 1,1 1-1,2 1 17,-1 2 0,-31-1 0,0 0 12,32-3 0,3 1-38,-12 4 1,2-1-1,0-2 1,-3-1 34,-1 1 1,-2-3 26,-4 2-61,0-6 0,2 7 0,-1-4 0,1 0 0,-4 1-41,1 1 0,-5-1 23,2 2 1,-2 2-12,2-2 1,-3 1 0,-6 0 0,-1-1-7,-3 1 1,-3 2 27,-5 1 508,-7 0 0,-4 0-783,-7 0 544,-5 0-627,-9 0 290,-2 0 0,-16 0 0,2 1 0,-3 4 53,-5 3 1,-13 0 0,-9 1 0,-6 1 0,0 0 0</inkml:trace>
  <inkml:trace contextRef="#ctx0" brushRef="#br0" timeOffset="15">13593 15352 8421,'-9'-4'-2032,"1"0"1626,-2 1 422,4-4-6,0 5 0,6-5 34,0 3-16,0 3 1,0-6 0,2 2 42,2-3 0,-1 1-40,5-2 0,-3 6 0,2-2-8,-2-1 0,1 5-35,-2-4 1,-1 4 0,6 1 1,0 0 0,3 0 0,1 0 1,1 0 3,3 0 0,-2 0 5,7 0-1,-1 6 1,6-5 0,1 3 0,3-2 0,2-2 12,2 0 3,2 5 0,3-3 0,2 2 1,5-3-1,1-1 1,-1 0 0,3 0 0,-4 0 0,2 0 3,-1 0 1,3 0-14,-3 0 1,-2 0-1,2 0-2,-1 0 1,5-4 0,-1 0 0,-2 1 0,-3 2-15,-1 1 0,7 0 15,-4 0 0,0 0-22,-9 0 17,6 0 1,-3 0-1,6 0 1,0 0-1,-2-2 2,-2-2 0,0 3 0,0-4 1,4 4-3,-5 1 25,6 0 1,-8-4 0,4-1-1,0 3 1,1 0 2,1 2 0,-3 0-27,-4 0 0,3-1 18,1-3-12,5 2 0,-4-5 0,4 4 0,-3-1 0,1 1-18,-1 2 0,-2-4 7,3 1 0,-5 0-8,2 4 11,-3 0 1,-1 0-1,2-1 1,0-2-1,-2-2 45,-4 3 0,-1-1-25,4-1 0,-1 2 19,-3-2-29,3 2 1,-9 1-1,5-2 1,-1-1-1,1 1 13,3 2 1,-4 1-13,2 0 1,-4 0-29,4 0 26,0 0 1,4 0 0,-1 0 0,-2-2 0,-2-1 9,-2-1 0,3 0-13,-4 4 0,0 0 6,-5 0 10,1 0 0,-2-1 0,-3-2 0,-4-2 0,-3 3 64,-1 0 1,0 1 27,-1-3 1,-3 2-68,-1-2-39,-5 2 1,4 2 0,-4-1 0,3-2 41,1-1-87,-4 0-31,2 4-73,-5 0-67,0 0 110,-5 0 0,2 0-8,-6 0 0,1 1 60,-5 3 48,0-2 0,-20 5 0,-9 3 0,-3-3 0,0 0 0</inkml:trace>
  <inkml:trace contextRef="#ctx0" brushRef="#br1" timeOffset="16">17749 6197 6863,'-1'-9'-24,"-2"1"0,-3-2 106,-1-1 1,5 2-117,-3 1 24,4 5 0,1-8-45,0 2 31,0 3 96,0 1-131,-6 5 1,3 0-170,-5 0 238,5 0 0,26-17 0,12-5 0</inkml:trace>
  <inkml:trace contextRef="#ctx0" brushRef="#br0" timeOffset="17">1071 10265 7869,'-13'5'-45,"-4"-2"0,0 6 0,3 2 0,3 3 0,4 4-1059,1 2 1329,-4 7 0,9 2 0,-4 5 0,5 0 0,3 0 0,4-2 0,3 1 606,4-1-755,2-3 0,-2 0 1,3-7-1,3-7 0,1-5 176,1-6-246,-1-2 0,3-2 0,-1-3 0,-2-5 0,0-9 0,0-8 0,-1-3-10,-1-2 0,-4-9 0,-5-1 0,-3-4-26,-1-4 0,-3-2 0,-8-2 0,-4-3-101,-7-5 0,-4 2 1,-7 0-1,-1 3 172,-2 5 0,-5 12 112,1 12 1,1 12 0,0 10 0,2 5 224,3 8 0,1 11-148,2 14 1,5 3-182,3 1-27,3 6 0,6-5 0,4 4 0,4-5 0,4-4-231,5-4 1,2 0 68,2-5 1,5 2-1,4-10 1,3-3-184,5-4 0,-3 0 147,3-6 0,-3 1-113,-2-5 1,2-2-142,3-2 1,-3-3 0,2-7 429,-2-3 0,-3-10 0,1-6 0,1-4 0,1-1 0</inkml:trace>
  <inkml:trace contextRef="#ctx0" brushRef="#br0" timeOffset="18">1632 9933 8268,'0'-7'886,"0"1"-633,0 18 0,4-2 961,1 11-1093,5 6 0,-3 2 0,5 8 0,1 4 1,0 2-353,0 1 1,-1 4-1,1-1 1,0-1-358,0-3 1,-2-2 0,-1-13 0,-3-2 587,-1-3 0,4-31 0,-3-1 0</inkml:trace>
  <inkml:trace contextRef="#ctx0" brushRef="#br0" timeOffset="19">2091 9959 7869,'-7'-13'3999,"1"7"-3878,6 6 0,0 6 1,2 7-1,1 1-562,1 3 257,6 3 1,-7 6-1,4 3 1,-2 2-1,-2 0-402,-1 0 1,-2 3 0,0-3 0,0 2 585,0 2 0,-6-20 0,-1-5 0</inkml:trace>
  <inkml:trace contextRef="#ctx0" brushRef="#br0" timeOffset="20">2486 8964 7869,'-19'0'146,"2"0"1,2 1 0,3 4 0,0 5 2015,4 5-1951,-3 5 1,5 11 0,-3 3 0,5 4 0,3 5 0,2 4 0,3 2 198,5 2 1,4-5-651,4-4 102,2-2 1,7-13 0,-1-6 0,1-7 0,-1-5 0,2-5 0,0-3-355,-1-1 1,2-10 0,-8-5 0,0-7 201,-3-4 0,-4-13 0,-4 1 0,-1-3 232,-3-3 1,-2-3 0,-7-8 0,-5-4 262,-2-4 0,-7 5-219,-4 3 210,-2 2 0,-6 12 0,-1 7 0,0 10 1,0 13-1,1 8 0,0 9 570,1 7 0,-1 9-254,4 8-421,7 5 0,-4-1 1,7 6-1,4 1 0,3-3-111,3-1 1,2-3-1,4-8 1,3-2-469,6-3 0,0 2 244,13-6 0,0-5 11,8-3 0,-2-6 0,5 1 0,0-3-606,-1-1 0,2 0 294,4 0 0,-1-1 545,-3-3 0,0-4 0,3-3 0,1-2 0,-1-1 0</inkml:trace>
  <inkml:trace contextRef="#ctx0" brushRef="#br0" timeOffset="21">3009 9117 7869,'-13'-7'0,"5"1"0,-1 6 687,7 0 1,-3 0 0,10 0-454,3 0 0,8 6 0,1 2 0,0 5-139,1 4 0,-4-1 51,3 5 1,-3-4 0,-1 4 0,0 2-429,0 1 1,-6 1-277,-3 1 661,-3 5 1,-1-5 0,0 1 0,0-6 648,0-3-732,0-1 1,0-11-21,0-6 0,8-7 1,3-10-1,6-4-892,3-4 0,1-4 56,5-1 0,3 0-125,1 5 1,-4-1 960,-5 1 0,0 5 0,5 1 0</inkml:trace>
  <inkml:trace contextRef="#ctx0" brushRef="#br0" timeOffset="22">3762 8709 7869,'0'-9'0,"0"1"970,0-2 300,0 4 1,5 2 543,4 8-1585,2 3 1,2 8 0,-2 2 0,0 4 0,1 3 462,2 1-957,-4 1 1,0 4 0,-5 1-1,1 1 1,0 5-668,-3 4 143,-2-1 0,-8 4 1,-4-6 788,-5 0 0,-17-10 0,-8 0 0,0 1 0,-1 1 0</inkml:trace>
  <inkml:trace contextRef="#ctx0" brushRef="#br0" timeOffset="23">4323 7625 7845,'-13'-11'266,"0"2"1,2 6-274,2 6 1,-1 6-1,6 9 1,1 8-98,2 6 1,5 7-1,2 3 1,1 5 240,3 2 0,1 1 209,2-3 1,1 1-1,3-6 1,3-2-104,0-5 0,2-10-107,-5-13-216,6 1 0,-7-12 0,3 1 0,-2-9 0,-4-10 0,-4-6 0,-4-4 74,-2-3 0,-1-6 0,-4-10 1,-2-2 81,-5-4 0,-8-8 0,-4 1 1,-3-4-33,-1 0 1,-2 6-1071,-3 6 1149,3 6 1,-4 13 0,5 8 0,2 10 0,3 11 771,4 10-810,3 2 0,1 16 0,2 0 0,2 4 0,5 2-244,3 1 1,1-1 0,0-1 0,1 2-455,3 1 1,-1-2 288,6-6 1,3-1-262,5-2 285,0 2 1,2-9-1,2 5 1,5-3-1,2-4-1202,2-3 1502,5-2 0,-1-1 0,9-2 0,2-4 0</inkml:trace>
  <inkml:trace contextRef="#ctx0" brushRef="#br0" timeOffset="24">4884 7638 7849,'-2'-13'153,"-2"0"1,3 1 220,-4-1 1,0 4 820,0 1-374,1 5-996,10-3 0,1 8 0,6 2-64,-1 5 0,-5 2-99,-2 2 253,2 5 0,-6-2 0,5 5 1,-2 0-1,0 0 17,-1 1 1,3-7 0,-2 4 0,0-2 32,2 0 0,-5-5 167,4-3 0,0-5 67,0 5-107,5-7 0,-3 4 1,5-6-1,1 0 0,1 0 203,3 0 0,-3-4-137,3 0 0,2-5 0,-2 5 1,-2 1 317,0 2 1,-3 1-94,1 0 0,-6 1 596,-3 3-751,-2 3 1,-8 10 0,-4 2 0,-4-1-1,-4 2-273,-2 0 1,0 0-225,-1 1 0,-3 2-226,2-6 0,4 0 495,1-5 0,-8-10 0,-2-4 0</inkml:trace>
  <inkml:trace contextRef="#ctx0" brushRef="#br0" timeOffset="25">1084 12305 7863,'7'0'618,"4"-6"-485,-9 5 0,3-6 26,-5 2 1,0 2-24,0-5 1,0 4 5,0-5-149,0 6 0,-5-7 0,-2 5 0,-2-1 0,1-1-225,-2 0 226,-2 4 0,4-7 0,-1 5 1,-1-1-1,-1 0 0,-2 3-25,1 2 1,3 1 5,1 0 1,0 1-11,0 4 1,2-3-23,6 7 28,0-1 16,0 0-67,0 3-15,0-10-173,0 5 199,0-6 1,0-1-28,0-4 32,0 4 30,0-5 26,6 6 0,-3-1 194,5-3-206,-5 2 312,3-4-73,-6 6 251,0 0-365,0-5 46,0 3-74,0-3 7,0 5 0,-2 0-50,-2 0 67,3 0-111,-11 0 0,10 1 0,-6 3 1,3 5-102,2 2 0,-3-2 158,2-1 1,-2 5-32,2 4 0,3 1 1,-4-2-1,4 1 61,1-1 0,0 2-1,0-1 0,0 0-64,0-4 0,4-1 0,2 0 0,1-2-92,3-2 0,1-5 106,2 1 0,0-2-96,0-2 1,-1-2 0,2-2-1,2-4-59,1-4 0,-4-5 53,-5 0 0,-1-5 36,2 0 0,-3-2 1,-6-1-1,0-1 48,0 1 0,0 3 162,0 1 1,0 1-45,0-1-36,-6 8 1,3 3 0,-5 6-1,-2 1 249,-2 2 1,5 7-271,3 2 1,-2 5-154,2 4 89,0 3 1,4 1 0,0-1 0,0 0 0,0-2-206,0 0 0,4-1 137,0-4 0,5 0-7,-5 0 0,6-6 0,-1-3 15,2-3 0,2-6 63,-1-4 0,-3-8 54,-1-4 1,-5-4 0,1-5-1,-2-4 135,-2-3 0,-4-6-193,-1 1 1,-9-6 17,1 1 0,-4 5 0,2 2 0,-4 7 94,0 6 1,-3 0 126,-3 10 1,-1 6-157,1 7 0,-1 8 1,-1 5-1,-1 2 81,-2 2 0,1 5-51,3 3 1,1 3 285,-1 2-365,1-1 0,0 5 0,4 1 1,3 1-1,1 2-265,0 2 0,1 1 92,8 10 0,-2 7-1289,6 10 1404,-1 5 1,5-30 0,2 0 0,0 1 0,1-1 0,2 0-1,2 0 1,1-2 0,1-2-18,11 31 0,6-15-142,8 0 1,3-12 160,2-5-139,-1-8 1,4-13 0,2-2-1,2-3 1,0-5-597,0-6 1,-2-5 258,-6-9 0,0-4-621,0-9 634,1-8 1,-1-8 480,0-5 0,-1-4 0,-3-3 0,-4-4 0,-3-5 0</inkml:trace>
  <inkml:trace contextRef="#ctx0" brushRef="#br0" timeOffset="26">1772 11399 7870,'-12'-24'17,"-1"3"0,0 4 1,0 3 1,5 7 1320,-1 3-355,1 2 1,1 9-159,3 6-681,2 5 1,8 9 0,2 3 0,5 5 0,3 7 79,1 4-229,5 4 0,-6 1 0,4 0 1,0 1-1,-1 2 0,4 1 1,0-2-310,-2-5 163,-3-10 0,-5-4 0,-2-8 1,-1-6-1,-3-8-83,-1-7 1,-2-7 202,-4-11 1,-4-5 0,-2-3-1,1-5-59,-1-3 0,-2-5 9,3-9 1,-3-1 95,4-3 0,-1 5 0,5 8 0,0 4 39,0 3 0,0-1 58,0 2 1,6 5-139,3 13 81,8 2 1,2 6 0,5 0 0,-1 0 0,-2 1-1,2 4 1,1 6-100,2 6 0,-2 4 93,-3-4-111,-3 6 1,-5-8 0,-1 7-1,-4 0 1,-4 1-13,-2-2 1,-5 3 90,-6-2 0,-1 0 44,-11 0-85,0 2 0,-5-9 0,1 5 1,-1-3-1,1-4-555,-1-3 0,2-7 253,3 1 1,3-3-1078,5-1 889,0-5 1,6-4 512,3-8 0,21-10 0,10-5 0,1-6 0,0 0 0</inkml:trace>
  <inkml:trace contextRef="#ctx0" brushRef="#br0" timeOffset="27">2397 11272 7870,'0'-17'406,"0"0"1,0 0 282,0 4-206,-5 6 0,-3 1 0,-4 6 0,0 2 118,4 2 0,-8 7-387,4 6 0,-4 10 1,3 0-1,2 3-63,2 1 0,-1 5-193,6-2 0,0 2-250,4 3 145,0-1 1,0-1 0,1-2 0,4-2 0,5-2-892,5-3 780,-1-6 1,9-10 0,-5-7 0,1-4 0,1-2-425,-1-4 0,-3-9 645,1-11 1,-3-8-4,-1-10 1,-2-2 155,-2-6-99,-4 6 0,-5-3 1,0 7-1,0 2 1,0 7 197,0 5 0,0 8 688,0 11-456,0 5 0,-4 9 0,0 11-366,1 5 1,2 4-161,1-1 0,1 1-367,3-1 330,-2-5 0,9-1 1,-4-7-1,2 1 0,-1-2-567,2-2 1,6-3-68,1-6 0,1-7-262,-1-6 868,3-6 1,0-12 0,-3-3-1,-3-4 1,-1-5 143,-1-3 0,-4-8 0,-4-1 0,-3-3-829,-1 7 829,0 2 0,0 13 0,-1 3 0,-3 9 0,-5 10 0,-2 8 0,-2 5 546,0 1 1,2 5 186,2 4-357,-2 2 1,8 3 0,-4 2-1,1 2 1,4 2 12,0 3 0,2-3-287,0 1 1,2-4 703,2 4-894,3 0 0,3-1 0,1-1 0,3-2 0,1-2-316,-1-3 1,4 3 262,3-6 1,-2 5 124,-2-6 35,3-2 1,-6 5-1,3-4 1,-4 2 0,-4-2 120,0-1 1,-6 4 274,1-2-250,-3 3 0,-5 2 0,-1-2 0,-3-1 24,-1-1 1,-3-2-60,-1 1 0,1 0-859,-1-4 439,0-3 1,5 5-1,1-8 1,1-2 0,3-4-515,2-4 0,1-7 363,0-7 1,7-5-200,6-7 620,5-6 0,7-2 1,1-6-1,-1-2 0,1-1 20,-1 1 0,-5 4 387,-3 8 1,-3 2-171,-1 15 358,-6-4 1,-2 21 0,-10 2 814,-3 12 0,-4 2-817,0 9 1,0 3 298,4 2-654,-3 7 1,5 0-1,-3 3 1,5-1 0,3-1 39,1 1 0,0-4-175,0 3 0,1-5-50,3-3-242,3 2 1,6-11 0,1-1 0,3-6 0,5-6-1102,2-4 1,5-6-789,1-11 2098,6-6 0,-18-15 0,-3-15 0,1-2 0,4-3 0,0 0 0,0-1 0</inkml:trace>
  <inkml:trace contextRef="#ctx0" brushRef="#br0" timeOffset="28">3749 10239 7812,'0'13'35,"0"1"0,0 2 1,1 1-1,3-2 146,5-1 1,2-1-1,2 0 1,0 0 361,0-1-349,5-5 1,0-1-1,5-6 1,-3-1-1,-2-5 8,-2-7 0,-2-5 0,-3-8 0,-2 1 14,-5-1 1,-2-3-16,-2-1-168,0 0 0,-6 0 0,-4 1 0,-4 0 0,-3 4 1,0 3-1,0 5-81,0 3 1,-4 7 0,4 3 0,1 3-147,2 1 0,1 5 0,0 5 1,2 6-718,2 5 0,0 4 0,4 4 911,2 1 0,47 22 0,-15-25 0,-1 0 0</inkml:trace>
  <inkml:trace contextRef="#ctx0" brushRef="#br0" timeOffset="29">4144 9576 7853,'-6'-17'378,"-2"0"1,-8 0 212,-1 4 0,0 6 0,5 3 1,-1 2-38,0 2 0,5 6-166,-1 3 0,6 2 0,-1 3 0,3 5 37,1 6 0,1 6-90,3 8-343,3 4 0,12 4 1,1 8-1,1 5 1,1 2-322,5 2 85,-1 0 1,5 1-1,-5-1 1,-1-3-1,1-10-1072,-1-9 903,1-1 1,-7-20 0,0 1-1,-2-8-1315,0-6 1414,-6-2 1,-1-12 313,-6-2 0,-16-20 0,-10-6 0</inkml:trace>
  <inkml:trace contextRef="#ctx0" brushRef="#br0" timeOffset="30">4157 10226 7859,'-12'-5'245,"4"-4"0,-3-1 210,2 2 0,3-4-504,2 4-33,3-3 0,6-6 0,5-2 0,6-2 0,5-5 34,3-2 1,7-7-145,4 1 1,0-2 0,0 1 191,-1 1 0,-9 2 0,1-4 0,4-5 0,0 1 0</inkml:trace>
  <inkml:trace contextRef="#ctx0" brushRef="#br0" timeOffset="31">5100 8875 7878,'0'-29'85,"0"2"1,-1 5 0,-2 2 857,-1 4 0,-5 9 1,5 7-506,1 7 1,3 6-1,5 4 1,3 6-76,3 5 0,4 5-272,2 5-132,-3 6 1,8 1 0,-5 5-1,-1-2 1,-2-3 0,0 1 0,0-2-625,-1-1 1,1-4 0,-8-8 0,0-3-1948,-1-4 2612,0-7 0,-39-44 0,-9-17 0</inkml:trace>
  <inkml:trace contextRef="#ctx0" brushRef="#br0" timeOffset="32">5024 9308 7878,'-13'-5'0,"0"2"749,1-6 0,5-1 1,2-5-605,4-2 0,8-2-340,6 2-73,5 3 0,9-10 0,1 4 0,4-1 1,-1 0-744,0-2 787,4 5 0,-4-2 0,3 4 224,-4-1 0,9-5 0,0 2 0</inkml:trace>
  <inkml:trace contextRef="#ctx0" brushRef="#br0" timeOffset="33">5394 8836 7878,'-5'-12'65,"1"-1"0,0 0 130,4 0 1,-4 5 436,-1-1 1,3 5-297,6-4 1,3 5 0,6-1 0,1 4 62,3 4 1,1 3-423,4 6 0,2 1 254,-3 3-236,3 3 0,-3 2 0,-1 2 0,-2 2 0,-2-2-117,-2-1 1,-5-3-75,-1 1 0,-1-3 0,2-5 339,-5 0-4,-3-6 1,-2-3 310,-3-8-392,-3-9 0,-2-7 0,1-8 0,-1-5 0,1-5 45,-1-2 1,2-4-308,-1 2-34,2-1 1,6 5 0,0 1 0,0 5 0,0 5-996,0 4 0,6 9 615,2 1 0,3 1 0,4 4 618,2 1 0,31-15 0,13 0 0</inkml:trace>
  <inkml:trace contextRef="#ctx0" brushRef="#br0" timeOffset="34">5827 8377 7878,'0'-12'2945,"0"5"-2602,0 1 1,0 7-82,0 4 1,0 3-81,0 9 1,2-1 0,0 5 0,4 0 7,1-1 0,2 4-361,3-3 0,1-1 184,0 1-215,0-5 0,-1 2 0,1-5 0,1-1 0,2-4-597,1-4 1,1-4 346,-1-4 310,-2-3 0,3-16 0,-7-4 0,-1-4 0,-3-6 11,-1-4 0,-2 0 482,-4-6-211,0 6 0,0-3 0,0 9 0,0 5 0,-1 9 1049,-3 5-232,2 9-754,-9 2 1,9 6-1,-2 5 1,3 6 0,1 8-49,0 4 0,0 3-201,0 3-115,5-3 0,-2 4 1,6-5-1,1-1 0,1-1-524,2-3 1,-5-2 370,1-6-186,-1-1 0,5-4 0,1-4 0,2-4 0,1-6-516,-2-7 1,4-7 1015,-2-9 0,0-19 0,0-11 0,0-6 0,0 0 0</inkml:trace>
  <inkml:trace contextRef="#ctx0" brushRef="#br0" timeOffset="35">6324 7931 7878,'0'-13'0,"0"1"0,-4-1 394,0 0 0,0 0 213,4 1-280,0-1 1,1 0-1,3 2 149,5 2 1,6 4-142,3 5-203,-1 0 0,0 10 0,0 4 1,-2 4-1,1 5-10,1 1 0,-7 3-349,2 3 0,-3 2 160,-1 6 1,-2 1 0,-6-3 0,0-2-192,0-4 1,0-4 13,0-5 0,0-3 49,0-5 1,-1-7 0,-2-6-118,-1-7 1,-1-12-73,5-6 1,0-8 165,0-9 0,6-5 1,2-8-1,4-5-65,1-2 0,-1-6 202,1 0 0,-4 1 207,-1 8 1,-1 9-1,2 12 1,-5 8 1267,-3 8-1035,-1 9 18,0 7 0,-4 8 0,-2 2 0,1 4 0,-2 4 164,0 0 1,4 5-417,-2 0-186,-2 6 1,6-7-1,-3 5 1,2 0-1,4 0-403,2 1 1,-1-7-32,5 2 1,1 2 223,4-2 0,-1 0 1,2-6-1,2-1-56,1-2 1,6-3 148,-2 3 1,-3-5 177,-1 1 0,2-2 0,-2-2 0,-2-2 828,0-2 123,-8 3-523,-2-5 1,-5 7 0,-1 4 0,-5 3 171,-7 3 1,-1 6-466,-7 0 1,4 5-152,-4-5 1,5 4-1,-1-4-2004,3-2-819,7 0 2839,1-8 0,18-58 0,2-20 0</inkml:trace>
  <inkml:trace contextRef="#ctx0" brushRef="#br0" timeOffset="36">6337 7842 7878,'-8'0'-159,"-1"0"1,-1 1 198,-1 4 1,4 2 0,3 5-1,2 3 1,2 2 0,0 4-41,0 3 0,0 11 0,0 6 0,0 4 0,0 0 0</inkml:trace>
  <inkml:trace contextRef="#ctx0" brushRef="#br0" timeOffset="37">7115 7102 7880,'-13'-1'54,"1"-3"0,-1-3 2001,0-1-1763,6-3 0,6 11-337,5 0 56,6 6 1,-2 7 0,8-1 0,1 1 0,-2 0 144,0 0-292,-8-1 0,4 1 1,-3 0-1,2 0 1,0-2-1,-3-1-96,-1-2 255,-2-5 0,-4-3 0,0-10 0,0-7 39,0-8 0,-1-6 0,-2-6 0,-1 1 42,1 2 1,-3 2-1,2-4 1,1 5 39,2 4 0,1 5-320,0 9 181,5 6 1,3 1 0,4 6-1,2 1 1,2 5 37,1 7-74,6 0 0,-3 9 1,4-5-1,-3-1 0,-4-2-54,-3-1 0,3-2 0,-1-1 0,-4-3 43,-2-1 0,-3-3 168,2-8 1,1-3-46,-6-9 44,6-3 0,-9-11 0,4-3 0,-4-4 0,1-5 99,2-4 1,-3-1-90,3 1 0,-2 9 299,-2 8-287,0 4 1,6 7-203,2 6 1,3 8-149,2 9 1,4 7-262,0 6 342,0 0 0,0 0 0,2 0 0,-1-1 1,2-1-457,0 2 1,-5-7-25,2 3 0,-3-9-632,-1 1 820,6-4 0,-5-2 414,3-4 0,3-53 0,-11 20 0,1 0 0</inkml:trace>
  <inkml:trace contextRef="#ctx0" brushRef="#br0" timeOffset="38">7880 6337 7880,'-8'0'143,"-1"0"1,5 0 741,-5 0-666,7 0 0,-6 0-174,4 0 103,3 0 0,-5-1 1,6-3-106,0-5 0,4-7 1,1-1-1,-3 0 55,0-1 0,-2 0-10,0-4 1,0-2 0,0 4 0,0 1 449,0 2 178,0 2-588,-6 3 1,1 6-1,-5 6 1,3 9-190,1 6 0,2 2 38,4 9 1,0-4-789,0 8 586,0-3 0,5 0 1,4 0-1,2 0 1,2-3-483,0 0 0,4-7 25,0-4 1,5-2 12,0-7 519,2 1 0,1-17 1,1-6-1,1-9 1,-1-7 149,0-3 0,-11 3 0,-2-4 0,-3-3 0,0 1 0</inkml:trace>
  <inkml:trace contextRef="#ctx0" brushRef="#br0" timeOffset="39">8161 6057 7251,'0'8'1399,"0"1"-1095,0-6-70,0 8 0,0-8 20,0 5-149,0-5 1,0 1-75,0-8 0,1-3 0,2-7 0,3-3-9,1-4 0,-3-4-58,4 0 0,-3-1 139,3 1-101,-5 5 0,7 2 0,-4 5 0,-1 0-142,1 0 129,4 6 0,-5 3-37,4 8 25,-3 3 0,-2 6 0,2 1 1,-1 2-1,2 1-76,0-1 0,-2-7 87,3 0 0,-4-6 48,5 1 0,-5-3 143,5-1 1,-2-7-113,1-5 1,-1-3 96,-2-6-152,-4 0 0,9-6 0,-6-1 0,-1-1 0,-2 4-9,-1 2 72,6 2-296,-5 1 188,11 7 1,-9 8 0,5 8 0,2 4-99,1 5 0,2 5-50,0 0 0,0-2 104,-1 2-126,1-3 0,4-2 0,0 0 1,-1-4-1,-2-3-206,-1-4 0,-1-4 181,1-5 0,-4-2-74,-1-12 294,1-4 0,-2-3 0,-3-5 0,-3-3 0,-1-4 107,0-5 0,-1-8-9,-3-2 0,-2-3-949,-2 4 977,-4-6 0,5 8 1,-6 1-1,2 8 0,3 11 1426,3 9-607,-2 12-289,6 6-543,-5 12 1,8 5 0,0 7-1,4 4 1,1 4 69,3 7 0,1 4 41,2 1 1,0 2-239,0 2 0,-1-2 0,1 3 1,-1-4-538,-4-1 1,3-5 307,-2-3 0,-2-2 83,1-7 134,-5 1 1,9-22 0,-5 0 37,0-7 1,4-6 166,-2-4 0,-2-7 52,1-6-143,1-11 1,3 7 0,3-7-1,0 4 1,2 4 310,-1 2 0,-1 3-131,2 7 1,-2 4-49,2 8-166,-3 3 1,-6 8-1,1 3 1,-1 7-1,-1 5 93,-2 3 0,-4 5-150,-1 5 0,-1 0 134,-4-5-253,4 1 1,-12-1 0,2 1 0,-5-2 0,1-3-747,0-4 0,-2-3 246,0-1 0,0-6-1159,5-3 1183,-1-2 606,0-8 0,18-39 0,11-19 0,-1-6 0,0 0 0</inkml:trace>
  <inkml:trace contextRef="#ctx0" brushRef="#br0" timeOffset="40">9142 5100 7880,'0'-12'378,"0"-1"-63,0 0 1,0 0 0,0 1 0,0-1-63,0 0 1,0-4 141,0 0 1,0 0-209,0 4 0,-4 1 0,0-1 0,0 0 71,-2 0 1,3 6-143,-5 3 219,-1-3-373,-4 6 1,5 5 0,1 10 0,0 6 0,1 5-150,0 4 1,2 6-157,4-1 0,0-1 61,0 1 58,0-6 1,6 3 0,2-5-1,4-2 1,0-3-186,1-4 1,0-4 315,0-5 0,1-2-20,3-6 109,-3-6 1,9-8-1,-5-11 1,1-8-1,-1-5 119,-2-5 0,-2-2 38,-2-6 1,1-6-979,0-2 1100,0 2 0,-6 6 1,-2 10-1,0 7 1376,-1 8-1207,0 12 0,-4 10 177,0 8-464,0 9 0,-4 11 0,0 7 0,1 2 0,1 2 155,2 2 0,5 0-565,-1-3 1,6-4 1343,-2-9-1558,4 3 0,0-10 0,1 2 0,1-6 0,3-7-534,5-6 1,2-10-1115,1-8 2115,1-9 0,-10-11 0,-1-7 0,1-7 0,1 1 0</inkml:trace>
  <inkml:trace contextRef="#ctx0" brushRef="#br0" timeOffset="41">2295 13580 7884,'-8'0'686,"-1"0"0,-1-2-446,-1-2 1,0 1 0,1-5 0,1-1 143,-1 2-307,-1-10 0,-2 9 0,0-11 1,-1 2-1,-1 0 339,-2 2-322,-6-5 1,3 10-1,-4-1 1,1 4 0,2 4 329,-2 1-409,5 14 0,-2 3 0,5 15 0,-1 4 0,5 4 0,5 5 0,5 3-260,1 4 1,5 1-1,5-1 1,4-4-293,3-3 1,9-10 76,-5-8 321,12 1 1,-16-18 0,7 1 0,-3-8-1,-2-5 1,0-8 0,0-6-175,-1-8 1,-1-9 387,-4-3 0,-5-6 1,1-9-1,-1 0 59,0-3 0,-3 1-16,-5 4 1,0 1 22,0 4 0,0 5 0,-1 12 90,-3 12 1,2 10 44,-2 11 1,-2 9-40,2 8-281,0 4 0,5 6 1,3 3-1,5 1 1,2 1-160,2-2 1,0-8-56,-1 0 1,1-2-132,0-7 1,5-1 0,2-8 0,1-4-442,1-2 1,-1-14 829,4-5 0,1-39 0,-13 22 0,-1 0 0</inkml:trace>
  <inkml:trace contextRef="#ctx0" brushRef="#br0" timeOffset="42">2537 13325 7884,'-7'13'-668,"-3"4"719,6 0 1,0 1 375,4-1 1,0-3 128,0 3-165,0-3 0,0-1-142,0 0 0,0-8 0,1-6 0,2-10-145,1-9 0,2-6-186,-2-3 148,-2-10 1,8-2 0,-5-4 0,1 1-1,1 3-109,0 1 0,-3 2-45,5 0 0,-5 9 2,5 4 1,-1 12 0,5 2 0,0 5 120,-1 8 1,1 9-52,0 10 0,1 5-14,3 3 1,-1 0 0,4 2 0,-2-3-280,-2-4 1,-1-7 88,2 0 0,-3-4 13,3-4 44,-3-4 0,3-10 0,0-7 0,-1-8 0,-2-9-357,-1-7 1,-2-8 407,-2-2 1,-4-5-886,-5-5 1038,0-2 1,-1-5 0,-3-1 0,-5 0 0,-2 0 108,-2 0 1,0 5-40,1 8 0,0 8 978,4 18-604,-3 11 0,8-2 0,-4 13 0,1 5 437,3 5 1,-3 6-705,2 4 0,0 2 118,4 7-328,6 5 1,-4-3 0,8 6-1,3 3 1,3 3 230,-1 2 0,4 1-421,-2-5 1,5 1-56,0-1 1,2 3 0,0-3 0,-2-5 249,0-5 0,-1-8-508,4-3 1,1-4 465,-1-5-278,1-2 1,-5-16 0,-1-6 0,-1-5 0,-4-7-210,-1-3 0,-1-5 427,0-6 1,-6-2-157,-3-3 325,-2-8 0,-2 9 1,0-5-1,-2 7 1,-1 8 921,-1 6-267,-6 0 384,9 22-889,-11-4 0,11 14 0,-3 2 1,2 4-1,2 5 258,0 4-1,6 2-369,2 2 1,4 3-172,1-3 3,-1 3 1,1-3 0,0-1 0,0-1 0,-1-4-496,1-1 1,0-1-122,0 0 0,-1-6 251,1-3 1,4-2 0,0-5 0,-1-6-587,-2-8 1,-1-7 1000,-1-5 0,-7-5 0,-3-5 0,1-5 0,0 0 0</inkml:trace>
  <inkml:trace contextRef="#ctx0" brushRef="#br0" timeOffset="43">3252 12088 7903,'-32'0'0,"0"-4"224,-7-1 0,7 1 156,2 4 0,5 6 0,3 1 0,5 1-107,3 1 0,1-5 9,1 5-283,5-1-379,1 5 1,6 0-1,1-1 1,4 1 379,3 0 0,3 51 0,-4-26 0,-1 0 0</inkml:trace>
  <inkml:trace contextRef="#ctx0" brushRef="#br0" timeOffset="44">2882 12598 7903,'-20'7'151,"3"-3"57,8-2-132,4-2 0,8-2 0,4-2 0,7-4 80,4-4 1,5-2-362,7-3 1,-2-3 0,6-5 0,1-2 204,2-3 0,10-13 0,7-9 0,-15 13 0,-1 1 0,1-1 0</inkml:trace>
  <inkml:trace contextRef="#ctx0" brushRef="#br0" timeOffset="45">3774 11897 7903,'-18'0'173,"4"0"174,-3 0-183,3 0 1,1 5 0,0 5-1,0 4 1,1 6 0,-1 4 0,1 8 832,4 3 1,-2 3-590,6 0-317,0 6 1,4-4-1,1 1 1,3-5 0,5-8-1,2-5 1,3-6-178,3-3 1,-1-7-1,4-3 1,-1-4-412,1-4 1,0-5 0,3-8-1,-3-5-175,-2-7 1,3 0 149,-4-10 460,0-2 0,-5-11 0,-2-3 0,-3-6 0,-2-6 0,-3 31 0,-1 0 0,0-2 0,-2 1 52,-1-1 1,0-1 0,-1-1-1,-1 1 108,-2 0 0,-1 1 0,-6-28 0,1 16 0,-1 12 886,0 11 1,5 9-538,-1 9 0,6 5 584,-1 8-801,3 3 0,-4 7 1,1 3-1,1 6 0,3 5-64,4 6 0,-1 3-112,6 1 0,-1 9 285,5 0-565,0 5 0,0-11 0,1 5 1,3-2-1,3-3-474,-1-2 0,5-6 273,-2-3 0,0-9 8,0-4 187,2-3 1,-6-8 0,3-6 0,-2-7 0,-2-7-217,0-8 0,0 0 422,-4-12 1,-5 3-121,1-8 0,-5 4 183,4-8 1,-3 5 0,2 4-1,-2 4 308,-2 3 0,-1 12 224,-2 2 52,0 9-434,0-2 1,0 16 0,1 3 0,2 1 141,1 0 0,6 0-193,-1 3 1,-2-7-267,1 3 81,1-3 1,3-2-1,1 0 1,0-3-1,0-2-217,-1-2 1,0-6 187,-4-4 1,4-3 41,-4-5 147,3-9 1,-2-2-1,-2-6 1,-1-2 0,-4-1 266,0-1 0,-8 6 3,-2 2 1,-4 4 95,0 5-374,-7 3 0,5 11 1,-4 2-1,1 4 1,-2 1 208,-1 0 1,5 10-697,-2 3 0,3 6-1687,1-2 1571,0 6 1,6-5-1,3 5 1,4-3 0,4-2 499,4-2 0,49-25 0,13-6 0</inkml:trace>
  <inkml:trace contextRef="#ctx0" brushRef="#br0" timeOffset="46">4565 11132 7903,'0'-20'1038,"0"6"-237,0 5 22,0 6-602,0-2 0,-6 5 0,-1 1 0,-1 5 0,-1 6 200,-1 8 0,-1 4-333,-2 2 1,5-1-1,1 2 1,1 2-64,3 0 1,2 1-387,1-4 0,0 2 28,0-3 77,0 4 1,5-15 0,4 2-1,4-5 1,2-4-486,2-1 0,4-4 407,-4-6 1,6-7-91,-2-6 337,-2-11 0,3 5 0,-5-13 0,-2-2 0,-4-4 43,-3-4 1,-5-6 16,1-8 0,-2-2-1426,-2-2 1448,-6-5 1,-1 4 0,-6-2 0,1 8 0,-1 9-42,0 10 0,5 14 47,-1 9 58,6 2 691,-2 8 1,5 3-1,0 8 1,1 5 0,3 4 486,5 4 1,2 2-1235,2 7 1,4-1 773,0 1 0,0 4-796,-4-1 0,-1 5 1,1-4-1,0-2-857,0-1 0,-1-3 529,1-2 1,-2-4-217,-2-5 363,-3-6 0,-1-1 0,2-9 108,0-6 1,-1-5-25,-6-11 0,0-7 244,0-2-64,0-2 1,0-1-1,0 1 1,0 4 0,0 1 254,0 2 1,0 8 607,0 4-326,0 9-480,0-4 1,0 12 0,0 0 0,0 7-1,2 6-5,2 4 1,-1 1-173,5 4 0,-4 2 187,5-3-415,-6 3 1,8 2 0,-4-2-1,2-3 1,-1-4-802,2-3 1,1-3 204,2-2 0,1 1 56,3-6 478,-3-5 1,11-12 345,-4-8 0,-1-21 0,1-8 0,2-6 0,1 1 0</inkml:trace>
  <inkml:trace contextRef="#ctx0" brushRef="#br0" timeOffset="47">5202 10277 7903,'-5'-7'0,"-2"2"0,-6 5 0,4-5 1091,1 1 1,4 0-335,-5 4 0,5 1-539,-5 3 0,7 4 6,-3 4-123,4 7 0,1-2 0,0 7 0,0 3 0,1 1 23,4 3 1,-3-2-70,7 5 0,-1-2-322,5 2 98,0-3 1,0-9 0,-1-3 0,1 0-1,1-5-459,3-4 1,-3-4 151,3-6 1,2-2-110,-2-2 396,0-3 1,0-12 0,0-3 0,-1-7 0,-4-5-262,-3-2 0,1-8 418,-6-3 1,0 2-250,-4-2 467,0 6 1,0-7 0,0 6 0,-1 7 0,-2 8 657,-1 9 1,-2 8 233,2 1-487,2 6-348,-3-2 1,0 10 0,1 4 0,1 2 0,2 2 0,1 0 1,1 4-320,4 0 1,-3 4-194,7-4 205,-1 6 1,1-9 0,-1 3 0,2-3 0,2-1-277,0 0 0,1-5 175,0 1 0,0-7-104,-1 3 270,1-4 1,0-7 0,0-2 0,-1-5 0,0-4 40,-4-4 1,2-9 87,-6-4 0,5-3-122,-5-1 69,0 0 1,-5 0 0,-3-1 0,-5 2-1,-1 5 147,2 6 1,-3 7-151,2 6 1,-2 6 42,-2 2-492,0 4 1,0 2 0,1 4 0,-1 3 0,0 5-1033,0 4 0,2-1 1406,3 5 0,8 17 0,7 9 0</inkml:trace>
  <inkml:trace contextRef="#ctx0" brushRef="#br0" timeOffset="48">5802 9742 7903,'0'-7'3406,"0"1"-3138,0 6 0,0 7-100,0 6 1,0 1 0,0 7 0,1 1-239,3-3 1,2 5 32,3-2 1,0-2-230,-4 1-393,5-6 1,-8 5 0,7-4-2477,1 1 3135,1-6 0,-10-45 0,-6-23 0,1-3 0,-1 0 0</inkml:trace>
  <inkml:trace contextRef="#ctx0" brushRef="#br0" timeOffset="49">5814 9512 7903,'-12'0'-212,"-1"0"1,0 0-940,0 0 580,1 0 571,5 0 0,2 0 0,10 0 0,3 0 0,8-4 0,1 0 0,10-6 0,-2 1 8,3-2 1,-2-6-1,-2 0 1,-1 0-1,-3 0 165,-2 0 0,-1 0-55,-4 4 0,-2 5 446,-2-1 161,-4 6 0,-6-1 224,-3 8 1,-4 3-661,-4 6 1,-1 1-317,0 3 36,6-2 1,-3 4 0,5-3 0,-1 1 0,0-1-190,3-2 0,2-2-93,1 1 119,6-6 1,1 3 0,5-5-1,3-1 1,2 0-319,4 0 1,2 1 336,-2-5 1,3-2 240,-3-2-21,3 2 0,-3-3 1,-1 5-1,-1 0 336,-4 0 1,-6 1-164,-5 3 0,-3-1 65,-1 6-269,-5-1 0,-2 6 0,-7 2 0,-2 2 0,-2 1-381,-2-1 1,4 4-589,-1-5 0,3 0 915,1-5 0,-5-16 0,-2-4 0</inkml:trace>
  <inkml:trace contextRef="#ctx0" brushRef="#br0" timeOffset="50">6337 9334 7921,'0'-13'41,"0"0"0,0 0 90,0 1 0,0-1 0,0-1 0,0-2 730,0-1 0,4 0-140,1 4-567,-1 1 1,0-5 0,1 0 0,-3 1 0,0 2 0,-2 1 0,0 0 702,0 1-515,0-1-258,0 6 0,-2-3 0,0 7-96,-3 5 0,-5 3 0,3 9 0,0 2 41,3 1 1,-2 6-113,2-2 0,0 3-9,4 1 78,0 1 0,0-5 0,0-1 1,1-2-1,2-2-585,1-2 0,5-1 306,-5 0-231,6-6 0,-3-2 0,7-5 0,3-1 524,4-3 0,12-27 0,4-13 0,4-5 0,0 0 0</inkml:trace>
  <inkml:trace contextRef="#ctx0" brushRef="#br1" timeOffset="51">18183 3111 12004,'-4'-8'-3108,"-1"-1"2365,1 1 478,4 1 0,-1 1 375,-3 6 0,-9 17 1,-7 4-1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9/26/25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12</a:t>
            </a:fld>
            <a:endParaRPr lang="en-US"/>
          </a:p>
        </p:txBody>
      </p:sp>
    </p:spTree>
    <p:extLst>
      <p:ext uri="{BB962C8B-B14F-4D97-AF65-F5344CB8AC3E}">
        <p14:creationId xmlns:p14="http://schemas.microsoft.com/office/powerpoint/2010/main" val="2740144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3445D-C183-1180-FBB5-511E381116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D360FF-1336-6A13-0B30-07E240017C7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098026D-D39B-3DAE-E883-7076B79E3B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18E2AF1-DEF4-1083-F3E5-2C6C122CB648}"/>
              </a:ext>
            </a:extLst>
          </p:cNvPr>
          <p:cNvSpPr>
            <a:spLocks noGrp="1"/>
          </p:cNvSpPr>
          <p:nvPr>
            <p:ph type="sldNum" sz="quarter" idx="5"/>
          </p:nvPr>
        </p:nvSpPr>
        <p:spPr/>
        <p:txBody>
          <a:bodyPr/>
          <a:lstStyle/>
          <a:p>
            <a:fld id="{988F3A2B-14A6-8F47-B753-A658CA12576A}" type="slidenum">
              <a:rPr lang="en-US" smtClean="0"/>
              <a:t>16</a:t>
            </a:fld>
            <a:endParaRPr lang="en-US"/>
          </a:p>
        </p:txBody>
      </p:sp>
    </p:spTree>
    <p:extLst>
      <p:ext uri="{BB962C8B-B14F-4D97-AF65-F5344CB8AC3E}">
        <p14:creationId xmlns:p14="http://schemas.microsoft.com/office/powerpoint/2010/main" val="628443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66C36-D7C0-FF59-68CD-C5AB4C7BF2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EE8AC8-AEB6-8BE8-29D5-AE81A42A8E9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30DE8D1-0480-4C01-090D-A2C92A3D04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F36A70-4D89-0040-80B0-2F665309A6B1}"/>
              </a:ext>
            </a:extLst>
          </p:cNvPr>
          <p:cNvSpPr>
            <a:spLocks noGrp="1"/>
          </p:cNvSpPr>
          <p:nvPr>
            <p:ph type="sldNum" sz="quarter" idx="5"/>
          </p:nvPr>
        </p:nvSpPr>
        <p:spPr/>
        <p:txBody>
          <a:bodyPr/>
          <a:lstStyle/>
          <a:p>
            <a:fld id="{988F3A2B-14A6-8F47-B753-A658CA12576A}" type="slidenum">
              <a:rPr lang="en-US" smtClean="0"/>
              <a:t>20</a:t>
            </a:fld>
            <a:endParaRPr lang="en-US"/>
          </a:p>
        </p:txBody>
      </p:sp>
    </p:spTree>
    <p:extLst>
      <p:ext uri="{BB962C8B-B14F-4D97-AF65-F5344CB8AC3E}">
        <p14:creationId xmlns:p14="http://schemas.microsoft.com/office/powerpoint/2010/main" val="2096105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0414B-E2C0-8504-2791-1E61ACA99D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C247A5-976C-2CA9-9D42-74B60E79D25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5CF62EF-5004-CF27-89DA-96C4716C384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B9AB154-8955-4761-5108-788F1F6FE42B}"/>
              </a:ext>
            </a:extLst>
          </p:cNvPr>
          <p:cNvSpPr>
            <a:spLocks noGrp="1"/>
          </p:cNvSpPr>
          <p:nvPr>
            <p:ph type="sldNum" sz="quarter" idx="5"/>
          </p:nvPr>
        </p:nvSpPr>
        <p:spPr/>
        <p:txBody>
          <a:bodyPr/>
          <a:lstStyle/>
          <a:p>
            <a:fld id="{988F3A2B-14A6-8F47-B753-A658CA12576A}" type="slidenum">
              <a:rPr lang="en-US" smtClean="0"/>
              <a:t>25</a:t>
            </a:fld>
            <a:endParaRPr lang="en-US"/>
          </a:p>
        </p:txBody>
      </p:sp>
    </p:spTree>
    <p:extLst>
      <p:ext uri="{BB962C8B-B14F-4D97-AF65-F5344CB8AC3E}">
        <p14:creationId xmlns:p14="http://schemas.microsoft.com/office/powerpoint/2010/main" val="2319251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26</a:t>
            </a:fld>
            <a:endParaRPr lang="en-US"/>
          </a:p>
        </p:txBody>
      </p:sp>
    </p:spTree>
    <p:extLst>
      <p:ext uri="{BB962C8B-B14F-4D97-AF65-F5344CB8AC3E}">
        <p14:creationId xmlns:p14="http://schemas.microsoft.com/office/powerpoint/2010/main" val="2692634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2082801" y="1597306"/>
            <a:ext cx="7991193" cy="1384995"/>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2082800" y="3813008"/>
            <a:ext cx="7560675"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9" name="Slide Number"/>
          <p:cNvSpPr>
            <a:spLocks noGrp="1"/>
          </p:cNvSpPr>
          <p:nvPr>
            <p:ph type="sldNum" sz="quarter" idx="12"/>
          </p:nvPr>
        </p:nvSpPr>
        <p:spPr>
          <a:xfrm>
            <a:off x="11704320" y="6487976"/>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AFAF54A-EC96-2F41-A977-A3D6CF985E61}"/>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114272" y="1501742"/>
            <a:ext cx="7911945"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2114271" y="3937834"/>
            <a:ext cx="7096269"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9109166" y="6226694"/>
            <a:ext cx="1161231" cy="323968"/>
          </a:xfrm>
        </p:spPr>
        <p:txBody>
          <a:bodyPr/>
          <a:lstStyle>
            <a:lvl1pPr>
              <a:defRPr>
                <a:solidFill>
                  <a:schemeClr val="accent4">
                    <a:alpha val="70000"/>
                  </a:schemeClr>
                </a:solidFill>
              </a:defRPr>
            </a:lvl1pPr>
          </a:lstStyle>
          <a:p>
            <a:fld id="{049DC8E1-D369-0F48-9062-BB068AFD07CE}" type="datetime1">
              <a:rPr lang="en-US" smtClean="0"/>
              <a:pPr/>
              <a:t>9/26/25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1"/>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2E1410-0EFA-CE4A-9064-F9587E28DF3A}"/>
              </a:ext>
            </a:extLst>
          </p:cNvPr>
          <p:cNvPicPr>
            <a:picLocks noChangeAspect="1"/>
          </p:cNvPicPr>
          <p:nvPr userDrawn="1"/>
        </p:nvPicPr>
        <p:blipFill>
          <a:blip r:embed="rId2"/>
          <a:stretch>
            <a:fillRect/>
          </a:stretch>
        </p:blipFill>
        <p:spPr>
          <a:xfrm>
            <a:off x="1086814" y="6466411"/>
            <a:ext cx="3007204" cy="306407"/>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userDrawn="1"/>
        </p:nvSpPr>
        <p:spPr>
          <a:xfrm>
            <a:off x="5" y="11277"/>
            <a:ext cx="12191995"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340887" y="26605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504669" y="1345167"/>
            <a:ext cx="9234308"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2082800" y="1917389"/>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9" name="Slide Number"/>
          <p:cNvSpPr>
            <a:spLocks noGrp="1"/>
          </p:cNvSpPr>
          <p:nvPr>
            <p:ph type="sldNum" sz="quarter" idx="12"/>
          </p:nvPr>
        </p:nvSpPr>
        <p:spPr>
          <a:xfrm>
            <a:off x="11704320" y="6489974"/>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pic>
        <p:nvPicPr>
          <p:cNvPr id="26" name="Picture 25">
            <a:extLst>
              <a:ext uri="{FF2B5EF4-FFF2-40B4-BE49-F238E27FC236}">
                <a16:creationId xmlns:a16="http://schemas.microsoft.com/office/drawing/2014/main" id="{B18495E4-5FC5-4B4B-9A4E-6B275F6C1D32}"/>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1149751" y="0"/>
            <a:ext cx="9900212"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504669" y="437030"/>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504668" y="1345166"/>
            <a:ext cx="9234304"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504669"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354234" y="1920876"/>
            <a:ext cx="5287433"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9" name="Slide Number"/>
          <p:cNvSpPr>
            <a:spLocks noGrp="1"/>
          </p:cNvSpPr>
          <p:nvPr>
            <p:ph type="sldNum" sz="quarter" idx="12"/>
          </p:nvPr>
        </p:nvSpPr>
        <p:spPr>
          <a:xfrm>
            <a:off x="11619505" y="641940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A4869B1-8FB7-B955-8CBC-32DBEBCA8FFA}"/>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Picture">
    <p:bg>
      <p:bgPr>
        <a:solidFill>
          <a:schemeClr val="accent4"/>
        </a:solidFill>
        <a:effectLst/>
      </p:bgPr>
    </p:bg>
    <p:spTree>
      <p:nvGrpSpPr>
        <p:cNvPr id="1" name=""/>
        <p:cNvGrpSpPr/>
        <p:nvPr/>
      </p:nvGrpSpPr>
      <p:grpSpPr>
        <a:xfrm>
          <a:off x="0" y="0"/>
          <a:ext cx="0" cy="0"/>
          <a:chOff x="0" y="0"/>
          <a:chExt cx="0" cy="0"/>
        </a:xfrm>
      </p:grpSpPr>
      <p:sp>
        <p:nvSpPr>
          <p:cNvPr id="9" name="Slide Number"/>
          <p:cNvSpPr>
            <a:spLocks noGrp="1"/>
          </p:cNvSpPr>
          <p:nvPr>
            <p:ph type="sldNum" sz="quarter" idx="12"/>
          </p:nvPr>
        </p:nvSpPr>
        <p:spPr>
          <a:xfrm>
            <a:off x="11704320" y="648045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pic>
        <p:nvPicPr>
          <p:cNvPr id="4" name="Picture 3">
            <a:extLst>
              <a:ext uri="{FF2B5EF4-FFF2-40B4-BE49-F238E27FC236}">
                <a16:creationId xmlns:a16="http://schemas.microsoft.com/office/drawing/2014/main" id="{06DCCD0E-B7F8-3B27-6A44-584398A64FDF}"/>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head"/>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9178836" y="6220740"/>
            <a:ext cx="1091561" cy="323968"/>
          </a:xfrm>
        </p:spPr>
        <p:txBody>
          <a:bodyPr/>
          <a:lstStyle>
            <a:lvl1pPr>
              <a:defRPr>
                <a:solidFill>
                  <a:schemeClr val="bg1">
                    <a:alpha val="70000"/>
                  </a:schemeClr>
                </a:solidFill>
              </a:defRPr>
            </a:lvl1pPr>
          </a:lstStyle>
          <a:p>
            <a:fld id="{FAD1387E-80EC-0440-B45B-53847462FAF4}" type="datetime1">
              <a:rPr lang="en-US" smtClean="0"/>
              <a:t>9/26/25</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9050116"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92CB174-8C54-904F-99E9-970B9BCB1301}"/>
              </a:ext>
            </a:extLst>
          </p:cNvPr>
          <p:cNvPicPr>
            <a:picLocks noChangeAspect="1"/>
          </p:cNvPicPr>
          <p:nvPr userDrawn="1"/>
        </p:nvPicPr>
        <p:blipFill>
          <a:blip r:embed="rId2"/>
          <a:stretch>
            <a:fillRect/>
          </a:stretch>
        </p:blipFill>
        <p:spPr>
          <a:xfrm>
            <a:off x="1086813" y="6489368"/>
            <a:ext cx="3454014" cy="300771"/>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114271" y="1521334"/>
            <a:ext cx="7334529"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2114270" y="2548210"/>
            <a:ext cx="733452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9109166" y="6226694"/>
            <a:ext cx="1161231" cy="323968"/>
          </a:xfrm>
        </p:spPr>
        <p:txBody>
          <a:bodyPr/>
          <a:lstStyle>
            <a:lvl1pPr>
              <a:defRPr>
                <a:solidFill>
                  <a:schemeClr val="accent4">
                    <a:alpha val="70000"/>
                  </a:schemeClr>
                </a:solidFill>
              </a:defRPr>
            </a:lvl1pPr>
          </a:lstStyle>
          <a:p>
            <a:fld id="{69E19CAC-2325-1047-B0FD-9C1EACA0A0AE}" type="datetime1">
              <a:rPr lang="en-US" smtClean="0"/>
              <a:pPr/>
              <a:t>9/26/25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1"/>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9050116"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F393CD-D10E-7E43-81FF-F1E1F537C018}"/>
              </a:ext>
            </a:extLst>
          </p:cNvPr>
          <p:cNvPicPr>
            <a:picLocks noChangeAspect="1"/>
          </p:cNvPicPr>
          <p:nvPr userDrawn="1"/>
        </p:nvPicPr>
        <p:blipFill>
          <a:blip r:embed="rId2"/>
          <a:stretch>
            <a:fillRect/>
          </a:stretch>
        </p:blipFill>
        <p:spPr>
          <a:xfrm>
            <a:off x="1086813" y="6464462"/>
            <a:ext cx="2955251" cy="29968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109166" y="6227670"/>
            <a:ext cx="1161231"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9/26/25</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454381" y="6200875"/>
            <a:ext cx="48768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customXml" Target="../ink/ink1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ustomXml" Target="../ink/ink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ustomXml" Target="../ink/ink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customXml" Target="../ink/ink15.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ustomXml" Target="../ink/ink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ustomXml" Target="../ink/ink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customXml" Target="../ink/ink19.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ustomXml" Target="../ink/ink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ustomXml" Target="../ink/ink21.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customXml" Target="../ink/ink2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ustomXml" Target="../ink/ink23.xml"/><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customXml" Target="../ink/ink24.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ustomXml" Target="../ink/ink2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1.png"/><Relationship Id="rId7" Type="http://schemas.openxmlformats.org/officeDocument/2006/relationships/customXml" Target="../ink/ink27.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60.png"/><Relationship Id="rId5" Type="http://schemas.openxmlformats.org/officeDocument/2006/relationships/customXml" Target="../ink/ink26.xml"/><Relationship Id="rId4" Type="http://schemas.openxmlformats.org/officeDocument/2006/relationships/image" Target="../media/image42.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customXml" Target="../ink/ink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customXml" Target="../ink/ink5.xml"/><Relationship Id="rId4" Type="http://schemas.openxmlformats.org/officeDocument/2006/relationships/image" Target="../media/image90.png"/></Relationships>
</file>

<file path=ppt/slides/_rels/slide7.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10.png"/></Relationships>
</file>

<file path=ppt/slides/_rels/slide8.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031656" y="597062"/>
            <a:ext cx="9268482" cy="747897"/>
          </a:xfrm>
        </p:spPr>
        <p:txBody>
          <a:bodyPr/>
          <a:lstStyle/>
          <a:p>
            <a:r>
              <a:rPr lang="en-US" sz="5400" dirty="0">
                <a:latin typeface="Arial Narrow" panose="020B0604020202020204" pitchFamily="34" charset="0"/>
                <a:cs typeface="Arial Narrow" panose="020B0604020202020204" pitchFamily="34" charset="0"/>
              </a:rPr>
              <a:t>MECHANICS OF MATERIALS</a:t>
            </a:r>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1398009" y="2425255"/>
            <a:ext cx="5386639" cy="2108269"/>
          </a:xfrm>
        </p:spPr>
        <p:txBody>
          <a:bodyPr/>
          <a:lstStyle/>
          <a:p>
            <a:r>
              <a:rPr lang="nn-NO" sz="2800" dirty="0">
                <a:latin typeface="Arial Narrow" panose="020B0604020202020204" pitchFamily="34" charset="0"/>
                <a:cs typeface="Arial Narrow" panose="020B0604020202020204" pitchFamily="34" charset="0"/>
              </a:rPr>
              <a:t>Fall 2025</a:t>
            </a:r>
          </a:p>
          <a:p>
            <a:r>
              <a:rPr lang="nn-NO" sz="2800" dirty="0">
                <a:latin typeface="Arial Narrow" panose="020B0604020202020204" pitchFamily="34" charset="0"/>
                <a:cs typeface="Arial Narrow" panose="020B0604020202020204" pitchFamily="34" charset="0"/>
              </a:rPr>
              <a:t>ME 323- 002</a:t>
            </a:r>
          </a:p>
          <a:p>
            <a:r>
              <a:rPr lang="nn-NO" sz="2800" dirty="0">
                <a:latin typeface="Arial Narrow" panose="020B0604020202020204" pitchFamily="34" charset="0"/>
                <a:cs typeface="Arial Narrow" panose="020B0604020202020204" pitchFamily="34" charset="0"/>
              </a:rPr>
              <a:t>Instructor: Shubhra Bansal</a:t>
            </a:r>
          </a:p>
          <a:p>
            <a:endParaRPr lang="en-US" sz="2800" dirty="0">
              <a:latin typeface="Arial Narrow" panose="020B0604020202020204" pitchFamily="34" charset="0"/>
              <a:cs typeface="Arial Narrow" panose="020B0604020202020204" pitchFamily="34" charset="0"/>
            </a:endParaRPr>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8355875" y="6226694"/>
            <a:ext cx="870923" cy="323968"/>
          </a:xfrm>
        </p:spPr>
        <p:txBody>
          <a:bodyPr/>
          <a:lstStyle/>
          <a:p>
            <a:fld id="{049DC8E1-D369-0F48-9062-BB068AFD07CE}" type="datetime1">
              <a:rPr lang="en-US" smtClean="0"/>
              <a:pPr/>
              <a:t>9/26/25</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8" name="Subtitle">
            <a:extLst>
              <a:ext uri="{FF2B5EF4-FFF2-40B4-BE49-F238E27FC236}">
                <a16:creationId xmlns:a16="http://schemas.microsoft.com/office/drawing/2014/main" id="{3552D90E-DCB0-8F71-06FD-42272DF15528}"/>
              </a:ext>
            </a:extLst>
          </p:cNvPr>
          <p:cNvSpPr txBox="1">
            <a:spLocks/>
          </p:cNvSpPr>
          <p:nvPr/>
        </p:nvSpPr>
        <p:spPr>
          <a:xfrm>
            <a:off x="1398007" y="4792572"/>
            <a:ext cx="8482971" cy="990015"/>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4"/>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nn-NO" sz="2800" dirty="0" err="1">
                <a:latin typeface="Arial Narrow" panose="020B0604020202020204" pitchFamily="34" charset="0"/>
                <a:cs typeface="Arial Narrow" panose="020B0604020202020204" pitchFamily="34" charset="0"/>
              </a:rPr>
              <a:t>Lecture</a:t>
            </a:r>
            <a:r>
              <a:rPr lang="nn-NO" sz="2800" dirty="0">
                <a:latin typeface="Arial Narrow" panose="020B0604020202020204" pitchFamily="34" charset="0"/>
                <a:cs typeface="Arial Narrow" panose="020B0604020202020204" pitchFamily="34" charset="0"/>
              </a:rPr>
              <a:t> 12: </a:t>
            </a:r>
            <a:r>
              <a:rPr lang="nn-NO" sz="2800" dirty="0" err="1">
                <a:latin typeface="Arial Narrow" panose="020B0604020202020204" pitchFamily="34" charset="0"/>
                <a:cs typeface="Arial Narrow" panose="020B0604020202020204" pitchFamily="34" charset="0"/>
              </a:rPr>
              <a:t>Exam</a:t>
            </a:r>
            <a:r>
              <a:rPr lang="nn-NO" sz="2800" dirty="0">
                <a:latin typeface="Arial Narrow" panose="020B0604020202020204" pitchFamily="34" charset="0"/>
                <a:cs typeface="Arial Narrow" panose="020B0604020202020204" pitchFamily="34" charset="0"/>
              </a:rPr>
              <a:t> 1 </a:t>
            </a:r>
            <a:r>
              <a:rPr lang="nn-NO" sz="2800" dirty="0" err="1">
                <a:latin typeface="Arial Narrow" panose="020B0604020202020204" pitchFamily="34" charset="0"/>
                <a:cs typeface="Arial Narrow" panose="020B0604020202020204" pitchFamily="34" charset="0"/>
              </a:rPr>
              <a:t>Review</a:t>
            </a:r>
            <a:endParaRPr lang="nn-NO" sz="2800" dirty="0">
              <a:latin typeface="Arial Narrow" panose="020B0604020202020204" pitchFamily="34" charset="0"/>
              <a:cs typeface="Arial Narrow" panose="020B0604020202020204" pitchFamily="34" charset="0"/>
            </a:endParaRPr>
          </a:p>
          <a:p>
            <a:endParaRPr lang="nn-NO" sz="2800" dirty="0" err="1">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1E220-2BA3-76A6-512F-6DA1A439C44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ED2306-C115-F66E-BA39-72AAC0222444}"/>
              </a:ext>
            </a:extLst>
          </p:cNvPr>
          <p:cNvSpPr>
            <a:spLocks noGrp="1"/>
          </p:cNvSpPr>
          <p:nvPr>
            <p:ph type="sldNum" sz="quarter" idx="12"/>
          </p:nvPr>
        </p:nvSpPr>
        <p:spPr/>
        <p:txBody>
          <a:bodyPr/>
          <a:lstStyle/>
          <a:p>
            <a:fld id="{8A7A6979-0714-4377-B894-6BE4C2D6E202}" type="slidenum">
              <a:rPr lang="en-US" smtClean="0"/>
              <a:pPr/>
              <a:t>10</a:t>
            </a:fld>
            <a:endParaRPr lang="en-US" dirty="0"/>
          </a:p>
        </p:txBody>
      </p:sp>
      <p:pic>
        <p:nvPicPr>
          <p:cNvPr id="4" name="Picture 3">
            <a:extLst>
              <a:ext uri="{FF2B5EF4-FFF2-40B4-BE49-F238E27FC236}">
                <a16:creationId xmlns:a16="http://schemas.microsoft.com/office/drawing/2014/main" id="{6D4A40D8-6055-6CF2-EFE7-7D20BD8756D9}"/>
              </a:ext>
            </a:extLst>
          </p:cNvPr>
          <p:cNvPicPr>
            <a:picLocks noChangeAspect="1"/>
          </p:cNvPicPr>
          <p:nvPr/>
        </p:nvPicPr>
        <p:blipFill>
          <a:blip r:embed="rId2"/>
          <a:stretch>
            <a:fillRect/>
          </a:stretch>
        </p:blipFill>
        <p:spPr>
          <a:xfrm>
            <a:off x="2486211" y="11045"/>
            <a:ext cx="9013713" cy="6846955"/>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10CB6AD1-9378-511D-B643-14461073F4FF}"/>
                  </a:ext>
                </a:extLst>
              </p14:cNvPr>
              <p14:cNvContentPartPr/>
              <p14:nvPr/>
            </p14:nvContentPartPr>
            <p14:xfrm>
              <a:off x="197280" y="783000"/>
              <a:ext cx="7056000" cy="4744080"/>
            </p14:xfrm>
          </p:contentPart>
        </mc:Choice>
        <mc:Fallback xmlns="">
          <p:pic>
            <p:nvPicPr>
              <p:cNvPr id="3" name="Ink 2">
                <a:extLst>
                  <a:ext uri="{FF2B5EF4-FFF2-40B4-BE49-F238E27FC236}">
                    <a16:creationId xmlns:a16="http://schemas.microsoft.com/office/drawing/2014/main" id="{10CB6AD1-9378-511D-B643-14461073F4FF}"/>
                  </a:ext>
                </a:extLst>
              </p:cNvPr>
              <p:cNvPicPr/>
              <p:nvPr/>
            </p:nvPicPr>
            <p:blipFill>
              <a:blip r:embed="rId4"/>
              <a:stretch>
                <a:fillRect/>
              </a:stretch>
            </p:blipFill>
            <p:spPr>
              <a:xfrm>
                <a:off x="181080" y="766800"/>
                <a:ext cx="7088400" cy="4776480"/>
              </a:xfrm>
              <a:prstGeom prst="rect">
                <a:avLst/>
              </a:prstGeom>
            </p:spPr>
          </p:pic>
        </mc:Fallback>
      </mc:AlternateContent>
    </p:spTree>
    <p:extLst>
      <p:ext uri="{BB962C8B-B14F-4D97-AF65-F5344CB8AC3E}">
        <p14:creationId xmlns:p14="http://schemas.microsoft.com/office/powerpoint/2010/main" val="1635903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F89A8-568E-CBA1-AFF5-371823F8D95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A42FC4-8A3A-D18A-A2B5-04D6BD309542}"/>
              </a:ext>
            </a:extLst>
          </p:cNvPr>
          <p:cNvSpPr>
            <a:spLocks noGrp="1"/>
          </p:cNvSpPr>
          <p:nvPr>
            <p:ph type="sldNum" sz="quarter" idx="12"/>
          </p:nvPr>
        </p:nvSpPr>
        <p:spPr/>
        <p:txBody>
          <a:bodyPr/>
          <a:lstStyle/>
          <a:p>
            <a:fld id="{8A7A6979-0714-4377-B894-6BE4C2D6E202}" type="slidenum">
              <a:rPr lang="en-US" smtClean="0"/>
              <a:pPr/>
              <a:t>11</a:t>
            </a:fld>
            <a:endParaRPr lang="en-US" dirty="0"/>
          </a:p>
        </p:txBody>
      </p:sp>
      <p:pic>
        <p:nvPicPr>
          <p:cNvPr id="3" name="Picture 2">
            <a:extLst>
              <a:ext uri="{FF2B5EF4-FFF2-40B4-BE49-F238E27FC236}">
                <a16:creationId xmlns:a16="http://schemas.microsoft.com/office/drawing/2014/main" id="{C99036DC-9522-8332-E740-9662DF92ECD9}"/>
              </a:ext>
            </a:extLst>
          </p:cNvPr>
          <p:cNvPicPr>
            <a:picLocks noChangeAspect="1"/>
          </p:cNvPicPr>
          <p:nvPr/>
        </p:nvPicPr>
        <p:blipFill>
          <a:blip r:embed="rId2"/>
          <a:stretch>
            <a:fillRect/>
          </a:stretch>
        </p:blipFill>
        <p:spPr>
          <a:xfrm>
            <a:off x="2162436" y="0"/>
            <a:ext cx="9111578" cy="6575597"/>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380CDA30-AC52-354E-F769-88E7581DD387}"/>
                  </a:ext>
                </a:extLst>
              </p14:cNvPr>
              <p14:cNvContentPartPr/>
              <p14:nvPr/>
            </p14:nvContentPartPr>
            <p14:xfrm>
              <a:off x="257040" y="59760"/>
              <a:ext cx="4921200" cy="5439960"/>
            </p14:xfrm>
          </p:contentPart>
        </mc:Choice>
        <mc:Fallback xmlns="">
          <p:pic>
            <p:nvPicPr>
              <p:cNvPr id="4" name="Ink 3">
                <a:extLst>
                  <a:ext uri="{FF2B5EF4-FFF2-40B4-BE49-F238E27FC236}">
                    <a16:creationId xmlns:a16="http://schemas.microsoft.com/office/drawing/2014/main" id="{380CDA30-AC52-354E-F769-88E7581DD387}"/>
                  </a:ext>
                </a:extLst>
              </p:cNvPr>
              <p:cNvPicPr/>
              <p:nvPr/>
            </p:nvPicPr>
            <p:blipFill>
              <a:blip r:embed="rId4"/>
              <a:stretch>
                <a:fillRect/>
              </a:stretch>
            </p:blipFill>
            <p:spPr>
              <a:xfrm>
                <a:off x="240840" y="43560"/>
                <a:ext cx="4953600" cy="5472360"/>
              </a:xfrm>
              <a:prstGeom prst="rect">
                <a:avLst/>
              </a:prstGeom>
            </p:spPr>
          </p:pic>
        </mc:Fallback>
      </mc:AlternateContent>
    </p:spTree>
    <p:extLst>
      <p:ext uri="{BB962C8B-B14F-4D97-AF65-F5344CB8AC3E}">
        <p14:creationId xmlns:p14="http://schemas.microsoft.com/office/powerpoint/2010/main" val="3689890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362652" y="289620"/>
            <a:ext cx="6925732" cy="569387"/>
          </a:xfrm>
        </p:spPr>
        <p:txBody>
          <a:bodyPr/>
          <a:lstStyle/>
          <a:p>
            <a:r>
              <a:rPr lang="en-US" sz="4000" dirty="0">
                <a:latin typeface="Arial Narrow" panose="020B0604020202020204" pitchFamily="34" charset="0"/>
                <a:cs typeface="Arial Narrow" panose="020B0604020202020204" pitchFamily="34" charset="0"/>
              </a:rPr>
              <a:t>Fall 2024 Exam 1- Problem 1</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12</a:t>
            </a:fld>
            <a:endParaRPr lang="en-US" dirty="0"/>
          </a:p>
        </p:txBody>
      </p:sp>
      <p:pic>
        <p:nvPicPr>
          <p:cNvPr id="3" name="Picture 2">
            <a:extLst>
              <a:ext uri="{FF2B5EF4-FFF2-40B4-BE49-F238E27FC236}">
                <a16:creationId xmlns:a16="http://schemas.microsoft.com/office/drawing/2014/main" id="{3593E5EE-501B-0AED-83A4-BB2B71FCDA49}"/>
              </a:ext>
            </a:extLst>
          </p:cNvPr>
          <p:cNvPicPr>
            <a:picLocks noChangeAspect="1"/>
          </p:cNvPicPr>
          <p:nvPr/>
        </p:nvPicPr>
        <p:blipFill>
          <a:blip r:embed="rId3"/>
          <a:stretch>
            <a:fillRect/>
          </a:stretch>
        </p:blipFill>
        <p:spPr>
          <a:xfrm>
            <a:off x="7221118" y="992789"/>
            <a:ext cx="4571489" cy="4644829"/>
          </a:xfrm>
          <a:prstGeom prst="rect">
            <a:avLst/>
          </a:prstGeom>
        </p:spPr>
      </p:pic>
      <p:pic>
        <p:nvPicPr>
          <p:cNvPr id="4" name="Picture 3">
            <a:extLst>
              <a:ext uri="{FF2B5EF4-FFF2-40B4-BE49-F238E27FC236}">
                <a16:creationId xmlns:a16="http://schemas.microsoft.com/office/drawing/2014/main" id="{BFF16261-08FF-23D4-BFD2-FBFCEACE1A70}"/>
              </a:ext>
            </a:extLst>
          </p:cNvPr>
          <p:cNvPicPr>
            <a:picLocks noChangeAspect="1"/>
          </p:cNvPicPr>
          <p:nvPr/>
        </p:nvPicPr>
        <p:blipFill>
          <a:blip r:embed="rId4"/>
          <a:stretch>
            <a:fillRect/>
          </a:stretch>
        </p:blipFill>
        <p:spPr>
          <a:xfrm>
            <a:off x="201353" y="1078922"/>
            <a:ext cx="7923424" cy="3035877"/>
          </a:xfrm>
          <a:prstGeom prst="rect">
            <a:avLst/>
          </a:prstGeom>
        </p:spPr>
      </p:pic>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64C5DC96-9AA1-73AF-8E1D-833FDC469B0E}"/>
                  </a:ext>
                </a:extLst>
              </p14:cNvPr>
              <p14:cNvContentPartPr/>
              <p14:nvPr/>
            </p14:nvContentPartPr>
            <p14:xfrm>
              <a:off x="660960" y="1482840"/>
              <a:ext cx="9947880" cy="4957920"/>
            </p14:xfrm>
          </p:contentPart>
        </mc:Choice>
        <mc:Fallback xmlns="">
          <p:pic>
            <p:nvPicPr>
              <p:cNvPr id="5" name="Ink 4">
                <a:extLst>
                  <a:ext uri="{FF2B5EF4-FFF2-40B4-BE49-F238E27FC236}">
                    <a16:creationId xmlns:a16="http://schemas.microsoft.com/office/drawing/2014/main" id="{64C5DC96-9AA1-73AF-8E1D-833FDC469B0E}"/>
                  </a:ext>
                </a:extLst>
              </p:cNvPr>
              <p:cNvPicPr/>
              <p:nvPr/>
            </p:nvPicPr>
            <p:blipFill>
              <a:blip r:embed="rId6"/>
              <a:stretch>
                <a:fillRect/>
              </a:stretch>
            </p:blipFill>
            <p:spPr>
              <a:xfrm>
                <a:off x="644760" y="1466640"/>
                <a:ext cx="9980280" cy="4990320"/>
              </a:xfrm>
              <a:prstGeom prst="rect">
                <a:avLst/>
              </a:prstGeom>
            </p:spPr>
          </p:pic>
        </mc:Fallback>
      </mc:AlternateContent>
    </p:spTree>
    <p:extLst>
      <p:ext uri="{BB962C8B-B14F-4D97-AF65-F5344CB8AC3E}">
        <p14:creationId xmlns:p14="http://schemas.microsoft.com/office/powerpoint/2010/main" val="3001997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13</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C26A5F1C-68AB-EF3A-BFB7-8BBB55805571}"/>
                  </a:ext>
                </a:extLst>
              </p14:cNvPr>
              <p14:cNvContentPartPr/>
              <p14:nvPr/>
            </p14:nvContentPartPr>
            <p14:xfrm>
              <a:off x="248040" y="23040"/>
              <a:ext cx="10915920" cy="6715800"/>
            </p14:xfrm>
          </p:contentPart>
        </mc:Choice>
        <mc:Fallback xmlns="">
          <p:pic>
            <p:nvPicPr>
              <p:cNvPr id="2" name="Ink 1">
                <a:extLst>
                  <a:ext uri="{FF2B5EF4-FFF2-40B4-BE49-F238E27FC236}">
                    <a16:creationId xmlns:a16="http://schemas.microsoft.com/office/drawing/2014/main" id="{C26A5F1C-68AB-EF3A-BFB7-8BBB55805571}"/>
                  </a:ext>
                </a:extLst>
              </p:cNvPr>
              <p:cNvPicPr/>
              <p:nvPr/>
            </p:nvPicPr>
            <p:blipFill>
              <a:blip r:embed="rId3"/>
              <a:stretch>
                <a:fillRect/>
              </a:stretch>
            </p:blipFill>
            <p:spPr>
              <a:xfrm>
                <a:off x="231840" y="6840"/>
                <a:ext cx="10948320" cy="6748200"/>
              </a:xfrm>
              <a:prstGeom prst="rect">
                <a:avLst/>
              </a:prstGeom>
            </p:spPr>
          </p:pic>
        </mc:Fallback>
      </mc:AlternateContent>
    </p:spTree>
    <p:extLst>
      <p:ext uri="{BB962C8B-B14F-4D97-AF65-F5344CB8AC3E}">
        <p14:creationId xmlns:p14="http://schemas.microsoft.com/office/powerpoint/2010/main" val="940842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14</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9F4F2445-7EF3-2273-0910-3B1A5BF8B53B}"/>
                  </a:ext>
                </a:extLst>
              </p14:cNvPr>
              <p14:cNvContentPartPr/>
              <p14:nvPr/>
            </p14:nvContentPartPr>
            <p14:xfrm>
              <a:off x="459000" y="119520"/>
              <a:ext cx="11233080" cy="6472080"/>
            </p14:xfrm>
          </p:contentPart>
        </mc:Choice>
        <mc:Fallback xmlns="">
          <p:pic>
            <p:nvPicPr>
              <p:cNvPr id="2" name="Ink 1">
                <a:extLst>
                  <a:ext uri="{FF2B5EF4-FFF2-40B4-BE49-F238E27FC236}">
                    <a16:creationId xmlns:a16="http://schemas.microsoft.com/office/drawing/2014/main" id="{9F4F2445-7EF3-2273-0910-3B1A5BF8B53B}"/>
                  </a:ext>
                </a:extLst>
              </p:cNvPr>
              <p:cNvPicPr/>
              <p:nvPr/>
            </p:nvPicPr>
            <p:blipFill>
              <a:blip r:embed="rId3"/>
              <a:stretch>
                <a:fillRect/>
              </a:stretch>
            </p:blipFill>
            <p:spPr>
              <a:xfrm>
                <a:off x="442800" y="103320"/>
                <a:ext cx="11265480" cy="6504480"/>
              </a:xfrm>
              <a:prstGeom prst="rect">
                <a:avLst/>
              </a:prstGeom>
            </p:spPr>
          </p:pic>
        </mc:Fallback>
      </mc:AlternateContent>
    </p:spTree>
    <p:extLst>
      <p:ext uri="{BB962C8B-B14F-4D97-AF65-F5344CB8AC3E}">
        <p14:creationId xmlns:p14="http://schemas.microsoft.com/office/powerpoint/2010/main" val="3694575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15256-C13F-85AB-B794-BE7C23E7B67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6141E9-D905-C73B-8F72-3AE527978D2E}"/>
              </a:ext>
            </a:extLst>
          </p:cNvPr>
          <p:cNvSpPr>
            <a:spLocks noGrp="1"/>
          </p:cNvSpPr>
          <p:nvPr>
            <p:ph type="sldNum" sz="quarter" idx="12"/>
          </p:nvPr>
        </p:nvSpPr>
        <p:spPr/>
        <p:txBody>
          <a:bodyPr/>
          <a:lstStyle/>
          <a:p>
            <a:fld id="{8A7A6979-0714-4377-B894-6BE4C2D6E202}" type="slidenum">
              <a:rPr lang="en-US" smtClean="0"/>
              <a:pPr/>
              <a:t>15</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6C298390-A124-77BD-5E1C-8FEFFAE37207}"/>
                  </a:ext>
                </a:extLst>
              </p14:cNvPr>
              <p14:cNvContentPartPr/>
              <p14:nvPr/>
            </p14:nvContentPartPr>
            <p14:xfrm>
              <a:off x="1074240" y="18360"/>
              <a:ext cx="8767800" cy="5169240"/>
            </p14:xfrm>
          </p:contentPart>
        </mc:Choice>
        <mc:Fallback xmlns="">
          <p:pic>
            <p:nvPicPr>
              <p:cNvPr id="2" name="Ink 1">
                <a:extLst>
                  <a:ext uri="{FF2B5EF4-FFF2-40B4-BE49-F238E27FC236}">
                    <a16:creationId xmlns:a16="http://schemas.microsoft.com/office/drawing/2014/main" id="{6C298390-A124-77BD-5E1C-8FEFFAE37207}"/>
                  </a:ext>
                </a:extLst>
              </p:cNvPr>
              <p:cNvPicPr/>
              <p:nvPr/>
            </p:nvPicPr>
            <p:blipFill>
              <a:blip r:embed="rId3"/>
              <a:stretch>
                <a:fillRect/>
              </a:stretch>
            </p:blipFill>
            <p:spPr>
              <a:xfrm>
                <a:off x="1058040" y="2160"/>
                <a:ext cx="8800200" cy="5201640"/>
              </a:xfrm>
              <a:prstGeom prst="rect">
                <a:avLst/>
              </a:prstGeom>
            </p:spPr>
          </p:pic>
        </mc:Fallback>
      </mc:AlternateContent>
    </p:spTree>
    <p:extLst>
      <p:ext uri="{BB962C8B-B14F-4D97-AF65-F5344CB8AC3E}">
        <p14:creationId xmlns:p14="http://schemas.microsoft.com/office/powerpoint/2010/main" val="1833340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50062-271F-0094-9220-4FD4DD050C8D}"/>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E94AADEB-5009-C8F3-BC73-EF03590EC1E3}"/>
              </a:ext>
            </a:extLst>
          </p:cNvPr>
          <p:cNvSpPr>
            <a:spLocks noGrp="1"/>
          </p:cNvSpPr>
          <p:nvPr>
            <p:ph type="ctrTitle"/>
          </p:nvPr>
        </p:nvSpPr>
        <p:spPr>
          <a:xfrm>
            <a:off x="404693" y="244052"/>
            <a:ext cx="6925732" cy="569387"/>
          </a:xfrm>
        </p:spPr>
        <p:txBody>
          <a:bodyPr/>
          <a:lstStyle/>
          <a:p>
            <a:r>
              <a:rPr lang="en-US" sz="4000" dirty="0">
                <a:latin typeface="Arial Narrow" panose="020B0604020202020204" pitchFamily="34" charset="0"/>
                <a:cs typeface="Arial Narrow" panose="020B0604020202020204" pitchFamily="34" charset="0"/>
              </a:rPr>
              <a:t>Fall 2024 Exam 1- Problem 3</a:t>
            </a:r>
          </a:p>
        </p:txBody>
      </p:sp>
      <p:sp>
        <p:nvSpPr>
          <p:cNvPr id="8" name="Slide Number">
            <a:extLst>
              <a:ext uri="{FF2B5EF4-FFF2-40B4-BE49-F238E27FC236}">
                <a16:creationId xmlns:a16="http://schemas.microsoft.com/office/drawing/2014/main" id="{595ECD4D-F2E3-2BCC-598A-0A9F4B47F5BE}"/>
              </a:ext>
            </a:extLst>
          </p:cNvPr>
          <p:cNvSpPr>
            <a:spLocks noGrp="1"/>
          </p:cNvSpPr>
          <p:nvPr>
            <p:ph type="sldNum" sz="quarter" idx="12"/>
          </p:nvPr>
        </p:nvSpPr>
        <p:spPr>
          <a:xfrm>
            <a:off x="11826240" y="6492240"/>
            <a:ext cx="365760" cy="365760"/>
          </a:xfrm>
        </p:spPr>
        <p:txBody>
          <a:bodyPr/>
          <a:lstStyle/>
          <a:p>
            <a:fld id="{8A7A6979-0714-4377-B894-6BE4C2D6E202}" type="slidenum">
              <a:rPr lang="en-US" smtClean="0"/>
              <a:pPr/>
              <a:t>16</a:t>
            </a:fld>
            <a:endParaRPr lang="en-US" dirty="0"/>
          </a:p>
        </p:txBody>
      </p:sp>
      <p:pic>
        <p:nvPicPr>
          <p:cNvPr id="3" name="Picture 2">
            <a:extLst>
              <a:ext uri="{FF2B5EF4-FFF2-40B4-BE49-F238E27FC236}">
                <a16:creationId xmlns:a16="http://schemas.microsoft.com/office/drawing/2014/main" id="{BA4A0235-ECD5-2E88-083C-EDA99D94948E}"/>
              </a:ext>
            </a:extLst>
          </p:cNvPr>
          <p:cNvPicPr>
            <a:picLocks noChangeAspect="1"/>
          </p:cNvPicPr>
          <p:nvPr/>
        </p:nvPicPr>
        <p:blipFill>
          <a:blip r:embed="rId3"/>
          <a:stretch>
            <a:fillRect/>
          </a:stretch>
        </p:blipFill>
        <p:spPr>
          <a:xfrm>
            <a:off x="2011302" y="1080885"/>
            <a:ext cx="8335314" cy="3225108"/>
          </a:xfrm>
          <a:prstGeom prst="rect">
            <a:avLst/>
          </a:prstGeom>
        </p:spPr>
      </p:pic>
      <p:pic>
        <p:nvPicPr>
          <p:cNvPr id="4" name="Picture 3">
            <a:extLst>
              <a:ext uri="{FF2B5EF4-FFF2-40B4-BE49-F238E27FC236}">
                <a16:creationId xmlns:a16="http://schemas.microsoft.com/office/drawing/2014/main" id="{94D111AC-5C92-9847-004B-F74D26705902}"/>
              </a:ext>
            </a:extLst>
          </p:cNvPr>
          <p:cNvPicPr>
            <a:picLocks noChangeAspect="1"/>
          </p:cNvPicPr>
          <p:nvPr/>
        </p:nvPicPr>
        <p:blipFill>
          <a:blip r:embed="rId4"/>
          <a:stretch>
            <a:fillRect/>
          </a:stretch>
        </p:blipFill>
        <p:spPr>
          <a:xfrm>
            <a:off x="3783023" y="4458854"/>
            <a:ext cx="4625953" cy="2033386"/>
          </a:xfrm>
          <a:prstGeom prst="rect">
            <a:avLst/>
          </a:prstGeom>
        </p:spPr>
      </p:pic>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D97C6BCD-8637-07E6-D959-C109D7C425EA}"/>
                  </a:ext>
                </a:extLst>
              </p14:cNvPr>
              <p14:cNvContentPartPr/>
              <p14:nvPr/>
            </p14:nvContentPartPr>
            <p14:xfrm>
              <a:off x="408960" y="1790280"/>
              <a:ext cx="11783160" cy="4751280"/>
            </p14:xfrm>
          </p:contentPart>
        </mc:Choice>
        <mc:Fallback xmlns="">
          <p:pic>
            <p:nvPicPr>
              <p:cNvPr id="5" name="Ink 4">
                <a:extLst>
                  <a:ext uri="{FF2B5EF4-FFF2-40B4-BE49-F238E27FC236}">
                    <a16:creationId xmlns:a16="http://schemas.microsoft.com/office/drawing/2014/main" id="{D97C6BCD-8637-07E6-D959-C109D7C425EA}"/>
                  </a:ext>
                </a:extLst>
              </p:cNvPr>
              <p:cNvPicPr/>
              <p:nvPr/>
            </p:nvPicPr>
            <p:blipFill>
              <a:blip r:embed="rId6"/>
              <a:stretch>
                <a:fillRect/>
              </a:stretch>
            </p:blipFill>
            <p:spPr>
              <a:xfrm>
                <a:off x="392760" y="1774080"/>
                <a:ext cx="11815560" cy="4783680"/>
              </a:xfrm>
              <a:prstGeom prst="rect">
                <a:avLst/>
              </a:prstGeom>
            </p:spPr>
          </p:pic>
        </mc:Fallback>
      </mc:AlternateContent>
    </p:spTree>
    <p:extLst>
      <p:ext uri="{BB962C8B-B14F-4D97-AF65-F5344CB8AC3E}">
        <p14:creationId xmlns:p14="http://schemas.microsoft.com/office/powerpoint/2010/main" val="1942157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752D9-70E8-A602-F13B-3B43FCD15E3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1186A9-62A0-11F3-5DB2-5B8B104D25B3}"/>
              </a:ext>
            </a:extLst>
          </p:cNvPr>
          <p:cNvSpPr>
            <a:spLocks noGrp="1"/>
          </p:cNvSpPr>
          <p:nvPr>
            <p:ph type="sldNum" sz="quarter" idx="12"/>
          </p:nvPr>
        </p:nvSpPr>
        <p:spPr/>
        <p:txBody>
          <a:bodyPr/>
          <a:lstStyle/>
          <a:p>
            <a:fld id="{8A7A6979-0714-4377-B894-6BE4C2D6E202}" type="slidenum">
              <a:rPr lang="en-US" smtClean="0"/>
              <a:pPr/>
              <a:t>17</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219C4FDB-DEC6-E7F0-F848-074887E7B2E4}"/>
                  </a:ext>
                </a:extLst>
              </p14:cNvPr>
              <p14:cNvContentPartPr/>
              <p14:nvPr/>
            </p14:nvContentPartPr>
            <p14:xfrm>
              <a:off x="615240" y="335520"/>
              <a:ext cx="11576880" cy="6164280"/>
            </p14:xfrm>
          </p:contentPart>
        </mc:Choice>
        <mc:Fallback xmlns="">
          <p:pic>
            <p:nvPicPr>
              <p:cNvPr id="2" name="Ink 1">
                <a:extLst>
                  <a:ext uri="{FF2B5EF4-FFF2-40B4-BE49-F238E27FC236}">
                    <a16:creationId xmlns:a16="http://schemas.microsoft.com/office/drawing/2014/main" id="{219C4FDB-DEC6-E7F0-F848-074887E7B2E4}"/>
                  </a:ext>
                </a:extLst>
              </p:cNvPr>
              <p:cNvPicPr/>
              <p:nvPr/>
            </p:nvPicPr>
            <p:blipFill>
              <a:blip r:embed="rId3"/>
              <a:stretch>
                <a:fillRect/>
              </a:stretch>
            </p:blipFill>
            <p:spPr>
              <a:xfrm>
                <a:off x="599040" y="319320"/>
                <a:ext cx="11609280" cy="6196680"/>
              </a:xfrm>
              <a:prstGeom prst="rect">
                <a:avLst/>
              </a:prstGeom>
            </p:spPr>
          </p:pic>
        </mc:Fallback>
      </mc:AlternateContent>
    </p:spTree>
    <p:extLst>
      <p:ext uri="{BB962C8B-B14F-4D97-AF65-F5344CB8AC3E}">
        <p14:creationId xmlns:p14="http://schemas.microsoft.com/office/powerpoint/2010/main" val="4159628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18</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D451B120-B428-5895-AC2F-05841A1D2D57}"/>
                  </a:ext>
                </a:extLst>
              </p14:cNvPr>
              <p14:cNvContentPartPr/>
              <p14:nvPr/>
            </p14:nvContentPartPr>
            <p14:xfrm>
              <a:off x="413280" y="68760"/>
              <a:ext cx="10675800" cy="6394680"/>
            </p14:xfrm>
          </p:contentPart>
        </mc:Choice>
        <mc:Fallback xmlns="">
          <p:pic>
            <p:nvPicPr>
              <p:cNvPr id="2" name="Ink 1">
                <a:extLst>
                  <a:ext uri="{FF2B5EF4-FFF2-40B4-BE49-F238E27FC236}">
                    <a16:creationId xmlns:a16="http://schemas.microsoft.com/office/drawing/2014/main" id="{D451B120-B428-5895-AC2F-05841A1D2D57}"/>
                  </a:ext>
                </a:extLst>
              </p:cNvPr>
              <p:cNvPicPr/>
              <p:nvPr/>
            </p:nvPicPr>
            <p:blipFill>
              <a:blip r:embed="rId3"/>
              <a:stretch>
                <a:fillRect/>
              </a:stretch>
            </p:blipFill>
            <p:spPr>
              <a:xfrm>
                <a:off x="397080" y="52560"/>
                <a:ext cx="10708200" cy="6427080"/>
              </a:xfrm>
              <a:prstGeom prst="rect">
                <a:avLst/>
              </a:prstGeom>
            </p:spPr>
          </p:pic>
        </mc:Fallback>
      </mc:AlternateContent>
    </p:spTree>
    <p:extLst>
      <p:ext uri="{BB962C8B-B14F-4D97-AF65-F5344CB8AC3E}">
        <p14:creationId xmlns:p14="http://schemas.microsoft.com/office/powerpoint/2010/main" val="1228354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19</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392977B5-300E-CBB0-4FE5-2CFBD9E93271}"/>
                  </a:ext>
                </a:extLst>
              </p14:cNvPr>
              <p14:cNvContentPartPr/>
              <p14:nvPr/>
            </p14:nvContentPartPr>
            <p14:xfrm>
              <a:off x="330480" y="184680"/>
              <a:ext cx="8173440" cy="4635360"/>
            </p14:xfrm>
          </p:contentPart>
        </mc:Choice>
        <mc:Fallback xmlns="">
          <p:pic>
            <p:nvPicPr>
              <p:cNvPr id="2" name="Ink 1">
                <a:extLst>
                  <a:ext uri="{FF2B5EF4-FFF2-40B4-BE49-F238E27FC236}">
                    <a16:creationId xmlns:a16="http://schemas.microsoft.com/office/drawing/2014/main" id="{392977B5-300E-CBB0-4FE5-2CFBD9E93271}"/>
                  </a:ext>
                </a:extLst>
              </p:cNvPr>
              <p:cNvPicPr/>
              <p:nvPr/>
            </p:nvPicPr>
            <p:blipFill>
              <a:blip r:embed="rId3"/>
              <a:stretch>
                <a:fillRect/>
              </a:stretch>
            </p:blipFill>
            <p:spPr>
              <a:xfrm>
                <a:off x="314280" y="168480"/>
                <a:ext cx="8205840" cy="4667760"/>
              </a:xfrm>
              <a:prstGeom prst="rect">
                <a:avLst/>
              </a:prstGeom>
            </p:spPr>
          </p:pic>
        </mc:Fallback>
      </mc:AlternateContent>
    </p:spTree>
    <p:extLst>
      <p:ext uri="{BB962C8B-B14F-4D97-AF65-F5344CB8AC3E}">
        <p14:creationId xmlns:p14="http://schemas.microsoft.com/office/powerpoint/2010/main" val="3270269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7AB7A-436F-1C18-8E0A-ECE936BF3C2A}"/>
              </a:ext>
            </a:extLst>
          </p:cNvPr>
          <p:cNvSpPr>
            <a:spLocks noGrp="1"/>
          </p:cNvSpPr>
          <p:nvPr>
            <p:ph type="ctrTitle"/>
          </p:nvPr>
        </p:nvSpPr>
        <p:spPr/>
        <p:txBody>
          <a:bodyPr/>
          <a:lstStyle/>
          <a:p>
            <a:r>
              <a:rPr lang="en-US" dirty="0">
                <a:latin typeface="Arial Narrow" panose="020B0604020202020204" pitchFamily="34" charset="0"/>
                <a:cs typeface="Arial Narrow" panose="020B0604020202020204" pitchFamily="34" charset="0"/>
              </a:rPr>
              <a:t>Exam 1</a:t>
            </a:r>
          </a:p>
        </p:txBody>
      </p:sp>
      <p:sp>
        <p:nvSpPr>
          <p:cNvPr id="4" name="Text Placeholder 3">
            <a:extLst>
              <a:ext uri="{FF2B5EF4-FFF2-40B4-BE49-F238E27FC236}">
                <a16:creationId xmlns:a16="http://schemas.microsoft.com/office/drawing/2014/main" id="{CEEB6746-A21F-A545-B2D1-410B0F6C32D1}"/>
              </a:ext>
            </a:extLst>
          </p:cNvPr>
          <p:cNvSpPr>
            <a:spLocks noGrp="1"/>
          </p:cNvSpPr>
          <p:nvPr>
            <p:ph type="body" sz="quarter" idx="14"/>
          </p:nvPr>
        </p:nvSpPr>
        <p:spPr>
          <a:xfrm>
            <a:off x="340886" y="1218142"/>
            <a:ext cx="11557071" cy="5139627"/>
          </a:xfrm>
        </p:spPr>
        <p:txBody>
          <a:bodyPr>
            <a:normAutofit/>
          </a:bodyPr>
          <a:lstStyle/>
          <a:p>
            <a:pPr>
              <a:lnSpc>
                <a:spcPct val="150000"/>
              </a:lnSpc>
            </a:pPr>
            <a:r>
              <a:rPr lang="en-US" sz="2400" dirty="0">
                <a:latin typeface="Arial Narrow" panose="020B0604020202020204" pitchFamily="34" charset="0"/>
                <a:cs typeface="Arial Narrow" panose="020B0604020202020204" pitchFamily="34" charset="0"/>
              </a:rPr>
              <a:t>Exam time/date:  8:00-10:00PM, Wednesday, September 24</a:t>
            </a:r>
          </a:p>
          <a:p>
            <a:pPr>
              <a:lnSpc>
                <a:spcPct val="150000"/>
              </a:lnSpc>
            </a:pPr>
            <a:r>
              <a:rPr lang="en-US" sz="2400" dirty="0">
                <a:latin typeface="Arial Narrow" panose="020B0604020202020204" pitchFamily="34" charset="0"/>
                <a:cs typeface="Arial Narrow" panose="020B0604020202020204" pitchFamily="34" charset="0"/>
              </a:rPr>
              <a:t>Exam location: PHYS 112</a:t>
            </a:r>
          </a:p>
          <a:p>
            <a:pPr>
              <a:lnSpc>
                <a:spcPct val="150000"/>
              </a:lnSpc>
            </a:pPr>
            <a:r>
              <a:rPr lang="en-US" sz="2400" dirty="0">
                <a:latin typeface="Arial Narrow" panose="020B0604020202020204" pitchFamily="34" charset="0"/>
                <a:cs typeface="Arial Narrow" panose="020B0604020202020204" pitchFamily="34" charset="0"/>
              </a:rPr>
              <a:t>Exam coverage:  Lectures 1-9 (up through thermal stresses)</a:t>
            </a:r>
          </a:p>
          <a:p>
            <a:pPr>
              <a:lnSpc>
                <a:spcPct val="150000"/>
              </a:lnSpc>
            </a:pPr>
            <a:r>
              <a:rPr lang="en-US" sz="2400" dirty="0">
                <a:latin typeface="Arial Narrow" panose="020B0604020202020204" pitchFamily="34" charset="0"/>
                <a:cs typeface="Arial Narrow" panose="020B0604020202020204" pitchFamily="34" charset="0"/>
              </a:rPr>
              <a:t>Pi Tau Sigma review session: Mon., Sept. 22, 6:30-7:30 PM, WTHR 104</a:t>
            </a:r>
          </a:p>
          <a:p>
            <a:pPr>
              <a:lnSpc>
                <a:spcPct val="150000"/>
              </a:lnSpc>
            </a:pPr>
            <a:r>
              <a:rPr lang="en-US" sz="2400" dirty="0">
                <a:latin typeface="Arial Narrow" panose="020B0604020202020204" pitchFamily="34" charset="0"/>
                <a:cs typeface="Arial Narrow" panose="020B0604020202020204" pitchFamily="34" charset="0"/>
              </a:rPr>
              <a:t>Faculty review session:  Tue., Sept. 23, 7:00, Zoom link in ME 323 Course Blog </a:t>
            </a:r>
            <a:r>
              <a:rPr lang="en-US" sz="2400" dirty="0">
                <a:latin typeface="Arial Narrow" panose="020B0604020202020204" pitchFamily="34" charset="0"/>
                <a:cs typeface="Arial Narrow" panose="020B0604020202020204" pitchFamily="34" charset="0"/>
                <a:sym typeface="Wingdings" pitchFamily="2" charset="2"/>
              </a:rPr>
              <a:t> Exams-Fa25</a:t>
            </a:r>
            <a:endParaRPr lang="en-US" sz="2400" dirty="0">
              <a:latin typeface="Arial Narrow" panose="020B0604020202020204" pitchFamily="34" charset="0"/>
              <a:cs typeface="Arial Narrow" panose="020B0604020202020204" pitchFamily="34" charset="0"/>
            </a:endParaRPr>
          </a:p>
        </p:txBody>
      </p:sp>
      <p:sp>
        <p:nvSpPr>
          <p:cNvPr id="5" name="Slide Number Placeholder 4">
            <a:extLst>
              <a:ext uri="{FF2B5EF4-FFF2-40B4-BE49-F238E27FC236}">
                <a16:creationId xmlns:a16="http://schemas.microsoft.com/office/drawing/2014/main" id="{50ADB1D9-C068-9EC8-A18C-EA53EF989D64}"/>
              </a:ext>
            </a:extLst>
          </p:cNvPr>
          <p:cNvSpPr>
            <a:spLocks noGrp="1"/>
          </p:cNvSpPr>
          <p:nvPr>
            <p:ph type="sldNum" sz="quarter" idx="12"/>
          </p:nvPr>
        </p:nvSpPr>
        <p:spPr/>
        <p:txBody>
          <a:bodyPr/>
          <a:lstStyle/>
          <a:p>
            <a:fld id="{8A7A6979-0714-4377-B894-6BE4C2D6E202}" type="slidenum">
              <a:rPr lang="en-US" smtClean="0"/>
              <a:pPr/>
              <a:t>2</a:t>
            </a:fld>
            <a:endParaRPr lang="en-US" dirty="0"/>
          </a:p>
        </p:txBody>
      </p:sp>
    </p:spTree>
    <p:extLst>
      <p:ext uri="{BB962C8B-B14F-4D97-AF65-F5344CB8AC3E}">
        <p14:creationId xmlns:p14="http://schemas.microsoft.com/office/powerpoint/2010/main" val="174615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BD421-22F6-6FC4-F13E-D3042EF0D079}"/>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3C7088FF-B5CC-F344-2830-ACB95E21C821}"/>
              </a:ext>
            </a:extLst>
          </p:cNvPr>
          <p:cNvSpPr>
            <a:spLocks noGrp="1"/>
          </p:cNvSpPr>
          <p:nvPr>
            <p:ph type="ctrTitle"/>
          </p:nvPr>
        </p:nvSpPr>
        <p:spPr>
          <a:xfrm>
            <a:off x="362652" y="289620"/>
            <a:ext cx="6925732" cy="569387"/>
          </a:xfrm>
        </p:spPr>
        <p:txBody>
          <a:bodyPr/>
          <a:lstStyle/>
          <a:p>
            <a:r>
              <a:rPr lang="en-US" sz="4000" dirty="0">
                <a:latin typeface="Arial Narrow" panose="020B0604020202020204" pitchFamily="34" charset="0"/>
                <a:cs typeface="Arial Narrow" panose="020B0604020202020204" pitchFamily="34" charset="0"/>
              </a:rPr>
              <a:t>Example 6.15</a:t>
            </a:r>
          </a:p>
        </p:txBody>
      </p:sp>
      <p:sp>
        <p:nvSpPr>
          <p:cNvPr id="6" name="Slide Number">
            <a:extLst>
              <a:ext uri="{FF2B5EF4-FFF2-40B4-BE49-F238E27FC236}">
                <a16:creationId xmlns:a16="http://schemas.microsoft.com/office/drawing/2014/main" id="{483D8A1C-43F1-8F54-444B-CFACFBCCA47E}"/>
              </a:ext>
            </a:extLst>
          </p:cNvPr>
          <p:cNvSpPr>
            <a:spLocks noGrp="1"/>
          </p:cNvSpPr>
          <p:nvPr>
            <p:ph type="sldNum" sz="quarter" idx="12"/>
          </p:nvPr>
        </p:nvSpPr>
        <p:spPr/>
        <p:txBody>
          <a:bodyPr/>
          <a:lstStyle/>
          <a:p>
            <a:fld id="{8A7A6979-0714-4377-B894-6BE4C2D6E202}" type="slidenum">
              <a:rPr lang="en-US" smtClean="0"/>
              <a:pPr/>
              <a:t>20</a:t>
            </a:fld>
            <a:endParaRPr lang="en-US" dirty="0"/>
          </a:p>
        </p:txBody>
      </p:sp>
      <p:pic>
        <p:nvPicPr>
          <p:cNvPr id="7" name="Picture 6">
            <a:extLst>
              <a:ext uri="{FF2B5EF4-FFF2-40B4-BE49-F238E27FC236}">
                <a16:creationId xmlns:a16="http://schemas.microsoft.com/office/drawing/2014/main" id="{4EE7B015-FF6C-FF4E-ABFB-CAF77D9CE4C9}"/>
              </a:ext>
            </a:extLst>
          </p:cNvPr>
          <p:cNvPicPr>
            <a:picLocks noChangeAspect="1"/>
          </p:cNvPicPr>
          <p:nvPr/>
        </p:nvPicPr>
        <p:blipFill>
          <a:blip r:embed="rId3"/>
          <a:stretch>
            <a:fillRect/>
          </a:stretch>
        </p:blipFill>
        <p:spPr>
          <a:xfrm>
            <a:off x="1270312" y="1058487"/>
            <a:ext cx="9651374" cy="2370513"/>
          </a:xfrm>
          <a:prstGeom prst="rect">
            <a:avLst/>
          </a:prstGeom>
        </p:spPr>
      </p:pic>
      <p:pic>
        <p:nvPicPr>
          <p:cNvPr id="8" name="Picture 7">
            <a:extLst>
              <a:ext uri="{FF2B5EF4-FFF2-40B4-BE49-F238E27FC236}">
                <a16:creationId xmlns:a16="http://schemas.microsoft.com/office/drawing/2014/main" id="{79C19940-C425-6883-C4AA-1B5C59E08910}"/>
              </a:ext>
            </a:extLst>
          </p:cNvPr>
          <p:cNvPicPr>
            <a:picLocks noChangeAspect="1"/>
          </p:cNvPicPr>
          <p:nvPr/>
        </p:nvPicPr>
        <p:blipFill>
          <a:blip r:embed="rId4"/>
          <a:stretch>
            <a:fillRect/>
          </a:stretch>
        </p:blipFill>
        <p:spPr>
          <a:xfrm>
            <a:off x="3880961" y="3628480"/>
            <a:ext cx="4430077" cy="3038327"/>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D8E98A34-A47C-26C6-0D3A-3545E56F0389}"/>
                  </a:ext>
                </a:extLst>
              </p14:cNvPr>
              <p14:cNvContentPartPr/>
              <p14:nvPr/>
            </p14:nvContentPartPr>
            <p14:xfrm>
              <a:off x="487800" y="3411360"/>
              <a:ext cx="10047600" cy="2370600"/>
            </p14:xfrm>
          </p:contentPart>
        </mc:Choice>
        <mc:Fallback xmlns="">
          <p:pic>
            <p:nvPicPr>
              <p:cNvPr id="3" name="Ink 2">
                <a:extLst>
                  <a:ext uri="{FF2B5EF4-FFF2-40B4-BE49-F238E27FC236}">
                    <a16:creationId xmlns:a16="http://schemas.microsoft.com/office/drawing/2014/main" id="{D8E98A34-A47C-26C6-0D3A-3545E56F0389}"/>
                  </a:ext>
                </a:extLst>
              </p:cNvPr>
              <p:cNvPicPr/>
              <p:nvPr/>
            </p:nvPicPr>
            <p:blipFill>
              <a:blip r:embed="rId6"/>
              <a:stretch>
                <a:fillRect/>
              </a:stretch>
            </p:blipFill>
            <p:spPr>
              <a:xfrm>
                <a:off x="471600" y="3395160"/>
                <a:ext cx="10080000" cy="2403000"/>
              </a:xfrm>
              <a:prstGeom prst="rect">
                <a:avLst/>
              </a:prstGeom>
            </p:spPr>
          </p:pic>
        </mc:Fallback>
      </mc:AlternateContent>
    </p:spTree>
    <p:extLst>
      <p:ext uri="{BB962C8B-B14F-4D97-AF65-F5344CB8AC3E}">
        <p14:creationId xmlns:p14="http://schemas.microsoft.com/office/powerpoint/2010/main" val="523595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BFE6E-93D4-0A24-1819-477819E40AD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B7ACC6-9B92-900A-FE20-87261173BB3F}"/>
              </a:ext>
            </a:extLst>
          </p:cNvPr>
          <p:cNvSpPr>
            <a:spLocks noGrp="1"/>
          </p:cNvSpPr>
          <p:nvPr>
            <p:ph type="sldNum" sz="quarter" idx="12"/>
          </p:nvPr>
        </p:nvSpPr>
        <p:spPr/>
        <p:txBody>
          <a:bodyPr/>
          <a:lstStyle/>
          <a:p>
            <a:fld id="{8A7A6979-0714-4377-B894-6BE4C2D6E202}" type="slidenum">
              <a:rPr lang="en-US" smtClean="0"/>
              <a:pPr/>
              <a:t>21</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DD7E4ACB-1E32-0E61-F972-813298B7C831}"/>
                  </a:ext>
                </a:extLst>
              </p14:cNvPr>
              <p14:cNvContentPartPr/>
              <p14:nvPr/>
            </p14:nvContentPartPr>
            <p14:xfrm>
              <a:off x="664920" y="66600"/>
              <a:ext cx="10760400" cy="6397560"/>
            </p14:xfrm>
          </p:contentPart>
        </mc:Choice>
        <mc:Fallback xmlns="">
          <p:pic>
            <p:nvPicPr>
              <p:cNvPr id="2" name="Ink 1">
                <a:extLst>
                  <a:ext uri="{FF2B5EF4-FFF2-40B4-BE49-F238E27FC236}">
                    <a16:creationId xmlns:a16="http://schemas.microsoft.com/office/drawing/2014/main" id="{DD7E4ACB-1E32-0E61-F972-813298B7C831}"/>
                  </a:ext>
                </a:extLst>
              </p:cNvPr>
              <p:cNvPicPr/>
              <p:nvPr/>
            </p:nvPicPr>
            <p:blipFill>
              <a:blip r:embed="rId3"/>
              <a:stretch>
                <a:fillRect/>
              </a:stretch>
            </p:blipFill>
            <p:spPr>
              <a:xfrm>
                <a:off x="648720" y="50400"/>
                <a:ext cx="10792800" cy="6429960"/>
              </a:xfrm>
              <a:prstGeom prst="rect">
                <a:avLst/>
              </a:prstGeom>
            </p:spPr>
          </p:pic>
        </mc:Fallback>
      </mc:AlternateContent>
    </p:spTree>
    <p:extLst>
      <p:ext uri="{BB962C8B-B14F-4D97-AF65-F5344CB8AC3E}">
        <p14:creationId xmlns:p14="http://schemas.microsoft.com/office/powerpoint/2010/main" val="2512147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F68CD-AAF1-0B19-5E04-483B7DF99BC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3E9CB2-86D7-7D76-7198-1F1DCA5F47B4}"/>
              </a:ext>
            </a:extLst>
          </p:cNvPr>
          <p:cNvSpPr>
            <a:spLocks noGrp="1"/>
          </p:cNvSpPr>
          <p:nvPr>
            <p:ph type="sldNum" sz="quarter" idx="12"/>
          </p:nvPr>
        </p:nvSpPr>
        <p:spPr/>
        <p:txBody>
          <a:bodyPr/>
          <a:lstStyle/>
          <a:p>
            <a:fld id="{8A7A6979-0714-4377-B894-6BE4C2D6E202}" type="slidenum">
              <a:rPr lang="en-US" smtClean="0"/>
              <a:pPr/>
              <a:t>22</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61405A1-3BF6-94A4-E207-9E000D509A0F}"/>
                  </a:ext>
                </a:extLst>
              </p14:cNvPr>
              <p14:cNvContentPartPr/>
              <p14:nvPr/>
            </p14:nvContentPartPr>
            <p14:xfrm>
              <a:off x="757440" y="190440"/>
              <a:ext cx="8745840" cy="1577520"/>
            </p14:xfrm>
          </p:contentPart>
        </mc:Choice>
        <mc:Fallback xmlns="">
          <p:pic>
            <p:nvPicPr>
              <p:cNvPr id="2" name="Ink 1">
                <a:extLst>
                  <a:ext uri="{FF2B5EF4-FFF2-40B4-BE49-F238E27FC236}">
                    <a16:creationId xmlns:a16="http://schemas.microsoft.com/office/drawing/2014/main" id="{761405A1-3BF6-94A4-E207-9E000D509A0F}"/>
                  </a:ext>
                </a:extLst>
              </p:cNvPr>
              <p:cNvPicPr/>
              <p:nvPr/>
            </p:nvPicPr>
            <p:blipFill>
              <a:blip r:embed="rId3"/>
              <a:stretch>
                <a:fillRect/>
              </a:stretch>
            </p:blipFill>
            <p:spPr>
              <a:xfrm>
                <a:off x="741240" y="174240"/>
                <a:ext cx="8778240" cy="1609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EA0A7294-311C-7EF9-0A26-62AD87C94917}"/>
                  </a:ext>
                </a:extLst>
              </p14:cNvPr>
              <p14:cNvContentPartPr/>
              <p14:nvPr/>
            </p14:nvContentPartPr>
            <p14:xfrm>
              <a:off x="1152000" y="389880"/>
              <a:ext cx="10286640" cy="6109560"/>
            </p14:xfrm>
          </p:contentPart>
        </mc:Choice>
        <mc:Fallback xmlns="">
          <p:pic>
            <p:nvPicPr>
              <p:cNvPr id="3" name="Ink 2">
                <a:extLst>
                  <a:ext uri="{FF2B5EF4-FFF2-40B4-BE49-F238E27FC236}">
                    <a16:creationId xmlns:a16="http://schemas.microsoft.com/office/drawing/2014/main" id="{EA0A7294-311C-7EF9-0A26-62AD87C94917}"/>
                  </a:ext>
                </a:extLst>
              </p:cNvPr>
              <p:cNvPicPr/>
              <p:nvPr/>
            </p:nvPicPr>
            <p:blipFill>
              <a:blip r:embed="rId5"/>
              <a:stretch>
                <a:fillRect/>
              </a:stretch>
            </p:blipFill>
            <p:spPr>
              <a:xfrm>
                <a:off x="1135800" y="373680"/>
                <a:ext cx="10319040" cy="6141960"/>
              </a:xfrm>
              <a:prstGeom prst="rect">
                <a:avLst/>
              </a:prstGeom>
            </p:spPr>
          </p:pic>
        </mc:Fallback>
      </mc:AlternateContent>
    </p:spTree>
    <p:extLst>
      <p:ext uri="{BB962C8B-B14F-4D97-AF65-F5344CB8AC3E}">
        <p14:creationId xmlns:p14="http://schemas.microsoft.com/office/powerpoint/2010/main" val="60145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12777-4249-AFBE-FEF5-9BE1512995D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B335A7-659B-6AA8-2C41-FEA6853975E2}"/>
              </a:ext>
            </a:extLst>
          </p:cNvPr>
          <p:cNvSpPr>
            <a:spLocks noGrp="1"/>
          </p:cNvSpPr>
          <p:nvPr>
            <p:ph type="sldNum" sz="quarter" idx="12"/>
          </p:nvPr>
        </p:nvSpPr>
        <p:spPr/>
        <p:txBody>
          <a:bodyPr/>
          <a:lstStyle/>
          <a:p>
            <a:fld id="{8A7A6979-0714-4377-B894-6BE4C2D6E202}" type="slidenum">
              <a:rPr lang="en-US" smtClean="0"/>
              <a:pPr/>
              <a:t>23</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3BBD2ACC-7382-92A8-8CAD-1E18D335A9D2}"/>
                  </a:ext>
                </a:extLst>
              </p14:cNvPr>
              <p14:cNvContentPartPr/>
              <p14:nvPr/>
            </p14:nvContentPartPr>
            <p14:xfrm>
              <a:off x="553680" y="65880"/>
              <a:ext cx="11177280" cy="6562080"/>
            </p14:xfrm>
          </p:contentPart>
        </mc:Choice>
        <mc:Fallback xmlns="">
          <p:pic>
            <p:nvPicPr>
              <p:cNvPr id="2" name="Ink 1">
                <a:extLst>
                  <a:ext uri="{FF2B5EF4-FFF2-40B4-BE49-F238E27FC236}">
                    <a16:creationId xmlns:a16="http://schemas.microsoft.com/office/drawing/2014/main" id="{3BBD2ACC-7382-92A8-8CAD-1E18D335A9D2}"/>
                  </a:ext>
                </a:extLst>
              </p:cNvPr>
              <p:cNvPicPr/>
              <p:nvPr/>
            </p:nvPicPr>
            <p:blipFill>
              <a:blip r:embed="rId3"/>
              <a:stretch>
                <a:fillRect/>
              </a:stretch>
            </p:blipFill>
            <p:spPr>
              <a:xfrm>
                <a:off x="537480" y="49680"/>
                <a:ext cx="11209680" cy="6594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AE0920D1-6832-E0FD-3BCF-43773413DA1B}"/>
                  </a:ext>
                </a:extLst>
              </p14:cNvPr>
              <p14:cNvContentPartPr/>
              <p14:nvPr/>
            </p14:nvContentPartPr>
            <p14:xfrm>
              <a:off x="7269840" y="5980680"/>
              <a:ext cx="1236600" cy="677880"/>
            </p14:xfrm>
          </p:contentPart>
        </mc:Choice>
        <mc:Fallback xmlns="">
          <p:pic>
            <p:nvPicPr>
              <p:cNvPr id="3" name="Ink 2">
                <a:extLst>
                  <a:ext uri="{FF2B5EF4-FFF2-40B4-BE49-F238E27FC236}">
                    <a16:creationId xmlns:a16="http://schemas.microsoft.com/office/drawing/2014/main" id="{AE0920D1-6832-E0FD-3BCF-43773413DA1B}"/>
                  </a:ext>
                </a:extLst>
              </p:cNvPr>
              <p:cNvPicPr/>
              <p:nvPr/>
            </p:nvPicPr>
            <p:blipFill>
              <a:blip r:embed="rId5"/>
              <a:stretch>
                <a:fillRect/>
              </a:stretch>
            </p:blipFill>
            <p:spPr>
              <a:xfrm>
                <a:off x="7253640" y="5964480"/>
                <a:ext cx="1269000" cy="710280"/>
              </a:xfrm>
              <a:prstGeom prst="rect">
                <a:avLst/>
              </a:prstGeom>
            </p:spPr>
          </p:pic>
        </mc:Fallback>
      </mc:AlternateContent>
    </p:spTree>
    <p:extLst>
      <p:ext uri="{BB962C8B-B14F-4D97-AF65-F5344CB8AC3E}">
        <p14:creationId xmlns:p14="http://schemas.microsoft.com/office/powerpoint/2010/main" val="1009864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9FAE1-1A60-3E87-D9C5-A6A2C76D718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D6F8DD-1E22-DD81-EB9C-850613482FDF}"/>
              </a:ext>
            </a:extLst>
          </p:cNvPr>
          <p:cNvSpPr>
            <a:spLocks noGrp="1"/>
          </p:cNvSpPr>
          <p:nvPr>
            <p:ph type="sldNum" sz="quarter" idx="12"/>
          </p:nvPr>
        </p:nvSpPr>
        <p:spPr/>
        <p:txBody>
          <a:bodyPr/>
          <a:lstStyle/>
          <a:p>
            <a:fld id="{8A7A6979-0714-4377-B894-6BE4C2D6E202}" type="slidenum">
              <a:rPr lang="en-US" smtClean="0"/>
              <a:pPr/>
              <a:t>24</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B0EDEAB8-79E8-0499-FF73-0D01765AD5A0}"/>
                  </a:ext>
                </a:extLst>
              </p14:cNvPr>
              <p14:cNvContentPartPr/>
              <p14:nvPr/>
            </p14:nvContentPartPr>
            <p14:xfrm>
              <a:off x="478440" y="79920"/>
              <a:ext cx="10424160" cy="6309000"/>
            </p14:xfrm>
          </p:contentPart>
        </mc:Choice>
        <mc:Fallback xmlns="">
          <p:pic>
            <p:nvPicPr>
              <p:cNvPr id="2" name="Ink 1">
                <a:extLst>
                  <a:ext uri="{FF2B5EF4-FFF2-40B4-BE49-F238E27FC236}">
                    <a16:creationId xmlns:a16="http://schemas.microsoft.com/office/drawing/2014/main" id="{B0EDEAB8-79E8-0499-FF73-0D01765AD5A0}"/>
                  </a:ext>
                </a:extLst>
              </p:cNvPr>
              <p:cNvPicPr/>
              <p:nvPr/>
            </p:nvPicPr>
            <p:blipFill>
              <a:blip r:embed="rId3"/>
              <a:stretch>
                <a:fillRect/>
              </a:stretch>
            </p:blipFill>
            <p:spPr>
              <a:xfrm>
                <a:off x="462240" y="63720"/>
                <a:ext cx="10456560" cy="6341400"/>
              </a:xfrm>
              <a:prstGeom prst="rect">
                <a:avLst/>
              </a:prstGeom>
            </p:spPr>
          </p:pic>
        </mc:Fallback>
      </mc:AlternateContent>
    </p:spTree>
    <p:extLst>
      <p:ext uri="{BB962C8B-B14F-4D97-AF65-F5344CB8AC3E}">
        <p14:creationId xmlns:p14="http://schemas.microsoft.com/office/powerpoint/2010/main" val="2358146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1EED1-E7F8-3794-FBFA-16ED577ED264}"/>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09BDFDB4-1163-6F7E-E671-1D98CE8C261E}"/>
              </a:ext>
            </a:extLst>
          </p:cNvPr>
          <p:cNvSpPr>
            <a:spLocks noGrp="1"/>
          </p:cNvSpPr>
          <p:nvPr>
            <p:ph type="ctrTitle"/>
          </p:nvPr>
        </p:nvSpPr>
        <p:spPr>
          <a:xfrm>
            <a:off x="362652" y="289620"/>
            <a:ext cx="6925732" cy="569387"/>
          </a:xfrm>
        </p:spPr>
        <p:txBody>
          <a:bodyPr/>
          <a:lstStyle/>
          <a:p>
            <a:r>
              <a:rPr lang="en-US" sz="4000" dirty="0">
                <a:latin typeface="Arial Narrow" panose="020B0604020202020204" pitchFamily="34" charset="0"/>
                <a:cs typeface="Arial Narrow" panose="020B0604020202020204" pitchFamily="34" charset="0"/>
              </a:rPr>
              <a:t>Example Conceptual Question</a:t>
            </a:r>
          </a:p>
        </p:txBody>
      </p:sp>
      <p:sp>
        <p:nvSpPr>
          <p:cNvPr id="6" name="Slide Number">
            <a:extLst>
              <a:ext uri="{FF2B5EF4-FFF2-40B4-BE49-F238E27FC236}">
                <a16:creationId xmlns:a16="http://schemas.microsoft.com/office/drawing/2014/main" id="{B97F5872-7CC4-7686-2976-8222211AEF9F}"/>
              </a:ext>
            </a:extLst>
          </p:cNvPr>
          <p:cNvSpPr>
            <a:spLocks noGrp="1"/>
          </p:cNvSpPr>
          <p:nvPr>
            <p:ph type="sldNum" sz="quarter" idx="12"/>
          </p:nvPr>
        </p:nvSpPr>
        <p:spPr/>
        <p:txBody>
          <a:bodyPr/>
          <a:lstStyle/>
          <a:p>
            <a:fld id="{8A7A6979-0714-4377-B894-6BE4C2D6E202}" type="slidenum">
              <a:rPr lang="en-US" smtClean="0"/>
              <a:pPr/>
              <a:t>25</a:t>
            </a:fld>
            <a:endParaRPr lang="en-US" dirty="0"/>
          </a:p>
        </p:txBody>
      </p:sp>
      <p:pic>
        <p:nvPicPr>
          <p:cNvPr id="3" name="Picture 2">
            <a:extLst>
              <a:ext uri="{FF2B5EF4-FFF2-40B4-BE49-F238E27FC236}">
                <a16:creationId xmlns:a16="http://schemas.microsoft.com/office/drawing/2014/main" id="{1536A21D-D65D-336F-0AB8-7DBDDBCB7147}"/>
              </a:ext>
            </a:extLst>
          </p:cNvPr>
          <p:cNvPicPr>
            <a:picLocks noChangeAspect="1"/>
          </p:cNvPicPr>
          <p:nvPr/>
        </p:nvPicPr>
        <p:blipFill>
          <a:blip r:embed="rId3"/>
          <a:stretch>
            <a:fillRect/>
          </a:stretch>
        </p:blipFill>
        <p:spPr>
          <a:xfrm>
            <a:off x="362652" y="1041324"/>
            <a:ext cx="8064894" cy="3283249"/>
          </a:xfrm>
          <a:prstGeom prst="rect">
            <a:avLst/>
          </a:prstGeom>
        </p:spPr>
      </p:pic>
      <p:pic>
        <p:nvPicPr>
          <p:cNvPr id="12" name="Picture 11">
            <a:extLst>
              <a:ext uri="{FF2B5EF4-FFF2-40B4-BE49-F238E27FC236}">
                <a16:creationId xmlns:a16="http://schemas.microsoft.com/office/drawing/2014/main" id="{71AD7075-33EA-1D42-91CA-4C866A6383CE}"/>
              </a:ext>
            </a:extLst>
          </p:cNvPr>
          <p:cNvPicPr>
            <a:picLocks noChangeAspect="1"/>
          </p:cNvPicPr>
          <p:nvPr/>
        </p:nvPicPr>
        <p:blipFill>
          <a:blip r:embed="rId4"/>
          <a:stretch>
            <a:fillRect/>
          </a:stretch>
        </p:blipFill>
        <p:spPr>
          <a:xfrm>
            <a:off x="8516620" y="1778000"/>
            <a:ext cx="3572422" cy="1651000"/>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6B6B6689-082C-10F7-3648-66B4C04373CB}"/>
                  </a:ext>
                </a:extLst>
              </p14:cNvPr>
              <p14:cNvContentPartPr/>
              <p14:nvPr/>
            </p14:nvContentPartPr>
            <p14:xfrm>
              <a:off x="1133640" y="2162160"/>
              <a:ext cx="11058480" cy="4581360"/>
            </p14:xfrm>
          </p:contentPart>
        </mc:Choice>
        <mc:Fallback xmlns="">
          <p:pic>
            <p:nvPicPr>
              <p:cNvPr id="4" name="Ink 3">
                <a:extLst>
                  <a:ext uri="{FF2B5EF4-FFF2-40B4-BE49-F238E27FC236}">
                    <a16:creationId xmlns:a16="http://schemas.microsoft.com/office/drawing/2014/main" id="{6B6B6689-082C-10F7-3648-66B4C04373CB}"/>
                  </a:ext>
                </a:extLst>
              </p:cNvPr>
              <p:cNvPicPr/>
              <p:nvPr/>
            </p:nvPicPr>
            <p:blipFill>
              <a:blip r:embed="rId6"/>
              <a:stretch>
                <a:fillRect/>
              </a:stretch>
            </p:blipFill>
            <p:spPr>
              <a:xfrm>
                <a:off x="1117440" y="2145960"/>
                <a:ext cx="11090880" cy="4613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Ink 4">
                <a:extLst>
                  <a:ext uri="{FF2B5EF4-FFF2-40B4-BE49-F238E27FC236}">
                    <a16:creationId xmlns:a16="http://schemas.microsoft.com/office/drawing/2014/main" id="{3894B92A-C458-6A04-ED39-E574DFBE52EB}"/>
                  </a:ext>
                </a:extLst>
              </p14:cNvPr>
              <p14:cNvContentPartPr/>
              <p14:nvPr/>
            </p14:nvContentPartPr>
            <p14:xfrm>
              <a:off x="11877480" y="4594320"/>
              <a:ext cx="248400" cy="332280"/>
            </p14:xfrm>
          </p:contentPart>
        </mc:Choice>
        <mc:Fallback>
          <p:pic>
            <p:nvPicPr>
              <p:cNvPr id="5" name="Ink 4">
                <a:extLst>
                  <a:ext uri="{FF2B5EF4-FFF2-40B4-BE49-F238E27FC236}">
                    <a16:creationId xmlns:a16="http://schemas.microsoft.com/office/drawing/2014/main" id="{3894B92A-C458-6A04-ED39-E574DFBE52EB}"/>
                  </a:ext>
                </a:extLst>
              </p:cNvPr>
              <p:cNvPicPr/>
              <p:nvPr/>
            </p:nvPicPr>
            <p:blipFill>
              <a:blip r:embed="rId8"/>
              <a:stretch>
                <a:fillRect/>
              </a:stretch>
            </p:blipFill>
            <p:spPr>
              <a:xfrm>
                <a:off x="11861280" y="4578120"/>
                <a:ext cx="280800" cy="364680"/>
              </a:xfrm>
              <a:prstGeom prst="rect">
                <a:avLst/>
              </a:prstGeom>
            </p:spPr>
          </p:pic>
        </mc:Fallback>
      </mc:AlternateContent>
    </p:spTree>
    <p:extLst>
      <p:ext uri="{BB962C8B-B14F-4D97-AF65-F5344CB8AC3E}">
        <p14:creationId xmlns:p14="http://schemas.microsoft.com/office/powerpoint/2010/main" val="2790966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6EECC5-BC81-B641-8E5C-D69EE2F54D88}"/>
              </a:ext>
            </a:extLst>
          </p:cNvPr>
          <p:cNvSpPr>
            <a:spLocks noGrp="1"/>
          </p:cNvSpPr>
          <p:nvPr>
            <p:ph type="ctrTitle"/>
          </p:nvPr>
        </p:nvSpPr>
        <p:spPr/>
        <p:txBody>
          <a:bodyPr/>
          <a:lstStyle/>
          <a:p>
            <a:r>
              <a:rPr lang="en-US" dirty="0">
                <a:latin typeface="Arial Narrow" panose="020B0604020202020204" pitchFamily="34" charset="0"/>
                <a:cs typeface="Arial Narrow" panose="020B0604020202020204" pitchFamily="34" charset="0"/>
              </a:rPr>
              <a:t>Thank You</a:t>
            </a:r>
          </a:p>
        </p:txBody>
      </p:sp>
      <p:sp>
        <p:nvSpPr>
          <p:cNvPr id="4" name="Date">
            <a:extLst>
              <a:ext uri="{FF2B5EF4-FFF2-40B4-BE49-F238E27FC236}">
                <a16:creationId xmlns:a16="http://schemas.microsoft.com/office/drawing/2014/main" id="{8197DFA7-0FB7-754D-9094-A93DFCD00682}"/>
              </a:ext>
            </a:extLst>
          </p:cNvPr>
          <p:cNvSpPr>
            <a:spLocks noGrp="1"/>
          </p:cNvSpPr>
          <p:nvPr>
            <p:ph type="dt" sz="half" idx="10"/>
          </p:nvPr>
        </p:nvSpPr>
        <p:spPr>
          <a:xfrm>
            <a:off x="8355875" y="6227631"/>
            <a:ext cx="870923" cy="323968"/>
          </a:xfrm>
        </p:spPr>
        <p:txBody>
          <a:bodyPr/>
          <a:lstStyle/>
          <a:p>
            <a:fld id="{69E19CAC-2325-1047-B0FD-9C1EACA0A0AE}" type="datetime1">
              <a:rPr lang="en-US" smtClean="0"/>
              <a:pPr/>
              <a:t>9/26/25</a:t>
            </a:fld>
            <a:endParaRPr lang="en-US" dirty="0"/>
          </a:p>
        </p:txBody>
      </p:sp>
      <p:sp>
        <p:nvSpPr>
          <p:cNvPr id="5" name="Slide Number">
            <a:extLst>
              <a:ext uri="{FF2B5EF4-FFF2-40B4-BE49-F238E27FC236}">
                <a16:creationId xmlns:a16="http://schemas.microsoft.com/office/drawing/2014/main" id="{D8430EBB-A681-8344-9831-C6ACFF85A8B4}"/>
              </a:ext>
            </a:extLst>
          </p:cNvPr>
          <p:cNvSpPr>
            <a:spLocks noGrp="1"/>
          </p:cNvSpPr>
          <p:nvPr>
            <p:ph type="sldNum" sz="quarter" idx="12"/>
          </p:nvPr>
        </p:nvSpPr>
        <p:spPr/>
        <p:txBody>
          <a:bodyPr/>
          <a:lstStyle/>
          <a:p>
            <a:fld id="{8A7A6979-0714-4377-B894-6BE4C2D6E202}" type="slidenum">
              <a:rPr lang="en-US" smtClean="0"/>
              <a:pPr/>
              <a:t>26</a:t>
            </a:fld>
            <a:endParaRPr lang="en-US" dirty="0"/>
          </a:p>
        </p:txBody>
      </p:sp>
    </p:spTree>
    <p:extLst>
      <p:ext uri="{BB962C8B-B14F-4D97-AF65-F5344CB8AC3E}">
        <p14:creationId xmlns:p14="http://schemas.microsoft.com/office/powerpoint/2010/main" val="2425730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A49D79-9313-F0D5-C33A-7E6F4A4EF201}"/>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3" name="Picture 2">
            <a:extLst>
              <a:ext uri="{FF2B5EF4-FFF2-40B4-BE49-F238E27FC236}">
                <a16:creationId xmlns:a16="http://schemas.microsoft.com/office/drawing/2014/main" id="{4E14ED47-E063-5483-2CB2-3497D7A2008A}"/>
              </a:ext>
            </a:extLst>
          </p:cNvPr>
          <p:cNvPicPr>
            <a:picLocks noChangeAspect="1"/>
          </p:cNvPicPr>
          <p:nvPr/>
        </p:nvPicPr>
        <p:blipFill>
          <a:blip r:embed="rId2"/>
          <a:stretch>
            <a:fillRect/>
          </a:stretch>
        </p:blipFill>
        <p:spPr>
          <a:xfrm>
            <a:off x="2412402" y="-1"/>
            <a:ext cx="8635701" cy="6864275"/>
          </a:xfrm>
          <a:prstGeom prst="rect">
            <a:avLst/>
          </a:prstGeom>
        </p:spPr>
      </p:pic>
    </p:spTree>
    <p:extLst>
      <p:ext uri="{BB962C8B-B14F-4D97-AF65-F5344CB8AC3E}">
        <p14:creationId xmlns:p14="http://schemas.microsoft.com/office/powerpoint/2010/main" val="1057434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42452-8654-ACCD-89EB-96031037F8C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137550-D417-E6D3-2533-A955DF037034}"/>
              </a:ext>
            </a:extLst>
          </p:cNvPr>
          <p:cNvSpPr>
            <a:spLocks noGrp="1"/>
          </p:cNvSpPr>
          <p:nvPr>
            <p:ph type="sldNum" sz="quarter" idx="12"/>
          </p:nvPr>
        </p:nvSpPr>
        <p:spPr/>
        <p:txBody>
          <a:bodyPr/>
          <a:lstStyle/>
          <a:p>
            <a:fld id="{8A7A6979-0714-4377-B894-6BE4C2D6E202}" type="slidenum">
              <a:rPr lang="en-US" smtClean="0"/>
              <a:pPr/>
              <a:t>4</a:t>
            </a:fld>
            <a:endParaRPr lang="en-US" dirty="0"/>
          </a:p>
        </p:txBody>
      </p:sp>
      <p:pic>
        <p:nvPicPr>
          <p:cNvPr id="4" name="Picture 3">
            <a:extLst>
              <a:ext uri="{FF2B5EF4-FFF2-40B4-BE49-F238E27FC236}">
                <a16:creationId xmlns:a16="http://schemas.microsoft.com/office/drawing/2014/main" id="{661B1DA1-485E-3184-0367-E6C8CC0C9779}"/>
              </a:ext>
            </a:extLst>
          </p:cNvPr>
          <p:cNvPicPr>
            <a:picLocks noChangeAspect="1"/>
          </p:cNvPicPr>
          <p:nvPr/>
        </p:nvPicPr>
        <p:blipFill>
          <a:blip r:embed="rId2"/>
          <a:stretch>
            <a:fillRect/>
          </a:stretch>
        </p:blipFill>
        <p:spPr>
          <a:xfrm>
            <a:off x="2458569" y="-11788"/>
            <a:ext cx="8555525"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670E4DFB-8B80-E623-75C6-2508A25CF956}"/>
                  </a:ext>
                </a:extLst>
              </p14:cNvPr>
              <p14:cNvContentPartPr/>
              <p14:nvPr/>
            </p14:nvContentPartPr>
            <p14:xfrm>
              <a:off x="270720" y="941040"/>
              <a:ext cx="11526840" cy="5898960"/>
            </p14:xfrm>
          </p:contentPart>
        </mc:Choice>
        <mc:Fallback xmlns="">
          <p:pic>
            <p:nvPicPr>
              <p:cNvPr id="3" name="Ink 2">
                <a:extLst>
                  <a:ext uri="{FF2B5EF4-FFF2-40B4-BE49-F238E27FC236}">
                    <a16:creationId xmlns:a16="http://schemas.microsoft.com/office/drawing/2014/main" id="{670E4DFB-8B80-E623-75C6-2508A25CF956}"/>
                  </a:ext>
                </a:extLst>
              </p:cNvPr>
              <p:cNvPicPr/>
              <p:nvPr/>
            </p:nvPicPr>
            <p:blipFill>
              <a:blip r:embed="rId4"/>
              <a:stretch>
                <a:fillRect/>
              </a:stretch>
            </p:blipFill>
            <p:spPr>
              <a:xfrm>
                <a:off x="254520" y="924840"/>
                <a:ext cx="11559240" cy="5936760"/>
              </a:xfrm>
              <a:prstGeom prst="rect">
                <a:avLst/>
              </a:prstGeom>
            </p:spPr>
          </p:pic>
        </mc:Fallback>
      </mc:AlternateContent>
    </p:spTree>
    <p:extLst>
      <p:ext uri="{BB962C8B-B14F-4D97-AF65-F5344CB8AC3E}">
        <p14:creationId xmlns:p14="http://schemas.microsoft.com/office/powerpoint/2010/main" val="1363315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6EEE9-6376-2513-7B37-7475BD9D03B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B495AE-0CDA-3E83-5359-7AE08E8F6024}"/>
              </a:ext>
            </a:extLst>
          </p:cNvPr>
          <p:cNvSpPr>
            <a:spLocks noGrp="1"/>
          </p:cNvSpPr>
          <p:nvPr>
            <p:ph type="sldNum" sz="quarter" idx="12"/>
          </p:nvPr>
        </p:nvSpPr>
        <p:spPr/>
        <p:txBody>
          <a:bodyPr/>
          <a:lstStyle/>
          <a:p>
            <a:fld id="{8A7A6979-0714-4377-B894-6BE4C2D6E202}" type="slidenum">
              <a:rPr lang="en-US" smtClean="0"/>
              <a:pPr/>
              <a:t>5</a:t>
            </a:fld>
            <a:endParaRPr lang="en-US" dirty="0"/>
          </a:p>
        </p:txBody>
      </p:sp>
      <p:pic>
        <p:nvPicPr>
          <p:cNvPr id="3" name="Picture 2">
            <a:extLst>
              <a:ext uri="{FF2B5EF4-FFF2-40B4-BE49-F238E27FC236}">
                <a16:creationId xmlns:a16="http://schemas.microsoft.com/office/drawing/2014/main" id="{2E89E791-7EFF-3B0C-9E31-B345CF5EB825}"/>
              </a:ext>
            </a:extLst>
          </p:cNvPr>
          <p:cNvPicPr>
            <a:picLocks noChangeAspect="1"/>
          </p:cNvPicPr>
          <p:nvPr/>
        </p:nvPicPr>
        <p:blipFill>
          <a:blip r:embed="rId2"/>
          <a:stretch>
            <a:fillRect/>
          </a:stretch>
        </p:blipFill>
        <p:spPr>
          <a:xfrm>
            <a:off x="2804684" y="0"/>
            <a:ext cx="8662969" cy="6819362"/>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E4742061-DEF4-B2DC-16B6-2E4E4189D548}"/>
                  </a:ext>
                </a:extLst>
              </p14:cNvPr>
              <p14:cNvContentPartPr/>
              <p14:nvPr/>
            </p14:nvContentPartPr>
            <p14:xfrm>
              <a:off x="184680" y="505080"/>
              <a:ext cx="12007440" cy="6352920"/>
            </p14:xfrm>
          </p:contentPart>
        </mc:Choice>
        <mc:Fallback xmlns="">
          <p:pic>
            <p:nvPicPr>
              <p:cNvPr id="4" name="Ink 3">
                <a:extLst>
                  <a:ext uri="{FF2B5EF4-FFF2-40B4-BE49-F238E27FC236}">
                    <a16:creationId xmlns:a16="http://schemas.microsoft.com/office/drawing/2014/main" id="{E4742061-DEF4-B2DC-16B6-2E4E4189D548}"/>
                  </a:ext>
                </a:extLst>
              </p:cNvPr>
              <p:cNvPicPr/>
              <p:nvPr/>
            </p:nvPicPr>
            <p:blipFill>
              <a:blip r:embed="rId4"/>
              <a:stretch>
                <a:fillRect/>
              </a:stretch>
            </p:blipFill>
            <p:spPr>
              <a:xfrm>
                <a:off x="168480" y="488880"/>
                <a:ext cx="12045240" cy="6385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1CC041F8-C8E3-779A-DD82-33BB019AB5A9}"/>
                  </a:ext>
                </a:extLst>
              </p14:cNvPr>
              <p14:cNvContentPartPr/>
              <p14:nvPr/>
            </p14:nvContentPartPr>
            <p14:xfrm>
              <a:off x="11647080" y="3171960"/>
              <a:ext cx="398520" cy="244080"/>
            </p14:xfrm>
          </p:contentPart>
        </mc:Choice>
        <mc:Fallback xmlns="">
          <p:pic>
            <p:nvPicPr>
              <p:cNvPr id="5" name="Ink 4">
                <a:extLst>
                  <a:ext uri="{FF2B5EF4-FFF2-40B4-BE49-F238E27FC236}">
                    <a16:creationId xmlns:a16="http://schemas.microsoft.com/office/drawing/2014/main" id="{1CC041F8-C8E3-779A-DD82-33BB019AB5A9}"/>
                  </a:ext>
                </a:extLst>
              </p:cNvPr>
              <p:cNvPicPr/>
              <p:nvPr/>
            </p:nvPicPr>
            <p:blipFill>
              <a:blip r:embed="rId6"/>
              <a:stretch>
                <a:fillRect/>
              </a:stretch>
            </p:blipFill>
            <p:spPr>
              <a:xfrm>
                <a:off x="11630880" y="3155760"/>
                <a:ext cx="430920" cy="276480"/>
              </a:xfrm>
              <a:prstGeom prst="rect">
                <a:avLst/>
              </a:prstGeom>
            </p:spPr>
          </p:pic>
        </mc:Fallback>
      </mc:AlternateContent>
    </p:spTree>
    <p:extLst>
      <p:ext uri="{BB962C8B-B14F-4D97-AF65-F5344CB8AC3E}">
        <p14:creationId xmlns:p14="http://schemas.microsoft.com/office/powerpoint/2010/main" val="652051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1662D-A595-2F74-4022-753C6386961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91745A-35E7-3AA1-4BA1-A3A299C4891C}"/>
              </a:ext>
            </a:extLst>
          </p:cNvPr>
          <p:cNvSpPr>
            <a:spLocks noGrp="1"/>
          </p:cNvSpPr>
          <p:nvPr>
            <p:ph type="sldNum" sz="quarter" idx="12"/>
          </p:nvPr>
        </p:nvSpPr>
        <p:spPr/>
        <p:txBody>
          <a:bodyPr/>
          <a:lstStyle/>
          <a:p>
            <a:fld id="{8A7A6979-0714-4377-B894-6BE4C2D6E202}" type="slidenum">
              <a:rPr lang="en-US" smtClean="0"/>
              <a:pPr/>
              <a:t>6</a:t>
            </a:fld>
            <a:endParaRPr lang="en-US" dirty="0"/>
          </a:p>
        </p:txBody>
      </p:sp>
      <p:pic>
        <p:nvPicPr>
          <p:cNvPr id="4" name="Picture 3">
            <a:extLst>
              <a:ext uri="{FF2B5EF4-FFF2-40B4-BE49-F238E27FC236}">
                <a16:creationId xmlns:a16="http://schemas.microsoft.com/office/drawing/2014/main" id="{7A859EAF-87C3-16E7-A067-7FC7568797BC}"/>
              </a:ext>
            </a:extLst>
          </p:cNvPr>
          <p:cNvPicPr>
            <a:picLocks noChangeAspect="1"/>
          </p:cNvPicPr>
          <p:nvPr/>
        </p:nvPicPr>
        <p:blipFill>
          <a:blip r:embed="rId2"/>
          <a:stretch>
            <a:fillRect/>
          </a:stretch>
        </p:blipFill>
        <p:spPr>
          <a:xfrm>
            <a:off x="1217075" y="0"/>
            <a:ext cx="9757849" cy="6174889"/>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6C3FAECD-5EE1-9A5C-7AEA-E44E65EF6090}"/>
                  </a:ext>
                </a:extLst>
              </p14:cNvPr>
              <p14:cNvContentPartPr/>
              <p14:nvPr/>
            </p14:nvContentPartPr>
            <p14:xfrm>
              <a:off x="3906360" y="4773960"/>
              <a:ext cx="2938320" cy="1762560"/>
            </p14:xfrm>
          </p:contentPart>
        </mc:Choice>
        <mc:Fallback xmlns="">
          <p:pic>
            <p:nvPicPr>
              <p:cNvPr id="3" name="Ink 2">
                <a:extLst>
                  <a:ext uri="{FF2B5EF4-FFF2-40B4-BE49-F238E27FC236}">
                    <a16:creationId xmlns:a16="http://schemas.microsoft.com/office/drawing/2014/main" id="{6C3FAECD-5EE1-9A5C-7AEA-E44E65EF6090}"/>
                  </a:ext>
                </a:extLst>
              </p:cNvPr>
              <p:cNvPicPr/>
              <p:nvPr/>
            </p:nvPicPr>
            <p:blipFill>
              <a:blip r:embed="rId4"/>
              <a:stretch>
                <a:fillRect/>
              </a:stretch>
            </p:blipFill>
            <p:spPr>
              <a:xfrm>
                <a:off x="3890160" y="4752000"/>
                <a:ext cx="2970720" cy="1800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030746F0-6AC7-BD1C-AF07-2316CDD0B186}"/>
                  </a:ext>
                </a:extLst>
              </p14:cNvPr>
              <p14:cNvContentPartPr/>
              <p14:nvPr/>
            </p14:nvContentPartPr>
            <p14:xfrm>
              <a:off x="7159320" y="5807880"/>
              <a:ext cx="1152000" cy="558720"/>
            </p14:xfrm>
          </p:contentPart>
        </mc:Choice>
        <mc:Fallback xmlns="">
          <p:pic>
            <p:nvPicPr>
              <p:cNvPr id="5" name="Ink 4">
                <a:extLst>
                  <a:ext uri="{FF2B5EF4-FFF2-40B4-BE49-F238E27FC236}">
                    <a16:creationId xmlns:a16="http://schemas.microsoft.com/office/drawing/2014/main" id="{030746F0-6AC7-BD1C-AF07-2316CDD0B186}"/>
                  </a:ext>
                </a:extLst>
              </p:cNvPr>
              <p:cNvPicPr/>
              <p:nvPr/>
            </p:nvPicPr>
            <p:blipFill>
              <a:blip r:embed="rId6"/>
              <a:stretch>
                <a:fillRect/>
              </a:stretch>
            </p:blipFill>
            <p:spPr>
              <a:xfrm>
                <a:off x="7143120" y="5791680"/>
                <a:ext cx="1184400" cy="591120"/>
              </a:xfrm>
              <a:prstGeom prst="rect">
                <a:avLst/>
              </a:prstGeom>
            </p:spPr>
          </p:pic>
        </mc:Fallback>
      </mc:AlternateContent>
    </p:spTree>
    <p:extLst>
      <p:ext uri="{BB962C8B-B14F-4D97-AF65-F5344CB8AC3E}">
        <p14:creationId xmlns:p14="http://schemas.microsoft.com/office/powerpoint/2010/main" val="2753474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21DDD-DCF0-64ED-C4D6-CD7192453E1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EB5DF4-3990-805C-03B5-0208BA3E32DC}"/>
              </a:ext>
            </a:extLst>
          </p:cNvPr>
          <p:cNvSpPr>
            <a:spLocks noGrp="1"/>
          </p:cNvSpPr>
          <p:nvPr>
            <p:ph type="sldNum" sz="quarter" idx="12"/>
          </p:nvPr>
        </p:nvSpPr>
        <p:spPr/>
        <p:txBody>
          <a:bodyPr/>
          <a:lstStyle/>
          <a:p>
            <a:fld id="{8A7A6979-0714-4377-B894-6BE4C2D6E202}" type="slidenum">
              <a:rPr lang="en-US" smtClean="0"/>
              <a:pPr/>
              <a:t>7</a:t>
            </a:fld>
            <a:endParaRPr lang="en-US" dirty="0"/>
          </a:p>
        </p:txBody>
      </p:sp>
      <p:pic>
        <p:nvPicPr>
          <p:cNvPr id="3" name="Picture 2">
            <a:extLst>
              <a:ext uri="{FF2B5EF4-FFF2-40B4-BE49-F238E27FC236}">
                <a16:creationId xmlns:a16="http://schemas.microsoft.com/office/drawing/2014/main" id="{8A2E0A48-7F6E-0183-218F-33781EEB21DC}"/>
              </a:ext>
            </a:extLst>
          </p:cNvPr>
          <p:cNvPicPr>
            <a:picLocks noChangeAspect="1"/>
          </p:cNvPicPr>
          <p:nvPr/>
        </p:nvPicPr>
        <p:blipFill>
          <a:blip r:embed="rId2"/>
          <a:stretch>
            <a:fillRect/>
          </a:stretch>
        </p:blipFill>
        <p:spPr>
          <a:xfrm>
            <a:off x="2457822" y="11788"/>
            <a:ext cx="8787039" cy="6846212"/>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4B322FB-3EA3-EB2E-605C-F09541D60670}"/>
                  </a:ext>
                </a:extLst>
              </p14:cNvPr>
              <p14:cNvContentPartPr/>
              <p14:nvPr/>
            </p14:nvContentPartPr>
            <p14:xfrm>
              <a:off x="2657880" y="1254600"/>
              <a:ext cx="9494640" cy="5245560"/>
            </p14:xfrm>
          </p:contentPart>
        </mc:Choice>
        <mc:Fallback xmlns="">
          <p:pic>
            <p:nvPicPr>
              <p:cNvPr id="4" name="Ink 3">
                <a:extLst>
                  <a:ext uri="{FF2B5EF4-FFF2-40B4-BE49-F238E27FC236}">
                    <a16:creationId xmlns:a16="http://schemas.microsoft.com/office/drawing/2014/main" id="{84B322FB-3EA3-EB2E-605C-F09541D60670}"/>
                  </a:ext>
                </a:extLst>
              </p:cNvPr>
              <p:cNvPicPr/>
              <p:nvPr/>
            </p:nvPicPr>
            <p:blipFill>
              <a:blip r:embed="rId4"/>
              <a:stretch>
                <a:fillRect/>
              </a:stretch>
            </p:blipFill>
            <p:spPr>
              <a:xfrm>
                <a:off x="2641680" y="1238400"/>
                <a:ext cx="9527040" cy="5283360"/>
              </a:xfrm>
              <a:prstGeom prst="rect">
                <a:avLst/>
              </a:prstGeom>
            </p:spPr>
          </p:pic>
        </mc:Fallback>
      </mc:AlternateContent>
    </p:spTree>
    <p:extLst>
      <p:ext uri="{BB962C8B-B14F-4D97-AF65-F5344CB8AC3E}">
        <p14:creationId xmlns:p14="http://schemas.microsoft.com/office/powerpoint/2010/main" val="1971284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DD505-C06C-8E8D-DD9F-8A0B39F78E6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CDA0CF-6AE0-552C-BA64-27114804527D}"/>
              </a:ext>
            </a:extLst>
          </p:cNvPr>
          <p:cNvSpPr>
            <a:spLocks noGrp="1"/>
          </p:cNvSpPr>
          <p:nvPr>
            <p:ph type="sldNum" sz="quarter" idx="12"/>
          </p:nvPr>
        </p:nvSpPr>
        <p:spPr/>
        <p:txBody>
          <a:bodyPr/>
          <a:lstStyle/>
          <a:p>
            <a:fld id="{8A7A6979-0714-4377-B894-6BE4C2D6E202}" type="slidenum">
              <a:rPr lang="en-US" smtClean="0"/>
              <a:pPr/>
              <a:t>8</a:t>
            </a:fld>
            <a:endParaRPr lang="en-US" dirty="0"/>
          </a:p>
        </p:txBody>
      </p:sp>
      <p:pic>
        <p:nvPicPr>
          <p:cNvPr id="4" name="Picture 3">
            <a:extLst>
              <a:ext uri="{FF2B5EF4-FFF2-40B4-BE49-F238E27FC236}">
                <a16:creationId xmlns:a16="http://schemas.microsoft.com/office/drawing/2014/main" id="{F981C995-0028-1E33-95D2-C6AFEC4E1BAB}"/>
              </a:ext>
            </a:extLst>
          </p:cNvPr>
          <p:cNvPicPr>
            <a:picLocks noChangeAspect="1"/>
          </p:cNvPicPr>
          <p:nvPr/>
        </p:nvPicPr>
        <p:blipFill>
          <a:blip r:embed="rId2"/>
          <a:stretch>
            <a:fillRect/>
          </a:stretch>
        </p:blipFill>
        <p:spPr>
          <a:xfrm>
            <a:off x="1238212" y="307788"/>
            <a:ext cx="9715575" cy="5267780"/>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5BD3FE10-02F8-C34F-C402-D7F1E1A5AF3A}"/>
                  </a:ext>
                </a:extLst>
              </p14:cNvPr>
              <p14:cNvContentPartPr/>
              <p14:nvPr/>
            </p14:nvContentPartPr>
            <p14:xfrm>
              <a:off x="3327840" y="2598120"/>
              <a:ext cx="7880040" cy="3130920"/>
            </p14:xfrm>
          </p:contentPart>
        </mc:Choice>
        <mc:Fallback xmlns="">
          <p:pic>
            <p:nvPicPr>
              <p:cNvPr id="3" name="Ink 2">
                <a:extLst>
                  <a:ext uri="{FF2B5EF4-FFF2-40B4-BE49-F238E27FC236}">
                    <a16:creationId xmlns:a16="http://schemas.microsoft.com/office/drawing/2014/main" id="{5BD3FE10-02F8-C34F-C402-D7F1E1A5AF3A}"/>
                  </a:ext>
                </a:extLst>
              </p:cNvPr>
              <p:cNvPicPr/>
              <p:nvPr/>
            </p:nvPicPr>
            <p:blipFill>
              <a:blip r:embed="rId4"/>
              <a:stretch>
                <a:fillRect/>
              </a:stretch>
            </p:blipFill>
            <p:spPr>
              <a:xfrm>
                <a:off x="3311640" y="2581920"/>
                <a:ext cx="7912440" cy="3163320"/>
              </a:xfrm>
              <a:prstGeom prst="rect">
                <a:avLst/>
              </a:prstGeom>
            </p:spPr>
          </p:pic>
        </mc:Fallback>
      </mc:AlternateContent>
    </p:spTree>
    <p:extLst>
      <p:ext uri="{BB962C8B-B14F-4D97-AF65-F5344CB8AC3E}">
        <p14:creationId xmlns:p14="http://schemas.microsoft.com/office/powerpoint/2010/main" val="1327033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730A4-7120-230C-EC65-DBACB58C864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AD78F5-CA16-20F1-750C-62EA261D8D28}"/>
              </a:ext>
            </a:extLst>
          </p:cNvPr>
          <p:cNvSpPr>
            <a:spLocks noGrp="1"/>
          </p:cNvSpPr>
          <p:nvPr>
            <p:ph type="sldNum" sz="quarter" idx="12"/>
          </p:nvPr>
        </p:nvSpPr>
        <p:spPr/>
        <p:txBody>
          <a:bodyPr/>
          <a:lstStyle/>
          <a:p>
            <a:fld id="{8A7A6979-0714-4377-B894-6BE4C2D6E202}" type="slidenum">
              <a:rPr lang="en-US" smtClean="0"/>
              <a:pPr/>
              <a:t>9</a:t>
            </a:fld>
            <a:endParaRPr lang="en-US" dirty="0"/>
          </a:p>
        </p:txBody>
      </p:sp>
      <p:pic>
        <p:nvPicPr>
          <p:cNvPr id="3" name="Picture 2">
            <a:extLst>
              <a:ext uri="{FF2B5EF4-FFF2-40B4-BE49-F238E27FC236}">
                <a16:creationId xmlns:a16="http://schemas.microsoft.com/office/drawing/2014/main" id="{7E727D3F-E2D0-30DD-4BC0-962692800691}"/>
              </a:ext>
            </a:extLst>
          </p:cNvPr>
          <p:cNvPicPr>
            <a:picLocks noChangeAspect="1"/>
          </p:cNvPicPr>
          <p:nvPr/>
        </p:nvPicPr>
        <p:blipFill>
          <a:blip r:embed="rId2"/>
          <a:stretch>
            <a:fillRect/>
          </a:stretch>
        </p:blipFill>
        <p:spPr>
          <a:xfrm>
            <a:off x="2445116" y="32274"/>
            <a:ext cx="8807376" cy="6807634"/>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CD06459D-8297-F7A7-6ECC-AE4C12BDBEA1}"/>
                  </a:ext>
                </a:extLst>
              </p14:cNvPr>
              <p14:cNvContentPartPr/>
              <p14:nvPr/>
            </p14:nvContentPartPr>
            <p14:xfrm>
              <a:off x="2690640" y="2277360"/>
              <a:ext cx="3287520" cy="3460320"/>
            </p14:xfrm>
          </p:contentPart>
        </mc:Choice>
        <mc:Fallback xmlns="">
          <p:pic>
            <p:nvPicPr>
              <p:cNvPr id="4" name="Ink 3">
                <a:extLst>
                  <a:ext uri="{FF2B5EF4-FFF2-40B4-BE49-F238E27FC236}">
                    <a16:creationId xmlns:a16="http://schemas.microsoft.com/office/drawing/2014/main" id="{CD06459D-8297-F7A7-6ECC-AE4C12BDBEA1}"/>
                  </a:ext>
                </a:extLst>
              </p:cNvPr>
              <p:cNvPicPr/>
              <p:nvPr/>
            </p:nvPicPr>
            <p:blipFill>
              <a:blip r:embed="rId4"/>
              <a:stretch>
                <a:fillRect/>
              </a:stretch>
            </p:blipFill>
            <p:spPr>
              <a:xfrm>
                <a:off x="2674440" y="2261160"/>
                <a:ext cx="3325320" cy="3492720"/>
              </a:xfrm>
              <a:prstGeom prst="rect">
                <a:avLst/>
              </a:prstGeom>
            </p:spPr>
          </p:pic>
        </mc:Fallback>
      </mc:AlternateContent>
    </p:spTree>
    <p:extLst>
      <p:ext uri="{BB962C8B-B14F-4D97-AF65-F5344CB8AC3E}">
        <p14:creationId xmlns:p14="http://schemas.microsoft.com/office/powerpoint/2010/main" val="814084881"/>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IE-Template_Black_StandardScreen" id="{E89C3307-748B-AB41-927F-A1C98E8C6764}" vid="{73600533-07C5-D24B-8F18-B75773583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PU-ME-Template_Black_StandardScreen</Template>
  <TotalTime>26519</TotalTime>
  <Words>138</Words>
  <Application>Microsoft Office PowerPoint</Application>
  <PresentationFormat>Widescreen</PresentationFormat>
  <Paragraphs>50</Paragraphs>
  <Slides>26</Slides>
  <Notes>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Purdue2</vt:lpstr>
      <vt:lpstr>MECHANICS OF MATERIALS</vt:lpstr>
      <vt:lpstr>Exam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Fall 2024 Exam 1- Problem 1</vt:lpstr>
      <vt:lpstr>PowerPoint Presentation</vt:lpstr>
      <vt:lpstr>PowerPoint Presentation</vt:lpstr>
      <vt:lpstr>PowerPoint Presentation</vt:lpstr>
      <vt:lpstr>Fall 2024 Exam 1- Problem 3</vt:lpstr>
      <vt:lpstr>PowerPoint Presentation</vt:lpstr>
      <vt:lpstr>PowerPoint Presentation</vt:lpstr>
      <vt:lpstr>PowerPoint Presentation</vt:lpstr>
      <vt:lpstr>Example 6.15</vt:lpstr>
      <vt:lpstr>PowerPoint Presentation</vt:lpstr>
      <vt:lpstr>PowerPoint Presentation</vt:lpstr>
      <vt:lpstr>PowerPoint Presentation</vt:lpstr>
      <vt:lpstr>PowerPoint Presentation</vt:lpstr>
      <vt:lpstr>Example Conceptual Question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Shubhra</dc:creator>
  <cp:lastModifiedBy>Shubhra Bansal</cp:lastModifiedBy>
  <cp:revision>49</cp:revision>
  <dcterms:created xsi:type="dcterms:W3CDTF">2023-01-09T07:57:13Z</dcterms:created>
  <dcterms:modified xsi:type="dcterms:W3CDTF">2025-09-26T10:43:49Z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2023-08-09T17:42:03Z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e471e669-3334-4b1d-88bc-7ec9afa950f9</vt:lpwstr>
  </property>
  <property fmtid="{D5CDD505-2E9C-101B-9397-08002B2CF9AE}" pid="8" name="MSIP_Label_4044bd30-2ed7-4c9d-9d12-46200872a97b_ContentBits">
    <vt:lpwstr>0</vt:lpwstr>
  </property>
</Properties>
</file>