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3.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4.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9"/>
  </p:notesMasterIdLst>
  <p:sldIdLst>
    <p:sldId id="257" r:id="rId2"/>
    <p:sldId id="369" r:id="rId3"/>
    <p:sldId id="366" r:id="rId4"/>
    <p:sldId id="316" r:id="rId5"/>
    <p:sldId id="365" r:id="rId6"/>
    <p:sldId id="371" r:id="rId7"/>
    <p:sldId id="367" r:id="rId8"/>
    <p:sldId id="372" r:id="rId9"/>
    <p:sldId id="301" r:id="rId10"/>
    <p:sldId id="309" r:id="rId11"/>
    <p:sldId id="308" r:id="rId12"/>
    <p:sldId id="370" r:id="rId13"/>
    <p:sldId id="342" r:id="rId14"/>
    <p:sldId id="368" r:id="rId15"/>
    <p:sldId id="311" r:id="rId16"/>
    <p:sldId id="307" r:id="rId17"/>
    <p:sldId id="262" r:id="rId18"/>
  </p:sldIdLst>
  <p:sldSz cx="12192000" cy="6858000"/>
  <p:notesSz cx="6858000" cy="9144000"/>
  <p:embeddedFontLst>
    <p:embeddedFont>
      <p:font typeface="Acumin Pro" panose="020B0504020202020204" pitchFamily="34" charset="77"/>
      <p:regular r:id="rId20"/>
      <p:bold r:id="rId21"/>
      <p:italic r:id="rId22"/>
      <p:boldItalic r:id="rId23"/>
    </p:embeddedFont>
    <p:embeddedFont>
      <p:font typeface="Acumin Pro ExtraCondensed" panose="020B0508020202020204" pitchFamily="34" charset="77"/>
      <p:regular r:id="rId24"/>
      <p:bold r:id="rId25"/>
      <p:italic r:id="rId26"/>
      <p:boldItalic r:id="rId27"/>
    </p:embeddedFont>
    <p:embeddedFont>
      <p:font typeface="Acumin Pro ExtraCondensed Smbd" panose="020B0708020202020204" pitchFamily="34" charset="77"/>
      <p:regular r:id="rId28"/>
      <p:bold r:id="rId29"/>
      <p:italic r:id="rId30"/>
      <p:boldItalic r:id="rId31"/>
    </p:embeddedFont>
    <p:embeddedFont>
      <p:font typeface="Acumin Pro Medium" panose="020B0604020202020204" pitchFamily="34" charset="77"/>
      <p:regular r:id="rId32"/>
      <p:italic r:id="rId33"/>
    </p:embeddedFont>
    <p:embeddedFont>
      <p:font typeface="Acumin Pro Semibold" panose="020B0704020202020204"/>
      <p:regular r:id="rId34"/>
      <p:bold r:id="rId35"/>
      <p:italic r:id="rId36"/>
      <p:boldItalic r:id="rId37"/>
    </p:embeddedFont>
    <p:embeddedFont>
      <p:font typeface="Acumin Pro SemiCondensed" panose="020B0506020202020204" pitchFamily="34" charset="77"/>
      <p:regular r:id="rId38"/>
      <p:bold r:id="rId39"/>
      <p:italic r:id="rId40"/>
      <p:boldItalic r:id="rId41"/>
    </p:embeddedFont>
    <p:embeddedFont>
      <p:font typeface="Arial Narrow" panose="020B0606020202030204" pitchFamily="34" charset="0"/>
      <p:regular r:id="rId42"/>
      <p:bold r:id="rId43"/>
      <p:italic r:id="rId44"/>
      <p:boldItalic r:id="rId45"/>
    </p:embeddedFont>
    <p:embeddedFont>
      <p:font typeface="United Sans Cd Md" pitchFamily="2" charset="77"/>
      <p:regular r:id="rId46"/>
    </p:embeddedFont>
    <p:embeddedFont>
      <p:font typeface="United Sans Reg Medium" pitchFamily="2" charset="77"/>
      <p:regular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78" autoAdjust="0"/>
    <p:restoredTop sz="86401"/>
  </p:normalViewPr>
  <p:slideViewPr>
    <p:cSldViewPr snapToGrid="0" snapToObjects="1">
      <p:cViewPr varScale="1">
        <p:scale>
          <a:sx n="124" d="100"/>
          <a:sy n="124" d="100"/>
        </p:scale>
        <p:origin x="584"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22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font" Target="fonts/font28.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font" Target="fonts/font2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font" Target="fonts/font2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font" Target="fonts/font27.fntdata"/><Relationship Id="rId20" Type="http://schemas.openxmlformats.org/officeDocument/2006/relationships/font" Target="fonts/font1.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1046 1148 7535,'-8'0'409,"3"0"-137,5 0 349,-6 0-379,5 0-178,-5-6 1,6 3 0,1-5 0,4-2-1,2-3 1,3-4 0,1-4 192,3-3 1,8-8 69,-1-2-232,3-2 1,6 0 0,1 1 0,0-1 0,2 5 216,-1 3-293,-4 8 1,5 2-1,-5 6 1,1 4 0,-4 3-1,-4 5 1,-2 3-95,-4 2 1,0 4-175,-3 0 1,-5 4-1,-1 2 1,-2 2-246,1-1 0,-1-1-207,-4 2 478,0-2 1,0 3-1,0-5 1,0 0-1,0-1-327,0 1 1,0-4 438,0-1 1,-2-4 0,0 5-1,-4-1 111,-1-1 0,3 0 0,-5-2 0,5-4 0,-5 3 0,1-2 0,-1-2 0,1 0 0,-2 0 0,4-2 0,2-2 21,-3 3 1,6-11 0,-5 5 0,2-1 342,-1-1 1,0 1-17,0-5 0,4 5 1,-3-1 121,2-1 0,1 0 119,-3 2 53,2-4-399,-3 5-268,5 0 1,-5 3 123,1 8-112,0 3 0,0 13 0,-2 6 0,-1 6 0,-3 6-71,-1 5 1,2 8 79,1 9-23,-1 2 1,1 3 0,1 2 0,1 1 0,3-3-38,2-4 0,1-10 58,0-9 39,5-2 0,2-9 0,8-5 0,0-8 1,2-5 160,-1-5 1,2 2-47,-1-6 1,0 1 0,-4-5 0,0-2 35,-1-2 1,1 1-125,0-5 1,-5-2-20,1-7-42,-1 3 1,1-5 0,-1 6 0,1 1-378,-2-1 1,-1 4-19,-6 1-558,0 5-537,0-3 991,0 6 500,0 0 0,0 12 0,0 2 0</inkml:trace>
  <inkml:trace contextRef="#ctx0" brushRef="#br0">2219 1186 7568,'0'-9'-1376,"0"1"1376,0-1 0,0 2 0,0 2 0,0 5 0,0 0 0,5 0 0,-3 0 0,3 0 0,-5-6 0,0 5 0,12-11 0,2 5 0</inkml:trace>
  <inkml:trace contextRef="#ctx0" brushRef="#br0">2231 1135 6192,'0'7'2344,"0"-1"-2001,0-6 1,-1 0 232,-3 0-444,2 0 71,-3 0-113,5 0 0,1 0 0,3 0 0,5 0 0,2 0 9,2 0 1,1-2-1,2-1 1,2-1-128,2 1 1,1-2 0,3-1-1,-1 0-148,-2 1 1,-1-4 0,3 3 0,-3 1-266,-2-1 0,-1 2 1,-4 4-217,-1 0 0,-3 0 308,-1 0 0,-5 6-321,2 2 670,-4 3 0,-7-4 0,-23 16 0,-13-2 0</inkml:trace>
  <inkml:trace contextRef="#ctx0" brushRef="#br0">2168 1454 8199,'0'12'-15,"0"1"36,0 0-109,0 0 1,0-5-1,1-1 805,3-1-475,3-2 1,10-4-1,2-1 1,1-2 38,2-1 0,4-6-98,4 1-138,-3-8 0,9 3 0,-3-3 0,0 3 0,-4 1-79,-2 0-13,-1 1 0,-6 3 0,-3 2 0,-3 1-828,-2 4 445,-4 0 0,-8 4 112,-9 2 0,2 3 33,-2 6 1,1-5 0,-5 1 0,0-1-182,1-1 0,3 5 466,1-4 0,5-2 0,-20-6 0,2-7 0</inkml:trace>
  <inkml:trace contextRef="#ctx0" brushRef="#br0">3953 523 6177,'-9'-7'0,"1"2"0,4 3-181,-5-3 1,5 4 238,-5-3-15,6 2 0,-8 1 0,3-2 235,-4-1-179,0 0 1,-1 2-35,0-2 1,0 2 33,1-2 0,-1 3 42,0 1 0,5 0 381,-1 0-207,6 0 63,-8 0 93,9 0-328,-3 0 1,6 4 0,3 0 0,5-1 47,2-1 0,8-2 0,3-2 0,7-2 39,5-5 1,4-2-155,4-2 0,8-1-13,5-3 1,10 2 0,-2-5 0,-2 1-147,-5 4 0,-5 1-134,-4 1 0,-4 6 97,-9 2-194,-9 4 0,-12 2 0,-9 4 1,-2 3-188,-2 4 0,-6 0 24,-3 1 0,-6 4-196,-2 0 584,-6 0 1,5 0 0,-5 0-1,2-1 89,-2-2 0,-18-1 0,-6-1 0</inkml:trace>
  <inkml:trace contextRef="#ctx0" brushRef="#br0">4208 485 8100,'-6'-8'0,"3"-1"-724,-5 4 0,4-3 822,-5 4 0,6-6 0,-2 3 1,0-2 466,1 1 1,0 3 253,4-3-209,0 5-377,0-8 1,0 11 0,0 1 107,0 10 0,0 8-88,0 6 1,0 8-9,0 5 1,-2 3-207,-2 10 1,-2 3-1,-3 10 1,1 1-169,3 3 0,-4-3 102,5 3 0,0-4-1236,4-5 1162,0-8 1,0-12 0,0-11 0,0-4-711,0-3 112,5-5 4,-3-3 457,4-8 1,-5-9 0,2-3 0,1-3 0,-1-5-1027,-2-4 1264,-1-2 0,12-27 0,2-6 0</inkml:trace>
  <inkml:trace contextRef="#ctx0" brushRef="#br0">4858 663 6179,'-8'7'0,"1"-1"0,-1-2-10,1 0 0,5 2 0,-4-3 69,0 1 0,5 2-6,-3-2 0,1-3 493,-2 4-201,4-4-192,-5 5 0,2-3 0,0 5 0,1 2 0,2 1 0,1 2 79,0 0 1,-5 1 0,1 2 0,1 2-131,2 2 1,2 1-1,2 5 1,3-1-69,1 1 1,1-5 0,5-1 0,0-2 61,0-2 0,4-2 36,0-1-71,5-6 1,-5-2-1,7-6 1,3-3 0,0-5-1,2-4 1,-1-4 18,2-4 0,-1-3-54,-3-1 1,-2-2 0,-1-2-1,-4 0-69,0 0 0,-2-2-77,-4 1 1,-6 1 78,-3 3 1,-3 1 0,-1 0 0,0 4 28,0 4 1,-5 4 32,-4 5 1,-2-2 6,-2 6 0,0 0 1,1 4-1,-1 0 125,0 0 0,-4 5-120,0 4 0,-1 3 100,1 5-96,3 3 1,-9 7 0,6 3-1,0 5 1,0 6 69,0 6 1,-4 4-47,4 4 1,0 4-1521,4 4 1429,9-25 0,1-1 0,-3 30 1,6 5-1,2-7 0,2-5-158,4-5 0,8-4 193,1-4 0,4-9-122,-4-8 0,6-5 0,-2-3 0,3-5-371,2-3 0,-1-7-67,1-3 1,-1-2 2,1-2 552,5-6 0,-1 0 0,8-2 0,3 2 0</inkml:trace>
  <inkml:trace contextRef="#ctx0" brushRef="#br0">3800 1836 8149,'-6'7'-283,"3"-1"1,-5-6 0,-2 0 525,-1 0 1,2 0 145,1 0 0,5-2-51,-2-2-185,10 3 1,-1-5 0,7 6-1,6 0 1,6 0 495,8 0-621,5 0 1,9 0 0,7-1-1,12-2 1,-26 1 0,1 0-1,4-1 1,3 1 0,4 0-1,2 0-6,4 0 1,1 0 0,6-3-1,0 0 68,5 1 0,0-1-197,-20 2 1,1-1-1,-1 0 1,19-2 0,0-1-1,0 2 1,-2-1 0,-4 1-1,-1 0 1,-5 1 0,0 0-1,-3-1 1,0 0 0,-4-1-1,-2 0-391,-2 0 0,-1 0 404,-5 2 0,-2 1 0,24-9 1,-6 4-1,-3-2 0,-5 0 1,-8 3-1,-8 1-341,-6 3 395,-9-4 64,-2 6 0,-9-5-74,-8 6 1,-4 6-350,-9 2 0,1-1 490,-5 2 0,-40 11 0,23-7 1,1 1-1</inkml:trace>
  <inkml:trace contextRef="#ctx0" brushRef="#br0">4731 2384 8076,'0'-12'-132,"0"-5"0,0 0 1,0 1-1,0 2 0,0 1 687,0 0 106,0-5 1,0 8-1,0-3 204,0 2 0,0 7-829,0 4-20,0 11 0,-2 10 0,-1 9 1,-1 6-1,1 3 0,2 5 0,1 1-117,0 4 1,0 0 0,0 2 0,0-1-260,0-3 1,0 1-1,0-6 1,0-2-198,0-5 0,1-8 1,4-7-247,3-2 1,-1-6 802,2-8 0,-18-65 0,5 22 0,0 0 0</inkml:trace>
  <inkml:trace contextRef="#ctx0" brushRef="#br0">4565 2384 8076,'-6'-17'-53,"-2"0"1,2-4-107,2 4 0,2-4 850,2 4-496,6 0 1,3 4-1,6 0 1,4 2-1,0 1 383,4 2-555,-5-1 1,7 1-1,-4 1 1,3 1-1,1 3 1,1 2 0,-2 1-353,-3 0-65,3 0 0,-5 5 1,2 4-1,-4 2 394,-3 2 0,-7 34 0,-1 8 0</inkml:trace>
  <inkml:trace contextRef="#ctx0" brushRef="#br0">4590 2894 8076,'-12'5'12,"-1"-1"1,0 4 11,0-3-24,6 5 259,2-3 0,5 1 0,1-1 1,3-1-1,6-2 290,6 2-565,4-5 0,7 5 0,2-6 0,5 0 0,3 0 0,1-1 0,1-4-282,-1-3 1,0 1-905,0-2 1202,6 1 0,-8-13 0,2-5 0,5-2 0,0 1 0</inkml:trace>
  <inkml:trace contextRef="#ctx0" brushRef="#br0">5292 2716 8076,'-20'-1'717,"3"-4"0,7 4-674,1-3 0,5 8 98,-4 4 1,5 5-1,-1 4 1,1 4-160,-2 3 1,4 8-64,-3 2-38,2 2 1,4 4-1,1 1 1,1 2 0,0-2-1161,2-2 1018,-5-6 1,9 1 0,-4-7-1,-1-3 1,1-1 260,-3-3 0,4-19 0,0-9 0</inkml:trace>
  <inkml:trace contextRef="#ctx0" brushRef="#br0">5292 2843 8023,'0'-21'0,"0"0"0,0-5 222,0 9 0,0 0 0,1 3 1,3 0 340,5 1 1,2-1-82,2 10-338,0 0 0,4-1 0,0 1 0,-2 3 0,-1 2 0,-1 6 0,-1 3 27,-4 4 1,-2 3 0,-6 0-1,0 5-426,0 2 0,-2-2 0,-2 2 0,-6 3-233,-5 0 1,-1 0 122,-5-1 192,5-6 1,-7 4 0,5-5 0,0 3-1,-1-2-487,4-2 0,-1-2 660,-1-8 0,3-14 0,-5-8 0</inkml:trace>
  <inkml:trace contextRef="#ctx0" brushRef="#br0">6082 956 8091,'7'-1'-34,"-2"-3"198,-4-5 1,-1 2-1,-1 0 401,-4 1-377,4 2 1,-6 0 410,3 0-449,2-1 1,-2 5-199,8 0 87,3 0 1,7 0 0,3 0 0,6 0-1,5 0 1,9 0 0,7 0-73,7 0 1,9 0 0,1 0 0,5 0 15,6 0 0,-35-1 0,0-2 0,-1 0 0,0 0 1,32-2-152,-2-1 1,-8-2-1348,-3 3 1397,3 1 0,-16 4 1,0 0-1,-8 0 1,-6 0-644,-1 0 681,-7 0 0,-2 0 0,-5 0-212,0 0 263,-1 0 0,-6 0 96,-6 0 1,-1-4-1,-8 0 1,-1-1 0,-1 0 0,-2 2 577,0-6 0,1 5-632,-1-4 51,0 5 0,-4-9 1,0 5-1,0-1 1,0-1 178,0-1 1,0 3-159,4-1 49,1-1 1,3 1-1,1 1 1,-1 0 366,2 0-439,1-2 1,8 1-20,2-1-1,9 6 1,2-2-1,7 5 1,0 0 0,2 0 137,2 0 1,-2 5-108,-3 4 1,2 2-226,-6 2 131,5 5 0,-12 2 1,2 6-1,-5-1 1,-4 2-508,-2 3 1,-2-2 232,-4 6 0,-7-4 0,-10 4 0,-2 0-527,-1-2 0,-1 4 822,1-6 0,-8-12 0,-5-1 0,-3-1 0,0 1 0</inkml:trace>
  <inkml:trace contextRef="#ctx0" brushRef="#br0">8607 905 8021,'-4'-8'150,"-1"-1"-53,3-1 0,-4-1 0,0-2 1,1 1-1,-2-1-30,-1 0 0,4 0 0,-4 1 1,-2-1 9,-2 0 0,0 2-40,-1 2-51,0-2 0,-1 9 0,-3-2 0,-4 4 1,-2 6-1,0 7 0,2 6 52,-2 6 0,5 1 0,0 4 0,1 4-70,0 3 0,4 0 62,4-3-84,7 3 1,-4-10 0,7 2 0,4-3 0,4-6-1,6-6 1,3-6-19,2-2 0,-3-2 77,4-4 0,0-5 0,5-5 1,-2-6-22,-3-5 0,3-5 62,-2-3 1,-3-4 0,1-7 0,0-2 54,0-5 1,-4-8-28,1-5 1,-3 2-934,-2-1 972,-4 5 1,1 2 0,-4 9 0,-2 6-1,-3 12 261,-5 8 0,2 3-80,-5 9-190,-1 1 1,2 5 0,2 4 0,0 3 0,0 5-102,-2 4 0,4 3 205,-1 5-279,-3 1 1,5 4 0,-2 1-1,2 1 1,2 2 423,0-1 0,0 4-595,0-3 167,0-3 0,2 4 1,1-4-1,2 1 1,2-3-121,3-5 1,-3 1-2,2-8 77,-1 5 15,5-8 0,0-1 0,0-9 0,1-2 0,1-2-221,2 0 1,0-6 43,-4-2 0,0-4-62,0 0 129,-1-1 0,-3 4 0,-1 1 0,1-2 214,-2-1 0,-1-8 0,-6-1 0</inkml:trace>
  <inkml:trace contextRef="#ctx0" brushRef="#br0">8913 714 8170,'7'6'1692,"-1"-5"-1506,-6 5 1,0-1 0,0 4 0,0 4 0,0 2 0,-2 4 96,-2 1 0,3 1-262,-4 4 1,4 1 0,1-1 0,-1 1-659,-4-1 1,4-1-698,-3-2 1009,2 2 1,2-10 0,0 3 324,0-3 0,6-24 0,1-5 0</inkml:trace>
  <inkml:trace contextRef="#ctx0" brushRef="#br0">8938 536 8136,'-7'-6'0,"-4"3"0,3-4 0,-2 0 16,1 0 0,-1 3 1,5-4 242,-3 3-451,6 1 1,-4 5-505,6 3 696,0 3 0,23 17 0,5 3 0</inkml:trace>
  <inkml:trace contextRef="#ctx0" brushRef="#br0">9257 791 8095,'13'-2'9,"-2"-2"1,-1-5 279,-1-2 1,-6 3-1,1-1 242,-3-1 1,-2 4-495,-3 2 1,-5 4 0,-8 4 0,-4 5-159,-3 2 0,-2 8 276,1 2-256,5 3 1,-4 2 0,4-1 0,-1 1-1,1-1-246,1 1 280,8-1 0,1-4 1,6-1-1,1-1 1,3-4-1,4-2 36,5-5 0,6-2 1,4-6-1,1 0 32,2 0 1,2-1 12,2-4 3,-1 4 0,0-5 0,-3 5 0,-2-2 0,-2-1 1,-3 2 61,-5 5 0,-1 0-43,-4 6 0,-2-1-8,-8 5-146,-2 0 0,-7 4 0,-3 1 0,-3 0 0,-1 1-308,0-4 1,1 0 4,-1-3 209,-3 1 0,9-6 0,-2-3 212,3-2 0,24-34 0,13-15 0,-1-3 0,0 0 0</inkml:trace>
  <inkml:trace contextRef="#ctx0" brushRef="#br0">9474 548 8113,'1'-17'-44,"4"0"0,-4 5 481,3 3 87,-2 6 0,-2-1 0,0 8-37,0 5 1,-2 9-359,-2 8 1,1 1 0,-4 7 0,0 1-298,0 2 0,3 2-38,-5 4 0,6-2 0,-1 4 1,1 1-782,-1-1 0,3 0 148,-4 2 1,4-4 838,1-9 0,6-26 0,1-11 0</inkml:trace>
  <inkml:trace contextRef="#ctx0" brushRef="#br0">9385 918 8113,'-7'-13'-401,"1"5"161,6-1 407,0 1 0,1-5 0,5 0 0,7 2-114,7 2 0,4-2 1,3 3-1,2-4-401,5 0 1,3-1 329,2 0 0,-1 0 0,0 1 1,-1-1-569,-3 0 1,-9 5 85,-8-1 478,-2 6 0,-7-2 379,-8 5-244,-3 0 0,-15 4 1,4 1-1,-2 3 1,-2 1 285,-2 3 0,3 1 1,-3 1-1,0 1-261,0 2 0,5 0-139,-2-4 1,7 4-59,1 0 1,1 0 0,-4-4 0,4 0-43,4-1 0,2 1 50,2 0 1,2-6-45,2-3 0,3-2 1,7-2-1,2 0 79,1 0 0,4-10 167,-4-3 0,1-4-35,-1 0 0,-2 1 0,0-4 0,-3 1 111,-4-1 1,-1 8-76,2 0 0,-2 3 351,-3 1-368,-3-4 0,5 12-25,-6 0 0,0 7-173,0 10 1,0-2 0,0 2-1,1-3-331,4-1 1,-4 4 140,3 0 0,3-2-88,2-6 1,2 1 340,2-6 0,22-11 0,7-7 0</inkml:trace>
  <inkml:trace contextRef="#ctx0" brushRef="#br0">10137 689 8113,'-6'19'0,"1"0"-187,-4-6 246,-2-1 0,8 1 0,-4 0 0,0 0 301,0-1 1,4 1 194,-1 0-574,2-6 42,2-1 1,2-6 0,1-2-1,2-2 1,2-5-130,3-2 37,2-2 0,0-4 0,1-1 1,0-2-1,0-1-71,-1 1 146,1-4 0,0 10 0,-2-3 0,-1 3 0,-1 1 306,0 0 0,-1 6-154,0 3 1,-5 4-167,1 4 0,2 9 18,-2 8 1,0-1 0,-4 1-1,0 2-253,0 1 0,0-3 2,0 0 0,5-5 106,-1 1-345,6-3 0,-3-3 0,7-2 480,3-5 0,15-28 0,7-13 0,5-2 0,1 0 0</inkml:trace>
  <inkml:trace contextRef="#ctx0" brushRef="#br0">10634 523 8113,'-1'-7'-504,"-3"2"0,2 3 513,-2-3 1561,-3 4-1339,0-5 0,-2 6 0,1 2 1,-2 2-1,0 4 171,1 4 1,-5 2-242,6 3 1,-6 3-164,5 5 1,-1 2-1,0 2 1,3 0-102,2 0 1,0-2-46,5-2 1,2-1-180,2-3 250,9 3 1,2-11 0,7 0 0,0-7 0,2-6-82,2-5 0,4-2-71,-1-5 0,5-8 125,-4-6 107,0-5 1,-3-7 0,0 0-1,-2-1 1,-5 1 21,-4 0 0,-4 0 14,1-1 1,-6 4 2,-3 5 0,-4 6 103,-4 11 1,1 2-1,-5 2 1,-2 5 354,-1 3 0,-2 2-230,0 3 1,2 5 2,2 8-223,-2-3 1,4 10-1,-6-3 1,2 4-1,1 0 12,1 1 1,5-1 6,-4 1 1,5-1-126,-1 1 0,2-5 74,2 0 1,0-1 0,2 1-1,2-4 28,4-3 0,5-2-20,4-4 0,-1-2-548,5-6 165,0 0 357,5-6 0,16-35 0,-19 13 0,1 1 0</inkml:trace>
  <inkml:trace contextRef="#ctx0" brushRef="#br0">8479 1823 7150,'2'-11'-60,"1"1"1,1 2-1,-1-2 277,-2-2 0,-1 0 0,2-3 1,0 0-1,3-4 0,-2 0-69,-2-4 0,0-1-77,4-2 0,-4 1 0,3-1 0,-2 2 11,-2 3 0,0-2 21,0 6-10,0 0 0,-2 6 0,-1 4 0,-2 7 35,-2 7 1,0 11-1,-3 8 1,1 8-11,-1 7 0,-1 4 0,-2 8 0,0 2-26,1 5 1,3-2 0,2 3-1,1 1-93,4 0 0,0-1 1,2-11-1,0-3-47,0-5 1,4 1 9,1-5-117,5-8 0,-9-12 0,3-5 0,-2-1 0,-2 1-1443,0 0 1068,0-6 1,-2-1 529,-2-6 0,-26-63 0,10 24 0,-1 0 0</inkml:trace>
  <inkml:trace contextRef="#ctx0" brushRef="#br0">8250 2168 8130,'0'-13'-125,"0"0"56,0 0 1,0-4-1,1 0 1,4 2 409,3 1 1,5 1-230,4 0 1,3 2-1,5 1 1,1 3-97,-1 1 0,5-2-110,0 3 0,-1 1 0,-3 4 0,-1 0-543,1 0 1,-1 0 636,1 0 0,16-17 0,5-4 0</inkml:trace>
  <inkml:trace contextRef="#ctx0" brushRef="#br0">8734 1887 8130,'0'-8'-332,"0"-1"1,-4 1 675,0-5 1117,0 6-1159,4-5 1,0 12-199,0 0 0,5 6 0,2 8 0,2 3-128,-1 5 0,0 0-91,0-1 0,2 4 51,-6-4 1,5 3-1,-4 0 1,1-1-81,0-2 0,-2-6 98,-4 2 0,1-2 33,4-3 126,-4-4 0,5-4 0,-6-10 30,0-7 1,0-5-137,0-8 1,0-5-246,0-3 160,5 3 1,-2-6 0,4 5-1,0-1 1,-1 3-395,0 3 1,4 3-175,-2 3 422,3 3 1,-2 11 0,-1 2 0,4 4 0,2 1 223,3 0 0,0 0 0,-4 0 0,39 17 0,10 4 0</inkml:trace>
  <inkml:trace contextRef="#ctx0" brushRef="#br0">9104 1798 8130,'6'7'-998,"-5"4"1246,4-2 0,-4 2 67,-1 2 1,0 0-25,0-1 0,0 1 1,0 0 209,0 0-345,0 5 0,0-4-126,0 3 1,0-3 1,1-5 0,4-2 0,3-1 0,3-4 38,2 0 0,0-4-14,0-2 0,-1-3-71,1-6 42,0 1 1,-5-7 0,0-1 0,-1-1 0,-2 0 102,1-2 0,-3 5-75,-7 1-1,1 3 72,-6 1-255,1 0 1,-5 2-1,-1 2 1,-2 5 0,-1 3-213,2 1 1,-4 5-376,2 4 1,0 2-72,4 2-179,6 0 966,2-1 0,50 12 0,12 3 0</inkml:trace>
  <inkml:trace contextRef="#ctx0" brushRef="#br0">9346 1938 8130,'0'7'-559,"0"5"813,0-4 0,0-1 884,0 2-767,0-7 1,5 10 0,-1-4 362,-1 4-235,-2-5-592,5-2 0,-3-5 0,4-1-138,-2-3 0,5-5 115,-1-8 0,2-3-383,2-5 424,0-1 1,4 1 0,0-1 0,-2 2-1,-1 3-263,-1 4 0,0 4-118,0 5 418,0 2 53,-6 12 0,-2 2 0,-5 9 0,0 6 0,0 4 140,0 3 1,0-1-163,0-3 0,0-2 17,0-3 15,0 3 1,5-10 0,0 2 0,2-6 105,3-6 1,2-4 21,0-4 0,1-3 11,0-6-128,0-5 1,-1-2 0,2-6-1,2 1 1,1-1 80,-1 1 1,-2-1-38,-1 1 1,-1 1 33,1 3 54,0 8 1,-5 3 0,-1 8 81,-1 8 1,-2 3-193,-4 12 1,0 0-234,0 5 126,0-1 0,0 1 1,0-2-1,0-3 0,2-4-308,2-3 0,-3-1 48,4 0 0,2-6-928,1-3 622,4-3 615,6-6 0,10-40 0,3-19 0,-6 17 0,1 0 0,-1 0 0</inkml:trace>
  <inkml:trace contextRef="#ctx0" brushRef="#br0">10889 1836 8054,'0'-8'93,"0"-1"0,-1 1 0,-2-1 65,-1 1 0,-2-1 0,2-4-104,-5 1 1,-2-1 21,-2 0 0,1 6 1,-1 3 15,0 2 0,-1 2-126,-3 0 0,1 7 1,-5 6-1,0 7 39,1 4 1,-4 12 0,4 2 0,-1 1-29,0 1 1,9-2 0,0 1 0,2-3-51,2-2 1,3-8-1,6-9 1,3-4 80,5-5 1,2-2 0,4-7 0,2-5 182,4-7 1,4-7-94,5-10-45,-3-2 1,4-6-1,-5-1 1,-2 1 0,-2-2-1,-2-1 1,-1 0 172,-4 4 0,-2 5-133,-5 6 1,-2 7 148,-6 2-236,0 8 1,0 10-267,0 12 195,0 0 1,0 11 0,0-3 0,0 3 0,0 3-419,0 3 1,0-3 281,0 3 0,4-8-651,1 0 567,5-7 0,-3 8 0,7-8 285,3-3 0,37-33 0,-20 3 0,0 0 0</inkml:trace>
  <inkml:trace contextRef="#ctx0" brushRef="#br0">11208 1747 8110,'-13'-11'-443,"1"2"0,5 2 1015,2 3-181,-2 2 1,11-2-219,1 8 1,5 3 0,2 6 0,3 0 588,2 0 1,-3 4-814,3 0-86,3 0 0,-6 0 0,3 0 0,-2 0 0,1 0-602,1 0 483,0 0 1,-3-5 0,2 0 0,2-4 0,0-4-212,1-2 1,2-4 0,-4-3-1,0-8 467,2-7 0,-5-4 0,3-1 0,-9-1 0,-1-1 0,-4-1 0,1-2 0,-1 3-37,-1 5 1,-8 3 73,-3 6 0,-2 6 207,-2 3 209,1-3 0,-1 7 1,0 0-1,0 7 1,-1 6 430,-3 4 0,3 3-817,-3 5 0,3 1 179,1-1-340,0 6 0,1-2 0,-3 5 0,0 1 1,-2 2-176,1 1 1,6-1 67,2-3-305,-1 3 1,2-16-1,3 0 506,3-5 0,46-43 0,12-10 0</inkml:trace>
  <inkml:trace contextRef="#ctx0" brushRef="#br0">11744 1670 8110,'0'-7'0,"-2"2"49,-2 5 1,3 7 99,-4 5 1,-2 7-1,0 8 1,-1 1 398,-1 2 1,2 5 0,-3-1-1,2 5-718,-2 3 0,4-4 1,2 1-1,2-8-628,2-4 0,0-8 0,2-2 798,2-2 0,37-65 0,-13 17 0,-1 1 0</inkml:trace>
  <inkml:trace contextRef="#ctx0" brushRef="#br0">11846 1505 8110,'-13'-13'0,"-4"2"0,0 2 366,0-2 0,4 9-673,0-2 0,12 4-6,5 4 61,6-2 1,4 9 0,2-2-1,2 2 1,2 2-579,3-1 821,-5 1 1,6-2 0,-2-1-1,0-3 1,1 1 8,-2-1 0,-5-5 0,2 4 0,-1-2 168,0 1 1,0-1 202,-4-4 1,-5 0 233,1 0 0,-8 1-220,-1 4 1,-7 2-44,-10 5 0,-1 5-164,-3 0 1,-3 6 0,2-2 0,-2 3-35,-1 2 1,5-1-264,3 1 1,4-6 0,5-2-100,3 1 1,4-5 155,1 3 1,10-9 8,3-4 1,9-2 51,4-2-74,-1-6 1,6-1-1,-5-4 1,-1 1-1,1 1-62,-1-1 206,1-1 1,-6 4-89,-3 3 258,-9 2 1,-3 4 0,-11 2 44,-7 5 0,-1 3-245,-7 5 1,-2 3 0,-5 6 0,-2-1-257,2 1 0,1-1 70,1 1 0,2-2 210,3-3-330,2 3 1,8-10 266,3 3 0,25-25 0,11-8 0</inkml:trace>
  <inkml:trace contextRef="#ctx0" brushRef="#br0">13210 1237 8185,'0'-13'-111,"-4"0"0,-2 2 1,0 1-1,-1 3 0,0 0 273,-3 0 1,3 4 0,-1-1 0,-2 2 100,-1 2 1,-6 0 0,0 0-1,0 2 177,-2 2 1,4 5-343,-7 8 1,2 2 0,-2 8 0,1 4 11,-2 8 1,3 2 177,-1 10-324,0 3 0,2 7 0,5 1 0,5 3 0,4 0 0,2 0 0,3-2-262,4-4 1,9-2 0,8-8 0,3-3-85,2-8 1,4-2 0,1-11 0,1-7-473,4-6 0,2-7 854,4-5 0,9-28 0,8-7 0</inkml:trace>
  <inkml:trace contextRef="#ctx0" brushRef="#br0">13529 1683 8185,'0'-20'0,"0"3"0,0 3 121,0 1 60,0 1-43,0 5 1,1 2 0,2 11 0,1 7 228,-1 7-333,-1 4 1,-2 1 0,0 2 0,0 1-1,0 2 1,0-2 0,0-1-80,0-1 0,0-1 0,0 1 0,0-2-97,0-3 0,-2-4 139,-2-8 49,2 2 1,-3-11 0,6 0 0,3-7 0,5-6-1,2-5-70,2-8 1,1-1-1,2-7 1,2-1-165,2-2 1,0 0 141,1 3 1,2 5 0,-6 7 0,-2 5 114,0 3 1,-3 7-17,1 3 0,-6 5 1,-3 8-1,-1 8 123,2 5 0,-4 5-90,3 3 0,-2-3 42,-2 3-98,0-3 0,4-6 0,2-1 0,-1-2 0,2-2 77,0-2 0,-2-3-108,3-2 1,1-4-28,3-5 1,1-1-1,0-5 1,1-6-43,3-8 0,-1-4-34,5-2 0,-4-1 45,4-3 0,-1 2 0,3-4 0,-4 0-74,0 4 1,-2 1 31,-4 2 40,-6 5 0,0 6 1,-4 8 227,1 5 1,0 8 3,-4 10 1,-1 7-12,-4 1 0,4 1 0,-3 3 0,1-2-55,-1-1 0,2-1-169,-2 1 0,3-1-165,1 1 1,4-6 0,2-3 0,1-3-306,3-1 0,1-5-30,2 1 1,5-7 363,3 3 0,3-11 1,2-5-1,-1-6 200,1-3 0,-1-7 0,-4-11 0,1-8 0,1-5 0,1 0 0</inkml:trace>
  <inkml:trace contextRef="#ctx0" brushRef="#br0">14421 1658 8185,'7'0'181,"-1"0"-113,-6 0 1,0 5 12,0 4 0,-4 4-77,0 4 0,-5 1 0,5 3 1,0-2 51,-2-1 0,5-2 39,-4 5 1,4-6 13,1 2-26,6-2 0,-1-7 0,5-1 0,-1-1 0,2-3 164,5-2 1,-2-2-74,3-4 0,1-3 139,-1-9-219,0-3 0,-6-1 0,-2 0 1,-5-2-1,-2-1 120,-2-2 1,0 2-148,0 3 0,-6-2 140,-3 6-299,-2 6 1,-2 1 0,-1 6 0,-1 1 0,-4 2-786,-1 1 1,5 5 25,-2 4 1,4 2 192,5 2 658,-4 0 0,33 16 0,2 5 0</inkml:trace>
  <inkml:trace contextRef="#ctx0" brushRef="#br0">14587 1849 8185,'0'13'-168,"0"-1"-43,0 1 0,4 0 820,1 0 1,-1-5 62,-4 1 0,1-5-218,4 4 1,2-5-337,5 1 0,1-8 244,0-4-421,0-9 0,1 1 0,1-5 0,4-2 0,-1-2-43,1-5 0,2 3 22,-4-3 1,4 5-157,-4 4 97,0 2 1,-4 6 0,0 2 0,-1 3-104,1 3 0,-1 10 186,-4 3 1,2 8-44,-6 1 71,6 5 1,-7-2-1,4 4 1,0-1 0,-1-3-2,-1-2 0,5-1 48,-1-4 1,-2-2 42,1-2-58,1-4 0,5-5 0,2 0 0,1-2 0,-2-6 65,-1-4 1,3-8-40,0 3 1,5-6-10,-5 2 21,0-9 0,-5 3 0,1-2 0,0 0 0,0 2 106,-1 2 0,-4-2 179,-4 10-151,3 6-54,-6 5 1,4 7 0,-10 4-1,-3 4 1,-4 7 36,0 5 1,-1 3-93,0 2 0,2 1-271,2 3 166,-2-4 1,8 6 0,-4-7 0,1-1 0,4-1-296,0-2 1,2-5 264,0 1 0,6-3-294,2-1 129,4-6 1,2-2-1,3-5 1,6 0 0,3-1-631,4-3 0,4-9-181,-4-8 1044,5-3 0,-2-18 0,1-10 0,6-3 0,1 0 0</inkml:trace>
  <inkml:trace contextRef="#ctx0" brushRef="#br0">15480 1798 8185,'0'7'404,"0"-1"-388,0-6 1,4-2 0,2-2-1,-1-5 88,1-2 1,4-2 0,-2-1-1,2-1 33,-1-2 1,1-5-23,-6 5 0,4-4 0,-2 4 0,0 2 180,-1 0 1,0 3-73,-5-1-159,0 6 0,-2 1 0,-2 6 1,-6 2-1,-4 2 307,-3 4-404,-6 9 1,8 3 0,-5 6-1,1-1 1,4 1-512,1-1 401,1 1 1,6-2 0,3-2-1,2-2 1,2-1 0,2-4-1,3-1-629,8-1 1,1-6 511,7-3 1,5-2 0,5-2 0,2-2-230,2-2 0,-2-7 489,1-6 0,-6-4 0,2 4 0,-5-6 0,-3 3 0,-5 0 0,-3 3 0,-6 5 0,1 3 0,-6 2 0,1 3 92,-3 2 1,-6-3 0,-3 6 0,0 2 0,-1 3 500,0 1 0,-3 1-281,-1 5 1,5-5-68,-1 1 45,7-6 0,-10 7 221,4-6-317,2 0-211,0-4 1,8-1-1,2-4 1,5-3-55,2-3 1,2-1 42,-1 4 0,1-4-10,0 4 1,0 2 0,-1 2 0,1 3 64,0 1-31,0 0 1,-1 1-28,1 3 0,0 3 1,0 5-1,0-2-69,-1-2 0,0-4-61,-4 5 0,8-6 94,-4 1 0,5-4 1,-1-4-1,1-5 63,-1-2 1,2-8 165,-1-2 0,0-4 159,-4-5-205,0-3 0,-2-5 1,-1 1-1,-3 2 1,-1 2 384,-4 2 0,0 3 65,-2 7 0,0 2 42,0 6-387,0 6 1,-2 3 0,-2 10 0,-3 6-269,0 8 0,-4 4 74,2 2 1,2 5-157,-1 3-105,5 3 0,-7-3 0,6 0 0,1 1 0,1 2-801,2 1 1,0-5 373,0-3 1,0-3-97,0-2 1,6-5 756,2-3 0,32-43 0,8-10 0</inkml:trace>
  <inkml:trace contextRef="#ctx0" brushRef="#br0">16117 1594 8185,'-7'-13'632,"-4"0"139,4 1-685,0-1 0,7 6 0,10 3 0,4 2-241,3 2 0,10-4-127,-2 0 0,5-1 0,0 5 282,4 0 0,31 0 0,-28 0 0,0 0 0</inkml:trace>
  <inkml:trace contextRef="#ctx0" brushRef="#br0">17137 1734 8158,'12'-17'46,"-2"0"0,-3 2 1,-2-1-1,0-1 147,0-4 1,-3-3-1,2 0 1,-3 1-1,-1 2 1,-1-2 26,-3-1 1,-3 3-124,-6-1 1,-4 12 0,-2 2 0,0 5 37,-4 3 0,-5 3-192,-2 5 0,0 4 1,3 12-1,-1 4 51,-2 3 1,2 3-100,6 5 53,4-7 1,5 4 0,2-5 0,2 0 0,5-1-30,3-6 23,1 1 1,3-12 0,4 0-1,7-8 1,4-3-143,5-2 184,1-6 1,3-2-1,1-9 1,2-5 0,-2-2 53,-1-1-23,-1-6 1,-1 2 0,-1-5 0,-1-1 0,-4 0 96,-5 1 0,0 4-8,-10 9 1,0 2 0,-4 6 287,0 1 1,-1 6-266,-3 6 0,1 10 18,-6 7-202,7 6 0,-6-4 0,6 7 0,-3-1 0,3 1-467,0-1 1,4 1 273,2-1 1,3-3-243,6-1 170,-1-6 1,3 4 0,2-8-1,4-2 322,3-5 0,35-25 0,-25 7 0,0-1 0</inkml:trace>
  <inkml:trace contextRef="#ctx0" brushRef="#br0">17494 1505 8137,'-11'-17'0,"3"0"0,-2 4 343,5 4 400,1 7-590,4-10 0,6 11 0,2-2 0,4 6 0,0 7 86,1 5 0,-4 1-207,-1 5 1,-1 0 0,3 6-1,-3 2-74,-1 0 0,2 1-189,-3-4 0,-1 2 97,-4-3 0,0 4 0,0-8 0,-2 0 18,-2-4 0,3 0 22,-3-8-4,-4-4 276,7 1 0,-5-12 0,6-3 0,0-7 0,2-7 59,2-5 0,3 0-425,6-6 0,1 0-27,3-5-74,-3 7 0,10-1 0,-2 5 0,2 0 0,1 3-93,1 7 0,-5 8 81,0 2 301,0 5 0,5 25 0,-1 14 0</inkml:trace>
  <inkml:trace contextRef="#ctx0" brushRef="#br0">17890 1594 8137,'-6'13'0,"-3"-1"0,-2 5 0,-2 0 0,5 2 510,-1-2-336,7-3 1,-8 9 0,4-5-1,0 0 1,1 1 141,2-4 1,1 0-272,2-3 1,2-5 232,2-2-272,-3-4 1,15-1-1,-3 0 1,1-3-1,2-4-167,1-6 0,-2-4-84,6 0 0,-4-2 86,5-7 1,-7 1 57,2-1 0,-1 5 0,-1 0 0,2-1 53,-1 3 1,-3 0 83,-5 6 37,4 1-10,-11 5 1,5 4 0,-6 11 0,-2 8 108,-2 2 1,1 6-121,-5-2 1,3 2-94,-3 1 1,5-1-1,-1-3 1,2-4 20,2-2 1,0-3 7,0 1-12,6-6 12,1-1 1,7-6 0,2-2 0,1-3 0,0-7 7,1-3 1,-2-8 3,5 2 0,-4-2 64,4 2-52,-5-3 0,7 4 0,-6-5 0,-2 1 0,-2 2 107,-4 5 1,-4 7 399,-5 2-325,0 5 1,0 12 0,-1 9-141,-3 3 1,1 2 48,-6 2 1,6-1-199,-1-2 36,3 2 0,1-10 0,0 3 0,1-1 0,3-2-172,5-2 0,2 3-133,2-11 1,1 0-856,3-4 861,3 0 0,4-6 0,0-2 358,2-3 0,-4-17 0,1-8 0,7-2 0,-1-1 0</inkml:trace>
  <inkml:trace contextRef="#ctx0" brushRef="#br0">18667 1224 8137,'0'-13'0,"-1"-4"34,-3 0 0,2 0 0,-2 5 542,3-1 290,1 0 911,0 6-1429,0 1 1,5 12 0,4 4 0,2 4 0,2 5 43,0 0 0,-2 4 0,-1 7 1,-2 4-169,2 3 0,0 2-119,-1 4 1,-4-2-240,-5 6 1,-1-1 0,-5 8 0,-6 4-535,-8 6 1,3-30-1,-2-1-756,-1-1 0,-2-1 1293,-3 1 1,-4 0 0,-8 1-1,-7 2 1,-1 1 0,-5 1-1,1 1 1,-1 0 0</inkml:trace>
  <inkml:trace contextRef="#ctx0" brushRef="#br0">4590 3328 8111,'-5'-13'-421,"-2"1"0,-2 0 421,1 4 0,-1 2 0,1 6 0,-1 0 0,1 23 0,-5 5 0</inkml:trace>
  <inkml:trace contextRef="#ctx0" brushRef="#br0">4501 3341 8115,'0'13'-905,"-4"-5"1,-2-1 741,-1-1 0,-1 2 0,-5-2 160,0 1 0,5-4 0,-1 3 0,-1-1 0,3-3 1,0 0 96,1-4 1,2-1 0,4-6-1,0-1 125,0-1 0,0-2 0,0 1 0,0-1 35,0 0 1,0 0 0,0 1 0,0-1-29,0 0 1,2 0 0,0 1 3,3-1 1,-1 0-16,-4 0 287,0 6-543,0-4 65,-6 9 0,-1 8 0,-7 14 0,-3 11 1,-4 13-24,-3 8 1,-8 12 0,15-27 0,0 1 0,-1 4 0,0 1-66,-2 5 1,1 2 0,-1 2-1,-1 1-290,2 2 0,0 0 0,-1-2 0,2-1 122,5-4 0,0-2 156,-2-7 0,2-2 0,0 20 0,0-17 174,8-9-199,3-13 72,2-18 53,6-7 0,-5-7 0,5-2 1,0-3-1,1-6 59,0-6 1,3-4 376,-6-3 0,5-1-641,-5 1 147,6 0 1,-9 1-1,3 3 1,-2 4-1,-2 5 33,0 3 1,-6 5 79,-2 9 0,-4 4-156,0 8 171,-7 9 1,4 8-1,-7 9 1,1 5-1,1 5 109,3 2 0,3 5-166,1-4 0,6-1-28,3-4-4,3-5 0,6-3 0,4-9 0,3-4 0,5-4 180,5-5 1,6-2-93,2-6 1,4-7 337,-4-6-383,5-5 0,-4-8 0,3 1 0,-4-2 0,-3-2-75,-2 0 0,-1-1 74,-2 4 1,-4 1-2256,-5-1 2208,-6 6 0,-13 8 0,-8 6 0</inkml:trace>
  <inkml:trace contextRef="#ctx0" brushRef="#br0">1058 6376 8120,'-5'-13'-94,"-5"0"0,-3 0 1,-1 2-1,2 1 111,1 1 1,4 7-1,-1 0 1,-1 8 644,2 7 1,3 12-610,8 1 0,-1 8 0,5 0 0,2 4-25,2 4 0,0 4 77,1 5-173,0 0 0,1 4 0,2 2 0,1-1 1,0 1-1,0-2 0,0-1-219,-2-3 0,-5-10 0,-3-15 382,-1-8 0,-2-12 0,-5-9 61,-4-8 0,3-11 1,-7 0-1,-1-5-99,-1-3 0,2-5 0,1-1 0,-2-5-26,-1-6 0,-2-6 54,0-3-149,0-5 0,2 2 0,1-9 1,6 32-1,1 0 0,0-1 0,0 0 19,2 0 1,-1 2 0,1-28-1,4 12 1,4 7 64,6 5 1,4 8 308,0 5 1,1 10-134,3 8 0,2 7 1,-6 1-1,-1 7-16,-2 4 1,-1 3-237,-1 3 1,0 3 249,-4 5-317,-2 7 1,-6-4 0,0 5 0,0-1 0,0 1-106,0 2 1,-6-2-38,-2 1 1,1-7-201,-2-2 223,1 1 1,-5-11-1,0 4-323,0-5 1,6-6 173,3-12 391,3-3 0,13-46 0,10-20 0,-8 21 0,0 1 0,0-1 0</inkml:trace>
  <inkml:trace contextRef="#ctx0" brushRef="#br0">1364 6171 8120,'0'13'-405,"0"0"1,0 0 698,0-1 1,0 5-19,0 0 0,0 6-196,0-2 0,2-1 1,2 0-1,3-1 78,0-4 0,9-1 14,-3-1 0,2-2 120,-2-2-206,0-3 1,4-8-1,0-4 1,-2-6-1,-1-8 242,-1-4 0,-2-2-173,-2 1 1,1-5-49,-6 0-89,0-5 1,-8 8 0,-2-3 0,-1 3-1,-3 2-158,-1-1 0,-6 6-99,0 3 1,-1 9 110,1 4-166,-3 2 0,-1 2 0,1 2 0,1 3 0,4 8-357,1 7 1,-2 0-11,3 1 0,-1 0 661,10 5 0,56-40 0,-16 2 0,-1-1 0</inkml:trace>
  <inkml:trace contextRef="#ctx0" brushRef="#br0">1683 5572 8144,'6'-18'65,"-5"2"30,3-5 0,-2 5 0,-4-1 1299,-2 3-621,-3 7 0,-4 3-567,2 8 1,-1 9-226,6 8 0,0 9 0,4 4 0,0 3-29,0 1 1,0 6-348,0 3 250,6 2 0,-1 2 1,5 0-1,-1-1 0,1-3-30,1-5 0,2-2 0,1-3 0,1-3-438,2-5 0,6-9 65,-2-7 548,3-6 0,25-52 0,-23 16 0,1 1 0</inkml:trace>
  <inkml:trace contextRef="#ctx0" brushRef="#br0">2091 5636 8144,'-6'-17'-69,"-2"0"1,-3 0-189,-2 4 0,4 5 641,1-1 1,4 6 0,-5-1 726,-1 3 1,3 2-839,-1 3 0,1 9 0,-3 8 0,3 3-45,1 2 0,0 1-271,2 3 1,3 1 214,-4 3-447,4-3 0,1-6 0,1 1 0,4-1 1,2 0 27,0-4 0,5-3 0,0-6 0,3-4-5,1-4 1,-2-2 192,-1-2 1,0-6-1,-1-4 1,1-5-42,0-7 0,0-2 1,-1-1 1,-3-6-56,-1-3 108,-5-3 0,4 3 0,-4 0 0,1 0 1,-1 1 60,-1 3 1,-2 9-113,0 4 295,0-3 1,-2 12-144,-2-1 0,3 12-94,-4 6 0,4 2-230,1 2 211,6 5 0,-4-2 0,6 4 1,-1-2-1,0-2-514,3-2 1,1-2 209,2 1 0,-1 0-186,1 0 548,0-6 0,5-2 0,8-27 0,6-7 0</inkml:trace>
  <inkml:trace contextRef="#ctx0" brushRef="#br0">2461 5419 8144,'-6'-17'96,"-2"0"1,-4 0 62,0 4 1,5 1 445,2-1 0,0 4 478,0 1-1123,1 5 56,10-3 1,1 12-1,6 1 1,-1 2 0,1 1 53,0 4-157,0-1 1,-2 6-1,-1-3 1,-2 1 0,1 0-112,-2 1 1,0-3 158,-3 2 0,-2-3 1,3-2 396,1 1-140,-4 0 0,3-7 0,-5-8 237,0-9 0,-4-13-379,0-10 0,-1-4 141,5-5-254,0 3 1,0-9-1,0 3 1,2 2 0,1 6-287,1 7 1,4 10-965,-3 4 897,5 8 1,-3 5-1,5 8 1,1 6 389,0 6 0,11 49 0,-10-24 0,-1 0 0</inkml:trace>
  <inkml:trace contextRef="#ctx0" brushRef="#br0">1352 7651 8084,'-13'0'-184,"4"0"1,1 0 0,-1 2 0,2 6 0,3 6-29,3 4 0,1 8 282,0 3 60,0 7 0,1-4 0,2 7 0,3-3 0,-1-2-146,1-4 1,2-7-1,-2-3 659,1-2-200,-4-7-374,3-11 1,-6-12-1,0-10 1,0-3-1,0-5 1,0-5-1,0-6-70,0-6 1,1-1 82,3 1-102,-2-3 0,9 11 1,-4-2-1,2 4 0,-1 6 26,2 4 6,1 4 1,2 16 0,0 4-1,0 6 1,1 7 19,3 6-48,-3 9 1,6 3 0,-5 5 0,2 0 0,0-2-32,2 0 0,-5-3 22,3-7 1,-3-2 18,-1-6 4,0-1 1,-1-5 0,0-4 0,-2-7 105,-2-9 1,-4-5-65,5-8-29,-6 1 1,7-6 0,-6-5 0,0-5 0,0-4 19,1 0 0,0-4-19,0 7-17,-4-1 0,9 5 0,-6 3 0,0 5 0,1 9 268,-1 5-145,6 9-83,-3 7 1,1 8 0,1 8-1,1 2 1,1 2 55,2 3 1,0 1-7,-1 2-82,1-1 1,-2-4 0,-1-1 0,-1-1 0,1-4-314,1-1 1,2-2-47,0-4 251,-6 4 1,4-11-1,-2 3 1,2-4-1,2-5-111,-1-8 0,-3-6 28,-1-6 127,1-1 0,4-1 1,-2-2-1,-1-4 1,-3-1-72,-1 0 0,-1 1 72,0-1 0,-4 5 209,3 7 1,-2 4 387,-2 5-290,0 6 1,0 17 0,1 11-107,3 5 1,-2-3-28,2-2 1,2-1 51,-2 1-209,6 3 1,-4-10 0,3 2 0,0-5 44,1-2 0,5-7 101,2 3 1,0-4-55,-4-1 1,0-10 0,0-4-1,-1-4 111,1-5 1,-1-5 250,-4-2-299,-2 0 0,-6 0 0,0 1 0,-2 0 1,-2 2-20,-4 2 1,-5 5-22,-4 3-225,3 8 1,-6 4 0,4 5 0,-2 3 0,-1 4-574,1 5 0,-3 14 151,4-1 1,-5 4 574,5-4 0,6 29 0,5 7 0</inkml:trace>
  <inkml:trace contextRef="#ctx0" brushRef="#br0">2435 7153 8101,'8'0'-641,"3"0"1144,-10 0 1,9 2 180,-6 2-404,1-3-188,0 5 1,-3-7 0,2-4-1,-3-5-181,-1-5 0,2-1 1,1-6-1,1-4-62,-1-2 0,4-8 114,1 2 1,-1 2 0,1-1 0,-1 3-211,0 6 0,0 5 208,1 6 116,4 6 0,-5 1 1,5 7-1,0 5-10,-4 7 1,4 1-56,-4 7 1,-1-1 42,2 1-40,-1 3 1,5-9 0,0 2 15,-1-3 0,1-7 94,0-3-80,0-2 1,-1-8 0,1-4 0,0-6-8,0-5 1,-1-3-91,1-1 1,-1-5 42,-4 0 1,6-5 0,-4 2 0,0 0-22,1 4 1,-4 3 54,2 5 44,-6-3 0,8 15 1,-4 2 37,0 9 0,3 5-74,-6 6 0,6-1-226,-1 1 190,-3 0 1,5 1 0,-3 0 0,4 0 0,-1-2-66,-2-1 0,2-5 51,-3-2 1,8-3-71,1-1 71,0 0 0,-3-1 1,2-3-1,2-5 1,2-4-20,3-4 0,-5-2 67,-1-7 0,-3-4-46,-1 1 72,0-13 0,-6 13 0,-3-10 0,-2 3 0,-2 0 213,0 2 1,-2 3-59,-2 5 1,-3 8 570,-6 5-523,0 6 0,5 7 0,-1 0 0,-1 2 28,-1 2 0,0 4-210,2 9 0,-1 2-256,6 2 1,0 3-1,4-3 1,0 4-176,0 0 0,1 1-16,3-1 1,-1-1-664,6-3 743,-1-2 1,5-2 0,1-2 0,3-2 0,4-4-744,4-4 1,0-2 1030,1-7 0,5-9 0,6-25 0,4-12 0,-10 13 0,1 1 0,0-1 0</inkml:trace>
  <inkml:trace contextRef="#ctx0" brushRef="#br0">3596 6273 8101,'-7'13'0,"-5"-4"108,4-1 1,2-4 21,2 5 1,-2-5 0,1 3 425,-2-1-35,4-2-200,-3-4 1,6-1-265,0-3 0,0-5-9,0-8 1,6 3 12,2-3-10,-2-3 0,5 6 1,-4-3-1,2 3 1,-1 1-45,2 0 0,-3 5-220,2-1 0,-5 5 11,5-5 28,-1 7 1,1-4-1,-1 6 1,2 0-1,1 0-376,2 0 1,0 1 316,0 4 1,-1-4-46,1 3 183,5-2 0,-2-8 0,4-2 0,-2-5 0,-2-4-8,-2-4 1,-3-8 103,-2-1 1,-3-5 392,-6 1-211,0-3 0,0-1 1,-2 0-1,-2 1 0,-5 3 384,-2 4 1,-2 5 259,1 3 159,-1 10-744,0 0 0,6 12 0,3 2 0,2 9 84,2 9 0,0 4-461,0 1 1,6 1-669,2-1 640,4 7 1,1-5 0,1 2 0,1-2 0,4-1-515,1-1 1,-3-5 35,4-3 1,0-3 47,5-1 593,-1-6 0,29-52 0,-24 13 0,1 0 0</inkml:trace>
  <inkml:trace contextRef="#ctx0" brushRef="#br0">3953 5891 8113,'-13'0'0,"0"-1"82,1-4 1,-4 2-1,2-4 1891,2 2-742,8 0-1250,-1 0 1,6 3 0,5-3 0,6-1-651,8-2 0,6-4 96,3-1 0,1 1 573,8-1 0,6-13 0,5-6 0,8-3 0,0 0 0</inkml:trace>
  <inkml:trace contextRef="#ctx0" brushRef="#br0">4514 5470 8103,'-6'13'10,"-2"-2"1,-4-1 0,0-1 0,0 2 0,2 3-1,3 3 234,2-1 1,0-2 0,7-3-1,2-1 282,5-1-431,8-6 1,1 2 0,5-5 0,-2-1 0,3-5 316,4-7-328,-1 1 1,4-12-1,-7 1 1,-1-4 0,-3-3-1,-2 0 1,-3 1-234,-6-1 0,1-4 1,-5 4-1,-4 2 21,-4 1 1,-5 3 0,-9 3 0,-5 5-259,-2 6 1,-3 4-51,-2 6 323,2 6 0,-9 7 0,7 8 0,0 5 0,2 3 0,3 5 0,3 3-437,4 1 0,9-1 0,3-3 550,4-4 0,34-26 0,13-9 0,4 0 0,-1 0 0</inkml:trace>
  <inkml:trace contextRef="#ctx0" brushRef="#br0">4909 4833 8112,'-6'-34'171,"-2"0"0,-3 7 250,-2 1 0,-3 6 302,4 8 1,-4 5 0,7 2 234,-2 4 0,3 7-793,-1 2 1,6 3-1,-1 4 1,4 2 132,4 4 1,-1 7-308,6 2 2,-1 5 1,6-1-1,2 9 1,1 4-1,0 2-165,1 2 1,-2 2-1,5 0 1,0 4-449,-1 1 1,4 5-168,-2 0 0,0-6 299,-1-10 1,4-8 0,-4 0-1,3-10 488,1-6 0,-5-39 0,-1-13 0</inkml:trace>
  <inkml:trace contextRef="#ctx0" brushRef="#br0">4973 5368 8117,'-13'-17'-107,"0"0"0,6-4-276,3 4 1,4-4 589,4 4 0,6-5 0,10 5 0,7 0 71,4-1 0,5 4-1411,6-3 1133,-2 3 0,-6 2 0,4 0 0,-1-2 0,0 1 0</inkml:trace>
  <inkml:trace contextRef="#ctx0" brushRef="#br0">2461 8518 8083,'-14'4'-143,"-2"2"0,-2-1 1,-2 1-1,-1-3 0,-1-2 1,1-1 268,-1 0 0,2 0 1,-2-1-1,0-5 1181,-2-7-1177,-2 1 0,1-14 0,1 2 0,2-6 0,5-1 185,3 0-276,1-10 0,2 11 0,3-7 0,3 5 0,5 3-21,5 2 0,2 8 0,5 3 0,3 6-56,2 6 0,-2 8 28,6 5-17,1 13 0,3 1 1,1 12-1,-1 4 0,1 3-209,-1 3 161,1 2 0,-5 4 0,0 2 0,0 0 0,-1 4-95,-3 1 1,0-1-1,-3-3 1,-4-12 428,-3-9-120,-2-18 22,-5-3 1,-2-19 0,-1-8-1,-1-9-12,1-8 1,2-6-40,1-5 0,0-2 131,0-6-326,6 0 0,1 0 0,4 1 0,-1 3 0,-2 5-310,2 2 1,2 9 191,0 5 0,1 8 536,0 10-243,0 2 1,1 13 0,1 6-1,2 8 1,-1 6-31,-2 3 0,3 4-38,0-5 0,0 1 74,-4-4-161,0-1 1,-1 1 0,1-2-1,-1-3 1,-3-5-355,0-6 418,-6 1-57,2-10 114,-5-1 0,0-11 0,0-7 1,0-4-1,0-5-5,0-5 0,0-5-34,0-1 1,0-5 16,0 1-22,6-1 1,-3 5-1,4 1 1,0 3-1,0 6 237,3 5 1,-3 9-84,2 5 1,-1 8 24,5 1-165,5 6 0,-3 8 0,2 1 0,-2 4 0,1 1 38,1 2 1,0 2-35,-5 2 0,1-2-529,0-3 300,0 3 1,1-10-1,1 3 1,2-4 0,-1-4-781,-2-5 1,-1-3 267,0-1 0,4-7 711,0-5 0,5-47 0,-12 22 0,0-1 0</inkml:trace>
  <inkml:trace contextRef="#ctx0" brushRef="#br0">3290 7714 8110,'0'-12'0,"0"-5"0,0 0 0,-2 0 0,-2 4 831,3 6 1,-11-3 2382,4 6-2929,2-1 0,1 12 1,5 6-1,0 7-291,0 4 1,4 6-510,0 0 0,6 4 547,-2-5-652,4 7 0,1-5 0,-1 4 1,2-1-1,2 0-1567,1-1 2187,0-2 0,18-5 0,7-1 0</inkml:trace>
  <inkml:trace contextRef="#ctx0" brushRef="#br0">3315 7969 8124,'-18'0'23,"2"-1"-215,-5-3 0,5 1 677,-1-6-27,9 7 446,2-10-1025,18 11 1,-2-11 0,11 4 0,3-3 0,3-2-1179,3 0 1,4-1 1298,-5-3 0,29-14 0,-27 11 0,-1 0 0</inkml:trace>
  <inkml:trace contextRef="#ctx0" brushRef="#br0">3698 7791 8124,'-6'-13'0,"5"-4"0,-4 0 0,0-1 0,1 2 0,1-1 747,1 2 1,2-1-497,0-1 1,0 1-1,0-3 1,0 0-294,0 4 0,0 0 6,0 3 0,0 3 1,-1 2 287,-3 1-246,-3 2 0,-5 11 1,2 6-1,3 7-150,2 4 0,-1 3 177,2 3 1,2 1-182,-2 3 0,3-3 0,2-6 1,3-1-307,5-2 0,2 0 238,2-5 0,1 0-171,3-4 200,3-6 1,5-1 0,2-8 0,3-3 0,3-8 186,-1-7 0,0-18 0,1-10 0,1-4 0,0 0 0</inkml:trace>
  <inkml:trace contextRef="#ctx0" brushRef="#br0">3303 7995 7966,'0'-14'184,"0"-2"0,0-1 0,1 0-201,3-1 1,-2-2 0,2-7-1,-3-1 1,-1-2 0,0 0 41,0-1 1,0 5 0,-1 0 0,-3 4 79,-5 4 1,-1 1-27,2 4 1,-4 6-1,4 4 1,-3 6 123,-2 6 1,0 8 14,0 4-186,6 9 0,-3 2 1,6 6-1,1-1 1,2-1-72,1-2-18,0-6 0,5 3 1,5-7-1,5-3 0,3-4 1,2-2-1,2-4-392,3-3 0,0-2 144,1-6 1,0-1 0,3-4-1,2-3 305,2-3 0,6-25 0,7-5 0</inkml:trace>
  <inkml:trace contextRef="#ctx0" brushRef="#br0">3545 7663 8154,'-13'-12'0,"0"-3"-142,1-2 0,-4 3 0,2-3 1579,2 3-409,8 7-687,-1-4-236,10 9 0,4-2 1,6 8-1,4 5 1,1 2 421,2 2-461,2 0 0,-2 4 0,-3 1 0,1 2 0,-1 3-487,-1 1 1,0 1 145,-1 1 0,-4-2 0,1-2 0,-4 0-13,0 0 0,-4-3 124,-2-2 0,-2-7-296,-2-2 705,0-5 0,-2 3 1,-1-8-1,-2-3 587,-2-8 0,2-3-631,-3-9 0,5 1-441,-1-10 190,2 0 1,-2 0 0,0 0 0,1-2 0,2 1-430,1 1 0,1 3-199,3 5 0,-2 2 101,2 3 4,3 2 1,0 7 0,4-1 572,-2 0 0,25-11 0,1-3 0</inkml:trace>
  <inkml:trace contextRef="#ctx0" brushRef="#br0">3978 7077 8154,'-7'-13'1695,"-4"0"-546,4 1-295,0-1-648,1 6 1,6 2 0,0 10-1,0 5 3,0 5 0,6 9 0,1 7 0,1 2-45,1 2 0,-2 7-379,1 0 0,4 1-193,-4-5 0,4 4 0,0 1 0,1-2-199,0-1 0,0-8 104,-1-2 0,1-9-732,0-4 889,0-3 1,-1-7-1,1-4 1,1-7 345,3-9 0,-3-29 0,-2-13 0,4-8 0,0 1 0</inkml:trace>
  <inkml:trace contextRef="#ctx0" brushRef="#br0">4272 7102 8154,'-6'-8'53,"-3"-1"0,2 6 106,-1-1 0,5 1 1121,-1-1-973,2 3 0,2-4 0,0 10 0,0 3 0,0 5 4,0 4 1,0 1-314,0 4 1,6 5 236,3-6-328,-4 6 1,7-7-1,-4 5 1,2-1-1,0-1 222,-2-2 1,1-5-3132,4 1 1586,-1-3 981,1-7 0,0-1 435,0-6 0,-5-30 0,-4-14 0,3-2 0,-1 0 0</inkml:trace>
  <inkml:trace contextRef="#ctx0" brushRef="#br0">4272 6822 8154,'-27'-4'176,"-3"-1"1,3-3 358,-3 4 1,5-2-411,3 2 0,4 2 0,5-2 0,1 3-57,-1 1 0,1 1-369,4 3-60,2-2 1,6 9 0,0-3 0,0 4 360,0 1 0,17 39 0,5 10 0</inkml:trace>
  <inkml:trace contextRef="#ctx0" brushRef="#br0">3978 7192 8154,'-18'0'60,"4"-6"95,-5 4-232,12-9 0,2 4 1,16-1 0,7-2 0,11-3 0,9-4-214,7-3 1,5 0 289,1-1 0,-10 4 0,3-1 0,3 1 0,-1 0 0</inkml:trace>
  <inkml:trace contextRef="#ctx0" brushRef="#br0">4692 6745 8138,'-18'0'0,"4"5"0,-3-1-35,-3 0 1,4-3 0,-3 4 0,0 3 0,4 4 0,0 0 0,3 2 1311,-1 3 1,2 3-882,2 6-329,-2-1 1,9 1 0,-2-1 0,4 1 0,3-2 0,3-1 0,1-5-118,3-4 1,1 0-217,2-9 239,-1-1 0,3-4 0,0-2 0,2-2 1,-1-6-27,-2-5 1,3-5 0,0-6 0,-3 1-134,-4-1 1,0 1 153,-6-1 1,5 2 247,-5 3 1,2 3 0,-4 5 0,3 0 290,-3 0-244,0 1-156,-2 4 1,-2 8-217,-2 9 1,3 4 0,-3 2-1,2 2-516,2-1 0,2 2 320,2-1 1,3-1-1140,6-8 705,-1 4 739,7-11 0,29-35 0,-18 9 0,1 1 0</inkml:trace>
  <inkml:trace contextRef="#ctx0" brushRef="#br0">1428 9908 8117,'-8'-10'86,"-1"-2"0,1 1 0,-1 2 1,1 4-1,-1 3 202,2 5 1,-4 7-1,2 10 1,-1 7-141,2 4 1,-4 7 0,4 5-1,-2-1-271,2 2 0,-2-3 57,5 6 0,1-2 0,4 4 0,0-6-320,0-3 0,0-2-51,0-12 204,0 2 0,6-15 0,2 0 0,4-8 0,-1-5 233,-3-4 0,-2-37 0,-6-14 0</inkml:trace>
  <inkml:trace contextRef="#ctx0" brushRef="#br0">1160 10010 8207,'0'-33'0,"-1"-4"-184,-3 3 283,-3-3 0,-5 0 0,2 3 1,3 6-1,2 4 0,2 4 418,1 2 1,8 1-429,3 4 1,3 5-1,5 0 1,6 3 17,5 2 1,1 2-305,5 1-31,-6 0 1,7 7-1,-5 4 1,-2 7 0,-1 5-681,-1 4 1,-8 7 907,-5 0 0,-24 29 0,-11 13 0,6-21 0,-1 0 0,1 1 0</inkml:trace>
  <inkml:trace contextRef="#ctx0" brushRef="#br0">1122 10507 8207,'-18'0'159,"-4"0"0,4 0 334,1 0 0,7 0-12,2 0-414,5 0 0,-2 0 0,10 0 0,3 0 159,4 0 0,6-6-226,3-2 0,5 1 0,4-2 0,4-1-549,2-1 0,3-2 339,-1 0 210,6 1 0,1-7 0,6-4 0,6-1 0,1 0 0</inkml:trace>
  <inkml:trace contextRef="#ctx0" brushRef="#br0">1747 10214 8207,'-13'0'-243,"0"0"222,1 0 1,-1 0 0,2 1 0,1 5 261,1 6 1,6 7 386,-1 6 1,1 6-50,-1 3-492,3 9 1,-5-2 0,6 6 0,1 1 0,2 2-338,1 1 0,2-2 0,-3-1 0,1-2-341,-1-2 0,0-3 295,1-7 1,-1-10 0,5-11-366,2-8 661,2-3 0,0-36 0,1-9 0</inkml:trace>
  <inkml:trace contextRef="#ctx0" brushRef="#br0">1709 10316 8207,'5'-26'-120,"-2"1"-61,6-1 0,-1 1 181,5-1 202,0 1 1,5 3-1,2 2 1,1 3 0,-1 5 603,-2 2 0,4 7-653,-5-1 1,-2 5 0,-5 6 0,-3 7 185,-1 5 0,-2 2-269,-4 5 1,-1-1-374,-4 1 169,-2 5 0,-5-3 1,-1 6-1,-1 0 1,-2-1-487,-1-4 1,-1-2 418,1-1 1,-2-2 135,-2-3-14,3-2 0,1-7 0,0 0 0,1-4-240,2-4 0,7-4-129,3-4 0,4-3 448,4-6 0,15-13 0,9-6 0,3-2 0,0-1 0</inkml:trace>
  <inkml:trace contextRef="#ctx0" brushRef="#br0">2346 10048 8223,'0'-13'217,"2"2"259,2 2-357,3-2 1,6 5 0,1-4 0,1 3 0,4 0-190,1 0 1,-3 4 0,3-1 0,-1 3 69,1 1 0,1 17 0,5 4 0</inkml:trace>
  <inkml:trace contextRef="#ctx0" brushRef="#br0">2308 10303 8223,'-13'0'0,"0"0"-103,1-6-106,5 5 259,1-5 1,7 2 0,4-2 0,5 0 0,5-1 368,6 0-407,9-1 0,-2-5-12,6 0 0,1 2 0,4-2 0,5 0 0,0-1 0</inkml:trace>
  <inkml:trace contextRef="#ctx0" brushRef="#br0">4284 9844 8177,'-39'-9'0,"-11"5"0</inkml:trace>
  <inkml:trace contextRef="#ctx0" brushRef="#br0">4004 9589 8177,'11'-10'0,"-1"-3"0,-1-1 254,0 0 1,3 2-23,1 4 0,-6 8 0,-3 10 0,-3 7-29,-1 8 1,-5 7 103,-4 6-314,-2 0 0,-2 0 0,0 2 1,-1 1-1,-1 3-248,-2 1 225,-6-4 0,9 3 0,-3-7 0,3-4 0,1-8 0,1-6 0,3-7 78,0-3 0,6-6 0,-1-12-44,3-8 0,5-10 1,1-4-1,3-3-143,1-6 1,3 1-175,1-8 211,5 0 0,-4-2 1,5 1-1,-2 1 0,1 0 1,0 2-1,2 4-155,0 5 0,-4 6 318,1 9 0,-7 8 1,-3 11-1,0 4 265,0 7 1,-4 12-61,1 5 1,-3 9-72,-1 3 0,5 1 1,-1 3-1,0-2-155,2-2 1,-3-4 41,5 0 1,-4-1-303,5 1 94,-6-3 1,7-7 0,-5-3 0,1-4 0,1-4-544,0-5 1,-3-2 345,5-6 0,-2-1 99,1-4-63,4-2 287,-11-5 0,5-24 0,-6-5 0</inkml:trace>
  <inkml:trace contextRef="#ctx0" brushRef="#br0">3915 9563 8226,'-19'-5'0,"6"2"0,1-6 242,-1 6 0,10-2 1,-3 5 82,5 0 0,4 0 0,11 0 0,3 0-169,4 0 1,9-4-13,4-1 0,3-5 0,2 3 0,3-1-633,0-1 1,5 2 72,-5-1-87,1-4 1,-5 11-1,-1-3 1,-3 2 502,-4 2 0,-20 17 0,-6 4 0</inkml:trace>
  <inkml:trace contextRef="#ctx0" brushRef="#br0">3723 10277 8226,'-22'0'-9,"-2"2"0,1 1-156,4 1 1,7 1 869,3 0 0,5-4 193,8 3 0,9-2-614,8-2 1,3-4 0,3-2 0,3-1 106,4-3 0,7-3-508,2-4 0,5 3 1,-3-3-1,2 3-579,0 1 0,-2 0 146,2 1 0,-3 4-1096,-6 4 1260,0 3 0,-5 2 386,-4 3 0,-32 35 0,-12 15 0,-1 5 0,1 1 0</inkml:trace>
  <inkml:trace contextRef="#ctx0" brushRef="#br0">4029 10724 8189,'-11'-13'0,"2"0"0,-8 0 0,5-1 230,3-3 0,4 3 1,5-3-1,0 1 620,0-1 1,5 3-450,4-3 0,2 7 190,2 2-507,0 5 1,4-3-1,0 6 1,-2 0-1,-1 2-401,-1 2 1,-2 9 238,-2 8 1,1 2-686,-6-2 530,0 3 0,-4 0 0,0 7 0,-1 2 0,-3 2-374,-5 2 0,-6-3 366,-2 0 0,-2-1 191,2 1 0,2 1 1,-5-7-1,1-3 531,4-7 0,1-8-55,1-2 261,6-5-497,1-3 0,7-4 0,4-7 0,5-4 0,5 1 149,6 0 0,8 0-212,1-3 1,4 3 135,-5-3-516,12-3 1,-11 6-1,8-3 1,-1 3-1,-1 1-653,-2 0 0,5 0 906,-5 1 0,17-24 0,-4-5 0</inkml:trace>
  <inkml:trace contextRef="#ctx0" brushRef="#br0">5802 9499 8085,'-9'8'132,"2"-6"1,1-4 478,4-7-532,-5-2 1,5-2 0,-4 0 0,2 0 0,-1 1 0,-1-2 0,-1-1 84,0 3 1,-2-7 22,-4 11-203,1-6 1,-5 8 0,-2-3 0,-1 5 0,-1 3 44,1 1-45,-4 11 1,3-1-1,-6 13 1,0 2 0,5 5-1,2 1 1,4 2-83,2-1 0,3 1 0,2 2 1,5-2-35,2-2 1,4-5 0,4-7 0,5-2 22,4-5 0,8-5 69,-2-7 26,3-6 1,3-2 0,2-9 0,0-5-1,1-3 36,1-5 1,-4-2-1,3-8 1,-3-1 95,-2-2 0,-3-6-22,-1-2 1,-5-2-40,1-6 0,-5-2 1,-2 0-1,-3 10 214,-1 8 1,-3 9-68,-7 13 0,1 4 217,-6 9 0,1 3-180,-5 10 1,2 7 0,1 11 0,1 4-50,-1 3 1,3 5-72,-1-1 0,5 3 9,-1 1-108,2 0 0,-2 1 0,0-1 0,1 0 0,1 0-277,2 1 1,0-1-69,0 0 1,2-4-892,2 0 944,3-5 0,6-2 0,0-8 0,-1-2 0,3-4-525,2-3 0,-2-7 795,6 1 0,6-31 0,6-8 0</inkml:trace>
  <inkml:trace contextRef="#ctx0" brushRef="#br0">5483 9984 8161,'-14'1'176,"-2"2"300,-1 2-160,0-1 1,12-4-1,5-2 596,7-2 0,5 1-675,5-5 1,5-1 0,7-3-1,5-3-159,3-2 0,1 3-47,1-3-337,-1 3 1,4 1-1,1 1 1,-3 0 0,-4 4-1729,-2 3 1723,0 4 0,-2 7 311,-7 2 0,-24 24 0,-10 10 0,-3 3 0,1 1 0</inkml:trace>
  <inkml:trace contextRef="#ctx0" brushRef="#br0">5763 10354 8161,'-12'-13'352,"-1"0"1,0-1-46,0-3 0,6 3-14,3-3 1,3 7-1,2 2 75,3-2 1,-1 4-315,6 2 0,-1 2 0,4 4 0,-3 2-137,0 4 0,-2 4-191,2 1 1,-4 4 0,-5 1-1,0 0-176,0 1 0,0 3 323,0 0 1,-1 0 0,-3 1 0,-4-3 39,1-2 0,-4 4 131,3-5 0,2 0 319,2-5 0,-2 1-205,2 0 0,1-6-349,7-3 0,3-4 50,6-4 0,5 1 1,4-5-1,2-2-419,1-2 0,2-2 560,3-3 0,1-7 0,4-6 0,6-4 0,-1 0 0</inkml:trace>
  <inkml:trace contextRef="#ctx0" brushRef="#br0">6286 9015 8148,'-5'-18'-42,"3"3"0,-2-2 0,2 3 813,2 1 1,0 5-325,0-1 1,2 7-1,2-1 1,3 6-207,0 5 1,3 9-173,-6 4 1,6 5 0,-3 5 0,2 7-156,-1 8 1,-3 10 209,3 8-193,-6-27 1,-1 1 0,2 2 0,0 1 0,-3 4 0,0 1 0,0 3 0,0 1 0,0 4 0,0 1 0,-1 3 0,0 1 0,0 1 0,-2-1-597,-1-1 1,0-2 555,-1-2 1,-2-2 0,-1-10 0,-1-2-1,0-2 1,0-2 0,-11 26 0,-3-11-1,-1-7 1,-1-7-495,-1-6 1,-1-4-1,-2-1 1,-5-1 602,-3 1 0,1 3 0,1 1 0,-1-2 0,2-1 0</inkml:trace>
  <inkml:trace contextRef="#ctx0" brushRef="#br0">5292 9295 8175,'0'-38'-109,"0"3"0,0 4-618,0 5 0,-2 11 1286,-2 2 0,-3 6-305,-6 7 0,0 11 1,1 6-1,-1 7 199,0 6 1,-1 7-240,-3 5-169,3 12 0,-9-2 0,6 14 1,2 2-1,7-32 0,1 1 1,0 3-1,0 1 0,0 3 1,-1 1 17,-1 3 1,1 1-1,1 1 1,2 0-1,3 1 1,0 0-1,1 0 1,1-1-68,-1-1 0,2 0 0,0-3 0,0 0 0,2-6 0,2-1 0,9 28-119,4-14 1,8-9-549,3-10 537,7-2 1,-5-10 0,4-3-1,-1-8 1,2-4-369,1-4 0,5-3 1,2-4-1,0-6 502,0-6 0,4-4 0,-1-5 0,2-1 0,2 1 0</inkml:trace>
  <inkml:trace contextRef="#ctx0" brushRef="#br0">6529 8441 8175,'-5'-21'0,"1"1"-1333,1 2 2676,2 1-996,1 10 1,-4 7-81,-1 8-217,-5 9 0,8 3 1,-7 7-1,-1 1 1,-1 2-1,-2 0 1,2-1 139,2 1 1,-1 3-115,6-8-40,0 4 0,4-11 1,0 3-1,0-2 1,1-4-1,3-1 1,5-4 49,2-3-186,2-2 1,5-5 0,2 0 0,2-2-1,-1-2 1,0-3 0,0-2-521,1 1 0,-3 1-513,3-2 714,-4-2 1,-4 5 418,3-2 0,-8-15 0,2 2 0</inkml:trace>
  <inkml:trace contextRef="#ctx0" brushRef="#br0">6707 8556 8175,'0'-18'0,"0"3"202,0-2 255,0 3-166,0 1 0,-1 2 1,-2 1-1,-3 3 1173,-1 1-1001,4 2-346,-2 4 0,0 6 0,1 4 0,0 5 0,0 8 53,-1 5 0,-3 5-390,4 5 1,-2 2-815,2 2 680,2-2 0,-3 8 0,5-5 0,0-2 354,0-2 0,0 22 0,0 6 0</inkml:trace>
  <inkml:trace contextRef="#ctx0" brushRef="#br0">1836 12955 7546,'7'-8'-371,"-1"0"1,-2 1 0,2 0 918,1-3-462,-4 5 0,4-5 0,-4 4 0,1-1 0,0-3 0,0-1 1,2-1 567,1 4-494,-4-3-110,3 9 0,-5-8 0,2 5-219,1-2 100,0 4 1,-5-3-1,-2 7 1,-3 2 46,-1 2 0,3 3 1,-4-2-1,-2 1 11,-2 3 1,-2-3 0,-1 1 0,-2 2 75,1 2 0,-2 5-62,1 0 64,-6 0 1,3 1-1,-4 3 1,1 3-1,2 3 1,0 3 0,1 4 137,3 3 0,3 1-149,1 0 0,6 1 1,3-1-1,2-3 8,2-5 1,7-2-150,6-11 0,6-1 93,6-8 1,2 2-1,3-5 1,2-3-20,1 0 0,4-8 18,-3-2 1,3-5 3,1-4 1,0 1 0,-1-5 0,-2-2 57,-1-1 1,-1-5 100,1-1 0,-3 0 97,-5 5-194,-6-7 1,-2 8 0,-7-4 0,-2 1 0,-5 3-26,-3 1 1,-2 2-118,-3-4 1,-3 0 168,-6 4-104,0 3 0,-4 6 0,-1 3 1,-2 1-1,-3 3-513,-1 2 0,-1 3-39,-1 4 1,1 3 41,-1 6 158,1 0 1,3 0 0,3 1 355,0 3 0,2 8 0,4 8 0</inkml:trace>
  <inkml:trace contextRef="#ctx0" brushRef="#br0">2053 12483 8150,'-6'-13'0,"-1"1"0,-1-1-34,-1 0 229,6 6 0,-4-3 1,3 6-46,-5 1 1,0 9 123,0 7-232,-2 5 1,8 13-1,-4 5 1,0 6-1,1 9 1,-1 9-1,0 9-13,2-29 1,0 1-1,-1 3 1,1 2-1,-2 8 1,1 0 0,-1 2-1,1 1-67,0 2 0,-1 0 0,1 1 0,0-1 0,-1-2 0,1-1 0,0-1 0,1-1-19,0-2 1,1-2-1,1-5 1,0-2 0,3 30-1,0-14 28,0-9 1,0-11-180,0-5 32,0-5 0,0-2 1,0-8-1,0 0 0,-1-5 1,-2-3-1120,-1-2 753,0-6 542,4 2 0,5-27 0,2-7 0</inkml:trace>
  <inkml:trace contextRef="#ctx0" brushRef="#br0">2703 13108 8569,'-7'-8'1442,"3"-1"1,8 6-1446,5-1 1,8 3-1,4-1 1,3-1-163,1-1 0,7-2 0,2 4 1,1-3-579,-1 2 1,1 2-324,-5 1 571,0 0 495,-10 0 0,-7 17 0,-8 4 0</inkml:trace>
  <inkml:trace contextRef="#ctx0" brushRef="#br0">2729 13542 8126,'-13'0'475,"0"-6"1,2 3-188,2-5 169,4 5-370,5-9 1,7 11 0,4-5-1,6 1 1,3-2 0,4-2-1,3 1-328,3-2 1,4 3 0,-3-2 0,1 1 240,4 0 0,23-14 0,8 1 0</inkml:trace>
  <inkml:trace contextRef="#ctx0" brushRef="#br0">4947 12050 8592,'-8'0'929,"-1"0"1,12 0-855,1 0 1,8-2-1,6-1 1,8-2-42,6-2 1,5-2-48,1-4-38,6 1 1,2-1-1,5 0 1,-2 2-1,-2 1-292,-4 1 64,-4 7 0,-6-4 0,-5 6 0,-5 0 0,-8 1-2016,-5 4 2295,-4 2 0,-46 28 0,-9 6 0</inkml:trace>
  <inkml:trace contextRef="#ctx0" brushRef="#br0">5292 12050 8190,'-13'-7'0,"0"-3"0,0 5-77,1-4 0,5 6 1908,2-6-1730,4 12 0,1 4 0,0 14 0,0 3 1,0 2-1,1 1 0,2 3 21,1 4 1,1 2 0,-5 3 0,1 0-285,3 4 0,-2-3 0,2 1 1,-3-5-133,-1-2 1,0-5-1,0-1 1,0-5-237,0-6 0,0-3-197,0-1 282,0-6 0,2 3 445,2-6 0,14-17 0,9-8 0</inkml:trace>
  <inkml:trace contextRef="#ctx0" brushRef="#br0">5865 11909 8156,'0'-12'0,"0"-5"0,0 0-265,0 0 0,0 8 486,0 1 1,0 6 0,0 2 0,-1 7 200,-3 5 0,2 6-323,-2 3 1,1 9-1,0 4 1,-1 3 0,1 1 0,-2 5 18,0-1-96,-4 6 0,7-7 1,-4 5-1,2-2 1,0-3-342,1-2 321,2-6 1,1 0-1,0-6 1,0-2 0,1-7 161,3-6 1,-1-2 0,6-6 0,1-1 125,1-2 1,2-1-235,-1 0 0,3-4-99,2 0 0,1-6 0,5 3 0,-2-2-472,2 1 1,-4 3 293,3-3 1,-1 5-555,4-1 531,1-3 0,-5 5 1,0-2-1,2 3 1,0 1-781,-2 0 1024,3 0 0,-21 5 0,1 2 0</inkml:trace>
  <inkml:trace contextRef="#ctx0" brushRef="#br0">4896 12968 8160,'0'-9'-525,"0"1"579,0-2 1,-1 4 0,-2 1 1030,-1-1-681,0 4 0,5-3 322,3 5-687,9 0 1,8 0 0,9 0-1,7-2 1,11-3 0,16-7 0,-25 4-1,3-1-20,4 0 1,2-1-1,8-2 1,2 1 0,5-3-1,1 0 1,1-1 0,1 0-41,0 0 0,1 1 0,-5 1 0,1 0 0,0 0 1,1 0-1,-3 1 0,0 0-53,-4 1 0,-1 1 0,-4-2 1,-2 1-1,-8 2 0,-2 1 1,-1 0-1,-1-1-192,29-9 1,-11 8 0,-13-2-774,-9 5 595,-17 3 330,-6 4 0,-17 1 0,-4 4 0,-5 3 0,-6 3-864,-3 2 615,-2 6 363,1-5 0,-1 6 0,1-3 0,-1 2 0</inkml:trace>
  <inkml:trace contextRef="#ctx0" brushRef="#br0">5789 13312 8148,'0'-13'11,"-1"1"1,-2-1 0,-2 0 0,1 2 0,0 1 150,0 1 0,-6 5 1,1-3-1,-2 1 310,-2 3-509,0 2 1,-4 4-1,-1 5 1,-3 9-1,-5 7 1,-2 6-1,-2 6 3,-1 5 0,4 4-13,-3 6 80,3 0 0,8 0 0,2-1 0,4-4 0,4-3 0,5-3 0,4-4-74,4-2 1,5-4-1,6-10 1,4-6-188,1-4 0,5-7 1,5 1-1,0-4 90,1-4 0,-4 1 1,4-5-1,-1-4 43,-1-3 1,1 1 16,-4-3 70,-6 2 0,-2-2 1,-5-1-1,-2 0 1,-2-1-1,-5 3 1,-3 2 28,-1 2 0,-1-1 242,-3 0 0,-4 2 0,-4 2 128,-1 5 0,0 3-192,0 1 0,1 1-16,-1 3 0,2 5 1,1 6-1,3 4 81,1 1 1,-3 1-130,5 4 1,0 1 116,4-1-306,0 7 1,1-6 0,2 6-1,3-3 1,1 3 5,3 0 1,1-4-265,2 2 1,-5-3 8,1-1-92,-6-1 1,4-4 0,-4-1 0,1-1 0,-1-4 394,-2-1 0,5-12 0,1-4 0</inkml:trace>
  <inkml:trace contextRef="#ctx0" brushRef="#br0">6452 13325 8148,'0'-19'-77,"0"1"-382,0-3 675,0 8 0,0 9 0,0 8 1,-1 6 367,-4 5 0,0 7-507,-4 7 1,-2 3-1,4 3 1,-2-1-97,1 1 0,5 2-116,-1 2 44,-3 4 1,5-3 0,-2 1 0,1-4 0,0-4-1,-1-1 1,1-2-498,2-3 1,1-4 0,0-11-315,0 1 902,0-6 0,0-58 0,0-20 0</inkml:trace>
  <inkml:trace contextRef="#ctx0" brushRef="#br0">6184 13465 8148,'0'-13'-103,"-4"-5"51,0-3 0,-1 1 1,5-1-1,2-2 397,2-1 0,5 3-117,8-1 1,2 5-44,7-4-132,5 5 1,-4-2 0,4 5-1,-1 2 1,-2 2-161,-4 5 1,1 4-1,-8 4 1,-2 6-512,-1 6 0,-7 4 339,-2 5-298,-4 6 0,-1 1 577,0 2 0,-23 19 0,-11 10 0,11-19 0,-1 0 0,1 0 0</inkml:trace>
  <inkml:trace contextRef="#ctx0" brushRef="#br0">6171 13911 8148,'-19'7'-791,"0"5"741,6-11 581,6 5 1,3-6-1,10-2-47,7-2 1,5 1-283,7-5-247,1 5 1,4-8 0,1 2 0,1-1-1,2 0-265,-1 2 0,4-1 0,-3-3 1,3 0-1006,1 4 1315,0-4 0,-3 6 0,3 0 0,2-4 0,0 0 0</inkml:trace>
  <inkml:trace contextRef="#ctx0" brushRef="#br0">6835 13733 8148,'-9'-4'146,"1"-1"1,0 0 467,0 0 1,1 4-211,3-3 1,2 9-235,-2 8 1,3 1 0,1 8 0,0 0-142,0 2 1,0 6 60,0 0-263,0 0 1,4-1 0,0 3 0,-1 0 0,-2 2-144,-1-1 0,0-1 0,2-5 0,1 0-289,1-3 1,0-7-163,-4 0 1,1-4 766,4-5 0,2-53 0,6-19 0</inkml:trace>
  <inkml:trace contextRef="#ctx0" brushRef="#br0">6847 13848 8139,'0'-19'0,"0"-1"0,0-5 67,0 5 1,0-3 0,0 6 0,0 0 399,0-1 1,6 4-287,2-3 0,0 8 195,0 5-305,1-3 1,3 5 0,1-2 0,1 3-109,3 1 0,-3 4 25,3 0 1,-8 10-343,-5-1 286,-2 8 0,-4-5 0,-2 5 0,-5 2 1,-2 1-368,-2 2 0,1-1 213,-1 1 0,-4-2-94,0-3 113,0-3 0,8-1 0,1 0 0,-2-1-456,-1-2 659,-2-7 0,17-29 0,5-14 0</inkml:trace>
  <inkml:trace contextRef="#ctx0" brushRef="#br0">7192 13644 8139,'0'-13'41,"0"0"1,-2 2-145,-2 2 5,2 4 1,-5 6-15,3 3 112,3-2 0,-22 37 0,2 4 0</inkml:trace>
  <inkml:trace contextRef="#ctx0" brushRef="#br0">5394 11769 8259,'0'7'-1737,"0"0"1884,0-2 2,0-4 70,0 5 152,0-6-264,0 0-72,0-6 0,1-1 1,3-6-1,6-1 0,4-3 1,6-6-1,3-5 33,4-6 0,13-4 0,3-6 0,-17 19 1,1-1-60,2-3 0,1 0 1,1-4-1,1-1 1,-1 1-1,1 0 1,0 1-1,0 1-157,0 3 0,0 0 0,-5 2 0,-2 1 199,22-22-225,-6 9 1,-10 12-1,-7 9-461,-9 3 488,-14 7 1,-8 7-1,-7 8 1,-2 4-114,-1 0 0,-4 1 260,4 0 0,-6 5 0,2 4 0,-31 19 0,21-18 0,1 0 0</inkml:trace>
  <inkml:trace contextRef="#ctx0" brushRef="#br0">5496 11425 8338,'7'-13'0,"-3"0"-16,-3 1 0,-1 3 103,0 1 218,-5 5-275,-8 3 0,-1 8 1,-5 11-1,2 5 1,-1 6-1,0 2 0,-2 2-91,0-1 1,4 4 0,-2-2-1,1 3 32,0 1 1,4 0-1,6-9 1,1-2 3,4-1 0,2-7 0,5-4 121,8-6 1,5-10 14,8-9-177,-1-2 0,5-8 0,1-2 0,2-3 1,2-2-280,2 1 0,0-1 345,-3 1 0,-5-3 0,2-4 0,-1-2 0,0 0 0</inkml:trace>
  <inkml:trace contextRef="#ctx0" brushRef="#br0">6388 12190 5757,'-7'0'0,"0"0"0,3 0 0,2 0 0,-3 0 0,10 6 0,3 1 0</inkml:trace>
  <inkml:trace contextRef="#ctx0" brushRef="#br0">6376 12203 5757,'0'7'239,"0"-2"-214,0-5-73,0 0 1,11 0 0,3 0 0</inkml:trace>
  <inkml:trace contextRef="#ctx0" brushRef="#br1">5266 14345 8669,'0'-13'-775,"0"0"0,0 1-32,0-1 849,0 6 1,0-5 0,0 4 0,0-3 0,0-2 270,0 0 1,0 5-111,0-1-92,0 6 1,0-4 0,0 3 12,0-5 0,-6 4-404,-2 1 304,-3 8 1,-4 4 0,-2 9 0,-4 5-1,-3 3 1,-3 5 0,-1 4 34,-2 3 1,-4 5 0,4 2-1,1 1-30,-3 4 1,7-1-1,-2-2 1,6-3-22,2-3 1,7-9-16,3-6 0,6-1-45,-1-7-55,3-5 76,6-7 0,1-6 0,2-3 0,-2-5 4,0-2 0,1-6-44,6 0 0,-5-6 23,1 2 33,-7-3 0,8-2 0,-5 2 0,-1 2 0,0 2-22,0 1 1,1 2 21,-5 5 0,0-1-35,0 0 76,0 6 1,-6 3-1,-4 9 1,-6 7-1,-3 6 184,-1 6 0,-3 0-117,6 10 0,0-1 14,4 1 1,2 1 0,3-6-1,3-4-3,4-2 0,2-7 51,4 1 1,3-9-57,9-4-47,3-2 0,7-4 0,3-3 0,4-8 0,2-6-299,3 0 0,-1-6-162,0 4 411,-5 3 1,-2-29-1,-6-1 1</inkml:trace>
  <inkml:trace contextRef="#ctx0" brushRef="#br1">7077 14523 8595,'0'-12'-353,"0"-5"0,0 0 1,0 1-269,0 2 0,0 8 383,0 6 1,0 6 593,0 7 1,4 5 0,2 2-1,1 1-95,3 0 1,1 1-1,2 3 1,0 1-138,-1-1 1,7 1 0,2-1 0,3 1-131,2-1 0,-1 1 1,2-1-1,3-1-65,4-2 0,1 0 1,-1-3-1,-4-1-76,-3 0 1,-3-5-1,-3-4 1,-4-1-76,-3-1 0,-7 5 86,-2-4 1,-5-2 0,-3-1 0,-3 0 90,-1-1 1,-1 0-71,-5-4 128,0 0 1,0-1 0,-1-2 0,-1-3 0,-2 1 104,1-1-100,2-4 1,0 9 0,-2-5 0,-1 2-1,1-1 89,2 3 0,2 0 0,-3 2 0,0 0 200,-2 0 1,4 6-243,5 2 1,0 4 39,0 0-30,2 1 0,6 0 0,2 0 0,2-1 0,6 1 122,5 0 1,1-6-20,5-3-125,1-2 1,7-2 0,1 0 0,-2-2-1,1-2-39,1-4 0,-4-8-77,4-1 1,-3-1-1,-3 2 1,-3 0-320,-4 5 0,-4-2-623,-4 5 1005,-4 2 0,-33 12 0,-7 8 1</inkml:trace>
  <inkml:trace contextRef="#ctx0" brushRef="#br1">14103 16678 14414,'0'9'-1382,"0"-1"1,-2 2 1368,-2 2 0,3-4-126,-4 1 130,4-1 0,1 1 0,0-1-202,0 2 61,-6 1 343,5-4-175,-5 5 0,0-11 1,-1 5-1</inkml:trace>
  <inkml:trace contextRef="#ctx0" brushRef="#br1">13937 15837 12617,'-9'0'-1276,"1"0"412,5 0 1,-3 0 995,1 0-83,3 0 1,-3-2-121,5-2-183,0 3 166,0-5 1,0 5-1,1-2-37,3-2 236,-2 1-220,3 4 0,1 23 1,1 5-1</inkml:trace>
  <inkml:trace contextRef="#ctx0" brushRef="#br1">791 16640 9385,'-9'-8'-103,"2"-1"0,1-1 1,3-1-1,2-2 71,1 0 184,0-5 1,6 2 0,4-5 0,5-2 0,6-2 0,4-3-1,1-4 798,4 0-1002,8-2 0,8-6 1,5-1-1,0 0 0,0 3-159,0 2 176,6 8 0,-11-2 1,1 10-1,-7 8 1,-6 6-1,-5 6 1,-3 6-308,-5 6 0,-2 7 0,-8 6 0,-1 1-62,-2-1 1,-1 1 0,2-1 0,-3-1 396,-1-2 0,-3-4-16,2-5 1,-20-34-1,-5-9 1</inkml:trace>
  <inkml:trace contextRef="#ctx0" brushRef="#br0">1466 16130 8482,'-12'-6'0,"-1"1"-30,0-4 0,-4-1 1,0 6-1,2 1-13,0 2 0,3 2 218,-1 3 0,-4 9 131,0 8-227,-6 15 0,5 1 1,-5 14-1,2 7 1,0 6 53,1 4 1,9-32 0,1 1-127,3-1 1,1 0-1,-8 34-1209,9-2 1182,1-9 0,6-8 0,2-10 0,4-5 0,5-8-125,4-5 1,-1-5-40,5-5 1,0-4-394,5-1 327,-1-5 1,6 3 0,2-8-1,1-2 250,0-5 0,0-2 0,4-2 0</inkml:trace>
  <inkml:trace contextRef="#ctx0" brushRef="#br0">1747 16704 8440,'0'8'-144,"0"1"0,0-5-113,0 5 1,-4-1-66,-1 5 1,1 0-1,3-1 1,-2 1 720,-1 0 0,-5 4-258,5 0 1,-5 4 0,5-4-1,1-1 91,2-2 1,1-1-170,0-1-111,0 1 0,6-11 4,2-7 0,3-10 89,2-7-146,0-7 1,1 0 0,2-3 0,1 1 0,-2 2-7,-1 2 0,-1 3 168,0 3 1,-2 3-1,-1 6 156,-1 4 0,-7 5-124,3 11 0,-4 8 236,-1 14-288,0-3 0,0 8 0,0-5 1,0-2-1,0-1 115,0-1 0,0-7 57,0-2-73,0-2 0,6-8 0,2-5-147,4-4 1,2-11 16,3-8 1,-3-3-261,3-2 231,3-5 1,-6 4-1,3-3 1,-1 3-1,-1 3-91,2 3 0,0-2 58,-4 6 0,0 5 32,-1 3 1,-3 6 0,-1 0-1,1 6-117,-2 6 0,4 6 113,-2 2 0,-2 5-547,1-5 344,1 5 1,8-8 0,0 3 0,0-2 0,1-3-711,4 1 937,2-6 0,41-30 0,-28 6 0,1-1 0</inkml:trace>
  <inkml:trace contextRef="#ctx0" brushRef="#br0">2665 16525 8430,'-13'-7'0,"0"2"-76,1 5 1,-1 0 212,0 0 20,0 0 1,-1 5 0,-1 4 0,-2 3 0,1 4-7,2 1 1,1 6 0,2-2 0,1 3-130,1 2 0,7-5 55,-3 0 0,4-5-21,1 1-89,0-3 1,1-1 0,4-2 0,3-3-269,3-3 1,2-5 66,0-5 0,4-6-124,0-6 273,6-6 1,-8 8 0,5-6-1,-2-2 1,-2 0-19,-2 2 0,-1-2 77,0 6 1,-5 0 326,1 5-180,-6-1 1,2 4-1,-5 5-29,0 7 1,0 3-347,0 15 1,0 0-66,0 5 283,0-1 0,4 1 1,2-1-1,1 1 36,3-1 0,35-11 0,11-2 0</inkml:trace>
  <inkml:trace contextRef="#ctx0" brushRef="#br0">2933 16576 8430,'-13'-12'68,"6"4"0,3 8 335,8 9 0,-1 2-224,5 2 1,2 1-1,6 2 1,1 2 71,-2 2 1,4-4-71,-2 1 1,4 1-375,-4-1 123,6-6 1,-4-1-1,7-5 1,-1-3-1,0 0-606,-4-2 541,3-6 1,-10-2-1,3-9 1,-4-3 0,-5-1 33,-3-1 1,-4 2 0,-1-2 0,-1 2 104,-4 2 0,-2 5 294,-5 4 1,-5 6-55,0-1 1,-6 8-135,2 5 1,-4 8-1,0 6 1,1 4-114,3 2 0,-3 7-8,2-2 1,4 8-409,1 5 302,3-3 1,5 7-1,2-3 1,1 2 0,4-5-495,0-4 0,8-8 611,2-4 0,21-19 0,5-5 0</inkml:trace>
  <inkml:trace contextRef="#ctx0" brushRef="#br0">3800 16245 8380,'-7'-13'312,"-3"0"97,6 1 1,1 4-367,7 4 1,4 3-265,9 1 0,-1 0 0,5 0 1,2 0-1142,1 0 1362,2 0 0,33-6 0,9-1 0</inkml:trace>
  <inkml:trace contextRef="#ctx0" brushRef="#br0">3864 16462 8380,'-13'0'0,"0"0"-37,0 0 1,1 0-587,-1 0 628,0 5 1,6-2 0,4 6 2085,6 0 1,5 1-2062,9-1 0,0 1-210,9-6-347,-3 0 0,15-4 1,-1-1 526,4-3 0,3-18 0,12-12 0,0-2 0,4-4 0,0 0 0,0 1 0</inkml:trace>
  <inkml:trace contextRef="#ctx0" brushRef="#br0">5432 15620 8380,'-18'-6'-92,"-1"3"1,-2-5 0,5-2 0,6-1 569,6-2 1,3 4 0,4 2 0,4 0 500,5 0-822,15-1 0,0-6 0,11-2 0,2-1 0,3 1 244,3 2-369,-2 1 0,6 1 1,-3-1-1,1 0 0,-1 2 50,-5 2-221,-2 4 0,-6 3 0,-3-1 0,-3-1 0,-5 1 0,-5 3 0,-5 3-946,-3 1 1,-6 6-1,3-1 1,-1 2 1084,-3 2 0,-36 0 0,-9-1 0</inkml:trace>
  <inkml:trace contextRef="#ctx0" brushRef="#br0">5878 15454 8380,'-13'0'0,"1"0"0,-1 0 57,0 0 1,0 0-1,1-1 754,-1-3-653,0 2 1,2 2 0,1 10 0,3 4 23,1 3 0,-2 10-114,3-1 1,1 8 276,4 0-376,-5 8 1,3 3 0,-2 8-1,2 1 1,2 0 8,0-5 1,0 1-106,0-8-2,6-5 1,-4-7-1,2-9 1,-1-4-1,-1-3-1165,3-1 147,5-6 1147,-3 4 0,0-49 0,-2-6 0</inkml:trace>
  <inkml:trace contextRef="#ctx0" brushRef="#br0">7013 15378 8380,'-6'-7'-55,"4"-5"1,-6 4 0,1-2 0,2 0 52,-1 1 1,-2 5 0,2-4 0,-1-1 0,-3 2 0,-1 1 152,-2 1 0,0 3 0,0-2 0,1 3-121,-1 1 0,0 0 0,0 1 0,-1 3-14,-3 5 0,3 6 0,-4 4 0,1 1 43,0 2 0,0 2 1,4 2-1,0-1-85,0 1 1,6-5-1,2 0 1,0 1 35,1-2 1,1-2-1,7-7 1,5-2-11,2-5 1,2-3 0,1-1 0,3 0 4,4 0 0,4-9 0,0-6 1,1-3-31,-1-5 0,1-1 0,-1-1 0,-1-2 20,-3-3 0,3-3 0,-4-6 0,0-2-22,-3-2 0,-3-5 18,-1 1 76,-6 3 0,-1 2 0,-6 9 0,0 8 0,0 6 135,0 5-44,0 7 0,-6 3 0,-2 8 0,-2 6 679,1 6-828,-2 9 0,4 2 0,-5 4 0,3-1 0,1 1 10,3 2 0,-4-1-167,5 2 0,0 2 1,4-7 1,0 1 0,0-3 0,0 0-244,0-1 1,5 0-13,4-9 0,2 0 146,2-4 0,1-4 0,2-2 1,1-2-1038,-2-2 1293,5-1 0,34-42 0,-20 15 0,0 0 0</inkml:trace>
  <inkml:trace contextRef="#ctx0" brushRef="#br0">7370 15365 8380,'-8'-9'-286,"-1"1"1,5 1 379,-5-2 0,6 2 1104,-1 3-1038,-3 3 0,4-4 0,-5 10 0,-1 3 0,1 5-54,-1 4 1,1 3 0,-5 5-1,0 1-225,1-1 0,-1 1 17,0-1 0,0 5 1,1 1-1,-1 2-247,0 2 1,-1 2-285,-3 1 0,3 0 62,-3 1 571,8-7 0,15-1 0,8-5 0</inkml:trace>
  <inkml:trace contextRef="#ctx0" brushRef="#br0">7459 15633 8380,'0'-13'0,"0"-4"-352,0 0 0,6 4 0,1 5 0,2-1 821,-1 2 1,1 1-222,3 6 1,1 2-1,-2 2 1,-1 5-16,-1 2 0,-6 7-212,1 4 1,-4 3 32,-4 5-115,-3-3 1,-8 10 0,0-3-1,-4 2 1,0 3 41,-4-1 1,3-1 107,-1-3-22,5-9 0,-2-2 1,5-7-1,2-4 186,2-2 0,5-8-74,8-2-103,3-6 1,12-11-1,2 0 1,5 0-1,2 0-21,2 0 1,1 0-17,-1 4 1,-4 1-615,4-1 332,-3 6 1,-1-3 0,-1 5-1,1 3 1,-2 0 242,-3 2 0,31-28 0,4-8 0</inkml:trace>
  <inkml:trace contextRef="#ctx0" brushRef="#br0">8173 15008 8380,'0'-18'32,"0"-2"0,0-6 0,0 1 318,0-1 1,-4 5 254,0 0-205,0 5 1,4-2 0,0 5 8,0 0 0,1 2 0,3 4-156,5 7 1,-2 5 12,1 8-239,1 6 0,4 0 0,-1 8 0,1 5 1,-2 6-1,-2 9 0,-5 6-392,-2 7 0,-2 12-21,0-34 1,0 1 260,-2 3 1,-2 1-1,-1 0 1,-3 1-1,-2 4 1,-1-1-1,-1 2 1,-2 0-1,0 1 1,-1-1-268,-2 0 0,0-1 258,-1 2 1,-1-3 0,0-10 0,0-1-1,-1-1 1,0 1 0,-1-4 0,-1-1-1,-23 25-522,0-8 0,-1-2 291,4-12 0,2-2 1,-2-1 364,2 0 0,0 0 0,1 3 0,-2-1 0,0 2 0,-2 5 0</inkml:trace>
  <inkml:trace contextRef="#ctx0" brushRef="#br0">6745 14970 8401,'6'-7'-32,"-3"-5"0,4 4 0,-1-4 1,-4-2-1,0-1-164,-2-2 316,0 0 1,0 4-1,0 0 1,-2 0-1,-2 2 240,-4 3-292,-4 2 0,0 6 0,-1 3 0,0 5 140,0 9 1,1 7 227,-1 6-332,-6 3 1,4 15 0,-5 6 0,0 7 0,2 8 0,8-32 0,1 1 0,1 3 0,1 0 6,-1 4 0,2 0 1,-1 1-1,2 1 1,0 2-1,2 0 0,0-3 1,1 0-81,1-2 0,1-2 0,3-3 0,1-1-1339,9 30 1174,5-9 0,8-8 0,-1-10 0,2-5 0,2-8 0,2-4 0,1-4-809,4-1 1,3-4-642,0-6 1584,2 2 0,-7-5 0,5 2 0,0-4 0,-4-2 0</inkml:trace>
  <inkml:trace contextRef="#ctx0" brushRef="#br0">5394 16615 8401,'-13'7'-50,"4"0"1,1-4-1,-2 1-219,-1-1 190,-2-2 1,4-1 0,1 0 210,-2 0 104,4 6-213,6-5 17,7 5 0,8-6 0,2 0 0,4 0 1,3 0-1,3 0 0,3 0 0,4 0 0,8 0 1,6-2-1,6 0-52,6-3 0,9-3 1,-31 5-1,2 0 0,4 0 1,1 0 3,5 1 1,1-1 0,3-2 0,1 0-1,3 1 1,1 1 0,1-1 0,0-1-361,-2 1 1,1 0 0,-1 0 0,0-1 330,0-1 0,-1 0 33,3-1 1,0 1-1,-5-1 1,0 1-1,-1 0 1,-1-1 0,-2 1-1,-1 0 1,-1-1-1,1 1 1,0-1 0,1 1-1,-1 0 1,0-1 35,-1 1 0,0 0 0,-1-1 0,-1 1-48,-2-1 1,-1 1 0,-1 0 0,-1-1 0,0 1 0,0 0 0,-2 0 0,0 0 87,-2 2 0,0 0 1,32-8 1,-6 4 0,-6 1 49,-3-2 0,-8 5 0,-6-3 0,-5 1 73,-7 3 1,-3-2-121,-5 1 0,-2-1 91,-7 5-33,-4 0 763,-3-5 0,-5 2-627,0-6 1,-1 5-171,-3-4 0,1 3-149,-6-3 0,5 5-217,-5-1 146,7-3 1,-10 4-123,4-6 0,1 6 32,-2-1-498,6-3-616,-2 6 1324,5-5 0,11 23 0,3 4 0</inkml:trace>
  <inkml:trace contextRef="#ctx0" brushRef="#br0">7051 14651 8401,'5'-9'-432,"-1"1"-582,-1-2 915,-2 4 0,0-5 0,4 2 0,3-2 95,4-2 1,-4 2 41,1 3 10,-7-4 1,5 11 19,-2-3 1,-4 8 0,3 4 0,-2 4-66,-2 0 0,0-3 0,-2-1 21,-2 2 262,3 2-246,-5 0-44,12-5 1,1-5-1,6-8 1,1-2-1,1-5 52,2-3-50,6-6 0,-7 8 0,3-3 0,0 2 0,-4 3-134,0-1 93,-3 0 0,-5 13 38,-2 9 1,-14 8 3,-4 8 1,-8 1 1,3 1 0,-5 1 0,3 2-1,2-2 53,2-1 0,2-3-49,1-3 0,5-2 108,-1-7 0,8-5-74,1-2 0,6-7-33,6-6 1,5-2-12,0-11-4,6-1 1,-3 1 0,5 0-1,-1-2 1,-1 1-166,-2 0 0,-5 2 151,1 3 1,0 3-208,-4-3 185,2 9 1,-12-2 68,6 6 0,-11 5 109,2 8 1,-8 6-155,-1 2 42,-2 6 1,-2-5 0,2 3-1,1-4 1,3-2 25,1-3 1,0 1-59,2 0 1,3-5 36,-4 1-55,4-6 1,2 2-1,4-5 1,3-1-1,5-3-284,4-5 1,4-4 173,9-4 140,-3-2 0,9-16 0,4-7 0,2-2 0,-1-1 0</inkml:trace>
  <inkml:trace contextRef="#ctx0" brushRef="#br0">7357 14906 6756,'-8'0'-687,"-1"0"976,6 0-38,-8 0 0,10-1-73,-4-4 0,4 2-115,1-5 0,1 4 0,4-5 0,2-1 43,0-1 1,4-2-97,-2 0 0,3 1 1,4-2-1,1-2 18,-1-1 0,2 0-292,-1 4 163,0 0 0,0 2 0,0 1 0,-1 2 0,-2-1 0,-1 2-238,-1 3 0,-5 4 0,-2 4 339,-4 5 0,-7 2 0,-2 2 0,-8 1 0,-2 1 0,-2 2-67,-3-1 0,4 2 67,-3-1 0,5 0 97,-4-4 0,4 0 1,-3-2-1,2-1 264,2-1 1,2-6-19,1 1 98,6 3-394,2-6 1,5 4 0,0-10 0,1-2 0,5-3-7,6-2 1,3 2-6,6-7 1,0 1 74,5-1-132,-1 3 0,-1-9 0,-1 6 0,-2 2 0,2 0-99,1 3 1,1-5 69,1 0 0,-6 4-282,-3 4 75,-3 7 1,-1-4 42,-1 6 0,-10 10 152,-6 3 1,-6 4 33,-3 0 0,-4-2 4,0 6 1,-4-1 0,2 3-1,1-2-35,-1 2 0,-2-5 178,4-1 1,-1 2-1,2-2 485,-1-2-460,0-1-61,10-1-29,1-6 0,8-1 0,2-7 0,5-4 79,2-3 0,3-1-107,3-3 0,-1 2 0,5-7 0,2 2-8,1 3 1,1-5-86,1 0 0,-1-5 117,1 5-62,-1-5 1,1 8 0,-2-3 0,-3 2 0,-4 4-522,-3 3 418,-1-4 1,-6 12 0,-6 0-57,-8 7 0,-3 10 105,-11 5 0,0 0 34,-5-1 1,1 4 36,-1-4 1,2 2 0,2-1 0,2-2 44,1-2 1,2-5 195,5-4 0,5-5-35,2 4 0,5-6-100,5-2 0,7-6-10,10-7-121,2 1 0,1-2 0,2-2 0,3-2 0,4-1-130,3 1 1,1-4 149,0 5 0,-6 1 0,3-2 0,2 1 0,-1 0 0</inkml:trace>
  <inkml:trace contextRef="#ctx0" brushRef="#br0">6809 17023 8538,'0'-13'-120,"0"0"0,0 0 33,0 1 1,0 3 0,0 1 0,0-2 500,0-2 0,0 4-24,0-1-286,0 6 27,0-2 1,-4 16 0,0 6-1,1 7 430,1 6-526,-3-3 1,3 10 0,-2-3 0,3 3 0,1-1 0,0 0-1,0-2-216,0 1 0,0-4 225,0-1-326,0-3 1,1-3-1,2-1 1,1-3-655,-1-2-192,-2-1 1128,5-4 0,-39-46 0,-3-11 0</inkml:trace>
  <inkml:trace contextRef="#ctx0" brushRef="#br0">6631 16997 8538,'-13'-31'0,"1"4"-47,4-3 0,2 5 1,8 2-1,2 3-143,4 2 0,5 1 519,4 4 0,-1 2 1,6 1-1,4 1-94,2-1 1,6 5-361,-4 0 0,0 4 1,-3 1-1,0 1-202,-2 4 0,6 2 38,-9 6 1,-1 5 0,-8 3 288,-1 3 0,-16 41 0,0-27 0,0 0 0</inkml:trace>
  <inkml:trace contextRef="#ctx0" brushRef="#br0">6656 17431 8538,'-13'0'0,"1"0"66,-1 0 1,0 0 771,0 0-374,6 0-146,2 5-256,16-3 1,-1 5 0,11-4 0,2 1 0,2-1 17,5-2 0,3-1 0,5 0 0,0 0-1404,0 0 1,1-1 1323,-1-4 0,1-2 0,5-4 0,4-2 0,-1-1 0</inkml:trace>
  <inkml:trace contextRef="#ctx0" brushRef="#br0">7345 17252 8538,'-13'-14'-472,"4"-3"597,1 8 1,4 4 0,-4 2 681,3 6 0,-4 5-623,5 9 1,0 5 141,4 7-368,-6-2 0,5 10 1,-4-2-1,4 5 0,0 3-78,-4-2 0,4 3 1,-3-2-1,2-1-308,2-1 1,0-8 66,0-2 0,0-4 0,0-5 1,0-4-961,0-3 639,6-1 682,-5-6 0,5-7 0,-6-9 0,0-30 0,0-9 0</inkml:trace>
  <inkml:trace contextRef="#ctx0" brushRef="#br0">7255 17482 8467,'6'-26'0,"-5"-4"-44,4 1 0,-4-1 83,-1 4 0,4 5 0,2 0 1,1 0 133,3 1 1,1 0-43,2 3 1,4 4 218,0 0-271,6 1 0,-8 6 0,5-2 0,-1 3 1,-4 4 260,-1 1 1,-5 6-316,-1 2 1,-5 5-492,1 4 392,-2-3 0,-8 10 0,-2-3 1,-4 3-1,0 2-235,-1-1 0,-4 1 239,0-1 1,-2 1-90,2-1 1,3-1 0,-3-2 0,3-4-351,1 1 1,2-5-57,2 3 565,-2-3 0,21-35 0,-1-9 0</inkml:trace>
  <inkml:trace contextRef="#ctx0" brushRef="#br0">7714 17329 8467,'0'-15'-141,"0"-2"1,0 3 93,0-3 1,0 7 313,0 2 0,-1 5 0,-3-1-819,-5 2 0,-2 8 552,-2 3 0,-22 36 0,-6 10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3545 969 8042,'-4'-27'-122,"-2"-1"0,0-2 1,1 2-1,2 1 0,0 1 1,0 1 378,-1-1 0,0 1 0,2-1 0,-1 1 0,-2-1 0,-1 2 385,0 3 1,-4 3-465,2 5 1,-2 0 0,0 2 0,2 2 235,-2 5 0,-2 8-151,0 5-155,-1 2 0,1 12 0,3 5 0,0 7 0,1 9 440,0 5-424,3 7 0,5 2 1,0 7-1,0 3 0,0 5-10,0-36 0,0 1-106,-1 6 1,2 0 0,1-5 0,0 1 0,1 3 0,0-1 0,0-2 0,1-1 0,0-1 0,2-1-103,-1 0 1,1-1 0,7 35 0,0-11 0,-1-9-436,1-8 0,0-8 190,0-9 0,-5-2-1030,1-3 310,-7-2 0,4-11-691,-6 1 1750,-6-7 0,-46-41 0,17 10 0,1 1 0</inkml:trace>
  <inkml:trace contextRef="#ctx0" brushRef="#br0">3137 1645 8115,'-13'-17'0,"0"0"0,0 0 0,1 4 590,5 0-439,1 1 1,12 0-1,4 2 1,7 2 0,8-2 480,8-1 0,8-2-755,1 0 1,6 0-304,-1 1 0,3-1 0,1 0 0,0 2-938,0 2 1364,-6-2 0,-10 3 0,2-2 0,0-4 0,0 1 0</inkml:trace>
  <inkml:trace contextRef="#ctx0" brushRef="#br0">3851 1211 8115,'-6'-12'0,"5"-1"357,-4 0 0,4 0 1,1 1 805,0-1 1,1 6-680,4 3 0,2 8 125,6 4-539,-1 4 0,0 6 0,-2 5 0,-2 5 0,2 5-226,1-1 0,-2 9 41,-1-2 0,-5 2 0,3-3 0,-2-1-575,0-3 1,1 0 332,-5-9 1,0-2 378,0-10 0,0-8 0,0-6 381,0-10 1,0-14-253,0-9 0,0-4-52,0-4 1,1-4 0,3-5 0,5 0 11,2 0 1,3 5-561,3-1 1,2 7 128,2 2 1,3 7 0,-3 11-1,3 7-593,2 7 0,-2 5 45,-3 1 0,-2 10 868,-7 3 0,12 31 0,3 4 0</inkml:trace>
  <inkml:trace contextRef="#ctx0" brushRef="#br0">4425 1199 8247,'-7'5'179,"-3"-2"115,5 6 0,0-1 33,0 5 0,4 4 0,-3 1 1,2 1 270,2-1 0,2 3-350,2-4 0,3 5-289,6-5 98,0 0 1,1-6 0,1-3 0,4-3 0,1-4 179,2-1 1,-2-7-333,1-6 1,-5-5 81,1-8 1,-4-5 0,-5-3-1,-4-3-17,-2-1 0,-9 0 63,-6 0 1,-1 5-232,-7 3 0,-2 9 0,-5 4 0,-2 4-500,2 5 1,1 3 266,1 10 0,6 6-483,3 6 546,9 11 0,-2-6 0,6 7 368,1-2 0,47 22 0,-16-23 0,0 1 0</inkml:trace>
  <inkml:trace contextRef="#ctx0" brushRef="#br0">4820 1377 8115,'-6'13'679,"-2"0"39,2-1 1,0 1 39,6 0 0,-4 0-267,0-1 1,0-3-342,4-1 1,5-5 0,4 0 0,2-6-115,2-5 1,1-4-245,3 0 1,3-7 0,4-2 0,-1-5-196,-2-3 1,-1 2 224,1-3 1,3 5 0,-4 2-1,0 3-109,-3 2 1,-3 6 151,-1 8 111,-1 3 0,-5 8 0,-2 5 0,-4 8-31,-1 4 0,0 2 10,0-1 1,0 1-67,0-1 100,6-5 0,-2-1 0,7-7 1,4 0-1,0-4 30,4-4 1,-4-8 157,6-4 0,1-9-72,3-5 0,1-3 0,1-3 0,0-4 228,-2 0 0,6-1-251,-10-1 1,1 5 212,-10 7-128,1 4 1,-4 5 0,-2 3 262,-2 6 1,0 5-519,-5 12 1,0 6 294,0 2-467,0-3 0,0 6 0,1-2 0,3 2 0,3 1-535,1 1 0,4-5 284,1 0 1,0-7-147,4-1 148,8 0 1,-2-12 508,11 3 0,3-19 0,5-8 0,6-2 0,-1 1 0</inkml:trace>
  <inkml:trace contextRef="#ctx0" brushRef="#br0">6312 893 8115,'0'-13'1156,"0"0"1663,0 0-2176,0 6 1,0 7 47,0 9-562,0 8 0,4 0 0,0 7 0,-1 4 0,-2 2 7,-1 1 0,0 4 0,0-2 0,0 1 215,0 0 0,0-1-200,0 1 0,5-5 0,0-7 1,2-5-2370,3-3 0,2-3 884,1-2 1,1-4 1333,3-5 0,8-45 0,8-12 0</inkml:trace>
  <inkml:trace contextRef="#ctx0" brushRef="#br0">6427 752 8115,'-26'-12'0,"1"-1"43,-1 0 1,2 2 220,3 2-29,-3 4 1,4 5-1,-6 2 1,-1 7-1,-1 8 815,-2 6 0,0 3-789,5 4 0,-3 8 0,1 11 0,3 3 126,0 3 0,9 6-391,3-1 0,9-2-1263,3 1 1162,5 7 0,14-8 1,4-2-1,5-8 1,6-5-500,3-6 0,7-5 454,2-6 1,4-12-257,1-5 384,0-7 0,6-3 0,1-6 0,0-9 1,-4-9 201,-6-6 1,0-5 70,-5-6 0,-2-8-1145,-7-5 890,-9-6 0,-6 3 1,-8-7-1,-3-5 1,-5 34-1,-1-1-16,-1-1 1,-1 0-1,-3 2 1,-1 0-70,-9-23 1,-7 5 306,-9 11-268,-4 1 1,-5 22-1,0 3 1,-1 10-1,1 8 179,0 8 1,1 1-912,3 11 1,0 2-6,8 6 494,-2-2 293,14 10 0,-7-3 0,8 9 0,6 1 0,4-3 0,3-4 0</inkml:trace>
  <inkml:trace contextRef="#ctx0" brushRef="#br0">7306 1148 8115,'6'-9'501,"2"1"1,5-1-251,4-4 0,3 2 263,6 3 0,5-4 0,3 5 0,4-1-231,5-1 1,2 2-191,6-2 0,0 2 0,0 5 0,-2-3-204,-2 2 0,1 2-29,-5 1 15,-1 0 0,-9 0 0,-3 0 1,-3 1-1,-3 2-1559,-3 2 1432,-8 4 0,-3-6 252,-6 6 0,-40 11 0,-13 7 0</inkml:trace>
  <inkml:trace contextRef="#ctx0" brushRef="#br0">4501 1976 8098,'-17'-4'257,"0"0"989,2 1-1016,6 2 0,10 1 1,12 1-1,8 3 1,9 3-1,10 0 1,11-1 694,11 0-877,-25-5 0,1-1 0,2 3 0,1 0 0,4-3 0,1 0 0,3-1 0,2 0 0,5 0 0,0 0-191,5-1 1,0-1-1,4-1 1,0-2 0,1 2-1,-1 0 1,-2-1 0,0-1 67,-2-1 0,-2 1 0,-3 0 0,-1-1-907,-2 1 1,0-1 945,-1 1 1,-1 0-1,-7 0 1,-3 0 0,-3 1-1,-2 0 1,24-2 0,-14 0-481,-4 0 521,-16 4 0,-4-2 457,-18 5 1,-7 1-1462,-14 3 0,-3 2 0,-5 4 999,-1-2 0,-5 1 0,-2 4 0</inkml:trace>
  <inkml:trace contextRef="#ctx0" brushRef="#br0">4144 2920 8149,'-20'-7'294,"6"-3"0,6 4 315,-2-1 0,7 4 0,6-1 0,11 3-22,8 1 0,4 0-431,12 0 0,-1 0 0,11 0 0,3-2 162,3-2 0,3 3-321,-2-4 0,2-2 1,5 0-1,-1-1-230,0-1 1,-7 1 73,-12-5-279,-8 6 0,-5-4 1,-15 3-1,-13 1-141,-11 3 1,-12 3 0,-3 1-1,-4 1-117,-4 3 1,-1-2 68,-4 2 583,0 3 1,5-5 0,3 3 0,3-1-1,2 1 857,-1-2-611,-5 4 1,10-6 0,0 5 0,5-1 0,3 2 755,1 1 1,0 4-639,4 1 0,-2 1 0,6 6 0,1 0 211,1 0 0,2 5-327,0 5 0,0 5 206,0-1-505,6-2 1,-3 6-1,5-1 1,1 4 0,-1-2-100,1-3 1,-1 1-727,5-3 1,-4-3 419,-1-1 1,-1-3 0,3-3 0,-1-2 499,1 0 0,7-18 0,2 0 0</inkml:trace>
  <inkml:trace contextRef="#ctx0" brushRef="#br0">4705 3481 8390,'0'-13'533,"0"1"-507,0-1 1,2 1 0,0 3 0,4 1 946,1 3 0,2 1-626,3 4 0,5 0 0,0 1 1,-1 5-45,-2 6 1,-1 3-515,0 6 1,-6 0 0,-3 5-1,-3-1-197,-1 1 0,0-1 307,0 1 0,-1-7 1,-2 0-1,-1-2 386,1 0 533,-4 0 386,6-10-1190,-5-1 1,13-8-1,6-2 1,7-3-286,4 0 0,7-5 350,3 4-79,8-3 0,2 0 0,10-1 0,1-1 0,7-1 0,0 1 0,0-1 0</inkml:trace>
  <inkml:trace contextRef="#ctx0" brushRef="#br0">6541 3035 7010,'-8'0'107,"-1"0"1,-1 0 552,-1 0 1,-2 0-188,1 0 1,-1 1-194,0 3-94,6-2 0,1 5 0,9-4 126,6 1 1,2 0 18,14-4-296,4 0 1,10-4-1,4-2 1,4-1-1,1-1 1,0-1-1,-3 1-88,-1-2 1,-1 4 0,-8 0 0,-4 2-324,-5 0 0,-13 0-315,-1 4-47,-7 0-617,0 0 1355,-16 5 0,-9 14 0,-12 8 0</inkml:trace>
  <inkml:trace contextRef="#ctx0" brushRef="#br0">9219 2550 8101,'-9'0'-32,"1"0"1,-1-1-114,2-3 466,2 2 1,6-4 0,5 6-1,8-1 1,9-2 0,8-1 0,4 0 731,5-2-929,7-1 1,-2-4 0,7 1-1,2 1 1,2-1 449,-3-1-642,5-2 1,-11 2-1,-1 1 1,-10 3-1,-7 0 1,-7 1-519,-5 0 1,-10 2 0,-7 4 101,-7 0 0,-4 0 0,-3 2 0,-3 0-101,-4 3 0,-3 0 25,-2 0 491,1-4 0,-1 9 1,1-6-1,-1-1 0,1-2 1,-1 1-1,2 1 97,3 1 0,2 0 206,7-4 1,-4 2-1,0 0 1,4 4 306,0 1 1,2-3-218,6 5 1,3-1-101,-4 5 0,4 4 1,1 2-1,0 0 219,0 4 0,1 3-370,4 3 1,-3 3 252,7 2-536,-6 2 1,8-7-1,-4 5 1,2 0 0,-1 0-218,2 0 0,2-10-332,0 1 1,1-3-43,0-1 801,0-3 0,33-28 0,10-5 0</inkml:trace>
  <inkml:trace contextRef="#ctx0" brushRef="#br0">9844 2882 8141,'0'-20'-244,"0"1"103,0 7 0,0-1 1,1 0-1,2 0 2678,1 1-2000,6 5 0,-3 1 62,6 6-566,0 0 0,0 6 0,-1 4 0,1 4 0,0 4-478,0 2 352,-6 1 0,-2 5 0,-5-1 0,0 1 0,0-1-227,0 1 0,-4-2 212,0-3 0,-6 2 1,3-6-1,-2-2 269,1-1 873,5-6-517,-8 3-183,9-10 0,-2 5 0,8-7 1,5-2-1,3-3-67,5-1 0,-1 0-296,5-2 0,1-1-381,3 6 0,5-4 0,0 2 0,-2 0-270,-1 1 1,-2 0 679,1 5 0,11-5 0,2-2 0</inkml:trace>
  <inkml:trace contextRef="#ctx0" brushRef="#br0">11846 2193 8205,'0'-17'-76,"0"0"0,0 2 0,0-1 1,0 0-1,1-2 0,2 0 260,1-1 1,0 2-1,-2 4 1,1 1 1257,1-1-850,6 6 1,-7-3-368,5 6 1,-5 5-1,1 9 1,-2 6-166,-2 5 0,0 9 1,0 4-1,0 4 33,0 4 1,-6-1 0,-2 6 0,-2 1-185,1 2 0,-1 0 0,6-4 1,1-5 54,2-5 0,1-1 1,0-5-1,1-3 238,3-4 0,3-11-128,6-7 26,6-4 0,-4-1 0,5-1 0,0-4 0,0-3-2,2-4 0,-2-2 0,1-1 0,1-2 19,-2 1 1,2 2-225,-5 1 0,4 5 0,-4 1 0,-1 1-653,-2 3 1,-1 2-713,0 1-275,-1 0 1304,1 0 0,-1 5 443,-4 4 0,3 19 0,-4 6 0</inkml:trace>
  <inkml:trace contextRef="#ctx0" brushRef="#br0">12381 2474 8205,'0'-13'0,"0"-5"-133,0-4 0,0 4 0,0 1 0,2 4 637,2 5 1,3-4-8,6 4 1,4 2 1014,0 2-1363,5 2 1,-6 8 0,4 4 0,-2 4-1,-4 5-222,-4 0 1,0 3 0,-6 5-1,-1 1-241,-1 2 1,-4-1 151,-2-3 1,-3-2-1,-4-1 1,1-2-141,1 2 443,1-5 335,-5 0-243,0-5 1,8-7-1,5-5 77,7-4 0,5-6-703,5 0 217,3 3 0,6-5 0,-1 4 1,2 0-1,0 3-640,-1 2 1,2 2 815,-7 0 0,-2 12 0,-1 2 0</inkml:trace>
  <inkml:trace contextRef="#ctx0" brushRef="#br0">11756 3035 8205,'-43'0'145,"4"0"0,2 0 0,10 0 1683,9 0-1392,10 0 1,5 0-1,11 0-58,9 0 1,12 0-41,5 0 0,10 0 48,7 0-387,11-6 0,-27 3 0,2-1 0,2-2 0,1 1 0,1 0 0,1 0 0,-1 0 0,1 1 0,1-1 0,1 0 0,0 0 0,1-1-141,1 0 0,1-1 0,3 0 0,0 0-895,1-1 0,0-1 949,-4 2 1,-1 0 0,-5-2 0,-1 1 0,29-2 0,-9 1 0,-15 1-342,-12 1 0,-16 1 0,-19 6-93,-9 0 1,-3 6 114,-7 2 0,-1 4-69,-3 0 0,-1 1 1,-1 0-1,-1 1 476,-2 3 0,-5-3 0,2 10 0,-5-4 0</inkml:trace>
  <inkml:trace contextRef="#ctx0" brushRef="#br0">12241 3494 8205,'-6'-26'0,"-2"2"0,-2 2 0,1 0 0,-1 7 0,6-2 1056,0 3 0,4 1-223,0 0 1,0 7 0,0 8-847,0 9 1,0 5 0,0 8-1,0 4 118,0 3 0,-4-1-84,-1 4-102,-4 0 0,3 9 1,-4-1-1,1-1 1,1-1-1,1-3 1,1-3-23,1-5 1,3 1 0,-2-4 0,2-7 438,2-3 0,2-9-160,2-3 1,5-2 0,8-2 0,4-2-83,3-2 1,3-3-336,3-6 1,-2 5-1,5-1 1,-2 1-629,-3 1 0,-1-3-180,-2 6 0,4-1 200,-4 5 849,4 0 0,-4-11 0,8-3 0</inkml:trace>
  <inkml:trace contextRef="#ctx0" brushRef="#br0">12738 3621 8198,'-5'-12'0,"2"0"0,-6 4 996,6-4 0,-4 12 0,5 2-97,-3 9 0,1 3-693,4 8 0,0-1 0,-1 4 1,-2 1-130,-1-1 0,-1 5-368,5 0 0,0 0 6,0-5 0,0 1 0,2-2 0,1-2-958,1 0 1,4-7 131,-3 2 1111,4-3 0,10-29 0,8-8 0</inkml:trace>
  <inkml:trace contextRef="#ctx0" brushRef="#br0">13172 1938 8192,'0'-13'167,"0"-4"0,0 0 0,0 2 0,0 1 1897,0 1-1542,0 0 1,5 6 0,4 3-20,2 2 0,6 9 76,0 6-431,6 6 0,-2 9 0,8 5 1,0 8-1,0 7 0,-4 10 1,-2 9-44,-12-30 0,-1 2 0,-2 7 0,-2 2 1,1 5-1,-1 3 0,-3 4 0,-3 1-145,-3 7 0,-1 0 1,-2 2-1,-2-1 1,-1-20-1,-1 0 1,0-1-1,0 0 0,0-1 1,-1 0-230,-5 22 0,-2-2 0,-2-6 0,-1-2 1,3-8-1,-1-2 0,-1-3 0,-1 0-52,1-4 1,-1-1 0,1-2 0,0-1 0,1-4 0,-1 0 0,-21 24-604,-2-9 0,-9-5-317,1-5 1047,18-20 0,0 0 1,-26 13-1,25-16 1,0-2-1,-33 12 0,1-5 194,-2-4 0,-2-4 0,2-2 0,32-5 0,0 1 0,-1 1 0,-1-1 0</inkml:trace>
  <inkml:trace contextRef="#ctx0" brushRef="#br0">11565 1989 8192,'-6'-25'225,"-1"5"0,-7 4 0,-1 6-148,-2 6 1,-6 10-78,2 6-121,-3 13 1,-8 9-1,-2 9 1,-2 8 0,-1 8-1538,3 3 1905,15-25 1,1 1 0,3 4 0,2 2-1,-3 8 1,0 1 0,2 5 0,2 0-1,1 4 1,2 1 0,0 3 0,2 1-1,1 2 1,1 1-234,1-22 1,1 1 0,1-1 0,1 21-1,2 1 1,3-2 0,2 0 0,2-6 0,1-1-202,3-4 0,2-1 1,1-4-1,2-2-921,3-3 1,3 0 1007,1-1 1,3-2 0,-1-4 0,2-2 0,1-1 0,3-3 0,-1-2 0,3-3 0,1-3-1,2-2 100,2-4 0,1-1 0,0 2 0,1-1 0,3-2 0,1-2 0,1 1 0,0 0 0</inkml:trace>
  <inkml:trace contextRef="#ctx0" brushRef="#br0">15327 2180 8126,'-13'-21'32,"0"0"1,0 0 0,-1 1-1,-1 3 442,-2 3-329,0 1 0,3 4 0,-2 2 0,-2 2 0,-2 2 0,-3 3 0,-1 5 976,-2 8-1047,1 6 0,-1 6 0,2 1 1,2 1-1,2 1 0,1 3 1,5 0-89,4 0 1,0-1-167,6-4 98,0-6 0,5 2 0,4-5 1,5-3-1,5-4 0,6-5 1,5-5-61,4-5 1,-2-3-1,5-9 1,-1-6 151,1-5 1,-4-2 0,5-7 0,0-4 44,-1-3 0,-2 0 0,-5-5 0,-2-5 58,-3-3 1,2-5 69,-6-2-52,-6 9 1,-1 12 0,-6 11 0,-1 6 0,-3 9 417,-4 7 1,-3 6 0,-6 8-231,0 5 1,0 8-79,1 4 0,0 5-276,4 3 0,-3 2 0,2 6 0,-1 0-273,2 3 0,-2 1-78,5-3 1,1 0-652,4 1 696,0-1 1,4-1-1,2-3 1,3-4 0,3-4-871,4 0 0,2-5 707,-1 0 0,3-9 504,6 1 0,22-26 0,6-3 0</inkml:trace>
  <inkml:trace contextRef="#ctx0" brushRef="#br0">15735 2117 8134,'-9'-6'0,"1"-3"0,3 0 941,-3 0-414,5-2 1,-3 11 0,6 0 83,0 7 0,0 6-663,0 4 0,0 2 1,0 7-1,0-1-59,0 1 0,2-1-390,2 1 1,-2-1-1,2 2 1,-3 2 500,-1 0 0,-5 18 0,-3 0 0</inkml:trace>
  <inkml:trace contextRef="#ctx0" brushRef="#br0">14804 2882 8134,'-26'-2'0,"2"-1"0,3-2 94,4-2-187,9 4 127,2-3 1,12 6 0,5 0 0,9 0-1,9 0 605,7 0 0,9 0 0,8 0 0,8-1-368,5-3 0,-29 2 0,0 1-349,-1-4 0,0 1 52,1 3 1,1-1 0,3-3 0,0-1 0,1 2 0,-1 1-1,-2-1 1,-1-1 0,30-2-967,-9 2 179,-13 0 1,-7 5-1,-11 0 813,-5 0 0,-28 17 0,-10 5 0</inkml:trace>
  <inkml:trace contextRef="#ctx0" brushRef="#br0">15429 3532 8134,'-13'0'-242,"-1"-4"-485,-3 0 646,3-6 0,-5 7 1,6-4-1,1 0 0,-2 0 668,-3-3 0,1-2 0,-4 0 0,0 0 265,0 4 1,5-2-655,-2 6 0,-3-5 0,0 5 0,-1 2-127,0 5 0,1 0-131,-1 6 78,-3 5 1,9 1-1,-2 5 1,3 0-1,3-2-380,2 1 0,2 2 0,4-3 0,-1 1-375,1-1 524,8-1 0,3-5 222,9-4 1,3-2 0,5-6-1,1-2-57,-1-2 0,1-7 55,-1-6 0,1-7 356,-1-2-248,1 1 0,-1-12 1,0 3-1,-3-4 1,-2-3 350,-2-2 0,-1-5-220,-4 1 0,-1-5 58,-4 1 0,-2 4 0,-6 14 0,0 8 905,0 6-995,0 5 0,-5 9 12,1 5-310,-6 11 0,3 9 0,-4 7 1,1 1-1,3 3-635,1 2 0,2 5 441,4 5 0,0 3-1384,0-3 1193,0-1 1,0 1 0,0-1 0,0 1 0,0-1-484,0 1 1,4-2 951,0-7 0,6-4 0,-1-9 0,48-31 0,-23-1 0,1-1 0</inkml:trace>
  <inkml:trace contextRef="#ctx0" brushRef="#br0">15556 3609 8102,'2'-17'5,"2"0"1,-1-2 184,5 2 1,-1 3 282,2-3 1,2 4-94,-2 5 1,2-2 0,2 6 54,-1 1 0,1 1-318,0 2 0,-5 6 253,1 2-436,-1 4 1,0 2 0,-4 2-1,-3 1 1,-1 0-168,0 1 1,-5-2 77,-4 5 1,2-1-46,-2 1 328,1-3 0,-1-2 0,2-2 0,0-3 0,2 1 226,-1-1 0,2-2-68,4-1-293,0-5-117,5 3 0,8-6 0,8-2 0,3-4 0,3-5-2852,3-4 2976,3-8 0,13-12 0,8-7 0,-15 10 0,0 0 0,0 0 0</inkml:trace>
  <inkml:trace contextRef="#ctx0" brushRef="#br0">16194 1823 8169,'5'-31'85,"-2"4"0,6-1 0,-1 5 680,-1 6 0,5 7 0,-4 3-275,4 2 1,0 0 0,1 7 0,0 2-61,0 5 1,5 2-173,3 2 1,-1 6 0,1 7-1,2 8 122,1 7 1,-3 10 0,1 9-391,-13 8 1,0-33-1,-2 2 1,-4 3-1,-2 2 1,0 3 0,-2 2-1,-1 5 1,-3 1-1,-3 5 1,-2 0-1,-2 3 1,-2 0-321,0 1 0,-1-1 0,-3-2 0,0 0 0,1 1 0,0 0 0,0-2 0,-1-1 40,1-3 0,0-2 0,1-2 0,1-2 0,2-10 0,0-1 0,0-1 0,1-1-468,-14 29 0,-4-8 152,1-9 326,-7-3 0,2-7 0,-8-2 1,-7-2-1,-3-3-454,-3-6 1,-1 0 733,5-7 0,-4-3 0,0-4 0,1 0 0,2-2 0</inkml:trace>
  <inkml:trace contextRef="#ctx0" brushRef="#br0">14485 1811 8170,'-13'-17'-132,"1"0"0,-1 1-448,0 2 856,0 7 1,1-3 0,-1 6 0,-1 2 0,-2 6 0,-2 9 0,-1 7 459,1 4 0,-5 12-396,2 2-252,-3 14 1,3 6 0,10-22-1,2 1 1,-1 2 0,0 1 0,0 4-1,2 1 1,-2 7 0,1 1-1,1 5 1,2 2-112,0 3 0,2 1 0,1 3 0,0 1 0,3-2 1,0-1-1,1 0 0,0-1-55,0-1 1,2-1-1,4 0 1,3-2 0,2-4-1,3-2 1,0-3-1,1-2-134,1-4 0,2-1 0,1-5 0,2-2 0,1-1 0,1-2 0,0-1 0,1 0-141,1 0 1,-1-2 0,1-2-1,1-3 1,27 15 352,1-5 0,3-1 0,1-5 0,7 0 0</inkml:trace>
  <inkml:trace contextRef="#ctx0" brushRef="#br0">16780 1288 8138,'-5'-14'96,"-4"0"1,-1-1-1,0 5 212,2 3 0,4 10 0,-5 10 0,1 7 1,-1 4-1,2 3 326,1 3 0,1-2-560,0 6 1,4-6 0,-2 3 0,5-1-123,2 0 0,6-2-125,-2-7 128,9 4 0,-1-11 0,4 1 1,-1-3-1,0-5 0,1-2 0,-2-3-169,1-5 0,-2-6 0,-5-8 0,1-4 151,0-3 0,0-7 0,-1-2 0,0-1 34,-4 0 1,2 0 0,-6-2 0,1 2-51,0 4 1,-3 4 117,2 5 99,-3 8 1,-2 8 0,-2 7 0,-3 7 352,-1 8 0,3 11 0,-3 6 0,0 3-338,0 1 0,4 1-253,-1-1 1,-2 0-261,2 0 0,0 1 0,4-1 1,0 0-740,0 0 1,0-4 150,0 0 948,0-5 0,11 2 0,3-6 0</inkml:trace>
  <inkml:trace contextRef="#ctx0" brushRef="#br0">17788 2142 8138,'0'-8'425,"0"-1"587,0-1 0,0 3 1,2 0-479,7 1 1,5 2-870,12 4 282,-1 0 1,8 0-1,4 0 1,4 0-1,1 2 1,1 0 0,-1 3-1233,-1-3 0,-2 0 1285,-5-2 0,-15 6 0,-7 1 0</inkml:trace>
  <inkml:trace contextRef="#ctx0" brushRef="#br0">17686 2499 8134,'-13'0'0,"-4"4"0,0 1 108,0-1 0,10 2 0,4 2 0,7 3 0,9 1 1,7-4 265,4-3 1,11 0 0,5-1 0,4-1-375,4-1 0,-4-15 0,9-9 0,2 0 0,4-2 0,1 1 0,-1-1 0</inkml:trace>
  <inkml:trace contextRef="#ctx0" brushRef="#br0">19586 1862 8123,'-13'-6'229,"0"-3"1,0-2 423,1-2-334,4 6 1,6-3 0,9 6-1,8 1 1,8 2 0,8-1-1,6 0 1,5-3 0,7 1 294,4-2 0,7 4-702,8-7 1,-3 6 0,3-1-1,-3 1-496,-1-1 0,-7 3-625,-6-4 679,-12 4 1,-9 1 0,-10 1-1,-7 4 1,-9 2 583,-7 0 0,-32 4 0,-13-4 0</inkml:trace>
  <inkml:trace contextRef="#ctx0" brushRef="#br0">19994 1785 8123,'-19'0'0,"1"0"0,-4 0 0,0 0 0,5 0 0,1 0 0,2 7 117,1 6 1,2 1 0,1 7 0,3 2 1286,1 1 1,2 7-909,4 3 0,0 3-281,0 1 0,0 2 0,0 1 1,0 2-82,0-2 1,0 3-1161,0-2 0,0-4 308,0-4-437,0-5 0,4 2 1155,1-6 0,10-5 0,-1-1 0</inkml:trace>
  <inkml:trace contextRef="#ctx0" brushRef="#br0">20210 2397 8123,'0'-8'1668,"0"-1"-683,0 6-729,0-2 0,-4 12 0,0 4 0,1 6-79,2 3 1,1 0-421,0 1-62,0 3 1,0-4 0,0 4 0,0-1 0,0-3 0,0-1 0,0 0-2176,0-1 2480,5-1 0,25-15 0,11-4 0</inkml:trace>
  <inkml:trace contextRef="#ctx0" brushRef="#br0">20236 2448 8123,'0'-20'0,"0"1"0,0 2 191,0 2 0,4-7 0,2 5 0,-1 1 0,3 3 1213,-1 5-1247,1-3 1,5 9-1,0-2 1,-1 2-1,1 4 1,0 2-1,-2 5-127,-2 2 0,1 3 0,-6 3 1,-1 3-331,-2 0 1,-2 2-230,-4-5 415,-2 6 0,-4-9 0,1 3 0,2-1 0,-2-1 0,0 2-25,1-1 258,4-2 1,5-5 0,1-2 98,3-2 0,3 0-118,6-5 0,6 0-226,2 0 136,-3 0 1,5 1-1,-5 2 1,1 3-1,-2 1-32,-6 3 0,0 1-36,-6 2 58,-1-1 86,-4 7 1,-2-8 0,-2 3 0,-6-1 0,-4-4 394,-3-2 0,-6 1-201,2-4 0,1 1 406,-1-5-698,6 0 0,-5 0 1,4 0-1,-1 0 0,2 0-435,0 0 1,7 0 150,-1 0 296,7 0 0,-4 5 0,6 2 0</inkml:trace>
  <inkml:trace contextRef="#ctx0" brushRef="#br0">6745 5037 8132,'-8'0'-90,"-1"0"1,-1-2 332,-1-2 0,3 3 227,-1-4-105,1 4-256,0 1 0,10-4 0,11-1 1,8 3 133,7 0 1,10-4-242,9-2 29,8 2 1,6-5 0,10 2 0,-33 4 0,1-1 0,-1 0 0,0-1 0,0 1 0,-1 0 0,33-7-63,-5 0 1,-3 6 0,-16 3 0,-14 2-316,-11 2 1,-12 2-95,-5 2 0,-4-1-130,-4 5 393,-3-5 1,-10 9-1,-2-4 1,0 3 0,-4 2-1,-1 0 1,0 0-388,2-1 0,-2 1 564,3 0 0,-2-2 0,1-1 0,1-3 0,-2-1 0,0 2 0,2-3 0,1-1 0,3-4 0,3 0 0,-3 0-15,3 0 0,2-6 53,4-2 0,2-4 191,6 0 1,-4-1-1,0 0 392,1 0 1,2 5 502,1-1-543,0 7-298,0-4 0,-2 7 1,-1 5 186,-1 7 1,0 5-295,4 8 0,0-1-284,0 1 130,-6 5 0,5 1 0,-4 7 1,4-1-1,1-1-351,0-3 0,0 1 178,0-5 0,0 0-256,0-5 1,1-1 111,4-2 1,-2 0 0,4-5-1,0 0-620,0 2 1,-3-5 914,5 3 0,-1-3 0,5-1 0</inkml:trace>
  <inkml:trace contextRef="#ctx0" brushRef="#br0">7408 5623 8132,'6'-13'-22,"-5"1"1,5-2-1,-2-2-230,1-1 1,5 0 101,-2 4 664,3 0 1,2 5 0,0 1 0,0 1-391,-1 3 1,0 3-1,-2 5 1,-3 5-273,-2 5 1,0 1-40,-5 5 86,0 0 1,-6 0 0,-3 1 0,0 0 0,-3 1-480,-1-2 662,9 3 0,-13-9 0,9 2 1,-2-3-1,0-2 488,1 1 0,5-4 321,-4-1-655,5-5 0,-1 3-57,8-6 0,3 0 0,7 0 0,2-2 84,1-2 1,5 1-448,0-5 1,2 5-1919,1-1 1619,6 2 1,-4 2 0,3 0 0,-3 0 482,-2 0 0,24-5 0,4-3 0</inkml:trace>
  <inkml:trace contextRef="#ctx0" brushRef="#br0">9219 4641 8220,'7'-12'0,"4"-5"0,-2 0-102,2 1 0,-5 8 84,-6 3-16,-6 4 0,-2 5 0,-1 0 1,-1 1-1,-1-1 67,-2 0 0,5 2 0,-1-3 0,-2 1-29,-5-1 1,2 2-38,-3 0 40,-3-1 1,5 0 0,-5 2-1,0-1 1,0 1-1,-2-3-2,-3 4 1,0-6-1,-1 4 1,2-2 0,2-1-1,0 3 1,1-3 123,1 0 1,6-2-52,6 0 174,-1 0 104,2-6-117,1 5-333,6-5 177,0 6-7,6 0 1,-4 2 57,2 2 1,-3 3-70,-1 6 1,0-5 0,2 2 0,0 3 103,3 2 1,-1 4-26,-4-2 1,0-2 223,0 7-295,0 5 1,4 2 0,0 8-1,-1 3 1,-1 1 121,-2 3 0,0 7-129,0 8 0,0 4 0,0 2 0,0 3 46,0 4 0,0-1-412,0 1 1,0-1 43,0 1 228,0-2 1,4-8 0,0-2-1,-1-2 1,-2-2 160,-1 0 1,0 2 7,0-12-152,0-2 0,0 0 1,0-6-1,0-1 1,0-3 55,0-4 0,0-2-16,0 2 1,0-3 0,0 3 0,0-5 11,0-3 1,0-4 321,0-5 0,0 0-481,0-1 127,0 1 0,0-4-6,0-1 0,2-5-26,2 1 1,-1-2 0,5-2-1,2 0 1,-3 0-6,2 0 0,1 0 26,7 0-89,3-6 1,1 3 0,2-4-1,2 0 1,5 1-307,2 1 1,2-4 12,5 5 0,-1-5 0,0 5 0,-1 0 384,-3-2 0,14-24 0,-1-11 0</inkml:trace>
  <inkml:trace contextRef="#ctx0" brushRef="#br0">10545 5126 8253,'0'-13'0,"-4"-4"0,0 0 0,1 2 1154,1 0-298,2 8-771,0 7 1,0 9-1,0 8 1,0 5 0,0 5-1,0 5 1,0 0 170,0 4 0,2 0 1,1 3-1,2-1-299,2 0 0,-2 0 1,3 1-1,1-2-46,-2-3 1,3-3 0,-5-6 0,1-1-164,0-2 0,-1-4 0,-2-5-934,1-1 1,1-3 1185,-5-1 0,-23-33 0,-5-5 0</inkml:trace>
  <inkml:trace contextRef="#ctx0" brushRef="#br0">11450 5406 8253,'-8'-7'-140,"1"2"0,0 0 4,0 1 264,4 0 0,-1 4 0,8 0 1,4 0-1,5 0 0,4 0 66,4 0 0,5 0 0,4 0 0,2 0 65,1 0 0,4 0-369,-3 0 0,1 0 0,-1-1 0,-4-2-207,-3-2 1,-7 1 0,-3 4-192,-3 0 0,-7 6 508,-3 2 0,-42 21 0,-12 5 0</inkml:trace>
  <inkml:trace contextRef="#ctx0" brushRef="#br0">13707 4756 8253,'0'-18'-140,"0"4"1,0-5-1,0 2 1,0 0 0,0 2 893,0 0 1,0 3 438,0-1-1152,0 6 0,2 1 0,1 8 0,1 2-344,-1 4 336,-2 9 1,-1 3 0,-1 6 0,-2 1 0,-3 4 0,-1 6 0,-1 4 20,0 0 0,-1-2 0,3 0 0,0-3-66,1-2 0,-4 2 0,5-8 0,1-2 97,2-4 0,1-10 0,0 0 1,1-2 25,3-3 1,-1-1 0,6-7 0,2-4 43,4-3 1,1-3 80,5-2-210,-5 6 1,8-5 0,-3 4 0,5-3 0,1-2 74,-2 0-313,4 6 0,-14 0 0,5 4 0,-2-1 1,-2 1-187,-2 2 1,-1 1-1,-2 1 1,-1 3-1272,-1 5 435,-7 2 1234,10 2 0,-28 11 0,1 3 0</inkml:trace>
  <inkml:trace contextRef="#ctx0" brushRef="#br0">14128 5011 8253,'-6'-18'-105,"5"-1"95,-3-2 1,2-2 0,2 6 0,0 2 887,0 1 1,6 1-375,3 0 1,2 6 15,2 3-488,-1 2 1,1 2-1,0 3 1,0 4 0,-2 7-364,-3 5 0,2 2 178,-5 5 0,-1 3 0,-6 3 0,-2-1-211,-4 0 0,-8 3 163,-1-4 0,0-1-19,4-3 1,1-6 0,-1-2-433,0 1 1075,0-5 11,6-2 0,2-7 0,6-10 0,3-3 204,5-3 1,8-1-508,4 4 0,3-4-737,2 4 279,5 2 1,-3-4-1,5 6 1,-1 1-1,-1 2-1830,1 1 2157,-3 0 0,3 11 0,0 3 0</inkml:trace>
  <inkml:trace contextRef="#ctx0" brushRef="#br0">13605 5572 8253,'-31'0'0,"6"0"-438,-1 0 512,12 0 0,5 0 1,8 2-1,5 0 1155,6 3-1028,6-1 0,11-4 1,2 0-1,7 0 1,5 0 264,6 0-400,2 0 1,7-1 0,0-4 0,4-2 0,4-1-562,2-1 323,2 1 0,-8-1 0,-4 2 0,-2 1 0,-7 4 0,-7 0 0,-12 4-1041,-8 2 1,-12 3 1212,-4 6 0,-59 28 0,20-17 0,-1 0 0</inkml:trace>
  <inkml:trace contextRef="#ctx0" brushRef="#br0">13924 5967 8253,'-6'-12'0,"-1"-1"40,-5 0 1,5 5 0,1 1 0,2 0 1688,-1-1-1405,1 6 0,4-3 0,0 11-244,0 7 0,0 1-70,0 7 1,0 0 0,0 5-1,0 1-19,0 3 0,0-2-39,0 6 1,0-4 52,0 4 24,0 0 1,-4 0 0,0-2 0,1-1-1,1-2 229,2-2-161,0-7 1,0-2 0,0-5 0,2-2-1,2-2 85,5-5 1,2-3-74,2-1 1,4 0-167,0 0 5,5-5 0,-3 2 0,3-4 0,0 0 0,-1 1-326,-1 0 0,-2 2-256,-5 4 0,0-4-971,-1 0 1057,7-1 0,-9 5 0,2 0 548,0 0 0,-7 0 0,1 0 0</inkml:trace>
  <inkml:trace contextRef="#ctx0" brushRef="#br0">14319 6171 8253,'-5'-12'100,"2"0"188,-6 4 1,5-2 579,-4 6 0,5 5-612,-1 8 1,2 3 0,2 5 0,0 5-132,0 2 1,0 1-94,0 1 0,4 1 1,1 1-1,-1 2-200,2-2 1,-5-1-154,3-1 0,2 2 0,0-1 0,-1-5-593,1-2 1,0-4-646,-2-8 727,-3 4 832,5-11 0,-6-29 0,0-15 0</inkml:trace>
  <inkml:trace contextRef="#ctx0" brushRef="#br0">14766 4794 8267,'0'-12'56,"0"-1"0,1 0 0,2 0 0,3 2 673,1 3 0,-3 2 7,4 6-638,-5 0 1,9 1 0,-5 4 0,1 3 0,1 5 556,1 4-562,-5 3 1,7 11 0,-4 3-1,3 5 1,2 8 0,-1 8 0,-3 9-68,-4-28 0,-1 0 1,-2 6-1,-1 1 0,1 8 1,0 2-1,-1 2 0,-2 2-100,0 1 0,-2 1 0,-3 4 1,-1-1-1,-3-1 0,-1 0 1,-1 0-1,0 0-120,-1-1 1,0-1 0,1-2 0,-1-1-1,0-3 1,-1-1 0,0-5 0,-1-2-23,1-5 0,-1-1 0,-3-1 0,0-2 0,1-3 0,0-1 0,-18 28-512,1-6 0,-4-6 112,-1-10 88,1 0 0,-13 2 528,0 2 0,-4-3 0,24-19 0,-1 1 0,1-1 0,-1-1 0,-2 2 0,1 0 0</inkml:trace>
  <inkml:trace contextRef="#ctx0" brushRef="#br0">13223 4756 8267,'-6'-13'26,"-1"-4"1,-6 0 0,1 2 220,-1 1 1,4 7 0,1 4 0,-2 7 346,-1 9-490,-2 5 0,-1 15 1,-3 6-1,-5 12 0,-2 13 215,11-27 0,1 1-295,-1 8 1,0 2-1,-2 4 1,1 2 0,-2 7-1,2 3 1,-1 3-1,1 2 1,6-21 0,0 0-1,0 2 1,1 0-1,1 1 1,1 1 0,0-2-1,2 1 1,0-1-187,0-1 1,0-1-1,2 0 1,0 18-1,3-2 1,2-11-1,2-1 1,1-2-1,3-1 8,2-2 1,1 0 0,1-5 0,2-1 0,1-2 0,2-1 0,-2-4 0,1 0-122,1-3 1,2-1 0,18 26 0,8-6-1,1-5 275,2-7 0,-3 4 0,2-8 0,8-3 0,7-3 0</inkml:trace>
  <inkml:trace contextRef="#ctx0" brushRef="#br0">16347 4884 8252,'-6'-19'-106,"-2"-1"0,-5 1 0,-3 2 0,-1 2 138,2 3 1,1 0 0,1 2-1,-1 3 1,-2 2 0,-1 2 329,1 1 0,2 2-301,2 0 1,-5 6-1,-2 4 1,-1 6 81,-2 5 0,-1 3-130,2 1 1,-2 5 0,6 0 0,1-2-119,2-1 0,6-1 0,1-1 0,1-1-10,3-3 1,3-2-1,4-6 1,5-2 83,2-3 0,3-3 1,2-10-1,4-4 114,4-7 1,-1-4-1,6-7 1,-2-3 89,-1-4 1,4-7-126,-1-1 104,1-6 1,-4 1 0,-2-7 0,-2-1 0,-2 0 300,-1-2-307,-2 5 1,-9 2-1,-1 13 1,-1 10 170,-3 9 1,-3 9 0,-3 6-385,-1 6 1,-6 10 96,1 8 0,2 8-311,-1 0 217,-1 12 1,-2-7 0,1 9-1,3-2 1,1 0-98,3 2 0,2-1-50,1-4 0,0-1-13,0-3 1,1 2 0,3-7-1,5-2-270,2-4 0,2-5-124,0-5 0,1-2-41,3-2 249,-3 2 410,10-9 0,13-31 0,10-13 0</inkml:trace>
  <inkml:trace contextRef="#ctx0" brushRef="#br0">16627 4807 8252,'-7'-13'-514,"3"1"1294,-3-1-229,5 6 0,-3 4-227,5 11 1,0 1-235,0 8 0,0 3 0,0 1 0,0 3-149,0 2 1,0-1-39,0 1 0,0-1 1,0 1-1,0-1-616,0 1 0,0-2-7,0-3 720,0-3 0,17-11 0,4-1 0</inkml:trace>
  <inkml:trace contextRef="#ctx0" brushRef="#br0">15926 5470 8252,'-6'-13'0,"-2"2"606,-3 3-186,3-4-258,3 11 1,16-5 0,6 6 0,7 0 0,7 0-15,8 0 1,5 0 0,8-1-1,3-2-215,5-1 1,6-1 254,2 5-622,-5 0 0,-8 0 0,-8 0 0,-5 0 434,-2 0 0,-13 23 0,-3 5 0</inkml:trace>
  <inkml:trace contextRef="#ctx0" brushRef="#br0">16385 6108 8252,'-13'0'-105,"1"-2"-208,-1-2 231,6 3 1,-5-6-1,4 4 1,-3-3 0,-2 0 782,0 1-457,0-5 0,1 3 1,-1-5-1,-1 2 1,-2 2 601,-1-2-839,0-1 1,3 2 0,-2 2 0,-1 1 0,0 4 0,0 0 0,-1 4-22,-2 2 1,3 3-136,-4 6 77,5 5 1,-2 1-1,5 3 1,0-1-1,2 2-440,2 1 425,4 2 1,1-2-1,-1-3 1,4-3-1,4-2 28,5-3 0,4 1 0,2-10 0,1-1 133,2-2 1,6-2-111,-2-3 0,3-3-15,2-6 108,-1-5 0,-3-4 0,-1-6 0,0-3 0,-1-2 139,-3-2 0,1-3-35,-1-5 1,0-1-77,-4-3 0,-4-1 0,-2 6 0,-2 1 85,-2 1 1,-1 9 34,-2 5 1012,-6 6-943,4 13 1,-9 2-1,4 6 1,0 5-496,3 7 1,1 5-8,-1 7 1,2 2 122,-2 3-107,3-3 0,1 10 0,0-3 0,1 4 1,2 3-577,1 2 1,5-1 22,-5-4 1,6 2-37,-2 3 475,4-4 1,-1 5 325,-3-6 0,21 6 0,-1 2 0</inkml:trace>
  <inkml:trace contextRef="#ctx0" brushRef="#br0">16538 6273 8252,'0'-17'0,"0"0"0,0-4 0,0 4 0,1 0 0,4 4 331,2 6 1,1 2 0,1 5-1,1 0 1,1 1-135,2 3 1,-5 3 0,1 8 0,-1 0-456,-1 2 0,-1 6-36,-6-2 282,0 3 0,-1 2 0,-2-2 0,-3-1 0,-1-4-125,-3 0 1,3 2 335,-1-4 1,3 0 97,-3-4-137,5-6 1,-3 0 0,8-4-146,2 1 0,7-4-207,6-4 1,10-6-321,-1 1 280,8-8 0,-6 3 0,6-3 232,1 3 0,-1-10 0,3-4 0,4-4 0,-1 1 0</inkml:trace>
  <inkml:trace contextRef="#ctx0" brushRef="#br0">17048 4552 8279,'-1'-21'-38,"-2"1"1,-1 2-485,1 2 957,1 2 0,4 7 0,2 3 0,6 4 441,6 4 0,-1 4-804,6 9-38,1 3 1,0 7 0,2 4 0,3 7 0,-1 9 0,-2 7 0,-4 8-44,-11-27 1,0 1 0,0 3 0,-2 2 0,-2 6 0,-2 2 0,-1 3 0,-2 2-40,-3 4 0,-1 2 0,-3 2 1,-2 2-1,-4 2 0,-2 0 1,-1 0-1,0 1-111,0-2 0,0 0 0,0-2 1,-1-1-1,0-6 0,-1-2 1,1-1-1,1-2 39,1-3 1,-1-1 0,-1-1-1,-1-2 1,1-5 0,0-1 0,-1-3-1,-1-1-145,0-2 0,0-1 1,-21 25-394,-3-5 429,-2-5 1,-7-7 0,-2-8 0,-3-2 0,0-7 228,1-2 0,-5 3 0,6-10 0,-6 2 0,0-1 0,1 2 0</inkml:trace>
  <inkml:trace contextRef="#ctx0" brushRef="#br0">15594 4794 8279,'-1'-21'0,"-3"0"0,-3 2-333,0 4 0,-5 4 0,4 2 3,-4 5 1,0 4 654,-1 4 1,0 9 0,-1 9-1,-2 7 70,-1 5 0,-1 5-353,1 8 27,3 6 0,2-19 0,0 2 0,2 2 0,0 0 0,-1 2 0,1 2 1,-1 2-1,0 1 0,1 4 0,-1 1 0,1 4 0,0 0 54,1 2 0,1 1 0,1 0 0,0 0 0,1-2 1,1 0-1,0-3 0,1-1-163,1-3 0,2-1 1,2-1-1,2-1 1,2-5-1,0-2 1,2-1-1,0-2 5,10 32 1,8-6 0,-1-12 0,4 0-36,0-3 0,5-2 0,-1-1 0,2-9-886,0-6 1,5-7 955,3 1 0,6-8 0,-1-2 0,3-6 0,1-4 0</inkml:trace>
  <inkml:trace contextRef="#ctx0" brushRef="#br0">17558 4233 8279,'0'-12'38,"-4"-1"1,-2 0 0,-1 0 149,-3 1 0,3 4 0,0 6 0,0 4 0,1 7 1,-1 2-39,0 2 1,4 5 0,-2 2 0,0 2-104,1-1 0,0-4-211,4 4 128,0-5 0,1 4 0,4-6 1,2 0-1,1-4 0,1-2 0,2-2-11,5 0 0,-2-2 0,4-6 0,-1-3 73,0-8 1,4-1 0,-4-6 0,-1 0 23,-2 0 1,2-1 296,-4-4-260,4-1 0,-10 2 1,2 3-1,-4 4 0,-2 3-56,-2 1 73,0 6-134,0 7 0,-4 8 0,-2 9 0,0 4 0,1 5 1,0 2-1,1 2-335,0-2 1,0-1 106,4-1 1,0 2-493,0-2 469,0 2 0,0-10 0,0 5 0,0-3 0,0-2-1059,0-2 1340,5-2 0,8-18 0,7-5 0</inkml:trace>
  <inkml:trace contextRef="#ctx0" brushRef="#br0">17966 4195 8279,'-1'-13'-65,"-2"-1"0,-1-1-152,1-2 1029,1 0-628,8 4 0,-3 4 1,5 2-1,1 0 0,-1 1-216,1 1 0,1 1 1,5 4-1,2 0 61,-1 0 1,0 0-218,1 0 199,-3 0 0,6 0 1,-5 1-1,2 3 0,-1 3 33,-2 0 2,-1 10 0,-1-8 1,0 8-1,-2-2 1,-3 2 493,-2 5-389,0 2 0,-5 3 0,0 3 0,0 4 1,0 4 94,0 4 1,0 5 0,-2 10 0,-2 6-98,-4 8 1,4-33 0,0 1-54,0 1 0,0 1 1,2 2-1,1 1-59,-1 3 1,0 0 0,1 2 0,0 0 0,1-3-1,0 0 1,0-2 0,0 0 89,0-3 1,0 0 0,2-5 0,1 0-250,1 32 0,4-4 220,-3-5-121,5-8 1,-9-7 0,3-7-1,-2-2 1,-2-2-472,0-2 0,0-2 442,0-8 1,-6-3 0,-2-5 0,-4 0 149,-1-1 1,-1 1 24,-3 0 1,3-2 239,-3-2-337,-3 2 1,6-5 0,-3 4 0,3-3-1,0-2-521,-3-2 0,3 0 140,-3 1 1,-2-2-1,2 2 1,2-3-520,0-1 0,-2 0 119,0 0 1,-4 6 754,4 3 0,-28 8 0,-3 2 0</inkml:trace>
  <inkml:trace contextRef="#ctx0" brushRef="#br0">19471 4858 8167,'0'-20'96,"0"-4"1,0 4-1,1 1 1,5 2 0,5 2 924,5 3 1,6 0-323,0 4-968,2 2 1,1 6 0,2 0-1,2 0 1,0 0-342,0 0 1,-2 6 0,-3 2 0,-2 4 609,0 0 0,-41 24 0,-5 5 0</inkml:trace>
  <inkml:trace contextRef="#ctx0" brushRef="#br0">19407 5088 8172,'-11'-13'211,"6"2"1,-6 1 21,4 1 0,8 6 0,9-1 0,6 4 213,5 4-489,3-2 0,3 5 0,3-4 1,4 1-1,3 0 43,1 2 0,1-8 0,6 0 0,2 1 0,1 0 0</inkml:trace>
  <inkml:trace contextRef="#ctx0" brushRef="#br0">21128 4437 8172,'-12'0'57,"-1"-5"1,2-4 223,2-2 0,5 4 0,9 1 1,8 2-1,8 0 0,8 1-140,5 1 1,8-2-134,5 0 1,3-2 0,1 3 0,0-2-103,0-2 0,3 4-606,-3-1 285,2 2 0,-14-2 1,-1 0-1,-8 1 1,-8 1 414,-5 2 0,-10 0 0,-7 0 0,-7 0 0,-38 0 0,-10 0 0</inkml:trace>
  <inkml:trace contextRef="#ctx0" brushRef="#br0">21600 4323 8172,'-20'0'-324,"2"-6"0,5 5 0,2-5 0,1 2 2183,1-1-1251,1 1-467,1 10 1,-3 1-1,6 7 1,-1 2-1,1 2 540,0 2-681,-6 7 1,9 0 0,-4 4 0,4 0 0,1 2-91,0-1 1,0 9-71,0-2 0,0 2-692,0-3 481,0 0 1,4 0 0,2-1 0,1-3 370,3-4 0,13-3 0,3-2 0</inkml:trace>
  <inkml:trace contextRef="#ctx0" brushRef="#br0">21766 4973 8172,'-9'-9'0,"1"1"157,5 5-148,-3-3 56,6 12 0,0 5 0,0 8 1,0-1-1,0 2-283,0 0 1,5-3-1,0 4 1,2 2-321,3 1 1,-3-3 537,2 0 0,16 1 0,9 3 0</inkml:trace>
  <inkml:trace contextRef="#ctx0" brushRef="#br0">21804 5088 8172,'-4'-19'-485,"0"-2"1,-1 1 53,5-1 1,0 5 1144,0-1-470,6 3 1,1 3 0,7 1-1,3 3 1,3 1 0,1 3 0,-1 2-67,-1 1 0,2 1 0,-4 4 0,-3 3-421,-4 3 1,-4 4-1,-6 0 1,0 4 20,0 0 0,-5-2 1,0 3-1,-2-1 39,-3-4 0,-2-1 388,0-1-120,-1 0 1,0 0 0,2-1 731,2 1-672,4 0 0,6-6 1,5-3 67,7-2-205,-1-2 0,11 0 0,-5 0 0,2 0 0,3 0-139,1 0 1,-4 5 40,-3 4 1,-3-2 0,-3 1 0,-2 2 132,-5 2-22,-3 0 0,-3 1 201,-7 0-136,-5-6 1,-12 3-1,1-6 1,-1-1 0,1-2 139,-1-1 1,2 0-212,3 0 1,-2 0 179,6 0-978,0 0 0,9 0 783,-1 0 0,24-22 0,0-7 0</inkml:trace>
  <inkml:trace contextRef="#ctx0" brushRef="#br0">22659 4998 8172,'-13'-7'0,"-17"-10"0,-4 3 0</inkml:trace>
  <inkml:trace contextRef="#ctx0" brushRef="#br0">10940 8441 8173,'-4'-8'-524,"0"-1"130,1-1 712,-4 5 1,4-1 205,-5 6-424,5 0 1,-1 0 0,6 1 0,4 2-1,3 1 1,5-1 99,6-1 0,5-2 1,5 0-1,4 0-186,3 0 1,7 0 0,2-2 0,2-2-78,-1-5 1,1 2-1,-7 0 1,-2 2-241,-4 2 1,-12-3 0,-1 2-171,-2 1 1,-11 3 0,-1 4 152,-5 5 0,-4-2 0,-5 1 0,-5 2 320,-5 2 0,-5-4 0,4 1 0,-6-7 0,5 4 0,-5-6 0,3 0 0,2 0-8,2 0 1,-2 0 0,1 0 0,1 0 53,2 0 1,1-4 350,1 0 0,-1-2 25,0 2-114,0 2 1,5-8-1,-1 6 215,-1 1 1,3 2-282,-1 1 0,5 6-7,-1 2-172,2 9 0,2-1 1,0 5-1,0 2 0,0 2-197,0 5 1,0 2 58,0 7 0,2-1-170,2 0 120,-3 0 1,9-1-1,-4-1 1,0-4-1,1-1-583,0-2 0,-3-2 173,5-2 0,-1-1 535,5-2 0,0-4 0,-1-5 0</inkml:trace>
  <inkml:trace contextRef="#ctx0" brushRef="#br0">11476 9079 8176,'0'-13'0,"0"-4"0,0 0 130,0-6 0,1 11 1,4-3-1,3 7 1,3 1 292,2 0 0,4 4 1,0-1-1,-1 4-433,-2 4 0,-1 4-51,-1 9 1,0-1-1,-4 5 1,-4 2-291,-2 1 1,-6 1 184,-1 1 0,-9-1 0,1 1 0,-1-1-158,0 1 1,1-6 329,1-3 0,0 1 0,2-2 0,3-3 859,2-4-163,-5-6-321,8 3-208,-3-6 1,5-6 0,1-1 0,5-1-109,6-1 1,1 2-247,4-1 0,2 1-70,-2 2 0,5 4 0,0-3 0,0 2-611,0 2 0,2 0 502,-3 0 0,3 0 360,1 0 0,29 6 0,7 1 0</inkml:trace>
  <inkml:trace contextRef="#ctx0" brushRef="#br0">12419 8747 8176,'0'-8'69,"0"-1"1,0 5 145,0-5 0,0 5 0,2-3-99,2 1 0,-1 2 0,5 4 1,2 0 23,2 0 0,5 0-90,0 0 1,5 0 0,0 0 0,2 0 151,1 0 0,2 0-1526,3 0 999,-3 0 1,0 4 0,-6 2 0,0 0 324,-1-1 0,-18 22 0,-11 2 0</inkml:trace>
  <inkml:trace contextRef="#ctx0" brushRef="#br0">12483 8964 8176,'-13'0'-81,"1"0"360,-1-6 1,4 5 129,1-3 1,7 2-1,1 2 1,7 2-378,4 2 0,7-3 1,4 4-1,3-4-282,5-1 1,-3 4-1,4 0 1,-1-1-103,-1-1 352,1-2 0,24-12 0,7-2 0</inkml:trace>
  <inkml:trace contextRef="#ctx0" brushRef="#br0">17622 7370 8263,'-2'-11'-974,"0"1"1447,-3 1 0,3 2 0,6-1 0,4 3 131,4 4 1,7 1-339,7 0-206,5 0 1,9 0 0,2 0 0,6-1 0,6-2 5,6-1-218,-3-1 1,3 5 0,-6 0 0,-3 0-1,-5 0 1,-7 0 0,-8 0-1131,-6 0 1,-7 0 633,-5 0 0,-12 5 648,-5-1 0,-6 0 0,-8 0 0,-4 1 0,-2-3 0,-1 0 0,-1-2 0,1 0-4,-1 0 0,2 0 0,3 0 0,2-2 81,1-2 1,4 1 461,-3-5-347,-3 5 0,6-4 0,-3 4 0,3-1 1,1 1 1163,0 2-1085,0 1 1,5 0 0,-1 0 0,-1 1 214,-1 3-408,-2 3 1,5 7 0,1 3 0,1 5 0,3 3-25,2 5 1,1 1 18,0 3 0,6 4-578,2 1 319,-2-1 0,9 6 0,-2-6 0,1 0 0,0-1-782,-1-3 1,4-3 296,0-5 0,4-2 671,-4-3 0,23-8 0,1-7 0</inkml:trace>
  <inkml:trace contextRef="#ctx0" brushRef="#br0">18323 7816 8263,'-5'-12'0,"2"5"-857,-6 2 813,6 4 1,-2 2 0,5 4 797,0 3 1,4 3-413,0 2 1,5 4-148,-5 0-265,6 6 1,-9-3 0,5 4 0,-2-2-1,2 0-289,1 0 0,-4 1 0,1 0 0,-1-4-785,1 0 1144,-2 4 0,9-15 0,-4 3 0</inkml:trace>
  <inkml:trace contextRef="#ctx0" brushRef="#br0">18374 7957 8263,'0'-19'-2,"0"-2"1,0-2 114,0 2 0,2-2 111,2 6 1,-1 0 0,5 5-1,4-1 53,3 0 1,1 2-201,5 2 1,-5 4 0,2 5 0,-1 0 43,0 0 0,0 1-226,-4 3 1,-1 1-1,0 6 1,-4 3-155,-3 0 0,-4 5 50,-1-2 1,-1 4 0,-5-4 0,-5 0-374,-5 1 1,-1-2 274,4 5 0,0-10 315,1 2 0,-1-3 1,0 3 181,0 0 1,5-6 212,-1-3-243,7-3 1,-3 4-1,10-1 201,3-1 0,5-2-186,4-1 1,-3 2-138,3 2 0,1-1 0,-1 5 0,-1 2-197,-2 1 0,-2 2 113,-4 0 1,2 0 93,-6-1 15,0 1 0,-4 0 0,-2-2 1,-5-1-1,-8-3 293,-3-1 1,-3 2-203,-5-3 0,-4-1-6,1-4-214,-7 0 1,9 0-1,-2 0 1,2 0 0,1 0-877,1 0 1,5 0 941,3 0 0,20 0 0,5 0 0</inkml:trace>
  <inkml:trace contextRef="#ctx0" brushRef="#br0">15250 8581 8206,'-13'0'-54,"1"-1"1,-1-2-1,0-1 1,0 0-1,1-1 1,-1 1-375,0 1 0,5 2 0,-1 0 574,-1-4 16,5 4 0,-7-5 123,4 6-170,2 0-111,0 0 1,16 0-1,5 0 1,3 0-1,5 0 60,1 0 1,7 0-53,3 0 18,3 0 1,8 0 0,5 0 0,5 0 0,4 0-1,7 0 1,4 0 8,-32 0 0,-1 0 1,6 0-1,-1 0-97,1 0 1,0 0-2,2 0 0,0 0 0,-2 0 0,-1 0 0,4 0 1,0 0-1,2 0 0,1 0 0,-1 0 0,1 0-1,1 1 0,0-2 53,-1-2 1,-1 1-1,0 1 1,-1 0 0,2-2-1,0 0 1,2 1 0,0 0-1,1 0 1,-1-1 0,0-1 0,0 0 18,2 3 1,-1 0 0,-3-3-1,-1 1 1,2 1 0,2 1-1,0-1 1,0-1 0,2 1 0,-1 0 65,0-1 1,0 1-1,2 1 1,-1 0-343,-5-1 0,0 0 0,1-1 1,0 0 268,1 1 0,0 0-1,6 0 1,0 0 0,-7 0 0,0-1 0,3 1 0,1 0 0,-3 1-1,1-1 1,0 1 0,-1 1-7,2 0 1,1 0 0,3-1 0,0 0 8,-1-1 0,-1 0 0,3 2 0,0-1-1073,-2-1 1,-1 0 1065,1 1 0,1 0 0,3 1 0,0 0 0,1 0 0,-1 0 0,0 0 0,-1 0 0,-2 0 1,1 0-11,-2 0 1,1 0-1,0-2 1,1 0-240,1 0 0,1 0 0,0-1 0,0 1 249,2 2 0,-1 0-4,0 1 1,-1-2 0,-2 1 0,0-1 0,1 0-1,1-1 1,1 0 0,1 0 0,1 0 0,-1 1-2,0 0 0,-1 1 1,0 0-1,0 0 26,-1 0 0,-1 0 0,0-2 0,0-1-19,2 1 0,1 0 5,0 0 0,-1 0 0,0 2 0,0 0 0,-1 0 1,-1 0-1,-1 0 0,0 0 0,0 0 0,-1 0 1,0 0 0,1 0 0,1-2 0,-1 0-8,0 0 1,-1-1-1,1-1 1,0 0-7,-4 2 1,-1 0 7,0 0 0,0-1 1,-1 1-1,-1 0 1,0-1-1,0 0 1,-1 1-1,-1-1 1,-2-1-1,-2 1 73,0-1 1,0 1 0,-2 1 0,0 1-124,0-1 1,-1 0 0,1-1 0,-1 0 136,-3 1 1,-1 0-58,2 0 1,-1-1 0,30-1 0,-32 2-1,0 0 1,34-1 0,-3 0 349,-6-1 0,-5 3-318,-10-4 0,-3 4 30,-6 1-72,0 0 0,-7-4 0,-5-1 0,-8 3 1941,-4 0-1892,-1 2 1304,-6-6-1366,-1 5 1,-7-10 0,-4 4 233,-3 0-356,2-5 109,-5 11-575,4-5-28,0 6 1,-5 0 606,4 0 0,-15 11 0,-4 4 0</inkml:trace>
  <inkml:trace contextRef="#ctx0" brushRef="#br0">16806 9270 7872,'-6'-13'-30,"5"5"1,-4-1 0,3 1 1864,-3 1-1458,4-5 1,-5 17-233,6-1 0,0 7 0,0 6 0,0 4 182,0 3 1,2 3-209,2 3-94,-3 3 1,5 9-1,-6 2 1,0 3-1,0 5 1,0 6 0,0 5-5,0 1 0,0-6 0,0-3 0,1-4-34,4-4 1,-4-9 0,3-10 0,-2-5-112,-2-6-233,0-9 1,0-3-385,0-10 504,0 4 0,0-10 0,0 2 0,0-2 237,0-2 0,-6-45 0,-1-11 0</inkml:trace>
  <inkml:trace contextRef="#ctx0" brushRef="#br0">18527 9334 7904,'-8'-5'5,"-1"0"388,-1-2 0,3 4 0,-1-1 874,-2 2-1047,4 2 0,2 0 0,8 2-219,5 2 1,2-3-31,2 4-101,5-4 1,1 3-1,3 0 1,-1-1-1,2-1 1,1-1 0,3 2-1912,3 1 2041,-3 0 0,8-8 0,6-3 0,0 0 0,0 0 0</inkml:trace>
  <inkml:trace contextRef="#ctx0" brushRef="#br0">20631 8926 7996,'-6'-13'35,"5"0"0,-5 2 0,2 1 1336,0 1-1253,0 7 1,-1 3 0,0 10-1,-1 6 1,0 3 0,2 3-21,-2 1 0,4 3 1,-5 1-1,1 3-45,3 2 0,-3-5-175,2 2 167,0-3 1,4-2-1,0 1 1,0-2-1,0-3 1,0-4-1,1-3 80,4-1 0,-3-6 1,7-2-1,1-4-6,1-1 1,-1 0 0,1 0 0,4 0 4,-1 0 1,0-4-1,0-2 1,2 0-60,1 1 0,4-4-356,-4 5-211,0 0 0,0 4 0,0 0 0,0 0 0,0 0-2166,0 0 1908,0 0 760,1 0 0,8 11 0,6 3 0</inkml:trace>
  <inkml:trace contextRef="#ctx0" brushRef="#br0">21014 9181 7996,'-5'-17'-202,"1"0"0,0 0 331,4 4 0,0 0 988,0 0-847,0 1 1,0 3 0,1 2-1,4 1-31,3 4 0,3 4-205,2 3 0,0 6 1,0 0-1,-1 5-151,1 0 1,-4 3-106,-1 3 0,-5 0 0,1 1 0,-2-2-38,-2 2 1,-5-3 71,1 1 1,-4-5 201,3 1 1,-3-3-1,2-2 1,1 1 593,-1 0-183,2-6-98,4-1-343,0-6 1,1 0-1,3 0 1,5 0 0,4 0-342,4 0 0,-2 0-14,6 0 1,-1 0 370,2 0 0,24-6 0,2-1 0</inkml:trace>
  <inkml:trace contextRef="#ctx0" brushRef="#br0">20478 9653 7996,'-31'0'13,"1"-2"0,0-1 1,9-1 49,6 1 1040,8 2-863,7 1 0,11 0 0,9 0 1,4 0-1,8 0 4,8 0 0,10 0 0,6 0 1,2 0-241,3 0 0,2 0-8,0 0-69,-25-3 1,-1 0 0,31 2 0,-30-2 0,0 0 0,31-1 0,-7 0 0,-5 1 0,-7 1-1947,-8 2 755,-11 0 941,-18 6 0,-7 1 0,-8 6 323,-2 0 0,-25 11 0,-11 4 0,-6 3 0,1 0 0</inkml:trace>
  <inkml:trace contextRef="#ctx0" brushRef="#br0">20746 10073 7996,'-9'-12'237,"1"-1"1,4-4 399,-5 0 1,6 4 696,-1 5-571,3-1-721,1 2 1,1 7 0,2 10 0,1 5-29,-1 7 0,-2 2-114,-1 1 0,-4 6 0,-2 3 0,-1 3-185,-3 2 1,-1-5 194,-2 0 0,5-2 0,1 2 0,0-4 241,0-3 0,4-3 362,-1-3-221,2-2 0,8-8 0,4-3 0,4-3 49,3-4 1,6-1-369,-2 0 1,3-1 191,1-4-222,1 4 0,-1-9 0,1 6 0,-1 1 0,-1 2-1065,-2 1 0,0 0 162,-5 0 0,0 0-940,-4 0 1900,0 0 0,-12-12 0,-2-2 0</inkml:trace>
  <inkml:trace contextRef="#ctx0" brushRef="#br0">21167 10226 7996,'-5'-8'914,"1"-1"-456,-6 6 40,9-2 1,-9 10 0,6 5-1,1 6 10,1 5 1,2 5-516,0 3 1,2-2 0,1 5 0,1-3-829,-1 1 1,2 4 580,0-4 0,3 0 0,-2-5 0,0-1-239,-1-3 1,5 1-1058,-1-10 1550,-4 4 0,24-49 0,-1-3 0</inkml:trace>
  <inkml:trace contextRef="#ctx0" brushRef="#br0">21562 9015 7996,'0'-17'0,"-1"-1"0,-2-1 0,-2 1 481,1 1 0,6 4 0,2 2 0,4 2 1243,4 5-1531,0 2 0,3 4 0,0 2 0,4 6 0,-1 6 514,0 5-552,5 9 0,-4 4 0,2 10 0,-3 7 0,-2 8 337,-3 8-487,-8-30 1,-1 2 0,-3 4 0,-2 1 0,1 4 0,-2 1 0,-2 5-1,-1 1 1,-3 4 0,-2 0-1500,-3 3 1,-1-1 1358,-2 1 1,-1 0-1,-2-7 1,-1 0 0,-1-1-1,0 0 1,0-1 0,-1-1-1,0-4 1,1 0-1,0-3 1,1-2 0,2-6-1,-1-1-683,1-3 1,-1-2 0,-18 20 370,-1-8 0,-1-1 0,-3-4 0,-1-5-409,-3-5 0,-1-8 856,-4-3 0,-5 3 0,3-9 0,-5 4 0,-3-4 0,-4-3 0</inkml:trace>
  <inkml:trace contextRef="#ctx0" brushRef="#br0">19917 9079 7996,'-10'-17'-34,"-3"0"1,-1 1 82,0 2 1,1 7 0,1 3 0,-3 4 359,-2 4 1,2 14 262,-6 12-543,-6 5 0,0 11 1,-3 6-1,2 12 1,13-27-1,1 2 222,0 4 0,-1 2-368,-4 7 1,2 3-1,3 3 1,1 1-1,-1 6 1,0 1-1,2-1 1,3 1-1,1-1 1,3-1-1,1 0 1,2 0-1,1-3 1,1 0-78,-1-3 1,2 0 0,3-3 0,3-1 0,1-10 0,1-2 0,2 0 0,2-2-95,1-1 0,2-1 1,0-2-1,1-1 0,1-1 1,2-2-1,18 24-529,0-11 0,10-7 717,3-4 0,8-3 0,-4-5 0,0-1 0</inkml:trace>
  <inkml:trace contextRef="#ctx0" brushRef="#br0">23028 9053 7996,'-8'0'229,"-1"0"250,6 0 1,-2-5-280,5-4 1,0-2 0,0-2 0,-2 0 44,-2 0 1,1 1-204,-5-1 1,2 0-1,-5 0 1,-3 2 82,-1 3 0,-4 2 78,-3 6-284,-7 0 0,0 6 0,-3 4 0,-1 5 1,2 6-1,0 3 0,4 3-75,4 3 1,5-3 0,6 3 0,4-3 56,4-2 1,4-1 0,4-4 0,6-6-386,5-4 1,5-7 691,6 1-142,5-8 0,-3-3 1,6-7-1,0-2 1,0-4 304,0-4-285,-5 2 1,2-14 0,-6 4 0,1-4 0,-1-3 155,1-1 0,-2-4-139,-3 1 0,-2 1 1,-8 5-1,-3 3 289,-3 4 1,-4 9 115,-1 4-243,0 9-200,-6 2 1,4 12 0,-6 2 0,1 5 0,2 4-9,-1 4 0,-2 3-132,3 2 0,-3 3 9,4 1 0,-1 1 1,5-2-1,0 0-399,0 0 0,0 2 245,0-1 0,0-1-235,0-3 278,6-6 0,1 4 0,6-4 0,0 0 0,-1-3-720,1-3 0,4-2 238,0 1 1,4-1 15,-4-4 643,6-2 0,-3-12 0,5-1 0</inkml:trace>
  <inkml:trace contextRef="#ctx0" brushRef="#br0">23398 9015 7996,'0'-13'-30,"0"0"1,-1 2-20,-4 3 675,4 2 1,-5 7-380,6 4 0,0 6 0,0 7 0,0 2-87,0 3 0,0 1-264,0 1 0,0 1-461,0-1 459,0 1 0,0-5 1,0-1-1,2 0 0,1-2-237,1 1 0,4 2-299,-3-4 1,5-1 641,-2-8 0,26-14 0,7-8 0</inkml:trace>
  <inkml:trace contextRef="#ctx0" brushRef="#br0">23844 9053 7996,'0'-8'71,"-1"1"93,-3 1 35,-3 2 0,-3 9 0,-2 5 0,-3 7 0,-4 9 1,-5 6-1,-4 7-75,-6 3 0,-9 9 1,20-22-1,0 2 1,-2 0-1,0 1-172,0 2 1,-1 0 0,-1 2 0,-1-1-1314,0 3 0,1 1 1225,-4-1 1,1 0-1,6-2 1,1-1 0,0-1-1,1-1 1,-15 26-1,8-9 1,5-11 0,6-9-394,4-7 1,4-5 83,10-5 125,0-6 320,5 4 0,48-37 0,-18 11 0,-1 0 0</inkml:trace>
  <inkml:trace contextRef="#ctx0" brushRef="#br0">23883 9755 7996,'0'-17'368,"0"0"1,-2-5-445,-2 5 0,1 5-505,-5 3 853,-1 6 0,-5-2 0,-3 5 0,-4 1 1,-5 5-1,-2 6 0,-3 8 63,-2 4 0,5 3 0,-2 2 0,3 2-408,2 1 0,5-2 0,3 3 0,3-2 24,1-3 1,6-1 0,3-3-1,4-3-231,4-4 0,0-4 9,9-4 223,-3 2 1,14-10 0,-3 2 0,5-6 0,2-5 0,2-5 0,-2-4-73,-1-4 1,3-3 107,-1-2 1,3-5 0,-4-3-1,2-3 1,-2-1 0,-1-10 30,-2-3 1,1-7 75,-1 3 0,-5-1 0,-4 8 0,-6 4 304,-6 6 0,-3 10 213,-1 2 0,-1 12 7,-3 10-419,-3 2 0,-6 2 1,-1 2-1,-2 3 1,-1 7-2,2 3 1,0 12-427,3-1 0,0 8 51,4 0 0,-2 4 1,4 3-1,1 2-422,-1-2 0,2 4-161,4 2 0,0-2 344,0 2 1,0-6-1,1 3 1,3-3-354,5-3 1,2-4 12,2-13 755,5 3 0,36-21 0,14 2 0</inkml:trace>
  <inkml:trace contextRef="#ctx0" brushRef="#br0">24240 10022 7996,'5'-21'0,"4"0"0,4 1 0,4-1 0,-3 2-304,3 7 439,-3-1 1,-1 1 0,-1 4-1,1 4 1,0 2 1204,0 2 0,-5 2-1104,1 2 0,-6 3 118,1 6-502,-3 0 0,-2 1 1,-3 1-1,-5 4 0,-4 1-152,-4 2 1,2-2 143,-7 1 1,7-4-81,-2 5 291,3-7 0,5 5 1,2-4-1,0 1 326,0-2 1,4-1-293,-1-1 0,8-6-50,5-3-258,2-2 1,12-2 0,4-2 0,4 0 0,4-6-2014,2-3 2232,1 1 0,-3-16 0,2-6 0,4 1 0,-1 0 0</inkml:trace>
  <inkml:trace contextRef="#ctx0" brushRef="#br0">24622 8798 7996,'0'-30'96,"0"1"0,0 2 449,0 4 0,6 0 1,2 8-159,4 4 0,0 3-45,1 8 0,0 2 1,0 4-1,-1 5 114,1 4 1,4 14-104,0 1-298,6 11 1,-5 4 0,4 9 0,-5 5 0,-5 11 0,-7-31-1,-1 2 1,-2 5 0,0 1-93,0 2 0,-3 2 0,-3 5 0,-4 0 0,-2 1 0,-2 1 0,-2 2 0,-3 2-196,0 1 0,-3 0 0,0-1 0,-2-1 0,1-3 0,-1-1 0,2-6 0,-1-2 101,2-3 1,-1-2 0,1-6 0,1-1 0,0-5 0,0-1 0,-16 25-309,-1-8 0,-2-4-1247,-1-6 1310,-6 0 1,-3-5-1,-8-3 1,-3-5-1,-2-4-640,1-4 1017,5-2 0,-5 0 0,2-2 0,-3-6 0,1-4 0</inkml:trace>
  <inkml:trace contextRef="#ctx0" brushRef="#br0">22531 8824 8004,'-6'-24'0,"-1"2"0,-1 5-127,-1 3 1,5 3 0,-4 2-1,-2 5 96,-2 3 0,0 12 660,-1 6 1,-6 11 28,-2 6-537,-3 9 0,0 8 0,1 10 0,2 7 0,10-30 1,-1 2-1,1 4 0,0 2 0,0 5 0,0 2 105,2 3 1,1 1-1,1 2 1,2 1-1323,0 0 1,1-1 1012,1-1 0,0 0 1,3 1-1,2-1 1,0-4-1,2-1 1,1-1-1,1-2 1,1-4-1,2-1 1,-1-5-1,1-1 1,10 29-1035,7-7 878,-1 1 1,12-15-1,-1-1 1,5-10-1,5-7 239,4-7 0,5-6 0,1-6 0,-3 0 0,0-2 0</inkml:trace>
  <inkml:trace contextRef="#ctx0" brushRef="#br0">25158 8428 7084,'-9'-7'262,"1"4"0,-1 6 86,2 6 1,1 4-1,6 2 1,0 2 0,0 0-1,0 0-153,0 0 0,0 0-176,0-4 0,2 0 0,2-2 1,5-1 64,2-2 0,6-5-166,0 2 39,6-4 0,-4-7 1,7-2-1,-2-5 1,-1-4-1,-2-4 1,2-3 13,1-2 1,-4-4 0,-3 1 0,-3 2 257,-1 4 0,-2 5 1,-3 5 374,-3 0-482,-4 6-74,-7 7 1,4 9 0,-7 8 0,-1 4 0,-1 3 0,-1 3 0,3 1-69,0 2 1,6 4-665,-1-4 484,3-1 0,1-3 0,0-2 1,0-1-1,0-3-293,0-2 0,1 3 281,3-4 1,-1-1 211,6-8 0,10-19 0,8-10 0</inkml:trace>
  <inkml:trace contextRef="#ctx0" brushRef="#br0">26152 6898 8023,'0'-14'-166,"0"-1"0,0-4 0,0 1 0,2-1 0,1 4 0,1 1 160,-1 1 0,2 0 1,1 0-1,0 1 283,-1-1 0,5 1 1,-3 3-1,2 0-47,-1-1 1,1-1-166,4-2 1,1 5-1,1 0 1,4 1 116,1 0 0,1 0 26,4-1-177,1 2 1,-1 6-1,1 0 1,-1 0-1,1 0 1,-2 0-1,-3 1 13,-4 4 1,-3 2 0,-1 7-1,-2 3-139,-2 4 1,-3 3 0,-6 2-1,0 1-43,0 2 1,1 4 84,3 5 73,-2 1 1,3 0 0,-5 5 0,0 7 0,0 7 555,0 5-556,0 0 0,0 7 0,0 2 0,0-34 0,-1 1 0,0 0 0,-1 1 33,0 0 0,0 1 1,-1 0-1,0 0 1,2-2-1,-1 1 0,0 1 1,0 0-232,0 1 0,1 0 1,0 0-1,1 1 228,0 1 0,0 1 1,0-1-1,0 0 49,0-2 0,0 1-93,-3 4 0,0-1 1,2-2-1,1 0 1,-2 5-1,0 2 1,1-1-1,0 0 1,1-1-1,0 0 7,0-1 1,0 0-1,0 2 1,0-1 13,0 0 1,0 0 0,0 1-1,0-1-972,0 1 0,0-2 942,0-3 1,0-1 0,0-2 0,0-2 0,0-1 0,0-1 0,0 0 0,0 1 0,0-2 0,0 1-16,0 34 0,0-7-105,0-5 1,-6-7 169,-2 3-41,-3-4 0,2-8 0,-1-6 0,-3-7 0,-2-4 12,-1-1 1,-2-6-16,1-3 0,-4-5 671,4-3-855,-6 2 0,-3-9 1,-8 2-1,-4-3 1,-4-1-668,-5 0 1,-7 0-5,-1 0 0,-12 0 852,-1 0 0,32-1 0,-1-1 0,-2-1 0,1-2 0,0-2 0,0 0 0</inkml:trace>
  <inkml:trace contextRef="#ctx0" brushRef="#br0">14970 7523 8064,'-6'-18'-205,"5"2"1,-5-4 0,2 2-1,-2 4 149,-1 4 0,-2 4 0,-3 6 0,-1 0 0,-1 0 0,-3 0-4,-4 0 0,-5 0 1,-4 0-1,-2 0 44,-1 0 1,-8 0-101,3 0 142,-9 6 1,7-3 0,-2 4-1,2 0 1,2-2 402,0 1-383,-1 4 0,7-7 0,3 4 1,7-1-1,5-2 0,3 0 606,1 0-594,6 6-19,1-3 0,6 2 0,0-1 0,0 2 0,0 2 91,0 0-92,6 1 1,-5 0 0,5 0 0,-2 1 0,2 3 12,1 4 1,0-1-1,3 3 1,-2 2 39,2 3 0,-3 6-11,2-4 0,-2 7 1,3 0-1,-3 5-16,-1 4 0,2 0-21,-4 5 0,2 2-1126,-2 2 1104,-2 3 1,3 6-1,-3 0 1,1 1 0,1 3-147,-3-32 1,1 0 0,0 3 0,1 1 146,0 1 1,-1-1 0,0-1 0,0-1-167,-2 34 155,0-33 0,0 0 0,0 0 0,0 1 0,0 2 0,0 0 1,0-1-1,0 0 0,0-1 0,0-1 6,0 0 1,0 0-1,-1 2 1,0-1-13,-1 0 0,0 1 0,1 3 0,-1 1 16,-2-2 1,0-1-28,0 1 0,-1-1 1,0-3-1,-1-1 0,1 0 1,0 0-1,1 0 1,0 1-1,-1-2 0,1 1 21,1-2 0,-1 0 0,-3 28 33,3-9 0,2-4 72,-2-4-64,3 2 0,1-9 0,1 1 0,2-6 0,3-5 144,1-3 1,1 1-116,5-2 1,1-2 1064,3-7-1155,-3-3 1,12 2 0,-2-6 0,6 1 0,2-2 82,4-2 1,2 1-452,4-4-71,4 6 1,6-4 0,2 4 443,1-2 0,5-2 0,-5 4 0,-1 0 0,-2-2 0</inkml:trace>
  <inkml:trace contextRef="#ctx0" brushRef="#br0">3264 12534 8098,'-12'0'-3,"-1"-5"0,0-3 1,0 1-1,2 2 932,2-1-679,4 5 1,6-5 0,3 5 0,6-2-1,7-2 1,9 3 40,6 0 0,7-2-103,3 0-177,-2-1 1,9 1-1,-3 0 1,1 0-1,-2-1-167,-1 1 87,-2 0 1,-5 4 0,-1 0 0,-4 0 0,-2 0 0,-6 0-1,-6 0-894,-3 0 587,-8 0 1,-2 1-1,-5 4 1,-1 3-1,-5 2-115,-7-1 1,-1 2 0,-6-4-1,1 1 491,-1 1 0,3-6 0,-3 2 0,0 0 0,0-1 0,5 0 0,-2-4 49,-3 0 1,6 0 0,-3 0 0,3 0 0,1 0 320,0 0 1,0-4 0,1 0 0,-1-1 211,0 0 0,5 3 362,-1-2-503,1 3 1,-4 2-1,4 3-42,3 5 0,4 8-203,1 4 0,0 5 70,0 3-270,0 4 0,1 7 0,4 2 1,3 5-1,2 1 104,-1-1 1,2 2-332,-3-2 0,0-3-925,0-1 880,1 2 1,-1-11-1,1 0 1,-1-7-1,1-4-1021,-1-2 0,1-6 1297,3 2 0,18-19 0,4-7 0</inkml:trace>
  <inkml:trace contextRef="#ctx0" brushRef="#br0">3940 13159 8129,'-6'-7'257,"5"-4"0,-6 11 360,3 0 1,2 7 167,-2 10-608,3-3 0,1 10 0,0-3 0,0 3 0,0 2 0,0-1 0,0 1-185,0-1 1,0 5-1,1 0 1,2-2-525,1-1 1,0-1 0,-4-1 0,2-1 531,2-3 0,20-19 0,10-11 0</inkml:trace>
  <inkml:trace contextRef="#ctx0" brushRef="#br0">5241 12828 8129,'0'-9'182,"-2"1"1,-1-2 0,-1-2 0,3 1 0,2 1 508,3 2 1,11 3 0,-3-2-1,4 2-612,2 2 1,-2-3 0,5 2-1,2 0 39,1-2 0,3 4-518,3-2 1,-3 3-1,2 1 1,-3 0-711,-5 0 0,2 0 172,-6 0 938,-6 0 0,-22 17 0,-11 4 0</inkml:trace>
  <inkml:trace contextRef="#ctx0" brushRef="#br0">5215 13019 8129,'-13'-7'0,"1"2"-617,5 4 882,-5-5 0,12 5 0,0-2 0,9 5-139,6 2 1,1 0 0,5-4 0,3 0-500,5 0 0,-1 0 0,6 0 373,1 0 0,6-9 0,6-5 0,4 0 0,0 0 0</inkml:trace>
  <inkml:trace contextRef="#ctx0" brushRef="#br0">8505 12585 8031,'-9'0'-419,"1"-1"0,-2-2 1163,-1-1-385,4-1 1,-5 5 0,4 0-1,-4 0 222,0 0 0,3 0-473,1 0 1,6 0 58,2 0 0,7 0-71,10 0-82,3 0 0,7 0 0,4-1 0,6-2 0,6-1 1,2 1-1,3 0 47,2-1 1,5 1 0,0-4 0,-2 1-42,-5 4 0,-4 0-250,-6 2 184,0 0 1,-7 0-1,-5 0-387,-8 0 295,-9 0 0,-4 2 0,-6 0 36,-3 3 0,1 0 1,-6-2-1,0 1-132,-3-1 52,-1-1 1,1 2 0,-1 2-767,0 1 1,5-3 947,-1 4 0,23-10 0,2 0 0</inkml:trace>
  <inkml:trace contextRef="#ctx0" brushRef="#br0">11195 11820 8101,'-12'-7'39,"3"-3"1,2 5 266,1-3 0,4 6 0,6-3 0,6 4 248,5 1-440,5-6 0,10 5 1,2-3-1,4 1 1,5 0 238,3-1-346,3-6 0,4 8 1,0-2-1,-2 1 0,-2 0 1,-4-1-1,-5 1-601,-4 2 1,-7 2 165,-6 4 49,-11 2 1,5 1 0,-10 1 0,-2 1 0,-2 1 0,-2 0 378,-4-2 0,-6 2 0,-6-2 0,-28-4 0,-4 1 0</inkml:trace>
  <inkml:trace contextRef="#ctx0" brushRef="#br0">11591 11820 8101,'-13'0'-506,"0"0"1,0-4 413,1 0 1,-1-1 720,0 5 0,0-4 865,1 0-1219,-1 0 1,2 11 0,1 4 5,1 5 0,6 6-35,-1 0 1,-2 2 123,2 1-295,0 6 1,4 1-1,0 3 1,0-1-1,0 1-205,0 2 0,0 0 87,0-3 1,0-1-1701,0-4 1312,0-2 1,4 2 0,2-7 0,-1 1 0,3-5 430,-1-2 0,24-15 0,10-2 0</inkml:trace>
  <inkml:trace contextRef="#ctx0" brushRef="#br0">11795 12254 8115,'-12'-9'-173,"4"1"0,-3 5-353,2-1 1,2 2 1170,-2 2 0,5 6 0,-4 2 0,-1 4 74,2 0 1,1 7-191,6 2-536,0-2 0,0 5 0,0-5 0,0 3 0,0-2-575,0-2 262,0-1 0,5 0 0,0 0 1,2-1-1,2-2 0,-1-2 320,1 1 0,16-17 0,9-5 0</inkml:trace>
  <inkml:trace contextRef="#ctx0" brushRef="#br0">11833 12330 8115,'0'-18'0,"0"-1"-373,0-2 1,0-2 501,0 6 1,0 0 0,1 3-1,4-1 596,3-2 0,3 4-129,2 4 0,0 7-491,0-3 1,-1 4-1,1 1 1,0 0-260,0 0 1,-5 6 107,1 2 1,-6 8-91,1 1 1,-3 4-1,-2-3 1,-3 2-338,-5 3 0,-1-3 197,2 1 1,-4-5 235,4 1 1,1-3-1,0-2 1,1 1 195,3 0 1,-3 0 359,2-1-360,0-4 0,10 1 0,2-4 0,3-2 144,2-2 0,6-1-111,2 0 1,3 0-109,1 0 1,-3 1 0,-2 2 0,-1 1-98,1-1 1,-8 4 48,0 2 0,-7-2 84,-1 1 1,-14 1 0,-7 4-1,-6-1-8,-2 1 0,-6-1-44,-3-4 1,-3 2-27,-2-6 1,3 5 0,2-5 0,4 0-192,3 2 0,6-5-91,-1 4 0,8-3-679,2 3 1,4-3 921,8 7 0,34-1 0,9 5 0</inkml:trace>
  <inkml:trace contextRef="#ctx0" brushRef="#br0">9040 12981 8115,'-12'0'0,"-1"-5"0,0 1 0,0 0 0,1 0-687,-1-1 1056,6 1 1,3 4-1,8 0-205,4 0 0,5 1-85,4 4 1,-1-4 0,5 3 0,2-1 62,1 1 1,7-2-134,3 2 22,8-2 0,5-2 0,10 0 0,8 0 0,-27 0 0,2 0 0,5 0 0,2 0 1,5-1-1,2 0 5,4-1 1,0 0 0,8 1 0,0-1-1,4-1 1,0-1 0,1 0 0,-1 1-486,-2-1 1,1 1-1,1 1 1,-1 0 482,-1-3 0,0 1-69,4 3 1,1-1-1,-5-3 1,0 0 0,0 3-1,1 0 1,-2 0 0,1 1-1,-1 0 1,0 1-122,0 0 0,1 0 141,-18 0 1,0 0 0,0 0 0,17 0 0,-1 0 0,-18 0 0,1 0 0,0 0 0,23-1 0,1 0 0,-25 1 0,2-1 0,-1 0 8,1-1 0,1 1 0,-1-1 0,3 1 0,-1-1 0,1 1 0,-1 1 0,1 0 0,-1 0 1,0 0-1,0-1 0,0 1 14,-1-2 0,1 1 1,-1-1-1,1 2 0,-1 0 1,1-1 19,0 0 1,0-1 0,1 1 0,-1 0 0,1 1 0,-1-1-904,1 1 1,-1 0-1,0 0 880,-1 0 1,0 0 0,-1 0 0,23 0-1,-1 0 1,0 0 0,0 0 0,0 0-1,-1 0 1,0 0 0,-2 0-54,0 0 1,-2 0 0,0 0 0,0 0-201,-3 1 1,-1-2 0,-2-1 0,0 0 211,-1 0 1,-1 0 44,2-3 1,0 0 0,-6 4 0,-1 0 0,-1-1 0,0-1 0,-4 1-1,-1 0 1,-3-1 0,-1 1 57,-1 1 1,-1-1 0,-2 2-1,-1-1-141,29 1 1,-6 0 115,-11 0 1,-7 0 0,-5 0-1,-10 0 605,-6 0-1237,-4 0 2552,-12 6-2176,-7-5 1,-9 5 0,-8-5-1,-4 2 214,-3 1 0,-2 1 0,1-5 0</inkml:trace>
  <inkml:trace contextRef="#ctx0" brushRef="#br0">9487 13797 8115,'0'-13'-236,"0"0"1,1 0 490,3 1 1,-2-1-1,3 0 1,0 0 413,-1 1 1,0 3-85,-4 1-371,0 5 0,-1 0-161,-3 11 0,1 2 208,-6 12-202,6 4 1,-7 7 0,5 7 0,-2 2 0,-2 5 0,2 3 0,1 2 220,1 3 0,3 3-124,-2 6-244,3 0 1,1-6 0,0-4 0,0-7 0,1-8-1,3-5 1,3-4-499,1-6 0,3-4 239,-3-7 69,-2-1 1,4-3 0,-4-2 0,1-1 0,1-2-1380,-1 2 1388,5-5 0,-8 5 269,9-6 0,25-40 0,-11 15 0,0 0 0</inkml:trace>
  <inkml:trace contextRef="#ctx0" brushRef="#br0">10277 13848 8115,'0'-13'0,"-4"-1"214,0-3 143,0 3 0,2 1 64,-2 9 1,2 9 0,-2 8 0,3 7-201,1 4 0,0 7-117,0 3 1,0 1 0,0 1-1,0-2-103,0 1 0,4-2-83,0 1 1,2 0-1,-3 3 1,1-3-354,-1-5 0,-2-2 258,-1-1 1,0-1-1008,0 1 765,0-6 0,0-2 419,0-5 0,-22-17 0,-7-5 0</inkml:trace>
  <inkml:trace contextRef="#ctx0" brushRef="#br0">9997 14192 8115,'0'-13'-518,"0"0"0,1 2 77,3 3 0,5-2 960,8 5 1,3 1 0,7 4 0,2 0-274,5 0 1,3 0-513,2 0 1,-1 0 265,0 0 0,2-2 0,4-2 0,3 1 0,1-1 0</inkml:trace>
  <inkml:trace contextRef="#ctx0" brushRef="#br0">12024 13401 8115,'9'-14'-144,"-2"-1"1,0-2 0,0 1 0,1 2 915,0 1-433,3 6 0,-10-2 0,4 11 0,-4 6 3,-1 7-313,0 13 1,-6-5 0,-2 9 0,-4 2 0,0 2-115,-1 3 61,-5 8 1,3-7 0,0 2 0,3-2 0,5-3 0,2-2 0,2-2-33,1-2 1,2-3 0,0-7 0,2-5 198,2-6 1,3 0-1,7-6 1,2-1 123,1-2 0,1-1 0,-2 0 0,2 0-122,2 0 0,-4-4 1,2-2-1,-1 1-229,0-1 0,4 2-93,-4 4-114,0 0 1,-4-4 0,0-1-1,1 3 1,2 0 0,1 2 290,-2 0 0,5-6 0,0-1 0</inkml:trace>
  <inkml:trace contextRef="#ctx0" brushRef="#br0">12483 13669 8115,'0'-13'0,"0"1"-85,0-1 0,0 0 1488,0 0-877,6 6 1,0 3-481,2 8-121,3 3 1,-8 6 0,4 1 0,-1 3 0,-2 4-68,2 4 0,-5-1 0,4-2 0,-5 0 62,-5 0 1,2 5-154,-5-1 0,4 1 217,-5-10 1,2 0 0,-1-3-1,2 0 564,0-1 34,5 2-371,-10-13-133,9 3 0,2-5 1,9 0-1,2-1 0,3-2-499,3-1 1,2-5 187,2 5 0,3-4-1032,-3 3 795,3 1 1,-3 3 469,1-4 0,5-2 0,5-5 0</inkml:trace>
  <inkml:trace contextRef="#ctx0" brushRef="#br0">11820 14217 8115,'-25'-4'101,"1"-2"0,2 1 801,5-1 138,9 2-887,2 4 1,8 0-1,3 0 1,8 0-1,7 0 290,4 0-486,7 0 0,6 0 0,7 0 0,1 0 0,5 0 0,4 0 1,4 0-42,0 0 1,-2-4 122,-5-1-400,-5 1 0,2 0 0,-7 0 0,-6 1 0,-8 1 0,-8 2 0,-6 2 361,-5 2 0,-25 20 0,-11 10 0</inkml:trace>
  <inkml:trace contextRef="#ctx0" brushRef="#br0">12088 14511 8115,'-4'-9'0,"-2"1"0,0-2 438,1-2 1087,-5 5-1071,8-4 1,-3 15-457,5 0 0,-5 6 0,1 5 0,1 2 66,2 4 0,1 3-63,0 1 1,0 5-1,0 1 1,-1 2-106,-4 2 1,4-2 10,-3 1 1,1-4-1,0 2 1,-1-1 91,1-2 1,1-7 151,2 0 0,0-11-23,0 2 0,2-5 1,2 1 173,5-5 0,2-3-198,2-1 1,-1 0 114,1 0-423,0 0 0,0 0 0,1 0 0,1 0 0,2 0-547,-1 0 0,-2 0 193,-1 0 1,-5 0-71,1 0 160,-1 0 0,1 0 468,-1 0 0,7-11 0,4-3 0</inkml:trace>
  <inkml:trace contextRef="#ctx0" brushRef="#br0">12419 14842 8107,'-1'-8'0,"-3"-1"0,1 5 578,-6-5 394,7 7 1,-8-3-437,5 10 1,1 3-435,4 9 1,0-1-1,0 5 1,0 2 219,0 1 1,0 1-577,0 1 1,0-1 0,0 1 0,0-2-518,0-3 0,0 3 24,0-3 0,2-2-260,2-2 1,-3-3 1006,4-1 0,7-29 0,2-7 0</inkml:trace>
  <inkml:trace contextRef="#ctx0" brushRef="#br0">12930 13618 8097,'0'-13'-191,"1"1"0,3-1 0,3 0 535,0 0 1,0 2-1,-4 1 1,3 3 1062,1 1-1020,-4-4 1,4 9 0,-3-3 149,5 2-458,-4 2 1,2 2 0,-4 2 0,3 6-1,1 5 1,2 8 0,-1 5 128,1 6 0,-2 9 1,1 5-1,-4 6-213,-2 6 0,-2 10-198,0-30 1,0 1 120,0 3 1,0 1 0,-3 6 0,-1 0-1,-2 0 1,-1 0 0,-2 0 0,-2 0-1,-1 0 1,-1 0 0,-2 1 0,0-2 0,-2 0-1,0 0-441,-1-3 0,-1-1 1,0-2-1,0-3-502,0-6 0,0-2 787,0-1 0,-1-2 1,-18 17-1,1-3 1,3-4-1,3-6 1,0-3-1,-2-1-430,1-2 1,-9 3 667,2-1 0,-2-5 0,3-3 0,1-5 0,0 1 0,-1-4 0,-3-4 0</inkml:trace>
  <inkml:trace contextRef="#ctx0" brushRef="#br0">11642 13605 8097,'-5'-25'-148,"0"-1"0,-1 1 0,0 1 0,4 2 493,0 5 1,-4 9-1,-2 4 161,-3 2 0,-2 5-160,0 6-276,-5 5 1,-2 13 0,-6 4 0,1 9 0,-2 9 585,-3 9-617,17-24 1,-1 0 0,-3 4 0,-1 2 0,2 5 0,2 2-1,-1 5 1,0 3 0,0 4 0,1 2-1515,-2 3 1,2 1 1393,1 1 1,2 0 25,3-2 1,3-1 0,2 0-1,2-1-63,2-2 1,2-1 0,0-3 0,3-2 0,2-7 0,2-2 0,2-4 0,1-2-175,3-5 0,1-2 0,20 26 51,1-7 1,6-5 0,3-5-1,4-6-570,4-5 1,3-7 810,6-2 0,0-11 0,-1 1 0</inkml:trace>
  <inkml:trace contextRef="#ctx0" brushRef="#br0">14128 13809 8096,'0'-8'-217,"0"-1"0,0-1 0,2 1 31,2 0 375,-3-2 1,5 4-1,-6-6 1,0-1 0,0-2-1,0-1 1,0 0 803,0-1-911,0 3 1,-6-4-1,-2 3 1,-4 0 0,-2 4 142,-3 2-217,3 7 0,-10-3 1,3 6-1,-3 2 0,-2 3 1,1 8-1,1 7-121,2 4 55,-2 2 0,10 0 0,-2 3 0,5 1 0,4-2 0,1-1 0,4-3-129,0-3 1,8-2 0,2-8 0,5-3 105,4-3 1,3-4 92,5-1-28,1-6 1,-1-2 0,1-9-1,-1-4 1,1-3 63,-1-2 0,-3-5 0,-1-3 0,0-3 74,-1-1 1,-2-5-66,-5 1 0,-2-5 40,-2 5 0,1 0 0,-6 8 1,-1 6 766,-2 5-145,-1 5-166,0 11-453,-5 7 0,-1 13 0,-4 9 0,2 7 0,-2 5 34,-2 3 0,1 1-219,3 0 0,-2 0 154,5 1-150,-5-1 1,9 0-1,-3-1 1,2-2 0,4-2-753,2-2 1,-1-3 211,5-6 1,1-4 119,4-5 0,4-2 0,1-2 0,2-5 501,3-3 0,12-23 0,5-7 0</inkml:trace>
  <inkml:trace contextRef="#ctx0" brushRef="#br0">14523 13631 8096,'-4'-13'-198,"0"0"1,-5 1 57,5-1 0,-2 6 1105,2 2 1,3 5-278,-3 5 0,2 2-139,2 6-566,0 5 0,0-2 1,0 5-1,0 1 1,0 3-1,2 0 0,0 1-405,3-1 0,-1 1 70,-4-1 1,0-1 351,0-3 0,0 9 0,0-3 0</inkml:trace>
  <inkml:trace contextRef="#ctx0" brushRef="#br0">13669 14256 8096,'-13'0'13,"-4"-5"1,0 1 0,2 1 0,2 0 782,4-1 41,-2 3-720,15-5 1,3 6-1,16 2 1,7 0-1,8 3 82,7-3-176,11 6 1,8-7-1,-29 1 1,2 0-1,0-1 1,1 0-1,0-1 1,0 0-152,0 0 0,1 0 52,2 0 0,0 0 1,-2 0-1,0 0 1,1 0-1,-1 0 0,34-2 1,-10-1-1,-7-1 1,-10 1-649,-7 2 0,-8-1 0,-10 0-186,-4-3 910,-3 1 0,-24 10 0,-5 1 0</inkml:trace>
  <inkml:trace contextRef="#ctx0" brushRef="#br0">14230 14804 8096,'-18'-20'-40,"4"2"1,-3 5 0,2 0 147,3 0 1,-1 1 0,0-1 0,-1 0 1280,-3 0-1234,3 1 1,-6-1 0,4 0-1,-1 2 1,0 2-24,-1 5-176,4 3 1,-5 1-1,7 1 1,-1 3-1,-1 5 1,-2 4 0,1 4-153,3 4 1,-3 1 10,6 0 116,-5 2 0,13-4 0,-4 4 0,2-2 0,1-2-79,-3-1 130,1 3 1,6-12 0,2 3-1,4-3 34,4-3-10,6-1 1,-2-12-1,3-2 1,1-5-1,-1-4 63,-1-4 1,3-4-52,-4 0 1,2-6 0,-4-3 0,2-2 65,-1 2 1,-2-3 54,-1 3 64,0 3 0,-2-4 0,-3 7 0,-3 3 0,-4 7 950,-1 4-844,0 7-320,0 1 0,-4 17 1,-2 6-1,-1 6 0,-1 4-340,1 3 0,-3 2 235,5 7-317,1 5 1,4-5-1,0 4 1,0-2-1,0 0-829,0 1 1,6 1 505,2-5 756,4-5 0,34-8 0,10-6 0</inkml:trace>
  <inkml:trace contextRef="#ctx0" brushRef="#br0">14383 14880 8096,'0'-12'47,"0"-1"0,2 0 13,2 0 0,-1 2 0,4 1 0,0 3 931,0 1-977,1 2 1,5 10 0,-2 2 0,-1 4-328,-1 0 0,-6 3 46,1 2 268,-3 2 0,-1 3 1,-1-2-1,-3-1 0,-5 0 286,-2-1-153,4 5 0,-5-9 1,5 3-1,-1-3 483,-1-1 0,2 0-233,-1-1-318,2-4 1,8-3-1,2-5 1,4 0 0,5 0-407,4 0 1,3-1-26,5-3-593,1 2 0,5-11 958,3 1 0,2-9 0,5-5 0,2-5 0,1 1 0</inkml:trace>
  <inkml:trace contextRef="#ctx0" brushRef="#br0">14944 13618 8096,'0'-30'0,"0"1"0,0 2-114,0 4 1,2 0-1,0 5 1,4 1 1021,1 3 1,0-2-312,2 8 1,2 2 0,-2 2-252,2 2 1,2 2 0,-1 3 0,1 4-148,0 6 1,1 10 0,2 2 0,1 9-51,-2 7 1,-5 6 0,-3 11 0,-1 9-168,-4-30 0,-1 1 0,0 4 0,-1 2 0,-1 2 0,-1 0 0,-1 6 0,-1 1-170,-1 5 0,-2 2 1,-4 4-1,0 1 0,1 0 1,-1 0-1,-1-2 1,0 0-93,-1-2 0,0-2 1,1-4-1,0-2 1,1-3-1,0-2 1,1-5-1,0-2-33,1-5 0,-1-2 1,-7 23 268,5-14-110,-7-4 0,-2-5 1,-9-1-1,-4-2 0,-4-3 1,-5-1-1,-3-1-659,-4-1 0,-1-1 529,0-2 1,2-8 283,2-6 0,-4-5 0,5 1 0,3-2 0,-1-2 0</inkml:trace>
  <inkml:trace contextRef="#ctx0" brushRef="#br0">13644 13656 8125,'-6'-25'106,"3"-1"0,-4 1 0,0 1 709,0 2-749,-2-2 0,-3 14 0,-1-1 0,0 4 25,0 4 1,1 9 270,-1 7-291,-6-1 0,4 18 0,-5 0 0,0 7 0,0 7 0,-1 7 0,1 8 3,3 8 0,8-30 0,0 2 0,-1 5 1,1 2-1,0 2 0,0 3-83,0 3 1,0 2-1,0 5 1,1 0 0,1 0-1,2 0 1,1 0-1,0 1-216,1 0 1,1-1-1,4-3 1,1-2-1,1-2 1,2-2-1,1-6 1,3-3 121,1-3 0,3-3 0,17 27 0,9-8 1,2-3-303,5-7 0,0 0-945,4-17 1350,-3-4 0,13-6 0,-6-4 0,-1-3 0,-1-2 0</inkml:trace>
  <inkml:trace contextRef="#ctx0" brushRef="#br0">15454 13299 8157,'-5'-7'-714,"-3"6"943,1 8 0,-3 3 1,6 11-1,1 2 1,2 1-1,1 1 63,0 1 0,0-1-227,0 1 0,1-1-5,4 1-15,2-6 0,7-2 0,1-5 0,2-2 0,0-2 52,2-5-95,1-3 0,1-6 1,-1-5-1,-2-6 0,-2-5 163,-2-3-207,4-7 1,-3 2 0,0-3 0,-4 2-1,-3 4 1,-3 5 0,-1 3 60,2 2 115,-4 8 0,2 3 0,-7 13-116,-1 9 0,-5 4-52,5 13 1,-5-2 0,4 4 0,-1-2-423,0 1 1,2 2 64,4 1 1,0-1-88,0-3 0,0-3 1,0-5 477,0-1 0,12-22 0,2-6 0</inkml:trace>
  <inkml:trace contextRef="#ctx0" brushRef="#br0">17112 11782 8157,'0'-18'-24,"6"3"0,2-3 0,2 1 1,0 0-256,-2 1 479,1 2 0,-2 6 1,-4-1-1,-7 1-67,-9 1 1,0 1-128,-4 6 1,-3 0-1,0 1 1,-1 2 128,0 1 0,0 2-234,-5-2 70,6 3 0,-4 2 1,4-2-1,-1 0 0,1-1 1,0 1-1,2-1 86,0-1 1,-1 4 61,2-5-83,3 6 1,-4-9 0,5 5 0,0-2 0,0 2 80,1 1 1,3-4-28,1 1 5,5 3 0,-3-4 82,6 5 0,0 1-8,0 4 1,1-5-70,4 1 1,-2-2-40,5 1 1,-5 4 0,3-5 0,-2 1 69,0 1 0,5 1-46,-5 7 1,0-3 42,-4 3-44,6 3 1,-5 1-1,3 7 1,-2 3-1,-2 2 88,0 2 1,0 6-127,0 2 0,0 5 15,0-1 0,0 8 1,0 3-1,0 2-7,0-1 1,0-4-37,0 5 0,0 4 26,0 4 0,0 0 1,0-4-1,-2 1-6,-2 3 1,3-31 0,1 1-204,-2 2 1,-1 1 0,1 0 0,-1 0 167,1-1 0,0 0 0,-3 0 1,0 0-1,0 3 0,1 0 0,-1 1 1,-1 0-32,0 0 0,-1 0 1,1 0-1,-1-2 47,1-3 0,0-1 0,-6 33 7,4-3-38,-4 3 0,7-11 0,-4 3 0,4-5 0,0-4-42,1-2 1,0-1 59,4 0 1,-2-4-8,-2 0 0,3-2 1,-4 5-1,4-2-41,1 0 1,-4 3 67,0-9 0,-1 5-3,5-4-57,0-1 0,-4-5 1,0-3-1,1-4 1,2-3-201,1-2 1,0-1 147,0-2 289,0-4-200,0-5 1,0-5 0,1-1 1039,3-1-826,-2-2 0,5-4 43,-3 0-90,-3 0 0,6 0-79,-2 0 0,-2 0-247,5 0 143,-5-5 5,8 3 1,-8-8-1,6 6 1,0 0-397,3-2 1,1 5 240,-1-4 0,1 3 80,0-3 3,5 4 1,-2-5-1,5 6 1,2 0-1,1 0-231,1 0 0,1-4 213,-1 0 1,1-1-297,-1 5 103,1 0 0,-1 0 0,-1 0 0,-1 0 1,-3-1-1385,-2-3 1675,-1 2 0,-15-20 0,-4 0 0</inkml:trace>
  <inkml:trace contextRef="#ctx0" brushRef="#br0">21320 11871 8059,'0'-13'-25,"0"-4"0,0 0 1,0 2-1,0-1 0,0 1 324,0-2 1,0 0-1,0 4 760,0 0 32,0 6-843,0-4 1,0 16 0,0 3 0,0 7 98,0 5 0,1 5-308,3 5-105,-2 6 1,3-4 0,-3 6 0,1 2 0,1 0 0,-1 1 0,-2-3-531,-1-1 0,0 1 1,0-7-1,0 1 67,0-1 0,0-2 1,0-4-1,-1-3 529,-3-1 0,-9-22 0,-7-2 0</inkml:trace>
  <inkml:trace contextRef="#ctx0" brushRef="#br0">17928 12674 8146,'-24'-7'-50,"3"-3"1,-9 5 0,4-1 0,4 0 0,2 4-384,1 0 1,2 2 543,5 0-83,5 6-16,7-5 1,8 9-1,8-4 1,2 0-1,2-1 135,3-2-101,6-2 0,0-1 0,5 0 0,2 0 1,4 0-1,4 0 0,1 0 133,4 0 1,2 0-47,4 0-98,9-5 0,-29 4 1,2-1-1,3-2 0,1-1 1,1 1-1,2 0 1,2 0-1,0-1 0,3 1 1,1 0-1,2 0 1,0-1 7,1 2 1,0-1 0,0-1 0,0 0 0,-2 2 0,0 1 0,1-1-1,0 0-128,1 0 1,0 0 0,1 0 0,0 1 0,1 0 0,0 1 0,-1-1 0,0 0 20,0 0 1,-1 1 0,2-2 0,0 0 25,2 1 0,0 0 0,3-2 0,-1-1 0,1 2 0,-1 1 1,0-1-1,0 0 18,-1 0 1,0 0 0,0-1 0,0 0-335,2 2 1,-1 0-1,1-3 1,1 1 347,1 2 1,-1 0 18,-3 0 0,-1 0 1,0 0-1,-1-1 0,-1 1 1,1 0-3,0 1 0,1-1 1,0 1-1,-1 0 2,0-2 1,-1 1 0,1 2 0,0-1 1,-3-1 1,0 0-13,3-2 0,0 1 1,-1 1-1,0 1 0,4-3 1,0 1-1,0-1 0,0 1 1,-1 0-1,0 0 7,0 0 1,0 0 0,-2 0 0,0 1-7,3-1 1,1 1 0,2 1 0,-1-1 6,-1-2 1,-1 0 0,2 2-1,0 1 1,-5-1 0,0 0 0,2 0-1,0 1 18,1-1 0,1 0 0,3 1 1,0 0-3,-3 0 0,-1-2 1,4 0-1,0 0-13,-5 1 1,-1 0 0,2 0 0,1 0-1,-1 1 1,1 1 0,1-2 0,1 1-1,1-1 1,0-1 0,-1 1-1,0 0-13,-1 2 1,1 0 0,-3-2 0,1 0 0,1 0 1,1 0 0,1-1 0,-1 1 0,0 2 0,1 0-1,-4 0 1,-1 0-30,0 0 0,-1 0 0,2 0 0,0 0 30,0 0 1,1 0 0,1 0 0,-1 0-5,-2 0 0,-1 0 0,0 0 0,-1 0 0,-3 0 0,-1 0 0,1 0 0,1 0-148,-2 0 1,0 0 0,2 0-1,-1 0 175,-2 0 0,0 0 0,-2 1 1,-1 0 2,-5 1 0,-1 0 0,0-1 1,-1 1-1,-3 1 0,0 1 1,0 0-1,-1-1 133,0 1 0,-2-1 0,29 1 15,-9 5 0,-4-5-32,-4 5 130,-9-6 1,-8 2-1,-9-3-244,-4 2 1293,-8-3-1578,-3 5 376,-6-6 1,-2 0-1,-2 1 1,-5 2-967,-2 1 0,-3 2 547,-3-2 0,-3-1-959,-5 6 1256,-1-6 0,-22 14 0,-6-3 0</inkml:trace>
  <inkml:trace contextRef="#ctx0" brushRef="#br0">6822 2818 7873,'0'-13'-506,"0"0"424,0 1 1,-2 0 0,0 2 557,-3 2-309,1-1 1,4 1-1,0-1 527,0 0-441,0 3 0,0-5 1,-1 3-73,-4 1 1,4 5 0,-3 9 0,2 8-59,2 8 1,-1 7-1,-2 12 1,-3 6-41,-1 6 0,4 4 1,-1 6-1,1 1-2,-1 3 0,3-4-1258,-4 0 1140,4-12 0,1-8 1,0-7-1,0-3-201,0-4-148,0-9-176,0-8 372,0-13 1,0-7 0,0-6 0,0 0-542,0 0 1,4-4 185,1 0 0,0-4 1624,-1 4-1079,-2-6 0,4 4 0,-12-24 0,-1-4 0</inkml:trace>
  <inkml:trace contextRef="#ctx0" brushRef="#br0">6720 2984 7912,'17'-5'-258,"1"0"1,2-1 0,1-1 0,1 1-472,-1 1 697,0 0 0,6 4 1,3-2 31,4-1 0,20 5 0,5 6 0</inkml:trace>
  <inkml:trace contextRef="#ctx0" brushRef="#br0">11501 5419 6333,'-1'-7'-161,"-2"1"330,-1 1 1,-2 3 87,2-2-109,3 3 24,-5 1-14,0 0 0,3 0-16,-5 0 1,4 0-19,-5 0-12,6 0 1,-4 0 105,3 0-171,3 0-22,-5 0 1,12 0 0,2-2-1,5-1 0,4-1 1,8-4-21,9 3 1,5 0 3,3 1 0,3 1 0,8-6 0,1 1 9,1 1 0,4-5-8,-3 4 0,-7 2-240,-6 2 200,-9-3 0,-4 5 0,-9-2-272,-4 3 296,-9 1 1,-3 0 57,-10 0-85,-2 0 0,-6 0-15,1 0-62,5 0 0,-5 0 0,4 0 0,-4 0-228,0 0 0,3 4 164,1 0 0,3 0 1,-3-2 173,-2 2 0,10-2 0,1 3 0</inkml:trace>
  <inkml:trace contextRef="#ctx0" brushRef="#br0">11871 5024 8171,'-5'-13'-151,"3"5"0,-2-1 0,2-1-596,2-1 848,0 4 1,0-5-1,0 4 1,0-3 369,0-2-193,0 6 0,0-5 104,0 4-289,0 2 0,0 2 0,0 8 0,-1 6 0,-2 6 0,-2 5 22,-3 3 0,1 12 0,-3 5 0,3 5 121,2 7 1,-4 1-277,5-3 18,0 5 1,4 1 0,0 3 0,1-5 0,3-4 0,3-4 0,2-6-234,-1-6 0,0-1 106,0-8 1,2 0-487,-6-9 444,0-5 0,1-1 191,-1-2 0,12-21 0,-2-3 0</inkml:trace>
  <inkml:trace contextRef="#ctx0" brushRef="#br0">18030 9461 8179,'0'-8'-518,"0"-1"-60,0-1 774,0 5 0,0-7 201,0 4-280,0 2 0,0-1 126,0 3-264,0 2 1,1-3 0,4 5 126,3 0-104,9 0 0,-1 0 0,6 0 0,4 0 0,5 0 1,4 0-1,7 0 33,1 0 1,8 0-1,5 0-18,-1 0 1,-3 0 0,1 0 0,-2 0 0,-6 0-79,-4 0 1,-7 0 0,-1 0 0,-2 0 41,-3 0 1,-6 0-3,-5 0 0,-3 0 28,-2 0 212,-4 0-150,-3 0 0,-10-5 312,-4 1-370,-2 0 0,-2 4 0,-1 0 0,-3 0 0,-4 0-144,-4 0 0,-6 0 17,-3 0 0,-3 0 62,-1 0 1,-4 0-1,-2 1 1,0 2-152,0 1 0,-4 2 178,1-2 1,-3-1 47,-1 6 0,6-6 0,4 1 0,6-3 64,5-1 0,4 0 96,5 0 0,3 0 324,5 0-216,6-5-218,7-3 0,8 1-78,9 3 0,-1 3 0,5 1 0,3 0-133,5 0 1,3-2 152,6-2 0,5 3-54,-1-4 0,2 4 0,-3 1 0,2-1-25,-2-4 0,7 4 43,-1-3 0,4 2-22,-9 2 0,1-4 1,-5 0-1,-1 1-801,-3 1-152,-8 2 688,-8 0 1,-12 2 309,-6 2 0,-57 3 0,19 0 0,-1-1 0</inkml:trace>
  <inkml:trace contextRef="#ctx0" brushRef="#br0">18578 9104 8179,'-1'-13'0,"-2"-1"0,-1-1 0,1-2-318,1 0 0,2 8 0,0 1 597,0-2 1,0 3 298,0-2-435,0 6 1,0-1-1,2 7 1,1 3 99,1 1-114,0 7 1,-4 1 0,0 8 0,0 3 0,0 3 0,0 5 0,0 5 124,0 2 1,-4 7-73,0-1-202,-6 2 1,7-2 0,-4-2 0,1 1 0,3-2-74,2 0 0,1-2 0,0-7 0,0-3-3,0-7 1,0-8 74,0 0 0,0-7-18,0-1 1,0-8 29,0-1 0,0-6 224,0-6 0,0-1-114,0 0 0,0-5-112,0-4 0,1-6 1,2-3-1,3-2-157,1-2 0,-3-8 119,5-3 0,-5-4-345,4-1 336,-5 0 1,4-6-1,-4-1 1,1-1 0,-1 2 23,-1 5 0,-2 3 45,0 11 1,0 7 174,0 6 0,-2 6-176,-2 11 1,3 8 51,-4 8 1,-2 5 171,-1 4-184,2 8 0,-5 9 1,2 9-1,-2 4 0,-2 4-19,0 4 0,6 3-163,3 6 1,3-2-111,1-2 0,1 6 0,3-3 242,5-3 0,11-14 0,5 1 0,3-1 0,-1 1 0</inkml:trace>
  <inkml:trace contextRef="#ctx0" brushRef="#br0">19063 13542 8179,'0'-13'16,"0"0"1,0 0 0,1 1 0,2-1-1,1 0 519,-1 0-349,-1 1 0,-1-1 0,2 0 1,1 0-1,0 1 0,1-1 1091,-1 0-849,6 0-349,-9 1 0,6 4 1,-4 6-1,1 4 1,-1 7-1,-1 4-30,-2 4 0,0 8 0,0 9 0,0 3-34,0 1 0,-5 2 1,1 1-1,1 2-134,2-2 1,1-2 0,0 1 0,0 0-114,0-2 0,0 2 0,0-11 0,1 0-330,3-2 1,-1-3-367,6-3 641,-6-3 0,4-9 1,-3-2-1,4-1 1,4-4 286,1 0 0,28-47 0,-17 16 0,0 1 0</inkml:trace>
  <inkml:trace contextRef="#ctx0" brushRef="#br0">20006 13350 8179,'2'-17'74,"2"0"0,-3 0 368,4 5-38,-4 4 0,-1 4 0,0 8 0,0 5 87,0 2 1,-4 8-182,0 2-247,-6 9 0,7-2 0,-4 7 0,0 4 0,1 2 70,0 0-189,2-1 0,0-2 0,0 0 1,1-1-1,1-2 0,2-2 1,2-2-331,2-3 1,-1-2-412,5-5 1,-5-2 0,3-8 796,-1-3 0,3-42 0,4-15 0</inkml:trace>
  <inkml:trace contextRef="#ctx0" brushRef="#br0">19802 13682 8179,'0'-13'-3,"0"0"164,0 6 0,7 0-48,6 3 0,6 2 0,7-2 1,4 3 146,4 1 0,9 0-890,3 0 531,4 0 1,1 1 98,0 3 0,-13-3 0,3 0 0,3 2 0,-1 0 0</inkml:trace>
  <inkml:trace contextRef="#ctx0" brushRef="#br0">22085 13134 8179,'0'-20'13,"4"0"1,2 4 0,-1-1 0,2 2 514,0 1-373,-4 1 1,3 7 0,-6 6 0,0 7 0,-1 6 0,-4 4-63,-3 4 0,-4 5 1,0 3-1,-1 4-27,0 0 1,-1 3-105,-3-2 42,9-2 0,-9 3 1,9-5-1,0-2 0,1-1 1,1-3-1,3-3 195,2-4 0,2-2 0,5-4 0,5-3 9,5-3 0,7-4 1,-2-1-1,4 0-117,5 0 0,-3-4 1,4-2-1,-1 0-202,0 1 1,4-4 0,-6 5-1,-2 1-1103,-4 2 1,-2 1 304,1 0-152,3 0 1061,-9 0 0,-3 11 0,-6 3 0</inkml:trace>
  <inkml:trace contextRef="#ctx0" brushRef="#br0">22518 13325 8179,'0'-17'-65,"0"0"0,0 0-130,0 4 0,2 0 582,2 1 0,-3 3 0,5 2 1,0 1 380,2 3 0,4 2-662,0 1 1,5 6 0,0 2 0,-3 4-238,-4 0 1,0 5 54,-5 0 0,-1 5 1,-4-4-1,-2 2-361,-2 2 1,-3 3 217,-6 0 1,1-4-1,-1-1 1,0-1 255,0-4 1,1-1 153,-1-1 568,0 0-517,6-6 0,4-1-249,12-6 0,1 0-343,11 0 159,0 0 1,6-2 0,1-1 0,2-1 0,-2 1-1060,-1 2 0,-3 1 1250,-2 0 0,7 11 0,-2 3 0</inkml:trace>
  <inkml:trace contextRef="#ctx0" brushRef="#br0">21919 13784 8161,'-18'0'-203,"-1"0"0,-4 0 391,2 0 0,11 1 32,2 4 162,5-4 0,10 9 0,6-6 1,8 0-1,9 1 486,8-1-816,6 0 0,13 0 1,4 1-1,4-3 1,4 0-154,2-2 123,-32-3 1,0 0 0,1 1 0,1-1 0,2-2 0,0 0 0,0 0 0,-1 1 0,-2 0 0,-2 0 131,33-3-442,-12 1 0,-9 6 0,-13 0-1131,-10 0 1271,-13 0 1,-14 6 0,-9 2 0,-2 3 0,-3 2-569,-3 0 716,-3 0 0,-22 3 0,-9 3 0,-5 2 0,1-1 0</inkml:trace>
  <inkml:trace contextRef="#ctx0" brushRef="#br0">22034 14256 8161,'0'-13'-240,"1"-4"1,2 0-1,3 1 395,1 2 1,-4-3 0,2 0 0,1 3 1477,2 4-1152,-2-1-283,5 4 0,-8 0 0,4 4 0,-1 6 112,-3 5-301,-2 9 0,-1 3 1,-1 5-1,-2 1 1,-3 1-53,-1 3-53,-1 2 1,-5 5-1,0-2 1,0-2-1,2-2-201,3-3 370,-4-1 1,11-1-1,-3-2 1,2-3 0,2-4 108,0-3 0,2-1 0,3-2 0,7-2-26,3-5 1,8-2-153,-2-2 0,3-2-156,2-2 0,-1 1 0,1-4 0,-1 1-95,1 4 1,-5-4-391,0 2 1,-9-1-378,0 5 1,-2 0 276,3 0 0,-4 0 737,-1 0 0,-5 6 0,-3-5 0,-7 5 0</inkml:trace>
  <inkml:trace contextRef="#ctx0" brushRef="#br0">22518 14396 8124,'0'-13'137,"0"0"1,0 5 728,0-1 99,0 7-164,0-4-428,0 23-263,0-7 0,0 18 0,0-9 1,0 0-1,0 4-584,0 1 363,0 2 1,0-1 0,0 1-1,0-2 1,0-2 0,0 0-1,0-1-374,0-1 1,-4-2-585,0-5 415,0 0 0,4-1 654,0 1 0,5-34 0,2-9 0</inkml:trace>
  <inkml:trace contextRef="#ctx0" brushRef="#br0">23334 13223 8130,'0'-13'-144,"0"-4"0,0 0 0,0 1 0,0 2 898,0 2 1,0-1 0,0 0-73,0 0 0,2 6-370,2 3-233,3 3 0,2 3 0,-1 5 0,2 9 1,1 5-1,2 9 0,0 4-47,0 6 1,-2 12 0,-1 6 0,-3 10-86,-4-30 1,0 1 0,-4 4 0,-1 0 0,-4 2 0,-1 1 0,-3 3 0,-1 1-102,-3 2 0,-1 1 0,-2 4 0,-2 1 1,-3-3-1,0-1 0,-1-3 0,0 0-133,0-4 0,-2-2 1,1-4-1,0-1 0,0-5 1,0-1-1,2-3 1,0-1-183,-18 24 0,1-8 0,7-10 0,0-4 469,-4 0 0,0-3 0,-3-3 0,2-5 0,1 3 0,-3 7 0,-2 8 0</inkml:trace>
  <inkml:trace contextRef="#ctx0" brushRef="#br0">21702 12993 8130,'-4'-12'41,"-2"-1"0,-1 0 1,-3 0-1,-1 2 677,-2 2-596,0 4 0,-1 6 0,-1 5 0,-5 8 0,-3 10 0,-4 9 0,0 6 672,0 8-720,-4 6 0,17-21 0,0 2 0,-2 2 1,-1 0-1,1 5 0,0 1 0,0 3 1,1 2-1369,-2 3 0,2 2 1261,3 4 1,0 1 0,1 1 0,0 2 0,2 0 0,1 1 0,0-1 0,2-1 0,0-2 0,2 0 0,1-4 0,1 0-1,2-3 1,0-1-145,2-2 1,1 0-1,0-3 1,2 0 0,3-3-1,1-2 1,2-2 0,1-1 13,1-2 0,2-2 0,18 25 1,6-5-1,4-6-198,4-7 1,4-5 0,5-12-1,9-7 361,-27-9 0,0-2 0,0 0 0,0-2 0,4-3 0,0-1 0,1-2 0,0-1 0,2-2 0,1 0 0</inkml:trace>
  <inkml:trace contextRef="#ctx0" brushRef="#br0">24788 13350 7361,'0'-8'132,"1"1"1,2 0 0,1 0 0,-1-3 513,-1-2-559,-2 0 0,0-1 0,0 0 0,0 0 0,-2 1 0,-2-1 0,-4 0 153,-4 0 1,-2 1 0,-3 0 0,-4 4-17,-3 3 0,-6 5-160,0 5 1,-5 2-1,2 7 1,1 3-45,2 4 0,4 3 158,5 2-294,3-1 0,6 1 1,4-2-1,4-1 1,4-4-201,4 0 286,3-2 1,7-10 0,3-3-1,4-2 1,5-2 0,2-2 0,3-4 63,2-6 0,-5-7 7,2-6 1,-3-1 0,-2-1 0,1-2 43,-1-5 0,1-3-74,-1-1 1,-3-5 57,-1 1 0,-7-4 0,0 8 1,-5 7 559,-4 7-300,0 5 1,-7 8-48,-2 2-224,3 9 1,-11 8 0,5 6 0,-1 3 0,-1 4 93,-1 3 0,-1 3-237,-2 3 0,5-2 64,-1 6-116,6 0 1,-2-1 0,5-2 0,0-1 0,0-1-518,0 0 1,0 0 382,0-3 1,4 1 155,0-10-243,6 0 0,-1-4 0,6-1 0,2 0 0,0-4 358,2-4 0,23-42 0,-15 13 0,0 1 0</inkml:trace>
  <inkml:trace contextRef="#ctx0" brushRef="#br0">25119 13197 8176,'-1'-12'0,"-3"-1"0,2 0 931,-2 0 270,3 6-816,1-4 0,0 15-304,0 0 0,0 8 273,0 5-408,0-3 1,0 10 0,1-4 0,2 1-1,1 0-173,-1 2 0,-2 1-169,-1 2 0,0-5 0,0 0 0,0 0-528,0-1 0,0 3 443,0-6 1,0 0 480,0-4 0,17-18 0,5-3 0</inkml:trace>
  <inkml:trace contextRef="#ctx0" brushRef="#br0">25553 13350 8176,'4'-12'0,"1"-1"902,-3 0 1,3 3-258,-5 6 0,-5 5-486,-12 12 1,2 7 0,-8 4 0,-2 6-172,-4 2 0,-6 4 202,1 6-284,-3-2 0,-7 11 0,-4 0 0,21-22 0,0 0 0,-2 2 0,0 0 0,0 1 0,0-1 0,2-2 1,0 0-469,-21 22 0,10-7 1,8-10-1,4-6-86,5-5 1,8-5-280,9-5 927,8 0 0,32-12 0,12-2 0</inkml:trace>
  <inkml:trace contextRef="#ctx0" brushRef="#br0">25706 13937 8174,'1'-20'-114,"4"3"1,-4 7-61,3 2 1394,-2-1-938,-8 2 1,-7 1 0,-8 6 0,-3 0-1,-3 0 328,-3 0-571,-2 12 1,-6-2-1,-1 11 1,1 2-1,0 2 1,1 3 0,3 2-182,4-2 1,9-1 9,4-1 31,3 5 1,7-10-1,4 1 1,6-7 0,5-2-553,3 0 595,2-6 1,6-2 0,2-5-1,3 0 1,2-1-34,-1-3 1,1-5-1,-1-8 1,1-4 153,-1-3 0,1-2-123,-1 1 53,1-6 0,-2-2 0,-2-5 1,-2-2-1,0-1 63,0-1 0,-5-1 115,2 5 0,-8 5 525,-5 3-67,-2 9 1,-2 3 134,0 5 0,-6 7-519,-3 6 1,-2 10-141,-2 7-100,1 12 1,-1-8-1,0 10 1,0 0-1,2 2-202,2-1 0,-2 5-122,3-3 0,2 2 87,2-2-136,2 8 1,2-12 0,0 7 0,0-5 0,2-3-654,2-2 1,3-2 508,6 1 1,4-7-123,0-2 634,5-2 0,32-20 0,14-3 0</inkml:trace>
  <inkml:trace contextRef="#ctx0" brushRef="#br0">25948 14052 8159,'0'-19'-84,"0"-2"1,0 3-463,0 1 1886,0 2-1000,0 8 0,6 2 0,2 5 0,2 1-179,-1 3 0,1 3-433,-6 6 220,6 6 1,-9-4 0,4 6 0,-4 1 0,-1-1-98,0 0 1,0 0-1,-1 5 1,-4-2 42,-3-3 1,1 2 20,-2-6 0,2 0 356,-1-4 1,1-1 0,4 1 483,-1 0-674,-1-6 1,11-1-232,2-6 0,4 0-111,1 0 0,5-2 1,2-1-1,1-2-1457,0-2 1718,1 4 0,13-17 0,6-6 0,4 2 0,-1-1 0</inkml:trace>
  <inkml:trace contextRef="#ctx0" brushRef="#br0">26331 13172 8152,'0'-31'56,"-2"4"0,0-3 0,-3 4 199,2 5 1,2 3 289,1 5 1,6 5 0,2 0-153,4 3 1,2 2 0,1 7-1,4 5-133,1 2 0,1 7 0,4 5 0,1 5 20,-1 6 1,1 5-232,-1 3-55,1 9 0,-6 7 0,-5 9 0,-5 4 0,-7-32 0,-2 1 0,-1 3 0,-2 2 0,-3 4 0,-2 1-223,-2 4 0,-3 0 72,-6 0 1,-2-1 0,1 1-1,0-1 1,-5-4 0,-1-2-1,2-1 1,0-1 0,-1-3-1,1-1 1,0-2 0,0-1-1,2-4 1,-1-2-393,0-2 1,0-2 0,-24 23 0,-6-2 0,-3-4 129,25-22 0,0-2 0,-1-2 0,-2-1-13,0-3 0,-2-1 432,-30 13 0,27-13 0,0-1 0,-30 9 0,3-7 0</inkml:trace>
  <inkml:trace contextRef="#ctx0" brushRef="#br0">24316 12942 8152,'0'-12'0,"-4"-1"0,-2 1 0,1 3 172,-1 0 1,-4 6 0,1 0-1,-3 9 1,-5 11 0,-5 13 118,-2 9 0,-5 12 0,-3 10 0,16-27 0,0 0-141,-2 4 0,0 1 0,2 5 0,0 1-1697,-2 5 1,2 2 1572,1 4 0,2 1 0,-1 1 0,2 1 0,3 0 1,2-1-1,2-1 0,2-2 0,2-3 0,3 0-14,3-5 0,2 1-77,3 2 1,4-1 0,0-12 0,2-1 0,1 2 0,2-1 0,1-4 0,1-2 0,23 23 0,6-4 0,2-6-509,4-5 0,5-3 1,0-12-1,7-4 573,-31-13 0,2-2 0,-2 2 0,1-2 0,4-3 0,1 0 0,1 0 0,0 0 0</inkml:trace>
  <inkml:trace contextRef="#ctx0" brushRef="#br0">27019 12674 8152,'0'-12'-664,"0"-1"1270,0 0-329,0 0 1,-1 6 0,-3 3 0,-3 4 0,-2 4 649,1 5-886,-1 2 1,1 8 0,1 0 0,-1 3 0,3-1-1,-1 2 1,3-1-51,2 0 0,1 0 1,0-3-1,0-1-7,0 1 0,6-2 0,2-5 0,3 0-28,2-4 1,4 2 0,0-6 0,0-1-33,2-1 0,-4-8 1,6-3-1,1-2 47,-3-2 1,1-5 0,-4-3 0,1-3 34,-2-2 1,0 5-1,-4 1 1,-3 2 219,-3 2 0,-4 6-193,-1 2 88,0 5 0,0 0 0,-1 10 1,-4 7-1,-3 5 0,-2 5 47,2 4 0,-4-1-253,4 3 1,1 1 0,0 0 0,1 0-347,3 0 0,2-1-151,1-4 1,0-1 124,0 1-85,0-7 0,0 4 0,1-7 542,3-5 0,20-21 0,10-11 0</inkml:trace>
  <inkml:trace contextRef="#ctx0" brushRef="#br0">28231 10928 8152,'1'-13'-58,"2"0"0,3 0 0,1 1-12,3-1 0,-3 4 1,1 1-1,2-1 186,1 2 0,2 2 0,0 5 0,0-2 24,-1-2 0,3 3-59,2-4 1,-2 4 0,6-1 0,1 0 63,-2-3 1,6 1 0,-3 4 0,0 0 19,1 0 1,-4 0-1,1 0 1,0 0-36,-1 0 1,3 0 0,-6 0 0,-2 2 3,0 2 0,-4-1 1,-1 5-74,-2 2 0,-1 1 0,2 4 1,-3 0 28,-1 2 1,-3 4 27,2-4-74,-3 6 0,-1-3 1,0 5-1,0 1 1,0-1 158,0 1-193,-5 5 1,2-3 0,-4 6-1,0 2 1,1 1 13,0 1 1,-2 0 0,2 3 0,0 3 116,1 3 0,-4 5-26,5-5 0,-4 4-1044,3 4 957,-5 3 0,8 6 0,-6 0 0,1 0 0,2-1-238,-1 1 0,-4 6 236,6-34 1,0 0 0,-3 35-20,2-35 1,1 0-1,2 0 1,0 0-1,-2 3 1,1 0 0,-1 1-1,1-1 70,-1 2 1,1-1 0,1 1 0,1-1-74,-1-2 1,-1 1 0,1-1 0,-1 0-5,1 0 1,-1 1 0,-1 1-1,0 0 1,2 0 0,0 0 0,0-2-1,-1 0 0,0-1 1,1 0-1,0 34 8,0-35 0,0 0 0,1 3 0,-1 0 3,0-3 1,0 0 0,1 3 0,-1 0-1,-1-3 1,-1 0 0,1 1 0,0 0 21,2-1 0,0 0 1,-2 3-1,0 0-16,1-3 0,0 0 1,-2 1-1,-1-1 70,1 27 1,-2 1 0,3 0-1,-2-3 73,-2-6 1,0-7-43,-2-14 0,-2-3-87,2-5 1,-2-2 0,-2-4 0,0-6-69,1-4 1,-2-3 580,-3 1 0,1-2-529,-5-6 1,-2 0 0,-5 0 0,-3-1-72,-2-4 1,-1 0-469,-4-4 0,-1 2-959,1 3 1124,-6 3 0,3-9 0,-6 5 0,1 3 0,-1 2-2350,0 4 2709,0 3 0,1 3 0,-1 3 0,2 5 0,4 5 0,4 2 0</inkml:trace>
  <inkml:trace contextRef="#ctx0" brushRef="#br0">1275 16372 7959,'-4'-8'548,"-2"1"-16,-1 1 1,4 0 0,0 2 0,6-4-98,6-4 0,8 0-87,4-1-234,3-6 1,6 0 0,2-7 0,4-1 0,4-1 219,-1-2-353,7 0 1,-8 5-1,1 1 1,-5 4 0,-4 6-1,-4 5 1,-5 4-245,-3 2-40,-6 7 0,-7 4 0,-5 8 1,0 2-1,0 2 0,-1 2 1,-3-1-592,-5 0 1,2 0 0,-1 3 0,-2-1 893,-2-2 0,0-5 0,-18-3 0,-4-8 0</inkml:trace>
  <inkml:trace contextRef="#ctx0" brushRef="#br0">1581 16181 7959,'-6'-20'-67,"-2"3"0,1 4 301,-2 5 1,5-2 570,-4 6-588,5 0 1,-9 4-1,5 1 1,-1 5-1,-1 6 859,-1 8-941,-1 10 1,-2 3 0,1 6 0,-1 4 0,0 3 145,0 4 0,2 1-328,3 0 1,-2 4 85,5 1 1,1-3-1,6-4 1,2-6-168,4-3 1,8 0-134,1-10 1,6-6-441,-2-7 449,3-3 0,1-6 1,2-1-1,2-2 1,0-7-747,0-5 0,3-4 998,2-2 0,5-22 0,4-11 0,5-3 0,-1 1 0</inkml:trace>
  <inkml:trace contextRef="#ctx0" brushRef="#br0">1887 16742 7959,'-13'0'344,"1"6"0,0 1 166,4 6 0,1-1-301,2 1 0,4 4 1,-3 1-1,2 1-83,2-1 0,0-1-112,0-4 0,0 0 0,0 0 0,2-2 0,2-3 259,5-3-253,2-10 0,2-2 0,-1-7 0,1-3 0,0-3 58,0 0-143,-1-4 0,1 5 0,0-6 1,0 4-1,-1 4 570,1 3-305,0 1 1,-5 2 0,1 2 0,-1 8 6,-1 8 1,1 3-160,-4 11 0,-3-4 1,3 5-1,-2 0-126,-2 2 1,4 0-77,0-2 1,6 0 98,-1-5 43,-4 0 0,7-8 0,-4-2 0,4-1 0,0-5-14,1-4 1,4-10 78,0-8 0,2-3 50,-2-1 1,-3-1 0,3 1-1,-3 0-82,-1 4 0,-1-1-37,1 5 21,-6 0 1,5 9-135,-4 4 1,-1 10-187,2 7 0,-5 1-12,4 7 1,0-1-1,1 3 1,0-4-804,1 0 0,1 2 600,2-4 1,4 0 257,0-4 0,6-6 0,-2-3 0,4-2 272,5-2 0,-1-19 0,3-8 0,5-1 0,0 0 0</inkml:trace>
  <inkml:trace contextRef="#ctx0" brushRef="#br0">2729 16729 7942,'0'-12'-631,"0"-1"2224,0 0-1052,-6 6 0,-1 1 0,-6 6-90,0 0 0,1 6-348,-1 2-38,6 4 0,-4 6 0,3 2 1,0 1-1,-1 1-264,0 0 0,3-2 172,2 1 1,2-1-206,2 1 8,0-2 1,0-6-1,2-2-346,2-3 1,3-3 307,6-10 1,-1-3 48,1-9 258,0-3 1,0-5 0,-1-1 0,1 2 0,0 1 192,0 2 1,-1 1-21,1-1 1,-4 3 34,-1 5 122,-5 6 0,4 1 0,-4 7-93,1 4 1,5 3-331,-5 9 0,2-1-706,-2 5 463,-3-5 1,9 6 0,-4-3-1,0-1 1,1 1-561,0-4 1,1-2 407,5-5 1,0 2-333,-1-5 775,1-1 0,23-55 0,-16 19 0,1 0 0</inkml:trace>
  <inkml:trace contextRef="#ctx0" brushRef="#br0">2996 16691 7942,'-12'-6'92,"3"5"509,1-3 175,5 2 1,-3 4-653,6 2 1,2 3 0,0 6 0,4 1 32,1 3 0,2-3 29,3 3 0,1-3-237,0-1 22,0 0 0,-1-2 1,1-1-1,0-3 0,0-1-172,-1-3 1,5-2-42,0-1 1,0 0 97,-4 0 85,0-6 1,-2-2 0,-1-9 0,-3-3-1,-1-1 5,-3 0 0,-2 5 234,-1-1 0,0 3 97,0 1 1,-5 5-21,-4-1 0,-2 6 0,-2-1 0,0 4-18,0 4 0,1 5-281,-1 8 1,0-2-673,0 7 484,1-1 1,3 4 0,2 1 0,1-1 0,4 1-1184,0-1 0,2 1 1413,0-1 0,23 7 0,5 0 0</inkml:trace>
  <inkml:trace contextRef="#ctx0" brushRef="#br0">3354 16921 11696,'0'14'452,"0"1"0,0 2-574,0-1 0,-2 4 0,-2 1 0,-5 3 122,-2 2 0,-29 14 0,-12 7 0,15-12 0,-1-1 0,1 1 0</inkml:trace>
  <inkml:trace contextRef="#ctx0" brushRef="#br0">3698 16615 7837,'0'-13'727,"0"0"1,0 0 56,0 1 1,0 6 0,0 7 0,0 9-363,0 6 1,0 8 0,0 0 0,1 6-69,3 2 1,-2 2-308,2 5 0,-2-1 1,-2 1-1,0 1-491,0-2 0,0 4 105,0-8-142,0-3 0,4 1 0,0-5 1,-1-1-1,0-6 0,1-6 481,4-6 0,26-53 0,-13 13 0,0 0 0</inkml:trace>
  <inkml:trace contextRef="#ctx0" brushRef="#br0">4565 16436 7873,'0'-13'792,"1"1"0,4 0-451,3 4 1,8 1-1,2 4 1,3-3 0,5 0-1,2 1-577,0 2 1,1 2 0,-1 1 0,0 0-912,-3 0 0,-6 0 1147,-6 0 0,-45 51 0,10-20 0,0 1 0</inkml:trace>
  <inkml:trace contextRef="#ctx0" brushRef="#br0">4527 16691 7893,'-7'0'3480,"7"-4"-3108,8 0 1,5-1-374,4 5 1,3 0 0,5 0 0,2 0-1,3 0 1,4 0-2880,3 0 2880,7 0 0,-4-4 0,5-3 0,5 0 0,0 0 0</inkml:trace>
  <inkml:trace contextRef="#ctx0" brushRef="#br0">6567 15633 7938,'-7'-9'1553,"4"1"-1058,6-2 1,9 4-1,11 0 1,5 2-1,6-1 1,5-1-4,3 0 1,4-4-467,5 2 0,8-2 1,-1 0-1,-4 3-207,-4 1 0,-11-2 0,-1 3 0,-8 3-2489,-7 0 1659,-5 2 1,-12 6 0,-7 2 1010,-11 4 0,-20 0 0,-11 0 0,-5 1 0,0 1 0</inkml:trace>
  <inkml:trace contextRef="#ctx0" brushRef="#br0">6937 15543 7938,'0'-8'-42,"-2"1"781,-2 1 1,1-2 1104,-5 3-1363,5 1-307,-3 4 0,6 6 0,0 4 1,0 5-1,0 7 118,0 2 1,0 3-1,0 1 1,0 3-257,0 2 1,0 1-202,0 4 0,0-1 1,0-2-1,0-2-588,0-2 1,0-1 463,0-5 0,0-1-546,0-2 0,0-3 1,1-4 834,4-3 0,13-13 0,9-13 0</inkml:trace>
  <inkml:trace contextRef="#ctx0" brushRef="#br0">7243 15926 7938,'-8'0'2602,"3"6"-2157,5 2 1,0 8 0,0 2 0,0 1-259,0-1 0,0 5-398,0-2 0,0 6 0,0 0 0,0-3-964,0 0 1,0-4 1174,0 1 0,17-5 0,4 2 0</inkml:trace>
  <inkml:trace contextRef="#ctx0" brushRef="#br0">8594 15709 7897,'-1'-8'-151,"-2"-1"0,-1-1 446,1-1 1,1-2 0,2 0 0,0 1 0,0-1 0,0 0 75,0 0 1,-1-1-106,-3-3-199,-3 3 0,-2-4 0,1 5 1,-2 0-1,-3 2 195,-4 2-263,3 4 1,-10 5-1,2 0 1,-2 1 0,-1 5-1,-1 7 1,1 6-80,-1 5 1,2 3 0,3 2-1,5 0-7,7 0 0,-1-2 0,5-2 0,4-1 20,4-2 0,4-4 0,7-7 1,3-2 40,4-5 0,3-3 0,3-1 1,2-1-20,0-3 1,5-8 8,-4-5 18,6-5 0,-9 2 0,2-7 0,-2-3 0,-1-4 0,-2-3 1,-3-1 21,-4 0 1,-4 0 105,-5-1 0,-2 3 0,-6 0 0,0 5 323,0 4 0,-6 4 98,-2 11 0,1 5-6,-2 2-380,1 4 0,-1 1 0,2 1 0,0 4 0,1 5 117,1 5 0,-4 5-96,5 5 0,0 1 144,4-1-350,0 1 0,0 1 1,0 1-1,0 2 0,1-2-493,3-1 0,-1-6 361,6 1 1,-1-1-798,5 4 718,-6-5 0,4 3 1,-2-6-1,2-1 1,2-2-773,0-2 1,-1 0-521,1-4 1543,-6 4 0,-1-11 0,-6 5 0</inkml:trace>
  <inkml:trace contextRef="#ctx0" brushRef="#br0">8989 15658 7924,'0'-13'-97,"0"1"1,-1 0 0,-2 2 1551,-1 2-970,0-1 1,4 1-1,0 2 7,0 5 1,4-1-388,0 11 0,5 4 0,-5 5 0,-1 1 81,-2-1 0,3 3 115,1-4-467,-1 6 1,-4-8 0,0 5 0,0-1 0,0-4-748,0-1 610,0 5 1,0-5 0,-1 2 0,-2-5 0,-2-3-1688,3 2 1036,0-4 954,2 5 0,6-38 0,1-2 0</inkml:trace>
  <inkml:trace contextRef="#ctx0" brushRef="#br0">9308 15582 7924,'2'-13'-61,"2"0"0,-1 0 61,5 1 2191,-5-1-1507,3 6 0,-12 8-488,-2 12 1,-8 5 83,-1 8-186,-6-1 0,3 7 0,-5 2 0,-1 2 0,0 4-161,-4 3 0,3 1 0,-4 5 0,1-1-469,0 1 1,0 2 257,5-9 1,1-1 33,3-7 1,-1 0-1,8-7 1,4-4-548,3-3 1,3-8 265,4-3 525,0-6 0,23-9 0,5-8 0</inkml:trace>
  <inkml:trace contextRef="#ctx0" brushRef="#br0">9346 15977 7924,'8'-6'0,"3"-1"278,-3-5 0,4 0 1,0 4-1,1 3 598,0 4 1,0 1-655,-1 0 1,0 6 0,-2 4-1,-3 4-339,-2 3 1,0 5 54,-5 0 1,0 2 0,0 1 0,-2 1-199,-2-1 1,-3 5 102,-6 0 0,-4 0 1,0-5-1,0-1 48,-1-3 0,4 2 421,-3-6 0,2 0 381,3-4 0,3-6-70,1-3-438,5-2 1,-1-4 0,8-1 0,6-1-129,5 1 1,1-2-281,5 0 0,0 0-671,5 0 586,-1 4 0,2-6 1,2 4-1,2-3 0,0 1-1360,0-1 1,-1-2 1667,-4 3 0,10-33 0,4-4 0</inkml:trace>
  <inkml:trace contextRef="#ctx0" brushRef="#br0">9971 15416 7945,'0'-26'112,"-4"2"0,0 3 0,1 4 524,2 3 1,2 1-12,3 0 0,-1 6 0,6 3 52,0 3 1,3 1-514,1 0 0,-1 5 0,2 5 0,2 6 37,1 5 0,0 6 62,-4 7-246,0 0 0,-2 17 1,-3 0-1,-3 9 0,-4 6 1,-1-29-1,-1 0 1,-1 2-1,-1 0-324,0 1 1,-2 1-1,-3-1 1,-1 0 56,-1-1 1,-1-1 0,-3-2-1,-2-1 1,-1-1 0,0 0-1,-19 28-549,2-7 0,-1-7 383,5-14 0,-5-2 0,1-6 1,-3 1 415,-1-1 0,-1-11 0,-6-2 0,-2-3 0,-1 0 0</inkml:trace>
  <inkml:trace contextRef="#ctx0" brushRef="#br0">8250 15148 7951,'0'-17'41,"0"-1"1,0-1 0,0 1 0,-2 2 550,-2 2-316,3 1 0,-11 6 0,4 3 0,-3 3 0,-4 4 0,-2 5 929,-4 9-1102,-3 11 1,-1 8 0,-1 11 0,-1 8 0,-1 7 190,13-28 1,0 0-288,0 4 0,0 1 1,3 0-1,0 1 0,1 2 1,1 1-1,1-1 1,1 1-1,1-1 0,1 1 1,1-1-1,2 0 1,1-2-1,1 0-145,2-2 1,1-1-1,5 27 1,7-11-1,3-8-21,4-5 0,5-1 0,2-9 1,3-2-510,2-1 0,1-7 115,4-3 65,6-3 0,-3-2 488,6-4 0,-8-11 0,3-5 0,4-3 0,1 1 0</inkml:trace>
  <inkml:trace contextRef="#ctx0" brushRef="#br0">6873 16704 7989,'-12'-2'-326,"3"0"1,0-3 0,1 1 320,0-2 680,3 5-575,16-5 0,-1 6 0,13 2 0,4 1 0,7 1 138,7-1-211,10-2 0,8-1 1,12 0-1,-31 0 0,1 0 1,5 0-1,3 0 1,4 0-1,3 0 0,4 0 1,2 0-60,2 0 0,1 0 0,4 0 0,0 0 0,1 0 0,-1 0 0,3 0 0,-1 0-140,1 0 0,-1 0 1,1 0-1,0 0 1,-4 0-1,0-1 1,-5-1-1,0-1 100,-3-1 1,-1 0 0,-2 0-1,0 1 1,1-1 0,-1-1 0,-1 1-1,-1-2 87,-4 1 1,0-1 0,-2 0-1,-2 1 1,-7 0 0,-2 0 0,-2 1-1,0-1-90,31-5 0,-5 5 282,-15 0-101,0-2 0,-22 6 0,2-3 76,-4 2-204,-13 2 1,0 0-1,-15 0 1,-5 0 100,-5 0-155,-5 0 1,-7 2 0,-1 1 0,-3 2-1,-2 2-1231,-2 3 1307,3 2 0,1 6 0,6 2 0</inkml:trace>
  <inkml:trace contextRef="#ctx0" brushRef="#br0">8314 17265 7989,'-9'-6'8,"1"-2"1,-1-4 405,2 0 0,-4 3 1182,2 1-1419,4 5 1,-5-1-1,5 8 1,3 6 57,0 5 1,-2 1 39,0 5-300,-1 0 0,4 5 0,-2 1 0,-1 1 0,1 2 0,2 0 1,1-1-381,0 1 0,0 0 0,1-5 0,2-1 37,1-2 1,5-4 0,-5-5 0,0 0-1246,2-1 1613,1-5 0,6-35 0,-1-14 0</inkml:trace>
  <inkml:trace contextRef="#ctx0" brushRef="#br0">7969 17201 7989,'-4'-21'-65,"0"0"1,0-2-171,4 6 0,1 4 246,3 0 31,3 1 1,12 10 0,2-2 0,5 1 0,2 0 764,2-1-722,5 0 0,-4 4 0,5 0 0,-4 0 0,-1 1-1136,-2 4 801,-8 2 1,-3 5 0,-6 3 249,-4 2 0,-13 19 0,-10 11 0</inkml:trace>
  <inkml:trace contextRef="#ctx0" brushRef="#br0">7982 17647 7989,'-1'-7'207,"-4"3"65,4 3 0,-3 1-68,8 0 0,3 0 0,7 0 0,3 0 45,5 0 0,3 0-310,5 0 1,2 0-1,7 0 1,-1-2-322,0-2 0,0 1-1163,1-5 1545,-1 5 0,23-20 0,5 2 0</inkml:trace>
  <inkml:trace contextRef="#ctx0" brushRef="#br0">8645 17392 7989,'0'-12'435,"-5"-1"284,-4 0 1,2 2 4,-2 2-519,7 4 1,-8 6 0,5 3 0,3 6 36,0 6 0,2 4-158,0 5 0,0 1 0,0 1 1,0 1 62,0 2 0,0 8-167,0-4-147,0 6 1,0-14 0,0 6 0,0-3 0,0 1-265,0-2 1,0-6 26,0-5 140,0-3 240,0-1 0,-1-6 1,-2-4-1,-1-6-28,1-6 0,1-6 28,2-2 1,-4-6-56,0 2 77,0-3 0,-1-6 0,1-1 1,1-2-1,2-2 0,1-2 1,0-1 173,0-1 0,1-2-45,4 3 1,2-2 0,5 11-1,3 2 110,2 4 1,-2 0-43,6 6 1,-5 6 100,1 7-238,3 2 0,-5 2 0,5 0 0,-1 2 0,-4 2 25,-1 5 0,-2 3-193,-4 5 0,2-3-42,-6 3 57,1 3 0,-5-6 0,-2 5 0,-2-1 0,-4 2-82,-4 0 0,-5 3-64,0-6 1,-1 0 28,1-5 38,3 7 0,-9-5 1,6 2-1,1-5 1,2-3-718,1 2 0,1-4-186,-1-2 1077,6 3 0,30-22 0,12-1 0</inkml:trace>
  <inkml:trace contextRef="#ctx0" brushRef="#br0">9142 17405 7971,'-5'-13'627,"3"1"0,-3 0 20,-1 4 1,5 4 0,-4 8 0,4 6-1,1 5 1,0 7-200,0 2 0,0 1-578,0 1 0,0 3 0,0 1 0,0 0-235,0 1 1,1-4-293,4 3 0,-3-3 0,6-3 657,-3-3 0,5-3 0,-3-5 0</inkml:trace>
  <inkml:trace contextRef="#ctx0" brushRef="#br0">14664 16474 8182,'0'-24'-7,"1"3"0,3 3 1,6 1-1,4 0 241,3 1 0,10-2 1,0-1-1,4 1 0,5-1 1,1 4-53,1 1 1,2 2 0,1 2 0,0 3-167,-4 2 1,-1 0-1,-7 5 1,-5 2-361,-6 2 1,-5-1 0,-3 5 0,-3 2-93,-1 2 1,-2 0 0,-5 1 0,-4 0 123,-3 0 0,-4-1 0,-2 1 0,-1 0 312,-2 0 0,-5-2 0,5-3 0,2-3 0,1-4 1,1-1-1,2-1 1,1-4-28,1-3 0,2 1 0,-3-2 1,2-1 27,-2-1 1,3 3 1854,-2-1-1436,6 6 1,-8-2 0,3 5-1,-4 1 1,-1 3 0,1 6 854,-1 6-1220,6 9 1,-4 8 0,3 6 0,1 4 0,3 4-105,3 2 0,1 2 0,1-1 0,3-3-559,5-5 1,4-2 392,4-2 1,-2-7 0,6-5 0,1-8-197,-2-4 0,8-7-228,-3-2 1,8-4-85,-3-1 106,5-6 617,-2-6 0,-6-17 0,1-8 0,2-4 0,-1 0 0</inkml:trace>
  <inkml:trace contextRef="#ctx0" brushRef="#br0">15339 16717 8182,'-5'-8'0,"2"3"-2,-6 5 0,5 0 218,-4 0 0,3 0 0,-2 1 0,0 5 165,0 7 0,3 1-395,-5 7 1,7-4 47,-3 4 0,4-1 0,1 3 0,0-3-70,0-2 0,0-1 81,0-4 1,1-2-72,4-2 0,2 1 0,5-6 0,1-1 16,0-2 1,0-7 49,-1-2 0,5-5-43,0-4 1,5-3 0,-4-4 0,1 2-68,-1 0 0,-1 5 111,-4-4 1,-1 10 81,1-2 1,-4 9 8,-1-1 1,-5 11-30,1 7 1,-2 1-57,-2 7 1,0 1 0,-2 2 0,-1-2 17,-1 0 0,0-7 0,4 2 1,1-3 50,4-1 0,-3-4 0,7-2 0,1-2 2,1-2 0,6-6-84,0-1 1,4-10-52,-4 1 0,6-8 0,-2 0 1,2-2-50,-2 2 1,2-2 34,-6 6 0,-1 0 74,-8 4 0,3 5-9,-2-1 0,-3 12-38,-2 1 0,-3 6-155,-1 3 1,2 4 0,0 1 0,3 1-355,-2-1 0,4 4-84,1-5 0,1 0 200,3-5 0,0 0 0,9-4 0,2-4-781,1-2 1178,1-2 0,13-19 0,6-8 0,5-1 0,-1 0 0</inkml:trace>
  <inkml:trace contextRef="#ctx0" brushRef="#br0">16207 16717 8182,'-13'-13'0,"0"0"0,0 6 0,1 3 0,-1 2 0,0 2 295,-5 6 0,3 2 0,-2 9 1,3 5-1,3 2 653,2 1 1,-2 1-1125,3-1 0,2-1-204,2-2 308,2 2 1,2-10 0,0 3 0,0-3-1,2-3-267,2-2 1,4-3 91,9-6 0,-2 0-67,2 0 228,2-6 1,-3-5 0,4-8 0,0-1 0,-2-2-35,1-2 0,-2-1 215,-5 4 0,1-1-77,0 5 283,0-6 0,-6 9 1,-3-3 778,-3 3-992,-1 6 1,0 8-315,0 9 229,0 8 0,0 1 1,0 5-1,0-2 1,0 1-657,0-3 1,0 4 335,0-6 1,2 2-669,2-2 740,3-9 0,7 8 0,2-11 0,2 1 245,2 0 0,24-30 0,10-12 0</inkml:trace>
  <inkml:trace contextRef="#ctx0" brushRef="#br0">16525 16768 8182,'0'-9'-464,"0"1"456,0 5 598,0-3-374,0 6 1,0 6 0,0 2-1,0 5 110,0 4 0,2-3-160,2 3 0,-1-1-138,5 1-46,-5-3 1,8 3-1,-2-7 1,2-2-1,2 1 30,0-2 0,0 3-71,-1-6 0,1 0 129,0-4-126,0-5 0,-2-2 1,-1-6-1,-3 0 1,-1 0 92,-4 1 0,0-1 331,-2 0 1,0 0 123,0 1-356,-6-1 1,-1 6 0,-6 2-1,1 4 1,-1 1 65,0 0 0,0 7-199,1 6 1,-4 1-468,3 7 436,-2-5 1,8 8 0,-5-1 0,2 4 0,3 4-3012,2 1 3039,0 2 0,22 22 0,5 3 0</inkml:trace>
  <inkml:trace contextRef="#ctx0" brushRef="#br0">16819 17074 8182,'1'-13'99,"3"0"0,3-4 149,6 0 0,0 6 958,0 7-890,-1-4 0,-2 7 1,2-2-1,2 6-169,0 6 1,-6 6-189,-3 2 0,-4 4 0,-1-2 0,0-1-241,0 1 1,-6-1 253,-2-1 0,-3 1 23,-2 4 0,0-4 0,0-5 1,1 0 216,-1-1 1,1 1 52,4 0 1,1-6 128,3-3-301,2-2 1,-2-2-1,8 0 1,5 0-130,2 0 1,7-2-233,4-2 0,2-2-1084,1-2 1007,1-4 345,5 5 0,24-17 0,12-3 0</inkml:trace>
  <inkml:trace contextRef="#ctx0" brushRef="#br0">16678 17290 8182,'-1'-12'81,"-2"-1"1,-1 0 767,1 0-689,2 6 0,1 3 1,0 8-1,0 5 1,0 4-1,0 2 0,0 4-352,0 0 1,-5 1-647,1 1 606,-6 4 1,3-6-1,-6 7 232,1-1 0,-30 24 0,-6 4 0</inkml:trace>
  <inkml:trace contextRef="#ctx0" brushRef="#br0">18106 16436 8182,'0'-13'256,"-4"1"0,0-1 274,1 0 0,3 6 1,4 3-1,5 2 152,2 2-810,2 0 0,5 0 0,2 0 0,1 2 0,1 1 0,0 1 0,2 0-829,2 2 0,-2-1 198,-3 4 759,3 2 0,-21 2 0,1 7 0</inkml:trace>
  <inkml:trace contextRef="#ctx0" brushRef="#br0">18017 16615 8182,'-8'-2'0,"-1"-2"272,6 2 0,-1-3 0,8 5 92,5 0 0,8 1 0,6 2 0,3 1-505,4-1 0,4 3 0,-3-1 0,2 1-1167,2 0 1308,8 4 0,0-16 0,5-4 0,5 2 0,1 1 0</inkml:trace>
  <inkml:trace contextRef="#ctx0" brushRef="#br0">20300 15722 8182,'-9'-4'71,"1"-2"0,-2 0 312,-2 1 0,7 0 1,5 5-1,8 0 332,8 0 0,4 0-641,5 0 1,6 0 0,3 0 0,5 0-176,3 0 1,-1 0 2,6 0 0,0 0 0,2-1 1,-2-2-332,-5-1 0,-8 0 1,-4 4-566,-3 0 104,-7-6 716,-7 5 1,-13-5 0,-10 6 0,-6 0 0,-5 0 0,-3 0-1,-2 0-182,1 0 1,-1 0 879,1 0-411,-1 0 0,5 0 0,1 0 0,2 0 0,1 0 528,-2 0 0,5 0 1,-3 1 114,3 4 0,3 2-253,2 5 0,4 3-380,5 2 1,0 4 0,0 9 0,0 2 13,0 1 1,0 4-392,0-3 1,0 3-816,0 1 732,0 6 0,0-6 0,1 0 1,2-7 336,1-4 0,12-1 0,-2-1 0</inkml:trace>
  <inkml:trace contextRef="#ctx0" brushRef="#br0">20759 16168 8182,'0'-14'0,"0"-3"0,1-1 791,3-4-526,3 4 0,6 7 0,0 2 0,0 5 268,-1 3 0,1 3-555,0 7 1,0 1 0,-2 11 0,-1 2-288,-2 1 1,-5 1 109,1 1 1,-4-1 0,-2 1 0,-4-1 32,-1 1 1,-2-2 189,-3-3 0,0 2 0,2-6 0,2-2 484,-2 0 0,3-7 548,-2 1-746,7-7 0,-3 4 0,10-7-407,3-4 1,8 0 35,1-4 0,5-1-549,0 6 445,2-6 1,5 9 0,1-5 164,-2 0 0,16 5 0,3-5 0</inkml:trace>
  <inkml:trace contextRef="#ctx0" brushRef="#br0">22314 15913 8174,'0'-12'-224,"0"-1"0,0 0 0,0 0 241,0 0 161,0 1 1,-4-1 0,-2 0 0,-1 0 0,-3 1 0,-2-1 0,-4 0 478,-1 0 1,-6 5-473,2-1-110,-3 7 1,-3-4-1,-1 7 1,-2 5 0,2 5-1,2 6 1,5 2-13,4-1 0,3 5-128,1-2-19,6 3 0,1 2 0,6-2 0,0-1 0,2-4 0,3 0 0,7-5-110,3-4 1,8 0 0,-2-6 0,5-3 122,3-3 1,-2-5 7,3-6 80,-3-6 0,0 0 0,0-8 0,0-3 0,-3-4 0,-1-3 0,-4-3 90,-2-2 1,2-6 58,-2-3 0,-4-2 0,-6 11 0,-2 2 238,-2 5 0,-1 5 106,-2 9 1,-6 8-258,-3 9 1,2 2 0,-1 5-1,-2 6 13,-1 8 0,-2 7-257,0 5 1,0 4 225,1 5-310,-1 0 0,1 5 1,3-1-1,1 0 0,3-3-339,2-1 0,2 1-136,1-1 0,1-5 101,3-4 0,3-2 1,7-3-1,2-2-513,1-5 0,4-3 279,-4-1 0,6-6 16,-2-3 667,3-3 0,30-29 0,7-7 0</inkml:trace>
  <inkml:trace contextRef="#ctx0" brushRef="#br0">22582 15901 8174,'0'-17'0,"0"0"0,1 1 286,4 7 0,-2-1-82,5 6 0,1-4 0,3 3 0,1 3 277,0 0 0,-5 8-600,1 2 1,-2 8 60,1 1 1,2 1-1,-5-1 1,-3 3 35,0 0 1,-4 4-201,-2-3 1,-3-1 93,-6 2 1,1-7 0,-1 2 0,1-3 293,4-1 1,-3-2-6,2-2 1,2 1 290,-1-6-121,5 0 0,0-4-312,11 0 0,1-1 31,8-3 0,1 1-721,-1-6 417,6 6 0,-7-4 0,5 5 1,0-3-1,-1 2-1665,-3 2 1919,3 1 0,11-6 0,9-1 0</inkml:trace>
  <inkml:trace contextRef="#ctx0" brushRef="#br0">23181 15620 8174,'0'-20'0,"0"-4"0,0 3 465,0 2 1,0 0 0,0 3 1603,0-1-1778,0 6 1,0 12-230,0 12 1,-5 5-1,-4 9 1,-2 4 217,-2 8 0,-1 2 27,-3 10-277,3-3 1,-10 14 0,2-2 0,-2 2 0,-1 0 21,-1-2-209,1 2 1,4-8 0,1 3-1,1-5 1,4-8-644,1-7 1,1-6-1,1-7 1,3-3-846,0-4 1226,6-2 1,-2-7-175,5 1 348,0-7 0,5 4 245,4-6 0,36-28 0,10-8 0</inkml:trace>
  <inkml:trace contextRef="#ctx0" brushRef="#br0">23322 16168 8174,'8'-24'-43,"1"2"1,1 2-277,1 1 0,2 2 1747,-1 5-1108,7 4 1,-5-1-1,3 4 1,-3 2 0,-1 2 536,0 1-870,-6 6 1,3 1 0,-6 7 0,-1 3-1,-2 3-495,-1 0 448,0 4 1,-6-4 0,-2 5 0,-3-1-1,-2-1 1,0-2 0,0 0-94,1-1 0,-1-1 313,0-7 4,6 1 0,0-2 1,4-1 179,-1-1 1,1-6 0,7 1 0,6-3-321,6-1 1,4-1-586,5-3 1,1 1-1248,-1-6 1218,1 1 1,3-4 589,1 4 0,28-20 0,3-1 0</inkml:trace>
  <inkml:trace contextRef="#ctx0" brushRef="#br0">24036 15594 8174,'0'-25'0,"-5"-3"349,1 2-19,0 3 0,4 11 0,0-1 0,1 2 0,4 2 786,3 5 1,3 8-736,2 5-324,0 2 0,0 9 1,-1 5-1,1 8 0,0 5 360,0 5-436,-1 8 0,0 7 0,-4 5 0,-5 3 1,-7 2-1,-2-32 0,-2 1 0,-4 2 1,-2 0-441,-3 2 0,-3-1 0,-1 1 0,-3-1-332,-3-2 1,-1 0 578,-1 1 0,0-1 0,-3-2 1,-2-1-1,2-2 0,-2-1 0,0-3 1,0-2-1,1-2 0,-1-3 212,1-1 0,1-1 0,-26 17 0,3-3 0,2-3 0</inkml:trace>
  <inkml:trace contextRef="#ctx0" brushRef="#br0">21804 15390 8174,'0'-25'-137,"0"-1"1,2 4 0,0 3 564,3 7-309,-1 7 1,-5 3 0,-5 10 0,-5 9 0,-6 9 0,-3 6-1,-3 9 710,-1 7-771,-2 6 1,1 11 0,1 3-1,13-32 1,1 1 0,1 1 0,1 0-1,1 3 1,1 0 0,1 2 0,1-1-111,1 0 0,2 0 0,3-2 0,2-1 274,9 25-448,11-6 1,4-5-1,6-10 1,1-4 0,4-11-1,2-7 1,3-5 225,1-3 0,13-3 0,7-10 0</inkml:trace>
  <inkml:trace contextRef="#ctx0" brushRef="#br0">20389 16844 8174,'-13'-11'-424,"0"1"1,1 3 349,-1 1 0,4 2 776,1 4-617,5 0 1,-3 1 0,8 2 0,2 1 297,5-1-335,8 4 1,4-5 0,10 3 0,9 0 0,9-1 0,11-1-1,8-2 35,-31-1 1,2 0-1,7-2 1,2-2-1,6 1 1,2-1-1,4 0 1,2 0-45,3-1 0,2 1 0,-19 2 1,1 0-1,0-1 0,-1 0 1,0 0-1,0-1 0,2 2 1,1-1-1,0 1-152,1 0 1,0 1 0,1-1 0,1-1 0,0 0 0,0 0 0,0 1 0,0 1 0,1 0 0,-3 0 0,1 0-1,-1 0 89,0 0 0,1 1 0,-1 0 0,0 0 0,1 0 0,-1 0 0,3-1 0,0 1 0,0-1 0,-1 0 0,0 0 0,1 0-64,-1 0 0,0 0 1,1-1-1,-3 1 1,1-1-1,-1 1-852,-2 1 0,-1 0 0,1 0 941,21-3 1,1 0 0,0 2 0,0 1 0,-5-2 0,-1-1-1,-3 3 1,-2-1 0,-5 1 0,0-1 86,-3-1 1,-2-1-1,-5 3 1,-1-1-1,-2-1 1,-1 0-1,-3 0 1,0 1-26,-2-1 0,-2 0 0,28 0-18,-12-2 1,-7-2-14,-10 2 1,-5-4 0,-9 2-288,-7-1 1,-7 4 469,-11-1 0,-3-2-687,-9 2 0,-4 0 1103,-9 4 0,-3 1-631,-5 3 0,0-2 0,-1 3 0</inkml:trace>
  <inkml:trace contextRef="#ctx0" brushRef="#br0">22353 17443 8174,'0'-17'62,"0"-1"0,0 0 0,0-1 1,0 4 736,0 0 1,0 7 316,0-1-744,0 7-246,0-4 0,-5 13 1,0 4-1,-1 6 1,-1 3 270,0 3-347,4 1 1,-4 3-1,4 1 1,-1 2 0,1-2-1,2-1 1,1-1-336,0-1 0,0 1 0,0-1 0,0-1-275,0-3 0,0 2 0,0-4 0,1-1-507,3 0 1,-2-1-5,2-4 1071,-3-6 0,-12-41 0,-3-15 0</inkml:trace>
  <inkml:trace contextRef="#ctx0" brushRef="#br0">21970 17482 8174,'-6'-32'0,"3"6"127,-5-4 0,5 4-42,-1 5 32,8-3 0,5 14 1,8-3-1,5 3 1,7 2 372,5-1 1,2 7-532,3-3 1,3 4-1,2 2 1,-1 4-221,-4 3 0,1 3 128,-10 2 1,-5 4-946,-3 0 503,-7 6 575,4-3 0,-30 12 0,-11 6 0,0 4 0,0-1 0</inkml:trace>
  <inkml:trace contextRef="#ctx0" brushRef="#br0">21983 17800 8174,'1'-8'74,"3"-1"1,-1 7-50,6-3 0,-1 4 35,5 1 0,7 0 0,5 0 0,6 1 173,2 4 1,8-4-126,-3 3-55,4 3 1,1-5-54,4 2 0,-2-10 0,5-4 0,4 0 0,0-1 0</inkml:trace>
  <inkml:trace contextRef="#ctx0" brushRef="#br0">22722 17647 8174,'0'-12'0,"-4"-1"0,0 0 0,0 0 694,4 1-308,-6 5 0,4 4 1,-3 10 189,-1 6 1,5 8-720,-4 0 177,4 3 1,0 6-1,-2 1 1,-1 2-1,1 1-131,1-2 0,2 4 174,0-7 0,0 5-270,0-4 102,0 6 0,-4-11 0,0 2 0,1-6 1,2-2-414,1-4 366,0-6 84,-6-4 77,4-5 0,-3-7 0,5-5 1,0-8-1,0-4-46,0-2 0,0-5-134,0-3 0,5-3 34,4-1 98,-3 0 1,5-1 0,-4 1 0,2 0-1,-2 1 221,-2 3 1,5 3-131,-1 5 1,-2 7 210,1 2-240,-5 8 1,8-1 0,-2 6 0,2 2 326,2 5 1,-2 4 18,-2 6-404,2 0 0,-9 0 1,2 1-1,-3 1 1,-1 4-249,0 1 1,-1-3 187,-3 4 0,-3-1 0,-8 2 0,0-2-404,-2-1 0,-2-1 171,2-1 1,2-3-637,-6 3 576,5-3 0,-2-1 374,5 0 0,6-17 0,1-5 0</inkml:trace>
  <inkml:trace contextRef="#ctx0" brushRef="#br0">23067 17800 8174,'8'-12'0,"1"-1"0,2 0 226,4 0 0,0 6 4,2 3 0,-7 3 0,-2 1 1,2 0 572,1 0 0,-4 5-799,-2 4 29,2 2 0,-6 2 0,3 1 0,-2 2 1,-2 2-497,0 2 401,0-5 1,-4 5 0,-2-3-1,0 3 1,-1 0 0,0-3-1,-3-3 4,-1-1 1,-1 0 211,4-1 1,-2-3-1,4-2 414,-1-1 249,-1-2-720,1-4 0,2 0 0,10-1 0,5-2-165,5-2 1,1-3-5,5 4 1,0-5-426,5 5 370,5-6 0,-8 9 0,2-4 0,-1 4 0,-1 0-491,-2-4 0,-2 4-1031,-7-3 1023,1 2 626,-6 2 0,-35 12 0,-15 2 0</inkml:trace>
  <inkml:trace contextRef="#ctx0" brushRef="#br0">29442 14880 7940,'0'-12'-243,"0"3"0,0 1 0,0-2 1,-1 0 65,-4 1 1,4-2 148,-3 2 41,2 4 1,-2-2 0,-2 4 10,-1-1-24,4-1 0,-8 1 1,3 0-1,-4 1 0,0 2 1,-1 1 11,0 0-17,0 0 1,-4 0 0,-1 0-1,-1 0 1,0 0 0,-1 0 0,-3 0 81,-1 0 1,-1 0 0,-1 0 0,1 0-3,-1 0 0,-5 4 1,-2 0-1,-1-1-37,0-2 0,5 4 0,-5-1 0,-2 0-4,-1 2 1,-1-3-170,0 5 147,0 1 0,-1-1 0,1 1 0,0 1 0,1 1 23,3 2-25,-3-1 0,4 1 0,-3 0 0,0 0 0,4-1 158,0 1-159,-3 0 1,7 5-1,-6 2 1,0 1-1,1-1-14,3-1 0,-1 3 25,1 0 0,-5 2 4,1 1 1,3 5 0,0 0 0,1-1 63,0 3 1,-4-1-34,4 3 1,5-3 57,4-6-96,-1 7 1,1-4 0,1 5 0,2-1 0,2-1-23,2 0 0,-3 5 39,0-2 0,0 3 9,4 1-32,-5 0 1,4 0 0,-5 2 0,1 3 0,-2 2-17,0 0 1,2-1-3,5-5 1,0 3 35,1 1-38,-1-1 1,0-4 0,2 1 0,2-3 0,4 0 25,-1-2 1,5 3 91,-4 1 0,4 3-88,1-7 15,0-3 1,0 7-1,0-1 1,0 4-1,-2 0 90,-2-1 0,3 0-104,-3 2 1,2-1-13,2 6-24,0-6 0,2 3 1,0-6-1,4 2 1,1 0-61,3-2 1,3 3 78,4-7 1,-3 1-46,3-1 48,3 3 0,-5-6 1,7 3-1,-1-2 1,0-1 46,0 3 0,1-2-8,3 2 1,1-5 30,-1 0-69,6 4 0,-2-5 1,3 5-1,-1-2 1,-1-3 20,1-1 1,1-1-36,2-1 1,2 1 27,-2-1-26,3-5 0,1 4 0,2-4 0,3 1 0,2-1 155,0-1 0,3 2-101,-5-4 1,5 0-4,-1-4-19,2-1 0,2 0 0,-1-2 0,-2-2 0,0 1-26,5-2 0,2 3 19,5-6 1,1 0-1193,-6-4 1170,6 0 0,-2 0 0,6 0 1,1 0-1,-6 0-78,-1 0 0,1-1 102,0-3 0,5-2 154,-1-3-160,2-2 0,-7 5 0,4-4 0,1 2 0,0-2 1,0-1 0,-1-2-22,1 0 0,0-4-1133,0 0 1101,-1 0 0,0 0 1,-2-1-1,-3-1 1,0-1 299,0 1 0,0-5-280,2-2 0,-4-2 7,-5 6 4,0-2 1,-4-1 0,-2-1-1,-1 1 1,-1-2-25,1-3 0,0-2 27,2-7 0,2 1 1,-5 0 25,-1 5 0,-3-4 0,-1 3 0,0-2 0,-1-3 233,-3 1 1,-1 4-237,-4 0 0,-3 0 146,-1-4-153,7 0 0,-15-1 0,7 1 0,-5 0 0,-2-2-6,2-2 0,-5 1-31,3-6 0,-4 6-209,-5-2 229,4-2 0,-9 4 0,4-5 1,-2 3-1,-2 1-8,-1 3 1,-2 1 21,0-1 1,-5-3-37,1-1 40,-6 1 1,3 4 0,-6-1 0,1 0 0,-1-2-47,0-2 0,-4 1-34,0 3 1,-6 0 58,2-4 234,3-2 1,-6-1 0,4 4 0,-2 2 0,1 1-295,-1-4 0,-7 3 24,-1-2 0,-4 2-26,5 2 173,-7 0 1,4-1 0,-7 3 0,1 0-1,0 2 68,0-1 1,-1 2-158,1-1 0,-1 2-867,-4-2 863,3-3 1,-8 8 0,4-3 0,-1 1 0,-3 2-109,-2 2 0,-1 3 128,0 3 1,4 1-9,1 3-125,-7 3 0,1-4 0,-5 6 0,2 2 0,-2 3-82,-1 2 1,0-4 94,-1 5 1,-2 0-36,5 4-9,-5 0 0,8 0 0,-5 1 1,1 2-1,3 3-480,2 1 0,5 1 276,0 5 1,0 0-432,-4-1-419,6 1 1185,-5 0 0,9-3 0,-3 0 0,2 3 0,1 1 0,-2 3 0</inkml:trace>
  <inkml:trace contextRef="#ctx0" brushRef="#br0">29404 13848 7870,'0'-24'290,"-4"4"1,-1-6 922,2 8-1309,2 9 1,2 11 0,2 10-1,3 8 1,0 4 0,1 2-1,-2 1-365,1 3 1,3-2 0,-5 6 0,0 1-105,2 2 0,-3 1 565,5 1 0,-6 3 0,-1 5 0,2 4 0,0 0 0</inkml:trace>
  <inkml:trace contextRef="#ctx0" brushRef="#br0">29404 14880 7870,'-6'17'0,"-1"2"0,-1 1-345,-1 2 1,5 2 0,-3 3 0,0 3 304,0 4 0,2 3 0,-2 3 0,0 1-69,0 1 1,3 5 0,-3-5 108,1 0 0,2 26 0,4-32 0,0 1 0</inkml:trace>
  <inkml:trace contextRef="#ctx0" brushRef="#br0">29353 15901 7870,'-12'18'12,"4"3"0,-3 3-50,2 2 1,-1 4 0,2 1-1,2 0-507,0 0 1,5 4 87,-3-1 394,2 3 1,2-3-1,2 0 1,1 0 0,2 0 62,2 0 0,19 17 0,8 9 0</inkml:trace>
  <inkml:trace contextRef="#ctx0" brushRef="#br0">29455 16640 7870,'11'26'-46,"-2"-1"0,1 1 141,-6-1 0,4 1 81,-3-1 1,-1 5-1,-4 0 1,0-2 99,0-1 0,1 0-182,3 3 1,-2-2-290,2 6 5,-2-6 0,2 8 1,1-5-1,1 1 0,1 2-461,0-1 1,-4 2 351,1-5 1,-2 1 189,-2-1 0,0-3 0,-2 4 0,0-1 109,-3 0 0,-3-1 0,4-3 0,-5-1 0,5 1-3,-6-1 0,8-3 0,-3-1 1,1 3-1,-1 3 302,2 3 1,2-1-78,1-3 1,1-1 146,4 1-322,-4 5 1,6-3-1,-4 5 1,3 0 0,-1-2 64,1 0 0,-2 4-224,-4-1 0,5-1 42,-1 1 39,0-6 1,-3 9-1,2-3 1,2 2 0,-1-1-11,1-1 1,-3-4 24,2 4 1,2 3 8,-2 1 68,6 3 0,-7-10 0,5 4 0,1-1 0,-1 2 406,1 1 0,-5-3-6,5 0 0,-5 0-20,4 4-361,1 0 0,-1-5 0,-1-3 0,1-4 1,-1 0 274,3 0 1,-3-7 110,-5-14-647</inkml:trace>
  <inkml:trace contextRef="#ctx0" brushRef="#br0">26675 16806 7870,'-8'-9'-26,"-1"1"1,1-2 0,2 0 0,6 1-405,7 5 1,6 3 0,4 1 0,4 0 429,3 0 0,2 0 0,1 0 0,1 0 0,2 0 0,22 5 0,2 3 0</inkml:trace>
  <inkml:trace contextRef="#ctx0" brushRef="#br0">27593 16729 7870,'19'-1'-63,"2"-2"0,3-1-207,1 1 1,1 2-1,-1 1 1,0 0 269,-4 0 0,6 1 0,-5 2 0,2 1 0,5-1 0,-4 0 0,6 0 0,1 1 0,14-4 0,8-2 0,8-1 0,-1-1 0</inkml:trace>
  <inkml:trace contextRef="#ctx0" brushRef="#br0">28779 16717 7870,'31'0'0,"3"0"0,3 0-367,1 0 0,1-2 0,-1-1 0,0-1 367,0 1 0,-4 0 0,0 1 0,0-4 0,-1-1 0,-2 4 0,-5-1 0,-2 1-46,-3-1 1,3 2 0,-4-2-1,1 3 1,0 1 1,1-2 35,3-2 9,1 2 0,3-3 0,2 3 0,1 0 0,0-3-29,1 2 1,-1 1-1,4-1 1,-4-1-32,0 1 0,-3 1 57,-3 2 0,5 0 1,2 0-1,1 0 6,0 0 0,0-4-21,4 0 0,4 0-6,1 4 12,-1 0 1,-3 0 0,-1 0 0,2 0 0,1-2 0,1-2 0,-4 2 236,-4-2-148,-5 3 1,8-1 0,-5 0-1,1-3 1,-4 2 183,-2 2 0,5 1-19,2 0-203,2 0 1,-2 0 0,0 0-1,0 0 1,0 0 31,0 0 0,5-4-341,3 0 229,-5-1 0,0 5 0,-3 0 0,3 0 1,1 0-221,0 0 0,-4-4 216,0 0 22,-5 0 0,7 4 0,-3 0 0,1-2 0,0-1-5,1-1 1,2 0-20,1 4 86,6-6 1,-3 5 0,5-4-1,-1 4 1,-1 1-21,0 0 1,7 0-22,-4 0-13,0 0 1,-9 0 0,0-1-1,0-2 1,1-1-50,-1 1 0,0-3 50,0 2 49,1-6 0,-1 7 0,0-4 0,-1 0 0,-2 1 331,-1 1 0,-4-1-165,4 2 0,-1 1-7,1-6 0,-3 6 1,-6-2-1,1 1 225,-1-1 0,1-3-212,-1 4 0,1-5 285,-1 5-379,1-6 0,-1 7 1,1-4-1,-1 0 0,1 1-53,-1 1 1,1-4-56,-1 5 0,-3 0-160,-1 4 122,-6-6 0,4 4 1,-6-2-18,-1 3 1,0 2-483,-4 3-527,4-2 19,-11 4 1040,5-1 0,-40-15 0,-9 2 0</inkml:trace>
  <inkml:trace contextRef="#ctx0" brushRef="#br0">27606 18004 8061,'-9'0'-463,"1"0"1,-2 0-1,-1 0 73,-2 0 1,6 2 401,3 2-10,-3-2 0,4 7 6,-6-4 0,5 0 1,-5 0 1,2-3 4,-1 7-14,-4-6 1,10 4 0,-7-4 0,1 2 0,-1 1 5,1 0 0,-1 4 0,-4-2 0,5-1 36,-1 2 0,5-5 195,-4 4 158,5 1-299,-9-2 1,11 0 180,-3-3-5,2-2-208,2 3 1,2-5-20,2 0 1,-1 0 0,4-1 0,0-2 42,0-1 0,2-6-59,3 2 1,3-4-8,2-1-23,-3 1 1,8-1 0,-3-1 0,2-3 0,5-3 36,2 0 1,7-8-17,-1 2 1,7-8 29,2 0 0,4-1 0,-3-1 1,-2 4-68,-2 1 0,-1 1 30,-9 4 0,4 5-10,-4 0-39,-6 5 0,-1-2 0,-5 4 0,1-2 0,0-2-69,1-2 1,0 4 75,1-1 1,3-3 52,-2-1 0,7-3 1,-2 0 0,4 1-1,-1 1 1,1-4 101,2-2 1,0 0-63,1 6 0,-5 0-49,-7 5 1,2-5 0,-3 5 0,2 2-27,-2 1 1,2 1 40,-6 0 0,4 0-53,-4 1 1,5-1 0,-2 0-1,2 0 9,-1 1 0,-1-1 1,1 0 0,3-4 10,-3 0 1,3-1-1,0 2 1,-1-1 6,-2 2 0,1-4 78,3 2 1,-4-4-58,1 4 1,-3-2-1,4 2 1,-2-2 46,2-1 1,-3 1-36,1 7 1,-1-1-26,1 0 1,3 0 0,-3 1 0,2-1-43,-2 0 0,3 0 50,-2 1 0,0-5-39,0 0 1,0 0-1,-3 4 1,-1 0 2,1 0 0,2 1 20,-4-1 1,5 0-3,0 0 0,-2-1 1,1-1-1,2-2 1,1 1 0,-3 0-5,0-1 0,0 3 6,5-3-5,-1-3 1,-3 6-1,-1-3 1,2 3 0,1 1 1,1 1 1,1-5 2,-1 0 0,-4-2 4,1 2 16,-1 3 1,0-6-1,0 5 1,2-2 0,0 0 79,-2-2 1,3 5-82,-3-3 1,3-1 23,2 1-39,-1-6 1,1 9 0,-1-5 0,1 2 0,-1-1-16,1-2 1,-1 4 6,1-1 1,4-1 18,-1 1-15,1 0 0,-4 0 0,-1 0 0,1 0 0,-1 0 46,1 0 1,-1-4-2,1 4 1,-1-2-21,1 2-22,-1 3 1,1-10-1,-1 4 1,1 0-1,-1 3 3,1 3 1,-1-3 14,1 0 1,-1 0 13,1 4-25,-1 1 1,-4-5 0,1 0 0,0 1 0,1 1 27,-2-2 1,2 2-22,-6-2 1,4 3-8,-4 1-11,6-5 1,-8 4-1,5-3 1,0 3-1,-1 1-14,-1 0 1,3 0-3,-4 1 0,6-1 4,-2 0 0,-1 0 0,1 1 0,2-1 42,1 0 0,-3 0-30,0 1 1,-4-1-3,5 0 0,-1 0 0,4 1 1,0-1-1,-3 0 1,-1 0 8,2 1 0,0-1 1,-2 0 0,3 0-63,-3 1 61,-2-1 0,4 0 0,-5 0 0,0 2 0,2 1 20,0 2 1,-3-1 6,4-4 1,-4 1-32,5-1 1,-7 0-1,2 0 1,-1 1-7,1-1 1,-3 0-10,3 0 0,-3 5 32,-1-1 0,0 2 0,-1-3 0,1 2 2,0-2 0,0 3-19,-1-2 0,1 5 61,0-4-46,5-1 1,-4 1 0,5-1 0,-2 1 0,0-1 81,-2 1 0,4 1-30,-2-2 1,0-1 256,-4 6-283,-1-6 0,1 7 0,0-5 0,0-1 1,-1 2 132,1 3 1,-4-2 106,-1 2-133,1-6-54,3 3 0,-3 0 0,-2 1 19,-1 0 1,-1 5-225,-1-3 114,-2-3-110,4 5 63,-6-3-461,0 5-5,-6 0 1,-1 5 0,-6 4 0,-1 2 504,-3 2 0,-48 5 0,24-8 0,0 0 0</inkml:trace>
  <inkml:trace contextRef="#ctx0" brushRef="#br0">29927 16334 7218,'-2'-7'-148,"-1"1"624,-1 1 51,0 3 0,4-5 58,0 3 1,0 8-457,0 0 0,1 6 1,2 4-1,1 2 103,-1 1 0,0 6-293,1-2 3,-2-3 0,3 5 0,-3-5 0,1 1 1,1-1-1,0-2 0,0-2-481,1-1 0,-1 0-131,-4-1 0,0 1-714,0 0 765,0-6 619,0-1 0,0-6 0,0 0 0,6-29 0,1-6 0</inkml:trace>
  <inkml:trace contextRef="#ctx0" brushRef="#br0">29978 16309 7912,'-6'-13'0,"3"6"-533,-5 2 204,-1-2 449,-4 6 0,5-3 0,-1 8 1,1 6-1,-1 4 31,1 3 1,-1 4-115,-3-4 0,-1 5 1,2-5-1,1-2 71,1-1 1,5 2 64,-5-3-58,7 2-51,-4-13 0,6 2-6,0-8 1,1-3-81,4-6 0,2-6 100,5-2-78,1 3 1,0-5 0,0 5 0,1-1 0,1 1 55,2 2 0,-4 2-97,-4 1 1,-1 5-34,5-1 0,0 6 1,-1-1-246,1 3 1,0 5-406,0 0 452,-6 6 0,4-3 272,-2 6 0,2 11 0,2 3 0</inkml:trace>
  <inkml:trace contextRef="#ctx0" brushRef="#br0">30271 16092 8137,'-7'-13'269,"1"6"1,6 7-142,0 8 0,0 5-5,0 4 1,0 3 0,0 6 0,0 0 182,0 4 1,2-3-244,2 3 0,-1 1 0,5 0 0,1 0-150,-2 1 0,4-3 108,-2-3 0,-2-1 1,0-1-1,0-2-102,0-5-497,-4-3-591,2-1 7,-5-6 1,0-3 1161,0-8 0,-11-43 0,-3-15 0</inkml:trace>
  <inkml:trace contextRef="#ctx0" brushRef="#br0">30322 16117 7909,'-17'-4'-173,"0"0"1,0 0 159,4 4 1,0 0 283,1 0-191,-1 5 1,0 4 0,2 6 0,1 2 0,3-1 5,1-2 1,-2 3 0,3 0 0,3-1 85,0-2-15,2-1-178,0-1 0,2-5 1,2-2-6,4-4 0,-1-7 9,2-2 1,-1-8-167,5-1 142,0 0 0,0-1 0,-1-2 0,0-1 0,-2 1-38,-2 2 0,-1 1 12,2 4-41,2 0-20,-4 0 1,2 6-145,-1 3 1,-4 8-95,5 5 1,-6 2 365,1 2 0,26 5 0,5 2 0</inkml:trace>
  <inkml:trace contextRef="#ctx0" brushRef="#br0">30679 15811 7909,'-1'-11'-987,"-4"2"1353,4-2 1,-6 10 23,2-4 1,4 10-172,-3 3 1,2 9 0,2 3 0,0 3 105,0 2 1,0-1 124,0 10-362,0-5 1,0 7 0,2 0 0,1 4 0,2 3 0,1 1 0,1 2 142,0-1-313,-4-4 0,8 7 0,-4-7 0,1-2 0,-3-7 0,-1-3 0,1-7-1502,-2-2 466,4 3 117,-6-15 515,5 4 1,-6-18 485,0-3 0,-5-2 0,1-2 0,0 1 0,-2-35 0,-1-8 0</inkml:trace>
  <inkml:trace contextRef="#ctx0" brushRef="#br0">30717 15837 7909,'-13'0'0,"1"0"0,-1-5-355,0 1 1,0 1-1,1 6 1,0 3 496,4 1 0,-4 6 142,4 4-194,2 0 0,-1 0 1,4 0-1,-1 0 1,1 0-1,2 0-42,1-2 1,0-5-49,0-1 7,0-6 1,0 1 0,1-8 0,2-5 0,1-4-1,-1-4 1,4 2-1,0-5 1,2 2 26,-1 2 1,-3-2 14,3 1-18,-5-1 1,8 6 0,-2 0 0,1 2 0,0 3-110,-2 2 17,1 0 0,3 5 0,1 2 1,0 2-706,0 5 766,-1-4 0,24 29 0,5 2 0</inkml:trace>
  <inkml:trace contextRef="#ctx0" brushRef="#br0">31023 15620 7909,'0'-13'-151,"-1"0"-837,-3 1 1425,2-1-71,-4 0 0,6 8-329,0 5 1,0 5 0,0 9 0,0 2 113,0 1 0,0 6 380,0-2-420,0 9 1,0 1-1,0 4 1,0 1-1,0 2 567,0 3-605,0 7 0,0-4 0,0 6 0,0-1 0,0 4 15,0-1 1,2-1-1,1-4 1,1-5-277,-1-2 0,-2-7-62,-1-4 1,4 1-52,1-4 211,-1-4 0,0-9 1,2-2-1,0-1-620,-1-1 179,-1-6 138,-4 2 0,0-6-104,0-3 0,2-3 53,2-6 444,-2 0 0,3 0 0,1-16 0,1-5 0</inkml:trace>
  <inkml:trace contextRef="#ctx0" brushRef="#br0">31036 15620 7909,'-6'-13'34,"-1"0"1,-1 2 119,-1 3 0,5-2 0,-5 5 63,0 3 0,1 4-97,0 3-136,5 5 1,-7-3 0,5 7 0,-1 1-1,-1 2 1,1-1 0,-1-2-23,0-1 0,4 0 0,-3-2-24,1-2 0,3-2 96,-2-3-26,3-3 0,1 4 1,0-10-1,1-3 1,2-4-1,3-2 5,1-3 1,1 2 0,5-5-1,-2 1 11,-2 4 1,2 1 84,-2 1-91,2 0 0,2 5 0,-1 1 0,1 1-115,0 3 1,0 3 0,-1 4 0,0 5-545,-4 2 0,4 6 348,-4 0 1,-1 0 292,2-4 0,11 11 0,6 3 0</inkml:trace>
  <inkml:trace contextRef="#ctx0" brushRef="#br0">31342 15441 7909,'0'-8'-470,"-1"1"0,-2 0 1847,-2 0-776,1 4-392,4-8-32,0 9 1,-4-2-70,0 8 1,-1-1-1,5 5 1,0 2-97,0 2 1,2 0-29,2 1 43,-2 6 1,3-4 0,-5 6-1,2 4 1,0 1 0,3 6 0,-2 2 172,-2 5 0,3 1-79,0 7-94,1 5 0,-1 2 1,2 4-1,-1 0 0,2-1-44,0 0-51,2-2 0,-1-6 1,1-3-1,-1-7 0,1-5-165,-1-2 189,-5-3 0,7-9 0,-6-3 1,-1-3-1,0-2-266,1-4-40,-2 3 175,3-9-193,-5 4 1,0-8-197,0-2 1,0 1 229,0-5 0,0 3-11,0-3 0,-1-1 345,-3-3 0,-15-18 0,-8-4 0</inkml:trace>
  <inkml:trace contextRef="#ctx0" brushRef="#br0">31342 15505 7909,'-13'-11'-459,"0"2"0,1 5 420,-1 3 0,0 1 0,0 1 1,1 3 334,-1 5 0,2 2-192,2 2 1,-2 0-1,4-1 21,0 1 0,-3-4-9,5-1 33,1-5 0,4 1 0,0-8-81,0-4 1,0-8 0,2-2 0,2-1 17,4 1 1,-1-5 22,2 2-83,-1 2 0,1-3 0,-1 6 0,1 3 1,-1 5-1,1 2-127,1 3 1,0 3-100,-2 5 0,2 2 1,-4 7-1,1 3-531,3 4 731,-4-2 0,16 16 0,-1-1 0</inkml:trace>
  <inkml:trace contextRef="#ctx0" brushRef="#br0">31546 15314 7368,'8'0'-1387,"1"0"1379,1 0 0,-4-1 0,-1-2-23,1-2 3,-5 1 7,5 4 41,-6 0 0,0-1 55,0-3 0,0 1 103,0-6 0,0 5 125,0-5 1,0 5-108,0-4 1,0-1-3,0-4 1,0 5 63,0-1-134,0 7 14,6-4-5,-5 6-94,5 0 1,-6 1-1,0 4 1,0 3-1,0 3 30,0 2 1,0 0 0,0 1 0,0 3 21,0 4 1,0 3-23,0 2 0,0-1-148,0 1 115,0 5 0,0 0 0,0 5 0,0-2 0,1 1 46,3 2 1,-1 5-44,6 1 1,-5-5-64,4-4 43,-5 0 1,7 4-1,-4-1 1,0-1 0,-1-4 19,-2 0 0,3-3-32,-2-3 0,0 4 42,-4-1-11,0 1 1,0-9 0,0 1-1,0 0 1,0 2 56,0 2 0,0-1-64,0 1 1,0-5 30,0 0-53,0 1 0,0-3 1,0-2-1,0-2 71,0-3-69,0 1 1,0-4-9,0-1-145,0-5-488,6 3 462,1-12 1,0 3-231,-3-5 135,-2 5 0,-1-7 0,2 4-886,1-1 492,0-1 296,-4-5 361,0 0 0,0 6 0,-17-33 0,-4-2 0</inkml:trace>
  <inkml:trace contextRef="#ctx0" brushRef="#br0">31648 15161 7909,'-4'-13'-1108,"-2"2"1065,-1 2 326,4 4 1,-4 6 0,4 3 94,-1 5 1,-2 6 32,2 2-348,3 0 0,-6 0 0,4 0 1,-2 0-1,1 0 0,0 0 117,0-1 1,-5-2-238,5-1 160,0-6 1,2 3-98,-2-6 1,3-1 0,-4-7 0,4-5 23,1-2 1,0-2 221,0 0-214,0-5 1,0 4-1,0-3 1,1 3 0,2 1 213,1 0-64,1 0 1,-4 5-1,3 1 104,5 1 0,2 2 0,2 5-247,0 4 0,-2 2-461,-2 5 0,2-3 300,-3-1 0,4 0 0,0 1 0,1-1-67,0-3 183,0 5 0,22-25 0,6-1 0</inkml:trace>
  <inkml:trace contextRef="#ctx0" brushRef="#br0">28805 16768 7909,'-2'-9'-665,"-1"1"1,-1-2 869,1-2 1,2 0 228,1-1-229,0 6 0,0-5 450,0 4-336,0 2 58,0 1-334,0 5 0,0 5 0,0 4 0,0 3 0,0 4 0,-2 2 47,-2 2 1,3-3-337,-4 5 232,4-7 0,1 4 0,0-5 1,0 1-1,0 2-110,0-1 98,0-8 1,0 4-1,0-4-249,0 4 164,0-5-38,0-2 94,0-5 0,-4-5 48,0-4 1,-5 2 0,3 0-1,1 0 9,-1 0 356,-4 4-213,3-3-66,0 6 0,-3 6 0,6 4 0,1 4-46,2 3 0,1 0-29,0-4 0,0 0 59,0-1-28,0 1 0,4-4 0,1-2 1,3-2-1,1-2 138,3-1 0,1-2-170,-1 0 0,1 0-8,0 0-19,-6 0 0,4-6 1,-2-3-1,1-2-406,-2-2 296,-2 1 4,-1-1-475,-3 0 605,4 6 0,-29 13 0,-5 8 0</inkml:trace>
  <inkml:trace contextRef="#ctx0" brushRef="#br0">28524 16742 7909,'-7'-13'-224,"1"5"1,5 1 0,-2 0 562,-1 0-99,-1-2 1,5 3-128,0 6 0,0 6 0,0 8 0,0 3 57,0 4 0,0 4-44,0 0-108,0 1 1,0 3-1,0 1 1,0 0 0,0 0-1,0-1 1,0 0-32,0-2 0,0-2 1,0 1-1,0-2-58,0-3 1,5-3-1,-1-5-127,-1 0 0,0-5-62,1 1 87,-3-6 249,5 2-81,-6-5 0,0-1 1,-1-3 104,-4-5 0,2-1-90,-5 2 0,5 1 10,-1 2 119,-3 4 0,4-5 163,-6 6 0,5 0-226,-4 0-49,5 0 0,-3 6 1,6 3-1,0 2 92,0 2 1,2-2-107,2-3 1,-3 4-303,4-4 286,2-2 1,0 0 0,5-6-247,1 0 249,0 0 1,-2-6-206,-2-3 0,1-2 0,-6-3 0,-1-2-378,-2-1 1,-1-4 210,0 4 0,0 0 372,0 4 0,0 1 0,-22-1 0,-7 0 0</inkml:trace>
  <inkml:trace contextRef="#ctx0" brushRef="#br0">28307 16793 7897,'-5'-13'-427,"3"5"1,-4-1 18,1-1 0,3-1 663,-2-2 0,-2 5-12,2-1 559,0 6-235,4-2-484,0 10 1,-4 3 0,-1 4-1,1 2 1,0 2 298,0 1-350,-6 11 1,8-6-1,-3 7 1,0 0-1,1 1 1,1 4 0,1 2-100,-3 3 0,4-1-12,-3 0 1,2-4 27,2 0 51,0 0 1,0 3 0,0-3 0,0-6 0,0-4-182,0-2 164,6-1 1,-5-1-1,4-3-67,-4-3 33,5-1 37,-5-6 2,5-2 1,-5-5-5,3 0 1,-2-1 145,2-3-133,-3 2 38,-1-9 1,5 4 0,-1-7-12,-1-3 1,0 3-35,1-3 0,-3 2 33,4 3-25,-4-1 1,-1 0 10,0 0 1,0 5-379,0-1-159,0 7 256,0-4 0,-1 6-155,-4 0 258,4 0 1,-6 0 0,4 1 0,-3 2 168,-1 1 0,4 1 0,-8-5 0,4-29 0,-6-6 0</inkml:trace>
  <inkml:trace contextRef="#ctx0" brushRef="#br0">28205 17316 7897,'-7'0'-612,"-4"6"942,9-5-120,-9 10 0,10-8-23,-4 6 0,4-1-27,1 5 1,0 0-151,0-1 0,0-3-89,0-1 142,6-5-70,-5 3 1,9-8 0,-6-2-32,-1-4 0,-2 1 0,-1-2 94,0-1 0,0 3-62,0-1-91,0 5 45,0-9 0,-1 11-199,-3-3 152,2 2 0,-3 4 64,5 2 1,-2-3-18,-2 4 37,3-4 20,-5-1 37,6 0 67,-6 0 243,-1 0-87,0 0 100,1 0 15,1 0-311,3 0 1,-3 2 54,5 2-74,0-3 1,0 6-1,1-4-56,3 1 0,3 1-11,6-5 1,0 0 0,0 0 3,-1 0 0,1 0-5,0 0 0,-5 0-91,1 0 97,-6 0 0,8 0-8,-2 0 1,-2 0-441,1 0 163,-5 0-357,3 0 1,-5 0-457,3 0 864,-2-6 1,3-1 245,-5-6 0,-5-51 0,1 26 0,1 0 0</inkml:trace>
  <inkml:trace contextRef="#ctx0" brushRef="#br0">27925 16921 7897,'-9'0'-496,"1"0"0,-1-2 313,2-2 1,0 1 0,4-5 502,-1-2 1,0-2-156,4 0 1,0-1 167,0 0 0,0 5-22,0-1 1,-5 1 79,1-5-336,0 6-14,4 1 0,0 16 1,0 3-1,0 4 0,0 4 1,0 6 11,0 4 0,0 3 0,0 6 0,0 2 11,0 5 1,4 3-134,0 1 31,6 5 1,-3-3 0,6 2 0,0-1 0,-2-2-408,-2-1 399,2-3 1,-8-15-1,4-5 1,-1-4-1,-3-4-53,-2-1 76,-1-8-45,0 0 0,-1-8-3,-4 6 31,4-7 27,-10 4 1,8-6 0,-4-1-74,1-4 0,-3 3-56,5-7 163,-6 6 0,9-8 0,-5 2 0,2-2 162,0-2-190,-6 1 1,8 3 228,-2 1-37,3 5-54,1-3-98,0 6 1,0 6 0,1 2 7,3 4-206,-2 0 170,9 1 1,-8-4 0,5-2 0,1 0-83,-2 0 48,4-4 1,-8 2-28,6-5 1,-5 0 0,3-1 0,0-3-339,0-5 0,-4-2 171,1-2 0,2-4-626,-2 0 849,6-6 0,-8-11 0,-2-8 0,2-6 0,1 0 0</inkml:trace>
  <inkml:trace contextRef="#ctx0" brushRef="#br0">27631 16844 7897,'0'-13'-165,"-1"2"0,-2 1-149,-1 2 1,0 3 0,2-2 418,-2 2 103,3 0 1,-5 4-11,6-3 1,0 4-107,0 0-8,0 5 0,-1 8 1,-2 1-1,-2 3 1,3 4-1,0 5 1,2 2 25,0 2 0,0 10 0,2-1 0,0 5-28,3 5 1,0 0-1,-2 4 1,3 0-77,1 3 1,-3-3 0,5-6 0,-1-4-158,-1-4 0,5 2 1,-5-2-1,1-8 77,1-7 1,-6-1 0,2-5-1,-1 0 80,1 1 41,-1-2-40,-4-4 0,1-5 0,2 1 53,1 1-136,1-5-5,-5 1 51,5-6 23,-3 0-14,3 0 6,-5 0 0,0-2 0,2-2-43,2-4 1,-2 1 124,2-2 9,-3 6 43,-1-2 1,0 3 229,0-2-266,0 3 34,0-5 0,0 12-56,0 2-174,0-2 1,2 4-246,2-6 1,-1 0 121,5-4 0,-5-1 10,1-4 0,2-2 12,-2-5 22,6-1 1,-7-6-1,4-2 192,-1-3 0,-10-25 0,-5-12 0,-2-5 0,1 0 0</inkml:trace>
  <inkml:trace contextRef="#ctx0" brushRef="#br0">27351 16780 7897,'-9'-5'-878,"1"-4"1,5 2 1298,-1-1-257,2 5 1,2-4 156,0 2-212,0 4 1,2-5 196,2 6-135,-3 0-130,5 6 1,-6-3 0,0 5 0,0 2 0,0 2 0,0 2 39,0 3 0,0-2 0,0 7 0,0 0-25,0 2 0,0 3 1,0 3-1,0 4-31,0 3 0,2 5 1,0 2-1,4 0-46,1 0 0,0 0 88,2-1-70,2-4 1,-4 9-1,4-5 1,-1-2-1,-1-3 1,-1-1-1,1-2 82,-1 1 0,-5 2-43,1-8 1,2 1 0,-2-1 0,-1 2 62,-1 1 0,-2-2-104,0-5 0,0 1 25,0 2 1,0-2-1,0 3 1,0-3 8,0-2 1,0 0-46,0-4 0,0 1 28,0-5 0,0 0 0,0-4 0,0 0 46,0 0-31,0-1 1,0-3-44,0-1 1,0-3-105,0 3 137,0-5-67,0 3 44,0-6 0,0-2-7,0-2 7,0 3 1,0-6 1,0 2 0,0 2-267,0-5 158,0 5 0,0-8-175,0 2 107,0-2 1,-2-2 120,-2 0 0,3 5 1,-4-1-1,2 0 63,-1-3 1,3 4-28,-3-1 0,-2 1 83,2-5 1,-5 4 0,3 1 13,-1-2 0,3 3 50,-4-2 85,5 7-103,-9-10 50,5 11 1,0 1-97,3 8-15,3 4 0,1 0 0,0 1 0,1 0 0,2 1 8,1 3 0,5-3-30,-5 3 1,6-3-16,-2-1 27,-2 0 1,4-5 0,-4 0 0,1-1-220,3 0 138,1-4 1,2 1 26,-1-8 1,-3-5 0,-2-7 0,-1-2-35,-3-2 0,2 0 15,-1-1 0,1-3 22,-5 3 1,0 2 0,0 2 0,0 3 255,0 1-330,0 6 48,0 2 0,-5 6 0,1 3-66,1 5 1,3 2 108,5 2 0,24 5 0,12 2 0</inkml:trace>
  <inkml:trace contextRef="#ctx0" brushRef="#br0">31737 16615 8529,'0'-13'-816,"0"0"0,0 0 1,0-1 815,0-3 0,-2-17 0,-1-8 0,-1-7 0,0 1 0</inkml:trace>
  <inkml:trace contextRef="#ctx0" brushRef="#br0">31686 15314 6778,'0'-13'-229,"0"12"1,0 2 0</inkml:trace>
  <inkml:trace contextRef="#ctx0" brushRef="#br0">31661 15288 7804,'-2'-7'-1953,"-2"3"2087,3-3-205,-5 6 82,6-5-25,0 0 26,0-1 1,0-1 0,0-1 92,0-1 0,0 3 19,0-1-254,0 5 15,0-3 112,0 6-136,0 0 73,0 6 58,0-5 1,0 11-1,0-4 1,0 5 0,0 2 7,0 2 0,6 6 0,-5 26 0,-1 13 0,3 7 0,0 0 0</inkml:trace>
  <inkml:trace contextRef="#ctx0" brushRef="#br0">31712 16678 6894,'-6'7'-724,"5"0"693,-4-2-37,4-4 1,1-1 0,0-8-99,0-4 166,0 0 0,6-30 0,1-6 0</inkml:trace>
  <inkml:trace contextRef="#ctx0" brushRef="#br0">31673 15327 7788,'-8'0'-878,"1"1"1,0 2 859,0 1 0,4 0 12,-3-4 2,6-5-1,0-2 1,0-2-1,0 1 1,2-2-4,2-2 1,-3 4 6,4-1-50,-4 7 0,-1-10 0,0 4 1,4 1 50,0-2 0,6 23 0,-3 2 0</inkml:trace>
  <inkml:trace contextRef="#ctx0" brushRef="#br0">31661 15314 8462,'-2'-7'-2070,"-1"1"2063,-1 1 1,0-3-1,3-3 256,-4 3-90,4-4 0,-5 9 100,6-5-146,0 5-113,-5-3 0,2 6 0,-6 2 0,-1 2 5,-1 5 1,2 2 0,1 3-1,-2 2-5,-1 1 0,-6 4 0,0-4 0,1 0 126,2 1 1,1-3-81,0 2 15,6-9 1,-4 3-1,3-2 2,-4 2-63,5-4-273,1-1 267,6-12 0,6-1 0,3-6 1,2-1-1,2-1-36,-1-2 0,-3-5 84,-1 5-42,1-5 1,4 6 0,-1-4 0,0 2-1,-2 2 16,-2 2 1,-1 1-1,2 1-19,2-1 1,-4 2-3,6 2 79,-6 3-52,-1 6 1,-2 6-1,0 4 1,-1 4 35,-2 3 0,4 4 7,-1-4 1,2 5-45,-2-5 0,2 0 0,3-3 7,0 3 1,-1-3-71,5 3 1,0-7-8,0-2 1,0-5-1,-1 2 1,1-4-117,0-1 0,4-6 49,0-2 1,-4-2 57,-5 1-33,1-2 91,-2 4 0,-2-23 0,-5-4 0</inkml:trace>
  <inkml:trace contextRef="#ctx0" brushRef="#br0">31699 16500 8316,'0'-13'-274,"0"0"0,0 1 0,0-1 0,0 0 1,0 0-1,0 1 43,0-1 1,4 0-1,0 0 1,-1 1 230,-1-1 0,-2 0 0,1-4 0,2 0 0,1 0 0,-1 0 0,-2 0 0,-1 0 0,0-1 0,0 2 0,0-5 0,0 0 0,0-1 0,0 1 0,0-2 0,0-1 0,0-1 0,0-1 0,0 1 0,0-1 0,0 1 0,-1-1 0,-3 1 0,2 3 0,-2 1 0,3 6 0,-11-9 0,-2 4 0</inkml:trace>
  <inkml:trace contextRef="#ctx0" brushRef="#br0">31686 15594 8315,'0'-12'-668,"0"-1"0,0 0 1,0 0 106,0 1 561,0-7 0,0 5 0,0-3 0,0 3 0,0 0 0,0-2 0,0-1 0,0 4 0,0 5 0,0-1 0,0-3 41,0-1 1,-4 0 0,0 0 46,1 1 0,1 3 27,2 1 6,0 5-83,0-8 0,0 8 21,0-6-61,0 6 0,0-4-14,0 3 63,0 3-24,0-5-72,0 0 62,0 5-146,0-5 1,0 8-116,0 2 248,0-3 0,0 5 0,-5 17 0,-2 5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08976" units="cm"/>
      <inkml:brushProperty name="height" value="0.08976" units="cm"/>
      <inkml:brushProperty name="color" value="#FF0000"/>
    </inkml:brush>
  </inkml:definitions>
  <inkml:trace contextRef="#ctx0" brushRef="#br0">6031 13287 7885,'7'-6'-579,"-2"-3"0,0 2 466,-1-1 0,1 4 1,-5-5-1,1 1 1,2-1-1,1 1 761,-1-2-462,-2 4 0,-1-5 0,0 2 1,0-2-1,0-2 5,0 0 1,0 1 0,0-1-96,0 0 0,-4 0-11,0 1-50,-6-1 0,3 4 1,-6 2-1,0 2 1,-1 2-1,-1 1-28,-2 2 1,-5 2 0,4 2 0,-2 4-39,-2 4 1,-7 10 0,-2 5 0,0 5 19,0 3 0,-3 5-48,4 6 51,-5 1 1,8 14 0,-3-3 0,4 3-1,5 4 15,4 0 0,4 5 1,5-2-1,4-3 49,2-4 0,2-4 70,0-6 0,6-2 27,2-2-130,9-3 0,-1-7 1,5-2-1,3-2 0,5-2 79,5-3 0,2-7-109,3-4 0,0-4 1,2-4-1,2-5-19,-2-3 1,2-2 56,-5-3 0,3-9 29,-7-8-11,-3-9 0,0-4 1,-5-9-1,-1-5 0,1-7 1,-1-9 1,-12 26 0,-2-3-34,0-3 1,0-1 0,-2-4 0,0-1-1261,-2-1 1,-1-1 1242,-2-4 1,-1-1 0,0-3-1,-1-2 1,-1 0 0,-3 0-1,0 2 1,-2 2 0,-1 5-1,-2 3 61,-2 4 0,-2 4 0,-3 6 0,-2 4 236,-18-15 1,-7 12-155,-2 18 1,-5 7-1,0 15 1,-4 10-210,-4 9 1,-7 8 93,33-11 0,0 1 0,0 0 0,1 1-2030,-22 28 1775,25-23 1,1 1-1,-21 26 1,26-25-1,1 1 227,-12 30 0,15-28 0,2 0 0,-5 28 0,4 2 0,3-2 0</inkml:trace>
  <inkml:trace contextRef="#ctx0" brushRef="#br1">2980 7033 8127,'-12'0'-253,"4"0"189,0 0 0,4 0 1,-4 0-1,0-1 250,1-3 1,2 1-76,5-5-90,0 5 0,0-7 0,1 2 0,3-2 0,4 1-28,3 1 0,1 4 109,0-4-106,5 6 1,3-9 0,7 4-1,2-1 1,1 2 0,3-1 0,2 0-113,1-2 1,1 2 51,3 0-61,-3 4 0,3-8 0,-7 5 0,-2-2 0,-2 0 0,-4 0 0,-2 0-309,-3 0 0,-10 4 434,2-4 0,-50-5 0,-10-6 0</inkml:trace>
  <inkml:trace contextRef="#ctx0" brushRef="#br0">2372 6388 8177,'-9'-7'0,"1"3"-414,-1-3 0,-4 1 0,1-2 0,-1 2 479,0 0 0,2 3 297,2-5-270,4 5 0,6-3 31,3 6-97,3 0 0,6 0 1,1 0-1,3 0 1,5 0-1,3 0 1,3 0 45,2 0 1,7 0-19,1 0-39,1 0 1,12 0 0,-2 0 0,6 0 0,5-1 0,4-3 0,2-5-70,1-2 1,2-2 93,-1 0-48,-5 1 1,-12 0 0,-9 2 0,-2 3-1,-5 0-403,-5 0 1,-6 4-31,-11-1 270,-6 3 0,-7 2 0,-10 3 171,-6 5 0,-49 14 0,24-10 0,0 0 0</inkml:trace>
  <inkml:trace contextRef="#ctx0" brushRef="#br0">2448 6516 8162,'-13'-6'0,"-4"5"0,0-4-78,0 4 1,5-3-47,-1 0 160,6-1 0,7 5 0,8 2 0,5 1 1,4 1 99,4-1-58,3 4 0,8-6 0,2 3 0,4-2 1,4-2-1,5 0 0,3-2 86,1-2 1,5 1-53,4-5-107,2-6 0,8-2 0,-35 6 0,0 0 0,1 0 0,-1 0 0,32-8 0,-6-2 0,-7 2-23,-6-1 0,-7 2-27,-11 4 0,-2 6-289,-11 3 306,-6 3-386,-5 1 1,-16 1-1058,-3 3 1471,3-2 0,-7 26 0,3 1 0</inkml:trace>
  <inkml:trace contextRef="#ctx0" brushRef="#br0">13962 8071 8160,'-5'-12'-127,"-2"-1"0,-5 0 0,2 0 0,3 1 187,2-1 1,0-1 0,7-2 0,2-1 0,5 0-1,3 0 754,5 0 1,3-1-685,6 1-60,-1 3 1,5-5-1,1 6 1,0 2-1,2 1 35,-1 2-120,-3 5 1,2-3 0,-6 8 0,-1 2 0,-1 4 0,-3 4 0,-2 2-386,-2 3 1,-3-3-1,-3 4 1,-3-1-67,-2 0 1,0 5 0,-5-5 0,0-2 465,0-1 0,0-1 0,-34-23 0,-9-5 0</inkml:trace>
  <inkml:trace contextRef="#ctx0" brushRef="#br0">14294 7842 8156,'-13'-4'0,"0"-1"0,1-3 645,-1 4-183,0-1-291,0 5 0,1 6 0,-1 4 1,0 6-1,0 6 516,1 7-616,5 3 0,-5 6 0,4 2 0,-4 3 1,1 3-129,3 4 1,-2 2 122,5 4 1,1-8-1500,4 3 1254,0-3 1,2-7 0,2-6 0,4-6 0,5-9-520,4-5 1,3-3 237,5-4 1,2-2 191,3-6 1,-2-6 0,5-4 0,0-5 267,-1-7 0,8-30 0,-18 21 0,1 1 0</inkml:trace>
  <inkml:trace contextRef="#ctx0" brushRef="#br0">14562 8314 8153,'-9'0'-255,"1"0"1,3 0 377,-3 0 96,5 0 0,-7 1 1,6 3-1,1 5 396,2 2 1,1 2-633,0 0 0,0-1 1,0 3-1,0 0 31,0 2 1,0 0 106,0-4 1,4 0-44,0-1 0,2 0 0,-2-4-296,5-3 1,-2-4 21,1-1 1,1-6 13,3-2 56,1-9 1,0 1 0,0-5 0,-1-2 0,1-1 13,0-1 0,0 5 118,-1 3 1,-3 0 314,-1 4-129,-5-3 1,7 18-1,-6 1 192,-1 8 0,-1 9-187,-2-3 1,0 6-213,0-2-1,0 3 0,0-3 1,1-1-1,2-2 1,1-2-12,-1-2 1,4-7 5,2-2 0,2 0 49,2-1-110,-1-5 1,3-7-1,0-8 1,4-2 0,0-2-32,4-3 1,-4-1 87,-2-2 0,1 1-6,-1-1 73,0 7 1,-4 0 0,-1 8-44,1 2 0,-6 5-99,-2 8 1,-3 5 96,3 8-169,-4-3 1,5 9 0,-6-5 0,1 0 0,2 1-670,1-4 1,5 0 427,-5-3 1,6-3 412,-2-1 0,38-33 0,9-5 0</inkml:trace>
  <inkml:trace contextRef="#ctx0" brushRef="#br0">15288 8250 8100,'-8'0'0,"-1"0"0,5 0 478,-4 0 0,1 1-285,-2 4 1,-1 2 0,5 5 0,-3 1-195,-1 0 0,1 4-87,0 0 1,1 4 0,-2-2 0,4-1-250,-1 0 263,5-1 0,-5-4 1,7-2-290,4-2 1,2-5 210,5-8 0,1-3 0,1-7 1,2-3-48,1-5 1,0 0 158,-4 1 1,-1-2 0,1 6 0,-1 1 101,-4 2 1,2 1-166,-6 1 42,6 5 212,-8-5 1,3 12 0,-5 0 0,0 7 0,0 5 168,0 0 1,0 5-291,0 0 1,0 5-633,0-5 411,0 0 1,0 0 0,0 0 0,0-2 0,2-2-696,2-5 886,-3 4 0,33-45 0,2-4 0</inkml:trace>
  <inkml:trace contextRef="#ctx0" brushRef="#br0">15454 8301 7918,'-5'-7'15,"3"1"433,-4 6-331,6 0 0,0 6 1,0 2-133,0 4 0,6 0 8,3 1 1,-2-2-1,1-1 1,2-3 28,1-1 0,2 3-273,0-5 175,0 0 1,1-4 0,1 0 0,2 0 0,-1-1-43,-2-4 1,-1-2 142,0-5 1,-1 3 0,0 1 0,-4-2 493,-3-2-127,2 0-334,-6-1 51,5 6 1,-12 1-1,-2 6 1,-4 2-1,-1 2-96,1 4 0,-1 4-429,0 0 1,0 1 64,1 0 132,5 0 1,-3 4-1,4 0 1,-1 0-1,-2 0 219,2 0 0,7 5 0,7-2 0</inkml:trace>
  <inkml:trace contextRef="#ctx0" brushRef="#br0">15760 8377 8100,'7'-12'-583,"0"5"1070,-2 2-338,-4 4 1,5 2-46,-6 4 0,0 2-141,0 5 1,-5 1 0,1 0 0,0 0-596,-2-1 632,5 1 0,-10 11 0,3 3 0</inkml:trace>
  <inkml:trace contextRef="#ctx0" brushRef="#br0">15888 8288 7964,'0'-13'189,"-2"5"0,0-1 1900,-3-1-1221,1 5-503,4-1-249,0 6 1,0 2 0,0 2 0,0 6 0,0 4 0,0 4 0,0 2-80,0 3 0,0 1 0,0 1 1,0 2-242,0 3 1,0-3 0,0 3 0,0-3-113,0-2 0,0-4 0,0-1 0,0-1-1752,0-4 624,0 5 1444,0-6 0,6-35 0,1-16 0</inkml:trace>
  <inkml:trace contextRef="#ctx0" brushRef="#br0">17099 8696 7382,'0'-8'2788,"0"-1"-2541,0 6 1,2-1-1,0 8-54,3 5 1,0 4-1,-2 2 1,1 2-272,-1-1 0,3 2 81,-2-1-288,0 0 1,-9 2 0,-4 0 0,-4 3 0,-2-2 0,-5-1 0,-3 0 284,-4-1 0,-4-4 0,-6 1 0,0-2 0,-1 0 0</inkml:trace>
  <inkml:trace contextRef="#ctx0" brushRef="#br0">18731 8110 7979,'4'-24'-33,"2"1"0,1 2 0,5-2 0,2 0 110,3 2 1,5 4 0,0 7 0,3 3-1,3 0 1,2 1 558,-1 1 1,-7 2-383,-1 7-343,-5 3 1,2 6-1,-5 1 1,0 3 0,-2 4-1,-2 3 1,-3 2-569,-1-1 1,-3 5 257,2 0 167,-3 0 1,-1-9 0,0-1 0,0-2 231,0-2 0,-5-30 0,-2-9 0</inkml:trace>
  <inkml:trace contextRef="#ctx0" brushRef="#br0">19063 7995 7988,'-13'-2'14,"-1"-2"0,-2-3 163,-1 0 1,-4 1 0,3 8 0,-1 2 87,1 5 1,-5 6 0,2 5-1,-2 3-70,2 4 0,-2 7 0,5 0 0,-1 2-77,1 3 0,5 0 1,6 2-1,1 2-176,4-2 0,0 1 0,2-3 0,2-7-263,2-3 1,7-5-331,6-3 463,6-3 1,-3-9-1,7-2 1,1-1-1,2-3-1492,-2-2 1316,10-1 0,-8-6 364,8-2 0,15-32 0,-23 16 0,-1 0 0</inkml:trace>
  <inkml:trace contextRef="#ctx0" brushRef="#br0">19280 8441 8027,'-8'0'426,"3"2"-338,5 2 0,-4 3-23,-1 6 1,1 4 0,4 1 0,0 1 214,0-1 0,0 3-232,0-4 1,0 4 0,0-4 0,0-1-134,0-2-55,0-7 59,6-1 0,1-6 0,6-1 0,-1-4 0,1-5-69,0-5 1,4-5-1,1-6 1,1 1 125,-1-1 0,-1 1-27,-4-1 0,0 7 313,-1 2-29,1 2 1,-6 10-22,-3 5 0,-2 10-54,-2 7-137,0 5 0,0-6 0,0 4 0,0 0 0,1-2-111,3 0 0,-2-1 123,2-4 1,3-4-18,2-1 1,2-5 0,2 1 0,1-4-59,3-4 1,-1 0 35,5-9 0,0 2 0,5-11-6,-7 1 0,4 0 0,-5 1 0,1 0 0,-1 2-39,-2-1 1,-3 7 42,-5 3 0,-1 6-192,-3-1 142,-2 3 1,4 6 0,-6 4 0,0 2-1,0 3-556,0 3 0,0-2 87,0 2 0,1 1 302,3-1 1,-1-4 224,6-5 0,16-5 0,9 3 0</inkml:trace>
  <inkml:trace contextRef="#ctx0" brushRef="#br0">20070 8390 8027,'-13'-11'-257,"1"2"0,3-1-113,1 6 778,-1 0 1,-4 5 0,1 4 0,-1 3-195,0 3 0,5 6-254,-1 0 0,2 5 1,-2-5-1,4 0-47,-1 1 1,5-4-29,-4 3 0,4-3 0,1-1 0,0 0-81,0 0 0,1-6-14,4-3 0,2-3 140,6-1 0,-1-1 1,1-5-1,0-5 43,0-5 0,-1-1 139,1 5 1,0-5-147,0 0 301,-1 0 0,-3 8 0,-2 1 1,-1-2 512,-4-2-706,0 5-21,-2 2 1,0 15 0,0 2-352,0 2 0,0 5-125,0-2 1,0 0 62,0-4 0,0-1 1,1 1-153,4 0 0,2-6 512,5-3 0,1-2 0,40-36 0,-22 12 0,0 1 0</inkml:trace>
  <inkml:trace contextRef="#ctx0" brushRef="#br0">20261 8416 8027,'-7'0'-292,"0"-5"249,3 1 518,3 0 0,-5 5 182,6 4-603,0-4 1,0 10 0,0-2 0,0 2 0,0 2 101,0 0 0,1-2-157,4-2 0,-3 2 1,7-3-1,1 2-280,1-1 0,2 1 29,0-6-27,-1 0 206,1-4 1,4-1 0,0-2 0,-3-3 0,-2-1 42,-4-3 0,-1-1 51,2-2 0,-4 0 426,-5 1-305,6 5 1,-5-5 0,2 5 0,-6 0 77,-5 3 1,-3 4 26,-2 4 1,0 3-38,0 6-717,1 0 1,-1 4 0,0 1-1,2 2 1,1 3 506,1 1 0,7 47 0,-1-30 0,0 0 0</inkml:trace>
  <inkml:trace contextRef="#ctx0" brushRef="#br0">20504 8696 8027,'0'-13'0,"0"5"869,0-1 631,0 7-261,0-10-1164,0 11 0,0 1 1,0 10-1,0 4-365,0 3 1,-2 1-1,-1-2 1,-2 1-416,-2-1 0,2 2-245,-3-1 1,5 0 949,-1-4 0,-9-1 0,-1 1 0</inkml:trace>
  <inkml:trace contextRef="#ctx0" brushRef="#br0">20746 8569 8027,'0'-14'136,"1"-2"0,2-1 162,1 1 1,2 6 224,-2 2 0,-1 5 0,6-3 80,1 1 0,1 3-559,2-2 0,-5 7 1,-1 3-1,-1 2-406,-3 6 0,-2-1 208,-1 4 13,0 3 0,-1-5 0,-4 5 0,-3 0 0,-2-1 0,0 0 0,2 0-65,-2-1 0,0 3 0,0-4 0,3-1 308,1-2 0,2-5 608,4-1 0,1-1-156,4 2 1,3-4-488,9-5 0,1-4 1,5-1-1,-2-3-669,2-1 0,4 1 96,-2 0 0,4 4-64,-8-5 0,2 6 570,-2-1 0,14-3 0,-1 0 0</inkml:trace>
  <inkml:trace contextRef="#ctx0" brushRef="#br0">23500 8020 7982,'0'-18'14,"0"2"0,0-3 0,0-1 1,2 1-1,2 1-21,4 2 287,9 2 1,3 1 0,7 1 0,1 0-1,4 4 1,0 4 0,4 2 261,0 2-605,3 0 0,-3 0 0,-2 2 0,-5 2 0,-7 4 1,-5 5-1,-2 3-893,-3 1 0,-5 0 531,-2-5 100,-4 1 1,-1 0 0,0 0-1,-1-2 325,-4-3 0,-24-2 0,-12-6 0</inkml:trace>
  <inkml:trace contextRef="#ctx0" brushRef="#br0">23844 7931 7988,'-4'-8'0,"0"-1"1,-5 5-1,5-5 0,-6 5 0,2-3 821,-4 1-187,0 2-459,-1 4 1,0 6 0,0 4 0,2 5-1,1 7-69,2 2 0,-1 7 0,-4 3 0,2 3-204,3 1 0,-2-4 65,5 0 1,1 0-98,4 4 1,2-4-1,2-3 1,3-2-144,0-5 1,9-3 31,-4 0 1,5-2-35,0-7-15,3-5 1,6 3 0,-1-5 0,3-3-1,4-2 290,2-4 0,4-18 0,3-8 0,0-5 0,0 0 0</inkml:trace>
  <inkml:trace contextRef="#ctx0" brushRef="#br0">24150 8288 8153,'0'-7'1193,"0"1"-1054,-5 18 1,3-4-159,-2 9 1,3 2 54,1-2 0,0 4 0,-2-3 0,-1 1-46,-1-1 0,0 3-72,4-4 0,0 0-25,0-4 0,6-1 50,2-4 1,5-2 42,4-6 0,-2-10-14,7-3 46,-7-8 1,8 1-1,-5-6 1,1 2-1,-1 3 63,-2 4 1,-3 3 276,-5 1-179,3 0-139,-9 6 0,8 3 0,-6 8 1,-1 5-1,-2 4 38,-1 4 1,-1 1-87,-3 3 0,2 2 24,-2-6 0,2 0 0,2-4 0,0-1-13,0 1 1,2-1 134,2-4 0,-1-2-92,5-6-34,7 0 0,-1-2 0,4-2 0,1-6 0,2-4-91,3-3 0,0-4 72,-3 4 0,2-2-100,-6 2 1,4 7-1,-4-2 1,-1 2-184,-2 3 1,-6 1-203,1 6 266,-6 0 1,7 1 0,-6 4 0,0 3 0,0 3-444,1 2 0,0 4 380,0 0 1,2-1 288,5-8 0,30-2 0,6-6 0</inkml:trace>
  <inkml:trace contextRef="#ctx0" brushRef="#br0">24954 8339 7989,'-7'-13'-253,"-3"5"253,5-1 1095,-4 7-736,1-4 0,-4 6 0,-1 1 0,0 4-260,0 3 1,1 3-1,0 4 1,2 0-228,2 2 1,5 2 65,-1-2 1,-2-3-357,2 3 204,0-3 0,4-1 0,1-2-256,3-2 1,3-4 241,6-5 1,4-1 181,0-3 1,4-4-1,-4-6 1,0-3-49,2-4 0,-5 3 124,3 1 1,-4-2-144,-5 2 379,4 0 0,-11 9 0,5 1 1,-2-1 673,0 1-937,0 5 1,-4 2 134,0 8-354,0 3 1,0 4 0,0 0-1,0 2 1,0 0-251,0 2 0,2-5-494,2 3 960,-2-3 0,43-1 0,4-1 0</inkml:trace>
  <inkml:trace contextRef="#ctx0" brushRef="#br0">25285 8352 7989,'-8'-2'122,"-1"-2"1,5 3 220,-5-3 307,7 2-459,-4 8 1,6 7 0,1 6 6,4 1 0,-3-1-290,7-7 37,-1-5 0,1 5 1,-1-4-1,2 2 1,2-1-223,0-5 0,1 2 0,0-2-14,0-1 0,0-3 210,-1-4 1,0-4 0,-2-4-1,-3-1 2,-2 0 1,0 0 154,-5 1 1,0-1-1,0 0 1,-2 2 482,-2 2 1,-3 4-275,-6 5 0,0 0-155,1 0-83,-7 5 1,3 7 0,-3 6-1,-1 2 1,1 3-134,1 1 0,1 5-429,4 1 0,0 4-807,1-4 851,-1 5 1,6-8 470,3 3 0,14-3 0,4-2 0</inkml:trace>
  <inkml:trace contextRef="#ctx0" brushRef="#br0">25553 8607 7989,'0'-7'662,"0"1"1,1 6-187,4 0 0,-4 2 128,3 2-654,-2 3 0,-2 6 1,0 1-1,0 1 1,0 4-561,0 1 308,-6-5 0,-1 9 1,-6-4-1,1 1 302,-1 1 0,-23-1 0,-5 4 0</inkml:trace>
  <inkml:trace contextRef="#ctx0" brushRef="#br0">25936 8441 7989,'12'-18'0,"1"-1"0,0-2 131,0 3 1,1 6 0,1 2 0,2 3 0,-1 2-1,-2 2 1,-1 1 2089,0 2-1936,-1 0-406,-5 6 1,-1 1 0,-6 6 0,0 0 0,-1-1-1,-4 3 1,-3 0-297,-3 2 1,-6 6 0,0-3 0,0 0 89,-2-3 1,9 1-1,-3-1 1,4-1 394,1-2 1,-1-2 297,4 1-189,1-6 15,10 5 0,1-11 1,6 3-1,-1-2 1,2-1-1,2 2 1,1 1 519,-1-1 0,2 3-479,-1-2 0,0 4 23,-4-3-142,-6 5 0,-1-8 0,-6 7 0,-2 1 142,-2 1 1,-5-2-496,-8-1 0,-4-4 1,-7 4-1,-3-1-686,-2 0 1,2-3 455,-7 4 469,2-5 0,-8-2 0,-12-1 0,-1-1 0,-3-1 0,0 0 0,0-1 0</inkml:trace>
  <inkml:trace contextRef="#ctx0" brushRef="#br0">22582 8849 8004,'-6'-13'127,"-1"1"0,-5-1 0,0 0 229,4 0 0,2 5 1,7 2-1,4 3 824,3 5 1,4 8-826,0 3-350,1-1 1,-2 12 0,-2-2 0,-5 3 0,-2 3-585,-2 2 212,0 6 0,-2-4 0,-4 6 0,-6 2 0,-10 1 367,-6 2 0,-7-14 0,-11 3 0,-2 0 0,-5 2 0,0 0 0,1 0 0</inkml:trace>
  <inkml:trace contextRef="#ctx0" brushRef="#br0">14817 5751 7795,'-13'0'-279,"0"0"0,5 0 504,-1 0 1,5 0 1087,-5 0-1110,7 0 1,7 0-1,12 0 1,7-2 0,5-1-1,2-1 711,1 1-792,8 2 1,1 0 0,5-2 0,-1-2 0,0 1 211,3-1-377,2-3 1,0 0 0,-4 1 0,-5 0 0,-5 0 0,-6-2-1,-5 2-731,-4 3 0,-8 1 26,-9-1 52,-2 2 444,-8-3 0,-1 5 1,-6 0-1,-1 0 1,-2 0-1250,-1 0 1501,-5 0 0,6 0 0,-5 0 0,0 1 0,-1 2 0,1 1 0,4 2 0,-3-3 0,2 2 0,2 2 0,2-2 0,1 3 0,1-4 0,-1 5 218,6-6 1,-3 4 0,4-4 0,1 2 701,-1 2 0,2 2-402,4 4 1,0-5-169,0 1 0,0 3 0,0 7 0,0-1 106,0 1 0,4 8-231,0-2 1,0 3-126,-4-2 0,5 4 1,-1 1-1,-1 0-46,-2 0 1,1-1-274,2-5 1,-3 1 99,4-1-87,-4 1 0,3-6 1,0-3-1,-1-3 0,-1-1-668,-2-1 0,4-3 11,0-1 0,2-5 11,-2 2 507,-2-4 1,5-1 344,-3 0 0,9-40 0,6-9 0</inkml:trace>
  <inkml:trace contextRef="#ctx0" brushRef="#br0">15403 6120 7795,'0'-8'-300,"0"-1"164,0 7 583,0-4 1,0 5 0,-1-2 614,-3-2-399,2 1-109,-4 4-266,6 0-2301,0 0 2767,6 0-215,-4 0 69,3 0 62,-5 0 133,0 0-211,0 6-571,6-5-19,-5 11 0,6-7 1,-4 5-1,3-1 1,0 2-1,-1 3 1,-1 3-392,2-1 0,-3 2 0,4-1 0,0 0-605,0 2 1,-4-5-674,1 3 1118,3-3 1,-4-1 548,6-1 0,16-4 0,9-3 0</inkml:trace>
  <inkml:trace contextRef="#ctx0" brushRef="#br0">15964 6376 7795,'0'-9'1537,"0"1"-229,0-2 0,2 4-249,2 2-1009,-3 8 0,9 3 0,-5 6 1,-1 0-1,0 1 0,0 1 0,-1 4 22,-1 1 0,-2-3-1375,0 4 760,0 0 0,-6 5 0,-3-1 0,-3 1 543,-5-1 0,-13-1 0,-6 0 0,-5 3 0,0 0 0</inkml:trace>
  <inkml:trace contextRef="#ctx0" brushRef="#br0">16678 5776 7795,'-4'-8'31,"-2"-1"0,1-1 237,-1-1-19,-4 4 1,9 0 0,-2 4 0,7-1 0,7 1 488,5 1 1,7 2-357,-2 0-274,9 0 1,2 0 0,7 0 0,-1 0 0,0 0 142,0 0-515,6-5 1,-8 3 0,1-2 0,-6 3 0,-6 1 0,-4 0-1665,-2 0 1096,-8 0 631,-5 0 1,-20 0 0,-5 0-1,-2 0 1,-2 0 0,2 0 90,0 0 1,0 0 98,-5 0 0,6 0 1,2 0-1,1 0 763,0 0 0,0 0-356,4 0 0,0 4 0,1 2 1,-1-1 587,0 1 1,2 5-491,2 2 1,-1 1 130,6 7-503,0 1 1,0 3 0,-1 2 0,2 1 0,2 4-54,1 0 1,1 2-297,4 4 0,-2 1-443,5-1 384,-5-5 1,7-1-1,-6-5 1,0 0-1,1-3-1064,-1 0 0,4-5 477,-3-2 1,4-8 872,0 0 0,8-23 0,3-2 0</inkml:trace>
  <inkml:trace contextRef="#ctx0" brushRef="#br0">17061 6171 7795,'0'-12'-32,"4"-1"-64,0 0 0,2 0-195,-2 1 704,3 5 1,2-3 0,-1 4 0,2 0 0,2 1 821,0 2 1,1-3-1029,0 2 1,0 0 0,1 5-1,1 3-85,2 5 0,-4-2-231,-4 1 1,-2 5-406,1 4 457,-2 0 1,-6 0 0,0 2 0,0-1 0,-2 2-364,-2 0 1,-3-3 220,-6 4 0,5-5-100,-1 1 251,1-3 1,-3-2 0,1 0 0,3-2 708,1-2-324,2-5-85,4 3-18,0-6 0,1 0 0,3-2 0,6 0 0,4-4-518,3-1 0,0 2-599,-4-3 1,4 5 351,0-1 1,2 1 0,-4 0 530,2-1 0,28 0 0,4 4 0</inkml:trace>
  <inkml:trace contextRef="#ctx0" brushRef="#br0">17635 6312 7803,'0'-7'1882,"0"0"-997,0 2 1,1 4-500,3-3 0,-1 2 0,4 4 0,0 0 249,0 3 0,0 5-475,2-2 1,2 9 0,-4 3-1,2 1 157,-1 1 1,-5-1 6,1 4-936,-2 1 0,-4 1 1,-2 1-1,-6 3 0,-4 0-2485,-3 1 3097,-6-3 0,-9-12 0,-6-3 0,-7 3 0,0-1 0</inkml:trace>
  <inkml:trace contextRef="#ctx0" brushRef="#br0">18502 5763 7782,'-6'-11'1388,"-1"1"-1015,0 2 0,3 5 0,8-3 0,6 2 0,5 0 0,7 1 67,2 1 0,7 2-149,3 0-387,3 0 1,1 0 0,2 0 0,2 0-1,3 0 1,2 0 0,-3 0-589,-4 0 1,-2 0 0,-11 0-1,-4 0-570,-3 0 1,-6 0 1253,-10 0 0,-14 0 0,-13 0 0,1 0 0,-1 0 0,-3 0 0,1 0-21,-1 0 0,2 0 1,3 0-1,4 0 72,3 0 0,1 0 1400,0 0-851,1 0 1,-1 0 0,0 0 878,0 0-1215,6 0 0,-3 8 0,6 3 0,1 6 0,2 3 557,1 2-776,0 2 0,-4 8 0,-1 2 0,3 2 0,0 3-420,2-1 1,0 4 218,0 1 0,4-1-234,1-3 1,3-7 0,-2-1 0,1-2-842,3-4 1,0 2 407,-2-10 823,4 0 0,23-32 0,13-8 0</inkml:trace>
  <inkml:trace contextRef="#ctx0" brushRef="#br0">19088 6108 7786,'0'-9'0,"0"1"0,0-1 0,0-4 0,0 5 431,0-1 1,6 5-1,2-3-237,4 1 1,1 2 109,-1 4 0,1 2 0,0 2 0,-2 4 216,-2 4 0,1 0-896,-6 1 312,0 6 0,-4-4 1,0 5-1,0 0 1,0-2-89,0 1 0,-4 2 0,-2-4 0,0-1 55,1-2 1,-1-3 121,2-2 242,2 2 0,-2-5-76,8 2 1,4-2-156,4-6 0,5 4 102,0 0-142,6 0 0,-5-4 0,5 2 0,-3 1 0,0 2 92,0 2 0,-6-2 82,-2 3 169,1 1-187,-6 4 0,0-1 1,-4 0-1,-6-2 0,-7-2 226,-5 2 0,-1-3-203,-5 2 0,0-5-129,-5 4-136,1-5 1,-1 7 0,1-6-1,1 1 1,2-1-682,5 0 0,8 0-1231,0-4 2002,6 0 0,32-11 0,13-3 0</inkml:trace>
  <inkml:trace contextRef="#ctx0" brushRef="#br0">10175 10596 8015,'0'-13'-644,"0"-5"0,-4 4 1022,0-3 1,0 3 0,2 1-79,-2 0 0,1 6 0,-4 4 1,0 6-1,0 5-215,-3 4 0,3 6 81,-2 3-169,6 4 1,-6 0 0,3 1 0,0-1-1,1 1-118,2-1 125,1 1 0,2-1 0,2-1 1,2-3-1,4-4 0,5-2 1,4-4 44,4-3 0,5-3 0,4-10 0,4-4 63,3-7 1,1-4 0,0-7-1,-1-3 48,-3-4 0,-4-2-32,-9-3-70,3 1 1,-16 1 0,1 2 0,-9 2 0,-7 2 0,-9 3 0,-5 2 100,-6 5 1,-5 8-227,2 9-14,-6 3 0,2 1 0,-5 0 1,-1 2-1,5 5-310,2 6 0,3 7-6,5-3 1,5 6 88,3-2 0,4 2 0,5-1 0,3-2-557,4-1 0,8 2 865,6-4 0,28-11 0,13-8 0</inkml:trace>
  <inkml:trace contextRef="#ctx0" brushRef="#br0">10354 10341 8015,'-4'-18'-26,"-1"-4"0,-5 3 51,2-3 0,2 1 899,2-4-558,-3 5 1,5 1 0,-2 7-1,3-1 1041,1 0-1185,0 6 1,0 3-1,0 9 151,0 8-259,0 6 1,0 7 0,0 4 0,0 6 0,0 3 0,0 5 0,0 2-9,0 2 1,0 1-292,0 2 0,0 5 1,0-1-1,0-1-343,0-2 1,0-5 178,0 0 1,1-2-1,2 0 1,1-5-358,-1-5 1,3-11 297,-2 2 1,6-5-371,-2 0 0,0-8 778,0-9 0,12-30 0,7-10 0</inkml:trace>
  <inkml:trace contextRef="#ctx0" brushRef="#br0">10583 10851 8031,'-12'0'693,"3"-4"-305,1 0 1,5 1 0,-2 8 489,4 8 0,-3 1-530,0 8 1,-1-1 10,5 4-401,0 7 0,5-4 0,-1 4 0,-1 1 0,-1-2-393,3 0 0,-4-1 0,5-4 0,-2-1 435,0 1 0,6-12 0,-3-3 0</inkml:trace>
  <inkml:trace contextRef="#ctx0" brushRef="#br0">17775 10762 7977,'0'-13'-330,"0"0"1,0 1 733,0-1-218,0 6 1,-2-3 0,-2 6 0,-4 1-1,-4 3 1,0 4 189,-1 5 1,0 2-285,0 2 1,2 1-1,1 1 1,3 4-61,1 1 1,-2-3 0,4 2 0,1 1-145,1 0 1,2-4-132,0 1 277,6 3 1,-2-8 0,8 2 0,3-4 0,4-1 0,5-2 0,3-3 324,2-2-299,7-2 1,-8-7 0,6-5 0,0-5 0,-1-3 495,-3-2-487,-4-2 1,-6-2 0,-4 1 0,-6-2-1,-6-2 196,-3 0-218,-1-1 0,-7 9 0,-5-1 1,-8 1-1,-4 1 75,-2 3 0,1 3-216,-1 1 0,-1 6 0,-1 3 0,-2 3-219,2 1 1,2 0 32,5 0 0,-2 5-161,6 4 0,2 6 1,5 2-1,3 0-434,1 2 0,2-1 390,4 3 0,1 4 485,4-4 0,30 3 0,13 1 0</inkml:trace>
  <inkml:trace contextRef="#ctx0" brushRef="#br0">17992 10494 8014,'-9'-18'0,"1"-4"0,-1 0 681,-4 0 0,6 3 77,3 2-350,-3 2 1,6-3 0,-4 5 783,4 1-852,1 4 1,0 8 15,0 9-339,0 2 0,0 9 0,0 4 1,0 6-1,0 3 0,0 3 1,0 4-297,0 3 1,-4 5 81,-1-1 0,1-2 1,3 2-1,-2 1-425,-1 1 0,-5 7 207,5-1 1,-2 0 0,3-5-1,-1-4-583,1-3 0,2-1 470,1-3 1,0-4 527,0-9 0,0-12 0,0-3 0</inkml:trace>
  <inkml:trace contextRef="#ctx0" brushRef="#br0">18055 11132 8014,'0'-26'0,"0"1"0,5 1-34,-1 2 1,2 4 347,-2 5 0,3 0 0,6 2 1010,-1 3 0,1 2-941,0 6-342,0 6 1,-5 2-1,-1 8 1,-1 3-1,-3 4-618,-2 4 418,-1 1 1,-3 4 0,-4 0 0,-5 2 0,-4 0-747,-2 2 910,3-5 0,-3 3 1,5-7-1,0-5 1,2-2 1155,3-4-790,-4-2 1,14-7 0,1-4 81,8-6 1,12-4-85,2-6 1,2 0-1055,7 1 277,-6-1 1,9 0 0,-4 0-1,-1 2 1,-1 1 407,1 2 0,17-1 0,11-4 0</inkml:trace>
  <inkml:trace contextRef="#ctx0" brushRef="#br0">22748 10775 7968,'0'-13'71,"0"0"0,1 2 0,2 1 0,1 1 473,-1-1 0,-1-1-341,-2-2 1,-6 6 0,-3 4 0,-2 6-32,-2 6 1,-1 2-200,-3 2 0,2 4 0,-5 1 0,1 2 14,4 3 1,1-1 44,1 0-47,6 2 0,-3-4 0,6 4 0,1-3 0,3-3 0,5-1 0,8 0 13,7-1 0,5-6 1,7-3-1,4-1 29,6-4 1,6-2-1,-2-5 1,4-7 83,1-3 1,-1-8 167,-4 2-249,4-3 1,-16-6 0,-1 0-1,-9 2 1,-9 1 113,-5 2-109,-4-1 0,-8 2 1,-3 3-1,-8 4 0,-7 3 114,-4 1-177,-7 6 0,-2 1 0,-5 6 0,0 0 0,0 0-263,-1 0 1,-2 4 227,3 1 0,3 5-293,9-2 0,6 3 0,3 2 0,4 0-631,5 0 1,2-1 344,6 1 642,0 0 0,57-6 0,14-1 0</inkml:trace>
  <inkml:trace contextRef="#ctx0" brushRef="#br0">23028 10481 8020,'-8'-18'0,"1"-3"0,0-2 0,0 2 0,2-2 117,-3 6 1,5-4-1,-3 5 1,2 3 1279,0 4 0,-2 1 265,2 0-1400,2 2 0,-3 9-25,5 6-138,0-1 0,0 16 0,0-1 1,-2 4-1,0 4 250,-3 2-394,1 6 0,0 2 0,-2 5 0,0 0 1,-1 1-106,0 1 1,3 9 0,-4-6-1,-1 1-387,2 1 1,-3 1 211,6-3 0,-5-3-219,5-10 0,0-1 1,4-2-1,0-2-573,0-2 0,1-7 403,3-7 714,4-3 0,38-35 0,10-9 0</inkml:trace>
  <inkml:trace contextRef="#ctx0" brushRef="#br0">23220 10991 8020,'1'-18'0,"3"-3"0,-2-2 0,2 2 0,3 2 506,1 7 1,4-1-1,2 2 1,2 1 416,1 1 0,0 6-901,-5-1 0,1 8 0,0 5 0,-2 2-366,-2 2 0,1 1 193,-6 3 0,0-1 1,-4 5-1,-1 0-340,-4-1 1,0-2 339,-4-5 0,-1 0 0,5 0 1,-1-1 164,0 1 36,-4 0 705,9 0-437,-10-1 0,11 0-61,0-4 1,1-2-94,8-6-129,-1 0 1,1 1-1,-1 2 1,2 3-72,1 1 0,1-3 151,-4 5 1,2-5 84,-6 4-11,1-5 0,-5 9 0,-2-5 0,-2 1 159,-5 1 0,-3-7-170,-5 3 1,3 0 376,-3 0-712,-3-1 0,6-4 0,-3 1 0,2 2 0,3 1-1006,-1-1 1,4-1 1162,1-2 0,16-23 0,1-5 0</inkml:trace>
  <inkml:trace contextRef="#ctx0" brushRef="#br0">5202 11744 8036,'0'-13'-141,"-4"0"52,0 0 1,-2 1-1,3-1 1,-2 2 1009,-2 2-818,4 3 1,-9 6 0,4 0-1,-2 2 1,0 2 0,0 6-1,-3 4 1,-2 6 0,-1 3-8,2 4 0,0 2 59,-3 1-141,3 3 1,0 5 0,5 0 0,1 0 0,1 1 0,2-2 0,4-3-18,1-5 1,10-3-1,4-5 1,6-4 66,7-3 1,4-7 0,9-2 0,1-5-48,1-5 1,2-7 0,-3-10 0,2-2 29,-2-1 0,-3-6 0,-4-3 0,-4-2 8,-3 2 0,-9-3 31,-5 3-28,0-3 0,-13 1 1,0 2-1,-9 4 1,-6 4 71,-7 5-223,-2-3 1,-6 16 0,-1-1 0,-1 6-1,-4 5-129,-1 2 0,-5 3 1,-1 7-1,2 3-274,2 4 0,2 3 109,3 2 0,0-1-285,8 1 523,4-6 1,10 2 0,4-5 0,4-1-1,4-3 149,4-5 0,9-2 0,46-46 0,-21 15 0,-1 1 0</inkml:trace>
  <inkml:trace contextRef="#ctx0" brushRef="#br0">5292 11425 8036,'-13'-17'0,"0"0"0,5 0 113,-1 4 1,2 0 99,-1 1 795,-4-1 0,9 2-640,-5 2 0,5 6 1,-1 10-1,2 9-97,2 7 1,0 2-122,0 13 1,0 3-1,0 10 1,0 2 102,0 2 1,2 3-184,2 6 1,2 4-1894,2 0 1772,-2-31 0,0 0 0,1 28 1,5 1-1,1-3 0,0-7-322,0-3 0,-2-5 198,-2-10 1,0-9 0,-4-5 0,-2-5-832,-2-3-850,5-2 934,-5-7-379,5-1 1689,-1-6 0,-3-34 0,3-9 0</inkml:trace>
  <inkml:trace contextRef="#ctx0" brushRef="#br0">5802 12113 7960,'-2'-12'-12,"-1"-1"1,-1 0-1,1 0 1,1 1 585,-3-1 0,4 4-235,-3 1 0,-2 8 0,2 3 0,1 10-122,1 5 0,2 5 82,0 6-324,0-2 0,0 10 1,-1-3-1,-2 3 0,-1 0 1,1-3-1,2-4-251,1-4 0,0 0 0,0-2 279,0-3 80,0-2 0,0-19-73,0-9-25,0-13 1,0-7-1,0-6 1,0-5 0,0-4-1,0-3 1,1 2-61,3 1 1,-2-3 83,2 5 242,-3 5 0,1 7 0,1 9-48,1 4 0,0 11 0,-2 11 1,0 10 18,3 8 0,5 7-198,-2-1 0,3 7 2,2-2 1,-3-2 0,1 2 0,4 0-91,-1-1 0,0-2-26,-1-5 0,-1-2-75,1-3-386,0 3 0,0-14 1,-1 1-1708,1-4 944,0-2 1314,-6-11 0,-18-29 0,-11-14 0</inkml:trace>
  <inkml:trace contextRef="#ctx0" brushRef="#br0">5763 12330 7981,'0'-13'0,"-4"5"118,0-1 1,0 1 0,4-5 964,0 0 1,5 6-664,4 3 0,6-2 6,2 2-462,6-6 1,-7 7 0,5-4 0,2 0 0,1 2 35,1-1 0,18-15 0,3-1 0</inkml:trace>
  <inkml:trace contextRef="#ctx0" brushRef="#br0">6044 11642 8104,'-13'-7'125,"2"1"1,1 2 405,1-1 1,8 1-1,1 4 1,7-1 0,6-2-1,4-3-306,4-1 1,3 3 0,2-5 0,1 1-725,2 1 1,3-5 89,2 4-46,2-3 1,-3-2-1,4 0 1,-3 2 454,-4 2 0,-15 9 0,-3 7 0</inkml:trace>
  <inkml:trace contextRef="#ctx0" brushRef="#br0">6146 11820 8102,'-13'0'0,"0"2"-3,1 2 177,-1-3 0,6 6 0,4-4 1,6 1-1,7-1-29,5-1 0,7-2 0,7-2 0,5-2-778,3-4 0,3-9 0,1-5 633,2-2 0,-1-11 0,3-6 0,3-4 0,-1 0 0</inkml:trace>
  <inkml:trace contextRef="#ctx0" brushRef="#br0">6707 11348 8102,'-17'6'-223,"0"3"0,1 2 316,8 2 1,-2 5 0,6 2 0,1 1 690,2 0 1,1 1-342,0 3-338,5 1 0,7-7 0,6-2 0,3-4 0,5-4 215,2-5-234,2-3 1,1-6-1,2-4 1,-1-4-1,-2-5-21,-3-7 44,-2-1 0,-5-11 0,-4 3 0,-6-3 0,-6-1 77,-3 0 0,-6 5 0,-5 4 0,-7 3-47,-9 5 0,-5 4-108,-7 8 0,0 6 0,-1 11 1,1 6-588,0 4 0,5 5 297,3 7 1,11 2-1684,6 6 842,6 1 1100,7-1 0,14-6 0,6 2 0,1 3 0,0 0 0</inkml:trace>
  <inkml:trace contextRef="#ctx0" brushRef="#br0">26229 11310 7937,'0'-13'-739,"0"1"917,-6-1 1,3 2 0,-5 2 0,-2 5 0,-1 4 0,-4 5 210,-2 8 0,2 7 0,-5 10 0,0 4-281,0 3 0,5 2 1,-2 2-1,3 2-103,1-2 1,6-3 0,2-4 0,5-4-95,5-3 1,3-7 0,9-5 0,6-5 49,5-5 0,1-5 0,5-5 0,1-3 17,2-4 1,1-6 0,0-3-1,-1-5 46,-3-4 1,0-1-1,-7-4 1,-6 1 76,-5-2 1,-2 0 0,-10-1 0,-2 3 11,-5 4 0,-10 5 0,-9 3 0,-5 7-122,-3 5 0,-6 4 1,4 6-1,-2 0-186,0 0 1,1 7-1,-2 5 1,2 3-273,2 1 1,3 2-499,6-1 617,4 6 0,11-8 0,3 5 348,2-1 0,32-11 0,14-5 0,2 0 0,0 0 0</inkml:trace>
  <inkml:trace contextRef="#ctx0" brushRef="#br0">26407 11055 8054,'-12'-30'0,"-1"1"0,0 5 468,0 7 0,2 2 11,2 3-84,4 5 0,5 2 0,0 11 0,0 7 568,0 7-821,0 4 1,0 7 0,0 3-1,0 4 1,0 6 468,0 7-526,-6 6 1,3 2 0,-4 2-1,0 3 1,0 4-159,-3 3 0,5-34 0,0 1 0,0 0 0,0 0 0,-3 32-121,-2-8 0,3-7-136,-2-8 0,6-4 0,-1-9 1,3-5-260,1-2 0,0-11-147,0-3 1,1-5-21,3 1 294,-2-4 0,9-5 462,-2 0 0,19-28 0,6-8 0</inkml:trace>
  <inkml:trace contextRef="#ctx0" brushRef="#br0">26662 11705 8054,'0'-12'0,"-1"-1"0,-3 0 1281,2 0 0,-9 2-720,2 3 1,4 9 0,1 12 0,2 7-589,2 4 0,0 3 186,0 2-411,0-2 0,0 10 0,0-4 1,2-1-1,0-2-1469,3-3 1206,5-2 0,-8 1 0,7-2 515,1-3 0,12-19 0,5-11 0</inkml:trace>
  <inkml:trace contextRef="#ctx0" brushRef="#br0">26650 11807 8054,'-13'-17'144,"0"0"1,2-4 141,2 4 0,4-4 61,5 4 1,1 1-1,5 8 1,5 2 227,5 1 0,11 3-493,-2-2 0,5 2 0,-2 2 1,2 2-51,-2 2 0,3 5-333,-1 8 319,-6-3 0,-3 10 0,-6-3 1,-5 3-1,-3 2 141,-5-1-513,0 1 0,-8-1 1,-4 1-1,-5-1 1,-7-1-750,-2-2 1182,-1-4 1,-5-5 0,-1-1 0,0 1-1,0-1 55,2-4 1,4 2-139,4-6 0,2 0 0,6-4-675,1 0-642,5 0 1321,1-5 0,31-18 0,18-7 0,-1-4 0,1-1 0</inkml:trace>
  <inkml:trace contextRef="#ctx0" brushRef="#br0">27325 11476 8053,'0'-20'472,"0"-3"473,0 6-830,0-5 0,0 8 0,2-2-52,2 6 0,3 0 0,6 6 0,0 1-627,-1 2 0,3 2-56,2 3 1,1-1 619,3 6 0,9 10 0,-3 8 0</inkml:trace>
  <inkml:trace contextRef="#ctx0" brushRef="#br0">27300 11591 8053,'-13'-6'-100,"0"5"-775,6-11 1321,2 11 1,10-5-1,5 6 1,6 0-635,5 0 1,9-6-199,4-2 1,8-3 385,5-2 0,-6-4 0,8-6 0,1-1 0,5-1 0,0-1 0,0 1 0</inkml:trace>
  <inkml:trace contextRef="#ctx0" brushRef="#br0">28014 11183 8053,'-6'-7'0,"-1"1"0,-6 6 103,1 0 1,-1 1 346,0 4-267,6 7 1,-4 4-1,2 5 1,-1 2 0,2 1-1,4 1 1,2 1 57,2-1 0,2 1-299,2-1 143,3-5 0,9-1 0,3-7 1,8 0-1,3-4 409,1-4-409,5-8 1,-5-3 0,4-8-1,-2-5 1,-2-7 376,-3-4 1,-6-3-146,-5-5 0,-8 5 0,-1 0 1,-4 0 318,-6 2 1,-5 2-475,-10 9 1,-3 0-168,-5 8-54,-6-3 0,2 15 1,-5-2-1,0 6 0,2 7-1138,2 5 0,-1 5 595,1 6 1,6 1-1809,7 2 2410,3 4 0,13 39 0,1-31 0,1-1 0</inkml:trace>
  <inkml:trace contextRef="#ctx0" brushRef="#br0">15008 15531 8292,'-4'-13'-14,"-2"0"0,-1 2 0,-3 2 0,-1 5 0,-2 3-180,0 1 0,-1 1 0,-2 3 1,-1 5 517,2 2 0,1 6 0,1 2 0,0 0-137,0 4 0,2-3-99,3 1-61,-4 0 0,11 1 1,-3-2-1,2-2 1,4-2-1,2-1 0,6-1 115,5-1-120,5-3 0,6-10 0,1 0 1,2 0-1,5 0 0,2-1 1,-1-5 17,-1-7 1,-1 0-1,2-5 1,-2 0 18,-2-4 0,-3 2 0,-6-1 1,-5-1-27,-3-3 0,-3 1-85,-2 3 22,-4-3 0,-15 8 1,-4-3-1,-3 0 0,-3 5 1,0 3-1,-2 4-129,-2 1 1,-6 2-116,0 4 1,0 1-1,5 3 1,-1 3-414,1 1 0,4 3 242,-1-3 0,3 4 445,-3 0 0,4 1 0,22-11 0,5-4 0</inkml:trace>
  <inkml:trace contextRef="#ctx0" brushRef="#br0">15059 15301 8292,'0'-18'0,"0"-2"99,0-6 1,0 5 0,0 1 0,0 2 942,0 2-223,0 2-456,0 7 1,0 9-251,0 10 0,0 4 0,0 8 0,0 4 181,0 3 1,-4 5-186,-1 6 0,-3-1-104,4 6 0,-6-1 0,1 3 0,-2-1-164,-2 0 0,5 1 254,-1-7 0,5-2-439,-5 2 0,2-3 1,-1-5-1,2-5-477,1-2 0,3-3 342,-2-2 1,2-4-784,2-5 776,0 0 0,2-6 486,2-3 0,15-20 0,7-5 0</inkml:trace>
  <inkml:trace contextRef="#ctx0" brushRef="#br0">15301 15735 8292,'0'-13'0,"0"0"0,0 0 203,0 6 0,0-1 0,0 8 874,0 6-901,0 3 0,0 10 1,0 1-1,0 1 0,0 0-186,0 2 0,-4 4 0,0 0 1,1-3-137,1 0 0,-2 0-149,0 2-16,0-1 0,4-5 0,0-2 0,0-1 0,0 0-1614,0-1 1925,0-2 0,11-30 0,3-6 0</inkml:trace>
  <inkml:trace contextRef="#ctx0" brushRef="#br0">15378 15849 8261,'0'-12'0,"0"-1"0,0 0 115,0 0 1,4 1 132,0-1 0,6 4 1,-1 2 1075,2 2-1323,2 0 1,-1 7 0,0 2 0,-4 5-221,-3 2 0,0 2 115,-1-1 1,1 3-1,-5 0 1,0 4 18,0 0 0,-5-3-107,1 1 0,-6 2 0,3-2 0,0-2-70,3-1 1,-2-1 235,2 0 46,0 0 1,4-5 565,0 1-117,0-1-311,5-1-92,2-1 0,6-6 0,0 0 0,0 0 36,-1 0 0,-3 0 206,-1 0-223,-5 0 64,3 0 0,-7 0 1,-4 0-1,-3 0 106,-4 0 1,-5 4-266,0 0 0,-1 2-344,1-2-37,3-2 0,-5 5 1,7-4-1,-1 1 391,0-1 0,-5-8 0,-2-2 0</inkml:trace>
  <inkml:trace contextRef="#ctx0" brushRef="#br0">19802 15454 8261,'0'-13'-18,"0"1"1,0-2 0,0-2 0,0-1 0,0 1 158,0 2 1,-4 1-1,-2 2 69,-1 3 1,3 2 0,-4 6-48,-2 0 1,-2 1 77,0 4-193,-1 7 0,-1 4 0,-2 5 0,-1 2 0,1 1 0,2 1 0,2 1-20,-1-1 0,6 1 1,1-1-1,2 1-20,0-1 0,1-3 0,7-2 0,6-2 74,5-2 1,5-4-1,6-2 1,1-3-82,2-1 0,4-3 1,5-7-1,1-5-12,-1-2 1,-4-8 0,-2-2 0,0-4-4,-4-5 1,-3-3-90,-3-5 86,-4 5 0,-11-3 0,-3 3 0,-4-1 1,-5 3-1,-8 2 0,-7 7-230,-4 2 1,-3 7 43,-3 5 1,-2 5 0,-5-1-1,3 5-290,4 8 1,3-1 32,2 9 0,1-1-31,2 1 298,4 2 0,11 3 193,3-1 0,31-5 0,8 2 0</inkml:trace>
  <inkml:trace contextRef="#ctx0" brushRef="#br0">19994 15135 8261,'0'-24'-374,"0"3"138,0-9 0,0 8 0,0 2 1,0 1 2571,0 4-912,0 1-594,0 7-695,0 1 0,0 7 1,-2 5-1,-2 7 123,-5 7 0,2 4 0,-3 3 1,-2 4-16,-4 7 0,-2 6-49,1 7 1,1 4-265,-5 0 1,1 9-1,-1-3 1,2-1-109,1-2 0,4 1-104,-3-4 1,3 4 281,1-8 1,4-3-267,1-10 0,5-1 0,-3-3 1,2-6-1293,0-5 1151,0 1 1,4-10-263,0 3 276,5-8 0,-2 1 1,6-6-1,0-1 393,3-2 0,12-24 0,3-5 0</inkml:trace>
  <inkml:trace contextRef="#ctx0" brushRef="#br0">20325 15760 8106,'0'-13'-376,"0"5"696,0-1 1,0 5 975,0-4-1102,0 5 1,0-4 0,-1 4-33,-4-1 1,-2-1 95,-5 5-174,-1 6 1,-4-3 0,-2 7 0,0 3 0,-3 2 0,3 2 0,2 2 36,2 2 0,3-1 0,0 1 0,4 0-127,4-1 0,2 0 0,4-4 0,3 1-148,8-2 0,5-2 1,8-3-1,1-3-335,3-1 1,1-2-691,3-4 923,3 0 1,-6-2 255,3-2 0,20-20 0,-1-10 0</inkml:trace>
  <inkml:trace contextRef="#ctx0" brushRef="#br0">15237 15875 8250,'-8'0'-690,"-1"0"1,5 0 861,-4 0 1,5-1 105,-1-4-54,2 4-132,2-5 0,0 5-3,0-3 0,4 1 6,1-6-43,-1 6 0,2-4 0,2 3 1,3-4-1,2-2 0,0 0 56,0 1 0,-1 1 1,1-4-1,1 2-14,3 2 0,-2-1 0,2-2 0,-3 1-15,-2 2 0,1 5-63,0-1-5,0 2 0,-1 2 1,0 2-170,-4 2 164,-2 3 0,-6 7 0,0 2 0,0 2 0,0 1-35,0-1 0,0 3 0,-1-2 0,-2-1 17,-2 1 0,-3-2 24,4-5-13,-6 7 1,7-9 0,-4 2 0,0-2-1,1-1 231,0-1-211,-3-5 226,7 8-34,-9-9-132,9 4 54,-3-6 1,5-2-40,0-2 0,0 1-119,0-5 57,5 5 0,2-9 0,6 5 1,-1-1 41,-4-1 1,3 6-2,-2-1-62,-3-3 0,5 6 0,-3-4 0,4 4-22,0 1 0,-3 0-34,-1 0-26,-5 0 0,7 6 0,-4 2 0,0 4-157,-1 0 0,-1 1 86,-4 0 117,0 0 1,0-1 0,-1 1 0,-2 0 0,-2 0 1,-3-1 1,0 0 36,-5-4 1,0 2 18,1-6 0,-1 2 0,-1-3 0,-2 1 134,-1-1 1,0-2-20,4-1 1,1 0 0,-2 0-1,-2-1-27,-1-3 1,1 1-139,8-6 1,-3 6-234,2-1 21,3 3 1,-1-3-1822,3-1 1535,3 1 1,1 4 514,8 0 0,43-11 0,11-3 0</inkml:trace>
  <inkml:trace contextRef="#ctx0" brushRef="#br0">15735 15620 8261,'-6'-13'51,"0"5"1,-4-1 0,3-1 198,2-1 1,2 4 0,7 3-117,5 2 0,3-2 0,4 0 0,2 1-53,2 1 0,1 2-416,5 0 134,-1-5 0,1 3 0,-2-2 0,-1 3 0,-2 1 0,0 1 201,-1 3 0,-18 9 0,-11 7 0</inkml:trace>
  <inkml:trace contextRef="#ctx0" brushRef="#br0">15798 15747 8261,'0'-12'-558,"0"3"289,0 1 1,0 3 0,2-2-1,2 0 1,5 2 389,2-1 1,2 2 0,-1 4-1,3-2-121,2-2 0,14 8 0,9-2 0</inkml:trace>
  <inkml:trace contextRef="#ctx0" brushRef="#br0">16168 15339 8261,'0'-18'-126,"2"4"0,2-5 1,4 2 308,4 0 0,2 6 1,2 7-1,1 2 299,-2 2 1,4 0-1,-2 0-448,-2 0 1,-5 8 0,-3 3 0,-1 6-177,-3 3 0,-8-3 0,-3 4 1,-3 3-48,-2 4 0,-4-1 0,0 3 1,1-3-85,2-2 1,1-3-1,1-1 1,-1 0 47,0-1 0,6 0 1,1-5-1,2 2 225,0-1 0,45 4 0,16 0 0</inkml:trace>
  <inkml:trace contextRef="#ctx0" brushRef="#br0">16360 15901 8929,'-8'0'2865,"3"0"-2338,-1 0-896,5 0-849,-5 0 1218,6 0 0,23-12 0,5-2 0</inkml:trace>
  <inkml:trace contextRef="#ctx0" brushRef="#br0">20682 15492 8261,'-8'-4'-342,"-1"-1"564,-1-3-181,5 6 0,0-4 1,10 6-1,3 0 0,5 0 1,4-1-1,3-2 129,-1-2-405,6 1 1,-6 4 0,5 0 234,-2 0 0,13 0 0,-1 0 0</inkml:trace>
  <inkml:trace contextRef="#ctx0" brushRef="#br0">20669 15594 8261,'-8'-12'-1379,"-1"-1"1645,7 6 1,-3 1 0,10 6 0,3 0-180,3 0 1,8 0 0,2 0 0,5 0-627,3 0 1,-2 0 538,3 0 0,4-7 0,4-3 0,3 0 0,0-1 0</inkml:trace>
  <inkml:trace contextRef="#ctx0" brushRef="#br0">21154 15212 8261,'0'-18'0,"0"-2"0,0 0 81,0 3 1,6 3 0,2 2 122,3 4 1,6 2-1,2 6 1,-1 0-123,1 0 0,2 2 0,-4 0 0,-1 6-168,-2 3 0,-3 0 0,-2 9 0,-5 0-124,-3 0 1,-1 1 0,-1 3-1,-3-1-65,-5-2 1,2-1 0,-2 2 0,1-2 105,1-1 1,-3 2-1,4-4 1,1 0-198,-1 1 366,-4-3 0,3 3 0,-6-5 0</inkml:trace>
  <inkml:trace contextRef="#ctx0" brushRef="#br0">21281 15747 8261,'0'-7'1182,"0"2"85,0 5-729,0 0 1,2-5-1284,2 1 745,-2 0 0,-8 4 0,-8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2971 1670 6815,'0'-8'-89,"0"-1"0,0 5 218,0-4 0,-1 5 1,-2-3 55,-2 0 0,1 4-39,4-7-49,0 6 1,0-4 53,0 3-54,0-3 1,0-2 45,0 1 24,0 5 1,-1-4 0,-2 3 408,-1-5-357,-1 4-158,5-1-20,0 6 1,0 6-1,0 2 1,0 5 100,0 4 1,0 8-28,0 9 1,0 5-85,0 3 1,0 13-1,2 10 1,1 6 13,-1-32 1,0 0 0,1 3-1,0 0-259,-1 4 1,0 1 0,-1 1 0,1-1 232,2 2 0,0 0-4,-2-1 1,-1-1 0,4-3 0,0 0 0,-2-2 0,0 1 0,0-2-1,1 0 1,0-1 0,0-1-33,0 0 0,-1-1 0,2-1 1,0-1-166,-1 28 1,5-1 308,-5-4 0,0 2 0,-4-7 0,0-3-138,0-3 1,0-7-9,0 2 1,0-5 2,0-4 1,0-4 0,0-8-1,-1-2-106,-3-1 0,2-2 893,-2-5-1159,3-5-446,1-1 184,0-6 1,0-6 661,0-2 0,5-32 0,2-8 0</inkml:trace>
  <inkml:trace contextRef="#ctx0" brushRef="#br0">3035 1581 8186,'-9'0'-411,"2"-1"0,0-2 399,0-1 158,4-1 0,-1 5 47,8 0 0,3 0-130,6 0 1,4 0 0,1 0 0,4 0-46,5 0 0,-1 0 31,8 0-89,1 0 1,4-1-1,4-2 1,3-1-1,5 0 1,6-1-1,5 1-31,5 1 0,-30 1 0,0-1 46,-1 0 0,0 1 16,1 0 0,1 0 0,0 0 0,1 0 0,-1 0 0,0 0 0,0 0 0,-1 1 0,35-1 0,-2 2 0,-2 0 5,0 0 1,-32-1 0,0-2 0,32-1 0,-1 1 7,-2 2 1,3 1-1657,0 0 1652,-28 0 1,-1 0 0,29-5 0,-30 3-1,1 0 1,-2 1 0,1-1 0,-1 1-1,1 1 1,0 0 0,0 0-3,3 0 1,1 0 0,-4 0 0,0 0 0,1 0 0,0 0 0,-2 0 0,0 0 0,-1 0 0,1 0-607,1 0 0,-1 0 605,2 0 0,-1 0 1,0 0-1,-1 0 1,0 0-1,0 1 1,-1 1-1,0-1 1,0 1-1,0 0-127,35 1 1,-32-2 0,0 0 128,33-1 0,-33 0 0,0 0 0,33 0 1,-34 0 1,0 0 0,0 0 0,1 0-1,0 0 1,0 0 0,0 0 0,-1 0 0,34 1 3,-1 3 0,-6-2 2,3 2 0,2-3 2,-2-1-19,-6 0 1,-5 0 0,-8 0 0,-1 0 0,-2 0 9,-2 0 1,-6 0 699,-4 0 1,-6 0-548,2 0-146,-3 0 1,-6 0-1,-1-1 1,-2-2-1,-2-1 651,-2 1 1,3 2-686,0 1 1,-4 0 595,-5 0-629,-5 0 0,4 0-360,-2 0-310,-4 0 242,5 0 346,-12 0 143,5 0 0,-11 11 0,5 3 0</inkml:trace>
  <inkml:trace contextRef="#ctx0" brushRef="#br0">7408 1479 8167,'-11'-8'-219,"1"1"0,3-1 175,1 1 0,3 5 1,8-3-1,5 4 1,4 1 245,3 0 1,11-4-151,2-1 1,7 1 0,4 4-1,4 0 31,5 0 0,4 0 55,9 0-172,1-6 1,6 5-1,0-3 1,-33 2-1,-1 1 1,34-2-1,-2-1 1,-5 0 10,-7-2 1,-5 3 0,-4-4-1,-4 0 50,-4 0 0,-7 4 1,-5-3-1,-6 2 78,-3 0 0,-1 0-58,-4 4-339,-6 0-839,-1 0 754,-6 5 126,-6 2 0,0 2 251,-2-1 0,-15 7 0,2 4 0</inkml:trace>
  <inkml:trace contextRef="#ctx0" brushRef="#br0">8467 1415 8167,'-2'-8'0,"-1"-1"211,-1-1 421,0 5-285,4-1-62,0 0-147,6 5 1,-4-5 0,7 6 0,-1 2-35,0 2 0,1 3 0,-3 6-11,1 0 0,-3 1 0,4 1 0,-1 4-7,0 1 0,-3 1 0,3 6 0,-1 1-38,-3 2 0,2 10 0,-1-1 0,-1 7-19,-1 6 0,2 3 0,0 8 0,-1-1 0,-2 3 1,-2 2 32,-3-4-32,2 1 0,-5 0 1,4-2-1,-1-4 1,1-5 342,2-5-284,1-7 0,4 7 0,2-5 1,1-2-1,1-2 188,0 0 0,1-5-79,-4 0 1,3-2 0,-2 2 0,0-3-168,-1 1 1,-1-5-112,-4 2 0,0-2 88,0-1-300,0-6 1,0-2 0,0-5 0,-1-2 0,-2-1-2623,-1-2 2136,0-5-441,4 3 1219,0-6 0,11-6 0,3-1 0</inkml:trace>
  <inkml:trace contextRef="#ctx0" brushRef="#br0">3073 3494 8182,'-13'0'-615,"0"0"812,6 0 1,3 0 286,8 0-391,3 0 0,8 0 0,2 0 1,5 0-1,7 0-9,5 0 0,4 0 1,4 0-1,5 0 39,3 0 1,8-2-38,6-2-87,5 3 0,-31-2 1,1 0-1,-1 3 1,1 0-1,1 0 1,0 0-1,0-1 1,1 1-1,-1-2 0,0 1 1,0-1-1,0 0-41,-2 0 0,0 1 0,2 0 0,-1 0 0,34 1 0,-36 0 0,1 0 10,0 0 0,0 0 1,5 0-1,-1 0-807,1 0 0,-1 0 831,1 0 1,-1 0 0,-3 0-1,0 0 1,1 0 0,0-1-1,1 0 1,0-1 0,-1 0-1,1 0-20,-2 0 1,-1 1 1,0 0 1,-2 1 0,28 0 0,0 0 0,-1 0-1,1 0 18,0 0 1,-5-5 0,1 1 0,2 0-20,5-2 0,2 5-176,-33-1 0,1-1 1,33-2 200,-2 1 0,-1-2 0,-31 4 0,0 1 0,0-1 0,0 0 27,35-1 1,-6 2-164,-5 1 1,-2-2 315,2-2-165,8 2 1,-13-3-1,9 5 1,-2-2-1,0 0 46,2-3 1,3 1-36,-4 4 0,4 0 18,-8 0 272,-2 0 0,5 0 0,-2 0 0,1 0 0,-2 0-260,-3 0 1,0 0 61,0 0 1,-1 0-822,-4 0 756,-6 6 1,3-5-1,-4 3 1,2-2 0,0-2 353,0 0 0,-2 0-345,-6 0 1,6 0 23,3 0 58,2 0 0,1 0 0,-4 0 0,-3 0 0,-3 0-117,-2 0 0,-1-4 28,-3-1 0,-3 1 180,-6 4 33,-5 0 1,0 0 0,-6-1-1,0-2-58,-2-1-118,-8-1-121,2 5 74,-6 0 0,-6 0 8,-2 0-431,-4 0 0,-1 0 380,1 0 0,-35-5 0,-8-2 0</inkml:trace>
  <inkml:trace contextRef="#ctx0" brushRef="#br0">11744 893 8221,'0'-13'-28,"0"0"1,0 0-1,-2 1-61,-2-1 1,3 0 0,-4 0 0,4 1 0,1-1 0,0 0 322,0 0 0,0 5-118,0-1-10,6 1 1,-5-5-1,5 2 174,-1 2-139,-3-2-217,9 9 1,-8-3 99,5 5 1,-5 1 141,2 3-118,-4-2 1,-1 9 0,0-2-1,0 3 1,0 4 0,0 2 0,0 2 248,0 3 1,1 5-231,4 2 1,-4 4 0,3-1-1,-2 2 68,-2 5 0,0 8-96,0 3 1,1 3 0,2 10 0,3 5-5,-3-33 1,1 2 0,-2 0 0,0 2-226,2 0 0,0 0 1,0 0-1,1 0 228,1 2 0,1 1-26,-1-1 0,0 1 1,-1-1-1,-1-1 1,0-1-1,-1 0 0,1-3 1,-1-1-1,3 32-30,-1-3 1,4 2-92,-5-3 1,0-3 155,-4-10 1,0 1 0,0 3 0,0 3 17,0 1 0,0-3-38,0-5 0,0 4-49,0 1 1,0 3-1,0-4 1,0 1-3,0 0 1,0-2-22,0 6 40,0-1 0,0-1 0,0-2 1,0-4-1,0-1-14,0 0 0,0-1 20,0-4 1,0 0 85,0-4 1,0-2 0,0 2 0,0-2-7,0-2 0,5-4-6,-1 0 3,6-5 0,-7 2 1,4-7-1,0-3 0,-1-4 337,-1-3 1,-1-5-797,-4-1 184,0-5 1,0 1-664,0-8 1,-1-4-340,-3-9 668,2-3 531,-9-11 0,9-27 0,3-13 0,-3 18 0,0 0 0,0 0 0</inkml:trace>
  <inkml:trace contextRef="#ctx0" brushRef="#br0">11782 740 8355,'-13'-2'-466,"0"-1"1,2-2 584,3-2 1,3 4 60,10-2 0,2 4 0,7 1 1,1 0 105,2 0 1,10-4-198,-1 0 0,8-5 0,1 3 0,6 1-49,6-1 1,3-4 0,2 2-1,3-2-66,5 1 0,-3-1 1,-1 5-1,-2-1-164,-3 0 1,-4 2 0,-13 4 0,-6 0-386,-5 0 1,-5 1-1,-6 4 266,-4 3 0,-2-1 0,-5 2 309,3 1 0,-2 1 0,3-4 0,-5-1 41,0-6 0,-1 0 211,-3 0 1,2-2 218,-2-2 166,3 3-13,1-5-484,0 6 18,0 0 0,-2 4-152,-2 1 0,3 4 59,-4 0 0,4 4-2,1 4-38,-6-3 1,5 10-1,-3-3 1,2 5 0,2 3 103,0 5 1,0 3-22,0 2 1,0 4-179,0 4 99,0 3 1,0 1-1,0 0 1,0 0 0,2 0 6,2 0 0,-1 4-17,5 0 1,-1 1-918,2-5 902,2 0 1,-8 5-1,4 2 1,0 0-1,-1-1-54,-1 0 0,0-3 326,-5 5 1,0 5-24,0 4-222,0 0 1,0-9-1,0 2 1,0 5 0,0 3 153,0 2 0,0 0-137,0-3 0,0-3-1538,0 3 1442,0-3 0,0-3 0,0-2 0,0-5 0,0-3 394,0-1 1,1 3-338,3-3 1,-2 2-12,2-11 42,3 1 1,-5-4-1,2 1 1,-1 0-1,0-3 177,1-1 0,0-3-214,-4 1 1,0-1 63,0 1-98,0-3 0,0-6 0,0 1 0,0-1 0,0-1-1,0-2 0,0-4-110,0-5 1,0-5 1458,0 1-2286,0-6-96,0 8 230,0-4-140,0 0 590,0-1 385,0-6 0,-23-6 0,-5-1 0</inkml:trace>
  <inkml:trace contextRef="#ctx0" brushRef="#br0">11973 4182 8233,'0'-8'-236,"0"-1"116,0-1 1,2 3-1,2 0 1,4 2 382,4 2 1,8-3 0,5 0 0,8-1-10,3-3 1,14-1 88,5-2-256,6 1 0,9-1 0,0 0 0,0 0 0,-6 1-30,-8-1-233,-9 6 0,-3 1 1,-9 6-1,-3 0 0,-10-1 1,-5-2-1068,-5-1 1023,-8-1 0,0 5 1,-8 0-1,-5 0 220,-2 0 0,-7-11 0,-2-3 0</inkml:trace>
  <inkml:trace contextRef="#ctx0" brushRef="#br0">15237 1352 8233,'0'-13'-364,"-1"2"0,-2 1-636,-1 1 1073,0 1 1,4-1 0,0 1 140,0-2 1,0 3 254,0-2-337,0 1 0,0-1 425,0 1-400,0 5 135,0-9-236,0 11 0,0-3 1,0 8 10,0 5 1,0 3 0,0 4-1,-2 2-36,-2 2 0,3 6 58,-4 3-15,4 7 1,-3-2 0,-1 8 0,1 6 0,0 6 59,0 6 1,-1 6 0,5 4 0,0 1-95,0-35 0,0 1 1,0 3-1,0 0-169,0 0 0,0 0 0,0-1 1,0-1 144,0 34 1,5-4-1,0 3 1,1-2 38,0-2 0,2-3-124,-4-5 0,2-2 122,-2-6 16,-2 6 1,5-5 0,-4 5 0,1-2 0,-1-1 313,-2-5 1,-1 1-254,0-8 0,0-5 6,0-7 6,0-9 1,0-2 0,0-6-70,0-1-143,0-5-113,0-1-148,0-6 1,-1-1-1,-2-4-181,-1-3 1,-5-8-10,5-1 1,-2-7-734,2-1 800,3-7 0,-5-6 454,6 0 0,4-6 0,0-3 0,1-2 0</inkml:trace>
  <inkml:trace contextRef="#ctx0" brushRef="#br0">15314 1250 8281,'-7'-6'-122,"-3"3"0,4-4 1,1 0-1,-2 1 1,-1 1-201,-1 2 1,1-3 926,0 2-493,5 0 0,-1 4 32,8 0-102,3 0 0,12 0 0,2 0 1,3 0-1,3 0 204,3 0-232,2 0 0,12 0 1,3 0-1,4 0 1,6-2-1,6-2 0,-27 1 1,1-1 15,2 1 1,1-1-1,0-2 1,1 0-107,3 2 1,1 0 1,1 1 0,0 0 1,5-2-1,1-1 1,1 2-1,-1 1 1,1-1-1,1-1 0,-2 2 1,0-1 21,0 1 0,0 1 33,-4-1 0,0 1 0,2 2 0,1-1 0,-3 0 0,0-1 0,0 0 0,0 0 1,0 0-1,-1 0 28,1-1 0,-1 0 0,1 2 1,-1 1-1,3-3 0,1 0 1,-2 1-1,1 0 148,-1 0 0,1-1-794,2-2 0,0 0 645,-7 4 0,0 1 1,5-3-1,-1 0 1,-1 3-1,-1 0 1,1 0-1,-1 0 1,1 0-1,-1 0 1,-1 0-1,0 0 8,0 0 1,-1 0 0,0 0 0,1 0-209,0 0 1,1 0 0,0 0 0,0 0 214,-1 0 0,1 0-46,0 0 0,0 0 1,-6 0-1,0 0 0,1 0 1,1 0-1,-2 0 0,-1 0 1,-2 0-1,-1 0-67,31 0 0,-5 0-95,-7 0 1,-8-4 139,3 0 53,-3 0 1,3 2-1,0-1 1,0-1-1,1 0 35,4-2 0,0 3-9,4-5 1,-8 5 34,-5-1 0,-2 2 0,4 1 1,-6-2 221,-3-1 0,-4 0-307,-11 4 1,-5 0 481,-3 0 1,1 0-1,-1 0-642,-1 0 595,-8 0-528,-2 0-36,-6 5 0,0-2 0,2 6 1,0 0-392,3 3 1,-1-4 535,-4 1 0,6-1 0,-5 5 0,5-4 0,-6-1 0,0-5 0,0 3 0,-2-6-97,-2 0 0,3-2 623,-4-2 91,4 3 1,1-7 345,0 4-471,0 3-195,0-11-54,0 11 1,0-3-60,0 8 0,0 3-234,0 6 0,0 1 0,0 3 34,0 3 0,0 7 0,0 3 1,0 6-1,0 8 147,0 7 1,-2 13-110,-2 0 0,3-28 1,-1 0 9,-2 0 1,0 0 0,2 2 0,0 1-1,-2 0 1,1 1 0,-1 1 0,2-1 58,0 0 0,1-1 1,2-2-1,2-2-66,6 33 0,2 1 224,2-6-250,-4-26 0,0-1 0,7 17 1,4 5-1,0-7 0,-2-5 76,0-2 0,-2-3-149,-8-7 1,2-3-479,-5-6 253,-1 1 1,-3-1 0,2 0 0,1-3-1,-2-2-2067,-5-2 2366,-4 5 0,-51-20 0,-12 1 0</inkml:trace>
  <inkml:trace contextRef="#ctx0" brushRef="#br0">15429 3086 8254,'-13'-7'-177,"0"-3"0,2 4 0,1 0 1,1 1 25,0 2 0,1 1 0,1 1 1,0-2 970,0-1-353,4 0-316,-2 4 1,10 0-49,4 0 0,2 0 0,3 0 0,3 0 88,5 0 1,7 0-29,5 0-162,3 0 1,4 0-1,5-2 1,7-1 0,8-1-1,9 1 1,-32 2 0,0 0-47,4-2 1,1 1-1,2 2 1,1-1 32,5-1 0,0 0-43,0 1 0,0 0 0,0 1 0,0 0 0,1 0 0,-1 0 0,2 0 0,1 0 0,0 0 0,1 0 1,-1 0 0,1 0 64,-1 0 0,0 0 1,-1 0-1,1 0 1,1 0-1,-1 0 1,2 0-1,0 0 1,1 0-1,0 0 12,1 1 0,0-2 0,-1-1 0,1 0 0,-2 0 0,1 0 0,1 0 0,1-1-383,1 0 0,1 1 0,2 1 0,0 0 362,1 0 1,0-2-1,-2 0 1,0 0 21,-4 2 1,-1-2-52,-2-2 0,-1 0 0,1 4 0,1 1 1,-3-3-1,0 0 0,0 1 0,0 0 1,-2-1-1,-1 0 26,-1 0 1,-1-1-1,0 1 1,-1-1-118,2 0 1,0 0-1,0-2 1,0 2 168,-4 1 0,-1 1-19,0 0 1,-1 0 0,-7 0 0,0 0 0,35-4 0,-1 1 0,-2-2 111,-2-1 0,-1 6-130,-10-3 0,-5 0 115,-8 0-96,4 1 1,-12 3 0,-2-2 0,-6-1 0,-7 1 167,0 1 0,-2 2-153,-4 0 1,-1 0 399,1 0 0,-4 0 1,-1 0-1088,2 0 814,-4 0-1151,5 0 378,-10 0 599,11 6 0,-5-16 0,6 2 0</inkml:trace>
  <inkml:trace contextRef="#ctx0" brushRef="#br0">23207 663 8329,'8'-8'-603,"1"-1"1,1 1-1,0-1 568,-2 1 1,3 5-1,-3-3 1,0 2 96,1 0 94,-7-1 0,8 0 0,-4-4 216,1-2-151,-4 4 0,3 0 0,-6 2 519,0-3-214,5 2 0,-3-1-227,2 3 0,-3 4-211,-1 0 1,0 6-1,0 8 1,0 1-53,0 2 0,0 6-127,0-2 123,0 9 0,0 3 0,0 6 1,0 4-1,0 3 69,0 4 0,0 8 0,0 6 0,-1 8-8,-1-32 0,0 0 0,1 0 0,0 0-244,-1 5 1,0 0 0,-1-2 0,0 0 180,1 3 1,0 1 0,-1 2 0,0 0 0,2-1 0,0-1 0,-2-1 0,1-1 27,1 0 1,0-1 0,-1-2 0,1 0-32,-2 0 1,1 1-1,2 0 1,-1 0-2,-1 0 0,0-1-8,0 1 0,2-1 0,5 25 0,0 4 0,2-1 0,3-2-17,2-2 0,-4-4-298,1-7 0,-2-2 250,1 2 70,4 3 0,-11-10 0,3 3 0,-2-3 0,-1-2-17,3-4 1,-2-8-238,2-4 1,-3-9 233,-1-4-347,0-3 1,-1-7 225,-3-2 0,1-4-561,-6-1 0,5-6 304,-4-2 7,5-3 0,-7-4 0,4-2 0,1-4 368,-1-3 0,-4-36 0,3-8 0</inkml:trace>
  <inkml:trace contextRef="#ctx0" brushRef="#br0">23271 523 8316,'0'-13'-84,"0"0"-31,0 1 1,1 3 0,5 2 0,5 1 0,6 3 216,3 2 0,1 2-60,5 4 0,5-4 0,3 3 0,4-2-17,5-2 0,6 0-11,6 0-7,1 0 0,-3 0 1,0 0-1,-4 0 0,-2 0 1,-6 0-1,-7 0-580,-5 0 0,-10 0 1,-2 1 572,-2 3 0,-8-2 0,-7 4-89,-2-6 1,-8-2-1,5-1 1,-1-2 473,0-2 1,-2 2 941,4-3-541,-1 5-468,5-3-111,0 6 1,0 2-8,0 2 1,0 3-117,0 6 0,0 1-243,0 3 184,0-3 0,0 10 0,0-4 0,2 3 0,1 1 92,1 3 0,0 7-25,-4 0 0,2 7 30,2 1-90,-3 6 0,6-2 1,-2 5-1,2 3 0,1 2 38,1 4 0,-1 1-139,5-6 0,0 3 58,-1 6 1,1-2-1,0-1 1,0-1-4,-1 1 1,-3 1-201,-1 2 0,-5-1 237,1 1 1,-2-4 0,-2-1 0,0 3-31,0 5 1,0-2 85,0 3 1,0-8 77,0-5-161,0-3 0,0 1 0,0 1 0,0 1 0,-2-1 10,-2-2 1,1-1 33,-5 0 0,4 0 55,-5 0-48,6 0 0,-4-4 1,4-2-1,-1 1 0,1-4 7,2-2 0,1 1-44,0-7 0,6-3-119,2-1 48,-2 2 1,4-9-1,-5 1 1,1-4-1,0-3-367,-4 1 0,4-3 178,-2 2 0,1-3 452,-5-1-532,0-1 0,-2-3 1,-2-1-1,-5 1-453,-2-2 0,3-1-39,-1-6 822,-5 5 0,-17-15 0,-9 2 0</inkml:trace>
  <inkml:trace contextRef="#ctx0" brushRef="#br0">23206 3456 8690,'21'0'194,"17"0"857,7 0-969,5 0 1,8-5-1,6 0 1,5-1 0,-33 3-1,0 0 1,35 0-1,-1 2-516,-4 1 1,-3 0-1,-8 0 1,-10 0-1202,-8 0 1635,-6 0 0,-28-11 0,-6-3 0</inkml:trace>
  <inkml:trace contextRef="#ctx0" brushRef="#br0">26522 1084 8179,'-6'-20'-1125,"-1"2"1125,-5 5 0,-7 28 0,-1 8 0</inkml:trace>
  <inkml:trace contextRef="#ctx0" brushRef="#br0">26305 995 8196,'0'-13'-340,"0"0"0,0 0-739,0 1 1507,0-1-330,0 6 0,0 7 1,2 8-1,1 5 1,1 3-1,0 2 1,0 2 146,1 2 1,3 7-150,-4 1 15,6-1 1,-7 3-1,6 2 1,-1 4-1,1 4 1,-2 5-1,0 4-30,0 4 0,-3 9 0,0-28 0,-1 2 0,0 1 0,0 1 29,-1 2 1,-1 1 0,0 1 0,-1 0-937,0 0 0,0 1 837,0 0 0,0-1 0,-2 2 0,0-1 0,0 1 0,0-1 1,0-1-1,1 0 0,0-4 0,0 0 0,1-2 0,0-2 1,0 32-80,0-6 0,6 1 45,2-8 1,-2-4 0,0-6 0,-2-1-250,0-3 0,1-1 234,-5-2 0,0-5 1,0-5-1,0-5-58,0-6 0,-2-4-287,-2-5-284,2-2 761,-3-6 1,5-3 0,0-4-1,0-7 1,1-6-95,4-7 0,-2-30 0,1-14 0,0 18 0,0 1 0,0-1 0</inkml:trace>
  <inkml:trace contextRef="#ctx0" brushRef="#br0">26331 1084 8250,'-2'-9'-1673,"0"1"1388,-3-2 405,7 4 0,5-4 1,7 6-1,3 1 0,6 2 1,5 1-1,6 0 166,3 0 1,8-4-44,6-1-214,12-5 0,-28 7 0,2 1 0,3-3 0,1 0 0,1 1 0,1-1 0,1 1 0,1-2 0,1 1 0,0-1 0,1 0 0,1 1-16,0 0 0,0 1 1,2 0-1,1 1 1,0 2-1,0-1 0,-3 0 1,0 0-330,-2 0 1,0 1 0,-1 0 0,-1 1 181,1 0 1,0 0 126,-1 0 0,1 0 0,-2 0 0,-1 0 0,0 0 1,0 0-1,-1-1 0,1 0 0,0 0 0,0 0 0,1-2 1,0 1-1,1 1 0,0-1 13,1 2 0,-1-1 0,1-1 0,0 0 0,-1 0 0,1 0 0,-1 0 0,1 1 36,0 0 0,-1 0 0,2 1 0,0 0 0,-1 0 0,0 0 0,-3 0 0,1 0 9,-1 0 0,-1 0 0,-1 0 1,0 0-31,2 0 0,1 0 0,-2 0 0,1 0 0,1 0 1,-1 0-1,-1 0 0,-1 0-17,-1 0 1,0 0-1,1 0 1,1 0-15,-1 0 1,0 0 0,3 0-1,-1 0 1,-1 0 0,-1 0 0,0 0-1,1 0 8,0 0 0,0 0 1,-1 0-1,-1 0-26,4 0 0,-1 0 1,0 0-1,-1 0-10,-1 0 1,0 0 0,0 0-1,0 0 1,28 0 0,-2 0-94,-1 0 1,2 0 80,-3 0 0,-3 0 21,-10 0 0,0 0 1,0 0-1,-2 0-33,-2 0 1,-3 0 118,-6 0 0,0 5-92,1-1 34,-1 0 1,-5-4 0,-4 0 0,-3 0 0,-4 1 40,0 4 1,-7-4-12,2 3-168,-8-2 1,1-1 0,-6 3-309,-1 5 1,-7 1 785,-5-2-339,-2 4 5,-2-11 0,-22 16 0,-7-3 0</inkml:trace>
  <inkml:trace contextRef="#ctx0" brushRef="#br0">31508 995 7225,'4'-9'404,"0"1"-51,0 5 244,-4-3-82,0 0 0,5 4-407,-1-7 99,0 6-241,-4-2 0,4 6 0,1 3 0,-1 5 72,2 2 1,-4 7 61,7 4-55,-6 2 1,8 7 0,-4 3 0,2 6 0,-1 5 120,2 6 1,-3 13-17,2 0-116,-8-29 0,1 2 0,3 34 1,-4-33-1,-2 0 0,1 1 0,0 0 1,0 0-1,0 0 71,0-1 0,0 0 0,0 2 0,0-2-1176,0 30 1146,6 0 0,0-2 0,3-1 0,0-1 0,1-6-23,1-5 0,2-6-159,0 0 1,0-6-9,-1 2 0,-3-5 0,-2-4 0,0-4-689,0-4 0,-4-4-853,1-1 1084,-2-5 573,-8 2 0,-1-11 0,-6-1 0</inkml:trace>
  <inkml:trace contextRef="#ctx0" brushRef="#br0">26356 2907 7284,'-5'0'-34,"5"0"0,11 0 125,10 0 0,9 0 0,4 0 0,4 0 379,5 0-382,8 0 1,11-4 0,8-2 0,0 1 0,-33 2 0,0 0 78,0 2 1,1-1-157,3-1 1,0-1 0,-4 3-1,0 1 1,1-3 0,0 0 0,-1 1-1,0 0 1,-1 0 0,0-1-1,1 2 1,0 0 0,1 0 0,-1 0-32,1 1 1,-1 0-1,1 0 1,-1 0 0,30 0-1,2 0-48,2 0 1,0 0 0,-34 0 0,0 0 0,35 0 56,-35 0 1,0 0-1,33 0-2301,3 0 2315,-34-3 1,0 1 0,0 1 0,0 0 0,1-1 0,0 0 0,-1 1 0,0 0 0,0 1-1,-1 0 1,1 0 0,0 0 0,0 0 0,0 0 41,-1 0 0,0 0 0,1 0 0,0 0 0,30 0 0,1 0 31,-1 0 1,2 0-27,-7 0-55,2 0 0,-7 0 0,6 0 1,3 0-1,1 0 10,-2 0 0,1-4-3,-9 0 0,-1-2 0,2 3 0,-1-1-106,-1 1 1,3-2 155,-5 0 1,-1 1 88,-4 4-126,0-5 0,0 3 0,0-2 0,-2 2 0,0 2-34,-3 0 1,4-4 35,1 0 1,3 0 35,-7 4 239,2-6 1,-2 5-1,0-4 1,-1 4 0,0 1-313,-4 0 1,-3 0 270,-5 0 1,5 0-258,-5 0 20,0 0 0,-4-4 0,0-1 0,-1 3 0,1 0 205,0 2 0,0 0-133,-5 0 1,-4-1 252,1-3-307,-7 2 1,4-4 0,-7 6 536,1 0-279,-6 0-102,-1 0-260,-6 0-2509,0 0 1827,-6 0 1,3 0 753,-5 0 0,-6-5 0,-6-2 0</inkml:trace>
  <inkml:trace contextRef="#ctx0" brushRef="#br0">31622 2780 8252,'0'-9'-470,"0"1"1391,0 5 0,0-4-882,0 3-428,0 2 389,0-4 0,-51 18 0,-12 2 0</inkml:trace>
  <inkml:trace contextRef="#ctx0" brushRef="#br0">5534 536 8200,'0'-13'0,"0"0"-98,0 0 1,-4 1 0,-1-1 0,3 0-712,0 0 1053,2 6 1,0 3 0,0 8 0,0 6 0,0 4 0,-1 5 0,-2 1 0,-1 2 42,1 2 1,1 2-146,2-1-143,0 1 1,0-2 0,0-1 0,0-2 0,0 0 0,0-1 0,0-3-1226,0-3 0,2-1 1226,2 0 0,37-57 0,-13 15 0,-1 0 0</inkml:trace>
  <inkml:trace contextRef="#ctx0" brushRef="#br0">5725 485 8200,'0'-9'261,"0"1"348,0 5-393,0-9 0,0 17 0,0-1 0,0 6-130,0 3 1,4 5 0,1 3 0,-2 3-284,-2 2 1,-1-1 0,0 2-1,0 2-320,0 0 0,-1 1 82,-4-4 181,-2 5 1,-6-4-1,-1 1 1,-1-4 253,-2-3 0,-46-28 0,-6-3 0</inkml:trace>
  <inkml:trace contextRef="#ctx0" brushRef="#br0">5151 561 8200,'-25'-8'-18,"-1"-1"0,7 5 64,2-5 0,2 6 0,4 1 1,1 4 484,2 7 1,1 8-384,-2 4 0,2 5 0,4 2 0,-1 2-154,1-2 0,7 5 123,5 1-381,8-3 0,3 0 0,5-5 0,2-1 1,3 1-1201,4-1 1464,3-11 0,14-18 0,10-9 0,4-4 0,0-1 0</inkml:trace>
  <inkml:trace contextRef="#ctx0" brushRef="#br0">18030 587 8200,'-7'-20'22,"-3"-3"0,6 6 1,1 1-1,3 1 1,4-1 315,5-1 0,3 0 0,5 5 1,5 0-1,2 2 0,1 3-36,1 2 1,-1-4-352,1 5 1,-6 1 0,-3 9 0,-3 6-263,-2 8 0,-4 4 349,-4 2-142,-3-1 1,-6 2 0,-5 2 0,-5 2 0,-3 0-1,0 0 1,-2-4-43,0-4 1,4-1 0,-1-5 0,3-3 717,1-4-135,1 2-346,5-11 1,1 3 0,7-6 0,4-4 0,5-1 0,4-3 0,4-1-131,2-2 1,1 4-1,5 1 1,-1-1-668,1 2 0,3 0 363,1 3 1,0 2-1,-5-2 1,0 3 342,-4 1 0,14-23 0,-1-5 0</inkml:trace>
  <inkml:trace contextRef="#ctx0" brushRef="#br0">18527 408 8200,'0'-18'0,"0"3"-102,0-2 1,4 2 0,1-1 0,-1 1 357,2 3 0,-4 1 1779,7 7-1574,-6 0-366,8 4 0,-8 7 0,4 4 0,-1 6 0,-3 3-241,-2 2 0,-1 7 0,0 2 0,-1 2-43,-4 2 1,-2-2-28,-6 1 0,1 0 1,-1 2-1,-1-2-491,-3-4 0,1-3 67,-5-1 0,0-2 316,-5-3 0,-1-3 324,-2-5 0,-5-20 0,-5-7 0,-5-1 0,0 0 0</inkml:trace>
  <inkml:trace contextRef="#ctx0" brushRef="#br0">17647 485 8200,'-25'-6'-124,"-1"3"1,2-4-1,2 1 648,0 3 1,5 8 206,-4 3-616,6 4 0,-2 6 0,7 5 0,3 4 1,1 4-36,3 1 1,2 2 0,2 5 0,5 0-214,6 4 1,8-4 222,10 4-516,3-3 0,6-9 0,4-4 1,5-6 425,6-3 0,-3-18 0,7-5 0,6-3 0,-1 0 0</inkml:trace>
  <inkml:trace contextRef="#ctx0" brushRef="#br0">28792 191 8200,'0'-12'38,"0"-3"1,0 0-1,0-2 1,1 3-22,3 4 154,4-2 0,6 7 0,1-5 0,4 3 1,1 1-1,4 3 0,3 2 107,2 1 1,0 1 0,-7 3-1,-2 5-274,-1 2 0,-8 2-335,-7 0 287,-2 5 1,-2-4 0,-2 3 0,-4-2-1,-5-3 1,-6 1 0,-1 0-107,-1 0 1,-2-5-1,4 1 1,1-1 139,2-1 1,2 3 0,-1-6 330,0-1-46,6 4-229,1-5 0,6 5 1,2-4-1,2 1 1,6 0-1,5 0 1,7 2 110,2 1 0,-3 0-176,0 2 1,1 2 0,2-3 0,-3 4 19,-4 1 0,-4-1 34,-5 1 0,-2-4-11,-6-1 1,0 1-1,-3 2 1,-4-1 48,-6-2 0,-8-1-41,0 2 0,-3 1 22,-2-6-181,1 0 0,0 1 0,3-1 1,2-1-1,2-2-637,2-1 1,2 0-277,1 0 1040,6 0 0,13-11 0,8-3 0</inkml:trace>
  <inkml:trace contextRef="#ctx0" brushRef="#br0">29251 153 8200,'4'-17'0,"0"0"0,6 1 576,-1 8 1,2-2-203,2 6 1,0 0-1,-1 4 1,1 1 62,0 3 0,0 3-290,-1 6 0,1 5 0,0 5 0,-2 4-152,-2 3 0,-4 5-595,-5-1 418,0 9 0,-7-4 1,-4 5-1,-6-1 0,-3 1 1,-3 0-1,-1-2-1039,-1-5 0,-1-4 885,1-8 1,-1-5-1,1-3 1,-1-4 335,1-5 0,-1-2 0,-4-24 0,-5-10 0,-2 0 0,-1 0 0</inkml:trace>
  <inkml:trace contextRef="#ctx0" brushRef="#br0">28549 102 8200,'-12'-13'-176,"-5"1"-9,0-1 1,0 6 0,4 4 0,0 7 42,0 9 0,-1 7-31,-3 9 1,7 5-1,-2 8 1,0 1 1229,1 3 1,4 5-28,3 4-1142,2 0 1,8-1 0,4-1 0,5-5 0,8-3 0,5-5 0,6-6 111,3-9 0,24-29 0,13-12 0,-21 4 0,0 0 0,0 0 0</inkml:trace>
  <inkml:trace contextRef="#ctx0" brushRef="#br0">12126 4820 8192,'0'-13'0,"0"0"148,0 1 0,0-1 0,0 0 1818,0 0-1930,0 6 0,-4 17 1,0 11-1,1 5 0,0 1 1,0 0-1,-1 1 1,1 3 182,2 2 1,1-1-413,0 2 104,0 3 1,0-10 0,0 3 0,0-3 0,0-3-416,0-3 82,0 3 0,4-10 0,0 3 0,0-2-924,2-3 649,-4-5 697,3-1 0,-16-57 0,-3-13 0</inkml:trace>
  <inkml:trace contextRef="#ctx0" brushRef="#br0">12075 5049 8192,'0'-14'0,"0"-3"0,-4 2 30,0-7 0,-1 1 189,5-4-69,0 5 1,6-3-1,3 5 1,2-1-1,3-1 328,3 1 1,-1 4-259,5 3 1,0-1 91,5 4-223,-1 4 0,1-1 0,-2 6 0,-2 0 0,-3 2-240,-5 2 0,0 7-188,-10 6 1,1 6 220,-5-2-117,-6 3 0,-1 3 0,-7 1 0,-2 2 0,-2-2-209,-2-1 1,4-5 283,-1-1 0,0-1-15,5 1 245,-4-3 0,9-5 0,-4 0 343,2 0 0,5-6-283,8-3 1,5-3 326,8-1-411,2 0 1,3 0 0,-1 0 0,2 0 0,1 2-27,1 2 0,-1 3 3,-2 6 1,-4 0-147,-5-1 152,-6 1 0,-2 4 0,-6 2 0,-3-1 0,-6 0 92,-6-2 0,-5 2 103,-9-1 0,-2 0-145,-7-4 22,7 0 0,-4-5 0,5 0 0,0-3 0,0-1 70,3 2 1,6-4-1073,5 2 547,3-3-1532,1-1 1886,6 0 0,24-5 0,12-3 0</inkml:trace>
  <inkml:trace contextRef="#ctx0" brushRef="#br0">23972 4080 8168,'0'-12'-102,"0"-1"0,0 0 0,0 0 1,0 1 512,0-1 0,0 0 1,-2 2-1,-2 1-113,-4 1 1,-4 6 0,-2 1 0,-3 4-46,-4 7 1,-3 4-248,-2 4 26,-5 3 0,-1 6 1,-5 4-1,3 3 0,4-1 1,5 0-1,5-3-145,7 1 1,2 0-17,6-5 133,1 1 0,15-2 0,6-3 0,8-2 0,6-4 0,6-1 1,4-4-128,0-3 0,4-2 0,2-5 1,1 0-299,-1 0 0,-5-6-245,-8-3 349,3-2 317,-10-2 0,-7-16 0,-9-5 0</inkml:trace>
  <inkml:trace contextRef="#ctx0" brushRef="#br0">2155 2550 8208,'-17'-4'-303,"0"0"1,1-1-1,2 1 572,1 0 0,5 0 7,-1 4 1,8 0-173,1 0 1,7 0 0,11 0 0,8 0 144,7 0 1,6 0-183,8 0 1,3-5-1,13 0 1,7-2-76,-34 2 1,1 0 0,4-1 0,1 0 77,0 0 0,1 0-80,3-1 0,1 1 0,1 1 0,0 1 0,3 0 0,-1 0 0,-1 0 0,0-1 1,-3 1-1,0 0 0,-3 0 0,-1-1 0,-4 1 0,-1 0-172,28-3 0,-4-3 0,-10 6 0,-7-1-34,-7 0 0,-12 3 145,-8-2-91,-2 3 1,-10-4 20,-5 1 1,-3 0 0,-8 5 0,-6 2-172,-6 1 0,-1 6 122,-10-1 0,-4 4 190,-4 4 0,-1-6 0,-10 1 0,-2 1 0,-2 3 0,-1 0 0,0-1 0</inkml:trace>
  <inkml:trace contextRef="#ctx0" brushRef="#br0">2423 2333 8288,'-5'-12'-1139,"0"0"1155,-2 4 1,-2 2 8,-4 6 1,-5 2 0,-3 3 0,-3 7 0,-2 3 1,1 6 3,-1-4 0,-5 5 0,-2-4 0,1 1 85,2-1 0,3 3 176,2-4-123,-1 0 0,2-5 1,3-3-1,4-1 622,3-3-562,7-1-224,7-4 1,8 2 0,8 1-1,3 1 1,4-1 94,4-2 0,7-1 1,2 2-1,3 0-37,4 3 0,-1-1-114,-4-4 0,-4 4-105,0 0 0,-1 2 0,1-3 1,-4 3-1100,-3 1 1256,-7 1 0,-13 11 0,-9 0 0</inkml:trace>
  <inkml:trace contextRef="#ctx0" brushRef="#br0">2716 2321 8288,'0'-16'0,"0"3"-93,-6 3 0,3 3 128,-5 3 0,4 3 0,-6 2 0,-3 3 19,-3 5 0,-5 6-93,4 2 26,-5 6 0,2-2 0,-6 8 0,2 0 0,3-2 7,4-4 72,3 1 0,1-10 0,2 3 0,2-3 0,8-2 95,8-4 0,3-2 1,12-6-1,4 0-89,2 0 1,8 0-98,-2 0 1,-2 0 0,1 0 0,-2 1-527,-3 4 0,-1-3 3,-1 7 548,-1-1 0,-5 28 0,-2 5 0</inkml:trace>
  <inkml:trace contextRef="#ctx0" brushRef="#br0">1364 3124 8288,'-12'-7'220,"0"-4"1,2 3-1,3 0-1494,2-1 1375,0 7 0,7-4 1,2 6-1,6 0 1,7 0-1,7-1 0,7-2 881,6-2 0,0 0-869,10 1-98,-1 2 0,5-5 0,0 4 0,0-2 0,-1-1-475,-3 0 149,-3 2 0,-9 4 1,-4 0-1,-7 0 0,-5 1 1,-7 4 310,-2 3 0,-29 3 0,-4 2 0</inkml:trace>
  <inkml:trace contextRef="#ctx0" brushRef="#br0">1760 3073 8060,'-13'-6'-554,"0"5"444,0-3 588,1 2 0,3 4 0,2 2 636,1 4-1026,2 4 0,4 2 0,0 3 0,0 6 0,0 3 0,-1 6 0,-2 0 104,-1 4 1,-1-1-283,5-1 0,0 6 0,0-5 1,2-1-109,2-1 0,-1 1-475,5-4 1,1-2 292,4-7 0,-1-2 0,1-7 380,0 1 0,22-29 0,6-6 0</inkml:trace>
  <inkml:trace contextRef="#ctx0" brushRef="#br0">2040 3417 8268,'-8'0'0,"-1"0"0,5 0-275,-5 0 209,7 0 412,-10 0 0,11 7 0,-3 5 0,1 5 0,0 3-156,-1 2 1,-1 4-1,5 2 1,0 3-261,0 2 0,0-3-581,0 4 1,5-6 650,-1 2 0,23 14 0,1 2 0</inkml:trace>
  <inkml:trace contextRef="#ctx0" brushRef="#br0">8084 2333 8195,'-13'-11'-708,"1"1"0,-1 3 1169,0 1 72,0 2 0,5 3 123,-1-3-197,7 2-276,-4-4-112,12 6 1,1 5 0,5-1 0,3-1 0,2-2 184,4-1-244,3 6 1,8-5 0,5 4 0,7-4 0,6-1-1,6 0 1,5 0-105,3 0 0,6 0-69,2 0 133,-32 0 0,1 0 0,-2-1 0,0 1 0,1-2 0,0 1 0,-1-1 0,-1-1 0,-1 1 0,-1 0-69,1-1 1,-1 1-1,29-1 1,-1-4-1,-11 1-125,-9 3 1,-3-3 57,-11 2-35,0 0 29,-10-2 53,-7 5 181,-8-5-124,-10 6 1,2 0 0,-6-1 0,-1-2-72,-1-1 1,-2-1 87,0 5 0,1-4 0,-1 0 0,0 1 3,0 2 1,1-4 50,-1 1 1,-1-1-95,-3 0 146,3 4 0,-5-9 1,6 4-1,-1 1 1,-1-2 371,-2-1 0,4 4-221,4-4 0,2 3 246,-1-3-279,-3 5 0,9-4 0,-1 4 3,6-1 1,6-5-32,8 5 0,-2 0-241,6 4 45,1 0 1,3 4-1,1 2 1,-1 1-1,1 1-14,-1 0 1,-4 3 50,1-3 1,-7 8 33,2 1-159,-8 0 0,-4-3 0,-5 2 0,0 2 1,-2 2-166,-7 3 1,-6 1-426,-15 1 1,-3 1 720,-5-1 0,-9-6 0,-7-1 0,-4 2 0,0 0 0</inkml:trace>
  <inkml:trace contextRef="#ctx0" brushRef="#br0">8722 2180 8221,'-20'0'-91,"6"-4"1,5 0-1,1 0 1,-1-1 634,1 1 0,6 1-420,2 8 0,7 0-73,10 4 1,2 1 0,5-6 0,0 0-57,3 2 0,5-3 1,0 4-1,-1-2-166,0-2 0,3-1 226,-4-2-189,-1 0 0,-4 0 1,-3 1-1,-2 2 1,-2 1-50,-2-1 1,-7 0 88,-5 1 196,-8-2 1,-5 9 0,-8-3 0,-4 4 0,-3 2 298,-2 3-368,-5-3 1,8 6 0,-2-5 0,1 4 0,1-1-84,2 1 1,-2 2 0,6-4 0,2 0-374,0 1 1,7-3 3,-1 2 0,7 1 419,-3-1 0,27 0 0,6-4 0</inkml:trace>
  <inkml:trace contextRef="#ctx0" brushRef="#br0">9130 2831 8227,'-13'0'-229,"0"-5"0,0 1-423,1 1 1413,5-4 1,8 6-507,12-3 1,1 2 0,7 2 0,3 0-109,5 0 1,3 0-189,6 0 1,-4 0-1,-1 0 1,0 0-370,-1 0 1,-3 0 0,0-1 0,-3-2-970,-5-1 1379,-3-1 0,-33 5 0,-8 0 0</inkml:trace>
  <inkml:trace contextRef="#ctx0" brushRef="#br0">9334 2780 7822,'-7'-6'2121,"-5"5"-1864,11-5 0,-5 12 97,6 2-310,0 3 1,0 6 0,0 2 0,0 2 0,2 5 0,0 2-1,4 2-108,1 1 0,-3-4 1,4 4-1,-3-1-363,-2-1 1,3 1 0,-2-4-1,0-2-227,2-3 0,-5-2 654,4-7 0,-4-10 0,-1-4 0</inkml:trace>
  <inkml:trace contextRef="#ctx0" brushRef="#br0">9627 3149 8227,'0'-12'278,"-1"0"1,-2 2-18,-1 2 0,-1 7 0,5 1 0,0 7-477,0 4 0,0 3 91,0 3-221,0-3 1,2 10-1,1-2 346,1 2 0,0 30 0,-4 7 0</inkml:trace>
  <inkml:trace contextRef="#ctx0" brushRef="#br0">14536 2308 8239,'-11'-1'-136,"1"-2"0,1-2 0,1 1 83,1-1 0,-2 3 162,9-2 0,7 2 3,10 2 1,12 0-1,0 0 1,8 0 101,6 0 1,4 0-88,8 0-73,3 0 0,7-5 0,2-4 0,2-1 1,2 0 41,-34 6 0,0 0-103,0 0 0,1-1 0,31-6 1,-7 1-1,-9 3 0,-11 1 1,-5 4-1,-6 0-658,-4 2-592,-10 0 895,-11 0 224,-12 0 0,-5 0 0,-7 0 0,-2 2 0,-3 0-508,-1 3 646,-7 5 0,-30-3 0,24-1 0,0 0 0</inkml:trace>
  <inkml:trace contextRef="#ctx0" brushRef="#br0">14778 2129 8239,'-12'-17'-198,"-1"0"0,4 5 241,1 3 1,1 5 238,-2-5 1,-2 7 0,2-3 0,-3 5-194,-5 5 0,-3 6-297,-6 6 172,1 6 0,-2-4 1,-1 7-1,-4-1 1,1 1-1,-1-1 0,1 1-30,-1-1 1,3-5 124,3-3-84,6-3 0,3-1 151,9 0 1,8-6 0,10-3-1,5-2 128,7-2 1,2 0 106,1 0-312,1 0 0,1 0 0,1 0 0,2 0 0,-3 0-73,-5 0 1,1 0-250,-6 0 0,6 1 99,-2 3-325,-3-2 1,1 5 0,-7-4 0,1 2 498,0 2 0,-17 2 0,-5 4 0</inkml:trace>
  <inkml:trace contextRef="#ctx0" brushRef="#br0">14931 2180 8239,'0'-12'-148,"0"-1"-298,0 0 600,0 6 0,-1-3 1,-3 6-1,-5 1-31,-2 2 1,-6 8 0,-1 4 0,-2 6-81,-3 3 1,-1 1 68,-2 5-99,1-6 1,5 4 0,2-5 0,1 1 0,1-1-146,5-1 124,-2-4 0,7 5 0,-1-7 1,7 0-1,7-4 34,5-3 1,6-4-30,3-1 0,3 0 0,2 0 0,-1 0-58,1 0 0,-1 0-77,1 0 0,-1 0-497,1 0 448,-1 0 0,0 0 187,-4 0 0,-3-6 0,-5-1 0</inkml:trace>
  <inkml:trace contextRef="#ctx0" brushRef="#br0">14013 1415 8239,'-12'-12'-346,"0"-1"1,2 2 803,2 2-250,5 3 0,-1 6 0,8 0 1,5 0-1,3 0 0,5 0 1,6 0 564,5 0-777,-1-5 1,10 3 0,-3-3 0,4 0 0,2 1 102,-2 1-414,3-4 0,-10 6 0,3-3 0,-4 1 0,-3 0 0,-3-1-439,-3 1 1,-8 3-1,-10 3 754,-6 1 0,-10 2 0,-8-2 0,-40 1 0,2 4 0,16-5 0,15-2 0,11-2 136,3 0 0,-5 0 0,7 0 0,-1 0 291,0 0 1,5 0 0,1 1-1,-1 2-57,1 1 1,5 6-267,-3-1 1,0 6 0,0 4 0,3 0-149,0 4 1,2 1-14,0 2 1,0 1-295,0 2 1,4-2 0,2 2-1,1-5-1045,3-3 1396,1 0 0,8-7 0,1-2 0</inkml:trace>
  <inkml:trace contextRef="#ctx0" brushRef="#br0">14319 1658 8272,'0'-13'-476,"0"-4"568,0 0 0,6 4 1,3 6 471,2 1 1,2 2-503,-1 4 0,0 2 0,-2 2 1,-3 4-189,-2 4 1,1 2 101,-2 3 1,-2-3-1,2 4 1,-3-1-100,-1 0 0,-4 0 150,0-4 1,0 0 314,4 0-93,-6-6 0,5 4-38,-4-2 0,10-4-223,3-1 2,3-2 1,8-2-1,2-2 1,3-2-1,3-3-878,3 0 1,1-3 887,3 6 0,0-10 0,3-5 0,0 2 0,1-1 0</inkml:trace>
  <inkml:trace contextRef="#ctx0" brushRef="#br0">20223 2002 8206,'-13'-7'-306,"1"-3"410,-1 6 0,7-1 0,6 5 1,9 0-1,6 0 0,7 0-32,2 0 1,8 0-1,6 0 1,8 0 70,3 0 0,4 0-73,2 0 1,3-5 0,6-2 0,1-2 20,3 1 0,1-1-1072,-32 3 1,-1-1 945,33-5 0,-7 3 1,-3 2-1,-8 1 0,-10 2 1,-10 0-1,-10 0-764,-5 1 489,-9 1 0,-3 2 220,-8 0 22,-3 0 1,-6 0-1,0 0 1,-1 0-1,-2 0-239,-1 0 333,-5 0 0,6 0 1,-4-1-1,0-2 0,2-1 393,0 1 1,1-3 0,2 1 0,0-1-397,-2 0 1,0-2 225,4 4 1,5-5-21,-1 5 0,5-6 0,-3 1 30,1-2 0,8 0 40,6 2 0,5-1-45,4 6-175,-3 0 1,9 4-1,-5 0 1,2 0 0,1 0-24,-1 0 0,-2 6-69,-5 2 0,0 5 14,0 4-91,-6 3 1,-2 1 0,-5 0-1,0 2 1,-1 2-363,-3 5 1,-3-3 207,-6 3 1,-4-3-29,0-2 0,-4-1 0,2-1 0,-1-3-233,-2-2 0,-1-1 505,2-4 0,-26-12 0,-1-2 0</inkml:trace>
  <inkml:trace contextRef="#ctx0" brushRef="#br0">20593 1862 8218,'-9'-13'-508,"2"0"754,2 0 1,-4 5 96,5-1 0,1 7-313,7-3 1,3 4 0,6 2-1,0 2-106,0 1 1,5 2 52,3-2 61,-2-2 1,3 8 0,-5-6-1,0 0 1,0 2 0,0 1 0,-1 1-151,-2 1 1,-1-2 0,0 3 0,-2-2 31,-3 2 0,2 3 13,-5 4 63,-1-3 1,-4 5 0,0-5-1,-2 1 1,-2 4 0,-4-1 0,-4 2-6,0 0 1,-3-3-94,-2 4 1,2-5-1,-5 1 1,2-3-314,2-1 0,2-1 415,1 1 0,-11-17 0,-3-5 0</inkml:trace>
  <inkml:trace contextRef="#ctx0" brushRef="#br0">20567 1199 8290,'0'-13'3,"-4"-4"1,0 0 0,2 1 0,5 4 378,6 3 1,8-2 0,4 4-1,5 0 1,3 1 0,7 2-251,5-1 1,4 0-1,5 2 1,-4-1-316,-3 1 1,-1 1-1,-2 2 1,-4 0-395,-4 0 0,-8 0 0,-7 2-109,-3 2 0,-7 3 1,-4 6 685,-6 0 0,-9-6 0,-36 4 0,-13-4 0</inkml:trace>
  <inkml:trace contextRef="#ctx0" brushRef="#br0">20886 1135 7913,'-7'-6'-850,"-4"5"567,2-3 1185,4 2 0,-1-1 191,6 3-1035,0 3 0,0 10 1,0 0-1,0 1 1,0 3-1,0 4 1,0 3-210,0 2 0,0-1 1,0 1-1,1 1-106,4 2 0,-4-2-224,3 3 1,2-3 0,0-2 480,1 1 0,7-1 0,6 1 0</inkml:trace>
  <inkml:trace contextRef="#ctx0" brushRef="#br0">21128 1403 8290,'0'-13'0,"0"0"0,0 0 0,5 5 0,0-1 0,2 1 65,3 1 0,2 1 199,0 6 1,1 0 0,-1 2-1,-3 0-290,0 3 0,-6 9-135,1-1 0,-3 2 1,-1-1-1,0 2-7,0 1 1,-1 1 154,-3-1 0,1-4 0,-4 1 1,0-4 72,0 0 0,4-3 380,-1 2 1,1-5-135,-1 4 1,8-5-323,0 1 1,7-2 184,6-2-483,3 0 0,7-4 0,3-2 0,4 0 1,3-1 313,1 0 0,4-4 0,5-3 0,4-3 0,0 0 0</inkml:trace>
  <inkml:trace contextRef="#ctx0" brushRef="#br0">25783 2015 8268,'-8'-6'-116,"-3"5"0,4-5 0,-1 2 161,-1-1 1,5 1 656,-5 4-290,6 0-213,9 0-117,8 0 1,12 0 0,1 0-1,4 0 1,7 0 0,7 0 0,6 0-28,5 0 1,7 0 0,-26 0 0,0 0 0,2 0 0,1 0-61,3 0 1,-1 0 0,4 0 0,-1 0 0,1 0 0,-1 0 0,-1 0 0,0-1-82,0-1 1,0-1-1,-3 2 1,0 0 0,-1-3-1,0-1 1,-2 1 0,0 0-245,30-3 0,-8-5 0,-14 5 0,-8-1-434,-7-1 599,-4 6 0,-16-2 1,-9 5-1,-13 0-48,-8 0 0,-2 1-21,-5 3 189,-5-2 0,-1 8 0,-8-5 0,-1 1 45,-2 0 0,-18 6 0,-11 3 0,22-6 0,-1 0 0,1 1 0</inkml:trace>
  <inkml:trace contextRef="#ctx0" brushRef="#br0">25859 1938 8258,'0'-13'-174,"0"1"0,0-1 1,-1 0 446,-4 0 1,3 6 30,-7 3 0,1 3-230,-5 1-125,0 5 1,-4 4 0,-1 6-1,-2 4 1,-3-1-376,-1 1 423,-1-2 1,0-3-1,3 1 1,2 2 0,2-1-76,2-2 56,2-1 0,7-5 0,2 1 20,4 1 23,7-5 0,2 1 0,9-6 0,4 0 0,4 0 0,1 0 0,3 0-34,1 0 0,-1 2-160,-3 2 0,4-3-18,-1 3 0,-3-1 0,-5 0 0,2 1 191,1-1 0,24-1 0,6-2 0</inkml:trace>
  <inkml:trace contextRef="#ctx0" brushRef="#br0">26242 1925 8248,'0'-12'-857,"0"-1"972,0 0 79,-6 6 0,-1-3 0,-6 6 0,0 2-111,1 5 0,-7 4-88,-2 6 0,-3 4 0,0 2 0,1-1-14,2 0 0,-3 5 26,-2-2-42,-2 3 1,9-2 0,-3-3-1,3 0 1,4-4 112,3 0-96,8-3 1,-1-3 0,6-2-1,5-1 1,6-3-9,8-2 1,6 3 0,3 0 0,4-1 244,0-1 1,3-2 111,-2 0-601,-2 0 1,3 0 0,-4 1 0,0 2 0,1 1-965,-4-1 1234,-1 4 0,-13-5 0,-3 3 0</inkml:trace>
  <inkml:trace contextRef="#ctx0" brushRef="#br0">25005 1097 8211,'-7'-13'-277,"4"2"0,6 2 514,5 5 1,9 2 0,4 2-1,5-1 861,4-3-1093,2 2 0,8-3 0,2 3 1,5-1-1,3-2 183,1-2-327,0 4 1,-6-3 0,-4 6-1,-4-1 1,-6-2-838,-4-1 590,-10-1 1,-8 5-1,-11 0 386,-8 0 0,-46 6 0,18-2 0,1-1 0</inkml:trace>
  <inkml:trace contextRef="#ctx0" brushRef="#br0">25375 1020 8211,'-13'-6'0,"0"5"0,0-3 216,0-3 1,1 5 0,0-1 149,4 6 1,-2 1-305,6 9-29,-1-3 1,5 10 0,0-3 0,0 4 0,0 2-89,0-2 1,0 3-1,0-1 1,2 4-300,2 3 0,-2-1-16,2-3 0,1-2 0,1-1 0,0-2-791,-1 2 1161,5-5 0,9-5 0,8-8 0</inkml:trace>
  <inkml:trace contextRef="#ctx0" brushRef="#br0">25489 1339 8211,'0'-13'0,"0"0"114,0 1 0,0-1 0,0 0 0,2 2 331,2 2 0,-1-1 372,5 6-760,1 0 0,4 4 0,-1 0 1,1 0-131,0 0 1,-6 10 0,-1 3 0,-2 1-206,0 0 1,0 0 0,-4 2-1,0 1-196,0-2 1,-1-1 270,-3-1 0,2 0 104,-2 0 138,3-6 0,1 4 0,0-2 85,0 2 0,0-3-57,0 1 1,5-6 192,4 1-248,2 3 0,3-6 0,2 5 0,1-2 0,-2 2 36,0 1 0,-3 0-4,1 2 69,0 2 0,-6-8 1,-3 5 137,-2 2 1,-5 0-190,-6-1 1,1 1 54,-9-6-101,-3 6 1,1-9 0,-3 3 0,1-1 0,-1 0-240,2 1 0,2 1-858,5-5 1081,1 0 0,-13-6 0,-1-1 0</inkml:trace>
  <inkml:trace contextRef="#ctx0" brushRef="#br0">31418 1900 8225,'-8'-11'-377,"1"1"736,1 1 0,2 5 0,5-3 1,5 1-1,7 3 23,7 2 1,9 1-406,5 0 38,9 0 0,8-4 1,10-1-1,5 1 0,-29 2 1,0 0 135,2 0 1,1 0-176,7-3 1,1 0 0,-2 3-1,0 1 1,4-2 0,0-1-1,-3 0 1,1 1 0,-2 0 0,0 0-1,-2 0 1,-1 0 0,-2 2-1,-2 0-69,30-1 0,-9 2 0,-18 0 0,-9 0-2596,-9 0 2383,-11 0 1,-13 0 0,-9 0 0,-2 0 305,-2 0 0,-5-6 0,-31-12 0,-11-9 0</inkml:trace>
  <inkml:trace contextRef="#ctx0" brushRef="#br0">32490 1658 8225,'-5'-13'0,"1"0"0,0 0 0,4 1 0,0 3 704,0 1 1,1 1-459,3-2 1,4 3 21,4 6-281,1 0 1,0 0 0,1 2 0,2 2 0,1 5-47,-2 2 1,-1 6 237,-1 0-322,-6 0 0,3 1 0,-4 2 0,-1 1 0,1 1-666,-3 0 677,-2-3 0,-1 3 0,0-5 0,-1 0 0,-3 0-400,-5 0 1,-2 0 344,-2-4 1,-1 0-366,-3 0 552,3-1 0,-39-5 0,-2-1 0</inkml:trace>
  <inkml:trace contextRef="#ctx0" brushRef="#br0">32107 1734 8224,'-13'-13'-260,"5"1"1,1-1 872,1 0 0,0 6 452,2 3-1019,3-3 0,-1 7-170,7 0 1,6 0 0,0 5 0,5 1-15,-1 3 0,5-2-60,1 1 194,-2 1 0,4-1 0,-6 1 0,-2 1 0,-1 1 1,0 2-1,1-1-75,-3 1 1,3 0-1,-10 0 1,1 1-113,0 3 1,-2-3 152,-4 3 3,-6-3 0,-2 3 0,-8 0 0,-2-1 0,-2-2-182,-3-1 81,5-1 0,-5 1 0,5-2 0,-1-1 1,-1-1 135,1 1 0,-3-10 0,-3-2 0</inkml:trace>
  <inkml:trace contextRef="#ctx0" brushRef="#br0">32528 1058 8252,'-12'-12'-18,"3"-1"0,1 0 251,3 0 0,1 5 0,5 1 0,3 1 0,5 3 0,3 0 44,5-1 0,5 3-272,7-4 26,4 4 0,5 1 0,2 0 0,1 0 0,3-1-112,1-4-212,2 4 1,-2-5 0,-3 6 0,-7 0 0,-5 0 0,-5 0-665,-4 0 0,-8 2 957,-9 2 0,-31 0 0,-18-1 0,-1 3 0,0 1 0</inkml:trace>
  <inkml:trace contextRef="#ctx0" brushRef="#br0">32757 1020 8241,'-5'-7'-1068,"3"1"1,-8 5 2011,6-3-464,0 2-329,4-3 1,-4 6 0,-1 3 0,2 5 0,2 2 0,1 2-88,0 0 1,0 1-1,0 1 1,0 4-219,0 1 0,0-3 1,0 4-1,0 2-360,0 1 0,1 1 44,4 1-10,-4-1 480,10-5 0,31 4 0,13-4 0</inkml:trace>
  <inkml:trace contextRef="#ctx0" brushRef="#br0">32949 1288 8293,'0'-13'273,"0"0"1,0 1-8,0-1 1,1 4-72,3 1 1,-1 4 0,6-3 0,1 1-19,1 3 0,2 2-197,-1 1 0,1 1 0,0 2 0,0 3-150,-1 1 0,0 1-9,-4 5 0,-2 0 1,-5-1-1,2 1-308,1 0 0,-1 0 235,-7-1 0,1 0 186,-5-4 1,3 4-1,-2-4 140,2 3 0,-4-2 68,5-1 0,0-3-166,4 3 136,0-5 1,0 4-1,0-3 1,1 3 55,3 0 0,3 3-62,6-5 1,0 0-29,0 0 64,-6-4 1,4 9-1,-4-4 644,0 1-582,5-5 1,-12 4 345,0-6-478,0 0 0,-16 2 0,3 0 1,-1 3-1,0-3-352,1 0 1,0-2-272,1 0 1,-1 1-1134,0 4 1684,0-4 0,-22 10 0,-6-4 0</inkml:trace>
  <inkml:trace contextRef="#ctx0" brushRef="#br0">12700 2295 8139,'-8'0'-1087,"-1"0"1085,-1 0 0,3 0 1,-2-1 551,0-3-350,3 2 1,-5-4 0,2 6 341,-2 0-88,-2 0 0,4 0-258,1 0 1,5-1-1,2-2-211,8-1 0,3 0 0,12 4 0,5 0 39,6 0 0,5 0 1,6-2-1,6-1 6,4-1 0,6-4 1,-1 3-1,0 1-72,1-1 0,-8 3 97,-1-2-243,-6-3 0,-12 5 1,-5-2-1,-5 3-436,-6 1 474,-14 0 76,-5 0 1,-6 0-1,-1 0 1,-1 0-1,-1 0-295,-2 0 1,1 0 213,-1 0-52,0 0 0,0 1 0,1 2 1,-1 1-507,0-1 713,0-2 0,1-1 0,-1 0 0,4-1 0,1-2 0,-2-1 0,3-5 2,-2 5 1,6-1 140,-1 0-61,3 4 0,-3-10 0,-2 2 406,-1-2 0,4 2-149,-1 1 1,2 3 958,2-3-1026,0 5 0,6-3-119,2 6 1,4 0 8,1 0-110,-1 0 1,5 0 0,2 2-1,1 1 1,2 2-5,2 2 1,-2 2 43,-1 4 0,-6-2-192,2-2 0,-2 6 0,-4-2 0,-3 1-173,-3 0 0,-5 0 66,-5 3 0,-7-2-73,-10 2 1,-2-3 0,-1 0-1,-1 1-185,1 2 0,-1-1-116,1-7 1,-1 0 580,1-4 0,-12-7 0,-3-5 0</inkml:trace>
  <inkml:trace contextRef="#ctx0" brushRef="#br0">12904 2180 8139,'-11'-12'174,"1"-1"408,1 0-513,1 0 449,1 6-430,1 2-109,6 5 0,1 0 0,2 1 0,3 2-78,1 1 72,2 0 0,3 1 1,1 0-1,0 1 1,0 0-1,-1-2 1,1 0 45,0 0 0,-5 6 0,1-3 0,1 2-62,1-1 0,-4 1 107,-3 4-62,3-1 0,-5 1 0,2 0 0,-2 0 0,-4 1 26,-2 3-54,-3-3 1,-7 6 0,-3-5 0,-5 2 0,-2 0-48,-1 2 1,-1-5-140,1 3 1,5-3-1,3-1 1,3 0 211,1-1 0,12-27 0,2-8 0</inkml:trace>
  <inkml:trace contextRef="#ctx0" brushRef="#br0">12815 1390 8152,'-13'-6'-142,"2"-2"179,2-4 1,5 5 0,8 3 0,6 3 0,4 1 0,5-2 488,1-2 1,5 3-458,5-4 0,5 0 0,-2 0 0,1 1-25,0-2 1,-2 4-317,2-7 7,-2 6 0,-7-2 1,-1 5-1,-3 0 0,-4 0-250,-2 0 0,-10 1 1,-5 2 514,-7 1 0,-50 6 0,-12-3 0</inkml:trace>
  <inkml:trace contextRef="#ctx0" brushRef="#br0">13070 1339 8152,'-12'-2'-707,"4"-2"658,-3 3 1,4-5 1117,-6 6-460,0 0-488,0 0 1,6 6 0,2 2-1,0 4 1,1 0-95,1 1 1,2 6-1,1 0 1,0 3-426,0-1 0,0 0 210,0 5 1,0-1-1,1 1 1,2-1-402,1 1 1,6-2-263,-1-3 851,2 3 0,19-15 0,4 2 0</inkml:trace>
  <inkml:trace contextRef="#ctx0" brushRef="#br0">13159 1658 8152,'0'-13'-353,"0"0"267,0 0 1,1 1 890,4-1-578,2 6 0,1 1 1,1 6-1,1 0 0,0 2 161,-2 2 1,2-1-298,-6 5 0,5 2 0,-5 6 1,-1 1-487,-2-2 1,-1-1 206,0-1 0,-1 4 160,-3 0 1,1-1 0,-4-6 0,1-2 104,3 2 29,2 1 0,1-2-54,0-1 16,0-5 1,1 3 0,3-6 0,6 0 0,6 0-234,5 0 1,3-2-585,2-2 0,4 1 108,-1-5 641,1 5 0,24-25 0,7-1 0</inkml:trace>
  <inkml:trace contextRef="#ctx0" brushRef="#br0">10838 2321 8152,'-8'0'-1244,"-1"0"1286,-1 0 0,-1 0 1,0-2 971,2-2-729,-2 3 1,4-5 82,-6 6-406,6 0 99,1 0 0,6 1 0,2 2 0,2 1 118,5-1-173,8-1 1,2-2 0,8 0 0,4 0 0,9 0 0,10 0 0,9-2 20,8-2 0,-32 3 0,2-1 0,3-2 0,1 0 0,2-1 0,0 0-36,3-1 0,0 0 1,1 0-1,0 0 1,0 0-1,-1 0 1,-3 1-1,-2 0-261,-3 1 1,-1 0 0,31 0-9,-8-5 93,-4 6 0,-16-2 0,-8 3 0,-7-1-125,-8-1 1,-10 0 200,-7 4 82,-6 0 0,-7 0 1,-1 0-1,-3 1 1,-4 2-209,-3 1 1,2 2 113,1-2 0,-3-1 1,-3 4-1,3 0 77,0 0 0,1-4 44,2 2 0,-26-4 0,-1-1 0</inkml:trace>
  <inkml:trace contextRef="#ctx0" brushRef="#br0">11144 2168 8152,'-8'-13'0,"1"0"0,1 0 0,-4 6 1,3 2 0,-6 5 0,1 0 58,-1 0 0,-6 5-96,-2 4 1,1 6-1,-1 2 1,-2 0 57,-1 2 1,-1-1 36,-1 4-53,1-4 1,-1-1 0,2 1 0,3 1-1,4-1 15,3-2 14,1-8 0,6 4 1,4-5-1,6 0 0,7-3 70,6-3 1,3-1-106,7 0 0,-1 0 0,1 0 1,-1 0-63,1 0 0,2 0-132,-2 0 1,6 0-1,-6 0 1,-1 0-304,-2 0 1,1 0-45,-3 0 542,3 0 0,13-17 0,3-4 0</inkml:trace>
  <inkml:trace contextRef="#ctx0" brushRef="#br0">11463 2129 8152,'-8'-11'-139,"-1"3"0,5 2 105,-5 6 1,1 0 348,-5 0-218,-5 6 1,2 2 0,-5 8 0,-2 2 0,1 1 159,0-1-255,-2 5 1,6-5-1,-3 5 1,2-3-1,2-2 1,2-1-1,3 0-4,7 0 0,3-4 1,2-5-1,2 1-7,2-2 0,7 3 51,6-6-90,6 0 1,-3-4-1,5 0 1,1 0-1,-1 0-358,1 0 195,-1 0 1,1 0-1,-1 0 1,-1 0 0,-1 0 210,-2 0 0,-5-17 0,2-4 0</inkml:trace>
  <inkml:trace contextRef="#ctx0" brushRef="#br0">10634 1632 8152,'-12'-11'15,"0"1"1,2 3 0,3 0 454,2 0 0,3 4 1,9-3 15,6 0-390,8 5 1,-1-5-1,7 5 1,3-2-1,4-1 133,3 1-339,1 2 0,-3-4 0,1 1 1,1 0-1,-3 0 0,-2-1 0,-4 3-480,-1 0 1,-3 2-1,-2 0 1,-5 0-57,-3 0 0,-8 0 646,-6 0 0,-8 0 0,-7 0 0,-4 0-27,0 0 1,-1 0 0,-3 0 0,3 0-190,2 0 0,-3 0 900,4 0-455,0 0 0,4 0 0,0 0 0,0 0 632,1 0-474,-1 0 1,0 0 24,0 0 0,6 6 0,3 4-365,3 5 1,1-1-58,0 3 1,0 3 18,0 2-53,0-4 1,0 6 0,1-4 0,2 1 0,1 0-347,-1 2 0,0-5 201,1-1 1,-1 2-57,5-2 1,-5 0 0,7-4 0,-4-1 0,1 0 0,3-2 244,1-2 0,13-11 0,3 2 0</inkml:trace>
  <inkml:trace contextRef="#ctx0" brushRef="#br0">11157 1785 8186,'-1'-13'438,"-4"1"772,4 5-882,-5-5 1,6 12 0,0 0-328,0 7 1,0 5-74,0 0 0,0 3 0,0 0 0,0 4-457,0 0 1,0 1-499,0 1 831,0 4 0,5-10 196,-1 6 0,11 12 0,0 7 0</inkml:trace>
  <inkml:trace contextRef="#ctx0" brushRef="#br0">11017 3303 7011,'-7'-2'243,"1"-1"-5,0-1 0,4 0-70,-7 4-114,6 0 16,-2 0-27,5 0 1,5 0 0,5 0 0,7 0-1,9 0 1,6 0 0,7 0-1,3 0 0,9-4 0,9-2 0,3 0-17,5 1 1,3-4 0,-33 6 0,-1 0 0,0 0 0,-2-1-66,34-6 0,-11 3 0,-7 0 0,-9 2-45,-6 2 0,-5-3 82,-6 2-401,-11 0 26,3 4 279,-15 0 1,2 0-1,-8 0-78,-5 0 1,-2 0 109,-2 0 0,5 1 1,-1 2-1,-1 2-123,-1 3 0,-2-4-46,0 4 235,1-5 0,-18 8 0,-4-3 0</inkml:trace>
  <inkml:trace contextRef="#ctx0" brushRef="#br0">11170 3149 8139,'0'-8'-647,"0"-1"719,0 0 0,0 1 0,-2 1 207,-2 2 0,-3 6-458,-6 8 121,-5 2 0,2 6 0,-5 1 0,-3 2 1,-3 3 73,-3 1-6,1 2 0,3-2 0,2-2 0,1 0 1,4-1-37,0-1 124,2-2 0,6-5 1,4-2-1,8-2 92,10-5 0,4-3-145,6-1 1,0-4 0,5 0-1,-1 1-39,1 2 0,-1 1-18,1 0 0,-2 0 1,-2 0-1,-2 0-335,-1 0 1,-1 1 126,-1 3 0,-3 2-545,3 2 496,-3 4 0,-5-7 269,-1 4 0,-16 2 0,-1-4 0</inkml:trace>
  <inkml:trace contextRef="#ctx0" brushRef="#br0">11489 3149 8139,'0'-12'-443,"0"-1"926,0 0-281,0 0 1,-2 8-320,-2 5 85,-3 5 1,-6 8 0,0 1 0,1 3 0,-3 3-84,-2 0 126,3 4 1,-4-8-1,5 4 1,2-1-1,1 0 4,1-1 24,7-1 0,-4-4 0,6 0 1,0 0-1,1-2 224,4-3 1,6-2-240,6-6 0,6 0 1,-2 0-1,3 0-2,1 0 0,1 0-188,-1 0 0,-1 4 0,-1 1 0,-2-3-327,2 0 1,-5-1-370,-1 3 862,-8-2 0,-20 4 0,-11-6 0</inkml:trace>
  <inkml:trace contextRef="#ctx0" brushRef="#br0">10328 4042 8229,'-12'-6'-344,"-1"-2"0,0-3 478,0-2 100,6 0 0,-3 5 0,6-1 0,1-1 0,2-1 0,1-2 540,0 0-705,0 1 0,1-1 1,3 0-1,5 2 1,4 1 180,4 1-246,-3 6 0,9-2 0,-5 5 1,0 0-1,1 1 0,-4 3 1,0 5-127,-3 2 1,0 8 0,-4 2 0,-4 4-76,-2 5 1,-8 3 0,-2 6-1,-5 3 5,-4 0 0,-3 5-172,-5-5 280,-1 1 1,1-5 0,0-2 0,4-5 0,4-9 224,3-6 356,7-6 1,3-10-239,8 0 1,7-6-1,8-1 1,1-1-55,2-1 0,2 2-283,2-1 0,-1-2 100,1 5-220,-1 1 0,-1 0 0,-1 0 1,-3 1-1,0 1-838,0 2 0,-3 0 637,4 0 1,-6-1 398,2-3 0,9-20 0,1-10 0</inkml:trace>
  <inkml:trace contextRef="#ctx0" brushRef="#br0">10647 4017 8229,'-13'-13'0,"1"4"0,0 1 0,2-1 313,2 2 131,5-4 1,-1 9-255,8-2 0,5 3 1,8-1-1,4 0-52,3-3 1,6 1-380,-1 4 276,7 0 1,-4-1 0,5-2 0,-1-1-1,-4 1-801,-1 1 434,-1 2 1,-4 0-1,-2 0 1,-3 0-1,-4 0 332,-3 0 0,-41 0 0,-10 0 0</inkml:trace>
  <inkml:trace contextRef="#ctx0" brushRef="#br0">10851 3978 8229,'-13'0'-164,"1"0"967,-1 0 1,4 0-52,1 0-598,5 6 0,-3 2 0,6 8 0,0 1 0,0 0-21,0 1 0,0 2 0,2 6 1,1-1-255,1 1 0,6-1 16,-2 1 0,-1-1 0,2 1 0,1-2-718,1-3 1,2 2 271,0-6 0,-1 0-882,1-4 1433,0-1 0,28-33 0,7-9 0</inkml:trace>
  <inkml:trace contextRef="#ctx0" brushRef="#br0">11132 4272 8221,'-13'0'-335,"0"0"510,0 0 1,5 1-1,1 3 1,1 5 315,3 2 0,2 2-388,1 0 0,0-1 0,1 1 0,4 0-4,3 0 0,5-2-157,4-3 56,3-2 0,4-6 0,-2 0 0,0 0 0,-1-1 143,-1-4-171,4-2 1,-10-7 0,3-1 0,-4-4-1,-5 1 109,-4-1 1,-2-2 0,-4 3 0,-3-1 6,-8 1 0,-1 5-232,-7 5 1,4 5 81,-5-2-56,1 4 1,-3 7 0,3 2 119,4 4 0,14 46 0,4 11 0</inkml:trace>
  <inkml:trace contextRef="#ctx0" brushRef="#br0">24036 1964 8204,'-9'0'-806,"1"0"1114,5 0 0,-3 1 90,6 3-328,6-2 1,-3 8-1,7-6 1,4 0 0,6 0 61,4 1 1,3-1 0,2-3 0,7 2-92,5 1 1,4 1 0,6-5 0,2 0-7,2 0 1,-1-2-1,4-1 1,-3-2-112,-5-2 0,-5 2-14,-7-3 69,0 5 0,-6-3 1,-7 5-1,-6-2-431,-5-1 341,-7 0 0,-7 4 0,-9 0-34,-2 0 0,-2 0 18,0 0 0,5 0 0,-1 0 1,0 0-17,-3 0 1,4 0-45,-1 0 0,1 0 33,-5 0 15,0 0 1,5 0-1,-1 0 1,-1 0-23,-1 0 1,-2-5-13,0 1 415,6 0 1,-4 2 0,3 0 0,-2-4 36,1-1 0,3 3 188,6-5-285,0 6 1,0-8 0,2 4-1,2 0 80,5 3 1,3-2-129,5 2-84,3-1 0,1 5 0,1 0 0,-1 2 0,0 1-4,0 1 0,-5 6 26,1-2 1,-3 8-152,-1 1 0,-5 1 0,0-1 1,-3 3-252,-2 0 0,-9 3-38,-6-6 1,-3 4 79,-6-4 1,0 4 0,-5-4 0,1-1-667,-1-2 954,7-7 0,-17-1 0,2-6 0</inkml:trace>
  <inkml:trace contextRef="#ctx0" brushRef="#br0">24393 1951 8159,'-13'-11'-118,"0"2"782,0-2-513,6 9 0,2-2-58,5 8 0,5-1 0,4 6 0,2-1 25,2-1 0,5 3-133,4-6 0,0 2 0,1-3 0,-2 1-101,2-1 1,1 3 124,1-2-75,-5 0 0,-1-2 0,-7 0 0,1 4 0,-1 1 1,-4 3-1,-4 1-34,-2 2 1,-4 1 53,-2 3 36,-9-3 0,-5 9 0,-5-4 0,2-1 0,-2 0-523,-1-2 435,4 4 1,-2-6-1,5 3 1,1-3 97,2-1 0,13-17 0,2-5 0</inkml:trace>
  <inkml:trace contextRef="#ctx0" brushRef="#br0">24278 1237 8257,'-11'-9'-134,"1"2"0,3 0 1050,1 0-766,2 4 1,6-2 0,6 5 0,6 0 66,4 0 0,3 0-146,5 0 0,-1 0 1,2 0-1,2 0-33,0 0 1,5-5-401,-4 1 60,0 0 0,-5 4 0,1 0 0,-2-2 1,-3 0-1,-4-3-631,-3 3 0,-4 0 933,-5 2 0,-11 0 0,-12 0 0,-2 0 0,3 0 0,-5 0-8,7 0 1,-8 0 0,6 0 0,2 0 0,0 0-1,3 0 1,-1 0 476,0 0 1,0 0-142,1 0 1,3 0 0,1 0 161,-2 0 0,3 6-274,-2 2 1,6 4-141,-1 0 0,1 3 1,0 2-1,-1 4-110,1 3 0,2 0-310,1-3 1,0 8 62,0-4 103,0 3 1,0-2 0,0-1 0,0 1 0,0-2-1408,0-3 1585,0 3 0,17-15 0,4 2 0</inkml:trace>
  <inkml:trace contextRef="#ctx0" brushRef="#br0">24584 1466 8234,'0'-12'0,"4"-1"0,0 0 14,6 0 0,-7 6 0,6 2 0,1 0 214,1 1 1,0 1 0,-2 8-389,-5 3 0,2 3 193,-2 2-130,0 0 1,-4 0 0,0-1 0,0 1-1,0 0 29,0 0 27,-5-1 0,3 1 1,-4-2-1,2-1 181,0-1 0,0-5 307,4 5-245,0-1 0,1 1-122,3-1 0,3-5 0,6 3 20,0-1 0,-2-2-149,-2 6 1,1-5 38,-6 4 0,4-3 0,-3 3-13,-2 2 1,-3-3 33,-5 2 1,-3-5-17,-9 4 0,1-5 1,-4 3-1,1-2-184,-1 0 0,0 1 121,-1-5 0,1 4 68,3 0 0,8-28 0,-2-11 0</inkml:trace>
  <inkml:trace contextRef="#ctx0" brushRef="#br0">23079 2111 9417,'58'-1'-137,"6"-5"-27,-11 6 1,-11 0-1,-12 0-784,-10 0 405,-12 0 1,-2 1-52,-6 4 0,-2-4 409,-2 3 0,-3-1 0,-6 0-39,1 1 1,-3 0 223,-2-4 328,3 0 0,-44 12 0,-4 2 0</inkml:trace>
  <inkml:trace contextRef="#ctx0" brushRef="#br0">23104 2002 9384,'5'0'-122,"16"-2"-129,5-2 0,-1 1 0,1-4 251,-1 2 0,29-17 0,7 1 0</inkml:trace>
  <inkml:trace contextRef="#ctx0" brushRef="#br0">23257 2965 9971,'33'-3'27,"23"-4"23,-5 2-113,-5 2 0,-3-3-319,-9 2 84,-9 0 0,-6 4 0,-9 0-630,-6 0 748,-11 0 0,-11 0 0,-5 1 0,2 2-239,-2 1 0,-1 6 41,-2-1 378,-5-4 0,-30 12 0,24-10 0,1 0 0</inkml:trace>
  <inkml:trace contextRef="#ctx0" brushRef="#br1">22212 2091 8158,'-5'-13'-746,"-3"6"1,0 0 907,-1 3-50,7 3-39,-4-5 1,6 12 0,0 2 0,1 2 70,4-2 0,0 0 0,5-6 0,-1 3-114,1-3 1,1 1 0,3 0 0,3 1-27,4-1 1,5-1 0,4-2 0,5 0-30,6 0 1,10-2 0,10-2-1,4-3 21,3 0 1,-31 2 0,0 0 0,-1 2 0,0 0 0,2 0 0,-1 1 2,2-1 1,-1 0-1,-1-1 1,-1-1-1,32 1 1,-9 1-44,-10 2 1,-6 1 0,-9 0 0,-5 0-44,-2 0 0,-11 0 1,-3 0-141,-2 0-4,-5 0 122,-1 0 0,-15 0 1,-2 1-48,-2 4 1,-1-4-30,3 3 0,-1-1 185,0 1 0,-5 3 0,-2 6 0</inkml:trace>
  <inkml:trace contextRef="#ctx0" brushRef="#br1">22722 1951 8156,'0'-13'-304,"0"0"1,0 1-1,0-1 66,0 0 0,-5 6 0,-4 3 486,-2 2 0,-8 4-116,-2 2-130,-9 3 1,-2 12-1,-6 0 1,-2 3-1,-1-1 126,-2 2-97,1 1 0,5 0 1,2-2-1,1 0 1,0-1-1,2-1 1,5-3 47,5-3 0,8-1 1,-1-1-20,5 1 0,9-6 0,1-2-11,7-4 1,4-1 243,2 0-253,0-6 1,5 5-1,2-3 1,2 1-1,-1 0 1,0-1-1,0 1 154,1 1 1,-5 2-209,4 0 1,-4 5-1,3-1 1,-2 0-277,-2 2 1,2 0 60,-1 2 0,0 2-293,-4-6 1,1 5 521,3-5 0,25-5 0,12-7 0</inkml:trace>
  <inkml:trace contextRef="#ctx0" brushRef="#br1">22926 2027 8156,'0'-12'-116,"-5"5"0,-4 2-51,-2 4 0,-6 2 299,0 4 0,-6 2 0,3 7 1,-1 3-74,0 4 1,1 2-81,-1-2 1,-2 3-1,6-4 1,3 1 124,4 0 0,0-1 0,6 2-180,0 2 1,5-12-1,3 3 1,6-6 0,6 0-13,5-2 52,3-1 1,2-6 0,-1 0 0,2 0 0,1 0-713,2 0 520,0 0 1,-6 0 227,-3 0 0,9-17 0,-3-5 0</inkml:trace>
  <inkml:trace contextRef="#ctx0" brushRef="#br1">22085 1211 8285,'-12'-8'-190,"2"1"0,3 0 0,3 1 421,6 0 0,0 2 0,11 4 0,6 0 0,5 0 0,5 0-50,5 0 0,3-4 1,3-2-1,1 1-34,2-1 1,5-3 113,-2 5-429,4-6 1,-9 9 0,-4-3 0,-4 1-1,-7 0-604,-3-1 0,-12-1 0,-11 5 489,-7 0 0,-10 5 0,-4-1 1,-3 0 282,-1 2 0,-1-5 0,1 3 0,-1 4 0,2-7 0,1 3 0,3-2 0,1-2 0,0 1 0,1 2 91,2 1 0,2 0 714,1-4-571,1 0 0,4 6 1,4 3 41,3 2 1,5 2-194,0-1 1,1 3-75,-5 2 0,4-2 0,0 6 0,-1 2-137,-2 1 1,4 2-191,-1-1 0,0 1-11,-4-1 1,4 1-1,2-1 329,1 1 0,13-7 0,7 0 0</inkml:trace>
  <inkml:trace contextRef="#ctx0" brushRef="#br1">22544 1454 8285,'0'-15'0,"0"-2"0,-4 3 98,-1-3 0,1 7 194,4 2 0,6 5-50,2-1 0,-1 8-320,2 5 1,-6 2 0,1 3 0,-3 2-136,-1 1 1,0 4-14,0-4 156,0 6 0,-1-8 0,-2 5 0,-1-2 0,0-2-60,-2-2 190,4-1 1,-5-2 0,5-1 98,-3-1 0,2-2 0,8 1 1,3-4-68,4-2 0,6-6-206,3-1 1,5-3-301,3 4 0,0-5 414,5 5 0,34-17 0,-28 10 0,1 0 0</inkml:trace>
  <inkml:trace contextRef="#ctx0" brushRef="#br1">24303 2716 8091,'-8'0'-931,"-1"0"1127,1 0 0,-1 0 52,1 0-101,5 0 0,-4 0 164,3 0-167,2 0 70,-3 0-148,5 0 1,1 0 0,3 0-1,5 0-9,2 0 0,3 0 0,3 0 0,5 0-37,2 0 1,3-1-1,2-2 1,5-2 21,3 3 0,7-4-40,3 2 12,2-6 1,-2 7-1,-1-4 1,-3 1 0,-1 3-19,-3 2 0,-6-3 0,-5-1 0,-5 3-144,-6 0 25,-3 2-169,-7 0-333,-1 0 500,-18 0 0,8 0-160,-9 0 126,9 0 0,-7 0 1,2 0-1,-2 0-306,-2 0 0,5 0 95,-1 0 370,1 6 0,-5-5 0,4 5 0,1-6 0,-2 0 0,-1 0 0,2 0 0,1 0 0,3 0 0,-3 0 9,5 0 0,-4-1 0,4-4 184,-1-3 0,0-4-26,4 0 1,0 3 112,0 1 0,0-1 0,0-4-59,0 1 1,0 3 643,0 1-338,0-1 87,0 2-552,0-4 35,0 9 1,1-2 33,3 8-155,3-2 1,2 9-1,-1-2 1,2 2 0,2 2-233,0-1 1,5-3 119,0-1 0,0 1-30,-4 4 1,0-2 0,0-1-1,-1-2-279,1 2 407,0 2 0,-6 0 22,-3 1-43,-2-6 1,-2 5-1,-2-4 1,-2 2-1,-4 0-267,-4-2 1,-2-3 139,-3 3 0,3-1 186,-3 2 0,-31-4 0,-8-5 0</inkml:trace>
  <inkml:trace contextRef="#ctx0" brushRef="#br1">24482 2652 8078,'-6'-7'-250,"3"-3"1,-4 5 633,2-3 0,3 1-28,11-1-346,-1 2 0,12 6 0,-3 0 0,4 0 0,3 0 0,1 0 0,-3 0-18,-1 0 1,-5 0-186,1 0 192,3 0 1,-10 2-1,1 2 1,-4 4 0,-4 4-1,-2 0-12,-1 1 1,-5 1 0,-5 2 0,-4 2-1,-3 2 1,-6-3 0,3 3-1,-1 0-168,0 0 1,4-5-1,-3 4 1,1-2-258,4 0 1,2 0 437,5-5 0,19-4 0,10-3 0</inkml:trace>
  <inkml:trace contextRef="#ctx0" brushRef="#br1">24979 2933 8078,'-8'-5'0,"-1"1"0,-1 1 37,-1-4 1,5 6 0,6-3-1,7 2 380,5 2 0,2 0-362,3 0 0,3 0 1,7 0-1,1 0-48,2 0 0,1-4 70,-1 0-147,2-1 0,1 5 1,-3 0-1,-4 0 1,-1 0-1,-3 0-2028,-1 0 2098,-5 0 0,-5 0 0,-12 0 0,-9 0 0,-6 0 0,-2 0 0,2 0 0,-1 0 0,2 0 0,1 0 0,1 0 0,-5 0 0,8 0 0,-3 0 0,2 0-783,-1 0 1073,-1 0 0,5 0 0,-1 0 0,1 2 1189,1 2-1185,1-2 0,6 9 0,0-3 0,0 4 0,0 2 78,0 3 1,0-2-148,0 7 1,4 3-278,1 5 0,3 0 1,-2-3-1,0 1-490,-1 2 0,1 0 242,-2-5 1,-2 1 22,2-1 125,-3-5 1,1-2 0,0-5-1,3 0 1,-1-2-1453,2-2 1604,1-4 0,22-33 0,5-7 0</inkml:trace>
  <inkml:trace contextRef="#ctx0" brushRef="#br1">25413 3226 8078,'-7'0'-403,"1"0"679,0 0 0,5 6 107,-3 2-317,2 4 0,2 0 0,0 1 0,2 0 0,0 0 0,4-1 0,1 1 134,3 0 0,2-2-166,0-2 0,5-2 0,0-4 0,0 1 80,2-1 0,-5-2 31,3-1-96,-3-6 0,-5-1 0,-2-7 1,-2-1-1,-2-4 40,-1-1 1,-2 5-67,0-2-89,-6 3 0,-5 1 1,-6 1-1,0 4 1,-2 4-1826,-2 2 1891,-3 2 0,-30 40 0,23-15 0,1 0 0</inkml:trace>
  <inkml:trace contextRef="#ctx0" brushRef="#br1">1964 7077 7984,'-9'-4'-1,"1"-2"1,-2 0 185,-2 1-62,5 0 0,3 4 1,8-2-1,6-1 0,6 0 1,6-1-1,7 0 329,5-2-438,8 4 1,-1-9-1,6 5 1,1-1 0,3-1 164,5-1-246,-4-1 1,5 4-1,-8 1 1,-2 2 0,-6 0-1,-5 1 1,-8 2-493,-5 1 0,-11 5-189,-7 4 475,-4 2 1,-4 3-1,-5 2 273,-9 1 0,-35 12 0,-15 4 0,18-10 0,0 0 0,1 1 0</inkml:trace>
  <inkml:trace contextRef="#ctx0" brushRef="#br1">1951 7179 8041,'-13'-6'0,"0"-2"0,5-4-424,-1 0 557,7-1 1,-3 1 0,10 3 0,3 1 262,3 3 0,4-4-312,2 5 0,-2 0 0,8 4 0,1 0 119,0 0 0,4 0-351,-6 0 0,0 5-13,0 4 98,2 2 0,-10 8 1,1 1-1,-3 2 1,-5 2-250,-2 3 1,-2 9 227,-7 2 0,-9 2 0,-8 6 1,-4 3-3,-5 0 1,-1 1 23,-3-4 1,-2-2-396,6-5 552,6-7 0,6-5 0,5-8 0,2-4 226,2-4 0,5-6-249,8-1 0,3-3 76,6-1-200,6 0 1,0 0-1,7 0 1,2 0-1,5 0-110,5 0 0,5-1-399,-1-3 0,5-8 561,8-5 0,0-1 0,9 1 0,3-3 0</inkml:trace>
  <inkml:trace contextRef="#ctx0" brushRef="#br1">2984 7153 8041,'-13'-7'-203,"0"-3"-79,0 6 0,1 0 183,-1 4 0,4 0 0,2 1 1,0 5 669,0 7 1,0 1-293,-1 7 0,-4 0-104,4 5 0,1-1 1,0 2-1,1 2-103,3 0 0,-3 1-74,2-4 0,0-2-18,4-3 66,0 3 0,1-11 0,4 0-84,3-8 0,3-9 30,2-5 0,-4-8-125,-1-4 115,1-3 1,3-7 0,1-2-1,0-1 1,0 0-69,-1-1 0,0 2 100,-4-1 0,2 6-42,-6-2 120,6 9 0,-8 3 0,2 8-36,-3 5 0,-1 14-52,0 16 0,0 7 36,0 6-107,-5 6 0,3-5 0,-2 4 0,3-5 0,1-2-115,0-2 0,0-3 160,0-1 1,1-2-1,3-11 85,3 0 1,6-10-1,0-3 1,1-5-1,2-8 215,1-8 1,5-7-174,0-6 1,-3-2-93,3-6-3,-7-1 1,8-3 0,-5-1 0,1 1 0,-1 1 7,-2 2 0,-3 4-13,-5 10 1,2 5 339,-6 3-287,1 8 1,-5 5 0,0 10 0,0 6-199,0 8 1,0 4 50,0 2 0,0-1 40,0 1-31,0 5 1,1-4 0,2 3-1,2-3 1,3-2-226,1 1 0,-1-5 116,0 0 0,1-5 51,3 1 0,5-5 0,0-3 1,0-5-379,2-2 1,1-2 515,5 0 0,9-37 0,3-17 0,4-3 0,0 1 0</inkml:trace>
  <inkml:trace contextRef="#ctx0" brushRef="#br1">3762 6835 8045,'-13'-13'0,"4"1"-88,1 4 187,5 2 1,-3 8 0,6 2 563,0 4 0,2 5-309,2 4 1,-1 3 0,5 7 0,2 1-19,2 2 0,2 5-271,3-1 0,-7 8 0,2 1 0,0 3-191,-1 2 1,-4 7-62,-3 5 1,-9 2 0,-8 2 0,-8 0-257,-8-1 0,11-29 1,-3-1 63,-4-1 1,-1 0 0,-2 1 0,-1-1 0,-3-4 0,-1-2 378,1-2 0,-4 1 0,-9 1 0,-7 1 0,-1 0 0,-6 0 0,1-1 0,-1 1 0</inkml:trace>
  <inkml:trace contextRef="#ctx0" brushRef="#br1">1466 6835 8045,'-12'-26'-30,"-7"3"0,-1 5 0,1 7-86,2 4 1,7 4 993,1 7-633,1 9 1,-7 14 0,0 11 0,-4 7 0,1 6 692,0 4-906,-5 9 1,15-28-1,2 0 1,-2 4 0,0 1-1,2 1 1,2 1 0,2 1-1,0 0 1,1 1 0,2-1-1,1 0 1,2 0-138,1-1 0,2-1 0,4-1 0,3-1 0,1-4 0,4-1 0,-1-3 0,2-2-128,22 23 0,4-8-1313,5-7 1306,0 0 1,1-11-1,3-7 1,6-9 239,6-6 0,4-4 0,-33-2 0,0-1 0,0-1 0,1-2 0,-1-2 0,0 0 0</inkml:trace>
  <inkml:trace contextRef="#ctx0" brushRef="#br1">4272 7778 8003,'-7'-13'356,"-3"5"0,4 1 12,-1 1 1,4 8 0,-1 7 0,2 6 0,2 3 0,0 2-191,0 3 1,0 1-1,0 1 1,0 1-408,0-1 0,0-4 100,0 1-236,0-1 0,2 4 0,1-1 0,1-1 1,-1-3-1,-2 0 0,1-2-1965,2 1 2330,-3-2 0,-1-22 0,-7-3 0</inkml:trace>
  <inkml:trace contextRef="#ctx0" brushRef="#br1">4259 7867 8003,'0'-19'-29,"-4"0"29,-1 6 160,1-5 1,4 8-1,2-1 1,2 4-1,4 2 1,4 1 0,0 0 562,1 1 1,0 6-747,0 1 0,-5 7 0,1 1 0,1 3 98,1 1 1,-4 4-429,-3 1 1,-2-1 257,-2 1 0,0-1 0,0 3 1,0-4-65,0 0 1,0-2-95,0-4 1,0-1-114,0 1 471,0-6 0,0 5-53,0-4 0,1 2 110,3-2 0,3-2-47,6-6-51,0 0 0,4 4 0,1 2 1,1 0-1,-1 1 106,-2 0 0,-2-3-50,-1 5-26,-1-1-41,-5 5 0,-1 0 0,-7-2 0,-4-1 0,-4-2 323,-7 2 1,-4 0-116,-5-1 0,-1 2-172,1-2 1,1-4-1,1 1 1,2-2-252,-2 0 1,5 1-256,1-5 1,7 0-1643,1 0 2059,6 0 0,43-40 0,-12 15 0,1 0 0</inkml:trace>
  <inkml:trace contextRef="#ctx0" brushRef="#br1">5190 7408 8039,'0'-12'-106,"0"-1"-132,0 0 1,7 6-1,5 3 1,10 2 1460,6 2-1128,-1 0 0,10 0 1,-3 0-1,4 0 1,2 0-1,-1 0 0,-3 0-95,-4 0 0,-30 23 0,-12 5 0</inkml:trace>
  <inkml:trace contextRef="#ctx0" brushRef="#br1">5164 7727 8039,'-13'0'7,"1"-1"-68,-1-4 255,6 4 1,7-5 0,10 6 0,5 0-250,7 0 0,7 0 0,5 0 0,3 0 55,1 0 0,-1-2 0,4-1 0,3-1 0,0 1 0</inkml:trace>
  <inkml:trace contextRef="#ctx0" brushRef="#br1">7867 7051 7975,'-17'-1'44,"0"-2"0,2-1 1,1 1 1977,1 2-1768,6 1 0,21 0 1,13 0-62,5 0 0,5-2-179,6-2 1,2 2 0,6-3 0,0 1-55,0-1 0,-4 1-370,0 4 179,-6-6 0,1 5 1,-9-3-1,-8 2 1,-8 4-655,-7 2 0,-10-1 0,-10 5 885,-5 2 0,-33 7 0,-13 3 0</inkml:trace>
  <inkml:trace contextRef="#ctx0" brushRef="#br1">8811 6618 8056,'-13'-6'223,"2"-1"0,1-6 1,3 1 1418,1-1-1389,2 6-174,4 1 0,6 5 1,4-2-1,5-1 0,8 1 1,5 1-1,8 2 27,5 0 0,3-4 0,4 0 0,-2 0-337,3-2 1,-1 4 0,0-2 0,-3 1-114,-1-1 0,-7 3 0,-7-4 0,-5 4-1583,-3 1 1591,-4 0 1,-12 0 0,-6 0-1,-7 0 336,-5 0 0,-1 0 0,-1 0 0,-1 0 0,-2 0 0,-5 0 0,5 0 0,2 0 208,1 0 1,1 0 37,0 0 36,0 0 1,1 4-1,-1 1 1,2-1 0,1 0 234,1 0 0,1 6 1,-4-1-1,2 2-51,2 2 1,4 1-378,-5 3 0,5 4 155,-5 9-271,7-3 0,-4 10 0,5-3 0,-2 3 0,-2 1-331,3 0 0,2-1 239,4-3 0,-1-3-4,5-5-149,1 5 1,-1-9-1,1 2 1,1-4 271,1-4 0,19-19 0,4-5 0</inkml:trace>
  <inkml:trace contextRef="#ctx0" brushRef="#br1">9487 7039 8056,'-9'0'252,"1"0"1,3 0-102,-3 0 1,5 1 376,-1 3 0,2 5 1,2 6-1,0 4 206,0 1 1,0 1-605,0 4 1,0 1 0,2-1 0,1 1-515,1-1 0,4 1 32,-3-1 1,0-3 0,-2-3 0,1 0 351,-1-4 0,4-6 0,0-3 0</inkml:trace>
  <inkml:trace contextRef="#ctx0" brushRef="#br1">10277 6835 7709,'-11'-9'461,"1"2"80,2 1 1,6 2 0,2 4-1,7 0 1,6 0-362,4 0 0,3 0 0,5 0 1,1 0-593,-1 0 1,1 0 189,-1 0 0,5 0 0,0 0 1,-2 0-1,-1 0 0,0 0 222,3 0 0,19-11 0,11-3 0</inkml:trace>
  <inkml:trace contextRef="#ctx0" brushRef="#br1">10889 6541 8072,'0'-21'0,"2"-2"0,1 2-252,1 1 0,6 5 0,0 5 0,5 3 857,7 1 0,2 2 0,1 5 1,1 3-268,-1 5 0,-1 8 0,-1 4 0,-3 5-553,-2 3 1,-7 0 0,-6 5 0,-4 1-50,-1 2 1,-6 1 0,-3 1 0,-7-1 59,-5 0 1,-8 0-1,0-1 1,0-4 295,2-8 1,3-5 0,3-7-1,4-2 737,3-2 1,7-5-513,3-8 1,4 2 0,5-3-1,8-1-187,7-3 1,5 2 220,5-1-557,3 5 0,5-4 0,0 4 0,0-3 0,1 1-1945,-1-1 1856,6 2 0,-5-2 295,4-2 0,-2-10 0,3-4 0,3-2 0,1 0 0</inkml:trace>
  <inkml:trace contextRef="#ctx0" brushRef="#br1">11565 6529 8645,'-13'-20'586,"2"1"1,3 7-1399,3-1 1,10 6 920,3 2 0,5 3 1,4-1-1,4-1-145,3 1 0,7 1-135,3 2 316,9-5 1,-3 3 0,2-2-1,-2 3 1,-2 1 0,0 0 0,-1 0-702,-3 0 0,-7 0 636,-6 0-845,-11 0 0,4 0 765,-14 0 0,-7-2 0,-11-1 0,-2-1 0,4-2-118,-1 2 1,-1 3 93,1-4 446,0 4 0,6 0 0,1-2 0,1-1 457,-1 1 0,-1 1-571,-2 2 1,6 2-1,1 1 1,2 2 76,0 2 1,0 6-268,4 4 0,0 6 249,0-2-410,0 3 1,0 3 0,0 1 0,1 3-1,2 2-267,1 2 0,5-2-230,-5 1 333,6-6 1,-7 4 0,5-7 0,2-1 0,1-1-737,2-2 1,0-7-451,0-1 1393,5-6 0,9-24 0,6-11 0,4-1 0,1 1 0</inkml:trace>
  <inkml:trace contextRef="#ctx0" brushRef="#br1">12279 6771 8087,'-13'4'323,"1"0"0,3 6-146,1-1 1,5-2-67,-1 1 1,2 1 0,2 5 0,0 2 315,0 1 0,2 0 27,2-5-313,3 1 1,6-4-1,1-2 1,1-2 0,4-2 33,1-1 0,-3-2 0,3-2 0,-2-2-8,-2-5 1,-2-2 135,-2-2-278,1-5 1,-6 2-1,-2-5 1,-4 0-1,-2 0-35,-4-1 0,2 7-39,-5-2-192,-1 3 0,-3 6 1,-2 4-1,-2 3 1,-2 1-1160,-2 0 1,4 3 783,-1 5-422,3 1 1038,1 9 0,23 12 0,6 4 0</inkml:trace>
  <inkml:trace contextRef="#ctx0" brushRef="#br1">13236 6337 8087,'-6'-18'286,"0"4"1,-4-2 0,3 5 339,2 2 0,0 8 1,5 1-1,0 8-588,0 8 0,0-1 0,2 8 0,1 3-66,1 2 0,1 3 0,-2-2 0,2 0-148,-3 0 1,4 2 0,-2-1 0,1-2-216,0-1 0,-3-3 1,3-1-1,0-4-292,-1 0 0,4-2 0,-3-4 683,-3-1 0,-23-39 0,-7-9 0</inkml:trace>
  <inkml:trace contextRef="#ctx0" brushRef="#br1">12981 6643 8087,'-8'-12'1046,"4"-1"-1002,3 0 1,11 6-1,4 1 1,6 2-37,7 0 0,5 0 0,11 2 0,2-1-232,0-1 1,5-2-1,-2 4 1,5-3 223,2 2 0,-12-7 0,3-4 0,1 0 0,0 0 0</inkml:trace>
  <inkml:trace contextRef="#ctx0" brushRef="#br1">13707 6312 8087,'-7'-13'-366,"-3"0"261,6 0 1,5 6 0,9 3 0,6 3 502,5 1 1,5-2 0,5-1-1,6-1-352,4 1 1,6 2 0,-5 1 0,1 0-557,1 0 0,-5 0 1,2 0-1,-5 0 510,-7 0 0,-13-6 0,-5-1 0</inkml:trace>
  <inkml:trace contextRef="#ctx0" brushRef="#br1">14052 6261 8087,'-20'-2'0,"3"-1"0,3-1 527,1 1 1,0 2 0,2 2-121,2 4 0,-1-1 0,6 7 0,1 5-347,2 2 1,1 3-1,0 6 1,0 2-178,0 1 1,1 5 0,4-1 0,3 3-215,3 1 1,2-1-1,-2-2 1,-1-2-1618,-1-2 1948,-1-1 0,5 7 0,0 2 0</inkml:trace>
  <inkml:trace contextRef="#ctx0" brushRef="#br1">14205 6707 8087,'0'-13'0,"0"1"202,0-1 1,0 0 181,0 0 0,1 5 1,3 1 677,5 1 0,2 2-944,2 4 0,0 1-242,-1 3 1,1 4 0,0 6-1,-2 3-241,-2 4 0,-4-1 81,-5 1 0,0-1 163,0 1 1,0 3-1,-1-4 1,-2 0 104,-1-3 0,-5-3-86,5-1 0,-4 0 505,3-1 1,-3-3 0,2-2 470,-1-1-824,4-2 0,3-4-256,9 0 1,4 0 0,4-2 0,5-2-162,7-4 0,3-4-703,6 0 1,6 2 1069,3-3 0,-3-3 0,9-6 0,2-1 0,4-4 0,1-1 0,-1 1 0</inkml:trace>
  <inkml:trace contextRef="#ctx0" brushRef="#br1">15339 6465 8087,'-8'-14'0,"-1"-3"-638,7 2 181,-4-3 546,12 5 0,1 6 0,7 3 0,3 3 0,4 1 8,3 0 1,6 0-316,0 0 0,4 4 218,-5 0 0,13 17 0,-3 1 0</inkml:trace>
  <inkml:trace contextRef="#ctx0" brushRef="#br1">15301 6631 8087,'-13'-2'524,"1"-1"525,-1-1-866,0 0-101,6 4 1,3 0 0,10 0 99,6 0 1,7 4-86,6 0-400,6 1 1,8-5 0,7 0 0,4 0 0,2-2-934,4-2 0,2-3 1236,5-6 0,-15-3 0,2-3 0,3-2 0,1 1 0</inkml:trace>
  <inkml:trace contextRef="#ctx0" brushRef="#br1">16168 6388 8049,'-5'-7'0,"2"2"145,-6 5 1,5 0 0,-3 1 0,0 3 225,0 5 1,0 3-224,-2 5 0,-1-1 0,6 4 1,1 0 50,2 0 1,1-3-94,0 4 1,5-6 314,4 2-304,2 3 1,8-10 0,2 1 0,3-3 0,2-6 239,-1 0 1,1-4 22,-1-2 1,-4-4-182,1-9 0,-7-3 0,4-6 0,-4 1 174,-2-1 1,-3 1-113,-10-1 0,0 5-209,0 0 1,-6 5 0,-2-1 0,-5 4-663,-4 5 1,-3 2 340,-5 6 0,-5 2-849,0 2 0,-4 3 0,3 7 1118,-2 3 0,3 10 0,-2 6 0,-5 4 0,0 1 0</inkml:trace>
  <inkml:trace contextRef="#ctx0" brushRef="#br1">18591 6235 7812,'-13'0'-291,"0"0"0,1 0 0,-1 0 233,0 0 551,6 0 0,-4 0 270,2 0-745,4 0 1,0 0 0,10 0-1,5 0 295,5 0-287,5 0 1,11 0 0,5-1 0,6-2-1,9-1 1,9-1 0,6 1-21,-30 2 1,0 0-1,7-2 1,2-1-1,4 2 1,1 1-1,6-1 1,0 0 43,5 0 1,0 0 0,0-1 0,0 0-1316,1 2 1,-1 0 1243,-2-3 1,0 0 0,-1 4 0,0 0-1,-4-1 1,-2 0 0,-2 1 0,-2-1-1,-5 1 1,-2-1 0,30-2 0,-12 1-42,-8 2 1,-3-3-251,-10-1 284,-2-4 0,-11 7 1,1-4-1,-1 2 0,-1-1-227,-2-3 1,-4 6-83,-5-3 106,0 4 0,-1 1 1,1-1-1,0-2 1,0-2-870,-1 3 1736,-5 0 1,16-9 0,-2-3-1</inkml:trace>
  <inkml:trace contextRef="#ctx0" brushRef="#br1">21460 5827 7812,'0'-13'0,"4"-4"166,0 0 192,6 0 1,-8 9 178,2-1 0,-3 8 0,1 1 0,1 7-172,1 4 0,0 4-285,-4 2 1,0 2 0,0 7 0,0-1-142,0 1 0,4 4-187,1-1 161,-1 1 1,-3-4-1,2-2 1,1-2-1,1 0-506,0 0 1,-3-3-1,3-1-203,1 1 0,1-5 309,6 3 1,-5-7 0,1-3 486,1-2 0,7-34 0,3-14 0</inkml:trace>
  <inkml:trace contextRef="#ctx0" brushRef="#br1">21651 5649 7812,'-5'-13'0,"-3"0"0,-4-4 97,-1 0 0,-3 4 10,4 5 1,-4 5 0,6-1 0,-4 2 43,-3 2 1,-1 2 0,1 2 0,-3 6 13,0 6 0,-7 3 1,4 7-1,1 1-51,-2 3 0,-2 4 1,-2 8-1,-2 3-139,2 1 0,6 3 1,4-2-1,2 3-59,4 1 1,2 3 0,10-3 0,1-6 37,3-4 0,9-4 0,8-2 1,5-2-6,4-2 1,2-7 247,6-7-179,1-8 0,6-2 1,5-4-1,3-1 0,1-3 170,-1-6 1,-2-10-69,0-4 0,0-9 1,-2-6-1,-2-5 13,-4-5 1,-4-10 3,-1-3 1,-19 26-1,-2-1-64,-2 0 0,0 0 0,-1 0 1,-1 0-1,-1-30 0,-5 2 211,-4 3 0,-10 5 128,-6 11 1,-9 6-476,-8 12 0,-7 5 0,0 2 1,-5 2-404,-4 3 1,4 3 68,-5 10 1,2 0-708,-2 0 0,-5 8 1104,5 4 0,-3 16 0,-3 8 0,-2 5 0,0 0 0</inkml:trace>
  <inkml:trace contextRef="#ctx0" brushRef="#br1">2614 9499 7878,'-6'-12'0,"-2"-1"0,1 2 15,-2 2 0,8-2 1,2 4-1,11-2 1,7 2 168,5 1 1,8-2 0,2 2 0,4-1 0,4-1 0,5-1-134,3 1 0,1 5 0,1-3 0,1 2-149,-2 0 0,-3-1 1,-13 5-1,-5 0-217,-9 0 0,-2 6 1,-7 3-1,-5 2-302,-4 2 0,-10-1 617,-6 1 0,-22 6 0,-12 0 0</inkml:trace>
  <inkml:trace contextRef="#ctx0" brushRef="#br1">2639 9525 7898,'-12'0'0,"-1"-4"89,0 0 1,2-6 0,4 1 257,7-2 1,7 4 0,8 2 0,4 4-251,1 1 0,1 0 1,6 0-1,1 0-101,2 0 0,4 6 0,-4 1 0,-2 1 34,-1 1 1,-2-1 0,1 6-1,-2 2-192,-3 1 1,-7 4 0,-6-2 0,-3 1-47,-2 2 0,-9 7 1,-8 2-1,-10 1 89,-8 4 1,-7 5-1,-3 1 1,-5-2 20,-3-5 1,5 1 569,3-6-296,8-6 1,2-2-1,8-5 1,5-1 83,6-2 0,7-7 1,10-3-1,6-1-188,6 1 0,4-2-313,5 2 0,6-2 56,3-2 1,3-6 0,3-3 0,1-2-719,1-2 0,11-1 903,-2-3 0,-5-6 0,8-9 0,2-1 0,3-4 0,1 1 0,-1-1 0</inkml:trace>
  <inkml:trace contextRef="#ctx0" brushRef="#br1">3621 9474 7898,'-12'-11'216,"-1"2"1,4-1 873,1 6-713,-1 0 1,1 7 0,-1 4-2,-1 5 1,3 10-299,-1-1 0,4 7 0,-5 3 1,1 2-131,0 2 0,-3 2-101,3 2 0,2-3 0,2 0 0,2-4-144,2 0 1,0-4 216,0-7 1,5-7-249,-1-5 279,6-6 1,-7 1-1,5-8 1,2-5-1,1-4-145,2-4 1,0-7 133,0-5 1,-1-11-13,1 2 0,0-3 0,0 1 0,-1-1-39,1-2 1,0-3 15,0 3 1,-1 2 49,1 7 1,-6 4 84,-3 9 0,-2 14 590,-2 11 0,0 16-430,0 5 0,0 9 0,0 0 1,-2 5-109,-2 3 0,3-2-156,-4 2 0,4 1 62,1-5 1,0 2-1,0-10 1,1-4 6,4-3 1,2-4 1,6-7 0,1-5 56,3-2 1,-3-10 0,4-3 0,1-5-54,2-4 0,-1-7-9,1-6 0,0-5-9,5 1 1,-5-7 0,0-2 0,1 2-42,-3 2 1,4 0 129,-6 1 0,0 3 327,-4 5 67,-6 6 0,-1 24-342,-6 8 1,-6 9-100,-3 9 0,4 1 0,-1 2 0,2 5 37,0 3 0,-1-3-113,5 0 0,0-5-146,0 0 1,0 3 0,2-4-1,2-3-298,4-2 1,4-7 217,1 1 1,1-5-165,3-3 0,-2-3 1,7-6-1,0 0-329,2 0 1,2-6 168,-1-3 592,-5-2 0,1-24 0,-1-11 0,1-3 0,-1 1 0</inkml:trace>
  <inkml:trace contextRef="#ctx0" brushRef="#br1">4437 9193 7898,'-5'-12'0,"3"-1"595,-2 0 0,-2 0 1335,2 1-1440,0 5 0,5 1 0,4 7 6,3 4 0,-1 3-270,2 9 1,-1 0 0,5 7 0,0 5 45,-1 2 1,1 3-235,0 4 0,-5 6 75,1 3-175,-6 2 1,2 8 0,-6 2 0,-3 5 0,-6 3-305,-6 1 0,6-32 0,-1 0 89,-3-2 1,-2 0 0,2 0 0,-2-1 0,-20 26 0,-5-5-1065,-3-6 1,-2-4 640,-1-6 0,-1-5 150,6-3 0,-6-9 1,-1-4 549,-4-3 0,2 2 0,-6-4 0,-4-2 0,-3 2 0,-4 2 0</inkml:trace>
  <inkml:trace contextRef="#ctx0" brushRef="#br1">2486 9334 7898,'-18'-39'-36,"2"3"0,-3 2 1,0 5-52,4 7 1,0 3 958,3 6-559,-7 6 1,5 2 0,-4 6 0,-1 5 0,-1 7 1007,1 6-1144,-5 11 1,4 6-1,-6 9 1,1 9 0,1 5 467,2 6-638,4 2 1,9-30 0,1 1-1,0 2 1,0 1 0,2 3 0,1 1-1,2 2 1,0 1 0,2 1-1,1 0 1,1-2 0,1-1-172,1-1 1,2-2 0,1-2-1,2-1-1037,4-4 0,2 0 994,0 3 0,3-3 0,21 18 0,9-3 0,4-10 0,6-8-299,7-8 0,-28-12 0,3-3 0,3-3 0,1-1 0,2-3 0,0-1 506,4-2 0,0-1 0,-1-1 0,0 0 0,7-4 0,1-1 0,1-1 0,-1 0 0</inkml:trace>
  <inkml:trace contextRef="#ctx0" brushRef="#br1">5088 10316 7918,'-6'-13'-462,"5"4"0,-4 1 676,4-2 1,1-1 0,0-2-1,0 0 305,0 0 0,0 1-119,0-1-113,0 0 0,0 0 1,-2 1-1,-2 0 1068,-4 4-1275,-4-4 1,0 11-1,-3-2 1,0 6 0,-4 5-1,0 5 1,-3 3 167,3 1-224,0 5 1,6 3-1,1 4 1,-1 0-1,2-2 1,2-2 0,5 1-268,2-1 37,2-5 1,2 3 0,2-6 0,6-2 0,4-1 0,5-2 0,2-4-894,6-4 1,0-2 415,7-2 399,-6 0 1,9-6-1,-3-4 1,4-4 283,5-3 0,5-23 0,6-11 0,-14 16 0,1 1 0,-1-1 0</inkml:trace>
  <inkml:trace contextRef="#ctx0" brushRef="#br1">5840 9704 7918,'0'-13'129,"0"0"1,1 2 114,4 2 1,2 4 0,5 3 0,3-1 14,2-1 0,-2 0 0,6 4 0,2 0-648,1 0 0,0 0-106,-2 0 1,0 1 0,-5 3 494,-1 5 0,-36 31 0,-10 8 0</inkml:trace>
  <inkml:trace contextRef="#ctx0" brushRef="#br1">5674 9959 7918,'-17'0'0,"0"0"95,2 0 0,8 0 204,7 0 1,5 0-1,9 0 1,2 0-308,1 0 1,6 0-1,-2 0 1,3 0-353,1 0 1,5 0 359,0 0 0,22-12 0,2-2 0</inkml:trace>
  <inkml:trace contextRef="#ctx0" brushRef="#br1">9053 9244 7542,'-13'-7'-17,"5"2"1,-1 3-1,0-1 1117,-3-1-696,-1 0 0,5 4 0,-1 0 575,0 0-871,3 0 1,2 4 0,8 0 0,4 1 0,5-1-1,6 0 1,5 0 61,4 2 0,7-4 0,-1 2 0,3-3-128,1-1 1,1 2 0,-2 0 0,-3 3-153,-5-2 1,-2-2 0,-1-1 0,-2 0-106,-3 0 124,-3 0 0,-12 0 0,-6 0 32,-7 0 1,-4 0 0,-2 0 0,-1 0-270,-3 0 0,3 0 14,-3 0-178,2 0 1,3 0-1,-1 0-1279,0 0 1357,6 0 414,1 0 0,63 0 0,14 0 0</inkml:trace>
  <inkml:trace contextRef="#ctx0" brushRef="#br1">10341 8875 7909,'-13'-2'-17,"1"-1"1,-1-1 288,0 1 1,7 2 0,6 1 0,9 0 787,6 0 0,5 0-894,6 0 1,4 0 0,1 0 0,1 0 72,4 0 1,2-4-206,4-1-14,-2 1 0,8 0 0,-5 0 0,-2 1 0,-1 1 0,-2 1 0,-3-2-227,-5-1 1,-2 0 0,-11 4-529,-1 0 0,-9 0 79,-7 0 1,-6 0-1,-6 0 154,-1 0 0,-4 0 227,0 0 209,-6 5 1,8-3-1,-5 2 1,1-3 0,4-1-1,-1 0 1,1 0 129,-2 0 1,0 0 544,4 0-329,0 0 1,0 0 0,1 2 0,-1 1 818,0 1-889,0 6 1,2-7 0,1 4 0,2 0 0,-1 1 470,2 7 0,-3-1-362,6 7 1,-5 0-174,5 5 1,0-1-1,4 2 1,0 1 44,0 2 0,0 1-203,0-1 1,5-3 38,4 3 1,-2-3 0,2-3 0,-1-2-256,-1 0 1,5-7 86,-4 2 1,-1-3-630,2-1 305,-1-6 0,5 3 0,0-4-855,-1 1 1,1-4 439,0 1 1,-5-3 879,1-1 0,11-5 0,7-2 0</inkml:trace>
  <inkml:trace contextRef="#ctx0" brushRef="#br1">10915 9321 7909,'0'-13'0,"0"0"0,1 1 508,4-1 1,-3 0-79,7 0 0,-1 2 572,5 3-722,0 2 0,1 2 1,2-1-1,1 3 0,0 0 331,1 2 1,-4 6-568,3 2 0,-4 4 0,-3 0 1,-3 1-22,-1 0 1,-2 4-408,-4 0 0,-2 4 158,-2-4 60,-3 6 0,-6-5 0,1 4 0,-3-4 0,0-1 101,-2 0 0,4 0 248,5-4 71,-1-1 73,-4 1 1,6-4 71,3-1 0,4-5-325,4 1 1,5-4 145,8-4-327,3 3 1,5-9 0,2 4 0,1 0 0,2 1-811,-2 2 1,4-3 507,-3 2 1,1-2-73,-4 2-94,-7 3 1,4-5-1,-6 6 1,-1-1 574,-2-4 0,-18-13 0,-5-9 0</inkml:trace>
  <inkml:trace contextRef="#ctx0" brushRef="#br1">12317 9028 7926,'-12'-6'127,"-1"5"0,0-4 1,2 3 1492,2-3-1425,4 4 1,6-5-1,5 6 1,7 0-1,8 0 1,7 0-1,6 0 1,4-1-1,5-2 319,4-1 0,2-2-256,2 2-432,0 2 0,0-5 1,0 4-1,-1-1 0,-3 0 1,-6 0-1,-6-1-1150,-5 3 0,-9 0 1,-5 1-216,-6-3 1539,-5 2 0,-67-26 0,23 14 0,0-1 0</inkml:trace>
  <inkml:trace contextRef="#ctx0" brushRef="#br1">12700 8760 7926,'-13'-7'0,"0"-4"0,1 2 486,-1 3 1,0-4-1,0 6 1,2 3-58,3 4 0,2 8 1,6 7-1,0 2 176,0 3 1,0 5-372,0 2 1,-4 4-1,-1-3 1,3 2 76,0 2 0,2 5-921,0-2 300,-5 3 0,3-10 1,-2 5-1,2-4 0,2-1-829,0-2 1,2-8 214,2-4 1,-1-3-785,5-1 1708,1 0 0,21-23 0,4-6 0</inkml:trace>
  <inkml:trace contextRef="#ctx0" brushRef="#br1">13159 8760 7926,'-11'-9'545,"1"2"-6,1 2 0,8-4 0,2 5 0,9 1 0,7 2-159,3 1 1,3 0 0,5 0 0,3 0-220,2 0 0,2-5-37,8 1-295,-4 0 1,7 4-1,-5-1 1,0-2-1,-3-2 1,-4 3-1,-3 0-1107,-2 2 1,-8 0-194,-4 0 1061,-3 0 1,-7 2 0,-4 0 409,-6 3 0,-25 5 0,-13 1 0,-5 0 0,1-1 0</inkml:trace>
  <inkml:trace contextRef="#ctx0" brushRef="#br1">13440 8747 7926,'-13'0'196,"0"0"1,0 0 265,1 0 1,0 2 0,2 2 0,3 4 213,2 4 0,-4 6-417,5 3 0,0 3-171,4 2 1,0 1-1,0 1 1,0 3-93,0 2 0,0-3-623,0 4 1,4-6 213,0 2 0,6 1 1,-3-3-1,2-2 413,-1-4 0,12-12 0,7 2 0</inkml:trace>
  <inkml:trace contextRef="#ctx0" brushRef="#br1">13695 9130 7926,'0'-13'0,"0"0"0,0 0 0,0 1 0,0-1 378,0 0 1,5 6 0,4 3 277,2 2 1,2 2 0,0 0-1,-1 2-601,1 2 0,-4 3-632,-1 6 513,-5 0 1,3 1 0,-6 1 0,0 2 0,0-1-82,0-2-87,0 5 1,-2-5-1,-1 3 1,-2-3 0,-1-1 39,0-1 361,2 1-88,4 0 1,0-5 0,2 0-1,2-3 104,4-2 1,4 0 0,0 0 0,1 1-14,0-1 1,0 2 89,-1 0 0,1 3-117,0-4 0,0 5 0,-2-3 0,-1-1 214,-2 1 0,-5 4-95,1-2 0,-2-1 0,-5 2 163,-5 1 0,-1-3-427,-8 1 0,-1-3-111,1 3 1,-6-5 0,2 1-1,-2-2-435,2-2 0,-2 4-547,6 0 0,-4 0 80,4-4-318,0-5 1331,10 3 0,12-37 0,10-4 0</inkml:trace>
  <inkml:trace contextRef="#ctx0" brushRef="#br1">14944 8747 7910,'-4'-13'0,"-2"1"0,-1-1 0,-3 0 610,-1 6 1,2 1 0,2 9-1,2 4 1,0 8 0,1 3-1,0 6 596,1 4 1,2 1-1279,1 5-113,0-6 1,0 9-1,0-5 1,1 2 0,2-1-1886,1-2 1664,0-1 1,1-3-1,0 0 1,1 0-1,0-5 1,-2 0 405,2-3 0,-11-14 0,4-1 0</inkml:trace>
  <inkml:trace contextRef="#ctx0" brushRef="#br1">14625 8989 7910,'-4'-12'389,"0"-1"1,0 4-196,4 1 1,1 1-669,3-2 452,9 4 0,8 0 0,10 1 1,8 0-1,6 0 640,5-1-835,6 1 0,-2 0 1,6 0-1,1 1 1,0 0-1,-2 0 217,-4-1 0,3-12 0,0 2 0</inkml:trace>
  <inkml:trace contextRef="#ctx0" brushRef="#br1">15429 8709 7910,'-6'-13'0,"-1"0"305,-6 1 1,6 3 0,6 2 406,8 1 1,3 2-540,11 4 1,2 0 0,6 0-1,5 0-175,3 0 1,6 0 0,1 0 0,0 0-418,-1 0 1,4 0 0,-4 0 0,-4 0-380,-3 0 0,-5 2 1,-7 0 797,-3 3 0,-36 5 0,-15-3 0</inkml:trace>
  <inkml:trace contextRef="#ctx0" brushRef="#br1">15849 8671 7910,'-12'0'-80,"-2"-5"1,-2 1 0,-1 1 1035,1 2 0,2 1-144,1 0-594,6 0 1,-3 1 0,6 4-1,1 5 1,2 5 317,1 6 0,0 3-495,0 2 1,0-1 0,0 2 0,0 3-162,0 4 0,1 2-200,4-2 0,-3 1-261,7-5 1,-5-1 0,5-3 0,-1-2-269,-1-3 0,5 1-391,-4-10 1240,9 4 0,37-49 0,-20 15 0,0-1 0</inkml:trace>
  <inkml:trace contextRef="#ctx0" brushRef="#br1">16041 9002 7910,'-13'0'0,"5"0"0,-1 0 0,1 2 174,-5 2 1,6-1 0,1 5 0,2 4 596,0 3 0,-1-1-422,5 3 0,2-1 161,2 1-439,-3-3 0,12 4 0,-2-6 0,5-2 0,1-3-78,1-2 0,-2 0-78,5-5 34,-5 0 1,7-2 0,-6-2 0,-2-4-1,-1-5-172,-1-4 0,-4 3 179,-1-3-74,-5-3 0,3 4 0,-6-4 0,-2 2 0,-1 2-18,-1 2 1,-6 1-484,2 1 315,-4 5 1,0 1-1,-1 6 1,0 0-1417,0 0 1720,6 0 0,13 17 0,8 4 0</inkml:trace>
  <inkml:trace contextRef="#ctx0" brushRef="#br1">16704 8760 7910,'0'-13'0,"0"0"0,0 1-4,0-1 0,0 4-82,0 1 0,5 5 0,5-1 0,5 2-242,2 2 0,5 0-343,-1 0 671,-2 6 0,22 24 0,0 11 0</inkml:trace>
  <inkml:trace contextRef="#ctx0" brushRef="#br1">16755 8926 7910,'-13'0'0,"0"0"-395,1-6 1,6 5 273,6-4 1,11 4-121,10 1 290,4 0 1,6 0 0,4 0 0,5 0 0,4-1-1049,1-4 999,2 4 0,4-10 0,0 1 0,8-9 0,5-6 0,0-4 0,-9 7 153,-42 13 813,0 6-47,-12-2 1,-7 15-1,-9 2-325,3 3 1,1 3-313,7-1 1,-2 1-125,2-1 1,3-2 0,-2 2 0,6-3 24,5-2 1,5 4-76,4-3 0,3 1-171,5-10 0,5 0 1,1-4-1,2-1-19,2-3 1,0-9 332,-1-8 1,-4-3-139,-9-2 1,-2-5-1,-8-2 1,-2 1 74,-5 2 0,-8 3-47,-5 2 1,-8 1-77,-4 2 0,-3 5 1,-3 9-1,-1 4-850,-2 2 1,-4 4 369,4 2 1,0 4-2147,5 9 2561,-1 3 0,1 40 0,12-26 0,0 0 0</inkml:trace>
  <inkml:trace contextRef="#ctx0" brushRef="#br1">19751 8632 7895,'-12'-7'58,"0"0"0,2 4 0,2-2 695,-2-2 0,6 4 0,4-3-569,7 1 0,11 2 0,9-4 0,11 0 0,13-1 0,13 0-50,-27 4 0,1 1 0,4-3 0,1 1-30,5 0 0,2 1-177,1 1 0,1 0 0,11-2 0,2 0 0,1 3 0,1 0 1,2 1-1,-1-1 0,0 1 0,-1 0 0,-2-1 0,0 1 1,-1-1-1,-2-1 18,0 2 1,0 0 0,-1 0 0,0 0 0,-6 1-1,-1 0 1,-6 0 0,-1 0 33,-6 0 0,-2 0 0,31 0 1,-12 0-1,-7 0 36,-7 0 1,-16 0-1,-7 0-32,-5 0 30,-9 0-144,-1 0 1,-8 0-422,-2 0 88,-3 0 1,-2 0-330,1 0 1,5 2 792,-1 2 0,19-3 0,7 5 0</inkml:trace>
  <inkml:trace contextRef="#ctx0" brushRef="#br1">22939 8377 7895,'0'-25'100,"0"1"0,0 1 366,0 2 0,6 5 0,2-1 0,4 3 417,0 1 0,1 6-635,0 3 0,4 3 0,1 1 0,1 0-92,-1 0 1,3 7 58,-4 5-310,0 1 1,-5 7 0,-4-3 0,-4 3 0,-2 1 0,-4 0 0,-2 1-136,-4-3 1,-4 6 0,-2-6-1,-1 3 302,-2-1 1,0-5-150,4 1 187,0-3 1,0-2 0,2 1 0,1-1-1,3-3 173,1 0-439,2-1 0,10 0 1,2-4-1,5-3-142,4-1 0,3 0-421,5 0 1,6 0 379,3 0 1,3-1 0,3-3 0,1-5 338,2-2 0,-4-10 0,4-5 0,1-2 0,0 1 0</inkml:trace>
  <inkml:trace contextRef="#ctx0" brushRef="#br1">23347 8071 7895,'-13'-19'0,"-5"-4"-438,-3 6 489,-3 0 1,-8 4 0,0 2 0,-2 2-1,0 5 655,-2 3 1,4 6-1,-2 4 1,0 4-149,1 4 0,-2 4-433,5 9 1,0 4 0,3 9 0,-1 8-36,-2 8 1,-2 0-137,6 5 0,-1-3 0,10 8 0,3-1-36,4 0 0,12-5 25,10-8 1,7-3-1,9-2 1,5-3 41,5-5 0,9-9 6,-1-8 0,10-5 33,3-7 0,8-6 1,1-3-1,-2-3 134,0-1 1,-1-11-372,3-6 1,-9-11 289,1-6 0,-6-9 1,-3-5-1,-26 21 1,-1-1-99,0-3 0,-1-2 1,1-1-1,0-1 35,-2-3 0,-1-1 0,-3 1 0,-1-2-778,-3 0 0,-2-1 811,-1 3 0,-3-1 0,-3-2 1,-3 1-1,0-31 0,-12 7 0,-14 9 190,-12 7 1,-12 10 30,-3 8 1,0 0-290,-4 5 1,-2 6 0,2 12 0,1 1-99,2 4 0,-2 2-243,3 4 0,-3 6-563,7 11 1,2 2 0,-2 12 924,-1 5 0,3-5 0,-2 10 0,-1 9 0,23-23 0,0 1 0</inkml:trace>
  <inkml:trace contextRef="#ctx0" brushRef="#br1">2996 11960 7852,'0'-12'-105,"0"-1"0,-1 0 0,-2 0 1493,-1 1-1186,0 5 0,4-2 0,0 9 0,0 6 0,0 5 1,0 6-1,0 4 104,0 3 0,1 3-307,3 3 16,-2-3 0,8 6 1,-5-5-1,1 3 1,1 0-1,-1 0 1,1-2-208,0-2 0,-4-2 0,2 1 0,0-2-300,-1-3 0,0 2 0,-4-6 0,0-2-286,0-1 0,-5-2 778,-4-4 0,-14-13 0,-4-10 0</inkml:trace>
  <inkml:trace contextRef="#ctx0" brushRef="#br1">2818 12011 8158,'-9'-32'0,"1"2"0,1 3 215,-2 2 0,5 5 10,8 3 59,3 3 1,12 1 0,2 0-1,3 2 1,3 1 0,3 3-1,4 0-144,3 0 1,1 4 0,0-1 0,-1 2-623,-3 2 0,-3 6 1,-5 4-1,-4 5-1217,-5 7 1699,0 2 0,-24 8 0,-7 7 0,3 2 0,0 0 0</inkml:trace>
  <inkml:trace contextRef="#ctx0" brushRef="#br1">2780 12432 8158,'-19'0'0,"1"4"93,-3 1 0,4 0 0,7-2 749,1 1 0,8 5-592,1-5 1,7 2 0,10-3 0,6 1-330,5-1 0,0-2-61,6-1 0,4 0 0,6 0 0,0 0-283,0 0 1,0-5-950,-1-4 1372,-4 3 0,4-9 0,4-4 0,0 2 0,1-1 0</inkml:trace>
  <inkml:trace contextRef="#ctx0" brushRef="#br1">3596 12279 8158,'0'-13'6,"0"1"1,0-1 0,0 0 0,0 0 231,0 1 483,0-1 1,0 4 0,0 8-122,0 10 0,0 10-228,0 3-443,5 2 0,-3 7 0,4 1 0,-2 2 1,0-1-460,-1-2 410,-2-1 1,4 0 0,-1-1 0,-1 0 0,-2-4-1,-1-2 1,0-3-428,0-2 1,0-1 476,0-4 0,0-7 0,-1-6-44,-4-7 0,3-10-63,-7-5 186,1-2 0,-1-1 0,1-2 0,-1-2 0,2-2 95,3-1 0,-2-1 0,2-4 0,1 2-52,2-1 0,2-3 103,3 5 0,5 3 118,8 1 1,-3 0 0,4 5 0,1 5 42,2 4 0,-1 8-224,1-1 0,-1 6-11,1-1-56,3 3 0,-5 2 0,2 3 0,-4 5 1,-3 2-102,-1 2 1,-6 1-49,-3 3 0,-4-1-172,-4 5 198,-3 0 1,-6 0 0,-1 1-1,-3-1 1,-4 0-299,-3 0 1,-1-4 241,4 5 0,-3-7-175,3 2 153,-3-3 1,3-2-1,2-2 1,4-3-1,5 0-1430,3 0 1606,2-4 0,45-9 0,10-8 0</inkml:trace>
  <inkml:trace contextRef="#ctx0" brushRef="#br1">4042 12330 8125,'0'-8'256,"0"-1"-171,0 1 672,0 1 0,1 1 0,2 7 48,2 4 0,-1 3-591,-4 9 1,4 0 0,0 7-1,-1 3-29,-1 0 1,-2 1-478,0 2 148,0-3 1,0 4-1,-2-5 1,-1-1-1,-1-1-1744,1-2 1411,2 2 1,1-10 0,0 3 0,0-3 476,0-1 0,5-29 0,3-7 0</inkml:trace>
  <inkml:trace contextRef="#ctx0" brushRef="#br1">4667 11973 8125,'-4'-8'455,"-1"-1"1100,3-1-1291,0-1 0,8 4 1,2 3-1,5 2 1,3 2-1,3 0 0,4 0-266,4 0 0,3 0 1,-2 0-1,2 0-1286,-2 0 0,-1 4 419,-1 1 537,-7-1 332,6 2 0,-45 23 0,-4 12 0</inkml:trace>
  <inkml:trace contextRef="#ctx0" brushRef="#br1">4654 12228 8125,'-13'0'0,"5"0"0,-1 0 59,1 0 0,-1 0 0,2 2 1127,2 2-966,0-3 0,5 6 0,3-4 0,4 1 0,7-1-127,5-1-446,2-2 1,6 0 0,3 0-1,2 0 1,2-2 352,0-2 0,6-9 0,5-4 0,6-3 0,0-1 0</inkml:trace>
  <inkml:trace contextRef="#ctx0" brushRef="#br1">7345 11603 8104,'0'-12'-54,"4"-3"1,1 0 0,1-2 0,0 0 0,-2 1 1925,2 4-1332,-5-4 1,3 17 0,-6 4-330,-3 10 0,-9 8-143,1 2-6,-2 7 0,1 0 0,-2 5 1,-1-2-1,1-1-574,2 2 426,2 1 1,-1-5 0,0-2-1,0-3 1,2-2 0,1 0-1,3-4-196,1-4 0,3-10 231,8-7 0,-1-11 1,7-12-1,5-4-112,2-3 1,4-7 135,3-1-57,1 0 1,-5-6-1,0 6 1,0-1 0,1 3-161,-1 2 297,-6-3 1,4 15-1,-8 1 1,-1 7 377,-1 6 1,-7 8-242,3 8 0,-4 9 1,-1 6-1,0 4 80,0 2 0,0 7-133,0-2 0,0-3-181,0-1 60,6 2 1,-5-5 0,5 3 0,-2-4 0,2-5-422,1-4 1,-3-3-15,5-1 0,-2-1-42,1 1 0,4-6 0,-4-2-354,3-4 1,2-2 814,0-4 0,-23-47 0,-6-18 0</inkml:trace>
  <inkml:trace contextRef="#ctx0" brushRef="#br1">7166 11552 8104,'-13'-12'209,"5"-1"0,1 0 0,1 0 741,3 1-548,2-1 0,6 4 0,5 2 1,5 2 28,2 2 0,7 1-391,1 2 0,2 0 0,6 0 0,-1 0-169,1 0 1,5 5 253,5-1-552,-1 0 0,-5 0 1,-3 2-1,-3 0 1,-3 1-1495,-2 0 1594,2-4 1,-15 8 326,0-2 0,-29 13 0,-12 5 0</inkml:trace>
  <inkml:trace contextRef="#ctx0" brushRef="#br1">7039 12152 8104,'-19'0'0,"-1"4"595,-5 0 22,5 0 1,2-2 71,5 2 1,13-2-1,8 2 1,11-3-349,5-1 1,7 0-301,3 0 1,4-1-1,5-2 1,3-3 302,4-1 0,0 3-431,-4-5 1,3 7 0,-6-3 0,1 4-2197,0 1 1,-3 0 2282,-7 0 0,-31 34 0,-13 8 0</inkml:trace>
  <inkml:trace contextRef="#ctx0" brushRef="#br1">7243 12560 8104,'-13'-6'0,"4"-1"-15,1-6 1,1-4 0,-2 0 0,5 2 1229,3 0 1,6 4-466,4 3 0,2-4-209,2 4-497,5 2 1,-2 0 0,5 6 0,2 0 0,-1 0-81,0 0 1,0 6 0,-5 3 0,-3 3-575,-4 5 0,0-1 337,-5 5 0,-1 0-48,-4 5 1,-11 1 0,-6 3 0,-6 2-55,-3 1 1,1-2 184,-1-5 1,1-2 921,-1-3-352,1-3 0,5-6 0,3-4 667,3-4 0,7-4-569,2-4 1,10 1-340,3-5 1,11-1-1,5-2 1,5 1-360,4 2 1,-3 3-203,4-3 1,0 5-80,4-1 1,0-2-1,1 2 1,-3 0-449,-2-2 0,3 4 949,-3-2 0,2-9 0,5-4 0,3 0 0,0-1 0</inkml:trace>
  <inkml:trace contextRef="#ctx0" brushRef="#br1">9270 11591 8091,'-13'-12'-547,"0"2"0,1 2 0,-1-2 904,0-1 0,5 2 0,-1 2 0,-1 0-5,-1 0 0,-2 4 0,0-1-53,1 2 0,-5 2 32,0 0-261,0 6 1,3 1 0,-2 7 0,-1 2 0,1 2 122,2 2-191,1-4 0,1 6 0,-1-3 0,2-1 0,2 1 0,5-4 0,2-1-130,2-1 0,2-1 121,2-4-28,3 3 0,10-9 1,2 1-1,0-6 1,4-6-1,3-3 1,2-5 15,2-5 0,-2-2 0,-5-3 1,-2-3 24,2-4 1,-1-2 17,0-3 1,-4-3-1,-5-2 1,-2 0 176,-2 0 0,0 2-115,-4 3 1,-1 8-37,-4 6 0,-1 2 0,-2 9 711,-2 3 1,-3 8-296,4 3 0,-5 5-261,5 8-192,-6 6 1,9 2 0,-5 7 0,2 2 0,-1 0-239,3 1 1,0 1 132,2 7 1,0-5-176,0 0 0,0-5 0,0 4 0,2 0-230,2-1 1,-1-8 42,5 2 0,-4-8-767,5 3 937,-1-5 1,5 1 0,0-8 0,0-4-1,-1-1 284,1 1 0,0-12 0,0-8 0</inkml:trace>
  <inkml:trace contextRef="#ctx0" brushRef="#br1">9002 11960 8091,'-17'0'78,"0"-1"1,2-2 485,0-1 1,7 0 437,-1 4-744,7 0 1,-1 0-108,11 0 1,2 0 0,11 0 0,4 0 108,3 0 0,4 0-391,7 0 147,5-6 0,0 3 0,2-4 0,-3 0 0,-4 1-7,0 1-552,5 0 1,-9 1 0,2 0 0,-6 1 542,-7 2 0,-27 29 0,-12 7 0</inkml:trace>
  <inkml:trace contextRef="#ctx0" brushRef="#br1">9142 12305 8091,'-1'-13'0,"-3"0"0,1 0 1233,-6 1-787,7-7 1,-3 5 0,10-1 49,3 5 0,5 4-327,4 6 1,-3 0-1,4 0 1,-1 1-5,0 4 0,0-3 203,-4 7-905,0 5 0,-6 0 1,-3 5-1,-2-1 1,-2 3-569,0 3 1052,-6 2 0,-2-2 0,-8-1 0,-2-2 0,-1 0 0,-1 0 0,2-1 582,-1-1 0,2-4 861,5-6-650,-1 2-560,6-9 0,8 3 1,12-5-1,7-1-672,4-3 0,3 1 205,3-6 1,-2 2-1126,6-1 942,-6-4 1,3 9-1,-5-4 1,-1 2-1,1 0 470,-1 0 0,-10 3 0,-4-3 0</inkml:trace>
  <inkml:trace contextRef="#ctx0" brushRef="#br1">9767 11246 8091,'0'-12'-107,"0"-1"1,0 0-1,0 0 1,0 1-670,0-1 1662,0 0 0,0 0 0,0 1 336,0-1-962,0 6 0,0 3 0,2 8 0,2 4 847,4 4-1059,4 6 0,1 2 0,-1 7 1,2 4-1,2 6 0,1 7 1,-1 5-102,-2 8 0,-6 5 0,-1 9 0,-4-32 1,0 2-94,-1 2 0,-1 1 1,-4 4-1,-3 1 1,0-2-1,-2 1 0,0-1 1,-2 1-103,-1-1 1,-1 0 0,-1-1-1,-2-1 1,0-4 0,0-3 0,0-3-1,0-2-244,-16 26 0,4-13 197,-3-3 30,4-9 0,0-4 0,-1-8 0,-1-2 0,-3-2-157,-2-2 0,-1 2 0,-4-1 422,-1-1 0,-2-3 0,0-2 0,0 2 0,-1 3 0</inkml:trace>
  <inkml:trace contextRef="#ctx0" brushRef="#br1">8632 11234 8091,'-1'-22'-126,"-2"0"1,-1 0 0,1 1 486,2 1 0,-1 6 1119,-2 1-1368,-3 6 0,-2 14 1,1 8-1,-3 7 1,-4 9 511,-2 6-546,-5 4 1,6 12 0,-5 3 0,0 8 0,10-29 0,2 1 0,-1 3 0,1 0 0,1 2 0,1 2-35,0 1 0,1 1 0,0 1 0,2 0 0,3-1 0,2-1 0,0 0 0,0 0-145,0-1 1,2-1-1,2 1 1,1-1-1,3-3 1,1-1-1,9 31-175,4-7 0,1-5 1,2-6-1,-1-3-5,1-5 0,-1-7 0,2-11 0,3-4-192,4-4 1,1-4 75,-1-5 1,5-2 0,-3-6 396,5 0 0,4-21 0,4-9 0,2-2 0,0 0 0</inkml:trace>
  <inkml:trace contextRef="#ctx0" brushRef="#br1">10124 10889 8091,'0'-19'-10,"5"0"0,-1 6 1,-1 1-1,-2-1 506,5 0 1,-3 6 0,4 4-77,-2 6 1,0 6-158,-5 8-241,-6-3 1,4 10 0,-3-3 0,1 2 0,-1-1 0,1-2 0,0 0 43,0 0 1,-1-5 0,5 2-1,2-2-132,2-3 1,-1 0 0,5-2-1,2-3-33,2-2 1,6 4 0,2-5-1,1-1-653,0-2 1,-1-1 381,1 0-465,3 0 0,-9 0 835,2 0 0,2-17 0,1-4 0</inkml:trace>
  <inkml:trace contextRef="#ctx0" brushRef="#br1">10405 10991 8125,'0'-12'0,"0"-1"258,0 0 0,-4-4 1,-1 0 440,2 2-50,2 6 0,0 3 308,-4 6 1,4 7-799,-3 6 1,2 1-67,2 8 1,0 0 0,0 7-1,0 2-49,0 1 1,0 2-348,0 5 0,0-3-628,0-2 611,0 3 0,5-8 0,0 3 0,1-1 0,1-2 320,0-2 0,-4-8 0,3 0 0</inkml:trace>
  <inkml:trace contextRef="#ctx0" brushRef="#br1">11744 11693 8105,'-13'-2'120,"0"-1"1,2-2 510,2-2 0,5 2 1,10-2-1,5 0 127,5 0-776,12 4 1,0-8 0,15 2 0,4 0 0,1-1-165,-1 1 0,1 6 0,-4-1 0,-2 3-406,-2 1 1,4 0-965,-10 0 1552,-6 0 0,-32 28 0,-12 7 0</inkml:trace>
  <inkml:trace contextRef="#ctx0" brushRef="#br1">11846 11960 8105,'-13'-7'487,"0"3"0,2 1 78,2-1-185,4 3-224,5-5 1,1 6-1,5 0 1,7 0-1,8 0 1,7 0-1,6-1-375,3-4 1,5 4 0,2-3 0,2 1 218,2-1 0,4-2 0,8-1 0,4-3 0,1 0 0</inkml:trace>
  <inkml:trace contextRef="#ctx0" brushRef="#br1">14549 11093 7977,'0'-19'-430,"0"0"0,0 6 824,0 1 0,0 6 0,0 6 0,0 7 0,0 6 0,-2 5 536,-2 8 0,3 1-871,-3 7 1,2-2 0,2 4 0,0-2 74,0 1 1,0 0 294,0-1-692,0 3 0,0-6 0,0 3 0,2-4 0,0-3 1,3-1-1,-1-2-1336,2-3 0,-4-3 1599,7-5 0,-6-45 0,2-12 0</inkml:trace>
  <inkml:trace contextRef="#ctx0" brushRef="#br1">14345 11246 7977,'-11'-18'0,"3"-2"192,-4-5-86,-1 5 1,12-3 0,-2 6 0,6 2-1,5 0 1,5 3 0,5-1 577,8 0 0,1 5-773,7-1 49,5 1 0,1 1 0,2 2 1,-2 4-1,-3 1 0,-2 1 1,-3 2-924,-6 1 0,-3 11 963,-10-3 0,-29 38 0,-6 5 0</inkml:trace>
  <inkml:trace contextRef="#ctx0" brushRef="#br1">14345 11629 7977,'-20'0'0,"2"0"180,5 0 1,4 0 1083,1 0-985,5 0 0,9 0 0,11 0-236,5 0 1,10 4-329,2 0 1,2 1-1,3-5 1,0 0-774,4 0 1,-4 0 1057,4 0 0,-5-7 0,3-3 0,3-1 0,0 0 0</inkml:trace>
  <inkml:trace contextRef="#ctx0" brushRef="#br1">14982 11540 7977,'-5'-13'460,"-2"0"323,-6 0 0,4 6-493,1 3 0,5 5 1,-1 7-1,2 6-46,2 4 1,0 3-319,0 5 102,0 5 0,2-3 1,1 5-1,1 0 0,0-2-340,2 0 195,-5 4 0,9-8 0,-4 3 0,0-3 0,-1-3 0,-2-3 0,0-4-625,1-3 0,-2-5 349,2-1 1,-3-6 286,-1-2 0,0-7-35,0-10 0,0-2 157,0-2 0,-4-7 1,0 1-1,1-3 89,1-1 1,2-4 62,0 1 0,0 1 202,0-1-215,0 0 1,0 0 0,0 1-1,0 2 1,2 3 322,2 1 1,3 3-199,6 3 0,0 6-173,-1 7-28,7 5 0,-4-3 0,5 6 0,0 0 0,-1 2-110,-1 2 1,-2 7-165,-8 6 1,2 2 90,-6-2-36,0-3 1,-4 6 0,-1-5 0,-5 4-1,-5-1-72,-5 1 0,-2-2-52,1-5 1,-1 5 44,-4 0 0,0 0 1,5-4-1,1-1-495,2-4 0,3 3-221,2-2 935,-2-3 0,21-6 0,-2-8 0</inkml:trace>
  <inkml:trace contextRef="#ctx0" brushRef="#br1">15339 11731 7977,'0'-18'520,"0"-4"1,0 4-27,0 1 0,6 3-23,3 1 0,2 4 0,2 2 0,-1 2-49,1 2 0,0 3-72,0 4-354,5-3 1,-8 11-1,1-4 1,-4 5 0,-4 3-1,-1 1 1,-2 0-294,0 1 1,-5-4-1,0 5 1,-2-2-347,-3 0 1,-2 0 160,0-5 613,-1 1 0,4 0 0,1-2 0,-1-1 0,1-1 1301,-1 1-1287,7-5 1,-3 1-342,10-6 1,6-1-192,6-4 1,1 4 213,-1-3 1,-1 1-1,-12 2 140</inkml:trace>
  <inkml:trace contextRef="#ctx0" brushRef="#br1">16168 11399 6013,'-7'-5'-15,"0"3"-49,3-2 275,-3 3 1,-2 1-1,1 0 1078,-2 0-761,-1 0 1,2 0 515,1 0-814,5 0 1,-2-5-1,10 1 1,3 0 83,4-2 0,6 5 1,5-5-1,5 2-283,6 0 1,4-1 0,3 5 0,2 0-499,-2 0 0,3 0 145,-2 0-51,1 0 0,-12 0 0,-4 2 0,-6 1 1,-2 2-1739,-4 2 1922,-6 2 0,-9-2 0,-9-1 1,-2-2-49,-2 0 1,-1 2 236,-3-2 0,3-3 0,-3 4 0,-2 0 0,2 0 0,-28 16 0,-3 0 0</inkml:trace>
  <inkml:trace contextRef="#ctx0" brushRef="#br1">16219 11629 7969,'-12'0'0,"3"0"-522,1 0 0,3 0 1576,-3 0-777,5 0 0,-1 0 0,9 0 0,8 0 94,7 0 0,4 0-142,2 0 1,0 0 0,4 0-1,4 0-429,3 0 1,-3 0 46,0 0 1,0 0 0,3 0 0,-2 0-163,-1 0 0,-10 0 25,2 0 0,-9 0-430,0 0 354,-9 0 1,-3 0-1,-10 0 0,-2 0 283,-5 0 0,-1 1 0,0 2 0,0 1 83,1-1 0,-13-1 0,-1-2 0</inkml:trace>
  <inkml:trace contextRef="#ctx0" brushRef="#br1">15352 11756 8178,'6'-12'0,"1"-1"-151,6 0 0,-5 0 0,1 2 0,2 1 1,3 2-1,3-1 555,-1 2-253,-2 1 0,-1 2 0,-1 0 0,0 3 1,-4 3-1,-3 8 174,-4 6-271,-1-2 0,-6 12 1,-2-2-1,-4 4 1,0 0-1,-2 1 0,-2-1-73,-1 2 1,-4 4-1,4-5 1,1-2-18,2-4 1,-3 0-1,0-5 274,1 2 0,2-6-53,1-1 1,8-6-1,5-8 151,7-4 1,4-2-54,2-6-202,5 1 0,1 3 0,5 1 0,0-2 0,3 0 0,0 0 0,0 3-260,-2 1 0,1-2 32,-1 3 0,1 1 0,-2 4 0,-2 0-1033,0 0 693,-7 0 1,4 0-863,-7 0 1349,-4 0 0,-20 6 0,-9 1 0</inkml:trace>
  <inkml:trace contextRef="#ctx0" brushRef="#br1">18616 10762 8128,'-12'-9'175,"-1"2"0,0 0 1,0 2 99,1-1 1,6 2-1,6 4 1,9 0-81,6 0 0,11 0 0,8-2 0,4-1 74,4-1 1,4 0-248,5 4 0,0-4 0,0-2 0,1 0 71,3 1 1,-2-4-67,2 5-66,-8 0 0,-5 2 0,-8-1 0,-5-1 0,-7 1 1,-6 3-20,-6 5 1,-4-3 0,-8 5-22,-2-1 0,-3 0-2022,-6-2 1830,0-3 1,-1 9 0,-3-5 0,-3-1 0,-1 0 0,0 0 0,-2-1 270,-1-1 0,-1-1 0,-1 3-18,1-2 1,3 3-1,2-5 1,1 0-1,0 0 138,1 0 0,1 0 1,4 0-1,0-1 396,0-3 1,5 2 54,-1-2 1,7 4 87,-3 4-443,-2 3 0,6 12 0,-3 2 0,2 3 1,2 3 81,0 3 0,0-2-210,0 6 1,4 4-366,1 5 88,5-1 1,-8-5-1,6-1 1,-1-2 0,-2 0-417,1-2 1,0-1 170,-2-5 1,-3-6-659,4-3 670,-4 3 0,0-6 422,4 3 0,-4-14 0,5-5 0</inkml:trace>
  <inkml:trace contextRef="#ctx0" brushRef="#br1">18629 11489 8121,'-7'-7'730,"-4"-5"1,11 9-38,0-5 0,5 5-24,8-1-664,6 2 1,6-2-1,9-2 1,4 1 0,5-2 43,4 0 1,4 2-1,2-2 1,4 0-727,1 0 1,-5 4-608,-2-1 967,0-3 1,-17 6 0,-2-4 316,-8 4 0,-17-10 0,-8-4 0</inkml:trace>
  <inkml:trace contextRef="#ctx0" brushRef="#br1">19560 11246 8045,'0'-14'-98,"0"-1"0,1-2 1,2 1-1,2 2 214,-3 1 357,0 6 0,-1 0 0,3 6 0,4 2 1316,-1 9-1667,-2 1 0,-5 15 0,0-2 0,0 7 0,2 4 138,2 5-209,-3 1 1,5 2 0,-6 1 0,0-1 0,0 3 0,0-1 0,0 2-255,0-2 1,0-1-1,0-6 1,0-1-114,0-3 1,0-4 0,0-9-711,0-4 896,-6-8 1,4-11 76,-7-10-8,6-1 0,-7-13 0,5 2 0,-1-5 0,0-3 58,3 1 1,-2-6 0,1 1 0,1-7 78,1-2 0,2 2-5,0-4 0,0 2 1,0-3-1,2 3 114,2 1 1,3 1 24,6 5 0,1 5-137,3 4 31,3 2 1,1 8 0,0 5 0,2 6 0,1 2 97,2 3 1,-2 3-296,-3 4 0,-4 3 88,-9 6-90,4 6 1,-11-1 0,2 5-1,-6-2 1,-5 0-115,-4-1 0,-2 4 92,-3-3 1,2 2-303,-7-2 216,1 3 0,-3-10 0,1 3 0,2-1 0,0 0-435,1 1 1,2 0 280,5-5 1,0-3-1,2-1 357,2 2 0,26-10 0,12-1 0</inkml:trace>
  <inkml:trace contextRef="#ctx0" brushRef="#br1">20070 11603 8045,'-1'-14'39,"-2"-1"1,-1-2 361,1 1 0,1 2 0,2 1 78,0 0 1,2 6-1,2 2 1,4 0-303,4 1 1,2 0 0,2 4 0,1 0-5,-2 0 0,4 1-425,-2 4 161,0 2 1,-5 4 0,0-1 0,-4-2 0,-4 2 0,-2 3-1,-2 3-199,0 1 1,-3 1 0,-5-2-1,-8 2 247,-2 2 1,-7-4-1,4 2 1,-1-1 21,0 0 1,0 0 270,5-4-236,5-1 1,2 1 0,6 0 0,3-2-1,3-2 17,7-5 0,7-1-38,1 1 0,5-2 1,-6 5 0,5-5 0,0 4 0,-1 0-44,-3-1 69,-3 0 1,-1-1 0,-2 2 0,-1-1 0,-3 2 194,-1 0 1,-3-2 25,-7 3 1,-1-5 109,-7 1-285,2 3 1,-13-5 0,5 3 0,-2 0 0,-1-1-83,1-1 0,-4 0-266,2 1 1,4-3 0,0 5-1,1-2-821,0 0 1104,0 1 0,-2 6 0,-1 3 0</inkml:trace>
  <inkml:trace contextRef="#ctx0" brushRef="#br1">21600 11144 8045,'-13'-12'101,"2"-1"0,1 2 763,2 2-662,5 3 1,-1 2-1,8 0 1,4 1-1,5 2 1,4 1-1,4 0 645,3 0 0,3 0-966,3 0 1,1 4-1,5 2 1,-4-1-780,-1 1 1,3 2 44,-4-3 595,0 5 258,-5-3 0,-10 5 0,-4 1 0</inkml:trace>
  <inkml:trace contextRef="#ctx0" brushRef="#br1">21575 11348 8045,'-17'0'0,"0"0"0,0 0-645,4 0 189,6 6 672,1-5 1,8 7 0,2-6-1,6 3 1,5-3 0,8 1-1,4 0 132,3 1 1,5 1-794,-1-5 1,-1 4 444,1 0 0,22 0 0,11-4 0</inkml:trace>
  <inkml:trace contextRef="#ctx0" brushRef="#br1">23857 10711 8045,'0'-13'67,"-1"5"1,-2-1 0,-1-1 0,-1 0 581,0 2 0,3 4 0,-2 8-301,3 4 0,-4 9 0,1 5 0,1 2-233,2 1 1,1 5-492,0 0 187,0-1 1,0 1 0,0 1 0,0 0 0,0 1-766,0-4 666,0 5 1,0-11 0,0 4 0,-2-4 0,0-2 0,-3-3 287,3-3 0,-23-35 0,-3-9 0</inkml:trace>
  <inkml:trace contextRef="#ctx0" brushRef="#br1">23500 10851 8045,'-8'-24'119,"-1"3"1,6-2 178,-1 6 1,4 0-180,4 4 94,3 1 0,12-1 0,3 2 0,5 1 0,5 3 36,0 1-438,8-4 0,-1 9 1,4-4-1,-3 4 0,-4 1-1754,-2 0 1681,3 6 0,-11-1 1,-1 7 261,-6 0 0,-28 21 0,-6 14 0</inkml:trace>
  <inkml:trace contextRef="#ctx0" brushRef="#br1">23475 11170 8045,'-13'0'0,"-4"0"488,0 0 852,0 0-1023,10 0 1,12 4 0,12 0-1,6 1 48,3 0 1,6-3-581,6 2 0,2-3 0,7-1 0,0 0-1054,-2 0 0,3 0 528,-5 0 699,10 0 0,-16-4 1,2-3-1,7 0 1,0 0-1</inkml:trace>
  <inkml:trace contextRef="#ctx0" brushRef="#br1">24316 11055 8045,'-6'-20'296,"4"3"733,-7 9-81,6-4 1,-7 17-686,6-1 1,0 7-1,2 6 1,0 6-34,-3 5 0,1 1-245,4 5 0,0 0 1,0 4-1,0 2 50,0 2 1,0-7-76,0 4 1,0-4-1,0 3 1,2-1-1552,2-3 1,-3-3 751,3-5 0,2-6 0,0-3 839,1-3 0,-4-30 0,2-6 0</inkml:trace>
  <inkml:trace contextRef="#ctx0" brushRef="#br1">24252 11183 8045,'-5'-19'0,"3"1"30,-2-3 1,3 2 0,1 6 263,0 1 0,7 0 428,5 4 0,3 2-423,6 6-221,0 0 1,5 2 0,-1 0 0,-1 4 0,-2 1-225,-5 3 1,0 6 0,-3 1 0,-4-2-137,-3-1 0,-3 1 21,-4 2 0,-6-3 133,-2 3 1,-4-3 0,0-3 0,-1-1-87,0-1 0,-4-2 38,0 1-128,0 4 0,6-10 304,2 7 0,21-23 0,9-2 0</inkml:trace>
  <inkml:trace contextRef="#ctx0" brushRef="#br1">24750 11246 8045,'-2'-11'-182,"-2"3"236,3-4 1,-6 9 216,2-5 1,2 5-272,-5-1 0,-18 19 0,-8 7 0</inkml:trace>
  <inkml:trace contextRef="#ctx0" brushRef="#br1">1645 14128 7783,'0'-8'38,"0"-1"0,-2 1 0,-2-1 0,-4 2 0,-4 1 378,0 4 1,3-4-1,1 2 339,-2 1-518,4 1 0,2 2 0,9 0 269,8 0-459,6-5 1,12 2 0,3-6 0,4-1 0,6-1 0,6-2 0,5 1-33,3-1 1,0-4 0,0 0-1,-7 3-413,-7 4 1,-10 3 0,-6 4-1,-5-1-335,-6 1 1,-8 3-1,-7 3 345,-4 1 0,-1 4 0,-7-2 1,-3 0 387,-3-1 0,-5 1 0,4-2-12,-5-2 0,3 3 0,-4-5 0,4 0 0,-1 2 1,0 1-1,-1 1 642,1-1 1,0 0-382,3 1 1,3-1 0,-5 5 0,2 2 452,0 1 1,0 4 98,5 2 1,0 8-579,4 9 0,2 4 1,6 3-1,0 3-156,0 2 1,0 0-6,0 5 1,6 0-777,2 0 396,4-5 1,-4-7-1,1-6 1,1-3 0,-1-6-625,0-6 1,2-5 368,-2-5 1,6-2 278,2-6 1,9-3 0,-3-5 293,-1-9 0,-2-14 0,0-6 0,3-4 0,1 0 0</inkml:trace>
  <inkml:trace contextRef="#ctx0" brushRef="#br1">2270 14243 7787,'-12'1'115,"4"4"1,-2 2-129,6 5 1,-5 7 449,5 2 1,-5 0 0,5 3 0,1 3 45,2 0 1,5 0-414,0-1 1,8-5-25,1 0 1,-1-7-1,7 0 1,-2-5-68,0-3 0,5-2-86,0-4 0,-4-7-33,-1-6 92,3 0 0,-7-11 1,-1 2-1,-6-5 1,-5-5-45,-1 0 0,0 4 49,0-2 1,-5 3-55,-4 1 14,-2 7 1,-7 0-1,-2 6 1,-2 2-1,1 3-715,-1 3 0,2 4 429,-2 1 1,7 6-589,-2 2 957,8-2 0,15 22 0,8 0 0</inkml:trace>
  <inkml:trace contextRef="#ctx0" brushRef="#br1">2537 14217 7787,'0'15'-288,"0"2"1,2-2 494,2 6 0,-2-4 651,2 5 0,1-1-504,0 4 0,3 1 0,-2-1 0,0 1 29,-1-1 1,4-3-239,-5-1-1,2-6-101,-2 2-120,-3-2 63,5-8 1,-2-7-57,0-9 1,1-8 18,-5-4 1,0-5-1,0-2 1,0-3-115,0-2 1,4 5 122,0-2 0,2 3-220,-2 2 103,-2-1 0,7 7 1,-3 2-1,3 2 1,3 4-873,4 3 0,7 2-309,-2 6 1340,3 0 0,21 14 0,9 6 0,5 1 0,0 0 0</inkml:trace>
  <inkml:trace contextRef="#ctx0" brushRef="#br1">3290 14166 7787,'0'-12'221,"0"-1"1,0 0 370,0 0 0,-2 6 94,-2 3 1,-3 3-382,-6 1 1,-5 5 0,-3 5 0,-3 6 33,-2 5 0,0 7-297,1 2 1,-3 6 278,2-2-355,-2 2 0,14-2 0,-3-1 0,4-2 0,4-3-101,5-1 0,4-7-137,4-3 1,3-8 77,6-5 1,1-3-112,3-1 1,3-7-1,6-4 1,-2-6-120,-3-3 0,3-5 329,-3-5 1,-1-6 144,2 2 1,-7 2 23,2-2 1,-3 6-1,-2-1 1,-4 7 882,-4 5-727,-2 8 0,-2 5 607,0 8-637,-6 9 0,-1 12 0,-6 11 1,-1 6-1,-1 8 99,-2 4 0,0 2-363,4 0 1,1 3-1325,4 9 1202,-3 3 0,5 0 0,-3-5 0,5-6 1,3-9-100,1-7 1,0-7 469,0-8 1,5-6-82,4-14 0,-2-4-121,1-5 0,1-1 1,4-3 87,0-5 1,4-8 325,0-4 0,0-3 224,-5-2 1,5-1 0,2-2-1,-1-5-329,1-3 1,-1-2-960,-1 1 0,-3 4 44,3 0-517,-3 0 0,3-8 0,2-2 1140,1-2 0,-7 10 0,0-3 0,4-4 0,-1 0 0</inkml:trace>
  <inkml:trace contextRef="#ctx0" brushRef="#br1">3609 14307 7787,'-12'1'198,"4"3"0,-4-1 302,4 6 1,1 1-84,-2 7 1,2 1-23,-1 3 1,2 3 0,6-1 0,0 4 216,0 3 0,0 4-418,0-5 1,4 1 126,1-4-371,4-7 0,-1 4 0,4-7 0,1-5 1,1-5-519,3-5 1,-1-1 382,5 0 0,0-7-319,5-6 342,-6-5 0,2-9 0,-3-1 0,1-5 0,1-2-406,-1-5 0,-2 0 331,-5 6 1,-2 0 1138,-2 9-50,2-4 0,-10 15-43,4-3 1,-8 16-478,-1 9 1,-6 9 28,1 9-266,-2 5 1,-1-3 0,3 5 0,1-2 0,3-3-424,2-1 0,2-1-236,1-1 0,0-1 312,0-2-235,5 2 1,2-11-1,6 1 1,1-6 0,5-2-519,6-3 0,2-3-388,7-5 1393,0-7 0,1-17 0,2-7 0,4-6 0,-1 1 0</inkml:trace>
  <inkml:trace contextRef="#ctx0" brushRef="#br1">4246 14472 7787,'-13'0'1156,"6"2"-454,3 2 291,-3-3-715,5 11 1,-2-11 0,8 3-147,5-2 0,2-2-189,2 0 1,0-2 218,0-2-458,5-3 0,-4-7 1,5-2-1,-2-2 1,0 0-230,-2-1 1,-2-4 473,-5 2 1,-2 1-127,-6-1 501,0 6 0,-1-4 0,-4 8 1,-3 2 178,-3 5 1,-6 4-145,0 4 0,-5 9-87,5 8 0,-4 3 1,4 2-1,2-1 51,0 1 0,4-1-481,2 1 1,4-1-84,5 1 1,1-5 0,5 0 0,5 1-284,5-3 0,7-4 84,-2-7 1,3-5 69,1 1-583,7-2 1,0-2 952,6 0 0,17-19 0,8-8 0,-17 8 0,0 1 0,-1-1 0</inkml:trace>
  <inkml:trace contextRef="#ctx0" brushRef="#br1">4896 14447 9597,'0'-13'1917,"0"6"-1291,0 1 0,6 6 50,3 0-700,2 0 1,3 0 0,3 0 0,4 0 0,5 0-2176,4 0 2199,-4 0 0,20-9 0,8-4 0,1-1 0,0-1 0</inkml:trace>
  <inkml:trace contextRef="#ctx0" brushRef="#br1">6873 14230 7756,'0'-20'-21,"0"2"1,-2 5 0,0-1 0,-4-2 0,-1-1 485,-3 2-168,-1 1 0,-6 1 1,-2 2-1,-1 2 1,-4 5-1,-3 2 1,-4 5 1653,-1 6-1884,-2 5 0,-5 17 0,2 4 0,2 7 0,2 4-108,2 4 0,3 1 1,5 0-1,5-2-20,4-2 1,4-3-38,10-6-91,0-5 0,11-8 0,6-9 0,6-6 0,4-6 0,1-4 0,3-5-1057,2-8 1159,1-11 1,4-5-1,-1-5 1,-2-1 0,-2-2-1,-2-3 1,-3-2 32,-1-5 1,-7 3 261,-3 2 0,-8 8 0,-5 4 175,-3 3 1,-2 13-70,-3 5 1,-2 9-223,-3 9 0,-2 5 1,4 12-1,0 1-338,3 2 1,-2 0 135,2 5 1,0-2-382,4 2 201,5-3 0,2-5 0,7-2 0,3-1 0,5-5-743,2-4 1,7 0 1032,3-9 0,3-7 0,-5-15 0,2-7 0,3-3 0,0-1 0</inkml:trace>
  <inkml:trace contextRef="#ctx0" brushRef="#br1">7230 14396 7756,'-13'4'0,"0"0"0,1 6 130,-1-1 1,0-2 298,0 1 1,6-3 0,2 2 913,-1-2-721,4 0-573,-3-5 1,10-7 0,4-5 0,2-3-70,2-1 1,4-4-110,0-1 0,6 1 125,-2-1-152,3 0 0,2-1 1,-2 3-1,-2 0 0,-2 5-128,-1 4 0,2 0 152,-4 6 1,0 0 43,-4 4 43,-1 5 0,3 7 0,0 6 1,1 0-1,-2 1-130,0-4 0,-4 0 74,7-3 1,-1 0-97,1-4 137,-3 4 0,8-11 0,-3 2 1,-1-6-1,2-7 34,0-6 1,-5 1-11,2-6 1,-2-1 224,-3-3-126,-5-6 1,-1 4 0,-6-2 0,0 5-1,0 5 97,0 0 0,-1 4 73,-4 6 0,-2 3-181,-5 6 0,-3 2 1,0 2-1,-2 6-151,1 6 0,2-1 10,1 6 1,1-5-268,-1 1 287,6 3 1,-3-6 0,6 3 0,1-3-154,1-1 1,8-2 139,3-2 0,2-4 244,2-5-78,5-5 0,-2 2 0,3-6 0,1-1 0,-1 1 474,-1 0 0,-1-1 396,-4 6-483,0 0-229,-1 9 1,-5 8 0,-2 11 0,-4 9 0,-1 11 146,0 8 0,-1 8-331,-4 8 0,1-33 0,-3 2-789,-1 3 0,-1 1 713,-2 0 1,-1 1-1,3 0 1,0 0-1,-2-2 1,-1-1-1,2-2 1,-1 0-1,-12 29-284,-1-5 0,5-8 310,2-15 0,2-8 190,3-18-185,-1-4 0,6-4 1,1-10-1,2-7 1,0-8-130,1-7 1,1-5 103,2-5 1,2-7-561,2-6 409,3-6 1,12-8 0,-9 30-1,1 0 1,1-2 0,1-2-1,2-3 1,0-1-262,1-3 0,2 0 1,3-3-1,1 0-180,0-4 0,2 0 0,3-2 1,2 1 513,0-4 1,1 1 0,-2 4 0,1 1 0,-3 5 0,0 3 0,-4 9 0,0 2 340,12-13 1162,-11 17-452,-11 11-776,-6 16 1,-7 0 0,-2 10 0,-3 2 0,1 1 459,-1 2 0,-4 7 261,1 5 1,-3 2-191,-5 7-554,3 6 1,-5-5 0,6 4-1,2-2 1,1-1 952,2 3 0,5-1-1609,-1 0 1,2-4 136,2 0-153,0-6 1,6-1 0,4-7 0,5-3 0,7-5-545,2-7 0,8-3 433,6-2 1,2-12 620,7-5 0,-18-6 0,0-5 0,4-2 0,-1-1 0</inkml:trace>
  <inkml:trace contextRef="#ctx0" brushRef="#br1">8492 14154 7756,'-7'0'531,"-4"0"1,8 0 781,-6 0-848,7 5 1,-8-2 100,5 6-430,1-7 0,6 10-218,2-4 0,3-2 68,6-2 0,1-2-134,3-2 55,-3-6 1,9-3-1,-5-6 1,1-4 0,-1 0-363,-2-4 0,-2-1 259,-2-2 0,0 1 562,-4-1-165,-2 1 0,-7 5 0,-4 4 0,-3 7 0,-5 4 409,-4 4 1,-3 4-325,-5 5 1,3 4 131,1 13-327,0-2 0,0 9 0,1-3 1,1 0-1,5 1-59,4 1 0,5-4-353,5 3 0,0-3 85,0-2 1,10-5-1,4-3 1,4-4-594,5-5 1,7-2-1037,4-6 1865,2 0 0,1-14 0,4-6 0,3-1 0,0 0 0</inkml:trace>
  <inkml:trace contextRef="#ctx0" brushRef="#br1">10099 14026 7783,'-4'13'15,"-1"0"0,1 1 1,0 1-1,-2 4 331,-1 1 1,4-3 0,-1 4 0,3 0 0,1 0 0,0 1 76,0 0 1,5-3 0,4-2-1,3-5-347,5-3 1,2-3-48,2-6 1,5 0 0,-2-3 0,4-6-88,0-8 0,-2-5-28,-5-4 51,-2-5 1,-7 3-1,0-6 1,-4-3-1,-4-1-130,-2-1 182,-2-2 1,-10 16 0,-4-1 0,-5 8 0,-5 5 0,-3 5-1,-4 3-267,-1 4 0,-1 7-46,-1 2 0,3 9 0,7 4 0,2 3 28,5 2 1,9-1 267,4 1 0,33-7 0,14-1 0,3 2 0,0-1 0</inkml:trace>
  <inkml:trace contextRef="#ctx0" brushRef="#br1">10762 13682 7783,'0'-19'1327,"-6"4"-1003,-2-6 1,1 6 0,-2 3 0,-1 6 794,-1 5 1,-2 2-504,0 3 0,1 5 1,-1 9-1,0 8 12,0 6 0,5 9-548,-1 2 1,7 9 0,-3-1 0,4 3-19,1 3 1,0 1 96,0 6 1,0 2-430,0-2 0,0 1 0,0-10 0,0-2-98,0-5 0,0-6-95,0-8 1,1-4-796,4-9 527,-4-8 1,9-6 0,-4-4 0,-1 0 0,1-6 730,-3-8 0,-13-29 0,-7-12 0,-1-7 0,0 0 0</inkml:trace>
  <inkml:trace contextRef="#ctx0" brushRef="#br1">10481 14205 7783,'-12'-6'0,"-1"-3"0,4 2 294,1-1 1,5 4-88,-1-5 0,4 5 1,4-5-1,6 1-111,5 1 0,7-3-652,7 6 1,4-5 25,5 5 0,5-6 530,-1 1 0,15-8 0,8-5 0,-19 6 0,0 0 0,0 0 0</inkml:trace>
  <inkml:trace contextRef="#ctx0" brushRef="#br1">11986 14090 7783,'-9'0'178,"2"-2"712,2-2-580,-5 3 1,8-11 0,0 4 0,4-3 893,7-2-1080,2-6 1,9 2 0,4-7 0,6-3 0,2-1-256,4-3 79,1 4 0,1-8 1,-1 5-1,-5 3 0,-6 4 1,-8 8 82,-4 5 0,-2 7 0,-5 11 179,-7 9 0,-2 8-105,-6 4 0,-1 4 0,-2 4 0,1-2-26,2-1 1,5-1-138,-1 1 0,2 1 52,2-5 1,0-2 0,0-7-1,2-4-42,2-2 0,7-4 13,6-3 1,6-3-163,-2-10 115,9-7 1,-2-8 0,5-6 0,-1-1-1,0-1-206,-1-2 1,-2-5 165,-3 1 0,-2 3 16,-3 1 84,-2 3 0,-8 7 1,-1 3 192,-1 3 0,-7 8 65,3 6 0,-8 12 35,-1 9-223,-6 3 0,8 2 1,-2-1-1,2-1 1,2-1-111,0-2 0,0 0-19,0 5 1,2-6-3,2-3 45,3-3 0,6-6 0,1-1 1,3-1-1,3-3 33,0-2 1,3-6 12,-6-4 0,4-6 192,-4-2 1,0-6 0,-6 0 0,-2-4 191,-5-2 0,-3-1-247,-1 4 1,-1 2 124,-3 3-238,-3 3 1,-8 5 0,-2 0 0,-4 2 0,-3 2-801,-1 5 0,-1 4 408,1 4 1,0 3-1343,4 6 1097,3-6 1,5 9-1,2-3 605,2 1 0,49 0 0,17-1 0</inkml:trace>
  <inkml:trace contextRef="#ctx0" brushRef="#br1">13172 13593 7783,'0'-19'0,"4"5"268,0-3 0,1 7 2866,-5 2-2475,0 5 1,0 7 0,0 12 0,0 5-148,0 6 1,0 7-193,0 0-315,0 3 0,1 2 0,2 2 0,1 3 0,-1 0-326,-2 0 1,-1 0-1,0-3 1,0 2-1251,0-2 1,0-7 76,0-5 1,0-7 1493,0-5 0,0-26 0,0-6 0</inkml:trace>
  <inkml:trace contextRef="#ctx0" brushRef="#br1">13044 13886 7904,'-7'-7'-381,"2"-5"0,10 11 314,4-3 0,9 1 112,8-1 0,6 2 0,11-2 0,3 3-247,4 1 1,5 0 0,2-2-1,0-2 202,-1-5 0,-2-2 0,-7-2 0,2 1 0,-16-1 0,-5 0 0,-12 0 0,-12 2 0,-8 2 0,-9 5 0,-5 3 884,-8 1-414,-5 0 0,0 5 1,-4 5-1,1 5 0,0 2 318,1-2 1,2 5 0,5 1 0,1 2-387,-1-2 1,6 3-377,3-2 0,9 0 294,4-1-508,2 4 0,4-7 0,3 3 1,8-5-1,7-5-407,4-2 0,6-7 342,0 3 1,4-5 0,-3-6 0,0-5-268,0-5 1,3-7 284,-4 2 1,0-7 160,-5-2 62,1 0 1,-2 5 0,-3-1 0,-6 2 869,-5 3-589,-4 8-166,-6 13 0,-6 7 0,-2 8 1,-2 2-1,0 2 53,2 1 0,5 3-211,-2-6 0,4 0 0,1-4 0,0-1-193,0 1 1,6-2-48,2-2 0,9-3-134,5-6 301,2-6 0,3-3 0,1-8 1,2-4-1,-1-4-125,3-5 0,-6-4 337,4-9 1,-3-3 0,-3-8 0,-1-3 307,-2-1 0,-5-4-105,1-2 1,1 0-376,-1 13 1223,0 3 1,-10 21-222,-3 6 1,-4 18-781,-4 12 0,-3 9 0,-6 12 0,1 5-97,-1 6 1,2 0-132,2 6 0,-2 0 210,2 4-485,-2 5 0,0-5 1,2 0-1,5-5 1,2-4-376,2 1 1,2-2 426,2-7 0,9-9 0,8-8 0,3-4-260,2-4 1,5-5 912,3-8 0,1-9-272,-1-8-117,3-9 0,-6 0 0,5-7 0,-4-2 0,-1-2 123,-2-3 1,-4 0-29,-4-3 1,2 3 0,-6 9 0,-3 5 1034,-4 9-385,-4 11 1,-12 5-331,-2 10 1,-9 7-101,-5 10 0,3 3 0,-3 5 1,1 3-198,1-1 0,2 4-170,5-7 50,6 1 0,-3 0 0,4 0 0,1-3 0,-1-3-684,3-3 1,8-6-152,3 2 691,9-2 0,-1-8 0,6-3 0,4-3 0,4-2-313,2-3 1,1-8 257,1-5 175,-3-5 0,-1 0 0,-1-6 1,1-3-1,-2 0 48,-2 0 0,1 1 107,-10 4 196,0 6 0,-6 2 216,-2 5 1,-5 18-225,-8 7-164,-3 10 0,-2 3 0,2 1 0,1-1 0,4 1-9,0-1 1,2-1-333,0-3 125,0 4 1,6-11-1,4 3 1,4-5 0,4-3-199,2-5 1,1-2 190,5-2 115,-1 0 0,1-6 1,-2-4-1,-1-6 0,-3-5 473,-2-3 1,-1-6-98,-4 1-159,-6-7 1,-2 5 0,-5-3 0,-1 4 0,-3 5 500,-5 3 1,-3 0-201,-5 5-720,-3 5 0,-6 7 0,1 5 0,-2 3 0,0 4-345,1 5 1,-1 5-1445,10 0 874,0 3 1125,5 0 0,33 33 0,9 2 0</inkml:trace>
  <inkml:trace contextRef="#ctx0" brushRef="#br1">15263 13758 7783,'13'0'285,"-5"0"-190,1 0 505,-1 0 0,5 0 0,0 0 1,-1 0 205,1 0 1,0 5-373,0-1-366,5 0 1,-2-4 0,4 0 0,-2 0 0,-1 0 143,1 0 1,-3 0 90,2 0 1,1 2-156,-1 2 0,0-3 0,-4 5 0,-1 0 70,1 2 0,-4-1-36,-1 2 0,-5-1-281,1 5 1,2 0-1,-2-1 1,-1 1-2454,-2 0 1399,-1-6-254,0 4 1,0-11 1406,0 0 0,-17-45 0,-4-17 0</inkml:trace>
  <inkml:trace contextRef="#ctx0" brushRef="#br1">14995 13172 7783,'-31'-17'181,"-3"0"0,3 1 226,1 8 0,7 1-396,2 2 0,4 4 1,-3-3-1,2 4-721,2 4 1,-4 3 23,-1 6 686,-3 5 0,-18 7 0,-9 4 0,-5 5 0,1 0 0</inkml:trace>
  <inkml:trace contextRef="#ctx0" brushRef="#br1">14013 13452 7786,'-7'-5'0,"-4"2"0,2-6 0,0 5 1181,0-4 1,5-1-95,8-4 1,6 5-773,11-1 0,3 6-834,15-1 0,3-1 0,13-1 1,5 0 518,2 1 0,-14-3 0,7-2 0,2 1 0,5-1 0,-1 1 0,0-1 0</inkml:trace>
  <inkml:trace contextRef="#ctx0" brushRef="#br1">17316 13911 7805,'-13'0'-85,"0"0"0,2-1-516,3-3 783,2-3 1,6-6-1,1 0 1,5 0 0,7-1-1,8-3 1,7-4 1232,6-3-1390,3-2 0,3-1 0,1-1 1,1-3-1,-2 0 129,-5 0-60,-3-5 1,-14 11 0,-5-1-1,-8 8 1,-5 4 0,-5 2-1,-9 4-12,-10 3 1,-9 14-1,-10 5 1,-3 5-59,-4 3 0,1 8 0,2 3 0,4 1-60,4 0 1,3 2-10,6 3-118,6 2 1,17-14 0,3 2-1,5-3 1,9-5-234,12-4 250,7-3 1,11-7 0,3-2-1,3-4 1,4-1-256,1 0 1,4-6 0,0-3 0,1-7-21,0-5 1,0-5 265,-1-4 0,-6 2 127,-10-6 0,-7 0 0,-3-4 0,-7 1 30,-5 3 1,-8 7 193,-5 6 1,-8 9-88,-5 0-39,-8 7 0,2 0 1,-7 6-1,0 3 1,-2 5 188,-2 2 0,6 3-33,3 3 0,3 2 164,1 2-317,1 3 0,5-4 1,2 6-1,4 0 1,1 3 179,0 1 0,0 4-21,0-5 1,1 11 488,4-2-494,-4 9 1,9-6 0,-4 6-1,-1 2 1,1 2 320,-3 0 1,-2-2-543,-1-11 1,0-6 233,0-2-592,6-3 0,-3-8 77,5-7 1,1-7-327,3-14 0,3-2-23,2-15 250,2-2 0,10-12 0,3-2 0,7-6 1,2-8-98,-19 25 0,0-1 1,0-3-1,1 0 471,2-3 0,1 0 0,-1-2 0,1 0-913,0 2 1,-1 0 912,-2-3 0,-1 2 0,17-19 0,-11 4 0,-7 15-9,-8 12 1,-6 14 52,-7 13 0,-6 6 1341,-2 7-983,-4 5 1,0 2 0,0 5 0,2 1 0,3-1 363,2 1 1,-4 4-775,5-1 0,0 1 1849,4-4-1832,0-7 1,0 6 0,0-6-1,0 3 1,1-4-300,3-4 1,5 0-265,8-9 1,1 3 11,4-4 228,7-5 0,-7-8 1,9-6-1,-2-5 1,3-4-315,0-7 0,-3 0 491,0-3 0,-2-5 137,-1-3 26,-1-6 1,-1 14-1,-2 0 1,-7 7-1,-5 5 1347,-6 5-821,-2 9 1,-4 5 467,-2 12-799,-3-1 1,-6 16-1,0-3 1,1 4-1,0 1-59,4 4 0,2-3-138,6 3 1,0-3-730,0-2 474,0 1 1,2-5-1,3-1 1,7-2-1,6-2-786,6-2 1,2-7 1016,12-3 0,-5-14 0,3-6 0,8-2 0,-1 0 0</inkml:trace>
  <inkml:trace contextRef="#ctx0" brushRef="#br1">19394 13465 7805,'-29'0'0,"-1"0"0,-6 0 107,2 0 1,-1 3 65,1 5 0,-6 1 1,6 9-1,3 1 647,3 2 1,4 4-585,2 5 0,4-3 82,5 3-399,6-3 1,1-6 0,8-1-1,4-2 1,5-2 47,4-2 1,8-7-233,-2-3 1,4-2 0,1-2-1,3-2-253,1-2 0,-1-4 250,-3-9 1,-1 1 173,1-5 1,4 0 0,-2-5 0,-3 1-8,-2-1 0,-6 2 184,4 3 1,-5-2 405,1 6 1,-9 0 0,-5 6 223,-6 2 1,-4 9-412,-5 9 1,-3 8-26,-2 4-270,3 3 1,0 2 0,7-1 0,1 1 0,3-2-155,2-3 0,2-1-58,4-3 0,3-3-559,9 3 466,3-9 0,7-2 0,3-6 0,4-3 0,3-4-332,1-6 1,0-9 407,0-4 1,-4-5 276,0-7 0,-5-6 0,0-3 0,-2-2 78,-1-2 0,-2-6 27,-3-3 0,2 1-379,-6 4 621,-6 5 0,-5 15 0,-8 5 0,0 9 1,-6 6 777,-3 7 0,1 4-746,-7 8 1,-1 7-269,1 6-123,-6 6 1,9-2-1,-3 9 1,3 4 0,1 3 104,0 1 0,2 5-281,2-1 0,0 1 129,4-5 0,1 0 1,4 2-1,1 1-387,4 1 1,3-3 170,9-5 1,3-8 88,6 0 1,5-3 0,3-9-1,3-4-741,1-3 1,0-9 521,0-6 1,1-9 115,-1-4 1,-4-5 0,0-4-1,0-4-95,-2-2 1,0-7 330,-7 1 0,-5 5-17,-3 7 616,-9 3 0,2 7 0,-7 5 745,-4 5 0,-9 11-952,-7 12 0,-2 1-11,2 7-324,3 6 0,-8 0 0,5 3 0,1-2 0,2 1-211,1 0 1,6 0 87,3-8 0,2 3-131,2-3 0,2-2 0,2-2 0,5-3-374,2-1 0,7-5 234,4 1 0,6-7-247,2 3 489,5-10 1,-2-3-1,5-9 1,0-4 0,0-5-29,1-4 1,-1 2 42,0-6 0,-1 6 78,-3-2 235,-3 3 1,-12 3 148,-7 3 1,-9 14-181,-7 11 1,-9 7-122,5 6 0,-7 2 0,7 3 0,-3 0 71,-2 0 0,6-2-33,3 1 0,2-5-366,2 1 127,0-3 0,2-1 0,3-2 1,7-2-1,5-5-219,2-3 1,3-2 283,3-3 0,-1-5 312,-3-8-192,4-3 0,-7-7 0,3-1 1,-4-3-1,-4-2 121,-5-2 0,-2 2 29,-6-1 1,-1 6-52,-4-2 1,-7 6 0,-10 6 0,-3 6-81,-5 5 1,3 4-406,-2 8 1,2 2-1169,1 6 1107,1-1 1,3 7 0,3 2 379,0 3 0,30 41 0,1-27 0,-1-1 0</inkml:trace>
  <inkml:trace contextRef="#ctx0" brushRef="#br1">20988 13618 7805,'-4'9'-67,"0"-1"0,-1-4 422,5 5 1,0-5 976,0 5 0,0-5-785,0 4 1,5-3-472,-1 3 0,10-5 0,0 1 1,5-4-130,3-4 1,2-3 4,2-6 0,5 0 0,3 1 1,3-3-242,1-2 1,-5 3 135,-3-3 1,1 7 91,-2 2 1,0 5-1,-8-1 1,-4 2 251,-3 2 0,-1 0-18,0 0 0,-5 5-207,1-1 20,-6 6 0,6-7 1,-3 4-1,1-2 1,3-2-377,1-1 1,2-2 43,0 0 0,1-6 112,3-3 0,-1-2 0,5-3 0,0-3-161,-1-4 0,-2-2 197,-5 2 1,0-3 104,0 2 227,-6 4 0,-3 1 160,-8 8 0,-5 15-171,-8 11 1,3 6 31,-3 2-158,3 6 1,3-4-1,1 3 1,3-3-1,1-1 66,3-1 0,2 1 67,1-1 0,0-5-80,0-3 204,0-3 1,-2-1 0,-2-2 135,-4-2 0,-8-5-286,-1-8 1,-6-1-263,2-7 70,-3 2 1,-2-9 0,0 7-1,-3-1 1,-2 0-814,-2 0 1,5 1 900,-2-1 0,-1-13 0,-4-6 0,-3-3 0,1 0 0</inkml:trace>
  <inkml:trace contextRef="#ctx0" brushRef="#br1">20631 12968 7805,'-24'-17'0,"3"0"0,-3 1-99,2 8 0,3-2-37,-3 6 0,7-1 0,-2 7 0,3 2 278,1 4 1,-1 4-1088,-3 1 945,3 5 0,-27 9 0,-11 5 0,0 6 0,0 0 0</inkml:trace>
  <inkml:trace contextRef="#ctx0" brushRef="#br1">19637 13236 7805,'-17'-5'0,"0"1"0,0-4 1197,4 3-467,0-5 0,7 9 0,6-3 102,7 2 0,12 2-718,6 0 1,8 0-1560,9 0 1184,9 0 0,13 0 0,-27 0 0,0 0-66,1 0 1,3 0 0,26 0 0,7 0 0,-21 0-1,0 0 1,1 0 0</inkml:trace>
  <inkml:trace contextRef="#ctx0" brushRef="#br1">22850 13631 7805,'-6'-17'0,"-2"0"0,-2 1 584,1 2 0,5 1-118,8 1-873,15-1 1,8 4 0,14 1-1,5-1 1,11 2-1074,8 3 1480,-29 1 0,5-1 0,13 0 0,8 0 0,2-1 0,6-1 0,-1-1 0,1 0 0</inkml:trace>
  <inkml:trace contextRef="#ctx0" brushRef="#br1">5419 15250 7744,'-13'0'167,"-4"-4"1,0 0-420,2 1 1,9 1-1,9 2 1,10 2 0,5 1-1,5 1 312,1-1 0,11-2-14,4-1 0,3 0 0,1 0 0,5 0 44,6 0 1,4-4 140,5 0-238,7-6 1,-34 6-1,0 1 1,3-3 0,1-1-1,2 1 1,0-1 0,0 0-1,1 0 1,1-1-1,0 0 1,-1 0 0,-1-1 1,0 1 1,0 1 0,1 0 0,0 0 0,0 0 0,0 1 0,2 0 0,0-1-14,-1 1 1,1-1-1,-1 2 1,0-1-1,-4 1 1,0 0-1,3 1 1,-1 0 53,2-1 0,0 0 1,3 0-1,0 0 1,0 0-1,-1 0 1,1 1-1,0-1-27,0 1 0,1-1 0,-2-1 1,0 0-1040,2 0 0,2-1 1035,1 1 1,1 0 0,-3 1 0,0 1-1,0 0 1,0 0 0,-3-1 0,1 0 0,-1-1-1,0 0-8,1 0 0,0 0 22,5-1 0,0 1 0,-5 0 1,-1 1-1,2-1 0,1 2 0,-2-1 1,-2 1-1,1 0 0,-1 0-5,2 0 0,0 1 0,0-3 0,1 0 0,1 3 0,1-1 1,-2 0-1,0 0 23,-1-1 1,1 1 0,1 1 0,1-1-12,-1 0 1,0 0 0,1-2 0,-1 0-740,0 2 0,0 0 714,-1 1 1,-1 0 0,-2-2 0,0 0 0,1 2-1,1 0 1,0 1 0,0-1 0,1 0 0,-1 0-34,1 2 0,-1-1 0,0 0 0,0-1-71,-2 1 0,-1-1 0,1-1 0,1 0 96,0 2 0,1 0 0,1-3 1,-1 0-1,2 1 0,0 1 0,-2-1 1,-1-1-7,0 1 0,-1 0 0,0 2 0,1-1 5,0-1 1,1 0 0,1 0 0,-1 1 5,2-1 1,0-1 0,-1 0 0,-1-1 0,-2 2 0,-1 1 0,1-1 0,1-1 4,0 1 1,1 0-1,0 2 1,0 0-3,0-3 1,-1 1-1,1 2 1,0 0 1,-4-2 1,-1-1 0,2 3 0,0 0 0,1-1-1,0-1 1,1 1 0,-1 0 11,0 2 0,-1 0 1,3-2-1,-2 0 10,-2 1 0,-1 0 1,2-1-1,0 0-17,1 1 0,0 0-2,2 1 1,0 0 0,-3-2 0,-1-1 0,1 3 0,0-1 0,-2 0 0,1-1-1,-2 0 1,1 0-1,1 0 0,1 0 0,2-1 1,0-2-8,1 2 0,-1 0 0,1 0 0,0 1-11,-2-1 1,-1-1 18,1 1 0,-1 0 1,2 0-1,-1-1 1,0 2-1,1-1 0,-1 1 1,0-1-1,-1 1 1,-1 1 29,-1-1 0,-1 0 0,3 0 1,-1 0-32,-1 1 0,1 0 0,0 1 1,0 1 6,0-2 0,-1-1 1,2 2-1,-1-1 0,-2 1 1,0 0-1,0-1 0,1-1-37,1 2 1,1 0 0,1-1 0,1 1 6,-2-1 0,1-1 1,1 3-1,0-1 2,-4-1 0,1 0 0,1-1 1,0 0-1,1 0 0,0 0 1,1 1-1,0-1-4,1 0 1,0 0-1,0 0 1,-1 0 12,-1 1 1,0 0 0,-1 2 0,0-1-14,-2-1 1,1 0 29,3 1 1,1 0 0,-5 1 0,0 0 0,3 0 0,0 0 0,-1 0 0,-1 0 0,0 0 0,0 0 51,1 0 1,0 0 0,0 0 0,0-1-45,-2-1 0,1-1 0,0 3 0,0-1 13,-2-1 0,-1 0-16,3 1 0,1 0 0,-3 1 0,1 0 1,3 0-1,-1-1 0,0 0 0,0-1 1,-1 0-1,1 0 36,-2 0 1,1 1 0,-1 0 0,1 1-33,1 0 1,1 0-1,2-2 1,-1-1-23,1 1 1,0 0 0,0 0 0,-1 0 0,-1 2-1,0 0 1,-1 0 0,1 0-11,0 0 1,-1 0 0,1-1 0,-1 0 22,1-1 1,0 0 0,-3 2 0,1-1 1,-1-1 1,1 0-7,-1 1 1,1 0 0,0 1 0,0-1 0,0-1 0,1 1 0,-1-1 0,0 0 0,-1 0 0,0-1 29,-1 0 0,1 1 0,-2 1 1,-1 0-23,4-1 0,0 0 0,-2-1 0,1 0-27,0 1 0,1 0 14,1 0 0,0 0 0,-4 0 0,-1 0 0,4-1 0,-1 1 0,2 0 0,0 0 0,1 0 0,-1 0 23,1 0 1,0 0 0,0-1 0,0 0 0,-4 1 0,-1 0 1,1 1-1,-1 0 212,-2-1 1,0 0 0,0-1-1,-1 0 1,0 1 0,-1 0 0,32-1 119,-3 2 0,-3-3-136,-2-1 1,-1-3 58,-8 4 0,-3-1 1,-9 5-1,-3 0 33,-2 0 0,-4 0 1651,-9 0-2015,-8 0 362,-7 0 1,-8 0-1,-2-1-955,-4-3 1,-4 2 390,0-2 0,-5 3-1696,0 1 834,-12 0 1114,8 0 0,-24-3 0,-9 0 0,-1-1 0,-1 1 0</inkml:trace>
  <inkml:trace contextRef="#ctx0" brushRef="#br1">6847 16041 7767,'0'-9'-105,"-1"2"1,-2 0 406,-1 0 1,-2-1 458,2-5 1,1 6-473,-5 2 1,-1 5-154,-4 5 1,1 3 0,-3 9 0,-2 4 72,-4 4 1,1 0-315,-1 1 124,5-1 0,-2 2 1,5 0-1,2 0 1,2-3-345,5 0 291,3 0 1,6-3 0,5-2 0,7-4-1,7-3 1,6-2 0,3-3-24,2-3 0,6-3 0,2-1 0,-2 0 2,-1 0 0,-1-4 48,4 0 1,-4-10 0,2 1 0,-4-3 62,-3-2 0,-5-2-36,0-5 1,-3-7 0,-3 0 0,-5-2 30,-4 0 1,-4 4 87,-10-4 1,-1 7 16,-4 2-43,-7-1 1,-8 13 0,-7-1 0,-3 6-1,-4 2-71,-3 3 0,-1 2-470,0 1 0,0 5 75,-1 4 154,-5 2 0,9 6 0,-2 2 0,5 1 0,5 1-894,4-1 1,6 2 1092,8-5 0,43 0 0,16-4 0</inkml:trace>
  <inkml:trace contextRef="#ctx0" brushRef="#br1">7000 15671 7777,'-11'-18'13,"2"3"1,-8-2-1,3 3 36,2 1 1,3 6 508,1 3 1,3 3-1,-2 2 1,2 3 146,2 5 1,-3 4-480,2 4 1,0 7 0,4 8-1,0 4 138,0 3 0,0 8 182,0 0-439,0 3 0,0 6 1,0 4-1,1 2 0,2 2 242,1 0-358,6-1 1,-4 2 0,4-1 0,-3-3 0,0-8 0,-2-7 0,2-6-773,1-5 0,-6-5 126,3-9 0,-4-2 1,-1-6-1357,0-1 466,6-5 990,-5-1 1,6-7 554,-3-4 0,21-47 0,-8 17 0,0 1 0</inkml:trace>
  <inkml:trace contextRef="#ctx0" brushRef="#br1">7383 16423 9309,'0'17'364,"0"0"1,0 6-325,0-2 1,0 3 315,0 2 1,0-1 0,0 1 0,0-1-640,0 1 1,4-2-116,0-3 1,1-2 0,-5-7 0,1 1 397,3 0 0,9-34 0,7-9 0</inkml:trace>
  <inkml:trace contextRef="#ctx0" brushRef="#br1">8148 16066 7817,'0'-12'1356,"0"-1"-1128,0 0 1,6 6 0,3 3 0,6 1-23,2-1-447,5 2 0,2-3 0,6 5 0,0 0 1,0 0-1827,-1 0 2067,7 0 0,2 0 0,7 0 0</inkml:trace>
  <inkml:trace contextRef="#ctx0" brushRef="#br1">8135 16258 7817,'-8'0'0,"-1"0"159,6 0 1,-1 0 83,8 0 0,5 0 0,8 0 0,5 0-453,7 0 0,3 0 0,7 0 0,0-2 210,4-2 0,10-9 0,7-4 0,8-3 0,0-1 0</inkml:trace>
  <inkml:trace contextRef="#ctx0" brushRef="#br1">10150 15276 7817,'0'-9'479,"0"1"1,1-1-65,3 2 0,4 0 0,6 4 0,3-1 0,4 0 0,4-1 122,5 1 1,4 0-213,9 4-511,-4-6 1,11 5-1,-5-3 1,2 2-1,-3 2 1,-4-1 0,-8-2-1066,-3-1 1,-5-1-241,-3 5 655,-8 0 836,-8 0 0,-39 12 0,-8 2 0</inkml:trace>
  <inkml:trace contextRef="#ctx0" brushRef="#br1">10481 15225 7817,'-12'0'311,"-1"0"1,4 0 39,1 0 1,4 0-1,-5 1 465,-1 3 0,4 8-117,2 5-553,3 11 0,1-7 0,0 10 0,0 1 0,0 2-118,0 2 1,0 3-1,0-1 1,0-1-884,0-3 0,0 1 513,0-5 1,0-2-197,0-6 0,5-1 0,4-7 538,2-3 0,42-35 0,9-6 0</inkml:trace>
  <inkml:trace contextRef="#ctx0" brushRef="#br1">10775 15505 7817,'-9'0'147,"1"0"1,3 0 249,-3 0 1,5 2-1,-1 2 246,2 4 0,-2 8-285,0 1-356,0 6 0,4-5 1,0 5-1,1-2 0,2 2-463,1 1 1,6-3 0,-1-1 0,2-2-612,2-2 1072,5 4 0,25-18 0,10 3 0</inkml:trace>
  <inkml:trace contextRef="#ctx0" brushRef="#br1">11234 15174 7817,'-7'-13'0,"-1"6"0,4 3 407,3-3 0,-5 7 1,6 1 194,0 10 1,0 8-1,0 8 1,0 1-410,0 2 1,-4 5-35,0-1-138,-1 3 1,5 1 0,0 0 0,0-1-1,0-3 1,0-4 0,0-3 39,0-2 1,2 0-45,2-4 0,-1-7 0,5-7 35,2-1 1,2-2-131,0-4 1,3-4-1,0-2 1,4-1-326,0-3 1,7-6-59,4-1 1,-1 0-772,-3 5 915,5-1 0,-4 2 1,3 1 316,-3 1 0,9 1 0,4-5 0</inkml:trace>
  <inkml:trace contextRef="#ctx0" brushRef="#br1">11833 15390 7817,'-6'-7'1264,"-1"-4"0,0 8 352,3-5-687,-3 5-732,5 3 0,-3 8 1,3 9-1,-1 5 0,-1 2 134,1 1-391,2 6 0,1-2 1,0 3-1,0 1 1,0-2-862,0 0 348,0-1 0,0-5 0,0 1 0,0-2 573,0-3 0,11 3 0,3-4 0</inkml:trace>
  <inkml:trace contextRef="#ctx0" brushRef="#br1">9984 16156 7817,'-13'0'38,"1"-2"1,-1-1-1,0-1 827,0 1 0,5 2-429,-1 1 1,12 0 0,3 0-1,9 0-324,11 0 0,6 0 0,12-2 0,9 0-120,9-3 1,9 0-1,-31 3 1,1 1-1,2-2 1,2 0-44,2-1 0,2 1 0,3 1 0,1 0 0,7-2 0,2-1 0,1 0 0,1 0-163,1 0 1,0-1 0,3 0-1,-1-1 1,-6 1 0,0 0 0,0-1-1,0 1 86,-2-1 0,1 1 0,-1 0 1,1-1-1,-3 1 0,-1 0 1,-4 0-1,0 0-64,-6 2 0,0 0 0,-5-2 0,-2 2 1,31 0-1,-9 1 142,-7 1 1,-8 2 0,-12 0 0,-5 0-1,-7 0 1,1 0 170,-6 0 1,-7-4-174,-10 0 0,-6 0-982,-7 4 1034,-5 5 0,-21 4 0,-10 1 0,-6 3 0,0 1 0</inkml:trace>
  <inkml:trace contextRef="#ctx0" brushRef="#br1">10685 16640 7817,'0'-17'-53,"0"0"0,0 1 19,0 2 1,0 2 0,0-1 604,0 0 1,-5 2-111,-4 2 1,-2 4 82,-2 5-349,0 0 0,-6 2 0,-6 7 0,-3 8 0,-2 7 0,-1 6 0,-1 4 284,-1 3 1,-2 5-434,5 1-58,0 5 1,10-9-1,3 4 1,4-3 0,5-4-323,4-2 244,8-2 0,4-11 0,9-1 0,6-3 0,4-5-301,3-2 1,5-7 0,-1 0-1,2-6-123,-2-5 1,2-5 311,-1-4 1,-4 1 0,-2-5-1,-3-2 45,-5-1 0,-2-1 145,-7-1 1,-5 2-105,-2 3 366,-4 3 1,-1 5-1,-1 1 1,-4 4 800,-3 4 1,1 4-687,-2 4 0,1 4-164,-5 9 0,2 3 0,1 6 0,3-1 13,1 1 1,2 4-188,4-1 1,0 3-55,0-3 0,0-2 0,1 4 0,2-1-521,1 0 1,6-5-51,-1-3 0,-2-5 191,1 4-315,-5-6 1,7 4 0,-4-8 721,1-2 0,-4-15 0,2-8 0</inkml:trace>
  <inkml:trace contextRef="#ctx0" brushRef="#br1">11336 16602 7817,'-9'-20'158,"1"3"709,-2 3-630,4 7 147,0 1 0,6 12 0,0 4 1,0 5-1,0 6-82,0 4 0,0 4 0,0 2 1,0 2-259,0 2 0,5-2-455,-1 1 204,0 0 1,0-1 0,1-4 0,-3-2 0,1-3 0,0-1 0,1-3-1343,-1-2 1,0-5 923,1-4 1,-2-8 624,2-1 0,-8-51 0,-3-18 0</inkml:trace>
  <inkml:trace contextRef="#ctx0" brushRef="#br1">11221 16729 7817,'-6'-12'166,"-2"-1"0,-2-4 1,1 0 0,-1 0 1,5 4-1,-1 0 519,0 1 0,4-1-477,6 0 0,3 0 0,7 1 0,2 0-135,1 4 0,7-2-418,1 6 0,1-1 105,3 5 1,3 0 0,-3 0-1,-2 2-655,-4 2 1,0 3 179,-6 6 1,-2 1 713,-6 3 0,-21 25 0,-9 12 0</inkml:trace>
  <inkml:trace contextRef="#ctx0" brushRef="#br1">11208 16972 8369,'-7'0'1464,"3"0"-1107,8 0 1,5 0-469,8 0 1,4 4-1,7 0 1,3-1-625,2-2 1,5-1 132,5 0-632,-1 0 1234,2-5 0,-4-6 0,5-2 0,5-4 0,1 0 0</inkml:trace>
  <inkml:trace contextRef="#ctx0" brushRef="#br1">11756 16844 7817,'-12'-7'1223,"5"1"1,-3 8-704,5 2 1,1 4-204,4 9 0,0 3 8,0 6-319,0 5 1,0 2 0,0 3-1,2 0 1,0-2-36,3 1 0,0 1 229,0-2-559,-4 3 1,5-11-1,-5 3 1,2-7 0,1-5-1175,-1-2 874,-2-8 307,-1-2 232,0-5 0,0-5 0,0-5 0,0-4 1,0-5 192,0-1 0,0-5 130,0-5 1,0-5 36,0 1 0,0-5 1,2-2-1,1-1 76,1 1 0,6-2-8,-2 5 1,4-2-146,0 11 1,1 3-1,0 6 1,1 3 29,3 6 1,-1 4-54,5 7 0,-5 0-57,1 0 1,1 5 0,-1 4 0,-3 2-94,-4 2 1,-4 1 37,-6 3 1,0-1-129,0 5 0,-2-5 1,-3 2-1,-7-1-255,-3 0 0,-8 6 33,2-2 0,-3-3-196,-2-1 169,1 3 0,5-6 0,3 3 0,3-4 349,1-4 0,74-43 0,-21 9 0,-1 0 0</inkml:trace>
  <inkml:trace contextRef="#ctx0" brushRef="#br1">12241 16895 9398,'-1'-7'-153,"-4"3"1,4 4 339,-3 4 0,-2 3 521,2 6 0,-5 1 0,4 3 1,-1 4-469,0 3 1,-2-2-570,3-1 1,1 0 0,4 5-1,0-1 208,0 1 0,0-7 121,0-2 0,34-14 0,9-4 0</inkml:trace>
  <inkml:trace contextRef="#ctx0" brushRef="#br1">13924 15747 7642,'0'-8'1750,"0"-1"-1475,0 0 0,6-1 0,4 1 0,4 5 1,6 1-1,2 0-229,5-1 0,3 0 1,0 4-1,2 0 171,1 0 0,-2 0-231,-5 0-907,-1 0 1,1 0-1,-2 0 1,-4 1 920,-8 3 0,-36 16 0,-18 7 0,-4 4 0,0 0 0</inkml:trace>
  <inkml:trace contextRef="#ctx0" brushRef="#br1">13911 15977 7769,'-12'0'0,"3"1"0,1 4 244,5-4 1,-1 9 0,8-6 0,6 1-1,5-1 1,7 1 0,3 1-66,5 0 1,4-2-1,7-4 1,3 0-752,1 0 0,6 0 572,4 0 0,-4-14 0,5-6 0,1-1 0,0 0 0</inkml:trace>
  <inkml:trace contextRef="#ctx0" brushRef="#br1">16576 15033 8011,'-7'-8'151,"2"1"1,0 0-1,1 0 275,1-3 1,3 4 0,4 2 0,6 2-1,7 2 1,9 0 14,6 0 0,7 0-329,3 0 0,4-4 0,6-1 1,2-1 32,1 0 0,0-2-88,-4 3 1,-2-3 0,-7 4 0,-9-1-393,-9 0 0,-6 3-143,-5-2 0,-7 3-196,-6 1 1,-6 0-632,-7 0 981,0 5 1,-1-2 0,-1 4 0,-4 0 0,-1 0 323,-2 3 0,-2-3 0,-2 2 0,-28 5 0,-7 6 0</inkml:trace>
  <inkml:trace contextRef="#ctx0" brushRef="#br1">16921 15008 7775,'-9'0'-307,"1"0"1069,5 0 1,-4 0-74,2 0 0,0 6-294,-4 2 0,2 8-172,3 1 1,2 10 0,-2 0-1,3 5 187,1 8 1,0-1-362,0 8 0,0-1 182,0 0-175,0-2 1,4-6-1,0-1 1,1-3 0,-1-4-95,0-3 1,0-7-659,-4-3 1,0-7-135,0-2 1,0-4-1317,0 5 719,0-6 1427,0 2 0,-11-16 0,-3-3 0</inkml:trace>
  <inkml:trace contextRef="#ctx0" brushRef="#br1">17188 15454 8011,'0'-7'1544,"-5"1"0,3 8-1006,-2 2 0,3 3-318,1 6 0,0 4 0,0 1 0,0 2 28,0 3 1,4 1-190,0 1 1,0 1-1,-2-1 1,1 0-218,1-4 1,2 1 85,-2-5-715,-3 0 0,9-4 0,-4-1 1,-1-3 786,1 0 0,-2-29 0,-4-3 0</inkml:trace>
  <inkml:trace contextRef="#ctx0" brushRef="#br1">18451 14906 8011,'0'-18'81,"0"-1"0,0-4 0,0 4 0,0 0 2194,0 4-1357,0 0-807,0 20 1,0-1 0,0 19 0,0 2-1,0 5 1,0 1 0,0 2 244,0-1 0,0 1-547,0 1 164,-6-3 1,5-1 0,-4-1 0,4 0 0,1-4-1,0-2 1,0-3 168,0-2 1,6-5 0,2-6 0,3-1 96,2-3 1,6-3-1,2-5 1,3-3-98,1-4 1,5 0 0,0-1 0,-2 2-232,-1 2 0,-1-1-572,-1 6 360,-5-6 1,3 9 0,-6-4 0,-2 4-1,-1 1 1,-1 1 0,0 2-1688,0 1 1,-1 5 1275,1-5 1,0 5 711,0-5 0,-6-22 0,-2-11 0</inkml:trace>
  <inkml:trace contextRef="#ctx0" brushRef="#br1">19037 14906 8011,'0'-20'297,"0"3"1,-4 3 518,0 1 766,-6 0-1147,3 1 0,-2 5 0,1 4 21,-2 6 1,3 8-220,-2 6 0,6 7-174,-1 2 0,-2 0 1,2 8-1,1 2-135,2 1 0,-3 2-114,-1 4 0,0-3-674,1 2 668,2-2 0,-4-1 0,5 2 1,-2 2-1,-1-3-1065,1-5 1,-3 0 699,2-5 1,0-1-771,4-8 745,0-3 582,0-5 0,17-34 0,4-9 0</inkml:trace>
  <inkml:trace contextRef="#ctx0" brushRef="#br1">19165 15263 8011,'0'-18'0,"1"3"181,3-2 0,-2 3 628,2 1-514,3 6 1,-4 0-1,6 4 1,0 1 183,3 3 0,1 0-210,-1 8-317,-5 5 0,3 0 0,-5 5 0,-3-2 0,0 1-305,-2 2 1,-2-3 317,-2 4 1,-3-4-278,-6 4 302,1 1 0,-1-2 0,1-3 0,3-3 0,1-2 269,3 1 0,-4-4-59,5-1 1,0-4-96,4 5-74,0-6 0,1 2 1,5-5-1,7 0-266,6 0 0,6-1 0,0-3 0,1 1 56,-1-6 99,6 7 1,-2-8-1,3 5 80,-1 3 0,33-28 0,-30 12 0,0 0 0</inkml:trace>
  <inkml:trace contextRef="#ctx0" brushRef="#br1">19700 14817 8011,'-5'-30'0,"-4"0"0,-1 2 0,2 1 0,-2 3 279,6 3 1025,-6 2-483,8 6 0,2 6 0,9 6 0,2 7-440,2 6 1,5 10-26,3-1-351,-2 9 1,5 4 0,-4 7-1,0 3 1,-3 1 0,-5 5 0,-3 2-532,-5 3 1,-4 6-606,-4-1 997,-9 8 0,2-34 0,-3 1 0,-4 1 0,-1 0 0,-2-1 0,-2-2 0,-3 0 0,-1-2-181,0-1 1,-2 0 0,-1 0 0,0-1 0,-1-3 0,0-2 0,1-3 0,0 0-580,-25 16 0,-1-10-316,0-2 1210,1 1 0,4-9 0,0 3 0,0-3 0,0 0 0</inkml:trace>
  <inkml:trace contextRef="#ctx0" brushRef="#br1">18043 14778 8011,'-6'-21'-24,"-1"1"0,-2 3-65,1 6 297,-6-2 1,0 12 0,-3-3 0,1 4 0,0 5 0,-2 9 0,-2 10 642,-3 9 0,4 5-588,-3 5 1,7 6 0,-2 10-1,3 1 19,1 6 1,2 2-543,2 0 206,3-3 0,8-28 0,2 1 0,6 31 1,6-2-1,5-9 0,4-8 0,4-8-784,0-2 1,11-8 0,0-3 837,4-7 0,-4-16 0,6-5 0,4-1 0,1-1 0</inkml:trace>
  <inkml:trace contextRef="#ctx0" brushRef="#br1">16449 16181 8011,'-13'-4'3,"0"-2"0,1-1 45,-1-3 277,6 4 1,2 2 0,11 7 438,7 1-658,0 6 0,15-7 0,-1 4 0,5 0 1,10-1 20,7 0 0,9-2 0,13-4 1,-31 0-1,1 0 15,4 0 0,2 0 0,8-3 1,2 0-1609,4-1 1,1 0 1480,6-2 1,2 0 0,-20 2 0,2 0 0,0 0 0,2-1 0,0 1 0,1 0 0,0 0 0,0 0 0,-1 0 0,0 1 0,-1 0 0,0 0-122,-1-1 0,0 1 1,0 1 66,1 1 0,0 0 1,0 0-1,-2-2 0,-1 0 1,0-1-1,2 2 0,-1 0 1,-1 1-1,0-1 0,-2 0 1,0 0-1,20-1 0,-1 0-370,-3 2 0,-1-1 347,-3 2 1,-2-1 0,1 1 0,-2 0 0,-3 0 0,-1 0 0,-3 0 0,-1 0 0,-5 0 0,-2 0-2,-3 0 0,-1 0 0,25 0 0,-7 0 0,-7-1 331,-6-4 1,-8 4-55,-14-3 0,-2-2-75,-6 2-126,-1 0 1,-5 2-1,-4-1 1247,-6-1 1,-4 0-1693,-5 4 0,-7 1 237,-2 3 1,-3 4-1,-3 4 1,-1 1-1134,-2 0 1328,-6 0 0,-15 5 0,-10 5 0,16-7 0,-1 0 0,0 0 0</inkml:trace>
  <inkml:trace contextRef="#ctx0" brushRef="#br1">18310 16551 8011,'0'-20'21,"0"3"0,0 3 199,0 1 266,0 0-332,-5 1 1,-2 4-1,-6 4 1,-1 3-1,-5 1 455,-6 0-530,-1 5 0,-12 8 1,1 8-1,-4 5 1,0 4-1,1 4 0,4 3 229,2 1 1,-2 1-119,6 4-168,6-9 0,7 8 0,9-8 0,4 3 1,2 0-1,5-4 0,4-6-74,6-5 0,9-6-228,4 1 168,-1-3 0,8-5 0,-5-2 1,2-2-1,-1-2-317,-3-1 133,0-8 1,-1-1-1,0-7 1,-4-2-1,-6-2-138,-5-2 1,0 0 539,-6-1 1,1-2 0,-5 5 0,0-1 447,0 1 1,0 1 10,0 4-33,-6 0-118,-1 1 0,-6 4 0,0 6 95,1 4 0,5 7-256,2 8 1,4-1-361,1 5 30,0 0 0,0 9 0,0 0 0,0-1 0,0 1-215,0 0 0,1 4 55,4-4 1,-3-1-23,7-3-206,-6-1 0,8-1 1,-4-2-1,2-5 0,-1-5-743,2-3 1,1-3 1207,2-6 0,23-51 0,-16 19 0,1 0 0</inkml:trace>
  <inkml:trace contextRef="#ctx0" brushRef="#br1">18757 16717 8011,'0'-13'0,"0"0"484,0 0-130,0 1 0,0 6 453,0 6 1,0 11-279,0 10-566,0 4 1,0 0 0,0 1 0,0-1 0,0 2-294,0 3 2,0-3 1,0 4 0,0-6 0,0 1 0,0-1 0,0 1 0,0-2 327,0-3 0,11-19 0,3-11 0</inkml:trace>
  <inkml:trace contextRef="#ctx0" brushRef="#br1">18604 16755 8011,'-6'-26'0,"-1"5"308,-6 0 0,6 1 0,3-1 529,2 4 1,4 4-452,2 4 0,5 2-743,8 3 274,-3 3 1,11-5-1,-1 6 1,6 0 0,3 1-256,2 4 1,-4-2-1,-1 5 1,-3 2-390,-2 1 0,0 2-563,-4 0 1290,-3 0 0,-45 33 0,-10 10 0</inkml:trace>
  <inkml:trace contextRef="#ctx0" brushRef="#br1">18565 17023 8011,'-7'5'1655,"2"-2"-994,5 6 1,1-7-576,3 3 0,3 2 0,8 0 0,2 0-386,4-3 0,4 2 15,5-2 1,1 5-1,5-5 1,-2-1-1583,1-2 1867,2-1 0,30-11 0,-31 4 0,1 0 0</inkml:trace>
  <inkml:trace contextRef="#ctx0" brushRef="#br1">19114 16997 7994,'0'-8'704,"0"-1"328,0 1-42,0-5 0,0 7-568,0 6 0,0 6-414,0 7 0,1 1 72,3 3-29,-2 8 1,4 2 0,-6 3 0,0-2 0,0 1-384,0 0 0,0 5-29,0-4 0,0 0-491,0-5 583,0 1 0,0-5 0,0-1 0,0-2-469,0-2 0,1-8 1,3-3 451,-2-4 169,3-1 0,-5-1 1,0-4-1,0-3 1,0-3-57,0-2 0,0 0 18,0 0 1,-4-4 502,0 0-43,0-5 1,4 6-1,0-4 1,0 0 0,0 2 149,0 0 1,1-4 265,3 5 1,-1 0-346,6 5 0,-2-1 0,3 0 0,-2 0 101,2 1 1,3 3-436,4 1 0,-3 5 235,3-1-285,-3 2 0,3 2 0,0 0 0,-1 2 0,-2 2 26,-1 4 0,-5 5-251,1 4 1,-7-3 27,3 3 8,-4-3 1,-7 3 0,-2 0-1,-5-1 1,-2-2-559,-2-1 1,-6 0 255,2-1 0,-3-3-858,-2-1 1357,1-5 0,-24-14 0,-4-10 0</inkml:trace>
  <inkml:trace contextRef="#ctx0" brushRef="#br1">21575 15811 8071,'1'-14'-17,"2"-2"0,3-1 0,1 2 0,3 2 0,1 3 0,2 3 217,-1 1 1,3-2 0,0 4 0,2 1-84,-1 1 0,4 2 0,-1 0 0,3 0-437,-1 0 1,-4 2 0,3 1-1,0 2 320,-1 2 0,3 13 0,3 7 0</inkml:trace>
  <inkml:trace contextRef="#ctx0" brushRef="#br1">21536 16003 8091,'-5'-8'218,"3"-3"-107,-3 4 1,6 0 0,5 3 0,7 2 42,6 2 1,5 0 0,3 0 0,3 0-418,4 0 0,3 0 0,3 0 263,2 0 0,-2-2 0,5-1 0,5-1 0,1 1 0</inkml:trace>
  <inkml:trace contextRef="#ctx0" brushRef="#br1">23615 14791 8091,'-6'-20'498,"5"2"1,-2 7-220,6 2 0,4-1 1,7 6-1,3 1-244,4 2-11,9 1 0,3 0 1,6 1-1,4 2 1,4 1-99,2-1 1,2-2-14,0-1-131,0 0 1,-10 0 0,-5 0 0,-8 2 0,-8 1-982,-5 1 1,-9 0 650,-6-4 548,-6 0 0,-8 0 0,-1 0 0,-2 0 0,-23 0 0,-1 0 0</inkml:trace>
  <inkml:trace contextRef="#ctx0" brushRef="#br1">23959 14740 8091,'-13'-1'-201,"1"-4"-145,-1 4 652,0-5 1,0 6 0,1 2 848,-1 2-1004,6 9 0,0 2 0,4 7 0,-3 2 0,1 3 223,-1 2 1,2 7-145,4-2-195,0 3 1,0 2 0,0 2 0,1 2 0,2-2-761,1-1 0,6-3 461,-1-3 0,-2 1-101,1-5 0,1-2 0,3-7 365,1-4 0,40-25 0,9-8 0</inkml:trace>
  <inkml:trace contextRef="#ctx0" brushRef="#br1">24265 15174 8091,'-13'-13'0,"5"4"313,-1 1 1,5 7-1,-3 1 517,1 7 0,-2 5-102,4 5-699,-1 3 0,4 7 0,-2 1 0,-1 2 0,1-1-277,2-3 0,1 4 0,0 0 0,0-2-614,0-1 1,0-1 333,0-1 1,4-4 527,0 1 0,23-24 0,1-1 0</inkml:trace>
  <inkml:trace contextRef="#ctx0" brushRef="#br1">24877 14791 8091,'0'-25'0,"0"-1"0,0 2 0,0 3 1009,0 2-691,0 7 1,0 6 0,0 7 0,0 9 439,0 6-671,-5 7 1,2 1 0,-6 7 0,1 1 0,-1 4 0,2 1 0,0 1 173,0 0 1,4 0 0,-3 1-1,2-2-299,0-3 1,0 1-1,4-5 1,0-3 84,0-5 1,5 1 0,4-7 0,4-5 28,4-5 0,-2-5 32,6-1-192,1 0 1,5-6-1,1-4 1,2-4-1,-1-3-60,3 2 0,-1-4-765,3 2 584,-9 6 1,-1 1 0,-4 6 0,0 1-1,-3 1-1791,-3 2 989,-1 0 1127,0 6 0,-23 35 0,-6 14 0</inkml:trace>
  <inkml:trace contextRef="#ctx0" brushRef="#br1">23271 15837 8091,'-13'-2'-49,"-1"-1"0,-2-1 1,0 0-1,4 0 0,2-1 959,0 3 1,6 0-184,4 2-613,5 0 0,9 4 1,5 2-1,6 0 0,9 1 1,9-1-1,8-1 360,7-2 0,14-2-636,-34 0 1,1-2 70,5 2 1,2-2 0,3-1 0,2-1 0,7-1 0,3-1-1,4 0 1,3-1 0,-20 2 0,0-1 0,2 1 119,2 0 0,0-1 0,1 1-42,-1 2 0,1 0 0,-1-1 1,3 0-1,0 0 0,0-1 0,-2 2 1,1 1-1,0-1 0,1 0 1,1-1-1,-1 1 0,0-1 0,1 0 1,-1 0-1,-1 1 0,0-1 1,-1 1-1,-2 0 0,-1 1 0,-1 0-223,22 0 1,-1 0 0,-5 1 0,0-1 170,-5-1 1,-1 0 0,-3 1 0,-3 0 0,-8-1 0,-2 0 0,28 1 6,-16 1 1,-15 0 112,-11 0 0,-7-5-176,-5 1 63,-9-6 1,-8 7-55,-8-5-111,-9 5 1,1-3-1,-5 8 1,-2 2 0,-1 5-1584,-1 2 1806,-7 2 0,1 1 0,-3 3 0,3 3 0</inkml:trace>
  <inkml:trace contextRef="#ctx0" brushRef="#br1">23589 16525 8091,'-7'-25'87,"0"-1"0,4 1 1,-1 1-1,1 1 0,3 3 477,5 2 1,3 2 0,8 6 0,2 3 416,2 2-878,1 0 1,9 7 0,0 2 0,-2 4 0,-1 5-171,-2 4-73,1 3 0,-6 10 0,-5 1 1,-5 2-1,-6 1 0,-4 0 0,-5-2-344,-8-1 0,-3 5 0,-8-2 0,-4 1 332,-3-1 0,-2-3 1,-2-4-1,1 0 486,-2-1 1,7-5 0,2-11 523,4-2 1,10-6-353,5-2 0,9-2-158,16-6-283,3 5 1,7-3-1,1 6 1,4 0 0,0 0-500,4 0 127,0-5 1,-2 3 0,-1-2 0,0 3-1,-2 1-857,0 0 0,4-5-513,-1 1 1677,-3 0 0,23-19 0,0-5 0</inkml:trace>
  <inkml:trace contextRef="#ctx0" brushRef="#br1">24737 16334 8074,'0'-13'-33,"-4"-1"1,-2-1 0,0-2-61,1 1 1,-5 3 357,1 5 0,-6-2 1,-4 6-1,-1 1 269,-2 1 1,-2 4-321,-2 2 0,-1 7 1,-1 8-1,-3 1 52,-2 2 0,1 7-21,-2 0-207,2 1 0,8 1 0,3 2 0,3 1 0,2 0 100,3 1-133,3-4 0,12 2 0,2-5 1,6 2-1,6-3 0,5-4 0,4-6-634,5-3 1,-2-1 347,6-1 0,-4-5 1,3-2-1,-2-4-355,-3-1 0,-1-1 308,-1-4 1,-1 1 218,1-9 0,-6 3 1,-5-8-1,-4 0 126,-2-4 0,-6 3 92,1-3 0,-3 7 117,-1-2 0,0 3 0,-1 1 0,-2 0-24,-1 0 1,-6 2-65,2 2 0,0 4 343,0 5 1,-1 0 0,-3 1 701,-1 3 1,4 5-673,1 8 0,5 3-10,-1 5-623,-3 1 0,5-1 1,-3 2-1,0 2 1,1 2-371,1 1 0,2 1 328,1 1 0,0 1 69,0-5-51,0 6 0,0-10 0,0 3 0,1-7 0,2-3-806,1-1 1,6-5 272,-1 0 1,2-2 207,2-7 0,0 1 0,-1-5 0,1 0 471,0 0 0,11-34 0,3-9 0</inkml:trace>
  <inkml:trace contextRef="#ctx0" brushRef="#br1">25260 16500 8074,'5'-19'0,"-3"1"828,2-3 1,-3-2 205,-1 6-828,0 6 0,0 6 1,0 10-20,0 3 0,0 8-76,0 1 0,0 5 0,0 0 0,0 2 103,0 1 1,0 1-447,0-1 1,0 4-4,0-4-84,0 3 1,0-8 0,0 4 0,0-1 0,0-2-830,0 2 487,0-5 0,0 1 0,0-6 661,0-1 0,6-5 0,1-52 0,6-19 0</inkml:trace>
  <inkml:trace contextRef="#ctx0" brushRef="#br1">25145 16513 8074,'-11'-19'0,"2"-1"505,-8-5 0,4 1 247,5 2-405,2-2 0,6 10 0,2-3 0,2 3 107,4 1 1,9 6-442,5 3 1,2-2 0,3 2-1,1 1-348,2 2 0,4 1-112,-5 0 1,5 5-89,-4 4 1,3 2-1,-6 3 1,-5 2-1536,-2 1 2070,-3 6 0,-44 36 0,9-21 0,0-1 0</inkml:trace>
  <inkml:trace contextRef="#ctx0" brushRef="#br1">25094 16870 8074,'-13'0'-799,"6"0"2380,1 0-1184,6 0 1,8 4-432,4 0 1,7 5-1,8-4 1,2 1-835,5 0 0,3-2 868,1-4 0,14-2 0,8-2 0,6 1 0,-1-1 0</inkml:trace>
  <inkml:trace contextRef="#ctx0" brushRef="#br1">25719 16755 8074,'-2'-13'0,"-2"0"0,3 1 1136,-4-1-43,4 0 24,1 6-701,0 1 1,0 9 0,0 4-72,0 6 0,0 4 0,0 0 1,0 3-97,0 0 0,0 4-44,0-3 0,0 3-134,0 2 0,0-1 1,0 1-1,0-2-176,0-3 1,0 2-105,0-6 1,-4 4-343,0-4 1,-1 0 0,5-4-1113,0-1 448,0 1 563,0-6-39,0-1 1,2-6 690,2 0 0,3-28 0,6-8 0</inkml:trace>
  <inkml:trace contextRef="#ctx0" brushRef="#br1">25668 16755 8058,'0'-13'-109,"0"-4"1,0 0-226,0 1 0,1 2 721,3 2 1,4 4 0,4 4 0,2 1 374,3-1 1,2 3-560,2-4 1,3 4 0,-3 1 0,2 1 7,-2 4 0,2 0-48,-6 4-166,0 2 0,-6-4 1,-1 6-1,-3 0 1,-1 0-1,-3-1 1,-2 1-87,-1 0 1,-5 0-1,-4-2 1,-2-1-58,-2-2 1,0-1-183,1 2 66,-7 2 1,5-8 0,-4 4-1,1 0 262,0 0 0,-12-10 0,2 2 0</inkml:trace>
  <inkml:trace contextRef="#ctx0" brushRef="#br1">28856 15505 7860,'-2'-7'-214,"-1"1"1,-2 2 0,-1-1-1,-1-1 578,0 0 0,-2-2 0,-3 3 199,-1 3 1,4 0 364,1 2-222,-1 0-392,2 0-203,2 0 0,6 4 0,5 2 0,6 0 1,10-1-1,7-2 135,10-1 0,10-2 1,14 0-1,7 0-192,-30 0 0,1 0 0,7-1 1,2 0-203,3-1 0,0 0 76,3 1 1,0 1 0,1-3 0,1 0 0,-1 3 0,1 0 0,-1 0 0,0 0 0,0 0 0,-2 1-166,-1 2 1,-1-1 143,-5-2 0,-2 1 1,-5 2-1,-2 0 0,30-3 1,-6 0-1,-7 0-94,-6 0 1,-11 0 0,-9 0-186,-3 0-188,-7 0 100,-7 0 165,-8-6 0,-10 5 0,-4-4-622,-2 4 917,4 1 0,24-11 0,11-4 0</inkml:trace>
  <inkml:trace contextRef="#ctx0" brushRef="#br1">31342 15250 7860,'7'-13'0,"3"1"129,-6-1 1,6 2 0,-1 2-1,2 5 527,2 2 1,-1 2-385,1 0 1,0 2 59,0 2-351,-1-2 1,-4 9 0,-4-1 0,-3 4 0,-1 3 46,0-1 0,0 2 0,0 0 0,0 1 57,0-1 0,-4-1-784,0-4 0,-5 0 567,5-1 1,0 1 0,2-1-1,-1-3 311,-1 0 0,1-5 96,8 5 1,-3-6-37,7 1-102,-1 3 1,1-4-1,-1 4 1,2-2 0,2 0 193,0 0 1,-3 1-181,-1 3 1,-3 2 64,3-3-172,-5 4 0,3 0 1,-6 1-1,0 0 1,0 0-34,0-1 0,-6 1 61,-2 0 1,-5-2 18,-4-2-57,3 2 0,-6-8 1,3 4-1,-3-1 1,-1-3-90,-1-2 1,5-1-186,-4 0 0,6 0-668,-2 0 559,-3-6 1,7-1 0,-1-6 0,5 1-1,4-1 349,2 0 0,15-20 0,8-9 0,2-3 0,-1-1 0</inkml:trace>
  <inkml:trace contextRef="#ctx0" brushRef="#br1">31546 14906 7860,'-17'-24'99,"0"3"0,-7 2 148,-2 6 1,1 5 110,-5-1 0,-1 7 1,1-1-1,0 6 481,-1 5 1,-1 9-635,-7 4 1,-3 9-1,-1 6 1,4 5 143,3 5 1,0 11-251,2 7-82,15-30 1,1 1-1,3 3 1,3 1-1,0-1 1,3 0-1,1 0 1,1 1-1,3-1 1,1 0 162,2 1 0,2-1-254,5 33 1,17-8-1,4-7 1,5-5 0,6-5-1,6-5 1,4-5-44,5-6 0,6-9 168,1-4 0,4-9 0,4-5 0,2-7 55,1-9 1,-6-8-399,-5-13 1,-5-6 338,-25 16 0,0-3-75,-3-3 0,0-2 0,-1 0 0,-1-3 0,-4-5 1,-1-2-1,-2-2 0,-1-1 0,-2-3 0,-2 0-121,0-2 0,-3-1 1,-2-1-1,-3-1 178,-1 2 1,-4 0 0,-6 4-1,-5 2-760,-2 6 1,-4 2 747,-1 2 1,-5 4-1,-4 4 1,-4 3 0,0 3-1,-2 3 1,-1 1-1,-2 3 1,-2 2 0,0 4-155,0 1 1,0 2 0,-2 2 0,-1 1-259,1 1 0,-1 2 0,-1 3 0,1 3-537,2 1 0,1 1 627,1 1 0,1 3 305,-22 24 0,1-6 0,6 11 0,0 4 0,0 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3596 1288 8148,'-7'-13'-82,"-5"5"1,5-1 0,-1 1 0,-1 1-1,-1 2 240,-1 4 1,-2 1 0,-1 1 0,-1 4 0,-4 4 0,1 6 127,-1 2 0,2 5-92,5 0-120,-1 2 1,0-3 0,2 0 0,2 2 0,5 1-4,3 1 1,10-1 0,7-1 0,5-3 24,6-2 0,11-1 32,1-4-78,7-6 0,5 3 0,8-6 0,0-2 1,1-6 21,0-9 0,1-6 0,0-6 0,-4-1 254,-5 1 0,-9-5-195,-13 0 1,-15-4 0,-6 3 0,-8 0 107,-5 0 0,-12 1-90,-13 5 1,-5 3-350,-13 1 1,0 7 0,-4 1 0,0 8-337,0 3 1,4 2 188,1 0 1,2 2-141,1 2 1,2 7 0,13 6-1,4-1-453,5-2 0,6 3 277,5 0 663,2 0 0,35-10 0,6-1 0</inkml:trace>
  <inkml:trace contextRef="#ctx0" brushRef="#br0">3749 905 8150,'-6'-25'0,"-2"-1"0,1-2 374,-2 2 0,6 4 1442,-1 9-1335,3 6 1,1 3 0,0 8 0,0 6-137,0 5 1,0 7-86,0 7-175,0 4 0,0 11 0,0 3 0,0 5 0,-2 6 0,-1 6 0,-1 3-102,1 2 1,0-33-1,1 0-16,-1 4 0,1 1-47,0 1 0,0 0 0,0 0 0,0-1 0,0 0 0,0-1 0,0-1 0,1-2 0,-1 34-1424,2-7 1073,0 0 1,2-13 0,1 0-1,1-7 1,0-6-834,2-4 0,1 0 1264,6-8 0,16-15 0,5-13 0</inkml:trace>
  <inkml:trace contextRef="#ctx0" brushRef="#br0">4093 1874 8181,'0'-18'0,"4"0"160,1-4 0,6 4 1,0 5-1,6 2 788,3 2 0,-4 4-644,1 5 0,-3 1 1,-1 3-1,-2 5-155,-3 2 1,-2 8-344,-6 2 0,-1 3 1,-5 1-1,-7 2 19,-7 3 1,-4 1-341,-1 3 432,-1-3 0,2-5 0,3-2 1,3-1-1,1-3 545,0-2-95,5-7 0,4-1 1,8-6-22,5-1 0,7-6-606,5-1 1,4-6-20,9 2-117,2-4 0,2 4 0,2-1 396,3-1 0,1-6 0,10-6 0,1-2 0,6-1 0,0-1 0,0 1 0</inkml:trace>
  <inkml:trace contextRef="#ctx0" brushRef="#br0">5190 1377 8181,'-6'-13'17,"3"1"0,-4-1 0,1 0 40,4 0 0,6 6 1,4 3 1,5-2 0,3 2 0,3 1 65,6 2 1,-3 1-349,8 0 1,3 0-1,-1 0 1,2 0 223,0 0 0,12 6 0,6 1 0</inkml:trace>
  <inkml:trace contextRef="#ctx0" brushRef="#br0">5228 1619 8181,'-9'-1'0,"1"-3"0,5 2 0,-1-3-54,8 5 1,9 0 0,8 0 0,5 0 741,3 0 1,4 0-689,5 0 0,3-7 0,11-4 0,1 0 0,5-1 0,-1 1 0,1-1 0</inkml:trace>
  <inkml:trace contextRef="#ctx0" brushRef="#br0">7294 714 8153,'-13'-4'186,"0"-2"0,3-1 1,7-1-1,12 0 379,9 4 1,8 3 0,5 1 0,6 0 370,4 0-1036,7-6 0,-1 3 0,7-4 0,2 2 0,1 0-468,0 0 321,4 3 0,-15-3 0,1 5 1,-9 0-1,-7 0 0,-6 0-402,-6 0 1,-9 0-1,-10 0 1,-7 0 519,-4 0 0,-3 0 1,-3 0-1,-5-2 29,-2-2 1,-1 2-1,-2-3 1,0 1 547,2-1 1,-2 0-1,8 2 1,1-1 273,-1 1 0,-2 1 1,4 2 246,2 0 0,0 2-690,3 2 0,0 4 0,2 9 0,3 5-110,2 2 0,-1 7-39,2 3 1,2 4-114,-2 5-124,3-4 0,1 11 0,0-3 0,0 2 0,1 1-1167,3-3 0,-1-3 474,6-6 0,-5-6 0,4-2 800,2-3 0,13-18 0,4-5 0</inkml:trace>
  <inkml:trace contextRef="#ctx0" brushRef="#br0">7880 1135 8157,'0'-14'-48,"0"-3"1,0 3 97,0-3 1,0 2 0,2 4 545,2 2 1,0 0 523,9 4-955,-3 1 0,8 10 0,-5 2 1,0 5-1,-2 3-295,-3 1 1,2 5 0,-5 0 0,-3 2-372,0 1 0,-4-4 147,-2 1 315,-3-1 1,-1 0 0,-1-1 0,1-2-1,-1-3 369,1-6 0,3 1 476,-3-5-562,5 5 0,-1-9-388,8 3 0,7-4-460,6-4 392,6 3 1,-3-9 0,5 4 0,2 0 211,3 1 0,37-22 0,-27 13 0,0-1 0</inkml:trace>
  <inkml:trace contextRef="#ctx0" brushRef="#br0">8671 638 8157,'-6'-26'0,"5"1"0,-4-1 1224,4 6 506,1 2-1533,0 11 0,0 2 0,0 11 0,0 5 0,0 6-63,0 3 0,0 3 1,0 5-1,0 3-120,0 2 1,-1 1 144,-4 4-204,4 6 0,-6-4 1,4 1-1,-1-4 1,1-3-1,1 0 1,2-2-43,0-2 0,0-4 123,0-5 0,2-4 1,2-7-1,5-3-19,2-1 1,2-2-144,-1-4 13,1 0 1,1 0 0,2-2 0,2 0 0,1-4-566,-1-1 0,5 4-1028,-2-1 716,3 2 990,-4 2 0,21-5 0,0-2 0</inkml:trace>
  <inkml:trace contextRef="#ctx0" brushRef="#br0">9104 969 8150,'-5'-13'0,"3"1"0,-4-1 401,6 0 1,0 5-65,0-1 1,2 6 0,2-1 211,5 3 1,2 1-349,2 0-126,-1 0 1,1 1-1,0 3 1,0 3 0,-1 2 337,1-1-569,-6 1 1,-1 4 0,-6 1 0,0 1 0,-1 2 0,-4-1 0,-5-2-43,-5-1 1,1 0 162,-3-1 162,2 1 1,7-4 0,-1-2 0,1 0-1,-1-2 242,1 1 0,7 3 42,1-5 1,5 4-352,8-3-117,5-1 0,8-6 0,8 0 0,3-4 0,2 0-693,4 1 1,-3 0-139,2 5 546,-2 0 342,-2 0 0,34 0 0,-31 0 0,-1 0 0</inkml:trace>
  <inkml:trace contextRef="#ctx0" brushRef="#br0">7141 1760 8140,'-13'-5'-32,"0"0"0,0-1-96,1 0 481,4-4 1,4 9 0,8-3-1,8 2 1,8 2 0,11 0 0,10 0 488,10 0-836,11 0 0,-23-2 0,2-1 0,5-1 1,3-1-1,5 0 0,2 0 0,7 0 0,2 0-2035,5 1 1,3 0 2021,-21 1 1,1 0 0,0 0 0,5 1 0,1-1 0,0 0 0,2 0 0,0 0 0,0 0-1,0 0 1,0 0 0,0-1 0,-3 1 0,0-1 0,0 0 0,-2 0 0,0 0 0,-1-1-1,-1 1 1,-1 0 0,0 0-119,0-1 1,0 1-1,0 0 1,-1-1 0,1 0-1,-1-1 1,-3 1 0,0 1-1,-1-1 1,19-1 0,-2 1 35,-4-1 1,-2 0 0,-3 3-1,-3-1 1,-5 1 0,-2-1 0,-4 1-1,-1 1 74,-2 0 1,-3 1-1,22-2 1,-11 0 0,-9-1 117,-8 1 250,0-4-143,-22 0-404,-2 0 0,-17 1 1,-9 6-1,-3 0 1,-5 0-1487,-3 0 1680,-9 6 0,6 1 0,-3 6 0</inkml:trace>
  <inkml:trace contextRef="#ctx0" brushRef="#br0">8403 2168 8085,'0'-26'0,"-2"2"0,0 1 0,-4 4 0,-1 0 0,-3 4-92,-7 6 1,1 3-1,-5 6 1,-3 2 0,-3 3-1,-3 8 1,2 7-1,0 4 1,-1 3 91,0 3 0,-1 1 0,4 3 402,7 3 1,0-6-1,6 4 1,2-2-1,3 0 1,3-2-1,4-1-30,1-6 1,6 0 0,3-7 0,7-2-737,5-1 0,3-6 77,2-4 113,-1-3 0,1-1 1,-1 0-1,-1-1 1,-1-3-1,-3-5 1,-2-2-18,-2-2 1,1-4 0,-3 0 0,-4 0 300,-3-1 1,-3 3-1,-4-2 975,0 3-207,0 1-731,0 6 1,-5 2 0,-4 8 0,-2 4 0,-2 7 79,0 4 0,-2 5 0,1 7 0,2 4-244,1 2 1,4 3-11,-2-1 0,7 4-387,-3 1 0,5-1 0,3-5 0,4-3-556,5-4 1,-3-4 404,8-5 0,3-3-786,2-5 1351,2-6 0,11-24 0,6-11 0,4-4 0,-1 0 0</inkml:trace>
  <inkml:trace contextRef="#ctx0" brushRef="#br0">8900 2244 8117,'0'-28'347,"0"2"0,-4-1-139,0 10 1,-1 0 2522,5 5-2151,0 5 1,0 2-474,0 10 1,0 6 0,0 9-1,0 2-95,0 5 0,0 3 24,0 0-209,0 2 1,-4 7 0,0-1 0,1 0 0,2 0-588,1 1 0,-5-2 0,1-2 0,1-2-334,2-2 0,1-3 577,0-7 0,0 2 517,0-6 0,0-6 0,0-33 0,0-14 0</inkml:trace>
  <inkml:trace contextRef="#ctx0" brushRef="#br0">8683 2346 8117,'-5'-18'0,"-1"-2"0,-2-6 0,2 1 0,7 1 0,4 3 0,3 4 0,5 2 564,4 3 1,3-4-1,5 2 1,2 3-370,3-1 0,2 7-209,7 0 0,-2 4 0,-2 1 0,-2 1-881,-2 4 1,-6 3 511,-4 9 0,-6 3-953,-3 5 1336,-5 1 0,-35 22 0,-7 6 0</inkml:trace>
  <inkml:trace contextRef="#ctx0" brushRef="#br0">8709 2652 8117,'-13'0'0,"0"-4"-144,1 0 1,-1-1-205,0 5 1321,6 0 0,3 0-340,8 0 1,5 2-341,8 2-559,2-2 0,8 7 0,3-3 0,4 0 0,3-1-657,1-2 1,0-1-237,1-2 1159,5 0 0,-7-7 0,5-3 0,5-1 0,-1 0 0</inkml:trace>
  <inkml:trace contextRef="#ctx0" brushRef="#br0">9270 2525 8117,'-4'-13'0,"-1"0"788,1 0 1,3 2-207,-3 3 0,2 1 160,-2 2-604,2 4 0,2-3 0,0 8 0,-1 4 0,-2 5-24,-1 4 1,0 4 66,4 9 1,0-2-426,0 6 227,0 0 0,0 5 0,0-1 0,0 0 0,-2 0-179,-2 1 0,3-2-158,-4-3 1,4-5 61,1-7 26,0 2 314,-6-10 0,5-7 93,-3-11 1,-2-12-32,2-5-113,-1-3 0,1-7 0,0-3 0,1-3 0,2-2-27,1 1 1,0-4 26,0-1 0,0-4-32,0 5 117,5-1 0,-2 5 0,6 1 0,1 3 0,2 6 225,5 5 0,-2 6-246,2 9 0,2 2-41,3 6-2,2 0 0,0 0 0,-2 2 0,-2 2 0,-1 4-103,-4 4 0,-1 2-160,-1 3 1,-6-2-534,-2 7 556,-4-7 0,-11 9 0,-4-2 0,-3 2 0,-3 1-510,0 1 0,-1-5 230,-5 0 1,5-1-138,0 1 292,5-2 0,-1-2 347,9 0 0,14-17 0,8-9 0</inkml:trace>
  <inkml:trace contextRef="#ctx0" brushRef="#br0">9538 2690 8117,'0'-8'343,"0"-1"1,4 1-44,0-5 1,6 5 51,-1-1 0,-2 5 0,1-3 0,2 1 146,2 3 1,0 2-127,1 1-318,0 0 0,-5 1 1,-1 4-1,0 5 1,-1 4-159,0 3-3,-2 5 1,-8-6 0,-2 5 0,-2 2 0,-5 0 0,-3-1 0,1-2-257,1-2 1,1 1 566,0-2 0,0-3 0,2 3 1,1-4 812,2-5-742,5 4 1,-3-10-201,6 7 0,6-6 0,4 1 1,5-4-182,6-4 1,8-2-106,1-2 1,4-4 21,-5 4-298,7 2 1,-9-4-1,2 5 1,-2-1-1,-3 0 487,-2 3 0,-10-4 0,-6 0 0</inkml:trace>
  <inkml:trace contextRef="#ctx0" brushRef="#br0">11616 1377 8108,'-7'-8'-137,"1"1"1385,1 1 0,5-3-968,0 5 1,7 0-208,10 4-161,-3 0 0,12 0 0,-2 0 1,5 0-1,3 0 0,0 0 0,1 0-484,2 0 1,-2 4 0,-1 0 0,-1 1 571,-2 0 0,-14 14 0,-3 8 0</inkml:trace>
  <inkml:trace contextRef="#ctx0" brushRef="#br0">11642 1568 8108,'-7'-5'530,"-5"3"-305,11-3 1,2 0 0,11 1 0,5 1 40,2 2 1,3 1-1,5 0 1,2 0-358,5 0 1,7-2 0,2 0 0,-2-3 90,-1 3 0,21-6 0,5 1 0</inkml:trace>
  <inkml:trace contextRef="#ctx0" brushRef="#br0">14766 650 8125,'-13'-11'-153,"2"1"1,1 3 0,1 0 0,-1 1-8,-1 1 0,-2-4 0,2 3 0,1 1 1008,1-1-678,1-4 0,-1 4 0,2-3 1,0 1-1,2 1 0,-3 2 717,1-1-673,5 2 52,-4 4 0,7 0 0,4 0 1,4 0-1,6 0 752,2 0-949,11 0 0,-1 1 0,11 2 0,2 1 1,2-1-1,5-1 0,4-2-36,4 0-143,-2 0 1,5-2-1,-6-2 1,-1-3-1,-7-2 1,-7 2-1,-9 0-1130,-5 0 771,-5 4 1,-13-7 0,-8 6-171,-8 1 1,-11 2 328,1 1 0,-3 0 0,-2 0 0,1 0 64,-1 0 0,-3 0 202,-1 0 0,0 4 58,5 0 0,3 1 1,1-5-1,0 0 389,1 0 0,2 0 359,5 0 1,0 0-384,0 0 0,2 1 0,1 2 0,3 2 415,1 3 1,2 1-313,4 8 0,-4 3-275,0 6 0,-1-1 1,5 2-1,0 3 23,0 4 0,0 7-292,0 2 0,0-1-358,0-4 0,0 1 1,2-1-1,1 0-766,1 0 0,2-7 573,-2-5 1,2-2 44,2-7 1,3 4 0,-2-5 567,2-5 0,8-15 0,0-10 0</inkml:trace>
  <inkml:trace contextRef="#ctx0" brushRef="#br0">15097 1058 8125,'0'-20'332,"0"2"176,0 5 0,0 1-31,0-1-110,0 6 0,2-5 1,2 5-1,6 0 183,5 3 1,0 3-502,2 1 1,-3 2 0,-2 5 0,1 8 39,0 3 1,-6 3-216,-3 5 1,-2-1-698,-2 1 665,0-1 1,-2 5 0,-2-2 0,-3-2 0,-2-5 63,1-2 1,1 2 155,-2-4 0,-1-4 967,6-5-647,-6-5 1,10 3-360,0-6 1,7-5-301,10 1 0,3-6 0,7 3 0,1-1 277,2-1 0,34-11 0,-30 7 0,0-1 0</inkml:trace>
  <inkml:trace contextRef="#ctx0" brushRef="#br0">16895 510 8125,'0'-14'-116,"-1"-2"1,-2-1 0,-1 2 0,1 1 784,1 1-373,2 6 0,0 2 1,0 10-1,-1 5 1,-2 5-1,-3 6 0,1 4 208,-1 0 0,-2 1-414,3-1-31,-5 6 1,9-4 0,-3 3-1,2-3 1,2-3 286,0-3-248,0 3 0,6-11 1,2 1-1,5-5 0,4-4 1,5-2-1,2-1 134,1-2 1,2 0 0,1-2 0,2-1-299,-2-1 0,4-4-314,-3 3 202,1 1 1,-7 3 0,-1-2 0,3-1 0,-4 1-1724,-1 1 1597,2 2 1,-8 2-1,5 1 304,-1 1 0,-4-23 0,5-9 0</inkml:trace>
  <inkml:trace contextRef="#ctx0" brushRef="#br0">17494 421 8125,'0'-19'-335,"0"-2"1,0 3 572,0 1 0,-1 3 2130,-3 1-448,2 0-1590,-9 6 0,8 8 1,-4 12-1,0 7 114,0 4 1,3 7-311,-5 3 1,1 4 0,-5 5 0,0 4-32,0 2 1,-1 4-163,-3 2 0,3 3 1,-4 4-1,1-1-531,0-1 1,0-8-333,4-1 0,6-3 90,3-9 1,2-5 0,4-14-218,2-8 1,7 0 1048,6-8 0,17-23 0,0-9 0</inkml:trace>
  <inkml:trace contextRef="#ctx0" brushRef="#br0">17724 740 8128,'-6'-15'0,"3"-2"605,-5 9 0,4 4 0,-5 4 84,-1 7 0,3 5-526,-1 5 1,1 3 0,-3 6 0,3-1 109,1 1 0,2 4-221,4-1 0,0 1 1,0-4-1,1-2-149,3-3 1,5 2-133,8-6 0,-2-2 0,8-6 1,3-5-369,2-3 0,6-2 345,-4-3 1,-1-5 0,-3-6 0,-1-5-86,1-4 0,-1 0 193,1-10 0,-6 4 243,-3-4 0,-4 5 0,-4 0 1,-1 3 614,-3 5 0,-1 3-346,-4 5 1,-1 6 910,-3 2-937,-3 4 1,-6 4 0,0 4 0,0 7 0,1 5 222,-1 3 0,2 7-504,2 0 1,-2 5-96,2-4 0,4 5 0,-1-1 0,2 2-460,-1-2 0,1 1 242,4-5 0,0 0-287,0-5 0,4 1 1,2-2-1,1-3-419,3-4 0,1-8-66,2-5 0,0-3 1024,0-1 0,22-45 0,6-12 0</inkml:trace>
  <inkml:trace contextRef="#ctx0" brushRef="#br0">18400 383 8124,'0'-26'-29,"0"1"0,0-1 0,0 1 1,1 3 703,3 1 1,-1 7-1,4 0 1,0 5 1234,0 4-1120,2 0-594,4 5 1,-1 3 0,3 4 0,0 7 0,2 6 634,-1 7-729,-8 4 0,4 9 1,-5 4-1,0 5 0,-3 7 1,-4 2-1,-4 4-175,-5 5 0,1-30 1,-2 1-1,-2 3 1,-2 0-1,-1 1 0,-2 0-239,-1 1 0,-1 0 0,-2-2 0,-2 0 0,0 0 0,-1-1 1,0-2-1,-1-1-384,-1-2 1,1-2-1,2-4 1,0-1-976,-19 14 1290,2-8 1,2-4 0,0-9-1,-1-2 381,1-1 0,-6-5 0,-3 0 0,-2-6 0</inkml:trace>
  <inkml:trace contextRef="#ctx0" brushRef="#br0">16640 230 8124,'-13'-13'0,"-1"0"-69,-3 0 0,-1 2 0,-5 2 0,3 5 279,2 3 1,-5 8 405,2 6 1,-3 9 77,-2 8-508,1 5 0,4 5 0,-1 11 0,0 9 0,-1 6-27,12-30 1,1 0 0,0 3 0,1 0 0,3 3 0,1 0 0,0 3 0,1 1-12,2 1 1,0 1 0,2-3 0,2 0-189,1 0 1,2 0 0,-1-6 0,2-1-122,15 30 1,5-9 0,5-8-1,2-8-1646,2-3 1807,2-13 0,2 3 0,1-9 0,-2 3 0,-2 2 0</inkml:trace>
  <inkml:trace contextRef="#ctx0" brushRef="#br0">16806 319 8107,'0'-13'-582,"0"0"641,0 1 0,0-1 0,0 0 1,1 0 276,3 1 0,-2 3-111,2 1-13,-2-1 0,2 1 0,0-1 253,-1-1-251,-2 4 1,-1-1 90,0 3-228,0 3 0,-4 1 0,-2 10 0,1 4 1,-2 4 110,0 2 0,2 1 28,-3 5-136,-1 5 1,1-3-1,-1 6 1,1 2-1,-1 1 283,1 1-304,5 0 1,-4-1-1,4-2 1,-1-2 0,1-2 1,2-3 0,1-2 0,1-3-189,3-2 0,-1-7 117,6-1-271,-7-1 131,4-10 109,-6 4 49,0-12 0,0 3 187,0-5-69,0 5-87,0-3 13,0 6-160,0 0-85,0-6 42,0 5 129,0-5 37,0 6 0,6 0 0,2 0-416,4 0 0,-3 0 128,4 0 0,3 0-199,9 0 0,2 0 473,3 0 0,26-11 0,11-6 0,-16 5 0,-1 0 0,1 1 0</inkml:trace>
  <inkml:trace contextRef="#ctx0" brushRef="#br0">14727 1798 8168,'-5'-7'-363,"-2"0"1,-6 4 828,0-1-72,6-1 0,3 5 7,8 0-357,3 0 0,6 0 1,1 0-1,3 2 1,4 1-1,5 1 0,4-1 58,4-2 0,4-1-39,4 0-38,4 0 0,10 0 0,7 0 0,8 0 0,-32 0 0,2 0 0,2 0 1,1 0-1,1 0 0,0-1 33,2-1 0,0-1 1,1 3-1,2-1-129,2-1 0,2 0 37,0-2 0,1 1 0,2 2 0,-1 0 0,0-1 0,0 0 0,0 1 0,-1-1 0,1 1 0,0-1 0,2 0 0,0 0 0,2 0 0,0 0 26,2-1 1,0 0 0,0 2-1,0-1-109,-2-2 1,-1 0 0,1 2 0,1 0 0,2-2-1,0-1 1,-1 1 0,-1 0 87,-1 0 0,0 1 0,0-1 0,-2 0-240,-4 2 0,-2 0 1,0 1-1,0-1 265,1-2 1,0 0 0,-2 2 0,0 1-1,-2-2 1,-2 0 0,-2 1 0,0 0 0,-4 0 0,0 0 0,-5-1 0,0 0-113,32-1 0,-4 3 158,-5-4 0,-8 0 0,-8 0 0,-5 3 227,-4 0 1,-8 2-242,-9 0 0,-3 0 660,-2 0-777,-4-6 1,-6 5 492,-10-3 0,-2 4-433,-11 4 1,-2-1-1,-5 5 1,-3 2-1060,-2 2 1088,-1 0 0,-3 4 0,3-3 0,3-3 0</inkml:trace>
  <inkml:trace contextRef="#ctx0" brushRef="#br0">16449 2295 8168,'1'-14'0,"2"-2"0,1-1-87,-1 2 0,-1 1 0,-2 1 461,0 0 1,-2 6-1,-2 3 86,-5 2 0,-6 2-228,-2 0-158,-6 0 0,3 8 0,-5 3 0,-1 6 0,1 3 0,-1 2 0,1 2 14,-1 2 0,1 4 0,1-1 0,2 1-164,5 1 0,5-4 0,3 4 1,5-1-34,3 0 1,2-5 0,3-5 0,5-1 27,2-4 0,7-1 52,4-1-76,2-6 0,1-1 0,1-6 0,-1-1 0,1-4 0,-1-3 0,-1-4-245,-2 0 0,-4-1 356,-5 0 0,-2-4 0,-1 0 0,-3 2 182,-1 0 0,-2 3 5,-4-1 0,0 0 220,0 0 0,-1 6 1,-4 3 738,-3 3-896,-3 1 0,-2 10-226,0 2 1,6 10-1,1-1 1,2 3-111,0 1 0,0 5 0,4 0 0,0 4-135,0-4 0,1 4 0,2-5 0,2 0-639,3-2 1,0-3 312,5-3 1,1 2-268,3-6 1,-3-6 807,3-7 0,16-27 0,5-15 0,4-1 0,0 0 0</inkml:trace>
  <inkml:trace contextRef="#ctx0" brushRef="#br0">17176 2244 8168,'0'-18'0,"0"-1"0,0-2 957,0 3 1,0 5 0,0 3 707,0 6-1465,0 11-122,0 13 0,0 2 1,-2 2-1,-1 3 1,-1 2-68,1 2-252,2-4 0,1 8 0,0-4 0,0 1 0,1-1 0,2-3 0,1-1-1232,-1-2 0,0 0 233,1-4 691,-2-3 1,5-5 548,-3 0 0,-3-35 0,5-7 0</inkml:trace>
  <inkml:trace contextRef="#ctx0" brushRef="#br0">16997 2257 8168,'-7'-18'0,"1"2"79,6-5 0,0 5 0,0-1 1,2 3 880,2 1 0,7 5-641,6-1 0,10 6-528,-1-1 75,8 3 0,-6 1 0,5 0 0,-2 1 0,-3 3 0,-1 6 0,-3 4-1916,-3 3 2050,-2 6 0,-23 14 0,-5 10 0</inkml:trace>
  <inkml:trace contextRef="#ctx0" brushRef="#br0">16984 2627 8168,'-12'0'0,"0"-2"-260,4-2 1,1 3 1731,2-4-1203,4 4 1,2 1-1,11 1 1,5 2-384,3 1 1,5 5-315,5-5 0,5 0 0,-1-4 0,3 0 428,1 0 0,12-4 0,7-3 0,4 0 0,1 0 0</inkml:trace>
  <inkml:trace contextRef="#ctx0" brushRef="#br0">17584 2537 8119,'-6'-7'8,"5"-4"1,-7 5-253,4-2 2058,3 2-1305,-5 6 1,6 3 0,-1 4 0,-2 7 444,-1 5-1041,-1 2 0,5 6 0,0 1 0,0 5 0,0 2 0,0 5 0,0 0-931,0-1 0,0-1 336,0 1 290,0-1 0,0-1 1,0-3-1,0-6 0,0-5 392,0-6 0,0-9 0,0-47 0,0-18 0</inkml:trace>
  <inkml:trace contextRef="#ctx0" brushRef="#br0">17558 2741 8114,'0'-31'0,"0"3"0,0-6 0,2 1 0,2-1 11,-3 3 0,6 11 0,-4 3 0,3 3 0,1 3 171,3 2 1,5-1 526,2 6 0,2 0 0,-2 5 0,3 2-220,-1 1 0,4 6-283,-6-1 0,0 6-208,-4 2 0,-6 6 1,-3-3-1,-2 1-329,-2 0 0,-2-1 146,-2 2 0,-7 2-181,-6-3 68,-6-3 0,3 1 0,-5-7 0,-1 3 0,1-1 298,-1-1 0,-7-19 0,-5-7 0,-3-5 0,0 1 0</inkml:trace>
  <inkml:trace contextRef="#ctx0" brushRef="#br0">20300 1505 8051,'0'-9'93,"0"1"0,0-2 0,0-2 405,0 0 0,5 3 0,2 1 0,3-1 0,2 2 0,3 1 66,4 1 1,2 3-982,4-2 101,1 3 1,-1 1 0,2 0 0,2 1 0,0 3 315,0 5 0,3 13 0,1 5 0</inkml:trace>
  <inkml:trace contextRef="#ctx0" brushRef="#br0">20287 1709 8063,'-9'-7'0,"2"1"109,2 0 1,2 5 0,8-3 0,8 2-273,7 2 1,6 0 0,2 0 0,3 0 162,2 0 0,1 0 0,5 0 0,5 0 0,0 0 0</inkml:trace>
  <inkml:trace contextRef="#ctx0" brushRef="#br0">23092 842 8105,'-11'-9'292,"1"2"1,1 0 0,-1 0 336,-1-3 0,4 3 0,4-2 0,6 1-128,5 1 0,9 1-356,5 6 0,9-4 1,7 0-1,7-1-55,5 0 0,1 3 0,2-3 0,0 0-341,3 1 0,2 0 1,-7 4-1,-7 0-665,-8 0 0,-4 0 0,-8 0-65,-3 0 0,-10 0 0,-11 0 981,-7 0 0,-6 0 0,-2 0 0,-4 0 0,0 0 0,-3 0 0,-3 0 0,-1 0-408,1 0 0,1-2 378,3-2 366,-4 3 1,7-5-1,-5 6 1,4 0 0,0 0 1882,4 0-1873,0 0 1,3 1-1,0 4 1,4 3 352,4 4 0,2 6-452,2 3 0,0 3-163,0 2 1,0 5 0,2 2-1,0 1-91,3 0 0,0 0-92,0 4 0,-3-6-97,7-2 1,-6-3-1,2 0 1,0 0-674,-1-2 0,2-2-116,-2-10 1,-3 0-589,3-1 1573,4 1 0,-1-23 0,5-5 0</inkml:trace>
  <inkml:trace contextRef="#ctx0" brushRef="#br0">23679 1339 8105,'0'-13'42,"0"0"0,-2 1 1,-1-1-1,-1 0 380,1 0 0,2 1 0,2 0 0,2 2 22,1 2 1,6 5 0,-1-1 0,2 2-533,2 2 1,-5 2 68,1 2-25,-1 3 1,4 7-1,-4 2 1,-4 2 0,-2 2-1,-2 3 1,0 1-521,0 1 0,0-3 204,0-1 386,-6 0 1,-1 0-1,-6-1 1,1-1-1,-1-5 1,0-3-1,0-2 1314,1 1-873,-1-5-140,0 1 0,7-6 149,6 0-637,6 0 1,11-4-1,2-2 1,0 0-1,3 1-466,-3 2 0,6 1 0,-4 1 0,3-2-408,1-1 1,1 0 43,-1 4 991,1 0 0,22-12 0,6-2 0</inkml:trace>
  <inkml:trace contextRef="#ctx0" brushRef="#br0">24380 867 8074,'-4'-23'0,"-1"-1"0,3 2 0,0 3 0,2 5 1685,0 1-644,0 1 1,2 3 181,2 1-1208,-3 5 1,5 3 0,-6 10 0,0 5 0,0 6 0,0 4-1,0 0 155,0 1 0,-1 3-254,-4 1 25,4 5 0,-9-6 1,4 3-1,1 0 1,-1-4-256,3-1 420,-4-2 0,6-3 1,-4-3-1,4 0 150,1-4 1,1-2-1,4-4-87,3-5 0,5-3-19,4-1 0,-3 0-359,3 0 1,1-4 0,1 0 0,-1 0 76,1-2 1,3 5-64,0-4-578,2 4 1,-3 1-1,0 0 1,0 0 772,-1 0 0,16 0 0,-2 0 0</inkml:trace>
  <inkml:trace contextRef="#ctx0" brushRef="#br0">22850 1798 8074,'-26'0'0,"1"0"0,-1 0 0,1 0 0,1 0 0,2 1 130,5 4 0,3-4 1,3 5 839,2-1-825,9-3 1,9 3 0,9-3 0,8 1 0,6 1 477,5-1-614,7-2 0,9-2 1,10-4-1,-26 2 1,0-2-1,4-1 0,2 1 1,3-2-1,1 1 1,4-1-1,0 1-6,4 0 0,1-1 0,4-1 0,3-1-1685,6 1 0,2-1 1679,-19 2 0,1-1 1,-1 1-1,2 1 1,0 2-1,0 0 1,2-2-1,0 1 1,1 0-1,-3 1 1,0 0-1,1 1 1,-3 0-1,1 0 1,-1 0-1,-1 0 1,1 0-1,-1 1 0,-1-1 1,0 0-1,-1 0-69,22-1 0,-2 0 39,-4 2 1,-4 1-1,-9-2 1,-2 0 0,-3 3-1,-2 0 1,-1 0-1,-1 0 1,-4 0 0,0 0-1,29 0 1,-13 0-252,-10 0 0,-12 0-307,-8 0 1,-2-1-594,-10-4 942,-3 4 1,-20-5-1,-6 6 242,-6 0 0,-29 6 0,-16 1 0</inkml:trace>
  <inkml:trace contextRef="#ctx0" brushRef="#br0">23589 2257 8055,'2'-13'0,"1"0"0,1 1 0,-1-1 0,-2 0 377,5 0 1,-5 8 0,2 5 0,-6 8 0,-5 8 0,-4 5-404,0 3 1,-5 3 19,0 3 8,-6 2 0,5 2 1,-5-1-1,3 0 1,0-2-1,2 0 0,-1-3 178,4-1 1,6-6-104,5 1 33,3-7 1,3-1 0,7-6-1,8-3 1,7-2 0,6-2-1,4-1 61,3 0-390,7-5 1,-5 2 0,4-4-1,-5 0 1,-3 1-1039,-1 0 1088,-5 2 0,2 0 0,-7-2 169,-3-1 0,-14-1 0,-8-5 0</inkml:trace>
  <inkml:trace contextRef="#ctx0" brushRef="#br0">23857 2384 8043,'0'-19'179,"-4"0"364,0 6 0,-5 1 1642,5-1-1932,-6 6 0,9 3 0,-4 8 0,2 6 72,-1 5 0,3 5-236,-3 6 1,2 1 0,2 2-1,0 4-247,0 0 1,0 3 1,0-2 0,0 3 1,0 0-1,0-2-482,0-1 1,0-4 96,0 4 1,4-5-14,1 0 0,-1-7 0,-3-5 0,4-5 554,3-3 0,26-38 0,7-13 0</inkml:trace>
  <inkml:trace contextRef="#ctx0" brushRef="#br0">24431 2282 8050,'-6'-14'0,"-2"-3"0,1 2 81,-2-7 1,1 7 272,-5-2 0,0 4 0,-1 5 0,-2 3 511,-1 4 1,-4 1-456,4 0-357,-6 6 0,5 5 0,-5 7 0,2 4 0,0 3 365,1 3-439,7 8 0,2-8 1,4 6-1,0 2 0,3 0 1,2 1-1,2-3-698,0-4 1,6-3 464,2-2 21,4 1 0,6-6 0,3-3 1,3-4-1,2-5-823,-1-4 869,1-2 1,-1-4-1,1-2 1,-2-4-1,-3-4-39,-4-1 0,2-1 0,-4-1 0,-2-4 216,-3-1 0,-7 5 88,1-2 1,-3 3 224,-1 1 0,-1 0 0,-3 2 184,-5 2 1,-2-1 264,-2 6 0,5 1-391,-1 8 0,1 2 1,-5 7-1,2 1 229,2 2 0,-1 8-500,6 0 1,-2 1-42,2 3 1,3 2-1,-4-1 1,4 0-175,1 1 1,0-4 137,0 3 1,1-3-190,4-2 0,-3-5 0,6-2 0,-1-2-619,0-3 0,-3 2 118,4-6 0,-3-3-825,3-2 976,-5-3 0,8-1 526,-2 0 0,-3-34 0,-1-8 0</inkml:trace>
  <inkml:trace contextRef="#ctx0" brushRef="#br0">24979 2117 8050,'-1'-26'0,"-2"1"0,-1 1 1860,1 2 174,1 4-1759,2 11 1,5 3 0,-1 8-1,-1 6 34,-2 5 0,1 7-230,2 7-163,-3-2 1,5 6-1,-6-3 1,0 4 0,0 1-1,0 0 1,0-2-560,0-2 1,0 3-1,0-3 1,0 1-524,0-1 1,0-2-135,0-3 938,0-6 0,0-2 362,0-5 0,-17-29 0,-4-6 0</inkml:trace>
  <inkml:trace contextRef="#ctx0" brushRef="#br0">24813 2270 8050,'-11'-26'179,"3"1"1,-2-1-121,5 1 1,1 1 1155,4 2-1014,6 4 1,5 7 0,8 1 0,0 3 0,6-1-206,3 1 0,0 5 1,6-3-1,0 4-329,-1 1 1,2 6-988,-5 2 800,0 3 1,-10 2 519,-3 0 0,-32 34 0,-7 8 0</inkml:trace>
  <inkml:trace contextRef="#ctx0" brushRef="#br0">24788 2576 8050,'-6'-7'156,"5"1"1,-3 6 358,8 0 0,4 0-416,9 0 0,3 1 1,6 2-1,1 1-320,2-1 1,0 0-666,5 1 0,0-2 886,4 2 0,6-7 0,7-4 0,3 0 0,1 0 0</inkml:trace>
  <inkml:trace contextRef="#ctx0" brushRef="#br0">25426 2474 8029,'0'-13'810,"0"0"0,0 5 299,0-1-828,0 6 0,0 8 0,0 9 215,0 4 1,0-1-47,0 4-541,0 1 0,0 7 0,0 1 0,0 0 0,0 1 0,0 2 0,0-1-649,0-2 1,0 1 381,0-1-231,-6 0 0,4-6 1,-2-3-1,3-4 1,1-3 588,0-1 0,5-40 0,3-10 0</inkml:trace>
  <inkml:trace contextRef="#ctx0" brushRef="#br0">25464 2537 8029,'0'-18'0,"0"-3"0,0-3 161,0-2 0,1 6 186,3 3 0,-1 3 0,6 1 1,1 2 129,1 3 1,2 2-347,0 6 0,-1 0 0,2 1 1,2 4 119,1 3 1,0 5-73,-4 4 1,0-2-1,-2 5 1,-3 0-188,-3 0 0,-5 0-1153,-5 1 792,-7 3 1,-4-10-1,-5 5 1,-3-2 0,-3 0 368,-3-2 0,-34-1 0,-4-1 0</inkml:trace>
  <inkml:trace contextRef="#ctx0" brushRef="#br0">27568 1415 8057,'-12'-8'-227,"2"1"1,3 0 0,0 1 0,2-1 82,-1 0 497,2 4 1,4-4 0,1 4-1,5-1 1,8 1 0,10 2-1,9 1 1,6 0 637,8 0 1,7-2-603,14-2-408,-31 3 1,2 1-1,5-3 1,2 0-1,3 2 1,2 2 0,3-1-1,1 0 1,4 0-1,1 0 1,2 0 0,0 0-1,-1 0 1,1 0 3,-2 0 1,-1 0 0,-2 0 0,1 0 0,-3 0 0,0 0-1,-3 0 1,0 0 22,-4 0 1,-2 0-1,-4 0 1,-1 0-1,25 1 1,-6 2-143,-9 1 0,-5 1 0,-12-5 0,-9 0-790,-8 0 352,-5 0 447,-5 0-462,-1 0 0,-7 0 1,-4 0 586,-3 0 0,2 0 0,1 0 0</inkml:trace>
  <inkml:trace contextRef="#ctx0" brushRef="#br0">30602 995 8057,'0'-13'-169,"5"-4"1,-1 0 0,0 1 0,2 2 1084,2 1 1215,-2 1-1992,0 4 0,-6 4 0,0 8 0,-2 6 0,-2 6-56,-5 5-89,-2 3 0,-2 3 0,1 2 0,-1 0 0,0 0-150,0-2 117,6-2 0,-4-1 0,4-1 0,0-3 0,1-2 1,2-2-1,0-2-4,1-1 1,7-1 0,5 0 0,3-4 20,5-4 0,7-2-223,6-2 21,6 0 0,-4 0 0,6 0 1,1-2-1,-2 0-1120,-3-3 1164,2-5 0,-9 3 0,3-5 1,-4-1-1,-5 2 0,-6 1 0,-5 1 180,-5-1 0,-4-1 0,-1-2 0,-1 0 0,-4 1 25,4 5 0,-10-5 0,2 4 1,-1-4-1,0 0 577,2-1 0,3 2 226,-3 2 0,4-1 0,-3 4 1274,1-1-1766,2 4-170,4-2 0,0 6 1,0 3-1,0 5 90,0 2 1,-2 8-203,-2 2 1,3 3-102,-4 2 1,4 3 0,0 3 0,-2 0-1052,-2 4 0,0 0 599,1 3 0,1-1-232,-6 0 1,5-1 0,-3-2-1,1-3 731,3-6 0,2-20 0,1-14 0</inkml:trace>
  <inkml:trace contextRef="#ctx0" brushRef="#br0">30602 689 8136,'-5'-15'-125,"-5"-2"1,-4-2-1246,-3-1 1630,0 1 0,2 12 0,0 2 0,-2 0 1,0 1 1207,-2 1-1302,5 2 1,-8 6 0,3 4-1,-1 4 1,-1 4 0,0 4-1,0 4 432,-2 5 0,0 4-295,2 9-323,-3 2 1,6 7-1,-4 4 1,4 5 0,1 5-1,8-30 1,1 1-1,0 0 1,2 1-38,0 0 1,2 0-1,0 0 1,2-1-1,2 35 1,2-4-139,2-2 1,4-5-1172,9-6 1273,3-6 0,7-12 0,1-3 0,5-4 0,2-5 17,5-3 1,3-5-1,-1-9 1,5-4 127,2-2 1,8-2 311,3 0-248,-4-11 0,7-1 1,-5-12-1,1-4 1,1-5 191,-30 14 0,1-1 0,25-22-173,-28 18 0,0-3 0,-2 3 0,0-3-755,0-4 0,-1-1 607,1-1 1,-1-1-1,-4-2 1,-1 0-1,-1 0 1,-1 0-1,-2-1 1,-1 0-1,-3 0 1,-1-1 48,-3 0 1,-2-1-1,-2 2 1,-1-1 328,-3-34 0,-11 10 0,-8 11 1,-8 8-234,-7 8 1,-8 4-349,-5 5 0,-3 10-246,-1 4 1,-1 7 0,-3 1-1,-3 3-927,0 1 1,-6 7 1388,0 6 0,2 2 0,-5 5 0,2-3 0,-2 0 0</inkml:trace>
  <inkml:trace contextRef="#ctx0" brushRef="#br0">4705 5062 8136,'-13'-13'0,"1"1"101,-1-1 1,2 4-1,1 2 1,1 2-1,-1 0 1,-1 1 1234,-2 0-1270,-5 0 1,4 9 0,-5 5 0,1 6 0,-2 5 0,0 3-1,3 2 1,3 1 0,3 1 245,2 2 1,3 4-40,6-5-307,12 7 0,-1-11 0,15 2 1,5-5-1,4-4 0,6-4 0,5-4 99,5-6 1,2-2 0,-2-4-1,2-3-13,2-8 1,2-6-1,2-6 1,-4-1-24,-2 1 0,-9-5 0,-5-1 0,-6 0-86,-6 0 1,-10-1-1,-13 4 1,-4-2-228,-4 2 1,-9 3 115,-8 3 0,-9 4 1,-4 5-1,-4 2-323,-5 2 1,2 4 12,-5 5 157,5 0 1,-5 1 0,5 3 0,-1 5 0,1 2 320,1 2 0,2 11 0,-1 3 0</inkml:trace>
  <inkml:trace contextRef="#ctx0" brushRef="#br0">4896 4667 8136,'0'-21'-84,"0"-2"0,0 2-514,0 1 0,0 1 1686,0 2 0,0 3 2174,0-3-2473,0 9-600,0 2 0,0 9 0,0 4 0,-1 7 520,-3 5-587,2 2 1,-5 10-1,4 4 1,-2 7-1,-1 6 1,0 7-1,4 7 35,0 5 0,2 2-113,0-1-114,0 3 0,0-32 1,0 0-1,0 0 0,0 0 1,1-1-1,0 1 1,3 31-218,4-3 1,2-9 0,0-3-1,-1-4-843,1-4 1,-5-9 66,-1-8 0,-1-3 294,2-2 0,-4 1 769,3-1 0,-2-10 0,-2-4 0</inkml:trace>
  <inkml:trace contextRef="#ctx0" brushRef="#br0">5190 5610 8136,'0'-18'38,"0"2"1,1-3 0,3 0 302,5 4 1,6 0 112,2 3 0,6 3 1,0 2-1,4 1 274,2 4 0,-4 2-606,-8 4 0,-3 3 0,-3 6 1,-2 1-440,-5 3 0,-4-2-283,-4 7 477,-4-1 1,-4 4 0,-2 1 0,-2-2 0,-1-3 0,1-2 0,2-2-409,1 0 0,1 0 138,-1-5 408,6-4 0,0 1 0,4-3 1110,-1 1-687,-1-4-409,11 3 1,1-6 0,6 0 0,1-2 0,2-1-64,1-1 1,4 0 46,-4 4 0,4 0 1,-4 1-1,-1 2-24,-2 1 1,-1 5 151,-1-5 0,-3 6 13,-1-1 1,-5 2 0,2 2 96,-4-1 1,-7-3-108,-2-1 1,-5-3-167,-4 3-46,3-5 0,-10 4 0,3-4 1,-2 1-1,0-1-468,2-2 1,5-1-1501,-1 0 2036,-3 0 0,40-62 0,-8 23 0,0 0 0</inkml:trace>
  <inkml:trace contextRef="#ctx0" brushRef="#br0">6133 5164 8136,'0'-17'0,"0"0"0,0 2 9,0 0 0,6 3 227,2-1 1,9 4-1,5 2 1,2 2-45,1 2 1,1 1 0,-1 2-1,1 2-555,-1 2 1,-5 3 362,-3 6 0,-14 11 0,-4 3 0</inkml:trace>
  <inkml:trace contextRef="#ctx0" brushRef="#br0">6069 5445 8136,'-12'0'0,"-1"-6"0,2 3 2260,2-5-1479,3 5 0,8-3-413,2 6-595,3 0 0,12-4 1,3 0-1,5 1 0,4 1 1,2 1 226,2-3 0,16-9 0,9-4 0,5-4 0,0 1 0</inkml:trace>
  <inkml:trace contextRef="#ctx0" brushRef="#br0">8696 4476 8138,'-13'-6'70,"1"-1"1,-1-4 0,0 1-1,2 1 630,2-1 1,5 5-1,10 0 1,7 2-337,6-1 1,7 1-1,4-4 1,5 2-472,6 2 0,4-3 95,6 2-139,0-6 0,0 7 1,0-4-1,0 1 0,-1 4 1,-3 0-1,-6 2-1233,-6 0 1,-9 0 0,-9 0 1383,-3 0 0,-7 6 0,-52 1 0,-19 6 0</inkml:trace>
  <inkml:trace contextRef="#ctx0" brushRef="#br0">9168 4361 8138,'-13'0'0,"0"-4"0,1-1-149,-7-5 1,7 8 0,-3-5 0,5 1 729,1 3 1,-3-3 1939,-1 2-1701,1 6-697,-1 10 0,4 4 1,2 4-1,0 0 0,2 1 93,-1 6 0,-3 0-88,5 7-492,0-6 1,4 9-1,0-3 1,0 3 0,0 1-934,0 0 0,1 0 591,4 1 706,2-1 0,17 6 0,3 1 0</inkml:trace>
  <inkml:trace contextRef="#ctx0" brushRef="#br0">9283 4756 8138,'0'-13'10,"0"1"0,0-1-29,0 0-221,0 0 682,5 1 1,2 5 0,6 2 0,1 4 0,2 1 0,2 0 0,1 1-467,-1 4 0,-1 2-263,-4 5 87,-6 1 0,3 1 0,-6 2 1,-1 2-1,-2 1 0,-1-1 1,-1-2 4,-3-2 1,1-1-1,-4-1 1,0 1 486,0 0 0,2-5 4,-3 1 0,5-5 35,-1 5-208,2-7 0,4 4 0,2-6 0,6 0 0,4 0 0,3 0 25,-1 0 1,-1 4-140,2 1 0,-7 0-51,3 0 78,-3-4 1,-1 9 0,-2-4-1,-2 1 22,-2 3 1,-3-3-89,-4 1 1,-3-1 0,-6 3 0,0-3-188,0-1 1,-1 0 21,-3-2 0,2-3-190,-7 3 0,7-2 1,-4-2-1,2 0-708,0 0 1093,0 0 0,10-40 0,2-9 0</inkml:trace>
  <inkml:trace contextRef="#ctx0" brushRef="#br0">9946 4348 8170,'0'-17'0,"0"-1"0,0-1 796,0 1-212,0 1 257,0 4 0,0 7 501,0 6-1224,0 12 0,0 5 0,0 7 0,0 3 0,0 1 0,0 3 0,0 3 364,0 3 1,0 1-632,0 1 125,0-1 1,0-4-1,0-2 1,0 0-1,1-4 1,2-1 0,3-3 68,1-3 0,-3-2 21,5-7 1,-5 0 0,4-4-92,2-4 1,2-2-57,0-2 1,1 0 0,0 0-1,0 0-348,-1 0 1,1-4-720,0-1 1,1 1 380,3 4 1,-3 0-1,5-1 1,-1-2 766,3-1 0,15-1 0,3 5 0</inkml:trace>
  <inkml:trace contextRef="#ctx0" brushRef="#br0">10418 4616 8170,'0'-13'0,"0"0"0,0 1 471,0-1 0,0 0-143,0 0 1,4 5 0,1 1 0,1 0 182,0 0 1,4 4-363,-2-1 0,8 2 0,1 2 0,0 0-2,1 0 1,-4 0 41,3 0 0,-2 6 0,-3 2 0,0 4-884,-4 0 0,-2 1 408,-6 0 1,0 4-1,0 0 1,-2-2-74,-2 0 1,1 2 273,-5 0 70,5 0 0,-7-9 0,4 1 1,1 1 342,-1 1-276,-4 2 1,7-2-116,-5-3 1,5 0-217,-1-4 148,2 3 130,2 6 1,6-5-1,2-1 1,4 0 293,1 0 1,-1-2 161,1 3 1,-4-5-9,-1 1 0,1 2 23,3-2 1,-5 2 77,-2-2-458,-4-3 1,-7 9 0,-3-5 0,-7-1-147,-5 2 0,1-1-395,-1 4 0,4 2-544,-5-2 0,5-2 0,-3 1 996,2 2 0,-16 7 0,0 3 0</inkml:trace>
  <inkml:trace contextRef="#ctx0" brushRef="#br0">8428 5292 8170,'-12'-6'-126,"-1"5"0,2-5 528,2 0 0,6 5 1,12-3-1,11 2 0,11 2-227,11 0 0,14 0 1,10 0-1,-27 0 1,1 0-167,5 0 1,3 0 0,8-2 0,4 0-1963,2 0 1,3 0 1957,-15-1 0,2-1 0,-1 1 0,0 1 1,-1 0-1,1 0 0,3-1 0,0-1 0,1 1 1,-2 1-1,-1-1 0,0 1 0,-2 0 0,0 0 1,0 0-1,0 1 0,0 0 0,-1-1 1,23 0-1,-1-2-121,-2 1 1,-1-2 0,-2 0-1,-1 0 1,-8 0 0,-1 0 0,-1 1-1,-1 0 112,-2-1 0,-2 0 0,-2 1 1,-2 1-1,-6-1 0,-1 1 1,28-5-50,-13 1 0,-15 0 1,-9-1-1,-6 2-442,-7 0 386,-6 5-28,-11-5 1,-1 6-1,-3 0 1,-6 0-1,-6 0-421,-5 0 558,-9 0 0,-2 0 0,-7 0 0</inkml:trace>
  <inkml:trace contextRef="#ctx0" brushRef="#br0">9448 5827 8170,'0'-13'-97,"0"-1"1,0-1-1,2-2 1,1 1 473,1 2-153,0 7 0,-5-3 0,-3 4 0,-5 1 0,-4-1 0,-2 5 625,-2 3-780,-6 5 1,3 12 0,-5 2 0,-2 5 0,-2 3 0,0 5 0,0 3 81,2 1 0,3 5-197,3-1-10,3 1 1,11-6 0,2-2 0,5-2 0,5-2-1,6-4 1,9-4-191,10-6 0,1-5 0,4-2 0,3-3 112,3-1 1,2-3 0,-5-7-1,-1-5-126,-3-2 0,2-2 0,-8-1 0,-4-2 38,-6-1 1,-5-5 376,-4 0-93,2 4 0,-10-5 1,4 6-1,-5 2 1,-5 2 121,-3 4 185,2-2 0,-5 10 0,2-4 0,-2 4 0,-2 2 1087,1 4-1235,-1 2 1,0 7 0,2 3 0,2 3 0,3 1 171,1 0 0,3 0-412,-2 5 1,3 1-188,1 3 1,1-3 0,3 4-1,3-2-368,1 1 1,3 0-299,-3-4 1,4-5 387,1 0 1,-5-4-1,1 1 1,0-2 483,3-5 0,29-23 0,7-4 0</inkml:trace>
  <inkml:trace contextRef="#ctx0" brushRef="#br0">10150 5853 8170,'0'-22'231,"0"1"0,-4 6 289,-1-2 0,1 7 533,4 1 0,0 8-201,0 1 1,0 7-715,0 10 1,0 3 0,0 5-1,0 2-107,0 3 1,0-2-159,0 6-120,0-5 0,0 7 1,0-3-1,1 0 1,2-4-1,3-2 1,0-1-1365,-1-1 1,4 1 215,-5-1 905,6-5 0,-7-2 490,5-5 0,1-34 0,4-9 0</inkml:trace>
  <inkml:trace contextRef="#ctx0" brushRef="#br0">10010 5942 8170,'-6'-18'211,"0"-2"-18,-2-6 0,2 2 0,6 1 0,0 4 478,0 0 1,7 2-576,6 4 1,1 1 0,9 0 0,2 2-315,4 2 0,0 5 52,-3-1 1,4 4 0,-1 4 0,-2 5-508,-4 2 1,-5 6-623,-5 0 1295,0 6 0,-20 11 0,-7 8 0,-1 6 0,0 0 0</inkml:trace>
  <inkml:trace contextRef="#ctx0" brushRef="#br0">9959 6299 8170,'-8'-6'0,"-3"5"169,3-3 1,-2 1 1265,1-1-1124,4 2 1,10-4-1,5 6 1,7 0-220,9 0 1,1 2-456,7 2 0,4-2 1,4 2-1,-1-3 363,-1-1 0,2-7 0,5-3 0,4 0 0,0-1 0</inkml:trace>
  <inkml:trace contextRef="#ctx0" brushRef="#br0">10571 6197 8170,'-13'-6'0,"4"1"-689,1-4 2113,5 3 1,-3 9-518,6 6 1,0 1-177,0 11-585,0 0 0,0 6 0,0 1 0,2 4 0,1 0-279,1 4 0,1-4 0,-2 2 0,3 2-253,1 1 0,-3-5 198,5-2 0,-5-3-445,5-2 0,-5-5 1,3-3-1,0-4-1941,0-5 1741,-4 4 833,3-11 0,-12-35 0,-1-15 0</inkml:trace>
  <inkml:trace contextRef="#ctx0" brushRef="#br0">10558 6286 8170,'0'-25'0,"0"-1"0,0 2 164,0 3 0,1-2 73,3 6 0,4 2 0,4 5 0,1 3 730,0 1 1,0 2-644,-1 4 1,5 0 56,0 0-374,0 5 1,-8 2 0,-2 6 0,-1 1-1,-4 2-274,0 1 1,-4 4 112,-2-4 0,-3 4 0,-6-2 0,-1 1-519,-3 2 1,2-3 310,-7-2 0,7 1-383,-2-1 0,3 0 745,1-4 0,6-12 0,1-2 0</inkml:trace>
  <inkml:trace contextRef="#ctx0" brushRef="#br0">10928 6273 8302,'0'-18'75,"1"8"1,2-3 0,3 2-647,1 0 1,-3 4 2125,4 2-1129,1 4 1,4 1-1,-1 0 1,0 1 46,-4 4-562,-2 2 1,-2 5 0,0 1-1,-1 1 1,-1 2-476,-2 1 534,0 0 1,0-3 0,-2 2 0,-1 1-1,-1-2 1,1 0-23,2-3 1,-3-3 212,-1-1-68,1-5 1,6 7 0,0-4-1,4-1 5,1 1 1,2-2-1,3-2 1,1 1 46,0 1 1,0 4-42,-1-3 1,0 0-77,-4-1 1,2-1 0,-6 6 230,-1 1 0,-3-3-127,-4 1 1,-9-1-137,-8 2-51,-3 2 0,0-8 0,1 4 0,3 0 0,0-1-354,1 0 1,3 2-414,-1-4 822,3 1 0,7-5 0,1 0 0</inkml:trace>
  <inkml:trace contextRef="#ctx0" brushRef="#br0">12483 4909 8170,'-4'-13'114,"-2"-1"1,2-1 0,3-1 460,6 5-458,11 4 1,4 2 0,7 1 0,1 1 0,3 2 0,0 1 0,2 0-925,0 0 1,-1 1 806,2 4 0,-3 19 0,-5 10 0</inkml:trace>
  <inkml:trace contextRef="#ctx0" brushRef="#br0">12445 5126 8170,'-17'-4'0,"0"-2"104,1-1 0,9 4 1,7-1 375,7 2 1,12 2-1,6 0 1,8-1-472,4-3 1,5 2-1,2-3 1,0 0-1844,0 1 1834,4 0 0,0-11 0,6-4 0,7-2 0,0-1 0</inkml:trace>
  <inkml:trace contextRef="#ctx0" brushRef="#br0">14855 4017 8129,'-13'-5'239,"2"0"0,2-2 0,6-2 378,6 2 0,10-3 1,8 6-1,3 0 98,2-2-645,5 4 1,2-3 0,5 5 0,2-2-1,2 0 179,5-3-407,2 1 1,2 4-1,0-1 1,-1-2 0,-3-1-1,-3 1 1,-3 1-589,-3 2 1,-4 0 0,-13 0-1531,-4 0 1973,-8 6 0,-13-5 0,-11 4 0,-3-4 303,-5-1 0,-1 1 0,-1 4 0,-1-4 0,1 5 0,-1-6 0,2 0 0,1 0 0,4 0 0,-1 0 183,0 0 0,4 0 283,-1 0 0,3 0 0,1 0 1185,1 0-704,-1 0-688,6 0 1,1 5-1,6 4 1,0 2-1,0 3 153,0 3 0,2-1-37,2 5-434,-3 1 1,9 9 0,-4 1 0,0 2 0,-1-1-848,-2-2 0,3 3 386,-2-4 1,2 4-386,-2-4 0,-3-1 905,4-3 0,7-6 0,2-2 0</inkml:trace>
  <inkml:trace contextRef="#ctx0" brushRef="#br0">15543 4335 8129,'0'-12'0,"0"-1"0,0 0 407,0 0 0,2 1 0,2 0 0,5 4 0,2 4-40,2 2 0,-1 2 0,1 0 0,0 2-558,0 2 1,-1 3-104,1 6 0,-4 4 0,-2 0 0,-2 0 154,-2 1 0,-1-4-56,-2 3 1,0 2-1,-2-2-179,-2-2 0,1-1 394,-5-1 338,5 0-28,-3-6 0,6 4 117,0-2 1,2-4-476,2 0 50,3 2 1,6-6 0,-1 3 0,1-1 0,0 0-28,0 1 1,-2 2-15,-2-2 0,0-1 1,-3 4-1,0 0-18,-1 0 1,0-2 263,-5 3 0,-6-4-112,-2 5 0,-4-5 1,-1 5-1,-1-1-201,-3-1 1,3 3-357,-3-6 1,-1 2 165,1-2-618,-6-2 895,3 9 0,-22-27 0,-5 1 0</inkml:trace>
  <inkml:trace contextRef="#ctx0" brushRef="#br0">16921 3711 8129,'0'-13'582,"0"0"1,0 0-613,0 1 0,0 6 1,-2 7-1,-2 11 171,-5 7 1,2 7-1,-1 2 1,-1 3 76,2 2 0,-4-3-153,2 4 6,4-6 0,-5 3 0,6-5 1,1-1-1,1-1 0,4-2 281,2-5 0,3-7 0,7-3 0,2-2-150,1-2 1,6-1-1,-2-2 1,4-2-395,5-2 0,-3 1 1,4-4-1,-1 1-320,0 3 0,1-2 1,-3-1-1,2 0-914,-2 1 1426,-7 1 0,-2-8 0,-6-2 0</inkml:trace>
  <inkml:trace contextRef="#ctx0" brushRef="#br0">17367 3698 8129,'-2'-17'0,"0"0"0,-3 1 451,3 2-180,-6 7 481,7 1 0,-5 8 0,6 2 0,-1 4 108,-3 4-752,2 6 1,-3 8-1,3 8 1,-1 3-1,-2 1 435,-2 0-594,-2 6 1,1 1-1,-1 6 1,-2 2 0,-3 2-1,-3 3 1,1 0-660,2-3 0,1-6 0,0-4 0,1-3 64,-1-5 1,6-4-465,3-8 670,-4-5 1,7-1-1,-3-7 440,2 1 0,36-34 0,9-9 0</inkml:trace>
  <inkml:trace contextRef="#ctx0" brushRef="#br0">17622 4080 8003,'0'-12'107,"1"-1"1,2 0-1,1-1 1,-1-2-1,-1-1 345,-2 2 1,0 1 0,1 2 0,2 2 493,1 2-844,0 5 1,-5-3 0,-2 8 0,-3 2 289,-1 4-370,-1 9 0,-5-1 0,0 5 1,1 2-1,-1 1 0,0 0 0,2-1-116,2-2 1,-1-1 0,6 3 0,0-4 117,-2 0 0,5-2 0,-2-4 0,6-2 72,5-3 0,9 2-63,5-5-153,2-1 1,3-4-1,1 0 1,3 0 0,2 0-1,1 0 1,-2 0-920,-2 0 0,-3 0-359,-2 0 1061,1 0 1,-6 0 0,-3-2-1,-3-2 337,-1-4 0,-6 2 0,-10-22 0,-6 2 0,1-6-147,8 15 1,0 0-1,-2 4 1,0 0 1730,-3 0-659,1 1 1,4-1 96,0 0 0,-1 6-671,-4 3 0,4 8-217,-3 4 0,2 5 0,1 4 0,-2 4-24,-1 4 0,0 4-3,4 1 0,0 4-394,0-4 1,0 5 0,0-2-1,0-1-328,0-2 1,0-3 80,0-1 1,0-2-1069,0-3 939,0-3 663,0-5 0,22-23 0,7-5 0</inkml:trace>
  <inkml:trace contextRef="#ctx0" brushRef="#br0">18361 3558 8028,'0'-19'266,"0"4"1,0-5 0,0 1 449,0 4 0,0 1-1,0 1-463,0 0 1,2 6 0,2 3 0,5 2 0,2 2 561,2 0-626,-1 0 0,3 2 1,0 3-1,4 8 0,0 8 431,4 8-606,-4 3 0,-1 12 0,-7 3 0,-1 5 0,-3 6 0,-2 6 0,-7 4-154,0-31 1,-3 0 0,-3-1-1,-1 2 1,-2 4 0,-2 2 0,-2 1-1,-1-1-228,-2 3 1,-2-2-1,-3 0 1,0-2 0,1-3-1,0 0 1,0-3 0,-1-1-434,-1-1 1,0-2-1,-1-2 1,0-2 251,0-1 0,-1-1 0,-21 18 550,1-6 0,-1-3 0,-4-6 0,0-2 0,0-1 0</inkml:trace>
  <inkml:trace contextRef="#ctx0" brushRef="#br0">16525 3315 8133,'-4'-14'14,"-2"-1"0,1-2 0,-2 2 1,1 4 615,0 3-444,2 5 0,-2-3 1,-2 9-1,-5 5 0,-2 11 1,-4 9-1,-1 10 738,-2 8-843,-2 9 1,-2 4 0,14-25 0,0 2 0,0 2 0,1 2 0,1 3 0,0 2-105,1 2 0,0 2-65,3 1 0,1 1 0,1-2 0,2-1 0,1 1 0,2-1 1,0-1-1,1 1 0,1-3 0,2-1 0,3-2 0,1-2 0,2-4 1,2-1-477,17 27 1,3-11 0,6-8 0,3-5-196,0-4 0,6-4 759,-1-9 0,20-8 0,-31-10 0,0-1 0</inkml:trace>
  <inkml:trace contextRef="#ctx0" brushRef="#br0">14715 5062 7856,'-13'-7'-149,"4"-3"1,2 4 0,0 1-1,2-2 1228,-1 0-1047,2 4 21,4-3 0,10 10 1,4 1-1,6-1 1,8 0 195,9 0-225,12 1 0,17-5 0,-28 0 0,1 0 0,6 0 0,3 0 1,6 0-1,2 0 0,9 0 0,3 0 0,-18-1 0,1 1 1,1-1-153,4 0 1,0-1-1,1 1 1,1 0-1,2 1 1,-1 0 0,2-2-1,-1 1 1,2-1-1,0 2 1,1-1 0,0 1 118,2 0 1,-1 0 0,1 0 0,0-1-1,1-1 1,-1 1 0,0-1 0,0 1 0,0-1-1,-2 1 1,-1 0 0,0 1-31,-1-1 0,-1 1 0,1-1 1,-2 0-1,1 0 0,-1-1 1,1 0-1,-1 0 0,1 0 1,-2 0-1,1 0 0,-1 1 17,-1-1 1,0 0 0,-1 0-1,-2 0 1,-2 0 0,0 0 0,18 1-1,0-1 1,-4 0 0,0 0-376,-4 1 1,0-1 0,-3 1 0,-2 1 387,-5 0 1,-2 0-21,-5 0 0,-2 0 1,25 0-1,-10 0 1,-7 1-1,-10 2-153,-9 1-15,-8 6 1,-17-7 0,-4 6 0,-8-1-97,-7-1 0,-12 3 1,-12-4 292,-5 1 0,1 7 0,-4 6 0</inkml:trace>
  <inkml:trace contextRef="#ctx0" brushRef="#br0">16615 5547 8072,'0'-13'-68,"0"-1"1,-2-2-1,-1-1-130,-1 2 0,-2 6 0,2 5 0,-4 2 625,-4 2 0,-6 2 1,-3 2-1,-5 6-110,-4 6 0,-2 3 104,-6 7-312,-1 5 0,1 2 0,1 5 1,3 0-1,4 0 0,4 2 1,3 1-131,6 2 1,1-1 0,13-5 0,5-2-171,5-1 1,10-5-1,4-1 1,3-5 43,2-6 0,4-9 1,1-3-1,1-4-31,4-1 0,-5 0-101,-1 0 233,-3-6 1,-2-5 0,1-7-1,-2-2 1,-3-2-143,-4 3 254,-3-5 1,-5 4 0,-2-4 0,-2 2-1,-2 5 286,-1 3 1,-2 1-1,-2 2 776,-2 3-840,-3 2 1,-5 12-200,4 2 1,-3 9-1,4 4 1,-1 3-99,4 2 1,-1 5 1,0 3 1,1 3-283,4 1 1,0 0-1,0 1 1,1-1-400,4 0 1,-2-1 248,5-3 1,1-4-337,3-9 470,1 3 305,5-15 0,17-23 0,7-12 0,6-6 0,0 0 0</inkml:trace>
  <inkml:trace contextRef="#ctx0" brushRef="#br0">17239 5738 8072,'-12'-20'929,"5"2"-560,1 11 1,6 2 653,0 10-877,0 7 0,0 4 1,0 5-1,0 2 1,0 1-406,0 1 56,0 7 1,0-4-1,0 5 1,0-2-1,0-3 1,0-1 0,0-2-927,0 1 1,0-1 1128,0 1 0,6-18 0,1-3 0</inkml:trace>
  <inkml:trace contextRef="#ctx0" brushRef="#br0">17086 5776 8072,'-5'-18'0,"-1"4"355,-2-3-211,2 2 1,6 1 0,0-1 0,1-1 962,4 5-1233,7-2 0,4 12 0,5-4 0,3 4 0,3 1 0,3 0 0,-2 0-796,-1 0 1,1 6 921,-2 2 0,-3 37 0,-11 11 0</inkml:trace>
  <inkml:trace contextRef="#ctx0" brushRef="#br0">17061 6184 8072,'-9'-4'0,"1"0"-70,5-1-147,-8 5 416,9 0 0,-2 0 0,10 0 0,5 2 1,7 2-1,5 3 0,5 0-892,4-2 1,3 0 0,6-1 692,2-1 0,3-4 0,7-2 0,1 0 0,1-1 0</inkml:trace>
  <inkml:trace contextRef="#ctx0" brushRef="#br0">17686 6146 8072,'-13'-13'0,"4"6"1436,1 3-679,5 2-591,-3 8 1,2 3 0,0 8 0,1 4 0,2 3 0,1 3 0,0 1-119,0 2 0,0 5 108,0-1-259,0 3 0,0-3 1,0-1-1,0-2 1,0-4-848,0-4 1,0-1-405,0-5 1149,0-5 1,0-10 211,0-10 1,0-2-1,0-13 1,1-2-57,3-3 0,-1-8 180,6 2 0,-5-3 26,4-1 10,1 5 0,-1-3 1,1 3-1,1 0 1,1 4 536,2 2 0,0 5-429,-1 1 1,1 7-53,0 1 1,0 6 0,-1 7 37,1 0 0,0 6-274,0 2 0,-2 4-2,-3 0 1,-2 5 0,-4 0-1,0-1-324,3-2 0,-5 3-82,-5 0 1,-9 0 0,1-4 1,-8 4 0,0 0-1,-5-1 420,-3-2 0,-7-14 0,-6-5 0,-6 1 0,1 0 0</inkml:trace>
  <inkml:trace contextRef="#ctx0" brushRef="#br0">20223 4858 8056,'0'-13'254,"0"1"0,0-1 1,0 0-1,2 0 794,2 1-774,-3 5 1,11-3 0,-4 5 0,5 3-1,2 0 1,4 2 0,1 0-954,2 0 1,2 0 0,0 2 678,-2 2 0,13 20 0,-1 10 0</inkml:trace>
  <inkml:trace contextRef="#ctx0" brushRef="#br0">20185 5075 8062,'-11'-9'180,"2"1"52,3 5 1,8-3 0,2 6 1086,5 0 1,9 0-1105,7 0-342,1 6 1,15-3 0,-3 4 0,2-1 0,1-2 126,2 2 0,17-22 0,10-7 0,-18 9 0,1-1 0,-1 0 0</inkml:trace>
  <inkml:trace contextRef="#ctx0" brushRef="#br0">22786 4017 8074,'-7'-20'179,"1"6"0,6 5 0,2-1 0,3-1 415,8-2 0,6 6 0,7 1 1,4 2-1,6-2 0,3 1-298,4-1 1,5-2-931,-1 3 344,2 1 1,-2 4 0,-2-1 0,-1-2 0,-4-1 0,-6 1-1,-8 1-1531,-8 2 0,-2 6 1821,-8 2 0,-50 4 0,-28 1 0</inkml:trace>
  <inkml:trace contextRef="#ctx0" brushRef="#br0">23232 3915 8074,'-12'0'-257,"-3"0"-257,-2 0 945,3 0 1,-4-5-1,5 1 1,0 1-1,1 2 1470,-1 1-1720,0 0 0,5 5 1,0 5-1,3 5 0,2 3 1,2 2-1,1 2 207,0 3 0,0 1-626,0 4 0,0-1 1,0 5-1,0 1-498,0 2 0,0 1 88,0 0 0,0-4 210,0 0 0,0-5 438,0 0 0,11 4 0,3 0 0</inkml:trace>
  <inkml:trace contextRef="#ctx0" brushRef="#br0">23309 4361 8074,'0'-13'480,"0"0"0,0 1 201,0-1 1,0 4-293,0 1 0,6 1 0,2-2-36,3 5 0,2 3-565,0 1 1,0 1 0,-2 3 0,-1 5-363,-2 2 1,-3 2 417,3 0 1,-5-1 0,1 3-1,-2 0-83,-2 2 1,0 0-74,0-4 156,0 0 0,0-1 1,0 1 661,0 0 0,0 0-133,0-1 0,0-3-238,0-1 1,5-3 0,4 2 0,2-2-67,2-2 0,0 3 16,-1-2 1,1 5-12,0-5-91,0 6 1,-2-7-1,-1 4 1,-3 0 148,-1 0 1,-2-3 39,-4 5-81,0-7 0,-6 8 0,-2-5 0,-4-1-232,0 2 1,-5-5 21,0 3 1,0-2-356,4-2-253,-6 0 1,5 0 726,-3 0 0,20-23 0,6-5 0</inkml:trace>
  <inkml:trace contextRef="#ctx0" brushRef="#br0">24125 3991 8074,'0'-18'0,"0"3"0,0-2 795,0 3 0,0 2 1,0-1 1023,0 0-1777,0 6 1,0 8 0,0 11 0,0 5 155,0 3 1,0 5-67,0 5-116,0 5 1,0-2-1,0 4 1,0-2 0,0-1-1,-2 0 1,0-1 163,-3-4 1,1-3 2,4-5-93,0 3 1,2-10 0,0 3 0,4-4 0,1-3-135,3-1 1,1-7-1,2 3 1,1-4-300,3-1 1,-1-1-622,5-4 1,0 3 123,5-7 1,-5 5 0,0-3 839,2 1 0,7-4 0,2 3 0</inkml:trace>
  <inkml:trace contextRef="#ctx0" brushRef="#br0">22697 4922 8074,'-34'0'0,"1"0"0,2 0 88,3 0 1,1 0 0,3 0 1785,2 0-1665,10 0 0,17 0 0,12 0 0,7 0 198,6 0 0,10 0-525,11 0 119,6 0 1,13-2 0,-31 1 0,0-2 0,5-1 0,0 0 0,4-2 0,2 0-1279,2 0 1,1 0 1269,3 2 1,2 1 0,5-4 0,2-1 0,4 3 0,1 0-1,-21 2 1,0 0 0,0 0 0,2-1 0,1 0 0,0 0-81,-1 0 1,1 1 0,-1-1 15,0 0 0,0-1 0,-1 1 1,18-2-1,-2-1 0,0 1 0,0 0 1,-2 0-1,0 0 0,-4 1 1,-1 0-279,-6 1 0,0 0 206,-4 2 0,-3 1 1,17-5-1,-7 6 1,-12 0-1,-10 0-776,-9 0 1,-11 2 396,-9 2 1,-14-3 521,-4 4 0,-8-4 0,-33 10 0,-14 4 0</inkml:trace>
  <inkml:trace contextRef="#ctx0" brushRef="#br0">23156 5521 8077,'0'-17'-106,"-2"0"1,0 2 0,-3 0 0,1 4 652,-2 3 1,4 3 0,-7 11 0,1 7-227,0 7-315,-9 4 1,9 1 0,-9 1 0,3 1 0,1 1 0,0 2 0,1-3-35,-1-5 0,0 2 18,0-2 25,1-4 0,4 0 1,4-5-1,3 0 1,2 0-1,5-2 98,7-2 1,5-4 0,9-5 0,1 0-208,2 0 1,5-1-1,-2-2 1,1-1-177,0 1 1,0 0 244,4-1-358,-5 2 0,2-5 383,-5 3 0,11-14 0,-1-9 0</inkml:trace>
  <inkml:trace contextRef="#ctx0" brushRef="#br0">23462 5559 8077,'-9'-12'239,"1"-1"0,4 4 1103,-5 1-892,6 5 1,-2-1 0,5 8-63,0 5 1,0 6-263,0 2 1,0 6 0,0 0 0,0 3-199,0 4 1,0 6-38,0-2 0,1-2-185,3 2 0,-2-1 0,2 1 1,-3-3-217,-1 0 0,0-5 318,0-1 0,5 1-132,-1-5 324,6-3 0,14-33 0,10-15 0</inkml:trace>
  <inkml:trace contextRef="#ctx0" brushRef="#br0">24163 5508 8077,'0'-12'45,"6"-1"1,1 0-1,1 0 1,-1 1 0,-1-1 361,-3 0 1,-2 0-1,-1 1 1,-1 0 152,-3 4 1,-5 2-309,-8 6-129,3 0 0,-11 2 0,0 2 1,-3 6-1,-2 5 435,-1 7-518,4 2 0,-4 3 0,6 1 0,-1 3 1,2 0-1,3 0 0,5-1-168,6 1 1,0 1-1,6 2 1,3-5-105,4-2 1,4-3 0,7-1-1,3-3-303,4-2 0,7-5 54,2-5 325,0-5 1,0 3-1,1-6 1,0 0-1,0 0 1,-4-1-1,-3-5-196,-3-7 0,-5 0 351,1-4 0,-4 2 0,-5-1 0,-4-1 162,-2 2 0,-2 0 326,0 3 1,0 3 99,0 1 0,-2 1 847,-2-2-1217,-3 3 0,-4 8 121,2 2-311,-2 9 0,10 2 1,-5 7-1,2 0 0,-1 4-40,3 4 1,0 1-187,2 3 1,0 1 18,0-5 1,0 4 0,0-4 0,2-2-444,2-1 1,-1-3-4,5-3 0,1-2 263,3-7 1,1 0 0,0-4 0,1-3 362,3-4 0,26-52 0,-17 19 0,1 0 0</inkml:trace>
  <inkml:trace contextRef="#ctx0" brushRef="#br0">24775 5496 8077,'-1'-19'604,"-3"-2"0,2 3 301,-2 1 721,-3 2-758,5 8 0,-2 7-733,8 9 1,-1 4 0,4 5-1,0 6-271,0 4 0,-2 2 61,3-4-265,-5 5 1,7-4 0,-4 3-1,-1-2 1,2 0-810,0 2 890,-4-6 1,3 0-1,-6-3 1,0 2-1,0-2 259,0-4 0,-11-14 0,-4-4 0</inkml:trace>
  <inkml:trace contextRef="#ctx0" brushRef="#br0">24597 5559 8077,'-7'-12'1073,"-3"-7"-914,5-2 1,1-2 0,4 1 0,0 2 80,0 1 0,6 2 51,2 5 0,9-1 0,5 2 0,3 2-240,5 5 0,-2 2-276,6 2 0,-4 0 0,4 2 0,0 2-781,-1 5 1,-8 6 562,-8 2 1,0 4 442,-4-4 0,-32 34 0,-16 5 0</inkml:trace>
  <inkml:trace contextRef="#ctx0" brushRef="#br0">24609 5865 8077,'-7'-5'106,"2"3"297,5-3 0,5 5 0,4 0 0,4 0 89,4 0 1,2 0-477,7 0 1,1 4-1,3 2 1,2-1-43,1 1 0,8-2 26,-3-4 0,15-7 0,9-3 0,3 0 0,0-1 0</inkml:trace>
  <inkml:trace contextRef="#ctx0" brushRef="#br0">25221 5776 8065,'-7'-5'271,"0"3"300,3-2-193,3 2 1,-6 2-1,4 2 1,-2 4-1,3 6-98,0 8 0,2 4 0,0 3 0,0 1-372,0 2 0,-4 6 1,0-2-1,1 1-248,1-1 1,2 1-439,0-5 352,0 0 1,0-6-1,0-3-693,0-4 1043,0-8 0,0-5 0,0-8 0,0-6 0,0-6 190,0-5-101,0-9 0,2 2 0,1-6 0,2-3 0,1-3 183,0-2 1,4 4 43,-2 4 0,-1 1 1,2-2-1,-1 4 405,-1 4 1,5 0-377,-4 10 1,3 4 297,2 4-407,0 7 0,0-4 1,1 7-1,1 4 1,2 3 88,-1 3 1,-2 6-325,-1 0-63,-6 0 0,3 0 0,-6 0 0,-1 0 0,-3 0-331,-4 0 0,-9 0 285,-8-4 1,-5 0-1376,-3 0 1559,-4-1 0,-11-7 0,-7-2 0,-3-1 0,-1 1 0</inkml:trace>
  <inkml:trace contextRef="#ctx0" brushRef="#br0">26968 4463 8034,'-12'-6'531,"0"3"1,2-4-277,2 2 1,8-4 0,4 5 0,13 1 0,11 2 0,12-1 81,10-2 0,12 1-279,-27-1 1,2 0 0,6 1-1,2 1 1,5-1 0,1-1-1,6 1 1,2-1-615,5 0 1,2 1-1,5 1 1,0 1 552,1-1 1,0 0-29,-23 0 0,-1-1 0,0 1 0,20 1 0,-1 1 0,-2-3 0,0 1 0,-2 1 0,-1 1 0,-4 0 1,0 0-1,-5 0 0,-1 0 0,-7 0 0,-1 0-87,-6 0 1,-1 0-1,24 0 1,-7 0-1,-9 0 6,-11 0 0,-4 0 0,-13 0 0,-3-2-85,-4-2 1,1 3-1,-2-3 1,1 1-177,-2-2 1,5 4-1,-2-3 1,6 2-723,3 2 1095,-4 0 0,30 0 0,3 0 0</inkml:trace>
  <inkml:trace contextRef="#ctx0" brushRef="#br0">30449 4093 8034,'0'-13'792,"0"-5"1630,0 4-1942,0-5 0,-1 12-565,-3 3 1,-3 4 0,-8 4 0,0 5-133,-2 2 0,0 2 9,4 0 148,0-1 0,1 2 1,0 2-1,4 1 0,4-1-341,2-2 381,2-1 0,0-1 0,2 0 0,2-2 1,4-2-1,4 1 0,2-1 212,3 1 1,-2-5-115,7 4 1,-5-1-38,4 2 55,-6 2 0,8-8 1,-6 6-1,-1 1 1,-2-1 141,-1 0 0,-2 2-187,-3-2 0,2 2 0,-5 2-91,-3 0 0,-6-1 61,-4 1 0,-5-4-309,-4-1 0,-3-1 1,-5 3-1,-2-3-784,-3-1 1,-1 0 356,-3-2 0,-2-3 715,7 3 0,-41-19 0,33 4 0,-1 1 0</inkml:trace>
  <inkml:trace contextRef="#ctx0" brushRef="#br0">30360 4170 8034,'6'-17'0,"2"0"0,9-5 0,5 5 0,3 0-28,5 5 1,2-1 0,7 1 0,-1 3-34,0 0 0,-4 5-520,0-5 0,-1 6 581,1-1 0,-9-3 0,-6 0 0</inkml:trace>
  <inkml:trace contextRef="#ctx0" brushRef="#br0">30704 3647 8080,'-25'-20'0,"1"-3"2,3 6 109,-4 0 1,4 5 0,-7-1 0,-2 1 0,0 4 567,-1 4 1,-1 4-1,-8 5 1,-1 8-215,-2 7 0,1 7-351,4 7 0,-5 6 0,-1 13 0,22-23 0,0 0-87,0 3 1,0 2-1,1 2 1,1 1-109,2 2 0,2 1 0,1-1 0,2 2 1,3 2-1,2 0 0,1-2 0,2 1-210,1-2 1,1 0 0,1-1 0,3-2 137,7 26 0,2-6 1,13-3-1,2-4-23,4-4 1,7-8 211,3-5 1,0-7-45,8-1 1,0-4-1,5-7 1,2-5 342,1-3 0,6-6-148,-1-9 1,5-2-1096,-1-12 1025,-3-5 0,-6-7 0,0-8 1,-27 18-1,-1 0 0,1-3 1,-2 0 174,0-2 1,-1-2 0,0-2 0,-2-2-272,-2 0 1,-3-2-1,-2 0 1,-1-1 48,-2 0 1,-1 0 0,1-5 0,-3 1 0,-2-1 0,-3 1 0,-2 0 0,-2 1 57,-3 1 0,-2 1 0,-2 3 0,-3 1 18,-5 1 0,-2 0 1,-21-24-1,-8 7 1,-3 9-108,-5 6 0,-2 11-483,0 8 1,-2 4-153,-2 4 1,2 4-1,6 8 1,0 7-984,0 11 1,1 9 1578,4 8 0,0 1 0,7 7 0,0 9 0,22-23 0,-1 0 0</inkml:trace>
  <inkml:trace contextRef="#ctx0" brushRef="#br0">1670 7944 8120,'0'-13'24,"-4"-4"0,0-1 1,0-2-1,-1-1 0,1 1 340,1 3 0,-4 3 0,0 1 0,-1 0 720,-1 0-1008,1 6 1,-9 2-1,0 5 1,0 1-1,0 5 188,0 6-232,-6 7 0,5 6 0,-5 2 1,3 3-1,2 4 0,2 4 1,3 3-153,5 2 1,2-1 0,6-3-1,0-1 48,0 0 0,6-1 0,4-4 1,5-8-16,7-7 1,2-3 0,3-4 0,1-3 36,2-3 0,4-4 1,-3-2-1,0-4 17,0-3 1,-1-8 32,-5-1-9,1 0 1,-5 0 0,-1-1 0,-2 0 0,-3-1 2,-6 4 37,-3 0 33,0 8 1,-5 9 0,3 9-1,-2 6 4,-2 3 0,0-3 16,0 4 0,6-1 13,2 1 1,8 2 0,3-6 0,4-3-69,4-4 1,1-4 52,-2-6 0,-1-2 32,1-2 1,4-9-1,-2-8 1,-4-3 190,-5-2 1,-7 1-87,-3-1 0,-4 1-173,-5-1 0,-1 5 0,-3 1 0,-6 2-104,-6 2 0,1 2-193,-7 1 1,1 6 227,-4 3-398,-1 3 0,1 2 0,-1 3 0,2 5 0,3 2-2318,4 2 2739,3 5 0,29 30 0,8 13 0</inkml:trace>
  <inkml:trace contextRef="#ctx0" brushRef="#br0">2295 8288 8120,'-7'6'1082,"1"1"191,1 6-665,3-1 0,-5-3-82,3-1-422,3-5 1,-1 1 0,8-6 0,1-4-229,3-1 0,5-6 64,2-4 0,5-4 0,-4 2 0,1 1-40,-1 0 0,-1 1 53,-4 4 1,4 0 0,0 2 0,-2 1-369,-1 1 365,-1 7 1,0-3 31,0 10 1,-2 2 0,-1 5 0,-3 1-100,-1 0 1,2 0 95,-4-1 0,6-3 0,-1-1 25,-3-5 0,5 3 1,-3-6-1,5 0 1,3-2 162,1-2 0,0-3-150,-5-6 0,1-4 108,0 0 0,0-4 1,-1 4-1,1 2 56,0 0 0,-6 3-89,-3-1-161,3 0 1,0 6-214,6 3 1,-4 8-136,-1 5 0,-1 2 149,2 2 1,2-1 0,-2 1 0,2 0-393,2 0 0,-1-2 311,1-3 1,4 2 167,0-5 0,2-1 0,-4-6 0,2-2-82,-1-4 1,-2-4 324,-1 0 0,-1-5 248,1 0 0,-4-6 0,-2 2 0,-2-3 479,-2-2 1,3 1-282,-2-1 1,0 6 58,-4 3 1,-1 3 0,-2 1 534,-1 1 0,-2 5-790,2 2 1,3 10-348,-4 3 1,4 9 0,1 4-1,0 5 99,0 4 1,0 4-337,0 8 1,0 8 93,0 5 1,0 6 0,-1-2 0,-2 4-250,-2 0 1,1 4 127,4-3 1,0-5 368,0-12 0,0-6 0,0-10 495,0-5-502,0-15 0,0-1 195,0-14 1,0-3 0,0-7 0,0-3 57,0-5 0,0-7-337,0-5 1,0-3-172,0-2 1,0-4 0,0-4-1,-1-3-485,-3-1 1,2-6 305,-2-2 1,2 2 187,2 2 1,6 3-1,4 1 1,4 2 36,3 7 0,0 11 46,-4 14 1,4 8-118,0 5 233,6 3 0,-9 2 0,3 3 0,-2 5 49,2 2 0,-2 6-40,2 0 0,-9 0 0,-4-4 0,-2 0-87,-2-1 0,-6 5-6,-2 0 1,-5 5-8,-4-5 1,1 4 0,-5-3-1,0 1-451,1-1 0,1-1 38,7-4 1,-1-2 487,0-2 0,29-21 0,6-9 0</inkml:trace>
  <inkml:trace contextRef="#ctx0" brushRef="#br0">3685 7880 8102,'-13'-13'0,"1"6"140,-1 3 1,0-2-1,0 2 1,1 1 1537,-1 2 1,-4 7-1391,0 2 1,-6 5 0,3 2 0,0 4-124,3 1 1,3 1-311,2 4 1,0 1 0,4-2 0,3-1 5,4-2 0,7-6-203,2 2 1,4 0-139,0-4 283,7-3 0,1-10 0,5 0 1,1-1-1,-1-4 69,1-3 0,-2-9 142,-3-4 0,2 1 0,-6-1 0,-2-2 286,-1-1 1,-1 0-149,0 3 1,-6 2 178,-3 6 270,-2 1-487,-2-1 0,-5 13-357,1 8 0,-4 5 210,3 8-119,1 1 0,4 2 0,0-2 1,0-2-1,0 0-186,0 0 1,1-6 297,4-1 1,6-2 29,6-7 0,4 1 1,-1-7-1,3-2 109,4-5 1,1-9 61,-2-7 1,0-4-60,4-9-2,-3 3 1,4-15 0,-5 3 0,-2-2 0,-3-2 21,-4 0 0,-4 7 249,-5 5 1,-2 4 27,-6 10 325,0 2 1,-1 16 0,-2 4-294,-1 6 0,-2 4-432,2 6 1,-2 5-227,-3 3 0,-2 9 1,4 4-1,0 3 9,3 1 0,1 0 73,-1 1 1,2-3-283,-2-2 1,7 2 0,2-6 0,3-3-316,1-5 0,8 1 759,5-6 0,-2-6-196,1-7 234,0-2 1,9-4 0,0-3 0,-2-8-1,-1-7 4,-2-4 1,1-6 200,-1 1 0,-5 0-8,-3 8 740,-3-3 0,-7 10-233,-2-3 0,-4 10-564,-1 7 1,0 5-286,0 8 1,-1 4-1,-2 2 1,-1 0 152,1 4 0,1-3-633,2 1 1,0-5-29,0 1 139,6 3 0,-3-11 0,5 4 1,4-3-1,2-3-847,3-3 0,6-4 532,-2-4 774,3-3 0,2-32 0,2-14 0,2-3 0,1 0 0</inkml:trace>
  <inkml:trace contextRef="#ctx0" brushRef="#br0">4565 7549 8102,'-30'-13'0,"0"0"0,1 0 48,3 1 0,6 3 206,3 1 0,7 5 0,2-1 332,-2 2 1,0 4-1341,2 2 0,-2 3 754,5 6 0,-10 16 0,1 5 0</inkml:trace>
  <inkml:trace contextRef="#ctx0" brushRef="#br0">3889 7740 8102,'-13'-6'0,"1"1"774,-1-4-145,6 3 0,2 6 1989,10 0-2956,7 0 0,14 0 0,8 0 1,6 0-1,5 0 338,6 0 0,-4-5 0,10-3 0,0-1 0,5-1 0,0 1 0,0-1 0</inkml:trace>
  <inkml:trace contextRef="#ctx0" brushRef="#br0">5088 7625 8102,'-13'-20'198,"0"6"1,0 7 0,1 1 0,-1 4 0,2 2 262,2 4 0,-2 4 0,2 11 0,-2 6 143,-2 8-535,6 4 0,-4 5 1,4 2-1,-2 0 1,2 0-177,1-3 63,2 4 1,3-11-1,-2 0 1,-1-7 213,1-6 72,1-2 1,4-13-1,1-6 1,2-8 1005,2-3-1105,-4-7 1,9-2-1,-4-6 1,3-1 0,2-1-1,1-3 1,2-2-141,1-2 1,4 8-33,-4 2-39,6 2 1,-8 3 0,5 4-1,0 7 1,-2 4-231,1 4 0,2 7 0,-4 3 1,-3 7-288,-4 5 1,0 3 285,-6 2 0,1-1 153,-5 1 1,0-1 0,-2 1-1,-3-2-46,-8-3 1,-1-2 107,-8-7 0,1 4 214,-4-3-215,-1 2 0,1-13 1,-1 2-1,2-3 1,3-1-857,4 0 0,4-1 490,5-3 1,2-3-79,6-6 529,6-6 0,34-16 0,17-6 0,-15 9 0,0 0 0,0 0 0</inkml:trace>
  <inkml:trace contextRef="#ctx0" brushRef="#br0">5330 7816 8102,'13'-5'1519,"-1"3"1,-4-2-370,-4 8-603,-3 3 1,-1 6-414,0 0 0,0 4 0,0 1 0,0 1-138,0-1 1,0 3-372,0-4 1,0 5-433,0-5 1,0 0 0,0-5 0,0 1 806,0 0 0,34-63 0,-13 18 0,1-1 0</inkml:trace>
  <inkml:trace contextRef="#ctx0" brushRef="#br0">5483 7612 8102,'-11'-17'213,"-6"0"1,0 5 374,0 3 1,7 2 216,1-1-751,1 2 0,1 7-451,2 4 1,10 2-1,3 5 397,3 1 0,31 11 0,6 3 0</inkml:trace>
  <inkml:trace contextRef="#ctx0" brushRef="#br0">5763 7485 8102,'-8'-6'0,"-1"-2"0,2 1 964,-1-2 1,2 6 1,2-1-1,0 8-295,1 5 1,1 8-566,2 4 0,0 3 1,0 3-1,0 3-49,0 4 1,0 3 50,0 1-542,0 0 1,0 2 0,0 1 0,0 0 0,2-3-1381,2-2 0,3-9 1124,6-2 1,5-2-160,4-11 850,2-2 0,35-49 0,-25 14 0,0 0 0</inkml:trace>
  <inkml:trace contextRef="#ctx0" brushRef="#br0">6057 7791 8102,'-6'-7'1640,"5"-5"-1225,-5 11 0,6 1-241,0 9 0,-4 6 1,-1 4-1,3 0 40,0 4 1,2 0-424,0-2 1,0 3 0,2-4-1,0 0-628,3-3 0,5-3 494,-2-1 343,3-1 0,36-27 0,8-8 0</inkml:trace>
  <inkml:trace contextRef="#ctx0" brushRef="#br0">6286 7447 8102,'-18'-13'0,"4"2"286,-3 2 1,2-1 0,3 6 1741,-1 1-2222,0 2 0,6 2 0,3 3 0,2 6-849,2 6 1,2-1 574,2 7 468,3-7 0,40 26 0,8 0 0</inkml:trace>
  <inkml:trace contextRef="#ctx0" brushRef="#br0">6427 7536 8102,'-8'-6'-828,"3"5"926,-1-5 0,5 8 370,-4 2 1,4 3-1,1 7 1,0 3 160,0 4 0,0 8-777,0 0 1,0 7 0,0-2 0,1 3-673,4 1 1,-4 4 819,3 1 0,2-6 0,1 2 0,0 2 0,0-1 0</inkml:trace>
  <inkml:trace contextRef="#ctx0" brushRef="#br0">6286 7880 8102,'-13'-6'0,"1"1"628,-1-4 0,2 2 260,2 3-793,3 3 0,16-5 1,6 6-1,5 0-114,6 0 1,7 0-262,0 0 0,3 0 0,1-2 0,1-2-735,-1-4 1,0 1 751,0-2 0,-5 2 0,-5-3 0,-5 3 379,-6 1 0,-3 2 183,-1 4 0,-8 2 0,-5 2 112,-7 4 1,-3 4-169,2 0 1,-2 1-140,6 0 1,0 4 0,4 0 0,0-2-31,0 0 1,5-4-21,4-3 1,6 0-80,2-4 1,6-3 0,-2 2 0,3-6 112,2-5 0,-1-5 30,1-4 1,-1-1 109,1-4-98,-6-2 0,-2 4 0,-5-5 0,0-1 0,-2 1 616,-3-1 1,-2 7-6,-6 2-360,0 2 1,-1 8-1,-2 4-438,-1 6 1,-5 6-39,5 8 1,-2 4-21,2 9 1,2 0 0,-2 6 0,3 7-551,1 5 0,-2 7 407,-2 13 0,3 0 125,-1-30 0,-1 1 1,2-3-1,0 1 0,-1 4 1,1 1-1,-1-2 1,0-1 115,0 0 0,1-1 0,-5 30 303,2-13 1,0-10-123,4-7 64,0-5 1,-2-13 0,-2-5 257,-5-5 1,-2-8 134,-2-7 0,-1-9-363,-3 2 1,3-11-1,-4-3 1,1-6 19,0-5 1,5-6-108,8 1 1,3-6-223,1 1 1,7-5 0,5-1-1,8 6-411,4 6 0,7 2-209,3 9 1,3 6-188,2 7 1,-1 8-1,-1 6 1,-2 6 857,-1 6 0,-6 8 0,2 4 0,-3 3 0,-1 2 0</inkml:trace>
  <inkml:trace contextRef="#ctx0" brushRef="#br0">2971 8734 8102,'-13'-5'-1202,"2"2"1228,2-6 0,9 7 1,10-3-1,9 4 1,9 1-1,12 0 208,8 0 0,11-4 1,-21 2-1,1-1 1,5 1-1,1 0 8,7-1 0,2 1 1,10-1-1,3 0-364,-19 0 0,2 0 0,1 0 0,2 0 0,2-1 0,1 1 0,3 1 1,1 0-1,1 1 0,0-1 0,1 0 0,0 0 161,0 0 1,0 1-1,0-2 1,0 1-1,0-1 1,-2 0-778,-4 1 1,-1 1-1,0 0 681,0-2 0,-1-1 1,0 1-1,-4 1 1,-1 0-1,-1 0 0,24-3 1,-2 0-1,-3 1 1,-2 0-1,-6-1 0,-1 0 1,-5-1-1,-2 0 1,-6 0-1,-1 0-312,-4-1 0,-2 1 0,28-7-279,-15 0 732,-8 6 1,-23-3-1,-5 5 325,-5-2 1,-7 0 0,-10-2 0,-9 3-251,-6 1 1,-4 3 240,-12-2 0,1 4-748,-10 4 0,-1 3 0,-7 6 0,-4 1-604,-4 3 1,-1-1 951,1 5 0,2-4 0,-3 4 0,-3 1 0</inkml:trace>
  <inkml:trace contextRef="#ctx0" brushRef="#br0">2894 9002 8102,'-42'0'0,"1"0"0,5 0-476,10 0 192,6 0 1,10-4-1,7 0 740,11 1 1,12 1-137,14 2 1,7 0 0,16-1-1,8-2-131,-28 1 0,1 0 0,4-3 0,1 0-105,5 1 1,2 0-128,6-5 0,3 1 0,5 0 0,2 1 0,-17 1 0,1 0 0,0 0 1,3 0-1,0 0 0,1 1 0,4-1 0,0 0 0,2 1 79,1 0 0,2-1 1,0 1-44,1 0 1,1 1 0,0-1 0,-2 1-1,0 0 1,-1 1 0,-1-1 0,0 1 0,-1 0-1,-2 0 1,-1 0 0,0 0 0,-1 0 0,-2 0-1,1 0 1,-1-1 0,0 0 0,-1 0 0,0 0-1,-1 0 1,1-1-188,-2 1 1,0 0-1,0 0 1,-2 1 0,1 0-1,-2 0 51,17-1 0,-3 0 0,-3 0 0,-3 1 0,-3-2 0,-1 0 0,-6 1 1,-3 1-116,-5 0 0,-2 0 1,16-1 326,-18 4 1,-11-5 195,-6 1 136,-8 0-401,-9 4 0,-25 0 0,-9 0 0</inkml:trace>
  <inkml:trace contextRef="#ctx0" brushRef="#br0">7829 8046 8102,'-20'-6'485,"3"3"1,10-4 0,7 2 94,7 2 1,12 1 0,6 2-1,9 0 1,7 0 0,6 0-408,3 0 1,2-1 0,5-2 0,4-1-77,1 1 1,5 0 181,-8-1-830,-2 3 1,-5-7 0,-8 6 0,-4-3 0,-9 1-1333,-7-2 1,-14 5 1882,-14-3 0,-37 19 0,-20 7 0</inkml:trace>
  <inkml:trace contextRef="#ctx0" brushRef="#br0">3978 9780 8046,'-8'-8'-445,"-1"0"-646,-1 3 1348,-1-5 1,1 8-1,-3 0 1,-4 3-1,-1 5 1,1 2 529,3 6 1,-3-1-581,0 4-171,0 3 1,8-6 0,2 5 0,2-2-1,2 1 1,1 0 0,5 1 70,6-4 0,1 0-147,11-3 13,0 1 1,10-6 0,3-3 0,3-2-1,3-2 1,1 0 0,3-2 60,1-2 1,-2-3 80,3-6 1,-5-4-1,2-1 1,-5-2 274,-4-3 1,-8-1-131,-9-1-123,-9-1 1,-2 2 0,-9 2 0,-5 2 0,-9 1 222,-6 4 0,-13 5-152,-2 1 0,-9 6-93,1-1 0,-4 4 1,-1 4-1,0 5-192,0 2 1,1 2-1064,4 0 0,7 4 453,10 0 0,7 4 0,5-3 0,5 1 687,3-1 0,49-1 0,17-4 0</inkml:trace>
  <inkml:trace contextRef="#ctx0" brushRef="#br0">4106 9487 8065,'-6'-19'125,"-1"-1"1,-4-5 0,2-1-203,5 1 1,1 4 624,-1-1 1,2 7 0,-2-2 1429,3 3-1158,1 7-574,0 1 1,0 9-1,1 5 1,2 9 707,1 6-800,1 8 1,-4 6-1,2 8 1,1 5-1,-1 7 1,-2 5-1,-1 5 11,0 1 1,0 1 83,0-1-592,0 3 1,2 1-1,1-1 1,1-3-1,-1-7-184,-2-9 1,0-4 0,2-8 0,3-5-1200,1-2 0,-3-9 634,5-7 456,-6-8 636,8 2 0,2-44 0,7-3 0</inkml:trace>
  <inkml:trace contextRef="#ctx0" brushRef="#br0">4501 10086 8065,'-7'-8'316,"1"0"132,1 3 1,3 6 116,-2 8 0,-2 3 1,2 5-1,0 5-282,-2 2 0,5 6-401,-3-1-83,2 7 0,2-9 1,0 4-1,0-1 1,0-1-1046,0 0 698,0 3 1,6-6-1,1-1 1,1-6 547,1-5 0,5-24 0,6-6 0</inkml:trace>
  <inkml:trace contextRef="#ctx0" brushRef="#br0">4527 10265 8065,'-6'-22'0,"-3"1"0,2 4 777,-1-4 0,5 5 64,-1-1-600,2 3 0,2 1 1,2 2-1,2 1 1,6 3-1,4 1 119,3 3 0,2 2-432,-2 1-66,-3 0 1,4 1 0,-5 4-1,0 3 1,-2 4 0,-1 0-1,-3 2-571,-1 3 1,-4-1 446,-6 5 1,1-1-1,-5 3 1,-2-3 104,-1-2 0,-2-1 175,0-4 1,2 0 551,2-1-246,-2 1 0,10-4 145,-4-1 1,5-1-375,5 2 0,3-4 0,8-5 0,1 0-14,-2 0 0,4 5-24,-2-1 1,0 1 24,-5 0 59,1-4 0,-6 10 1,-3-2-1,-2 2 246,-2 2 1,-7 0-290,-6 0 1,-1-1-1,-7 0 1,-2-2-23,-1-2 1,-2-5-164,1 1 0,-1 2-179,1-2 0,5 0 0,2-4 0,1 0-1969,0 0 719,5 0 1516,1 0 0,44-22 0,3-7 0</inkml:trace>
  <inkml:trace contextRef="#ctx0" brushRef="#br0">5177 9818 8065,'0'-12'333,"0"-1"-190,0 0 100,6 6 0,5-3 1,7 6-1,4 1 1,4 0-1,7 0 0,3-1 1,-1 1-1,-1 2-674,1 1 0,1 0-466,-2 0 897,-3 0 0,-23 22 0,-3 7 0</inkml:trace>
  <inkml:trace contextRef="#ctx0" brushRef="#br0">5177 10061 8065,'-13'-8'2549,"6"-3"-1950,1 10 0,9-5 0,4 6 0,7 0-525,5 0 1,4 0 0,5 0 0,3 0 47,2 0 0,1 0-122,4 0 0,34 0 0,-31 0 0,-1 0 0</inkml:trace>
  <inkml:trace contextRef="#ctx0" brushRef="#br0">7689 9474 8050,'0'-13'0,"0"0"0,0-4 226,0 0 0,0 0 0,0 5 0,0-1 275,0 0 0,-2 6 0,-3 3-265,-8 2-200,0 14 1,-11-2 0,3 11 0,-3 3 0,-3 4 269,-3 6-291,3 3 1,-2 2-1,7-3 1,5-2-1,5-2 1,3-3 0,6 0-41,6-5 0,10-4 1,11-9-1,8-3 76,11-3 0,5-5 1,5-5-1,2-3 2,4-3 1,-1-6 0,2-3 0,-2-3-51,-4-4 1,-2-1 204,-14 2-207,-2 1 1,-12-2 0,-4-1 0,-7-1-1,-11 4 3,-9 2-95,-1 2 1,-21-1 0,3 4 0,-6 2 0,-3 7-306,-2 1 1,-1 4 343,0 4 1,-5 0 0,1 0 0,1 0-373,1 0 1,2 6-119,-1 2 0,7 4-861,2 0 1403,14 1 0,28 0 0,16 0 0</inkml:trace>
  <inkml:trace contextRef="#ctx0" brushRef="#br0">7893 9155 8050,'-6'-30'0,"-2"1"0,1-1 295,-2 4 0,2 7 1,-1 2-1,2 2 1426,0 3-1014,5 5 1,-5 2-403,6 10 1,0 9 145,0 11-313,0 1 0,-1 16 1,-2 1-1,-3 6 0,1 7 1,-3 3-1,3 5 36,-1 4 0,-2-2-207,5-30 1,1 1-124,0-1 1,0 0 0,-2 35 0,0-3 0,1-6-1,1-5-507,2-6 488,0-9 0,0-1 0,0-11 1,0-7-1617,0-3 861,0-6 930,6-1 0,7-30 0,7-12 0</inkml:trace>
  <inkml:trace contextRef="#ctx0" brushRef="#br0">8989 9908 8057,'-44'12'0,"-1"1"0</inkml:trace>
  <inkml:trace contextRef="#ctx0" brushRef="#br0">8594 9946 8057,'-8'-13'314,"-1"2"1,-1 2-1,-1 5 96,-2 3 1,5 3 0,-1 7 0,-1 8-242,-1 6-170,-2 8 0,0-4 0,2 4 1,1-1-1,2-1 0,-2 1 0,-2-2 18,0-2 0,5 1 201,2-10-252,-2 0 0,6-9 0,-2-6 0,6-12 60,5-7 0,4-9 0,2-5 1,1-1-97,2-4 0,0-2 1,-2-3-1,0-2 30,2 2 1,4 3 59,-4 4 76,0 3 1,-4 7-1,0 2 1,0 7 0,-2 8-1,-2 11 463,-5 12 1,-3 12-371,-1 6 1,0 3-1,0 1 1,0 0 18,0 1 0,0 3-237,0 1 1,4-2-1,1-6 1,-1-2-236,2-2 0,-4-1-317,7-5 0,-5-5 87,5-3-159,-6-3 0,6-5 0,-3-2-614,1-2 1,-4-6 1266,1-8 0,-36-42 0,10 20 0,1 0 0</inkml:trace>
  <inkml:trace contextRef="#ctx0" brushRef="#br0">8518 10201 8057,'-6'-13'478,"-2"0"0,-4 5-368,-1-1 1,6 1 199,3-5 1,8 5 29,5-1 1,6 6-1,5-1 1,3 3-574,4 1 1,5 0 232,-2 0 0,28 11 0,3 3 0</inkml:trace>
  <inkml:trace contextRef="#ctx0" brushRef="#br0">9602 9499 7899,'-13'-5'-18,"1"2"458,4-6 0,4 7 1,9-3-1,8 3 0,8-1 1,8-2-181,5 3 0,4-4 1,4 0-1,5 1-244,3-1 0,2-3 0,2 4 0,1-1-80,-1 0 0,-7-2 1,-3 4-1,-5-1-964,-5 0 0,-5 3 224,-16-2 0,-6 4 0,-5 3 804,-4 1 0,-45-5 0,-15-6 0</inkml:trace>
  <inkml:trace contextRef="#ctx0" brushRef="#br0">9895 9244 7988,'-17'-17'155,"0"0"0,0 0 281,4 5 1,6 3-1,1 2 252,1 1 1,3 4-230,-2 6-361,3 9 0,5 4 0,1 7 1,1 4-1,0 2 595,-3 1-640,4 4 1,-4-1 0,4 7 0,-2 1 0,0-4-454,0-3 0,-2-1-31,6 5 1,-2-3 0,3-2-1,-2-5-581,2-7 1,1-3 596,2-6 0,0-2 415,0-3 0,5-36 0,2-14 0</inkml:trace>
  <inkml:trace contextRef="#ctx0" brushRef="#br0">12037 9130 7962,'0'-20'-124,"4"1"1,0 7 0,-1-1 1259,-1 0-985,-2 6 0,-2 1 0,-2 6 0,-4 0 1,-5 2-1,-3 2 0,-2 6 21,-2 6 1,0 2 0,-3 6 0,2 0 21,-1 3 0,3 1-251,2-2 71,3-1 1,5 1 0,2-1 0,2 0 0,3-3 0,5-2 0,7-2-40,6-2 0,9-3 0,9-5 0,4-3 31,5-4 1,2-1-84,6 0 66,6 0 0,0-6 0,2-4 0,-4-4 1,-4-4-1,-3-2 0,-4-1 28,-4 1 1,-10-4-19,-13 3 1,-9-2 0,-3 0 0,-4 2 146,-1-2 0,-11 5-61,-6 1 0,-12 3 13,-5 1 0,-3 2 0,-2 1 0,-2 3-339,-2 1 1,-5 2-87,1 4 0,1 0-292,3 0 347,1 0 0,15 1 0,-3 3 1,4 5-757,5 2 1,8 2 662,9 0 1,6-5 364,6 1 0,23-1 0,16 5 0</inkml:trace>
  <inkml:trace contextRef="#ctx0" brushRef="#br0">12254 8887 8056,'-6'-25'0,"-2"-1"0,-2 2 109,1 3 1,-1-2 334,6 6 0,-2-4 0,3 4 1331,-1 2-945,0 6-691,4 3 1,0 8-1,0 2 1,0 6-1,0 7 185,0 9-212,0 5 1,0 8 0,0 4 0,0 4-1,0 4 91,0 4-236,-6 3 0,3 4 0,-4 1 0,2-1 0,0 3-208,0 0 1,3-1-1,-2-4 1,3-7-284,1-4 0,0-5 178,0-6 1,0-6-526,0-2 354,0-9 1,0-2-1,1-6-1633,3-1 2150,3-5 0,18-12 0,1-9 0</inkml:trace>
  <inkml:trace contextRef="#ctx0" brushRef="#br0">12700 9487 8056,'0'-13'1907,"0"6"0,0 4-1287,0 12 0,0 2 116,0 14-751,0-2 0,4 10 1,1-5-1,-1 2 1,0 0-1,0-1 1,1 1-701,0-2 1,-3 4-918,2-3 1322,3 1 0,-6-9 310,4 1 0,-10-18 0,-2 0 0</inkml:trace>
  <inkml:trace contextRef="#ctx0" brushRef="#br0">6643 10367 7735,'-7'12'-112,"-4"-3"1,2-1-1,-2 2 1,-2 2-1,2 0 1,1 0 0,2-2 349,-2-2 0,4-4 0,0 3 0,2 0 576,0 1-633,0-6 0,5 4 0,3-6 138,5 0-247,2 0 0,6-1 0,3-4 0,3-3 0,6-5 0,5-4 0,9-6 70,5-5 1,3-10-99,-20 15 1,2-1-80,5-3 1,2-1 0,3-2 0,1-1 0,8-4-1,1-2 1,5-4 0,0 0 0,-15 10 0,1 1-1,0-2 1,3-1 0,1-1 0,0-1 0,2 0-1,0-1 1,0 0 39,1-1 1,-1 1-1,1 0 1,-1 1-1,0 2 1,0 0 0,-3 3-1,-1 0 1,1 1-1,-1 1 1,1 1 0,-1 1-319,-1 1 1,1 1 0,-1-1 0,-1 1 0,-1 0 0,0 0 247,17-8 1,-1 0 45,-4 4 0,-2 1 0,-8 5 0,-1 0 0,-4 3 0,0 1 0,-4 1 0,0 0 0,26-11-439,-9 5 235,-14 5 1,-9 5 0,-9 0-434,-4 1 595,-8 5 0,-5 1 0,-8 6 0,-5 0-59,-2 0 0,-7 0 398,-4 0 1,-2 0-333,-1 0 0,-1 1 1,1 2-1,-1 1 908,1-1 0,-1-1-887,1-2 0,-1 0 75,1 0-39,5 0 1,1-5 0,8 0 0,1-2-1,3-3-27,1-2 1,2 0 250,4-1 0,2 4 23,2 1 0,4-1 0,9-2 1,5 1 259,2 2 0,3 5-113,2-1 1,0 2-195,5 2 1,-6 6 0,2 4 0,-3 4 69,-2 3 1,-2 6-58,-6-2 1,-2 3-337,-10 1 1,-2 5 0,-8 0 0,-5-2 86,-5-1 1,-5 3-280,-6 0 0,0-2-1023,-4-7 1335,3 9 0,-27-9 0,0 10 0</inkml:trace>
  <inkml:trace contextRef="#ctx0" brushRef="#br0">9602 7931 7767,'-13'0'-23,"0"2"1,0 3 332,1 8 1,-1 5 0,1 8 0,3 1 215,0 3-495,6 2 0,-7 6 0,6 1 0,3-1 0,3-1 0,8-3 0,6-5 25,5-2 0,3-7-3,2-3-38,-1-8 1,5 1 0,0-6 0,-2-3 0,-1-5 0,-1-9 0,-2-7 73,-3-4 1,2-7 0,-8-3 0,-4-4 82,-5-5 0,-4 2 0,-2-5 0,-3-3 136,-6 0 0,-1 4 76,-11 2-294,0 9 1,-10 3 0,-2 7-1,0 4 1,4 7 0,2 8 0,1 5-119,1 4 0,1 4-747,2 9 0,5 3 0,9 7 775,4 3 0,12 13 0,5 9 0,1 6 0,0 0 0</inkml:trace>
  <inkml:trace contextRef="#ctx0" brushRef="#br0">14676 9283 7868,'-7'-9'463,"2"2"0,0 0-440,1 0 1,6 4 0,6-1 0,5 2 415,4 2-382,3 0 0,7 0 0,1 0 0,3 0 0,2 0 0,2 0 0,2 0-759,1 0 1,-1 0-570,-3 0 639,-3 0 632,-11 6 0,-47 30 0,-17 12 0</inkml:trace>
  <inkml:trace contextRef="#ctx0" brushRef="#br0">14676 9499 7868,'-12'0'0,"-5"0"1010,0 0-688,0 0 1,10 2 0,4 1 0,6 1-1,5-1 1136,3-2-1464,8-1 1,1 5 0,7-1 0,2-1 0,4-2 0,1-1 0,0 0-38,1 0 1,2-1-1,1-2 1,1-1 42,-1 1 0,-3-10 0,2-4 0,4-1 0,-1 0 0</inkml:trace>
  <inkml:trace contextRef="#ctx0" brushRef="#br0">18298 8938 7832,'-6'-7'182,"-1"-3"1,-6 6-1,0 1 1,-1 2-1,-1 2 185,-2 4 0,-6 3 0,2 9 1,-3 4 147,-2 3-441,1 2 0,-1-1 0,2 1 1,3 1-1,5 1-27,6 2 1,5-2-1,6-5 1,6-2-41,10 2 0,4-5-712,13-1 596,6-3 1,1-6 0,6-3 0,3-1 0,1 1-291,0-2 419,2-2 0,-9-7 0,3-2 0,-3-4 0,-3-2 0,-1-1 0,-6-4 219,-6-1 1,-5-1-189,-11-4 1,0-2-1,-5-2 1,-7 1 108,-7 4 1,-12-1-27,-6 3 1,-8 4-1,-9 1 1,-6 4-62,-6 5 0,1-2-273,-2 5 0,-2 1 20,2 4 0,1 6 0,9 2 0,7 4-451,7 0 0,11 5 193,7 0 0,7-4-62,11-4 1,5-1 499,11 5 0,19-10 0,9-5 0,9 2 0,0-1 0</inkml:trace>
  <inkml:trace contextRef="#ctx0" brushRef="#br0">18540 8747 7832,'-6'-25'0,"-2"-1"0,-2 6 271,1 3 1,-2 0 0,4 3 0,0 3 837,3 0 0,1 5-439,-1 2 1,2 8-277,-2 4-260,2 9 1,2 3-1,0 7 1,0 4 0,0 6-1,-1 6 1,-2 2 251,-1 3 1,-6 7-59,2 5-318,-4 8 1,-5-2 0,8-30-1,0 1 1,0-1 0,-1 0-1,1 0 1,0-1-843,-7 33 564,6-32 0,1-1 0,-4 20 1,0-3-1,7-9 0,5-11-521,1-3 1,0-5 0,3-3-1,4-5-61,6-6 0,4-3 165,0-3 685,2-3 0,24-18 0,4-11 0</inkml:trace>
  <inkml:trace contextRef="#ctx0" brushRef="#br0">18948 9308 7832,'-6'-7'1188,"5"-4"-1342,-5 9 1,2-2-175,0 8 918,-1 9 1,5 7 0,0 7 0,0 3 0,0 2 1611,0 1-2381,6 4 0,-4-9 1,3 5-1,-1-1 1,1-1-1,-1-1 1,0-4 178,0-4 0,6 0 0,-3 3 0</inkml:trace>
  <inkml:trace contextRef="#ctx0" brushRef="#br0">4896 12024 7774,'-12'-8'-27,"-1"1"0,0 1 594,0 3-419,1 7 0,-5 3 1,0 8-1,0 3 0,0 6 1,-2 6-1,1 2 1,1 4-1,4 1 276,3 1 0,7 0-409,-1 0-45,3 6 1,11-10-1,4-1 1,6-9 0,6-7-1,6-3 1,2-2-3,0-4 52,0-2 0,0-8 0,0-2 1,1-4-1,2-5 0,1-4 1,-1-4 115,-3-4 1,1 0 0,-5-2 0,-3-1-37,-4-2 1,-6-4 0,-9 3 0,-4 0-25,-2-1 0,-4-2 1,-3 5-1,-9 2-18,-10 4 0,-3 0 62,-7 6-242,-6 0 1,0 10 0,-1 3 0,4 3 0,5 2-1222,1 3 999,-5 3 1,11 6 0,-1 0 0,9 0 0,7-1-1488,6 1 1831,3 0 0,23 0 0,7-1 0</inkml:trace>
  <inkml:trace contextRef="#ctx0" brushRef="#br0">5126 11756 7787,'0'-18'0,"-4"0"81,-1-4 0,-5 4 1,2 7 624,-3 2 0,2 3-160,1 6 0,5 6 1,-3 3-1,2 5 90,0 7 0,-2 2-503,2 11 0,1 5 0,-4 10 1,0 4 94,0 7 1,0 6-194,-2 2 1,3-30 0,1 0 0,0-1 0,1 1-1,-1 1 1,-1 1-276,-1 0 0,1-1 1,2 1-1,0 0-14,-1-4 0,1 0 0,1 33 0,-1-18 0,3-5-451,1-5 0,0-4 351,0-3 0,5-7-58,4-6 0,2-6 1,2 2-1,0-4 412,-1-4 0,1 2 0,0-4 0</inkml:trace>
  <inkml:trace contextRef="#ctx0" brushRef="#br0">5572 12636 7787,'0'-8'422,"0"-1"1,0 5-1056,0-5 1,0 5 791,0-4 1,0 3-1,-1-2 367,-3 2 1,-2-1 66,-3 2-465,-2 2 1,4-3 0,-6 5 0,-1 0 0,-2 0 375,-1 0-393,-5 5 0,8 2 0,-5 8 1,2 0-1,-1 4 0,-1 0 1,1 4 193,2 1 0,4 2-262,3-1 1,-1 1 0,6-1 0,1-1-155,2-2 1,6 0-11,4-5 1,4-1 0,4-6-1,4-3-388,3-1 0,3-2 132,3-4 1,-2 0 43,6 0-269,6-6 1,-1-1 0,5-7 601,0-3 0,2-17 0,4-9 0,-11 11 0,-1 0 0,0 0 0</inkml:trace>
  <inkml:trace contextRef="#ctx0" brushRef="#br0">6503 12241 7787,'1'-7'376,"2"1"1,3 2 177,1 0 0,2-1 0,5 4 0,1-2 0,4-1 0,2 1-485,6 2 1,-2 1-1263,5 0 1132,3 0 1,-2 0 0,3 0 0,-4 0 0,-5 0 60,-4 0 0,-25 11 0,-11 3 0</inkml:trace>
  <inkml:trace contextRef="#ctx0" brushRef="#br0">6465 12458 7787,'-13'0'666,"0"0"1,1 0 839,-1 0-1142,6 0 1,2 0 0,10 0 0,3 1-337,4 3 0,6-2 0,3 2 1,5-3-1017,3-1 1,3 5 987,2-1 0,9-6 0,7-3 0,2-2 0,0 0 0</inkml:trace>
  <inkml:trace contextRef="#ctx0" brushRef="#br0">9283 11756 7769,'-6'-11'-9,"-2"3"0,-4 3 0,-1 4 345,1 1 0,-5 7 0,-2 6 1,-1 7-18,-2 4 1,-4 7 0,-2 3 0,-2 3-116,2 1 1,2 0-272,5 0 59,3 1 1,11-1-1,2-3 1,5-3-1,6-8 1,7-5 0,8-3-79,7-2 0,6-2 0,7-4 0,3-4 28,2-2 1,0-4-1,7-2 1,1-4 59,1-4 0,0-5 0,-5-1 0,-3-2 28,-5-3 0,-1-1 1,-5-3-1,-11-1-29,-8-2 0,-3 0 0,-9 5 1,-5 1 33,-8 3 1,-1 2-17,-13 6-102,-5 1 0,-5 0 0,-6 2 0,-2 3 0,-1 2 0,-2 2 0,1 1-542,-2 2 0,6 2 362,-1 2 1,4-1 0,8 4-1,4 0-977,3 0 1240,3-4 0,39 3 0,7-6 0</inkml:trace>
  <inkml:trace contextRef="#ctx0" brushRef="#br0">9499 11527 7777,'-5'-26'63,"-2"5"1,-6 0-1,2 0 543,2 1 1,-1 6 1047,6 5-874,0 6 0,4 5-539,0 10 1,0 7 0,0 8 0,0 3 161,0 4 0,0 4-249,0 4 1,0 5 0,0 8 0,0 5 95,0 2 1,0 2-258,0 0 1,0 4-1,0 3 1,0 1-473,0-35 1,0-1 0,-5 32 22,1-8 0,0-8 307,4-1 1,4-2-1,2-11 1,1-6-1220,3-3 0,0-9 680,-2-3 0,5-3 688,0-2 0,-6 1 0,4 0 0</inkml:trace>
  <inkml:trace contextRef="#ctx0" brushRef="#br0">9818 12330 7777,'-12'0'105,"-1"0"1,1 2 73,4 2 0,-2 3 84,6 6 0,0-1 1,4 3-1,0 2 189,0 4 1,0 3-663,0 1 0,4 1 0,1-1 1,1 1-1033,0-1 0,4-5 1242,-2-3 0,21-8 0,5-4 0</inkml:trace>
  <inkml:trace contextRef="#ctx0" brushRef="#br0">9895 12432 7777,'-9'-18'-171,"1"-3"1,5 1 184,-1-2 1,-2 7 680,2-2-399,0 3 0,9 2 0,4 4 0,2 2 0,2 2 204,0 0 1,5 1-1,2 6 1,1 2-533,0 2 1,-5 2 21,1 4 1,-4-1-192,-5 1 99,3 6 1,-9-5 0,2 4 0,-4 1 0,-4 0-253,-5 1 0,-3 3 258,-5-6 1,2 1 0,-2-3 0,5-1 221,3-3 1,-1-1-39,6 3 0,-4-5-55,3 1-41,1-6 1,10 6 0,2-4-1,4-2 1,2-2-87,3-1 1,3 0 83,5 0 0,3 0-22,-2 0 108,2 0 0,-12 4 0,2 2 0,-2 0 0,-6 1 545,-3 0 1,-3 1-121,-4 5-132,0 0-226,-6-1 0,-6 1 0,-8 0 0,-1-2 0,-1-1 63,0-1 0,-1-5-676,2 5 1,-2-7 125,6 3 0,0-4 0,4-1 0,1-1-1179,-1-4 1,6 1 368,2-9 1154,4 3 0,19-20 0,9-9 0,2 1 0,-1-1 0</inkml:trace>
  <inkml:trace contextRef="#ctx0" brushRef="#br0">10724 11731 7777,'-7'-13'640,"-1"2"708,4 2-846,3-2 0,-5 11 0,6 0-37,0 7 0,0 10 0,0 6 0,0 5-149,0 6 1,0 3-459,0 1 0,4 0 1,1 1-1,-3-1-497,0 0 0,-2 0-96,0 1 0,1-5 0,2-2 1,1-1 734,-1-2 0,4-19 0,0-6 0</inkml:trace>
  <inkml:trace contextRef="#ctx0" brushRef="#br0">10558 12062 7777,'-13'-12'1153,"6"3"-856,3 1 0,5 1-215,8-2 1,2 3 131,15 6 0,-2-4-401,10 0 62,0 0 0,5 4 0,2 0 0,3 0 125,2 0 0,23-6 0,-29 2 0,-1 1 0</inkml:trace>
  <inkml:trace contextRef="#ctx0" brushRef="#br0">12279 11744 7795,'-13'0'34,"1"0"0,-1-2 0,-1-1 0,-2-1 0,-2 1 263,-2 2 0,0 7 0,-3 2 0,2 5 757,-1 4-851,-3 3 0,4 5 0,3 1 0,2-1 0,6 1 165,3-1-384,3 1 0,5-1 0,5-1 1,5-2-1,8-5 0,3-2 0,7-1-107,2-1 0,3 1 1,4-10-1,0-1 25,1-1 1,3-2-1,1 0 1,-2-2 48,-2-2 0,0-4 1,-1-8-1,-3-2 60,-5-2 1,-2-2-1,-12-3 1,-3-1 20,-3 1 0,-7-1 0,-1 1 0,-4-1 24,-7 1 0,-8 4-30,-4-1-106,-9 7 1,-3 1-1,-5 7 1,0 1-1,0 3-675,-1 2 517,1 1 0,6 0 1,2 1-1,4 2 0,5 3-1354,4 1 1071,9 1 521,2 5 0,68-12 0,-23-1 0,0-1 0</inkml:trace>
  <inkml:trace contextRef="#ctx0" brushRef="#br0">12521 11463 7795,'-12'-20'0,"-1"-4"0,0 3 0,0 3 0,1 2 2187,-1 6-1120,6 4-781,1 6 0,2 6 0,0 4 0,1 7 0,1 7 111,2 4 0,-4 12 1,0 0-1,0 5-64,-2 7 1,3 5-288,-5 7 1,1 0 0,-5 1 0,2 3-10,6-32 0,-2 0 1,-2 3-1,-1 0-312,5-1 0,0 1 1,-3-2-1,0-1-218,-2 28 1,-1-3-1,2-4 1,4-8-488,2-4 1,2-8 353,0-7 1,2-9-661,2-4 831,3 3 455,6-11 0,28-21 0,7-16 0</inkml:trace>
  <inkml:trace contextRef="#ctx0" brushRef="#br0">12649 12305 7795,'1'-13'0,"4"0"0,-4 0 36,3 1 1,3 3 378,2 1 1,2 5 0,2-1 0,0 2 451,0 2 1,-5 2-316,1 2-557,-1 3 1,-1 11-1,-3 2 1,-2 1-1,-2 1 1,-2 0-1,-2 2 2,-4 2 0,-4-1-6,0 1 1,0-2 0,2-1-1,2-3 246,-2-2 1,4-1-46,2-4 0,-2-5-41,2 1 1,5-6 1,8 1 0,8-4-522,4-4 0,9-4 0,4-4 0,3-2-2107,1-3 2476,0 2 0,2-6 0,4-4 0,3 1 0,1-1 0</inkml:trace>
  <inkml:trace contextRef="#ctx0" brushRef="#br0">13848 11846 7795,'5'-13'-25,"4"2"0,2 2 1,2 3 108,0 1 1,5 3 0,3-2 0,3 3 0,2 1 0,-1 0-243,1 0 0,-1 0 1,1 0-1,-1 0-876,1 0 1034,-6 0 0,-2 11 0,-5 3 0</inkml:trace>
  <inkml:trace contextRef="#ctx0" brushRef="#br0">13911 11999 7795,'-19'-6'1653,"0"5"-1616,12-5 1,4 6-1,10 0 1,9 0-161,7 0 1,1 0-1,10 0 1,1 0-711,2 0 833,7 0 0,13-9 0,10-5 0,-16 5 0,-1-1 0,0 1 0</inkml:trace>
  <inkml:trace contextRef="#ctx0" brushRef="#br0">16729 11501 7786,'-14'-11'50,"-1"1"0,-2 3-138,1 1 0,2 2 0,1 4 0,0 0 0,-1 2 0,-1 2 330,-2 4 1,-6 8-1,2 2 1,-3 2 525,-2 3 1,2 1-233,3 1-408,-3 7 0,11-5 0,0 2 1,7-2-1,6-1 0,5 1 0,5 0-102,5-2 1,9-2 0,7-11 0,3 1-181,6 0 1,0-2 0,7-2-1,-1-5-4,0-3 1,3-2-1,-2-3 1,1-6 27,-1-6 0,-3-4 56,-6-5 111,-5-1 1,-4 0 0,-7-4 0,-7-4-1,-5-3 65,-6-1 0,-4 1 1,-5 1-1,-9 4 197,-10 1 0,-8 7-311,-6 7 0,-6 2 1,-3 4-1,-2 3-89,-2 3 1,1 4-14,3 1 1,4 6-226,4 2 0,2 3 0,5 2 1,6 1-378,8 3 1,9-1-18,5 5 0,3-5 733,1 1 0,51-3 0,13-1 0</inkml:trace>
  <inkml:trace contextRef="#ctx0" brushRef="#br0">16882 11310 7786,'-4'-17'0,"0"0"0,-5 0 0,5 4 0,-4 1 280,3-1 1,0 6-1,2 4 1080,-1 6 1,-1 10-175,5 8-1015,-5 3 1,2 8 0,-4 7-1,0 7 1,0 7 0,-2 4-1,1 1 107,-1 3 0,1 5-410,-5 2-105,9-28 0,1 0 1,-9 26-1,5 5 1,0-9-1,2-6-1579,-1-4 1506,4-7 1,-3-6 0,5-11 0,0-5 0,1-8-1214,3-5 1523,4 1 0,21-32 0,5-2 0</inkml:trace>
  <inkml:trace contextRef="#ctx0" brushRef="#br0">17201 11909 7786,'-8'0'586,"-1"0"0,5 0-120,-5 0 0,7 8-310,-3 4 1,2 2 0,1 8-1,-3 0 40,3 2 0,0 3-526,2 3 62,0-9 1,0 9-1,2-9 1,0 3 267,3 2 0,16-18 0,0-3 0</inkml:trace>
  <inkml:trace contextRef="#ctx0" brushRef="#br0">17877 11323 7786,'8'1'1178,"-1"4"-526,-1 3 0,-2 8 0,-2 2 1,1 3 138,1 6-775,0 4 0,-4 8 0,0-1 0,0-1 0,0-2 1,0-1-1,0 0 17,0-1 1,0-3-1331,0-9 568,0-3 1,0-5-1,0 0 729,0-1 0,0-27 0,0-8 0</inkml:trace>
  <inkml:trace contextRef="#ctx0" brushRef="#br0">17762 11642 7786,'-4'-13'1228,"0"0"-1308,-1 0 1,11 2 0,4 1 0,6 3 67,5 1 1,9 2 0,5 3 0,7-2-345,9-1 1,3-2 0,9 2 0,3-3-881,4 0 1236,-33 0 0,4-3 0,4-4 0,5-2 0,1-3 0,4-3 0,1-1 0,0 0 0</inkml:trace>
  <inkml:trace contextRef="#ctx0" brushRef="#br0">18769 11336 7786,'-12'-7'451,"-1"1"1,-1 6-1,-3 1 103,-4 4 1,-4 3 0,0 9-1,-1 6-55,1 5 0,1 0-113,3 6-345,2-5 0,8 6 0,2-4 0,5 0 1,4 1-1,4-4 0,6-2-110,6-5 1,4-3-209,5-5 0,1-2 0,-1-2 0,2-5-154,3-3 1,-3-2 219,3-3 1,-1-8 83,-3-5 0,2-5 0,-8-1 0,0-5-35,-3-6 1,-4-3 225,-5-1 1,-2 4-152,-6 0 199,0 5 1,-12-2 0,-5 7-1,-5 3 1,-5 4-18,-3 3 0,-3 7-359,-5 2 1,0 4-64,0 1 49,-1 0 1,7 6 0,2 2 0,5 5 0,3 2 277,5 2 0,26 29 0,6 2 0</inkml:trace>
  <inkml:trace contextRef="#ctx0" brushRef="#br0">18884 11081 7786,'-5'-19'0,"-4"-1"0,-2 1 658,-2 2 0,0 4-76,0 4-93,1 4 1,3 5 0,2 2 0,1 7 0,2 8-127,-1 6 0,3 9 0,-2 5 0,1 6-21,-1 2 1,1 7-122,-6 8-212,1 2 1,-1 3-1,1 2 1,-2 1-1,-1-2 1,-2 0-1,0-4-920,0-2 1,5-5 615,-1-8 1,5-8 0,-3-5 0,1-1-1021,4-5 1,0 0 297,2-11 1017,6 6 0,12-14 0,9 2 0</inkml:trace>
  <inkml:trace contextRef="#ctx0" brushRef="#br0">19178 11769 7786,'8'-13'102,"1"1"0,-5 3 63,4 1 1,1 5 822,4-1 1,-1 4 0,0 5-439,-4 8 1,2 1-391,-6 7 0,-1 1 1,-6 3-1,-2 1-201,-2-1 1,-2-1 34,-4-2 1,1 2-1,-1-5 1,1 1 124,4-3 0,-2 2-103,6-2 1,0-5 0,5-4 0,3-3-159,5-2 1,12-2 92,4-1 1,9-5-1479,0-4 986,9-2 1,2-6 540,6 0 0,-12 1 0,2-2 0,2 1 0,0 0 0</inkml:trace>
  <inkml:trace contextRef="#ctx0" brushRef="#br0">5649 14358 7747,'-26'-5'-1,"1"0"0,-1-1 1,1 0-1,-1 5 209,1 4 1,-5 4 0,0 6-1,3 1 1,3 3 0,3 3 712,-2-1 1,5 6-496,1-4-324,8 3 1,-1 3 0,6 1 0,1 2-1,5-3-64,6-5-60,1 3 0,19-11 0,-1 3 0,6-3 1,5-3-1,3-2 0,1-5-176,2-3 1,2-1-1,5 0 1,-2 0 80,-2 0 1,1-7 0,-5-4 0,-4-6 50,-3-3 0,-2-1 35,-9-5 5,-2 1 1,-16-2 0,-3-1 0,-2-2 0,-5 2 0,-6 1 0,-9 1-83,-9 1 0,-7 6-12,-8 6 0,-4 2 1,-5 7-1,0 1-290,0 2 1,4 6 144,1 4 0,2 6-85,1 2 82,1 0 1,21-4 267,-1 0 0,46-6 0,13-1 0</inkml:trace>
  <inkml:trace contextRef="#ctx0" brushRef="#br0">5802 14090 7747,'-13'-26'0,"0"1"0,5 5 657,-1 3 1,6 3 1420,-1 1-1288,-3 6 0,6 4-568,-4 12 1,4 5 0,1 13 0,0 4 107,0 7 1,0 8 22,0 9-289,0 9 1,0 2 0,-1 6-1,-1-34 1,1-1 0,-2 2 0,0 0-18,0 1 1,-1 1-253,0 5 1,-1 0 0,0-6 0,-1-2-1,1 2 1,0 0 0,-2 26 0,1-9-620,4-5-1,0-8 363,2-6 177,0-5 0,0-13 0,2-3 0,2-4-476,4-5 0,4-2 761,0-6 0,7-29 0,1-6 0</inkml:trace>
  <inkml:trace contextRef="#ctx0" brushRef="#br0">6146 14944 7753,'0'-13'1451,"0"1"-555,0-1-176,0 0 1,0 8-168,0 5 0,0 7-429,0 10 1,4 2-1,0 7 1,1-1-166,0 1 1,-3-1 70,2 1-359,3 5 1,-5-4 0,2 1-1,-1-4 1,-1-2 0,3-1-1,-1-1-2462,2-3 1594,-5-3 1197,5-1 0,-1-40 0,2-10 0</inkml:trace>
  <inkml:trace contextRef="#ctx0" brushRef="#br0">6197 15046 7753,'-6'-13'0,"5"-4"-131,-3 0 1,-2 0-1,2 5 1,2 0 647,5 4 0,4-3-207,6 2 0,5 2 1,4 0-1,2 1 118,1 3 0,2-2-242,3 0 1,-3 1-2,3 4 1,-1 4 0,-2 4-1,-4 1-143,-3 6 1,-3 2 11,-4 0 1,-6-2-242,-3 6 0,-4 1 1,-4 3-1,-5 1-146,-2-1 1,-8-1 162,-2-2 1,-4 2 11,-5-3 126,3 3 0,-8-4 0,5-3 0,1-4 0,2-4-97,2 0 1,5-6 96,3 1 0,3-3 19,1-1 0,6-1 0,4-3 13,6-5 0,44-30 0,-16 15 0,0-1 0</inkml:trace>
  <inkml:trace contextRef="#ctx0" brushRef="#br0">7064 14574 7753,'0'-12'161,"0"-1"1,0 0 726,0 0 1,0 5-1016,0-1 79,0 7 1,7-6 0,6 6 0,7-3-1,4 3 589,1 0-783,6 2 1,-2 0 0,5 0 0,0 2 0,-2 0-1406,-2 3 1647,-3-1 0,-35 24 0,-9 8 0</inkml:trace>
  <inkml:trace contextRef="#ctx0" brushRef="#br0">7013 14791 7753,'-13'0'496,"1"-6"-213,4 5 1,4-5-175,8 6 0,9 0 1,8-1-1,5-2-313,4-1 1,2 0-802,7 4 1005,4-6 0,0 0 0,5-1 0,6-3 0,0 0 0</inkml:trace>
  <inkml:trace contextRef="#ctx0" brushRef="#br0">9729 14205 7753,'-6'-7'20,"-2"4"0,-3 6 0,-4 5 228,-2 3 0,-2 8 1,-7 2-1,1 3 1,-1 3-1,1 3 98,-1 4 0,2-2 1,4 1-1,6 0-407,4-1 1,9-5-283,1-1 296,5-1 0,15-12 0,6 1 1,6-6-1,6-2 0,5-3 0,2-2-88,1-1 1,3-1 0,-1-5-1,5-5 2,2-5 1,-1-6 61,-7 0 85,-3-2 1,-6-3 0,-3-1-1,-5-3 1,-10 0 0,-9-2-1,-7 2 57,-2 0 1,-14 1 0,-5 6 0,-7 3 46,-5 4 0,-8 4-47,-6 5-136,-5 2 0,3 6 0,-5 0 1,3 1-1,4 4-233,-1 3 1,5 8 0,1 1-1,8-2-183,8-1 0,5-1 100,8 0 1,4 0 380,5-1 0,51-5 0,12-1 0</inkml:trace>
  <inkml:trace contextRef="#ctx0" brushRef="#br0">9971 13848 7770,'-5'-19'0,"-2"5"0,-6-2 527,0 7-70,6 3 0,1 9 0,6 4 0,0 8 386,0 8 0,0 1-611,0 10 0,-4 6 0,0 7 0,1 4 76,2 4 0,-1 4-209,-2 9-81,3-30 1,0 1 0,-3 0 0,-1 0-1,1 1 1,2 0 0,-1-1 0,0-1-1,0-2 1,1 0 0,-3 32 0,1-5-702,0-8 0,-2-7 412,2-14-273,2 3 1,-5-14 0,5 1 0,-3-5 0,2-3 543,2-2 0,-5-52 0,-1-13 0</inkml:trace>
  <inkml:trace contextRef="#ctx0" brushRef="#br0">10583 14753 7770,'2'-7'197,"1"1"0,1 0 238,-1-2 1,-2-3-1,-1-2 1,-1 2-75,-4 2 0,-2 2-189,-5 3-97,-1 2 1,-4-3 0,-2 5 0,1 1 0,-2 3 0,2 5 0,-1 2-42,4 2 1,1 0 0,1 1 0,1 1-143,4 2 1,2 0-1,6-4 1,2 0-127,2 0 1,4-1-1,9 0 1,5-4-117,2-3 0,7-4 0,4-1 0,5 0-612,3 0 1,5-7 961,-1-6 0,3-8 0,6-5 0,5-4 0,0-1 0</inkml:trace>
  <inkml:trace contextRef="#ctx0" brushRef="#br0">11348 14052 7770,'-10'-13'0,"-2"0"754,-4 0 757,3 6-1034,1 7 1,5 9-1,2 8 1,4 5 0,1 5 842,0 3-1270,0 6 0,0-5 1,0 4-1,0-1 1,0 2-416,0 0 102,0 3 1,0-1 0,1 0 0,2 0 0,1-1-1080,-1-3 0,-1 2 1342,-2-7 0,-12 1 0,-2-4 0</inkml:trace>
  <inkml:trace contextRef="#ctx0" brushRef="#br0">11042 14396 7770,'-5'-7'0,"-1"-5"-7,-2 4 1,-2 1 0,7-2 62,4-1 0,6 5 196,10 1 0,5 2 0,7 2 1,7 0-178,5 0 0,4 0-627,6 0 0,2-4 0,0 0 552,3 1 0,-3-3 0,6-1 0,1 0 0,1 0 0</inkml:trace>
  <inkml:trace contextRef="#ctx0" brushRef="#br0">12585 14154 7770,'-13'0'209,"1"0"1,-1 0-162,0 0 0,-4 1-48,0 3 351,0 9 0,3 3 1,-2 5-1,-1 2 0,3 1 949,4 1-1229,5 6 0,5-4 0,0 3 1,3-3-1,4-3 197,5-3-260,10-2 1,3-7 0,9 0-1,4-4 1,3-4 0,2-2-1,-2-4-340,-1-2 0,2-4 0,1-9 0,-4-5 14,-3-2 1,-6-5 97,-9-1 220,-3-6 1,-11 2-1,-2-7 1,-5 0-1,-6 4 105,-7 6-77,-11 4 0,-8 6 0,-7 3 1,0 4-1,-2 6 30,-2 6 1,0 3-1,4 3 1,-1 5-126,2 2 1,2 8-290,11 2 1,5-1-1272,3 1 1136,3 0 491,7 5 0,58 5 0,-16-15 0,1 0 0</inkml:trace>
  <inkml:trace contextRef="#ctx0" brushRef="#br0">12866 13809 7770,'-6'-29'0,"-2"-1"0,-4 1 295,0 8 0,3 3 0,2 5 0,0 2 2430,0 2-1558,4 4-624,-3 5-405,6 5 1,0 7 0,0 7-1,0 5 1,-1 8 85,-3 3 1,2 8 0,-3 1 0,0 2-31,1 7 1,-6-1-263,2 8 1,-4 5 0,1 6-1,6-35 1,0 0-92,1 0 0,0 0 0,-5 31-2463,-4 1 2288,6-3 0,1-8 1,5-6-1,-2-9 1,-1-7-985,1-5 1,2-4-259,1-5 1576,0 3 0,5-10 0,2 5 0</inkml:trace>
  <inkml:trace contextRef="#ctx0" brushRef="#br0">13006 14549 7770,'0'-13'0,"4"0"815,1 1-597,4-1 1,-1 4 0,4 2 0,2 0-1,2 2 244,1-1 1,0 2-221,-4 4-225,0 5 0,-2 2 1,-3 6-1,-3 0 1,-4 1-311,-1 3 209,-6 3 1,-1 5-1,-7 1 1,-1-1 0,-4 1-94,-1-1 1,0-1 0,-1-1 0,4-3 102,3-2 0,3-1 206,2-4 1,-2-2 4,2-2-123,4-3 0,0-2 1,10 0 7,3-1 0,5-6-165,4-1 0,-1-2 103,5 2 0,-1 3 0,2-4 0,-2 4-31,-1 1 1,-2 0 85,-5 0 0,1 6 0,-2 2 96,-2 3 1,-3 2 103,-6 0 0,-3-2 137,-6-2-287,1 2 0,-15-8 0,5 4 1,-2 0-1,-3-1-248,-1-1 1,-1 0-1,-1-5 0,2 0-497,3 0 680,-3 0 0,-2-17 0,-6-5 0</inkml:trace>
  <inkml:trace contextRef="#ctx0" brushRef="#br0">14319 14064 7770,'0'-12'5,"0"-3"0,0 0 0,2-2-78,2 1 252,3 2 1,12 7 0,3 1 0,7 2 0,5 0 0,4 1 0,3 2-490,1 1-161,7 5 0,-11-2 471,0 6 0,-5 10 0,-8 8 0</inkml:trace>
  <inkml:trace contextRef="#ctx0" brushRef="#br0">14217 14307 7770,'-12'0'0,"-1"0"0,0 0 187,0 0 1,8-5 244,5 1 0,8 0 0,12 4 0,7 0-356,4 0 0,9 0 0,7 0 1,2 0-1506,2 0 1429,0 0 0,3-7 0,5-3 0,6-1 0,-1 1 0</inkml:trace>
  <inkml:trace contextRef="#ctx0" brushRef="#br0">17278 13542 7779,'-13'-8'78,"-1"4"0,-3 3 0,-6 1 1,-5 3 317,-6 5 1,-3 3 0,-3 14-1,-1 1 1,0 3 0,4 2 292,6 3 1,6-1-570,3 1 0,5-2 0,9 1 0,3-6-148,4-5 0,12-6 36,6 1-170,6 3 1,7-10 0,1 1-1,2-4 1,3-4 0,4-2-1,4-1-132,1 0 0,-2-4 1,2-3-1,-1-3 225,-3-4 0,2-6 1,-5 2-1,-7-2 112,-7-3 0,-7-2 6,-8-5 61,-4 3 1,-6-4-1,-5 5 1,-8 1-1,-10 1 1,-10 1-1,-6 3-104,-2 2 0,-11 6-46,2 8-35,-2-3 0,0 6 0,1-4 1,1 5-1,5 5-475,5 3 0,10 2-139,6-1 1,6 2 688,11-3 0,59-2 0,20 0 0</inkml:trace>
  <inkml:trace contextRef="#ctx0" brushRef="#br0">17290 13287 7779,'-5'-15'0,"-4"-2"0,-2 5 0,-2-1 229,0 0 1,5 12 0,1-2 1757,1 6 0,-2 9-1032,3 10-720,1 2 1,4 8 0,-1 5 0,-2 4-1,-1 2-35,1 1 1,1 1 0,1 7 0,-2 2-106,-1 2 1,0-1-475,4-4 0,-5 0 0,1 1 0,1 1-776,2-2 1,-3-7 476,-1-10 0,1-7-49,4-2 0,2-1 0,2-7 727,4-1 0,21-19 0,5-6 0</inkml:trace>
  <inkml:trace contextRef="#ctx0" brushRef="#br0">17545 13924 9261,'-7'2'1291,"3"2"0,-2 3-1079,2 6 0,0 5 1,2 3-1,0 3-126,-3 2 0,1 4-30,4-1-354,0 7 1,0-8 0,0 5 0,0-2 0,0-4-1,0-3 298,0-3 0,23-17 0,5 1 0</inkml:trace>
  <inkml:trace contextRef="#ctx0" brushRef="#br0">18272 13325 7779,'0'-13'431,"0"0"394,0 1 0,0 2 1631,0 5-1319,6 18-987,-5 8 0,9 11 1,-4-6-1,0 4 1,-1 3-1,-1 1 0,1 0-210,-1 1 1,0 1 0,-2-1 0,0-1-444,3 1 1,-1-3 0,-4-3 0,0-3-1388,0-5 1,0 2 1889,0-6 0,-17-28 0,-4-12 0</inkml:trace>
  <inkml:trace contextRef="#ctx0" brushRef="#br0">18132 13644 7779,'-6'-13'83,"5"0"1,1 6 281,8 3 1,9-2-1,6 2 1,5 1-378,6 2 0,5 1 1,3 0-1,6 0-165,6 0 0,-1 4 1,2 0 176,-3-1 0,-11-2 0,3-1 0,3 0 0,0 0 0</inkml:trace>
  <inkml:trace contextRef="#ctx0" brushRef="#br0">19343 13440 7779,'12'-6'0,"-2"-3"0,-3-2 0,0 0 0,-2 1 89,1 1 1,-3 1 0,-9-4 0,-5 3 1574,-5 0 0,-6 6-860,0-1-568,-2 8 1,-3-1 0,-1 7-1,-2 3 1,2 2 521,1 1-686,2 4 1,5 0-1,3 5 1,4 1 0,4-2-1,5-2 1,6 0-564,6 0 1,2 1 0,13 0 0,4-4-74,5 0 0,6-4 0,5-5 0,2-3 132,1-1 1,2-2 0,-4-4 0,0-1 334,0-3 0,-3-3 1,-7-8-1,-6 0 48,-5-2 0,-5-6 64,-5 2-47,-6-3 1,-1 0 0,-8 1-1,-4 2 1,-6 0 93,-8 1 0,-6-3 1,-3 7-1,-4 4-212,0 2 1,-3 7-223,2-1 0,-2 2 148,2 2 0,3 0 0,7 0 0,3 0 224,4 0 0,20 6 0,5 1 0</inkml:trace>
  <inkml:trace contextRef="#ctx0" brushRef="#br0">19560 13134 7779,'-6'-19'842,"-2"-2"0,-3 2-322,-2 2 0,0 5-190,0 3 0,1 4 569,-1 5 0,1 11-516,4 6 0,-2 11 0,4 6 0,1 4-77,-1 5 0,-2-2-288,3 6 0,0 4 1,2 5-1,-1 1-48,1 0 0,-3 4-145,2-2 0,-5 4 1,4-1-1,-1-3-1012,0-3 1,-2-10 406,4-3 0,-5-1 0,5-3 0,1-8 780,2-7 0,6-11 0,2-8 0</inkml:trace>
  <inkml:trace contextRef="#ctx0" brushRef="#br0">19764 13822 7779,'6'-13'0,"4"5"222,2-1 1,4 2-1,-8-1 1,4 4 337,1 2 1,-2 4-258,-3 2 0,2 3 0,-5 7 0,-4 2 39,-4 1 1,-4 1-433,-6-1 1,-1 1 0,-3 5 0,-4-3 151,-3-2 1,3 4 66,-1-5 0,2 4 0,1-4 0,4-3-81,6-4 1,6 1 54,-2-2 1,5-4 0,6 0-69,7-4 0,7-1-609,9 0 0,4-1-268,5-4 1,5 0 0,-1-5 841,-1 1 0,5-4 0,5-5 0,3-2 0,1-1 0</inkml:trace>
  <inkml:trace contextRef="#ctx0" brushRef="#br0">20975 13325 7779,'-4'-17'700,"-2"0"0,-1 1 78,-3 2 1,5 8 0,1 8-307,2 9 0,2 8 0,0 7 0,0 4-95,0 4 0,4 3-634,1 1 0,0-4 0,-2 0 0,1 0-706,-1-1 0,-1 4 290,-2-3 87,0-3 1,0 4 585,0-5 0,-17-6 0,-5-5 0</inkml:trace>
  <inkml:trace contextRef="#ctx0" brushRef="#br0">20848 13605 7779,'0'-12'1086,"0"-1"-1424,0 0 0,6 6-208,2 3 564,9 2 1,9 2 0,9 0 0,7 0-1,9 0 1,8 0 0,4 0-1165,5 0 1146,-31 2 0,3-4 0,8-6 0,6-4 0,1-2 0,6 0 0,-1 0 0,0 0 0</inkml:trace>
  <inkml:trace contextRef="#ctx0" brushRef="#br0">21881 13325 7779,'-19'0'0,"-1"0"104,-5 0 0,-1 1 0,1 3 1,-1 5 714,1 2 1,1 8-504,3 2 1,4 3 0,8 3-1,5 1 189,2 2 0,5 1-573,6-1 1,5-3 0,13 3 0,3-3-94,4-2 1,4-5 102,4-3 0,-2-7-299,3-2 186,2-5 1,-4 3 0,4-8-1,-1-2 1,-4-6-279,-5-5 0,-1-5 322,-8-6 1,-3-5 141,-11-3 1,-5-3-1,-2-1 1,-5 0 185,-5 0 0,-9 5-127,-11 3 1,-7 3 15,-6 2 1,-6 5-1,-2 4 1,-4 6-29,-1 6 0,6 3-319,2 1 1,1 1-75,3 3 87,4 9 1,15 1-1,5 5 1,5-2-1,7 1 244,6 2 0,32-8 0,16-3 0,5 4 0,0 0 0</inkml:trace>
  <inkml:trace contextRef="#ctx0" brushRef="#br0">22187 13095 7779,'-6'-25'0,"-5"-1"308,-6 1 0,1 5 1,6 3 2027,2 3-1851,5 7 1,-3 2-1,6 10 1,0 5 142,0 5 1,0 6-363,0 9 0,-1 4 0,-2 9 0,-1 3-47,1 4 0,-3 5-147,2 1 1,-6 4 0,2 1 0,-4 5-180,-1 2 1,7-30-1,0 0-161,-1-2 0,1 0 0,1 3 0,1-1-153,-4 30 0,1-6 0,-3-5 0,3-3-1132,1-3 1,2-9 952,4-12 0,0-5-320,0-3 1,4 0 919,0-5 0,9-1 0,-4-8 0,-1-2 0</inkml:trace>
  <inkml:trace contextRef="#ctx0" brushRef="#br0">22238 13988 7779,'0'-13'1159,"1"-1"-696,3-3-381,-2 3 1,8-5 0,-3 7-1,3-1 1,5 2 331,4 2 0,2 3 1,6 6-1,1 0 153,2 0 1,0 6-503,-5 3 0,-1 3 1,-2 4-1,-7 1-437,-5-2 0,-4 4 182,-6-2 52,0 6 1,-6-8 0,-2 5-1,-5-2 1,-3-1-66,-1 2 1,-4-5-1,3 3 1,-1-3 131,1-1 0,1-5-37,4 1 0,5-6 2,-1 1 192,6 3 0,-1-6 148,8 4 0,-1 0 125,6 0-381,-1-1 1,3-3 0,-1 2 0,-1 3 0,1 1 98,1 3 1,-2-3 32,-1 1 277,-5 1-345,3 4 1,-6-5 0,0 1 0,-2-1 0,-2 1-31,-5-1 1,-3-5 64,-5 1 0,2-1-559,-2 1 0,-1-2 0,0 2 482,-2-3 0,-41-23 0,23 8 0,1-1 0</inkml:trace>
  <inkml:trace contextRef="#ctx0" brushRef="#br0">23934 13542 7779,'0'-13'740,"4"4"0,2 2 1,2 0-1,8 1 0,8-1-623,8 0 1,8 3 0,7-3-1,9 1-119,10 3-390,4 2 1,0 1 0,-6 0 0,-8 0 0,-6 0 0,-6 0 391,-6 0 0,-71 17 0,-13 4 0</inkml:trace>
  <inkml:trace contextRef="#ctx0" brushRef="#br0">24023 13746 7779,'-13'0'1502,"0"-2"-1362,1-2 0,6 2 0,6-2 1,8 4 123,8 4 0,5-2 0,10 2 0,8-2-433,6-2 0,10 0 0,6 0 0,6 0-189,5 0 0,-33 0 0,1 0 0,2-1 0,0 0 358,0 1 0,4-4 0,16-10 0,8-8 0,3 0 0,-12 3 0,0 0 0,0-1 0,0 1 0</inkml:trace>
  <inkml:trace contextRef="#ctx0" brushRef="#br0">25744 13452 7779,'-12'0'161,"-1"0"1,-4 2 22,0 2 1,-6 4-1,3 9 1,-1 5 512,0 2 0,7 3 0,-1 1 0,7 2-455,2-2 1,3 3 0,9-1 0,7-3-297,7-4 0,9-1 0,7-6 0,4-5-55,2-5 1,6-5 0,-2-1-1,0-1 43,1-3 0,-2-5 0,2-8 0,-4-6 136,-4-5 1,-6-4-1,-3-8 1,-5-3 321,-4-3 1,-8 0 391,-9 0-528,-14 10 0,-5-6 0,-16 10 0,-8 4 0,-6 7 1032,-4 5-1288,-2 9 1,-6 2 0,-1 5 0,0 1 0,4 3-420,6 5 0,4 8 0,7 4 0,3 4 419,4 5 0,26 20 0,7 9 0</inkml:trace>
  <inkml:trace contextRef="#ctx0" brushRef="#br0">6044 16219 8013,'-13'-5'436,"5"3"0,-1-3 119,-1-1 0,6 4 1,4-2-222,7 3 1,10 1 0,6 0 0,5 0-323,6 0 1,4-4-1,5-1 1,4 1-169,2-2 1,2 4 130,0-7-119,-5 1 1,2-1 0,-7 2-1,-4 1 1,-8 3 0,-7 1 0,-8-1-1286,-4-1 1,-9-1 1041,-1 5 0,-7 2 1,-8 1-1,-4 1 387,-1-1 0,0-2 0,-1-1-2,-3 6 0,6-5 0,-5 3 1,3-2-1,2-2 302,2 0 1,2 0 0,1 0 469,1 0 1,-1 0-176,0 0 0,6 1-266,3 3 0,-2-1 1,2 7-1,1 3 104,1 3 1,2 6-245,0-1 1,0 5-190,0 4 0,0-2 0,2 5 0,1-1-343,1 1 1,2-1 202,-2 2 0,-1-2-1124,5-7 817,-5-5 0,7 0 0,-4-6 0,1 0-942,3-3 1389,1-1 0,30-37 0,7-9 0</inkml:trace>
  <inkml:trace contextRef="#ctx0" brushRef="#br0">6631 16462 8219,'0'-6'1750,"0"6"-1164,0 6 0,0 12-486,0 3 0,0-1-10,0 1 21,0 1 0,0 3 0,0 1 1,0-2-1,0-2-474,0 0 1,4-3 0,0 4 0,-1-3 362,-2-2 0,5-6 0,1-7 0</inkml:trace>
  <inkml:trace contextRef="#ctx0" brushRef="#br0">7230 16105 8033,'-2'-13'11,"0"0"1,-3 0-1,1 1 684,-2-1 0,5 7 0,-5 6-473,1 7 1,2 10-25,-6 4-195,6 4 0,-4 0 0,5 1 0,-3 0 0,1 3 0,0 1 0,0-2 73,1-1 0,1-2 0,2 1 1,0-2 42,0-3 0,2-2 0,2-5 12,4 3 0,5-7 0,3 1 1,2-4-93,2-4 0,1-2 1,5-1-1,-1 0-308,1 0 0,4-1 1,1-2-1,0-1-174,0 1 1,3 0 0,-3 0 0,0-1-144,1 1 586,-3 2 0,-9 1 0,-1 0 0</inkml:trace>
  <inkml:trace contextRef="#ctx0" brushRef="#br0">5840 16844 8033,'-20'-1'-175,"3"-2"1,3-1-1,1 1-645,0 1 894,1 2 1,3 0 0,2 2 0,1 2 273,4 4 0,2 0 0,4-1 1,6-2 48,5-2 0,1 3-63,5-2-238,6 6 0,7-7 0,9 4 0,6-1 0,9-4 0,12 0 1,-31-2-1,1 0-55,4 0 0,1 0 1,6-1-1,0 0 0,6 0 1,1-2-1,3 0 0,1-1-74,3 1 1,1-1 0,2-1-1,1 0-1541,1 3 0,0 0 1522,-3-3 1,-2 0-1,-4 4 1,-1 0 0,-3-1-1,-1-1 1,0 1-1,0 0 1,-2-1 0,0 0-1,-3 0 1,0 0 0,-5 0-1,-2-1-448,-4 1 1,0-1 425,30-4 1,-7-1 0,-5 2 0,-9 0-1,-10 1-169,-12 1 461,-8 0-360,-6 5 1,-11 0-1,-8 2-755,-8 2 897,-6-3 0,-34 22 0,-7-2 0</inkml:trace>
  <inkml:trace contextRef="#ctx0" brushRef="#br0">6184 17456 8033,'0'-13'0,"-4"1"0,0-3 0,1 0 0,1-2 0,2 1 166,0 2 0,0 0 1,2-2-1,2-1 1,5 2-1,3 1 201,5 1 1,2 0-1,3 0 1,0 1-149,0-1 0,2 6 126,2 3-361,0 2 1,-5 2 0,-1 2 0,-3 2 0,-5 6 0,-3 5 0,-3 7-204,-4 2 0,-6 1 1,-6 2-1,-4 1 53,-3 2 1,-10 6 0,2-2 0,-2 1 104,0-1 1,1-3 0,2-7-1,1-1 161,2-2 0,6-5 566,-2 1 188,2-9-181,8 4-655,2-11 0,12 5 0,6-6 0,5 0 0,3 0-143,0 0 0,5 0 0,4 0 0,-1-2-118,3-2 0,-1 3-411,3-4 0,-2 2 259,-2-1 0,-3 3 0,3-3 0,-3 1-1245,-2-2 1640,1 4 0,5-16 0,2 3 0</inkml:trace>
  <inkml:trace contextRef="#ctx0" brushRef="#br0">7128 17201 8033,'0'-13'-146,"0"1"1,0-1 0,0 0 395,0 0 1,-6 2 0,-2 3 0,-4 2 471,0 0-638,-7 5 0,4-3 1,-7 8-1,0 4 0,-4 5 1,-2 4-1,-2 4 130,2 3 0,2 6-171,5 0-48,3 5 1,2-4 0,2 5-1,2-2 1,3 0 0,1-2-1,4 0-110,3-1 1,6-9 0,4 3-1,2-6-80,2-3 1,5-3 0,2-5 0,2-4-73,-1-2 0,-1-4 1,1-2-1,-3-4 19,1-4 1,-5-2 340,3-3-141,3-3 1,-10-1-1,2 0 1,-2-2 0,-3 1 211,-2 0 1,-4 4 0,-1 5-1,0 0 895,0 1-605,0 5 1,-4 2-301,0 10 0,-6 3 0,1 9 1,-1 4-117,2 3 0,-2 8 29,6 2 0,-1-2-57,5 2-118,0 0 1,0 4 0,2-1-1,1-1 1,2-4-400,2-1 0,-2-5 77,3-5 0,1-5-172,3 1 1,1-5 0,0-3 601,0-5 0,28-42 0,7-12 0</inkml:trace>
  <inkml:trace contextRef="#ctx0" brushRef="#br0">7523 17303 8033,'0'-13'0,"0"1"0,0-1 252,0 0 1,-1 6 529,-4 3 1,4 5-438,-3 8 0,2 1-301,2 11 0,0 2 1,0 5-1,0 2-225,0-2 0,0-1 57,0-2-229,6 7 1,-5-10 0,4 4 0,-4-2 0,-1-2-1570,0 0 1528,0 2 394,0-10 0,0-7 0,0-8 0</inkml:trace>
  <inkml:trace contextRef="#ctx0" brushRef="#br0">7383 17354 8033,'0'-18'0,"0"-4"0,-4 3-275,-1-3 1,1 7 424,4-2 0,4 3 0,2 2 0,2 4 252,7 4 0,3-2-510,8 2 0,-1-1 0,1 5 0,-1 0-346,1 0 0,3 5 149,1-1 1,-2 6-1,-6 0 305,-5 5 0,-14 22 0,-5 10 0</inkml:trace>
  <inkml:trace contextRef="#ctx0" brushRef="#br0">7408 17698 8033,'-7'-7'0,"2"2"168,5 5 1,1 0-207,3 0 1,8 0-1,7 0 1,4 0-178,4 0 0,7 0 147,0 0 68,9 0 0,9-14 0,9-6 0,7-2 0,0 1 0</inkml:trace>
  <inkml:trace contextRef="#ctx0" brushRef="#br0">7931 17520 8033,'-8'0'86,"-1"0"0,5 0 45,-5 0 1,5 0 38,-4 0 1,3 6-1,-2 3 1,2 7 64,2 5 0,1 3-148,2 2 1,0-1-190,0 1 0,0 4 0,2 1 0,1 0-93,1 0 0,4-1 45,-3-5 1,3-1-248,-4-2 287,6-4 1,-7-7 93,6-2 0,-7-6-36,3-12 0,0-1 158,0-11 0,-1-2 0,-3-5 0,2-3 162,1-2 0,2 1-38,-2-2 0,-1-3-83,6 3 0,-2-1 0,3 1 1,-2 4 253,2 3 1,1 3-296,2 3 1,0 8 124,0 9-221,-1 2 1,1 2 0,0 2 0,0 2-1,-1 4-45,1 4 1,-2 5-13,-2 0 0,1 4-221,-6-4 198,0 0 1,-4 0-1,-1 1 1,-3 1-1,-5-1-133,-2-2 1,-8-1-107,-2 2 1,-4-3-972,-5 3 1280,-3-2 0,-3-13 0,-6-3 0,-1 0 0,-1 1 0</inkml:trace>
  <inkml:trace contextRef="#ctx0" brushRef="#br0">9640 16296 8033,'-9'-4'754,"2"-2"-513,2-1 1,2 4-1,8-1 1,10 2-1,9 2 1,8 0-1,6 0 690,5 0 1,2 0-1015,6 0 1,5-4-1,-1 0 1,-3 0-98,-4-2 1,-4 4-434,-5-2 153,-7 3 0,-6 1 1,-9 0 459,-3 0 0,-75-17 0,21 6 0,1 1 0</inkml:trace>
  <inkml:trace contextRef="#ctx0" brushRef="#br0">9971 16066 8033,'-4'-17'208,"0"0"0,-5 5 484,5 3 1,0 5 125,4-5 0,0 9-374,0 5-304,0 2 1,0 17 0,0-2 0,0 7-1,0 5 202,0 3-473,0 1 1,4 1-1,0 3 1,-1 0-1,-1-1-519,-2-1 1,0-2 0,0 0 0,0-1 649,0-3 0,17-20 0,4-9 0</inkml:trace>
  <inkml:trace contextRef="#ctx0" brushRef="#br0">11871 15760 8033,'-1'-8'-1296,"-2"-1"1296,-1-1 0,-1 3 0,5-1 0,17 5 0,5-3 0</inkml:trace>
  <inkml:trace contextRef="#ctx0" brushRef="#br0">11935 15645 8033,'-6'-7'107,"3"-3"179,-5 6-21,-1-6 1,1 9-1,-1-3 1,0 2 1410,-3 2-1386,5 0 1,0 0 0,6 2 0,2 0-18,9 3 1,8 3 0,12-4 0,6 1-202,5 0 1,4-3 0,6 2 0,0-3-181,0-1 1,4-1 0,0-2 0,-2-1-301,-5 1 0,-5 2 1,-9 1-1,-6 0-576,-5 0 1,-9 4 0,-7 2 72,-2 1 1,-2-3 223,-7 4 606,-3-5 0,-10 4 0,-1-4 1,-2 1-1,-3-1 81,-1-1-2,-2-2 1,1 0-1,1 0 1,1 0-1,2 0 2,-2 0 0,3 0 661,-1 0 0,4 0-167,-4 0 0,5 0 0,-1 0 0,3 0 352,1 0 0,5 1-383,-1 3 1,2 8-261,-1 5 1,2 5 0,6 0 0,0 2-77,0 1 0,4 6-27,1 3 0,3 2-372,-4-2 1,5 3 0,-3-3 0,-1 1 65,1-1 1,2 2-1153,-3-7 0,3 0 1358,-4-8 0,23-8 0,2-8 0</inkml:trace>
  <inkml:trace contextRef="#ctx0" brushRef="#br0">12458 16054 8033,'0'-13'0,"4"0"236,0 0 0,6 5 0,-1-1 622,2-1 1,2 5-536,-1 0-220,1 4 0,0 5 1,0 2-1,-2 1 1,-1 4 17,-2 5 0,-5 0-303,2 5 0,-4-4 1,-1 3-1,0-1-81,0 1 0,-6-3 354,-2 5 1,1-7-26,-2 2 0,2-3 1,-1-1-1,2 0 389,0 0 1,5-5-123,-3 1-349,2-7 0,4 4 0,3-6 0,7 0-930,3 0 1,4 0 512,-2 0 1,2-4-1400,7 0 1832,-1-6 0,8-1 0,5-2 0,3-4 0,1 0 0</inkml:trace>
  <inkml:trace contextRef="#ctx0" brushRef="#br0">13325 15607 8033,'0'-13'334,"0"1"1,0-1 531,0 0 0,-4 5-635,-1-1 1,-3 12 148,4 1-314,-6 6 0,3 9 0,-5 2 1,2 4-1,2 4 0,-1 0 1,2 1 33,3 1 1,3-2 0,1 3 0,0-1-98,0-2 1,1-2 0,2-3 0,4-1 143,4-2 1,-1-6 8,7 2-151,3-8 0,-4-3 1,5-6-1,1 0 1,3 0-1382,0 0 1016,6 0 1,-4-2-1,4-1 1,-1-1 0,0 1-2094,-2 2 2453,-1 1 0,-1 0 0,-1 0 0</inkml:trace>
  <inkml:trace contextRef="#ctx0" brushRef="#br0">11731 16564 8033,'-13'-2'4,"0"-1"1,1-1 0,-1 0 0,0 0 1475,0-1-779,6-5 0,5 5 0,10-5-313,9 1 1,9 6-237,8-1 0,7-3 0,15-1 1,9-4-80,-28 6 0,2 0 0,4-1 0,1 1 0,6-1 0,1 0 0,4-1 0,0 0-105,6 0 1,2-1 0,6 0 0,2 1 0,-21 3-1,0 1 1,0 0 0,0 0 0,-1 0 0,1 1-146,-1 0 0,0 0 1,0 0-1,1 0 1,0 0-1,-1 0 0,0 0 1,-1 2-1,1-1 1,-1 0-1,0 0 0,0 0 10,24 0 0,-2-1 1,-1-2-1,-2 1 0,-5 2 1,-1 0-1,-1 0 0,-2 1 79,-2 0 1,0 1 0,-4-1 0,-1 2 0,-6-1 0,-2 0 0,29 0-93,-12 0 1,-20 0-10,-11 0 119,-2 0 0,-18 1 1,-2 2-1,-9 1 0,-7 0-728,-7 2 289,-4-5 1,-10 9-1,-2-4 509,-5 1 0,2 2 0,-9 3 0</inkml:trace>
  <inkml:trace contextRef="#ctx0" brushRef="#br0">12292 16831 7970,'0'-18'135,"1"-1"1,2-2 0,1 4 721,-1 3 1,-1 4-514,-2 6 1,-6 7-92,-2 14-246,-9 3 1,1 5 0,-5 2 0,-1 3 0,1 2 90,0 1-109,0 9 1,-3-12 0,1 8 0,3-1 0,2-1 0,2-1 0,3-2-113,5-2 1,2-7-1,8-7 1,2-4-9,4-5 1,11-2-1,5-6 1,6 0-236,2 0 1,2 0-1,4-2 1,-1 0-551,-3-3 0,-3 0 316,-5 0 600,-1-2 0,1-17 0,-1-3 0</inkml:trace>
  <inkml:trace contextRef="#ctx0" brushRef="#br0">12445 17074 7970,'-1'-13'305,"-4"0"-254,4 0 0,-6 2-51,3 3 430,2 2 0,-5 6 0,4 1 0,-1 5 883,1 7 0,2 4-1021,1 4 1,-5 7-240,1-2 0,0 2 1,4-1-1,0 1-74,0 2 0,0 4 8,0-4 0,0 1-492,0-1 1,0-8-1,1 4 1,2-2-777,1 0 0,2-4 624,-2-3 657,-2-3 0,26-35 0,0-9 0</inkml:trace>
  <inkml:trace contextRef="#ctx0" brushRef="#br0">13287 16870 7970,'0'-13'120,"0"0"0,0 0 1,0 1-1,0-1 327,0 0 0,-6 5 0,-3 0 0,-2 3 192,-2 2-573,1 2 1,-1 1 0,-1 0 0,-3 1-1,-5 3 1,-2 6 0,-1 6 283,-1 5 0,-1 7-348,-2 2 4,2 6 0,-3-4 0,9 6 0,4 1 1,3-3-1,1 1 0,1-1-78,4-1 1,4 1-1,8-10 1,4 1-43,4-3 1,6-2 0,3-2 0,5-8-171,4-6 0,-3 0 1,2-2-1,-2-1-254,-1-2 1,-1-5-80,1 0 460,-1-6 1,-5-2 0,-3-5 0,-3 0 0,-2 0-86,-4 0 0,-2-4 0,-6 4 0,0 2 166,0 0 1,-6 3 382,-2-1 0,-4 4 273,0 1 0,3 5 0,1-1 1,-2 2 143,-2 2 0,4 2-406,-1 2 1,2 5-148,-1 8 1,2-2 0,6 6-1,0 2 46,0 1 1,0 2-291,0-1 1,1 5 152,4 0-302,-4 5 0,10-7 1,-3 5-1,0-2 0,-1-3-458,-1-1 0,2-7-24,-3-3 1,3-3 0,-2-2-852,1-4 1555,1-2 0,11-29 0,1-5 0</inkml:trace>
  <inkml:trace contextRef="#ctx0" brushRef="#br0">13733 17035 7970,'0'-12'853,"0"-1"1,0 4-740,0 1 95,0 5 1,0-1 0,-2 8 430,-2 5 1,3 8-493,-4 4-233,4 3 1,1 1-1,0 2 1,0 2-1,1 0 1,2 0 0,2-2-811,-3-2 1,0 5 38,-2 0 599,0-1 1,4-7 0,0-3 256,-1 0 0,-1-13 0,-2-8 0</inkml:trace>
  <inkml:trace contextRef="#ctx0" brushRef="#br0">13605 17074 7970,'-7'-19'494,"-4"-1"6,2-5 0,4 5 0,0 2 234,4-1 1,7 5-670,2-3 1,9 8-117,4 5 0,4-1 0,0 0 0,2 3-725,3 0 1,-3 4-171,2 2 1,3 0 400,-3 9 545,-5-3 0,-5 36 0,-6 3 0</inkml:trace>
  <inkml:trace contextRef="#ctx0" brushRef="#br0">13580 17431 7970,'-9'0'0,"1"0"0,4 0 23,-5 0-149,6 0 447,-2 0 1,7 0 0,7 1-1,8 2 1,7 1-610,6-1 1,4 3 0,8-2 0,5-1-759,3-2 1046,1-1 0,5-12 0,7-4 0,5-2 0,0 0 0</inkml:trace>
  <inkml:trace contextRef="#ctx0" brushRef="#br0">14179 17329 7970,'-8'-9'342,"-1"1"1,5 3 1401,-5-3-1385,7 5 1,-4-1 0,4 8 0,0 5 112,-3 2 0,1 7-370,4 4 1,0 3-1,0 3 1,0 4-72,0 0 0,0-2-145,0 4 0,0-4 31,0 4 31,0-6 1,0 3 0,0-5 0,0-2 0,0-3-634,0-4 0,0-3 80,0-1 615,0-6 1,0-7-28,0-9 0,0-6 214,0-2-103,0-6 0,0-1 0,0-7 1,0 0-1,0-2 132,0 1 1,4-2-134,1-5 1,5 1 27,-2 0 0,3 4 1,4 1-1,0 2 283,2 3 1,2 2-166,-2 5 1,-2 7-222,6 5 0,-4 7 1,3-3-1,-1 5-71,-4 5 0,-1-1 118,-1 9 1,-2-4-163,-2 8-28,-3 3 1,-6-4-1,-2 4 1,-2 0-1,-6-2-425,-6 0 1,-1 5 289,-8-2 0,2-2-242,-6-2 1,2 1 0,0-1 0,0-1-1758,1-2 2259,-2-7 0,-3-24 0,-9-11 0</inkml:trace>
  <inkml:trace contextRef="#ctx0" brushRef="#br0">15709 16181 7967,'-11'-6'0,"1"-1"0,3-1 259,1-1 0,5 2 1,8-1-1,7 3 1,6 3-1,7-1 1249,5-1 0,7-1-1424,3 5 1,-1-4 0,7 0 0,3 1-447,3 2 0,2-4-779,-5 1 589,-6 0 1,-5 4-1,-9 0 1,-4 0 551,-8 0 0,-43-17 0,-12-4 0</inkml:trace>
  <inkml:trace contextRef="#ctx0" brushRef="#br0">16028 15926 7967,'-13'-6'0,"5"-1"0,-1-5 471,1-1 1,-5 6 0,2 4 0,2 6 1682,5 5-2038,-3 4 0,5 6 0,-2 5 0,3 4 1,1 4 308,0 1-398,0-3 1,1 6 0,2-4 0,3 2-1,-1 1-582,1-2 0,4 4 18,-2-6 0,0 4 0,0-5 0,1 0 537,-2-2 0,10-13 0,-3-3 0</inkml:trace>
  <inkml:trace contextRef="#ctx0" brushRef="#br0">17469 15684 7967,'-13'-13'78,"5"0"0,1 0 0,1 1 304,3-1 0,3 2 0,6 2 0,6 5 0,10 2 75,6 2 1,5-4-468,5 0 1,4 0 0,2 4 0,2 0-265,2 0 1,0 0-644,-1 0 675,-3 0 1,-8 0 0,-1 0 0,-7 0 0,-5 0-1,-8 1-262,-5 3 1,-6-2 0,-8 2 0,-6-3 503,-5-1 0,-4 0 0,-5 0 0,0 2 0,-3 2 0,-1-2-308,2 2 332,6-3 0,-4-1 1,4 0-1,-1 0 0,1 0 332,2 0-17,1 6 1,4-5 0,0 5 0,2 0-1,1 2 282,2 3 1,5 2 0,-1 0 0,2 1-390,2 3 1,0 3-177,0 5 0,2 5 175,2 0-367,-3 5 0,9-6 1,-4 5-1,-1 0 1,1 0-915,-3 0 1,-2-6 191,-1 2 858,6-3 0,1-13 0,6-3 0</inkml:trace>
  <inkml:trace contextRef="#ctx0" brushRef="#br0">17902 16041 7967,'0'-13'192,"0"0"0,0 1-128,0-1 0,2 1 824,2 4-636,3-3 0,6 9 1,0-2-1,1 3 1,1 1 62,2 0 1,0 1-400,-4 3 0,0 8 0,-2 5 0,-2 0 263,-5 1 1,2-2-869,-2 5 1,0-4 462,-4 4 1,-4-5 0,-2 2 0,1-1-40,-1 0 1,-3 0 418,5-4 0,-1-5-24,0 1 1,5-2-1,-1 3 137,4-2 1,7-5-209,-2 1 0,8-2-40,1-2 0,4 4 0,-3 0 1,2 1 8,3 0 1,-5 1-5,-1 2 1,-4 4-4,-4-4 1,-4 4-1,-5 0 1,-1 0 341,-3-4 0,-8 3-239,-5-2 1,-5 2 1,0 2-160,-2 0 1,-1-5 0,-1-1 0,1 0 0,1-1-566,2 0 0,0-2 312,5-4 1,0 0-633,4 0 1,2-1 918,2-4 0,20-13 0,11-9 0</inkml:trace>
  <inkml:trace contextRef="#ctx0" brushRef="#br0">18667 15658 7967,'0'-13'177,"0"1"1,0-1 1730,0 0-586,0 6-1272,0 7 1,0 11-1,0 8 1,0 2-1,-1 5 364,-3 2-405,2 2 0,-3-1 1,3 3-1,-1-1 0,-1 1 1,1 0-1,2-1 41,1-3 1,0-2 0,0-4 0,1 0 103,4 0 0,2-3 0,5-4 0,1-3-167,0-4 1,4-4 0,1 3 0,2-1-336,3-3 1,1-3 0,3-3-1,1-3-131,2-1 0,1 3 1,-3-3-1,4 0-720,0 0 0,1 4 1199,1-1 0,3-3 0,-5 0 0</inkml:trace>
  <inkml:trace contextRef="#ctx0" brushRef="#br0">17201 16538 7967,'-14'-6'133,"-3"4"1,8-6 0,0 1-1,-1 2 1,3-2 688,1 0-647,-4 4 0,10-3 0,0 6 1,7 0-1,6 0 0,4 0 146,4 0 1,10 0-116,7 0-197,12-6 1,11 5 0,-26-2-1,2 0 1,4 1 0,2-1-1,4-1 1,2-1 0,6 0-1,1 0 1,5 0 0,1 0-150,5 1 1,0 0 0,2 0 0,0 1-1,-20-1 1,2 1 0,-1 0 0,1 0-1,-1 1 1,1 0 88,-1 0 1,1 0-1,-1 0 1,-1 0 0,0 1-1,-1 0 1,20 1-1,-1 0 1,0 0 0,0 0 1,1 0 0,-1 0 0,-2 0 0,-1 0 0,-1 0 0,0 0 0,-5 0 0,-1 0-15,-5 0 1,-1 0 0,-2 0-1,-1 0 1,-4 0 0,-1 1-1,-1 0 1,-1 1-35,-4 0 0,-2 0 0,21 4 0,-19-3 0,-10 1-1168,-8-1-109,-11 4 667,-21 0 708,5-13 0,-3-1 0</inkml:trace>
  <inkml:trace contextRef="#ctx0" brushRef="#br0">18221 16946 7967,'0'-25'-33,"4"1"0,1 2 1,-2 5-1,-2 3 210,-1 1 1,-1 6-1,-4 4 1,-3 8 0,-5 7-1,-4 8 44,-4 4 1,1 3 0,-1 2 0,-1 2-150,3 1 1,-5 2 217,2 5-216,4-1 0,-5-6 0,6 0 1,3-3-1,4 1 0,4-2 0,2-2 2,0-5 1,7-7 0,10-7 0,6-1-129,5-3 1,8-2 0,2-1 0,2-1-160,3-3 1,-1 1-1,0-4 1,0 0-290,1 0 1,-7 2 0,-2-2 0,-3 0 499,-2 0 0,-10-18 0,-4-9 0</inkml:trace>
  <inkml:trace contextRef="#ctx0" brushRef="#br0">18412 17074 7967,'-4'-13'0,"0"0"1229,-6 0-778,9 1 1,-6 6 0,4 7-166,-2 11 1,1 6-1,3 8 1,-2 1-130,-1 2 0,-1 0-182,5 5-14,0 0 1,-1 0-1,-2 0 1,-1 1-1,1 0 1,2 1-1,1-4-819,0 0 0,0-3 29,0-3 0,4-1 829,0 1 0,23-23 0,1-6 0</inkml:trace>
  <inkml:trace contextRef="#ctx0" brushRef="#br0">19241 16933 7967,'0'-12'-54,"0"-1"0,0 0 0,-1 0 0,-3 2 0,-5 1 577,-2 2-358,-8 5 1,0-2-1,-8 10 1,-3 3-1,-4 5 1,-3 4 0,-1 4 531,-1 3-598,1 8 0,4-4 0,3 6 0,3 0 1,5 0-1,3-2 0,6 1 20,4 0 0,4-5 0,8 2 0,2-3-240,5-2 0,6-1 0,4-3 0,0-4-1,4-2 1,5-8 0,2-2-1,0 0-227,1-1 1,-4 0 0,3-5-1,-5-2 74,-3-1 0,0-6 0,-5 0 1,-1-4 129,-2-3 0,-7-5 0,-3 4 0,-2-2 243,-2-3 1,0 5-182,0 1 435,0 3 1,-6 1 0,-2 0 0,-4 2 82,0 3 1,-1 2 0,0 7 0,0 4 42,1 3 1,0 5-352,4 4 0,-2 3 1,4 7-1,0 1 31,1 2 1,1 4-108,4-5 1,0 7-192,0-2 0,1 5 0,2 1 0,2-4-375,3-4 1,0 1-227,5-8 1,-2 2 388,-2-10 0,2-1 0,-1-8 0,4-4-961,3-2 1313,0-2 0,8-25 0,2-12 0,5-2 0,-1 0 0</inkml:trace>
  <inkml:trace contextRef="#ctx0" brushRef="#br0">19637 17035 7967,'-5'-12'0,"1"-1"293,-6 0 0,7 2 1,-4 4 183,2 7 0,0 7-129,5 10-204,-5 3 1,3 5 0,-2 1 0,3-1 0,1 2-267,0 3 1,0-3-1,0 2 1,0-2-224,0-1 1,0-1-1,0 1 1,0-1-360,0 1 0,4-2 704,0-3 0,6-14 0,-3-8 0</inkml:trace>
  <inkml:trace contextRef="#ctx0" brushRef="#br0">19484 17125 7967,'0'-22'-39,"0"1"0,-5 4-175,1-4 1,0 5 842,4-1-502,0 3 1,5 1-1,5 2 1,6 1 0,5 3 57,3 1-313,2 2 0,1 4 0,1 0 0,2 0 1,-2 2-707,-1 2 1,-3 7 833,-3 6 0,-8 17 0,-7 0 0</inkml:trace>
  <inkml:trace contextRef="#ctx0" brushRef="#br0">19496 17380 7967,'-12'-6'-251,"-1"5"218,0-5 1,6 7 436,3 4 0,8 2-168,4 5-401,9-5 0,-1 5 1,7-5-1,2 0 0,4-1 1,0-2 164,2 0 0,3-6 0,5-3 0,5-2 0,0 0 0</inkml:trace>
  <inkml:trace contextRef="#ctx0" brushRef="#br0">19968 17290 7967,'-6'-12'502,"5"5"0,-6 1-36,3 6 0,2 7 579,-2 6-978,3-1 0,1 17 1,0-4-1,0 4 0,0 2 1,0 3-1,0 1-28,0-1 0,0 3-292,0-3 194,0-3 0,0 0 0,0-7 1,0-1-175,0-2 128,0-5 1,-2-3 0,-1-10 0,-1-6 293,1-6 1,2-4 0,1-4 0,0-4-65,0-3 0,1-3-91,3-3 0,4-2 0,4-6 1,1-1 3,0 1 0,1 0 66,3 0 0,-1 1 7,5 3 0,-4 4 0,3 9 0,0 4-5,-1 3 0,-2 2-100,5 4 0,-7 4 22,2 8 1,-3 3 0,-1 6 0,0 1-36,0 3 0,-2-3 49,-3 3 1,-2 1-274,-6-1 1,-1 2 0,-4-4 0,-4 2-362,-7-1 0,-4-2 266,-5-1 1,-1 0 65,1-1 0,-7 1 0,0-2 1,-2-2-553,0-5 1,4 2 811,-4-2 0,-6-17 0,-5-8 0</inkml:trace>
  <inkml:trace contextRef="#ctx0" brushRef="#br0">21141 16321 7967,'0'-12'304,"-4"3"0,0 1 1,2-1-1,5 1 93,6-1 0,2 6 0,3-2 0,3 0 0,6 1 1,4 1-1229,2 2 0,7 1 204,-2 0 174,3 0 0,-3 0 0,-2 0 453,-1 0 0,-1 11 0,-4 3 0</inkml:trace>
  <inkml:trace contextRef="#ctx0" brushRef="#br0">21243 16423 7967,'-20'0'438,"2"2"-175,5 2-227,0-3 1,2 11-1,3-4 1,5 4-1,6 0 229,5 1 1,11-2 0,6-1 0,8-3-849,3-1 1,10-2 106,5-4 393,0 0 0,11-7 0,-2-4 83,2-5 0,-19-2 0,7-7 0,0 0 0,4 0 0,1-1 0,-1 1 0</inkml:trace>
  <inkml:trace contextRef="#ctx0" brushRef="#br0">22174 16156 7967,'-6'-8'88,"-1"3"0,-10 5 321,0 0 0,-1 7-179,1 6 0,1 4 0,-4 5 0,2 0 32,2 0 1,8 2-81,4 2 1,2-1-134,2 1 1,3-2 0,6-3-1,8-4 72,5-3 0,9-7-22,3-2 0,3-4-84,1-1 0,-1-10 0,-1-4 0,-4-4 443,0-5 1,-3-7-10,-3-4 0,-8-3-254,-5-1 1,-6 0 0,-8 0-1,-6 1 99,-10 3 1,-5 4-292,-12 9 0,0 4-290,-4 8 0,-4 4 0,-2 6 0,0 5-859,0 6 1,1 8 1145,5 10 0,7 20 0,1 12 0,8-16 0,0-1 0,-1 1 0</inkml:trace>
  <inkml:trace contextRef="#ctx0" brushRef="#br1">7651 15722 19463,'0'-31'-949,"-5"4"1,1-1-1,1 5 1,0 7-863,-1 6 1987,3 5 1,-11 8-1,4 5 1,-5 9-1,-4 9 1,-5 6-1,-7 8-123,-5 4 12,-3 2 0,-1 11 0,-2 1 1,20-28-1,-1 0 0,0-1 1,0 1 77,0 1 1,1-1-237,0 1 0,0 1 0,1-1 0,0 0 1,-18 30-1,2-3 0,3-1 0,4-5 1,5-4 54,4-5 1,-10-9 0,2-3 0</inkml:trace>
  <inkml:trace contextRef="#ctx0" brushRef="#br1">13720 15454 17503,'0'-17'-960,"0"0"0,0 2 0,0-1 1,0 0-1,0-1 784,0 2 0,-1 6 1,-4 5-1,-3 6 1557,-3 6-1208,-8 6 1,-6 13 0,-9 4 0,-5 8 0,-5 7 101,19-19 0,-1 0-310,-2 4 0,0 2 0,-4 2 0,0 1 1,0 2-1,-1 0 0,-1 1 0,0 0 1,-1 2-1,-1 0 0,-1 3 0,0 0 1,1 1-1,0 1-1560,1-2 0,1 0 1565,0-2 1,3-1 0,7-2 0,2-1 0,0 0 0,0 0 0</inkml:trace>
  <inkml:trace contextRef="#ctx0" brushRef="#br1">19458 15505 19372,'0'-18'-694,"0"-2"1,1-1 0,2 1-1,2 1 1,-3 4 0,0 1 11,-2 1 1,-2 6 0,-3 5 1011,-8 10 1,-5 6 0,-9 13-1,-5 2-83,-6 5 1,-10 13-249,21-22 0,-1 1 1,-5 6-1,-1 1 0,0 1 1,0 0-1,-3 3 0,-1 1-616,-2 2 0,-1 1 0,0 3 1,-1 0 629,-2 2 0,-2 2 0,13-12 0,0 1 0,-1 0 0,-1 0 0,1 0 0,-1 0 0</inkml:trace>
  <inkml:trace contextRef="#ctx0" brushRef="#br1">19649 16819 11528,'-1'-13'-1528,"-2"0"1,-3 2 1500,-1 2 1,2 4 0,-7 6-1,-3 5 1,-5 6 0,-8 10 137,-9 6 1,-9 6 0,-9 10 0,25-19 0,1 1-67,-2 2 0,-1 2 0,-2 3 0,-1 2-1506,-1 1 0,0 0 1418,-5 4 1,1 1 0,1 0 0,0 2 0,-1 0 0,1 1 0,1-1 0,2-1 0,2-2 0,1 0 38,2-3 1,1-1-1,4 2 1,1 0 0,3-3-1,0 0 1</inkml:trace>
  <inkml:trace contextRef="#ctx0" brushRef="#br1">20185 16908 11489,'0'-16'-1076,"-2"5"0,-2 4 1052,-4 4 1,-6 10 0,-8 10 0,-9 13 10,-9 10 1,-9 9 0,21-21 0,-1 1-1,1 0 1,-1 0 36,1 1 1,0 1 0,-4 2-1,-1 2 1,-1 2 0,1 1 0,-3 2-1,0 1-516,-3 1 0,0 1 0,-1 2 1,-1 0 491,3-4 1,-5 3 0,7-6 0,-5 4 0,-2 2 0,0-1-1,-4 5 1,0-1 0,0 0 0,0 0 0</inkml:trace>
  <inkml:trace contextRef="#ctx0" brushRef="#br1">7141 17086 17381,'0'-12'-1573,"-2"0"1,-2 4-1,-5 4 1745,-2 2 0,-2 13 0,-1 8 0,-3 9 0,-4 10 0,-3 9-141,-2 7 0,5 4-28,0 6-32,10-30 1,1 1-1,-3 1 1,0 1-1,1 2 1,0 1-1,0 0 1,1 1-1,1-2 1,0 1-1,1-2 1,0 0-1,1-1 1,0-1-278,-6 32 0,3-10-1297,2-7 1361,4-11 0,5-15 1,1-8 479,3-3 0,15-24 0,8-5 0</inkml:trace>
  <inkml:trace contextRef="#ctx0" brushRef="#br1">7689 17150 11450,'-2'-11'-632,"-2"1"0,-4 3 672,-4 1 0,0 9 1,-3 11-1,-2 12 311,-4 10 1,-4 8-886,-5 7 469,3 6 0,-8 3 0,19-27 1,0 2-1,0 0 0,0 2 0,-2 1 1,0 0-1,0 3 0,0 0 0,-2 3 1,1 0 61,0 2 0,0 0 1,-3 6-1,0 1 0,-1-1 1,1 0-1</inkml:trace>
  <inkml:trace contextRef="#ctx0" brushRef="#br1">13401 16870 24326,'0'-13'-2934,"-1"0"1,-3 0-1980,-5 1 5017,-2 4 0,2 4 0,1 10 0,-4 8 0,-2 10 0,-3 10 0,0 7 0,-1 7 0,-3 6 452,-3 6 0,2 4-508,1 4-48,13-33 1,0 0 0,-3 3 0,0 1-1,2-2 1,1 1 0,0-2 0,0 0 0,-5 31-1,4-8 1,0-8-163,-1-7 0,-1-1 0,-2-5 0,2-5-665,2-5 1,4-8 1087,5-3 1,22-26 0,7-6 0</inkml:trace>
  <inkml:trace contextRef="#ctx0" brushRef="#br1">14128 16729 20142,'16'-24'-1904,"-4"3"1284,4 3 0,-17 13 495,-4 10 1,-5 17 0,-14 19 0,-4 6 45,-3 5 0,-2 8-35,-1 0 73,16-30 1,-1 2 0,2 3 0,0 2 0,-3 2-1,-1 1 1,0 4 0,1 0 0,1 1 0,1 0 0,2-2-1,1 0 1,2-3 0,1-1-439,1-2 0,0 0 265,-7 32 1,17-22 0,2-4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4323 1390 7940,'-9'-6'-4,"1"-2"0,-2-4 0,0 0 0,0-1 0,3 0 426,1 0 1,2 1 0,4-1 0,0-1 356,0-3-651,0 3 0,6-9 1,3 4-1,7 0 1,5-3-1,3 1 1,2 1 364,-1 2 1,1 5-322,-1 5-120,1 5 1,-1-3-1,-1 8 1,-1 3-1,-3 8 1,-2 8 0,-3 8-220,-6 5 1,1 2-1,-5 4 1,-5 1-305,-7 2 0,-3 5 241,-12-1 54,1 8 1,-9-8 0,1-1 0,0-5 0,2-4-1043,2-3 1171,-1-3 0,7-15 0,2-5 1,2-4 1436,3-4 0,5-7-600,2-5 0,10 0-644,3 0 0,8-1-62,1 6 0,1 0 0,-1 2 0,6-1-346,5-1 0,0 0-37,6 4 1,-4-2 30,4-2-977,0 3 0,2-5 1245,2 6 0,20-11 0,-22 4 0,0 0 0</inkml:trace>
  <inkml:trace contextRef="#ctx0" brushRef="#br0">5674 1148 7972,'-13'-6'155,"-1"3"1,-1-5 0,-2-1-1,1 1 277,2-1 1,7 5-1,4-3 1,6 1-1,5 3 1,5 0 226,4-1 0,4 3-522,9-3-153,3 2 0,5-2 0,0 0 0,2 1 1,1 0-1,1 0 0,-2-1-409,-4 1 0,3 2 0,-5 1 0,-3 0-525,-2 0 0,-9 1 0,-3 2 40,-3 1 1,-9 6 909,-5-1 0,-51 2 0,-18 2 0</inkml:trace>
  <inkml:trace contextRef="#ctx0" brushRef="#br0">5967 1084 7972,'-7'-6'0,"-4"3"127,3-5 242,2 5 0,-5-3 1,2 6-1,-1 2 0,2 3 366,3 8 1,0 1-205,0 8-442,1-1 0,4 6 0,0 3 0,0 2 0,0 4-91,0 2 0,0-3 0,0 9 0,0-1-964,0-1 1,4-4 538,1-4 0,0-4-560,0 4 624,-4-6 0,10-2 363,-2-9 0,36-31 0,10-9 0</inkml:trace>
  <inkml:trace contextRef="#ctx0" brushRef="#br0">6261 1454 7972,'-7'0'1424,"0"1"-1029,2 3 1,4 3 340,-3 6-680,2 6 1,2-1 0,0 6-1,0 0 1,0 4-156,0 4 0,0-3 0,0 4 0,2-2-840,2-3 0,2-1 939,2-1 0,32-18 0,2-3 0</inkml:trace>
  <inkml:trace contextRef="#ctx0" brushRef="#br0">7128 1097 7972,'0'-9'34,"1"1"0,2-2 1,1-2 669,-1 0 0,0 4 0,0 3 177,1-1 1,2 5-608,-2-4 1,-3 5-1,4 6 1,-4 5 100,-1 5 0,0 7-25,0-2-435,6 3 1,-5 6-1,3 1 1,-2 0-1,-2 2-88,0-1 69,0-3 0,0 8 0,0-5 0,0 1 1,0-4-1,0-2 104,0-1 0,0-12 0,0-3 0</inkml:trace>
  <inkml:trace contextRef="#ctx0" brushRef="#br0">7013 1364 7972,'-6'-7'0,"5"-4"0,-3 2-269,2-2-81,2-2 474,6 1 1,2 5 0,11 1-1,5 2 1,7-1 0,5 3 0,3 0-237,1 2 0,5 0 112,2 0 0,15-9 0,11-5 0,-21 5 0,0 0 0,1-1 0</inkml:trace>
  <inkml:trace contextRef="#ctx0" brushRef="#br0">8135 1058 7978,'0'-8'174,"0"-1"306,0-1 1,2 0 194,2 2-553,3-3 1,7 9 0,3-3-1,4 0 1,5 1-234,4 1-155,2 2 1,8 1 0,1 0 0,1 0 0,-1 0-1,-2 0 1,-5 0 265,-4 0 0,-4 0 0,0 0 0</inkml:trace>
  <inkml:trace contextRef="#ctx0" brushRef="#br0">8505 944 7978,'-20'-2'0,"3"-2"0,3 2 528,1-2 1,0 3 0,1 1 0,-1 0-62,0 0 0,2 5 1,1 4-1,3 4-259,1 4 0,2 3 0,2 6 0,0 4-77,-3 4 1,1 0-1,4 3 1,0 3-500,0-1 0,0 5 0,0-1 0,0-2-645,0-1 0,4-2-640,1 0 1036,-1 0 0,2-5 617,2-3 0,26-15 0,7-3 0</inkml:trace>
  <inkml:trace contextRef="#ctx0" brushRef="#br0">8594 1479 7978,'0'-13'165,"2"1"21,2-1 0,-1 4-172,5 1 526,1 5 0,3-3 1,1 6-1,0 0 1,0 0-253,-1 0 1,1 7 0,0 5 0,0 5-178,-1 3 1,-3-3-40,-1 4 1,-5 0 0,0 5 0,-6-1-739,-5 1 0,-4-2 633,0-3 0,-1 2 0,0-6 0,2-2-73,2-1 522,-2-1-130,10 0 0,5-6-748,9-3 0,9-7 221,4-1 241,-1-6 0,28-8 0,10-5 0,3-4 0,0-1 0</inkml:trace>
  <inkml:trace contextRef="#ctx0" brushRef="#br0">9806 1135 7950,'0'-19'51,"0"1"1,0-5-1,0 3 1,0 2-1,0 2 1651,0 2 1,0 9-749,0 5 1,0 7-723,0 10-218,0 3 0,0 7 0,0 2 0,0 4 0,0 1-153,0 0-97,0 0 0,0 4 0,0 0 0,0 1 0,0-3 1,0 0-1,0-2-1277,0 1 1,0-4-1,0-2 1513,0-7 0,0-14 0,0-10 0</inkml:trace>
  <inkml:trace contextRef="#ctx0" brushRef="#br0">9653 1415 7950,'-6'-12'0,"3"0"629,-5 4-424,5-9 0,-3 13 0,7-9 0,4 3 0,5 1 0,5 2 257,6 2 0,9-4-257,4 5-529,9 0 1,-1-1 0,6 1 0,2 1 0,-2 2-1999,2 1 2322,-1-6 0,-3-2 0,5-2 0,2-4 0,1 1 0</inkml:trace>
  <inkml:trace contextRef="#ctx0" brushRef="#br0">10469 1033 7953,'-13'-13'0,"6"0"-202,2 1 154,4-1 1,4 6 0,4 1 0,7 2-1,6 0 568,7 1-420,4 1 0,7 2 0,1 0 0,2-1 0,3-2-288,2-1 0,5 0 0,-8 4 0,-2 0-1297,-1 0 1485,-2 0 0,-11 5 0,-3 2 0</inkml:trace>
  <inkml:trace contextRef="#ctx0" brushRef="#br0">10940 944 7953,'-12'-2'0,"-1"-2"0,0 2 0,0-3 0,1 6 634,-1 3 1,4 4-31,1 4-212,5 7 0,-7 5 1,6 7-1,1 2 1,2 2 74,1 2-755,0 7 0,0 0 0,0 4 0,0-3 0,0 1 1,1-3-1,3 1-2595,5-3 2883,2-7 0,13-2 0,3-7 0</inkml:trace>
  <inkml:trace contextRef="#ctx0" brushRef="#br0">11170 1403 7950,'0'-13'0,"0"0"0,1 0 37,4 1 1,-3 3 136,7 1 1,-5 5-1,5-1 1,1 2 690,1 2 0,2 0-815,-1 0-158,1 6 1,-2 1 0,-1 6 0,-3-1-1,-1 3-523,-3 2 521,-2-3 0,-1 6 0,0-5 0,-1 2 1,-2 0-391,-1 2 459,-6-5 0,7 4 0,-4-5 0,1 0 0,4-1 218,0 1 1,4-2-79,2-2 1,-1-2-1,7-4 1,2 1 36,4-1 0,2 3 66,-1-2 0,-3 4 1,3-2-1,-2 0 284,-3-1 1,-3 4 140,-1-5-161,-5 6-310,3-3 1,-6 2 0,-2-1 0,-2 1 81,-4-2 1,-4 4-371,0-2 1,-1-2-412,0 1 1,-4-4 0,-1 3 0,-2-1 542,-3-3 0,-46-2 0,28-1 0,0 0 0</inkml:trace>
  <inkml:trace contextRef="#ctx0" brushRef="#br0">12356 1275 8187,'-6'-7'321,"5"-4"0,-5 4 1,2-2 571,-1 1 0,8 3 0,9-2-139,3 2-910,8 0 1,-3 5 0,7-1 0,1-2 0,3-1 0,2 1 0,2 2-1452,2 1 0,1 1 1607,0 3 0,18 9 0,3 7 0</inkml:trace>
  <inkml:trace contextRef="#ctx0" brushRef="#br0">12445 1454 7948,'-26'0'97,"5"1"0,1 2 0,3 3-5,6 1 1,4-3-1,8 4 1,4 2-27,3 2 0,9-4 0,6-1 0,5-1-245,6-3 0,9-2 0,5-1 0,6 0-1463,5 0 1642,4-11 0,2-8 0,7-5 0,-20 4 0,0 0 0,0-1 0</inkml:trace>
  <inkml:trace contextRef="#ctx0" brushRef="#br0">13491 1109 7948,'-15'-7'57,"-2"3"0,2 3 103,-6 1 1,1 1 0,-3 5 0,2 5 253,-2 5 1,5 6 0,1 1 0,3 4-293,1 3 1,6 1-1,4-3 1,6 2-216,5-2 1,9-1 0,4-3-1,5-3 66,4-4 1,-2-8 0,6-5 0,1-2 66,2-2 1,-4-3-1,-3-4 1,-3-7-1,-2-5 0,-5-4 0,-5-5 0,-5-3 177,-5-2 1,-4 5-66,-1-2-309,-6 3 1,-5 3 0,-9 4 0,-2 6 0,-7 6-1,-2 2 1,-3 6-2907,1 7 3063,-3 2 0,8 21 0,0 9 0,-5-1 0,0 1 0</inkml:trace>
  <inkml:trace contextRef="#ctx0" brushRef="#br0">15709 1199 7783,'0'-7'-790,"-1"-1"512,-3 4 384,2 3-16,-4-5 0,12 6 1,3 0-1,2 0 0,3 0 1,5 0-1,6 2 0,9 0 45,7 3 1,7-1-89,12-4-55,11 0 0,-27 0 0,2 0 0,5-1 0,0 0 0,4 0 1,-1-2-1,3-1 0,1 0 0,2-2 0,1-1 0,1-1 0,2 0 48,1 0 1,0-1-1,2 1 1,1-1-1,-4 3 1,1 0-1,-3-1 1,0 1-132,-1-1 0,0 1 1,-1 0-1,1 1 0,-1 0 1,0 0-1,2 1 1,1 1 115,0 0 1,0 0 0,-1-1 0,0 0 0,-3 1-1,-1 0 1,0 0 0,1 0-24,0 0 0,1 1 1,3-1-1,0 1 20,-3 2 0,-1 0-24,0 0 1,-2 0 0,-5 0 0,-2-1-1,1 0 1,-1-1 0,0 0 0,-1 0-1,-2 0 1,0 1-58,-4 0 1,0 1 26,-2-1 0,-2 2 0,19-1 0,-5 1 0,-4 2 0,-10 1-206,-8-1 0,-6 0 1,-13 0 115,1 1 1,-6 1-61,-3 0-302,-2-4 582,-2 5 0,11-1 0,3 3 1</inkml:trace>
  <inkml:trace contextRef="#ctx0" brushRef="#br0">20542 791 7783,'-9'-5'0,"1"0"0,-2-1 78,-1 0 1,-2 2 0,-1 4 0,-2 0 101,-1 0 1,-6 10-79,2 3 0,-7 9 0,-2 2 0,2 6-91,1 3 0,6-3 1,1 4-1,1 0 54,4-2 0,5 1 0,3-6 1,1 0-53,3-3 0,8-3 0,4-1 0,6-7 16,2-8 0,5 1 0,0-2 0,0-1 20,-1-2 1,4-6 0,-6-4 0,1-1-13,-3 2 1,0-4 26,-4 4-79,3-3 0,-15-2 1,3 0-1,-2 0 0,-4 2-222,-2 3 136,-9 2 1,-7 6 0,-7 0 0,-1 1 0,-3 4-380,-2 3 1,-1 5 0,-2 2 0,2 4-467,4 1 946,3 1 0,18 4 0,5 1 0</inkml:trace>
  <inkml:trace contextRef="#ctx0" brushRef="#br0">20414 548 7815,'-19'-25'107,"-6"5"0,4 4 1,-3 6 288,-1 6 0,-1 8-289,1 5-32,-1 8 0,5 8 0,0 11 1,-2 5-1,-1 6 433,-2 2-484,1 8 0,1 8 0,12-27 0,1 1 0,0 3 0,1 1 1,-1 2-1,1 0-1185,-1 2 1,2 0 1155,1 0 0,3-1 1,1-3-1,2-2 0,3 0 1,1-1-1,1-2 0,3 0 1,2-2-1,2-1 0,17 27 1,7-11 149,3-11 1,7-13 0,4-10 0,4-4-286,4-5 0,6-4 46,2-8 72,-1-9 0,-25 4 0,0-3 0,-3-2 0,-1-2 0,0 0 0,0-3 0,-2-1 0,-2-2-34,0-3 0,-2-1 17,1-2 1,-2-1-1,-1-6 1,-1-1 0,0-2-1,-1 0 1,0-4 0,-1 0-1,-1-3 1,-2-1 18,1-2 1,-2-1-1,-4-2 1,-3-2-1,-1-4 1,-2-1-1,-2 2 1,-3 0-14,0 2 1,-3 2 0,-6 7 0,-3 2 166,-3 8 0,-4 2 1,-23-19 100,-17 14 0,-9 12 0,28 18 1,0 3-1,-2 2 0,-1 2-342,-1 1 1,-1 3 0,-2 3-1,-1 2-149,-3 4 0,0 2 1,-2 1-1,0 2-4,2 4 1,1 1-1,1 0 1,2 2 259,2 3 0,1 2 0,0-1 0,1 0 0,1 3 0,1 1 0,1-1 0,1 1 0,0 2 0</inkml:trace>
  <inkml:trace contextRef="#ctx0" brushRef="#br0">8416 3494 8145,'-13'0'-95,"4"0"1,1-2 0,-2 0 0,-1-3 1958,-2 2-1684,6 2-94,7 1 1,8 0-1,9 0 1,5 0-1,3 0 1,5 0 0,5-1 113,6-4 0,5 3-103,5-7-45,0 6 0,0-7 0,0 5 0,0-1 0,-2 0 0,-3 3 0,-8 2-602,-7 1 1,-10 0 234,-4 0 0,-10 1 0,-8 2-583,-10 2 1,-8 4-322,-6 0 1219,-1 2 0,-1-2 0,-1-1 0,-2 2 0,2 0 0,1-1 0,1-4 0,1 1 0,4-5 0,-1 4 0,7-4 0,-2-1 0,3 0-272,1 0 708,0 0 318,0 0 0,6 1-94,3 4 1,3-2-265,1 5 1,0 1-137,0 3 1,0 7 0,0 3 0,0 5 93,0 3 1,0 5-243,0-1 1,0 5-159,0 3 0,1-2 0,2 2 1,1-2-259,-1-2 0,-2-1-93,-1-3 1,5 0-18,-1-8 0,0 1 1,-4-10-1,2-2-570,2-1 1,-1-5 983,5-1 0,1-16 0,3-1 0</inkml:trace>
  <inkml:trace contextRef="#ctx0" brushRef="#br0">9397 4068 8178,'0'-13'-787,"2"1"2133,2 4 0,-2 4-394,2 8 0,-3 3-534,-1 6-362,0 0 1,0 4 0,0 1 0,0 2 0,0 2 0,0 3 0,0 0-153,0 1 1,0-1 0,0 1 0,0-2-541,0-3 1,4 2 0,2-6 0,0-2-228,-1-1 1,5-1 0,-1-2 862,2-2 0,30-26 0,8-11 0</inkml:trace>
  <inkml:trace contextRef="#ctx0" brushRef="#br0">10073 3953 8178,'6'-13'0,"-3"0"0,5 1 0,2-1 146,2 0 0,5 2 1,1 1-1,2 3 129,2 1 0,3 2 0,0 4 1,1 0-596,-1 0 1,-4 0-1,1 0 1,0 1-1530,2 3 1849,-4-2 0,-18 21 0,-11-2 0</inkml:trace>
  <inkml:trace contextRef="#ctx0" brushRef="#br0">10124 4170 8178,'-12'-2'0,"-1"-2"1264,6 2 1,2-3-1061,10 5 1,3 4 0,9 0 0,4 1-563,4 0 0,0-3 1,2 3-1,1 0 358,2-1 0,8-4 0,5-2 0,1-1 0,1-1 0</inkml:trace>
  <inkml:trace contextRef="#ctx0" brushRef="#br0">12330 3800 8178,'-8'-12'285,"1"3"1,2 1 1077,7 3-1196,3 1 1,10 4-1,2-2 1,4-1 0,3-1-1,3 1 1,3 2 405,4 1-590,-3 0 1,6-2 0,-5 0 0,1-3 0,-5 2-600,-5 2 275,-5 1 1,-5 0-1,-2 1-313,-2 4 1,-9-2-1,-9 4 1,-2 0 653,-2 0 0,-11 7 0,-3 6 0</inkml:trace>
  <inkml:trace contextRef="#ctx0" brushRef="#br0">1071 2550 8071,'-6'-13'57,"5"1"1,-3-1 0,2 0 0,2 0 0,0 1 0,0-2 0,0-2 195,0-1 1,0 0 0,0 4 0,0-1 0,0-2 0,0-2-124,0-2 0,-1 5 1,-2-4-1,-3 2-80,-1 0 0,3 0 187,-4 4-230,-1 6 0,-4-3 1,1 6-1,-1 1 0,0 3 1,0 6-1,1 7 124,-1 7 0,0 9 0,2 7 0,1 5-17,1 6 1,6 4 0,-1 4 0,3 4-71,1 4 1,0 6 0,0 3-1,0-35 1,0 0-148,0 35 0,2-35 1,0 0-1,4 31 1,1-3-2,3-4 0,-3-11-40,1-12 73,-5 0 0,7-15 0,-6 1 1,-1-4-291,-1-5-82,-2 0 1,-2-7 0,-2-1-1487,-5-1 992,-2-2 937,-2-4 0,-39-45 0,21 16 0,0 1 0</inkml:trace>
  <inkml:trace contextRef="#ctx0" brushRef="#br0">701 3213 8072,'-8'-14'0,"-1"-3"0,6 3 0,-1-3 0,3 3 0,1 1 0,0 0 638,0 0 0,10 5 0,4-1 1,4 0 43,5-3 1,2 4-725,5-1 0,1 6-456,3-1 0,7-2 0,-2 2 0,2 1-1465,3 2 1963,-5 1 0,17 0 0,-4 0 0</inkml:trace>
  <inkml:trace contextRef="#ctx0" brushRef="#br0">1288 2831 8122,'-6'-13'0,"5"0"112,-3 0 0,-2 1-37,2-1 559,-1 0 1,7 2 0,2 2 0,5 5-97,2 3 0,2 6-535,-1 4 1,5 4-1,0 4 1,-1 4 259,-2 3 0,-5 1-36,-1 1 1,-4 4-362,5-1-97,-6 1 1,2-4 0,-5-2 0,0-3 0,0-4-939,0-3 1455,0-7 0,0-2-164,0-10 0,2-5 0,1-9 0,2-8 357,2-5 0,-2-2-180,3-4 1,-1 0-336,2 0 0,2 1 0,-2 3 0,2 4-667,2 3 1,-1 7 82,1 3 0,0 9-1424,0 4 1405,5 2 639,-4 2 0,39 34 0,2 9 0</inkml:trace>
  <inkml:trace contextRef="#ctx0" brushRef="#br0">1811 2792 8122,'-13'0'0,"0"5"0,0-1 0,5 2 0,-1-2 684,1-3 0,1 11 1,1-4-1,2 3 49,0 2 1,1 0-614,7 0 1,-1-2 0,5-1 0,2-3-120,2-1 1,5-2 78,0-4 0,4 0-211,-4 0 119,6-6 0,-9-1 0,3-6 0,-3 1 0,-3-2-184,-2-3 0,1 1 82,-6-5 1,0 5-251,-4-1 138,0-3 0,-6 8 0,-2-3 0,-3 5 0,-2 2-686,0 1 1,0 1-37,1 6 948,-1 6 0,-6 29 0,0 13 0</inkml:trace>
  <inkml:trace contextRef="#ctx0" brushRef="#br0">2117 2882 8122,'-9'1'503,"1"3"0,5-1 91,-1 6 1,-2-5 251,2 4 1,-1-3 82,5 3-556,0 1-450,0-2 0,2-2 1,2-5-1,5 0-251,2 0 259,2-5 1,4 1 0,0-8-1,0-2 1,0-2-653,0-2 639,0 4 1,-5 0-1,1 5 1,0-1-1,0 0-191,-1 2 1,1 2 247,0 6 0,0 6-28,-1 2 1,-3 4 120,-1 0-24,-5 1 1,7 0-1,-4 0 1,1-1 459,3 1 0,1-6-249,2-2 0,1-4-44,3-1 78,-3 0 1,6-7-1,-4-4 1,2-6-1,1-2 353,-1 1 1,-1-1-613,-4 2 1,-2 7 50,-2-2-337,2 2 0,-4 3 0,6 4-395,-1 6 0,-3 4 3,-1 5 1,-3 1-100,3 0 0,-1 0 0,5 1 1,-1 1-1423,3 2 2169,2-5 0,42-12 0,11-7 0</inkml:trace>
  <inkml:trace contextRef="#ctx0" brushRef="#br0">3456 2499 8122,'0'-20'0,"0"2"0,0 5 1002,0 6 0,0 3 0,0 8 350,0 5 1,4 8-1269,0 4 1,0 4-1,-4 5 1,0 4-441,0 3 0,0 1-356,0 0 347,0 1 0,0-5 1,0-2-1,2-1 1,1-2-2003,1-2 2367,6-7 0,25-53 0,13-18 0</inkml:trace>
  <inkml:trace contextRef="#ctx0" brushRef="#br0">3481 2397 8122,'-25'0'0,"-1"0"79,1 0 0,-1 2 0,1 2 0,-1 6 321,1 5 1,3 11 44,1 8 0,1 4 0,-1 5 1,4 3-255,3 4 1,7 1-289,2 0 1,10-1 0,5-5 0,5-5 54,6-5 0,4-7 50,0 2 0,6-9 0,2-5 0,1-6 78,0-6 1,0-5 398,4-8-279,6 1 1,-9-14 0,2 3 0,-4-8-1,-5-5 374,-1-3 1,-3-12-299,-3-4 0,-2-7-247,-6 3 1,-6-6 0,-3 2 0,-6-1 211,-6 5 1,-2 5-163,-11 12 1,-5 11-186,-3 6 1,-1 7 0,4 5 0,1 5-897,-1 2 1,5 12-596,0 3 0,1 10 102,-1 2 951,2 6 538,7 8 0,9 7 0,4 8 0,0 4 0,0 0 0</inkml:trace>
  <inkml:trace contextRef="#ctx0" brushRef="#br0">4029 2907 8122,'13'0'0,"-4"2"0,-1 2 0,1-1 0,3 4 762,1-2 1,-6 5 169,-3-1 0,-2 2 0,-2 3 0,-3 2-851,-6 1 0,-2 6-457,-14-2 0,-5 9 1,-14 4 375,-7 2 0,-2-1 0,-7 3 0,15-11 0,0 0 0,0 0 0</inkml:trace>
  <inkml:trace contextRef="#ctx0" brushRef="#br0">5113 2563 8096,'-4'-17'16,"-2"-1"0,1-1 0,-1-1 0,3 2 249,2-1 0,5 1 0,2 2 1,1 1-1,4 2 0,3 3 850,3 0 0,2 0-511,-2 2-443,-3-3 1,8 9-1,-3-2 1,-1 2-1,1 4 162,-4 2-384,-1 3 1,-6 7-1,-4 2 1,-3 2-1,-1 2 1,-1 3 0,-3 2-326,-5 5 0,-7-2 1,-2 5-1,0-2 117,-1-2 0,2-3 0,6-1 0,1-3 208,1-1 1,5-5-1,-3 1 189,1-3 1,9-7 83,10-2-255,5-4 1,8-1-1,1 0 1,1 0 0,3-1-1201,2-4 966,-5-2 1,8-1 0,-7-1 0,0-1 276,-2-1 0,-2-24 0,1-7 0</inkml:trace>
  <inkml:trace contextRef="#ctx0" brushRef="#br0">5457 2206 8126,'-25'-20'234,"-1"-3"-10,1 6 1,-1 0-1,2 5 1,2 0 292,0 4 1,-3 2-336,-5 6 0,0 2 0,3 3 0,-1 8 198,-2 7 1,-4 10-7,5 4-332,-1 2 0,4 8 0,1 3 0,-1 4 1,2 4-211,3 5 1,4 2 53,9 2-11,2-6 0,6 3 1,3-7-1,5-5 0,9-6-95,6-8 1,4-4 125,3-5 1,2-2 35,6-3 47,1-8 0,-1-7 1,2-6-1,2-2 0,3-2 63,1-4 1,-1-11 39,-2-6 1,-4-8-879,4-9 858,-4-4 1,-2-9-1,-3-3 1,-5-3-1,-7-6-52,-5-2 1,-10 33 0,-1 0 26,-1-3 0,-1 1 4,1-33 0,-15 3 0,-4 10 1,-6 7-1,-7 10 61,-5 10 0,-1 8-131,-1 15 1,2 4-354,-2 8 104,-3 3 0,10 13 1,-3 4-1,5 6 1,3 4-316,5 5 1,9 5 582,4 7 0,-2 0 0,2 0 0,1 0 0,1 0 0</inkml:trace>
  <inkml:trace contextRef="#ctx0" brushRef="#br0">6146 2767 8126,'8'-9'456,"1"1"57,-1 5 1,5-3-35,0 6 0,-6 2 0,-3 2 0,-2 6-61,-2 6 0,-2-2-496,-2 3-184,-3 3 1,-11-5 0,-2 6 0,-3 2-1,-1 1-2450,-3 2 1661,-1-1 914,2 1 0,-5 5 0,-2 1 0</inkml:trace>
  <inkml:trace contextRef="#ctx0" brushRef="#br0">6886 2372 8126,'-17'-6'0,"0"-2"0,0 2 365,4 2 0,-1 4 0,-3 5 1,-5 7 317,-2 3 1,3 8-503,0-2 0,0 7 1,-5 4-1,2 0-77,3 4 0,2-1-452,7-1 247,4 3 0,3-6 0,6 3 0,3-6 0,5-5-159,2-6 222,8-3 0,1-2 0,5-4 0,-1-4 0,-1-2-62,-2-2 180,-5-6 1,6-2-1,-6-8 1,-3-2-1,-5-1 23,-2 1 0,-2-1-113,-4 2 1,-1 3-1,-2-3 1,-4 3-337,-5 1 0,2 6 23,-7 3 19,-2 2 1,3 2 0,-4 0 0,0 2 303,1 2 0,-20 32 0,-7 12 0</inkml:trace>
  <inkml:trace contextRef="#ctx0" brushRef="#br0">6847 2244 8126,'-24'-13'0,"2"2"0,2 3-145,1 3 0,1 4-73,1 1 1,-3 1-1,-5 4 1,-1 5 628,1 5 0,-1 5 0,-1 7 0,0 3-171,2 4 1,-4 4 0,10 4 0,-1 5-185,3 3 0,4 4 0,4-2 1,5-2-47,3-1 1,4-5-1,4 0 1,7-3-154,4-3 1,-1-4-1,6-11 1,2-3 190,4-2 1,6-2 0,-1-8 0,4-3 26,5-4 0,-2-4 1,6-4-1,0-7 138,-2-5 1,3-7-1,-5-10 1,-4-5 111,-3-6 1,-1-8-301,-5-4 0,-6-4 0,-9-1 1,-5 1-37,-5-1 0,-11 2-56,-7 2 1,-11 11 109,-10 10 0,-7 12 0,-3 10 0,-1 5-315,-3 3 0,4 3-37,1 6 1,9 8-796,4 4 753,-2 1 1,11 11 0,1-3 0,8 3 350,8 2 0,-1 4 0,3-1 0,8 0 0,7-2 0</inkml:trace>
  <inkml:trace contextRef="#ctx0" brushRef="#br0">7549 2576 8118,'12'-13'465,"5"-4"-160,0 0 0,5 0 1,-4 6-1,2 1-218,3 1 0,5 2 221,2-1 1,1 2 117,-1 6-512,-4-6 0,11 5 1,-3-3-1,2 4 86,-2 4 0,2-1 0,4 1 0,1 2 0,0 1 0</inkml:trace>
  <inkml:trace contextRef="#ctx0" brushRef="#br0">13631 3468 8069,'-6'-7'92,"5"-4"0,-4 2 0,3-2 1,-1-2-1,-1 1 494,1-1 0,6 0 1,2 0-1,2 1-350,3-1 1,7 0 0,4 0 0,4 1 50,0-1 0,1 6-191,-1 2 1,1 0 0,-1 1-1,1 2-27,-1 5 1,-6 5-329,-7 9 124,-5 3 0,-7 6 0,-1-1 1,-5 2-1,-6 2 0,-8 2 0,-4 0-795,-2 0 834,1 4 0,-1-8 1,2 3-1,1-4 0,5-4 1,2-2 368,5-1 243,7-8-355,4-5 0,8-6 0,9 0 0,4-2 0,5-1 61,4-1 1,-3 0 0,2 4-1,-2 0-37,-1 0 1,-2 1-195,-3 3 0,-2 4-34,-7 4 1,0 1 0,-4 1 0,-4 2-43,-2 1 1,-8 0 108,-2-4 0,-5-1 28,-4 1 0,-4-2 0,-9-1 1,-3-3 205,1-1 0,-4-2-208,7-4 1,-5 0-70,4 0 1,1 0-1,7 0 1,2 0-204,2 0 0,1-4-1252,4 0 789,6 0 80,1 4 1,7 0 0,4 0 604,3 0 0,26 5 0,7 2 0</inkml:trace>
  <inkml:trace contextRef="#ctx0" brushRef="#br0">13440 4131 8069,'-19'6'0,"-1"-5"0,-4 4 0,3-3 493,4 3 0,4-2 997,5 5 0,5-4-747,11 5 1,7-6-539,10 1 0,8-3 1,5-1-1,9 0-67,6 0 1,1-1-45,6-3-76,-1 2 0,5-8 0,0 5 0,-2-1 0,-2-1 0,-5 0 1,-4-2-519,-4 2 0,-9 2 0,-10 3 0,-5-1-705,-6-1 0,-4 1 0,-6 7 197,-7 5 0,-7 2 1008,-10 2 0,-29 16 0,-13 6 0,15-10 0,0 1 0,0-1 0</inkml:trace>
  <inkml:trace contextRef="#ctx0" brushRef="#br0">13886 4361 8069,'-4'-9'0,"-1"1"352,1 5 0,3-7 1949,-4 6-1671,4 0 0,-6 4-540,3 0 1,1 5 0,-4 5 0,0 4 64,0 3 1,-2 2-186,-4-2 1,5 1-1,-1 5 1,-1-3-111,-1-2 1,3 3-56,-1-4 0,5 5 0,-3-5 48,1-2 0,2-1 105,4-1 0,1-6 26,3-3-57,4 4 1,9-7 0,1 3 0,2-2 0,3-2-442,1 0 1,1 0 189,1 0 0,-1-5-313,1 1 504,-1-6 0,-4 3 0,-1-6 1,-1 1-1,-4-1-7,-1 0 1,-5 0-175,-1 1 1214,-5-1-512,3 0 0,-6 0 0,-2 2 0,0 1 0,-4 3 819,-1 1 1,3 2-521,-5 4 1,5 0-2,-5 0-596,7 0 1,-8 6 0,5 2 0,3 4 0,-1 2 348,-2 3 0,4 3-443,-3 5 1,2-2 14,2 2-376,0-2 0,5 8 1,-1-5-1,0-1 0,0 1-599,1-1 1,3-1 349,-4-3 1,5 2-190,-5-6 0,6-4 0,-1-6 803,2-1 0,19-30 0,4-12 0</inkml:trace>
  <inkml:trace contextRef="#ctx0" brushRef="#br0">14919 3545 8069,'0'-13'0,"-5"5"0,1-1 543,1-1 1,3 0-1,6 2 1,5 3 0,6 4 182,3 1 1,6 0 0,5 0 0,1 0-330,4 0 0,2 0-30,5 0-536,2 0 0,0 0 0,-4 0 0,-4 0 1,-4 1-1,-2 2 0,-4 2-2079,-4-3 1,-6 5-137,-9 2 2384,-2-3 0,-74 5 0,25-8 0,1 1 0</inkml:trace>
  <inkml:trace contextRef="#ctx0" brushRef="#br0">15237 3532 8069,'-8'0'0,"-1"0"-144,1 0 0,-5 0 463,0 6 0,5-2 0,1 7 0,0 5 1,1 2 1134,0 5 0,-2 2-717,4 5-611,-1-3 0,1 14 0,0-3 1,0 2-1,-1 0-222,1-2 0,0 0 93,4 1-511,0-1 1,0-7-1,1-4 1,2-6-1,3-2-1050,1-4 0,3-2 1564,7-5 0,42-25 0,-21 3 0,-1 0 0</inkml:trace>
  <inkml:trace contextRef="#ctx0" brushRef="#br0">15505 4029 8069,'-5'7'-784,"2"3"768,-6-5 1,6 4 0,-1 1 0,3 5 802,1 2 1,0 0-321,0-5 0,0 5 1,1 0 136,3-1 1,3-2-305,6-1 0,1-6 1,2-3-1,1-2 429,-1-2 0,-2-2-476,-2-2 0,0-3 1,-2-6-1,-2-1 197,2-3 1,-4-2-352,-2-2 1,-3-1 0,-1 5 0,0 1 84,0 2 1,-5 1-273,-4 0 1,-2 5-912,-2-1 289,0 6 1,-5-2 0,-2 6 0,-1 3-1,1 5 710,2 2 0,-28 30 0,-2 8 0</inkml:trace>
  <inkml:trace contextRef="#ctx0" brushRef="#br0">10469 5878 8172,'-9'0'-2077,"2"-1"1900,1-3 0,1 2 177,0-2 9,4 2 7,-5 2 0,5 0 0,-2-1 62,-1-3 28,0 2 1,4-5 84,0 3-190,0 3 1,0-6 39,0 2-76,0 4 0,0-6-12,0 3 36,0 2 1,0-5 1,0 3-40,-6 2-36,4-3-64,-3 5 67,5-6 53,0 5-3,-6-5 32,5 6 0,-11-6 0,5-1 0</inkml:trace>
  <inkml:trace contextRef="#ctx0" brushRef="#br0">10303 5802 8172,'-13'0'-624,"0"-6"0,1 5 872,-1-4 768,6 4 1,-3 0 597,6-4-1431,-1 4 0,7-5 0,2 6 0,4-1 152,4-3 1,8 2 45,5-2-261,1 2 1,10 2 0,-2-1 0,5-2 0,2-1 110,1 1-287,1 2 0,1 1 0,1-2 0,0-1 0,-2-1 0,-5 1 0,-4 2-715,-4 1 1,-5 0-49,-3 0 1,-4 1-443,-5 4 369,-6-4 574,-7 10 0,-11-9 0,-6 2 0,0-3-23,-2-1 1,1 5 340,-3-1 0,-4 0 0,4-4 123,3 0 1,-5 0 0,6-1 0,2-2 0,0-1 1205,3 1-899,-7 1 1,5-2 267,-3 0 1,3 0 0,1 4 918,0 0-1183,6 5 0,-3 4 40,6 8-343,0 3 1,4 5-1,0 1 1,0 1-1,0 2 51,0 5 1,0 3-234,0 1 0,1 1-389,3-1 0,-1-4 0,6 0 0,1 0-498,1-1 0,2-2-187,0-6 1,-1 1-61,1-1 1185,6-5 0,17 4 0,11-4 0</inkml:trace>
  <inkml:trace contextRef="#ctx0" brushRef="#br0">10889 6439 8172,'0'-12'0,"0"-1"0,5 0 595,-1 0 0,6 1 109,-2-1-388,4 6 1,2 1-1,1 6 1,4 0-1,1 0 48,2 0 0,-3 6 1,-2 2-1,-3 5-254,-1 4 0,-2-1 181,-3 5-532,-2-6 1,-6 8 0,-1-5 0,-4 2 0,-4 3-166,-7 1 0,0-3 0,-3-1 1,-1-1 102,0-4 0,0-1 507,-1-1-37,2-6 1,7 0-1,-1-4 1094,0 1-826,6 1 0,3-10-304,8 1 0,5-4 1,6 2-1,4 0-8,0 1 1,3-4-238,3 5 0,5 0-215,0 4 1,-1-5-1,-3 1 1,-1 1-807,1 2 1,-1 1 405,1 0 1,-2 0-931,-3 0 1659,3-6 0,-4-7 0,6-6 0</inkml:trace>
  <inkml:trace contextRef="#ctx0" brushRef="#br0">11744 6197 8172,'0'-14'0,"0"-2"0,0-1 0,0 2 0,1 0 199,3 3 0,-1 5 0,6 1 0,2 2 817,5-1 0,-2 1-925,3 4 1,3 0 0,1 0 0,3 0-415,1 0 1,1 2-1139,-1 2 1034,-5 3 0,3 1 427,-6 1 0,-11 5 0,-8 6 0</inkml:trace>
  <inkml:trace contextRef="#ctx0" brushRef="#br0">11795 6286 8172,'-13'0'-16,"0"-1"-32,0-3-73,6 2 0,2-2 0,6 7 1251,3 1 0,8 0 0,8-2 0,2 0-872,5 3 1,1-1-1,-1-4 1,2 0-259,0 0 0,9-7 0,5-3 0,2-1 0,-1 1 0</inkml:trace>
  <inkml:trace contextRef="#ctx0" brushRef="#br0">14485 5661 8172,'0'-12'139,"-1"0"1,-2 2 0,-3 2-15,-1-2 0,3 6 0,-5 4-31,-1 7 1,3 4-1,-1 2 1,-1 1 78,2 3 0,-3-3-26,6 3-109,-6-3 0,9-5 0,-5-2 1,2 0 300,0 0-134,-1 2 1,5-1-3,0 1 1,2-6 0,2 1-102,5-3 0,6-5 1,2 0-1,0 1-42,2 1 1,0 2 0,7 0 0,-1 2-10,1 2 0,-1-1 1,1 5-1,-1 4 57,1 3 0,-1 0-5,1 2-161,-6 2 0,-2-3 1,-5 4-1,-2-2 1,-2-2 15,-5-2 1,-3-1-1,-1-1 1,-1 1 39,-3 0 0,-3-6 37,-6-3 1,-4 2-110,0-2 1,-6 5 0,2-5 0,-3 0-94,-2 2 0,1-5-16,-1 4 1,1-4 0,-1-1 0,2 0-531,3 0 0,-2 0-1090,6 0 1803,0 0 0,27-34 0,6-9 0</inkml:trace>
  <inkml:trace contextRef="#ctx0" brushRef="#br0">14498 5636 8172,'0'-18'0,"0"3"0,0-2 152,0 3 1,6 3-1,2 1 1,5 3-1,2 1 264,2 3 1,6 2-312,-2 1-402,3 0 1,2 0 0,-1 1 0,1 4 0,-1 3 296,1 3 0,11 14 0,2 1 0</inkml:trace>
  <inkml:trace contextRef="#ctx0" brushRef="#br0">14090 6312 8172,'-13'4'-306,"0"0"637,1-1 1,5 4-1,4 0 1,6 2 424,5-1 1,9-5 0,6 1 0,5-1-369,6 1 1,9-2-8,3 2-311,4-2 0,2-2 0,5-2 0,5-1 0,5-2 1,-1-1-1,-2 0-433,-4 3 0,-6 2 0,-10 1 1,-8 0-479,-3 0 0,-9 0 1,-8 1-1,-6 4-1650,-6 3 2491,-3 4 0,-35 17 0,-8 5 0</inkml:trace>
  <inkml:trace contextRef="#ctx0" brushRef="#br0">14613 6618 8172,'-7'-6'274,"-1"5"549,4-4-619,3 4 1,-6 1 0,2 0 0,-2 1 0,-1 4 103,-1 3 1,5 5 0,-4 3 0,-2 2-325,-2 2 0,0 0 0,-1 2 0,0 0-77,0 0 1,1-2-247,-1 1 345,0 1 0,2-3 1,2-2-1,5-2 0,3-3 1,2 0 147,3-4 0,1-2 1,6-6-1,3 0-64,0 0 1,6 0-236,1 0 62,-2 0 1,5 0 0,-3 0 0,3 0 0,0 0-436,-3 0 1,2 0 0,-4 0 0,-1 0-480,0 0 1,4 0 476,-5 0 0,0 0 520,-5 0 0,1-12 0,0-2 0</inkml:trace>
  <inkml:trace contextRef="#ctx0" brushRef="#br0">14817 6784 8112,'0'-13'242,"0"0"1,-2 2 710,-2 2 1201,3-2-1609,-5 9 0,6 2-337,0 9 0,-2 4 1,0 4-1,-3 4 104,3 3 0,-1 2-65,-2-1 1,4 5-349,-3 0 1,-2 4 0,2-3 0,1 0-622,2 0 1,1 3 212,0-4 0,0 0-127,0-5 0,0-1 0,0-3 0,0-4-695,0-2 1,5-4 1330,4-3 0,19-42 0,6-15 0</inkml:trace>
  <inkml:trace contextRef="#ctx0" brushRef="#br0">15671 5891 8112,'-9'-9'291,"2"1"0,0-1 0,2 1 205,-1-1 1,3 7 0,9-4-1,7 2 1,6-1 144,5 3 0,3-1-227,3-1-342,3 2 1,6-4 0,2 5-1,3-2 1,0-1 118,0 1 0,3 2 1,-4 1-1,-4 0-496,-3 0 1,-5 0 0,-7 0 0,-3 0-1442,-4 0 1,-8 1-1,-5 3 829,-3 5 0,-6-2 917,-4 1 0,-48 1 0,-12 4 0</inkml:trace>
  <inkml:trace contextRef="#ctx0" brushRef="#br0">16066 5840 7829,'-12'-6'760,"-1"5"324,6-5-401,-5 6-454,11 0 0,-9 7 0,6 5 0,0 5 1,-1 2 350,1 4 0,-2 1-449,2 2 0,1 5 0,-4 3 1,2 3-30,2 1 1,0-4-344,-1 0 1,2-1-417,-2 1 1,3 1 0,1-5 0,1-3-857,3-5 1,3-3 1512,6-6 0,45-23 0,12-6 0</inkml:trace>
  <inkml:trace contextRef="#ctx0" brushRef="#br0">16360 6286 7640,'-8'0'700,"3"6"1,5 1 118,0 6 0,1-2-475,3-2 1,4 2 0,4-4 0,1 0 92,0-3 0,4 2-392,0-2 112,5 1 0,-7-5 0,2-2 0,-3-2 0,-3-5 614,-2-2-777,-4-2 1,-5-1 0,0-2-1,0-1 1,-1 2 0,-3 1-1,-6 1-601,-6 0 0,1 6 175,-7 3 0,2 2 1,-2 4-1,2 2 432,2 5 0,-4 20 0,-2 10 0,0 2 0,0 1 0</inkml:trace>
  <inkml:trace contextRef="#ctx0" brushRef="#br0">11017 8326 8090,'-13'-4'207,"2"-2"1,2-1 608,5-3 0,4 5 0,6-1 348,6 0-997,7 5 1,8-6-1,3 4 1,4-1-1,4 0 594,4-2-762,4 5 0,6-9 1,2 4-1,0 0 0,-3 1 1,-5 0-1,-2 1-655,-3 0 1,-7 0 0,-5 4 0,-6 0-484,-6 0 1,-9 5 0,-4 4 350,-2 2 0,-12 0 788,-3-2 0,-19-2 0,-8-3 0,-2 0 0,0-1 0</inkml:trace>
  <inkml:trace contextRef="#ctx0" brushRef="#br0">11438 8288 8090,'-12'-1'0,"4"-4"0,-4 4 0,4-3 0,1 2 774,-2 2-286,7 0 1,-6 2 0,6 2 556,-3 5-834,1 2 1,4 7-1,0 2 1,0 1 0,0 2-18,0 4 1,0 0 0,0 7 0,0 1 17,0 2 1,0 1-810,0 1 1,0-2 81,0-3-138,0 8 1,4-14 0,1 8 0,-1-6-1,0-4 653,0-1 0,18-14 0,-1 0 0</inkml:trace>
  <inkml:trace contextRef="#ctx0" brushRef="#br0">11616 8875 8090,'6'-20'0,"1"1"0,6 7 253,-1-1 1,3 2 0,0 1-1,4 3 1,0 1 433,4 3 0,0 2 0,-1 2 0,-2 3-289,-1 5 0,-2 4-473,-5 4 14,-4-3 1,-3 4-1,-5-4 1,0 2-1,-1 1-806,-3-1 636,-9 3 1,-1-4 0,-3 3 0,2-2 0,3-2-326,-1-3 523,0-1 1,0 1 0,2-1 0,3-1 540,3 1-187,4-5 1,2 1-37,4-6 1,2 0-269,5 0 1,1 4-22,0 0 0,4 5 0,1-3 1,2 1-17,3 3 0,-5 1 42,-1 2 0,2-1 108,-2 1 1,-5 0 0,-4 0 122,-3-1 1,-2 0-85,-7-4 0,-3 2 271,-6-6-408,-5 1 1,-2-1-1,-6 0 1,-1-1-1,-1-2 48,-2-1 1,5 0-189,3 0 1,3-1-276,-3-3 0,4 2 0,5-2 0,2 1-918,2-1 1,-1 1 189,6-5 1111,0 5 0,22-23 0,15-10 0,-1 0 0,0 1 0</inkml:trace>
  <inkml:trace contextRef="#ctx0" brushRef="#br0">13044 8467 8090,'0'-13'160,"0"0"0,0 0 1,2 1 246,2-1-207,3 0 1,6 6 0,1 3-1,2 1 1,2 0 0,2-1 0,2 1 1209,3 2-1650,0 1 1,1 4-1,-2 2 1,-2-1 0,-2 2 239,-1 0 0,-14 13 0,-6 7 0</inkml:trace>
  <inkml:trace contextRef="#ctx0" brushRef="#br0">13006 8709 8090,'-7'-7'-549,"-4"-4"731,9 9 0,-2-4 1270,8 6-1422,9 0 1,7 0 0,7 0 0,2 2 0,5 1 0,5 1 0,2-1-31,1-2 0,7-3 0,7-1 0,2-1 0,0 0 0</inkml:trace>
  <inkml:trace contextRef="#ctx0" brushRef="#br0">15467 8135 8100,'0'-13'125,"0"-4"1,-1-1 0,-2 0 0,0-1 450,4 4 0,1 5 1,8 3-1,4-1 1,6 3-1,4-1-100,1 3 1,6 2 0,5 1 0,3 0-229,4 0 0,4 0-1021,-5 0 364,1 0 0,-5 0 1,-1 0-1,-5 1 0,-5 2 1,-5 3-3120,-4 1 2767,-1-4 635,-10 2 0,-3-5 0,-8 0 0,-4 0 1,-4 0-1,0 0 0,-3 0 137,-2 0 0,3-4 1,-4-2-1,1 1 202,0-1 1,0 0 0,4 4 739,0-3 0,0 1-330,1 4-300,-1 0 1,4 0 0,1 2 0,-1 2 0,1 4 0,1 5-1,0 4 528,0 4 0,4 8-750,-1 0 0,2 5 1,2-2-1,0 0-18,0 4 0,0-4-308,0 2 0,0-1 242,0 1-534,6-9 0,-3-1 1,4-4-1,0 1 0,0-1-543,3-1 0,0-7 1060,-2-3 0,32-29 0,3-3 0</inkml:trace>
  <inkml:trace contextRef="#ctx0" brushRef="#br0">16066 8441 8100,'-8'4'-1376,"-1"1"1614,6 5 1,-2-3 453,5 5 0,0 1 0,0 0 1,1-2-224,3-2 0,8 1-308,5-6 0,5 4 1,1-3-1,4-2 426,3-2 1,0-1-231,-5 0-471,1-6 0,-2-1 0,-2-7 1,-2-2-1,-3-2 87,-6-2 0,-2 3 1,-6-3-1,1 2-12,-1 2 0,-7 2-87,-5 1 1,-2 2-137,-2 3 0,-4-2 1,-1 5-1,-2 3-448,-3 0 0,3 8-104,-1 2 0,1 4 135,-1 0 679,3 1 0,33 17 0,8 4 0</inkml:trace>
  <inkml:trace contextRef="#ctx0" brushRef="#br0">16959 7969 8100,'0'-25'0,"0"4"0,0 1 0,0 0 2326,0 0-262,0 5-1372,0-4 1,0 13-439,0 6-81,0 6 1,0 13-1,-2 3 1,-2 7-1,-4 6 1,-5 6-1,-4 7 403,-4 6 0,-9 4-774,-4 6 140,16-30 0,-1 1 0,-2 1 0,-2 1 0,0 2 0,-1 1 0,-1 0 0,-1 1 0,0-2 1,0 1-1,0-1 0,0 0 0,1-2 0,1 0-362,1-3 0,1 0 0,-13 21 0,9-15 0,8-6 90,4-3 1,1-3 60,0-7-243,6-2 1,0-2 0,4 0 0,-1-2-785,1-1 1,3-5 1295,4-1 0,23-25 0,10-14 0,5 2 0,0 0 0</inkml:trace>
  <inkml:trace contextRef="#ctx0" brushRef="#br0">17035 8607 8100,'0'-13'15,"0"0"-44,0 1 802,0 5 1,-5 8-1,-5 10-325,-6 5 0,2 5-415,-3-4 0,3 6 1,1-2-1,0 3 26,1 2 0,0-2 39,4-3-42,-4 3 1,11-10 0,-3 5 0,2-2 253,2 0-297,6 0 1,3-6-1,8-2 1,4-5-1,3-3-232,1-1 1,5 0-1,1 0 1,0-1-261,1-3 0,-3 1-40,-3-6 227,-1 6 0,-5-7 1,-3 5-1,-3-1 1,-1-1 291,0 0 0,-12-13 0,-2-7 0</inkml:trace>
  <inkml:trace contextRef="#ctx0" brushRef="#br0">17303 8709 8095,'-4'-13'1321,"0"0"-85,-1 6-755,0-4 1,2 10-1,-4-2 1,1 6 278,3 5 1,-2 5-501,0 4 0,0 4 0,2 7 0,-1 4-76,1 0 0,1 1-272,2 1 1,0 3-1,0-5 1,0 2-698,0 0 1,0-1 5,0 1 0,0-4 779,0-9 0,-11 9 0,-3-4 0</inkml:trace>
  <inkml:trace contextRef="#ctx0" brushRef="#br0">2231 10851 7661,'-7'-6'-19,"2"5"1,3-5 773,-2 6-326,3-5-157,-5 3-155,6-9 0,0 4 153,0-6-127,0 0 1,0-4-54,0 0 0,0-1-102,0 1 1,1-1 125,4-4 1,-4 0-7,3 5 1,-2-5 111,-2 5 1,0 0-68,0 5 0,-6 4 16,-2 4 1,-9 4-74,-5 4 0,-2 9 11,-1 9 0,-2 12 5,-3 4 1,3 9-92,-3-1 1,8 8-114,0 1 1,11-1-32,-2-7 0,9-3-27,0-6 0,8-5 118,5-4 1,8-9 1,4-7 0,3-6 20,1-7 0,1-1-188,-1-4 0,2-3-34,3-9 1,-3-3-54,3-5 1,-8-7 173,0-2 1,-5-4 46,4-4 0,-5 1 95,1-6 0,-3 6-85,-2-2 0,-4 5 207,-4 4 1,-3 4 171,-1 9 50,0 3 1,-1 18-147,-3 8 0,-2 9 77,-3 9 0,-1 5-183,6 3 1,-4-2-209,3 2 1,1-1-185,4 1 0,0 1 151,0-5 1,2-2-152,2-6 1,3 0-132,6-5 0,4-1-269,0-8 0,5-2 81,0-6 1,3-1 587,5-4 0,19-47 0,-19 17 0,0 1 0</inkml:trace>
  <inkml:trace contextRef="#ctx0" brushRef="#br0">2729 10443 7800,'-6'-13'239,"-2"1"1,0 4 958,0 4-451,5 3 1,-3 6-283,6 4 0,0 8-27,0 4 1,0 3-167,0 2 1,6 4-201,3-1 0,-2 7-25,1-2 0,-1 8-134,2 5 0,-4 4-79,-5 4 0,0 3-725,0 6 1,-7 4 181,-5 0 0,-8-1 266,-10-8 1,2-4-377,-6-8 0,4-9 306,-4-8 1,4-9 117,-4-4 1,10-9 394,-1-8 0,-4-6 0,2-7 0,-4 0 0</inkml:trace>
  <inkml:trace contextRef="#ctx0" brushRef="#br0">1709 10545 7800,'-36'0'0,"-2"0"0,1 11 180,3 6 0,7 8-148,2 4 0,6 5 1077,11 9 0,-2 2-476,6 6 0,-1 9-731,5-1 0,2 11 54,2-7 1,3 5-350,6 0 1,5 0-39,4 0 1,6-8-366,2-18 0,5-1 247,-1-11 0,9-3 134,3-10 0,5-1-380,5-12 795,2-6 0,7-2 0,3-6 0,-32 5 0,0 0 0,2 1 0,-1 0 0</inkml:trace>
  <inkml:trace contextRef="#ctx0" brushRef="#br0">4807 10558 7799,'0'-20'0,"0"-4"-203,0 3 1,2 1-14,2-1 1,4 4 1214,9-5 0,3 7-440,6-2 0,3 3 27,1 1 1,6 1-264,-2 4 1,-2 2-139,2 6 0,0 2-30,4 2 1,-5 4-122,-3 9 0,-3-1-732,-2 5 0,-5-1 406,-3 1 1,-4 3-827,-5-2 0,2-2 1118,-6 1 0,-11 6 0,-7 5 0</inkml:trace>
  <inkml:trace contextRef="#ctx0" brushRef="#br0">5190 10405 7799,'-15'-4'68,"-2"-1"0,2-3-38,-6 4 1,5-1 13,-1 5 1,-1 7 341,1 6 1,0 6 548,4 6 0,0 6-450,0 3 1,1 9-156,-1 4 1,4 6-564,1 3 0,4 5 27,-5-2 0,6 2-210,-1-2 1,4-8 227,4-8 1,3-5-89,6-4 1,1-4-130,3-9 0,-1-2-312,5-7 1,2-5-599,7-2 1315,2-4 0,4 1 0,2-7 0,3-5 0</inkml:trace>
  <inkml:trace contextRef="#ctx0" brushRef="#br0">5406 10979 7806,'-12'0'0,"-1"1"-157,0 3 1,0 3 143,1 6 0,0 0 306,4 0 0,-2-1-108,6 1 1,-1 4 134,5 0 1,-4 4 65,0-4 310,0 0-657,9-4 0,2-6 50,6-3 1,0-4-194,0-4 0,-1-3 108,1-6 0,4-4-76,0 0 1,0-5 44,-4 0 0,0-2-111,-1-1 1,5-1 170,0 1 0,-4 5 16,-4 3 0,-2 3 411,1 1-278,4 0 1,-10 6 45,7 3 1,-6 10-53,1 6 1,-3 3-74,-1 6 0,0 0-14,0 5 0,0-1-82,0 1 0,2-2 47,2-3 0,-1-3-33,5-5 1,1-6-110,4-3 0,-1 2 78,1-2 1,1-5-97,3-8 0,-1-3 126,5-5 1,-4-3-45,4-6 0,-5 1 21,1-1 1,-3-2-24,-1 3 1,0-2 253,-1 10 423,-4 0-401,-3 4 0,-5 11-49,0 7 0,0 6-347,0 6 1,0 3-29,0 5 1,0 1-54,0-1 0,4-1-90,1-2 1,5 0-409,-2-5 0,3 5 150,2-5 1,1-5-199,3-3 1,0-6 102,9 1 1,-3-3 669,6-1 0,15-34 0,3-8 0</inkml:trace>
  <inkml:trace contextRef="#ctx0" brushRef="#br0">6248 10838 7806,'-13'-7'0,"-4"-3"0,0 6 0,0 0 519,4 4 1,1 1-89,-1 4 1,-4 2-34,0 5 0,-1 5-190,1 0 1,2 6-125,-2-2 1,5 3 56,3 2 1,-1-5-113,6 0 0,0-5-199,4 1 0,1-3 83,3-1 1,3-5-116,6 1 0,4-6 76,0 1 0,6-8-312,-2-5 0,2-2 165,-2-2 0,2-1 40,-6-3 1,4-3 79,-4-5 0,0 3-29,-4 1 1,-1 1 782,1-1 1,-4-2-317,-1 6 1,-5 5 149,1 3 1,-2 5 202,-2-5-253,0 7 0,-5 3-208,1 12 0,-4 1-258,3 7 1,-3 0-70,4 5 0,-5-5-427,5 0 1,0 1-31,4 3 0,0-4 216,0 1 0,1-7-1146,3 2 1537,-2-3 0,37-18 0,4-4 0</inkml:trace>
  <inkml:trace contextRef="#ctx0" brushRef="#br0">6478 10889 7672,'-8'0'80,"3"2"617,5 2 1,1 3-360,3 6 0,4 0-147,4-1 0,2 1-205,3 0 0,2 4 95,2 0 0,3-2-132,-3-6 0,-1 2-100,2-2 1,-1-4-131,4 0 0,-3-4 101,-1-1 0,-6-4-120,2 0 1,-7-8 175,-1 0 0,-6-1 7,1-4 0,-3-2 217,-1 2 0,-5 0 92,-4 5 0,2 3 283,-1 1 0,-5 5-167,-4-1 1,-2 4 128,2 4 1,2 0-276,-6 9 1,5-3-227,-1 7 1,3 1-175,1-1 0,0 6 188,1-2 0,4-1-1037,4 1 1,3 0 1086,1 5 0,34 5 0,8 2 0</inkml:trace>
  <inkml:trace contextRef="#ctx0" brushRef="#br0">7013 11093 7817,'-7'0'2243,"1"0"1,5 2-1839,-3 2 0,2 5-151,-2 8 1,3 2-38,1 7 0,0-1-331,0 1 0,0-1-363,0 1 1,0-1-650,0 1 0,0-1-427,0 1 1553,0-6 0,5 4 0,2-4 0</inkml:trace>
  <inkml:trace contextRef="#ctx0" brushRef="#br0">6962 11017 7817,'0'-13'-114,"0"0"1,0 1-171,0-1 1,0 0 456,0 0 1,4 1 1037,1-1-817,4 0 0,-1 0-132,4 1 1,-3 0-44,-1 4 1,-3-2 155,3 6-188,1-1 0,-2 7-9,-3 2 0,2 3-79,-2 6 0,0 5 8,-4 4 1,-1 2-184,-4 1 1,4 1-81,-3-1 1,-2-1 97,2-3 0,-2 2-81,2-6 1,2 2-121,-2-2 180,3-3 9,-5 4-31,5-5 23,-5-6 1,6-7-85,0-9 0,0-6-115,0-2 1,0-6 62,0 2 1,0-3 176,0-2 1,0 1-58,0-1 1,0-2 111,0 3 1,0 2-42,0 10 1,0 0 204,0 1-230,0 5 1,0 4-88,0 11 1,1 2-358,4 11 0,-2 1 179,5 3 0,-4 5 313,5 0 0,-1 28 0,5 3 0</inkml:trace>
  <inkml:trace contextRef="#ctx0" brushRef="#br0">6809 11285 8029,'-13'0'295,"5"0"-397,-1 0 1,6 5 980,-1 4 0,3-2-422,1 1 0,0 5-382,0 4 0,-4 0-140,-1-4 1,1 1-340,4 3 1,-6-3-89,-2 3 0,1 2 492,-2-2 0,-28 17 0,-11 0 0</inkml:trace>
  <inkml:trace contextRef="#ctx0" brushRef="#br0">8199 10953 7857,'0'-13'0,"-4"5"0,-1-1 1680,1 7-1046,4-10 0,2 7 138,2-4 0,4 3-497,9 6 0,2 0-367,2 0 1,3 0-232,-3 0 0,3 0-550,2 0 1,-1 0 32,1 0 0,-2 0 840,-3 0 0,-8 29 0,-7 6 0</inkml:trace>
  <inkml:trace contextRef="#ctx0" brushRef="#br0">8097 11208 7857,'-13'0'1686,"0"0"-541,6 0-531,2 0 0,7 0-294,7 0 0,1 0-131,11 0 0,2 0-567,7 0 1,-2 0 224,6 0 1,-4 0-1692,4 0 1844,0 0 0,0-5 0,4-1 0,2-1 0,1 0 0</inkml:trace>
  <inkml:trace contextRef="#ctx0" brushRef="#br0">10838 10328 7857,'-5'-12'-4,"-2"-1"1,-5 0 66,4 0 1,2 5 305,6-1 1,2 6 108,2-1 1,4-1 466,9 0 0,5 1-457,7 4 1,4 0-205,5 0 1,2 0-242,2 0 1,-1 0 45,6 0 0,0 0-28,4 0 1,-4 0-195,-1 0 1,-9 0-511,1 0 1,-8 0-499,0 0-855,-9 6 1089,-8-5 1,-7 6 398,-6-3 1,-10-2 507,-3 2 0,-54 3 0,29-3 0,0-1 0</inkml:trace>
  <inkml:trace contextRef="#ctx0" brushRef="#br0">11208 10277 7857,'-13'-7'710,"-5"2"-376,-2 5 1,0 0 189,3 0 0,7 1-81,2 3 0,4 5-103,-5 8 1,6-2-120,-1 7 1,-2 0-1,2 8 0,0 3 61,4 5 0,0-3 0,0 3 0,0-2-231,0 6 0,0-3 67,0-5 1,0-3-762,0-6 1,0-1-228,0-2 1,4 0-446,0-5 0,6-4 354,-1-4 961,2-7 0,36-24 0,8-14 0</inkml:trace>
  <inkml:trace contextRef="#ctx0" brushRef="#br0">11438 10622 7857,'-7'-2'0,"2"-2"0,4 3 0,1-4 0,0 10 0,0 3 1642,0 9 0,0-1-778,0 5 0,0 0-487,0 5 1,1 1-294,4 2 1,-3 0-171,7 5 0,-6-6-158,1 2 1,2-5-460,-2-4 1,4 2-688,-3-6 1,0 0 1389,0-4 0,2-17 0,5-5 0</inkml:trace>
  <inkml:trace contextRef="#ctx0" brushRef="#br0">12509 10545 7881,'8'-11'0,"1"2"0,-5-1-252,4 6 225,1-6 0,2 3 870,-2-6-542,2 1 0,-9-1-190,2 0 1,-3-4-6,-1 0 0,0 0-4,0 4 0,-1 1 97,-3-1 0,-4 0-50,-4 0 0,-7 5 30,-2-1 0,1 6-49,-1-1 0,0 3-107,-5 1 1,2 1 24,3 3 0,-3 4 28,3 4 0,-2 5-31,2 0 0,2 6-149,6-2 0,1-1-37,-1 1 0,6-1 61,3 1 0,2-2-82,2-6 0,2-1 60,2 1 0,4-2 39,9-2 0,-2 1 36,2-6 1,2 0-7,3-4 0,-3-1 29,3-3 1,-2-3 9,1-6 1,1-1 1,-5-3 0,5 1-20,-5-5 0,0-5 9,-5-3 0,3-7 32,2 2 1,-5-3-2,1-1 1,-2-3 98,-6 3 0,-1-2 184,-4 10 0,0 2 11,0 7 0,0 7 659,0 5-643,0 6 0,0-1-94,0 8 1,-4 5-119,-1 8 0,1 3 8,4 5 0,-4 2-65,0 3 1,-2-2-26,2 6 0,2-1-187,-2 1 0,3 1-86,1-5 1,0 4-186,0-4 1,0-5-146,0-4 0,4-1 243,0 1 0,6-4-558,-1-8 1,3 1 238,5-6 0,-1 0 81,5-4 0,-1-1 87,1-3 467,3-3 0,13-35 0,10-6 0</inkml:trace>
  <inkml:trace contextRef="#ctx0" brushRef="#br0">12942 10303 7881,'-5'-13'-228,"3"5"-335,-2-1 3094,-3 6-1789,5-8 1,-5 9 207,3-2-617,3 3 0,-5 6-117,6 4 1,0 4-65,0 4 0,0-2-108,0 7 1,0-3-72,0 3 1,0 2-242,0-3 1,0-1-726,0 1 1,0-4 467,0 4 1,0-5-227,0 1 1,1-3-139,4-1 889,2 0 0,28-23 0,6-6 0</inkml:trace>
  <inkml:trace contextRef="#ctx0" brushRef="#br0">13389 10137 7881,'0'-13'0,"0"1"-50,0-1-302,0 0 3355,0 6-2114,0 1 1,-2 8-392,-2 2 1,1 7-221,-5 6 1,-1 7-56,-4 2 1,-1 4-125,-3 4 1,2 7-187,-7-3 0,1 10-697,-4 3 0,-5 2 216,0 6 1,0-5-122,5 1 1,4-4-18,-1-4 0,7 0-188,-2-9 0,8-3 243,5-9 651,3-6 0,18-8 0,4-6 0</inkml:trace>
  <inkml:trace contextRef="#ctx0" brushRef="#br0">13389 10698 7881,'12'-18'-34,"1"-4"0,4 4-81,0 1 0,0 3 750,-4 1 1,4 2-221,0 2 0,0 4 319,-4 5 1,-1 0-347,1 0 0,-6 5-191,-3 4 1,-2 2-84,-2 2 1,-2 4-165,-2 0 1,-3 6 46,-6-2 1,-1 1-204,-3 0 1,-1 2 29,-4-3 0,0 2 24,5-2 1,0-3 109,4-5 44,0 6 1,2-5 273,2 3-305,4-9 0,6 2 3,3-6 0,8 1-141,5-5 0,5-5-337,0 1 0,6-6-86,2 2 1,5 1-21,-1-2 610,-3 1 0,8-13 0,5-5 0,0-2 0,1 1 0</inkml:trace>
  <inkml:trace contextRef="#ctx0" brushRef="#br0">14128 10073 7881,'0'-24'0,"0"3"0,0 3 318,0 5 1,0 0 805,0 0-192,6 1 1,1 3-421,6 1 1,-1 5 38,1-2 1,0 4-229,0 1 1,1 6-67,3 2 1,-3 8-204,3 1 1,1 7 112,-1 1 1,0 2-209,-4 7 0,-6 5 106,-3 3 0,-2 12-342,-2 1 0,-6 3-475,-2 6 0,-15 3 441,9-30 1,-2 2-1,-1 1 1,-3 1-86,0-1 0,-2 1 0,0-1 0,-1 0 166,-2-1 0,-1-1 0,0-3 0,1-1-104,0-1 0,-1-2 0,-2 0 0,-1-1-14,0-4 0,-2-1 0,1-3 0,0-2-521,-30 10 0,-1-3 869,6-1 0,-3-5 0,1-3 0,-2-4 0,-1-4 0</inkml:trace>
  <inkml:trace contextRef="#ctx0" brushRef="#br0">12101 9818 7881,'0'-17'129,"0"0"1,-2-4 370,-2 4 161,3 0 1,-6 6 157,2 2-475,4 4 1,-10 10-88,2 4 0,-2 9 67,-2 8 1,-4 9 26,0 8 0,-6 15-174,2 1 1,11-23-1,0 0-353,-1 2 1,1 1 0,2 2 0,0 0 131,-1 3 1,1 1 0,3 4 0,2 0-144,0 0 1,2 0 0,0-3 0,3 0 134,1-5 1,3-1-1,0-2 1,2 0-59,3-1 1,3-2-1,17 28-473,3-12 0,0-7-198,5-10 1,-3-7-1104,11-6 1884,0-6 0,4 1 0,3-6 0,5 0 0,6-2 0</inkml:trace>
  <inkml:trace contextRef="#ctx0" brushRef="#br0">11017 11412 7881,'-14'0'-374,"-3"0"1,1-4 186,-5 0 1,5-1 552,-1 5 0,3-1 411,1-3-538,-5 2 1,4-5 224,-3 3-135,8 3 1,4-7-10,5 4-164,0 3 0,1-6-132,3 2 1,5 4 108,8-3 0,3 2-66,5 2 1,11-1-56,2-3 0,10 2-89,3-2 1,7 3-299,10 1 0,4 0 335,-32 0 1,1 0 0,8 0 0,1 0-325,5 0 0,1 0 0,5 0 0,1 1 348,1 1 0,2 0 0,3-1 1,1 1-296,-21 1 0,0 0 0,0 0 0,3-1 0,0 0 0,-1 1 272,-2-1 0,0 1 0,1 0 0,-1 1 1,1-1-1,-1 0-11,19 0 0,-2-2 0,2 2 0,-1-1-257,0-2 0,0 0 0,0 0 0,0 0 225,0 0 1,0 0 0,-1-1 0,0 0 35,-5-1 1,-1 0 0,0 1 0,-2-1-34,-3-2 1,-2 0 0,-2 2 0,-2 1 6,-6-1 0,-3 0 235,30-6-3,-18 7-219,-7-5 863,-11 1 0,-3 3-413,-9-2 519,-3-3 1,-6 4-737,-4-5 1544,-2 5-1668,-6-9 0,-6 11 312,-2-3 0,-4 1-580,0-1 0,-3 2-437,-2-2 1,3 3-64,-3 1 0,-1 1 276,1 3 1,-4-1 84,4 6 1,0-1 356,4 5 0,0 11 0,0 3 0</inkml:trace>
  <inkml:trace contextRef="#ctx0" brushRef="#br0">12419 11897 7881,'0'-13'0,"0"0"0,0 0 0,0 5 536,0-1 1,0 1-142,0-5 0,0 5 1021,0-1-517,0 6-701,0-2 1,-1 6-35,-3 3 0,2 9 0,-2 8 0,1 5 8,-1 4 0,3 2-103,-4 6 0,3 1-343,-3-1 1,4 4 190,-3 1 0,2-1-580,2-3 0,0-2 262,0-3 0,4 0-315,1-9 0,3 2 58,-4-10 1,2-1-111,-2-8 1,-1 2 767,6-6 0,-6-34 0,2-12 0</inkml:trace>
  <inkml:trace contextRef="#ctx0" brushRef="#br0">12228 12024 7881,'-13'-25'0,"1"-1"0,0 1 360,4-1 0,2 1 47,6-1 0,2 5 276,2 0 0,4 5-355,9-1 1,3 3-241,6 1 0,3 6 38,1 3 1,1-2-153,-1 2 1,1 1-549,3 7 0,2-1 310,-7 6 1,0 1-590,-8 7 0,-3-2 360,-5 6 0,-1 1 493,-4 3 0,-16 8 0,-7 5 0,-2 3 0,-1 0 0</inkml:trace>
  <inkml:trace contextRef="#ctx0" brushRef="#br0">12152 12343 7881,'-17'0'0,"0"0"0,-5 1 313,5 4 32,6-4 0,5 6 1447,6-3-1257,0-2 0,6 8-389,3-6 0,8 2 31,4-2 1,4-3-534,5 4 0,0-4 93,8-1 0,-2 0-61,6 0 1,3 0-154,2 0 0,-3-1 477,-1-4 0,19-7 0,4-8 0</inkml:trace>
  <inkml:trace contextRef="#ctx0" brushRef="#br0">12930 12292 7871,'-5'-13'219,"1"0"0,-4 5 273,3-1 1,0 5 1234,0-4-1183,4 5 0,-6-3-233,3 6 0,2 6-138,-2 2 1,3 5-1,1 4 1,0 3-70,0 5 1,0 5-185,0 0 1,0 5 32,0-1 1,0-2-238,0-3 1,1 2-219,3-1 0,-2 0 205,2-5 1,-3 0-177,-1-4 0,0-3-148,0-5-9,0 0 319,0-6 40,0-1 140,0-18 0,0-2 156,0-12 1,-1 1 95,-3-1 0,2-5-78,-2-3 0,3-3 116,1-1 0,0 0 33,0 0 1,1-5-21,3 1 0,2-1-86,2 5 0,4 5-18,-4 4 1,4 3 207,0 5 1,7 2 175,2 7 1,-1 5-332,1 2 1,0 4 26,5 1 1,-6 4-149,-3 0 0,-3 8 57,-1 1 0,-2-1-102,-3 5 1,-3 2 27,-10-2 1,1 4 19,-9-4 1,2 4-97,-10-4 0,4 4-191,-4-4 0,-1 0-134,-3-4 0,4 3 185,-1-3 1,5 2-571,-4-6 1,5 1 0,-1-2 802,3 3 0,13-21 0,2 2 0</inkml:trace>
  <inkml:trace contextRef="#ctx0" brushRef="#br0">15645 10826 7822,'0'-9'323,"0"1"0,0 3-195,0-3 1,2 4 701,2-5 1,-1 6-339,5-1 1,2 3-265,7 1 0,3-5-180,6 1 0,-1 0-223,1 4 1,3 0-729,1 0 1,4 0 501,-4 0 1,0 4-1114,-5 0 1514,1 1 0,-6 12 0,-2 4 0</inkml:trace>
  <inkml:trace contextRef="#ctx0" brushRef="#br0">15684 11030 7822,'-13'0'0,"0"0"-10,0 0-128,1 0 1092,5 0 1,2 0-405,10 0 0,2 0-485,5 0 1,7 0-205,2 0 1,5 0-386,3 0 1,0 0 157,5 0 1,-5 0-468,5 0 833,1 0 0,31-12 0,-29 5 0,0 0 0</inkml:trace>
  <inkml:trace contextRef="#ctx0" brushRef="#br0">20236 9908 7895,'-11'-2'-1313,"2"-2"1336,-2 2 881,4-3-445,-6 5 0,0 0-140,0 0 1,5 0 82,-1 0 1,5 0 391,-4 0-224,5 0-210,-9 0-1,11 0-158,-5 0 0,9 0 0,6 0 0,1 0-184,11 0 0,6 0 38,7 0 0,3 0-61,1 0 0,4-2 20,1-2 1,5 3-49,-1-4 0,-3 4-46,-2 1 0,-6 0-166,-2 0 0,-7 0-182,-2 0-310,-5 0-171,-13 0 315,-1 0 198,-6 0 0,-6 0-429,-3 0 421,-2 0 1,-2 0-347,1 0 750,5 0 0,-5 0 0,5 0 0</inkml:trace>
  <inkml:trace contextRef="#ctx0" brushRef="#br0">21167 9589 7895,'0'-13'0,"0"0"0,0 1-153,0-1 1,0 4 732,0 1 1151,0-1-768,0-4-453,0 1 1,0 3 363,0 1-321,0 5-173,0-3-139,0 6 0,0 6-1,0 2 1,0 5-47,0 4 1,4 3 0,0 6 0,0 5-102,-4 3 1,5 3-203,-1 1 0,2-4-105,-2 0 0,-3 3 136,4 1 1,0 3-523,-1-7 1,2-1 264,-2 1 0,-2-6-541,2 2 1,2-5 84,-2-4 1,4-1-1,-3-3 0,5-7 76,-2 3 715,3-9 0,19-21 0,4-11 0</inkml:trace>
  <inkml:trace contextRef="#ctx0" brushRef="#br0">21626 9614 7895,'0'-12'0,"4"-1"3,0 0 0,2 0-51,-2 1 1,3 3 280,6 1 1,0 5 731,-1-2 0,3 5-535,2 5 1,-3 3-153,3 9 1,-3-1-323,-1 5 0,-2 0-70,-2 5 0,-4 4-116,-5-1 1,-1 1 259,-3-4 0,-4-1 72,-4 1 1,-2-1-240,-3 1 1,2-7-152,-2-2 0,3-7 627,1-1 0,1-5 87,-1 5 192,6-7-123,-4 4-422,9-6 0,2 0 33,9 0 1,2 0-181,2 0 1,5-4 104,3 0 0,3-1-142,2 5 1,1 0-551,3 0 0,-2 0 305,6 0 1,-6 0-572,2 0 0,1 0 334,-1 0 0,4-1 593,-4-3 0,22-15 0,2-8 0</inkml:trace>
  <inkml:trace contextRef="#ctx0" brushRef="#br0">22365 9538 7894,'-5'-7'0,"-2"-5"626,-6 4 978,0-4-686,6 0-569,1-1 1,8 6-84,2 3 0,7 2-41,6 2 0,6 0-188,-2 0 1,5 0-5,3 0 1,4 0-277,5 0 0,-1 0-81,-3 0 0,3 4-440,-3 1 1,3-1 388,1-4 0,-5 0-122,-4 0 0,-6 0-290,-2 0 1,-5 0 6,1 0 780,-9 0 0,-2 0 0,-40-6 0,-8-1 0</inkml:trace>
  <inkml:trace contextRef="#ctx0" brushRef="#br0">22761 9461 7894,'-13'0'-546,"0"0"218,0 0 1765,1 0-436,-1 0-721,0 0 0,6 2-55,3 2 0,-2-1 0,2 5 0,0 2 150,4 7 1,0-1 188,0 5 1,-5 5-227,1 3 0,0 5-113,4-4 0,0 5 102,0-1 0,0 6-102,0-2 0,0 3-1266,0-7 1,0-2 533,0-3 0,1 1-679,3-4 1,4-4 77,4-9 1108,1 0 0,28-29 0,7-6 0</inkml:trace>
  <inkml:trace contextRef="#ctx0" brushRef="#br0">23016 9895 7891,'-9'0'0,"1"0"0,-1 1 87,-4 3 1,5-1-127,-1 6 1,6-5 1961,-1 5-1331,3-1 0,1 5-137,0 0 0,5-2-123,4-3 0,2 2-114,2-5 0,1 0-43,3-1 0,-1-2 0,5 2 1,-5-4-29,1-4 0,1-2 77,-1-2 1,-4-8 4,-5 3 1,-5-2 3,1 2 0,-2-4-1,-2 0 0,-2 0-90,-2 4 1,-3 2-107,-6 2 1,-1 0-231,-3 4 0,2 1-572,-7 4 0,7 0-984,-2 0 1,0 6 183,4 2 1566,-3 4 0,38 34 0,0 10 0</inkml:trace>
  <inkml:trace contextRef="#ctx0" brushRef="#br0">21307 10698 7836,'-18'0'0,"2"2"0,-5 2 0,5-3 0,-2 16 0,5-3 0</inkml:trace>
  <inkml:trace contextRef="#ctx0" brushRef="#br0">20784 10596 7836,'-13'0'0,"1"0"0,-1-4-391,0 0 483,0-1 1,1 1 991,-1 0-741,6 0 0,-3 2 310,6-2-249,-1 2 11,5-3-208,0 5 0,6 0 0,3 0 1,3 0-326,5 0 1,3 0 103,6 0 1,6 0 10,6 0 1,8 0 69,9 0 1,5 0-329,8 0 1,-28 0 0,3 0 252,5 0 1,2 0-1,5 0 1,2 0-320,4 0 1,1 0-1,4 0 1,0 1 278,2 1 1,0 0 0,3-1 0,1 0-268,0 1 1,0 0 0,-21 0 0,0 0 0,-1 0 255,23 0 1,-1 0 0,-24 0 0,1-1 0,0 0-27,17 0 1,-1-2 0,3 1 0,0 0-248,-2 0 0,0 0 1,1 1-1,1 0 312,-4 1 1,-1 0-1,-3-1 1,-1-1-2,-5 2 0,-2 1 0,-3-1 0,-1 1 24,-3-1 0,-1 1 0,-3 1 0,-1 0 405,28 0 0,-7 1-249,-15-5 1,-3 0 674,-9 0 0,0 0-762,-9 0 1617,-2 0-1301,-16 0 629,-1 0-1193,-6 0 0,-7 0-103,-6 0 0,-1-2 58,-7-2 0,-1 3-670,-3-4 1,-2 8-34,-3 1 924,-2 6 0,-8 4 0,-4 2 0,-3 5 0,-1-1 0</inkml:trace>
  <inkml:trace contextRef="#ctx0" brushRef="#br0">22225 11578 7836,'0'-13'0,"0"5"42,0-1 424,0 6 142,0-2 0,-6 6-261,-2 3 0,-4 3-127,0 6 1,-5 6-198,0 2 0,-6 3 108,2 1 0,1 1-151,-1-1 0,1 1 60,-1-1 1,-2 0-64,6-4 1,0-3 141,4-5-74,6 0-16,-4-6-17,9-2 1,-3-12-266,5-5 1,5-3 88,4-6 0,2-1 2,2-8 1,5 1-18,4-5 1,2-4 64,1-4 1,1 3 165,-1 5 0,1 6 206,-1-2 1,-1 5-130,-2 4 1,-4 8 119,-5 9 0,-2 5 301,-2 7 1,1 7-195,-6 10 0,0 6-78,-4 3 1,4-1-169,1 1 0,-1 0-159,-4 4 1,4-5 122,0-3 0,2-4-134,-2 0 1,2-1-13,2 1 0,2-6-249,-5-3 0,3-7-1370,-4-2 742,6-5-904,-8 3 959,3-6 894,-5-6 0,-28-35 0,-7-14 0</inkml:trace>
  <inkml:trace contextRef="#ctx0" brushRef="#br0">21983 11463 7836,'-13'-20'434,"2"2"53,2 5 1,3 5-437,6-1 1,2 6-81,2-1 0,5 3 322,8 1 1,8 0-77,9 0 1,4 0-554,5 0 0,-2 0 11,6 0 1,-5 1-125,5 3 1,0 2 106,4 2 342,-6 4 0,22 12 0,-34-7 0,0 0 0</inkml:trace>
  <inkml:trace contextRef="#ctx0" brushRef="#br0">22952 11540 7836,'-13'0'0,"0"-5"0,1 1 0,-7-4-292,-2 3 1,0 1 601,-5 4 0,3 0 884,-6 0 1,-4 6-660,-1 2 1,2 8-69,-2 1 1,5 6-283,-1-2 0,5 7 34,4 2 0,2 1-287,7-1 0,4-3 114,4 3 1,3-5 172,1-4 0,7-2-333,6-7 1,5 0-544,8-4 1,-1 2 249,1-6 0,3-1-89,1-7 1,4-4 219,-4-9 1,4-3 68,-4-6 1,-1-1 248,-3-2 0,-1-1-75,1-8 1,-1 1 41,1-10 1,-2 0-67,-3-4 0,-2 0 266,-7 0 0,0 2 54,-4 2 1,-2 10 175,-6 11 1,-2 7 927,-2 6-924,-3 6 1,-6 3-202,1 8 0,3 3-37,1 6 1,0 5-113,0 3 1,-3 5 254,2 4 0,-1 2-129,2 6 0,-4 1-253,4-1 1,1 0-408,-2 0 1,6 1 7,-1-1 1,3 3 204,1-3 0,0 2-101,0-10 0,5-1 133,4-3 0,2-2-714,2-3 0,4-4 110,0-8 0,6 1-596,-2-6 1396,3 0 0,19-26 0,3-7 0</inkml:trace>
  <inkml:trace contextRef="#ctx0" brushRef="#br0">23398 11132 7836,'6'-17'0,"2"0"0,-1 0-302,2 4 0,-1 0 516,5 0 0,1 2 805,3 3 0,-3-2-559,3 5 0,2 1 0,-2 4 1,0 0-240,-4 0 1,-2 2-141,-3 2 0,2 3-221,-5 6 1,-1-1 118,-4 1 0,-2 0-7,-2 0 0,1-1 16,-5 1 0,-1 4-253,-3 0 1,-1 0 100,0-4 0,2-5 27,2 1 134,-2-1 81,4 5 38,0 0-87,1 0 1,6-5 78,0 1 1,6-5-39,2 4 1,4-3-11,0 3 1,5-1 43,0 2 0,0 2 4,-4-2 0,-4 2 18,-1 2 1,-5-1 117,1 1 1,-2-4 17,-2-1 0,-6-1-90,-3 2 1,-3 1 118,-5-6 0,-3 0-56,-6-4 0,-1 0-322,-2 0 0,2 0-309,-3 0 0,3 0-460,2 0 0,-1-6 382,1-2 474,-1 2 0,1-11 0,-1 3 0</inkml:trace>
  <inkml:trace contextRef="#ctx0" brushRef="#br0">6184 13822 7831,'-13'-7'178,"1"-3"-178,-1 6 0,4-2 667,1 2 0,5 1 274,-1-5-570,2-1 0,2-4-112,0 1 1,6-3-35,3-2 1,6 3-57,2-3 1,10-1-100,-1 1 1,3 0-76,1 4 1,3-3 63,5 4 0,-4-4-222,0 8 1,-6 2-2,2 2 1,0 2-88,-5 2 0,-2 2-125,-10 2 1,-2 3-273,-2 6 0,1 0 139,-6-1 1,0 1-220,-4 0 0,-1 0 317,-4-1 1,3 4 410,-7-3 0,6 2 0,-7-12 0,6 6 0,-6-7-31,3 4 0,-4-12 69,2-2 1,-2 1 160,2-2 1,-2 1 355,-2-5 1,1 5 159,-1-1 0,1 5-274,4-5 1,-3 6 76,2-1 0,-2 3-119,-2 1 0,0 1-156,1 3 1,-1 4 30,0 4 0,2 11 0,2 2 0,-2 9-129,2 1 1,2 7-110,-1 5 0,5 1-392,-1-1 0,2 1 230,2-6 0,4-1-562,1-7 0,5 2 341,-2-6 1,8-2-171,1-7 1,1-2-127,-1-7 0,2-3-160,2-1 1,7-5 802,-2 1 0,8-16 0,5-8 0,2-1 0,1-1 0</inkml:trace>
  <inkml:trace contextRef="#ctx0" brushRef="#br0">6707 14205 7831,'-13'0'0,"1"4"92,-1 0 1,1 6-96,4-1 1,-2 2 358,6 2 0,-5-1-153,5 1 0,-4 0 212,3 0 0,1-5 209,4 1-475,0-1 1,0 1-46,0-1-167,0-5 1,4 1 38,1-8 1,4 1 67,0-5 0,2-2-174,2-7 0,0 1 4,0-5 0,4 4 89,0-4 1,0 5 0,-5-1 1,0 3 142,-4 1 1,3 2-34,-2 2 0,-2-1 141,2 6 0,-5 1-131,4 8 0,-5-1-12,1 9 0,-2-2-64,-2 10 1,0 0 74,0 5 1,0-5-148,0 0 1,4-5-72,0 1 88,6-3 1,-3-3-20,6-2 0,-4-3-2,-1-6 0,1-2 50,3-2 1,5-3 3,0-6 1,0-4 40,-4 0 0,0-1 12,0 1 1,4 3 114,0-3 0,-5 7-110,-3 1 1,-5 5 14,5-5 0,-5 7-127,4-3 1,-5 5-204,1 5 1,-2 2-164,-2 5 1,1 3 189,3 2 0,-1-3-683,6 3 1,-1-3-80,5-1 1006,0-1 0,28-5 0,7-1 0</inkml:trace>
  <inkml:trace contextRef="#ctx0" brushRef="#br0">7421 14154 7831,'-6'-12'0,"-2"4"0,-3 1 0,-2 2 0,0 4 340,0-3 1,-1 4 520,-3 4 1,3 3-523,-3 6 0,-1 1-121,1 3 1,0-1-200,4 5 1,1-4 60,4 4 0,-2-5-285,6 1 67,0-3 0,5-6-87,3 1 0,-1-6 64,6 1 1,-1-3-32,5-1 0,4-5 67,0-4 0,0-2 55,-4-2 0,-1-1 86,1-3 0,0 3 17,0-3 0,-2 3 364,-3 1-50,4 0-58,-5 0 1,1 2 163,1 3-326,-6 2 1,2 12-129,-5 2 0,0 3 131,0 2 0,0 1-567,0 3 1,5-3 233,-1 3 0,2-2-570,-2-3 1,-1 1 99,5 0 1,1-6-100,3-3 0,5 2 772,0-2 0,29-28 0,2-11 0</inkml:trace>
  <inkml:trace contextRef="#ctx0" brushRef="#br0">7651 14115 7907,'-7'0'541,"1"2"-357,6 2 0,0-1 73,0 5 1,0-3-86,0 3 1,0-4-174,0 5 1,6-2-6,2 1 0,3 2-89,2-5 1,0 3 64,0-4 0,4 1-98,0-5 1,0 0-144,-5 0 0,1 0 62,0 0 0,-2-6 127,-2-3 1,1 2 134,-6-1 1,0-1 201,-4-3 0,0 3-1,0 1 1,-1 5 288,-4-1 1,-2-2-206,-5 2 0,-1 1-30,0 7 0,0 3-169,1 6 1,-1 1 114,0 3 1,0-1-767,1 5 1,-1 0 315,0 5 0,6 3-782,3 1 0,2 0 279,2-5 0,0-3 699,0-1 0,17-6 0,5 4 0</inkml:trace>
  <inkml:trace contextRef="#ctx0" brushRef="#br0">7995 14358 11924,'0'12'-74,"0"1"1,-4 4 7,-1 0 0,0 2-112,0-2 0,4-2-361,-3 6 1,-2-5-401,2 1 1,-2-3 61,2-1 877,3 0 0,12-23 0,10-6 0</inkml:trace>
  <inkml:trace contextRef="#ctx0" brushRef="#br0">8288 14128 7831,'6'-13'102,"2"1"0,-1 0 152,2 4 0,-1-2 137,5 6 0,-4-1 470,-1 5 1,1 0-370,3 0 1,-3 2-154,-1 2 1,-5 3-276,1 6 1,-2 4 72,-2 0 1,-2 6 50,-2-2 1,-3 3 10,-6 1 0,-1 1-4,-3-1 0,3-1 63,-3-2 0,4 0 79,5-5 1,2 0-128,6-4 0,0 0 15,0 0 0,6-6-238,2-3 0,11-3 91,6-1 0,2-1-198,7-3 1,4 1-258,5-6 0,4 1-477,-5-5 1,5 0-38,-5 1 1,0-1 890,-8 0 0,2-5 0,-3-2 0</inkml:trace>
  <inkml:trace contextRef="#ctx0" brushRef="#br0">9857 13733 8007,'-9'-4'0,"1"-1"0,-1-3 225,-4 4 0,5-5 12,-1 5 0,5 0 592,-4 4-142,5-6-104,-3 4-403,6-3 0,1 5 0,4 0 0,2 0-9,6 0 1,5 0-131,3 0 0,5-2-424,3-2 0,3 3 232,2-4 1,-2 3-322,-2-3 0,-3 4 215,3-3 1,-3 2-701,-2 2 0,-5 0 957,-3 0 0,-60 40 0,14-15 0,0 0 0</inkml:trace>
  <inkml:trace contextRef="#ctx0" brushRef="#br0">9780 13950 8032,'-18'1'73,"-4"3"1,4-1 152,1 6 1,4-5 68,5 4 61,2-5 1,7 7-63,4-6 1,-1 2-146,9-2 1,-3-2-143,7 2 0,2-3 84,3-1 0,6 0-583,2 0 0,1 0 129,-1 0 363,2 0 0,17-18 0,9-9 0,3-1 0,1-1 0</inkml:trace>
  <inkml:trace contextRef="#ctx0" brushRef="#br0">11935 13427 8032,'-4'-24'-35,"-1"2"1,1 0-58,4 5 0,0-4 523,0 4 0,4-5-82,1 5 1,6 2 81,2 6 1,0-1-120,4 6 1,1-4-160,-1 3 0,6 1-13,-2 4 0,2 4-162,-2 1 0,1 9 11,-5-2 0,-4 8-204,-4-3 1,-6 6 32,1-2 0,-4 3 79,-4 2 1,-5 4-3,-8-1 1,1 1 28,-5-4 0,1 3-224,-1 1 0,-3-4 302,3-5 1,2-6 316,2 2 1,3-2 61,1-3 300,1-5-141,5-1-282,1-6 1,12-4-158,2 0 0,8-5-76,1 5 0,5-5-241,0 5 0,2 0-55,1 4 0,2-4-405,3-1 1,-2 0 237,6 0 1,-4 4-210,4-3 1,0-3 646,4-2 0,9-20 0,7-10 0,4-3 0,0 1 0</inkml:trace>
  <inkml:trace contextRef="#ctx0" brushRef="#br0">12726 13274 8087,'-13'-13'54,"4"2"-54,1 2 698,-1 4 1,-4 6-238,1 3 1,-1 5-209,0 8 0,2 3-59,2 5 1,-2 1-100,3-1 0,2 1-189,2-1 0,2 1 98,2-1 0,2 1-77,2-1 0,3-5 110,6-3 1,5-3-115,3-1 1,3-6 47,2-3 0,0-4 41,-1-4 1,3-3 60,-2-6 1,1-5 10,-10-4 1,-2-3 119,-6-5 0,1 2-126,-6-6 1,0 4-113,-4-4 0,-7 6 22,-6-2 0,-1 3-133,-7 2 1,0 5 78,-5 3 1,1 8-137,-1 5 1,2 3-87,3 1 1,-2 1-413,6 3 1,2 5-365,6 8 1,-1-2 1063,6 7 0,17 10 0,8 8 0</inkml:trace>
  <inkml:trace contextRef="#ctx0" brushRef="#br0">13070 13146 8087,'0'-12'55,"0"-1"1,0 0 278,0 0 403,0 6 1,5-3-216,4 6 0,2 0-463,2 4 0,5 0 23,4 0 1,6 0-500,2 0 0,1 0 102,-1 0 1,-2 0-56,6 0 1,-1 1-29,1 3 1,-3-2-331,-6 2 0,-5 2 728,-3-2 0,-20 6 0,-5-3 0</inkml:trace>
  <inkml:trace contextRef="#ctx0" brushRef="#br0">13376 13083 8087,'-13'-8'-887,"0"-3"1641,1 10 1,-1-5-225,0 6 1,6 1-166,3 4 1,-2 2-81,2 6 1,-5-1-1,5 1 1,-4 5-89,3 4 0,-3 2-96,4 1 1,-5 5-382,5 0 0,-5 5 242,5-1 1,-2 2-642,2-2 1,3-3 333,-4-6 0,4 4-252,1-4 0,6-2-40,2-10 637,4-1 0,34-16 0,10-4 0</inkml:trace>
  <inkml:trace contextRef="#ctx0" brushRef="#br0">13593 13427 8087,'-13'0'-805,"6"0"1,0 0 1336,2 0 1,4 5-223,-3 4 1,2-2 234,2 2 0,0-1-230,0 5 1,5 0 28,-1-1 0,6 1-69,-2 0 0,4-5-31,0 1 1,5-6-107,0 1 1,0-3-10,-4-1 0,4-4-55,0 0 1,0-6 51,-4 1 1,-6-6-117,-3-2 0,2-4 41,-2 4 0,-1-2-203,-7 2 0,-3 4-151,-6 1 1,-1 0-105,-3 8 0,-3 0-91,-6 4 1,5 1-289,0 3 0,0 4-769,-5 4 1555,1 7 0,-7 35 0,16-20 0,0 0 0</inkml:trace>
  <inkml:trace contextRef="#ctx0" brushRef="#br0">12088 13950 8087,'-7'-6'0,"-4"3"0,2-5 0,2 5 21,-2-1 442,7 2 640,-4 2-711,17 0 0,5 0-106,14 0 1,9 0-116,12 0 1,13 0-64,-26 0 0,1 0 0,2 0 0,3 0-419,4 0 1,1 0 0,3 0 0,0-1 338,5-1 1,1-1-1,1 2 1,1 0-82,-1-3 0,1-1 0,-3 2 1,-1-1-3,-3 0 0,0 0 0,-4-2 0,0 2-35,-2 2 0,-1-1 0,-2-1 0,-1-2-97,-4 2 0,-2 0 0,30-3-29,-20-2 1,-5 7-15,-8-3 1,-4 0-7,-9 0-403,-8-5 87,-7 9 626,-6-10 0,-7 9-672,-6-2 678,-6 3 0,-35 6 0,-6 2 1</inkml:trace>
  <inkml:trace contextRef="#ctx0" brushRef="#br0">12611 14421 8087,'-2'-11'421,"-2"3"32,3-4-26,-11 11 1,5-3-236,-6 8 0,1 9 1,-1 8 0,0 4-168,0 5 1,-4 1 103,0 3 0,-4 3-185,4-3 1,-1 3 77,1 1 0,3-5-125,-3-4 0,7-3 29,1-5 1,6-7 136,-1-5-31,-3-6 0,7 1-1,0-8 0,1-3-104,8-6 0,4-6 112,4-2 1,4-7-190,-4-2 1,6-5 109,-2 1 1,2-2 23,-2 2 1,1 3 127,-5 6 0,0 1 175,-4 2 0,0 0-140,0 5 0,-5 5 138,1 8 0,-6 4-98,1 4 0,-3 9-29,-1 8 0,4 3-191,1 2 0,-1 4 109,-4-1 1,0 1-430,0-4 0,4-1 21,0 1 0,2-2-129,-2-3 0,-1 2 133,6-6 0,-5 2 14,5-6 1,-5 3-907,4-8 784,1-2 1,-1 0-401,1-6 836,-6 0 0,2-6 0,-27-24 0,-7-11 0</inkml:trace>
  <inkml:trace contextRef="#ctx0" brushRef="#br0">12419 14421 8075,'-12'-24'40,"-1"3"0,2-2 80,2 6 0,3 0 459,6 5 177,0 5 1,2 1-742,2 6 1,7 0 16,6 0 1,6 0-552,-2 0 1,3 1-61,2 4 1,5-3-966,3 7 1544,3-6 0,2 4 0,6 3 0,2-3 0,1 0 0</inkml:trace>
  <inkml:trace contextRef="#ctx0" brushRef="#br0">13338 14562 8075,'-5'-9'-556,"1"1"0,-2-1 168,2-4 0,1 5 1355,-5-1 0,-1 2-293,-3-1 1,-1-2-172,0 6 1,-4-5-228,0 5 1,-6 0-51,2 4 0,1 0-164,-1 0 1,1 7 111,-1 5 0,-3 3-148,3 6 0,2 0 93,2 5 0,0-1-126,4 1 1,-1-1-91,10 1 1,0-5-99,4 0 0,0-5 70,0 1 1,5-3-64,4-1 1,4-6 84,4-3 0,3-4 73,5-4 0,1-5-37,-1-8 0,1-4 36,-1-9 0,5-1 32,0-3 1,-2-3-13,-7 3 1,3-7 3,-3-1 0,2-9 56,-2 4 1,-2-4 6,-6 8 0,-6 7 358,-3 6 1,-3 4 112,-1 5 250,0 3-564,0 11 0,-4 7-255,0 8 0,-6 9 106,1 4 0,-2 5-202,-2 4 0,5 2 92,-1 6 0,2 1-158,-1-1 1,-2 0-251,6 0 0,-2 1 191,2-1 0,2-1-183,-2-3 1,7 1 144,1-5 1,6 2-80,-2-6 0,4-3-186,1-11 0,4 1-633,0 0 1199,5-6 0,15-24 0,10-11 0</inkml:trace>
  <inkml:trace contextRef="#ctx0" brushRef="#br0">13707 14115 8075,'0'-12'0,"0"-5"144,0 0 1,5 0 143,-1 4 1,6 2 350,-2 2 0,4-1-276,0 6 1,5 0-132,0 4 1,0 0-195,-4 0 1,0 0 110,0 0 0,-5 5-175,1 4 0,-7-2 135,3 1 1,-4 5-439,-1 4 0,0 0 119,0-4 1,-4 0-36,0-1 1,-5 5 131,5 0 0,-5 0 29,5-4 119,0 0 1,4 0-93,0-1 88,0 1 1,6-2-3,2-2 0,3 1 20,2-6 1,0 5 16,0-5 0,-1 4 4,1-3 0,-4 3 40,-1-4 1,-5 2 411,1-2 216,-2-2-470,-8 9 0,-5-8-47,-6 5 0,-5-5-83,5 1 1,-5 2-109,0-2 1,0 1-76,1-5 0,-2 0-341,6 0 1,-4 0-146,4 0 1,0 4-609,4 0 1,4 0 1138,1-4 0,50-28 0,9-7 0</inkml:trace>
  <inkml:trace contextRef="#ctx0" brushRef="#br0">21345 13121 8016,'0'-17'0,"0"0"0,0-4-93,0 4 0,2-6 43,2 2 0,4 1 786,9-1 1,3 5-234,6-1 0,5-1-361,3 1 1,7 1-64,1 7 0,2 0 25,-1 4 1,-3 1-37,2 4 1,-8 1-174,-4 4 0,-5 2-539,-3 6 0,-4 1 338,-5 3 0,-5-3-516,1 3 0,-6 1 29,1-1 793,-3 6 0,-18-3 0,-4 5 0</inkml:trace>
  <inkml:trace contextRef="#ctx0" brushRef="#br0">21753 13006 8085,'-13'-6'0,"1"1"-158,-1-4 0,0 4 392,0 5 0,-1 0 519,-3 0 0,2 2-311,-7 7 0,5 2-169,-4 15 0,1-2-123,-1 10 0,-2 4 95,6 5 0,0 5-442,5-2 0,0 0 66,4 1 0,2 2-66,6 2 0,6-3-109,2-9 0,5-7-228,4-2 0,3-6 154,5-7 0,2-1-157,3-12 1,3 0-54,5-4 1,0-6 589,0-2 0,1-5 0,-1-4 0,0-20 0,0-9 0</inkml:trace>
  <inkml:trace contextRef="#ctx0" brushRef="#br0">21983 13427 8085,'5'-13'0,"-3"0"-52,2 1 1,-3 3-119,-1 1 632,0 5 1,-5-2-44,-4 10 0,-2 2-174,-2 6 0,5 4-121,-1 0 1,2 4-359,-1-4 1,-2 4 107,5-4 0,-3 4-8,4-4 1,-1 5 118,5-5 1,0 0-11,0-5 1,0-3 101,0-1-58,0-5 1,6 3 39,3-6 1,2-2-10,2-2 0,4-4 53,0-9 0,4 1-31,-4-5 1,1 0-17,-1-5 1,2 2 65,2 3 1,-3 2 132,-5 7-117,0-1-65,0 6 0,-6 2-83,-3 10 0,-3 6 91,-1 6 0,0 6-78,0-2 1,-4-1-62,0 1 1,0-5-464,4 1 422,5 2 0,2-4 56,6 2 0,1-9 23,3-4 0,-1-2-2,5-2 1,-4-6 86,5-2 1,-5-4-74,4 0 1,-1-3 178,1-2 0,2 3-25,-6-3 0,0 3-49,-5 1 1,-3 2-31,-1 2-5,-5-2-243,3 10 0,-6 1 74,0 8 1,0 4-80,0 0 1,-4 5 18,-1 0 1,1 0-440,4-4 1,1 0 29,4 0 0,2-2-562,6-3 1138,-1 4 0,24-17 0,9-6 0,4 3 0,0 1 0</inkml:trace>
  <inkml:trace contextRef="#ctx0" brushRef="#br0">22786 13440 8085,'-6'-8'-134,"-2"4"1,1-1 138,-2 0 0,1 1-4,-5 4 1,-4 1 533,0 4 0,0 2-170,4 6 0,1 1-300,-1 3 1,1-3-54,4 3 0,-2-2-105,6 2 0,0-2-28,4 2-99,0-3 0,5-3 32,4-2 1,3 1 70,5-6 0,3-1-126,6-8 1,-5 3 66,0-7 0,1-1 200,3-7 0,-4 3-19,1-3 1,-7-1 186,2 1 1,-3-5-4,-1 5 1,-2 0 182,-2 5 1,1 3 317,-6 1-164,0 5-485,-4-3 0,-5 12 16,-4 2 1,3 8-227,2 1 0,1 4 210,-1-4 0,3 4 8,-4-4 1,5 5-328,5-5 1,2 0-322,6-5 1,1 1-882,3 0 1480,-3 0 0,22-15 0,9-6 0,0 0 0,0 0 0</inkml:trace>
  <inkml:trace contextRef="#ctx0" brushRef="#br0">23194 13452 8085,'-13'-7'-360,"1"3"0,3 3 370,1 1 0,3 0 646,-3 0 0,5 5-295,-1 4 1,2 2-162,2 2 1,0 1-14,0 3 0,0-3-34,0 3 0,6-3-220,2-1 1,5-4 131,4-1 0,2-1-290,2 2 1,3-4 30,-3-5 0,-1 0 13,1 0 0,-4-1 99,5-3 0,-7-3 4,2-6 1,-7 0 210,-1 0 1,-7 1-104,3-1 1,-5 0 323,-5 0 0,-2 2-108,-5 2 1,-3 4-38,-2 5 1,-2 1-70,-7 3 0,1 5 28,-1 8 1,5-1-522,0 5 0,5 1-57,-1 8 1,0-3 210,4 3 1,-1 1 99,10-1 1,0 0 98,4-5 0,11-5 0,3-2 0</inkml:trace>
  <inkml:trace contextRef="#ctx0" brushRef="#br0">23628 13758 8085,'0'-12'264,"0"-1"1,0 0-19,0 0 1,0 1 42,0-1 1,1 6 391,3 2 28,-2 4 0,3 7-384,-5 2 0,0 5-80,0 4 0,0-1-382,0 5 0,0 0-172,0 5 1,0-2-211,0-3 0,-5 2 205,-4-6 0,2 4-149,-1-4 0,-1 0 40,-4-4 423,6-1 0,-21-10 0,0-4 0</inkml:trace>
  <inkml:trace contextRef="#ctx0" brushRef="#br0">24010 13427 8085,'6'-26'121,"2"1"0,4 5 180,0 3 0,7 4 570,2 5 0,3-2-312,2 6 0,-5-1-119,0 5 0,-4 5-151,4-1 0,-5 6-21,1-2 1,-3 4-123,-1 0 0,-6 5-149,-3 0 0,-2 5 11,-2-5 1,0 0-227,0-5 1,-6 4-159,-3-3 1,-2 5 190,-2-9 0,5 5-126,-1-6 1,2-1-217,-1 2 284,-4-6 87,5 8 23,0-10 109,2 11 1,5-9 130,0 5 0,5-4 36,4 5 0,2-1-109,2 5 1,1 0 87,3 0 0,-3-1-42,3 1 1,-4 1 75,-5 3 1,2-3-63,-5 3-55,-1-2 0,-4-3 76,0 1 1,-1-4 0,-4-1 0,-6-5-54,-6 1 0,-6-2 7,2-2 1,-3 0-46,-2 0 1,1-5 33,-1 1 1,2-6-326,3 2 0,-2 1-250,6-2 1,0 2-1185,5-2 1091,-1-2 610,6 4 0,24-40 0,11-8 0</inkml:trace>
  <inkml:trace contextRef="#ctx0" brushRef="#br0">25323 13019 8085,'0'-13'0,"0"5"74,0-1 0,0 5-131,0-5 0,6 6 870,3-1 0,3-1-278,5 0 0,5 1-525,7 4 1,4 0-158,5 0 0,1 0-139,-1 0 0,3 0-98,-3 0 0,-2 4 384,-11 1 0,-11 10 0,-2-1 0</inkml:trace>
  <inkml:trace contextRef="#ctx0" brushRef="#br0">25362 13172 8085,'-13'-6'833,"6"3"-416,3-5 542,-3 5-603,5-3 1,-2 6-173,8 0 1,5 0-81,8 0 0,4 2-138,9 2 1,-2-1-864,6 5 1,-1-3 182,1 3 714,2-5 0,9-5 0,5-2 0,8-3 0,1 0 0</inkml:trace>
  <inkml:trace contextRef="#ctx0" brushRef="#br0">27555 12011 8085,'6'-12'0,"2"-1"0,-1 4 222,2 1 1,-5 4 21,4-5 1,-3 6 42,3-1-107,-5 3 0,-3 6-131,-8 4 0,-4 6 94,-1 2 1,-5 6-171,-3-2 1,-3-1-37,-2 1 0,1 1 162,-1 3 1,5-1-105,0-2 1,4 0 60,-5-5 0,7 0 35,-2-4 1,8 0 37,5-1-65,3-4 1,2 1-6,3-4 0,8-1-1,5-4 1,7 0-187,1 0 1,5 0 125,4 0 0,-1 0-154,-4 0 0,0 0 92,5 0 1,-6 0-525,2 0 1,-3 0 51,-2 0 1,-1 0-740,-2 0 969,2-6 0,-10 3 306,3-5 0,-9-1 0,-2-3 0,-6-1 0,0 0 0,0 0 0,-4-1 0,-1-3 0,0 3-3,1-3 0,1 2 329,-6-2 1,5 5 294,-5-5 0,7 10 430,-3-6-278,-2 3 0,6 2 233,-3-1-642,-3 7 1,5-3-259,-2 10 0,-2 6 92,2 6 1,-2 4-124,2-4 1,3 7-3,-4 2 0,4-1-175,1 5 1,0 1-47,0-1 0,0 1-161,0-1 1,0-3-62,0 3 0,0 1 160,0-2 1,0 0 21,0-8 1,1 2 12,4-6 1,-3 0-2211,7-5 2385,-6 1 0,25-40 0,0-10 0</inkml:trace>
  <inkml:trace contextRef="#ctx0" brushRef="#br0">28014 12088 8085,'0'-13'-501,"0"0"647,0 1 0,0 3 1101,0 1-721,0 5 0,6-7 208,2 6 0,9-1-438,4 5 0,9-4-161,4 0 0,4 0-174,5 4 0,1 0-28,3 0 1,2 0-268,-2 0 0,1 0 134,-1 0 0,-5 4-146,-8 0 0,-8 0-538,-9-4 0,-3 2-191,-1 2 344,-6-2 0,-7 3 731,-9-5 0,-2 0 0,-41 6 0,-11 1 0</inkml:trace>
  <inkml:trace contextRef="#ctx0" brushRef="#br0">28371 12024 8085,'-6'-7'325,"5"1"1,-6 6 394,3 0-206,2 0 1,-4 2-157,6 2 0,-4 7 64,0 6 1,-2 6-130,2-2 0,1 5-48,-5 4 0,3-2-286,-3 6 1,5 0 114,-1 4 0,2-1-583,2-3 1,0 1 115,0-5 0,2 0-95,2-5 0,-1 0-75,5-4 0,1-3-1087,4-5 1650,5-6 0,30-13 0,13-8 0</inkml:trace>
  <inkml:trace contextRef="#ctx0" brushRef="#br0">28728 12432 8070,'-13'0'122,"1"0"1,3 0-41,1 0 219,-1 0 1,-2 6 3,2 2 1,4 4 9,5 0 0,0 1-142,0 0 1,5 0 0,4-1 0,2 1 27,2 0 0,4-5-10,0 1 1,5-6-158,0 1 1,-2-3 102,1-1 0,-6-4 16,2 0 1,-2-10-71,-3 1 1,-5-3 3,-2 4 1,0-5-28,0 0 0,-1-5-130,-4 5 1,-6 0-443,-2 5 1,-4 3 248,0 1 1,-3 5-891,-2-1 0,-2 4 1153,-7 4 0,-28 37 0,24-13 0,-1-1 0</inkml:trace>
  <inkml:trace contextRef="#ctx0" brushRef="#br0">27134 12942 8070,'-13'-5'-135,"1"2"-269,-1-6 669,6 6 112,1-8 1,13 10-112,6-4 0,11 4-110,10 1 0,10-4-126,7 0 1,8-1 64,14 5 0,-32-2 0,1 0-373,6 0 1,2 0 0,5-2-1,2-1 342,2 3 1,1 0 0,3 0 0,0 0-385,3 1 0,0 2 0,1-1 0,0 0 356,4 0 1,-1 0 0,-3 0 0,0 0-72,0 0 1,-2 0 0,-2 0-1,-1 0-40,0 0 1,-1 0-1,-3 0 1,-1 1-120,-1 1 1,-2 0 0,-5-1-1,-3 0 140,-7 1 0,-1 0 0,27 0-1,-10-2 1,-5 0-52,-8 0 0,-5 0 543,-11 0 1,-7 0-550,-2 0 655,-8 0 1,-5 0-1061,-8 0 0,-3-5 286,-6 1 0,-1 0-97,-3 4 1,1 1 371,-5 3 0,-6 4 1,-5 4-1</inkml:trace>
  <inkml:trace contextRef="#ctx0" brushRef="#br0">27861 13720 8070,'0'-20'0,"0"2"90,0 5 1,0 5-91,0-1 869,0 6 0,-4-1-402,-1 8 1,-9 5-291,2 8 0,-5 3-56,0 5 1,1 2-169,-5 3 0,-1 1 10,-3 3 0,4 1 143,-1-5 0,7 4-195,-2-4 0,3-2-92,1-7 4,0 4 151,6-11 1,3-2-12,8-7 1,0-11 9,9-7-1,-3-1-87,7-7 1,1 0 87,-1-5 1,6-1 17,-2-3 1,-1 4-6,1-4 1,-4 3-10,5 1 1,-5 1 264,4-1 0,-10 6 229,2 3 51,-3 9-423,3 2 0,-6 13 30,-3 6 1,-3 6-125,-1 6 1,5 2 69,-1 3 1,2-3-248,-2 2 1,-1-2 49,5-1 1,-1-1-294,2 1 1,1-2-8,-6-3 1,4-2-150,-3-7 0,0 4-303,0-3-78,-4 2-245,5-13 1197,-6 3 0,-34-44 0,-9-11 0</inkml:trace>
  <inkml:trace contextRef="#ctx0" brushRef="#br0">27529 13707 8070,'-5'-17'274,"-4"0"0,4 0-129,0 5 1,5 0-172,5 4 1,3 2 50,9 6 1,4 0 20,9 0 1,0 1-312,8 4 0,3-2 86,10 5 1,2-4-1970,2 5 2148,-3-1 0,9 1 0,9 1 0,1 0 0,1 0 0</inkml:trace>
  <inkml:trace contextRef="#ctx0" brushRef="#br0">28664 13733 8070,'-5'-13'0,"-4"0"0,-2 1-14,-2-1 0,0 4 49,1 1 1,-5 5 718,-1-1 1,-4 2-234,1 2 1,-5 2-86,-4 2 1,3 7-194,-2 6 1,-1 6-117,4-2 1,-1 3 56,10 2 0,0-1-120,5 1 1,0-1 15,4 1 1,4-1-255,8 1 0,3-6 102,6-3 1,5-3 107,3-1 0,5-6-606,4-3 1,-3-4 274,2-4 0,2-3 58,-1-6 0,0-4 144,-5 0 0,1-10 42,0 1 0,-5-3 13,0-1 0,-1-3 98,1-5 0,-2-2 44,-7-2 1,1-2-69,0-3 1,-6 8 363,-3 5 0,-2 7-145,-2 1 1,-2 6 266,-2 8 0,1 4-200,-5 4 1,-1 4-101,-4 4 1,2 5-100,2 8 1,-2 3-143,3 5 1,1 2-96,-2 3 0,5 3 71,-5 5 0,6-4-213,-1 0 0,3-4 50,1 4 0,0-2-235,0 2 1,4 2 159,0-7 0,10 0 119,-1-8 1,4 2-208,0-6 0,-1 0-43,5-5 0,0-5 412,5-2 0,28-38 0,-24 12 0,1 0 0</inkml:trace>
  <inkml:trace contextRef="#ctx0" brushRef="#br0">28996 13325 8070,'0'-19'0,"0"1"207,0-3 1,1-2-89,3 6 0,4 0 513,4 4 1,1 6-175,0 3 0,4 3-48,0 1 0,5 0-228,0 0 1,-2 1-108,1 3 1,-6-1-317,2 6 1,-2-1 190,-3 5 1,-5 0-285,-2-1 0,-4 1 190,-1 0 0,-1 4-81,-4 0 1,3 0 48,-7-4 0,-2-5 77,-2 1 1,-3-2-4,8 1 362,-3 3 51,3-3-184,-3-1-8,10 4 0,1-8-77,8 5 0,4-3-23,0 3 1,1-4 34,0 5 1,1-5-11,3 5 1,-3-1 46,3 5 1,-4 0 115,-5-1 3,4 1 1,-11 0-91,3 0 1,-8-6 95,-4-3 1,-8-1-100,-1 1 0,-6-3 52,2 4 1,-7-4-112,-2-1 1,0 0-156,5 0 1,1-4-224,2 0 1,-2-1-511,3 5 1,1-4 829,-1 0 0,5-17 0,-2-1 0</inkml:trace>
  <inkml:trace contextRef="#ctx0" brushRef="#br0">1619 16194 8070,'-7'-13'0,"-3"0"0,6 1 0,-6 0 380,2 4 1,1-2-19,-2 6 0,5 5-235,-5 7 0,2 9 116,-1 5 0,-4 7-314,4 5 0,2 8-16,2 0 0,3 1-78,1-5 1,0 4 174,0 1 1,5-2-155,4-7 0,-2 1 46,1-5 1,-1-2 30,2-6-81,2-4 137,-4-11 1,2-1 270,-1-6 0,-5-6-9,1-2 1,-1-5-124,2-4 0,-3-3-32,7-5 0,-5 3 14,5 1 1,-1 0-34,5-5 1,0 5 34,-1 0 1,1 5 33,0-1 1,0 7-57,-1 2 0,1 5-151,0-1 1,1 4 35,3 4 1,-3 3 38,3 6 0,-3 5-54,-1 3 0,0 4-179,0 0 1,-5-1 35,1-3 1,-7 2 98,3-6 0,-4 0 24,-1-4 1,0 0-1,0-1 0,-7-3 144,-6-1 1,-5-5-166,-8 1 1,-1-2 12,-2-2 0,-2 0-57,-3 0 0,-2 0-184,6 0 0,1 0-340,3 0 0,1 0 265,-1 0 0,8-2 384,5-2 0,29-31 0,12-13 0</inkml:trace>
  <inkml:trace contextRef="#ctx0" brushRef="#br0">2142 15926 8070,'-1'-13'1421,"-3"1"-406,2-1-985,-4 0 1,6 7 55,0 6 0,5 7 159,-1 10 1,6 3 31,-2 6 0,4 1-1,0 2 1,3 4-285,2 5 0,-3 6 100,3 3 1,-4 3-397,-5 1 0,2 7-165,-6 5 0,-2 5 269,-6-31 0,-1-1 0,-9 33-227,-12-5 0,-5 0-340,-3-1 0,-7-5 266,-1-2 0,-5-11-54,4-7 0,1-1 555,4-7 0,-1 0 0,-2-9 0,3 0 0,5 2 0,5 1 0</inkml:trace>
  <inkml:trace contextRef="#ctx0" brushRef="#br0">1275 15875 8054,'-18'-30'0,"-4"0"0,3 4 736,-3 9 0,7 7-320,-2 14 1,1 6-317,-1 11 0,2 7 180,-7 15 0,1 8 0,-4 8 1,5 5-545,3 4 1,8-31 0,1 1 307,1 2 1,1 1 0,0 2 0,2 0-40,3 0 0,2-1 0,2 4 0,1-1 45,2 0 0,1-1 1,2 2-1,2-1-508,3-4 1,1-1 0,2-4-1,1-1-8,2-2 0,2-3 0,22 21-891,3 0 1357,8-8 0,-4 4 0,8-9 0,-2-3 0</inkml:trace>
  <inkml:trace contextRef="#ctx0" brushRef="#br0">4947 16066 8059,'0'-12'-173,"0"-1"0,0 0 57,0 0 425,0 1 0,-5 0 11,-4 4 0,-2 2-108,-2 6 1,-5 7-28,-4 6 0,-3 1 6,-5 7 0,2 5-27,-6 4 1,6 5-6,-2-1 1,4-1-214,5 1 1,3-2 134,5 2 1,6 2-172,3-7 1,5 1-8,7-4 0,8-2 0,14-3 0,4-3 89,8-5 0,-1-6-29,6-3 0,-2-2-171,2-2 0,3 0 121,-3 0 0,1-6 59,-2-2 0,0-5-2,-4-4 0,-3-3 163,-1-5 0,-6-1-48,-6 1 1,-8-1-38,-5 1 0,-6 0-1,-7 4 0,-3-1 28,-5 5 1,-6 0-154,-12 4 1,-4 1 72,1 4 0,-11 2-405,2 6 1,-3 0 146,2 0 1,-3 2-235,-1 2 1,2-1 92,7 5 1,3-3 36,6 3 1,1-5 366,2 1 0,38-2 0,14-2 0</inkml:trace>
  <inkml:trace contextRef="#ctx0" brushRef="#br0">5113 15811 8059,'0'-25'-94,"0"-1"1,0 1 274,0-1 1,-4 6 344,0 3 0,-1 3 282,5 1 329,0 6-998,-5 2 1,2 10 46,-6 4 1,5 8 37,-4 4 1,3 9 17,-3 4 0,4 8-84,-5 5 0,6 3 23,-1 1 1,-2 1-371,2 3 0,0 8 243,4 5 1,0 0-169,0-4 1,0-1 203,0 1 0,0 3 11,0-4 0,0-3-422,0-13 0,0-1 132,0-7 0,0 0-1074,0-9 0,-4-2 433,-1-6 1,1-4-278,4-5 1107,0 0 0,-6-6 0,-1-2 0</inkml:trace>
  <inkml:trace contextRef="#ctx0" brushRef="#br0">5572 16691 8059,'0'-13'67,"-4"5"-1,0-1 248,-1 6 0,1-1-71,0 8 0,0 5-134,4 8 1,-5 3-86,1 5 0,0 1-137,4-1 0,0 1-5,0-1 1,0 2-215,0 3 0,0-3 283,0 3 1,1-5 17,4-4 0,-4 2 31,3-6 0,3-11 0,0-8 0</inkml:trace>
  <inkml:trace contextRef="#ctx0" brushRef="#br0">5585 16806 8059,'0'-19'0,"-4"4"10,-1-6 1,1 5 66,4-1 0,0 3 172,0 1 0,6 2-125,2 2 1,5-1 112,4 6 0,-3-2-267,3 2 0,2 3 129,-2-4 1,0 4-133,-5 1 0,1 4 207,0 1-391,0 4 0,-6-1 7,-3 4 1,-3 1 31,-1 0 0,-1 0 63,-3-1 0,-3 1 46,-6 0 1,4 0 83,1-1 1,1 1-121,-2 0 60,4 0 1,0-1 18,1 1 142,0 0-27,10 0 0,1-5 111,5 1 1,5-5-66,0 4 1,0-5-27,-4 1 0,0 2 4,0-2 0,-5 6-41,1-1 1,-6-2 88,1 1 1,-3 1-28,-1 4 0,-7-5 93,-6 1 1,-1-1-103,-7 5 0,0-5 12,-5 1 0,-4-2-91,1 1 1,3 2-144,5-5 1,1 0-137,-1 0 0,2-4-14,7 3-538,-1-2 1,6-4 784,3-2 0,36-31 0,11-14 0</inkml:trace>
  <inkml:trace contextRef="#ctx0" brushRef="#br0">6529 16219 8059,'-2'-12'0,"-2"-1"-58,2 0 0,-2 2-63,8 2 0,4-1 511,4 6 0,2 0-151,3 4 1,8-2-153,4-2 0,7 3-132,-2-4 1,3 4-7,1 1 0,-4 0-559,0 0 0,-3 1 72,-1 4 538,-1-4 0,-20 16 0,2-3 0</inkml:trace>
  <inkml:trace contextRef="#ctx0" brushRef="#br0">6554 16462 8059,'-13'0'549,"6"0"-1782,2 0 1282,5 0 0,11 0 776,6 0 0,6 0-857,2 0 1,6 0 3,3 0 0,4 0-1371,5 0 1399,-3 0 0,4-5 0,7-2 0,0 0 0,0 0 0</inkml:trace>
  <inkml:trace contextRef="#ctx0" brushRef="#br0">8416 16041 7846,'-13'-12'-313,"0"4"0,5-2 1058,-1 6 1,1 0-322,-5 4 0,0 0-36,0 0 0,-4 1-102,0 3 0,-1 0-187,1 9 0,3-1 2,-3 9 0,3 0-6,1 5 0,2-1-28,2 1 1,-1-1-159,6 1 1,1-1-70,7 1 0,8-2 73,5-3 1,10 2-53,-2-6 1,9-5 82,0-3 1,3-2-58,1 1 1,5-2 46,-1-6 0,2-1-11,-1-4 1,-1-3 78,1-9 0,-1-3 106,-8-5 1,-4-5-43,-5 0 0,-2-5-68,-10 1 1,-3-3-48,-10-1 1,-2 4 58,-2 0 0,-9 5-1,-8-1 0,-9 9-39,-4 4 1,2 4-120,-2 5 1,-5-2 2,-3 6 1,4 0-171,4 4 1,5 5-168,0 4 0,2 2 176,1 2 1,6 0-72,3-1 378,3 7 0,18 6 0,5 8 0</inkml:trace>
  <inkml:trace contextRef="#ctx0" brushRef="#br0">8632 15760 7846,'-5'-18'740,"2"-1"-555,-6-2 0,5-2 383,-4 6 0,3 5 226,-3 3-126,5 6 0,-4-2-276,3 5 0,2 1-166,-2 3 1,3 9-57,1 8 0,0 9 0,0 4 1,0 4-141,0 5 0,0 6 76,0 7 1,0 3-275,0-3 0,0 4 169,0 0 1,0 7-551,0 1 0,-2-2 53,-2-6 0,1-1-161,-5-8 1,3 2 157,-3-11 0,4-5-196,-5-7 1,6-9-813,-1-4 795,3-3 712,1-7 0,28-13 0,7-8 0</inkml:trace>
  <inkml:trace contextRef="#ctx0" brushRef="#br0">8900 16564 7834,'0'-8'1771,"0"3"1,0 6-1225,0 3 1,0 4-243,0 4 1,0 7-293,0 2 1,0 3 163,0 2 1,0 3 41,0 1 0,0 0-1419,0-5 1,0 1 113,0-1 1086,0 1 0,23-12 0,5-3 0</inkml:trace>
  <inkml:trace contextRef="#ctx0" brushRef="#br0">9895 16385 7803,'-6'-13'203,"5"5"-261,-4-1 1,5 6 768,5-1 1,2-1-328,6 0 1,5-3-537,3 4 0,3-1-302,2 5 0,4 0-362,-1 0 0,5-4 816,-4 0 0,11 5 0,-1 6 0</inkml:trace>
  <inkml:trace contextRef="#ctx0" brushRef="#br0">9882 16564 7803,'-13'0'280,"1"0"-333,-1 0 520,6 0 1,4 0-258,11 0 1,7 4-213,10 0 1,2 0-286,3-4 1,4 0 286,8 0 0,13-9 0,9-4 0,-16 3 0,0 1 0,-1-1 0</inkml:trace>
  <inkml:trace contextRef="#ctx0" brushRef="#br0">12368 15735 7803,'-8'-12'208,"-1"4"314,7-3-470,-4 3 0,13-3-52,6 3 0,2 2 676,11 6 0,2-4-243,10-1 1,2 1-402,3 4 1,2 0 52,6 0 0,4 0-203,1 0 1,-7 0-220,-6 0 0,-5 0-309,-4 0 1,-4 0-371,-9 0-374,-3 0 1390,-11 0 0,-41 6 0,-15 1 0</inkml:trace>
  <inkml:trace contextRef="#ctx0" brushRef="#br0">12713 15709 7803,'-9'0'165,"1"0"0,-1 0 267,-4 0-303,1 0 0,-1 6 618,0 2 1,5 9-265,-1 5 0,6 3-146,-1 5 0,-2 2-202,2 7 1,0 3-122,4 1 1,0 1-525,0-2 0,4-2 340,0 2 1,2-8-231,-2-4 0,2-4 157,3-5 0,2 0-1316,-3-8 1559,4 2 0,12-24 0,3 0 0</inkml:trace>
  <inkml:trace contextRef="#ctx0" brushRef="#br0">12968 16079 7803,'-7'-6'608,"0"5"-243,2-3 154,4 2-316,-5 2 0,6 6 200,0 2 0,0 4-228,0 1 1,0 4-366,0 0 0,0 1-73,0-1 0,2-3-285,2 3 1,-1 2 8,5-2 0,-3 0 539,3-5 0,12 1 0,7 0 0</inkml:trace>
  <inkml:trace contextRef="#ctx0" brushRef="#br0">13427 15709 7803,'-4'-13'0,"-1"1"0,0 0 0,0 4 0,4 1 0,-3 3 848,2 2 0,2-2-327,0 8 0,0 5-141,0 8 1,0 2-231,0 7 1,0 1-173,0 3 1,-4-2 56,0 6 0,0-1 105,4 1 1,0 1-217,0-5 0,0 0 99,0-5 0,4-1 40,0-3 0,2 1-37,-2-10-28,3 4 0,6-10 24,0 2 1,-1-2-2,1-6 0,1-2-211,3-2 0,-1-2 71,5-2 1,-4-3-488,4 2 1,-1-2 247,1-2 1,2 5-540,-6-1 1,4 6-18,-4-1 914,0-3 0,7 5 0,3-3 0</inkml:trace>
  <inkml:trace contextRef="#ctx0" brushRef="#br0">14103 15888 7803,'0'-20'1391,"0"1"-510,0 7 558,0-1-969,0 6 0,0 8-82,0 12 1,0 5-197,0 8 0,0 1-35,0 3 0,-5 2-257,1 7 1,0-1 125,4 0 1,-4-1-859,-1-3 1,1 3 397,4-3 1,0 1-838,0-1 0,0-3 1271,0-5 0,0 5 0,0 2 0</inkml:trace>
  <inkml:trace contextRef="#ctx0" brushRef="#br0">11744 16615 7803,'-9'-9'-365,"1"1"0,3 5 363,-3-2 165,5-2 1,-7 5 649,6-7-496,0 6 0,2-2 203,-2 5-183,3 0-194,-5 0 75,6 0-208,0 0 175,6 0-246,1 0 1,5 0-172,1 0 181,0 0 0,0 0-48,-1 0 1,-3 0 73,-1 0-60,1 0 1,4 0-61,-1 0 11,-4 0 101,3 0 0,-4 0 6,6 0 1,-5 0 32,1 0 1,-1 1-31,5 3 1,1-2 26,3 2 0,3-1-17,5 1 1,12-3-48,6 4 0,16-4 13,9-1 0,-25 2 0,1 0-324,4 0 1,1 1-1,7-1 1,0 0 344,5-2 0,2 0 1,2 0-1,1 0-396,2 0 1,0 0 0,2 2 0,-1 0 402,1 0 0,1 0 1,-22 0-1,1-1 1,-1 1 1,1-2 1,-1 0 0,1 0-1,0 0 1,0 0 0,-1 0 15,21 0 0,0 0 1,-2 0-1,0 0-21,0 0 1,0 0 0,-2-1 0,0 0 62,-2-1 0,-1 0 0,0 1 0,-2 0-172,-8-1 1,0 0 0,-2 1-1,-2 1 269,-2 0 1,0 0 0,-1 0 0,0 0-165,-3 0 1,-1 0 0,0 0 0,0 0 250,26 0 0,-2 0 250,-6 0 1,-1 0-363,-8 0 0,-8 0 711,-13 0 1,-9 0-592,-4 0 591,-3 0-982,-7 0 1,-3 0 254,-8 0 1,-3 0-393,-6 0 1,0 0-108,1 0 0,-2 0-320,-3 0 1,1 0 722,-5 0 0,-18-6 0,-7-1 0</inkml:trace>
  <inkml:trace contextRef="#ctx0" brushRef="#br0">12585 17023 7843,'0'-15'0,"0"-2"0,0 3-68,0-3 0,-1 3-74,-3 1 0,-4 5 593,-4-1 0,-7 6-134,-2-1 0,-3 3-20,-2 1 1,-3 7-161,-1 6 0,-1 5-40,1 8 0,2 1-168,-6 2 1,5 2 106,0 3 0,2 3 18,1-3 1,6 3 9,3 1 0,5 1-13,3-1 1,3-6-48,6-2 0,8-4 9,4-5 0,2 2-22,8-6 0,-1-5-133,4-3 0,1-6-64,-1 1 0,5-3 72,0-1 1,0 0-96,-5 0 1,-4-5 86,1-4 1,-2-6 46,1-2 0,-3-5 19,-5 5 1,0-4 90,-1 4 0,-3-6 0,-1 2 1,-5 3 367,2 1 125,-4 3 0,-2 2-223,-4 4 1,-2 2 16,-6 6 1,1 6-62,-1 2 0,0 5 46,0 4 1,1 4-59,-1 9 1,4-2-186,1 6 0,5-1 7,-1 1 1,2 1-247,2-5 1,0 4-311,0-4 1,2 4 228,2-4 1,-1-2-96,5-7 0,1 2 104,4-6 0,-5 0-1363,1-4 1630,-1-6 0,-6-19 0,-4-9 0</inkml:trace>
  <inkml:trace contextRef="#ctx0" brushRef="#br0">13452 17201 7843,'0'-13'0,"0"1"0,0-1 233,-5 0 1,2 2 104,-6 2 1024,6-2-964,-8 10 1,5 2-202,-2 12 0,1 5-89,3 8 0,2 1-185,-2 2 1,3 0 6,1 5 0,0 0 160,0 4 1,0-1-724,0-3 1,0 1 323,0-5 0,1 4-544,3-4 0,-2-1 269,2-3 0,2-6 584,-2-3 0,0-3 0,-15-41 0,-3-10 0</inkml:trace>
  <inkml:trace contextRef="#ctx0" brushRef="#br0">13248 17329 7843,'-7'-26'0,"-4"1"0,2-1 0,2 1 451,-1-1 1,5 2-166,-1 3 0,4 4 121,4 8 0,4-2-106,9 2 0,5 2-399,7-1 1,0 5-57,5-1 0,-2-2-87,2 2 0,3 0 253,-3 4 1,-3 0 36,-1 0 0,-9 5-918,-4 4 0,0 2 349,-4 2 0,-3 1-356,-10 3 876,0 3 0,-28 28 0,-8 6 0</inkml:trace>
  <inkml:trace contextRef="#ctx0" brushRef="#br0">13236 17558 7843,'-8'0'315,"1"0"-111,3 0 114,3 0-263,-5 0 1,7 0 9,4 0 0,6 4-275,6 1 0,6-1 83,-2-4 1,4 1-470,5 4 1,3-4 51,5 3 544,0-2 0,12-14 0,7-5 0,4 0 0,1-1 0</inkml:trace>
  <inkml:trace contextRef="#ctx0" brushRef="#br0">13797 17405 7967,'-13'-7'796,"6"1"0,-3 13-429,6 6 0,-1 6-139,5 6 1,0 2-153,0 3 0,0-2-179,0 6 1,0 0-301,0 4 0,0 1 145,0-1 1,5-1-52,-1-3 0,0 0-354,-4-9 0,0 2 236,0-10 1,0 0-154,0-4 580,0-6 0,-17-35 0,-4-15 0</inkml:trace>
  <inkml:trace contextRef="#ctx0" brushRef="#br0">13758 17673 7843,'0'-27'0,"0"-3"0,5 3 38,-1-2 1,0-1 146,-4 4 1,4-1 207,1 10 0,0 0-113,0 5 0,0 3-66,4 1 1,3 5-57,1-1 1,1 2-1,8 2 1,-3 4-42,3 1 1,-2 6-167,-3 2 1,-5 1-100,1 7 0,-2-4 87,-6 4 1,-1 1 101,-4 3 1,-10 1-44,-3-1 0,-8 1-578,0-1 0,-5-4 76,-4 1 0,4-7-117,-4 2 0,3 0 621,1-4 0,-11-20 0,-2-14 0</inkml:trace>
  <inkml:trace contextRef="#ctx0" brushRef="#br0">16347 16309 7808,'-9'0'666,"1"0"-119,5-6 281,-8 4-159,9-3-41,-3 5-426,5 0 1,5 0 0,4 0 1,2 0-51,2 0 0,4 0-125,0 0 1,5 0-119,0 0 0,2 0 109,1 0 1,5-2-263,0-2 0,-5 3 104,-3-4 0,-1 4-678,4 1 0,-1 0 90,-2 0 0,-4 0-769,-5 0 1496,0 0 0,-1 0 0</inkml:trace>
  <inkml:trace contextRef="#ctx0" brushRef="#br0">16372 16462 7808,'-8'0'273,"-1"0"0,5 0-110,-4 0 599,5 0-325,-3 0 776,6 0-922,0 0 1,6 0-306,2 0 0,8 4-23,1 0 0,5 0-276,0-4 0,3 0-602,5 0 1,-3 0 460,3 0 1,-2 0 453,2 0 0,36-17 0,-25 7 0,-1-1 0</inkml:trace>
  <inkml:trace contextRef="#ctx0" brushRef="#br0">18846 15952 7798,'-7'-6'0,"-4"3"425,2-5 0,-2 5 252,-2-2-253,0-2 1,5 6 128,-1-3-180,6 2 0,-1 2-161,8 0 0,9 0-9,8 0 1,5 0-111,4 0 1,6 0 67,7 0 1,9 0-147,-1 0 1,3 0-94,-3 0 1,5 0 20,-1 0 1,3-4 105,-7 0 1,-4-2-138,-13 2 0,-9 2-259,-8-2 88,-8 3 143,-4 1 96,-16 0 0,-2-4-160,-8-1 1,3 0 192,5 0 1,-4 4-187,0-3 1,0 2-17,4 2 0,5 0-578,-1 0-887,6 0 622,-8 0 1032,9 0 0,42 6 0,17 1 0</inkml:trace>
  <inkml:trace contextRef="#ctx0" brushRef="#br0">20274 15594 7798,'7'-12'559,"0"-1"-344,-2 0 0,-4 5 566,3-1-369,-2 1 0,-2-1 641,0 1-285,0 5-13,0-3-409,0 6 1,0 2-99,0 2 1,0 3 82,0 6 0,0 5-116,0 3 0,0 8-1,0 0 1,0 5-87,0-4 0,0 6-131,0-2 0,0 1-6,0-1 1,0 1-235,0-5 0,0 4-443,0-4 1,0 0 338,0-5 1,0-3-1536,0-1 1310,5-6 0,-2 4-110,6-6 0,-5-6-550,4-3 1232,-5-3 0,14-40 0,-3-11 0</inkml:trace>
  <inkml:trace contextRef="#ctx0" brushRef="#br0">20504 15607 7798,'5'-13'0,"-3"-4"286,2 0 1,3-1-115,2 1 0,3 3 463,5-3 1,3 8-165,6 5 1,-1 3-77,1 1 1,3 1-145,1 3 0,-2 5-36,-6 8 0,-5 3-675,-9 5 0,-2 1 294,-6-1 1,0 5 12,0 0 0,-7 5 105,-6-1 0,-5 2-220,-8-2 0,1-3 150,-1-6 1,-4 1 102,1-1 1,0-1 141,8-2 1,-2-5 338,6-9 0,5 2 146,3-6-356,6 1 0,-1-5-200,8 0 1,8 0 132,5 0 0,4-5-298,-4 1 1,6-4-101,-2 3 0,3 1-133,1 4 1,2-4-12,3 0 0,-3-1-246,3 5 1,1-4-362,-1 0 0,4 0 408,-5 4 0,7-5 552,-2 1 0,8-12 0,4 2 0</inkml:trace>
  <inkml:trace contextRef="#ctx0" brushRef="#br0">21243 15582 7798,'-11'-9'436,"2"1"-291,-2 5 0,8-7 586,-5 6-216,5-1 0,-1 5-172,8 0 1,3 0-330,6 0 0,5 0 80,3 0 1,3 0-151,2 0 1,5 0-7,3 0 0,-1 0-12,1 0 1,0-1 62,4-3 0,-1 2-141,-3-2 0,-3 3-168,-6 1 1,0 0-140,-4 0-85,-3 0 72,-5-6-14,-6 5 256,-1-5 1,-8 6-189,-2 0 100,3 0 17,-5 0 249,6 0-144,0 0 276,-6 0-187,5 0 402,-5 0 190,6 0 1842,0 0 0,-1 4-1923,-3 0 0,2 6-15,-2-1 1,1 6-59,-1 2 0,1 6-105,-6-2 1,2 8-73,-1 0 0,-2 7 0,6-2 1,-5 1-194,5-1 1,-2 2 94,2-6 1,3-1-379,-4-3 0,4-2 174,1-3 0,0-2-1489,0-7 1033,6 1 1,1-2-25,5-2 1,-3-3 51,-1-6 1,1 0-160,4 0 1,-1-2 734,1-2 0,17-37 0,4-14 0</inkml:trace>
  <inkml:trace contextRef="#ctx0" brushRef="#br0">21906 15901 7798,'-8'0'0,"-1"0"0,1 0 190,-5 0 0,4 4 70,1 0 1,4 6 162,-5-2 0,6 4-89,-1 1 1,3-1 172,1 1 0,1 0-389,3 0 0,3-1 48,6 1 0,1-4-297,3-1 0,3-5 108,6 1 0,-1 2-86,1-2 0,-5-1 26,0-7 1,-5 1 8,1-6 1,-4 1 128,-5-5 0,-2-4 127,-6 0 0,0-1 8,0 1 0,-6 2-61,-2-2 0,-5 3-161,-4 2 0,-2 0 87,-2 4 0,-3 2-197,3 6 0,2 0-708,2 0 36,-2 0 0,4 4 151,-2 1 0,9 4 663,4 0 0,59 8 0,-20-7 0,1 0 0</inkml:trace>
  <inkml:trace contextRef="#ctx0" brushRef="#br0">21422 15556 7427,'0'-7'484,"0"0"-271,0 3 0,3 2 172,5-2 1,2 1-81,11-1 1,5 3-136,3-4 1,7 3-90,-2-3 1,3 4-126,1-3 0,0 1-99,0-1 0,-1 2 76,-3-2 1,-4 1-157,-9-1-12,-2 2-404,-7-3 299,-4 5 1,-4 0-84,-8 0 0,1 0-342,-6 0 765,6 0 0,-8 0 0,4 5 0,-6 2 0</inkml:trace>
  <inkml:trace contextRef="#ctx0" brushRef="#br0">22391 15454 7801,'7'-13'0,"-3"1"0,2-1 195,-2 0 1,0 5-9,-4-1 531,6 6 0,-5-4 246,4 3-696,-4 3 1,-1-4-39,0 10 1,0 2-1,0 5 1,0 3 48,0 2 0,0 2-64,0 7 1,0-1-1,0 1 0,-4 5 27,0 3 0,-1 3 10,5 1 1,0-4-182,0 0 0,0 0-197,0 4 0,0-1 77,0-3 0,6-4-78,2-9 1,4 2 8,1-6 0,-1-1 26,1-8 0,4-2-34,0-6 1,4 0 61,-4 0 1,6-2-104,-2-2 0,2 1 43,-2-5 1,3 4-157,-3-5 0,-1 5 96,2-5 1,-7 6-97,2-1 1,-3-1-340,-1 0 1,0 1 221,0 4 0,1 0-398,3 0 1,-3 1 36,3 4 758,3-4 0,34 16 0,14-3 0</inkml:trace>
  <inkml:trace contextRef="#ctx0" brushRef="#br0">19522 16602 7801,'-9'0'132,"1"0"198,-1-6 310,-3 5-177,-1-11-248,6 11 0,1-5 106,6 6 1,10-4-50,3 0 1,14 0-54,2 4 0,14-5-60,8 1 1,17-2-72,-29 4 1,3 0 0,4 1 0,3-1-488,3-2 0,2 0 1,8 2-1,2 1 418,7-1 0,2 0 1,-21 1-1,0 1 0,0-1-409,2 1 0,-1 0 0,2 0 0,3 0 0,0 0 0,1 0 359,2 0 0,0 0 0,0 0 0,3 0 0,0 0 0,-1 0-351,1 0 0,0 0 0,0 0 0,0 1 0,1 1 0,0 0 311,-2-1 0,-1 0 1,0 1-1,-1-1 1,1 1-1,-1-1 3,0-1 1,0 0 0,0 0 0,0 1 0,1 1-1,-1 1-128,-2-1 1,-1 1 0,-1 0 0,-1 0 0,-1-1 0,-1 0 229,15 2 0,-2 1 0,-2-1 0,0 0 63,-5 3 0,-1-1 1,-1-1-1,-1-1-58,-8 0 1,-1 0 0,-1-2 0,-3 0 268,-7 3 1,-2-1 0,33-1-282,-8 1 1,-6-3-219,-12-1 1,-6 0 1612,-15 0-1680,-8 0 0,-9-1 815,-8-3 0,-9 2-935,-8-2 1,-5 1 308,-4-1 1,-6 2 68,-7-2 0,1 3 0,3 1 0</inkml:trace>
  <inkml:trace contextRef="#ctx0" brushRef="#br0">20873 17418 7801,'2'-13'0,"2"0"0,-3 1 124,4-1 0,0 0 591,0 0-9,-1 1 440,-4-1-812,0 6 0,-2 1-119,-2 6 0,-3 7-18,-6 6 1,-4 1 17,0 7 1,-4 5-111,4 4 1,-6 4 26,2-5 1,-1 7-155,0-2 0,-2 1-18,3-1 0,3-1-119,1-3 0,-2-4 13,2 4 0,2-7 77,6-2 0,2-11-58,3-1 108,2-1 0,-2-8-199,8 0 0,5-11-1,8-11 1,-2-2 124,7-1 1,-3-6 67,3-3 0,2 0 8,-3-5 0,3 4 96,2-7 0,-2 2-79,-3 2 0,2 4 142,-6 0 0,0 11 115,-5 2 410,-5 5-418,-1 9 0,-6 11-14,0 9 0,0 8-141,0 1 0,0 3-132,0 5 1,0-3-38,0 2 1,0 3 43,0-3 1,0 1-39,0-4 1,4-1 19,1 1 0,0-1-325,0 1 1,0-7-52,4-2 0,2-2-809,-2-3 730,2 1 0,2-6-161,-1-3 1,-5-4 187,-2-4 0,0 1-101,0-5 579,-1-1 0,-21-32 0,-4-7 0</inkml:trace>
  <inkml:trace contextRef="#ctx0" brushRef="#br0">20580 17380 7801,'-20'-13'0,"-2"0"743,5 0-364,0 1-250,10-1 1,8 2-72,12 2 0,1 3 14,7 6 1,2 0-190,7 0 1,2 0 87,6 0 0,5 0-462,-1 0 1,7 0 42,-3 0 368,10 6 1,-10-7 0,5-2-1,6 2 1,0 0 0</inkml:trace>
  <inkml:trace contextRef="#ctx0" brushRef="#br0">21830 17201 7801,'0'-13'0,"0"-1"0,0-3 0,-5 3 284,1-3 0,-1 4-69,0 5 1,4-4 85,-3 4 0,-2 1-104,2-2 0,-6 7 0,1-3 0,-2 4-6,-2 1 0,-4 0-1,0 0 1,-5 7-2,0 6 1,-6 1-7,-2 7 0,-4 0 22,4 5 1,-4 4 0,5-1 0,-5 5-235,4-4 0,6 4-53,7-4 0,4 1-52,5-1 0,2-3 64,6 2 0,6-6-53,2-2 1,9-5-241,4 1 1,8-4 149,0-5 1,5 2-217,-4-6 1,1 1 118,-1-5 1,-3-2-6,3-2 0,-5-3 126,-3-6 0,0-1-19,-5-3 1,-1 3 195,-8-3 0,-2-2 276,-6 2 1,0 0 321,0 5 1,-1-1-8,-4 0-34,-2 6 1,-7 1-190,-3 6 0,3 2-25,-3 2 1,3 7-16,1 6 0,2 7-57,2 2 1,-2 1-151,2 7 0,4-4-213,0 4 0,0 0-145,0 4 0,1-1 142,4-3 0,2-3-404,2-6 1,-1-1 260,5-2 1,-4-4-543,5-5 1,-2-5 192,2 1 1,2-6 5,-3 1 1,4-3 142,0-1 0,1-1 450,0-3 0,5-3 0,25-46 0,-16 22 0,0 0 0</inkml:trace>
  <inkml:trace contextRef="#ctx0" brushRef="#br0">22212 17507 7801,'0'-13'0,"0"1"0,0-1 0,0 0 26,0 0 1,-1 6 87,-3 3 0,-8 3 292,-5 1 0,-1 0-81,1 0 1,-3 1 143,-6 3 0,1 5-167,-1 8 0,2-3-121,3 3 0,-2 3-120,6 1 1,0-1 149,5 1 1,-1-1-262,0 1 0,6-2-32,3-7 1,2 1-15,2 0 1,6-2-23,3-2 0,6-4-192,2-5 1,6 0-4,-2 0 0,3-5 85,2-4 0,-5-4 81,0-4 1,-1-2 46,1-7 0,3-1 16,-2-3 1,-3-2 44,3-6 1,-7-6 130,2-3 1,-2-3 47,-3-1 1,-5 5 177,-2-1 1,-4 11 323,-1 2 1,0 8 83,0 4-235,-6 4 1,-1 11-106,-5 3 1,3 9-234,1 8 1,0 1-50,0 7 0,-3 5-80,2 4 1,3 4 11,2-5 0,-2 7-189,2-2 0,0-2-351,4 2 1,0-1 254,0 1 1,0 1-389,0-5 0,0 4 269,0-4 1,6 0-153,2-5 1,3-4-81,2 1 1</inkml:trace>
  <inkml:trace contextRef="#ctx0" brushRef="#br0">22812 16831 7814,'0'-12'0,"0"-1"531,0 0-202,0 0 143,0 6-110,0 2-101,-6 10 0,-1 2-93,-6 6 0,0 4-52,1 0 0,0 1 0,4-1 0,-4-2 0,4 2 0,-2-3-66,1-1 1,2 2 36,3-2 1,3 3-68,-4-8 0,4-1 32,1 2 1,1-5-2,4 4 1,3-5-45,9 1 1,-1-2-161,5-2 1,0 0-71,5 0 0,-1 0-324,1 0 0,-5 0 201,0 0 1,1 0-54,3 0 1,-1 0-423,-3 0 0,-2 0 88,-6 0 733,-1 0 0,-10-11 0,-4-4 0</inkml:trace>
  <inkml:trace contextRef="#ctx0" brushRef="#br0">23016 16895 7814,'0'-13'708,"0"1"515,0-1-431,0 6-432,-6 1 0,3 9-100,-5 5 0,3 2-43,-3 12 0,4-1-224,-5 4 0,5 1-240,-5-1 1,6 5-316,-1 0 0,1 0 73,-1-5 1,3-4 488,-4 1 0,15-1 0,5 4 0</inkml:trace>
  <inkml:trace contextRef="#ctx0" brushRef="#br0">22212 17596 5890,'-7'-5'65,"1"3"-22,6-3 1,-1 5 72,-3 0 12,2 0 50,-3 0 27,5-6-50,0 5-39,0-5 3,0 6 210,0 0-298,0 6 0,1-1-87,3 4 0,-1 2 39,6-2 1,-2-2-131,1 1 1,4-4-365,-4 5 511,4-1 0,23 5 0,6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14740 12904 8395,'9'0'-323,"-1"-1"0,1-4 1,-1-2-1,-1-1-97,-1-1 1,-2 5 0,-4-4 487,0-2 1,0 3 1,0-2 1,-1 2 73,-4-2 1,-2 0 0,-7 4-1,-3 2-8,-4 2 1,-3 1-224,-2 0 102,-5 0 1,-1 0 0,-7 1 0,-2 4 0,-4 2 0,-6 1 0,-1 1-43,-1 1 1,-4 1 0,-3 2 0,-4-2 15,0-2 0,-7 1 1,6-5-1,-4 1 17,32-3 1,0 0-1,-3 1 1,1 0-837,-2-2 0,1 0 832,-3 3 1,-1 0-1,2-4 1,-1 0 0,-3 1-1,-1 1 1,-2-1 0,-1 1-1,-2-1 1,0 1 0,-1 0-1,0 0 1,1 0 0,-1 0 27,1-2 1,1 0 0,0 2 0,0 0-88,0-1 0,0 0 0,-2 1 0,-1 0 0,2-2 0,0 1 1,0 0-1,2 1 53,0 1 1,0 0-1,4-2 1,-1 0 8,-2 2 1,0 0 0,2-2 0,-1-1-9,1 1 1,1 0 0,1-1-1,2 0 1,4-1 0,1 0 0,0 0-1,0 0 2,0 0 1,-1 0 0,0 0 0,-1 0-1,2 0 1,0 0-1,-3-1 1,1 0-5,2-1 1,-1 0 0,-1 1 0,0 1 0,-4-2 0,0-1-1,0 2 1,1 1 3,0 0 0,0 0 1,-2 2-1,1 2 1,3 0 0,1 0 0,-3 0 0,1-1 0,1 1 0,1 1 3,-1-1 0,1 0 0,-29 8 1,5-2-1,7-3 0,6-2 1,5-2 0,-2-1 28,5-2 1,1 0-10,3 0 1,5 0 0,2 0 0,-1 1 15,1 3 1,3-1 732,-1 6 1,2-7-765,-2 3 0,3 0 1,-1 1-1,4 0 288,3-1 0,5 4-284,-1-5 0,3 5 3,1-5 0,1 6 19,-1-2 1,6-1 3,2 2 0,4-5-37,1 5 8,-6-7 1,4 11 0,-7-2-1,-1 6 1,-1 2 19,-2-1 1,-4 5-50,0-2 1,0 3 36,4 2-22,0-1 0,1 1 0,0 1 0,2 2 0,3 4 57,2 0 0,-4 3-13,5-2 0,-5 8-18,5 0-1,-6 12 0,7-9 1,-5 8 15,-2-5 0,3-1-52,-2 4 0,1-3 16,-5-6 0,2-1-7,2-11 1,-1-2 0,6-6 0,1-5-30,2-3 60,1-1 1,0-5-25,0 1 12,6-7 1,1 6 0,5-6 0,3 3 132,2-3 1,-2 0-50,6-2 1,2 0 104,7 0-167,2 0 1,10 0-1,4 0 1,10-2-1,6 0-21,6-3 0,-31 3 0,1-1 13,2 0 0,1 1 1,4 2-1,0-1-67,0-1 0,0 0 1,1 1-1,0 0 0,-1 1 1,-1 0-1,0 0 1,0 0 21,-2 0 0,1 0 1,0 0-1,0 0-171,-2 0 1,-1 0-1,3 1 1,-1 0 165,-2 1 0,1 0 22,5 1 1,0 1-1,-2 0 1,0-1-1,5 0 1,1 0-1,0-1 1,1 0-1,-1 0 1,0 0-8,2 0 1,1-1 0,-1 1 0,-1-1 9,4 1 1,1 0-1,1-1 1,1 1-1196,1 2 0,1 1 1201,2-4 1,0 0-1,-3 2 1,-1 0-1,2-3 1,0 0-1,0 1 1,0 0-1,1 0 1,0 0 18,0 1 0,0 1 1,-2-1-1,-2 1-241,-1 0 1,-1-1 0,-2-2-1,0 1 228,2 1 0,1 0-13,-1-1 0,0 0 0,0-1 0,-1 0 0,-1-1 0,0 0 0,0 0 1,-1-2-1,1-1 0,0-1 52,2 0 0,1-1 0,2-2 1,0-1 4,0 1 0,-1-1 1,-1 0-1,0 1-46,-5 2 1,0-1 8,-3 1 1,0 0 0,2-3 0,-1 1 0,-2-1 0,0 1 0,-2-1-1,1 1 1,-3-1 0,0 1 0,-2-1 0,-1 1 1,-4-3-1,0 0-27,32-6 0,-4 0 0,-5 5 1,-9-1 0,-12 0 0,-8 2 457,-7 2-889,-5-2 2326,-11 4-2022,-1-6 0,-8 5 1,-1-1-1,-2 1 1,-1-1 136,0 1-240,-3-1 0,6-4 308,-6 1-72,6-1 0,-9-18 0,-4-8 0,2-2 0,0-1 0</inkml:trace>
  <inkml:trace contextRef="#ctx0" brushRef="#br0">14829 12726 8409,'13'-6'-244,"-1"-1"0,-3-6 1,0 0-251,1 0 0,-3 1 1718,1-1-1280,-5 6 128,3 7 1,-6 8 0,0 8 0,0 4-1,0 3 289,0 3-280,0 8 1,-4 0 0,-1 8 0,1 1 0,0 3 301,0 2-312,-1 2 0,5 8 0,0 4 0,0 5 1,0-1-1,0-1 0,0-1 102,0 0 1,0 2-218,0-2 1,0-9-1,0-12 1,0-5 83,0-4 0,0 0-202,0-8 1,-1-4-2,-3-9 0,2 0 0,-3 0 0,0-1-485,1 1 1,0 0-458,4 0 1105,0-1 0,0 1 0</inkml:trace>
  <inkml:trace contextRef="#ctx0" brushRef="#br1">20249 14319 10404,'0'-12'-310,"0"-1"0,0 0 1,0 0-1,0 1-1274,0-1 1537,-6 0 1,5 0-1,-4 1 1,2-1 0,1 0-1,-3-1 1,3-2 0,0-1-1,1 2 124,-4 1 0,4 1 20,-3 0-57,2-5 0,1 6 0,-2-3 0,-1-1 148,1 2-259,-4 6 1,6 3 0,-4 10 0,4 3 27,1 3 0,-4 2 1,-2 1-1,0 2 84,1 1 0,-5 10 0,1 0 0,-2 4 179,-2 4 1,0 8-87,1 4-104,-1 2 1,-4 9 0,0 6 0,9-28 0,0 0 0,1 3 0,0 2 113,1 1 1,-1 1-1041,1 3 0,0 1 927,-1-2 1,1 1 0,-1 3 0,1 1-1,0-3 1,1 1 0,0 0 0,1 0-6,2 2 0,0-1 0,-1 4 0,0-1 0,1 1 0,0 0 0,0 0 0,1-1-248,0 0 0,1 0 0,-1 1 0,0 0 235,-1 0 0,0 0 0,1 4 1,1 0-23,-2-4 1,-1 0 15,3-1 0,-1-1 1,1-6-1,0 0 0,0-1 1,0-1-1,0 1 0,0-1 1,0-2-1,0 0-20,0-2 1,0 0-1,0-2 1,0 0-223,0 26 0,0-5 228,0-2-52,0-4 0,-1-7 1,-2-3-1,-3-7 0,0-5-2,1-3 1,-4-8-421,5-2 1803,0-8-1383,4-3 1,0-8 265,0-2 1,9-29 0,4-15 0,2-4-1,-1-1 1</inkml:trace>
  <inkml:trace contextRef="#ctx0" brushRef="#br0">20198 14013 8494,'-7'-5'-781,"-5"-2"1,5-6 890,0 0 1,1 5 0,8 1-99,2 1 1,5 2-1,8 4 1,5 0 117,7 0 1,9 0 172,9 0-263,13 0 0,6-6 0,-27 2 0,1-1 0,2 0 0,1-1 0,3 0 0,1-1 103,2 1 1,2 0-306,5-1 1,1 1-1,-5-1 1,1 1-1,2 0 1,0 1 104,-2 0 1,-1 1 0,-1-1 0,0 0 0,0 2 0,0 1-1,0-1 1,-1 0-7,-1 0 1,0 0-1,-5-1 1,-1 0 36,-4 2 0,-1 0-106,27-3 0,-8 5 1,-9 2-1,-6 1 0,-9 2 1,-9 1-1,-7 1-622,-3 0 685,-1-4 186,-6 3 264,-1-6-281,-12 0 0,3-5 0,-4 0 1,0-1 650,0 0-161,4-4 1,-4 3-401,3-5-44,2 5 1,-3-5 104,5 4-313,0 2 173,0 0-106,0 6 1,0 2 0,0 2-1,0 5 1,0 2-245,0 2 0,4 5 214,0 3 0,0 8-18,-4 0 48,0 7 20,0 2 0,2 5 0,1 8 0,1 5-13,-1 5 1,2 3 11,0 0 0,3 5-854,-6-33 0,0 0 836,4 5 0,-2-1 0,-2-3 0,-1 0 0,3 1 0,1 0 0,-1 0 0,0-1 0,1 1 0,-1 1 15,0 1 1,0 1 0,-2 0 0,0 0-155,3 1 0,-1 1 0,0-2 1,-1 0 129,1-3 1,1 0 13,0 3 0,1 1 0,-3 0 0,0 1 0,1 2 0,2 0 0,-3 0 0,1 0 0,-1-3 0,-1 1 26,0-1 1,-1-1-1,0-2 1,0 0 57,-1 1 1,0 1 0,0-1 0,1 1 2,1-3 0,0 0-83,-1-1 1,0 0 0,4 27 0,-5-1-1,0 1 1,0-2-240,0-2 0,0-9 9,0-9 0,0-3 18,0-5 26,0 2 0,-1-13 1,-2 3-1,-1-4 1,1-2-1080,2-3 1250,-5 3 0,4-12 0,-3 4 0</inkml:trace>
  <inkml:trace contextRef="#ctx0" brushRef="#br0">19522 17086 8533,'8'0'0,"1"0"0,1 0 0,1-1-284,2-3 0,4 2 1,1-2-1,3 3 219,6 1 1,6-5 0,9 1 0,8 0 60,8-2 1,13 3 7,-29-1 0,1 0 0,3 0 0,1 1 0,3-3 0,0 0 0,2 1 0,1-1-429,1-1 0,2 0 1,5-1-1,0 0 498,0 2 1,1 0-51,0-4 1,-1 1-1,-1 2 1,-1 0-1,2-2 1,-1 0-1,1 0 1,0 1 0,0-1-1,0 1 1,-2 0-1,-1 0 1,-2 1-1,-1 0 156,-3 0 1,0 1-179,-3-1 1,-1 1 0,0 2-1,0 0 1,-3 0 0,-1-1-1,-1 1 1,-1 0 0,-3 0-1,-1-1 1,31-2 0,-5 2-10,-6 2 1,-7-3 0,-8 2-1,-11 1 89,-8 2 1,-9 1-73,-7 0-278,-5 0-51,3 0-372,-6 0 49,0 0 1005,-6 0 1,4 0-1,-3 0 1</inkml:trace>
  <inkml:trace contextRef="#ctx0" brushRef="#br0">22557 16704 8533,'0'-13'471,"0"0"1,-2 1-167,-2-1 1,2 0-1458,-2 0 1152,3 6 0,-5 24 0,-1 12 0</inkml:trace>
  <inkml:trace contextRef="#ctx0" brushRef="#br0">778 3264 7907,'7'6'884,"4"-5"1,-5-1-818,2-8 1,4-3 127,-4-2-198,-2 0 1,5-5 0,-2-2 0,2-2 0,0 0 0,-1-4 0,-3-2-96,-1 0 1,3-4-184,-5 3 316,0-1 1,-4 2 0,-1 1 0,-4 3 0,-3 1-1,-3 5 18,-2 5 1,0 6-1,0 7 1,1 3-63,-1 5 1,0 8 0,0 13 0,1 7-44,-1 5 1,1 6 0,4 6 0,4 4-72,2 1 0,2-4 1,2 3-1,2-3-48,4-3 0,8-9 0,2-14 1,2-6-155,3-10 1,2-4 18,5-8 128,-3-6 1,9-8 0,-5-12 0,1-8 0,2-5 177,-1-4 0,-2-5 0,-5 3 0,-2-6 0,-2-2 0,-2-1 0,-1-1 0,-4 0 0,-6 5 0,-5 3-422,-3 5 0,-1 9 843,0 8-13,0 11 1,-1 14 0,-2 11 0,-3 7 294,-1 8 1,5 8-423,-3 0 0,4 7 187,1 1-491,0 7 1,0-10 0,0 4 0,0-4 0,0-2-300,0-3 0,1 0 146,4-8 1,-3-3-272,7-11 395,-6-5 1,8-1 0,-4-9 0,2-7 0,-1-11 81,2-10 1,-3-7-41,2-5 1,-2-2 54,1-6 1,2 0 0,-4 0 0,1 0-35,3 0 1,0 1 37,-2 3 0,4 15 45,-4 11-67,-2 11 0,5 5 0,-4 11 0,2 7 0,-1 8-30,2 7 1,3 6 28,4 9 1,-3-3-449,3 2 278,-3-8 0,3 1 1,0-5-1,0-1 1,0-5-124,0-7 0,0-2 153,-4-11 1,0-5 63,-1-7 0,5-11 0,0-5 1,0-6 112,2-2 0,-5-7-45,3-3 1,-3-6 222,-1 1-155,0 3 1,-2-3-1,-1 8 1,-3 3-1,0 5 581,0 7-349,-4 4 1,3 15-92,-6 5-168,0 11 1,0 6 0,0 7 0,1 4 0,2 2 51,1 1 1,2 5-314,-2-2 1,-1-3-46,5-1 190,-5-4 1,9-4 0,-4-4 0,3-4 0,2-7-36,0-4 0,0-4 104,-1-3 1,1-5 245,0-8-112,0-8 1,-2-8-1,-3-5 1,-3-2 0,-4-1 375,-1-2 1,-1 1-320,-4 4 1,-3 1 203,-9 3-297,3 3 1,-9 11 0,5 4 0,-2 6 0,-1 6 185,1 3 0,-3 2-173,6 3 1,0 3 51,4 6-361,1 6 1,0 0 185,4 7 0,19 33 0,10 9 0</inkml:trace>
  <inkml:trace contextRef="#ctx0" brushRef="#br0">2257 2423 8050,'-7'5'883,"-4"2"0,9 8-720,-2 2 1,2-3-137,2 3 1,0 3 0,0-1 0,0 3-92,0-1 0,6-5-311,3 1 0,2-5 0,2-2 0,1-3-187,3-1 1,1-7 105,4-8 422,2-8 0,-5-4 1,6-9-1,-3-5 1,-2-5 90,-2-3 0,4 1 0,-7 5 1,-2 3 368,-3 4 1,-7 5 1201,1 4-1290,-3 8 0,-2 9 0,-2 9 0,-1 8-67,1 7 1,2 4-404,1 1 1,0 5 315,0 0-316,0 5 0,0-12 0,1 3 0,3-4 0,5-2-521,2-3 0,8-4 214,2-5 1,0-3-147,5-10 480,-4-2 1,11-17 0,-5-6 0,3-5 0,1-5 165,-1-2 1,-2-5-67,-3-8 1,-3-2-954,-6-2 1019,0 2 1,-16 12-1,3 5 1,-4 7-1,-4 11 504,-4 6 0,-4 6-283,-1 10 1,-4 6-66,0 2-182,-5 4 0,6 6 0,-4 3 1,2 3-1,1 2-135,-1-1 1,3 5-283,-2 0 0,5 4-482,3-4 610,-2-1 1,9-7 0,-2-2-1,4-3 454,4-6 0,5-5 42,8-11 1,-2-7-102,7-10-19,-1-2 1,0-1-1,-1-1 1,0 1 0,-2 1 345,1 2 1,-4 4-104,-6 5 1,2 2 120,-2 2-371,-4 4 1,5 7 0,-4 7 0,1 9 0,3 9 78,1 7 1,2 10-101,0 7 1,-1 7-1783,1 10 1637,-9-30 1,-1 1 0,3 5 0,0 1 0,-3 4 0,1 0 0,0 0 0,0 0 0,0-3 0,-1 0-520,0-5 1,0-2-1,1 31 206,-4-15 0,0-4 645,0-17-95,0-6 0,-1-20 592,-3-4-541,-4-3 0,-4-6-71,-1-4-512,-5-8 1,3-4-1,0-9 1,3-7 345,4-8 0,6 2 0,2-9 0,-1-2 0,-1-7 0,0-1 0,0 1 0</inkml:trace>
  <inkml:trace contextRef="#ctx0" brushRef="#br0">3137 1403 8031,'-13'-7'283,"0"-5"0,6 12-58,3 0 0,2 7 148,2 10 1,0 5-1,2 6 1,1 3 159,1 2 1,4 5-400,-3 4 0,0 5 1,-2-3-1,3 0-110,1 0 1,-4-2-66,1-3 0,2 2 0,-1-4 0,1-9-219,0-8 1,-1-8 73,0-3 1,-4-5 0,5-8 0,-1-6-11,4-6 0,2-9 147,2-9 0,0-7 55,0-2 0,1-5 1,1 4-1,2 2 71,-1 4 1,2 9 354,-1 4 0,0 6-26,-4 11-155,0 2 0,0 13 0,-1 6 0,0 8 0,-2 8 122,-2 5 0,1-2-401,3 2 0,5-1-650,0 1 207,0-3 1,-7-11 0,2-3 0,2-3 470,0-1 0,8-43 0,4-18 0,2-3 0,-1 1 0</inkml:trace>
  <inkml:trace contextRef="#ctx0" brushRef="#br0">4412 1594 6288,'6'-10'215,"2"-1"0,5-5 0,4-4 0,4-7-68,3-5 1,0-5 0,-1-3 0,-3-2 0,-2-4 0,-4 1-5,-4 3 1,-4 8-1,-9 7 1,-4 8 207,-6 11 0,-8 5 102,0 3-382,-9 11 1,3 9-1,-4 15 1,1 7-1,0 4 115,2 4-182,7 1 1,2 4 0,8 0 0,1 1 0,3-1-1,3-1 1,7-6 14,8-8-177,7-8 1,8-13-1,-1-7 1,2-7-1,3-8 1,4-9-1,3-7-806,1-11 1,5-11 688,-1-6 219,1-3 0,-9-6 1,-2-4-1,1-4 0,-18 31 1,0 0 31,-2-1 1,0 0 0,10-33 0,-12 9 0,-2 7 62,-5 7 1,-4 12 84,-4 6 0,-7 12 1,-6 10 1,-2 8-1,2 4 1,-3 5-92,1 4 0,-1-1-8,3 5 0,3 0-26,-3 5-4,2-1 1,8-3 0,3-1-1,3 2 1,1 1-16,0 1 1,1 1 93,3-1 1,5 1 0,6-1 0,2 1 312,-1-1 0,2 6-99,-1 3 0,5 3 209,-5 1-338,5 6 0,-8-1 1,5 6-1,-2 4 0,0 1 193,-2 2 1,0-3-207,-3 2 0,1-4-885,0-4 656,0-9 1,-5-8 0,-1-9 0,0-4-234,0-3 226,-4-7-305,3-1 193,-6-6 1,4-7 0,2-6 0,1-7 0,3-5-519,1-5 1,3-13 434,3-8 0,-1-14 0,5-3 0,-10 31 0,-1-1 284,0-2 0,0-1 0,2-3 0,-1-1-233,-2-3 1,-1-2-1,1 3 1,-1 0 232,-1-1 0,-1 2 127,0 3 1,0 1-1,-1 3 1,-1 2 0,3-27 676,-1 11-356,-8 22 0,1 21 821,-3 14-1019,2-2 1,2 9 0,0-2 0,0 4-1,0 4 185,0 4 0,0 3 301,0 1 0,0 1-852,0-1 0,6 1-77,2-1 1,-1 1-1,2-1 1,-1 1-289,0-1 0,3-1 150,-3-2 1,4-5-1,0-9 1,3-4-172,2-2 0,-3-9 408,3-6 0,1-7-210,-1-10 329,0-8 1,-3-9 0,2-6 0,1-3 0,-3 3 224,-4 0 0,1 3-21,-2 4 0,-3 5 0,-2 11 203,-3 9 0,-1 12-225,0 9 1,0 7-104,0 10 1,0 7 105,0 6-268,0 5 0,0-2 0,2 4 1,0-2-1,4-2 14,1-2 0,2-1-398,3-5 0,3-2-530,2-6 1,-2-1 738,6-12 0,1-3 0,3-9 0,1-11 233,-1-8 0,-1-7-30,-2-8 0,0-3 1,-3-8-1,-1-1 44,0-1 1,-6-3 93,-8 7 1,-3 0 53,-1 13 110,0-3 0,-5 21 0,-4 3 0,-2 10 0,-3 8 406,-3 8 1,3 1-510,-3 11 0,2 0 1,3 5-1,-1 0 192,0 4 1,2-1-317,2 5 1,-1-6-423,6 2 0,0-3 193,4-2 1,-4-1 0,-1-3-390,3-4 571,6-2 1,3-10-1,6-5 1,-2-7 64,-2-4 0,2-6-9,-3 0 0,4-6-48,0 2 0,1 2 0,0 2 1,0 5-15,-1 3-99,1-2 0,0 9-21,0-2 76,-1 3 1,1 5-1,0 2 1,0 1 0,-1 3-304,1 1 1,1 0 66,3-2 0,-1 1-59,5-6 243,-5 0 0,4-9 0,-5-5 1,2-6-1,-1-7 77,-2-5 0,-1-4 119,-1-7 1,-3-5-102,-1-2 1,-5-10 0,2-3 0,-4-3 24,-1-2 0,0 6 734,0 2 1,0 7-119,0 6 1,-4 8 0,-2 15 81,-1 7 0,4 8-321,-1 9 0,-2 4-302,2 9 0,0 5 1,2 7-1,-1 7-89,-1 5 0,0 4 21,4 6 1,-4 6-1959,-1 2 1707,1 4 0,4-4 0,0-1 0,0-1 0,0-5-392,0-3 0,6-3 346,2-7 0,5-10 85,4-12 0,-1-8 0,5-5 0,0-4-201,-1-4 0,4-5 31,-3-8 334,-2-8 1,3-5 0,-3-7 0,-1-2 0,1-1 98,-4 0 1,-5-2-57,-1-1 1,-2 2 248,1 7 0,-2 4 1,-6 9 336,0 4 1467,0 9-1862,0 2 0,0 16 0,-1 4 0,-2 5 0,-3 5 124,-1 4 0,4-1-440,-1 3 0,3-3 0,1-2 0,0 1-265,0-1 0,1-4 86,3 1 0,2-7-39,2 2 113,9-3 0,-11-7 0,10-2 0,-1-4 0,1-2-249,2-4 0,1-3 429,2-9 0,3-3 0,-4-5 1,1-2 78,0-3 1,1-3 87,3-5 1,-5 1 77,-3 3-73,-3-3 0,-3 15 0,-2-2 277,-5 4 1,-2 10-289,-2 10 0,0 10 0,0 8-287,0 2 0,0-4 68,0 1 0,0 1-291,0-1 313,5 0 1,-2-6-1,4-1 1,0-3 0,0-1-512,3-3 359,2-2 222,0-1 0,1-5 1,0-5-1,0-4 1,-2-5 413,-3-1 0,-2-1-188,-6-4-94,0-1 0,0 5 0,-1 0 0,-5-1 0,-5 2 209,-5 3 1,-7 3-333,2 2 0,1 4 1,0 4-1,1 4-577,-1 4 1,6 4 46,1 4 519,6 7 0,18 23 0,3 12 0</inkml:trace>
  <inkml:trace contextRef="#ctx0" brushRef="#br0">7051 536 8037,'0'12'597,"6"1"1,-3-2-468,5-2 1,-3-3 72,3-6 1,-4 0-22,5 0-74,-1 0 0,5-2 0,0-2 1,1-5-1,2-3 18,1-5 1,5 1 0,-1-4 0,2 0-533,-2 1 1,-2 3 195,-6-1 160,5 3 1,-4 7 0,3 2 16,-3 4 1,-2 2-35,-4 4 1,3 2-1,-3 6 1,0-2-117,1-3 0,-5-1 108,4-2 0,1-4-245,4 3 257,-1-8 0,1-4 0,0-9 0,-2-5 1,-1-2-174,-1-1 0,-2-2 267,1-3 1,2-2-96,-6-7 0,1 2 0,-5 2 1,-2 4-71,-2 4 110,-3-1 1,-6 15 279,0 0-166,6 6 0,-3 14 1,6 4-1,1 6 46,2 3 0,1 0-135,0 1 1,1 3 45,4-2 2,-4 2 0,9-4 1,-4-2-1,1-1 0,1 0 150,-1-1 0,0-2 90,-2-1 0,-4-1-111,3 1 0,-2-4 0,-2-1-9,0 2 0,-6-4-762,-3-2 1,-2 2 43,-2-2 1,-1 4 0,-1-3 548,-2-3 0,-21-5 0,-9-4 0,-2 0 0,0 0 0</inkml:trace>
  <inkml:trace contextRef="#ctx0" brushRef="#br0">5942 408 8037,'-16'-17'111,"4"0"0,6 1 0,9 2 79,10 2 1,11-7 0,12-2 0,8-5-654,7-3 279,9 2 0,-29 8 1,2 1-1,2 1 1,0 1 183,0 1 0,1-2 0,17-14 0,3-3 0,1 0 0,-42 25 0</inkml:trace>
  <inkml:trace contextRef="#ctx0" brushRef="#br0">778 4259 7955,'-13'-20'12,"0"2"1,1 5-1,-1 1-28,0 4 0,7 14 0,5 11 0,5 8 55,3 9 1,2 2 0,4 10 0,-2 3 298,-3 0 0,4 9-329,-4 6 0,2 1 0,0 6 0,-3-3-50,-1-6 1,-2-9-716,-4-11 733,0-2 0,-1-16 0,-2-11 1,-3-15 450,-1-8 1,0-12 0,-3-5-1,3-4-380,1-5 1,2-5 0,4-3 0,1 0-64,4 0 1,3-2 113,9 3-110,3 1 0,6 9 0,0 5 0,4 6 0,4 10-262,3 6 260,1 5 1,1 13 0,-3 10 0,-2 9-1,-4 6 717,-3 1-858,-1 0 0,-12 2 0,-6 1 0,-5 1 0,-4-1-324,-4-1 1,-7-2 395,-10 1 0,-3-3-12,-5-2 118,3-2 1,-10-8-1,5-3 1,-1-4-1,3-4-499,4-5 0,1-2 218,4-6 0,3-6-411,5-2 668,6-9 0,7-9 0,8-8 0,12-1 0,10-8 0,0-1 0,2-4 0,1 0 0,0 0 0</inkml:trace>
  <inkml:trace contextRef="#ctx0" brushRef="#br0">1364 4386 7993,'20'-32'668,"-1"1"-468,-7 5 1,-5 6-2292,-2 3 2512,-4 9 1,-2 2-60,-4 6 0,-2 2 526,-5 2-747,-1 9 0,0 2 1,0 6-1,1 3 1,0 5-125,4 5 0,-4 3 18,4 1 1,1 0-51,-2 0-92,7 1 1,-6-3 0,6 0-1,-3-4 1,4-2-321,4-6 0,0-4 150,5-7 0,5-7 137,4-6 0,4-12 0,-2-10 0,0-7 33,4-5 1,0-8-3,-2-5 1,2-7 58,-6-1 1,0 0-1,-6 4 1,-1 2 87,-2 7 1,-5 7 48,1 13 275,-2 4-235,-2 11 1,-2 8-1,0 12 1,-3 8 0,3 6 35,0 3 1,2 4-88,0-4 0,0 4-141,0-5-66,0 7 1,2-11 0,0 2 0,4-6-434,1-2 0,2-8-215,3-7 779,1-8 0,5-29 0,0-15 0,2-4 0,1 0 0</inkml:trace>
  <inkml:trace contextRef="#ctx0" brushRef="#br0">1760 4170 7894,'7'-13'-297,"-2"0"297,-5 0 169,0 6 0,0-4 1,2 2-1,1-2 460,1-2 0,0 1-132,-4-1-414,0 6-74,0 1 1,0 7 0,0 4-384,0 3 211,0 4 1,0 0 0,0 1-1,0 0 1,0 0-11,0-1 0,0 1 0,2 0 0,2 0 82,4-1 1,2 1 98,-1 0 0,2 0-73,-2-1 89,2-5 1,2 5 0,-1-4-1,1 4 1,0 0 504,0 1 1,-2-4-355,-3-1 0,2 5 0,-5 4 0,-3-2-145,0 0 1,-2-3 18,0 1 0,-6 4-194,-2 0 1,-5 0 0,-3-4 0,-1-2-546,2-2 1,1 1-221,1-6-176,0 0 1086,6-10 0,13-46 0,8-17 0</inkml:trace>
  <inkml:trace contextRef="#ctx0" brushRef="#br0">2002 4246 7993,'13'-13'0,"-1"-1"-706,1-3 0,4 3 894,0-3 0,0-1 0,-3-1 1,2-1 624,1-2 0,4-2-544,-4-2 1,0 5-115,-4 0 1,0-1 0,-1-3-1,0-1 198,-4 1 1,2 5 35,-6 3-592,1 3 211,-11 1 1,-1 6 0,-6 4 0,0 6 0,-1 7 40,-3 5 1,3 1-105,-3 5 0,2 5-187,-2 4 161,2 5 1,1-7 0,6 6-1,-1 0 1,2 0-215,3 0 1,2-5-303,2 0 1,2-3-39,2-5 450,3-2 0,13-8 0,6-3 1,8-5-1,5-7-403,4-9 0,6-12 588,2-14 0,0-4-844,-23 18 0,0-1 844,-2-3 0,0 1 0,19-25 0,-2-3 0,-6 1 0,-6-1-82,-6 2 1,-13 8 81,-4 3 0,-6 15 227,-7 7-10,-2 11 0,-11 4 1,-2 6-1,-1 3 0,-1 5 573,0 9 0,2 6-476,-1 3 1,-1 3-65,-3 1-159,5 5 1,2-6-1,5 5 1,0 3-1,0 2 519,1 4 0,5-2-971,2-7 0,4 1 166,1-5 35,6-6 0,1-7 0,7-8 0,3-7 0,3-6 27,0-9 1,4-6 160,-3-11 0,-1-3-160,1-5 172,-5-6 1,6-7 0,-5-8 0,-1-4 0,-3-2 247,-5-3 0,2-3-167,-8 33 0,0 0 0,1 1 0,-2 0-194,-1-31 483,0 17 1,-5 16 0,-4 15 404,-2 7 1,2 16-425,1 10 1,5 9-591,-1 4-23,2 5 0,2 9 0,2 1 1,2 3-1,5 1-448,2 3 1,6 6 483,0 1 0,6-1 186,-2-7 0,-1 2 0,1-2 0,2 3 0,1 1 0</inkml:trace>
  <inkml:trace contextRef="#ctx0" brushRef="#br0">3634 3303 8005,'-20'5'0,"-2"2"0,5 6-85,0 0 0,8 1 0,2 2 0,1 2 1,3 0 291,2 1-22,1 3 1,0-6-1,0 4 1,0-2 0,0-2 706,0-2-911,0-1 0,1-2 0,4-2 0,3-5-171,4-3 158,-5-6 1,3-2 0,-5-6 0,1-1-1,0-2 1,-4-2 0,0-2-19,-2-3 1,0 0 62,0 2 1,-6-1 0,-2 5 0,-5 1-102,-4 2 0,3 2-191,-3 4 0,3 2 0,1 6 0,0 2 279,0 2 0,18 54 0,-1-20 0,0 1 0</inkml:trace>
  <inkml:trace contextRef="#ctx0" brushRef="#br0">3736 3417 9449,'0'-7'2850,"0"2"-2795,0-1 0,1-1 61,4-6 1,2-4 0,7-1-1,2-1-134,1 1 1,5-3 13,-1 4-191,4 0 1,-4 5 0,0 4 0,0 3 0,1 5 0,-3 5 0,0 3-352,-4 4 1,0 0 0,-3 0 0,1-2 545,0-2 0,11-67 0,-11 22 0,1 1 0</inkml:trace>
  <inkml:trace contextRef="#ctx0" brushRef="#br0">4858 2690 7992,'0'-12'-136,"-1"-1"1,-4 0-423,-3 0 892,-3 6 0,-2 2 0,0 6 0,0 3 0,1 5 0,-1 2 345,0 2-713,0 5 1,1 2-1,-1 6 1,2-1-1,2 1-243,5-1 184,-3-5 1,5 3 0,-1-6-1,6-3 1,6-3 0,4-4-1,4-1-13,4-3 0,3-2 1,0-1-1,-1 0 183,-2 0 0,-1 0 1,2 0-1,-2 0 168,-1 0 1,-2 6 36,-5 2-180,-5 9 0,-1-1 0,-6 4 0,0 1 0,-1 0 1,-4 3-1,-3-1-289,-3 1 1,2-1-95,1-2 0,-1-4 0,-2-7-305,2-2 1,-1-6 585,6-2 0,6-51 0,5-19 0</inkml:trace>
  <inkml:trace contextRef="#ctx0" brushRef="#br0">5100 2295 8018,'-5'-13'1137,"3"1"-522,-9 5 1,10 2-7,-4 10-399,4 7 0,1 8 0,0 7 0,1 3 1,2 4 66,1 3 0,6 7-380,-1 2 1,2 4-1,2 2 1,0 2-742,-1 1 1,1 5 232,0-5 1,0-5-149,-1-8 0,1-5 759,0-7 0,0-29 0,-1-16 0</inkml:trace>
  <inkml:trace contextRef="#ctx0" brushRef="#br0">5062 2767 7980,'-13'0'-133,"1"0"-146,-1 0 140,6 0 152,1 0 0,13-6 0,6-2 1,8-4-1,8-2-75,5-3 1,2 2-48,3-7 1,5 1-1,1-6 1,2-1-348,-1-2 1,-4 0 455,0 5 0,-8-5 0,-6 2 0,-6 4 0,-10 5 18,-5 11 1,-14 2-43,-5 6 213,-7 6 0,-2 2 0,0 8 0,-2 2 1,0 2 613,2 3 0,1 1-413,3 1 0,3 1-46,-3-1-301,3 1 0,5-1 0,2 1 1,2-2-1,2-1-136,1-2 0,2-5-4,0 1 1,6-5-59,3-3 81,2-4 0,6-5 0,0-1 0,0-3 1,0-6-243,0-6 0,0 1 286,-4-7 0,4 1-6,0-4 8,0-1 1,-5 2 0,1 3 0,0 2 5,0 1 0,-5 5 25,1 1-19,-6 4 19,8 14 0,-8 1 1,5 6-1,1 0 0,-1-1-93,1 1 1,1 0-122,7 0 1,-3-6 22,3-3 117,3-3 1,-5-3-1,6-7 1,2-9 0,0-9-95,-2-7 1,3-4 129,-3-5 1,-2-7-824,-2-5 987,-3 0 0,-3-2 1,-2-1-1,-5-1 0,-3 2 523,-1 5 1,0 9-331,0 13 0,-5 10 596,-4 8-664,-2-1 1,-2 12 0,2-2 0,1 6-1,1 6 473,0 7 0,1 4-307,0 5 0,5 7-334,-1 2-74,2 2 1,2 8-1,0 2 1,0 0-1,2 1-207,2 1 0,-1-2-1005,5 0 0,1-2 1,4-1 1118,5-1 0,-2-16 0,4-1 0,-1-8 1,0-7-362,-1-5 0,5-10 273,-2-3 1,-1-11 174,1-6 43,0-6 0,-1-9 0,-1-1 0,-2-2 0,0 1 79,-2-2 1,-2 6 1,-4 0 1,0 6 328,-4 11-194,-1 3 0,-5 11 0,-2 4 1,-2 7 433,3 9 0,-4 5-466,2 8 0,-1-1-233,5 1 0,0-1 0,0 1 0,2-2-30,2-3 0,2 2-245,2-6 0,4 0-110,-4-5 0,3-3 0,4-2 0,0-1-601,2-3 0,2-3-72,-2-5 1058,2-7 0,5-19 0,1-9 0,2-5 0,0 0 0</inkml:trace>
  <inkml:trace contextRef="#ctx0" brushRef="#br0">6337 1747 7980,'-47'-6'551,"1"-2"0,-5 2-130,8 2 1,5 2-325,4 2 1,7 0 0,0 0 0,6 0-7,2 0 1,2 2-221,5 2 1,3 3-1,2 6 1,0 0-1004,0-1 0,4 5 408,-1 0 724,2 6 0,2 20 0,0 10 0</inkml:trace>
  <inkml:trace contextRef="#ctx0" brushRef="#br0">5827 2142 7981,'-18'6'212,"4"-5"-141,-3 4 1578,-3 2-1397,6 0 0,8 4-197,14-2 0,9-5 216,9-8-383,11-4 0,0-6 1,12-1-1,5-4 112,3-1 0,-14 2 0,7-6 0,1 0 0,6-4 0,0 1 0,-1 0 0</inkml:trace>
  <inkml:trace contextRef="#ctx0" brushRef="#br0">6796 1670 7991,'-18'13'0,"-3"0"-150,-9 0 0,-1 5 143,-3 3 0,0 3 1,8 2-1,6-1 1003,5 1 1,3-1-401,4 1 1,2-1-391,6 1 0,6-6 0,4-3 0,5-3-196,7-1 0,2-6-390,1-3 1,5-4-1186,0-4 1085,5-9 1,2-4 479,6-9 0,-6-14 0,2-10 0,1-8 0,1 0 0</inkml:trace>
  <inkml:trace contextRef="#ctx0" brushRef="#br0">1033 6350 7941,'-9'-9'-71,"2"1"0,2-2 0,2-1 1,1-3 126,2-3 0,2-3 0,2-6 1,6-1 478,5-2 1,0-3-242,2-2-327,-3-2 1,-1 4-1,-2-2 1,-1 5 0,-3 3-341,-1 5 385,-2 2 0,-10 12 0,-2 3 0,-5 4 0,-4 6 0,-4 8 0,-2 10-43,2 9 0,-6 9-32,6 5 61,-6 2 0,12 7 1,-2-1-1,3-1 1,3-3-1,2-4 1,7-6-381,4-6 344,11-9 0,7-9 0,7-9 0,1-4 0,3-5-147,2-8 134,1-5 0,6-13 0,1-4 0,1-7 0,1-6-10,1-1 1,-9-9 0,3 3-1,-4-2-6,-5 1 0,-5 1 0,-11 0 1,-6 6 72,-3 2 0,-4 5 0,-4 7 1,-6 9 93,-6 13 0,1 6-121,-7 3 0,5 5 171,-4 4-177,6 8 1,-8 3 0,4 5-1,1 1 1,0-2-33,2-3 0,3 2 81,5-6 0,-2 4-32,6-4 51,-1 6 1,7-5 0,2 3 0,5-2 0,3-1 60,5 3 1,-1 3 237,5 2 0,0 1 129,5 3-341,-1-3 1,1 11-1,-1 0 1,1 7-1,-1 5 69,1 1 1,-5 1-115,0 4 1,-5-4-1164,1 3 1100,-3-8 1,-1-9-1,-2-8 1,-1-4-1,-3-5-120,-1-4 124,-2-9 1,-2-2-326,2-6 207,-3 0 0,5-6 0,-5-4 1,2-4-1,3-6-91,1-4 0,1-5-9,5-14 1,0-8-3,0-8 237,-1-9 0,-5 32 1,1-1-1,-1-3 1,0 0-1,0-3 1,0 1-1,-1-3 1,-1 0-136,1-1 1,0-1-1,-1 2 1,-1 1 35,1-2 1,-1 2-1,1 6 1,0 1 217,-1-22 425,0 13 0,-4 24 583,0 13-869,0 9 0,0 14-50,0 3-198,0-2 0,0 9 0,0-2 0,0 7 0,2 5-51,2 2 1,3 3-98,6-1 1,-5-4 179,1 0-229,-1-6-1,5 3 1,1-6 0,2-4 0,1-6-309,-2-5 1,0-4 167,-3-6 0,5-6 190,0-2 32,0-9 0,0-4 0,0-9 0,0-6 0,0-3 64,0-4 1,-1-5 136,-7 1 1,0 2-146,-4-2 108,5 6 0,-9-1 0,3 8 0,-2 5 0,-4 7 818,-2 5-137,3 8-282,-11 3-461,11 6 0,-5 2 0,6 2 1,0 5-291,0 2 0,0 2 180,0-1 1,0 5-125,0 0 146,0 0 1,2 0 0,2 0 0,3 0 0,1 0-394,1 0 1,-5-1 176,5-7 1,-1 0 17,5-4 0,0-1 1,-1-4-1,1-1-203,0-4 1,4-7 374,0-10 0,0-3 122,-4-5 1,-1 3 0,0-4 0,-2 1-148,-2 0 1,-5 1 920,1 3 0,2 6-65,-2 3 1,-1 9-28,-7 4 1,2 12-481,-2 5 1,3 10-144,1 2 1,0 2 0,0 6 0,0-2-349,0-3 1,1-2 154,3-5 0,2 1-307,3-5 1,2 0 0,-3-5 0,5-4-541,4-3 0,-1-11 451,5-7 1,-4-8 484,4-13 0,-8-12 0,0-15 0,-1-2 0,0 9 0,0 1 0,0-1 0,-1 1 0</inkml:trace>
  <inkml:trace contextRef="#ctx0" brushRef="#br0">2499 5100 7951,'-18'0'-352,"-3"0"1,1 0 74,-2 0 38,7 6 0,-2-3 1,8 5 238,5 2 0,3 2 0,40-5 0,11-2 0</inkml:trace>
  <inkml:trace contextRef="#ctx0" brushRef="#br0">2627 4998 7951,'-9'-7'1551,"1"3"-1113,5 3 0,-4 2-195,3 3 0,2 5 1,-2 9-1,2 8 111,2 6 1,0 7-47,0 3-265,6 3 0,-3 11 0,5 0 1,2 2-1,2 1-302,0-6 1,3-3 0,0-13 0,4-3-558,0-4 1,-2-11 320,5-6 1,-2-6-274,1-7 502,3-5 1,-4-8 0,4-8 0,-2-4 0,-2-1-129,-1-4 1,-1-7 158,-1-6 268,-3-5 0,5 9 0,-8-2 0,-1 4 0,-3 4 718,-1 2 1,2 7 282,-4 7-188,1 8-476,-5 4 1,0 15 0,0 4-1,0 4 221,0 5 0,0 1-346,0 1-309,0 7 0,0-7 1,0 2-1,0-6 0,0-2-1517,0-4 1055,5 5 1,2-7-384,6 0 602,-6-6 1,5-7 306,-4 0 0,26-57 0,-13 22 0,-1-1 0</inkml:trace>
  <inkml:trace contextRef="#ctx0" brushRef="#br0">3137 4871 7970,'-31'-6'0,"4"3"51,-3-5 0,4 5 1,5-1 116,4 2-41,3 2-346,7 0 0,4 2 0,10 1 219,6 1 0,53-6 0,-27-1 0,-1-1 0</inkml:trace>
  <inkml:trace contextRef="#ctx0" brushRef="#br0">3405 4743 7984,'5'-18'34,"-3"-2"1,3-5-1,0 1 734,-1 2 1,-1 5-109,-8 9 1,4 4-32,-3 8-511,2 3 1,2 13 0,0 5 0,0 8-1,0 5 384,0 5-467,0 2 0,5 7 0,-1 2 0,0 1 0,0 1 0,1-1 0,-3 0-165,0-1 1,-1-3 0,2-6 0,1-6-360,-1-8 369,-1-10 1,2-15-16,0-15 79,0-13 0,1-11 0,0-7 0,2-2 0,3-6 0,2-5 0,0-2-355,1 1 1,0 3 432,0 4 0,-1 9 0,1 10 0,0 6-132,0 10 0,-1 5 37,1 7 0,0 2 0,0 6 1,-1 6 203,1 4 1,-4-1 458,-1 4 1,-1 1-78,2 3-515,-4 1 0,-5-1 1,0 1-1,-3-1 0,-4 1-584,-5-1 1,-5 5 319,0 0 0,-3 5 0,-7-2 0,-1-1-633,-2-2 1,4-3 386,5-2 0,5-5 512,-1-3 0,26-31 0,7-9 0</inkml:trace>
  <inkml:trace contextRef="#ctx0" brushRef="#br0">3787 5190 7984,'13'-26'113,"0"1"0,4-7 47,0-2 1,4-2 0,-3-3 0,1 1 160,-1 0 0,3-2-138,-4-2-45,0 2 1,-10 2-1,-2 9 1,-4 7 415,-1 5-530,0 3 1,-1 8 0,-2 6-98,-1 7 0,-1 4 0,4 4 0,-2 2 0,-1 4 0,1 3-163,2 1 1,1 5 183,0 0 0,0 0-108,0-5 0,0 1 0,1-1 1,3-1-39,5-3 1,-2-2 226,1-6 1,1-6 0,5-3 0,2-3-7,1-1 1,5-7-49,-1-5 1,4-13-180,0-9 192,1-2 0,-1-7 0,1 1 0,-2-1 0,-2 1 27,0-1 0,-7 1 49,2 3 55,-8 7 1,1 2 0,-6 9 0,-1 4 602,-2 3-575,-1 7 0,-1 7 1,-2 8-1,-1 3 125,1 2 1,1 1-360,2 3 0,0 2 211,0 2-321,0 3 0,0-6 1,0 5-1,0-3 0,0-2-224,0-2 0,0-2 66,0-1 195,6 0 0,1-6 0,6-3 0,0-3-83,-1-1 0,3-7 316,2-5-81,-3-1 0,6-16 0,-5 3 0,2-6 0,-1-3 260,-2-2 1,-1 0 23,-1 3-100,1-3 0,-2 11 1,-2-3 1562,-5 7-1005,-2 9-503,-8 7 0,3 17 0,-4 6 1,0 6-1,1 3-35,1-1 0,0 1 66,5-1-401,0 1 0,0-5 0,2-1 0,2-2 0,3-2 53,0-2 1,9-3-1477,-3-2 1119,2-4 0,4-5 0,0-2 0,4-6 1,1-6-575,3-4 1,1-9 262,-2-7 754,5-3 0,-9-4 0,0-7 0,4-3 0,0 0 0</inkml:trace>
  <inkml:trace contextRef="#ctx0" brushRef="#br0">4986 4221 7984,'0'12'-196,"0"1"0,-2 0 235,-2 0 0,1-1 0,-4 1 1,1 0 175,4 0 0,-4-1-360,2 1 45,-1 0 0,4-5 0,-2 1-355,-1 1-191,0 1 646,9-4 0,19-29 0,10-14 0</inkml:trace>
  <inkml:trace contextRef="#ctx0" brushRef="#br0">5024 4208 7989,'0'-9'-44,"0"1"10,0-2-139,0 4 1,0 2 0,-2 7 45,-2 1 1,3 2-126,-3-2 161,2 3 0,1 0 0,-2-1 0,-1-1-607,1 4 698,1-3 0,-3 11 0,-2-3 0</inkml:trace>
  <inkml:trace contextRef="#ctx0" brushRef="#br0">4170 4335 7989,'-9'12'87,"2"-2"-41,1-2 166,2 1 66,4-2 1,1-3 268,4-8-507,2-3 1,1-6 0,-1 0 0,-1 0 0,-2 1 185,2-1-142,-5 0 1,5 0 0,-6 1 0,0-1-1,0 0-402,0 0 1,-6 6 15,-2 3 0,-2 10 1,1 5-1,5 6-1267,3 3 1569,1 1 0,28 44 0,-10-27 0,0-1 0</inkml:trace>
  <inkml:trace contextRef="#ctx0" brushRef="#br0">4667 4412 7930,'-4'-9'-452,"-1"1"1,1-1 316,-2 2 0,4-3 575,-7 6 1,5 0-148,-5 4 1,2 1-184,-1 4 1,1 6 0,4 7 0,-1 2 90,1 3 1,0 1-36,-1 1-162,2 1 0,-3-1 1,5 1-1,1-2 1,2-1-1,3-4 1,1-2-92,3-5 0,1-1 0,2-7 1,1-1-22,3-1 1,-2-4 0,7-2-1,-1-6-70,-1-6 1,4-3 88,-3-7 75,3-5 1,2-2-1,-2-3 1,-3 0-1,-4 2 35,-3-1 1,-1-2 0,-2-1-1,-1 1 135,-1 3 1,-7 7 100,3 6 180,-4 5 1,-2-1-58,-4 8 0,3 9-185,-7 9 0,5 2-64,-5 2-87,7 5 0,-4-2 0,6 5 0,0 2 0,0 1-268,0 2 1,0-5 92,0 0 1,0-4-34,0 4 0,1-5 0,4 1 0,3-4-409,3-5 1,6-2 166,0-6 1,6-2-21,-2-2 0,8-4 0,2-11 426,1-6 0,-2-10 0,3-7 0,4-5 0,-1-1 0</inkml:trace>
  <inkml:trace contextRef="#ctx0" brushRef="#br0">5330 4029 7997,'-13'6'0,"0"-3"5,1 5 0,-1 5 0,0 5 0,0 1 5,1-1 0,3 5-133,1-2 0,5 3 101,-1 2 147,2-6 0,2 2 0,0-5 0,0-1 0,2-3-103,2-5 0,-1-2 0,5-6-65,2 0 0,0-2-68,-2-2 0,4-4 0,-4-9 73,4 3 0,0-12 1,1 2-1,0-4 1,0-1-82,-1 2 1,1-2 96,0-1 0,-2 0 17,-2 5 96,2 5 0,-5 1 1,4 7-1,-3-1 197,-2 0 1,4 7-158,-5 6 0,0 7-71,-4 10 0,5 3 0,-1 6 1,-1-1-74,-2 1 0,3-5 48,1 0 1,5-1-244,-2 1 187,-2-2 1,5-12-1,-2-3 1,2-2-1,2-2-122,-1 0 1,5-12 122,0-5 1,2-5-25,-2-4 38,-3-5 0,9-2 0,-5-5 0,1 0 0,0 0 29,1-1 0,-4 2 107,1 3 1,-7 5 118,-2 7 140,-5 10 1,3 9-1,-6 11 103,0 9 0,0 10-438,0 3 0,4 1 200,0-1-416,0-9 1,2 9 0,1-10-1,2 0 1,-1-3-304,2-3 1,-3-6 110,2 1 0,-1-6-736,5 1 732,0-8 358,-1-3 0,4-35 0,-2-14 0,3-4 0,0 1 0</inkml:trace>
  <inkml:trace contextRef="#ctx0" brushRef="#br0">4412 5330 7995,'-13'0'78,"2"1"0,1 2 1,1 1-1,-1-1 357,-1-1-185,4-2 0,-4 0 1,4 1 82,0 3 0,4-4-363,11 0 34,6 0 1,19-17 0,7 0 0,11-7 0,12-6 104,-26 14 1,1-2-132,6-2 1,0-2 0,7-3 0,2-1 0,4-3 0,2-2 0,3 0 0,2 0 0,-20 10 0,1 0 0,-1-1 0,1 1-1,1-1 1,-1 0 0,-1 1 0,0-1 0,0 0-186,19-10 1,-1 0 0,-3 1-1,-2 1 1,-8 5 0,0-1 0,-3 1-1,0-1-48,-3 1 1,0-1 0,-2 2 0,-1-1-718,-3 1 1,-2 1 855,-2 1 0,-2 0 1,20-10-1,-10 2 1,-7 4 45,-9 5 138,-10 3 0,-11 11 0,-8 2 67,-5 4 0,-7 1 0,-2 1 0,-2 4-247,-2 3 0,-8 3 238,-4 2 1,0 6-493,-4 2 1,2 4 365,-6 5 0,-1 1 0,5 3 0,2-3 0</inkml:trace>
  <inkml:trace contextRef="#ctx0" brushRef="#br0">4896 5470 7967,'-21'12'-59,"0"-3"1,2-1-882,4-3 1013,2-1 1,7-5 0,8-5-1,11-6 391,11-8 0,8-10-138,11-4-261,8-8 0,-22 20 0,1 1 1,4-3-1,2-2 0,1 0 0,2-1 1,4-2-1,1 1-1052,3-2 1,2-1 992,2-3 1,1 0 0,5 2 0,0 0 0,-2 0 0,0 0 0,-2 4 0,-1 0 0,-2 1 0,-1 1 0,-2 1 0,0 1 0,-3 0 0,0 1-180,-3 2 0,-2 0 0,-2 1 0,-3 0 0,24-18 0,-1 1-188,-3 3 0,-9 3 238,-7 5 74,-5 6 1,-17 3 0,-5 7 305,-4 2 1,-8 5-1,-8-1 1,-2 2 46,-2 2 0,0 0-261,1 0 1,-5 0-99,0 0 0,0 0 0,4 2 1819,0 2-2034,6 3 1,1 2 149,6-1 120,0-5 0,29 8 0,6-4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8110 8632 10652,'-13'0'-129,"4"0"0,1 0 0,-2 2 1,-1 1-363,-2 1 0,0 0 1,0-4-1,1 2 462,-1 2 1,4-3 37,1 4 94,5-4 6,-3-1-128,6 0 1,0-1 0,0-4 86,0-3 0,0 1-49,0-2-120,0 1 118,0-5 0,0 4 1,0 1-1,0-2 33,0-1 0,2-2-72,2 0 1,-3 5-28,4-1 0,-4 5 144,-1-5-89,0 7-41,0-4 1,2 6 70,2 0 1,-3 6-64,3 2 1,2 3-46,-2 2 64,1 6 1,-5 0-1,0 8 1,0 2-1,0 0-28,0 0 1,4 2-9,0-1 0,2-1 30,-2-3 1,-1-2-1,5-4 1,2-6 29,2-4 0,2-7-9,3 1 1,4-10 103,9-6 1,-2-12 0,8-12-1,3-5 26,7-6 0,-19 20 0,1-2-57,1-3 1,1 0 0,3-2 0,0-2-1189,2-1 0,2-2 1130,1-5 1,2 0-1,4 2 1,1-1 0,0-4-1,1-1 1,-1 2 0,2 0-1,-1 1 1,1-1 24,-1 2 0,0 1 0,-2 3 0,0 2-115,-3 1 1,-1 1 0,-5 4 0,-2 2 111,18-17 1,-11 9-1,-11 8 1,-5 5-93,-7 4-29,-5 8-23,-12 1 0,-2 11 1,-2-3-135,-4 2 0,-4 7 1090,-1-1 0,1 10-1231,-1-1 732,-5 2 0,2 4-368,-5 2 1,-12 26 0,-7 7 0</inkml:trace>
  <inkml:trace contextRef="#ctx0" brushRef="#br0">7842 9130 10748,'0'-13'-87,"0"0"0,0 0 0,0-1 0,0-1 0,0-2-502,0 1 0,0 6 0,0 2 535,0-2 0,1 0 141,4 1-93,-4 4 0,10 5 0,-4 1 0,2 3 0,-2 5 0,0 4-47,0 4 0,0-2 1,3 6-1,-3 1 23,-1-2 1,4 4 0,-3-5-1,1 3 8,1-1 1,-1-5 0,4 1 0,-2-3 57,-2-2 1,1-4 0,5-4 0,1-4 80,2-4 1,10-9-1,0-11 1,4-9-40,5-9 1,6-8 0,-18 22 0,0-1 0,4-3-1,0-1-35,3-4 1,1-1 0,5-4 0,0-2 0,4-3 0,0-1 0,1 0 0,0-1-148,1 0 1,0-1 0,3 2 0,0 1 0,2 0-1,-1-1 1,0 3 0,-2 1 133,-1 3 0,-1 1 0,-3 2 0,-2 1 123,-8 11 1,-1 1-95,22-23 1,-8 11 0,-11 5 0,-5 6-1,-5 8 219,-4 4-272,-1 1 1,-9 2-10,1 2 1,-6 2-88,1 3-49,-8 2 1,2-2-1,-3 7 366,-1 1-385,5 6 0,-9-3 155,5 6 1,-4-12 0,1-2 0</inkml:trace>
  <inkml:trace contextRef="#ctx0" brushRef="#br0">9627 7778 14028,'-6'-13'-1338,"-2"1"1,1 0 1030,-2 4 0,5-2 1,-3 4-26,1-1-182,2 4 1,4-1 602,0 8 0,0 20 0,0 10 0</inkml:trace>
  <inkml:trace contextRef="#ctx0" brushRef="#br1">17137 9244 8492,'-8'0'-804,"1"-1"0,0-2 152,0-1 648,-2-6 0,1 9 0,-1-5 0,-1 0 1,-1-1-1,0-1 64,2-1-27,-2 6 32,9-8 0,-9 8 105,2-5-102,-2 5 1,4-4 0,1 4 133,1-1-204,3-1 1,-2 5 0,8 0 0,5 0 0,4 0 69,4 0 1,5-1-28,12-3-24,0 2 1,17-8-1,0 5 1,9-2-1,5-2-19,3 2 1,-30 2 0,0 0 0,-1 3-1,-1 0 1,33-1-31,-2 2 0,-9 1 43,-3 0 1,-10 0-149,-6 0 0,-8 0-549,-10 0 737,-8 0-69,-8 0 1,-10 0 0,-2-2 1,0-2 1,-5 3-21,4-4 0,-4 4-34,0 1 1,-3 0 0,0 0 69,-2 0 0,-16 9 0,-8 5 0,-1 0 0,1 0 0</inkml:trace>
  <inkml:trace contextRef="#ctx0" brushRef="#br1">16997 9334 8492,'-8'0'-1841,"-1"0"2033,6 0-42,-8 0-94,10 0 0,-5-2 88,6-2-133,0 3 0,7-5 0,6 5 0,7-2 1,6-3 181,8-1-177,6-2 0,18-3 1,5-1-1,6-1 1,-33 6-1,2 0 0,1-1 1,1 0-1,0 0 1,1-1-4,0 1 1,0 0-1,-1 0 1,-1 1-40,-2 1 0,-2 1-71,24-7 0,-11 6 1,-14 3-1,-6 3-202,-5 1 1,-12 0 265,-11 0 0,-1 0 1,-8 0-1,-1 0 3,-1 0 0,-6 1-58,0 3 32,0-2 0,-2 8 0,1-5 0,1 1 12,4 0 1,5-1 43,-1 0 0,4-10 0,5 4 0</inkml:trace>
  <inkml:trace contextRef="#ctx0" brushRef="#br1">17851 9206 8492,'0'-13'-660,"0"5"-948,0-1 1679,0 7 1,0-5 66,0 2-257,0 4 97,0-5 22,6 12 0,7 29 0,7 13 0</inkml:trace>
  <inkml:trace contextRef="#ctx0" brushRef="#br1">20593 10290 8285,'-7'-8'-699,"3"-1"1,2 5 449,2-5 0,-4 5 1,0-4 519,1-2 1,1-2-145,2 0-66,0-1-81,0 6 0,5 0-26,-1 2 67,6 4 1,-7-6 0,5 4 126,2-1-88,-4 0 1,1 4 35,-3 0-40,-3 0 0,5 1 0,-6 3 84,0 5-116,0 8 1,0-2-1,0 7 1,0 0-1,0 2-22,0 2 1,0-1 0,2 1 0,0-1 1,3 1 1,0-2-20,0-3 0,-3-2 43,7-7 53,-1-5 0,7 3 0,2-7 0,5-4 0,5-8 3,3-6 1,7-7-46,1-7 1,6-4-27,7-5 1,6-6 0,-28 21 0,1-1 0,2-1 0,0-1-212,2-1 0,0-1 0,0 0 0,1-1 150,1 0 1,1-1-1,-1-2 1,0 0 36,-4 4 1,0 1 0,-2-2 0,-1 1-1,18-13 1,-8 6-131,-7 8-312,-3 1 293,-20 12 1,1 1-93,-14 9 0,1 4-95,-6 4 241,1 3 0,-6 6 1,-3 0 105,-5 0 0,-2 5 0,-1 2 0</inkml:trace>
  <inkml:trace contextRef="#ctx0" brushRef="#br1">20440 10532 8300,'0'-12'-543,"0"3"1,-2 1 533,-2-2 0,3 5 1,-3 5 98,2 7 1,1 6-1,-2 3 1,-1 2-132,1 2 1,1 1 128,2 5-113,0-1 1,5-1 0,0-1 0,1-2 0,1 1 97,0-3-32,2 0 0,5-6 0,1-2 0,5-3 1,3-3-1,5-7 0,5-6 141,6-9 1,3-7-113,9-6-92,2-8 0,-22 17 0,-1-1 1,2-2-1,0-1 0,2-3 1,1 0-1,3-1 0,0-1 24,2-2 1,0-1 0,3-3 0,1 1 0,0 1 0,1 0 0,-3 1 0,-2 1-219,-2 1 1,-1 1 0,-2 2 0,0 0 99,-3 4 1,-1 2 97,2 2 1,-2 1-1,20-10 1,-8 7-1,-12 7-17,-8 5-15,-5-1 18,-11 9 0,-3-2 229,-8 8-347,3-2 266,-11 9 0,5-4 0,-6 6 0,2 0-325,3-1 1,-4-3-70,4-1 0,1-1-104,-2 2 382,6 2 0,-8-9 0,4 3 0</inkml:trace>
  <inkml:trace contextRef="#ctx0" brushRef="#br1">21893 9997 8300,'-5'-7'0,"3"-5"-696,-2 4 451,3 2 1,-1 1 0,-1 3-82,-1-2 0,-1 2 326,0-2 0,-7 20 0,-8 5 0</inkml:trace>
  <inkml:trace contextRef="#ctx0" brushRef="#br0">7778 10864 10358,'0'-13'-396,"-1"0"0,-2 1 1,-1-1-1,-1 0 1,0 0-393,-4 1 1,-2-1 772,-2 0 49,0 0 0,2 5 0,3-1 0,2 1 0,2-1 24,-1 1 19,1 5 1,4-8-1,0 2 384,0-2-292,0 4 0,2-3 109,2 6-251,-3 5 1,9 6-1,-6 6 1,-1 1-1,-1 3 1,-1 4-1,2 3 42,1 2 0,0-1 0,-2-1 0,1-2 14,1-5 0,4 1-42,-3-1 1,5-1 0,-2-8 0,3-4 277,2-2 0,6-5-112,2-5 0,10-14-106,7-16 0,9-9 0,-19 18 0,2-1 0,2-4 1,1-2 32,2-2 1,0-2-1,1-2 1,1-1-366,4-3 1,-1-1-1,0 1 1,-1 0 286,4-3 0,-1 0 0,1 1 0,1 1 1,-1 1-1,0 0 0,-4 5 0,-1 1 65,-4 4 0,0 1 1,-4 6-1,-1 0 61,18-22 0,-6 9 203,-11 12-504,-6 6 4,-11 11 126,-6 6-96,-2 2 0,-6 5 0,-3 1-114,-5 3 1,-2-1 804,-2 6 1,0-1-621,1 5-47,-1 5 1,0-4-1,0 5 1,-1-1 0,-1 2-193,-2 0 1,0 4 163,4-3 73,0 3 0,-8 7 0,-5 3 0,-1 4 0,-1 0 0</inkml:trace>
  <inkml:trace contextRef="#ctx0" brushRef="#br1">24240 13491 8042,'-7'-13'-552,"1"4"664,6 1 1,-4 4 0,-1-5 680,3-1-725,6-1 0,3 2 0,7 1 0,2-2 1,3 0-1,4 0 0,4 2 327,0-2-395,6-2 1,-5 4 0,5-1 0,-2 1 0,-3 1-1,-2 2 1,-5 4-299,-4 1 0,-4 3 214,-5 5 0,-12 2 0,-12 13 1,-5 4 70,-6 5 1,-11 7 0,0 2 0,-2 3 124,0 1 1,2 0 0,1 4-1,2-4 160,1-1 1,7-3 57,1-7-257,12-3 0,8-7 0,6-3 0,0-2 0,0-2-119,0 0 64,6-6 1,1 1 0,6-4-1,0 3 1,-1 1-131,1-4 1,0 2 0,0-6 0,-1-1-104,1-1 0,0 2 153,0 0 0,-5 0 41,1-4 0,-5 0 298,4 0-186,-5 0 14,3 0 0,-6 2 0,-1 2 82,-4 5 0,2-2-32,-5 1-143,-1 1 1,-2 5 0,1 1 0,2 2-1,-1 0-12,2 2 0,-3-4-121,6 7 1,-5-3 101,5 3 1,0 2 0,4-2-1,0 5-66,0 3 0,1 1 57,4-1 1,-3 1-15,7 3 32,-1 9 1,5-14-1,1 10 1,2-2-1,1-1 70,-1 3 1,2-1 18,-1 0 0,0-5-56,-4-3 15,-1-4 0,0 0 0,-4-2 1,-3-3-1,-4-4 62,-1-3 0,0-5 174,0-1 1,-6-3 7,-2 3 0,-4-5 1,-2 3-1,-3-2 246,-4 0 1,-3 5-276,-2-5 1,-1 4 63,-2-3-166,2 5 1,-9-8 0,5 6 0,1-3-1,2-2 1,4-2 1,7 4-3465,0-1 1827,3 0 1100,1-4 0,7 0 385,6 0 0,34-39 0,15-11 0</inkml:trace>
  <inkml:trace contextRef="#ctx0" brushRef="#br1">13911 3303 8103,'0'-13'-30,"0"-4"0,0 0 1,2 1-1,1 2 1,1 1-1187,-1 1 1302,4-1 0,-6 0 1,3 0 349,-2 0-262,-2 6-130,0 2 1,-2 6 0,-2 3 0,-4 5-1,-5 4 1,-3 4 97,-1 4 0,-4 4-88,4 5-19,-6 3 1,4 6-1,-5 4 1,1 4 0,3 2 135,2 2-130,1-5 1,5 2 0,4-7 0,3-3 0,4-4 123,1-3-153,11-7 0,-1-9 1,13-8-1,2-2 1,5-3 54,3-5 1,1-1 0,4-8 0,2-3-104,2-4 0,-2-3 56,2-8 1,-2 2-10,-2-6 41,1 0 1,-7-6 0,-3 0 0,-7 1-1,-6 2 52,-6 0 0,-5 1-92,-5 2 1,-5-2-20,-4 2 0,-8 4 1,-4 3-1,-3 6-71,-2 2 0,-3 2 1,-1 4 1,-4 6-54,4 3 1,0 3-1,3 1 1,-1 0-350,-2 0 0,1 7 82,3 6 0,2 4-123,3 4 1,-2 2 519,6-6 0,23 5 0,9-2 0</inkml:trace>
  <inkml:trace contextRef="#ctx0" brushRef="#br1">14001 2856 8104,'-6'-17'0,"-3"-1"0,0-1-618,0 1 1,-1-3 683,6 4 0,-5 4 0,4 4 1045,-2 0-744,4 3 0,-7 2 0,6 8-156,1 4 0,1 11-2,2 6 1,-1 8 0,-2 11-1,-1 7 183,1 7 1,2 14-368,1-34 0,0 1 0,0 3 0,0 1 0,0 0 0,0 0 0,0 3 1,0 0-321,0 3 1,0 0 0,0 3 0,1-1 197,1 1 1,0-2 0,-1-3 0,1-2 54,2-5 0,1-3 0,-1 28 0,3-10 1,0-5-176,0-8 1,-3-6 193,5-15 1,-6 2-162,1-6 107,-3 5 1,-1-12 0,0 3 0,0-2-1214,0 1 664,0-5 0,2-1 897,2-6 1,20-46 0,10-10 0</inkml:trace>
  <inkml:trace contextRef="#ctx0" brushRef="#br1">14345 3889 8139,'-2'-11'35,"0"1"0,-4 3 1,0 0 176,1 0 0,0 5 0,5 2 0,0 7 0,0 6 14,0 4 0,0 4 0,0 8 0,2 0-512,2 0 0,-1 2-80,5-1 247,1 5 1,-1-8 0,1 3-1,1-2 1,0-1-1013,-2-2 747,4 4 0,-7-15 0,4 3 384,-5-3 0,-8-46 0,-3-12 0</inkml:trace>
  <inkml:trace contextRef="#ctx0" brushRef="#br1">14345 3966 8122,'-13'-13'-133,"5"0"194,-1 0 0,6-4 1,-1 0-1,4 3 426,4 4 1,-1-1-243,6 2 0,-1 2 1,5 0-1,1 2-318,3 2 1,-3 3-8,3 4 1,-3-1-80,-1 5 1,0 1-1,-2 4 1,-1 1-48,-1 3 1,-7-3 2,3 3 1,0 1-130,0-1 282,-1 0 0,-4-4 0,0 0 0,0 0 128,0-1 1,0-3 166,0-1 138,0-5-191,0 3 1,1-6 0,4 1 200,3 3 0,-1-2-152,2 2-156,-1-2 16,-1 3 0,5 2 1,-5 6 45,0 0 0,-2 0-81,-5-1 0,0-3 54,0-1-28,0 1 0,0-1 1,-1-1-1,-3 0 1,-3 1 163,0 1 1,-5-1-284,4 0 0,-2-4 90,1 5-549,-2-6 0,4 4 0,-6-4-1588,0 1 1132,1 6 942,-1-9 0,17-29 0,5-15 0</inkml:trace>
  <inkml:trace contextRef="#ctx0" brushRef="#br1">14281 3991 8112,'-4'-13'-424,"0"1"1,1-1 579,1 0 1,2 0-1,2 1 1,1-1 0,2 0-1,2 2 45,3 2 0,0-2 1,2 2-59,0-2 25,4 4-248,4 1 0,-2 6 1,-5 2-1,-2 3 0,-1 8 1,-3 6-1,-1 2-62,-3 0 1,-2 0 0,-1 5 0,0-1 158,0 1 0,-4-5 1,0-1-1,-1-2 38,0-2 1,2-2 0,-4-1 0,0-2 233,0-2 0,2 1-45,-3-6-384,5 0 134,-8-4 1,11-1-16,0-4 1,5-2 0,8-4 0,1 1 66,3 2 0,-3 0 107,3 0 1,2-2-74,-2 6 0,0 0 0,-3 4 1,2 0-87,1 0 0,0 5 68,-5 4 1,-3 2-244,-1 2 175,-5 5 1,3-2-1,-6 4 1,0-2 0,0-1-52,0 1 1,-6-3 15,-2 2 1,-8 1 199,-1-1-159,-6 0 1,8-6 0,-6-1 0,-1-1 0,3-1-115,2-1 1,-2-1-206,2-6 0,0 0 164,4 0-200,1-6 0,3-1 355,1-5 0,16-52 0,-4 26 0,1-1 0</inkml:trace>
  <inkml:trace contextRef="#ctx0" brushRef="#br1">14421 3175 8112,'-5'-13'0,"-1"0"0,-2 1 0,3-1-225,4 0 0,2 0 0,4 1 0,4-1 561,7 0 1,0 0 0,5 1 0,2-1-339,1 0 0,1 0-3,1 1 1,-1 0-1,1 2 1,-2 2-884,-3-2 888,3 4 0,-15 6 0,2 7 0</inkml:trace>
  <inkml:trace contextRef="#ctx0" brushRef="#br1">14536 3328 8112,'-7'-6'-1082,"1"4"1237,6-7 1,0 5 0,2-5 0,2-1 116,5-1 0,8-2 0,4 1 0,3-3-592,1-2 0,7-2 0,0-7 0,2-1-224,0-3 1,0-4 543,4-8 0,-18 9 0,-1-2 0,0-5 0,0 0 0</inkml:trace>
  <inkml:trace contextRef="#ctx0" brushRef="#br1">14957 2678 8112,'-13'0'-548,"0"0"1,5 1 579,-1 3 0,5 3 0,-3 8 0,0 2 202,0 4 0,4 9 0,-1 4 1,2 2-248,2 3 0,5-1 1,0-1-1,4-3 81,5-4 1,0-5-1,7-4 1,2-5 21,1-6 1,2-5 0,-1-7-1,1-7-46,-1-8 0,1-11 1,-2-6-1,-3-4 12,-4-5 0,-8-2 1,-5-6-1,-3 0 160,-1 0 0,-5 5-124,-4 4 18,-8 8 0,-3 3 1,-5 8-1,-1 6 1,-1 9-2,-2 5 0,3 8 1,-2 5-1,4 7-526,1 9 0,-3 5 180,9 7 237,6 0 0,12 4 0,4 6 0,2 3 0,0 0 0</inkml:trace>
  <inkml:trace contextRef="#ctx0" brushRef="#br1">25056 3213 8050,'-2'-8'-189,"-1"-1"0,-2 1 1,-1-1-1,-1 2 189,0 1-36,-2 2 0,1 4 0,-2 2 1,-3 2-1,-4 4 0,-1 5 1,-2 4-1,0 6 0,-2 4 584,-3 3 0,1 5-323,3-1-175,3-3 1,5 6-1,0-3 1,2 1-1,2-1 1,7-5-1,4-5 6,7-3 1,8-5 0,6-1 0,5-5-31,6-6 0,7-2 0,4-2 0,2-3-24,1-6 0,9 0 0,-6-13 1,3-2 50,2-4 0,5-5 0,-29 15 0,0-2 0,26-18 111,-4 0 1,-14-1-818,-6 1 659,-12 0 0,-10 5 0,-14 5 0,-10 5 1,-13 6-36,-7 3 0,-6 3 0,-3 2 1,-3 5-169,-2 2 0,1 4 28,-2 2 1,-2 5 0,3 6 0,1 2-255,2-1 1,8 4 101,1 1 0,7-1-371,2 1 692,5-5 0,4 3 0,3-2 0,3 3 0</inkml:trace>
  <inkml:trace contextRef="#ctx0" brushRef="#br1">25247 2805 8189,'-4'-18'0,"-2"-2"0,0-1-270,1-1 0,-4 7 536,5-2 0,0 7 694,4 1-697,0 7-190,0-4 0,0 7 0,0 4 0,0 5 0,0 5 0,0 8 0,0 5 244,0 6 1,0 9 0,-2 5-1,-2 7-175,-4 9 1,-2 1-1,5-29 1,0 2-1,0 0 1,1 0-45,-1 1 1,0 2-1,0 3 1,-1 1-897,-1-2 0,1-1 830,2-2 0,1-1 0,-3 29 1,6-10-1,0-5 0,0-7-922,0-2 741,0-7 1,0-6 0,0-5 0,0-1 0,2 1-460,2-1 1,-2-5 0,3-4 0,1-5-265,2-2 0,5-7 872,4 3 0,-8 2 0,2 0 0</inkml:trace>
  <inkml:trace contextRef="#ctx0" brushRef="#br1">25655 3621 8189,'-14'-12'0,"-3"0"166,8 4 40,4 2 1,-5 7 0,6 4 0,1 5 0,1 5 174,2 6 0,0 4 1,0 1-1,0 3-432,0 1 1,0 4-65,0-5-111,6 7 0,1-8 0,6 5 0,0-2 0,-1-4-1773,1-5 1730,0 2 1,0-9 268,-1 2 0,1-26 0,0-6 0</inkml:trace>
  <inkml:trace contextRef="#ctx0" brushRef="#br1">25604 3723 8186,'-13'-20'0,"-1"-2"48,-3 5 1,7-2 0,-1 4 0,4-2 133,4 1 1,7 6 420,5 2 1,9 4 13,8-5-474,5 1 0,7-1 0,2 2 1,1 1-1,3 3 207,1 2-252,-4 1 0,2 7 0,-11 4 0,-6 8 0,-9 4-927,-7 3 568,-5 8 0,-6-1 1,-5 5-1,-7-1 1,-8-1-13,-7-2 1,0-2 243,-6 2 0,1-4 0,-2-7 0,1-4 269,-2 0 1,1 2-66,1-4 1,4-1-131,9-8-339,-3 3 0,9-9 0,0 4-1097,5-1 1391,4-3 0,57-48 0,-19 14 0,0 1 0</inkml:trace>
  <inkml:trace contextRef="#ctx0" brushRef="#br1">26267 2933 8186,'0'-13'204,"0"0"0,1-1 1,4-2 288,3-1 1,5 0 0,5 5-1,6-1-281,5 0-323,1 0 1,1 1 0,3-1 0,3 2 0,-1 1-467,-2 1 0,-2 6 0,-8-1 577,-3 3 0,-25 18 0,-12 4 0</inkml:trace>
  <inkml:trace contextRef="#ctx0" brushRef="#br1">26344 3086 8186,'-13'-5'0,"0"1"206,0 1 0,5 1 109,-1-3 0,8 4 1,1-3-1,8 2-60,8 2 0,4-4 0,8-2 0,5-1-549,5-3 0,5-1 1,-2-3-1,3-2-541,1-1 1,2-5 834,4 0 0,-13-2 0,3-4 0,2-3 0,0 1 0</inkml:trace>
  <inkml:trace contextRef="#ctx0" brushRef="#br1">27223 2486 8186,'-5'-7'218,"3"-4"1,-9 5-57,2-2 1,2 2 0,-1 8 34,-2 2 0,-1 4 0,-2 9 0,0 5-122,0 2 1,5 5 0,1 3-1,1 0-119,3 4 1,3-4 0,5 1-1,3-2-48,3-3 0,9-2 0,4-6 1,6-8 118,3-6 0,-1-6 1,4-6-1,-2-6 110,1-8 0,-4-10 0,-1-4 1,-5-4 118,-3-5 0,-1-2 290,-8-6-449,-3 0 0,-12 4 1,-2 2-1,-6 1 1,-5 6 126,-7 7 0,-6 6 1,-3 14-1,-3 3-130,-6 3 1,-2 5 13,-5 5 0,-1 7-1056,5 10 503,-5 7 0,8 4 0,-1 5 0,7 0 0,9 1 445,6-1 0,22 6 0,6 1 0</inkml:trace>
  <inkml:trace contextRef="#ctx0" brushRef="#br1">791 15021 7914,'-5'-13'50,"1"0"0,1 0 0,0 1 0,1-1 776,-3 0-774,1 0 1,0 1 0,-2-1 0,0 0 0,-1 0 0,0 1 0,-4-1-1,-3 0 1,-5 0-94,0 1 1,2 3 234,-5 1-155,7 5 1,-9-1-1,4 8 1,-1 6-1,1 7 88,1 8-119,-3 6 1,9 9 0,-1 3 0,5 3-1,4 3 1,2-1 0,1-3-96,2-1 0,6 3 1,2-6-1,5-4-36,4-6 1,3-6-1,6-5 1,-1-7-36,1-7 1,-2-8 117,-3-6 1,2-8-1,-5-14 1,0-4-29,1-3 0,-4-6 47,-6-4 0,-2-3 1,-4-2-1,1-2 53,-1-1 1,-6-1-33,-1 5 1,-6 6 119,1 3 0,-2 10 169,-2 11 0,6 11-185,3 19 0,3 9-20,1 12-137,5 5 0,2-2 1,6 5-1,0 0 1,1 1-378,3-1 1,-1-5 169,5-4 17,-6-2 1,8-7 0,-5-4-1,1-6 1,1-9 242,0-8 0,-3-9 0,4-13 0,-6-4 0,-4-11 0,-3-7 0,-2-4 0,1 1 0</inkml:trace>
  <inkml:trace contextRef="#ctx0" brushRef="#br1">1007 14664 7926,'7'5'355,"0"2"-538,-2 6 0,-4 4 129,3 0 0,-2 6 0,-2-3 0,0 1 107,0 0 1,0-5 39,0 1 0,0-3 224,0-1-129,0-6 0,0-4 1,0-10-70,0-6 0,4-10-158,0-2-5,1-1 1,-1-9 0,1 3 0,1 1 0,1 2-55,0 4 1,2 1-128,4 7 175,-1 0 0,1 10 0,1 3 0,3 3 1,3 2-262,0 3 1,4 3 111,-3 6 77,3 0 1,-2-2-1,-1-2 1,0-5-1,0-3-28,1-1 1,-7-7 98,2-5 0,0-7 34,-4-6 0,1-7 0,-10-2 1,-1-1 292,-1 1 0,-4-3 14,-2 3 0,-5 3-118,-8 1 1,3 9-1,-4 4 1,1 4 49,0 5 0,0 2 32,4 6 1,0 2-191,1 2 0,0 7 1,2 8-1,3 0 13,2 4 0,0-3-344,5 1 181,0 0 0,0 3 0,2-1 0,2-3 0,5-2-209,2-2 1,2-6 59,-1-2 223,1-5 0,0 0 0,0-10 0,1-7 0,1-6 1,2-7 1,0 0 69,-4-7 1,-4 2 119,-1-2 0,-5 2 0,3 8 0,-2 3 508,0 4-486,0 3 1,1 8-45,-1 6 1,6 13-1,0 12 1,4 9 114,3 8 1,4 4-149,-4 10 1,6 3-191,-2 9 0,-9-32 0,0 0 0,2 5 0,-1 0 0,1 2 0,-1 1-207,0 0 1,-1 0 0,2-2 0,-1-1 64,4 27 1,-1-7 369,-8-14 1,2-10 202,-5-12-219,-1-10 0,-8-15 452,-1-9-490,-5-2 1,3-9 0,-5-6-1,-3-6 1,0-6-185,-2-5 1,0-8-35,4-8 0,0-11-1169,7 32 0,0 0 1176,-1-3 1,1-1 0,-1-5 0,0-2 0,-2-2-1,1 0 1,-2-4 0,0 0 0,-1-4 0,1 0-203,-1-3 1,0 1-1,3 0 1,1 0 80,-2 3 1,1 1 0,1 8 0,0 3 86,0 9 0,1 2 0,-3-19 1,2 10-1,0 12 1720,0 9-638,4 7-194,-8 16-580,10 0 1,-5 2 0,6 3 0,0 8 0,0 8 960,0 8 0,1 5-1155,4 8 0,2 4 214,5 5-162,7 0 0,-4 0 0,5 0 0,0-2 0,0-2-586,3-5 1,1-3-85,1-5 0,5-5 314,0-7 1,5-5-1,-2-10 1,1-9 326,0-9 0,-6-26 0,0-12 0,6-7 0,-1 1 0</inkml:trace>
  <inkml:trace contextRef="#ctx0" brushRef="#br1">2002 13835 7947,'-13'0'236,"5"0"588,-1 0-478,6 0 0,-2-2 0,5-2 1,1-3-335,3-6 0,-1 1 0,6-3 0,1 0-358,1-2 1,0-6 256,-2 2 0,1-3 0,-6-2 0,-1 1-230,-2-1 1,-1 6 246,0 3 1,-1 3 231,-4 2 0,-2 4 0,-5 4 0,-1 6 201,0 6 1,0 3-55,1 15 1,0-3 159,4 6-381,-4 4 1,11-2 0,-3 3 0,2-3 0,2-1-45,0 0 0,6-5-13,3-3 0,2-7-355,2 2 95,5-8 0,2-4 0,5-5 0,1-1 0,-1-3-545,1-5 1,5-9 188,3-8 0,-1-1-691,1-7 1278,0-5 0,-10 0 0,3-9 0,0-1 0,2-6 0,0 0 0,0 0 0</inkml:trace>
  <inkml:trace contextRef="#ctx0" brushRef="#br1">2601 13146 7947,'-13'0'-169,"1"0"-5,-1 0 1,2 2 528,2 2 0,-1 3 0,6 7 0,1 2 335,2 1 1,1 5-608,0 0 1,1 2-1,3 1 1,5-1 9,2-2 0,6 0-258,0-5 0,6-4 0,-3-6 1,1-1-248,0-3 1,-4-3 230,4-5 1,-5-6-150,1-6 302,-3-11 0,-7 6 0,-2-9 0,-4 0 0,-1-3 50,0-3 1,-7-1-71,-6 0 0,-1 5 269,-7 3-122,5 4 1,-8 6 0,4 4 0,0 6 0,3 6-55,3 3 1,1 2-332,1 3 0,0 5-802,4 8 828,2-3 0,6 4 0,2-5 0,2 0 260,4 0 0,32-18 0,8-3 0</inkml:trace>
  <inkml:trace contextRef="#ctx0" brushRef="#br1">2805 12547 7947,'-4'-26'0,"0"1"0,-6 1 291,1 3 0,-2 2 990,-2 6-734,0 6 1,1-3 0,0 8 270,4 3 1,2 6-660,6 10 0,0 0 1,2 9-1,0 5 160,3 4 0,5 5-213,-2 2 0,5 8-127,4 5 0,-2 9 1,5-3-1,0 0-305,0 1 1,1-1-462,5-1 1,3 1-39,1-6 549,-6-6 0,0-10 1,-4-11-1,0-4 1,-3-6-2115,-3-3 1735,-7-5 1,3-12 25,-6-2 441,1-3 0,-5-7 188,0-3 0,-23-26 0,-5-11 0</inkml:trace>
  <inkml:trace contextRef="#ctx0" brushRef="#br1">2933 13185 7947,'-23'-6'28,"-2"-3"1,2-2-45,6-2 1,3-4 276,1 0 0,6-5 293,3 0 0,4 3 1,4-3-1,6-2-209,5-4 0,7 1-1300,7-3 0,0 2 124,5-2 595,0 3 236,4-4 0,6-6 0,1-2 0</inkml:trace>
  <inkml:trace contextRef="#ctx0" brushRef="#br1">1568 15365 7901,'-11'-13'12,"3"5"0,-11 1 0,2 1 0,0 3 0,2 2 106,0 1 120,8 5 1,-3 4-1,6 9 1,1 8-1,2 6 1,2 5-1,4 3 136,3 2 1,5-1-446,4 6 66,3 6 1,5-2 0,1 1 0,-1-5 0,1-5 42,-1-5-110,1-4 1,-7-15 0,-2-5 0,-2-7 0,-3-8 0,0-8 0,-2-10-230,-2-6 1,-5-14 262,1 2 45,-2-9 1,2 1 0,0-3 0,-1 2-1,-2 6 1,-1 6 0,0 5 19,0 3 1,2 7-22,2 3 26,-3 9 1,11 8 0,-4 10 0,4 5-1,2 6-17,3 3 0,-3 6 0,3 0 1,-1-3-12,1-4 1,-3-1-64,3-5 0,-3-4 62,-1-5 0,-1-5 0,1 0 0,-2-6-26,-2-5 0,1-11 139,-6-6 0,0-2 8,-4-7 1,0-4 4,0-5 1,0-1 0,-1 3 0,-3-1-47,-5 1 0,-6-2-152,-2 5 1,0 4 145,4 13-23,6 2 0,-5 8 0,4 2 0,-2 7-293,2 4 0,0 7-67,4 8 1,3-2-797,-3 7 840,2-7 0,2 9 0,2-4 262,2 0 0,31-2 0,13-5 0</inkml:trace>
  <inkml:trace contextRef="#ctx0" brushRef="#br1">2078 15250 7910,'-12'0'-158,"0"-1"0,2-2 376,2-1 0,4-2 358,-5 2 1,6 4-522,-1 0 1,3 5-59,1 8 0,5 0 0,4 1 0,1 2-2,-2 1 0,4 0 68,-4-5-57,3 7 0,2-9 0,0 3 0,0-4 0,-1-1-95,1-4 60,0-3 1,0-1 0,-2-1 0,-1-3-1,-3-6 45,-1-6 85,-2-4 0,-4-5 0,0-2 0,0-2 0,0-2 135,0-1 0,-6 3 0,-2 1 0,-4 4-191,0 3 0,0 5-189,4-1 1,-3 4-269,2 5 0,2 1-290,-2 3 0,2 4-670,-1 0 1372,2 0 0,29 11 0,5-4 0</inkml:trace>
  <inkml:trace contextRef="#ctx0" brushRef="#br1">2295 14970 7983,'0'12'-204,"4"1"398,1 0 1,-1 0 125,-4-1 1,4 1 42,0 0 1,6 1-1,-3 2 1,2 2-290,-1 2 1,0-4-671,0 1 0,3 1 140,-2-1-428,2 0 1,-2-10 883,-1-3 0,1-25 0,3-7 0</inkml:trace>
  <inkml:trace contextRef="#ctx0" brushRef="#br1">2231 14715 7969,'-18'-7'0,"-2"-3"0,-5 5 0,3 1 0,1 4-85,6 0 1,-4 0 0,6 2 141,1 2 0,6 3 1,6 4-623,7-2 1,4 2 564,2-2 0,28 8 0,7 2 0</inkml:trace>
  <inkml:trace contextRef="#ctx0" brushRef="#br1">1568 15416 7969,'-24'7'410,"3"7"-163,-9-5-415,9 5 1,3-8 0,6 1 1172,4-7-1033,13-6 0,5-8 0,13-3 1,4-6-1,4-5-1498,2-6 1282,9-3 0,-6-1 0,9-2 0,2-4 244,2-7 0,-4 8 0,4-5 0,-11 13 0,-1 0 0,1-1 0</inkml:trace>
  <inkml:trace contextRef="#ctx0" brushRef="#br1">2601 14434 7959,'-7'-7'-510,"-4"1"1,5 8 1200,-2 2 1,-4 5-413,4 8 1,-4 2-1,1 7 1,1-1-148,2 1 0,1-1 2,-2 1-127,3-1 1,2-3 0,0-3-1,1 0 1,3-5-241,4-4 205,3-4 1,10-6 0,2-2-1,1-2 1,4-5-219,4-2 259,-1-2 1,4 1-1,-5-3 1,1 0 0,0-2 133,-2 1 1,2 8 0,-10 2-1,-1 2 453,-2 0-381,-2-1 0,-4 11-164,-4 3 0,-4 3 1,-4 4-1,-5 2-288,-2 2 1,-3 1 120,-3 5 0,2-2-110,-2-3 0,-1 2 1,1-6-1,1-1-693,2-2 0,1-7 915,1-3 0,-1-54 0,0-13 0</inkml:trace>
  <inkml:trace contextRef="#ctx0" brushRef="#br1">2767 14166 7982,'0'-12'297,"-1"-1"475,-4 0-662,4 0 697,-5 6 0,6 3 0,0 8 0,2 6-130,2 6 1,-1 4-703,5 5 1,1 1 0,3-1 0,1 1-416,0-1 0,0 5-371,-1 0 0,3-1 68,2-3 0,-3-1 743,3 1 0,3-1 0,-1 1 0</inkml:trace>
  <inkml:trace contextRef="#ctx0" brushRef="#br1">2856 14396 7967,'-13'-6'941,"2"-1"-917,3-6 0,-2 1-339,5-1 0,3 0 0,7 0 0,8-1-199,7-3 0,5-1-117,5-3 631,-3-4 0,6 8 0,5-2 0,-1-5 0,1 1 0</inkml:trace>
  <inkml:trace contextRef="#ctx0" brushRef="#br1">3762 13809 8688,'-8'-1'-51,"6"-3"1,4-6 0,8-4-1,6-5-143,5-1 1,5-5-1,3-6 1,5-2-1,3-4 194,2-4 0,-10 4 0,2-5 0,3-5 0,-1 0 0</inkml:trace>
  <inkml:trace contextRef="#ctx0" brushRef="#br1">4272 12585 7912,'-6'-13'521,"-1"4"0,0 4-313,3 10 1,8 12-1,6 8 1,4 8-1,4 5 1,1 3-21,-1 2 0,3 5-158,-4-2 1,5 8 0,-4 2 0,0-3-56,1 0 0,-4-9-134,-6-6 131,2-5 1,-9-14-1,2-4 1,-3-10-1,-1-9 103,0-6 1,0-8-1,0-5 1,0-5-37,0-6 1,2-3-1,2-1 1,3-1-24,0 1 1,9 1 0,-3 3 0,2 4 73,4 4 1,-1 1 34,3 4-118,3 8 1,-4 8 0,4 8-1,-1 5 1,-3 9 0,-3 6-1,-5 2-121,-2 1 0,-7 1 47,1 2 1,-4 0 0,-4 3 0,-4 0-180,-4-4 0,-5 2 81,0-5 0,-5 6-84,0-9 1,-2-1 0,0-8 0,2-2-232,0-3 0,5-2-211,-4-6 0,10-7 691,-2-6 0,20-41 0,10-18 0,-7 19 0,0-1 0,0 1 0</inkml:trace>
  <inkml:trace contextRef="#ctx0" brushRef="#br1">4858 12547 7923,'0'13'0,"0"-1"-370,0 1 1,0 4-1,0 2 1,0 0 694,0 4 1,0-3 92,0 1 0,0 1-132,0 3 0,2-1 1,2-3-1,4-4-33,4-2 1,0-4-273,1-3 1,0-2 172,0-6-126,-1-6 1,1-6 0,0-10-1,0-3 1,-1-3 78,1-2 0,-6-6-61,-3 2 1,-2-1 26,-2 1-23,-6 3 0,-1 7 0,-6 1 1,-1 3-1,-1 2 68,-2 2 0,-5 8-168,5 3 1,-4 5-644,4 5 400,-6 2 0,9 5 0,-3 1 0,5 1 0,3 2-1459,5 1 1752,2 0 0,48-16 0,10-2 0</inkml:trace>
  <inkml:trace contextRef="#ctx0" brushRef="#br1">5202 12381 7935,'0'13'-202,"0"0"0,0 4-349,0 0 0,0 4 1481,0-4-664,0 6 1,0-8-1,0 5 1,2 0 0,1-2 140,1 1 0,2-7 1,-2-4-458,4-3 1,4-6-46,0-8 1,1-8 174,0-4-269,0-9 1,-1-2-1,0-7 1,-2 1-1,-3-1-549,-2-4 708,0 3 1,-4-4 0,2 8-1,1 2 1,-1 4 376,-2 3-216,-1 7 170,-5 7-271,3 8 1,-5 15 0,4 4-1,-1 4 1,1 5-275,2 1 0,2 1 65,4 1 1,-3-1-539,7 1 492,-1-1 1,5 0 0,0-4 224,0-4 0,39-54 0,-21 11 0,0 1 0</inkml:trace>
  <inkml:trace contextRef="#ctx0" brushRef="#br1">5661 12075 7942,'-8'6'0,"-1"2"0,7 4 42,-3 0 0,0 1 104,0 0 0,1 0 0,3-1 0,-2 3 400,-1 2 1,-1-7-122,5 2 1,0-2 131,0 3-532,0-6 1,0-8 0,0-12-1,0-7-50,0-4 0,5-7-132,-1-3 1,2-3 81,-2-1 1,-1-1 0,5 3 0,2 0 144,1 2 1,-2 6-62,-1-2 0,1 9 9,4 4-52,-1 8 0,5 4 0,0 5 0,-1 1 0,0 3-357,1 5 0,1 6-228,3 2 1,3 5-644,-2-5 1029,2-6 1,1-1 0,1-6 0,-1-1 232,1-2 0,0-33 0,2-15 0,2-2 0,0-1 0</inkml:trace>
  <inkml:trace contextRef="#ctx0" brushRef="#br1">6159 11450 7949,'-19'0'0,"-2"0"0,1 2 198,-1 2 0,1 5 198,-1 8 1,-2 2 0,6 8 0,2 3 391,0 4 1,7 4-780,-1 5 1,7-3 0,-3 2 0,4-4-385,1-4 1,6-3 85,2-5 0,5-8 162,4-5 1,-2-6 0,5-8 0,0-3-95,0-5 0,0-8-89,1-4 1,2-9-21,-6-4 325,0-3 1,-6-2-1,-2-4 1,-4-4-1,-1-2 136,1-2 1,-2-6 95,-8-3 1,2-6-1379,-5-2 1311,-1 0 1,-3 7-1,-1 6 1,0 8-1,2 9 1672,2 8-1458,-2 12 1,5 13 273,-2 10-631,2 7 1,6 8 0,0 7-1,0 3 1,0 4-103,0 3 1,4 5-117,1 1 1,5-1-699,-2-4 621,3 1 0,2-1 1,1 0-1,2-1 1,2-4-75,2-8 0,1-5-382,5-7 1,1-6-111,3-3 844,-3-14 0,2-18 0,1-9 0,1-8 0,-1 1 0</inkml:trace>
  <inkml:trace contextRef="#ctx0" brushRef="#br1">6567 10979 7949,'-6'-12'508,"-2"4"0,-4-2-76,0 6 0,-1-1 39,0 5-297,0 0 0,1 2 1,-1 3-1,0 8 0,0 7 461,1 4 0,-1 3-517,0 3-54,6-3 0,-3 8 0,6-4 0,1 2 0,2 1-347,1-2 1,1 0 154,3-7 0,3-4 1,6-1-1,0-3-348,0-5 1,4-5-60,0-7 0,1-6 98,-1-3 254,3-8 1,0-2-1,-3-8 1,-3-3-1,-3-4-17,-2-3 0,1-3 174,-6-2 0,0 2-95,-4-2 210,0 2 1,0 2 0,0 1-1,-1 3 1,-2 6 661,-1 5 1,-5 9-303,5 5 0,-2 7 334,2-3-698,2 4 1,-3 8 0,5 4 0,0 6 0,0 3-251,0 3 1,0 1 101,0 1 1,5-1-107,4-2 82,-3 2 1,5-9 0,-3 4 0,4-4 0,1-3-325,-1-1 1,1-1 150,0-2 1,1-2 30,3-6 64,-3-6 1,10-5 0,-3-7 0,2-4 0,0-3-147,-2-3 0,-5-8 254,1 2 0,-3-4-182,-1-5 303,-1 9 0,-5-8 0,-2 9 0,-4 1 0,-1 3 1193,0 7-573,-6 9 267,-1 7-775,-5 6 0,3 2 0,2 2 0,0 5 0,1 2-37,1 2 0,0-1-237,5 1 0,0 0-334,0 0 315,0-1 1,2 1-1,2-2 1,4-1-1,4-3-388,1-1 1,1-2 141,3-4 1,-2 0-179,7 0 475,-7-5 1,8-7-1,-6-6 1,-2-2-1,0-3-16,-3-1 1,0-5 220,-4-1 1,2-6-154,-6 2 258,1 3 1,-5 0 0,0 6-1,0 0 1,-2 6 1389,-2 6-846,2 0-292,-3 12-463,-1-5 0,5 7 0,-4 4 1,5 3-251,5 4 0,-2-4-29,5 1 1,1-1-473,3 5 542,1 0 1,0-1-1,0 0 1,-1-2 0,2-3-436,3-2 1,-2 0 382,2-5 1,-3 0 170,-1 0 0,-1-2 0,1-4 0,-2-5 141,-2-4 0,1-10 14,-6 0 1,5-2 393,-5-7-332,0 6 1,-4-9 0,-1 4 0,-2 1 0,-3 2 512,-1 3 1,3 7-54,-5 3 143,6 3-532,-8 7 1,10 4-249,-4 12 0,8 1-97,2 11 1,4 4 135,0 5 0,2 10-88,2-2 0,4 13 0,0 1 0,-3 6-164,-4 8 1,-4-29 0,-1 2 253,0 5 1,-1 1-1,1 5 1,1 0 0,1 2-1,-1 0 1,0-2 0,-1 0-218,0-4 0,-1-2 0,2-3 1,-1-1 239,4 28 0,2-8 246,2-18 264,0-5 106,-6-17 0,-7-8-129,-9-7-303,-8-10 1,2-3 0,-7-9-1,0-6 1,-2-5 129,-2-6 1,5-4-494,0-5 1,5-2-533,-1-6 504,3 0 0,2 4 0,4 2 1,2 1-1,2 4-1775,0 5 1,0 9 1044,4 9 890,0 9 0,-6 47 0,-1 18 0</inkml:trace>
  <inkml:trace contextRef="#ctx0" brushRef="#br1">3162 15378 7894,'-17'-5'0,"-1"1"0,-1 1 0,1 5 0,2 6 495,2 9-379,1 6 1,2 10 0,3 5 0,3 7 0,4 6 0,2 3 0,4 1 0,5-2 0,4-5-84,3-6 1,5-8-205,0-4 120,7-9 0,-5-6 0,5-8 0,-1-3 0,-1-7 0,0-8 0,-3-9-8,-3-4 0,3-12 0,-4-2 0,0-3 45,-3-3 0,-4 3 0,-3-4 0,-3 1 63,-1 3 1,-2 7-45,-4 4 38,0 9 0,0 2 0,0 9 0,0 6 0,0 10 0,0 8 10,0 7 1,5-1 0,4 1-1,2 0-68,2-1 0,0-1 0,0-7 0,1 0-83,3-4 0,-3 2 85,3-6 1,1-5 0,-1-7 0,-1-5-34,-2-4 0,-3-9 189,-2-8 1,1-3-49,-6-1-16,0 0 1,-9 0-1,-5 1 1,-6 3-1,-5 6 69,-3 5 0,-2 4-216,1 7 1,-1 6-1,1 6 1,-1 7-480,1 4 1,1 8 51,2 2 0,0 3-573,5 2 849,0 5 1,10-4 218,2 3 0,32-9 0,9-3 0</inkml:trace>
  <inkml:trace contextRef="#ctx0" brushRef="#br1">3723 15314 7899,'13'0'-39,"0"0"0,4 0-2,0 0 1,-4 0 0,-5 0 788,2 0-154,-4 0-234,-1 0 1,-5 3-311,0-3 0,-1-7 0,-2-10-119,-1 1 1,0-4 20,4-1 1,0-3 0,0-2 0,1 1-263,3-1 1,-1 2-33,6 3 1,3 3 71,5 5 1,5 4-26,-5 1 0,5 5 1,1-1-1,4 2 295,3 2 0,-1 0 0,25-11 0,7-3 0</inkml:trace>
  <inkml:trace contextRef="#ctx0" brushRef="#br1">4335 14715 7928,'-1'-19'0,"-3"-2"0,-3 3 5,-6 1 1,-1 4 305,-3 4 1,3 4 64,-3 5 0,-2 1 0,1 5 0,-1 5 264,1 5 1,1 11-545,4-2 0,6 3 75,3-2 0,2 4-189,2-1 1,0 5 0,2-4-1,2-1-27,4-3 0,4-6-107,1-3-114,5 3 1,-4-10 0,5 1 0,-2-4 0,1-7-221,2-7 0,-5-3 501,2-11-37,-2-6 1,-7-5 0,-1-8 0,-1-2 0,-3-5 189,-2-3 1,-2-7 44,-4-2-166,-2-3 1,-10-4-1,-1 1 1,0 3 0,-1 8 235,4 9 0,-4 12 456,2 8-421,6 5 1,1 14 0,6 6 0,1 9-69,1 6 0,4 7-261,2 7 97,3-2 1,7 10 0,2-3 0,2 3-1,1 1-593,-1 0 0,3 1 217,-4-1-84,6 0 1,-3 0 0,5-1 0,1-4 0,-2-8-400,-3-6 0,2-7 609,-6-3 0,6-3 74,-2-6 0,-3-12 0,1-6 0,-2-9-29,0-7 0,-2-7 218,-6-2 0,-2-1-34,-3 2 1,-3-2 0,4-4 0,-5 4 484,-5 4 0,3 1-289,-7 9 0,5 6 655,-5 7 0,5 8-288,-4 5 0,5 10-373,-1 6 0,2 5-272,2 5 74,0 2 1,6-3 0,1 7 0,1 2 0,1-2-557,1-1 1,1-5 302,2-1 1,0-6-957,-1 2 799,1-2 1,0-4 0,0-3 0,-1-3 0,1-5-1145,0-5 1497,0-2 0,0-34 0,-2-15 0,2-4 0,1 1 0</inkml:trace>
  <inkml:trace contextRef="#ctx0" brushRef="#br1">4705 13988 7928,'-30'-11'0,"1"2"0,0-1 204,8 6 1,-2 0 353,6 4 1,0-5-636,5 1-45,5 0 0,2 2-437,10-2 1,2 1-2,5-5 0,7 1 0,2-5 560,3 0 0,19-21 0,3-14 0</inkml:trace>
  <inkml:trace contextRef="#ctx0" brushRef="#br1">4756 13644 7928,'0'-13'1451,"-6"0"-656,5 6-302,-5 1 1,6 9-45,0 6-299,0 5 1,2 13 0,2 2 0,5 5 0,3 5-23,5 3 1,-3-1-175,3 6-131,3 0 0,0 4 1,4 0-1,-1-2 1,-2-2-663,2-4 1,1-2 330,1-7 0,-5-7 210,-3-19 0,2-2 0,-2-9 1,-2-5-34,-1-9 0,-5-8 157,-1-4 1,-3-4 130,3-5 53,-5 0 0,3-5 0,-6 1 0,0 1 0,0 1 301,0 2 0,-2 1 145,-2 3 1,3 4-173,-4 9 188,4 2 1,1 14 0,0 5-61,0 7 1,1 6-440,4 4 1,-3 1-41,7 3 1,-5 3 0,5-4 0,-1 1-172,-1 1 0,3-7-41,-6 2 1,5-3 52,-5-1-23,6 0 0,-7-6 0,5-3 0,2-2 0,2-4-194,0-2 0,1-7 299,0-6 0,0-7-157,-1-2 295,1 1 1,0-12-1,-2 4 1,-1-1 0,-3 0 233,-1-1 1,0 5-145,-2 4 149,-3 1 1,5 15 515,-6-3 1,0 16-425,0 6 0,1 3 102,4 10-467,-4-1 1,10 0 0,-4-1 0,2 0 0,-1-2-103,2 1 0,2-4 70,0-6 0,1-4-202,0-5 257,0 0 0,4-1 0,0-5 0,-2-6 0,-1-8 176,-1-4 1,0-3-85,0-3 0,-6-3 631,-3-5-542,-3 0 0,-1 0 0,-2-1 1,-5 2-1,-6 3 63,-1 5 1,-5 7-298,2 5 1,-4 5-246,4 3 134,0 4 0,0 6 0,1 5 0,2 5 1,3 6-1145,1 3 0,1 1 640,9 5 0,0-1 685,0 1 0,12 16 0,2 5 0</inkml:trace>
  <inkml:trace contextRef="#ctx0" brushRef="#br1">5687 13503 7928,'7'-5'295,"4"3"0,-4-5 1232,6 3-1206,0 2 1,0-7 0,-1 3 0,1-1 43,0-3 1,0 3-138,-1-2 1,1-3-137,0-5-64,0-6 0,-1 7 1,3-4-1,-1 1 1,0 0 6,-3 1 1,-1 2-302,3 8 1,-5 2-96,1 6 1,-2 1 33,2 4 0,-2 2 16,-3 6-245,-3-1 0,6 1 0,-2 0-618,3 0 1,-1-6 823,2-3 1,-6-8 349,1-5 0,-14-42 0,-4-11 0</inkml:trace>
  <inkml:trace contextRef="#ctx0" brushRef="#br1">5317 13070 7928,'-38'13'0,"0"1"-193,-1 3 0,7-2 1,2 7-1,3 0 193,2 2 0,1 4 0,-1 4 0,-1 2 0,-1 0 0</inkml:trace>
  <inkml:trace contextRef="#ctx0" brushRef="#br1">4845 13631 7928,'-18'7'0,"0"4"1610,-4-2-792,-2-4 0,13 4 0,4-11-826,14-7 1,11-10 0,13-11 0,8-5-256,6-6 1,-18 16 0,1-1 0,2-3 0,1-2 0,2 0 0,-1 0 262,1 1 0,2-4 0,4-8 0,4-8 0,0-1 0,2-3 0,0 0 0,0-1 0</inkml:trace>
  <inkml:trace contextRef="#ctx0" brushRef="#br1">7918 13911 8457,'-12'-5'-148,"3"-1"1,1-4 0,-1 2 0,2-2 0,3-2 147,2 0-92,2-1 1,2 4-1,2 2 1,5 2-1,2 2 1,2 1-1,-1 4 1,1 3 487,0 8 1,0 6-204,-1 6-169,-5 6 0,5-2 0,-4 5 0,2 1 0,0 0 0,-3-1 1,0-4-12,0-3 1,2-7-1,4-4 1,-1-7 45,1-4 0,7-17 0,5-10 1,8-17-52,4-14 1,-15 23-1,0-1 1,2-6-1,0-1 1,2-2-1,2-1 7,1-2 1,1-1 0,6-3 0,1-2 0,1-4 0,0-2 0,1 2 0,0-1-393,0 0 0,0 0 0,1-1 0,1 0 435,-1 1 1,0 1-98,1-3 0,-1 0 0,-5 10 0,0 2 1,-4 1-1,0 2 0,-4 6 0,-2 2 1,16-21-613,-9 10 363,-3 7 1,-22 20-43,-2 9 1,-10 8-155,-7 13 434,-7 5 1,-1 6 0,-6 7 49,-4 2 0,3 7 0,-4 5 0</inkml:trace>
  <inkml:trace contextRef="#ctx0" brushRef="#br1">7982 14001 8457,'-13'0'-110,"-4"-5"0,0 1-1064,2 1 1206,6 2 1,-1 2 0,6 5 182,1 7 1,2 1-137,1 7 1,1-4-1,4 4 1,2 1 77,0-3 1,4 4-111,-2-6 14,2 6 0,3-10 0,2 1 0,2-6 0,2-2 1,3-5-1,2-5 127,5-9 1,2-11 0,9-11 0,5-8-131,5-8 1,-20 20 0,2-1-57,-2-6 1,1-1-31,7-2 1,0 0-1,-2-4 1,0-1-1,4 0 1,2-1-1,-2-2 1,1 0-1,-1-1 1,0 1-1,0 0 1,-1 0-1,-2 3 1,-1 0-139,-2 2 1,0 1-1,-4 5 1,0 1 18,-3 5 1,-1 1-1,-2 2 1,-3 2-1,8-15-330,-9 8 363,-11 17 47,-10 6 1,-9 12 0,-6 5 0,-4 5-305,-1 5 1,-1 6 158,-4-1 0,3 4-46,1 0 195,0 1 1,0-1 0,1 1 62,1-1 0,4 1 0,6-1 0,4 1 0</inkml:trace>
  <inkml:trace contextRef="#ctx0" brushRef="#br1">9181 13134 8457,'-2'-9'0,"-2"1"-278,-3-1-280,-6-4 421,6 6 1,0 2 0,3 5-23,-5 0 0,4 1-137,0 3 0,4 3 296,1 6 0,6 11 0,1 3 0</inkml:trace>
  <inkml:trace contextRef="#ctx0" brushRef="#br0">7906 16653 22346,'0'-13'-877,"0"-4"0,0 0 1,1 3-1,2 3-662,1 2 1419,6 6 1,-7-1 0,5 8 0,1 5 0,-1 3 0,1 4 0,1 1-1491,1-1 1590,2-2 1,0-7 0,-1-1-1,1-2 1,0 0 692,0-1-390,5-7 1,-2-5-1,5-8 1,3-6-1,4-5 1,6-7-1,5-6-146,3-6 1,-17 19-1,1-1 1,4-2 0,1-2-1,2-1 1,1-1 93,2 0 1,0-1 0,-1 1 0,-1 1-796,0 2 0,0 0 671,-1 0 1,-1 0 0,-2 5 0,-1 2-1,22-20 1,-12 11 0,-13 12 402,-9 12 1,-10 9-861,-3 5 1,-3 5 0,-1 6 0,-1 4 349,-3 1 0,2 1 0,-3 4 0</inkml:trace>
  <inkml:trace contextRef="#ctx0" brushRef="#br0">7931 16819 21398,'-18'0'0,"4"0"0,-5 0 0,2 1 71,0 3 0,0 3 23,4 6 1,6 0-1,3 1 1,3 2-819,1 1 1,1 0-663,3-5 1501,9 1 0,7-6 0,7-4 0,4-7 0,7-10 0,9-10 0,5-11 27,4-6 0,-26 19 1,1-1-1,-1-3 1,0 0-1,3-2 0,1-1-97,2-2 0,0-2 0,2-1 0,-1-1 0,2-3 0,-1-1 1,0 1-1,-1-2-99,-1 0 1,0 0 0,-1 2-1,-2 1 1,-3 0 0,-2 3-1,-3 5 1,-1 2-308,11-14 1,-5 16-559,-13 12 919,-6 12 0,-5 5 0,-6 9 0,0 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14868 2945 7919,'7'-5'-888,"4"3"0,-9-9 937,2 3 1,1 0 0,0 0 0,-2-2 0,-1-1 0,1-2 88,1 0 1,1 0-1,-5 1 171,0-1-261,0 0 0,0 5 0,-2 1 0,-1 0 1,-2 1 186,-2 0-144,4-4 1,-8 9 0,1-3 125,-6 2-273,2 2 0,-9 0 0,6 2 0,0 2 0,0 4-133,0 4 201,0 0 1,-1 3-1,-2 2 1,-1 5-1,-1 5 1,1 4-1,0 2 67,0 2 0,4 4-34,-5 3 1,7 3 0,-1 6-1,5 1-61,2-1 1,7 4 67,-3 0-59,4 0 0,1-8 1,1-2-1,4-2 1,3-5 35,3-2 0,6-5-22,0-2 1,6 1 11,-2-9-10,3-2 1,6-1-1,1-5 1,0-2-1,1-2 88,-4-5 0,3-4-58,-1-4 0,4-3 3,-4-6 0,-1-10-3,-3-2 11,5-9 0,-4 0 0,3-7 1,-3-3-1,-2-1 52,1-4 0,-6-6-106,-3-4 0,-5-8-1376,-3-1 1403,-4 0 0,-5 0 1,-1 0-1,-3 1 1,-5 4 98,-2 3 1,-7 11 55,-4 10 0,-7 7 0,-5 8 0,-3 2 181,-2 5 0,5 3-207,0 1 1,5 6-583,-5 3 285,5-3 0,2 6 1,8-2-1,2 6 0,4 7-616,3 5 0,3 6-58,-2 9 819,4-3 0,5 16 0,0-4 0</inkml:trace>
  <inkml:trace contextRef="#ctx0" brushRef="#br0">6248 4680 7848,'-13'-13'-182,"2"0"0,1 2 0,3 1 0,0 3 0,0 0 195,-3 0 1,-2 4 225,0-1 20,5 2-173,-5 2-17,11 0 1,-3 6 0,8 2 0,4 2-1,4-1 1,2 1 0,1-5-1,4 1-79,1 0 0,2 2 0,8-2 0,4-1-12,3 1 0,8-2 0,6-4 0,9 0 26,6 0 1,-28 0 0,1 0 0,3 0-1,1 0 1,1 0 0,1 0-13,2 1 0,0-2 0,1 0 0,0-2-1059,3 1 0,0 0 1053,0-3 0,0 0 0,0 2 1,-1-1-1,-1-2 0,-1 1 1,-1-1-1,-1 2 0,-2-1 1,-1 1-4,0-1 0,-1 0 0,0 0 0,-1 0 0,0 0 0,0 0 0,-3 2 0,-1-1-177,34-1 0,-5 0 225,-6 5 1,1-4-28,-6 0 1,-6 0 0,-6 4-1,-3 0 29,-2 0 0,-1-5-20,-3 1 0,-4 0-36,-9 4 1,-3 0 0,-5 0-321,0 0 2263,-6 0-2039,-2 0 132,-5 0 0,-5 0 1,-4 0-1,-2 0 1,-3 0-331,-3 0 1,-3 6 316,-6 2 0,-14 0 0,-7 1 0,-5 1 0,0 0 0</inkml:trace>
  <inkml:trace contextRef="#ctx0" brushRef="#br0">6529 4756 7880,'-19'0'-218,"-1"0"1,0 0-247,3 0 0,-2-4 408,-3 0 1,10 1 146,3 7 0,6-1 0,5 4 0,2 0 94,4 0 1,4 0-122,1 2-28,5 2 1,2-8-1,7 4 1,2 0 0,7-1 323,5-1-280,10 5 1,3-8 0,7 2 0,4-3-1,7-1 63,-33 1 0,1-2-120,5-1 1,0-1-1,2 1 1,2 1-1,3-3 1,-1-1 0,2 1-1,-1-2 1,1 1-1,1-1-31,-2 0 0,0-1 1,2 1-1,0 0 1,-1-1-1,-1-1 1,-2 1-1,-1-1 70,-3 0 1,-1-1 0,-3 0 0,-1 1-162,-2 1 0,-1 1 0,-1 0 0,0-1-42,31-5 1,-6 5-1,-13 1 1,-2 2 27,-4-1 0,-5 1 106,-4 4 0,-4 0 240,-9 0 0,-3 0 345,-5 0-456,-6 0 180,-1 0 280,-6 0-1464,0 0 0,6 0 0,1 0 0</inkml:trace>
  <inkml:trace contextRef="#ctx0" brushRef="#br0">8836 4629 7880,'-8'-2'370,"-1"-2"-908,7 3 538,-4-5 0,17 17 0,3 3 0</inkml:trace>
  <inkml:trace contextRef="#ctx0" brushRef="#br0">17660 4641 8560,'-8'0'-491,"1"-1"1,-1-2 0,1-3-147,-3-1 680,5 5 0,-5-6 1,4 4-1,1-4 1,-3-2-1,3 0 315,-1 1-268,2 1-54,-2-5 0,5 5 0,-5 1 0,2-1-57,0 1 0,-2 5 10,2-3 0,2 5 0,-1 3 87,6 1 1,9 5-51,5-5-27,5 6 1,0-7 0,7 4 0,5-1 0,3-4 0,4 0 0,5-2-24,5 0 0,2 0 24,-2 0 0,-1 0 1,-2-2-1,-2 0-15,-3-3 1,-7 1-7,-11 4 0,-5-4 0,-7 0-116,0 1 38,-6 1 1,-3 2 12,-8 0 0,1 0 0,-6 2 1,-2 1-26,-4 1 1,-1 6-63,-5-2 1,-1-1 71,-3 2 76,-1-1 0,1 9 1,-2 0-1,-3 0 25,-4 2 0,-31 12 0,28-11 0,0 0 0</inkml:trace>
  <inkml:trace contextRef="#ctx0" brushRef="#br0">17698 4807 8443,'-12'0'0,"-3"4"0,-2 1 0,3-1-417,-3-4 1,3 0 0,1 0-1,1 0 455,-1 0 1,6-2 111,3-2 1,2 1 333,2-5-462,0 5 0,0-4 0,2 4 0,3-3 142,8-1-200,5 5 1,9-8 139,3 5 1,3-3-79,5 4 1,4-6 0,2 1 0,2-1-18,2 2 0,-3-4-11,2 4 1,0-2-15,4 2 0,-6-4 0,-2 5 1,-5-1 31,-4-1 1,-9 2-137,-8-1 133,-3 2-157,-6 6-43,-8 0 0,-8 0 149,-4 0-291,-1 6 0,0 1 0,-1 7 329,-3 3 0,-3 20 0,-5 9 0</inkml:trace>
  <inkml:trace contextRef="#ctx0" brushRef="#br0">15327 4680 8442,'0'-9'-738,"1"1"1,2-2 0,1-2 672,-1 0 0,-2 3 0,-1 1 142,0-2-31,0-2 1,0 0 0,0-1 0,0 0 192,0 0-267,0 1 60,0-1 1,0 4 0,0 1 28,0-2-99,0 4 31,0 1 0,0 6 32,0 3-20,0 3 0,0 10 1,-1 2-1,-2 2 1,-1 5 22,1 2 0,0 12 0,0 1 0,-2 5 55,-2 7 0,2 8 45,-3 2-101,-1 7 0,3-32 0,0 2 0,-1 0 0,1 1 0,0 0 0,1 0 0,0-1 0,0 1 89,0-3 1,1 0 0,1 30-274,-1 0 0,-2-6 210,2-6-38,0-7 1,4-11 0,0-1 0,0-1 0,0-4 31,0-1 0,0-6-18,0-8 1,0 1-310,0-1 249,0 0 1,0-9-213,0 1 543,0-6-319,0 2-229,0-5 1,0-1 247,0-3 0,6-26 0,1-11 0</inkml:trace>
  <inkml:trace contextRef="#ctx0" brushRef="#br0">15327 4565 7748,'0'7'-900,"0"-1"852,0-6 205,0 0-110,5-6 0,2 5 1,6-4-1,1 4-35,3 1 0,0 0-31,9 0 0,-2 0 0,10 0 1,3 0 12,4 0 1,4 0 22,6 0-52,6 0 1,-3 1-1,7 2 1,2 1-1,5-1-18,3-1 51,-32-2 1,0 0 0,2 0 0,0 0 0,3 0 0,-1 0 0,-1 0 0,-1 0 0,1 0 0,0 0-894,0 0 0,0 0 895,3-3 0,0 0 0,0 2 0,1 1 0,1-3 0,-1 1 0,0 1 0,-1 1 0,-1 0 0,0 0 4,-2 0 1,1 0 0,3 0 0,0 0 0,-2 0 0,0 0-1,0 0 1,0 0-158,-1 0 0,0 0 0,-2 0 0,-1 1 160,2 1 0,1 1 1,1-2-1,1 0 8,2 4 1,0-1 0,-1-2 0,0 0 0,-3 1 0,0 1 0,-1 0 0,0-1-16,-1 1 0,0-1 0,1-1 0,1-1 7,-3 1 0,1 0 0,-1 0 0,0-1-10,-1 1 1,-1 1 5,33-2 0,-2 5 0,-6-6 0,-5 0 1,-6-2-9,-4-2 1,-7 3 31,2-4 0,-9 4-19,-4 1 2,-4-6 1,-6 5-11,-3-3-167,-8 2 1839,-3 2-1939,-6 0 0,4 2 265,0 2 2,0 3 14,-4 6 0,-17 5 1,-4 2-1</inkml:trace>
  <inkml:trace contextRef="#ctx0" brushRef="#br0">18871 4667 8387,'-4'-13'-787,"0"0"1,-2 5 934,2-1 0,3 5 35,-4-4-67,4 5 1,1-4-113,0 2 1,-1 4 0,-2-2 0,-2 6-9,3 6 1,-1 3 76,-1 5-50,2 9 1,-9 6-1,2 8 1,-2 3-1,-2 5 1,0 6 0,2 4 21,3 0 1,-4 4-1,4-4 1,-2 0 17,1-3 1,-1-8-1,5-6 1,-1-5-225,0-6 0,2-4-173,4 0 161,0-6 0,-4-2 0,-2-5 1,1 0-1,-2-2 173,-1-2 0,-28-15 0,-13-8 0</inkml:trace>
  <inkml:trace contextRef="#ctx0" brushRef="#br0">14817 5636 8387,'0'-13'-1675,"0"0"1452,0 1 0,1 5 0,2 1 0,3 2 198,1-1 0,-3 1 4,4 4 25,-5 0 1,4 0 0,-4 2 0,3 0 19,1 3-19,-4-1 0,7-3 1,-5 2 53,2 1 4,2 1 0,-1-5 1,0 1 398,-3 3-413,5-2 1,-4 5-1,4-4-25,-2 1 1,-4 0 0,5-4 0,1 2-67,1 2 1,3-3 74,3 4-12,3 2 1,7-6 0,3 5-1,5-2 1,6 0 177,6-1-193,14-2 0,4-1 1,-26 0-1,0 0 1,1 1-1,1-2 1,2 1-1,0-1 1,3-1 0,0 0 1,4-1-1,0 0-69,0-1 0,2 0 0,0 0 0,0 1 0,-3 1 0,-1 1 0,1-1 0,0-1 48,-1 2 0,1 0 0,-1-2 0,-1 0-209,0 1 1,0 0-1,0-1 1,-1 1 218,-3 2 0,-1 0 0,2-1 0,0-2 0,1 1 1,-1 0-1,0 0 0,0 0-2,-1-1 1,-1 0 0,2 2 0,-1-1 4,-3-2 0,0 0 1,3 2-1,-1-1 0,-1-1 1,-1 0-1,3 2 1,-1 0-1,-2-2 1,-1 1-1,0-1 1,-1 1-138,-1-1 0,0 0 0,29 0 138,2-4 0,0 1 0,-4-2 0,-3 2 0,-11 4 0,-4-2 0,-3-3 0,-9 6 0,-4-3 0,-5 0 456,-4 0-418,-2 1 0,-5 3 1,1-2 1004,2-1-990,-5-1 474,-7 5-472,-5 0-477,0 0 269,-5 0 0,2 2-40,-6 2 0,1-1 0,-5 4 193,0-1 0,-11 9 0,-3-1 0</inkml:trace>
  <inkml:trace contextRef="#ctx0" brushRef="#br0">18272 5508 8348,'0'-8'-1950,"0"-1"1708,6 7 0,-5-5 318,4 2 0,2 4 0,0-5-16,0 1-334,-2 3 274,1-4 0,-16 23 0,2 5 0</inkml:trace>
  <inkml:trace contextRef="#ctx0" brushRef="#br0">357 5942 7882,'-10'-24'-146,"-3"1"1,-1 3-1,1 2 1,4 4 521,0 4 1,8 6-233,1 8 0,5 9 0,9 8 0,2 4 240,1 5 1,6 4-317,-2 9 0,3-4 0,2 5 0,-1 0 89,1 3 0,-1-3-337,1-2 174,-1-2 1,1-3-1,-1-5 1,-1-6 0,-3-9-1,-4-7 155,-2-6 1,-8-10 0,-3-6 0,-3-10 166,-1-6 1,-1-6-165,-3-8-54,-3-4 1,-6-10 0,0-3 0,0 0 0,1-1 0,-3 0 0,0-1 70,-2 1 0,0 6-549,4 12 1,6 6-475,3 15 0,4 8 423,4 9 0,4 4 0,8 3 0,2 3 431,2 1 0,7 7 0,6 6 0</inkml:trace>
  <inkml:trace contextRef="#ctx0" brushRef="#br0">854 5853 7896,'0'12'31,"0"1"0,0-4 62,0-1 0,0 5 92,0 4 1,5 1 0,0-2-1,2 1 12,3-1 1,2 2-152,0-1 1,-3-1-1,-1-7 1,2-1-169,2-3 0,0-1 35,1-4 1,-2-9 194,-2-4-159,2-8 0,-9-1 1,2-7-1,-3-4 1,-2-1 12,-3 0 1,-8 1 52,-5-1 0,-1-1 1,2 7-1,-2 4 113,-2 5 1,3 6-119,-4 5 1,5 2-298,-1 6 165,3 6 1,6 1 0,0 7 0,3 3-1,2 3-505,2 0 1,2 4 626,3-3 0,32 9 0,12 2 0</inkml:trace>
  <inkml:trace contextRef="#ctx0" brushRef="#br0">1020 5330 7896,'-6'-28'0,"-2"2"-122,-3 3 181,-2 16 1,1 3 0,4 8 0,4 5 256,2 2 1,2 8 365,0 2-599,0 3 1,0 3 0,0 3 0,2 4 0,2 4 94,4 4-232,-2 4 0,10 0 0,-4 0 0,4-2 1,2-5-1,4-2 0,2-6-571,1-4 0,1-5 409,-1-14 0,-1-4 0,1-9 1,-3-8-82,1-7 1,2-10 102,-8-4 1,0-8 76,-4-5 1,-4-3 0,-2 1-1,-2 1 134,-2 1 0,-1 6 243,-2-2 1,-5 2 721,1 7-594,-6 0 0,3 26 0,-6 1 315,1 8 0,5 12-405,2 8 0,4 3-121,1 2-116,0 5 0,1-4 0,2 4 0,3-1 0,1-1-221,3 0 1,-3 1-24,1-5 1,1 2 61,4-10-72,-1 0 0,3-6 0,0-2 1,2-5-1,0-4-183,2-4 0,-5-9 159,3-8 0,1-5 53,-1-3 134,-6-10 1,-1-6 0,-4-6-1,0-1 1,-1-2 99,-2-2 1,-1 3 44,-2 6 1,-6 4 571,-3 9-453,4 9 0,-7 8 0,5 10 1,0 7 266,3 7 1,3 6-276,1 4 1,0 4-212,0 9-100,0-4 1,5 7-1,4-5 1,2 2-1,2-2-325,0-1 0,4-2 80,0-4 0,1 1-941,-1-5 878,-3 0 0,10-9 0,-2-4 393,2-3 0,7-46 0,1-12 0</inkml:trace>
  <inkml:trace contextRef="#ctx0" brushRef="#br0">1887 5011 7896,'-6'13'0,"5"1"-360,-3 3 0,2-3 0,2 5 0,0-1 443,0 3 0,0-1-20,0 1 0,2-5 0,1 1 0,1-3 522,-1-1-464,4-6-112,-6-1 0,9-9 1,-4-4-1,-1-7 7,1-5 14,-2-2 0,-4-6 0,0-3 0,0-2 0,0-2 20,0 0-28,0 5 0,0-3 0,0 5 1,0 0-1,0 4 309,0 3 0,5 8 1,0 5-68,2 1 1,2 7-227,4 8 0,-1 6-47,1 2 0,0 6 1,0-3-1,-2 1-36,-3 0 1,4-5-105,-4 1 16,4-3 105,0-1 0,-3-6 0,-2-4 1,-1-6 112,-4-6 1,4-8 92,-2-4 0,1-4-13,-5-5 1,4-3-1,0-5 1,-1 1 92,-2 3 1,4 3-17,-1 6 0,2 6-40,-2 6-168,-3 6 0,11 7 0,-5 2 0,1 2 0,1 6-55,1 6 0,1-1 102,2 6 1,-1-1 31,1 1-628,0 4 1,0-11 0,-1 1 0,1-3-2268,0-4 2782,5-5 0,2-54 0,-7 16 0,0-1 0</inkml:trace>
  <inkml:trace contextRef="#ctx0" brushRef="#br0">2448 4565 7495,'-7'0'823,"1"0"-188,6 0-301,0 0-262,6 0 1,-3-4 0,4-2 0,-1-1-80,-3-3 0,-1-1-69,3-2 0,-4 0 104,3 0-21,-2-5 1,-2 4-1,0-3 1,-2 3 311,-2 1 0,1 2 1,-5 2-30,-2 5 1,4 4-109,2 4 0,2 5 135,2 8-267,0-3 0,0 10 1,0-3-1,2 3 1,2 2-429,5-1 0,2 1 214,2-1 0,1-5-278,3-3 0,-2-3 0,5-3 1,0-2-287,0-5 1,1-8 230,5-5 1,-2-9 118,-3-7 0,3-7 378,-3-6 0,-11 1 0,-1-4 0,0-3 0,0 0 0</inkml:trace>
  <inkml:trace contextRef="#ctx0" brushRef="#br0">2690 3621 7896,'-18'-18'0,"2"-1"-103,-5-2 1,6-1-1,-2 5 1,2 1 456,3 2 1,5 1 12,2 0 1,0 5 502,0-1-412,1 6 1,6-6 0,2 4 134,4 2 1,4 12 0,2 5 0,3 6-13,4 7 1,-1 10-301,1 9 0,0 11-200,5 7 0,-15-30 0,-1 1 0,1 4 1,-1 2-1,2 0 0,-1 1-328,1 3 0,0-1 0,1 3 0,1 0 210,1 0 1,0-1 0,-1-1 0,0 0-329,3-1 0,0 1 185,0 1 0,0-3 1,-1-9-1,1-3 0,13 29 1,-4-15-1,0-11-919,-1-8 1,-5-4 589,-3-9 1,-7-3-244,-1-10 1,3 0 751,-3 6 0,4 1 0</inkml:trace>
  <inkml:trace contextRef="#ctx0" brushRef="#br0">3379 4998 7895,'-13'-5'-103,"5"2"0,1-6-14,1-1 0,2-2 19,4-5 75,0 3 1,0-15-1,0 4 1,0-4-1,0 0 99,0-1 105,-6 0 0,3 9 0,-5 1 0,-2 3 1,-1 7 159,-2 9 1,0 12 0,2 10 0,1 5-202,1 4 0,5-2 1,-3 6-1,1 0-174,3-2 0,-2 0 1,1-7-1,1-1-393,1-3 321,2 4 129,0-11 1,6-2-1,1-9 1,2-4-1,-1-6 1,2-5-1,1-6 163,2-5 1,0-1 0,0 2 0,-2 2 37,-3 1 1,4 2-175,-4 5 0,4 0 1,0 2-1,1 3 51,0 2 0,0 0-236,-1 5 1,1 5-345,0-1 1,0 4 0,-1-3 0,2-3 478,3 0 0,3-8 0,6-1 0</inkml:trace>
  <inkml:trace contextRef="#ctx0" brushRef="#br0">2104 7829 7882,'-13'0'137,"0"0"1,1 2 10,-1 2 1,7-4 0,6 1-150,7-4 0,6-7 0,4 1 0,4-7-509,3-5 1,6-2 205,0 2 0,0-3 304,-5 2 0,23-7 0,6-4 0</inkml:trace>
  <inkml:trace contextRef="#ctx0" brushRef="#br0">2257 8059 7929,'-13'0'1120,"0"0"-1292,1 0 1,5-2 0,4-2 144,6-5 1,8-2-1,7-3 1,4-3-103,5-4 1,-1-5 0,8-4 0,0-4-1014,-1-2 1142,4-3 0,-10 3 0,1-6 0,5-1 0,1-1 0</inkml:trace>
  <inkml:trace contextRef="#ctx0" brushRef="#br0">2627 7013 7909,'-12'-13'662,"4"1"0,-9 0 79,3 4 1,7 3-679,2 10 1,5 2 0,5 6-1,3 1 9,3 3 0,6 7 0,2 7 0,1 0-86,2 0 0,-2 5 0,1-2 0,2 3-7,1 1 1,2-1 0,-2-3 0,-2-6-384,0-5 1,-7-6-111,2-9 479,3-2 1,-10-9 0,1-5-1,-4-11 1,-4-9 0,-1-11 0,-2-6 305,0-4-378,-6-2 0,3-2 1,-5-1-1,-2-2 0,-2 0 1,1 4-1,1 8-433,2 7 1,5 7 0,-1 9-130,2 4 1,8 9 668,2 3 0,32 10 0,8 2 0</inkml:trace>
  <inkml:trace contextRef="#ctx0" brushRef="#br0">3073 6771 7909,'0'8'-169,"0"1"845,0-1 0,0 9-347,0 0 1,4 2 0,2-4-1,1 4 63,3 1 1,1-3-260,2 4 1,4-4 0,1 3-1,1-3-132,-1-6 1,1-4-187,-2-7 0,-3 0 0,3-3 0,-4-4-32,-5-6 0,2-12 46,-6-1 1,1-8 128,-5 0 0,-8-2 0,-3-3 0,-6 1-67,-3 0 1,3 5 109,-4 3 0,0 9-12,-5 4-87,1 3 1,3 7 0,3 3 0,2 4 0,4 4-862,3 4 0,7 8 959,-1 1 0,19 23 0,7 1 0</inkml:trace>
  <inkml:trace contextRef="#ctx0" brushRef="#br0">3341 5967 7966,'-13'-19'0,"0"-4"0,1 6 494,-1 6 0,0 5 6,0 6 0,6 6 1,4 4-1,6 5 18,6 6 0,2 5-405,2 4 1,4 8 0,1 10-1,2 4-37,3 4 1,1 0-317,1 0 104,1-4 1,-1 6 0,2-5 0,2-2 0,-1-7-341,-4-8 1,1-10 0,-3-9-1,0-4-266,0-5 0,-4-4 355,-5-8 1,-2-9 241,-2-8 0,2-3 0,-3-3 0,2-3-65,-1-4 0,-2-8 211,-3-5 0,-2-2-29,2-3 183,-3 7 0,-1-2 1,-1 8-1,-2 3 1,-3 5 1154,-1 7-348,4 10 244,-8 8-1011,10 6 1,-5 7 0,6 5-1,0 5 1,0 2 19,0 4 1,4 1-120,1 2 0,3-5-471,-4 0 255,6 0 1,-3 1 0,6-2 0,0-2 0,-2-2-370,-2-2 1,6-3-16,-2-2 0,3 1 223,-4-6 0,2-1 1,2-9-1,1-7 132,-1-7 1,-2-9 93,-1-5 1,-2-5 153,-3-3-63,4-9 1,-11-3 0,3-4 0,-1 1-1,0 5 197,1 4 1,1 11 715,-5 11-515,0 6-237,0 13 1,0 7-1,0 10 1,0 6 0,1 5 230,3 3 0,-1 2-524,6-1 1,-1 5-289,5 0 0,0 4 0,-1-5 1,1-2-565,0-4 1,0 0 106,-1-6 1,5-2 840,0-6 0,0-4 0,2-10 0,-3-29 0,-1-13 0,5-5 0,0-1 0</inkml:trace>
  <inkml:trace contextRef="#ctx0" brushRef="#br0">4323 5763 7933,'-5'13'-131,"1"0"0,0 0 103,4-1 0,-4 1 333,-1 0 0,1 0 1,4-1-1,0 3 177,0 2 0,0-7-219,0 2 1,0-6 446,0 2-834,0-5 1,4-11-1,1-12-114,-3-6 0,4 2 101,-2-5 47,6-4 1,-8 0 0,3-3 0,0 2-1,0 4 43,2 3 0,-4 3 1,3 3-1,-2 4 202,0 2 0,6 8 274,-1 3-306,-4 8 0,7 9 0,-4 8 1,4 5-1,-1 2 27,-3 2 0,4 4-109,-4-4 1,4-2-311,0-7 251,1-2 0,-4-7 1,-1 0-1,1-2 1,-1-3-212,1-2 1,-2-3 192,1-11 1,2-1 145,-6-11-115,6 0 1,-4-9 0,4-1 0,-3-2-1,0-2-6,0-2 0,-3-1-9,5 0 1,-5 7 30,5 5 186,-7 6 0,4 7 1,-4 2-1,2 4-71,4 7 1,-1 1-282,2 8 0,-1-1-7,5 5 7,-6 0 0,5-2 0,-4-1 0,3-3 1,2 0-976,0 0 0,1-4 470,3 2 660,-3-4 0,22-41 0,-2-9 0</inkml:trace>
  <inkml:trace contextRef="#ctx0" brushRef="#br0">4998 5355 8987,'-7'0'1550,"2"0"-1092,5 0-1,0 0-479,5-5 1,-3-2 0,2-6 0,-1-1-288,1-3 0,-3 1-99,4-5 354,-4 5 0,-1-6 0,-1 5 0,-2 0 0,-3 1-60,-1 3 247,4-2 1,-8 13 0,2-2 0,-2 4-1,-2 4 180,1 5 1,3 8 0,2 4 0,1 5-140,4 3 0,-4-2-107,2 3 0,1-3-294,7-2 154,3 1 1,6-2-1,0-3 1,1-4-1,3-4-507,4-4 1,-1-4 39,1-5 45,6-5 0,0-8 1,3-10-1,-3-5 1,-2-6-1189,1-3 1683,-1-13 0,-15 6 0,-2-10 0,0-2 0,0-8 0,1 0 0,-1 1 0</inkml:trace>
  <inkml:trace contextRef="#ctx0" brushRef="#br0">5215 4539 7933,'-14'-29'129,"-3"-1"1,1 4 215,-5 5 0,6 6 84,-2-2 1,4 2 105,4 3 1,-1 3 0,6 1 0,0-1 92,-2 2 0,5 0 190,-3 3-474,2 2-257,2-3 0,6 9 0,2 2 1,4 2-1,0 6 521,1 6 0,1 10-552,3 4 0,-1 4 1,4 3-1,0 3-56,-1 1 1,1 2 21,1 4 0,4 0-1899,-4 0 1629,-3 0 1,11 7 0,-4 3 0,3 3 0,2-2-884,0 1 1,1-7 486,-1-1 0,-3-8 0,3-7 0,-4-7-266,0-8 1,-6-9 404,-3-4 1,1 0-107,-1-8 611,-5 0 0,-1 2 0,-4 1 0</inkml:trace>
  <inkml:trace contextRef="#ctx0" brushRef="#br0">5687 5279 7933,'0'7'-1168,"0"-1"1379,0-6 1,4-2 874,0-2 1,1 1 515,-5-5-710,0-1-448,0 2 0,0 7-100,0 9-266,5 2 0,-2 7 0,4 5 0,0 5 0,0 5 0,2 1 0,-1-1-103,1-2 1,-1 3 0,4-5 0,-2-2-507,-2-4 1,-4-6 291,5-8 0,-2-5-27,2-8 200,2-9 0,-8-7 1,5-7-1,2-3 1,1-4-407,2-3 452,0-1 0,-2 6 0,-1 2 1,-1 3-1,1 3 42,1 3 0,-3 4 0,1 8 331,1 5 1,-3 8 36,1 5-232,-5 8 0,3 7 0,-6 7 0,0 0 0,0 2 192,0-1 0,-6-2-296,-2 4 1,-5-6 0,-3 2 0,-1-3-48,2-2 0,-5 0 36,-1-4 0,1-3-1011,-1-5 704,5 0 1,-2-6 0,5-3 263,0-3 0,-5-46 0,-2-12 0</inkml:trace>
  <inkml:trace contextRef="#ctx0" brushRef="#br0">306 12075 8144,'-13'-5'74,"1"-3"0,-1-6 0,0-3 0,0-4 0,2-4 798,2-5-792,4-8 1,6-8 0,3-5-1,6 0 1,6 0 0,5 0 0,3 2-1,3 2 1,2 4 179,0 4 1,5 3 0,-4 6-1,0 11-212,1 7 1,-4 7-690,3 5 393,-3 0 1,-3 5 0,-2 5-1,0 4 1,-1 3 0,0 0 0,-1 0-602,-2 0 0,-2 0 0,-8-4 849,-3 0 0,-4 0 0,-29-18 0,-8-3 0</inkml:trace>
  <inkml:trace contextRef="#ctx0" brushRef="#br0">587 11476 8177,'-13'-6'0,"0"3"-73,0-5 125,-5 5 0,4-3 1,-3 8-1,3 2 0,1 5 83,0 2 1,2 7 0,1 5 0,3 5 159,1 6 1,2 3-263,4 1 0,1 11-82,3 2 0,4 2 0,6-2 1,3 2-234,4 2 1,3 2 130,2 2 1,-1-9 78,1-12 1,-1-7 0,1-9-1,-1-7-611,1-5 1,-1-13 352,1-14 1,-1-10 329,1-15 0,-12-4 0,0-12 0,0-3 0,2-5 0,-1-1 0,1 1 0</inkml:trace>
  <inkml:trace contextRef="#ctx0" brushRef="#br0">905 11693 8142,'-7'5'560,"3"4"0,3 6-431,1 2 0,0 8 122,0 0 0,5 2-303,4 7 0,-2 0 0,1 3 0,2-2 25,2-1 0,0-10 12,1 2 0,0-11-206,0-2 157,-6-6 1,3-8-1,-5-5 1,1-8 0,1-10-60,0-9 1,-4-5 110,1-4 1,-2-2-15,-2-3 32,0-3 0,0 12 0,0 0 0,0 7 0,0 5 35,0 5-32,0 2 1,1 15-8,3 8 93,3 3 1,6 19-1,0-2 1,0 4-1,-1 2-28,1 1 1,0-5-165,0-1 1,4-1 47,0-7 41,0 0 1,-5-5 0,1-7 84,0-9 1,-6-6-45,-3-15 1,2 1 235,-2-10-252,0 0 1,-4-5-1,0 1 1,0 1 0,0 3 3,0 5 0,0 3 68,0 5-143,0 2 6,0 12 1,6 2 0,3 6-1,2 5 1,2 5-343,-1 5 1,3 6-60,2 0 0,-3-3-24,3 3 169,3-7 0,-5-2 0,5-9 0,0-2 304,0-2 0,7-63 0,-11 24 0,0 0 0</inkml:trace>
  <inkml:trace contextRef="#ctx0" brushRef="#br0">1530 11297 8108,'-13'-19'-942,"1"2"917,-1 8 1,4 3 221,1 6 0,4 2 0,-3 2 0,1 5 469,3 2 1,2 7-702,1 4 0,0 2 22,0 1 0,1 5 0,2 0 0,3-3-307,1-5 0,-3 1 217,4-6 1,-3 0-105,3-4 62,1-6 0,3-3 1,1-8-1,-2-6-178,-2-6 0,1-4 240,-6-5 0,2-2-93,-2-3 254,-3 3 1,5-4 0,-6 6-1,0 1 1,0 2 327,0 5 1,0 3 193,0 1-279,0 6-296,0 2 1,0 6-1,2 3 1,2 6 0,4 4-281,4 3 0,0 5 39,1-5 1,1 0-607,3-5 564,-3 1 0,5-2 258,-6-2 0,5-20 0,2-11 0</inkml:trace>
  <inkml:trace contextRef="#ctx0" brushRef="#br0">1709 11183 7513,'8'0'276,"1"0"0,-5 0-92,4 0 1,1 1-146,4 3 0,-1-2 1,1 3-1,0 0-79,0-1 1,-1 0 25,1-4 0,0 0 0,0 0-76,-1 0 123,-5 0 0,-1-6 0,-6-2 120,0-3 1,-1-1 359,-4 4-311,-2-4-56,-5 11 0,-1-5 0,2 8 1,1 3-168,1 8 1,6 1-55,-1 8 0,3-3 0,1 4 0,1-2-575,3 2 1,-1 0 95,6-2 0,1 2 554,7-6 0,25-29 0,12-10 0</inkml:trace>
  <inkml:trace contextRef="#ctx0" brushRef="#br0">1823 10137 8098,'-18'-25'17,"4"-1"0,-2 1 1,5-1 211,2 1 0,7 0 0,-3 4 1133,4 4-751,1 9 0,0 3 0,1 10-351,4 3 1,2 9-249,5 4 0,3 5 1,0 5-1,4 7 152,0 8 0,3 8-192,3 1 75,1 11 0,-1-10 0,1 7 0,-1 0 0,2-1-61,3 2 1,-3 0 0,2-2 0,-2-4-46,-1-7 0,-1-6 59,1-6 0,-6-7-98,-3-2 1,1-9 0,-1-4-970,-1-3 1,-2-7 332,-1-2 1,-5-4 41,1-1 283,-1 0 409,-1 0 0,5-6 0,-5-1 0</inkml:trace>
  <inkml:trace contextRef="#ctx0" brushRef="#br0">2716 11017 8152,'-9'-7'-114,"1"3"107,5-4 1,-4 1 465,3-5 1,2-1-303,-2 0 0,1 0 0,0 1 0,-2-1-19,-2 0 1,2 5-118,-3-1 10,-1 6 0,-3-7 0,-1 8 0,0 3 0,0 7 0,1 8 13,-1 5 0,2 9 1,2 3-1,3 1-43,1 0 0,3-2 0,-2 4 1,3-4-29,1-1 1,5-7 0,4-5-7,2-1 0,2-5 1,0 0 32,-1-12 0,1-9 0,0-9 0,0-5 0,-1-3 1,1-5 1,-4 2 0,-1-5 0,1 4 43,-2 4 1,4 1 85,-2 7 0,-4 0-81,0 5 0,2 5-73,1 2 1,3 10 52,2 3 0,0 3-628,0 2 471,-1 0 1,1-6-1,0-3 1,1-2-1,2-4-154,1-2 281,5-3 0,-5-32 0,-2-14 0,4-3 0,1 0 0</inkml:trace>
  <inkml:trace contextRef="#ctx0" brushRef="#br0">2818 10022 8181,'-26'-5'60,"2"-4"1,3-1 121,4 2 1,9-4 0,5 2-1,7-4-251,9-3 1,5-1-109,8 1 1,3-3 0,3-5 0,0-1-402,4 1 1,-1 0-97,-1 4 674,3 3 0,-16 22 0,3 5 0</inkml:trace>
  <inkml:trace contextRef="#ctx0" brushRef="#br0">2907 10175 8173,'-13'0'1104,"1"0"-657,5 0 1,1-1 0,9-2-174,5-1 1,2-6 0,11 1 0,2-3-515,1-5 1,6-3 0,1-6 0,2 1-1056,2-1 1295,-4 1 0,-9-8 0,-1-5 0,-1-3 0,0 0 0</inkml:trace>
  <inkml:trace contextRef="#ctx0" brushRef="#br0">3927 8671 8208,'-12'-13'-98,"-1"0"1,1 0 0,4-1-1,4-1 435,2-2 1,2-6 0,2 0 0,3-4 141,8-2-427,6-7 0,6 4 0,2-5 0,1 3 0,2 4 0,0 5 0,0 3-70,-1 5 0,5 9-629,-4 4 434,-6 2 0,0 4 0,-4 2 0,0 4 0,-3 4 0,-3 0 0,-3 3-741,-2 2 0,-3-3 954,-6 3 0,-34 3 0,-9-1 0</inkml:trace>
  <inkml:trace contextRef="#ctx0" brushRef="#br0">4144 8377 8208,'-13'0'31,"-4"-4"1,0 0-1,2 1 275,1 2 1,5 1 227,1 0-384,-1 5 0,2 7 1,3 7-1,2 6 0,2 6 28,0 4-121,0 9 0,6 6 0,2 6 0,4 1 1,1 1-91,-1 0 0,5-5-17,0-2 1,5-7 0,-4-10 0,0-6-254,1-5 1,3-5 169,0-5 0,-2-6-393,1-3 0,0-5 144,5-8 0,1-5 1,1-13-1,3-4 382,2-7 0,-8-11 0,1-9 0,3-6 0,1-1 0</inkml:trace>
  <inkml:trace contextRef="#ctx0" brushRef="#br0">4641 8581 8197,'-7'6'-299,"-3"1"299,6 6 0,0 0 0,4-1 53,0 7 1,0-1 0,0 5 0,0-2 0,0 0 326,0-1 1,4 3-95,0-6-153,6 0-91,-3-4 0,2-6 0,-1-3 0,1-4 59,-2-4 0,3-5-64,-6-8-32,0-3 1,1-6 0,-1-3-1,-1-2 1,-2 0-18,-1 0 1,0 1 52,0 4 1,4 7 0,1 2 0,-3 2 9,0 3-119,-2 5 113,6 1 1,1 16-15,5 3 0,-3 6 0,-1-2 0,1 0-39,-2 2 0,4-5 1,-2 3 1,-2-7-1,1-3 44,2-1 17,2-2 1,0-10 45,1-2-85,-6-9 0,3-3 1,-4-6-1,-1 0 0,1-3 39,-3-1 0,3-4-34,-2 5 1,0 5-1,-4 5 8,0 1 1,2 9-17,2 1 0,-1 5-15,5 3 1,-4 6-47,5 2 1,-1 3 0,5 2 0,0 0-716,0 0 0,-1-1 212,1 1 0,6-6 0,2-4 552,3-6 0,5-28 0,1-13 0,4-5 0,0 0 0</inkml:trace>
  <inkml:trace contextRef="#ctx0" brushRef="#br0">5202 8122 8178,'-11'-12'0,"3"-1"126,-9 0 0,2 6 237,3 3 1,-1 2 0,0 2 187,0 0 0,2 6-419,3 3 1,0 6 167,4 2-350,3 6 0,-5-3 0,6 5 0,0 1 1,0-1-160,0 1 0,4-1 219,1 1-186,5-1 0,-8-5 0,7-3 0,1-4-300,1-5 0,2-2 341,0-6 87,-6-6 1,4-2 0,-2-9 0,0-6-1,0-4-1,-5-3 0,2-4 316,-2 5-217,0-7 1,-4 9 0,0-2 0,0 3-1,0 5 372,0 4-250,0-3-277,0 11 1,0 0 0,2 13 0,1 6-171,1 5 0,6 5 174,-2 6-218,4-1 0,0 1 0,1-2 0,0-3 0,1-4 319,3-3 0,-3-1 0,16-23 0,-3-6 0</inkml:trace>
  <inkml:trace contextRef="#ctx0" brushRef="#br0">5368 8020 8158,'-11'-1'0,"2"-3"0,-2 1 344,3-6-141,2 7-74,-5-4 1,9 7 0,-1 4 0,6 3-29,6 3 0,3 2-62,5 0 1,-1 0-1,4-1 1,0 0 11,-1-4 0,-2 2-105,5-6 1,-5 1-11,4-5 0,-1 0 0,1 0 0,-4 0-37,-3 0 0,2-6 161,-3-3 0,1-6 50,-10-2-78,0 0 1,-4 0-1,0 0 1,-1 1-1,-3 2 311,-5 1 1,-2 5 43,-2-1-316,0 7 1,0-4 0,2 7 0,1 4 0,2 4-186,-2 7 1,4 2-193,2 4 0,-2 6 20,2-2 1,0 2-1,4-3 1,1 1-246,3-1 0,-1 1 35,6-1-16,-1 1 0,4-5 512,-4 0 0,15-22 0,-2-2 0</inkml:trace>
  <inkml:trace contextRef="#ctx0" brushRef="#br0">5585 7141 8208,'-18'-26'0,"3"-4"0,-2 1 0,3 2-340,1 4 0,6 0 618,3 6 1,1 0 0,0 5 1321,-1-1-937,0 6-407,4-5 1,1 12 0,4 0 170,3 7-294,3 5 1,-1 6 0,2 3 0,2 4 0,0 1 334,0 4-447,5 8 1,-4 4 0,6 3-1,1 0 1,-1 1 0,2 3 0,2 4-126,3 2 0,2 6 70,-4-2 1,3 4 0,3 0 0,-1 0-189,0-4 1,-1-4-133,-5-8 1,-1-7-1,-1-8 1,-3 0-207,-2-4 0,-1-7-325,-4-4-77,0-3 438,-1-1 1,1-2 523,0-2 0,5-54 0,2-19 0</inkml:trace>
  <inkml:trace contextRef="#ctx0" brushRef="#br0">6235 7778 8208,'-13'0'0,"1"0"0,3-4 97,1 0 6,5-1 1,-3 11 0,6 3 0,0 2 586,0 2 0,2 1-479,2 3 0,3-2 0,6 5 0,-1 0-151,1 0 1,4 0-96,0 1 0,-1-3 0,-6-6 0,-2-2-273,2-2 0,-3-4 172,2 5 131,-6-6 0,4 1 1,-5-8-1,3-6 21,-2-6 1,-2-2-46,-1-3 0,1-4 298,4 4-226,-4-3 0,6 0 0,-4 1 0,3 4 0,-1 0 519,1 4-500,4 0 1,-3 4 29,6 3-116,0 2 0,-1 7 0,1 4 1,1 4-1,0 6 40,-1 2 1,3 5-183,-8 0 0,-1 2 26,2 1 128,-6-5 1,2 3 0,-6-5 0,-2 0 0,-4 1 54,-4-4 1,1 0-15,-7-3 1,-2 0 252,2-4-309,0 4 0,5-11 0,-1 3 0,0-2 0,0-2-851,1 0 0,4-6 143,4-3 735,3 4 0,23-41 0,7-3 0</inkml:trace>
  <inkml:trace contextRef="#ctx0" brushRef="#br0">6745 7663 8163,'-12'-4'871,"-1"0"1,4-2-942,1 2-223,5 3 1,-4-5 0,4 7-1246,-1 4 1538,0 2 0,-8 28 0,-2 6 0</inkml:trace>
  <inkml:trace contextRef="#ctx0" brushRef="#br0">1352 13363 7690,'-12'1'-176,"2"2"0,2 2 1118,-2-3-636,4 0-157,1-2 1,16-6-1,6-4 1,6-5 295,2-7-399,6-2 0,-1-7 0,7-4 1,3-5-1,1-4 0,1 0 1,2-1-38,1 0 0,-4 3 0,1 3 1,-7 6-296,-5 8 0,-9 9 0,-4 3-114,-3 8 0,-7 5 1,-3 4-1,-2 4 58,-2 4 1,-6 5-1,-1 1 1,-3 1 341,-3-1 0,4 3 0,-10-2 0,1-1 0,-4 1 0,4-2 0,1-5 0,3 1 0,-3-2 0,0-1 0,1-1 0,2-1 0,1-1 6,1-1 0,-1-6 0,0 0 0,0 0 1343,1 0-794,5 0 0,2 0-234,10 0 0,-3 6 127,7 2-339,5 9 0,0 3 0,5 6 1,-1-1-1,3 2 32,3 3 1,2 2-95,-1 7 1,1-3-31,-1-2-93,1 3 1,-1-6 0,-1 3-1,-1-4 1,-3-4-284,-2-5 1,-2-3 32,-8-5 0,4-4 17,-4-1-178,-2-5 1,1 3 0,-3-6-730,5 0 1216,2 0 0,-4-17 0,-1-5 0</inkml:trace>
  <inkml:trace contextRef="#ctx0" brushRef="#br0">2308 13440 8177,'-13'-10'-288,"0"-3"1,2-1 0,3 0 1019,3 1-431,-2 6 0,6-2 1,-2 9-1,4 6 71,4 4-361,5 3 0,-3 5 0,5 3 1,1 3-1,0 2-256,0-1 235,-1 1 1,1-1 0,0-1-1,0-1 1,-1-3 0,1 0-76,0 0 1,-2-5 0,-1 1 80,-1-6 0,-6-8 0,1-9 36,-3-5 1,-1-8-45,0 3-4,0-12 1,0 8-1,0-9 1,2 4-1,0 0-34,3 1 54,5 5 1,-8-3 0,7 6 0,1 3 18,1 4 0,-2 4 139,-1 6-119,1 6 1,-1 1-1,-1 7 1,0 3-1,-1 4 12,0 4 1,-2-4 10,-4 0-47,0 0 0,0-1 0,-1-1 0,-4-2 0,-3 0-69,-4-2 1,0-1 57,-1-1 1,0-2-314,0-2 1,1 1-1,-1-6-1214,0-1 1519,0-2 0,6-29 0,2-7 0</inkml:trace>
  <inkml:trace contextRef="#ctx0" brushRef="#br0">2053 14370 8156,'-13'0'-92,"0"0"1,2 2-800,3 2 1,-4-3 864,4 4 0,2-2 203,2 1-134,2-3 14,2 5 20,0-6 56,0 0 214,6 0-301,-5 0 42,5 0 0,-6 1 1,0 4-1,-1 2 484,-4 0-457,4 4 54,-10-4 1,8 2 0,-4-1 224,1 2-267,2-4 1,0 1 160,-1-3-198,1-3 1,7 4 0,4-10 0,7-4 0,6-7-77,7-5 1,6-10 22,9-8 1,11-10-1109,-22 20 1,1-2 1081,2-5 0,2-1 0,7-2 0,2 0 0,0-6 0,2-1 0,1-1 0,1 0 0,1 0 0,0 0-15,-1 0 1,1 1 0,-2 0 0,0 0-300,-5 6 1,-1 0 0,1-1 0,0 1 128,-2 1 0,-1 1 89,-2 3 0,-1-1 0,-4 3 0,-2 0 0,-4 5 0,0 1 0,21-20 0,-7 7-420,-5 6 0,-7 4 235,-7 9 240,-4 8-53,-11 8 1,-3 6 0,-8 2 24,-4 1 1,-4 6 1037,0-1 0,-5 6-996,0 2 220,0 6 1,2-7 0,0 5 0,-2 1 0,1 3-564,2 0 0,1 1 359,1-1 0,-18 35 0,13-26 0,0 0 0</inkml:trace>
  <inkml:trace contextRef="#ctx0" brushRef="#br0">2792 14447 8239,'-12'0'-146,"-1"-2"0,2-2 198,2-4 1,9-4 0,10-2-1,6-3 652,5-4-630,3-3 0,7-3 1,3-3-1,3-4 0,1-3 236,0-1-328,1 0 0,-1 1 0,0 3 0,-1 4 0,-3 5-951,-4 4 668,-9 2 1,-7 12-1,-7 4 1,-2 7 300,-7 9 0,-37 40 0,11-19 0,0 0 0</inkml:trace>
  <inkml:trace contextRef="#ctx0" brushRef="#br0">2971 14268 8173,'-13'0'0,"5"-1"0,-1-3-163,1 2 0,-5-3 822,0 5-427,6 5 0,6 2 1,8 6-1,3 1 1,5 3 546,4 5-713,-4 2 1,11 3 0,-2 2 0,4 4 0,1 1 37,-3 0 0,0-2-340,-1 2 0,1 2 1,-2-6-1,-3-2-369,-4-1 0,-2-3 131,-3-3 1,1-2-566,0-7 671,0-5 368,-6 5 0,-2-16 0,-5 2 0</inkml:trace>
  <inkml:trace contextRef="#ctx0" brushRef="#br0">3698 14613 8173,'0'-13'-175,"0"0"1,0 0-1,0 1 144,0-1 1,4 4-1,0 1 1,-1-2 289,-1-1 0,-2-2-134,0 0 0,0 0 0,-2 2 0,-2 1 208,-5 2 0,-2 5-175,-2-1-68,1 2 1,-1 2-1,0 0 1,-1 2 0,-2 3-1,-1 7 1,3 5-11,4 2 0,-1 3 1,4 3-1,0 1-73,2-1 1,4-4 0,1-1 0,0-1-107,0-4 1,0-1 0,0-1-1,1-2-28,4-2 0,2-3 122,6-6-8,-1 0 0,-2-7 1,2-5-1,2-5 0,0-3 95,0-2 1,-1-2 0,0 0 0,-1 1 8,1 2 1,0 5-61,0-1 0,-1 7-50,1 2 1,0 5-1,1-1 1,2 2-37,1 2 0,0 0 52,-5 0 0,1 0 0,0 0-2359,0 0 2362,5-6 0,-4-23 0,5-12 0</inkml:trace>
  <inkml:trace contextRef="#ctx0" brushRef="#br0">3902 12521 8237,'-13'0'149,"0"0"1,1 0 286,-1 0 0,7 0 0,6-1 0,7-5-202,5-6-222,6-1 0,3-11 1,8 1-1,2-4 1,1-3-409,4 2 1,-5 1 0,-1 2 0,-3 1-248,-2 2 0,-1 8 1,-3 7 642,-4 1 0,-36 70 0,4-21 0,0-1 0</inkml:trace>
  <inkml:trace contextRef="#ctx0" brushRef="#br0">4068 12687 8177,'-13'0'-170,"0"0"250,6 0 0,1-1 0,8-3 0,3-6-32,8-6 0,1 0 1,9-6-1,2-4-322,4-2 1,6-7 0,-1 1 0,2-3 273,-2-2 0,-3 0 0,3-5 0,0-4 0,0 1 0</inkml:trace>
  <inkml:trace contextRef="#ctx0" brushRef="#br0">4348 11412 8202,'-13'-30'44,"2"-1"1,3 0 285,3 0 1,5 1-198,5 5 223,7-1 0,4 1 0,5-1 0,2 2 0,1 3 449,1 4-725,1-3 0,-1 10 0,1-1 1,-1 4-1,1 4 0,-2 3 1,-3 5 5,-4 8 0,0 10 1,-3 8-1,-4 2-443,-3 2 1,-1 0 0,-3 2 0,1-1-182,-1-1 0,-2 5 370,-1-6 130,0-3 1,0 6-1,0-3 1,0 1 0,0 1-718,0-2 462,0 0 1,2 4 0,2-1-1,3-2 1,3-2 292,3-2 0,31 4 0,17-2 0</inkml:trace>
  <inkml:trace contextRef="#ctx0" brushRef="#br0">5113 11960 8002,'-7'6'-500,"-3"1"475,6 6 0,-2 0 0,3-1 0,-2 1 516,-2 0 0,4 0 260,-1-1-530,-4 7-229,7-5 0,-5 4 0,6-5-299,0 0 231,0-6 0,2-1 0,2-6 0,3-2 40,0-2 1,5-3-46,-4-6 0,3 0 61,2 1 10,0-1 1,0 4 0,-1 2-1,1 2 1,0 0 216,0 0 0,-1 3-205,1-2 0,0 4-12,0 4 2,-6 3 0,3 6 1,-6 1-1,-1 2 0,-2 2 196,-1 2 0,-6 0-116,-2 1 1,-3-1 606,-2-3-398,-6-3 1,0 0 0,-7-6-1,1-3 1,-1-2 543,1-2 1,1-1-395,2 0 0,4-7 29,5-5-558,0-1 1,6-11 0,4 4-1,6-3 1,7 1-554,6-1 1,4-4-1502,5 6 2152,6-3 0,3 8 0,5 1 0,4-2 0,1 1 0</inkml:trace>
  <inkml:trace contextRef="#ctx0" brushRef="#br0">28907 6784 8013,'0'-13'39,"0"0"1,0 0 0,0 1 208,0-1 0,1 0 0,2 0 34,1 1-78,0-1-153,-4 0 0,0 0 1,0 1-1,0-1 0,0 0 228,0 0-237,-5 1 0,-2 0 0,-8 2 0,0 3 0,-4 2 0,0 3-90,-4 5 0,-1 5-34,-2 9 37,-5 3 0,4 6 0,-3 1 0,4 2 1,1 4-1,3 1 0,3-1-104,5-2 1,0-6 0,10-5 0,1-1 122,1-4 0,10-2 0,3-5 0,6-3 221,3-4 1,2-2-65,8-4-77,-3-7 1,6-8-1,-5-6 1,2 1-1,-2-2 123,-1-3 0,-1-2-55,-1-7 0,-4 1 1,-1-2-1,-1-1 90,-4-1 0,-1-5-79,-1 5 1,-4 0 323,-1 8-160,-5 3 1,3 11 0,-8 5 143,-2 5 1,1 6-101,-5 8-468,5 3 0,-7 10 0,4 1 0,-1 4 1,-1 3-326,0 4 1,-3 5 273,3-5-51,2 7 0,-4-8 0,6 5 0,0-1 0,-1-1-327,1 1 0,0-3-49,4-3 377,0-1 0,5 1 0,5-2 0,5-3 228,2-4 0,16-18 0,7-6 0,2-1 0,0 0 0</inkml:trace>
  <inkml:trace contextRef="#ctx0" brushRef="#br0">29200 6771 8098,'-13'5'182,"0"3"1,6 4-79,3 1 0,3 0 50,1 0 1,1-5-1,3 1 1,5-1 103,2-1 1,6 3-186,0-6 0,4 1 0,-2-5 1,1-2 93,2-2 1,-2-3-77,1-6 1,-5-1 0,1-3 0,-4-4 69,-5-3 1,-2 2 36,-6 1 0,0 1-18,0-1-174,-6-3 1,-2 11-1,-9-1 1,-5 5-1,-2 4-329,-1 2 0,-5 3-39,0 4 1,1 8 0,4 7 0,3 4-931,1 4 1,2 6 1291,2-4 0,6 29 0,11 3 0</inkml:trace>
  <inkml:trace contextRef="#ctx0" brushRef="#br0">28231 7306 8098,'-19'0'-294,"5"0"1,-4-1-1,1-2 695,0-1 0,7 0 0,11 4 1,11 0 15,7 0 1,13 0 175,6 0-558,11 0 0,14 0 1,8-2-1,-34 1 0,1-1 1,2 0-1,2-1 0,2-1 1,1 1-1,3-2 0,2 0 109,3-1 1,0 0-1,0 2 1,0 0-1621,1 0 0,-1-1 1457,-1 1 1,-1 0-1,-2 0 1,-2 1-1,-1 0 1,-1 0-1,-4 1 1,-3 0-1,26-2 1,-17 1-1,-14 1 58,-12 2 0,-8 0-234,-9 0 1,-1 0 0,-12 0 0,-1 2-155,-1 2 0,-6-1 0,-2 4 0,0 0-298,-4 0 0,-5 2-130,-2 3 777,0 1 0,-3 3 0,-5 3 0,-3 2 0,0 0 0</inkml:trace>
  <inkml:trace contextRef="#ctx0" brushRef="#br0">28639 7944 8098,'-13'-4'0,"0"-2"376,1-1 467,-1-2-611,6-3 0,-5-1 1,5 0-1,-1 2 0,1 1-55,1 1 1,-4 2-1,3-3 1,-2 3-144,1 2 0,-1 0-44,-3 5-2,-1 0 1,-1 2 0,-2 2-1,-2 5 1,-2 3 0,-1 4 0,-1 2-69,1 2 0,1 6 1,-1 3-1,4 0-35,3-2 0,3-6 42,2 0 40,-2 0 0,9-1 0,-2-3 0,4-4 0,4-3 3,5-2 1,8-5-1,4 1 1,3-4 32,2-4 1,-1-7 27,1-6 0,3-4-1,1 4 0,0-7 0,-5-1 0,0-3 52,-4 0 1,6-5 66,-6-1 0,5-7-23,-9-1-33,0-7 0,-5 8 0,1-4 0,-2 3 0,-2 5 417,-5 6 1,-2 5 62,-2 5 1,-2 7 19,-2 5-433,2 6 0,-5-2 1,5 6-1,-4 3 1,0 5-114,1 2 0,-4 6-126,5 0 0,-5 6-2,5-2 43,-6 9 1,9-3 0,-5 4 0,2-1-1,0 1-574,1 1 1,1-3 324,2 0 0,0 3-901,0-3 874,0-5 0,0 1 0,2-6 1,2 3-1,4-3-793,4 0 0,5-6-208,0-5 1315,5-5 0,32-20 0,-20 3 0,0 0 0</inkml:trace>
  <inkml:trace contextRef="#ctx0" brushRef="#br0">28945 7931 8098,'-9'0'252,"1"0"1,4 0 423,-5 0 1,5 0 40,-5 0-537,6 6 0,-6 5 1,3 8-1,0-1 1,1 2 82,2 0 1,1-1-270,2 3 0,0 2 275,0-3-503,0-3 1,2 5 0,1-6 0,2-1 0,2-4-544,3-3 1,6 1-489,1-6 907,0 0 1,0-4 0,1-1 357,2-3 0,13-37 0,6-15 0</inkml:trace>
  <inkml:trace contextRef="#ctx0" brushRef="#br0">29060 7804 8087,'-13'-6'-31,"0"-3"-186,0-2 1562,1-2-1668,4 6 203,3 2 1,33 16-1,8 3 1</inkml:trace>
  <inkml:trace contextRef="#ctx0" brushRef="#br0">30194 6937 8087,'-4'-9'239,"0"1"0,2-1 322,5 2 1,10 1-1,8 5 1,3-2 281,2-1-1173,5 0 1,-3 4 0,6 0-1,2 0 1,-1 0-1972,-1 0 1848,3 0 453,-10 5 0,-7 19 0,-9 10 0</inkml:trace>
  <inkml:trace contextRef="#ctx0" brushRef="#br0">30194 7166 8087,'-7'0'1335,"-4"-6"-1091,10 5 0,1-5 0,8 6 0,5 0-110,4 0 1,4-4-1,9 0 1,2 1-624,1 2 1,4 1-1,-3 0 1,3 0 488,1 0 0,28 0 0,-29 0 0,0 0 0</inkml:trace>
  <inkml:trace contextRef="#ctx0" brushRef="#br0">31100 6643 8061,'0'-18'146,"-2"4"1,-1-3 1092,-1 3-588,0 1 1,4 11 0,0 7 0,0 6-360,0 6 1,0 3-1,0 7 1,0 1-293,0 2 0,0 5 0,-1-1 0,-2 3 36,-2 1 1,0 1 0,2-1 0,-1 0-447,1 0 1,0 1 0,0-1-1,-1-1-256,1-3 0,2-5 1,1-6-1,0-3-1348,0-2 2014,0-1 0,22-32 0,7-8 0</inkml:trace>
  <inkml:trace contextRef="#ctx0" brushRef="#br0">31291 7026 8061,'-4'-9'-138,"-1"1"177,-4 5 499,7-3 0,-4 8-927,6 2 164,0-3 0,0 11 1,2-4-1,2 4 225,5 0 0,25 24 0,7 5 0</inkml:trace>
  <inkml:trace contextRef="#ctx0" brushRef="#br0">31584 6873 8055,'0'-26'0,"2"1"0,0-1 0,4 2 27,1 3 1,2 3 0,5 5 0,1 1 325,2 4 1,5 2 0,-5 6 0,0 2 64,1 2 1,-5 3-1,1 7 1,-5 2-448,-4 1 1,0 5 0,-7 1 0,-2 4 19,-5 3 0,-8 4 0,-2-3 0,-3 0-49,1 0 1,1 2 0,-3-6 0,4-3 501,0 0 0,4-6 0,5-1 41,1-2 0,8-8 1,1-3-313,7-3 1,10-1-1,6 0 1,3-1-453,4-3 1,6 2 0,-2-3-1,1 0-667,-1 1 0,2 0-1000,-7 4 1296,1 0 0,-4 0 0,-2 0 650,-3 0 0,-14-12 0,-8-2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3201 1288 7674,'-8'-2'-692,"4"-2"843,3 3 0,1-11 0,0 4 48,0-3 0,0 2-88,0 1 1,0 3-76,0-3 0,0 4 92,0-5 0,0 6 1,0-4 157,0 3-185,0-3 1,0 1 27,0 6-62,0 6 1,0 7 0,0 1 0,0 3-1,1 5 1,2 8 0,1 8 168,-1 8 0,3 10-194,-2 8 0,0-24 1,1 1-1,-2 5 1,-1 1-1,1 3 1,0 1-298,0 2 1,0 0 0,1 1 0,0 0 279,-2 1 1,0 0 0,2-2 0,1-1-26,-3-4 1,0-2 0,1-2 0,0 0 0,-2-6 0,1 0 0,0-1 0,1 0 9,4 31 1,-4-7-6,1-14 1,2-4 79,-2-4-47,1-1 0,-1-5 1,0-5-1,-1-4 1,-2-4 18,-1-2 0,5-1-42,-1-4 0,0-5-212,-4 1-447,0-6 649,0 2 1,-4-6-304,0-3 0,-1-5-807,5-8 368,0-3 737,0-11 0,8-16 0,5-15 0,0-3 0,-2 11 0,0 0 0,-1 1 0,1-1 0</inkml:trace>
  <inkml:trace contextRef="#ctx0" brushRef="#br0">3366 1237 7948,'-12'0'-585,"-1"0"0,0 0 764,0 0 0,5 0 1,-1 0 373,-1 0 177,-1 0-303,4 0-278,1 0 0,8 0 1,2 0-1,6 0 0,5 0-257,7 0 0,2 0 0,3-2 1,2 0 40,5-3 1,8-3 0,1 2-1,4 1 59,6-1 0,-1-4 0,10 3 0,5 0-6,4 3 0,-32 1 0,1 0 0,-2 1 0,-1 0 0,3 0 1,1-1-297,1 0 1,0 1-1,-1 1 1,1 0 287,1-1 0,-1 0 1,1 1-1,1 1 0,-3 0 1,0 0-1,0 0 0,0 0-36,0 0 0,0 0 1,2-2-1,-1-1 41,-1 1 1,-1 0 0,2 0 0,1 0 0,-3 2-1,1 0 1,-1-1 0,0 0 1,1-1 0,1 0 1,-1 1-1,0 1 13,1-2 0,1 0 0,-3-1 0,-1 0 23,0 1 0,-1 0 0,-2-1 0,1 0 0,5 1 0,0 1 0,0-1 0,-1 0 41,2 1 1,-1-1 0,1-1 0,-1 0-25,-3 1 1,-1 0 0,3-1 0,0 0-147,1 1 1,1 0 103,1 2 0,0-1 1,0-4-1,0 0 1,-1 2-1,0 0 1,0 0-1,-1-1 1,1 0-1,-1 0-24,0 0 0,0 0 0,3-1 0,1-1 19,-4 2 0,1 0 0,-1 0 0,1 1 6,-5-2 1,0 1 0,0 2 0,-1 1-1,1-1 1,-1-1 0,0 0 0,0 1-95,0 0 1,0 0 0,-1-2 0,0 0 262,28-1 1,-5-3-99,1 4 0,-2-1 1,0 4-1,-6-2-107,-4-1 1,-1 0 43,4 4 1,-6-5-13,-2 1 1,-1 0-1,-2 4 1,-3-2-24,0-2 0,-2 3 0,-1-4 0,-7 4 684,-6 1-663,-5-6 1,2 5 459,-5-3-569,-6 2-54,-1 2-454,-6 0-573,0 0 1199,-6 6 0,5 7 0,-5 7 0</inkml:trace>
  <inkml:trace contextRef="#ctx0" brushRef="#br0">8352 931 7931,'0'-9'165,"0"1"27,0 5 151,0-8 0,0 8-62,0-6 1,0 5-64,0-4 30,0 5-202,0-3-39,6 6 1,-5 1-1,5 4 1,-2 3 29,0 4 1,0 6 0,-2 3 0,1 3-135,1 2 1,2 5 81,-2 3 0,1 7 9,4 2 0,2 6 1,-2 2-1,2 7 43,2 5 1,-5 6-28,-3-33 0,-1 0 1,-1 2-1,1-1-615,0 2 1,1-1 617,1 0 0,-1 0 0,-4 1 1,-1-1-1,3 0 0,0-1 1,-1-1-1,0 0 0,2 32 38,-1-3 0,-1-6-131,-2-4 0,4-1 159,0-8 1,0 0 0,-4-15 0,0 0 115,0 0 0,5-2-146,-1-8 1,2-1-199,-2-3-117,-3-9 0,5 9 0,-5-8 174,4 2 0,-3 0-1306,7-2 1449,-6-4 1,8-39 0,-4-8-1</inkml:trace>
  <inkml:trace contextRef="#ctx0" brushRef="#br0">3507 2933 7920,'-13'0'-70,"0"0"0,2-2 0,1-1 1,1-1-512,-1 1 548,5 2 1,-7 0-1,4-2 658,-3-2-218,3 1 55,-3-1-165,10 3-246,-5-4 0,7 6 0,4 0 0,3 0 3,4 0 1,5 0 0,1 0 0,3 0-38,6 0 1,0 0-1,7 0 1,3 0 7,4 0 0,4 0 1,8 0-1,2 0 14,4 0 1,14 0-24,-35 0 0,0 0-36,4 1 1,1-2 0,-1 1 0,0-1 0,2 0 0,1-1 0,0 0 0,1 0 0,0 0 0,0 0 61,1-1 0,-1 0-37,1 3 0,0-1 0,-2-4 1,-1 0-1,1 2 0,-1 0 1,2 0-1,0 0 0,2 0 1,-1-1 11,2 1 0,0-1-15,0 0 0,0 0 0,-4-1 0,-1 1 0,1 1 0,-1-1 0,2 1 0,-1-1 0,1 1 0,0 0-42,1 1 0,0-1 0,0 0 0,-1 0-180,-1 1 0,-1 0 0,1 1 1,-2 0 110,0 0 0,-1-2 104,5-1 0,0 1 1,-7 2-1,-1 1 0,4-2 1,-1-1-1,-2 2 0,-1 1 1,0 0-1,-1 0 2,0 0 1,1 0-1,-1 0 1,0 0-131,0 0 1,1 0 0,-3-2 0,0 0 155,0 0 0,0-1-26,0 1 1,0 0 0,3 1-1,0 1 1,1-1 0,0-1-1,-1 0 1,1 0 0,-2 0-1,0-1 1,-1 0 1,0 1-1,34 0 4,-35 0 1,0 0-1,1 1 1,-2-1-12,29-2 18,3 3 1,-15-5 0,5 6 0,0-1 0,1-2 16,0-2 0,0 1 10,-3 4 0,-3-4-745,4 0 712,2-6 0,-7 7 0,0-4 0,-6 0 0,-4 1 382,-3 0 0,2-2-322,-10 4 1,-2-1 769,-6 5-641,-4-5 1,-5 3 288,-1-2-284,-4 3 1054,-3 1-955,-5 0-1097,0 0-512,-5 0 599,-3 0 178,-4 0 1,-1 0 535,0 0 0,-22 5 0,-6 2 0</inkml:trace>
  <inkml:trace contextRef="#ctx0" brushRef="#br0">5980 4017 7853,'0'-13'-428,"0"0"1,0 0 358,0 1 1,0-1 0,0 0 730,0 0-484,0 6 0,-1-4 0,-2 2 1,-3-2 543,-1-2-583,-1 1 0,-4 3 0,2 2 0,1 1 0,-4 5 127,-3 4-245,-6 4 1,0 13-1,-6 5 1,-2 8 0,2 5-1,1 3 1,3 3-48,3 1 0,-1-4 0,8 2 0,4-5-96,3-4 0,3-4 1,5-9-1,4-4 62,3-3 0,8-7 0,2-4 0,2-6 57,3-5 1,1-5-1,0-4 1,-2-4 26,0-3 0,-2-3 199,1-3-206,3 3 1,-6-8 0,4 5 0,-5 2-1,-3 2 147,-2 5 0,0-2 128,-4 6-279,-2 6 0,-6 7-195,0 8 135,0 3 0,0 7 0,1 2 1,2 1-1,3 0-309,1 1 1,-3-4-55,5 3 1,-5 2 61,4-2 1,1-2-1,4-5 348,-1-1 0,30-29 0,6-3 0</inkml:trace>
  <inkml:trace contextRef="#ctx0" brushRef="#br0">6324 3813 7904,'-7'-13'102,"-4"0"-458,4 0 455,0 6 1,3 3 0,6 8 706,3 5 1,5 3 109,-2 5-849,3 3 1,6 7-1,-1 2 1,-3 2-1,-3 0 1,-2 1-1,-1 1-588,-2 2 1,-4 7 304,-1 0-199,-11 6 0,1-7 0,-13 5 0,-2-1 0,-5-1 0,-3-2 415,-2-5 0,-6-26 0,-6-6 0,-4-3 0,0 0 0</inkml:trace>
  <inkml:trace contextRef="#ctx0" brushRef="#br0">5457 3876 7942,'-24'-4'116,"-4"0"1,-3 1 523,1 2 1,7 8-292,2 5-325,6 7 1,-4 8 0,8 4 0,2 6-1,5 7 317,3 5-398,1 5 1,5 10 0,5 0-1,7-1 1,9 1 0,8 0 0,-15-33-1,3-1-307,0-2 1,3-1-1,1-2 1,3-2-297,30 11 622,-28-16 1,6-5 0,23-12 0,13-11 0,1 0 0,-12 2 0,-1 0 0,1 0 0,0 0 0</inkml:trace>
  <inkml:trace contextRef="#ctx0" brushRef="#br0">19675 1046 7912,'7'-13'-174,"-1"0"1,-6 0 0,0 1 0,0-1-70,0 0 1,0 5 1532,0-1-355,0 1-353,0 0-434,0 8 1,0 9 0,0 8 0,0 7 0,-2 9 791,-2 9-875,-3 12 0,-3 10 1,4-28-1,1 1 0,-2 3 1,-1 1-1,1 4 0,0 1-85,0 4 0,0 0-40,0 4 1,1 0 0,2-2 0,0-2-1,0-2 1,1-2 0,0-5 0,0-2-1,2 31 1,3-12 0,7-10-478,2-10 0,2-11 243,0-10 0,-5-4-359,1-4 262,-1 2 1,5-10-1,-2 2 391,-2-6 0,-3-55 0,-6 20 0,0 0 0</inkml:trace>
  <inkml:trace contextRef="#ctx0" brushRef="#br0">19624 918 7683,'0'-8'-458,"1"0"1,3 1 514,5 0 1,2 4 0,3-1 0,3 3 0,6-1 0,4 0 271,3-3 1,9 0-245,0 0 1,9 4 0,4-5-1,9 2 1,6 0 0,-31 1 0,2 0 13,-3 1 0,2 0-111,3 1 1,1 0 0,-1-2-1,0-1 1,4 3 0,0 0 0,1-2-1,1 1 1,-1 1 0,0-1 0,1 1-1,-1 0 1,0-1 0,1 1-76,0-1 0,1 0 1,3-1-1,-1 0 1,3 1-1,0 1 1,-2-2-1,1 0-30,-1 0 0,0-1 0,2 0 0,1 0 1,2-2-1,0-1 0,2 1 0,0 1 136,1 0 1,0 1 0,3 0-1,0 1 1,-4 2 0,1-1-1,3 0 1,1 0-263,3 0 0,0 1 0,2 0 0,-1 1 346,3-1 0,-2 2-147,-2 1 1,-2 1 0,-2-1 0,0-1 0,-2 3 0,-1 1 0,2-1 0,-1 0 0,0 1 0,-2-1-120,0 0 0,-2 0 116,2-2 1,0-1-1,-5 3 1,1-1-1,1-1 1,1-1-1,-1 1 1,1 0-1,-2 0 1,0-1-16,-1 0 1,-1 0 74,2-2 0,-1 2 1,-5 0-1,-2 2 0,3-1 1,1 0-1,-1 0 1,0-1-1,0 0 0,-1-1 109,1 0 1,-1 0-1,-1 2 1,0 1-179,-3-1 0,-1 0 0,1 0 0,0 0 34,-2-2 1,-1 0 36,4 0 1,-1 0 0,-5 0 0,0 0 0,1 0 0,0 0-1,33 0 1,-2 0-64,-4 0 0,-3 0-228,-8 0 0,-1 0 169,-12 0 1,-1 0 0,-5 0-1,-4 0 160,0 0 1,-8 0-163,-7 0 1,-3 0 693,-1 0 0,-2 1-966,-3 4 1140,4-4-759,-11 10 0,-1-3 0,-7 4 0</inkml:trace>
  <inkml:trace contextRef="#ctx0" brushRef="#br0">25681 867 7972,'-2'-11'-946,"-1"1"1511,-1 1-230,0 6 1,4-4-25,0 3-233,0 3 1,0-4-1,0 10 1,0 3 102,0 4 1,0 6 117,0 3-232,0 3 0,0 7 0,1 5 0,2 4 0,1 5 0,-1 5 0,-1 8 158,-2 7 0,0 7-209,0-32 1,0 1 0,-2 1 0,-1 1 0,1 4 0,0 1 0,0 1 0,0 1-240,-1 0 1,0 0 0,2 0 0,1 0 209,-2-5 1,-1-1 0,2 0 0,1 0-1,0-1 1,0 0 0,0-2 0,0-1 62,0-3 0,0 0 1,0 29-90,0-15 1,0-5 85,0-4 0,-6 1 1,-2-4-1,-3-5-104,-2-5 0,0-3-300,0-9 0,1 0 100,-1-4-636,0-6 1,5-1 1136,-1-6 1,-5-28 0,-6-8 0</inkml:trace>
  <inkml:trace contextRef="#ctx0" brushRef="#br0">19433 1352 7402,'7'-6'-203,"3"3"1,-5-5-1,2-1 1,2 1 437,-2-1 1,4 2-1,-2-3 1,2 2-86,2-2-110,-6 4 0,4-4 0,-2 4 28,2-1-111,2 5 1,-6-3-351,-3 10 201,-2 2 1,-2 5 0,0 1 191,0 0 0,-6 11 0,-1 3 0</inkml:trace>
  <inkml:trace contextRef="#ctx0" brushRef="#br0">19700 1224 7997,'-1'-13'-69,"-2"1"0,-3-1-40,-1 0 1,3 2-1,-3 1 1447,1 1-1295,2 7-15,4-4 0,0 7 0,0 4 1,0 3-1,0 5 0,0 4 1,1 5 159,4 7 0,-2 3 0,4 8 0,-2 3-31,-2 3 0,3 5 1,-2 6-1,-1 8-117,-2-28 0,-1 1 0,0 3 1,0 0-1,0 4 0,0 1 0,0 1 1,0 0-78,0 1 1,0 1 0,0 3 0,0 0-970,0-1 1,0 0 1015,0-1 0,0-1 0,0-4 0,0-1 0,1 1 0,0-1 0,0 1 0,1 0 0,0-2 0,1 0-22,1-2 0,-1-1 0,1 0 0,-1-1 0,7 28 0,-1-3-265,1-4 1,0-7 245,-2-2 0,-2-7-43,-6-10 1,4-3 0,0-5 0,-1-2 10,-1-3 1,-2-7-155,0-5 0,0-5-522,0 4 2315,0-5-1576,0 3 0,5-40 0,2-9 0</inkml:trace>
  <inkml:trace contextRef="#ctx0" brushRef="#br0">19802 3188 7997,'-20'0'3,"2"0"0,5 0 0,2-2 1,1 0-1,2-3 440,-2 2-124,4 2-320,0 1 0,8 0 111,2 0-78,3 0 0,6 0 0,1 1 1,3 2-1,4 2 10,3-3 0,12 4 0,3-2 1,7-1 64,6-1 1,5-2 202,7 0-337,-28 0 1,3 0 0,2 0 0,1 0-1,8-1 1,1 0 0,2 0 0,2-1-1,2 0 1,0-1 114,1-1 0,0 1-286,6 1 1,0 1-1,-5-3 1,0 1-1,2 1 1,-1 1 188,-3-1 1,0-1 0,0-1-1,-1 0-371,-1 2 1,1 0-1,4-3 1,0 1 376,-1 2 1,1 0-28,4-3 0,0 0 0,-8 4 0,-1-1 1,7-1-1,0-1 0,1 1 0,0-1 0,1 1 1,-1 0-112,1 0 0,0 1 129,-1-1 0,-1 1-968,-5 3 0,0-2 973,1-1 1,-1-1 0,-1 2-1,0 0 1,0-1 0,0 0-1,-1 1 1,0 1 0,-1 0 0,-1 0 12,-1 0 0,1 0 1,-4 0-1,1 0-29,3 0 0,0 0 1,0-2-1,0-1 16,-2 1 1,0 0 39,-1 0 1,-1 0 0,-1 2-1,-1 0 1,1-1 0,1 1 0,0-2-1,-1 1 1,1-1 0,-1-1 1,-1 2 1,1 0-1,-1 0 1,-1 0-7,-1 1 0,-1 0 1,0 0-1,0 0 8,-1 0 1,-1 0-54,2 0 0,0 0 0,-5 0 0,-1 0 0,1 0 0,0 0 0,33 0 0,-3 0-17,-2 0 0,2 0 283,-1 0 0,0-4-266,-4 0 14,5-1 1,-2 5 0,2 0-1,-2 0 1,-6 0 879,-3 0 1,-4-4-820,-7 0 1,1 0 311,-6 4-351,-5 0 1,-11 0 0,-9 0 0,-3 0 0,-3-2 491,-2-2 0,-5 3-649,-8-4 0,1 0 665,-6 0-791,1-4 448,-5 7 1,5-4-442,-1 6 0,5 0-146,-5 0 38,6 0 364,-8 0 0,-7 0 0,-9 0 0</inkml:trace>
  <inkml:trace contextRef="#ctx0" brushRef="#br0">22824 4017 7910,'0'-13'-147,"2"1"1,1 3-1,1 0 1056,-1-1 1,-1 0-268,3 2-496,-4 2 0,5 16 0,-6 4 0,0 6 0,0 7 275,0 5-429,0 5 1,0 7-1,0 2 1,-2 0-1,0 3-3,-3 3-79,1-7 1,3 11 0,-2-11 0,-3-1 0,0-6 0,1-8 0,2-8-177,2-5 289,-5-2 0,4-14 1,-2-5-1,3-6-39,1-3 1,5-1 0,4-3 0,2-4-172,2-3 0,0 2 171,0 1 1,4 6-1,0-2 1,0 4 86,1 4 0,-4-1-35,3 6 0,-3 0 0,-1 4 0,0 1 86,0 4 1,-2 2-234,-3 5 1,-2 5 47,-6 0 1,0 2 0,0-4 0,-1 2 14,-4-1 0,-6 2 9,-6-1 0,-7 0 62,-2-4-72,1 0 1,-8-5 0,5-1 0,-2-1 0,2-3-241,1-2 1,2-1-136,-1 0 0,6 0 67,3 0 357,9 0 0,36-51 0,-7 19 0,1 1 0</inkml:trace>
  <inkml:trace contextRef="#ctx0" brushRef="#br0">23385 4055 7913,'-1'-13'0,"-2"0"0,-3 1 206,-1-1 174,5 6-63,-4 1 0,7 7 0,4 5 514,3 7-704,-2 5 1,6 8-1,0 1 1,2 2-1,-1 5 320,-3 3-458,-2 7 1,1 2 0,-2 5 0,-3 1 0,-5 3-489,-7 5 326,-9 8 0,-4-2 0,7-31 0,-2 0 0,0-2 0,-3-1 0,-22 25 0,-6-8 0,-2-8-593,-2-5 1,1-7 322,3-7 1,-1-8 0,6-7 442,0-1 0,-13-18 0,-9-6 0,-4-3 0,-1-1 0</inkml:trace>
  <inkml:trace contextRef="#ctx0" brushRef="#br0">22110 4323 7913,'-13'-7'470,"1"2"1,-1 4-178,0 1 1,0 6-294,1 2 1,-1 15 0,2 8 0,1 9 236,1 6 0,6 14-211,-1 4 1,3 6 0,2 0 0,3 1-272,0-35 1,1 1 0,3 0 0,1-1-1427,12 32 1385,9-12 1,2-15-1,8-11 1,3-9 332,3-5 1,14-39 0,9-15 0,-19 12 0,0-1 0,1 1 0</inkml:trace>
  <inkml:trace contextRef="#ctx0" brushRef="#br0">19917 1581 7935,'-13'-6'-25,"1"1"0,-1-5 0,0 1 1,0-1 462,1-1 0,0 3 0,2 1 233,2 1 0,11 2-852,1 4 26,6 0 0,4 0 0,4 0 1,6 1-1,6 2 0,1 3 0,2-1 155,0 1 0,28-1 0,14 0 0,-20-3 0,0 1 0,0-1 0</inkml:trace>
  <inkml:trace contextRef="#ctx0" brushRef="#br0">20963 1530 7935,'21'-8'0,"0"-1"0,2 1-254,1 1 1,6 1 0,1 6 0,1 0 253,4 0 0,12 6 0,4 1 0</inkml:trace>
  <inkml:trace contextRef="#ctx0" brushRef="#br0">22263 1492 7935,'19'0'0,"2"-2"0,3-2 0,36-9 0,8-6 0</inkml:trace>
  <inkml:trace contextRef="#ctx0" brushRef="#br0">23130 1403 7935,'30'-2'-112,"1"-1"0,0-1-223,1 1 0,-3-2 0,-3 0 0,-1 3 258,1 0 1,4-2 0,-1-2 0,1 1 161,1-1 0,-2 0 0,3 3 0,1-1 15,-1 1 1,-3-2-1,2 0 1,-1 3-69,-1 0 0,1 2 1,-4 0-1,-1 0-93,1 0 0,-1 0 0,2 2 0,3 0-26,4 3 0,-2-1 1,1-4-1,0 0 13,-1 0 1,2 0 0,4 0 0,-1 0 112,-3 0 1,3 0 0,-3 0-1,3 0 9,1 0 1,0 0 0,-1 0 0,-1 0-58,-2 0 1,3 0 32,1 0-67,3 0 0,-13 0 0,5 0 0,-1 0 0,0 0 0,0 0 0,-1 0 43,0 0 0,5 0 0,-2 0 0,3 0 0,-3 2 0,4 2 0,2-1 0,1 1 0</inkml:trace>
  <inkml:trace contextRef="#ctx0" brushRef="#br0">25464 1364 7938,'37'0'0,"-3"0"0,-5 0-58,-7 0 0,2 0 64,-3 0 0,2 0 0,-1 0 0,0 0 109,0 0 0,-2 0-158,1 0 1,-1 0 133,1 0 0,-2 0 0,-6 0-370,-1 0 77,-5 0 202,-1 0 0,-46 12 0,-9 2 0</inkml:trace>
  <inkml:trace contextRef="#ctx0" brushRef="#br0">19879 2384 7948,'-13'-1'3,"0"-2"1,2-2-1,1-1 1,2 0 96,-2 3 779,-2-4 1,7 6 409,5-3-1240,5 2 1,9 2 0,3 2-1,6 0 1,5 3-532,6-2 280,3 4 0,2-6 0,0 3 0,4-1 0,4 0 0,2 1 202,2-1 0,1-7 0,12-5 0,1 1 0,7-2 0,-1 1 0,0-1 0</inkml:trace>
  <inkml:trace contextRef="#ctx0" brushRef="#br0">21434 2308 7948,'39'-4'-34,"-1"-1"0,-1 3-143,-3 0 0,1 2 0,-5 0 1,0 0-219,1 0 0,0 0 0,6 0 395,1 0 0,20-5 0,-22 1 0,0 0 0</inkml:trace>
  <inkml:trace contextRef="#ctx0" brushRef="#br0">23921 2219 7946,'38'0'25,"0"-2"1,1-1 113,-1-1 0,0 0 1,0 4-1,2 0-289,3 0 1,0 0 64,4 0 0,3 0 0,-3 0 1,2 0-158,2 0 0,-1 0 222,-3 0 25,2 0 0,-8 0 0,6 0 0,1 0 1,0 0-1,0 0 0,-2 0 42,-2 0 1,2 0-1,0 0 1,1 0 32,1 0 0,4 0 1,-5 0-1,2 0-24,2 0 1,1 0-1,-3 0 1,-1 0 63,-1 0 0,-10 0-22,1 0-55,-2 0 0,-5 0 0,-4 0 1,-6 0-1,-3 0-120,-2 0 0,-2 0 1,-1 0-369,0 0 1,-1 0 444,1 0 0,-6 0 0,-1 0 0</inkml:trace>
  <inkml:trace contextRef="#ctx0" brushRef="#br0">22608 2168 7918,'-9'0'-512,"1"0"238,-2 0 0,1 0 1,6 0 326,12 0 1,8 0 0,10 0-1,4 0-302,7 0 1,6 0 197,7 0-1177,0 0 1228,0-6 0,-6 4 0,8-1 0,2 1 0,5-2 0,-1-1 0,1 1 0</inkml:trace>
  <inkml:trace contextRef="#ctx0" brushRef="#br0">23347 2206 7918,'-7'0'-16,"-4"0"203,9 0-299,-3 0 0,15 0 0,4 0 112,4 0 0,34-9 0,14-5 0,-18 5 0,1-1 0,0 1 0</inkml:trace>
  <inkml:trace contextRef="#ctx0" brushRef="#br0">24801 1543 7967,'0'-13'70,"0"5"1,0-1 0,0-1 0,0-1 0,0-2 347,0 0 0,0 5 0,0-1 415,0-1-653,0 5 0,0 1 1,0 8 18,0 4 1,0 5 0,0 4 0,0 6 19,0 5 0,0 5 17,0 5-298,0 0 1,0 2 0,0 1 0,0 3 0,0 0 0,0 1 0,0 0-54,0 4 1,0-6-1,0-1 1,0-7-281,0-5 1,1-5-242,3-3 332,-2-10 228,3-6 1,-5-7-1,0-4 1,-1-3-1,-2-4-93,-1 0 1,-6-5 0,3-2-1,-2 1-13,1-1 0,1 2 279,-2 5 1,-5-1-54,6 0 0,-11 6 1,7 3-1,-3 2 210,1 2 0,-3 2 45,0 2-209,0 9 1,4 2 0,2 7-1,3 0 1,3 2 39,4 2 1,1-1-91,0 1-11,6-6 1,2 0 0,8-6-1,2-1 1,1-6-30,-1-5 1,5-2-22,-2 0 0,2-1 0,-1-3 0,-2-5-60,-2-2 0,1-6 27,-2 0 0,-3-6 62,3 2-244,-3 3 0,-7-5 1,-1 6-1,-2 1 0,0 2-371,-1 1 1,-3 6 100,-4 3 0,1 3 506,-5 1 0,-40 17 0,-15 4 0</inkml:trace>
  <inkml:trace contextRef="#ctx0" brushRef="#br0">24775 1530 7989,'-7'-20'-86,"-3"6"0,5 7 0,-3 1 115,-1 4 0,1 0 0,0 2 0,-1 2 472,2 2 0,-3 7-401,6 6 1,-4 2 0,3-4 0,1 2 68,-1-1 0,3-2-1,-2-1-101,2-6 0,4 1-26,2-8 0,3-4 0,5-12 1,-1-2-61,2-2 1,-3 3 0,7-3 0,-3 2-27,-2 2 0,1 2 91,0 1-78,0 6 0,-1 2 0,1 6 0,-1 3-152,-4 5 1,2 8 0,-6 4 0,0 3-416,2 2 1,-3-1-12,5 1 0,0-2-9,0-3 619,9 3 0,37-10 0,-17-5 0,1 1 0</inkml:trace>
  <inkml:trace contextRef="#ctx0" brushRef="#br0">25311 1925 7990,'5'-7'-185,"-3"-4"0,2 2 285,-3-2 1,-5 3 0,-1-1 0,-3 1 409,-1 1 1,-3-5-312,-1 4 0,1 1 1,-1 0-1,0 1 190,0 3 1,-4-3-119,0 2-201,0 0 1,0 5 0,0 4 0,0 3-1,0 3-5,0 2-70,0 0 0,6 4 0,1 1 0,3 1 1,0-1-1,1-1 0,1 0-339,2 0 0,3 0 136,4-4 0,-1-5 0,7-1 0,3-1-76,2-3 0,6-2 179,-4-1 0,5-5 0,-5-5 0,0-4-18,1-3 1,-4-6 195,3 2 1,-3-8-194,-1 0 230,0-7 0,-2 4 0,-1-7 0,-3 0 0,-1-2 208,-3-2 0,-2 6-90,-1 8 0,0 3 287,0 5 0,-1 4 241,-3 8-627,2 4 1,-5 12-100,3 5 1,2 3-1,-3 6 1,0 2-208,1 1 1,-1 5 116,0 1 1,4 0-55,-3-5 0,2 2 0,1 2 0,-2 0-295,-1 0 0,-1-2 152,5-2-62,0-5 1,5 4 0,0-4 0,2 0 0,3-3-697,2-3 0,2-6 291,3 1 724,3-6 0,34-32 0,-24 8 0,1 0 0</inkml:trace>
  <inkml:trace contextRef="#ctx0" brushRef="#br0">25502 1874 7990,'-6'7'-341,"5"-1"746,-10 0 1,8 1-334,-6 6 1,6-1-1,-1 1 1,3 0-70,1 0 1,0-1-162,0 1 1,0 0 0,0 1-1,1 0-361,3-1 519,4 3 0,44-26 0,10 1 0</inkml:trace>
  <inkml:trace contextRef="#ctx0" brushRef="#br0">25591 1721 7965,'-12'-7'0,"-1"-3"-562,0 6 1,5 0 561,-1 4 0,18 17 0,-1 4 0</inkml:trace>
  <inkml:trace contextRef="#ctx0" brushRef="#br0">19943 332 7970,'5'-15'-41,"2"0"0,2-2 0,-2 1 20,-1 2 0,-1 1 0,-2 1 0,1-1 0,1 0 0,-1 0 202,0 1 0,0-1-12,-4 0 1,5 0-1,-1 1 416,-1-1-99,4 0-350,-6 6 0,5 3 0,-6 9 0,0 8 0,0 8 208,0 8 0,0 3-198,0 7-143,0 4 1,0 3-1,0 5 1,0 1 0,0 2-1,0 0 1,0-3-212,0-3 0,1-3 0,3 2 0,4-6 27,-1-5 0,3-5-93,-6-6 4,0-5 1,-3-1 107,4-7 1,-4-6-1,2-5 1,-4-5-63,-4-3 1,-5-1 83,2-5 1,-3-1 104,-2-3 0,1 2 1,3-2-1,0 3 73,-1 2 1,-1 3-4,-2 1 0,0 5 150,1-2-116,-1 4 0,0 1 0,0 1 0,2 4 159,2 3 1,4 4-168,5 0 1,0 1-41,0 0 0,7 0 0,4-2 1,6-1-38,3-2 0,0-5 18,1 1 1,3-2-9,-3-2 0,2-6 0,-2-2 0,-2-4-21,-1 0 0,-5-1-35,0 0 1,-2-4-57,-7 0 0,5 0 0,-5 4 0,-1 1-693,-2-1 231,-1 6 580,0 1 0,-11 68 0,4-23 0,0 0 0</inkml:trace>
  <inkml:trace contextRef="#ctx0" brushRef="#br0">20338 3392 7988,'7'-12'-115,"0"4"1,-4-9 0,1 3-1,-1 1 2401,-2 0-1797,-1 1 1,-4 10-138,0 6-265,-6 12 0,9 4 1,-5 7-1,2 1 1,-1 3-36,3 2-92,0 1 1,-2 3 0,0-2 0,1-1-1,1 0 1,2 0 0,0-1-89,0-2 0,0-1 0,0-6 0,0-3-135,0-4 1,5 1-104,-1-1 0,0-7 209,-4-10 1,0-1-1,0-8 1,0-1-195,0-1 1,0-3 14,0-3 127,0-9 1,0-2 0,0-6 0,0-1 0,0-2-859,0-1 1067,0-1 0,0 5 0,0 2 0,0 1 0,0 4 0,0 4 0,0 5 0,-1 5 528,-4 0-319,4 6 0,-6 7-34,3 8 1,2 4-1,-2 1 1,3-1-80,1 1 1,-5 0-108,1 0 1,0-1-14,4 1 0,-4-4 1,-1-1-75,3 2 397,0-4-185,-4 5-48,5-10 1,-5 4 0,6-10 0,0-3 165,0-3 0,0-4-38,0-2 1,2 3 271,2-3-222,-3-3 0,7 6 1,-4-3 436,4 3-505,4 7 1,0 1-212,1 6 0,0 2 0,0 2 0,-1 4-450,1 4 1,0-4 51,0 1 0,4-2-807,0 1 1240,5-2 0,26-40 0,-17 13 0,-1 0 0</inkml:trace>
  <inkml:trace contextRef="#ctx0" brushRef="#br0">18680 714 8021,'-13'-13'-44,"2"5"0,1 1 0,3 0 0,0 0 0,0-2 319,-3 2 1,3-4 0,-2 4 0,0-1 350,-3 4-488,-1 3 1,-4 1 0,-1 1 0,-2 5 0,-2 7 549,-3 6-613,0 6 1,-2 6-1,0 3 1,0 3-1,5 1 1,2 0-1,6 0 15,4 1 1,0-3-1,7-2 1,4-5-153,6-7 1,9-5 0,4-8 0,2-5-4,5-2 0,3-14 0,0-5 0,2-7-292,1-6 1,2-1 5,-5-3 313,0-3 0,-5 1 1,0-8-1,-3-2 0,-3-2 1,-4-3-1,-3-4 54,-1-5 1,-5-1-11,-2 2 1,-3-1 0,-1 11 0,0 9 805,0 12-216,-5 8-380,-3 13 0,0 7 1,1 10-1,0 5 88,0 7 1,4 3-175,-1 5 0,-2 4-165,2 8 49,-1-2 1,1 8 0,0-4 0,1 0 0,2 0-287,1-3 0,0 3 9,0-1 1,1-1-137,3-4 310,-2 1 1,9-7-1,-2-4 1,2-3-1,3-7-644,3-4 1,2 0-1694,2-9 2426,9-1 0,-4-25 0,3-9 0,8-2 0,-1 0 0</inkml:trace>
  <inkml:trace contextRef="#ctx0" brushRef="#br0">19024 842 8021,'-12'4'-192,"-1"0"1,0 6 485,0-2 1,5 4-61,-1 1 0,7 4 0,-3 0 0,4-2 141,1-1 0,1-1-231,4 0 0,2-5 0,5-1 0,1-1-119,0-3 0,4-2-44,0-1 0,4-5 0,-2-4 1,-1-2 104,1-2 1,-2-4 20,-5 0 1,0-4-32,-4 4 0,-2-6 1,-6 3-1,0 0 221,0 3 1,-6 3-222,-2 2 1,-9 0-127,-5 4 1,-2 3-1,-1 10 1,-1 5-303,1 5 1,-1 5-199,1 6 1,6 3 549,7 1 0,16 28 0,10 3 0</inkml:trace>
  <inkml:trace contextRef="#ctx0" brushRef="#br0">7485 548 7903,'-11'-5'-220,"2"-4"0,5-2-515,2-2 771,2 0 0,0-1 0,0-1 0,0-2 0,0 1 0,2 2 0,1 0 837,1-3-775,0 2 0,0-3 0,1 5 0,-3 1 0,0-1 0,-1 0 0,2 0 1146,1 1-656,1-1-370,-5 0 1,0 7 0,0 6 0,0 7-109,0 5 0,0 10 1,0 5-1,0 6-40,0 7 1,0 2 122,0 5-311,0 2 1,1-7 0,2 3-1,3 0 1,-1-1 0,1 0 0,-2-4-275,2-5 0,-3-4 128,5-5 0,-5-2-228,1-3 177,-2-8 252,-2-7 0,0-12 0,-2-3-192,-2-2 0,1-2 108,-5 1 0,3-5 20,-3 0 90,-1 0 1,1 0 0,1 0 0,0 1 0,0 2 17,-3 1 0,3 5 224,-2-1 1,5 6-183,-5-1 143,7 3 1,-8 2 0,4 3 0,0 5 0,1 2 127,2 2 1,1 4-340,2 0 1,0 4 156,0-4-118,0 6 0,2-9 1,2 3-1,5-3 24,2-1 0,6-6 37,0-3 0,0-2 220,-4-2-228,5 0 0,-2-8 0,3-3 0,0-4 0,-4-2-16,0-2 1,-3 1 34,1-4 1,-2 0-226,-2 5 202,-3 0 0,-6 4-717,0 0 674,0 12 0,-17 53 0,6-13 0,0-1 0</inkml:trace>
  <inkml:trace contextRef="#ctx0" brushRef="#br0">7753 2882 7951,'0'-13'-104,"0"0"1,0 0 0,0 1 1147,0-1 1,0 0-665,0 0 0,0 8 1,0 6-1,0 11-38,0 7 1,0 7 4,0 4-281,0 2 0,4 6 0,0 2 0,-1 3 0,-2 2-216,-1 0 44,6-1 1,-3-1 0,4-1 0,0-1-1,-1-2 1,1-5 0,-2-5-378,1-2 1,3-7 0,-4-3-221,2-3-82,2-1-459,-2-6 910,-1-1 0,-8-10 0,-1-2 0,-2-1 334,-2-3 0,-2-1 0,-9-36 0,-2-8 0</inkml:trace>
  <inkml:trace contextRef="#ctx0" brushRef="#br0">7804 2907 7951,'0'-18'0,"0"-5"-96,0-2 0,-6 2-331,-3 10 532,4 0 1,-7 6 0,4 3 0,-3 4 391,-2 4 0,2 8-363,2 5 1,-1 1 0,6-2-1,0 1-28,-2-2 1,5 4-57,-4-2 1,4 0 104,1-5-22,-6 1 1,5-4 215,-3-1-265,2-5 0,2 1 59,0-8-167,6-3 0,-3-7 0,5-2 0,1-2 1,-1-2 57,1-3 0,-1 5-58,5 1 1,0 3-66,-1 1 24,1 6 1,0-3 0,0 6-1,-1 1 1,3 3-586,2 4 0,-3 5 49,3 8 0,1-2 601,-1 6 0,34 18 0,-23-16 0,-1 0 0</inkml:trace>
  <inkml:trace contextRef="#ctx0" brushRef="#br0">8773 3341 7951,'7'-13'120,"0"2"0,-4 1 1,1 1-1,0-1 1,0-1-16,1-2 1,-1 1 0,-4-1 0,0 0 0,-1 2 0,-4 1 158,-3 1 0,-1 5 0,-2-3 1,-3 1 105,0 3 0,-6 2-247,-1 1-58,2 6 0,-5 2 1,3 9-1,-2 4 0,0 4 1,4 1-1,0 3-39,4 1 1,0 4-1,4-5 1,3 1-103,3 1 0,4-5-237,1-1 213,6 1 1,2-9 0,9 1 0,4-7 0,3-3-1,2-6 1,-1 0-107,1-2 1,4-6 0,-1-4-1,0-5 113,-2-7 1,2-7 0,0-5 0,-4-5 97,-2-3 1,-3-3-1,2-8 1,-2-1-13,-1-1 0,-4-5 138,-6 5 1,1 0 0,-6 5-1,-1 5 459,-2 7 1,-2 11-236,-3 10 1,1 8 313,-6 5-467,1 3 1,-1 6-1,2 4 1,0 4-1,1 4 5,1 4 1,-4 4-194,5 5 1,-2-2 0,3 6 0,-1 2-132,1 1 1,3 1-29,5 0 1,-3 1-25,7-1 1,-1-1 17,5-3 1,4 1-1,2-7 1,0-2-391,4-3 0,-3-12-18,1 2 1,0-9 0,4 0 0,-3-4 558,-1-4 0,-1-30 0,-1-13 0,4-5 0,0-1 0</inkml:trace>
  <inkml:trace contextRef="#ctx0" brushRef="#br0">2321 2168 7931,'-13'0'1182,"0"0"-711,0 0-275,6 0-99,2 0 0,16 0 0,7 0 0,9-2-13,7-2-44,9 3 0,8-9 0,10 4 0,7-1 0,-30 2 0,0 0 1,4-1-1,1 1 0,2-2 0,1 1-64,1 0 1,-1-1-1,1 1 1,0-1 0,-3 1-1,0 0 1,-1-1 0,-1 1-45,-2-1 0,1 1 1,-1 0-1,-1 1 1,-2 0-1,-2 0 1,28-2-50,-8 1 0,-10-2 14,-2 3 95,-4-5 0,-6 5 1,-3-5-1,-5 3 0,-4 0 1,-4 1-33,-2 0-239,-8 2 145,-2 4 1,-6 0 0,-3 0 0,-5 0-91,-2 0 1,-2 0 0,-1 2 0,-3 0-152,-4 3 1,-3 5 87,-2-2 1,1 3-263,-1 2 549,-11 6 0,2-2 0,-3 2 0,-9 5 0,0-1 0</inkml:trace>
  <inkml:trace contextRef="#ctx0" brushRef="#br0">2410 1938 7935,'0'-13'9,"0"1"175,0-1 1,-1 2-42,-4 2 1,2 3-1,-5 6 44,-2 0 1,-3 0-219,-4 0 0,-3 10 1,-5 4-1,-2 3-62,-3 2 1,-2 8 89,-7-2-1,7 4 0,-5-2 0,4-1 0,1 1 0,2-2 0,5-3 0,3-2 279,5-3 1,9-7-203,4-2 1,5-5 0,6 2-1,7-4 16,5-1 1,-1-4 201,8-1-206,-4 1 1,14 4 0,-5 0 0,0 0 0,2 0 187,-1 0-227,-3 0 0,3 6 0,-4 1 0,2 1 0,-1 1-118,-3 1 1,0 1 0,-2 2-1,-3 0-342,-4-1 0,-3 1-258,-1 0 0,-4 0 38,-1-1 218,1 1 0,-1-4 416,1-1 0,-1-11 0,5 2 0</inkml:trace>
  <inkml:trace contextRef="#ctx0" brushRef="#br0">3009 2027 7963,'-1'-11'0,"-3"3"-163,2-4 0,-9 11 141,2-3 1,-2 4-1,-3 4 1,-3 6 424,-4 5 1,-4 2-296,0 9 1,-2-4 0,-1 10-1,-1-3 102,5 1 1,0 4-120,7-4-70,-5 0 0,13-6 0,1-3 0,5-4 1,4-3-37,3-1 0,3-2 0,8-2 0,2-5-4,4-3 1,-1-1-1,1 0 1,4 0 0,5 0 0,-1 0-163,-3 0 0,-4 0-244,-1 0 1,-1 5 18,1-1 111,3 0 295,-10-4 0,-1 0 0,-7 0 0</inkml:trace>
  <inkml:trace contextRef="#ctx0" brushRef="#br0">1058 1556 7963,'-12'0'96,"-1"0"1,0 0 0,0 0 0,1 0 189,-1 0 1,7 0 395,6 0-409,6 0 0,12 0 0,5 0 0,5 0 1,6-2 421,3-2-672,7 3 0,0-11 1,4 4-1,-1-4 1,1 0-1,2-1 1,-1 2-275,-2 2 0,-5-2 0,-9 4 0,-7 0-1681,-8 2 1375,-4-2 0,-14 6 0,-8-2 0,-11 4 557,-5 4 0,-3 5 0,-3-2 0,-2 3 0,-1 2 0,-4 0 0,3 0-14,3-6 1,0 3 0,7-5 0,1 1 0,4 1 164,0 0 1,2-4 0,4 3 648,1-1 0,5 2-372,2 6 0,4 0-120,1 0 1,0 5 0,1 3 0,2 3 78,1 2 1,5 4-346,-5-1 0,5 5 58,-5-4-90,6 6 0,-7-5 0,4 3 0,0-5 1,-2-3-1371,1-5 0,3 2 385,-5-6 1,2 0 974,-2-4 0,20-18 0,10-3 0</inkml:trace>
  <inkml:trace contextRef="#ctx0" brushRef="#br0">1632 2015 7961,'7'-20'107,"-3"3"0,-2 3 272,-2 1 0,-6 0-120,-2 0 1,-4 1 0,0 0 0,-1 2 239,0 2 0,0 1-370,1-2 1,-3 4 0,0 5 0,-2 0-80,1 0 1,-2 7-116,1 5-8,0 1 1,3 11-1,0-2 1,-1 3-1,4 3-413,0 2 371,5 0 0,-4-5 1,6-1-1,1-1 0,2-3-306,1-2 329,0-1 1,5-8 0,4-2 0,2-1 0,2-3 71,0-2 1,4-7 0,1-2-1,0-5 244,1-4 0,2 3-103,-4-3 1,3-2 92,-7 2 0,2 5 0,-6 3 38,2-1 0,-2 5-44,-1 0 1,-4 4-116,5 1 1,-6 1-206,1 4 0,2 2 0,-1 5 1,2 1-749,3 0 1,2 0 859,0-1 0,18 1 0,4 0 0</inkml:trace>
  <inkml:trace contextRef="#ctx0" brushRef="#br0">8709 1772 7946,'-20'9'22,"3"-2"1,3-1 0,1-4 79,0 0 117,1-2 1,3 0-1,1 0 421,-2 0-547,4 0 0,2 0 0,10 0 291,6 0-328,7 0 1,12 0 0,3 0 0,4 0 0,6 0 0,7 0 0,9 0 136,6 0 0,5-6-245,-33 2 0,0 0 28,3 1 0,1 0 1,-3-3-1,1 1 1,2 1-1,0 1 1,-1-2-1,0 1 1,-2 0-1,0 0 1,-3-1-1,0 1 1,28-4-266,-8-1 0,-13 5 0,-6-3 1,-6 1-585,-7 3 635,-10 2 1,-10 1 288,-8 0 0,-3-4-50,-6-1 1,3-3-2,-2 4 1,2-5-1,-7 3 1,3-1 167,1-3 0,-4 1-95,0 0 0,-4-2-55,4 2 38,-6-2 0,9-2 0,-5 2 0,2 1 0,0 1 325,2-1-265,1-1 1,2 3 293,4-1-281,2 6 1,7-2 0,4 5 0,3 1 61,4 3 1,6 3-72,3 6 0,3 0-119,2 0-5,-1 5 0,1-2 0,-1 5 0,-1 0 0,-2 0-32,-5 1 0,-5-3-207,-3 3 1,-3 2 35,-6-3 0,-6 3 0,-4 0 1,-6-1-255,-5-2 1,-9-1 277,-4 1 1,2-1-1305,-2-3 1487,0-3 0,-13 1 0,-7 0 0,-4-2 0,0 1 0</inkml:trace>
  <inkml:trace contextRef="#ctx0" brushRef="#br0">9168 1734 7954,'-18'-13'85,"2"1"0,-4-1 0,2 2-592,2 2 1559,2-2 469,7 9-1414,1-3 0,8 5 0,2 0 0,4 0-92,4 0 0,2 0 8,3 0-88,-3 0 0,10 0 0,-3 0 0,2 0 0,0 1 0,-2 2 0,2 1-221,1-1 1,-3-2-1,-1-1 1,-2 2 131,-2 2 1,-2-1 232,-1 5-62,-1-5 1,-4 9 0,-4-4 0,-4 5 0,-4 2 54,-5 2 1,-8 7 0,-6 1-1,-4 3 57,-2 0 0,-7 1-146,2 0 0,-1-3 82,1-1-385,3 1 1,11-12-1,3 4 1,4-1-1292,5 0 1611,2 0 0,63-44 0,-22 9 0,0 0 0</inkml:trace>
  <inkml:trace contextRef="#ctx0" brushRef="#br0">10022 944 8052,'-8'-13'61,"1"0"0,1 0 1,3 1 71,2-1 0,2 4 0,3 2 0,6 2 573,6 2 1,5 0 0,9 0-1,4-1-265,3 1 1,5-3-407,1 2 1,4 0 0,-5 4 0,-1-2-558,-1-2 1,-8 3 17,-2-4-90,-3 4 0,-9 2 0,-5 4 0,-7 3 1,-6 2 593,-4-1 0,-5 1 0,-8-5 0,-3 1 0,0 0 0,-2-1 0,3-2 0,1 1 0,0-1 0,1-1 0,4-2-459,0 0 1,0 0-1,1 0 2265,-1 0-1343,0 0 0,5 0 0,0 1 167,3 3 1,1 8-269,4 5-358,0 5 0,0-1 0,0 8 0,1 3 1,2 2-577,1 2 0,6 4 374,-2-6-307,-2-3 1,5 1 0,-3-3-1,0-1 505,1-4 0,16-10 0,9-8 0</inkml:trace>
  <inkml:trace contextRef="#ctx0" brushRef="#br0">10724 1109 8052,'-20'-8'98,"3"-1"0,1 7 150,-1-3 0,3 4 165,-3 1 0,-1 1 1,1 4-1,0 4-72,-2 7 0,5 0-259,-3 5 1,3-4-1,2 4 1,3 2-189,0 1 1,6 0 1,-1-3 2,3-2 1,6-2-1,4-2 1,3-2-1,4-5-146,1-2 0,6-2 0,-2-4 0,3-1 108,2-3 0,-1-3 99,1-6 0,-2-4 33,-3 0 134,-3 0 0,-3 4 0,-1 0 1,0 2-1,-4 1 944,-3 2-377,-3 5-595,-4-3-400,0 12 1,0 1 178,0 6-190,0-1 1,6-3-1,4-2 313,5-1 0,19-15 0,9-6 0,5-3 0,0 0 0</inkml:trace>
  <inkml:trace contextRef="#ctx0" brushRef="#br0">18387 2040 7963,'-13'-1'-26,"0"-2"0,1-3 0,-1 1 1,0-3-353,0 1 817,1 5 0,3-4 0,1 4 0,-2 0-227,-2-3 0,5 3 1,5 4-1,6 3-19,9-3 0,11 4 157,10-2-294,8 1 0,5-5 0,10 0 1,6 0-1,8-2 0,-32 1 1,0-1-1,3 0 0,1-1 5,3-1 0,2 1 0,3 1 0,1-1 0,0 0 0,1-1 1,-2 1-1,0-1-133,-1 0 0,-1 1 0,-5 2 0,-2-1 0,2 0 0,-1 0 0,-3 1 0,-1 1-259,33 0 1,-11 0-247,-18 0 357,-3 0 1,-12-5-1,-4 1 1,-6 0-75,-6-2 0,-11 5 63,-9-3 44,-4 2 1,-2-2-1,-3 0 1,-6 1 0,-6 1-990,-10 2 1176,1 6 0,-5 1 0,-10 1 0,-2 1 0,-3 2 0,0 1 0,1-1 0</inkml:trace>
  <inkml:trace contextRef="#ctx0" brushRef="#br0">18527 1913 8038,'-1'-13'-739,"-3"0"0,-4 6 844,-4 3 0,-5 2 0,-2 5 0,-2 4 153,-6 6 0,-4 8 0,-7 1 0,-1 2-157,1 1 0,0-4-55,0 1 0,-1-3 1,3 3-1,2-5 168,4-3 0,9-1 272,4-1-291,2-4 0,11-3 162,8-5-274,9 0 0,13-4 1,1 0-1,1 1 0,3 1 63,2 2 0,1 0 0,4 0 0,0 2-52,0 2 1,-4 2-155,0 2 1,-1 8 0,2-3 0,-2 1-506,-2 0 0,-1-1-398,-5-1 1,5 1 52,0 0 910,-6 0 0,0-12 0,-4-2 0</inkml:trace>
  <inkml:trace contextRef="#ctx0" brushRef="#br0">19114 1862 8038,'-6'-13'0,"-2"2"0,-4 1-542,0 1 1,-5 6 498,0-1 1,-6 3-1,2 2 1,-4 3 728,0 5 1,-5 6-525,0 2 0,-4 6 0,5-2 1,-1 3-63,-1 2 0,4 2-20,-3-2-82,9 2 0,4-10 1,8 4-1,5-5 0,3-3 76,1-1 1,10-5 0,4-1-1,4 0 41,5 0 1,7-4-58,4 2 1,-2-3 0,2 1 0,2 1 149,0-1 1,3 0-253,-1 1 1,-1-2-422,-3 2 280,-3 3 0,-5-4 0,-1 4 0,-1 0 0,-3-1 185,-4-1 0,-36 0 0,-11-5 0</inkml:trace>
  <inkml:trace contextRef="#ctx0" brushRef="#br0">16921 1466 7982,'0'-12'10,"0"-1"0,2 2 0,8 1 478,12 1 1,7 1-1,12-5 1,6 0 818,8 0-1251,12 1 0,4 0 0,-34 7 0,1 0 0,-2 1 0,0 0 0,31-5 0,-8 2 0,-9 3-629,-10 3 0,-9 1-191,-10 0 330,-8 0 1,-9 5 0,-10 4 433,-6 2 0,-35 2 0,-14 0 0</inkml:trace>
  <inkml:trace contextRef="#ctx0" brushRef="#br0">17227 1403 7999,'-13'0'-648,"0"-6"1272,0 5 0,2-4 0,3 11-228,3 7 1,4 1-1,1 9 1,0 2-215,0 3 0,0 8 1,0-2-1,0 4-272,0 5 0,0-4 0,0 4 0,0-5-185,0-4 0,1-3-839,4-5 775,-4-1 0,6-4 1,-4-1-1,3-3 1,1-5 338,3-7 0,18-32 0,6-8 0</inkml:trace>
  <inkml:trace contextRef="#ctx0" brushRef="#br0">17418 1683 8011,'-6'-7'-368,"-1"1"0,-4 8 1154,2 2 1,-1 3 1,6 6-641,-6 5 0,9 2 1,-3 6-1,2-1 0,2 1-100,0-1 0,0 3 1,0-1-1,0-3-148,0 1 0,0-7-152,0-1 1,2-4 41,2-5 0,3-2 90,6-6 81,-6 0 0,4-6 0,-2-2 0,2-4 0,2 0-52,-1-1 1,5 0 128,0 0 1,0 1 251,-4-1-149,0 6 1,1-3 0,2 6-1,1 1 1,-2 1 173,-1 2 1,-5 2-264,-1 2 1,-1 3 10,2 6-82,2 0 0,-9-1 1,2 3-1,-4 0 1,-4 2-203,-5-1 1,-4-2-5,-4-1 0,2-1 71,-6 1 77,-1 0 0,-3-6 0,1-3 0,1-1 0,3 0-330,2 1 0,1 0 408,4-4 0,17-22 0,5-7 0</inkml:trace>
  <inkml:trace contextRef="#ctx0" brushRef="#br0">25859 1798 6846,'-8'0'-380,"-1"0"663,-1 0 1,3 0-43,-1 0 14,-1 0-113,2 0 1,0 0-42,3 0 30,2 0 1,-2 0-75,8 0 1,5 0 0,8 0 0,4 1-23,3 4 1,13-4 0,7 3 0,11-2 4,13-2 0,-29-2 1,1-1 53,9 2 0,0-2-118,-1-2 1,2 0-1,8 4 1,2-1-1,-3-2 1,0 0-1,1 0 1,0-1-1,-1 1 1,0 0-1,-4 0 1,-1 1-1,-5 0 1,-1 0-7,-3 2 0,-2-1 0,30-3-62,-8 0 0,-2 0 1,-11 2-1,-11-1-107,-10 1 1,-9 1-3,-8 2 113,-5 0 104,-1 0 0,-7 0 48,-4 0 1,0-1 14,-4-3 0,-2 2 0,2-2 0,-2 3-78,-2 1-48,1-6 0,-1 5 56,0-4-89,0-2 0,1 6 1,-1-5-1,0 2 0,-1-2-104,-3-1 0,1 0 170,-5-1 0,6-2 256,-2 5-89,-3-5 1,6 5 0,-5-5 0,2 1 424,0-1 0,2 3-95,6-1-287,3 5-85,6-3 1,10 6-1,4 0 1,6 0 0,7 2 126,6 2 0,-2 3-172,-1 6 1,-3 0-131,-2-1-5,1 7 0,-7-4 1,-2 7-1,-4 0 1,-4 2-463,-5 2 0,-8 4 66,-5-1 0,-8 0 239,-4-8 1,-7 3 0,-4-3 0,0 2-304,-4-2 0,0 2 529,-3-6 0,3-8 0,-6-1 0,-1-2 0,-1 1 0</inkml:trace>
  <inkml:trace contextRef="#ctx0" brushRef="#br0">26446 1658 7997,'-13'-13'-44,"-1"0"0,-1 0-43,3 1 570,-4-1-91,15 6 0,-4-3 130,10 6-501,2-1 0,11 7 0,3 1 1,4 2-1,2 1 0,1 0 0,3-2-8,2 2 0,-1-4 0,4 5 0,-4-1-44,-1-3 0,-1 4 0,-4 0 0,-1 2-58,1-1 0,-8 1 133,-5 3-83,0 1 0,-12 0 0,3 1 0,-4 2 0,-4 2 1,-6 2-1,-6 3 43,-5 1 1,-3 1-3,-1 1 0,-1-1 0,1 1 0,1-2 14,2-3 0,0 2-80,5-6 1,0 2-161,4-6 0,2 3 0,2-8-476,5 4 700,2 0 0,36-10 0,9-4 0</inkml:trace>
  <inkml:trace contextRef="#ctx0" brushRef="#br0">27925 1339 7999,'-9'-11'231,"2"1"1,1 1 72,4-1 0,6 5 0,6 0 0,5 4 0,7-1 1,3 0-53,5-3 0,4 1 1,7 4-1,3 0-98,1 0 0,2 0-274,4 0 0,-1 0 1,-5 0-1,-5 0-552,-5 0 0,-8 0-185,-2 0 515,1 0 1,-18 2 0,-1 2 0,-9 3 341,-11 0 0,-40-1 0,-15-6 0</inkml:trace>
  <inkml:trace contextRef="#ctx0" brushRef="#br0">28269 1288 7999,'-13'0'-557,"-4"-4"224,0-1 768,0 1 1,9 0-1,-1 0 497,-1 1 0,5 7-770,0 5 1,4 2 0,1 3 0,1 3 30,4 4 0,-3 5-148,7 4 0,-6 1-18,1 3 1,2 5 0,-1-3 0,1-1-218,0 2 0,-2 0-382,-4 1 0,1-5 158,4-4 1,-4-6 0,3-3 0,-1-2-386,1-2 0,-1-3 799,6-5 0,11-19 0,6-10 0</inkml:trace>
  <inkml:trace contextRef="#ctx0" brushRef="#br0">28524 1619 7999,'0'-12'0,"0"3"0,0 1 3,-6 5 1,5 0 539,-3 11 0,-2 2 0,2 12 0,1 0-89,1 2 0,2 2-344,0-1-91,0 7 0,0-4 0,0 4 1,0 0-1,2-4 204,2-1-363,-2 4 1,3-4 0,-3 1 0,0-5 0,3-6-470,-2-3 368,4-1 0,-4-6 226,5-3 0,-4-2 1,3-4-1,0-2 147,1-5 1,-4-2-5,4-2 1,-3 1-78,3-1 0,1 2 0,3 1 0,1 1 20,0-1 0,0 5-17,-1 0-3,1-2-18,0 6 1,0-5-1,-1 6 1,1 2-1,0 2 13,0 4 0,-6-1-55,-3 2 1,-3-1-47,-1 5 0,0 0 0,0 0 0,-1-1 30,-3 1 0,-5-2 39,-8-2 0,3 2-48,-3-2 38,3-4 1,1 1 0,-1-4-1,-2 0 1,-1 3-377,2-3 1,1 0-4,1-2 0,4 0-913,1 0 879,-1 0 409,2 0 0,19-11 0,9-4 0</inkml:trace>
  <inkml:trace contextRef="#ctx0" brushRef="#br0">29060 2002 7973,'0'-13'0,"0"0"531,0 1-1003,0 5 472,0 1 0,-34 29 0,-9 5 0</inkml:trace>
  <inkml:trace contextRef="#ctx0" brushRef="#br0">1262 5738 7962,'-12'-4'0,"-1"-1"0,2 1 0,1 0 0,3-2 315,1-1 1,2-1-1,4-5 1,1 0-1,5 0 150,6 1 0,7-2-330,6-3 1,5-2-1,3-4 1,2 2 15,5-1 0,5-1 1,-1 0-1,0 3-91,0 2 1,-3 5-1,-6 6 1,-3 1-158,-6 4 1,-3 6 0,-10 4 0,0 5-368,-1 4 1,-3-1-1,-2 4 1,-1-1-89,-4 1 1,0-4 0,-2 2-1,0-1-120,0 0 0,0-4 672,0-5 0,0 1 0,-2-2 0,-2-3 0,-4-2 0,-38-36 0,-9-9 0</inkml:trace>
  <inkml:trace contextRef="#ctx0" brushRef="#br0">1683 5572 7962,'-13'-7'-31,"3"-3"1,-1 5 0,-3-1 0,0 0 288,0 3 0,-1 2 316,-2 1-398,-2 0 0,-3 1 1,3 5-1,-1 5 1,0 8 155,-3 5 0,1 0-250,0 10 2,4 0 1,5 6 0,2 1-1,2 3 1,5 0-101,3-1 0,2 0-639,3-5 379,3 0 0,12-4 0,1-2 1,1-4-1,-1-5-688,-2-4 0,5-3 307,-2-7 657,9-4 0,4-23 0,4-9 0,6-1 0,0-1 0</inkml:trace>
  <inkml:trace contextRef="#ctx0" brushRef="#br0">1874 5929 7962,'-12'0'-219,"-1"2"-168,0 2 1,2 3 383,2 6 0,-1 5 618,6 3-424,-6 3 1,9 3-1,-3 2 1,2 0-1,2-2 62,0-4 0,0 0-206,0-6 0,6-2 1,2-6 163,4-5 1,0-3-119,1-1 0,0-5-35,0-4-81,-1-8 0,5-3 1,0-5-1,-1-1 0,-2 1 50,-1-1 0,-2 5 292,-2 0-243,2 5 0,-5-2 0,4 5 56,-2 0 1,-4 8-36,5 5-101,-6 5 1,2 10 0,-5 2 0,0 4 0,0 3-164,0 1 1,2 0 107,2-4 31,-3 3 1,9-10 0,-5 3 0,-1-4 0,2-5 13,2-3 0,3-4-17,2-1 88,0 0 1,0-3-1,-1-4 1,1-7-1,1-5 27,3-3 1,-2 2 150,2-1-183,-3-1 1,-2 3-1,1 2 1,-1 2 199,-4 3-222,3 5-77,-9 1 1,3 16 0,-5 4 0,2 3 0,1 3-398,1 0 1,4-3-639,-3 4 677,5-5 0,-3 2 0,7-5 0,1-2 405,2-2 0,19-19 0,8-9 0,1-2 0,0 0 0</inkml:trace>
  <inkml:trace contextRef="#ctx0" brushRef="#br0">2690 5916 7962,'-12'0'0,"-1"0"0,0-4 0,0 0 0,1 1 178,-1 7 0,0 1 1,0 6-1,1 3 206,-1 0 1,0 2-289,0 1 0,5-2 0,-1 5 0,1 0 32,1 0-212,1-4 1,6 2 0,2-7-53,2-2 1,3-4-15,6-5 0,4-1 0,1-3 1,1-5-129,-1-2 0,-1-2 184,-4 0 0,-1-4 152,1 0 1,3-1-1,-2 4 1,-3 0 243,1 2 0,-5 4 79,1-1 3,-5-2-313,3 10 1,-2-4 0,0 10-12,-1 3 0,-2 3-454,-1 2 154,6 0 1,-3 4 0,5 0 0,2-1 0,2-2-1024,0-2 1263,1 1 0,40-17 0,9-5 0</inkml:trace>
  <inkml:trace contextRef="#ctx0" brushRef="#br0">2984 5980 7962,'-13'0'0,"4"0"-166,1 0-232,5 0 546,-3 0 0,6 2 0,0 2 1,0 4 691,0 4 0,6 0-693,3 1 0,2-1 1,3-3-1,2 0-6,1 1 0,4-4-276,-4-2 1,4-3 317,-4-1-342,6 0 0,-9 0 0,3 0 1,-3-1-1,-1-3-80,0-5 1,-2 2 285,-2-2 1,-2 1-41,-3-5 0,-3 0 0,2 2 284,-6 3 1,-4 2 41,-5 6 0,-1 0-262,0 0 1,-1 7-1,-2 6 1,-2 5-140,-2 2 1,4 4-354,-1-3 0,3 5 330,1 4 1,1-3-1,0 2 1,2-2-1708,2-1 1798,5-1 0,20-16 0,11-5 0</inkml:trace>
  <inkml:trace contextRef="#ctx0" brushRef="#br0">3507 5266 7962,'0'-25'17,"-5"-1"0,1 2 0,1 1 125,2 2 1,5 0-1,2-3 1,1 3 397,3 4 0,-3-2 0,0 2 507,-1 2-402,3 6-441,-7 3 0,4 8 1,-6 2-1,0 6 366,0 6-461,0 3 0,-5 14 1,0 5-1,-2 8 1,-3 5 208,-2 4-310,0 3 0,-1 7 0,0 3 1,7-32-1,-1 0 0,1 2 1,1 1-1,0 0 0,1 1 1,2 1-1,0 0-95,1 1 0,1 0 1,0 2-1,1 0 4,1 1 1,0-1 0,1-3 0,2-1-1,9 28 1,1-4-42,2-5 1,0 1-30,-4-9 0,-4-3 1,-1-11-1,1-3-424,-2-5 1,0 1 327,-3-4 0,-3-4-1006,4-9 516,-4 5 0,0-6 739,4 5 0,2-40 0,6-1 0</inkml:trace>
  <inkml:trace contextRef="#ctx0" brushRef="#br0">3800 6809 7962,'13'0'363,"-1"0"0,0-1-82,-4-4 1,-2-2 362,-6-5-531,0-1 1,0 0-1,0-1 1,0-2 0,0-2 81,0-2 1,-2 4 0,0-1 0,-4 3-13,-1 2 1,0 3 55,-2 1-285,-2 5 0,2-3 0,-6 9 0,-2 4 0,1 7 0,1 3 0,-1 3-38,-1 0 1,0 1-475,4 5 427,6-1 1,-4-1 0,4-1-1,0-3 1,2-2-1,4-2 1,1-2 0,1-3 227,4-2 1,2-4-23,6-5 1,4 0 3,0 0 1,4-5 0,-3-4 0,1-1 7,-1 2 1,-1-2 97,-4 6 1,0-1-126,-1 5 0,1 0 0,0 0-16,0 0 0,-2 2-351,-3 2 1,4 2 52,-4 2-9,4 3 1,0-8-1,1 4 1,0-1 0,1-3 262,3-2 0,15-30 0,7-15 0,5-2 0,1 0 0</inkml:trace>
  <inkml:trace contextRef="#ctx0" brushRef="#br0">4641 5865 8019,'-11'-12'1543,"3"-1"-1248,2 6 1,7 1 0,5 6 0,5 0-349,5 0 0,7 0 0,-1 0 0,5 0-713,3 0 1,1 0 231,-1 0 1,-3 0 533,2 0 0,10-5 0,0-3 0</inkml:trace>
  <inkml:trace contextRef="#ctx0" brushRef="#br0">4629 6082 8019,'-13'0'0,"0"0"-64,6 0 148,1 0-46,6 0 0,7 4 1,5 2-1,5 0 0,4-1 1,5-2-39,2-1 0,14-9 0,8-3 0,2-1 0,-1 0 0</inkml:trace>
  <inkml:trace contextRef="#ctx0" brushRef="#br0">7255 4807 7944,'-12'0'-261,"-1"-1"678,0-4 1,7 4 366,6-3-639,6 2 0,14 2 0,5 0 0,8 0 0,4 0 1,2 0-1,4 0 358,4 0 1,7-4-425,1 0-52,0-6 0,-4 7 1,0-5-1,0-1 1,-3 1-1,-5 1 1,-9 1 104,-6 3 1,-8 2-939,-3 1 346,-9 0 0,-3 0-171,-10 0 162,-2 0 1,-10 1 0,-1 2 0,-2 3-1,-3-1 469,-1 1 0,-8 1 0,-6 1 0,-4 0 0,1-1 0</inkml:trace>
  <inkml:trace contextRef="#ctx0" brushRef="#br0">7651 4769 7944,'-13'-7'130,"0"3"1,5 1 458,-1-2 142,6 4-488,-8-5 1,8 6 0,-5 2 189,-2 2 1,3 3-204,-2 6 1,6 5-79,-1 4-53,3 2 1,-4 7 0,1 1 0,1 2-1,2 0-90,1 2 1,1 1-742,4 1 1,-3-4 427,7 0 6,-1-6 0,1 2 0,-1-7 1,2-4-1,2 0-639,0-4 0,1 1 31,0 1 906,0-8 0,16 13 0,5-8 0</inkml:trace>
  <inkml:trace contextRef="#ctx0" brushRef="#br0">8110 5292 7944,'0'-13'0,"0"0"0,0 0 64,0 1 1,0-1 0,-2 0 0,-2 0 449,-5 1 0,-2 0 0,-2 4 0,1 4-132,-1 2 1,-6 2-284,-2 0 1,-3 10 0,-1 4-1,-1 5 45,1 3 0,3-2-238,1 1 0,6 1 0,-2 3 0,4 1-161,4-1 1,4-1 91,5-2 1,0 0 0,0-5 0,1-1-65,3-2 1,3-7 188,6-3 1,1-2-4,3-2 0,2 0 0,3-2 0,-2-2-64,-1-4 0,2-4 229,-4-1 0,4 1 51,-4-1 56,0 0 1,-4 0 490,0 1-430,-1 5-92,-5 1-133,-1 6 0,-4 6 0,0 2-717,3 3 458,5 2 0,-3-6-1140,5-2 869,-5-4 0,6-1 463,0 0 0,22-40 0,12-9 0</inkml:trace>
  <inkml:trace contextRef="#ctx0" brushRef="#br0">9283 4437 7992,'0'-12'-194,"0"-1"1,0 0 259,0 0 1,0 5 296,0-1 1,-6 1 0,-2-3 364,-4 2 1,-2 3-544,-3 6 0,1 3 0,-5 4 0,-1 9-69,-3 7 0,-4 5 91,-1 10-128,0 0 1,9 8-1,0 3 1,-2 8-1,0 4-209,2 4-31,3 2 0,11-5 0,2-1 0,4-3 0,2-1-572,4-4 412,2-6 0,11-9 1,3-8-1,5-3 1,4-4-202,4-6 1,2-2-1,3-10 1,0-2 521,4-2 0,-3-20 0,5-7 0,5-3 0,0 1 0</inkml:trace>
  <inkml:trace contextRef="#ctx0" brushRef="#br0">10035 4718 7992,'0'-19'0,"0"-2"0,-4-3-31,0-1 1,-6 5 161,1 3 1,-2 4 0,-3 3 0,-2 2 799,-1-2 0,-1 4-771,1 2 1,1 2-1,-5 2 1,-2 2 40,-1 2 0,-1 5-177,-1 8 0,1-2 1,-1 6-1,2 2 47,3 1 1,1 2-263,3-1 1,7 1 0,-3-2 0,3-2-169,3 0 0,2-7 188,5 2 1,1-3 67,3-1 0,3-6 0,7-3 0,3-2-1,5-2 1,2-2 78,1-2 0,1-4-105,-1-9 172,1-3 0,-1-3 0,-1-1 0,-1-4 1,-2-2-15,2-1 1,-3-5 157,1 2 1,-5-2-57,1-3 0,-7 3 1,-3 2-1,-2 5 887,-2 7-592,-1 3 0,-4 8 96,-2 2-472,2 4 0,-5 10 0,5 5 0,-3 6 0,1 5 164,-2 3 0,5 2-328,-3-1 1,1 5 49,-1 0-155,2 5 0,-3-8 1,5 3-1,0-3 0,0-3-653,0-3 0,4 3 404,0-3 0,6-2-17,-2-2 1,4-7 0,2-3 0,3-2 485,4-2 0,16-20 0,7-10 0,4-1 0,0 0 0</inkml:trace>
  <inkml:trace contextRef="#ctx0" brushRef="#br0">10469 4348 7992,'0'-13'180,"0"1"1,-5-1 571,1 0-54,-6 0 1,3 8-1,-6 6-111,1 10 0,-3 8-407,-2 6 1,2 2-1,-5 3 1,0 4 20,0 3 0,3 5-17,-4 1 0,4 5-795,-4-1 388,0 2 1,-1 5-1,1 3 1,0 2-1,1-2-1225,3-3 0,4-5-60,5-2 1070,-4-3 0,11-16 438,-3-2 0,36-32 0,11-4 0</inkml:trace>
  <inkml:trace contextRef="#ctx0" brushRef="#br0">10430 4960 7992,'6'-17'0,"2"0"0,0 0 167,0 4 1,1 2 198,3 3 1,1-2 0,0 5 649,0 3 0,-1 2-877,1 4 1,-2-1 0,-2 7 0,-5 2-99,-2 4 0,-2 5 162,0-4-83,0 6 1,-8-3 0,-3 4 0,-4-2 0,-2-2-500,-2-1 1,5 2 0,-3-4-1,3-2-1493,1 0 2090,0-3 326,1 1 1,4-4 31,4-1 0,8-5-404,5 1 0,4-7-954,4-1 493,3-6 1,6 7 0,3-4 0,1 0 0,-1 2-1960,3-1 2248,-6-4 0,40-8 0,-32 4 0,0 1 0</inkml:trace>
  <inkml:trace contextRef="#ctx0" brushRef="#br0">11030 4323 7992,'0'-19'-64,"0"-1"0,0 1 192,0 2 0,0 2 0,0 3 1,0-1 825,0 0 0,0 5-574,0-1 1,5 6 0,4-1 0,2 3 103,2 1 1,0 1-133,-1 3-199,1 3 1,4 7 0,0 2 0,0 4 0,-1 3 0,-2 5 0,-4 5 74,-3 6 0,-3 2 1,-4 9-1,-1 4-342,-4 2 1,-3 5-3,-9 7-35,-3-3 1,7-27 0,-1 0 0,0-3-1,0 0 1,-1 1 0,-1-1 0,0-1-1,1-1 1,-18 26 0,2-8-1564,0-7 0,-5-1 683,2-5 1031,3-3 0,-12-13 0,-7-1 0,-2 2 0,0 1 0</inkml:trace>
  <inkml:trace contextRef="#ctx0" brushRef="#br0">7714 5725 7992,'-12'0'-50,"3"0"1,1 0-1,-2 0 1,-2-1 238,0-3 1,-1 1 0,0-4 0,0 0 162,1-1 1,3 6 0,1-4-23,-2 0-32,4 5-72,-5-5-224,9 6-12,2 0 1,7 0-1,6 0 1,1 0-1,3 0 1,5 0 0,3 2 182,5 2-122,-3-3 0,14 5 0,-2-5 0,7 2 0,6 1 1,8-1-1,8-1 51,-31-2 1,2 0-1,4 0 1,1 0-138,2 0 1,1 0-51,5 0 0,1 0 0,-3 0 0,1 0 0,5 0 1,1 0-1,2 0 0,1 0 0,0 0 0,0 0-26,1 0 1,-1 0 105,1 0 1,0 0 0,-7 0 0,1 0 0,2-1 0,2 0 0,0 0 0,1-1-1,0 0 1,0 0-41,-1 1 1,0-1-1,0 1 1,0 0-1,-5-1 1,1 1-1,0-2 1,2 0-53,0-1 0,2 1 0,0 1 0,1 0-291,-5-3 1,0 1-1,2 3 1,0-1 280,-8 0 1,-1 0 162,4-2 0,0 1 0,-6 2 0,0 1 0,1-3 0,1 0 0,-2 1 0,-2 0 1,-2-1-1,-1 1 148,-4 1 1,1 0 0,-1-1 0,-1 1-314,32-3 0,-1 2 139,-8-2 0,-8-2 0,-9 2 1,-7 1 89,-5 2 321,-3-5 246,-13 5-172,-3-5 0,-11 5 1628,0-4-2272,0 4 610,0-5-645,0 6-3440,0 0 2264,-6 0-145,5 0 1485,-10 0 0,-2-11 0,-7-3 0</inkml:trace>
  <inkml:trace contextRef="#ctx0" brushRef="#br0">9295 6171 7983,'-4'-12'-2,"-1"-1"1,-1 0 0,0 0-1,3 1 1,1 0 0,-1 2 1993,-2 2-1271,1 5-613,4-3 1,0 12 0,0 4 0,0 6 0,0 6 390,0 7-442,0 3 1,0 6 0,0 1 0,0-1-1,0 2 1,0 1 0,0 1-225,0-1 1,0-5-1,0-4 1,0 0-79,0-4 1,0-1 0,0-3 0,0-3-465,0-4 1,-4-7-197,0-1 1,-2-7 904,2 3 0,-3-44 0,-6-10 0</inkml:trace>
  <inkml:trace contextRef="#ctx0" brushRef="#br0">9002 6235 7983,'-5'-18'0,"-1"4"134,-3-3 1,4-2 0,5 2-1,0 2 242,0 0 1,1 7-38,3-1-272,3 7 0,12-8 0,2 4 0,3 0 0,2 1-31,-1 2-113,1 1 1,1 2-1,1 0 1,0 2-1,-2 2-326,-4 5 0,-6 2 1,2 3-1,-2 3-384,-3 4 787,-3 3 0,-20 17 0,-9 6 0,2 5 0,-1 0 0</inkml:trace>
  <inkml:trace contextRef="#ctx0" brushRef="#br0">8913 6745 7983,'-13'0'0,"0"0"22,1 0 1,3 0-231,1 0 852,5 0 0,-1 0 89,8 0 1,9 0-529,8 0-332,9 0 0,2 0 1,6 0-1,2-1 1,1-2-470,2-1 1,1-2 0,-2 3 595,5-1 0,0-8 0,6-3 0,5 1 0,-1 0 0</inkml:trace>
  <inkml:trace contextRef="#ctx0" brushRef="#br0">9704 6541 7983,'-6'-12'0,"-3"-1"0,2 1 717,-1 4-520,5-3 0,-7 11 1,6 0 31,1 7 0,-3 10 375,2 4-527,0 3 1,2 3-1,0 3 1,-3 5-1,2 5 88,2 2-241,1 1 0,0-4 1,0 3-1,0 0 0,0-2 1,0-5-1,0-5-168,0-3 0,0-7 60,0-3 148,6-9 0,-5-4 30,3-8 1,-2-3 0,-2-7 0,0-3-3,0-4 1,0-8-112,0 0 1,-4-7 89,-1 2 22,1-3 1,4-1 0,0 0-1,0-2 1,0-1 26,0-1 0,0 3 42,0 5 0,4 6 282,1-2-252,4 3 0,-1 7 1,4 5-1,1 5 0,0 6 172,0 2 0,4 2-172,0 0 0,4 6-46,-4 2-19,0 9 1,-4-1 0,-2 4-1,-3-2 1,-3-1-96,-4 2 1,-1-4-113,0 7 0,-1-7 75,-4 2-21,-7 3 0,-3-4 1,-3 3-1,0 0 1,-2-4-80,0 0 0,-3-3-743,6 1 1,0-2-13,5-2 960,-1 2 0,34-32 0,9-2 0</inkml:trace>
  <inkml:trace contextRef="#ctx0" brushRef="#br0">10201 6733 7717,'-2'-13'-130,"0"0"1,-3 0 1521,2 1-1181,2-1 1,-3 0 0,-2 0-1,-1 2 1,-1 1 0,-1 3 244,1 1 1,-1 2-105,-4 4-375,-5 0 1,2 1 0,-4 4 0,2 5 0,1 4-96,-1 3 37,3 5 1,-3-6 0,7 4 0,1 0 0,3-2 0,1 1 0,3-4-137,2-1 0,2-1 1,5-2 76,7-2 1,1-3 25,7-6 101,-5 0 0,8-6 1,-3-3-1,3-2 1,0-2-1,-1 1 1,-3 0-44,-2 4 294,-1-4-22,-4 5 1,-5-1 1,1-1 0,-6 8 1,1 1-1,-1 6-106,1 1 1,-3 4-233,4-3 0,-3 2-11,3-1 1,2 1 0,6-6-581,-1-1 0,5-2 302,0-1 1,0 0 408,-4 0 0,22-45 0,7-12 0</inkml:trace>
  <inkml:trace contextRef="#ctx0" brushRef="#br0">19815 5700 8068,'0'-17'-186,"0"-2"1,0 1 0,1-2-1,4 2 1,5-2 0,5 1 129,6 1 0,11-3 1,4 4-1,7 0 561,2-2 1,2 5 0,6-3 0,-1 4-219,-1 5 0,-4 2-335,-13 6 1,-3 2-1,-7 3 1,-4 7-239,-7 3 0,-6 6-62,-7-4 199,0 6 0,0-7 1,-2 4-1,-1-2 0,-2-2 1,-2-2-1,-3-3 149,-2-2 0,0-4 0,-1-5 0,0 0 0,0 0 0,-1 0 0,-1-1 0,-2-3 0,1-5 0,2-2 0,-3-2 0,0 0 0,1 0 0,1 1-219,-2-1 0,3 4 0,-3 1 1,1-1 1268,-1 2 0,3 2-607,-3 5 1,-2 0-171,2 0 1,-4 11 0,3 7 0,-1 9 80,1 7 1,1 5-267,4 3 0,0 8 155,1 5-321,4 6 1,3-9 0,6 2-1,3-6 1,5-7-439,2-5 0,3-5 231,3-6 0,3-9-571,6-3 582,-1-9 1,5 2 0,1-6 0,2 0 273,2 0 0,25-40 0,-27 15 0,0 0 0</inkml:trace>
  <inkml:trace contextRef="#ctx0" brushRef="#br0">20453 5942 8068,'-9'0'0,"1"0"-264,-1 0 0,1 6 410,-1 2 1,6 3-1,-2 4 1,0 0 290,1 2 1,0 4-366,4-4 0,0 5-50,0-5 6,0 0 1,0-5 0,0 1-1,1-1-47,4-4 1,2-2-53,5-6 18,1 0 1,0-6 0,0-2 0,-1-5 0,1-3-10,0-1 1,0-5 88,-1 0 0,0 4 0,-2 1 0,-2 3 43,2 1 0,-3 2 262,2 2-213,-7 3 0,4 9 0,-6 4 24,0 6 1,0 4-140,0 0 0,0-1 9,0 5 1,4-5-11,1 1 1,0-5 0,-2-2 0,3-3 33,1-1 0,1-2-5,5-4 0,0 0 13,0 0-47,-1-5 1,5-3 0,0-6 0,-1-1 0,-2-2 33,-1 1 0,2-2-8,-2 1 1,1 4-5,-9 4 5,5 1 0,-8 1 0,5 4-154,-1 6 1,-2 4 83,-4 6 0,0 4-747,0 0 488,0 0 0,5-5 0,0 1 0,2 0 1,3 0-1190,2-1 1493,0 1 0,35-17 0,8-5 0</inkml:trace>
  <inkml:trace contextRef="#ctx0" brushRef="#br0">21128 5967 8068,'-12'-7'-242,"-1"-3"202,0 6 0,0 0 356,1 4 0,-1 0 1,0 1-1,0 4-99,1 3 0,0 3-189,4 2 1,-2 0-85,6 0 1,-5-1 0,5 1 95,1 0 0,2 0-243,1-1 1,1-4-38,3-4 174,-2 3 1,10-6 0,0 4 0,3-5-1,1-3-24,-2-2 0,3-4 132,0 0 1,-4-2 247,-5-2-231,1 0 1,4 0-1,-1 2 742,1 3-196,-6-4-574,5 11-29,-11-5 0,5 8 0,-6 2 0,0 4 1,1 4-255,3 0 0,-1 1 36,6 0 0,-5 3-6,4-4-196,1 4 0,4-9 0,1 4 1,1-1 417,2-1 0,23-18 0,1 1 0</inkml:trace>
  <inkml:trace contextRef="#ctx0" brushRef="#br0">21320 6006 8068,'-9'-5'0,"1"1"0,3-1 456,-3 0-308,5 4 0,-3-3-76,6 8 1,0-1-1,0 5 1,0 2 90,0 1 0,6-2-83,3-1 1,-2 1-108,1 4 0,1-2 1,3-1-1,3-3 96,2-1 1,-3 2-178,3-4 1,1 1-34,-1-5 108,0 0 0,0 0 0,0 0 0,-1-2 1,-2-1-2,-1-1 1,-5-6 121,1 2 199,-6-4-131,2 0 0,-6 0 1,-3 4-1,-6 4 156,-6 2 1,0 2-192,-5 0 1,4 7-235,-4 6 0,5 1 0,-2 6 1,1 0-208,0 0 0,1 1-27,8 4 0,-2 1-729,6-1 663,-1-5 0,5 3 1,0-6 412,0-1 0,46-25 0,10-7 0</inkml:trace>
  <inkml:trace contextRef="#ctx0" brushRef="#br0">21728 5980 8068,'0'-13'0,"-2"2"426,-2 3-66,3 2 0,-5 12 1,6 4-1,-1 5 45,-4 6 0,4 3-397,-3 2 6,-3-1 0,4 7 0,-4 0 0,1 1 0,2-3 177,-2-4-259,5 0 0,-5-1 1,5 1-1,-2-2 0,-2-3 99,3-4 0,6-8 0,3-5 0,6-8 0,-1-6 52,1-6 0,4 2-121,0-3 1,4-1 0,-4-1 0,-1 2-94,-2 3 1,2-1 111,-3 6 0,2-1-12,-6 2 1,-2 2-1,1 6-9,2 0 1,-4 6 36,-2 2 0,-3 5-12,-1 4 20,0-3 1,0 6 0,0-5 0,0 2 0,0-1 23,0-2-27,-5 5 1,-2-5 7,-6 3-44,6-9 1,-4 2 0,2-5 0,-2-1-1,-2 0-237,0 0 1,0 1 89,1-5 0,-1 0 181,0 0 0,6-23 0,1-5 0</inkml:trace>
  <inkml:trace contextRef="#ctx0" brushRef="#br0">21549 5432 8068,'0'-26'-15,"0"2"1,0 2-1,0 2 1,0 0 0,0 2 140,0-1 1,0 2-1,-1 4 1163,-3 1-1021,2 5 1,-4 4-156,6 11 17,0 1 1,-4 20 0,-1 1 0,-1 6 0,0 5-1,2 4 1,0 8 21,-1 3 0,-3 12 0,5-31 1,0 1-1,0 1 0,1 0-179,-1 3 0,0 0 1,-1 2-1,-1 1 1,3 3-1,0 2 0,0 1 1,0 1-56,-1 0 1,0 0 0,2 0 0,1 0 0,-2-5 0,0-1 0,1-2 0,0-1 17,1-1 0,0-1 0,1-3 0,0-1 0,1 31 0,4-10 0,1-9 0,-4-5 1,3-5-1,-2-4-31,0-5 1,0-2 67,-4-11-155,0 0 1,2-4-1,1 0-439,1-1 262,0-5 1,-2-1 0,0-7 0,3-4-951,-2-3 1309,4-9 0,1-20 0,2-8 0,3-7 0,1 0 0</inkml:trace>
  <inkml:trace contextRef="#ctx0" brushRef="#br0">22824 5674 8068,'-12'-13'960,"0"1"26,4-1 0,5 6-953,11 3 1,2 2-1,12 2 1,0 0-3,2 0 0,6 4-393,0 1 0,4-1 1,-3-4-1,0 0-471,0 0 0,-1 4-491,-4 0 1324,-7 1 0,-17 12 0,-11 4 0</inkml:trace>
  <inkml:trace contextRef="#ctx0" brushRef="#br0">22773 5891 8068,'-12'-7'706,"3"1"-282,1 6-596,5-5 1,-2 3 0,8-1-1,4 5 1,3 2 551,4-1 1,8 0 0,-1-1 0,4 3-1102,5-2 0,1-2 721,3-1 0,37 0 0,-33 0 0,-1 0 0</inkml:trace>
  <inkml:trace contextRef="#ctx0" brushRef="#br0">24979 4935 8058,'-7'-13'166,"-3"4"1,7 2 0,6 2 890,9 2-852,6 1 0,10 2 0,5 0 1,7 0-1,3 0 0,7 0 0,4 0 769,5 0-973,9 0 0,-4-1 0,1-2 0,-7-1 0,-4 1-838,-4 2 454,-8-5 0,-9 5 0,-13-2 1,-10 4-1,-10 3-301,-7-1 0,-10 0 0,-6 0 0,-4 1 684,-3-1 0,-5-2 0,2-1 0,-1 0 0,0 0 0,5 0 0,-4 0 0,2 0 0,2 0 0,3-4 0,0 0 254,6 0 1,-4-1 0,4 1 0,0 1 1619,3 2-1577,9 1 0,1 6 1,4 2-1,-1 5 1,1 4-13,1 4 0,7 9 0,0 4 1,1 3-122,0 1 1,4 0-295,-2 0 1,-1 1-378,2-1 329,-1 6 0,4-6 1,-3 0-1,-1-6 1,-3-6-702,-2 0 0,3-1-773,-2 1 1652,6-6 0,-3-13 0,6-9 0</inkml:trace>
  <inkml:trace contextRef="#ctx0" brushRef="#br0">25681 5279 8058,'-5'-9'-113,"1"1"-88,-6 5 0,9-1 496,-4 8 1,3 7 0,-1 8 0,-1 1 148,1 2 0,1 1-356,2-2 1,0 3 0,0-2 0,0 2-75,0 1 1,0-5-19,0-3-68,0-3 0,0-1 0,2-2 1,2-2 66,3-4 0,2-6 0,-1-3 0,2-5 0,1-2 195,2-2-75,0 0 0,0 1 0,-1-1 1,1 0-1,0 0 113,0 1 0,-1 5 96,1 2-279,0-2 1,-5 6-1,1-3 1,1 4 0,1 4 4,2 4 1,-5 4-169,1 0 0,-6 1-29,1 0 31,-3 0 1,-1 4 0,0 0 0,0-2-1,-1-1-20,-3-1 0,-3-1 54,-6-4 1,-1 3-40,-3-2 185,2-3 1,-9-1 0,5-5-1,-3 0 1,2 0-205,2 0 0,1 0-655,4 0-661,1 0 1456,-1 0 0,51-39 0,13-11 0</inkml:trace>
  <inkml:trace contextRef="#ctx0" brushRef="#br0">27670 4692 7016,'0'7'2457,"0"-1"-2137,0-6-135,0 0 0,0-6-143,0-2 1,-2-3 75,-2-2-96,3 0 1,-6-4-1,4 0 1,-3 2-1,-1-1 1,-3 0 0,-1-1 33,-2 2 0,-4-2 0,-1 3 1,-4 2-33,-5 1 1,2 5 0,-6 3-1,1 6-18,0 6 0,-4 8 0,4 4 0,3 5-43,5 3 1,-1 0 0,8 3-1,2-1-79,3-2 1,8-2 36,2-2 117,6-5 1,11-2 0,2-6-1,0-4 1,4-4 0,3-2 0,2-4 66,2-2 1,-1-3-74,-3-6-22,5-5 1,-4-2-1,3-5 1,-3-2-1,-3-3 48,-3-4-12,3-3 1,-10-3 0,3-1 0,-3-3 0,-1 1 77,0-1 1,-5 1-62,1 5 1,-6 1 207,1 3 1,-3 4 618,-1 9-692,0 8 0,-4 9-433,0 8 223,0 9 1,-1 7 0,0 5 0,-1 2 0,-1 2 52,0 0 0,4 7-253,-1-2 1,2-2-8,2 2 129,0 0 0,0-1 0,0-3 0,0-3 1,0-2-141,0 1 0,5 2-41,-1-3 1,6 2-87,-2-10-18,9 0 0,-1-4 0,5 0 0,2-2 1,1-2-492,1-5 1,1-3 377,-1-1 1,0-1 487,-4-3 0,-3-37 0,-5-15 0</inkml:trace>
  <inkml:trace contextRef="#ctx0" brushRef="#br0">28001 4629 8077,'0'-13'397,"0"4"71,0 1-102,0 5-264,0-3 1,0 8 0,0 2 0,0 5 0,0 2 56,0 2 1,0-1-120,0 1 1,0 0-47,0 0 71,0-1 0,4-3 0,2-2 0,0 0 0,1-1-114,0-1 0,1 0 105,5-5 178,0 0-195,0-6 1,-1-1-1,1-6 1,-1-1-1,-4-2 44,-4-1 0,-2-4-18,-2 4 0,0 0 61,0 4-263,0 1 0,-6 0 0,-2 4 1,-4 4-1,-1 2-423,1 2 0,-1 0-255,0 0 0,0 6 21,1 2 386,5 4 408,-5 0 0,45 12 0,4 3 0</inkml:trace>
  <inkml:trace contextRef="#ctx0" brushRef="#br0">28460 4425 8077,'0'-19'0,"4"4"-97,1-7 1,-1 3-1,-4-3 1,0 5 2366,0 3-1533,0 1 1,0 5-48,0-1-557,0 7 0,-1-3 0,-2 10 1,-3 3-1,-1 5 71,-3 4 0,-1 3 1,-3 7-1,-2 2-32,-1 5 0,-6 9-394,2 4 0,-3 4 145,-2 4 1,-3 4-1,13-25 1,1 2-1,-2 0 1,1 1-5,-2 1 1,1-1-1,-1 3 1,0-2-179,1-3 0,0-2 0,-17 30-291,9-8 318,-4-3 1,21-13-1,-1-8 1,6-8-1,3-5-716,0-2 1,2-4-476,2-3 1423,-2 2 0,3-4 0,-5 6 0</inkml:trace>
  <inkml:trace contextRef="#ctx0" brushRef="#br0">28409 5049 8077,'0'-14'8,"0"-3"1,6 3-351,2-3-18,4 3 1070,0 7 0,1 1 1,-1 9-1,-4 4 0,-2 7-217,-1 5 0,-3-2-493,2 4 1,-8 0-1,-5 5 1,-2-1-406,-2 1 0,-1-1 121,-3 1 0,3-1 111,-3 1 0,3-2 0,1-3 0,0-5 319,0-6 0,5-1 803,-1-4-542,7-1-269,-4-4 0,12-1 0,4-2 1,4-3-1,4-1 301,2-3 1,1 3-560,5-2 0,-1 5-1466,1-4 1181,5 5 0,-4-4 0,3 4 0,-2-1 405,2 1 0,14-16 0,8-2 0</inkml:trace>
  <inkml:trace contextRef="#ctx0" brushRef="#br0">29136 4348 8077,'0'-25'13,"0"-4"1,0 2 0,0 5 195,0 2 1,1 4 56,4 8 1,-2-2-1,4 4 1,0 0 690,0 1 0,-3 1-209,5 4-616,-1 5 1,3-1 0,-1 8 0,-1 3 0,1 4 0,1 5 0,2 4 120,0 6 1,-5 9-1,-1 4 1,-1 4-179,-3 4 0,-3 9 1,-2-29-1,-1 2 0,-1 1 1,-3 2-227,-2 2 1,-2 1-1,-1-1 1,-3 1 0,-4 4-1,-1 1 1,-2-2 0,0 0-338,-3-1 0,-1-1 0,0-1 1,-1-1 321,-2-5 0,-1-2-71,3-2 1,0-2 0,-4-2 0,-2-3 0,3-2 0,-1-2 0,0-3 0,0 0 0,-29 12 0,4-5 236,1-5 0,-4-1 0,3-3 0,-4 4 0,1 3 0</inkml:trace>
  <inkml:trace contextRef="#ctx0" brushRef="#br0">27134 4068 8085,'-1'-17'-48,"-2"-2"0,-1 1 0,-1-1 137,0 4 1,-2 6 0,-6 6 0,-1 8 0,-2 9 881,-1 10 0,-6 13-722,2 9 1,-3 11 0,-3 7 0,13-28 0,0 0-31,-1 3 0,0 2 0,-2 2 0,0 3-330,2 2 0,0 2 0,0 0 0,1 0 0,1 1 0,3 0 0,1-1 0,1 1 67,3-2 1,1-1-1,3-1 1,2-1-1,2-6 1,3-3 0,12 27-110,9-14 1,6-11 0,7-6 0,2-7-531,5-8 0,2-9 1,4-5 682,2-3 0,-3 1 0,7-4 0,1-3 0,6-3 0</inkml:trace>
  <inkml:trace contextRef="#ctx0" brushRef="#br0">25043 6120 8083,'-9'-4'-470,"1"0"0,-1 0 263,2-2 1104,-4 5-661,10-5 1,-4 6-117,10 0-111,7 6 0,4-5 1,5 5-1,3-2 1,5 0-1,6-1 1,6-2 66,6-1 1,15 0 0,-26 0 0,2 0-1,6 0 1,1 0-13,6 1 0,3-2 1,8 0-1,2-2 0,-17 1 1,2 0-1,0 1 0,1-1 1,0 0-1,1 0-173,1 0 0,1 0 1,-1 0-1,3-1 1,0 0-1,0 1 1,2 0-1,1 1 1,0-1-1,0 1 1,0 0-1,0-1 123,0 0 0,1 0 0,0 1 0,-1 0 0,0 0 0,0 0-935,-3-2 1,1 0-1,-1 0 896,0 2 0,0 0 0,0 0 0,1 0 0,0-2 0,0 2 0,-1 0 0,0 2 0,0-1 0,0 0 0,-1 0 0,0 0 0,-2-1 0,0 1 0,-1-1-56,-1 0 0,-1-1 1,0 1-1,23 0 0,0 1 1,-3-2-1,-1-1 0,-2 2 1,0 0-173,-3-2 1,-2 1-1,-2 1 1,-1-1 237,-9-2 0,-1 0 1,0 2-1,-1 0 0,-2-2 1,-2-1-1,-1 1 0,-2 0-36,-3 0 0,-1 1 1,22-9 50,-16 4 0,-4 1 234,-4-2-141,-8 6 0,-9-8 0,-9 3 579,-3-4 1,-5 4-623,-5-1 1,-3 6 2039,-9-1-2286,-3-3 1,-8 6-1,-3-4 1,-6 4-1,-2 4 196,-2 5 0,-5-5 0,0 8 0</inkml:trace>
  <inkml:trace contextRef="#ctx0" brushRef="#br0">27249 6478 8083,'0'-17'0,"0"0"0,0 1 942,0 2-78,0 1 1,4 3-376,0 6 0,1 11-337,-5 14 0,0 3 1,0 2-1,0 1 16,0 2 0,0 3 0,0 3 0,0-1-302,0 1 0,0-2 0,-2 0 1,-1-2-496,-1-3 1,0 3 380,4-1-379,0 0 1,0-10-1,0-3 1,0-3 0,0-1 626,0-1 0,-17-39 0,-4-9 0</inkml:trace>
  <inkml:trace contextRef="#ctx0" brushRef="#br0">27045 6541 8083,'0'-18'0,"-2"-2"58,-2-5 1,3 0-1,-3 3 1,2 2 222,2 2 1,7 1 24,6 4 0,1 1 0,7 2 0,2 3-96,1 2 1,3 0-438,3 5 106,-3 0 0,10 2 0,-5 2 1,1 5-1,-5 3-1049,-5 5 424,1-2 1,-10 9 745,3-3 0,-27 13 0,-11 7 0,-1 4 0,0-1 0</inkml:trace>
  <inkml:trace contextRef="#ctx0" brushRef="#br0">27007 6949 8083,'-13'0'0,"4"0"371,1 0 676,5 0-761,-3 0 1,22 0 0,7 0-357,6 0 1,5 0-1007,5 0 766,-1 0 1,2 0 0,1 0 309,1 0 0,5-2 0,5-1 0,3-1 0,-1 1 0</inkml:trace>
  <inkml:trace contextRef="#ctx0" brushRef="#br0">27759 6771 8083,'-1'-17'478,"-4"0"1,4 0-258,-3 4 580,2 0 0,2 8 60,0 5-761,0 5 1,0 14 0,0 2 0,0 4 0,0 4-137,0 1-52,0 5 0,0-2 0,0 5 0,0 0 0,0 0 0,-1-1 1,-2-1-332,-1-2 0,-1-6 105,5 2 147,0-3 0,0-8 1,0-2-1,-1-4-7,-3-4 204,2-4 0,-3-6 0,5-3 0,-2-6 1,-1-6 36,-1-5 1,0-3-84,4-2 0,0-5-14,0-3-13,0-3 1,1-1-1,2 0 1,3 0-1,1-1 13,3 1 1,1 1-28,2 3 176,0-3 1,-2 12 0,0-1 0,1 9 0,2 6 243,0 3 0,2 5-267,1-2 1,-2 5 20,6 5 1,-1-2 0,3 5 0,-3 2 111,-2 1 1,-5 1-418,-5-4 1,-5 3 84,2-2 1,-4 2 0,-2 3-1,-4 2-190,-3 1 1,-9 0 65,-4-4 1,-4 4 65,0 0 1,-1 0-1,1-4 1,1-1-451,3 1 0,-2-2 262,6-2 0,-4 2-62,4-2 0,4-4 0,6 1 411,1 0 0,36-11 0,12 4 0</inkml:trace>
  <inkml:trace contextRef="#ctx0" brushRef="#br0">28218 6707 8061,'0'-13'0,"0"1"374,0-1 80,0 0 1,0 0 1214,0 1-1631,0 4 1,0 4 0,-1 10-1,-2 5 1,-2 6 288,3 3-312,-5 7 0,4 1 0,-4 5 0,0-2 0,1-1-2,0 1 1,1-4-1,2 3 1,-2-3-34,3-2 1,-1-1 43,-1-3 1,2-2-10,-2-6-50,2-1 1,2-3-107,0-1 0,6-9 91,3 1 0,2-9 0,2 1 0,-1-3-152,1-2 1,0 4 88,0 1 0,-1 1 41,1-2 22,0 4 1,-5 5 0,1 0-1,1 0-114,1 0 241,-4 0 0,3 5 472,-6 4-504,1-4 1,-5 7 0,0-4 0,0 4 0,-2 0-32,-2 1 1,1-4 4,-5-1 0,-1-1-35,-4 2 1,1 1 0,-1-5 0,-1 1-199,-3 0 0,3-2-343,-3-4 1,2 0-41,3 0 1,-1 0 596,0 0 0,23-29 0,6-6 0</inkml:trace>
  <inkml:trace contextRef="#ctx0" brushRef="#br0">28601 6975 8061,'0'-9'-1078,"0"1"285,-6 5 793,-1-3 0,-29 18 0,-5 2 0</inkml:trace>
  <inkml:trace contextRef="#ctx0" brushRef="#br0">2550 8467 7847,'-7'-2'768,"1"-1"-79,1-1-51,3 0 0,-3-2 0,5 1 161,0 2 0,0 1-466,0 15-267,0-3 0,0 16 0,0-2 1,1 7-1,2 4 0,1 6 0,0 3-213,2 4 0,-4 1 1,2-1-1,-1-3-419,1-1 1,-3-7-1,4-7 1,-4-4-491,-1 0 0,0-2 1,-1-4 584,-4-7 0,4-8 0,-3-9 471,2-4 0,-26-55 0,10 25 0,0 0 0</inkml:trace>
  <inkml:trace contextRef="#ctx0" brushRef="#br0">2359 8632 7819,'-6'-25'0,"-4"-5"218,-2 0-99,-4 1 1,15 3-1,-4 1 1,4-1-1,1 1 805,0-1-715,6 6 0,2 0 1,8 5-1,4-2 1,2 3-81,5 4 0,1 0 0,-1 6 1,2 1-17,0 1 0,5 2-623,-4 0 0,0 6 86,-5 3-66,-5 2 1,0 7 0,-4 4-1,-1 2 1,-3 3-1064,-7 2 1553,-3 4 0,-16 4 0,-6 4 0,-2 3 0,1 0 0</inkml:trace>
  <inkml:trace contextRef="#ctx0" brushRef="#br0">2359 8951 7830,'-31'13'0,"4"1"361,-3 3 1,5-1-88,3 5 1,8-10 0,9 2 5,3-2 1,2-4-38,13 2 1,-2-6 0,10 1 0,2-3-272,1-1 0,7 0-120,3 0 0,-1-1-660,1-3 753,0 2 0,6-9 0,1 3 0,1-2 0,-1 0 55,-1 1 0,-3-12 0,4-6 0,3-4 0,0 0 0</inkml:trace>
  <inkml:trace contextRef="#ctx0" brushRef="#br0">2971 8811 7830,'-6'-9'215,"-2"1"0,1 5 831,-2-1-615,1-3 0,-1 7 0,2 0 108,1 7 0,2 8-212,4 2-305,0 12 1,4-8 0,1 10 0,-2 0 0,-1 3-126,3 3 0,-3 0 0,6-2 1,-3-1-298,-2 2 0,3-5 204,-2-1 1,4-8-93,-3 0 1,-1-11-1,-4 2-269,0-2 579,0-5 1,0-6-124,0-9 101,-6-2 0,3-3 1,-4-3-1,0-4 1,2-5 37,-1-4 0,2-2-19,4-7 1,0 0 69,0-4-71,0 4 0,1-7 0,3 7 1,3-1-1,2 5 259,-1 2 0,1 9-113,4 7 0,1 0 145,3 4-190,-3 3 1,4 10-1,-6 2 1,-2 0-1,-2 4 48,2 1 1,-4 2-108,-2 3 1,-3 5-151,-1 0 50,0 0 1,-1 0-1,-3 2 1,-5-1-1,-2 2-48,-2 0 1,-1 0-295,-3 1 0,3 2 39,-3-6-117,3 5 0,-3-7 0,1 2 0,3-3-621,3-2 1081,8-4 0,30-20 0,14-9 0</inkml:trace>
  <inkml:trace contextRef="#ctx0" brushRef="#br0">3468 9053 7830,'6'-7'-368,"-5"0"1,5 3 155,0-5 0,-5-2 511,3-2 0,-2-1 0,-2-2 0,0-2 509,0-2 1,-2 5-401,-2-2 1,-3 2-1,-6 1 1,1 0-118,-1 1 1,0-1 0,0 10-1,-1 1-220,-3 2 0,2 2 1,-5 5-1,1 5-140,4 5 1,-4 8 0,2 0 0,2 6-21,1 2 1,1-3 0,1 0 0,4-2-451,4-1 1,2-5 166,2 0 274,0-11 0,6 6 0,2-12 1,4-1-1,2-2 0,2-2 0,2-5 36,2-7 0,-3-1 86,4-7 1,-1 1 0,1-3-1,-4 4 182,-3 0 1,-1 2 42,0 4 0,-2 1 0,-1 0 92,-1 4 1,-5 2-191,4 6 1,-5 6-271,1 2 119,-2 4 1,2 0-1,0 1 1,1 0-1,0 0 138,4-1 0,-2 0-119,1-4 1,1 2 0,4-4 0,-1 0-1320,1-1 0,1-1-86,3-4 1,-1-5 1385,5-4 0,12-42 0,-14 20 0,1 0 0</inkml:trace>
  <inkml:trace contextRef="#ctx0" brushRef="#br0">4068 8479 8598,'1'-7'319,"3"3"1,5 3-1,3-1 1,4-1-435,1-1 0,6-2 0,-2 4 0,4-3 0,4 1 115,1-2 0,22-1 0,2-5 0</inkml:trace>
  <inkml:trace contextRef="#ctx0" brushRef="#br0">4068 8696 7830,'-13'0'266,"6"0"0,7 0-298,8 0 1,5 0 493,4 0-618,3 0 0,10 0 0,1 0 1,0 0 155,0 0 0,7-11 0,5-6 0,1-1 0,1 0 0</inkml:trace>
  <inkml:trace contextRef="#ctx0" brushRef="#br0">6694 8161 7802,'-1'-12'-219,"-3"4"0,2-4 590,-2 4 0,3 1 0,-1 0 0,-1 3 273,-1 5 1,-6 10 0,2 11 0,-4 2-456,0 1 0,2 6 0,-2 3 0,-2 2-154,0-2 1,0 3-124,1-3 0,2-3 0,1-3 0,1-4-466,-1-3 540,5-5-1,-1 2 0,6-12 1,0-6-1,1-8-93,4-8 75,-4-4 0,12-7 0,-2-3 0,5-4 1,1-2-1,0-4 0,1-1-136,2-2 1,-3 1 194,4 4 1,-4 1-77,5 3 149,-7 8 0,4 9 1,-7 12-1,0 9 221,-4 11 1,2 10-245,-6 4-55,1 4 0,-4 5 0,2 0 0,1-1 0,-1-3-130,-2-4 0,-1-3-84,0-2 0,5 1-15,-1-1 0,0-5 1,-4-3-705,0-3-409,6-6 646,-5-3-281,5-5 956,-6 0 0,5-28 0,3-8 0</inkml:trace>
  <inkml:trace contextRef="#ctx0" brushRef="#br0">6529 8110 7805,'-19'-6'0,"5"3"152,-3-5 1,4 3 0,3-2 0,3 0-19,2 0 122,0 4 1,12-7 822,6 6-950,0 0 0,11 4 0,-3-2 0,3 0 0,3-3-242,3 3 0,1 0 0,5 2 0,-2 0-709,1 0 1,-2 0 436,1 0 1,-2 0 384,2 0 0,14 34 0,-1 9 0</inkml:trace>
  <inkml:trace contextRef="#ctx0" brushRef="#br0">6401 8734 7805,'-18'6'0,"-1"-3"1607,-2 5-999,-3 1 1,14-2 0,-1-1-233,3-1 0,6-2 0,7 4 0,7-1-93,3-3 1,9-2-394,2-1 1,1 0 0,8 0-1,3 0-236,4 0 0,0-1 49,-4-3 0,1 2 1,-1-4-1,0 2-2155,0 0 2452,-5 0 0,-8 21 0,-6 4 0</inkml:trace>
  <inkml:trace contextRef="#ctx0" brushRef="#br0">6554 9117 7805,'-13'-10'196,"1"-3"0,-1-1 151,0 6 0,5-4 300,-1 4 1,6-8 0,-1-1 4,3 2 0,6 2-364,4 4 1,2 4 130,2 5-474,5 0 1,-4 0 0,3 1-1,-2 3 1,-3 5-555,1 2 241,0 8 0,-6 0 1,-3 7-1,-2-1 0,-2 2-372,0 3 1,-8-2 465,-4 6 1,-1-4-168,-4 4 618,-3-5 0,2 2 1,-5-7-1,3-3 1,2-5 2295,2-6-1597,2 1-145,7-10-696,1 5 0,8-7 1,3-2-1,8-2-195,7 3 0,0-4 96,1 2 0,5-5-1678,3 5 1126,7-6 0,-4 3 616,7-6 0,0-1 0,11-5 0,1 0 0,4-2 0,0 0 0,1 0 0</inkml:trace>
  <inkml:trace contextRef="#ctx0" brushRef="#br0">8365 8326 7839,'-6'-14'-73,"-1"-1"1,-2-2-88,1 1 0,-1-2 0,-2 1 0,1 1 0,2 2 0,-2 3 637,-2 2 0,0-2-303,-1 2 0,-1 4 0,-2 0 0,-2 5 262,-2 5 0,-1 6-261,-5 6 0,1 6 0,-1-1 1,2 5-18,3 3 0,-2 0 1,8-5-1,3 1-210,7-1 0,3-1 0,2-1 31,0-2 1,6-7 0,4-1 0,4-7-7,3-5 1,10-2 0,-2-5 0,4-5-42,2-5 0,-3-11-121,6 2 185,-6-9 0,4 5 0,-7-5 0,1-2 0,-1-6 226,1-4-181,-1-4 1,-5-1 0,-3 2 0,-4 2 0,-3 6 644,-2 5-325,-5 11 1,1 8 0,-8 10 173,-5 7 0,2 7-388,-1 10 0,4 3 39,-5 5-175,1 6 0,-1-2 0,1 5 0,-2 1 1,0 2-163,1 1 0,-2-4 45,2 0 0,4-1-132,1 1 55,-4-3 0,7-6 0,-3 1 0,2-1 0,4 1-513,2-1 0,-1-5 246,5-3 0,1-3-1111,4-1 1030,-1 0 1,5-5 530,0 1 0,12-1 0,-2 5 0</inkml:trace>
  <inkml:trace contextRef="#ctx0" brushRef="#br0">8110 8773 7839,'-19'0'0,"-3"1"450,-4 3 1,2-2 1853,7 2-2030,3 3 1,2-5 0,12 2 0,8-3-64,3-1 0,7 0-515,4 0 0,6 0 1,4 0-1,4 0-180,4 0 1,1 0 104,-3 0 1,-1 0 0,-2 0 0,-2 2 378,-2 2 0,-18 65 0,-11-23 0,0-1 0</inkml:trace>
  <inkml:trace contextRef="#ctx0" brushRef="#br0">8161 9206 7839,'-13'-13'0,"0"1"425,0-1 1,6 4-83,3 1 475,3 5 1,2-7 205,3 6-829,9 0-381,1 4 1,5 1-1,-7 3-600,1 5 647,0 2 1,-5 2-1,-1 0 1,-1-1-1,-3 3-51,-2 2 0,-6-3 0,-4 4 1,-2-1 225,-2 0 1,-4 0 412,0-4 1,-1 0 34,1-1 1,3-3-1,-3-2 1,4 0 383,4 0-351,4-4-458,5 3-196,0-6 1,7 0 0,5 0 0,8 0 0,4 0-756,2 0 0,-1-5-165,1 1 0,4-4 1057,-1 3 0,7-9 0,3-4 0,3 0 0,-1 0 0</inkml:trace>
  <inkml:trace contextRef="#ctx0" brushRef="#br0">8913 7969 7892,'0'-17'94,"0"0"1,0 2 425,0 1 0,0 1 0,0 0 0,1 2 1236,4 2-1037,-4 4-421,5 5 1,-1 0 0,2 1 712,1 3-899,3 3 0,-4 8 0,6 2 0,-1 4 0,1 4 1,0 6-1,0 9 103,-1 10 1,-3 4 0,-2 8 0,-1 6-178,-5-32 1,1 2 0,-1 3-1,-1 3 1,0 5 0,-1 1 0,-2 1-1,0 1-343,-2 1 1,-3 0 0,-3 3-1,-2-1 1,-3-2 0,-2 0-1,0-1 1,-1-2-226,0-2 1,0-1 0,0-5-1,0-3-429,0-6 0,-1-2 659,-18 27 1,-1-13 0,-1-4 0,0-5 0,3-7-234,1-2 0,3-7 1,0-3-1,2-3-160,3-1 0,-1-6 19,0-3 674,2-2 0,-4-2 0,5 0 0,1 0 0</inkml:trace>
  <inkml:trace contextRef="#ctx0" brushRef="#br0">8008 7816 7881,'-9'-17'0,"1"0"0,-2 2 0,-2 1 0,0 5 0,-1 2 898,0 1 1,0 8-476,1 6 1,-3 9 0,0 6 0,-4 7-63,0 8 1,2 12 0,-5 10 0,0 8-232,10-30 1,0 1 0,-1 7 0,2 1-1,-1 6 1,2 1 0,2 1 0,1 2-429,1 0 1,2 0-1,0 1 1,2-1 317,1 1 1,2-1-137,1 1 0,2-1 1,0-8-1,3-1 1,2-3-1,2-2 0,0-4 1,1-3-1,15 27 1,1-9-1,3-9-617,3-5 0,-1-6 0,1-13 1,2-6-306,6-5 0,1 0 385,4-6 653,3-11 0,-5 2 0,6-9 0,0 2 0,0 4 0</inkml:trace>
  <inkml:trace contextRef="#ctx0" brushRef="#br0">9448 7510 7958,'0'-12'224,"0"-1"1,0 0 0,0 0 752,0 1 0,-5 6-740,-4 6 0,-3 10 0,-4 8 0,-2 2 110,-2 3 1,4 1-175,-1 1 1,-1 1 0,1-1 0,1 1-129,2-1 0,5-1-962,1-2 807,5 2 0,-3-9 0,8 4 0,2-4 0,6-3 0,4-2 0,5-2-124,0 1 1,7-7 0,4 3-1,-2-4-156,-1-1 0,1 0-955,-2 0 866,2 0 0,-8-4 479,6 0 0,-1-29 0,1-2 0</inkml:trace>
  <inkml:trace contextRef="#ctx0" brushRef="#br0">9602 7638 7958,'-8'-9'608,"4"1"82,-3 5 1,4-3-130,-5 6 0,5 6 0,-1 4 0,2 4-333,2 3 1,0 7-1,0 0 1,0 6-353,0 3 0,0-4 0,0 4 0,0 0-399,0-1 1,0-2 410,0 4 112,0-6 0,6 9 0,1-4 0</inkml:trace>
  <inkml:trace contextRef="#ctx0" brushRef="#br0">10303 8250 7931,'-9'-4'1434,"2"-2"-266,2-1 1,2 4-812,7-1-404,9 2 0,2 2 0,7 0 0,2 0 0,3 0-2534,2 0 1560,1 0 1021,-4 0 0,27 12 0,8 2 0</inkml:trace>
  <inkml:trace contextRef="#ctx0" brushRef="#br0">10252 8441 7931,'-13'-6'0,"5"5"0,-1-3 211,1 2 0,2 2 1,6 0-1,7 0-19,4 0 0,8 2 0,2 1 0,3 1-233,2-1 1,5-2 40,3-1 0,16-7 0,10-3 0,5 0 0,1-1 0</inkml:trace>
  <inkml:trace contextRef="#ctx0" brushRef="#br0">12955 8046 7913,'0'-13'123,"0"0"1,0 1 644,0-1 0,-1 7 0,-4 8-498,-3 9 0,-3 3 0,-2 7 0,0 2 3,0 1 1,-4 3-265,0 3 1,-1-3-1,2 2 1,-1-3-44,2-5 0,1 2 83,1-6-38,0 0 1,0-4 0,1-2-99,-1-3 1,6-9-1,4-10 1,4-6-134,4-3 0,6-3 0,0-5 1,5-3-6,-1-2 1,4-1 324,-2-4 1,0 5 0,-4 5 0,-1 5 304,1 6 0,-2 3-17,-2 1-272,2 6 1,-8 3 0,4 8 0,0 6 0,-1 6 173,0 5 1,2 7-313,-4 2 0,5 4 0,-4-3 1,3 0-90,1 1 1,-1-3-3,0-3 0,-1-1-760,2 1 534,2-6 0,-4-2 1,6-5-984,0 0 58,-1-6 0,-5-3 1264,-2-8 0,-21-43 0,-5-15 0</inkml:trace>
  <inkml:trace contextRef="#ctx0" brushRef="#br0">12777 8033 7913,'-8'-6'1499,"-3"-1"120,4-5-576,0-1-337,1 6-626,12 1 1,5 6-1,8 0 1,2 0-1,4 0-58,4 0 1,6 0-1,-1 0 1,3-1-1001,1-4 1,1 4 479,-1-3 0,-4 2 0,-3 2 0,-3 0-1838,-4 0 2336,-7 0 0,-21 17 0,-11 5 0</inkml:trace>
  <inkml:trace contextRef="#ctx0" brushRef="#br0">12394 8569 7923,'-13'0'353,"0"0"0,1 0 988,-1 0-821,0 5 0,8-2 1,5 4 230,7-1 1,11-2-633,8-4 1,5 0 0,8 0 0,4 0-475,4 0 1,6 0 138,3 0 170,5-5 1,-5-1 0,4-3-1,-3 4 1,-4 0 45,-2 1 0,-19 11 0,-15 7 0</inkml:trace>
  <inkml:trace contextRef="#ctx0" brushRef="#br0">12713 8875 7909,'-13'-5'225,"0"1"0,5-6 280,-1 2 1,6 1 742,-1-2-956,3 1 0,1-1 1,1 2-1,3 1 0,6 4 1,5 0-110,2 2 0,4 4 0,-4 2 0,-2 1-551,0 3 1,-3 1 0,0 2-1,-4 0-465,-4 0 1,-2 1 257,-2 3 441,0-3 1,0 4 0,-2-5 0,0 0 0,-4 0 329,-1-1-54,4 1 0,-7 0 1,4-2-1,1-1 990,-1-1-854,2-6 1,4 8 0,1-3-127,3 4 0,-1-1-147,6-2 0,-2 2-119,1-3 158,4 4 0,-7-4 0,5 1 0,-3 1 0,-1 1 386,-3 2-57,-2-1 1,-2 1-92,-3 0-153,-3-6 0,-8 3 1,0-6-1,-4 0 1,0 1-154,-4-1 1,0 0-776,2-4 1,-3 0 116,3 0 275,-4 0 0,6 0 1,2-1-1,4-3 407,4-5 0,26-25 0,12-7 0</inkml:trace>
  <inkml:trace contextRef="#ctx0" brushRef="#br0">13006 8887 7891,'13'-12'150,"0"-1"1,-1 0 140,1 0 0,1 5 539,3-1 0,-3 7 0,3-3 0,-2 4-19,-3 1 1,0 6-678,-4 2 0,2 3 1,-6 4-1,-2 2-324,-5 4 1,-6 3-43,-8 1 0,2 5 0,-6 0 0,-2-2-221,-1-1 0,0-1 539,2-1 1,0 1-79,5-1 1,0-5 0,4-3 577,0-3 275,1-1-284,4-6-556,8-1 0,9-8 1,7-1-1,2-2 1,3-1-447,6 0 0,-1 1-605,3 1 1,3 1 526,-3-6 1,5 6-1,-3-2 1,1 0 502,-1 1 0,10-6 0,-1 3 0</inkml:trace>
  <inkml:trace contextRef="#ctx0" brushRef="#br0">14319 8479 7877,'0'-14'261,"0"-1"1,0-2-86,0 1 1,0 2 0,0 0 0,-1-2 0,-2-1 0,-1 2 344,1 0 1,0-2-1,-1 0 1,-5 2-397,-2 1 0,-2 2 0,-1 4 0,-3 4-91,-4 2 0,-5 5 112,-3 5-193,-4 7 0,-4 14 0,2 3 0,2 0 0,2 4 0,4 0 0,5 3-222,5-1 0,4-4 0,3-1 0,3-2 89,1-3 1,8-8-1,7-6 1,6-5 148,2-4 1,5-2-1,1-7 1,4-6 79,3-6 0,4-4 0,-3-6 1,0-3 65,0-1 1,3-6 0,-3-1-1,0-6 182,1-2 0,0-6-243,-6-4 0,2-5 0,-10 5 0,-1 2 277,-4 5 0,-9 7-32,1 11 1,-5 8 0,-5 13 280,-3 5 0,-2 4-396,2 4 1,-8 9-120,3 8 1,-2 5-1,2 4 1,2 4 76,2 2 1,-2 3-112,2-1 1,4 2-36,0 2-22,4 3 1,1 1 0,0-4 0,1-2 0,4-3-114,3-3 0,8 1-257,1-5 1,5-2 67,0-6-172,2-4 0,1-10 1,1 0-1,-2-3 1,-2-2-182,0-2 1,-7-1-100,2 0 1,2-5 779,-2-4 0,5-30 0,-2-10 0</inkml:trace>
  <inkml:trace contextRef="#ctx0" brushRef="#br0">14842 7676 7877,'0'-20'1343,"-1"3"-741,-3 9-487,2 2 1,-4 13 0,6 5 0,-1 5 127,-3 2 0,1 3 1,-6 3-1,-1 1-153,-1-1 0,0 1-323,2-1 298,-2 1 0,4-5 0,-4-1 0,2-2 0,5-2 0,2-2 0,2-1 80,0-1 0,2-3 0,2-2 0,5-1-157,2-4 1,7 0 0,4-2-1,2 0-240,1 0 0,1-4 0,1-2 1,1-1-1039,2-3 0,-1 3 338,-3-2 553,-6 1 1,2-3-1,-5 1 399,-1 1 0,-13-16 0,-5-9 0</inkml:trace>
  <inkml:trace contextRef="#ctx0" brushRef="#br0">15072 7740 7877,'-2'-11'0,"-2"2"0,3-2 1260,-4 2-351,-2 4-316,0-1 1,-4 7 0,1 4 32,1 3 0,7 9-347,-3 4 0,0 5 97,0 4-378,1-4 1,4 7 0,0-5-1,0 4 1,0-1-898,0 0 1,0-1 460,0-5 0,2 3-953,2-2 1391,-3 2 0,-1-19 0,-7 2 0</inkml:trace>
  <inkml:trace contextRef="#ctx0" brushRef="#br0">20402 8632 7830,'4'-8'-113,"0"-1"0,-1 0 0,0-3 285,1-1 0,-3 5 0,4-1 480,-4 0-147,-1 3 0,4-5 717,1 2-916,-1 3 1,-4 2 0,0 10 0,0 7-89,0 6 1,0 5-1,0 3 1,0 3-139,0 4 1,0 2 0,0-1 0,0-1-302,0 1 0,1 2 0,2 0 1,3-3-308,1-4 0,0-3 0,3-3 0,-3-3-486,-1-4 1,-1-3-332,0-1 676,-4 0 669,5-6 0,-18-19 0,-2-9 0</inkml:trace>
  <inkml:trace contextRef="#ctx0" brushRef="#br0">20274 8709 7830,'0'-26'0,"0"-3"157,0-1 0,0 2 0,0 5 0,3 3 393,5 2 0,1-2-194,8 7 1,3-2 204,1 6-499,9 3 0,-2 1 1,5 5-1,-2 0 1,-3 0-511,-1 0 240,-1 5 1,-5 4 0,-1 6 0,-2 4 0,-2-1-919,-2 1 1,-3 8 1125,-2-2 0,-19 12 0,-9 5 0,-2 3 0,0 0 0</inkml:trace>
  <inkml:trace contextRef="#ctx0" brushRef="#br0">20236 9091 7847,'-13'0'0,"0"-4"167,1 0 1215,-1 0-1091,6 4 0,7 1 1,10 2-1,5 1 78,7-1 1,3 3-494,5-2 1,2 4 0,7-3 0,0-2-230,4-2 1,-2-1-1211,6 0 1563,-1 0 0,3-12 0,4-4 0,5-2 0,-1 0 0</inkml:trace>
  <inkml:trace contextRef="#ctx0" brushRef="#br0">20873 8900 7847,'0'-8'362,"0"-1"-86,-5 6 512,3-2 0,-8 8-114,6 5 1,-2 3-560,2 15-105,3-3 1,-5 15 0,6-1 0,0 4 0,0 1-170,0 2-98,6 1 1,-3 2 0,4-1-1,0-4 1,-2-5-512,1-6 356,4-4 0,-7-3 1,4-3-1,0-5-506,0-6 0,-4-10 899,1-9 0,-4-2 0,-3-3 1,-1-3 18,1-4 0,-2-8 16,0-1 0,1-5 84,4 1 0,0-3 0,0-1 0,0 0 312,0-1 0,0 3 183,0 2 0,2-2-20,2 6-383,3 1 1,1 5-1,1 2 1,1 5-1,3 5 433,4 3 1,-2-1-456,6 6 0,-4 1-237,5 7 85,-7 3 1,4 6 0,-7 0 0,0 0-1,-4 1-269,-4 3 1,-2-2 126,-2 7 0,-6-2-314,-2 1 303,-9 3 1,-7-4 0,-8 4-1,1-2 1,-1 0-252,-1 0 1,5-3 49,-2-2 1,5-7-651,3-2 435,-2 1 551,16-2 0,8-13 0,14-8 0</inkml:trace>
  <inkml:trace contextRef="#ctx0" brushRef="#br0">21332 8977 7847,'0'-17'0,"-1"0"0,-2 0 0,-2 0 0,-3 0 1199,6 0 0,-8 11 864,5 6-1991,1 6 0,4 11 0,0 1 0,0 3 0,0 5 237,0 2-356,0 2 1,0-5-1,0 2 1,0 2-1,0 0 1,0-2 0,0-3-183,0-2 0,0-7 1,0 2-1,0-3 138,0-1 0,0-4 75,0-1 1,2-6-17,2-2 0,3-6-57,6-7 56,-1 0 1,1 1-1,0-1 1,0 2-1,1 1-46,3 1 1,-3 6 0,3-1 59,-3 3 1,-1 1-19,0 0 1,-2 1-142,-2 3 147,-4 3 1,-1 2-1,1-1 1,-2 2-1,-2 2-23,-1 0 1,-6-3 51,-2-1-92,-4 1 0,-2 2 0,-1-1 0,-4-3 1,-1 0-288,-2 0 1,3-4 221,2 2 0,3 0-998,1-1 1157,1 1 0,16-11 0,4-1 0</inkml:trace>
  <inkml:trace contextRef="#ctx0" brushRef="#br0">21983 8530 7878,'-7'-8'781,"1"1"-73,0 1 1,6-2-1,0 3-136,7 3-579,5 0 1,6 2-1,3 0 1,5 0 0,2 2-1024,2 2 871,5-3 0,-3 5 0,2-6 0,-3 1 0,-1 2-1983,-1 1 2142,1 6 0,-10 9 0,-2 8 0</inkml:trace>
  <inkml:trace contextRef="#ctx0" brushRef="#br0">22021 8760 7878,'-13'-1'520,"0"-4"1,1 4 527,-1-3 211,0 2-669,6 2-585,1 0 0,21 4 0,3 1 0,5-2-696,5-2 1,-1-1-1,7 0 691,1 0 0,4-5 0,5-1 0,3-1 0,1-1 0</inkml:trace>
  <inkml:trace contextRef="#ctx0" brushRef="#br0">24278 8454 7856,'0'-20'538,"0"3"1,0 3 670,0 1-1096,0 0 0,-2 6 0,0 4 1,-4 6-1,-1 6 0,-3 4 0,-1 4 1,-2 4 287,0 3 1,-4 7-337,0 3 0,-4 2 0,2-1 0,1-1-202,0 1 1,1-3 0,4-3-1,0-2-71,0-1 1,6-6-17,3-3 0,3-10 178,1-7 1,5-10 0,4-9 0,2-1 19,2-2 0,0-2 0,1-3 0,1-2 37,2 0 1,5-5-1,-5 3 1,0-1 35,1 1 1,-4 1 309,3 5-245,3 5 0,-7 2 0,1 6 0,-4 4 0,0 5 40,1 6 0,2 4 1,-2 7-1,-1 3-140,-1 4 1,-2 3-121,1 2 1,4-2-1,-5-1 1,1-2-94,1 2 0,-5-4-196,4 3 1,-3-7 35,3 2-43,-5-3 1,7-5 0,-6-1 0,0 1-1481,2-2 1884,-4 4 0,-2-15 0,-8 3 0</inkml:trace>
  <inkml:trace contextRef="#ctx0" brushRef="#br0">24125 8403 7880,'-13'-10'0,"0"-3"0,1-2 470,-1 2 1,2 4 585,2 1-434,3 5 1,8-3-382,2 6-223,3 0 0,10 0 0,2-1 0,2-2 0,6-1-869,5 1 639,5 2 0,3 1 1,1 0-1,1 0 0,1 0-1363,1 0 1211,1 0 235,-5 0 1,2 5 0,-9 2 0</inkml:trace>
  <inkml:trace contextRef="#ctx0" brushRef="#br0">23755 8977 7922,'-13'0'0,"-4"1"1115,0 3-701,0-2 1,13 3 59,8-5 0,9 0 1,14 0-1,3 0 94,4 0 0,8 0-572,5 0 1,3-1 0,2-2 0,2-2-284,1-3 1,9 4-64,-5-4 0,1 5 0,-9-1 1,-1 2-2327,-4 2 2676,-2 0 0,-28 17 0,-6 4 0</inkml:trace>
  <inkml:trace contextRef="#ctx0" brushRef="#br0">24010 9385 7909,'-13'-6'0,"5"0"655,-1-2 0,2-3 0,-1 2 156,4-2 1,4-2-395,4 0 0,3 6 157,6 3-519,-1 2 0,7 2 0,1 0 0,1 0 0,-1 3-752,-2 6 1,3-1 423,-4 9 0,-4-1 0,-6 1 0,-1 4-369,-3 3 1,-3 2 323,-5-1 1,-3 5-212,-9 0 600,3 0 1,-10-5-1,2-1 1,0-3-1,-1-4 982,2-2 0,7-7-112,1 1 0,0-7-530,5 3 1,2-5 0,3-3-196,6-1 1,6-6-269,8 1 1,4 2-319,9-1 1,-2 3-1,6-2 1,1 0-846,2 0 0,1 3 1215,1-5 0,10-9 0,8-6 0,5-4 0,-1 0 0</inkml:trace>
  <inkml:trace contextRef="#ctx0" brushRef="#br0">25719 7969 7873,'0'-12'-5,"1"-1"1,2 0 0,1 0 0,-1 1 0,-1-1 524,-2 0 1,0 0-288,0 1 0,-8 5 0,-4 2 1,-8 4-282,-4 1 0,-2 6-15,1 2 0,-6 3 0,-3 4 0,-2 0 80,2 2 1,-1 0-88,5-4 87,0 0 0,5-5 0,1 1 0,2-1 0,7 1 1,3-2 322,4-2 1,5 1-211,-1-2-57,2-2 1,4 3 0,2-3 0,5 1-1,1 2 235,-2 2 1,3 2-242,-2 4 0,2 1 0,2 1 1,0 4 40,0 1 1,-1 2-52,1 8 1,-2 3 34,-2 5 1,1 6-1,-5 4 1,1 6-45,0 5 0,-2 9 7,-4 5 1,0-34 0,0 1-118,0 0 1,0 1-1,-2 2 1,0 0-1,-1 0 1,0-1-1,0 1 1,-1-1-16,-1-1 1,0-1 0,2-2 0,-1-1 15,-4 27 0,3-2 23,-3-2 61,-1-4 0,1-10 1,1-5-1,0-6 1,1-5 159,0-3 0,-2-2-108,3 1 0,1-5-5,4 0-52,0-5 1,0 2-1,2-6 1,2-4-216,4-4 123,-2 3 82,5-5-214,-3 4 0,0-6 0,1 0 1,0-2-506,3-2 0,1 2-175,-1-2 0,7-3-20,2-1 535,3-4 371,7 0 0,6-14 0,4-7 0,7-1 0,-1-1 0</inkml:trace>
  <inkml:trace contextRef="#ctx0" brushRef="#br0">26522 8518 7873,'-10'-19'221,"-4"-1"1,-3 1-178,-1 2 1,-4 2-1,5 4 1,2 1-110,1 2 0,-3 3 262,0-3 0,-5 5 0,4-1 1,-2 4 726,-3 4 1,1 3-810,0 6-63,-2 5 1,6-2 0,-3 5 0,2 2-1,2 0 1,2-1 0,3-1-146,7 2 1,-1-3 0,2 0 0,1-2-104,2-2 1,6-3 0,5-4 0,4-1 117,3-3 0,5-1 1,-4-4-1,2-1 24,2-3 0,3-5 31,0-8 29,1 3 1,-1-10 0,-1 3 0,-1-3 0,-2-3 81,2-3 1,-1-3 0,0-5 0,-5 0 175,-3 0 0,-3-1-82,-2 1 1,-4 6 195,-5 2 1,0 9 0,0 4 123,0 2 0,-1 8-96,-3 3-175,2 3-250,-3 1 0,0 5 0,1 5 1,1 4-1,0 5-197,-1 1 0,3 1 111,-3 4 1,-2 1-233,2-1 219,-1 1 1,5-1-1,-1 1 1,-2-1-1,-1 1-249,1-1 0,2-3-78,1-1 0,4-5-889,0 1 939,6 2 1,-3-4-1,6 0 1,1-4 394,3-2 0,54-23 0,-27 6 0,1 0 0</inkml:trace>
  <inkml:trace contextRef="#ctx0" brushRef="#br0">26803 8530 7873,'-9'0'-301,"1"0"-620,5 0 1006,-9 6 938,5-4-392,0 9 0,2-8-410,5 5 1,5-5-1,4 1 1,2-2-53,2-2 1,4 0-10,0 0 0,6-6 20,-2-2 1,-3-5-1,-1-3 1,-3-2 94,-1-2 1,-2 3 128,-2-4 1,1 5 181,-6-1-515,0-3 0,-5 6 0,-5-2 0,-5 5 1,-6 4 61,-3 1 0,-1 2-407,-5 4 0,1 7-982,-1 6 848,1 0 1,4 11-1,1-3 1,1 3-1,4 3 408,1 3 0,24 31 0,-3-24 0,1-1 0</inkml:trace>
  <inkml:trace contextRef="#ctx0" brushRef="#br0">26191 9002 7873,'-26'-4'0,"1"0"0,-1 1 0,1 1 0,5-2 1167,3 0-549,8 0 0,5 4 0,10 0-60,6 0 0,3 1 0,7 2 1,5 1-327,6-1 1,5-2-40,4-1-144,4 0 1,1 0 0,-1-1-1,4-2 1,1-1 0,0 0 0,-6-1-465,-4 1 1,-4 0 0,-3 3 0,-4-2-430,-3-2 1,-9 3 0,-4 6 0,-5 4-1683,-3 4 2526,-2 0 0,-30 17 0,-16 6 0,-1 3 0,1 1 0</inkml:trace>
  <inkml:trace contextRef="#ctx0" brushRef="#br0">26395 9346 7873,'0'-12'352,"0"-7"1,0 5 125,0-3 0,1 9 436,3 3 1,3 0-273,6 0-676,-6 1 0,5 4 0,-4 2 1,3 0-1,1 6-165,-4 3 1,-1-1 0,-4 7 0,1-2-271,-1 2 1,-6-1 212,-1 5 1,-6-4-212,2 4 702,-9-5 1,2 4 0,-2-5-1,3 2 1448,2-1-1267,-1-2 1,4-2-176,1-4 0,6-2 0,1-5-124,4 3 1,11-2-690,-1 2 0,8-2 104,0-2 0,8-2 0,2-1 1,1-2-638,4-2 1,1 2 1104,1-3 0,4-13 0,5-6 0,4-5 0,0 1 0</inkml:trace>
  <inkml:trace contextRef="#ctx0" brushRef="#br0">27274 8135 7873,'0'-13'65,"-4"1"0,-2-1 1,1 0 494,-1 0 0,0 2 0,4 1 697,-3 2-569,1 5-478,10-3 0,-3 8 1,4 2-1,0 4 1,0 4 898,3 0-987,1 1 1,6 6 0,0 2 0,-1 4 0,-1 5 67,2 4-97,-3 3 0,5 7 0,-6 3 0,-2 4 1,-3 7-44,-3 10-92,-4-31 1,-1 2 0,-1 6 0,-1 1 0,-1 0 0,-2 1-1,-3 2 1,-1-1 0,-2 0 0,-2 0-206,-1-1 1,-2 0 0,-1 0 0,-1-1 0,-3-1 0,0-1 0,2-3 0,-1-1-274,0-4 1,-1-1 0,0-2 0,-1-1-252,-20 19 0,-2 0 434,-3-13 1,-1 2 0,4-12 0,-1-2-597,-4-3 0,1-8 303,2 2 630,-4-8 0,7-1 0,-2-2 0,5-1 0,4-7 0,2-10 0</inkml:trace>
  <inkml:trace contextRef="#ctx0" brushRef="#br0">26127 8084 7876,'-13'-18'26,"0"-1"1,2-2-1,1 4 475,2 3-111,-1 7-261,-4 1 1,5 6 0,-1 2 0,-1 3 0,-1 7 703,-2 3-672,-5 13 1,4 1 0,-5 13-1,2 6 1,0 6 491,2 6-626,8-24 1,0 1-1,-2 2 1,1 0-1,-1 7 1,1 1-1,0 0 1,1 2-1,1 2 1,1 1-1,1 2 1,1 0-1,0 1 1,0-1-1158,2-1 0,-1-1 1024,1-1 0,1-2 0,2-7 0,2-1 1,0-3-1,2 0 0,9 32 0,6-7 1,5-5-1,4-8-786,4-10 1,3-3 204,1-8 373,6-5 0,1-7 1,6-8 313,0-5 0,0-1 0,3-4 0,5-5 0,7-1 0</inkml:trace>
  <inkml:trace contextRef="#ctx0" brushRef="#br0">27721 7791 7881,'5'-19'-14,"-2"1"0,4-3 0,0 5 97,0 6 0,-4 3 1,3 4 652,0-1 1,-5 1-427,3 8 1,-8 3-1,-4 8 1,-4 2-58,-1 2 0,-5 1-29,-3 5-227,-3-1 0,2 2 1,3 1-1,0 1 0,2-4 1,2-4-1,0-1-36,4 0 1,3-4 0,-1 1 65,5-3 0,8-7 0,6-1 0,4-2-1,3 0 1,6-1 101,-2-7-415,3 2 0,3-5 1,1 3-1,2-3 0,-1-2 1,-4 2-1,-2 0-1339,-2 0 0,-1 3 1626,1-5 0,-3 1 0,-22-22 0,-4-4 0</inkml:trace>
  <inkml:trace contextRef="#ctx0" brushRef="#br0">27886 7867 7881,'0'-12'801,"0"-1"-446,0 0 1,-1 5 575,-3-1-302,2 6-392,-3-2 1,0 10 0,1 4 0,0 4 0,0 4 326,-1 4 1,1 4-419,4 5 0,-4-2-122,0 6-208,-1-5 1,5 6-1,0-4 1,0 0 0,0 1-627,0-4 1,5-1 161,-1-2 648,0 1 0,8-12 0,2-3 0</inkml:trace>
  <inkml:trace contextRef="#ctx0" brushRef="#br0">28269 8658 7881,'-13'-13'595,"2"5"1,1 1-1,3 0-69,1-1 0,3 6 0,8-3 0,5 4 1,5 1-1,8 0-153,5 0 1,6-1-280,9-4 1,-2 4 0,4-3-1,0 2-89,1 2 1,-5 0-1143,1 0 461,-8 0 1,-4 0 0,-9 0-1,-6 0-903,-10 0 0,-8 2 1579,-14 2 0,-31 9 0,-13 6 0</inkml:trace>
  <inkml:trace contextRef="#ctx0" brushRef="#br0">29786 8377 7115,'9'0'594,"-2"-1"-338,-1-3 0,-4-3 0,-4-6 1,-4 0-1,-1 2 146,-3 2 1,-1-2-144,-2 2 0,-6 2-30,-2-1-133,-3 5 0,-3-3 1,-1 6-1,-3 2 0,-1 2 26,1 5 1,-4 3 0,2 4 0,2 2-206,6 2 1,2-3-294,10 4 293,-2 1 0,13-1 1,-2-1-1,4-2 1,6-2-358,6-2 392,7-1 1,6-2 0,1-2 0,1-5 0,1-4 0,3-4-1,0-6 0,1-6 0,2 0 104,-5-5 0,1-6 1,-3-7-1,1-4 160,2-5 1,0 1-50,-5-9 0,-1 3-69,-2-7 1,-4-1-1,-7 5 1,-2 7 310,-5 8 1,-2 6-141,-2 9 1,-2-1-68,-2 10 49,3 2 1,-7 10 0,6 1 0,-4 3-105,-1 5 0,3 8-264,-5 4 1,5 0-22,-5 5 86,7-4 0,-8 14 1,4-5-1,0 2 1,-1 2-167,0 2 1,0 0 132,-1-3 1,0 3-267,4-3 109,3-3 0,-5 6 1,6-5-1,0 1 0,2-5-307,2-5 0,3-5 75,6-5 1,4 3-1032,0-4 1505,5-2 0,13-27 0,7-11 0,6 0 0,0-1 0</inkml:trace>
  <inkml:trace contextRef="#ctx0" brushRef="#br0">30169 8326 7881,'-9'0'-13,"1"0"0,4 0 13,-5 0 1,6 2-1,-1 2 383,-3 3 1,6 6 0,-4 0 0,4 1 0,1 1 29,0 2 1,0 2-572,0-2 0,1-3 1,4 3-1,3-3-277,3-1 0,2 0-230,0-1 1,1-4 664,3-4 0,37-42 0,-20 13 0,0 0 0</inkml:trace>
  <inkml:trace contextRef="#ctx0" brushRef="#br0">30296 8110 7881,'-12'-13'-242,"-1"0"291,0 0 706,6 6-1062,1 2 1,6 6-1,0 3 307,0 5 0,6 47 0,1 14 0</inkml:trace>
  <inkml:trace contextRef="#ctx0" brushRef="#br0">29315 8760 7881,'-13'0'253,"0"0"0,0 0 901,1 0 1,6 0-641,6 0 0,11 1-178,10 4-349,9-4 0,10 5 0,11-6 1,8 0-1,9 0 0,-30 0 1,1 0-1,3 0 0,1 0-9,2 0 0,2 0 0,3-3 0,1 0 0,2 0 1,0-1-1,-1 0 0,-1-1-118,-1 1 0,-1 0 0,-1 0 0,-2 1 0,-3-2 1,-1 1-1,-3 2 0,0 0-92,30 1 1,-12 1-1,-16 0 1,-7 0-986,-8 0 1,-8 1 539,-9 3 0,-7-1 677,-10 6 0,-29-1 0,-17 5 0</inkml:trace>
  <inkml:trace contextRef="#ctx0" brushRef="#br0">29837 9270 7879,'0'-13'44,"-4"0"1,0 1 0,1-1 0,2-1 0,1-2 275,0-1 0,0 0 1,1 4-1,3 1 0,6-1 1,4 2 376,3 2 0,6 3-665,-2 6 1,3 0-1,2 2 1,-2 4-27,-3 6 1,-2 2-239,-7 8 98,-5 5 1,-1 1 0,-7 5 0,-5-1-1,-7 1 1,-7 2 0,-5 2-142,-5 1 0,2-1 1,-5-3-1,2-4 391,3-3 1,2-7 0,5-5 0,4-3 593,3-4 0,8-7-407,6-1 0,12-1 1,9-6-1,4 1-437,5 3 1,3-2 16,5 1-216,0-6 1,0 7 0,2-4 0,1 1 0,2 2-1787,-2-2 2119,4 5 0,-9-16 0,2-6 0,5 2 0,0-1 0</inkml:trace>
  <inkml:trace contextRef="#ctx0" brushRef="#br0">30794 8020 7879,'8'-19'8,"-1"2"0,-1 2 1,-3 3-1,-2-1 370,-1 0 1,4 5 0,1-1 0,-2-1 700,-2-1 0,5 4 0,2 3-671,3 2 1,4 4-251,2 2-96,2 3 1,4 11 0,0 4 0,1 3 0,-1 6 0,-1 9 0,-1 9-75,1 10 1,-12 9 0,-6-32-1,0 1 1,-3 4 0,-2 0-93,-2 5 0,-2 2 1,-5 5-1,-3 2 1,-7 7-1,-3 2 1,-2 1-1,-2 1-1230,9-20 0,-1-1 1,-1 0 1208,-11 21 0,0-1 0,3-6 0,-1-1 0,0-4 1,-1-1-1,2-4 0,1-1 0,1-3 0,1-2 0,1-4 1,1-3-1,2-5 0,1-2-430,-16 18 0,4-13 1,3-5-1,-2-3 197,-1-5 1,-2-2 0,-5-8 0,1-3-600,0-3 957,-6 2 0,3-6 0,-6 3 0,-1-2 0,-2-2 0</inkml:trace>
  <inkml:trace contextRef="#ctx0" brushRef="#br0">29468 7880 7895,'-13'-13'0,"0"1"0,-1 0 0,-3 4-117,3-4 0,-5 11 0,5-2 1,-1 6-1,-4 6 0,-1 3 0,-2 5 124,-2 5 0,-2 3 458,1 5-184,-1 2 1,1 15 0,-1 7 0,1 11 0,12-28 0,0 1 0,0 5 0,1 2 0,-1 4-1,0 1-134,0 4 1,1 1 0,1 6 0,2 2 0,0 0 0,1 0 0,1-1 0,1 0-468,1-1 0,1-1 1,2-3-1,0 1 294,4-3 0,0 0-96,1 0 0,2-2 0,3-10 0,2-1 0,1-3 0,1-2 0,1-3 0,2-1 0,19 26 0,4-5 1,6-6-566,7-5 0,3-13 0,8-8 1,5-6 686,2-9 0,-31-5 0,1-1 0,1-1 0,1 0 0,-1 0 0,0 0 0</inkml:trace>
  <inkml:trace contextRef="#ctx0" brushRef="#br0">31546 7485 7895,'0'-20'65,"0"3"1,0 3 0,0 1 780,0 0 0,0 8-516,0 5 0,-4 5 1,-2 10-1,-1 0-68,-3 2 0,-1 7-276,-2 2 0,-4-1 65,0 5-113,0-3 0,4-2 0,0-1 0,1-1 0,0-3-349,4-2 351,2-1 0,8-4 1,2-2 100,4-2-82,9-3 0,3-8 0,6-1 1,-1-2-1,1-1-282,-1 0 1,1-2-1,-1 4 1,1-1-371,-1 0 1,-1 2-61,-2-6 1,-4 7 752,-5-3 0,-12-13 0,-2-3 0</inkml:trace>
  <inkml:trace contextRef="#ctx0" brushRef="#br0">31724 7561 7895,'0'-8'222,"0"-1"0,-1 2 906,-3-1-630,2-4-5,-3 11 0,3-5 0,-1 8 2,-1 2 0,0 5-398,4 8 1,0-2 155,0 6-384,0 1 0,0 3 0,0 1 1,0-1-1,0 1-431,0-1 1,0 3 62,0-2 0,0 1-1180,0-10 1005,0 6 674,0-9 0,17-2 0,4-6 0</inkml:trace>
  <inkml:trace contextRef="#ctx0" brushRef="#br0">32069 7472 7895,'0'-13'84,"0"1"1,-2-1 0,0 0 691,-3 0 1,1 1-171,4-1-433,0 0 1,6 5 0,2 0 0,5 1 268,4 0-420,-3 4 1,9-4-1,-5 5 1,2-4-1,3 0 1,1 1-1,0 2-4,-3 1 0,2 2 1,-6 0-1,-2 0 44,0 0 1,-3 0 0,1 0 10,0 0 1,0 5 0,-2 0 0,-3 2 65,-3 3 0,-4-3 2,-1 2-107,0-1 0,0 5 0,0 0 0,0 0 0,0 1 0,0 1 0,0 4 5,0 1 1,0-3-29,0 4 0,0 2 0,0 5 0,-1 3 55,-4 2 1,4-1-102,-3 2 0,1 7 62,-1-2 1,2 7 0,-2 0 0,1 2-37,-1 3 0,2-3-31,-2 7 1,3 6 1,1-1 0,-2 5 1,0-6-1,-3 4-43,2 0 0,2 0-130,1-4 0,0 2 225,0-6 0,0-4 0,0-4 1,0-1 49,0-5 1,-1 0 40,-4-12 1,3 5 79,-7-4 0,-1 0 1,-5-6-1,-2-3 44,1-4 1,-4-3-150,-1-1 1,2 0-55,2 0 0,3-2 0,2-2 0,-1-5 65,0-3 1,5 3-241,-1 1 1,5-1-260,-5-4 0,1 0 0,-6 0-398,-3 0 0,5 0-112,-5 0 1,6-1-910,-6-4 1827,-3 4 0,-34-33 0,20 16 0,0 0 0</inkml:trace>
  <inkml:trace contextRef="#ctx0" brushRef="#br0">17941 11450 7973,'0'-12'-206,"0"-1"0,0-4 407,0 0 1,1 0 0,3 4 0,5 0 0,4-1-1,5-1 909,8-2-1032,-1-6 1,12 9-1,-2-5 1,5 2-1,4 0 1,0 2 0,0 2-1,-3 5 1,-3 3 115,-4 4 1,-4 1 53,-9 0-362,-3 6 0,-6 1 1,-2 7-1,-3 1 1,-2 2-1,-2 0 1,-1 0-434,-2 0 0,0 2 1,0-4-1,0 2-68,0-1 0,0-2 0,-2-3 615,-2-2 0,3 2 0,-28-38 0,1-2 0</inkml:trace>
  <inkml:trace contextRef="#ctx0" brushRef="#br0">18412 11285 7993,'-5'-7'4,"2"-5"-14,-6 4 0,1-2 0,-5 1 0,0 5 632,1 3 0,-1 1-376,0 0 1,-5 5-1,-2 5 1,-1 6 98,-1 5 0,3 9-109,-3 4 1,0-2-153,5 2-65,0 6 0,0 1 1,1 4-1,3-1 0,5-1-321,2 1 1,2-6-125,4 0 1,1-1 89,4-7 100,2 0 1,5-10 0,3-3 0,3-5-1,6-3-626,4-5 0,8-3 862,-2-1 0,14-23 0,9-10 0,4-3 0,1 1 0</inkml:trace>
  <inkml:trace contextRef="#ctx0" brushRef="#br0">18578 11756 8002,'-13'0'56,"1"5"-118,-1-1 1,4 7 701,1 2 1,1 0-407,-2 4 1,-1 1 0,5 1 0,-1 0-80,0 4 0,2-4-248,4-2 0,0-3 91,0-2 7,0 1 1,2-6-1,2-2 22,4-4 0,4-8-149,0-6 1,3-1 170,2-7-62,-3-6 1,8 0-1,-5-1 1,-1 3-1,-2 6 102,-1 0 0,-5 2 110,1 4 0,-5 2-24,5 3-88,-6 2 1,2 12-1,-5 4 1,0 4-1,0 4 0,0 2 1,-4 1-105,0 5 0,-1-2 5,5-3 34,0 3 0,0-10 0,0 3 0,2-4 0,1-3-149,1-2 0,6-5 49,-2 2 1,1-4 297,4-1-157,-3-11 1,9 1 0,-3-12 0,1 0 0,0-2-57,1-2 0,-3 5 11,2 0 1,-3 5 35,-2-1-99,1 9 0,-4-2 1,-2 7-1,0 4 14,0 6 1,-4 5-167,1 0 0,-1 5 50,1 0 28,-2 6 0,5-9 1,-5 5-1,4-2 0,0 0-607,-1-2 0,5-2 238,-1-4 1,4 0-817,4-4 1059,-3-1 1,10-4 244,-3 0 0,20-23 0,6-5 0</inkml:trace>
  <inkml:trace contextRef="#ctx0" brushRef="#br0">19254 11795 8002,'-8'-12'-383,"-1"4"1161,1-3 1,-5 5-243,0-3 1,0 4-45,1 5-371,4 0 0,-3 1 1,3 3-1,-4 5 1,0 4 38,-1 4 0,4-2-273,1 6 1,4-5 35,-5 1 1,6 1 0,-1-1 0,3-1-1213,1-2 994,0-1 1,5-2-227,4-2 368,2-4 0,2-5 0,0 0 0,-1-2 0,2-5-228,3-6 1,-4-3 415,0 3 1,0-1 126,-5-3 1,2 3 0,0-3 805,-1 3-444,-7 1 0,4 5-12,-6-1-427,0 6 0,0-1 0,0 8 0,1 5-179,4 2 0,-4 3-261,3 3 0,2-2 179,-2 2-238,6-3 1,-7 3 0,6 0 0,0-2 0,3-1 413,1-1 0,-1-6 0,29-18 0,8-10 0</inkml:trace>
  <inkml:trace contextRef="#ctx0" brushRef="#br0">19471 11846 8002,'0'-13'437,"0"0"652,0 0-206,0 6-896,0 2 0,5 15-88,4 2 0,-2 4 138,2-3 1,-1-2-185,5-2 88,0 2 0,-5-5 1,1 3-1,0-1 0,3-3-401,1-2 394,-1-2 0,1-1-179,0 0 272,-6 0 1,3-5-1,-6-4 1,-1-2 390,-2-2 338,-1 0-364,-5 1-276,-2 5 0,-10 1 1,0 7-1,0 4 0,0 5 145,0 5 0,-5 1-581,5 5 0,0-4 99,5 4-247,4 0 1,-3 5 0,4-1 0,0 1-1,3-2-1637,2-3 2105,2 3 0,23-15 0,5 2 0</inkml:trace>
  <inkml:trace contextRef="#ctx0" brushRef="#br0">20006 11119 8019,'0'-26'-45,"0"-1"0,0-1 0,0-2 0,0 5 323,0 4 0,5 1 0,0-1 0,1 4 475,0 2 0,2 3-18,-4-1 1,2 4 472,-2 1-450,3 5-585,0-3 1,-1 8 0,-6 2 0,0 5 0,0 3-1,0 7 524,0 6 0,-1 6-247,-4 8-356,-2-1 0,-1 6 0,-1 3 0,1 4 0,-1 4 27,1 4 0,5 4 0,-3 2 1,2 1-319,0 2 1,1-29 0,2-1-114,1 34 1,0-1 48,0-11 1,4-5 0,1-7-1,1-4-543,0-4 0,-1-5 154,0-10 1,-4 0-713,3-4 1022,3 3 0,-5-10 1,2 3-1,-1-4 1,0-3 339,1-2 0,12-5 0,-2 3 0</inkml:trace>
  <inkml:trace contextRef="#ctx0" brushRef="#br0">20287 12050 8337,'-2'-7'720,"0"4"0,-3 6 163,3 5 1,-1 8-608,-2 1-223,4 11 0,-5-7 0,5 10 0,-2-1 0,-1 0-74,1-2 0,0-1 0,0-1 1,-1-2 175,1-3 0,2-3-5,1-5-61,0-6 0,1 2 38,4-9-100,-4-3 0,15-10 1,-4 0-1,4-1 0,1-1-140,0-2 99,0 0 1,0 5-1,1 2 1,1 3 0,-1 0 72,-2 0 1,-2 4 0,-1-1 0,-1 4 240,1 4 0,-2 3-163,-2 6 1,1 1-90,-6 3 0,5 2 0,-5 3 1,-1-2 34,-2-1 0,-7-1-5,-2-1 1,1-3 48,-2 3-110,-5-8 0,-1 1 0,-5-5 0,0 1 0,0 0-13,-3-3 0,4-2-379,-3-1 0,7-1 61,-2-4-158,-3 4 0,10-10 1,-1 2-1,2-2 0,4-3-2264,-1-3 2736,2 2 0,38-43 0,-13 27 0,0 0 0</inkml:trace>
  <inkml:trace contextRef="#ctx0" brushRef="#br0">21205 11514 8068,'0'-13'147,"0"1"0,1 0 0,5 2 210,7 2 0,1 5 1,9-1-1,2 2 1,5 2-1,2 0-716,4 0 1,-5 0-381,-1 0 1,0 0 0,-5 2 738,-5 2 0,-16 14 0,-5 9 0</inkml:trace>
  <inkml:trace contextRef="#ctx0" brushRef="#br0">21154 11731 8068,'-11'-1'531,"2"-4"583,-2 4 0,11-5-137,0 6 1,7 0-778,10 0-274,3 0 0,11 0 1,3 0-1,3-1 1,0-2-1,-2-1 1,-1 1-2576,1 1 2649,8 2 0,19-17 0,-26 7 0,0-1 0</inkml:trace>
  <inkml:trace contextRef="#ctx0" brushRef="#br0">24150 10749 8051,'-7'-13'-23,"-4"2"1,4 1 0,0 2 0,4-1 0,6 2 0,5 3 430,4 2 1,6 1-1,5-2 1,5-1-202,6 1 0,9 2 1,3 1-1,5-2-56,5-2 0,-3 3-83,7-4 0,-2 4 0,0-1 1,-7 0-64,-7-3 1,-7 1-609,-7 4 286,-1 0 0,-22 2-279,-2 2 425,-10-3 0,-9 5 0,-1-5 1,-4 2-1,-1 3 0,-4-1 0,-3 1-538,-2-3 1,-1-2 622,4-1 1,5 5-1,0-1 1,0-1 135,1-2 1,-3-1 48,6 0 0,0-1 20,4-4 1,1 4 0,-1-5 1175,0 1-672,0-2 0,5 0-126,-1 2-187,7 4 1,-5 2 0,4 5 0,-3 7 0,0 7 318,1 4 0,-4 3-487,5 2 0,-2 4-34,2 5 1,3 5 0,-4-1 0,4-1-266,1-1 1,0-2-187,0 0 0,0-2 217,0-6-141,6-1 1,-4-13 0,7 4 0,-1-2-2368,0-2 2012,3-8 1,-4-1-87,6-2 708,-1-4 0,13-12 0,1-11 0</inkml:trace>
  <inkml:trace contextRef="#ctx0" brushRef="#br0">24724 11081 8051,'0'-13'789,"-4"4"-140,0 1 65,-1 5 0,4 3-446,-3 9 1,2 3 0,-2 5 0,1 5-181,-1 2 0,3 5-39,-4 1 0,0 0-134,0-5 0,1 1 0,4-1 0,0-1-107,0-2 1,0-4 124,0-5-155,0 0 211,0-6 1,2-3 0,2-8 0,4-5 2,4-2 0,5-6 19,0 0 1,4-2-5,-4 2 83,0 9 0,-4-8 1,-1 11-1,3-1 210,2 0 0,-3 4-83,3 6 0,-4 3-178,-5 6 0,2 4 0,-6 1 0,-1 0 129,-2 1 0,-1 2-7,0-4 1,-5 0-286,-4-4 41,-2 0 1,-3-1 0,-3 0 0,-4-2 0,-2-3-111,2-2 0,-2 0 137,6-5 1,0 0 34,4 0-623,0 0 0,2-2 0,3-2 644,3-5 0,21-13 0,5-5 0</inkml:trace>
  <inkml:trace contextRef="#ctx0" brushRef="#br0">26280 10851 8051,'-2'-13'-120,"0"-1"1,-4-1-1,0-2 1,-1 1 415,0 2 1,-1-3-1,-5 0 1,0 1-1,0 4 1,-1 2 325,-3 1 1,2 6-453,-7-1 1,2 4 0,-4 4 0,2 5-55,-1 2 0,-2 8-403,8 2 246,-6 3 1,9 1-1,-2 1 1,5-1-1,4 1 1,1-2-1,3-3-363,2-4 388,1 3 1,5-10-1,4 1 1,2-4-1,3-4 1,3-1 0,5-4 62,2-2 1,1-9-1,1-8 1,-1-3 8,1-2 0,2-1 0,-1-2 0,-3-5 66,0-3 0,-1-1-50,-2-1 33,3 1 0,-14 1 0,1 3 1,-3 4-1,-6 5 558,0 4 0,-4 8-428,-2 9 0,-3 8-106,-6 4 0,2 9-249,2 5 59,-2 2 1,5 3 0,-3 1-1,0 3 1,1 2-301,0 2 1,3-4-68,5-1 1,0-1-1,0-1 1,0 2-612,0-2 1,5-5 111,4-2 1,8-6 77,4 2 849,3-2 0,41-31 0,-27 5 0,0-1 0</inkml:trace>
  <inkml:trace contextRef="#ctx0" brushRef="#br0">26560 10889 8051,'-12'0'792,"-1"0"-168,0 6-611,0 1 162,1 6 0,5 0 0,2-1 1,4 1 194,1 0 1,6-5-305,2 1 0,5-5 1,4 3-1,3-1 117,-1-3 0,6-3-142,-4-5 0,1 0 158,0-4-212,2-8 0,-10 9 0,3-9 1,-4 1-1,-3 1 5,-2-2 1,-5 0 15,1 4 0,-4 0-199,-4 0-21,-3 6 1,-7 2 0,-3 5 0,-5 0 0,-2 0-464,-1 0 1,-1 5 144,1 4 1,5 2-880,3 2 902,-3 0 507,12-1 0,19 12 0,17 3 0</inkml:trace>
  <inkml:trace contextRef="#ctx0" brushRef="#br0">27070 10596 8051,'0'-18'183,"5"-1"44,-1-2 1,0 1-136,-4 3 321,0 3 0,0 0 1,-1 5 2904,-4-1-3050,-2 5 0,-1 0 1,1 10-1,0 5 0,-2 5-23,-5 6 1,0 11-252,-7 6 1,4 6 52,-5 7 0,1 6 0,-4 2 0,-1 3-100,1 2 0,12-30 0,0 0-635,0 0 0,1 0 0,-12 30-109,2-5 301,4-10 1,5 6 0,2-11 0,2-3-1,5-9-799,3-8 0,2-1 552,3-6 743,3 0 0,0-10 0,-1-1 0</inkml:trace>
  <inkml:trace contextRef="#ctx0" brushRef="#br0">27083 11183 8051,'6'-13'0,"-3"0"321,5 0 1,-4 5 98,5-1 62,-1 7 1,1-4-1,-1 6 1,2 0 163,2 0 1,-5 6-694,-3 2 1,-3 3 0,-2 2 0,-3 1-39,-5 3 1,-2-1-86,-2 5 0,-4-4 31,0 4 176,0-5 1,4 2 0,2-5 0,1 0 0,3 0 651,1-1-455,2 1-36,4 0-163,6-6 1,7 3-1,8-6 1,4-1 0,4-3-579,0-4 1,11-3-2358,-2-6 2900,3 0 0,5-22 0,3-11 0,-12 14 0,-1-1 0,0 1 0</inkml:trace>
  <inkml:trace contextRef="#ctx0" brushRef="#br0">27746 10583 8051,'0'-25'0,"0"-5"0,0 0 331,0 6 1,0 2 0,0 5-1,0 1 1497,0 2-1232,0 7 0,0 2 192,0 10-683,6 2 0,5 11 1,8 3-1,-1 5 1,0 4-1,-1 5 0,-1 6-160,-3 6 0,-3 5 45,-10 8-135,0 5 1,-5-27-1,-3 1 1,-2 0-1,-3 0 1,-3 0 0,-3 1-1,-4 1 1,-1 0-928,-2 1 1,-2 0 935,-3 1 0,-1-1 0,-1-3 0,-1-2 0,-1-2 0,-1-2 0,2-3 0,-1-3 0,2-3 0,-1-3-604,1-3 0,1-2 0,-26 15 278,3-9 1,2-8 461,2-1 0,3-6 0,3 3 0,2-1 0,1 0 0</inkml:trace>
  <inkml:trace contextRef="#ctx0" brushRef="#br0">25936 10430 8070,'-6'-17'65,"-3"0"0,-2 2 0,-2 2 0,1 4 415,-1 5 0,-4 10 0,-2 7 0,0 8-155,-4 7 1,-5 6 0,-2 10 0,1 7-321,3 7 1,0 9-68,13-33 0,1 0 1,1 2-1,3 2 1,1-2-1,1 0 1,3 1-1,2-1-330,1 1 1,3-1 0,2 0-1,3 0-469,13 28 639,9-9 0,8-8 0,7-8 0,3-3 0,3-4 222,6-3 0,1-7 0,3-3 0,0-5 0,-1-4 0</inkml:trace>
  <inkml:trace contextRef="#ctx0" brushRef="#br0">22824 12101 8064,'-8'-2'-548,"-1"-2"0,6 1 1321,-1-5-323,3 5-335,6-3 1,3 6-1,6 0 1,3 0-1,5 0 141,7 0 1,3-4-215,7 0 1,10-1 76,6 5 0,13 0-1014,-30 1 1,1-2 900,1-1 0,2-1 0,6 2 0,0 0 0,2-1 0,1 0 0,2 1 0,2-1 0,0 1 0,2-1 0,1 0 0,0 0 0,0 0 0,0 0-32,0-1 1,0 0 0,-1 2-1,1-1 1,1-1 0,-1-1-1,3 1 1,-1-1-282,1 1 1,1-1-1,0 2 1,-1 0 380,-3-2 0,-1-1-69,3 4 0,1 0 0,0-5 0,1 0 0,2 2 0,1 1 0,-1 0 0,1-1 0,-2 1 0,0 0 0,0 1 0,0 0 0,1 0 0,-1 0 76,3 1 1,0-1-68,1-2 0,1 1-7,-1 2 0,0 1 1,0-3-1,0 0 0,-4 3 1,1 0-1,0-1 0,0 1-44,-1-3 0,1 1 51,3 2 0,-1-1-15,-1-2 1,-1 0 0,3 1 0,-1 0 0,-1 0 0,-1 0 0,1 0 0,1-1-2,-1 0 1,1 1 0,4 1 0,1 0 43,-3-1 0,0 0 1,0-1-1,0 0-1036,-4 1 1,-1 0 1023,1 0 0,0 0 1,0 0-1,-1 0 1,0-1-1,-1 1 1,-2 1-1,0 0 0,-3 0 1,0 0 53,-3 1 1,1 0 0,-2 0 0,0 0-613,-2 0 0,0 0 566,3 0 1,0 0 0,-8 0 0,0 0 0,-1 0 0,-1 0 0,-4 0 0,-1 0 0,34 0 419,-5 0 1,-6 0-539,-7 0 1,-9 2 745,-12 2-1081,-12-3 1,2 5 0,-14-6 743,-5 0 1,-8 4-1094,-14 0 0,-10 2-43,-12-2 807,-10-2 0,-4 3 0,-3-5 0</inkml:trace>
  <inkml:trace contextRef="#ctx0" brushRef="#br0">23730 12764 8064,'0'-14'-140,"0"-2"0,0-1 1,0 1-34,0 2 601,0 7 0,0 4 0,-2 10 0,-2 8-123,-5 3 1,-2 8 0,-2 5 0,-1 1-170,-3 4 1,2-1-1,-5 1 1,1-2-100,4 1 1,-4 0 0,2-1-1,2-5-230,1-7 1,5 1 204,1-6 2,5 0 0,-3-11 0,6-6 0,2-7 0,2-6-25,4-4 0,5-3 1,4-7-1,3-3-73,0-4 0,4-2 0,-4-1 0,1 1-169,0 2 0,-4 2 207,4-2 1,-1 0-1,1 7 1,-4 6 78,-2 5 0,-3 2 348,1 10-345,-6-1 1,-1 11 0,-6 4 0,0 5-1,0 7 226,0 2 1,0 3-236,0 2 0,0-2 1,1 3-1,2-3 17,1-1 0,1-1-133,-5 1 1,4-2 147,0-3-244,6-3 0,-7-1 0,4 0 1,0-3-1,-1-2-253,-1-4 1,1-5 205,-2 1-571,-2-2 1,9-2 802,-2 0 0,-4-29 0,1-6 0</inkml:trace>
  <inkml:trace contextRef="#ctx0" brushRef="#br0">23564 12649 8064,'-4'-20'-55,"-1"3"1,1 7-419,4 2 1672,0 5-925,0-3 0,7 6 0,5 0 1,5 0-1,4 0 33,6 0 1,0 2 0,8 0-1,3 3-99,3-2 0,-2 2-7,-5-1-605,0 6 1,0-8 0,-3 2 0,-4-1 0,-7 0 0,-5 2-2974,-2 2 3377,-6 2 0,-7 4 0,-58 5 0,20-8 0,-1 0 0</inkml:trace>
  <inkml:trace contextRef="#ctx0" brushRef="#br0">23118 13491 8064,'-5'-9'-245,"0"2"691,-2 1 0,2 2 14,-3 4-47,-1 0-390,-3 0 0,3 0-27,1 0 0,5 0 44,-3 0 0,16 0 0,4 0 0,5 0 0,5 0 0,3 0 24,2 0 1,12 0-1,3 0 1,9 0 76,6 0 0,5 0-32,4 0-120,-30-3 0,1 0 0,0 3 0,1-1 0,2-1 0,-1 0 1,1 1-1,-1 0 0,-2 1 0,0-1-2,-2-1 1,-1 0 20,28 0 1,-7-3-1,-9 5 1,-6 0-1,-8 0-45,-5 0 11,-10 0-23,0 0 44,-12 0 1,-3 0 8,-8 0-183,3 0 1,-11 0 0,4 0 0,-4 0-218,0 0 1,-1 4 252,0 0 0,0 6-15,1-2 158,-7 4 0,-12 18 0,-9 4 0</inkml:trace>
  <inkml:trace contextRef="#ctx0" brushRef="#br0">23411 13860 8064,'-7'-12'647,"-3"-1"-259,6 0-122,-6 0 0,8 1 1,-2-1-1,4 2 106,4 2 1,5-1 0,6 6 0,4 0-344,1-2 0,1 4 71,4-2 1,1 3-5,-1 1-171,1 0 0,-6 5 0,-3 4 0,-5 2 0,-3 4-176,-5 2 0,-2-3 1,-2 4-1,-2-1 42,-2 0 1,-5 4 211,-8-4 1,3 2 0,-3-4 0,3 2 101,1-1 0,1-2 166,-1-1 1,2-5 44,2 1 0,3-1 0,6 5 20,0 0 1,3-2-272,6-2 0,-1 2-82,9-2 0,2-2 0,-2 1 0,-2 2 28,-1 1 1,3 2-1,0 0-311,0 0 322,-4-1 1,-6 1 0,-3 0 204,-2 0 1,-8-5-53,-2 1 0,-8-7 6,-1 3-152,-6-4 1,4-1 0,-5 0-1,1 0 1,2 0-91,-2 0 1,3 0-295,-1 0 0,5-1-1186,-1-4 954,3 4 1,6-10 0,1 2-1,2-2 587,7-2 0,37-5 0,17-2 0</inkml:trace>
  <inkml:trace contextRef="#ctx0" brushRef="#br0">23908 13886 8064,'11'-20'0,"-2"3"0,4 0 130,-1 4 0,1-5 195,4 9 0,2-1-195,-2 6 65,0 3 0,-5-5 0,1 6 1,-2 2-1,-2 2 555,-5 4 1,2 8 0,-2 2 0,-2 2-726,-5 3 0,-4 1-309,-6 1 1,-1 1 96,-3-1 1,-2 5-1,-3 0 1,2-2-233,1-1 1,-2-6 334,4 1 1,0-7 731,4 2-199,1-8 1,3 1 19,1-6 0,10 0-81,3-4 1,10-4-69,7 0-405,2-6 1,5 4-1,3-4 1,0 2-1,4-1-229,0 2 0,1-3 171,-3 6 0,2 0-61,-7 4 34,-5 0 0,-1 0 0,-6 0-114,-1 0 238,-8 0-72,-2 0 0,-16 0-435,-3 0-557,-2 0 548,2 0-62,0 0 1,5 0 623,-1 0 0,6 0 0,-2 0 0</inkml:trace>
  <inkml:trace contextRef="#ctx0" brushRef="#br0">25999 13083 7691,'-1'-8'512,"-2"3"0,-3-1-193,-1-2 0,0 1 1,-3-2-1,2-1 41,-2-1-281,-1 4 1,-6-5 0,0 4 0,0-2-1,-2 1 174,-2 5-247,-3 3 0,1 1 1,-1 0-1,-1 1 1,0 3-1,3 6 1,-1 5-56,-1 2 0,4 5 0,3-1 0,4 2 10,5-2 1,2 2 0,6-5-1,0 1-193,0-1 0,7-2 46,6-8 176,0 4 0,10-11 1,-5 3-1,2-2 0,2-4 1,3-2-1,-1-6 37,-3-5 0,6-1 0,-5-5 0,1-3 32,1-5 1,-4 1 227,1-6-266,1-6 1,-3 1 0,-3-5 0,-5 1 0,-4 1 87,-1 1 0,-2 2 0,-4 7 1,0 6 405,0 8 1,-1 5-29,-3 5 0,1-2-169,-6 5 0,2 7 0,-3 6 1,2 5 71,-2 4 0,3 3-505,-2 6 1,2 3-15,-1 1 0,2 5 0,5-2 0,-2 1-375,-1 0 1,-1-4 259,5 4 1,0-6-308,0 2 204,6 2 0,1-5 0,6 2 0,0-5 0,1-4-638,3-2 0,3-2 348,5-8 637,6-2 0,3-20 0,4-6 0,6-1 0,0-1 0</inkml:trace>
  <inkml:trace contextRef="#ctx0" brushRef="#br0">26267 13121 8162,'-13'1'126,"1"3"0,4-1-154,4 6 1,-1-1 876,0 5-651,1 0 0,0 1 0,0 2 0,2 2 1,4 0 18,2 1 1,6-2-154,-2-4 1,8-2 131,1-3-158,5-2 0,-6-6 1,4 0-1,0-1 1,-2-4 104,1-3 0,2-5-63,-4-4 0,-4-3 50,-5-5-97,-5-1 1,3 1 0,-6-1 0,0 2 0,-2 3 53,-2 4 0,-7 3-99,-6 1 0,-5 5-230,5-1-11,-5 6 0,2-1 1,-4 7-1,1 2 1,3 3-599,2 1 0,1 3 254,4 1 597,6-1 0,35 1 0,15 0 0</inkml:trace>
  <inkml:trace contextRef="#ctx0" brushRef="#br0">26446 12419 8009,'-9'-21'-31,"2"1"1,0 2-217,0 2 1,4 6 825,-1 2 0,2 7 782,2 1-1280,0 11 0,0 3 1,0 4-1,0-1 83,0 0 0,5 5-272,-1-5 135,6 5 1,-7-7-1,4 2 1,0-3-1,0-2 1,3 0-1,0-2-77,-2-2 1,4-5 0,-4 1-1,3-2 82,2-2 0,0-6 199,0-2-212,-1-9 0,1-3 0,0-6 0,0 1 0,-1-1 141,1 1 0,-6 1 0,-1 2 0,-2 5 541,0 3-216,1 1-465,-5 6 1,-5 9 0,0 11 0,-1 6 17,0 5 1,-4 2 75,2-1 1,-2 5-653,2 0 292,2 0 1,4-6-1,0-2 1,-3 0 0,3 0-647,0 2 1,2-4 175,0-3 0,6-3 65,2-1 651,4 0 0,29-17 0,7-5 0</inkml:trace>
  <inkml:trace contextRef="#ctx0" brushRef="#br0">26981 12955 8009,'0'-8'2798,"0"-1"-2378,0 6 0,2-2 0,2 5-175,4 0 1,8 0-1141,1 0 860,6 0 1,-4 0-1,5 0 1,-1 1 0,-2 2 34,2 1 0,24-17 0,7-8 0</inkml:trace>
  <inkml:trace contextRef="#ctx0" brushRef="#br0">28294 12930 8009,'0'-13'-18,"0"0"1,-1 0 0,-2 1 0,-2 0-153,-3 4 459,0-4 0,-6 7 0,-3-5 0,-6 3 0,-4 1 0,-4 3 0,-2 2 0,-2 2 0,-2 3 610,-1 5 1,-3 8-544,3 4-285,2 3 0,11 2 1,1-1-1,2 1 0,7-1-34,5 1-176,4-6 0,6 2 1,3-5-1,4 0 1,7-1-1,5-2 1,5-4-210,4-3 1,3-3 0,6-5 0,-1-5 106,-1-7 1,5-1 123,-6-7 135,-3 0 0,1-10 0,-3-3 1,0-3-1,0-3 0,-4-2 1,-3-5 322,-5-3 1,0-5-61,-5 0 1,-2 5 0,-10 9 0,0 6 981,0 5-629,0 3-427,-5 7 0,-1 9 1,-4 11-1,3 7-35,1 4 1,-2 8-320,3 2 0,-3 3-20,4 1 23,-6 7 1,8-1 0,-3 3-1,0-3 1,1-1-558,1 0 0,2-1 274,1-3 195,0 5 1,1-6 0,2 2 0,4-4-1,3 0-953,4 1 1,8-4-283,-1-3 1467,3-3 0,41-18 0,-27-1 0,-1 1 0</inkml:trace>
  <inkml:trace contextRef="#ctx0" brushRef="#br0">28562 13019 8009,'-13'0'235,"2"1"96,3 3 1,1 2 0,4 4-1,-2 0 371,3 4 1,0-1-609,2 4 0,0-3 252,0-1-679,0 0 0,6-1 1,2 1-1,4-2 0,0-1-555,1-1 0,4-6 888,0 1 0,46-31 0,-29 9 0,1 1 0</inkml:trace>
  <inkml:trace contextRef="#ctx0" brushRef="#br0">28664 12840 8009,'-12'-17'84,"-1"0"1,0 0 122,0 5 1,5 3 284,-1 1-1174,6 5 233,-2-3-121,5 6 570,0 6 0,17 1 0,4 6 0</inkml:trace>
  <inkml:trace contextRef="#ctx0" brushRef="#br0">28741 12356 8042,'-2'-12'159,"0"2"1,-3 2 0,2-2 959,2-1-809,-5 4 0,4 1 1,-7 6-1,1 1 141,0 4-408,3 2 0,3 5 0,0 1 0,-3 0 0,2 0-164,2-1-21,1 1 0,4-4 1,2-1-1,1 2 1,3 0-1,1-1 1,2-5-160,0-3 1,0 3 0,-1 1 0,1-2 209,0-2 1,0-7 0,-1-2 0,1-4 277,0 0 1,-2-1 137,-2 0 89,2 0 0,-8 1 0,4-1 0,-1 0 280,-4 0 0,0 8-562,-2 5 1,-4 10-1,-2 8 1,-1 2-95,-3 3 0,3 1-464,-2 1 1,5 1 101,-4-1-25,5 1 0,-3-1 0,6-1 1,0-2-1,0-4-2290,0 0 1991,0-3 648,0 3 0,23-22 0,5-5 0</inkml:trace>
  <inkml:trace contextRef="#ctx0" brushRef="#br0">29162 12254 8093,'0'-13'1458,"0"0"-1084,0 0 1,1 2 0,2 1-143,1 2 0,6 3 1,-2-2-1,4 2 98,1 2 1,1 1-208,3 2 0,-2 0 245,7 0-327,-7 0 0,5 0 1,-4 0-1,2 2 1,0 2-1,-1 5 0,-4 2 127,-3 2 0,-3 1-257,2 3 54,2-3 1,-10 6 0,4-3 0,-4 4-1,-2 3 1,-2 2 0,-3 1 34,-1 2 1,-1 4 27,-5 5-17,0 6 1,-4 3 0,0 8 0,1 5 0,2 2 16,2 2 0,0 5 0,4 2 1,5-35-1,1 0 9,1 37 1,1-7-255,0 2 1,0-4 265,0-5 0,0-8 0,0-10 0,1-5-39,4-6 0,-4-5 46,3-4-88,-2-2 1,-2-6-226,0-1 1,-2-3 82,-2-1 1,-3-5-1,-6 1 1,1-2-427,-1-2 0,-6 0 486,-2 0 1,-3 4-778,-1 0 536,-7 1 0,-2-5 355,-8 0 0,2 4 0,-5 3 0,-5 0 0,-1 0 0</inkml:trace>
  <inkml:trace contextRef="#ctx0" brushRef="#br0">25362 12496 8089,'-6'-13'-44,"3"-4"0,-5 2 0,-1 2 0,1 4 1,-1 4 15,-1 2 0,-1 1 0,-3 2 1,-2 0 136,-1 0-84,0 0 1,0 2 0,-1 1 0,-1 2 0,1 1 52,2 0 0,2 2 0,0-2 0,-2 0 138,-1-1 0,5 4-148,3-5 0,2 2 0,-3-4 283,2 3 0,5 5-67,-1-2 0,2-1-92,2 2-78,6-6 1,-3 8 0,5-3 0,1 4 0,-1 2 0,-1 1 233,-1 2 0,2 2-212,-3-2 1,3 4 194,-4 9-239,1-3 0,-5 11 0,0-1 0,0 7 1,0 5 369,0 8-396,-6 4 1,3 4 0,-4 2-1,0 2 1,1-1-76,1-3 1,-4-4 6,5-10 1,0-1 33,4-3 16,0-3 0,0-12 0,0-2 1,0-5-1,0-2 63,0-2 1,0-5-100,0 1-10,0-3 1,4-5-1,2-2-226,1-2 1,1 0-26,5-5 1,0 0-34,-1 0 1,7-2-1,2-2 1,5-5-950,3-2 1,4 3-649,5-1 1879,6 6 0,4-7 0,6-2 0,7 1 0,0 0 0</inkml:trace>
  <inkml:trace contextRef="#ctx0" brushRef="#br0">20351 15492 7628,'-13'0'45,"0"0"1,0 0 2281,1 0-1766,-1 0-457,6 0 1,3 0-1,8 0 1,6 0-1,4 0-3,3 0 0,10 0 0,-2-1 0,4-2-59,2-1 1,-3 0-840,6 4 526,-6 0 0,4 0 0,-7 0 0,1 0 0,-2 0 0,-3 0 271,-4 0 0,-14 5 0,-5 2 0</inkml:trace>
  <inkml:trace contextRef="#ctx0" brushRef="#br0">20274 15798 7758,'-8'0'372,"-1"0"1,5 0-482,-5 0-187,7 0 545,-4 0 1,7 0 0,5 2 0,7 1 665,7 1-990,9 0 1,4-4 0,5 0-1,2 0 1,1 0-707,1 0 0,7 0 781,-3 0 0,-3-12 0,4-4 0,3-2 0,0 0 0</inkml:trace>
  <inkml:trace contextRef="#ctx0" brushRef="#br0">22748 15135 7760,'0'-19'118,"0"-4"0,0 6 0,0 1 0,0 2 0,0 1 1124,0 1 1,-2 0-789,-2 4 0,3 5 0,-4 10 0,4 7-104,1 5 1,0 3-133,0 8 1,-4 3 0,0 5 0,1 2-96,1 2 1,2-1 192,0 6-449,0-6 0,0 3 1,0-6-1,0 0 0,0-1 1,0-3-1,0-4-1133,0-3 1,5-7 459,-1-3-13,6-9 0,1 2 1,7-6 818,2-1 0,11-29 0,5-14 0,5-3 0,0 1 0</inkml:trace>
  <inkml:trace contextRef="#ctx0" brushRef="#br0">23322 15008 7778,'-9'-4'888,"1"-1"1,-5 1-348,-4 4 0,-4 0-376,4 0 1,-5 2-1,4 2 1,-1 6 154,1 5 0,-3 1-210,4 5 0,0 5 0,5 5 0,3 1 56,0 4 0,6 5-272,-1 1 0,4 0 0,4-7 0,5-2-294,2-2 1,7 1 157,4-6 1,-2-4 0,1-9 0,0-1-122,-1-4 0,4-2 266,-3-6 1,-2-2 59,-2-2 0,-5-3 0,-2-6 0,-3 0 207,-1 1 1,-2-1 228,-4 0 1,-7 0-54,-5 1-264,-1-1 0,-11 6 0,1 3 0,-4 2 0,-3 2-356,2 0 0,-3 0 73,1 0 1,2 6-349,6 2 136,4 4 0,7 2 413,2 3 0,40-15 0,18-7 0,4 4 0,0-1 0</inkml:trace>
  <inkml:trace contextRef="#ctx0" brushRef="#br0">23819 15072 7956,'-7'-2'1182,"3"-2"1,8-2-1125,4-2 1,11 1 0,6 4 0,9-3 23,7-1 1,5 3 0,5-3-1,0 0-31,0 0 0,-5 4 124,1-1-523,-6 2 0,-3 2 0,-9 0 0,-6 0-1096,-6 0 1134,-9 0 0,-4 4 0,-8 2 0,-4 0 310,-4-1 0,-40-6 0,-11-6 0</inkml:trace>
  <inkml:trace contextRef="#ctx0" brushRef="#br0">24189 14995 7796,'-13'0'191,"6"0"0,-5 0 0,4 0 425,-3 0 1,2 0-275,1 0 0,3 2 1,-2 2-4,2 4 1,-4 8-21,5 1 1,0 7-190,4 2 0,0 0 0,0 8 1,0 2-203,0 1 1,0 1-165,0 0 0,4-1 190,0-3-315,6-3 1,-7-7 0,4-1 0,0-3-1,-1-2-690,-1-2 1,4-6 473,-5-2 1,6-5-13,-1 1 589,2 3 0,13-34 0,3-2 0</inkml:trace>
  <inkml:trace contextRef="#ctx0" brushRef="#br0">24495 15250 7796,'-7'0'743,"-3"2"-221,5 2 0,-3 3-313,4 6 0,-5 1 0,5 1 1,1 4-53,2 1 0,1 1-202,0 4 1,0 0 0,0-3-1,0-2-58,0-2 0,0-1-4,0-4 64,0-6 1,1 3-1,3-6 1,5-1-319,2-1 414,-4-2 0,5-5 1,-4 0-1,2-2 1,0-3-1,0-2 1,3 0 219,2-1 0,-2 2-130,-5 2 0,1-1 1,4 6-1,-1 1 36,1 2 1,0 1-163,0 0 1,-2 1 15,-2 3 0,2-1 1,-4 6-1,0 1-93,-3 1 0,-2 2-11,-2-1 1,0 1 81,0 0 35,0 0 1,-7-1 0,-5 0 0,-5-2 0,-1-3 2,-1-2 0,-3 4-175,1-5 0,-4 0 59,0-4-468,5 0 0,-3 0 1,6 0 534,2 0 0,29-28 0,9-7 0</inkml:trace>
  <inkml:trace contextRef="#ctx0" brushRef="#br0">21893 16245 7761,'-12'0'-228,"-1"0"1,-4-4-1,0-1 1,0 2-1,0 2 297,0 1 0,0 0 1,4 0-1,0 0 0,1 0 938,-1 0-535,0 0-370,6 0-34,1 0 1,16-4 0,3 0 0,3 1 0,2 1 86,3 2 1,3-4 0,3 0 0,3 0-38,4-2 1,4 4-1,5-3 1,4 1-24,2-1 0,9 0 0,6 2 1,7-1-127,-34 2 1,1 1 0,3 0 0,0 0-900,2 1 0,-1 0 893,2 1 0,0-2 0,0-1 0,0 0 0,-1 0 1,0 0-1,0 0 0,-1 1 0,1 0 0,-1 1-130,0-1 1,0 2 151,2-1 1,0 0-1,-5-1 1,0 0-1,1 0 1,0-1 0,-1 0-1,0 0 1,0 0-1,0 1-95,2 0 0,-1 1 0,1 0 1,0 0 144,2 0 0,-1 0-15,-1 0 1,0 0 0,0-1 0,1 0 0,-1 0 0,1 0 0,1-2 0,1 1 0,-1 1 0,0-1 61,0 2 0,0-1 1,2 1-1,0-1-55,-5-2 0,0 1 1,2 2-1,-1-1 1,-2-1-1,1 0 1,0 1-1,1 0 1,-2 1 0,1 0 1,-1 0-1,0 0-32,-1 0 1,0 0-1,3 0 1,-1 0 33,0 1 1,1-2-42,5-1 1,0-1 0,-5 2 0,-1 0 0,4-1 0,1-1-1,-1 0 1,0 1 0,0 0 0,1 0-1,2 1 0,0-1 0,-1 1 0,1-1-4,0 0 1,0 0 0,0 1 0,-1 1 4,-3-2 1,-1-1 0,5 3 1,0-1 0,-1-1 0,0 0 0,1 0 0,1 0 0,-2-1-1,0 1 1,-2 0 0,0 0 89,0 0 0,-1 0 1,1-1-1,-1 2-44,-1 1 1,1 0-1,2-2 1,1-1-33,-4 1 0,1 0 0,-1 0 0,1 0 0,-4 2 0,0 0 0,1-1 0,0 0 8,2-1 1,1 0 0,3 1-1,-1 1-13,0-2 0,-1-1 0,2 1 1,-1-1 29,-4 1 0,-1 0-48,0-1 0,0 1 0,-1 0 0,-1 0 0,0 0 0,-1 0 0,34-2 0,-7-1-46,-8 1 1,-9-2 75,-4 2 0,-1 1 34,-4-5-8,-2 5 1,-12-7 0,-3 6-1,-5 0 1,-5-1 322,-3 1-316,-5 0 1,2 2 514,-10-2 1,-2 3-1,-6-4-793,1 4 0,-2 1 84,-3 0 1,2-4-310,-2 0 64,-2-1 1,4 5 0,-2 2 0,2 1 393,-2 1 0,-3 11 0,-6 0 0</inkml:trace>
  <inkml:trace contextRef="#ctx0" brushRef="#br0">22404 16793 7773,'0'-13'232,"0"1"0,0-1 0,-2 1 1055,-2 4-1136,2 2 0,-9 13 1,3 6-1,-4 7 1,-2 4-1,-1 3 1,-4 3 259,-1 4-376,5 3 0,-9-3 1,4 0-1,-1 2 1,1 3-69,1-1-53,-3-3 1,7-9 0,-2-2-1,5-3-1,3-4 0,3-10 1,6-8-1,2-9-95,2-6 1,3-6-7,6 0 164,0-2 1,4-7 0,0-3 0,0-3-1,0-2-32,0-4 0,4 2 0,-3-6 0,1 1 101,-1 0 1,4 7 137,-5 5 0,0 11 0,-6 2 0,-1 6 197,-2 7 0,-5 8 44,1 8-294,-2 9 1,-2 9 0,0 8 0,0 3 0,0 1 107,0 0 0,0 5-372,0-1 72,0 7 1,0-11-1,1 1 1,2-5 0,3-2-286,1-4 1,1 2 87,5-5 1,-4-4-146,-1-12 1,1-3 0,3-6 0,1 0-458,0 0 1,-6-2 336,-3-2 1,2-3 105,-2-6 1,0 0 417,-4 1 0,-28-41 0,-7-9 0</inkml:trace>
  <inkml:trace contextRef="#ctx0" brushRef="#br0">22187 16678 7773,'-5'-12'0,"1"-1"92,-6 6 0,9 0-74,-3 2 0,8 4 0,6-3 0,5 2 122,7 2 1,3 0-148,5 0 1,3 0 0,5 0 0,1 2-673,4 2 1,2-3 176,6 4 502,6-4 0,-3 2 0,7 0 0,6 0 0,0 1 0</inkml:trace>
  <inkml:trace contextRef="#ctx0" brushRef="#br0">23194 16933 7795,'-7'-5'334,"-4"2"164,2-6 0,-2 6 196,-2-1-505,0-3 1,-1 6-1,-1-5 1,-4 2-1,-1 0 586,-2 1-705,-2 7 0,-3 3 1,0 6-1,0 0 0,4 1 1,2 1-1,2 4-9,1 1 1,5 1 0,6 4 0,2-1-374,2-2 1,3 0-287,4-5 392,3 0 0,6-4 0,1-2 0,3-2 0,3-5-734,0-2 816,9-2 0,-7-6 0,7-4 0,-2-6 0,-3-5 40,-2-3 1,5-3 0,-5-3 0,-1-5 299,-1-6 1,2 0-115,-5-6 1,2-4 192,-6-4 1,1 5 0,-9 8 0,-3 3 604,0 5 0,-2 9-496,0 8 0,-6 8 330,-2 5-556,2 3 1,-5 1 0,4 1 0,-2 5 0,2 5-40,1 5 1,-4 6-64,2 0 0,1 7-282,-2 5 109,6-2 1,-6 4-1,4-2 1,1 3-1,0 0-425,0-3 1,-1 2-4,5-7 0,2 5 133,2-4-247,3 6 0,7-14 0,3 2 0,4-4 0,4-4-1605,0-2 2244,6-1 0,6-21 0,4-6 0,7-1 0,-1 1 0</inkml:trace>
  <inkml:trace contextRef="#ctx0" brushRef="#br0">23487 17163 7795,'0'13'0,"-4"-5"-343,0 1 346,-6 5 1,7 0-1,-4 4 1,0-1-1,1 0 638,1-1-494,0 4 1,5-5 0,2 5 0,1-1 330,1-4 0,7-2-337,2-5 1,1-2 26,7-6-130,-5 0 0,8-1 0,-4-4 0,1-3 0,-1-3 129,-2-2 1,-1-1-78,-4-3 0,0-2 67,0-2-41,-6-3 1,-2 10 0,-5-3 0,0 3 0,-1 1 298,-3 0 1,-8 6-242,-5 3 0,-5 2-526,0 2 184,4 0 1,-6 6 0,3 3 0,-2 2-1,2 2-886,4-1 1,3 1-278,1 0 1331,0 0 0,34-1 0,9 1 0</inkml:trace>
  <inkml:trace contextRef="#ctx0" brushRef="#br0">23628 16513 7825,'0'-19'0,"0"-1"0,0 0 29,0 3 1,0 3-1,0 2 1,1-1 379,3 0 1,3 2-114,6 2 1,0-1 0,1 6 0,2 1 205,1 2 0,0 1-508,-5 0 0,1 5 1,-2 4-142,-2 2 1,-3 3 67,-6 3 12,0-2 0,-6 4 0,-3-3 1,-2 2-1,-2 1-421,1-1 514,-7-1 1,9-4 0,-2 0 0,0 0 0,1-2 0,0-1 145,2-2-120,-2 1 4,9 4-34,2-1 1,3-5 0,7-1 0,3 0-1,4 1 121,3 0 1,-5 0 287,2-3-347,3-2 1,-6 8-1,2-5 1,-5 1 589,-2 0-428,-7 3-275,4-1-91,-17-1 0,2 0 0,-9-4 1,-1 1-1,0-1-1596,-1-2 1716,-4 5 0,-13-16 0,-10 1 0</inkml:trace>
  <inkml:trace contextRef="#ctx0" brushRef="#br0">24724 16474 7832,'4'-8'-60,"2"-1"0,0-1 1,1-1 653,0-2 1,0 1-71,2-1 1,-9 6-490,-9 2 1,-2 4 0,-3 1 0,-2 0 16,-1 0 1,-6 1 163,2 4-273,-3-4 0,-2 10 1,1-3-1,1 0 0,1-1-489,2-1 568,5-2 0,-6 0 0,5 1 0,1-3 0,3 1 0,3 0 449,2 1-167,5 1-195,-3-5 6,6 0 0,6 0 96,3 0-135,-4 0 0,7 0 86,-4 0-81,-2 5 0,-1-2 0,-3 4 0,1 0 0,1 0 130,-1 3 0,-2 6-128,-1 1 0,0 5 0,0 1 1,0 4 18,0 3 0,-1 9-41,-3 0 0,2 3-26,-2 1 0,-2 2 0,1 6 1,-1 0-123,0 0 1,-2 0 14,3 0 1,1-4 46,4 0-3,-5-1 1,3 0-1,-2-4 1,2-1-1,2 0-19,0 2 1,0-1 39,0-3 0,0-7-1,0-2 37,0-3 0,0-2 0,0-1 0,0-2 0,0-5-4,0-3 0,0-6-1,0 1-53,0-1 24,0 5 1,0-4 0,2-2 0,1 0-1,2-2-92,2 1 51,2-2 0,4 1 30,-1-1-28,1 0 1,0-4 0,0 0 0,-1 0 0,3 0-37,2 0 1,-2 0-277,6 0 0,-4 0-113,5 0 206,-7-6 1,9 5-1,-2-5 1,2 2-1,3-2 263,2-1 0,10-12 0,6-8 0</inkml:trace>
  <inkml:trace contextRef="#ctx0" brushRef="#br0">25400 16653 7572,'1'-9'-3,"2"1"1,2-2 1090,-3-1 1,0 2-494,-2 1 1,0 6-239,0 2 0,0 6-189,0 7 1,0 6 0,-2 7 0,0 6 76,-3 5 0,-3 3-63,3 2-165,1 4 0,0 5 1,0 0-1,1-2 0,2-2 1,1-4-1,0-4-213,0 0 0,0-4 0,0-4 0,0-7-347,0-4 370,0-9-181,5 1 1,-3-12 0,2 0-52,-3-7 1,-1 0 0,0-2 0,2-1-402,2-1 1,-1 2 500,5 1 0,-3-1 0,3-3 305,2-1 0,35-40 0,-17 22 0,0 0 0</inkml:trace>
  <inkml:trace contextRef="#ctx0" brushRef="#br0">25885 16984 7790,'5'-7'137,"-2"-3"103,6 6-50,-7 0 0,10 0 1,-2-2-1,4 0 0,4 1 633,2 2 1,1 1-331,5 2-538,-1 0 0,1 0 0,-1 0 0,1 0 1,-2 0-647,-3 0 459,3 0 0,-10 0 0,3 0 1,-4 2-708,-4 2 525,-4-3 0,-5 7 414,0-4 0,-28 3 0,-7 6 0</inkml:trace>
  <inkml:trace contextRef="#ctx0" brushRef="#br0">27517 16653 7790,'0'-13'-74,"-5"0"0,0 1 0,-2-1 0,-5 0 1,-2 2 423,-3 2 1,-6-1-1,1 5 1,-5-1-1,-4 0 1,0 3 273,-1 2 1,-2 7-517,5 2 0,-1 5 0,4 3 1,2 2-21,3 2 1,3 1 119,5 5-249,6-1 1,1-4 0,6-1 0,0-1 0,0-4-1,2-1 1,3-1-151,8 0 1,0-6 0,5-3 0,1-2 42,2-2 1,-1 0 0,1-2 0,0-2 77,-1-5 0,3-6 0,-5-4 0,0 0 129,1-4 0,-1-3-105,-1-3 113,-3 2 0,5-14 0,-6 2 0,-1-2 0,0-1 0,-4 1 0,-4 2 400,-2 4 0,-2 8 142,0 2-268,0 10 0,-2 6 0,-2 6 102,-4 4-423,2 5 1,-4 12-1,4 3 1,1 4-1,-1 0 25,3 1 1,-2 3-122,0 1 0,1 4 6,4-4 0,0 4 1,0-4-1,0-2-182,0-1 0,0-2 183,0 1 1,4-1-257,1 1 1,5-6-1,-2-3 1,5-5-300,4-3 1,-3 1 145,3-6 1,-1 0-701,1-4 945,-3 0 0,4 0 0,-5 0 0,0-1 233,-1-3 0,7-32 0,1-12 0</inkml:trace>
  <inkml:trace contextRef="#ctx0" brushRef="#br0">27746 16640 7790,'0'-13'1768,"0"6"-1313,0 2-297,0 5 0,-1 7 1,-2 4-1,-1 6 95,1 3 0,1-3-290,2 4 1,0-1 0,0 3 0,0-4-104,0 0 0,0 2-123,0-4 0,2 0 1,2-6-1,3-1-686,0-1 0,9-6 452,-3 1 1,2-3 496,-2-1 0,28-56 0,-17 20 0,0 1 0</inkml:trace>
  <inkml:trace contextRef="#ctx0" brushRef="#br0">27874 16513 7790,'-6'-12'0,"-2"4"0,-4-2 0,-1 6 0,5-5-445,-1 5 486,7 0 2,-10 4 0,11 1-791,-3 3 748,2-2 0,19 26 0,4 0 0</inkml:trace>
  <inkml:trace contextRef="#ctx0" brushRef="#br0">28435 16602 7790,'0'-19'270,"4"5"0,0-3 1,-1 3-1,-2 1 1030,-1 1-214,0 4-986,0 3 1,-5 15 0,-4 4-1,-3 4 1,-5 6 422,-5 5-429,-2 9 1,-7 3 0,-3 7-1,-3 3 1,-2 6 141,18-26 1,-1 0-277,-3 2 0,-1 1 0,-1 4 0,0 0 0,-2 1 0,0-1 0,0 0 0,0 0 0,1 0 0,1-1 1,0-1-1,0-1 0,3-3 0,1-1-249,-18 21 0,7-9 0,13-14 0,5-7-329,6-7-132,5-2 1,6-2 219,3-2 124,9-4 1,7-5 0,5-1 405,1-3 0,22-18 0,9-9 0,5-3 0,0-1 0</inkml:trace>
  <inkml:trace contextRef="#ctx0" brushRef="#br0">28345 17469 7790,'-12'0'257,"-1"-6"1,0 1 171,0-4-374,1-2 0,-1 5 1,0-4 248,0 2 0,5 5-57,-1-1 1,1 2-1,-6 4 0,-3 2 1,5 3 73,-5 6-266,6-1 1,-7 3 0,6 0 0,2 4 0,2-1-41,-2 0-46,4 5 0,1-5 1,5 4-1,0-5 1,0-3-1,1-1 0,3-2-152,5-3 1,4-2-45,4-6 1,2 0-23,7 0 151,-1-6 1,1-2 0,-1-9 0,1-4 0,-1-3-116,1-2 193,-1-5 0,1 3 0,-1-6 0,0-3 0,-3-4 86,-1-6 0,-6-1 228,-3 1 0,0 5 542,-8 8-460,0 8 1,-5 3-1,-3 8 255,-5 3 1,-2 10-429,-2 6 0,4 7 158,1 2-406,-1 0 0,-2 11 0,1-3 1,2 5-1,-1 2-84,2 2 0,-3 4-191,6-5 1,-5 5 80,5-4-35,0 6 0,4-10 1,0 4-1,1-3 0,5-1-657,7-1 0,1-5 328,7-3 0,-4-4-743,4-5 1346,6-2 0,34-29 0,-24 9 0,0 0 0</inkml:trace>
  <inkml:trace contextRef="#ctx0" brushRef="#br0">28703 17558 7790,'-8'6'-627,"-3"1"0,5 6 1190,-2-1 0,2-3 55,6-1 1,0-3-41,0 3 1,6-5-382,2 1 0,5-2-133,4-2 0,-1-2 0,4-1 0,-1-2-110,1-2 1,-4-3 211,1-7 1,-3 3 255,-1-3-284,0-3 0,-5 4 0,-1-4 1,-1 0-1,-5 2 191,-4 0 0,-5 5-198,-9 4 1,-2 7 238,-2-3-584,-3 4 1,4 2 0,-5 4 0,-1 3-1,2 3-876,3 2 1,4 0-105,8 0 1,0-1 1193,4 1 0,46 0 0,16 0 0</inkml:trace>
  <inkml:trace contextRef="#ctx0" brushRef="#br0">28970 16500 7790,'-1'-13'-47,"-2"0"1,-1 1-1,1-1 1,2 0 431,1 0 1,0 1 0,0-1 742,0 0-862,0 0 1,1 1 0,3-1-1,5 1 1,2 4 215,2 4 1,0 2-348,-1 2 0,1 2 0,1 2 0,2 6 61,1 5 0,1 7 0,-1 9 1,3 7-155,0 7 1,-2 8-1,-5 5 1,-2 9-90,-6-31 1,-1 1 0,-1 5 0,-2 1 0,-2 6-1,-2 0 1,-2 1 0,-1 1-235,-4 0 1,0 0 0,-1 1-1,-1 0 1,-4 1 0,-2-2-1,1-2 1,-1-2-170,0-2 0,-1-2 0,0-3 0,0-3 1,-21 18-1,-1-8-247,-2-6 1,-5-6 82,1-5 1,-2-2 613,-2-11 0,0 2 0,0-2 0,0 4 0,0 3 0</inkml:trace>
  <inkml:trace contextRef="#ctx0" brushRef="#br0">27058 16411 7790,'0'-13'-139,"0"0"0,0 0 188,0 1 1,-5 3 508,1 1-265,-6-1 1,7 2 0,-5 4 0,-2 6 0,-3 7 714,-4 5-900,3 11 1,-11 8 0,0 10 0,-3 7 0,-2 8 0,15-25 0,1 2 0,-2 3 0,0 1 4,0 3 1,0 2 0,1 4 0,2 1-1,-2 0 1,1 1 0,2 1 0,2 1-110,0-1 0,3 0 0,2-1 1,1-1-1,1-3 0,2 0 0,0-5 1,2-1-179,0-3 0,2-1 0,4 28 0,7-7 1,3-2-95,5-7 1,2-3 0,1-10-1,2-2-285,3-4 1,2-4 308,7-5 1,-1-4 0,2-8 0,1-5-418,1-3 1,9-2 96,-4-3 1,10-9 563,-6-8 0,-15-11 0,3-12 0,2-1 0,2-4 0,0 1 0,0-1 0</inkml:trace>
  <inkml:trace contextRef="#ctx0" brushRef="#br0">27988 15939 7790,'-12'0'251,"-1"0"-41,0 0 1,5 0 400,-1 0-322,6 0-37,-2 0 0,6 0-60,3 0 0,5 0 15,8 0-201,3 0 0,15 0 1,6 0-1,9-2 0,12 0 1,-26-1-1,2 0 1,4-1-1,2 1-8,4-2 1,1 0 0,5-1 0,2 1 0,8-2 0,1 1 0,3 0 0,1 0-39,3 2 1,0 0 0,-24 0-1,0 0 1,0 1 0,22-2 0,0 1-1,0-1 1,-1 0-154,-1 1 1,0 0 0,0-2 0,0 2-1,-4 1 1,-2 1 0,-2 1 0,-2 0 128,-3 0 1,-1 0-1,-5 1 1,0 0-1,-2 1 1,-1 0-1,-1 0 1,-1 0 64,-1 1 1,-1 1-1,-3 1 1,-1 0 81,30 0-63,-3 6 0,-11-8 0,-6 2 0,-7-3 0,-8-1 95,-5 0 1,-8 0 134,-3 0-89,-8 0 1,-9 0-114,-9 0 1,2 0-1,-2-1 1,-2-2-97,-4-1 1,0 0 55,-2 4-8,-2 0 0,4 0 1,-3 0-1,1 1 1,0 2-888,1 1 1,2 6 886,1-1 0,-5 13 0,-2 5 0</inkml:trace>
  <inkml:trace contextRef="#ctx0" brushRef="#br0">29825 16117 7795,'0'-12'-160,"0"3"0,0 1 509,0-2 0,0 3 211,0-2 1,-6 8 0,-3 2-367,-2 10 1,-2 8-351,1 6 156,-1-5 0,0 6 0,0-4 0,1 4 0,-1-2 0,0-1 0,2-2 75,2 0 0,4-10 0,5 2 13,0-2 0,7-5 0,4-2 0,6-2 110,3-2 1,1 0-1,5-2 1,-1 0-271,1-3 1,-1-3-164,1 4-41,-1-1 0,1 1 0,-2-2 1,-3 1-1,-3-1-1807,1 3 1778,-5-4 0,0 6 0,-7-5 305,-1 0 0,4-1 0,-9-1 0,3-1 0,-2-1 0,-4 0 0,-2 2 0,1-3 0,-5 2-22,5-2 0,-7 2 0,4 1 0,1-2 0,-2 0 1613,0 1-1150,4-2 328,-9 4 0,10 0-91,-7 3 1,6 4-278,-1 4-316,3 3 0,1 7 0,0 3 0,0 4 0,0 5 49,0 4 0,0-2-343,0 6 131,0-6 1,4 8-1,2-5 1,-1 0-1,2-1-948,0-6 1,2 0 273,4-7 370,-6 6 382,4-15 0,-4-13 0,6-17 0</inkml:trace>
  <inkml:trace contextRef="#ctx0" brushRef="#br0">30488 16207 7667,'-9'-12'400,"2"2"35,1 2 1,4-1 0,6-2-159,4 2 1,4 2-191,0 3 0,5 1 0,2-4 1,1 0 131,2 0 0,2 3-159,2-5 14,-1 6 1,2-6 0,0 3 0,0 0 0,-4 1 0,-2 2 0,-2 0 243,-1-1 0,-1 2-235,-4-2 0,-6 8 0,-3 5-26,-3 2 0,-1 3 1,0 2-1,0 1 19,0-2 0,-4 5 0,0 1 1,0 4 69,-2 0 1,3 2 43,-5 3-125,5 2 0,-8 4 1,3 1-1,0 4 0,-1 1 275,0 2-312,3 10 0,-4-7 1,4 8-1,1-1 0,-1 0 107,3 1 1,2 6-193,1-2 1,0-1 0,0 0-1,1 1 5,3-1 0,-1-5 25,6 3 1,-6-4-848,1-1 908,-3-6 0,-1 1 1,0-5-1,0 0 1,0-4 108,0-6 1,0-8-102,0-2 0,-5-6-110,-4 2 67,3-8 0,-5-2 1,1-4-1,-4 1 1,-5-1 20,0-2 1,-3-1 5,-3 0 1,-5 0-40,0 0-6,-5 0 1,7 0-1,-5 0 1,0 0 0,2 0 305,0 0 1,3 0-705,7 0 0,2 0 3,6 0-196,6 0 0,2-1 0,6-2 0,3-1 610,5 1 0,42-21 0,11-4 0</inkml:trace>
  <inkml:trace contextRef="#ctx0" brushRef="#br0">30883 15250 7869,'-13'-4'-76,"2"-2"0,1 1 1151,1-1-730,7 2-281,2 4 0,7 0 0,5 0 0,3 0 0,2 0 131,4 0-220,-3 0 1,6 1 0,-2 2 0,0 1 0,1-1-540,-2-2 288,0-1 1,-1 0 0,-3 0 0,-3 0-1167,-1 0 1442,-6 6 0,-75 18 0,22-7 0,0 0 0</inkml:trace>
  <inkml:trace contextRef="#ctx0" brushRef="#br0">30845 15429 7776,'-7'0'1751,"1"0"-1354,17 5 1,-1-3-73,11 2-425,1-3 0,7 4 0,3-1 0,0-1 0,2-2-560,-1-1 660,4 0 0,12-17 0,11-4 0</inkml:trace>
  <inkml:trace contextRef="#ctx0" brushRef="#br0">31890 14638 7931,'0'-13'-20,"-4"1"0,0-1 0,0 0 0,-1 0 0,1 1-146,1-1 1,2 4 0,1 1 3453,0-2-2871,0 4 1,1 1-1,2 6 1,1 5 616,-1 6-902,4 7 0,-5 8 0,2 3 0,-3 5 0,-1 5 0,0 2 0,-1 1-9,-3 1 0,1-3 0,-4 5 0,1 1-413,3-1 0,2-4 0,1-7 1,0-2-110,0-2 0,0-2 1,0-8-1,0-4-413,0-3 0,5-7 0,4-3-192,2-2 0,-1-8 1004,3-2 0,8-32 0,12-8 0</inkml:trace>
  <inkml:trace contextRef="#ctx0" brushRef="#br0">32260 14600 7931,'0'-19'-35,"0"5"6,0-3 288,0 3 1,-6 7 0,-4 4-26,-5 6 0,1 10 118,-3 8 0,1 5 821,-1 3-1013,3 4 1,-3 5 0,7 0 0,3 1 0,1-1-196,3 0 1,-2 0 41,1 1 0,4-2-24,4-3-26,11 2 1,-5-9-1,10 2 1,0-8 0,0-7-179,2-4 0,-2-7 187,2 1 1,-3-4 87,3-4 0,0-5 1,-6-6-1,-3-4 59,-3-1 1,-8-1-57,3-4 0,-4-1-31,-1 1 0,-6 3 0,-2 3 1,-5 0-54,-4 4 0,-3 5-26,-5 1 1,-1 6-124,1-1 1,-2 3-1,0 2 1,0 3-487,3 5 0,3 2 193,-1 2 0,4 4-268,5 0 0,6 1 737,3-1 0,35-5 0,16-4 0,2 5 0,1 0 0</inkml:trace>
  <inkml:trace contextRef="#ctx0" brushRef="#br0">32515 14855 7972,'-7'0'1882,"1"0"-1696,1 0 0,3 6 0,-2 2 2,3 3 0,1 2-237,0 0 1,4 0 0,1-1-89,3 1 0,0-1 118,5-4 1,0 2 0,-1-6 0,2-1-32,3-2 0,-2-2 16,2-3 60,2-3 1,-4-6 0,2-1 0,-3-2 0,-3-2 279,-2-2-99,2 4 1,-10-2-1,4 5 1,-4-1 0,-1-2 892,0-1-998,0 6 0,-6 7 0,-1 8-13,0 5 1,-3 8 9,6 4 0,0 4-119,4 5 0,0 3 1,0 5-1,0 2-65,0 2 0,0 5-25,0 8 1,0-1-1134,0 5 1230,5 1 0,-3 8 1,2 0-1,-2-3 0,-2-4-211,0-6 0,0-8 203,0-4 0,0-7-278,0-6 303,0 0 0,-2-22 0,-2 1 21,-5-6 1,-2-3 79,-2 0 0,1-6 112,-1-2-197,0-9 1,-4 1-1,0-5 1,1-2-1,4-2 673,3-5 1,-1-1-796,6-3 0,0-2 46,4 6-148,0-5 0,1 7 0,3-5 0,6 3 1,6 5-242,5 2 1,3 6-79,2-4 0,4 5-933,-1-1 866,1 3 590,-4 1 0,39-11 0,-28 11 0,1-1 0</inkml:trace>
  <inkml:trace contextRef="#ctx0" brushRef="#br0">33012 14511 7998,'0'7'2068,"0"-2"-1882,0-5 1,6-4 0,3 0-1,2 0-4,2-2 0,5 3 1,3-4-1,3 0-41,2 0 1,4 3-69,-1-5 0,7 5 0,-4-3 1,2 1-252,0 3 1,-7 2-148,-1 1 1,-2 0-1,-7 0 1,-2 0-926,0 0 0,-8 1 811,-3 4 0,-4 0 0,-6 5 0,-5-3 439,-5-1 0,-5-2 0,3-4 0,-1 0 0,1 0 0,-3 0 0,4 0 0,1 0 0,2 0 0,1 0 0,0 0 114,1 0 0,-1 0 0,0 0 1101,0 0-924,6 0 1,0 0-1,4 2 1,-1 2 424,1 4 1,2 5-520,1 4 0,0 3 0,0 5 0,0 2 56,0 3 0,0 3-145,0 5 0,0 4-302,0 1-14,0-1 0,0-5 1,0-1-1,1-4 1,2-1-421,1-2 1,2-8 362,-2-4 1,2-7-1040,2-2 909,4-5 0,-5 3 0,6-7 395,-1-4 0,24-47 0,-16 17 0,1 0 0</inkml:trace>
  <inkml:trace contextRef="#ctx0" brushRef="#br0">33408 14791 7998,'-6'-7'0,"5"-4"0,-7 5 213,4-2 144,3 2 1,-6 6-154,2 0 1,4 1 0,-3 4 0,2 3 61,2 3 1,-4 6-138,0 0 0,0 6-212,4-2 109,0 3 1,0 1 0,0-3-1,0-2 1,0-2-147,0-2-5,0 4 0,1-6-115,3 3 267,-2-8 0,9-4 1,-2-5 30,2 0 0,2-5-19,-1-4 0,1-2 14,0-2-2,0 0 1,-1 5 0,1 1 0,0 0-1,0 1 249,-1 0-277,1 2 1,-2 5-34,-2 4 1,1 2-1,-6 5 1,-1 1-96,-2 0 1,-1 4-25,0 0 0,-4 0 35,0-4 109,-6-1 0,3 0 1,-6-2-1,0-3 0,1-2 22,-1-2 1,0-1 65,0-2 0,-4 0-92,0 0-212,0 0 1,5 0 0,-1-2-1,0-1 1,2-2-2258,2-2 2458,-2 4 0,32-20 0,2 2 0</inkml:trace>
  <inkml:trace contextRef="#ctx0" brushRef="#br0">31878 15518 7998,'-9'0'435,"1"0"460,-2 0 0,-2 0-52,0 0-810,4 0 94,3 0 0,6 0 0,3 0 0,8 0 153,8 0-241,1 0 0,23 0 1,3 0-1,12 0 1,12 0-1,-31-1 0,2 1 1,3-2-1,2 1 17,4-1 0,0-1 0,3-1 0,1-1 0,4 1 0,1 0 0,1 0 0,0 0-120,0 0 0,0-1 1,-3 2-1,-1-1 1,-4-1-1,-1 0 1,-3 2-1,1-1-44,-3 1 1,-1 1-1,-1-1 1,-1 1 0,-2 2-1,-1 0 1,-4 0 0,-1 0 16,29 0 0,-15 0 31,-3 0-398,-12 0 33,-9 0 82,-14 0 1,-12 0-1,-8 0 1,-3 0-233,-2 0 0,0 5 0,0 0 0,1 2 575,-1 3 0,-23 13 0,-5 4 0</inkml:trace>
  <inkml:trace contextRef="#ctx0" brushRef="#br0">32222 16207 8041,'0'-20'312,"0"3"-27,0 3 0,0 8 0,-2 6 0,0 7 0,-4 6 0,-1 4-253,-3 4 0,3 4 0,-2 4 0,-1 1-233,-1-2 1,3 3 190,-1-1 2,1 0 1,-1-5-1,2-1 1,1-1 0,2-3-310,-2-2 267,5-1 1,-5-11 0,6-6 0,2-7 289,2-5-236,3-6 0,2-3 0,0-8 0,4-2 0,3 0 1,-1 0-1,0 2 44,-3 3 1,-3 0 229,-1 1-114,1 5 0,2 1 0,-1 7 0,-1 0 397,0 4-511,3 2 1,-4 7 0,-1 4-1,0 3 1,1 5 14,1 4 1,1-1 0,0 3 0,-1 1-196,1 0 0,0 0-63,-2 1 0,3 2 45,-2-6-103,2 5 1,-2-7 0,-2 2 0,0-3 0,-1-1-470,-1-1 0,4-3-116,-5-1 126,0-5 504,2 3 1,-6-6-1,0 0 206,-7 0 0,-4 0 0,-31-40 0,-6-9 0</inkml:trace>
  <inkml:trace contextRef="#ctx0" brushRef="#br0">32107 16092 8008,'-8'-17'0,"-1"0"287,1 0-154,0 4 0,6 6 1,9 3 161,5 2 0,11 2-289,3 0 1,5 0 0,7 0-1,0 0 52,1 0 0,3 0-203,1 0 1,3-1-1,-3-2 1,-2-1 144,-1 1 0,9-4 0,4 0 0</inkml:trace>
  <inkml:trace contextRef="#ctx0" brushRef="#br0">33012 16219 8008,'0'-12'-202,"-1"-1"0,-3 0 318,-5 0 1,-6 6 0,-4 3 0,1 3 1056,-1 1-981,-3 0 1,2 0 0,-4 0 0,1 1 0,2 5 520,-2 6-685,-1 1 0,4 7 0,3-3 0,3 4 0,3 2 0,1 0 0,3-2-135,1 1 1,2-3 0,4-2 0,0-3-49,0-1 1,5 0 0,4-2 0,2-3 1,2-3 1,4-4 92,0-1 73,6 0 0,-9-7 0,4-4 0,-1-6 1,0-3-1,-1-3 0,0-1 20,1-1 1,-3-7-1,3-2 1,-3-2 4,-1-3 1,-1 0 47,1-4 1,-4 3-1,-2-1 1,-2 6 264,-2 5 1,-1 5 627,-2 3-678,0 4 1,-2 11 0,-2 4-63,-5 6 1,0 5-176,0 9 1,-2 3 257,2 6-434,4-1 0,-5 5 1,5 1-1,1 0 1,0 2-174,0 0 1,-1-1-183,5 2 1,0 2 52,0-7 1,2 5 0,2-4-1,5-2-416,2-1 0,3-5 326,3-1 0,-1-7-155,5-1-10,0-1 669,5-10 0,10-19 0,4-11 0</inkml:trace>
  <inkml:trace contextRef="#ctx0" brushRef="#br0">33204 16449 8007,'0'13'-668,"0"-1"551,0 1 0,0 0 572,0 0 0,0-5 0,0 1-11,0 0 0,5-3-328,4-2 1,2-2 0,3-2 0,2 0 104,1 0 0,6-6-88,-2-2 1,1-4-14,0 0 0,0-5 1,-5 0-1,-1 0 306,-2-2 1,-5 5 127,-1-3-179,-5 3-275,-3 1 1,-7 6 0,-7 3 0,-3 2 0,-3 2 109,0 0 0,-4 6-325,3 2 1,-2 5-941,2 4 829,-3-3 0,10 5 0,-2-6 0,5-1-1139,2 1-470,6 0 1835,3 0 0,28-19 0,14-10 0,3 1 0,0 1 0</inkml:trace>
  <inkml:trace contextRef="#ctx0" brushRef="#br0">33395 15747 8007,'-2'-19'-3,"0"2"1,-3 2-241,3 3 464,0-1 1,2 0 0,2 2 0,0 1-1,4 3 1,1 1 2038,3 3-2244,-4 2 0,5 1 0,-4 1 0,2 4 0,-2 3 0,-2 3 0,-2 2-94,-1 0 0,2 0-250,0-1 209,0 1 1,-4 0 0,0 0 0,0-1-1,0 1 1,0 0-311,0 0 435,0-1 1,0-3 0,0-1 0,0 2 56,0 2-63,0 0 1,0-3 0,2-1 0,2 2-1,3 2 1,2 1-18,-1-1 0,-5 1 0,3-2 0,-2-1 41,0-1 1,0-1 56,-4 5-83,0-6 1,-1 3 0,-2-4 0,-3-1 299,-1 1-88,-1-2 0,-5-4 1,-1 0-1,-2 0 1,-2 0 311,-2 0 0,3 0-687,-4 0 0,5-4 1,-2 0-1,1 1-2089,0 2 543,0-5 1711,10 4 0,52-32 0,-13 17 0,0-1 0</inkml:trace>
  <inkml:trace contextRef="#ctx0" brushRef="#br0">1556 12139 8130,'-13'0'-75,"0"-1"0,0-2 0,2-3 0,1-1-1121,2-3 1402,-1-1 0,1-2 0,1-1 0,1-2 0,3-2 0,2-2 0,2-4 0,3-4 0,6-5 1203,6 0 0,8-3-968,6 2-318,11 2 1,-6-3 0,10 5-1,1 3 1,-1 5 0,2 5-1,-2 4-65,-2 4 0,-1 4 0,-4 8 0,-5 4-604,-5 5 0,-8 10 187,-3-1-116,-3 3 0,-7 1 0,-2 1 1,-4-2-1,-2-1 0,-4-3 475,-3-2 0,-37-12 0,-11-8 0</inkml:trace>
  <inkml:trace contextRef="#ctx0" brushRef="#br0">1887 11756 8130,'-14'0'1,"-3"0"0,1 0 201,-5 0 0,6 0 1,-2 0-1,1 0 410,-1 0 1,3 8-399,-3 4 1,-2 11-1,2 10 1,2 3 144,1 8 1,1 9-284,0 2 0,0 10-1221,1-1 1095,5 2 0,-3-2 1,5-3-1,3-6 1,2-8-591,4-6 1,3-8 268,6-3 0,4-9-698,0-4 856,5-3 0,2-7 1,8-3 212,0-2 0,3-14 0,4-5 0,5 0 0,0-1 0</inkml:trace>
  <inkml:trace contextRef="#ctx0" brushRef="#br0">2078 12445 8132,'-18'0'0,"-3"0"0,1 6-384,-1 2 0,6 5-227,3 4 881,-1 3 0,6 5 1,-4 1-1,1-1 1,3 1 545,1-1 0,-3-1-739,5-2 0,-4 0-87,3-5 33,1-5 1,6-2 0,0-8-55,3-3 0,6-6-13,2-10 1,-1-3-113,5-6 137,3 1 1,-1-5 0,2 0 0,-4 2-1,-1 3 42,1 3 1,-3 0 184,3 5 0,-7 1-8,-2 8-144,-5-4 1,7 12 0,-6 2 0,-1 9 0,-2 10 270,-1 8 1,-1 3-222,-3 6 1,2-1 98,-2-3-212,3-3 1,1-2-1,1-2 1,3-5 126,5-2 0,2-4-26,2-8 0,4-8-20,0-8-79,6-9 0,-5-3 0,5-5 0,-2-2 0,0-3-78,-1-4 1,3 3 2,-6 1 0,-2 7-55,-6 2 121,2 11 1,-9 0 0,2 14 8,-3 5 1,-1 8-5,0 4 1,0 3-480,0 2 294,0-1 0,2 1 0,2-2 0,4-1 0,4-4-686,0 0 0,3-2 278,2-4 1,2-6-71,7-3 579,5-3 1,-3-2 0,5-3 0,-2-6-1,-1-6 93,1-5 0,-5-3 0,-1-2 0,-4-4 0,-4 1 21,-8-1 1,6 9-1,-10 1 1,-4 1-1,-4 5 574,-5 4 0,-5 5-253,-4 5 0,-1 0 430,-4 0-465,-2 11 1,9-1 0,-5 10-1,1 0 1,4-1 121,1 4 1,1-3-306,0 1 1,5-1-277,-1 1 112,1 3 1,1-9-1,2 2 1,4-3-1,2-3 77,4-2 1,3-4 10,9-5 1,-1-7-167,5-6 86,-5 1 1,8-12 0,-5 2 0,1 0-1,-1-1-34,-1 2 0,-5 1-18,0-1 1,-1 4 105,-3 8-21,-3-2 1,3 11-1,-4 0 1,-2 8 29,-2 8 1,-1-1-224,0 7 1,0-2-48,0 1 49,0 3 1,4-10-1,2 3 1,1-3-1,3-2-660,1-4 0,3 2 398,3-6 0,-1-1 452,5-7 0,0-3 0,16-34 0,3-8 0</inkml:trace>
  <inkml:trace contextRef="#ctx0" brushRef="#br0">3226 12470 8117,'-1'-7'874,"-4"3"1,4 8-698,-3 5 1,2 4-1,4 4 1,2 4 213,4 3-362,4-4 0,-4 4 0,1-3 0,2 2 0,3-1 607,3 0-814,0-12 1,0 5 0,0-10 0,0-3 0,0 0-1039,0-2 1077,0 0 1,-5-7 0,-2-5 0,-3-5 0,-2-3 0,-2-1-1,-1 1 8,-2 3 0,-6 3 0,-3 3 0,-3 2 309,-5 5 0,1 3 1,-5 4-1,-2 5 3,-1 9 0,-1 6 0,-1 2 1,2 1-45,3-1 0,2 5-421,7 0 99,4 5 0,-1-4 0,4 2 0,4-8 0,4-6-545,5-5 1,5-7 729,4-3 0,13-30 0,5-14 0,6-3 0,0 1 0</inkml:trace>
  <inkml:trace contextRef="#ctx0" brushRef="#br0">3902 11476 8146,'-4'-37'0,"-1"3"0,-3-1 115,4 5 0,-1 2 438,5 6 1,0 4 633,0 5-227,0 6-783,0 1 1,0 9 0,0 6 0,-1 8 0,-2 7 0,-3 7 0,-1 7 88,-3 8 0,-1 10 1,0 8-1,1 7-166,5-34 0,1 1 0,2 3 0,0 0-926,-2 1 1,0 1 839,2 1 0,1 0 0,-3 4 0,1 2 0,1 1 0,1 1 0,-1 3 1,0-1-1,0 0 0,1 0-18,0-1 0,0-1-51,1-4 0,0 0 0,0-2 0,0-1 0,0-4 0,0 0 0,0-2 0,0-2 0,2 31-1143,2-5 1041,-3-9 0,5 4 0,-6-6 0,0-1 0,0-6-1001,0-3 1,1-6 586,4-2 0,-2 0 571,5-8 0,-1 2 0,2-7 0,-4 4 0</inkml:trace>
  <inkml:trace contextRef="#ctx0" brushRef="#br0">4208 13465 8146,'8'-13'30,"-1"1"1,1-3-1,-1-2 0,1 2-11,5-6 0,-2-1 0,-1-3 0,-3-1 520,-1 1 1,-2-6-277,-4-3 0,-1 2 0,-4 3 0,-4 2 70,-7 1 0,0 2-64,-5 3-84,5 8 0,-8 9 1,3 8-1,-3 6 1,-1 6 4,-1 5 0,2 9 1,1 5-1,2 5-273,-2 2 0,5 5-77,1-4 1,4-2 0,3-6 0,3-2-80,2-2 1,0-3 84,5-7 0,6-4 151,2-8 1,5-3 0,4-6 0,4-3 122,4-6 1,0-1-60,1-11 1,-1 0-73,1-5 1,-2 1-1,-2-1 1,-2 2-31,-1 3 1,-2 3 18,-5 5 1,-3 0-72,-1 0 36,-5 6 0,3 4 0,-6 10 0,-2 6-195,-2 1 0,3 6 205,-3 1 0,2 2-515,2-2 417,0 3 0,2-9 1,3 2-1,7-5 1,5-3-399,2-5 0,7-2-869,4-2 1412,5-6 0,14-30 0,8-15 0,-13 14 0,-1 0 0,1 0 0</inkml:trace>
  <inkml:trace contextRef="#ctx0" brushRef="#br0">4986 11948 8146,'-5'-9'325,"1"1"1030,1-2-1188,8 4 0,2-1 1,7 4-1,3-1 1,5 1-1,5 0 1,3 0-67,-2-1 1,4 0-1104,-3 4 677,1 0 1,-4 0 0,-1 0 0,-1 1 324,-2 4 0,-15 19 0,-9 10 0</inkml:trace>
  <inkml:trace contextRef="#ctx0" brushRef="#br0">4973 12203 8122,'-11'-9'1218,"2"1"-1177,-2 5 0,11-3 475,0 6 1,10 0-1,9 0 1,4 0-641,4 0 0,7 0 0,0 0 0,3 0-2021,1 0 2145,6 0 0,1-5 0,6-1 0,7-1 0,-1 0 0</inkml:trace>
  <inkml:trace contextRef="#ctx0" brushRef="#br0">7459 11157 8107,'2'-13'-184,"1"-1"1,2-1-1,1-2 1,0 1 348,-4 2 43,6 1 0,-7-1 0,5-2 0,-2-1 0,0 2 0,-1 1 823,-2 1 1,-1 4-606,0 1 1,0 6 0,0 2-122,0 8 1,0 10-20,0 7-195,0 7 0,-5 6 1,-2 2-1,-2 3 1,1 7-1,-1 4 1,2 0-236,3-2 1,-2-5-77,2 0 13,0-1 0,4 0 0,0-5 0,0-6 0,0-5-1297,0-3 1130,0-2 0,4-9 0,2-5 0,1-2 0,3-3 0,2-1 0,4-3 374,1-5 0,7-23 0,3-12 0,0-4 0,1 0 0</inkml:trace>
  <inkml:trace contextRef="#ctx0" brushRef="#br0">7931 11119 8107,'-6'-13'0,"-1"2"0,-5 2 0,-1-1 903,0 6-671,6 0 1,-4 5 0,2 4 0,-4 4 0,-2 7 209,-2 5 0,0 5 231,4 4-646,0 2 1,-1 12-1,0 3 1,0 2-1,4 2-486,3 0 1,3 0 344,4 0 1,5-5-126,4-4 198,8-13 0,3-1 0,5-12 1,1-5-1,-1-5 186,1-5 1,-1-2-105,1-4 0,-5-3 49,0-9 1,-5 1 0,-1-4 0,-3 1 176,-4-1 1,-5 0-166,1-1 1,-8-2-138,-5 6-7,-2 0 0,-3 4 1,-2 2-1,-2 2 1,-2 5-308,-3 3 1,1 1 133,1 0 0,-4 1 74,4 3-333,3 3 0,-1 6 0,8 1 1,3 2-1,3 1 474,4-2 0,58 0 0,13-3 0</inkml:trace>
  <inkml:trace contextRef="#ctx0" brushRef="#br0">8377 11144 8107,'-5'-7'209,"-1"-4"1,-2 2 117,3-2-327,4-2 452,1 6 0,10-3 1,4 6-1,4 1 0,6 0 1067,5-1-1465,3 3 0,7-5 1,-1 6-1,2 0 1,1 0-1,1 0 1,-2 0-405,-5 0 1,1 2 0,-7 0 0,-2 3-797,-4-3 1,-9 4 0,-7 0-773,-1 1 1918,-2 1 0,-9-1 0,-3-1 0,-6-6 0,-1 0 0,-2 0 0,1 0 0,2 0 11,1 0 0,-4-1 0,0-2 0,2-1 278,0 1 1,3-3 1136,-1 2-1000,0 0 0,5 4 1,-1 0-1,-1 0 75,-1 0 0,2 1 0,2 5 0,0 5-151,0 5 0,4 8-256,-1 1 1,-2 2 276,2 7-625,0 6 1,0 5-1,-1 6 1,3 0-1,-1-1-713,-1-4 0,2 3 429,-2-7 0,2-5-69,2-7 0,2-5 607,2-3 0,37-32 0,14-13 0</inkml:trace>
  <inkml:trace contextRef="#ctx0" brushRef="#br0">9040 11540 8107,'0'-15'189,"0"-2"1,-4 3 376,0-3 1,-2 3-249,2 1 0,1 2 1,-4 1-1,0 3-16,0 1 0,-3 2-191,-7 4 0,3 2 0,-5 2 0,1 4 45,-3 4 0,1 6-223,-1 3 1,5 3 310,-1 2-442,3-1 0,1-1 0,0-1 0,2-2 0,3 2 12,3 1 1,4-4 0,1-3 0,1-4-193,4-5 1,2 2 244,5-6 1,7-1-13,2-7 318,3-3 0,2-7 0,-1-2 0,1-2 0,-1-1 5,1 1 0,-6 1 371,-3 4 0,-3 2 82,-2 2-395,-4 4 0,-3 2 0,-5 3-177,0 5 1,-1 7 64,-3 5-463,2-3 1,-4 6 0,6-5 0,0 2-1675,0-1 1239,6-2 1,3-7 773,8-2 0,25-44 0,-15 14 0,0 1 0</inkml:trace>
  <inkml:trace contextRef="#ctx0" brushRef="#br0">6886 12190 8107,'-8'-6'-99,"-3"3"1,3-4 0,-2 0 574,1 0 0,2 4-280,3-1 0,4 3 1,0 1-1,7 0 15,4 0 1,8 0 30,2 0-199,9 0 0,9-2 1,14-1-1,12-1 1,-26 2-1,1 0 4,5-1 0,2 0-36,8 3 0,1-1 1,7-4-1,1 0 1,-16 3-1,1 1 1,0 0-1,3-1 1,0 1-1,0-1 1,2 1-1,1 0 1,-1-1-1,1 1 1,1-1-1,-1 1 1,-1 0-1,1 0 1,-1 0-365,-1 1 0,1-1 0,-1 1 1,-1-1-1,0-1 0,0 0 365,-3 1 0,1 0 1,0-1-39,2-1 1,1-1 0,-1 1 0,19 2 0,-1-1 0,-21 0 0,-1-1 0,0 0 0,20-1 0,-1-1 0,-3 2 0,0-1-82,0 2 0,0 0 99,-2-2 0,-2 1 0,-7 2 0,-3 1 1,-5-2-1,-2-1 0,-5 2 0,-1 0 0,27-2 62,-7-2 0,-12 1 0,-8 4 21,-10 0-50,-13 6-260,-8-5 0,-9 5 1,-4-6-1,-9 1 0,-5 2-291,-6 1 1,-7 5 219,0-5 0,-3 6 71,-1-1 0,0 3 0,-1 4 235,1 1 0,-3 6 0,0-2 0,0 3 0,-2 1 0</inkml:trace>
  <inkml:trace contextRef="#ctx0" brushRef="#br0">7765 13057 8107,'5'-21'0,"0"1"0,1 2-341,0 2 1,-2 2-1,-4 1 1744,0 0-518,0 6-732,0 2 0,-6 10 1,-2 4-1,-5 3 1,-3 7-1,-2 5 0,-2 6-6,-3 2 1,1-2-178,1 4-24,-9 0 1,13 3 0,-9-3-1,4-3 1,0-3 0,3-1-1,0-4 80,4-3 11,6-3 1,3-12 0,8-6 0,2-10-118,5-9 0,3-4 79,5-2-45,3-5 1,1-1 0,1-7-1,0 1 1,1 1-354,-2 3 437,3-3 1,-10 10 0,3-1-1,-2 5 1,-3 8 108,1 5 1,-4 4 0,-2 8 0,-2 3 112,-2 8 1,-1 6-169,-2 6 0,4 5-95,0 0 0,0 4 0,-2-5 0,1 1-141,1 1 0,4-4 57,-3 3 1,3-3-308,-4-2 263,6-5 0,-3 0 1,6-4-1,0 1-438,0-2 1,-1-6 302,1-5 1,-4-3-235,-1-1 500,-5 0 0,-26-56 0,6 20 0,-1 1 0</inkml:trace>
  <inkml:trace contextRef="#ctx0" brushRef="#br0">7561 12968 8107,'-14'-17'273,"-3"0"0,7 1-339,-2 8 151,7-4 0,1 11 0,10-3 450,6 2 1,7 2-625,6 0 1,7 0 53,2 0-243,8-5 1,3 3 0,6-3 0,0 0 0,2 1-1511,2 1 1788,3 2 0,-13-2 0,2 0 0,3 0 0,-1-1 0</inkml:trace>
  <inkml:trace contextRef="#ctx0" brushRef="#br0">8556 12955 8107,'0'-8'0,"0"-1"-240,0 1 441,0-5 1,-1 0-1,-4 2 1,-3 2 882,-4 5 1,-2 1-629,-3-1 1,-4 2-2,-9-2-366,3 8 1,-10 5-1,5 8 1,-2 4-1,1 3 63,2 2 1,1 1-221,5 2 0,5-2 0,3 5 0,4-3-97,5 1 0,2 0 34,6-5 0,6-1-87,2-2 216,9-4 1,3-11 0,6-3-1,-1-2 1,2-4-28,3-2 1,1-4-1,3-9 0,1-3-62,-5-6 90,0-5 0,0-3 1,-1-8-1,0-5 0,-2-3-13,-2-1 1,-5-5 0,-3-4 0,0-1-1166,-4 2 1275,2 2 1,-13 13 0,2 6 0,-4 8 0,-3 7 1172,-1 6-832,-6 9 0,4 4 133,-2 8-647,-3 3 0,3 11 1,-3 5-1,1 5 0,2 6-211,-2 3 1,-2 6 266,0-1 0,3 2-198,1-1 344,5-4 1,-3 11 0,6-5-1,0 1 1,0-4-683,0-2 0,6-6 314,2 0 1,4-6-138,0 2 0,1-9 0,1-4 0,2-3-168,1-1 0,6-6 192,-2-3 0,3-4 356,1-4 0,12-26 0,3-11 0</inkml:trace>
  <inkml:trace contextRef="#ctx0" brushRef="#br0">9015 12483 8107,'0'-13'94,"0"-4"1,0-1 0,0 0 251,0-1 1,0 2 807,0 4-853,6 1 0,-2 3 1,7 2-1,3 0 1,2 1 585,2 1-759,-3 0 1,3 5-1,-5 0 1,-1 0-1,1 0 1,-1 2 0,-4 2-411,-4 5 0,-2 2 1,-2 2-1,-2-1-81,-2 1 0,-3 4 0,-6 0 0,0 0 150,1 2 1,0-5 0,2 3-1,2-4 175,-2-5 1,4 3-159,2-2 215,-3 2 0,6-2 1,-4-1-1,5 1 367,5-2 1,2 3-122,5-6-210,1 0 0,4 0 0,2 2 0,-1 1 0,2 2 204,0-2-90,-5 4 1,4-5 0,-8 4-1,-1-2 278,-2 2 1,-5-3 54,2 2 0,-5-6 24,-5 1-329,-7-3 1,-4 4 0,-5-1 0,-2-1 0,0-2 94,2-1 1,-7 0-350,2 0 1,2 0-684,3 0 218,0 0 1,1 0 0,3 0 0,4 1 521,5 4 0,35-8 0,19-4 0,4 2 0,-1 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2945 931 7938,'-4'-9'63,"0"1"0,3-2 279,3-1 0,7-2 0,6-1 0,5-2 0,4-2 0,8-2 277,3-3 0,9-2-446,3-5 0,2 3 0,2-3 0,0 3 179,0 2 1,-1 5-345,-3 3-169,-3 8 1,-13 4-1,-6 6 1,-6 3 0,-7 5-1,-3 4 1,-5 4-1200,-2 4 0,-2 3 854,0 2-71,0-1 0,-5-1 577,1-3 0,-17 9 0,0-3 0</inkml:trace>
  <inkml:trace contextRef="#ctx0" brushRef="#br0">3456 689 8154,'-6'-13'0,"-1"1"-686,-6 4 810,0-3 1,1 5 0,-1-3 0,0 5 0,-1 4 0,-2 4 0,-2 6 1254,-2 6 1,4 9-1097,-1 9-127,-2 3 1,4 3 0,-2 2 0,3 5 0,2 3-225,-1 1 1,6 0 0,2 0 0,4-2-236,1-2 0,6 0-81,2-9 1,4-4 56,0-13 0,7-2 0,2-8 0,3-2-345,2-5 1,5-3 247,3-1 0,1-5-132,-1-4 61,9-8 495,-15-3 0,1-12 0,1-6 0,-3-4 0,0 1 0</inkml:trace>
  <inkml:trace contextRef="#ctx0" brushRef="#br0">3634 1148 8147,'-7'-6'830,"-4"5"0,5-4-535,-3 10 1,-2 2 55,3 5-268,-4 7 0,4-4 0,-1 7 1,1 0-1,1 2-12,2 2 0,3-1-75,-3 1 51,4-6 0,-5 2 0,8-5 1,2-2-115,4-6 0,4-3 85,1-6-92,-1-6 1,1-2-1,0-9 1,1-4-1,2-3-48,1-2 0,0 1 57,-5-1 1,1 2 65,0 3 107,0 2 1,-5 7 156,1-1 0,-7 9-189,3 8 1,-4 4 69,-1 14-141,0-1 0,-4 4 1,0-1-1,1-1 1,1-3 8,2-2 0,0-1 9,0-4 0,6-4 1,2-2-1,4-2 61,1-2 1,-1-7 88,1-5 0,4-3-106,0-5-37,6 3 1,-9-11-1,3 4 1,-2-1 0,0 0 35,-3 5 0,4 0 82,-8 5-147,-2-4 1,0 22-116,-6 2 1,0 5-406,0 8 271,0-5 1,4 8 0,2-4 0,-1-1 0,2-2-1096,1-2 1,4-4 989,5-3 1,6 2 0,-2-5 0,3-3 352,2 0 0,12-32 0,6-14 0,4-2 0,0 0 0</inkml:trace>
  <inkml:trace contextRef="#ctx0" brushRef="#br0">4310 1148 8154,'-6'-13'-399,"-2"0"1,-2 5 1062,1-1 1,-2 6 93,2-1-496,-2 3 0,-2 2 0,1 5 0,-1 5 0,0 6 1,0 3 1,1 0-147,-1 1 0,1 3-215,4-3 1,2 3-1,6 0 1,0-1-13,0-2 0,2-5 41,2 1 0,3-9-147,6-3 1,5-4 15,3-1 1,2-6 0,0-2-1,-3-5-97,-2-4 0,3-1 289,-4-3 1,0-4 0,-4 6 0,-2-3 394,-2 1 0,1 6-207,-6-2 0,0 2 431,-4 3-417,0 5 0,-1 1 1,-2 7 58,-1 4 1,-5 3 105,5 9-497,0 3 1,4 1-1,0 0 1,0 2 0,0 0-1419,0-2 1,1 2 1555,4-6 0,53-12 0,-20-5 0,0-1 0</inkml:trace>
  <inkml:trace contextRef="#ctx0" brushRef="#br0">4578 1224 8154,'-12'-1'0,"4"-4"328,-4 4 174,5-5 0,0 12 112,3 3-536,3 2 0,2 3 0,3 2 0,6 1 0,4-2-180,3-1 104,0-1 0,2-2 0,1-1 1,1-3-1,0-1-530,2-3 377,1-2 1,-3-2-1,-1-2 1,-2-3-1,-3-2-112,-6-6 1,1 1 493,-5-4-137,-1 3 1,-4 1-1,-2 0 1,-2 1 0,-6 0 467,-5 4 1,-5 2 620,-6 6-967,1 0 1,1 6 0,1 4-1,2 5 1,-2 5-485,-1 0 1,4 5-876,3 1 767,3-1 1,1 11 0,2-5-1,3 0 1,3-1-2261,4-6 2636,1 2 0,23-18 0,5 3 0</inkml:trace>
  <inkml:trace contextRef="#ctx0" brushRef="#br0">5037 676 8154,'0'-37'73,"0"2"1,0 2 404,0 2 0,0 2 0,0 7 2073,0 1-1716,0 5-402,0 3 0,0 9 0,0 8-64,0 5-312,0 8 1,0 3 0,0 6 0,0 4-1,0 6 447,0 5-528,0 10 0,0 3 0,0 5 0,0 2 0,-2 1 1,-1 3-1,-1 2-778,1 1 0,2 0 456,1-4 1,0-2 0,0-1 0,1-4-845,4-5 1,2-5 154,5-13 1,3 0 1034,2-9 0,8-13 0,8-14 0</inkml:trace>
  <inkml:trace contextRef="#ctx0" brushRef="#br0">5406 1466 8149,'0'-25'289,"0"-1"0,0 1-116,0-1 1,-1 2 1511,-3 3-1142,2 3 0,-9 11 1,1 2-1,-4 4-144,-3 1 0,-4 6 0,2 3 0,-1 7-280,-2 5 1,2 3 0,0 3 0,2 2-434,2 0 0,6 1 270,2-4-191,5-1 1,-3-1-1,6-1 1,2-3-1,2-3-978,4-6 1050,4 2 0,5-12 0,1 2 0,3-6 0,5-5 65,2-4 1,2-6 0,-5-3-1,1-3 240,-1-2 1,-5 1-124,-3-1 1,-3 2 518,-1 3 0,-1 2 299,-4 7-658,-2 5 1,-6 7-79,0 8-131,0 3 1,0 8-1,0 1 1,0 1 0,0-1-885,0-2 1,5 3 514,4-4 0,2-1-158,2-8 0,1 2 1,3-5-1,4-3 557,3 0 0,12-23 0,5-9 0,4-2 0,-1 0 0</inkml:trace>
  <inkml:trace contextRef="#ctx0" brushRef="#br0">6006 1058 8137,'-6'-12'0,"0"-5"276,-2 0 1,2 0 0,8 5 562,2 4 1,3-2-836,6 6 1,5-1 102,3 5-251,3 0 1,3 0 0,2 0 0,0 0-1,1 0 144,1 0 0,2 17 0,5 5 0</inkml:trace>
  <inkml:trace contextRef="#ctx0" brushRef="#br0">5993 1224 8137,'-13'-6'663,"0"5"186,1-3 0,3-2-559,1 2 406,5 0 1,-1 4 23,8 0-726,3 0 1,11 0 0,5 0 0,5 0 0,6 0 42,3 0-37,1 0 0,12-10 0,7-3 0,4-1 0,1 0 0</inkml:trace>
  <inkml:trace contextRef="#ctx0" brushRef="#br0">7702 701 8138,'0'-12'105,"0"-1"1,0 0 0,0-1 0,0-2 395,0-1 0,4-1 1,3 2-1,3-2 1039,4-2-1332,7 4 1,1-6 0,6 5-1,3 1 1,2 3 131,2 5-437,2 2 1,1 6-1,-1 0 1,-3 3-1,-6 4 1,-5 6-1,-6 1-568,-3 0 0,-1 3 1,-2 0-1,-2 0-112,-5 2 0,-3-5 0,-1 3 1,-1-4 776,-3-5 0,-3-2 0,-6-6 0,0-2 0,0-2 0,2-6 0,1-4 0,2-4 0,-2-1-81,-2 1 1,0-1 0,-3 4 0,0-1 437,-2 5 1,0-2 208,4 5 1,-4 2 0,0 2 0,0 4 247,-1 4 0,4 9-514,-3 8 1,-2 9-160,2 4 1,0 4 0,4 3 0,1 4 97,-1 5 1,2-2-447,2 7 0,3-2 26,6-2 0,0-6 0,2-2 0,2-7-716,5-6 0,6-6 64,2-11 1,7-4 301,2-1 0,1-5 531,7 1 0,11-30 0,6-14 0,7-3 0,0 1 0</inkml:trace>
  <inkml:trace contextRef="#ctx0" brushRef="#br0">8237 931 8138,'-13'0'0,"1"0"0,-1 0 0,6 5 229,3 4 1,-2 4-1,2 2 1,-1 4 755,0 1 1,3-1-822,-2 3 0,3 0 0,1-3 0,0-1 3,0 1 0,4-7-91,0-3 0,2-2 0,-2 1 0,5-3-134,2-4 1,2-7-36,-1-2 0,3-3-169,2-2 184,-3-6 1,6 0-1,-5-7 1,4 1 0,-1 0-1,0 4 1,-2 3 83,-8 5 1,4 0-33,-4 1 70,-2 4 0,0 4 0,-6 10 34,0 7 0,0 1-76,0 7 1,-2 0 18,-2 5 1,3-5-1,-4-1 1,4-2 11,1-2 1,0-2-24,0-1 1,1-6 161,4-3 0,2-2 1,5-2-1,1-2 0,0-2 0,4-3-82,0-6 1,6-4-129,-2 0 0,-1-4 1,0 2-1,-2 1-107,-2 0 0,-2 1 80,-2 4-35,1 6 0,-1 2 0,-3 10-337,0 3 0,-6 4-245,1 0 1,-1 5 25,1 0 300,-2 0 1,9-4 0,-3 0 0,4 0 0,0-2-402,1-3 1,6-2 756,2-6 0,3 0 0,1 0 0,1-6 0,-1-1 0,0-7 0,-4-1 0,-4-4 0,-3-1 0,-3 0 0,-2-1 0,1-1 803,-6 5-464,0 0 0,-5 5 0,-3 2 0,-5 3 1,-2 2 909,-2 2 1,0 1-783,0 2 0,-1 7-372,-3 6 1,3 0-1,-3 5 1,4-1-164,5 0 0,-3 5 123,2-5 1,2 4-338,-2-4 155,7 6 0,-4-9 1,6 3-56,0-3 1,6-7-18,2-3 1,8-4 23,1-4 0,4-3 0,-3-7 0,1-3-129,-1-5 0,3 3 280,-4-3 0,0 1 271,-4-4-104,0 5 0,-2 1 0,-1 7 142,-1-1-224,-6 6 1,2 7-184,-5 8 0,0 8 0,0 2 0,2 1-667,2-1 1,-1 3 441,5-4 1,-4 5-319,5-5 0,-1 0 665,5-5 0,40-16 0,9-4 0</inkml:trace>
  <inkml:trace contextRef="#ctx0" brushRef="#br0">9270 995 8243,'-9'-12'678,"1"4"788,5 2-1212,-3 6 1,6 6 0,2 2-1,2 4-131,5 0 1,2 1-64,2 0 1,-1 0 0,3-1-1,0 1 130,2 0 0,2-2-363,-2-2 0,-3-4 0,4-5 0,-1 0-311,0 0 0,0 0 311,-4 0 1,0-5-215,-1-4 403,-4-2 1,-1-3 0,-4-2 0,1-1-1,-3 3 172,-4 4 0,1 0 47,-7 6 0,-1 0 1,-6 4-1,-2 0 130,-2 0 1,3 9-279,-4 4 1,4 8 181,-4 1-670,5 2 1,-2 1-1,5 2 1,0 2 0,2 0-726,2 0 1,-1 2 561,6-1 0,0-6-213,4-7 777,0-3 0,28-18 0,8-5 0</inkml:trace>
  <inkml:trace contextRef="#ctx0" brushRef="#br0">9831 408 8119,'-6'-33'0,"-1"2"0,-1 3 813,-1 2 1,6 8-7,-1 10 1521,3 5-1795,1-3 1,0 17 0,1 6 0,2 6-1,1 4-235,-1 3 1,-1 8 73,-2 9-349,0 2 0,0 4 0,0 1 1,0 2-1,-2 1 0,-1 2 1,-2 2-825,-2 4 0,2-4 0,-2-5 0,2-5 114,2-5 0,-3 1 1,2-9-1,1-6-548,2-8 0,2-2 1235,3-5 0,20-22 0,10-11 0</inkml:trace>
  <inkml:trace contextRef="#ctx0" brushRef="#br0">10137 1084 8114,'0'-13'199,"-1"-4"1,-2 0 1600,-1 1-794,-1 2 1,5 9-858,0 5 1,0 10 0,0 9 0,0 4 80,0 4 1,0 3-177,0 0-51,0-4 0,0 10 1,0-6-1,0-2 0,0-1-276,0-2 94,0 1 1,2-2 0,1-3 0,1-4 0,-1-3-473,-2-1 600,-1-6 0,1-3 197,4-8 0,-4 0 0,5-7 0,-2-4 26,0 1 0,6 0-110,-1 1 1,2 1-20,2-1 0,0 0 1,-1 2-1,1 1-24,0 1 0,-5 7-11,1-3 1,-1 4-25,5 1-5,0 0 1,-2 1-1,-1 4 1,-3 3-1,-1 3-9,-3 2 1,2 0 111,0 0 0,-3-1 83,-6 1-68,3 0 1,-11-5-1,4 1 1,-5-1 0,-2-1 256,-2-2 1,-5 0-258,5 0 1,-4-1-622,4-4 149,-6 0 1,9 0 0,-3 0 0,3 0 374,1 0 0,6-17 0,2-4 0</inkml:trace>
  <inkml:trace contextRef="#ctx0" brushRef="#br0">3672 2933 8086,'0'-17'-23,"0"-3"1,2-1 0,1-3 0,2 2-218,2 2 962,-4-2 0,7 8 0,-4-3 1,-1 2 365,1 3 1,-2 12-999,-4 8 1,0 11-1,0 10 1,-1 5 111,-3 3 0,2 7 73,-2 3-361,-3 2 0,5 4 0,-2 1 0,3 0 0,1-3 0,0-3 0,0-1-305,0-2 1,1 3-1,2-7 1,3-4-174,1-6 0,1-10 0,5-4 1,0-2-603,0-3 0,4-5 1166,0-2 0,17-32 0,0-9 0</inkml:trace>
  <inkml:trace contextRef="#ctx0" brushRef="#br0">4284 2945 8086,'-12'-7'0,"-1"-7"0,0 6-88,0-1 1,5 5-1,-1 0 1,-2 2-1,-3 5 829,-3 6 1,-2 8 0,4 4 0,-4 4-372,0 5 0,3 3-543,-1 5 105,3 6 0,7-3 0,2 6 0,4 0 0,4-1 0,4-2 0,7-3-95,5-4 0,6-9 101,5-2 0,1-3 0,-3-11 0,2-5 59,-2-4 0,-1-3-16,-1 0 0,-2-5 60,-3-4 0,-2-4 1,-8-2-1,-3-4 124,-3 0 1,-4 3-94,-1-1 0,-7-1-35,-6 1-60,1 0 1,-13 8 0,4 2 0,-1 1 0,-1 3-544,2 2 0,-1 1 271,-3 0 0,4 0-906,-1 0 767,7 6 0,1-3 434,5 5 0,57 1 0,10 3 0</inkml:trace>
  <inkml:trace contextRef="#ctx0" brushRef="#br0">4654 2958 8112,'-7'-11'88,"-3"7"1,6-9 0,1 2 238,2-1 1,8 1-1,5 2 1,8 4 142,4-1 0,6 5-313,0-4 1,5 0-1,1 0 1,3 3-153,4 0 0,4 2-250,-5 0 1,1 0-1,-7 0 1,-2 0-158,-4 0 0,0 0 137,-5 0-193,-8 6 0,-8-5 0,-9 4 0,-6-4 0,-4-1-64,-2 0 1,-7-1 522,-2-4 1,-2 4 0,1-5 0,2 2-2,1 0 0,-2-5 0,4 5 0,0 0 551,4 4 0,1-5 0,-1 1 0,0 1 685,0 2 0,2 2-682,3 4 0,0 2-305,4 5-130,3 7 1,-5 1 0,6 7 0,0 1-1,0 3 145,0 2 1,0 2-763,0 8 1,4-2 7,1 5 0,3-4 0,-2-1 1,-1-4-530,1-3 0,4-6-398,-1 2 1417,2-9 0,41-25 0,11-12 0</inkml:trace>
  <inkml:trace contextRef="#ctx0" brushRef="#br0">5406 3213 8112,'0'-20'210,"0"3"1,-1 5 41,-3 3 352,2-2 0,-9 9 0,3-2 1,-4 3-289,-1 1 1,-1 7 54,-3 6-532,3-1 0,-9 12 1,6-2-1,2 2 1,2 0-26,5-3 1,-2 3 0,5-4 0,3 0-89,0-3 1,2-3 126,0-1 0,6-2 1,2-2-1,5-5 260,4-3 1,-1-6-109,5-4 0,0-2 129,5-2 1,-6-4 0,-3 0 0,-3 1 72,-2 2 1,1 2 638,0-1-353,-6 6-461,4-5 1,-9 12-1,2 2-349,-3 9 1,-1 2-5,0 4 1,0-3-931,0-1 882,0 0 0,2-1 0,1 1 369,1 0 0,29-17 0,2-5 0</inkml:trace>
  <inkml:trace contextRef="#ctx0" brushRef="#br0">3277 3838 8112,'-13'0'287,"1"-4"1,-1-2 942,0-1-1108,6 4 0,3-2 0,9 5 0,10 1 1,9 2 83,8 1 1,16 0 0,10-4 0,13 0-103,-29 1 1,1-2-1,7-1 1,2-1 65,7-1 0,1-1-232,-13 0 1,2-1 0,0 0 0,2 1 0,2 1 0,0-1 0,4-1 0,2 0 0,-1 1 0,1 0 0,-1 0 0,1 1 0,0-1 0,-1 1 0,1 0 0,0 0 0,0 0 0,0 1 0,-1-1 0,-1 1 0,1 0-23,-2 0 0,0 0 1,-1 0-1,-2 1 1,1 0-1,-3-1 1,19-2-1,-2 0 1,-1 1-1,-1 0-130,-1-1 1,-1 0 0,0-1 0,-2 1-984,-6-2 1,-1 1 1120,-5-1 0,-1 1 0,-11 2 0,-1 0 0,25-4 0,-9 1 0,-12 2 0,-10-1 56,-10 3 1,-12 2-68,-9 1 1,-7 0-68,-10 0 0,-5 0 0,-9 1 1,-6 3-608,-4 5 0,-3 4-67,2 4 828,-4 3 0,-5 1 0,0 0 0,0 0 0</inkml:trace>
  <inkml:trace contextRef="#ctx0" brushRef="#br0">4539 4450 8112,'-12'-13'140,"-1"2"45,0 3 1,0 5-1,1 10 1,-1 7 422,0 4 1,0 8-480,1 4-91,-7 5 1,4-4 0,-5 5-1,0-2 1,2 0 323,-1-2-382,2 5 1,4-14 0,1 1 214,-1-4 0,6-10 0,4-10 0,4-9-228,4-7 1,5-5 0,-1-7 0,6-3 48,2-2 0,1 1 121,-1-2-159,-3-3 1,5 11-1,-7 1 1,1 5-1,0 4 336,0 4-263,-1-4 0,-3 16 0,-1 0 1,2 8-1,0 8 41,-1 5 0,2 9 1,-2 3-1,2 1-231,2 0 0,-1 0 26,1 4 0,0-6-537,0-2 412,-1-3 0,-3-3 0,-2-1 0,0-3 0,-1-2-780,-1-2 1,0-6-125,-5-2 1142,0-5 0,-29-20 0,-6-11 0</inkml:trace>
  <inkml:trace contextRef="#ctx0" brushRef="#br0">4297 4514 8112,'-13'-19'0,"1"-2"0,0 3 535,4 1-131,2 3 0,8 2 0,2 4 0,4 4-57,4 2 0,6 2-652,3 0 1,8 0 0,2 0 0,1 0-210,4 0 1,5 0 345,1 0 168,7 6 0,-11 2 0,3 2 0,6 4 0,-1-1 0</inkml:trace>
  <inkml:trace contextRef="#ctx0" brushRef="#br0">5113 4437 8112,'-6'-12'0,"-1"-4"175,-5 3 1,-1-2 0,0 6-1,0-1 744,1 2 0,-7 2-454,-2 6 1,-7 2 41,-2 2-389,0 9 0,5 6 1,-1 7-1,1 1 1,-1 1-88,1 2 1,5 4-1,4-3 1,5 0-108,2 0 1,7 3-166,-3-4 0,7-4 63,6-5 1,2-6 0,11 2 0,2-4-134,1-4 1,3-4 228,3-5 1,-3-10 40,2-2 46,4-10 0,-6-2 0,3-7 1,-3-3-1,0-5 41,2-7 1,-2-3-17,3-2 1,-5-2-884,-3-2 934,-4 3 1,-5-5-1,-2 7 1,-2 5 0,-5 8 603,-3 10-121,-1 7 1,-5 13-125,-4 3-293,-2 8 0,-2 8 1,0 6-1,1 3 1,-1 5-42,0 2 0,2 3-344,2-1 0,-1 3 128,6 5-5,-6 0 1,9-4 0,-3 0 0,2 2 0,2-1 100,0-1 1,2 1-440,2-5 1,3 0 7,6-5 1,-1-1 0,3-2-1,2-5-528,4-3 1,-1-7 467,1-3 0,4-2 505,5-2 0,34-34 0,-30 12 0,0 1 0</inkml:trace>
  <inkml:trace contextRef="#ctx0" brushRef="#br0">5534 4042 8112,'0'-25'65,"0"-1"1,0 1 0,3 0 98,5 4 1,1 3-42,8 5 0,1 0 0,-1 2 0,0 2 1338,2 5 0,-5 3-1170,3 1 0,-3 1 1,-3 3-255,-2 5 1,-4 2 31,-5 2-206,0 5 0,0-2 1,0 4-1,-1 0 0,-3-2-962,-5 1 922,4-2 1,-5-5 0,5 1 0,3 0 0,-1 0-469,-1-1 625,2 1 1,-4-4 0,6-1 0,0 2 60,0 1 1,6-2-1,3-1 70,2 2 0,2-3-81,-1 2 1,1-5 118,0 5 1,0-5 0,-1 3 427,1-1-304,-6 3 1,-1-6 438,-6 6-498,0-6 0,-1 2 0,-4-5 1,-3 0-1,-5 0 273,-4 0 1,3 0-729,-3 0 1,-2 0 146,2 0-905,0 0 0,5 0 1,-1 0 998,0 0 0,17-22 0,5-7 0</inkml:trace>
  <inkml:trace contextRef="#ctx0" brushRef="#br0">7396 3315 8105,'-9'-4'1320,"1"0"0,6 0-1165,2 4 0,6 0 1,7 0-1,1 0-18,3 0-116,-3 0 0,10 0 1,-3 0-1,2 0 0,0 0-4,-2 0-275,0 0 0,5 0 1,-1 0-1,1 0 1,-1 0-1,-1 0 1,-3 0-2515,-4 0 2772,3 0 0,-28 11 0,-2 3 0</inkml:trace>
  <inkml:trace contextRef="#ctx0" brushRef="#br0">7408 3507 8105,'-12'5'0,"-1"-2"-551,0 6 664,0-7 1,5 8 0,1-4 0,1 1 0,3 3 0,3 0 1679,4-2-1681,9-2 0,4-2 0,7 1 0,5-3 1,2 0-1,4-2 0,2 0 10,1 0 0,1-6 0,0-1 0,2-1-437,2-1 1,-5 2-1,-5-3 1,-4 3-352,-4 1 0,-1-2 0,-7 4-234,-2 1 0,-8 1 900,-7 2 0,-39 6 0,-17 1 0</inkml:trace>
  <inkml:trace contextRef="#ctx0" brushRef="#br0">10112 2423 8234,'-6'-20'65,"0"1"1,-4 7 0,2-1 0,-1 0 0,1 2 1298,-1 2-1098,6 4 1,-4 10 0,5 5-1,-3 6 1,2 5 0,2 5 0,1 3 258,0 5 1,0 3-136,0 1-283,0 6 1,0-4-1,1 3 1,4-4-1,2-1-210,0 1-152,4-1 1,-5 0-1,4-1 1,-2-3-1,1-4 1,-1-3-1,-1-3-1226,-1-3 0,3-7 789,-5-5 355,6-6 1,-7 2 336,5-5 0,11-29 0,5-15 0,3-2 0,1-1 0</inkml:trace>
  <inkml:trace contextRef="#ctx0" brushRef="#br0">10622 2333 8234,'-13'-12'-241,"0"-1"1,5 2 709,-1 2 1277,1 3-1488,-11 6 1,4 8 0,-5 4 0,0 10 0,0 6 0,-3 6-1,1 4 44,0 5 0,0 2 0,5 7 0,3 2-333,4 1 1,4 4-919,6-8 780,0 2 1,7-14-1,6-3 1,7-9-1,4-8 1,1-6-1,2-5 70,3-4 1,-3-8 180,3-4 1,-3-9-1,-2-5 1,-1-3 155,-3-5 0,-6 3 13,-7-3 0,-5-1-65,1 1 1,-8 2 0,-5 5 0,-2 4-78,-2 0 1,-5 6-75,-3 5 0,-3 5-101,-2-1 1,1 4-1,-1 4 1,2 5 128,3 2 0,-3 7-1854,2 4 1,5-3 757,5 3 0,0-1 1033,8 4 0,45 7 0,16 0 0</inkml:trace>
  <inkml:trace contextRef="#ctx0" brushRef="#br0">10851 2690 8234,'0'-8'0,"0"-1"0,0 1 375,0 1 1,0 3 243,0 8 1,-4 3-550,0 6 1,-1 1 0,5 1-1,0 4-119,0 1 0,0-5-149,0 2 1,2 2 0,2-2 32,5-2 0,3-5 181,5-1 0,-1-8 0,4-1 1,0-7 124,-1-4 0,-2-8-86,5-2 1,-7-7 224,2-2 1,-4-4 0,-3 4 0,-3 2 413,-1 1 1,-2 3 191,-4 3-111,0 2-503,0 12 0,-4 4 1,-1 12-312,3 8 0,0 7 22,2 6 1,0 6-560,0 7 395,0 5 1,6-1 0,1 10 0,1 6 0,1 7-301,1 1 0,-7-35 1,-1 1 120,3 31 0,0-1 298,0-8 0,-1-3 0,-4-12 0,0-9 146,0-8 0,0-14-11,0-1 734,0-7-494,0 0 0,-6-10 0,-4-4 1,-4-2 463,-3-2 1,-1 0-558,1 1 0,3-1 140,-3 0-844,2-5 0,7 3 1,1-3-1,1 1 0,3-1-971,2-2 1,2-1-775,4-5 2229,7 1 0,16-8 0,13-8 0,1-2 0,4-3 0,0 0 0,1-1 0</inkml:trace>
  <inkml:trace contextRef="#ctx0" brushRef="#br0">11540 2321 8231,'-17'-17'420,"1"0"0,3 1 582,3 2 1,9 1-840,1 0 0,7 2 1,10 1-1,6 3 504,5 1 1,6-2-517,9 4 0,6-6 0,8 3 1,2-2-322,7 1 0,-3 1 179,5-2-313,3-2 0,-17 9 0,-3-2 0,-10 3 1,-8 1-1588,-8 0 1437,-11 0 1,-8 1-1,-6 3 1,-3 6 453,-5 6 0,-41 9 0,15-8 0,0-1 0</inkml:trace>
  <inkml:trace contextRef="#ctx0" brushRef="#br0">11884 2219 8231,'-13'-13'560,"6"6"0,0 1 581,3 6-279,2 0-624,-3 0 1,5 7 0,0 5 0,-2 5 0,-1 4 728,-1 6-863,0-2 0,3 11 1,-2-5-1,-2 3 1,3 4 66,0 3-368,2 7 0,-4-8 0,0 3 0,1-4 0,1-2-970,2-3 868,0-3 1,2-7-1,1-2 1,2-5-1,2-3-2134,3-2 2433,2 1 0,34-34 0,10-9 0</inkml:trace>
  <inkml:trace contextRef="#ctx0" brushRef="#br0">12177 2588 8184,'-7'-5'336,"1"3"0,6-2-70,0 8 0,0 3-177,0 6 1,0 4-21,0 0 324,0 6 1,-4-3 0,0 5 0,0 1 0,-1-1-447,1 1 1,0-6 0,4-3 0,0-3-153,0-2 279,0-4 1,1-3 0,5-5 0,5-1 98,5-3 0,7-8-61,-2-5-93,-3 0 0,6 0 1,-2 0-1,0 2 1,0 2 383,-5 4 1,-3-1-232,-2 6 0,1 0-1,0 4-153,0 0 0,-6 6 0,-3 4 0,-3 4 1,-1 4-31,0 2 1,-1 0-13,-3 1 0,-3 2-180,-6-6 127,0 5 0,-4-7 0,-1 2 0,-2-3 0,-3-3-300,-1-2 0,-1 0 252,-1-4 0,1 0-1114,-1 0 778,1-4 1,-1 5 460,1-6 0,-8-10 0,-5-3 0,-3-1 0,0 0 0</inkml:trace>
  <inkml:trace contextRef="#ctx0" brushRef="#br0">9920 3519 8184,'-18'0'-38,"4"-1"1,-3-2 0,3-1 0,1 1-1,0 2 1169,0 1 1,1 0-532,-1 0 0,7 4-593,6 0 1,6 2 0,9-3 0,7 2 49,7 2 0,14-4 216,8 1-249,17-2 1,-29-4-1,3-2 1,6 0-1,3 0 1,4-2 0,2 0-1,6-1 1,3 0-1,-17 2 1,1-1 0,1 0-1,5 0 1,1-1-1,1 0-167,4 1 0,0-1 1,1 0-1,2 0 1,0-1-1,-1 1 1,0 0-1,-1 1 1,0 0-1,0 0 1,-1 0-1,0 0 85,-1 0 1,0 0-1,0 0 1,1-1-1,0-1 1,0 1-1,-2 1 1,-1 0-1,0 0 1,-3 0-1,0 0 1,-1-1-40,-1 1 1,-1 0-1,-1 0 1,-1 0-1,-1 0 1,1 1 0,-2 0-1,1 1 1,-1 0-1,23-2 1,-2 1-303,-3 1 0,-1-1 0,-3 0 0,-3 1 503,-6 1 1,-1 1-52,-2-3 0,-2 0 0,-4 4 0,-2 1 1,-1-2-1,-2 0 0,-2 1 0,-2 0 0,26 1 374,-8 0 1,-1 0-1,-11 0 1,-2 0 114,-5 0 1,-9 0 82,-9 0-212,-9 0-990,-2 0 1170,-6 0 1,-2 0-2255,-2 0 1678,3 6 0,-9-3 0,4 5-17,-1 2 0,-7-4 0,-6 0 0</inkml:trace>
  <inkml:trace contextRef="#ctx0" brushRef="#br0">11399 4170 7989,'5'-13'-35,"-1"0"1,0 0 0,0 1 0,1-1-437,-3 0 1053,6 0 1,-7 1-1,5 0 1,-2 2 955,0 2-1417,0 5 1,-9 0-1,-4 12 1,-4 8-1,-4 7 357,-4 5-470,3 10 1,-6 2 0,2 4 0,-2 1-1,0-3 1,2 1 0,2-1-209,1 1 1,2-6 0,6 0 0,3-8-365,3-7 516,4-11 1,7-13 0,2-12 0,3-8-69,2-7 1,6-5 0,0-5 0,3-2-166,-1-2 0,-4 1 190,4-6 37,0 0 1,1-3 0,-3 4 0,0 5-1,-4 5-201,0 6 860,-3 9-427,-5 8 1,-1 15 0,-6 11 0,0 8 0,0 7 468,0 6 0,0 3-184,0 1-362,6 1 1,-5 0-1,5 2 1,0 0-1,1-2-167,0-4 0,4-7-27,-2 2 1,2-3-111,2-1 1,-1-8 0,1-4 0,0-5-484,0-4 0,-1 0-447,1-5-67,0 0 863,0-6 0,-6-3 337,-3-8 0,-10-14 0,-4-8 0,0-6 0,-1 0 0</inkml:trace>
  <inkml:trace contextRef="#ctx0" brushRef="#br0">11195 4055 7989,'-8'-13'0,"-1"0"0,7 1 54,-3-1 1,10 1 93,3 4 0,9-3 1,4 4-1,5-1 50,4 4 0,2 3-715,6 1 107,1 0 0,-1 0 410,0 0 0,29 5 0,-30-1 0,-1 0 0</inkml:trace>
  <inkml:trace contextRef="#ctx0" brushRef="#br0">12368 4157 8029,'0'-13'0,"0"0"0,0 1-305,0-1 1,0 4-1,-1 1 1,-3-1 0,-5 1 642,-2-1 1,-3 5 0,-3-3 0,-4 1 1268,-4 3 1,-4 2-1357,-1 1 0,-5 6 0,2 4 0,-1 5 5,0 6 0,7 4 78,2 0-411,-1 1 1,12-1-1,-2 2 1,5 1-1,4 2-148,1-2 0,3-1 42,8-1 1,3-6 0,9-5 0,4-5-89,3-6 1,2-2 133,-1-2 1,2-2-27,3-2 123,-3-9 1,4-6 0,-5-8 0,-1-2 0,1-3 72,-1-5 1,1 0-80,-1-10 1,-1 1 125,-2-5 1,-4 0-1,-5 1 1,-2 2 269,-2 1 0,-4 7 2,-5 2 1,0 11 216,0 10-251,0 3 1,-1 7-1,-2 4 1,-3 6 108,-1 5 0,4 5-320,-1 4 1,-2 3-309,2 6 161,-6-1 1,7 6 0,-4 3 0,2 3-1,0 0-236,0-3 1,3 1-100,-2-5 0,3 4-43,1-4 14,0 5 0,1-8 1,3 3-1,5-5 0,2-2-783,2-2 1,5-5 342,4 1 1,6-9 843,2-3 0,7-13 0,6-6 0,2 0 0,0 0 0</inkml:trace>
  <inkml:trace contextRef="#ctx0" brushRef="#br0">12687 4297 7687,'-7'6'349,"1"1"-2,6 6 1,0-1-49,0 1 0,2 1 0,2 2 1,6 1 126,6-2 0,-1 0-267,7-3 1,-5 1 0,4-2 0,1-2-96,3-5 0,0-2-19,1-2 1,-5-2 0,-1-2 0,-2-5 59,-2-2 0,-8-6-29,-4 0 1,-2-4-1,-2 2 1,-3 1 141,-6 0 1,0 1-136,-13 4 1,0 2 107,-8 2-140,3 3 1,-8 6 0,5 0 0,3 2 0,3 2-402,3 5 0,5 3-252,-1 5 1,8-3-1219,5 3 1370,3-2 0,2-3 1,3 0 449,5-4 0,27-10 0,13-7 0,3-2 0,1 1 0</inkml:trace>
  <inkml:trace contextRef="#ctx0" brushRef="#br0">12955 3430 8078,'0'-13'42,"1"2"0,2 1 0,3 2 0,1-2 0,3 0 357,1 1 1,6-1-1,0 6 1,-1 1 0,-2 2-1,-1 1-205,0 0 1,-2 1-35,-3 3-212,-2 4 0,-6 4 0,0 1 1,-1 0-1,-4 0 0,-3 1 1,-3 1-209,-2 2 0,0 0 0,0-4 211,1 0 1,4-5 0,3-1 253,-1-1 0,5 0 0,-2-3-24,6 1 0,4 0 0,7-4 0,2 0-133,1 0 1,4 0 0,-3 0 0,1 1-59,-1 4 0,0-4 0,-2 5 0,0-1-22,-5 4 1,0-2 0,-6 2-1,-3 0-5,0 3 1,-4-4-1,-2 1 1,-6-1 83,-5-1 0,-5 0 85,-6-2 1,-1-4 0,-1 3 0,-2-2 270,2-2 1,1 0-186,2 0 0,0 0-244,4 0 0,3 0 0,5 0-1369,0 0-887,6 0 2282,2 0 0,50 5 0,12 3 0</inkml:trace>
  <inkml:trace contextRef="#ctx0" brushRef="#br0">16984 2933 8037,'-12'-9'16,"-1"2"1,2 0 347,2 0-133,3 4 1,12-7-1,4 6 1,7 0-1,7-1 1,7 0-1,5-1 366,3 0 0,8-3-602,0 0 0,7 2 0,1 0 1,-1 0-313,-2 0 0,-7 2 248,-2-3-560,2 5 1,-12-3 0,-3 6-1,-12 2-1394,-8 2 2023,-10 9 0,-43 14 0,-23 5 0,19-7 0,0 0 0,1 0 0</inkml:trace>
  <inkml:trace contextRef="#ctx0" brushRef="#br0">17048 3137 8037,'-25'0'0,"1"0"467,2 0 0,4 0 0,5 0-178,0 0 1,12 0-89,5 0 1,12 0-215,5 0 0,5-2 1,3-1-1,7-2-279,5-2 1,3 0-19,2-2 0,4-2-924,-3 2 1180,2-2 1,-10-5 0,2-3 0,2-2 0,0 0 0</inkml:trace>
  <inkml:trace contextRef="#ctx0" brushRef="#br0">17443 2652 8037,'-12'-13'0,"-5"-4"264,0 0 1,5 0 53,8 5-126,3-1 0,2 4 1,3 2-1,6 2 1,6 2 300,5 1 1,7 2 0,5 2 0,1 1-125,1 1 1,5 10-341,-6-1 0,-3 8 44,-1 0 0,0 9 0,-5 4 0,-6 3 59,-8 1 0,-7 6-664,-8 3 1,-5 7-1001,-8 1 1146,-8-5 0,-8-2 0,-3-6 1,2-1-1,4-2-480,3-5 1,8-5-456,7-7 1321,-1 2 0,12-12 0,-4 1 0,4-6 0</inkml:trace>
  <inkml:trace contextRef="#ctx0" brushRef="#br0">19598 2270 8024,'-5'-7'354,"3"-5"1,-2 4-1,5-4-75,8 0 0,5 3 1,13 2-1,3 0 1,5 1-1,6-1 172,6 0 1,4 0-573,4-1 37,-2-4 1,3 7 0,-6-5 0,-3 3 0,-6 1-915,-6 3 306,-4-4 0,-15 6 0,-8-4 0,-8 4 692,-9 1 0,-11 0 0,-3 0 0,-4 0-805,-3 0 0,1 1 805,3 4 258,-5-4 1,4 6-1,-3-4 1,3 1 0,3 0-1,2 1 1,2 0 1041,1 2 0,2 2-900,5 4 1,4 1 0,3 3-1,1 4 167,-1 3 0,1 6-464,4 0 1,0 5 254,0-1-458,0 9 0,4-4 0,2 5 0,0-3 0,1-1-865,0-3 1,-3-7 652,5-1 0,-5-2 0,4-3 0,1-2-894,-2-5 0,4-5 225,-2-3 981,8 2 0,20-32 0,9-2 0</inkml:trace>
  <inkml:trace contextRef="#ctx0" brushRef="#br0">20261 2537 8024,'0'-8'1370,"0"-1"-917,0 7-231,0-10 0,0 11 0,-4-3 0,0 8 0,1 6 0,2 5 280,1 7 1,0 3-403,0 5 0,-5-2 0,1 6 0,1 0-235,2-1 1,1-2 38,0-6 1,0 1 0,0-2 0,0-1-36,0-2 0,0-10 45,0 2 1,1-9 84,4 1 1,-3-4 0,7-2-1,1-4 0,1-3 0,2-4 218,0 0 1,4-5-119,0 0 1,4-5-51,-4 5 1,4 0-1,-4 6 1,-1 3 91,-2 3 1,-1 0-154,-1 0 1,0 3 87,-4 6-88,4-3 0,-11 11 0,3-2 0,-2 4 1,-2 3-11,0-2 0,0-1 42,0-1 1,-5 0-1,1 0-16,-6-1 1,2-3 0,-8-1 0,-1 1-1,0-2-287,-1-3 0,2-2 81,-5-2 1,4 0-1007,-4 0 817,5 0 1,-2 0-1,5 0 1,0 0-1,0-2 391,1-2 0,-7-9 0,-1-7 0</inkml:trace>
  <inkml:trace contextRef="#ctx0" brushRef="#br0">19394 3290 8024,'-18'0'0,"-2"0"1112,0 0-203,2-6 0,22 5-629,9-4 0,15 4 1,12 1-1,11 0 69,11 0 0,-24-2 0,1-2-303,5 0 0,1 0 0,4-2 0,1-1 0,4 0 0,1-1 0,1-1 0,1 1-127,3 0 1,1 0-1,0-1 1,1 0 0,1-1-1,-1 1 1,-2 0-1,-1 0 104,-3-1 0,0 1 1,-4 1-1,-2-1 0,-9 3 1,-3-1-1,29-4-440,-13 3 0,-12-2-1043,-12 5 1073,-12 1 0,-14 4 0,-8 0 0,-4 0-113,-4 0 1,-2 0 0,-3 0 0,-5 0-591,-7 0 1090,-3 6 0,-7 1 0,1 6 0</inkml:trace>
  <inkml:trace contextRef="#ctx0" brushRef="#br0">19662 3915 7975,'-7'-6'-180,"4"-1"661,6 0-258,10 1 1,8 5 0,10-2-1,7-3 1,8 0 0,5-1-1,4 2 1119,4-1-1441,-2-4 1,0 7-1,-9-4 1,-5 0 0,-11 1-625,-8 1 0,-5-4 0,-8 4 180,-3-2 1,-8 4 18,-8-2 415,-3-2 1,-6 5-1,-2-6 1,-1 1-1,-2 2 1,-1-1-1,0 3 161,2 2 0,1 1 818,-1 0-655,3 0 1,5 0 0,0 0 0,0 0 0,1 0 601,-1 0 0,4 5-179,1 4-393,5 8 0,-7 3 1,4 7-1,1 2 0,-1 5 270,3 3-527,-4 7 1,6-1 0,-4 6 0,3 2-1,-1-1-658,-1-2 0,-1-3 443,5 2 0,0 0-1183,0-9 1014,0-2 1,2-11 0,2-1-1,6-3 396,5-4 0,22-22 0,9-9 0,5-1 0,1 0 0</inkml:trace>
  <inkml:trace contextRef="#ctx0" brushRef="#br0">20376 4386 7986,'6'-12'0,"-3"-1"189,5 0 1,-5 0 347,1 1 1,-4-1-1,-4 2 370,-5 2 0,-6 3-500,-2 6 1,-6 0 28,2 0-355,-3 6 0,-2 1 0,1 7 0,-1 2 0,1 2-76,-1 2 1,2 1-202,3 5 0,3-1-389,5 1 422,6-6 0,1 2 0,6-5 0,0-1 0,1-3-362,4-5 1,8 2 380,8-6 1,3 1 233,1-5-47,1-6 0,1-5 0,1-6 0,2 0 0,-2 0 207,-1 0 1,-7 0-195,-3 4 1,-4 4 44,-5 1 337,4 5 0,-11-1 280,3 8 1,-2 3-1323,-2 6 0,1 0 91,3-1 45,-2 1 1,9 0 0,-2-2 0,3-2 0,5-5 467,5-3 0,12-17 0,7-7 0,3-2 0,1 0 0</inkml:trace>
  <inkml:trace contextRef="#ctx0" brushRef="#br0">21919 2869 8058,'-4'-13'1912,"-1"0"1,3 5-1763,6-1 0,9 7 1,9-4-1,7 2-93,5-1 1,2 0 0,3 2 0,0-1-240,4 1 1,1 1 0,1 1 0,-7-2-1284,-6-1 1,-5 0 1464,-2 4 0,-22 17 0,-6 4 0</inkml:trace>
  <inkml:trace contextRef="#ctx0" brushRef="#br0">21817 3124 8058,'-13'-6'2055,"6"3"-1498,3-5 1,10 4 0,8-3-1,10 1-212,8 3 0,8-3 0,5 1 0,9-2-369,7-3 1,6 3 0,-30 3-1,1-1 1,-1 1 0,0 0-916,-1 0 0,0 1 0,29-7 939,-1 5 0,-6-10 0,-7 1 0</inkml:trace>
  <inkml:trace contextRef="#ctx0" brushRef="#br0">10877 1938 8076,'0'-45'-232,"4"-1"0,0 12 1,0 10 675,2 7 0,-6 10 1,0 6-1,-7 8 997,-4 10-1324,-13 6 0,-1 15 1,-13 9-1,16-18 1,0 1-1,-2 5 1,-1 1-28,-3 4 1,0 1 0,-3 4-1,-1 2 1,-5 3 0,0 0 0,-2 4-1,0 2-116,-1 2 0,-1 3 0,13-19 0,-1 1 0,0 0-1056,0 1 1,1 0-1,0 0 888,0-1 0,1-1 1,0-1-1,-12 18 1,1-2-1,5-4 0,1-1 1,4-3-1,1-3 1,5-6-1,1-2 0,-10 25 1,8-17-2804,6-10 2997,3-8 0,6-12 0,16-19 0</inkml:trace>
  <inkml:trace contextRef="#ctx0" brushRef="#br0">4093 2486 8106,'-13'-7'128,"-4"2"0,0 5 1,0 3-1,-1 6 1,-3 14 18,-3 13 1,-13 15 0,16-20 0,-1 3 0,-2 3 0,-1 2-1,-4 5 1,0 1 0,-4 6 0,-1 0-180,-3 5 0,-1 2 0,9-16 0,-1 0 1,0 1-751,0 1 0,0 0 1,0 0-1,1 3 1,0 0-1,1-1 782,2-3 0,0 0 0,-3 3 0,-3 4 0,-3 5 0,-2 1 0,1 0 0,-3 4 0,1 0 0,-1-1 0,0 1 0</inkml:trace>
  <inkml:trace contextRef="#ctx0" brushRef="#br0">4692 4182 8126,'-14'-17'65,"-1"0"0,-4 3 0,-1 4 0,-2 7 693,-2 6-646,-2 4 1,-4 17 0,-1 8 0,-1 10-1,-4 12 1,17-22 0,0 1 0,-2 3-1,-1 2 224,-1 2 0,0 2-356,-2 3 0,0 2 0,-1 1 0,0 2 0,-2 2 0,0 1 0,-1 2 0,-1 0 0,-1 2 0,0 1 0,-1 2 0,0 0 0,0 0 0,0 1-125,1-2 1,-2 4-1,7-15 1,-3 5-1,-1 3 1,1-1-1,-3 5 1,0 1-1,0-1 1,0 0-1</inkml:trace>
  <inkml:trace contextRef="#ctx0" brushRef="#br0">11705 3749 8068,'-1'-17'-1,"-3"0"0,-3 1 0,-2 3 0,1 5 1048,-2 4-959,-7 8 0,-4 16 0,-9 15 0,-6 13 0,15-18 1,0 1-1,-4 4 0,0 1 0,-3 5 0,0 0 121,-3 4 1,-1 1-269,-1 4 0,0 2 0,-4 5 0,1 2 0,1 3 0,1 1 0,1 0 0,1 0 0,3-1 0,1-1-2713,3 0 0,1 0 2772,1-3 0,2 0 0,4 2 0,1-1 0,1-3 0,0-1 0,2-1 0</inkml:trace>
  <inkml:trace contextRef="#ctx0" brushRef="#br0">24686 2474 7874,'8'-2'1534,"1"-2"-1148,-6 3 1,4-6 0,-4 2-203,1-3 1,0-4 0,-4-2 0,0-1-68,0-2 0,0-6-22,0 2 1,-1-3 0,-3-2 0,-5 1 110,-2-1 0,-2 2 252,0 3-378,-5 2 1,-2 8 0,-6 3 0,0 3 0,-3 5 0,-3 6 0,-2 7-27,-2 7 0,-2 9 0,8 7 0,2 3-153,1 4 0,8 4 1,7-5-1,6-1-146,5-1 0,3-7 0,7-2 0,8-3 86,6-2 0,6-8 1,3-11-1,-1-1 45,0-3 1,4-3 35,-1-5 66,-2-7 0,-1-8 0,-6-7 0,2-3 0,0-5 87,-1-6 0,0-3 0,-7-6 0,-1 0-56,1-2 1,-2-6 14,-5 3 0,-4 1 129,-4 7 0,-3 5 1,-1 8 427,0 4 1,-5 14-40,-4 8 1,2 5-373,-2 3 1,7 6 0,-4 3-1,2 7-75,-1 5 0,-3 5 144,4 4 1,-5 2-373,5 6 1,-2 1 0,3-1-1,-1 2-572,1 2 0,1-1-158,-3 6 0,4-6-637,-3 2 1110,2-4 0,8-5 0,2-1 0,4-2 0,2-4-553,3-4 0,3-6 933,5-9 0,40-19 0,-27 0 0,-1 0 0</inkml:trace>
  <inkml:trace contextRef="#ctx0" brushRef="#br0">25043 2627 7888,'-4'8'0,"-1"1"0,1-5 112,4 4 0,0-3 380,0 3-269,0-5 1,2 7 0,2-4 0,4-1 0,5 1 542,4-3 1,-1-2-503,5-1 1,0-5-61,5-4-75,-1-2 1,-4-6-1,-1-2 1,-1-1-1,-4-2 221,-1-2 1,-6-2-168,-4 1 1,-3 1 105,-1 2-228,-5-2 0,-8 12 1,-8-1-1,-4 7 0,-1 5-75,-4 1 0,1 7-554,-5 6 1,6 1 319,-2 7 1,3 0-9,2 5 0,5 1 0,5 1 0,5 0 256,5-4 0,49 13 0,13-3 0</inkml:trace>
  <inkml:trace contextRef="#ctx0" brushRef="#br0">24393 2920 7888,'-26'0'162,"-4"0"0,2 0 1635,4 0-1197,10 0 1,15 4 0,13 2 0,10 0-54,9-1 0,10 4-424,3-5 1,10 0 0,6-4 0,7 0-69,-31 0 1,1 0 0,-1 0 0,0-1-794,1-1 0,-1 0 676,-2-2 0,2 0 1,5 0-1,1 0 1,-2 0-1,-1-1 1,-2 1-1,-1-1 0,29-5 1,-15 0-1,-12 3-2778,-9 1 2276,-9-4 0,-20 9-520,-10-4 703,-12 4 0,-1 7 381,-9 2 0,3 3 0,-4 2 0</inkml:trace>
  <inkml:trace contextRef="#ctx0" brushRef="#br0">24775 3583 7886,'-11'-13'0,"1"1"0,1-1 146,0 0 0,-3 0 1,1 1-1,1-1 851,1 0 1,1 0-669,-5 1 1,-4 3 0,-1 2-1,-1 1 192,1 3 0,-5 3-185,2 5-258,-9 7 1,8 5 0,-4 8 0,2 1 0,1 3 0,2 1 0,4 1-102,3 1 1,3-3 0,2 0 0,5-2-140,2-1 1,8-2 0,4-3-1,6-4-110,5-3 1,3-7 198,1-2 16,7-4 1,-4-4 0,5-4 0,-1-7 0,-1-4-62,0-5 0,-1-1 0,-6-3 0,-1-3 122,-2-4 1,-4-7-63,4-1 1,-5-11 34,1 2 0,-3-3 0,-2 5 0,-4 2-9,-4 4 0,-2 7 407,-2 6 0,-2 7-21,-2 15-157,3 2 1,-11 7 0,4 4-1,-4 5 1,0 4 173,-1 3 1,0 10-298,0-2 1,1 5 17,-1 0-111,6-3 1,1 8 0,6-4-1,0 2 1,0 2-497,0 2 1,6-3 38,2 0 0,5-6 54,4 2 1,-1 0 0,4-5 0,-1-5-713,1-4 0,0-8 211,1 1 923,3-6 0,-4-20 0,6-12 0</inkml:trace>
  <inkml:trace contextRef="#ctx0" brushRef="#br0">25719 2002 7936,'5'-13'-170,"-3"0"0,2 1 0,-1-1 0,0 0 1014,1 0 0,0 1 161,-4-1 1,0 4 257,0 1-378,0-1-680,0 2 1,2 3 47,2 8-125,-3-2 1,11 13 0,-4-1 0,4 6 0,0 6 0,1 5 0,0 6 348,0 7 0,-1 10-92,1 5-404,-6 3 0,-3-24 0,-2 2 0,-2 5 0,-2 1 0,1 8 1,-2 1-1,-2 6 0,-1 1 0,-2 4 0,-3 0 0,-1 1 1,-3-1-18,0 1 0,-1-1 0,0 2 0,0-1-1673,-1-3 1,0 0 1594,1-1 1,1-2 0,2-9 0,0-2 0,0-2 0,1-2 0,-1-4 0,0-2 0,0-3 0,1 0-423,-1-3 1,0 0 104,-18 31 1,3-9-1,-6-5 1,-2-8 0,-1-6-626,-1-3 0,-6-6 446,-3 2 1,-1-7-1,0-4 610,1 0 0,0 1 0,-4-5 0,0 1 0,0 1 0</inkml:trace>
  <inkml:trace contextRef="#ctx0" brushRef="#br0">24189 2091 7974,'0'-14'-23,"0"-2"1,-2-1 0,-1 0 0,-1 0-1,1 0 584,2 2 1,1 1 0,-2 2 602,-2 4-999,-3 2 1,-1 6 0,-1 2 0,-2 3 0,-3 8-1,-5 7 1,-1 5 376,-2 5 0,-4 8-408,-4 9 0,2 14 0,12-28 1,0 2-1,-1 3 0,1 1-329,-1 2 1,1 3-1,2 3 1,0 2 254,-1 5 0,0 2-38,-1 9 0,0 1 0,3-4 1,0 0-1,0 6 0,1 0 1,2-3-1,1-1 0,2-2 0,2-2 1,0-1-1,1-2 0,1-2 1,2-2-82,-1-3 1,2-1 0,5-2 0,2-3-274,0-7 1,3-2 198,3 3 1,2-1-1,15 28 1,-13-32-1,1 0 1,20 25 0,1-9-2055,2-3 1816,0-4 0,3-5 0,1-5 0,2-6 0,1-9 371,4-7 0,4-9 0,3-5 0,-3 1 0,-4 2 0</inkml:trace>
  <inkml:trace contextRef="#ctx0" brushRef="#br0">26484 1721 8027,'0'-14'40,"-2"-1"0,0-4 0,-3 1 0,3-1 0,2 4 1,4 1 572,4 1 0,5 0 0,3 0 0,2 1-258,2-1 1,1 4 0,6 2 0,0 2 19,-2 2 0,2 1-247,-10 2 0,-4 0 1,-6 3-1,-1 4-152,-3 6 1,-3 4 228,-5 0-398,-7 3 0,-8 5 0,-6 1 0,1-2 0,1-1 0,1-4 1,3 0-62,2-4 0,-1 4 0,5-2 0,0-3 264,3-4 1,5 0-85,-2-6 159,5 0 0,-1-4 0,8 0 0,6 0 0,4 0 1,4 0 199,2 0 1,0 0-206,1 0 28,3 6 0,-10-5 0,3 5 1,-2 0 266,-3 2-242,1 4-34,-6 0 0,-4 0 1,-10-2-1,-7-2 0,-5 1 97,-3-2 0,-7 3-381,0-6 0,-5 2-37,4-2-77,-6-3 0,10 5 0,-3-6 0,5 0 0,4 0-1867,2 0 2166,6 0 0,18-11 0,8-4 0</inkml:trace>
  <inkml:trace contextRef="#ctx0" brushRef="#br0">27746 2384 8099,'6'-19'22,"-5"0"1,5 6 0,-2 1 0,2-1 654,1 0-120,-4 0 1,2 5-82,-5-1-335,0 12 1,0 3 0,-1 11 0,-2 0 0,-1 1 0,0 5 146,-2 5 1,3 1 0,-4 3-1,1 1-166,4-1 1,0-3 0,2 2 0,0 0-169,0 3 1,0-1 0,0-1 0,0-1-99,0-2 1,4-2 0,2-3 0,0-2-396,-1 0 1,4-7-1,-5 2 1,-1-3 31,-2-1 1,-1-4 0,0-1 0,-1 1 506,-3-2 0,-32-2 0,-12-5 0</inkml:trace>
  <inkml:trace contextRef="#ctx0" brushRef="#br0">27249 3035 8099,'-13'0'660,"0"0"-346,6 0 0,3 0 744,8 0-869,9 0 0,7 0 0,7 0 0,4 0 0,7 0 0,8 0 0,5 0 124,4 0 0,3 0 1,7 0-1,2-2-67,1-2 1,-5 1 0,-6-4 0,-3 1-499,-4 4 0,-5-4 0,-3 2 1,-9 1-3582,-9 1 2454,0 2 1067,-10 0 1,-1 6 0,-10 3 0,-6 2 311,-5 2 0,-43 22 0,19-14 0,1-1 0</inkml:trace>
  <inkml:trace contextRef="#ctx0" brushRef="#br0">27797 3264 8039,'-13'6'0,"-1"5"52,-3 6 1,7 0 0,-2-4 0,2 1 331,3 3 1,-5 3-69,4 6 0,2-1-38,2 1 1,-2 0 0,2 3 0,1 1 61,2-2 1,1-1-228,0-2 0,0-5 247,0-3-290,5 3 1,2-6 0,8 2 0,0-6 0,2-6-60,-1-3 1,4-1-141,1 0 0,2-5-93,-2-4 183,3-2 1,-4-6 0,4-2 0,-3 0-1,-4-4 15,-3-1 0,-1-3 3,0-3 1,-2 3 275,-2-3-78,-4 4 1,-1 6-1,1 3 1,-2 1 392,-2-1 0,-7 9-306,-2-1 0,-4 12-10,0 5-201,-1 9 1,2 5-1,1 7 1,3 5 0,0 3-39,-1 2 1,6 4-290,-3 4 1,4 8-1164,1 5 1262,0 2 0,0 3 1,0 2-1,0 0 1,0-4-427,0-2 0,0-8 480,0-2 0,0-2-72,0-6 186,0-6 0,0-8 0,0-7 0,0-5 0,0-3 278,0-1-219,-6-6 435,-1-2-294,-6-5 0,-1-1 0,-1-2 0,-4-4 0,1-3 852,-1-4 0,-2-3-794,4 0 0,0-3 340,4-5-456,1-7 0,5 4 0,2-4 1,4-1-1,2 2-39,4 0 0,7-3-894,10 4 1,7-4 125,5 4 196,3 6 1,3 1 0,1 5 0,1-1 0,0 2 475,-3 6 0,-6 10 0,-2 8 0</inkml:trace>
  <inkml:trace contextRef="#ctx0" brushRef="#br0">28715 2321 7722,'0'-9'-852,"0"1"1499,0-2 0,0-2 0,2 0 549,2-1-927,-3 6-129,11-4 0,-9 9 1,5-2-1,2 2 382,1 2-433,2 0 0,0 6 0,0 4 0,-1 7 0,2 9 0,2 8 1,1 9 26,-1 13 1,-2 15-1,-8-27 1,-1 4-1,0 4 1,-1 2-85,-1 6 1,-2 2-1,-2 4 1,-2 1-1,0-19 1,0 0 0,-1 0-1,-1 1 1,0 0-1,-1-1-224,0 0 0,-2 0 1,1-1-1,-5 18 0,0-2 1,-1-7-1,0-2 1,1-2-1,-1-2 30,0-2 0,0-2 0,1-1 0,0-1 0,1-6 0,0-2 0,-12 29-380,-4-5 0,0-7-376,-7-6 640,0 3 1,-6-11 0,-4 3 0,-7-7 277,-7-5 0,-3 1 0,-1-1 0,-2-2 0,-2-1 0</inkml:trace>
  <inkml:trace contextRef="#ctx0" brushRef="#br0">27249 2308 8119,'0'-13'-282,"-6"0"1,-2 2 0,-5 3 508,-4 3 1,1 5 0,-5 6-1,-2 7 1,-1 8 0,-3 7 220,-2 6 1,-2 9-328,-3 4 0,-3 11 0,19-25 1,0 2-1,-1 4 0,0 2-410,0 4 0,0 1 0,-2 4 1,1 2 427,2 3 0,2 1-142,0 3 0,1 1 0,0-1 0,3 1 1,2 1-1,1 0 0,1-2 0,2-1 1,2-4-1,1-2 0,1-2 0,1 0 1,2-5-1,1 0 44,2-1 1,0-1-1,0-1 1,2-1 74,4-4 0,2-2-142,9 32 0,9-16 1,-1-1-1,0-2 1,-2-4-1,-3-3 1,-2-6-261,0-2 0,-7-9 0,4-7 0,-2-3-222,0-1-99,0-6-400,-5-1 800,1-6 1,-6-2-115,-3-2 0,-2-3 634,-2-6 0,-6-11 0,-1-3 0</inkml:trace>
  <inkml:trace contextRef="#ctx0" brushRef="#br0">6337 7192 6115,'7'-6'0,"-1"4"0,-6-3 0,1 5 0,4 0 0,-2-2 0,5-2 0,-5 3 0,4-5 0,-3 6 0,-2-6 0,5 4 0,-4-7 0,1-1 0,1 4 0,-2 1 0,2-1 0,0 3 0,-1-5 0,9-6 0,7-6 0</inkml:trace>
  <inkml:trace contextRef="#ctx0" brushRef="#br0">6503 7128 7769,'1'-9'-51,"2"1"308,2-2 1,0-1 0,-2-2 0,1 0 216,-1 0 1,-1 5 5,-2-1-285,0 6 0,-2-6 1,-1 7-1,-2 6 1,-4 11 40,-5 7 0,0 4 0,-7 12 0,-2 6-138,-1 4 1,-2 4-1,1 2 1,-1 2-199,1-3 1,3 3 0,4-7 0,2-8-136,5-8 1,7-16 165,0-4 1,2-16 11,2-6 49,6-8 1,1-10 0,6-2 0,-1-7-1,1-3 1,0-5 0,1 0-16,3 0 1,-1-7 0,4 3 0,-2 1-223,-2 2 0,2 3 393,-1 8-42,0 3 0,-4 13 0,0 5 1,-1 10 27,1 10 1,-2 8 0,-1 11 0,-3 4-63,-1 4 0,3 3 12,-5 1 0,4 5-346,-3-1 167,4 1 0,-6-6 1,4-2-1,0-2 0,-1-2-421,0-3 0,2-7 156,-3-4 1,3-2-19,-4-3-225,6 1 1,-7-6-140,6-3 0,-7-4 435,3-4 1,-4 1 306,-1-5 0,-6-18 0,-1-8 0</inkml:trace>
  <inkml:trace contextRef="#ctx0" brushRef="#br0">6299 7064 7788,'-26'-6'0,"1"-1"456,-1-5 1,7 4-4,2 4 1,10 3-377,7 1 0,9 0 0,10 0 0,2 0 127,6 0 0,0 0-408,7 0 1,0 0 0,4 0 0,1 0 203,-1 0 0,26-3 0,12 0 0,-21 1 0,1-1 0,-1 1 0</inkml:trace>
  <inkml:trace contextRef="#ctx0" brushRef="#br0">8314 7243 8306,'-9'0'-804,"1"0"1,3-2 1527,-3-2 0,4-2-80,-5-2-500,6-9 0,-8 7 1,1-11-1,-4-2 1,-5-3 432,0-3-427,3 2 0,-8-4 0,1 6 0,-4 6 0,-2 6 0,0 7 0,1 5 90,-2 1 0,-1 11 1,-2 6-1,7 7-245,3 6 1,7-2 0,-2 6 0,2 0-94,4-1 0,2-2 0,10-7 0,1-1-35,3-2 1,5-5-1,6-1 1,4-3-25,1-4 0,-3-5 68,4 1 104,0-8 0,5-9 0,-1-8 0,1-3 0,-1-3 41,1-3-22,-1-2 0,1-12 0,-1-3 0,1-4 0,-2-4 184,-3-5-40,3 3 1,-11 2-1,0 10 1,-8 7-1,-3 8 1028,-2 7-921,0 10-75,0 8 0,0 12 1,0 6-1,-2 6 1,-1 6 50,-1 0 1,0 5-87,4 0 1,-4 5-879,-1-1 427,1 8 0,4-2 0,0 3 1,0-4-1,0 0-627,0-1 0,0 0 275,0 0 1,2-5-922,2-3 1169,-3-3 0,11-2 0,-5-1 0,1-1 380,1-2 0,-7-5 0,4 2 0</inkml:trace>
  <inkml:trace contextRef="#ctx0" brushRef="#br0">7765 7753 7864,'-25'0'342,"-1"0"1,2 0 1267,3 0 583,3 0-1221,11 0 0,7 0-818,8 0 0,9-2 1,6-1-1,5-2 38,6-2 1,4 2-580,5-3 1,1 4 0,2-3 0,-2 1-1080,0 3 0,-4 2 525,2 1 0,1 1 941,-5 3 0,-8 60 0,-21-22 0,0 0 0</inkml:trace>
  <inkml:trace contextRef="#ctx0" brushRef="#br0">8020 8148 7864,'-5'-13'0,"-4"0"0,4 1 135,0-1 1,4 0-106,1 0 407,0 1 0,6 0 0,2 4 0,3 4 0,2 2 123,0 2 0,0 0 0,-1 2 1,0 2-547,-4 4 1,2 8-118,-6 1 0,1 4 0,-5-2 0,-2 0-155,-2 4 0,-3 1 72,-6 2 0,-4-2-155,0-3 425,0 3 1,6-8 0,1 3 0,3 0 612,1-4-653,2 0-85,4-8 1,7-2 0,4-5 0,6-1 0,3-3-892,3-5 1,7-2 22,4-2 909,2-5 0,4-7 0,4-4 0,3-5 0,1 0 0</inkml:trace>
  <inkml:trace contextRef="#ctx0" brushRef="#br0">8862 6669 7864,'-13'-33'0,"0"3"0,2 9 235,3 4 14,2 9 1,6 3 0,0 10 981,0 3 0,6 5-668,2 4 0,3 4 0,2 9 0,0 5 266,0 6 1,-1 9-497,1 5-449,0 12 1,-6 1 0,-4-26 0,-2 2 0,0 4 0,-2 2 0,-1 5 0,-1 1-609,-3 4 1,-1 1 572,-4 3 0,-2 1 1,2-17-1,0 1 0,-1-1 1,-2-1-1,0-1 0,-1 0 1,-7 18-1,-1-2 0,0-8 1,-1-3-627,1-7 1,-1-2 588,2-3 1,-2-3 0,-1-8-1,-1-2 1,-25 22 0,1-7 0,3-8-277,5-5 0,-2-4 1,0-1-1,0-3-282,0-2 0,2-6 746,3-8 0,1-3 0,1-1 0,0-3 0,-1-5 0,-3-6 0</inkml:trace>
  <inkml:trace contextRef="#ctx0" brushRef="#br0">7587 6949 7876,'-38'-24'0,"-1"3"0,4 4 275,5 8 0,6 9 0,11 10 0,1 7 652,-1 9 0,0 6-587,0 11 0,-4 5 0,0 13 0,9-25 0,-1 2-57,0 4 0,0 2 0,0 6 0,-1 2-1732,0 5 1,-1 1 1387,1-1 1,2 1 0,1 4 0,2 0 0,1-3 0,0 0 0,2-1-1,3-1 1,0-3 0,3-1 0,3-2 0,2-2 0,1-6 0,1-1-230,2-6 1,1 0-1,3-2 1,1-2-1,21 24 1,5-5-29,1-7 0,9-9 0,0-14 1,5-5-816,6-6 1133,-23-7 0,0-1 0,-3 1 0,0-1 0,5 0 0,1 0 0,-3 0 0,0 0 0</inkml:trace>
  <inkml:trace contextRef="#ctx0" brushRef="#br0">9474 6656 7844,'-1'-13'83,"-4"-1"0,-2-1 208,0-2 1,-3-5 0,6 4 0,1-1 0,2 1 0,2 1 416,3-1 1,3 8-446,6-3 0,1 4 0,2 0 1,1 1 10,-1 3 1,2 1-1,-1 4 1,-1 1-133,-2 3 0,-1 3 0,-2 6 0,-3 0-104,-3 0 0,-4 5 0,-1 2 0,-1 1-199,-4 0 0,-2 1 0,-5 3 0,-1 1 189,0-1 1,0-4 0,2-1 0,1-1 34,2-4 0,0-1 0,-1-2 0,1-2-219,3-2 0,2-5-416,7 1 0,5-2-104,8-2 1,4 0 0,9 0-1,4 0-1668,3 0 2344,1-6 0,-1 3 0,4-1 0,3-3 0,0 1 0</inkml:trace>
  <inkml:trace contextRef="#ctx0" brushRef="#br0">9806 7498 7844,'-13'0'0,"0"0"2706,0 0-1817,6 0 1,-3 5 0,6 4-610,1 2 0,2-2 0,1-1-578,0 2 1,1-4-448,3-2 0,-1-3 745,6-1 0,16-11 0,9-3 0</inkml:trace>
  <inkml:trace contextRef="#ctx0" brushRef="#br0">11030 6911 7853,'0'-18'68,"0"-4"1,0 0 0,1 0 809,3 5 1,-2 10 0,2 7 1,-3 7 0,-1 6-617,0 4 0,-4 4 0,-2 8 0,-1 2 96,-3 2 0,3 2-28,-1 7-251,-1-2 1,-2 4 0,1-6-1,3 1 1,0-1 0,1 0 0,1-1 79,2-3 1,1-4 0,2-9 0,0-4-95,0-3 1,2-3 60,2-2-161,-3-3 0,11-6 1,-4 0-1,4 0 1,0 0-1,1 0 1,1-2-69,3-2 1,-1 3 185,5-4-214,0-2 0,3 4 0,-1-4 0,-2 0 0,1 1-414,-3 1 1,4-1-1,-4 3 1,-1-1-851,0 1 1,-1 2 792,-4 1 1,1 0 600,3 0 0,-3-6 0,5-1 0</inkml:trace>
  <inkml:trace contextRef="#ctx0" brushRef="#br0">13452 6873 7854,'-4'-9'2781,"0"1"-2586,0 5 1,9-3 0,4 6-1,2 0 311,2 0-707,5 0 0,2 0 0,7 0 0,1 0 0,3 0-593,2 0 317,-5 0 0,5 0 0,-6 0 477,-2 0 0,-25 17 0,-15 5 0</inkml:trace>
  <inkml:trace contextRef="#ctx0" brushRef="#br0">13465 7102 7854,'-13'0'0,"1"0"174,-1 0-297,0 0 0,7 2 1,6 1-1,9 1 306,6-1 0,7-2 0,7-1 0,5 0-872,3 0 689,7 0 0,4-7 0,6-3 0,7-1 0,0 1 0</inkml:trace>
  <inkml:trace contextRef="#ctx0" brushRef="#br0">16449 6503 7866,'0'-13'370,"0"1"504,0-1-731,0 6 1,-2 1 0,-2 9 0,-4 4 0,-5 7 0,-3 5 0,-2 3 468,-2 2-548,4 7 0,-8 2 0,3 5 1,-3 1-1,0-1 75,3 0-185,2 0 0,5-5 0,0-3 0,0-5 0,4-4 156,3-4 1,3-10-50,4-7 0,4-7 0,1-8 1,3-4-84,1 0 1,3-7 42,1-4-62,-1-5 1,5 2-1,0-5 1,0 0 0,0 0 48,0-1 182,0 7 0,-5 2 0,-2 10 1,-2 6-23,2 4 0,-3 10 1,0 4-1,0 12 97,0 7 0,-2 8-191,3 3 0,1 1-373,3-1 229,-5 3 1,5-4 0,-4 3 0,4-2-1,0-4-299,1-3 0,-2-6 43,-2 1 1,2-7-224,-2 2 0,2-7-286,2-1-373,0-7 1208,-6-2 0,-24-41 0,-12-14 0</inkml:trace>
  <inkml:trace contextRef="#ctx0" brushRef="#br0">16041 6465 7866,'-26'-17'325,"1"0"212,5 0-457,7 10 0,9 1 0,8 6 0,6 0 218,6 0 0,9 1-266,9 4 1,4-4-1,5 3 1,5-1-423,6 1 0,3-2-1010,2 2 1400,3-2 0,-19-9 0,7-4 0,1 0 0,5-1 0,1 1 0,0-1 0</inkml:trace>
  <inkml:trace contextRef="#ctx0" brushRef="#br0">17877 6146 7866,'0'-13'-148,"0"0"1,1 1-221,4-1 0,-4 0 1,3 0-1,-2 1 368,-2-1 411,0 0-218,0 0 0,-2 1 0,-1-1 0,-2 0 0,-2 2 1032,-3 2-1049,-2-2 1,0 4 0,-3-4 0,0 1 0,-4 3 0,1 0 0,-2 1 42,0 0 1,-1 2 0,-4 4 0,1 0-166,2 0 0,0 0 1,5 0-1,1 0 42,2 0 1,3 1-1,1 2 1,3 3 22,1 1 0,2-3 1,2 5-1,-1 1 112,-1 1 1,0 2 200,4-1-352,0 7 0,4 1 1,0 5-1,1 2 1,0 3 142,4 4 1,-4 8 164,0 5-320,2 14 1,-6 6-1,1-27 1,-1 2-1,-2 2 1,-1 1-1,-2 4 1,-2 0-306,-1 3 0,-1 1 0,-2 5 0,0 1 276,-3 3 0,0 0 1,1-2-1,-1-1 1,1-5-1,0-1 1,0-1-1,1 0 40,0-4 1,1 0 0,4-1 0,1 0-167,-2-4 0,1-1 0,3-4 1,2-1 280,-4 22-175,4-11 0,1 8 1,0-13-1,1-1 1,2-8-100,1-6 1,2-4-8,-2-3-158,-2-2-119,9-7 1,-8-5 0,5-2 0,2-4 0,3-1-443,4 0 0,3-6 211,5-2 1,11-5-702,2-4 854,9-3 1,2-7 441,7-2 0,2-1 0,1-8 0,-26 17 0,-1 1 0</inkml:trace>
  <inkml:trace contextRef="#ctx0" brushRef="#br0">19076 6452 7866,'-20'-30'0,"-4"1"0,-5 2 180,1 4 1,1 2 69,1 8 1,1-1 0,-1 8-1,0 0 318,-4 1 1,-1 0-312,-3 5 0,2 6 0,7 4 0,1 4 10,3 3 1,-1 4-383,10-3 102,-4 4 0,13-6 0,-4 4 0,1-2 0,4-1-184,0 1 132,8-9 1,-3 8 0,7-10 0,2 2-1,5-2-302,3-2 349,-4 0 1,12-11-1,-2-3 1,1-3 0,-1-5 61,0-5 0,4-2 0,-1-3 1,0-2 130,-2-5 1,-6-3-14,0-2 0,-5 1 46,1 0 1,-4 0-1,-5 1 1,-4 4 1246,-2 8-686,-2 5-248,-6 13-379,-1 1 0,-2 9 0,2 6 1,0 8-1,0 7-188,-3 5 1,5 4-76,0 5 0,0-4-280,0 0-28,1 0 0,4 4 0,0-1 0,0-3 1,0-2-1207,0-1 0,2-9 921,2 4 1,9-5-534,8 0 828,3-2 1,3-12 418,3-3 0,13-24 0,9-9 0,6-3 0,0 0 0</inkml:trace>
  <inkml:trace contextRef="#ctx0" brushRef="#br0">19356 6388 7866,'-8'0'-187,"-1"0"92,1 0 1,-4 2 582,4 2-252,-4 3 0,11 6 0,-3 0 0,2-1 0,2 1 451,0 0 1,2 0-311,2-1 1,3 0-7,6-4-302,5-2 1,-2-6 0,5 0-1,0-2 1,-1-2 180,-3-4 0,-3-4-108,-1 0 1,0-7 87,0-2-161,-6 2 0,-2-5 0,-6 3 1,-3-3-1,-6 0-43,-6 3 0,-4 6-450,-5 7 1,-2 5 103,-3-1-123,-2 8 0,-1 5 0,3 8 0,3 5 0,2 7 443,-1 5 0,15 6 0,2 8 0,0 3 0,0 0 0</inkml:trace>
  <inkml:trace contextRef="#ctx0" brushRef="#br0">18616 7026 7866,'-29'-4'0,"-1"-1"0,3 1 2817,4-2-2332,11 5 1,7-9-1,11 6 1,8 0-63,10-2 1,7 3-329,8-5 0,6 3 0,5-3 0,5-1-91,3 2 0,4-4-55,2 2-131,3-2 0,-11 3 1,4 0-1,-5 3 1,-4 2-2627,-4 2 744,-9 1 2064,-12 5 0,-36 25 0,-13 11 0</inkml:trace>
  <inkml:trace contextRef="#ctx0" brushRef="#br0">18846 7408 7861,'1'-20'0,"4"3"0,2-1 591,5 1 0,1 0-208,0 4 1,5 2 0,4 1-1,0 3 483,0 1 1,0 3-592,-5 8-250,0 2 1,-5 6-1,-4 1 1,-4 1-1,-2 4-318,-2 1 310,-6 1 1,-5 0-1,-6 0 1,0 1 0,0-3-1,0 0 1,1-2 275,2 0 0,1 0-27,0-4 1,6-5-228,3 1 1,4-2-264,4 1 0,5-2-3,8-6 1,7-6-1,9-2 1,2-5-1184,5-4 0,8 1 1410,3-5 0,-6-6 0,8-9 0,2-2 0,-9 7 0,0 0 0,0 0 0,0 0 0</inkml:trace>
  <inkml:trace contextRef="#ctx0" brushRef="#br0">19904 6044 7854,'5'-31'207,"-1"-2"1,0 2 397,2 6 0,-3 5 1,5 8 132,2 4 1,-3 2-375,2 6 1,-5 0-1,4 2 1,1 2 335,-2 4 0,4 5-298,-2 4-282,2 9 0,2 3 1,-2 10-1,-1 6 1,-3 7-1,-1 9 0,-3 7 211,-2-30 1,-1 1-356,-2 1 0,-2 2 0,-1 9 0,-2 1 0,-4 4 0,-2 2 0,-3 4 0,-1 2 0,-4 2 0,-2 1 0,7-22 0,-1 1 0,-1-1 0,0 0 0,-1-1 0,-1 0-2565,-8 20 1,-2 0 2483,1-2 0,-1-2 0,1-11 0,0-2 0,1-4 1,0-2-1,2-7 0,0-2 0,-24 19-2229,4-11 1704,-4-8 1,10-12 0,-3-3 629,-1-3 0,-6-7 0,-5-2 0,0-4 0</inkml:trace>
  <inkml:trace contextRef="#ctx0" brushRef="#br0">18553 6082 7853,'-5'-30'0,"0"1"0,-1 2 228,0 4 246,2 10 1,3 11-1,-3 10 619,-5 9 0,-2 7-780,-2 6 1,-5 10 0,-4 12-1,-3 10-159,10-27 1,0 1 0,-1 7-1,-1 1 11,-2 2 1,0 1-237,2 5 1,2 1 0,-3 4 0,2 1 0,2 3 0,2 1 0,1 1 0,2 0 0,1 0 0,2-1-349,1-2 0,2-1 291,1-4 0,4-3 0,3-7 1,4-2-1,2-4 0,2-1 0,2-3 1,1-1-1,1-1 0,1-2 0,24 27 1,1-8-959,6-11 1,2-6-524,4-8 1609,9-5 0,-29-9 0,0-1 0,3-2 0,1-3 0,-1-1 0,0-1 0,1-1 0,-1-1 0</inkml:trace>
  <inkml:trace contextRef="#ctx0" brushRef="#br0">20478 5751 7839,'6'-19'177,"-3"-1"1,4-4 0,0 3 0,0 4 0,3 3 348,1 1 1,-2 5 0,-1 1 0,2 1 0,0 5-78,-2 3 0,-2 5-373,-6 6 0,0 1 1,0 3-1,-1 5 5,-4 2 1,-3 5-296,-9 1 202,3 0 1,-5-5 0,7 1-1,-1 1 1,0 0 0,0 0 0,2-5 136,3-2 0,-2 1 0,5-4 91,3-1 1,7-3 0,8-5 0,7-3-407,4-4 1,7-1 0,2-1 0,1-2-1548,0-2 1,1-4 377,8 0 1359,-4 3 0,22-5 0,-1 4 0</inkml:trace>
  <inkml:trace contextRef="#ctx0" brushRef="#br0">20975 6733 7839,'-7'-9'2469,"4"2"-2137,6 1 1,6 2 0,9 4 0,8-1 0,6-2-1,5-1-78,1 1 1,5-3-2143,-1 2 1256,7-6 1,-10 7 631,4-5 0,2-7 0,0-4 0</inkml:trace>
  <inkml:trace contextRef="#ctx0" brushRef="#br0">23181 6580 7839,'-5'-13'0,"-2"0"0,-1 0 0,4 1 0,1-3 199,-1-2 0,3 3 1,-5-4-1,2 1 1722,0 0-1639,-6 0 0,7 0 0,-7 0 1,-3 1-1,-4 2 843,-3 1-1037,-1 6 1,-6 1 0,-1 6 0,-3 0-1,-2 2 1,-1 4 0,1 5-135,4 5 0,3 5 0,5-3 0,4 1-366,3-1 1,7 3 183,2-4 77,4 0 0,2-4 1,4 0-1,3-2 1,5-2-1,4-5 1,4-3-65,3-1 0,3-5 0,2-5 0,2-6 206,1-5 0,1-9-22,1-4 85,3-3 1,-9-7 0,5-2 0,-1-7 0,-2-5 191,-3-6 1,-13 30 0,-1-1 0,4-29 0,-2 6 290,0 4 0,-8 16 810,-3 8-1091,-3 9 1,-1 15 0,0 6-1,-1 9-15,-3 6 1,2 7-233,-2 7 1,1 4 68,-1 5-292,3 6 0,-9-3 1,5 5-1,2-1 0,2-1-530,1 0 0,0-2 51,0-4 1,0-5 5,0-3 287,0-3 0,6-2 0,2-1 0,5-4 0,3-6-608,1-4 0,5-7 480,0 1 528,2-2 0,29-36 0,-22 13 0,-1-1 0</inkml:trace>
  <inkml:trace contextRef="#ctx0" brushRef="#br0">23577 6261 7839,'-7'0'521,"-5"0"0,9 5 156,-5 4 0,5-2-2,-1 1-563,2 1 0,2 5 0,0 2 1,0 2-1,0 1-239,0-1 1,5 3-1,0-4 1,2-1-255,3-2 0,3-3-52,4-2 1,-1 1-1112,5-6 1544,0 0 0,10-33 0,3-15 0,4-2 0,-1-1 0</inkml:trace>
  <inkml:trace contextRef="#ctx0" brushRef="#br0">23832 6006 7839,'-19'-12'0,"4"4"242,-7-9 0,7 7-146,-2 1 0,3 7 0,1-3-89,0 4-493,6 1 0,-3 10 486,6 3 0,-6 42 0,3 7 0</inkml:trace>
  <inkml:trace contextRef="#ctx0" brushRef="#br0">22926 6784 7839,'-12'0'0,"-1"0"0,0 0 649,0 0 1,9 0 0,10 0 245,14 0 1,11 0-626,11 0 1,5 0-1,10 0 1,5 0-311,5 0 1,-29-3 0,2 0-183,-2-1 0,0-1-7,2 3 0,-1-1 0,31-7 0,-6 4 0,-8 0 0,-6 1 229,-8 2 0,-45 30 0,-21 8 0</inkml:trace>
  <inkml:trace contextRef="#ctx0" brushRef="#br0">23309 7179 7839,'0'-19'264,"0"5"69,0-3 1,0 3 0,1 1 0,4 1 587,3-1 0,3 6 40,2 2-859,6 4 1,-5 1-1,3 1 1,-3 5-1,-3 5-193,-2 5-189,2 7 1,-10-3 0,2 5 0,-6 1 0,-6-1 188,-7 1 1,0-2 0,-3-2-1,-1-2-26,0-1 0,4-2 595,-1-5 1,5 1 19,3 0 1,-1-5-265,6 1 1,11-6-571,10 1 0,7-8-575,6-5 601,2-2 1,14-3-1,3-3 1,7-5 309,2-2 0,-8-3 0,4-5 0,7-2 0,-1 0 0</inkml:trace>
  <inkml:trace contextRef="#ctx0" brushRef="#br0">24316 5700 7825,'0'-19'0,"0"-1"0,0 1 208,0 2 0,2 8 282,2 5 1,-1 2 0,5 4-1,4 2 540,3 5 0,-1 8-748,3 4 0,2 4 1,-1 7-1,1 6 60,-1 7 1,3 9-167,-4 1-181,-5 12 0,-7-1 1,-5-25-1,-1 1 0,-2 3 1,-1 2-1,-4 4 0,-1 2 73,-4 6 0,-3 0-322,-5 3 0,-4 1 0,-2 0 0,-3 0 0,-4-1 0,-2-1 0,1-1 0,-2-1 0,0-2 0,-1-2 0,1-3 0,-1-3 0,3-7 0,-1-2-526,3-7 1,0-2 0,2-3-1,-1-3 478,-27 14 0,-2-1 0,6-13 0,2-5-180,5-4 1,-6-5 481,3-2 0,-3 1 0,3-6 0,0 0 0</inkml:trace>
  <inkml:trace contextRef="#ctx0" brushRef="#br0">22773 5878 7830,'-18'-25'0,"-2"1"0,0 4 0,3 7-58,3 6 0,1 13 0,1 5 1,0 7 338,4 8 1,-8 14-1,2 5 1,-4 12 44,-5 11 1,11-26 0,0 2 0,-2 4-1,1 2 1,-1 4 0,0 2-45,-1 5 0,0 0 1,0 3-1,0 1-1767,2 5 0,1 0 1324,3-21 1,0 0 0,1-1 0,0 15 0,2-1-1,1-3 1,1-1 0,3-6 0,2-3 0,2-5-1,3-3 1,2-4 0,2-2 0,16 26-509,4-10 0,5-7 1,2-11-1,8-8-196,10-6 1,8-7 864,5-3 0,-31-6 0,1 0 0,2-3 0,1 0 0,-2 0 0,1 0 0,-1 0 0,0 0 0</inkml:trace>
  <inkml:trace contextRef="#ctx0" brushRef="#br0">24788 5496 7837,'0'-13'29,"0"-1"1,0-2-1,0-1 1,1 2-1,4 0 496,3 3-203,3-1 0,8 2 0,2 1 0,3 3 0,0 1 0,-2 3 0,-4 2 851,0 1 0,-9 7-837,-1 6-311,1-1 1,-9 12 0,1-2 0,-6 2 0,-5 1 17,-4 1-125,-8-1 0,8 1 1,-3-1-1,3-1 1,1-2-1,0-4 0,1-1-316,-1 0 0,6 0 426,3-4 1,4-6-542,4-3 329,3-3 0,13-1 1,5-1-1,8-3 1,5-5-1066,5-2 1249,8-2 0,0 2 0,7-2 0,5 0 0,1-1 0</inkml:trace>
  <inkml:trace contextRef="#ctx0" brushRef="#br0">25489 5521 7823,'-4'-8'-179,"0"-1"1,1-1 439,2-1 1,1 2 0,0 1 1028,0-2-1128,5 4 1,-2-4-1,7 5 1,3-2-1,4-2 312,3 2-401,1-4 0,4 4 0,2-6 0,3 2 0,3 1 0,1 3 0,-2 0 41,-1-1 1,3 6-1,-5-3 1,-5 4-15,-6 1 0,-5 1 1,-5 4 26,-3 3 0,-4 5 0,-1 4 0,0 4 20,0 3 0,-4 6 1,-2 1-1,0 3-74,1 6 1,-5-1 0,1 10 0,-1 3 1,2 6 0,-3 6 0,2 4 0,4-32 0,-1 2 9,-1 1 0,1 1 0,0 1 0,1 1-909,0 3 0,1 0 824,-2-1 0,1 1 0,3 2 0,1 0 0,-2 0 0,-1 0 0,1 2 0,0-1 0,2 1 0,-1 0-63,2-1 0,-1 0 52,1 0 1,0-1 0,2-4 0,0-1 0,1 0 0,0-1 0,0 1 0,0 0 0,0-1 0,-1-1-113,0-1 0,-1 0 0,5 29-99,-2-13 0,0-8-21,-4-5 200,-5-8 1,-2-3 0,-6-7 0,0-2-1,0-7 48,1-5 0,-3 0 225,-2-6-160,3 1 0,-8-5 0,3 0 0,-1 0 0,-2-2-141,-2-2 0,2-3 871,1-6 0,1 0-1304,-1 1 1,-2-5 0,6-2 0,2 1-723,1-1 1,2 1 677,4 1 1,2-1 548,6-4 0,30-20 0,14-8 0,2-2 0,0-1 0</inkml:trace>
  <inkml:trace contextRef="#ctx0" brushRef="#br0">26981 5980 7823,'7'-25'199,"3"1"1,-6 1-1,1 3 1,-1 2 1076,0 2 0,5 9-659,-5 7 0,0 3-567,-4 10 0,0-2 0,-1 12 0,-2 4 193,-1 5 1,-5 5-155,5 1-80,-6 6 1,4 0 0,-4 3 0,2-3 0,-1-2-40,2 1 47,2 5 1,3-10 0,-1 0 0,-1-6-1,3-5 1,2-2 0,5-1 44,1-3 0,3-6 0,5-8 0,4-2-68,1-2 1,1-1 104,4-2-164,1-6 1,-1 0-1,1-4 1,-1 2-1,1-1-204,-1 2 1,-5-3 0,-1 5 0,-2-1 41,0 0 0,0 1-2132,-5 0 1565,1 4 1,0-5 793,0 6 0,11-17 0,3-4 0</inkml:trace>
  <inkml:trace contextRef="#ctx0" brushRef="#br0">27695 6465 8397,'-5'-13'1651,"3"5"-1579,-2-1-9,2 6 1,1-2-64,-3 5 0,-3 17 0,-6 4 0</inkml:trace>
  <inkml:trace contextRef="#ctx0" brushRef="#br0">11093 10112 7113,'0'7'4431,"0"-2"-4336,6-16 1,-5 2 0,4-9 0,-4 0 41,-1-4 0,0-2 1,-1-1-1,-4-1 64,-3 1 1,1-4-170,-2 4 1,-3-3-1,-5 8 1,0 1-3,-2 7 1,1 5 132,-3 7-215,-4 0 1,6 11 0,-7 6 0,2 7 0,1 6-1,4 4 1,2 3-136,5 1 0,1-4 1,7-2-1,1 0 52,1-4 0,8-3 0,4-5 0,6-6 51,5-4 0,3-7 1,1 1-1,1-4 173,-1-4 0,1-3 0,1-7 0,1-3-85,2-4 1,-2-8 260,-7 0-189,4-13 0,-11 8 0,3-9 1,-3-3-1,-1-3 45,-1-5 0,-5-1 0,-2 5 1,-4 3 256,-1 5 0,-1 9 54,-4 8 1,3 6-216,-7 11 0,5 3 0,-5 11 0,1 5-72,1 5 1,-3 12-58,6 2 0,-5 3-251,5 5 20,-6-3 0,9 14 1,-4-7-1,4-1 1,1-1-465,0-2 0,1-1 132,4-3 0,2 1-366,5-5 528,7-6 1,-4 0 0,5-5 0,0-2 0,0-6-781,3-4 1,1-3 1092,1-4 0,18-22 0,3-7 0</inkml:trace>
  <inkml:trace contextRef="#ctx0" brushRef="#br0">11463 9436 7846,'-6'-26'0,"4"6"303,-7 3-104,6 3 1,-2 1-1,6 2 1,3 3 440,5 3 1,2 4 0,2 2 0,0 4-353,-1 3 0,1 5-403,0 4 0,-2-2 1,-2 7-1,-5 0-1,-3 2 1,-1 2-16,0-1 0,-1 1 0,-2 0 0,-3-2 340,-1-3 1,3-3-58,-4-5 0,1 0 507,-2 0-288,-2-1 0,8-5-171,-6-2 0,8-5-427,1-5 0,7 3 0,10-7 0,4 1-599,3 0 0,6-3 584,0 3 0,7 1 242,1-2 0,9 0 0,7-2 0,7-2 0,-1-1 0</inkml:trace>
  <inkml:trace contextRef="#ctx0" brushRef="#br0">12317 9640 7892,'0'-13'8,"2"6"16,2 3 27,3-3 0,6 5 1,0-2-1,1 3 1,1 1-299,2 0 1,5 0-1,-4 0 1,2 1 246,3 3 0,6 9 0,4 7 0</inkml:trace>
  <inkml:trace contextRef="#ctx0" brushRef="#br0">12266 9908 7892,'-8'0'0,"-1"0"0,2-2 1290,-1-2 1147,-3 2-2364,9-3 1,2 6 0,10 2 0,6 1 0,5-1 0,3-1-2835,1-2 2761,7 0 0,4-3 0,6 0 0,5-1 0,0 1 0</inkml:trace>
  <inkml:trace contextRef="#ctx0" brushRef="#br0">14727 9920 7880,'-12'-12'0,"-1"-1"0,-1 0 0,-2-1 0,-2-2 284,-2-1 1,3 0-1,-4 3 1,-1-1 0,0-2-1,-2 2 137,-3 5 0,-2 5 1,2 5-1,-1 0-4,-2 0 1,-4 7-108,5 6-224,-7-1 0,11 12 0,-2-2 1,6 3-1,2 2 288,4-1-385,6 2 1,3-14 0,6 3 0,2-1-1,2-2 1,6 0 0,4-4-251,3-3 0,6-3 1,-1-4-1,5-1 81,3-3 1,6-5-51,-2-8 209,-3-3 1,4-7 0,-5-1 0,-2-3 0,-1-2 1,-1-2 0,-1-8 1,1-5-1,-2-4 14,-3-3 0,-4-1 139,-9 5 1,-2 3 366,-6 6 0,0 2 11,0 14 0,-4 15-216,0 15 1,-6 8-144,1 5-135,4 8 0,-5 3 1,4 6-1,0 3 1,1 3-439,2 3 0,-3-1-571,2-4 828,0 1 0,4-1 0,0 0 0,1 0 0,2-1-489,1-3 0,7-4-411,2-9 580,0 3 0,11-11 0,-1 0 0,5-8 483,6-3 0,7-21 0,6-8 0,4-1 0,0 0 0</inkml:trace>
  <inkml:trace contextRef="#ctx0" brushRef="#br0">14995 9908 7880,'-7'5'0,"-3"-2"0,6 6 0,-5-5-111,5 4 0,-4 1 1,3 4 1790,3-1-1315,0 1 1,6 0 303,1 0-538,5-6 0,-3-2 1,7-5-1,1 0 0,4 0-5,1 0 0,-5-4 194,2 0-307,-3-6 0,-1 3 0,-1-6 1,-3 0-1,-1 1-99,-3-1 0,-1 0 237,-4 0-229,0 1 0,-1-1 1,-5 1-1,-5 4-21,-5 4 1,-5 4-862,4 4 626,-5 3 0,6 6 0,-4 0 0,2 1 1,4 1 333,4 2 0,10 17 0,7 0 0</inkml:trace>
  <inkml:trace contextRef="#ctx0" brushRef="#br0">15046 9091 7899,'-4'-24'141,"0"2"1,1 0-1,1 1 1,2 1 905,0 3-781,0 9 1,6-3-1,4 3 1,4 1 0,3 3-1,0 3 1,0 1 1486,0 0-1680,6 5 0,-9 2 0,3 8 0,-4 2 0,-5 4-121,-3 3 9,-4 1 0,-2 1 0,-4-2 0,-5-1 0,-4-2 0,-3 2 0,2-1-41,0 0 0,3-4 0,-1-7 1,0-1 473,0-1 0,5-2 277,-1 1-672,7-2-70,2-6 1,8 0 0,8 0 0,2 0 0,3 0-354,6 0-337,-1 6 1,6-4 0,-2 6-1,4-1 761,3 0 0,-3-1 0,4 2 0,3 2 0,-1 0 0</inkml:trace>
  <inkml:trace contextRef="#ctx0" brushRef="#br0">15747 9678 7899,'-11'-1'936,"3"-4"1367,2 4-1888,6-5 0,1 8 0,5 1 0,5 1-317,5-1 1,7-2-623,-2-1 0,3 0 0,3 0 524,3 0 0,6-2 0,6-2 0,5 1 0,1-1 0</inkml:trace>
  <inkml:trace contextRef="#ctx0" brushRef="#br0">17201 9729 7899,'-13'-11'55,"1"1"1,-1 1 0,0 1-1,0-1 409,1 1 1,-7 5 0,-2-1 0,-3 2-47,-2 2 0,-3 7 1,-3 6-1,1 6 53,0 0 0,-3 5-343,4-2 0,6 2 0,7 1 0,4 1-103,5-1 1,-2-3-1,7-3 1,5 0-153,5-4 1,5-5 0,5-3-1,5-1-100,2-3 1,1-2 0,2-2 0,2-5 41,0-7 0,7-5 0,-4-7 0,1-2 137,-3-3 0,-3-3 1,0-6-1,-1-4 97,0-4 1,1-4 0,-9-2 0,-1-3 209,-3 2 0,1 3 555,-11 5-484,0 7 0,-4 14 0,-1 9 9,-4 6 1,4 12 0,-5 11 0,2 6-309,0 5 0,-5 3 2,5 3 1,-4-2-317,3 6 0,-3 0 0,4 5 1,-1-1-494,0 0 1,3-4 203,-2 0 1,3-4-59,1 4 225,0 0 1,5-1-1,4-4 1,4-3-1,4-5 405,4-4 0,20-20 0,10-8 0,4 0 0,0-1 0</inkml:trace>
  <inkml:trace contextRef="#ctx0" brushRef="#br0">17571 9882 9765,'0'13'605,"0"0"1,-4-1-318,-1 1 1,1 0-120,4 0 0,0-1 0,0 1 1,0 0-289,0 0 0,2-1-63,2 1 1,3-4-1,6-2 1,-1-2-876,1-2 0,6-1 158,2-2 1,3-6 898,1-3 0,-3-22 0,-1-11 0,2-4 0,1 1 0</inkml:trace>
  <inkml:trace contextRef="#ctx0" brushRef="#br0">17673 9755 7899,'-7'-13'0,"-5"4"-164,4 1 1,2-1 0,1-2 0,0 1 487,1 2 66,0 5-976,4-3 205,0 6 381,0 0 0,23 0 0,5 0 0</inkml:trace>
  <inkml:trace contextRef="#ctx0" brushRef="#br0">17660 9066 7899,'0'-31'0,"0"0"0,0-3 0,2 5 15,2 7 1,3-1 223,6 6 1,4 6 0,1 6 0,2 4 823,3 1 0,-4 0-747,3 0 1,-7 7 0,2 4 0,-4 6-136,-5 3 1,-2-3 70,-6 4-334,0 1 1,-6 3 0,-2 1 0,-5-1 0,-2-1 0,-4-1 0,1-3 316,-1-2 0,2-1 214,5-4 59,-1 0 1,2-5 641,2 1-1061,9-6 0,13-2 0,8-7 0,5-1 0,3-3-239,5-1 0,3 2 0,3 1 0,-1-1-819,0 2 1,2 2 547,-7 5 1,-3 0-82,-1 0 0,-5 0 1,-3 0-1,-5 1-917,-3 3 955,-7 3 0,3 6-390,-6 0 371,0 0 483,-9-1 0,-27 1 0,-12-1 0,-4 1 0,-1 0 0</inkml:trace>
  <inkml:trace contextRef="#ctx0" brushRef="#br0">3379 11591 7987,'0'-13'-17,"0"-1"0,0-2 0,1-1 1,2 2-1,2 0-6,-3 3 618,0-1 1,-4 7 0,-2 6 313,-4 7-886,-4 10 0,4 5 0,-1 6 0,1 3 0,1 0 337,2 0-375,4 5 0,1-9 0,0 3 1,0-5-1,1-4 0,4-2 1,3-4 64,4-2 1,6 1 0,3-10 0,3-2-107,2-5 1,4-10 0,-1-8-1,0-4-16,-2-5 1,-3 1 0,-2-5 0,-3 0 76,-5 2 1,0-5-36,-10 3 88,1 3 1,-5 0-1,0 7 1,0 2-1,-2 7 603,-2 5-519,2 4 1,-9 6 0,3 3 0,-2 5-1,0 9 22,1 6 1,2 8 0,-1 5 0,2 5-177,0 6 0,5 4 80,-3 4 0,2 4-155,2 9 1,0-31-1,0 1 1,0 3 0,0 1-1,0-1 1,0 0-67,0 0 1,0 0-1,1 2 1,0-1-58,1-2 0,0 1 1,-1 1-1,1-1 235,2-2 0,0-1 0,0-1 1,1-2-1,6 25 0,-1-7-4,-1-4 0,-2-3-9,1-7 1,-2-5-10,-6-13 1,0-3 0,0-5 0,-2-2 0,-2-2 0,-4-5 145,-4-2 1,-6-2-35,-3 0 0,-3-2 115,-2-2 1,1-9-1,-1-8 1,1-3-96,-1-2 0,1-5 13,-1-3 1,10-3-44,4-1-79,7 0 1,0-5 0,6 1-1,5 2 1,7 3-311,6 3 1,8 6-612,7-2 0,2 5 64,11 3-433,-1 4 1,1 9 1263,0 1 0,22 5 0,-29 0 0,0 0 0</inkml:trace>
  <inkml:trace contextRef="#ctx0" brushRef="#br0">4807 11654 7929,'-4'-8'271,"0"-1"185,1-1 0,7 3 1,5 0-1,2 2 0,3 2 1,3 1-88,4 2 0,5-4-552,4 0 0,-2 0 1,6 4-1,1 0-470,2 0 1,-3 0-674,0 0 840,-6 0 1,-2 0 485,-9 0 0,-20 17 0,-5 4 0</inkml:trace>
  <inkml:trace contextRef="#ctx0" brushRef="#br0">4820 11897 7957,'-26'0'0,"7"1"0,2 3 363,8-2 0,3 5 1,9-3-1,4 3 1803,6 0-2245,8-1 1,-1-6 0,7 0 0,3 0 0,4 0 0,3 0 0,1-1 78,0-4 0,-3-3 0,2-2 0,4-4 0,-1 1 0</inkml:trace>
  <inkml:trace contextRef="#ctx0" brushRef="#br0">9028 10966 7937,'0'-13'153,"0"0"1,0-1-1,0-1 1,0-2 1462,0 1-608,0 2-838,0 7 1,0 7 0,0 10 0,0 7-1,0 8 599,0 8-700,0 4 0,0 2 0,0 2 1,0 2-1,0-2-285,0-1-145,0-2 0,0 0 0,0 0 0,0 1 0,1-3 0,2-2 0,3-4-1404,1-3 1765,-4-1 0,2-18 0,-5-4 0</inkml:trace>
  <inkml:trace contextRef="#ctx0" brushRef="#br0">7740 11846 7988,'-20'-6'-61,"-7"5"0,6-5 1,1 2-483,0-1 0,6 0 1536,-3 1 620,3 2-916,1-4-662,6 6 1,3 0 0,8 0 0,5 0 0,2 0 0,3 0 0,4 0 149,8 0 1,7-1-1,9-2 1,8-1-109,8 1 1,8-4 0,-25 3 0,0 1 0,4-1-1,1-1-54,3 1 0,3 0 1,9 0-1,4-1 1,-17 2-1,1-1 1,1 0-1,4 1 1,0-1-1,1 1-467,2 0 1,1 0 0,0 1-1,2 0 1,0 1 0,0-1 383,-2 0 1,0-2 0,0 2 28,1 1 0,0 0 0,0 0 0,0-1 0,-1-1 0,1 1 0,-1 1 0,-1 0 0,1 0 0,-2 0 0,1-1 0,-2 1 0,-1 0 0,-1-1 0,0 1-116,0-1 0,0 0 1,0 0 126,0 1 0,0 1 1,0 0-1,2-3 1,1 1-1,0 0 1,0 0-1,-1 2 1,1-1-1,0-1 1,0 0-1,-1 0 1,0 0-1,0 0 1,0 0-25,0 0 0,-1 1 0,1-1 0,-1 0 0,1 0 0,-1 0-32,0 0 0,0 1 0,-1 0 0,1 0 0,0 1 0,-1-1 0,-3 0 0,-1-1 0,0 1 0,21 0 0,-2 1 99,-4 0 0,-1 0 0,-5 0 0,-2 0 52,-5 0 1,0 0 0,-2 0 0,-1 0-3,-5 0 0,-1 0 34,-1 0 0,-2 0 1,19-2-1,-4-1 1,-8-1-1,-9 1 71,-10 2 1,-8-1-137,-11-2-235,-2 3 0,-8-6 0,-2 4 0,-6-1-344,-5 1 1,-1-3 1741,-5 2-1629,-1 0 424,-9 4 0,10 5 0,-3 2 0</inkml:trace>
  <inkml:trace contextRef="#ctx0" brushRef="#br0">8836 12445 7988,'0'-13'167,"0"0"1,0 1 0,0-1 0,0 0 838,0 0 0,0 1 343,0-1-864,0 6 0,0 3 52,0 8-436,0 3 1,0 11-1,0 4 1,0 3 0,0 5-1,0 4 1,0 3 59,0 1 1,0 2-1,2 1 1,1 1-182,1-1 0,4-1 0,-2-2 0,0-1-261,-1-3 0,1 0 0,-3-7 0,1-4-799,-1-3-199,4-3-924,-5-5 323,3-5 1505,1-1 0,-5-7 375,4-4 0,13-47 0,-7 17 0,-1 1 0</inkml:trace>
  <inkml:trace contextRef="#ctx0" brushRef="#br0">9359 12738 7988,'0'-12'1424,"2"0"-1377,2 4 1,-1-2 393,5 6 0,1-1 0,5 5 0,1-1 212,2-3 0,6 2-693,-2-2 1,3 2 0,3 2 0,2 0-558,1 0 1,-5 0 6,-4 0 263,1 0 0,-1 0 0,-1 0 0,-2 0-1467,-2 0 1794,-2 0 0,-18-5 0,-5-2 0</inkml:trace>
  <inkml:trace contextRef="#ctx0" brushRef="#br0">11195 12368 7959,'-5'-19'-97,"3"-1"126,-2 3 0,1-2 0,0-2 1,-2 4-1,-1 2 0,-1-1 1037,0-1-930,-2 0 1,-8 10 0,-1 3 0,-2 2 0,-3 2 0,-2 3 0,-5 4 0,-2 9 0,-2 5 201,0 6 0,1 5-264,-1-2 1,4 4 0,8-3-1,3 1-36,5-1 0,0-6 0,10-4 0,1 1-5,1-2 1,9-3-1,5-9 1,6-4 13,6-2 1,-1-2 0,8-3 0,0-4-37,3-6 0,-1-8 1,1 0-1,0-4-89,-2 0 1,0-5 0,-7-1-1,-1-3-69,-3-6 1,2-2 75,-6-5 66,-6-2 0,-1 9 0,-5-3 0,-3 5 0,0 6 699,-2 6-517,0 6 1,-6 13-1,-2 3 1,-2 4 301,1 4 0,-2 5-423,2 8 1,2 4 0,-1 7-1,-1 3-309,2 2 0,-3 1 13,6 4 0,0-4 91,4 0-35,0 0 1,0 3 0,0-2 0,0-2 0,1-2-528,4-2 1,-3-3-50,7 0 0,1-6-9,7-3 385,-3-9 0,6 2 1,-5-6 383,2-1 0,23-47 0,1-12 0</inkml:trace>
  <inkml:trace contextRef="#ctx0" brushRef="#br0">11348 12381 7984,'-5'-7'208,"2"0"465,-6 3 1,7 4 86,-3 0 1,4 1-542,1 8 0,0-1-169,0 5 1,0 0 0,0-1-1,0 1-626,0 0 1,4 0 170,0-1-994,6 1 919,-3 0 0,6-5 480,0 1 0,34-23 0,8-2 0</inkml:trace>
  <inkml:trace contextRef="#ctx0" brushRef="#br0">11438 12190 8020,'-9'-13'0,"2"0"671,1 1 27,-4-1 1,9 4-1,-5 2-262,1 2-1603,3 0 0,-3 7 1167,5 2 0,17 15 0,4 7 0</inkml:trace>
  <inkml:trace contextRef="#ctx0" brushRef="#br0">11858 12113 8020,'8'-12'699,"-3"-1"399,-5 0 1,0 8-572,0 5 1,-7 11-116,-6 10-350,1 9 0,-14 4 0,1 8 1,-8 7-1,-5 6 0,17-24 1,1 2-1,-3 2 0,0 0-93,-1 3 1,-1-1 0,1 4 0,0 1 0,-4 0 0,-1 1 0,2-1 0,0 1-237,1-2 0,1-2 1,1-3-1,1-2 0,-9 20 1,6-8-440,8-7 1,5-8-154,5-10 590,2-2 1,7-12 0,4-3 0,4-3 0,7-1 268,5 0 0,37-22 0,-24 7 0,0 1 0</inkml:trace>
  <inkml:trace contextRef="#ctx0" brushRef="#br0">11909 12828 8020,'-8'-12'256,"-1"4"0,1-2 77,-5 6 0,-4-5 215,0 5 1,-5 1 0,-1 7 0,-4 6-21,-3 6 1,-5 4-349,1 5-94,3 6 1,1-2 0,9 3 0,4 1 0,4-2-1,4 0 1,5-3 249,3-1 1,3-7 20,7-3-739,-1-3 0,17-7 0,-3-2 0,5-5 1,4-5-197,2-3 0,-5-5 1,3-4-1,-2-6 10,-4-5 0,4 0 319,-8-6 0,3 0 237,1-4 1,-5-5-1,-3-1 1,-3 0 248,-1 0 0,-1-2 179,-4 3 1,-2 8-199,-6 9 486,0 6 1,0 12-1,-2 1 48,-2 1 1,-2 9-720,-2 10 0,-2 1 0,4 7 0,1 2-156,-1 1 0,-3 3-60,5 2 1,-6 0-263,2 5 0,1-4 66,-2 4 1,5-5 0,-3 4 0,0-1-568,0 1 1,4-5 269,-1 2 239,2-3 0,9-6 437,6 1 0,39-30 0,16-1 0</inkml:trace>
  <inkml:trace contextRef="#ctx0" brushRef="#br0">12139 13083 8020,'-9'11'-329,"1"-3"629,5 4 0,-3-5 1152,6 6-1207,0-1 1,5-3-1,0-2 1,2 0-1,3-1 90,2-1 1,0 0-1,1-5 1,1 0-107,3 0 1,-2-6-129,2-3 1,-8-3 0,0-4-1,-1-2 89,0-2 0,-3-1-246,-5-5 0,0 5 67,0 0 0,-1 5 0,-3-1 0,-5 3-320,-2 1 0,-2 6 171,0 3 0,0 2-1161,1 2 785,-7 0 1,5 6 0,-1 2 0,3 4 513,4 1 0,33 5 0,5 2 0</inkml:trace>
  <inkml:trace contextRef="#ctx0" brushRef="#br0">12521 12152 8020,'-7'-20'165,"-3"-4"1,5 4-1,-1-1 1093,0-1 0,2 7-78,4-2 1,2 8-468,2 5-563,3 3 0,6 2 0,-1 5 1,3 8-1,2 10 0,4 9 0,2 5-2,-2 4 1,-1 5-1,-6 10 1,0 7-117,-3 6 0,-8-30 1,-1 1-1,-1 2 1,-1 1-1,-2 1 0,-3 2-174,-3 1 0,-1 1 0,-2 1 0,-2 0 1,-2-1-1,-1 1 0,-2-2 0,-1-1-571,-1-1 0,-1-2 0,-3-3 0,0-2 392,1-6 1,-1-3-85,-26 23 1,-1-5-1,-1-7 1,-2-3-1,-3-4-373,-1-2 0,3-4 1,-5-5-1,0-4 778,-3 0 0,2-1 0,0-4 0,0-1 0,2-3 0</inkml:trace>
  <inkml:trace contextRef="#ctx0" brushRef="#br0">10418 12050 8044,'-19'-19'19,"5"5"0,-4-1 1,1 5-82,0 5 1,0 4 1390,4 1-995,0 0 0,0 11 1,-1 8-1,-1 9 0,-2 10 650,1 8-871,2 9 1,1 4 0,2 11 0,5-32 0,2 2 0,0 3 0,1 2 0,0 3 0,1 1 0,2 3 0,2 0-207,1 1 1,1 0-1,2-2 1,2-1 0,1-4-1,2 0 1,2-3-1,1-1-220,1-3 1,1-2 0,2-1 0,2-2 0,2-4 0,0-2 0,24 21-87,2-9 0,3-7 0,5-9 268,8-3 0,-7-23 0,7-6 0,6-3 0,0-1 0</inkml:trace>
  <inkml:trace contextRef="#ctx0" brushRef="#br0">12828 11884 8044,'0'-9'83,"-2"2"0,-2 2 138,-5 2 1,2 7 0,0 5 0,0 2 0,1 3 0,-1 3 153,0 4 1,4-1 0,-1 0 0,3 0-380,1 0 1,0-3-53,0 4 105,5-11 1,3 7 0,4-10 0,2 0 0,2-3 0,2-4 0,2-4-95,3-4 0,-3-9 1,1-5-1,0-2 55,-1-1 1,-1-5 0,-7 0 0,1 2 150,0 1 1,-2 3 0,-2 3 289,-5 4 9,-3 8-363,-1 9 0,-5 9 0,-4 8 0,-1 5 0,0 7 0,3 5 0,0 2-266,0 3 1,4-5-159,-1 0 0,3 0-999,1 4 1017,0 0 1,1-5 0,2-5-1,2-4 1,3-4 308,1-2 0,54-46 0,-25 6 0,0 0 0</inkml:trace>
  <inkml:trace contextRef="#ctx0" brushRef="#br0">14205 11310 7818,'1'-7'336,"3"3"0,5 1-105,2-1 0,3 2 0,3-2 1,5 3-1,3-1 0,3-1-444,2-1 1,6 0-1203,-2 4 1415,-3 0 0,17 6 0,-1 1 0</inkml:trace>
  <inkml:trace contextRef="#ctx0" brushRef="#br0">14230 11552 8040,'-13'-7'268,"5"-3"116,-1 6 1,8 0-1,1 4 1,7 0 118,4 0 0,9 0 0,6 0 0,6 0-1217,5 0 0,11 0 714,3 0 0,-3-2 0,3-2 0,3 1 0,0-1 0</inkml:trace>
  <inkml:trace contextRef="#ctx0" brushRef="#br0">17800 10622 8040,'-8'-6'180,"1"-3"0,0 0 0,1-1 1873,0 1-1779,2 6 1,4 5 0,0 10 0,0 8 0,0 4 0,2 3 0,0 2-125,3 0-304,5 7 0,-8-4 0,5 7 1,1-3-1,-3 0 0,1-2 0,-3 1 154,-2 2 0,-12 13 0,-3 2 0</inkml:trace>
  <inkml:trace contextRef="#ctx0" brushRef="#br0">16678 11438 8040,'-12'-5'1,"-1"0"1,1-2 0,3-2 0,0 2 5,-1 3 1166,4-3 1,4 5-649,10-2 1,2 3-179,11 1-260,6 0 0,7 0 0,12-2 0,9-1 0,14-2 0,-29 1 1,2 1-1,6-2 0,2 0-26,5-1 1,2 0 0,7 2 0,2 0-1,-15 1 1,1 0 0,1 0 0,2 0-1,0 0 1,1-1-117,1 1 0,1-1 1,0 0-1,1 1 0,1 0 1,-1 1-1,-2-1 1,0 0-1,-1 0 0,1 0 1,-1 0-1,0 1-118,0-1 1,0 1-1,-1 0 1,1-2 0,0 0-1,-1 0 1,0 2-1,-1-1 1,-1 1 0,-2-1-1,-1 1 1,0-1 20,-1 0 1,0 0 0,-2 0 0,18 2 0,-1-1 0,-2 0 0,-1-1 0,-3 0 0,-2 0-51,-5-1 1,0-1-1,-7 2 1,-2-1-1,22-3 1,-9 0 43,-7 0 1,-10 3 274,-8-5-108,-9 7 0,-8-6 0,-9 4-88,-2-4-115,-8 2 1,-2 0 0,-11 6 0,-6 0 193,-8 0 0,-4 0 0,-1 0 0</inkml:trace>
  <inkml:trace contextRef="#ctx0" brushRef="#br0">17341 11986 7961,'0'-13'-37,"0"5"1,0-1 0,0-1-1,0-1 896,0-2 0,0 0 1,0 1 1041,0-1-1581,0 6 1,0 3 52,0 8 1,0 9 230,0 8-479,0 3 0,-1 7 0,-2 3 0,-3 3 0,1 1 0,-1 2 0,3 1-87,2 1 1,-1 1-1,0-5 1,-3 0-281,3 1 1,0-7 0,2-2 0,2-3-808,2-2 0,-1-5 8,5-3 1,-4-4 0,5-4-1,1-5 0,-3-7 1041,1-1 0,7-35 0,4-3 0</inkml:trace>
  <inkml:trace contextRef="#ctx0" brushRef="#br0">17584 12381 8009,'12'-13'106,"1"5"1151,0-1 0,4 7-5,0-3-1140,6-2 1,-4 6 0,7-3 0,-1 2 0,1 2 222,-1 0 1,-3 0 20,-1 0-508,0 0 1,-1 4 0,-3 2 0,-3 0 151,-1-1 0,-12 5 0,-2-3 0</inkml:trace>
  <inkml:trace contextRef="#ctx0" brushRef="#br0">19343 11820 8009,'0'-14'55,"0"-2"0,0-1 1,0 2-1,0 1 1555,0 1 1,0 3-51,0 6-1283,0 11-186,0 13 1,0 7 0,0 1-1,0 3 1,0 0-233,0 0-156,0 5 1,0-8 0,-1 5 0,-2-2 0,-1-3 0,1 1-1,2-1-1063,1 2 0,-5-2 1,1-5 1359,1-2 0,-10-17 0,-1 0 0</inkml:trace>
  <inkml:trace contextRef="#ctx0" brushRef="#br0">18935 12368 8009,'-20'0'310,"3"0"1,7-1-222,2-3-89,5 2 324,-3-3 1,9 5 0,6 0 0,8 0 0,8 0 0,8 0 141,5 0 1,10 0 0,2 0 0,5 0-578,3 0 0,2-2 0,4-1 0,-1-2-47,1-2 1,0 0 0,-2-3-1,-4 3-189,-7 1 1,-7 2 0,-10 2-1342,-4-2 1017,-15 3 436,-3-5 0,-18 12 0,-2 2 0,-5 2 0,-4 1 235,-4 2 0,-9-3 0,-1 6 0,-5 3 0,-4-2 0,0 0 0</inkml:trace>
  <inkml:trace contextRef="#ctx0" brushRef="#br0">19024 12674 8009,'-8'-12'248,"-1"-1"0,5 2 268,-4 2 1,3-2 1839,-3 2-892,5 4-1009,-3-1-397,6 12 0,0 2 0,0 9 0,0 4 0,0 5 287,0 4-343,0-3 0,0 9 0,-1-3 1,-2 1-1,-1-1 0,1-1 1,2-1-484,1 1 1,-2 2-180,-2-5 1,3-3 0,-4-6 0,4-2-640,1-2 1,0-2-256,0-1 1554,0-6 0,28-30 0,8-12 0</inkml:trace>
  <inkml:trace contextRef="#ctx0" brushRef="#br0">19178 12942 8427,'0'-12'939,"-5"-1"-947,1 0 1,0 0 200,4 1-160,0 4 0,0 4 0,1 7-2300,3 1 2267,-2 6 0,32 20 0,1 11 0</inkml:trace>
  <inkml:trace contextRef="#ctx0" brushRef="#br0">19407 12828 8009,'0'-13'54,"1"1"202,4 4 1,-2-2 0,5 6 0,2 1 776,1 2 1,2 1-1126,0 0 1,4 5-1,-2 5 1,-2 4-154,-3 3 1,-7 6 274,1-2-186,-2 3 0,-2-2 1,-2-1-1,-2 0 1,-5 0 74,-2 1 414,4-7 1,-4 4-1,2-8 1,-1-1 0,0-3 677,2-1 0,6-2-880,2-4 1,6 0 0,8-2-1,3 0-531,4-3 0,4-5-144,0 2 0,5 1-606,0-2 1,-1 5 1149,-3-4 0,28-29 0,-24 13 0,1 0 0</inkml:trace>
  <inkml:trace contextRef="#ctx0" brushRef="#br0">19917 11769 8029,'0'-13'164,"0"1"1,0-1 0,0 0 931,0 0 0,0 1-486,0-1 1,1 6 0,2 4-55,2 6 1,4 4-120,0 6-318,2 5 1,3 8 0,2 8 0,2 5 0,1 7 541,-1 5-667,-1 8 0,-5 6 1,-8-27-1,0 1 0,-1 3 1,-2 1-1,-1 2 0,-1 2 1,-2 2-1,-3 1 0,-2 2 1,-2-1-873,-3 2 1,-1 1 688,-1 2 1,-2 0 0,-2-7 0,-1-2 0,1 0 0,0-2 0,0-4 0,0-3 0,0-3 0,0-2 0,-20 28 0,2-7-753,3-6 1,-2-9-1,2-10 1,-3-3 291,-1-5 1,-5 2 648,1-6 0,-3-8 0,-4-1 0,-2-2 0,0 1 0</inkml:trace>
  <inkml:trace contextRef="#ctx0" brushRef="#br0">18820 11782 8029,'-5'-13'-142,"-5"0"0,-4 2 0,-3 3 285,1 3 1,-2 11-1,-1 8 1,-1 10 1114,-2 9 1,-2 14-456,-2 4-768,1 14 0,11-32 0,1 2 0,-1 6 0,-1 3 0,0 3 1,1 1-1,0 3 0,1 1 0,1 3 0,1 1 0,2 0 0,1 1-15,0 0 1,2 1-1,2 0 1,1 0-1251,0-2 1,2-2 1181,2 0 0,2-3 0,2-6 0,3-2 0,1 0 0,3-1 0,0-1 0,1-1 0,2-3 1,0 0-1,1-4 0,2-1 0,19 22-585,1-8 0,2-5 0,4-7 0,5-7-1915,5-8 2548,7-8 0,-1-11 0,8-3 0,-32 0 0,0-2 0,1-2 0,1 0 0</inkml:trace>
  <inkml:trace contextRef="#ctx0" brushRef="#br0">19764 11208 8029,'-4'-13'-215,"0"1"1,1-1 705,1 0 98,-3 6 1,5 1-1,0 6-115,7 0 0,7 0-267,7 0 0,2 0 0,12 0 0,6 0 174,9 0 1,8 0-15,10 0-325,3 0 0,-30 0 0,0 0 0,0 0 0,0 0 1,0 0-1,-1 0 0,-2 0 0,-1-1 0,32-2 0,-8-3-230,-8-1 1,-5 5 0,-10-3 0,-8 2-880,-10-1 569,-3 3 0,-17-5 98,0 6 271,0 0 1,-12 0 0,3 2-1,-6 0 1,-2 3 0,2-1-1,-1 2-621,-1 2 0,3 3-407,-3 2 1157,-3-6 0,-5 22 0,-8-1 0</inkml:trace>
  <inkml:trace contextRef="#ctx0" brushRef="#br0">20249 11387 8029,'0'-9'0,"0"1"0,-2-2 0,-2-2 100,3 5 0,-5-4 1323,6 2-1073,0 4 1,-4 1-1,-2 8 1,0 6 271,1 5-595,0-1 1,5 9 0,-1-4 0,-2-1 0,-1 2-1,1-2 1,2 2-30,1 0 0,4-5 0,0 2 1,0-4-93,2-4 1,1 1-102,6-6 200,0 6 0,1-9 0,1 2 1,4-4-1,-1-5-407,1-1 379,3-7 0,-6-2 0,4-5 0,-2-2 0,-2 1 213,-2 0 1,-6 0-1,-1 5 1,-1 1 371,-3 2 0,3 1 232,-2 0-210,0 6-525,-10 2 0,4 7 1,-7 6-1,1 6 1,-1 6 3,1 6 1,1 1-48,-2 7 1,-1-4-386,6 4 201,-6-6 1,9 8-1,-4-6 1,4-1-1,1 1-684,0 0 1,4-5 297,0-3 554,6-7 0,-3-13 0,6-11 0</inkml:trace>
  <inkml:trace contextRef="#ctx0" brushRef="#br0">22926 10940 7930,'-12'0'0,"-5"-4"205,0 0 1,0 0-1,4 2 1,0-1 1711,0-1-1664,1 0 0,6 4 0,6 0 1,8 0-1,8 0 0,5 0 788,3 0-1051,7-6 1,2 3 0,7-4 0,1 0 0,3 0-951,1-3 569,-4 5 1,3-5 0,-6 4 0,1 0 0,-3 1 0,-2 0-1,-5 1 391,-7 0 0,-31 28 0,-14 11 0</inkml:trace>
  <inkml:trace contextRef="#ctx0" brushRef="#br0">23016 11183 7930,'-8'0'1499,"3"0"-1219,5 0 0,10 0 183,2 0-514,10 0 1,-1 0-1,7 0 1,3 0-1,2 0-1496,2 0 1547,8 0 0,7-17 0,8-6 0,6-2 0,1 0 0</inkml:trace>
  <inkml:trace contextRef="#ctx0" brushRef="#br0">24864 10163 7857,'0'-13'290,"-1"0"0,-2 0 0,-2 2 0,-1 1 636,0 2-651,2 5 1,4 0 0,0 10 0,0 7 0,0 6 0,0 5 1404,0 4-1621,0 12 1,0-6 0,0 11 0,0 0 0,0 1-120,0 1-48,0 5 0,0-8 0,0 5 0,0-2 0,0-3 0,0-2 0,0-6-808,0-6 0,0-4 0,1-3 0,2-3 916,1-4 0,40-60 0,-19 14 0,0 0 0</inkml:trace>
  <inkml:trace contextRef="#ctx0" brushRef="#br0">25170 10583 7857,'-8'0'-728,"-1"0"730,7 0-60,-10 0-631,11 0 689,-5 6 0,36-6 0,20-4 0,-1 3 0,1 0 0</inkml:trace>
  <inkml:trace contextRef="#ctx0" brushRef="#br0">25834 10252 7857,'7'-26'0,"3"-2"0,-6 2 203,0-2 0,-5 13 0,-4-5 0,-3 1 0,-3 4 0,-4 1 0,0 1 1325,-2 0 1,-7 2-983,-2 2-436,1 4 1,-8 5-1,5 1 1,-2 3 0,0 6 254,-1 6-339,4 4 1,-4 5 0,7 1 0,1-1 0,3 1-255,2-1 11,1 1 1,10-1 0,3 1 0,2-2 0,2-3-498,0-4 1,6 0 401,2-4 0,8 1-214,1-10 426,6 0 1,1-5-1,7-5 1,0-5 0,0-6-102,-2-3 1,2-1 287,-1-5 0,4-3 302,-5-1-205,-5 0 1,-1 6 0,-6 1 0,-1 3 1226,-2 2-1038,-7 7 0,-3 6 80,-8 10-178,-3 7 0,-6 10 1,2 7-1,1 5 0,1 3-7,-1 2 0,0 3-531,2 1 1,-2 3 182,6-3-166,0 5 1,4-7 0,0 4 0,0-2 0,0-6-561,0-6 0,0-4 217,0-2 0,1-5-1076,3-3 1290,3-3 1,6-7 374,0-2 0,11-27 0,3-6 0</inkml:trace>
  <inkml:trace contextRef="#ctx0" brushRef="#br0">26191 10124 7860,'0'-18'362,"0"4"361,0-3-419,0 3 0,0 1 0,1 0 0,3 0 461,5 1 0,2 4-508,2 4-292,0 3 0,-1 1 0,1 1 0,-2 3 0,-1 6-167,-1 6 0,-6 0 1,1 5-1,-3 3-314,-1 4 1,-5-1 325,-4 3 1,-1 1-198,2-1 362,-4 0 1,7-6 0,-5-2 0,3-2-1,0-1 871,0-4-538,4-6 0,-3 2 110,6-3 0,6-2-235,2-2 0,4 2 80,0-2-280,7 6 1,-4-7 0,5 6 0,-1 0-1,-2 3 90,1 1 0,-4-1 21,3 1 1,-7 0-14,-1 0 110,-7-1 1,4-3-1,-6-1 1,-1 2 0,-4 2 548,-3 0 1,-9-3-353,-4-1 1,-3-1 235,-2 2-611,1 2 0,-1-8 1,1 4-1,-1-1 0,2-2-1722,3 2 0,-2-5 328,6 3 1381,-6-2 0,9-2 0,-4 0 0</inkml:trace>
  <inkml:trace contextRef="#ctx0" brushRef="#br0">19649 9321 7857,'-7'0'-180,"-10"11"0,3 3 0</inkml:trace>
  <inkml:trace contextRef="#ctx0" brushRef="#br0">19624 9321 7857,'0'-9'-1449,"0"1"1133,0 5 318,0-8 1,0 8 211,0-6 0,0 5-24,0-4-141,0 5 194,0-3 0,0 1 227,0-4 0,0 2-305,0-2 1,1 7-40,3-3-53,-2 4-71,4 1 1,-6 1-1,0 4 1,1 3 0,2 3 27,1 2 1,0 0 0,-2 0 0,1-1 47,1 1 0,0 0 3,-4 0-52,6-1 0,-3-3 0,4-1 0,0 2 0,0 0 0,3-1 104,1-5 1,3 2-82,3-2 0,4 0 0,11-5 0,6-3-29,7-5 0,10-7-34,5-1 0,-26 4 0,1 0-873,3 0 0,1 0 890,4-3 1,2-2-1,4-1 1,1 0 0,4-4-1,1-1 1,3-1-1,0-1 1,2-1 0,1-1-30,1-2 1,0 0-1,1-1 1,0 0 10,1-1 0,0 0 0,-1-1 0,0 0-14,-1 0 0,-1 2 53,-6 3 0,-1 1 1,-1 3-1,-2 1 0,-6 3 1,-1 0-1,-2 2 1,0 1-1,-3 0 0,0 1 101,-3 2 0,0 0 0,28-9-234,-9 2 1,-3 5 102,-1-1-48,0 3 1,-10 1-1,-4 1 1,-6 0 0,-7 2-567,-5 2 54,-5 5-78,-7-3 461,-1 6 1,-8 0 0,-2 0 0,-4 0 0,-5 0 487,-4 0 0,-9 5-308,-8-1 0,-2 8 0,-4 3 0,-4-1 0,0 0 0</inkml:trace>
  <inkml:trace contextRef="#ctx0" brushRef="#br0">22263 8926 7931,'-12'0'-335,"-1"0"0,0 0 0,0 0 333,0 0 0,8 0 246,5 0 0,7 0 0,10 0 0,4 0 123,3 0 1,9 0-236,5 0 0,6 0 0,10 0 0,5 0 13,9 0 0,-28-2 0,1-1-36,3 2 0,1-2-150,5-2 0,1 0 0,6 4 0,2-1 0,4-1 0,2-2 0,3 0 1,1 0-1,-21 1 0,0 1 0,1-1 0,0 0 0,1-1 0,-1 1 1,0-1-1,0 1 0,-1-1 30,24-4 0,-1 1 0,0 1 1,-1 0-1,0-2 0,0 1 0,-1 0 1,1 1-42,-2 1 1,0 0-1,-4-1 1,-1 1-1,-3 0 1,-1-1-1,-1 1 1,0 1 60,0 1 0,-1-1 1,-1 0-1,0 0-998,-2 3 0,-2 0 991,-1 0 0,-1 0 1,-5 2-1,-1 0 0,0-1 1,0 1-1,-1-2 1,-1 1-1,-2-1 0,-1-1 1,-2 2-1,-1 0 1,26-1-49,-10 2 0,-8 0-219,-10 0 122,-8 0 0,-11-1 0,-10-2 102,-10-1 1,-6-5 67,-6 5 0,-4-5 100,-9 5 0,2-4 0,-6 2 1,-2 0-126,0 1 0,-1-4 1100,3 5 1,3-2-795,5 2-173,1 3 1,0-9 0,4 4 0,4 0 589,3 1-571,1-5-110,6 8-6,1-3 0,12 5 0,3 0 1,3 1-1,5 3 84,5 5 1,6 2-53,2 2 0,5 5-69,-1 4 0,-1 2 0,1 3 0,0 1 19,-2 2 0,4 5-27,-6-1 0,-6-1-35,-7 1-92,-3-6 0,-7 3 1,-4-5-1,-6-2 0,-8-2-1022,-9 0 1156,-2-7 0,-10-5 0,-6-1 0,0-3 0,1 0 0</inkml:trace>
  <inkml:trace contextRef="#ctx0" brushRef="#br0">28294 8224 6152,'5'-8'14,"-1"-1"-28,0 7 0,-2-4 0,0 4 5,3-2 39,-1 3 45,-4-5-62,0 6 0,1 0 43,4 0-63,-4 0 1,5 2 204,-6 2 0,0-1 157,0 5 0,4-4 349,0 5-371,0-6 291,-4 2-199,0 1-229,0-5 1,0 4-3,0-10 0,0-2 1,0-5 31,0-1 1,-4 0-28,0 0-163,-6 1 1,3-1 0,-6 0 0,-1 0 0,-2 1 43,-1-1 0,-5 4 92,1 1-187,-4 5 1,-6-3 0,-1 8 0,-2 2 0,1 6 15,2 6 0,1 3-139,5 7 105,-1 5 0,2-3 0,3 5 0,5-2 0,6-3-116,6-1 0,3 2 40,1-4 63,5 4 1,4-15-1,6 1 1,4-3 0,-1-5-42,1-2 0,3 0 14,0-5 129,2-6 1,1-3 0,1-6-1,-1-4 1,-1-2 251,-2-6 0,2-5-265,-3-11 47,9-2 1,-3-8 0,2-2-1,-3-4 1,-4-4 85,0 0 0,-7-4 144,2 3-54,-8 9 0,-4 14 0,-5 11 892,0 9-1141,0 11 44,-5 16 1,3 4 0,-3 12 0,0 4 0,0 4 7,-2 2 0,2 6-325,-3 5 84,5 5 0,-7-7 0,6 4 0,0-1 0,-1-3-444,1-1 0,0-2 86,4 1 294,0-7 1,0-2-1,1-7 1,4-4 0,3 0-422,3-4 1,2-6 116,0-5 30,0-2 0,4-2 0,0 0 510,-2 0 0,22-34 0,4-9 0</inkml:trace>
  <inkml:trace contextRef="#ctx0" brushRef="#br0">28983 7893 7964,'4'-17'0,"1"0"601,4 0 1457,-1 4-1351,-1 6 1,-2 3-164,-5 8-424,-5 3 1,-2 12 0,-8 2 0,-2 4-1,-5 6 359,-7 8-472,-3 5 0,-11 8 1,-1 5-1,21-25 1,-2 1-1,-2 3 1,-1 2-192,-3 1 0,0 1 0,0 2 0,1 1 0,2-3 0,0-1 1,3-1-1,-1-2-417,3-3 0,0-1 0,1-2 0,3 0-131,-11 16 0,11-6 314,15-19 1,4-2 0,6-8-1,7-2 418,6-5 0,0-3 0,-1-1 0</inkml:trace>
  <inkml:trace contextRef="#ctx0" brushRef="#br0">29391 8556 7964,'-1'-13'0,"-4"0"0,0 1 49,-4-1 1,-2 0 30,2 0 337,-2 1 1,-6 5-1,-1 2 1,-4 4-1,-5 1 166,-5 0 1,-5 3 0,-1 4 0,0 7-186,-1 4 0,5 8-360,0 4 0,2 5 1,-1-2-1,8 1 15,6 0 1,6-6-373,5 2 1,2-3-116,6-2 310,0-5 1,10-2 0,4-6 0,5-4 0,3-3-340,3-4 0,4-1 150,1 0 288,5-11 0,-6 1 1,5-13-1,0-2 0,0-5 65,0-3 1,-4-2 116,4-8 0,-2-3 25,2-10 1,-3 4-1,-7-3 1,-2 4 185,-5 4 1,-5 4 28,-3 9 1,-5 9 134,-8 8 1,-3 8 0,-6 5 45,0 3 1,1 2-230,-1 3-447,0 9 1,0 7 0,1 5 0,-1 1 0,0 1 48,0 3 0,-4 6-406,0 7 1,0 1 164,5-2 1,0-2 0,2 3 0,3-4-421,2-1 0,0-1 409,5-3 1,6-3-188,2-5 1,5-8 0,4-3 0,6-7-578,5-2 1,1-2 651,5-4 0,4-7 413,4-6 0,18-22 0,-30 11 0,-1 1 0</inkml:trace>
  <inkml:trace contextRef="#ctx0" brushRef="#br0">29697 8671 8223,'-7'0'1695,"-3"5"-1442,6 4 0,0 6-91,4 2 0,0 5-55,0-5 0,0 5 0,0 0 0,1 0-34,3 0 0,3-3 32,6-2 0,6-4-217,2 0 167,3 0 1,1-12 0,-1 2 0,-1-6 0,-2-7 222,2-5 1,0-7-121,-2-7 0,-8-4 367,-9-5-357,-3-1 1,-2 5-1,-3 2 1,-6 1-1,-7 4 343,-9 4 0,-1 10-498,-7 9 0,0 3-360,-4 1 136,6 0 0,-4 11 0,6 6 0,1 7 0,0 4-1688,4 2 0,2 4-615,10-4 2514,6 0 0,30 1 0,12 1 0</inkml:trace>
  <inkml:trace contextRef="#ctx0" brushRef="#br0">30029 7281 7964,'-6'-14'-143,"-3"-2"0,-2-2 0,-2-1 0,1-1 16,-1 1 1,0 2 0,0-5 0,1 1 0,-3 0 0,0 1 500,-2 2 0,-6-4 1,1 4-1,-7-1-13,-5 1 1,-3 1-379,-1 4 1,-6 1-1,-5-1 1,-8 1 128,-7 4 1,-4-2 60,0 6-188,-3 0 0,33 3 0,-2 2 0,1-1 0,-1 0 0,-1-1 0,0 2 0,0-1 0,0 1 0,-1 1 0,0 0 0,0 2 0,1 1 55,-3 0 1,1 1-1,0 2 1,1 1-742,1-1 0,1 1 743,2 2 1,1 1-1,-28 8 1,-2 6-1,33-11 1,-1 0 0,0 2-1,1 0 57,-1 1 0,0 1-94,1 0 1,0 0-1,2 0 1,0 1-1,1-1 1,-1 1-1,-1 2 1,1 0-1,-1 2 1,0 2-1,0 1 1,1 1 0,1 1-1,1 0-183,1 1 0,0 1 0,0 0 0,0 0 121,3 1 0,1 0 1,-2 2-1,2 0 39,3 0 0,1 0 0,1 0 0,2 0 1,-13 31-1,16-32 0,1 1 5,-10 34 0,16-30 0,1 2 7,0-2 0,1 0 0,2 2 1,1 0 4,2-2 1,2 0-28,1 0 1,2 1-1,-1-1 1,2 0-1,2 1 1,2-1-1,0-1 1,1 1 0,1-1-1,1-1 9,1 1 0,1-1 1,3-2-1,1 0 42,1 2 0,1 0 0,-1-1 0,1 1-37,4 0 1,-1 0 13,-3-1 0,1-1 0,4-1 1,0-2-1,-1 1 0,0 0 0,2 0 1,2 0-1,1-1 0,0 0-8,0-1 1,0 0 0,2-4 0,0 0 29,-1-2 0,0-1 1,1-2-1,2 0 110,0 3 0,2-1-112,2-2 1,2-1 0,0 0-1,1-2 1,3-2 0,-1-2-1,1-1 1,-1 0 0,1-2-1,-1 0 28,1 0 0,0 0 0,1-4 0,1 0-36,1-1 0,1 0 0,0 1 1,0-2 1,-2-3 0,-1 0 15,-2 0 1,0 0 0,2-1-1,-1-2 1,-1 1 0,0 0-1,0 0 1,0-1 0,-2-1 0,0 0 19,-1-2 0,0-1 1,2-2-1,-1-1-54,0-1 1,1 1 0,1-4 0,1 1 28,-3 0 1,1 1-13,-1-2 0,0 0 0,-1-3 1,-1-2-1,0 1 0,-1-2 1,1 0-1,-1-2 0,0 0 1,0-1 26,0 0 0,-1 0 1,3-3-1,-1 1-18,-4 2 1,0-1 0,2-3 0,0-2-4,-2 2 0,0-1 0,4-6 1,-2-1 0,-6 3 0,-1 0 0,2-3 0,-1-2 0,-2 2 0,0 0 0,-2-1 0,0 0-17,-1-2 1,0-1 0,-4 1 0,-1-1-26,-1 1 1,0-1 0,-3 0 0,-1-1 42,-4 2 0,-1 0-14,3-1 0,-2-1 1,-5-1-1,-2 0 1,2-1-1,0 1 1,-2-2-1,-1 1 1,-2 0-1,1 1 48,-1 0 0,-1 0 0,-5-2 0,-1 1-47,-2 0 0,-1-1 0,-2-1 1,-1 1 19,0 2 1,-2 1 28,0-2 1,-3 1 0,-1 6 0,-2 1 0,-3-3 0,-1 0 0,-1 0 0,-1 1 0,0-2 0,-2 1 55,1-1 0,-1 1 0,-2 2 0,-1 1-88,2 2 1,-1 0-1,-2 1 1,0 0-115,-2-1 1,0 1 0,-1 0 0,-1 2 0,-2 3 0,0 2 0,0 1 0,1 1-323,1 1 1,-1 2-1,-2 1 1,-1 1 167,2 2 0,-1 1 0,-2 2 1,0 1-348,3 2 0,0 1 344,-2 2 1,0 1 0,-23 5 0,-3 3 246,6 8 0,10 6 0,-1 6 0,1 1 0,1-1 0</inkml:trace>
  <inkml:trace contextRef="#ctx0" brushRef="#br0">31418 7982 7981,'-5'-13'140,"-4"1"0,-2 0 0,-2 4 0,0 4 0,1 5 217,-1 7 0,0 2 0,2 12 1,1 0-309,1 2 1,7 2 0,-4-1 0,2 1-40,-1-1 0,1 1-28,4-1 1,2-1 0,0-1 0,4-4 90,1-5 1,3 0 18,7-10-14,-3 0 1,6-4 0,-4-1 0,1-3 0,-2-6 0,-2-6 0,-3-5 66,-2-3 1,-5-3 0,2-1 0,-4-2-253,-1 2 1,-1 1-94,-4 1-59,-2 1 0,-6 1 0,-1 2 0,-3 7 0,-4 5 1,-3 6-1,0 4-1052,3 4 1,-2 9 1310,6 8 0,0 31 0,4 9 0</inkml:trace>
  <inkml:trace contextRef="#ctx0" brushRef="#br0">31546 8046 7981,'0'-13'439,"0"0"270,0 1-105,0 5 1,1 1-340,4 6 0,-3 10 0,7 4 0,-1 6-59,0 7 1,-1-2-366,-3 5 0,-3 1 3,4-1 0,-4 2 0,-1-5 0,0-4-33,0-3 0,0 1 353,0-4 246,0-6-353,0-5 0,0-7 1,0-5-1,0-7 1,1-7 47,4-4 0,-3-7-38,7-3 0,-1-3-186,5-1 28,0 0 1,0 5 0,-1 5 0,3 4 0,-1 4-709,-1 2 1,6 6-8,-6 8 0,3 3 211,-3 1 119,5 5 1,-2 2 475,5 6 0,23 23 0,10 5 0</inkml:trace>
  <inkml:trace contextRef="#ctx0" brushRef="#br0">32706 7765 8007,'0'-12'0,"0"-1"-278,0 0 0,-5-2 1,-4 0-1,-2 4-137,-2 0 0,-7 5 415,-5 2 0,-2 2 0,-7 2-11,0 0 0,-6 6 1,-1 4-1,-3 4 0,2 5 878,2 0 0,2 3 0,11 2 0,4-2-145,3 0 1,8-3-649,3 3 1,6-4-500,-1-5 338,8 0 0,5-2 0,8-1 0,4-3 0,4-1-218,5-4 293,-3 0 0,10-8 0,-4-4 1,1-5-1,0-7 47,1-2 0,-2-3 74,1-2 1,-2-10-79,2-7-1,-3-4 1,-7-7 0,-2-2 0,-5-3 0,-5 1 331,-3 5 0,-3 12-102,-6 15 1,-6 9 444,-3 7-597,-2 6 0,-2 7 1,1 3-1,-1 5 0,0 11-262,0 8 0,1 5-40,-1 7 1,0 0-35,0 4 1,2-2 0,1 6 0,2 1-606,-2 1 0,4-3 331,2-4 1,2-2-475,2-2 722,0-5 0,10-4 1,6-7-1,6-5 254,10-3 0,15-25 0,9-11 0,6 0 0,-1 0 0</inkml:trace>
  <inkml:trace contextRef="#ctx0" brushRef="#br0">32974 7867 7434,'-8'0'-344,"-1"0"642,6 6 355,-2-5-356,-1 5 0,5-4 1,-2 0 150,6 3 0,-1-1-231,7-4 0,-1-4 96,5-1-181,0-5 1,4 2 0,0-8-1,-2-1 1,-2 2 311,-4 1 1,1-3-233,-6 0 0,0 0-181,-4 4 1,0 0 0,-1 2-1,-4 2-264,-3 5 0,-9 3-367,-4 1 0,1 5-936,-1 4 1171,-1 2 0,-3 9 0,-1 4 0,2 6 0,2 1 365,0 0 0,12 33 0,-1 4 0</inkml:trace>
  <inkml:trace contextRef="#ctx0" brushRef="#br0">32120 8326 8007,'-26'0'0,"2"-1"2030,3-3-1540,3 2 0,18-3 0,8 5 1,13 0 37,12 0 0,7 0-575,11 0 66,5 0 1,4 0 0,8-2 0,-32 1 0,1-1 0,2 0 0,0 0-194,2 1 0,-1-1 31,1-1 1,-1-1 0,32 3 0,-2-3 0,-4 2-1,-6 2-2245,-7 0 2388,-4 6 0,-45 18 0,-8 10 0</inkml:trace>
  <inkml:trace contextRef="#ctx0" brushRef="#br0">32490 8887 8007,'-19'-18'0,"4"4"174,-7-3 0,5 3 0,-3 1 0,1 2 693,-1 2 1,3 3-608,-4 6 0,5 0 1,-2 2-1,1 2-140,0 5 1,0 3 150,4 5-290,0-2 0,2 7 1,2-3-1,5-1 1,3 2-328,1 0 180,0-5 0,5 4 0,4-8 1,3-2-1,4-5-31,1-3 1,6-2 0,-2-5 0,3-5 181,2-5 1,-1-8 15,1-1 1,-2-7 61,-3-6 0,3 0 1,-4-2-1,1-1 193,0-1 1,-9-5-216,0 4 1,-3 2 27,-1 7 89,-2 3 1,-7 13 0,-2 4 0,-3 5 1017,-1 3 0,3 9-818,-5 10 1,5 3-356,-4 9-272,-1-2 1,1 12 0,0-4-1,1 2 1,2 2-882,-1 2 1,-2 4 569,3-2 0,-3 2-399,4-7 655,-1 2 1,5 3-1,0-4 1,2-4-1,2-7 324,4-4 0,24-32 0,10-15 0,3-3 0,1 1 0</inkml:trace>
  <inkml:trace contextRef="#ctx0" brushRef="#br0">33382 7306 8007,'-13'-29'-4,"-1"-3"0,-1 1 1,-2 0-1,0 3 91,-2 1 1,5 1 1,-14 1 0,1-1 0,-4 2 0,-5 3 0,-1 4 0,-2 3 697,-4 1-751,-2 0 1,0 6-1,2 3 1,2 4-1,0 4 1,-3 6-1,0 6 74,0 5 0,-4 9 1,1 5-1,-2 6-67,-2 6 0,23-18 0,0 1 1,0 2-1,1 0 0,0 1 0,0 1-30,1 0 0,0 1 0,1 2 0,0 1 1,1 4-1,0 0 0,1 1 0,1 0-131,-1 2 1,2 1 0,1 2 0,3 0 0,1 0 0,2-1 0,0 1-1,1 1 97,0 0 1,1 1 0,1 1 0,2 1 0,0-1-1,1 0 1,1-2 0,1 0-49,2-1 0,0 0 0,0-2 0,2-1 0,2 2 0,0 0 0,0-3 0,1 1-32,1-2 1,1-1 0,0-3-1,2-2-161,12 31 277,3-3 1,11-6 0,3-6-1,3-6 1,3-7-122,2-5 129,4-12 0,10 1 1,4-13-1,3-2 1,5-8-1,-32-3 1,1-3-1,1-3 1,0-2 179,3-3 0,-1-1 1,1-4-1,0-2-60,2-3 1,-1-1 0,0-4 0,0-1-991,-1-2 0,-1-2 858,-1 0 1,-1-3 0,2-5 0,-2-2 0,-2-1 0,-2-1-1,-1-2 1,-1-2 0,-2-2 0,-2 0 18,0-2 0,-2 0 0,-5-2 1,-2-1-151,-2-3 0,0-1 152,-2-3 0,-2-2 0,-5 1 0,-2 0 1,-1-2-1,-1 1 0,-3 3 0,-1 0 0,-2 2 1,-2 1 71,-1 0 0,-2 1 1,-4 4-1,-3 2-257,-1 2 1,-4 2-1,-1 6 1,-2 2 176,-1 7 1,-1 2-29,-25-21 1,-2 9 0,1 11 0,2 8 0,3 10-235,1 8 1,1 13-575,5 10 1,1 9 812,3 12 0,-1 6 0,5 2 0,2 4 0,1 1 0</inkml:trace>
  <inkml:trace contextRef="#ctx0" brushRef="#br0">9882 14919 8036,'-6'-9'-475,"-1"1"0,-1-1 2582,-1 2-1781,6 1 1,-1 6 0,10 0 0,7 0-157,6 0 0,7 0 1,4 0-1,4-1 1,4-2-1,4-2-169,5-3 1,4 4 0,3-3 0,1 0-183,-1 0 1,-3 3-1,-4-3 1,-6 1-575,-6 3 1,-9 2 129,-9 1 0,-10 0 1,-8 0 350,-11 0 0,-2 0 1,-7 0-1,-2 0 245,-1 0 1,3 0 0,0 0 0,-1 0 324,2 0 0,-2 0 0,5 0 1,1 0 927,2 0-975,1 5 1,-4 0 0,0 6 0,2 3 0,2 2 0,3 2 0,3 5 180,1 5 1,-2 5-1,4 5 1,1 2-454,1 2 0,2-1 0,0 6 1,0-2-422,0-4 146,0 2 1,2-12 0,1 3 0,1-4 0,0-5 0,0-3 0,2-5-1574,1-3 1871,2-2 0,32-33 0,7-9 0</inkml:trace>
  <inkml:trace contextRef="#ctx0" brushRef="#br0">10558 15263 8036,'0'-9'301,"0"1"-202,0-2 0,-2 4 1,0 4 122,-3 4 1,1 7 0,4 8 0,-1 4 153,-4 3 1,4-3-1,-3 2 1,1 1-449,-1 0 1,2 3 0,-2-8 0,3-1-39,1 0 1,-5-1 65,1-4 0,1-6 0,7-2 155,5-4 0,2-8 1,3-4-1,3-5-41,5 0 0,0-2 0,1 1 0,-3 3 58,-2 4 0,1 0 168,-2 6-249,-3-6 0,4 8 0,-5 0 0,-2 4 1,-1 7-28,-1 2 1,-6 3-1,1 2 1,-3 2-35,-1 2 0,-1 0-86,-3 1 0,-3-2 111,-6-7 1,-6 1 0,-2-1 0,-3-3 8,-1 0 0,-2-6-116,-3 1 1,3-3-1,-1-1 1,4 0-407,2 0 0,7-4 0,-2-1-395,3-3 1,2 4 896,4-4 0,25-1 0,11-4 0</inkml:trace>
  <inkml:trace contextRef="#ctx0" brushRef="#br0">9882 15811 8036,'-21'0'51,"1"0"0,2 0 212,2 0-510,7 0 1,15 4 1696,11 1-1225,11 5 1,6-9 0,10 3 0,7-2-1,9-2 1,6 0 0,7-2 13,-36 1 0,1-2 0,3 0 0,0-1 0,1-3 0,1 0 0,1-1 0,0 0-209,0 0 0,1-1 0,1-1 1,0-1-1,-1 2 0,-2 1 1,-3 0-1,-2 0-127,29-6 1,-11 3-1,-10 1 1,-10 3-1112,-9 1 659,-13 2 0,-15 8 1,-10 2-1,-6 1-888,-3 3 1437,-1 7 0,-33 20 0,23-14 0,1 0 0</inkml:trace>
  <inkml:trace contextRef="#ctx0" brushRef="#br0">10086 16309 8036,'-7'-6'324,"3"3"1,8-4 0,4 0-77,4 0 0,8 3 1,4-5-1,5 1 1,5-1-1,5 1-204,2-2 0,7-2 0,-3 0 0,1-1-62,-4 0 1,-5 2-1,-7 2 1,-9 4 208,-5-1-627,-4 4 0,-10-3 0,-6 5 1,-6 0-43,-3 0 0,-4 0 1,-2 0-1,1 1 742,0 3 1,-4-1-1,4 4 1,-1 0 648,1 1 0,1 0-175,4 5-495,1 0 1,-1 4-1,0 1 1,0 2-1,2 4 1,1 3 0,3 4 893,1 2-1207,2 6 1,0 2 0,0 5 0,1-1 0,1-1 0,2 1 0,0-1-670,0 0 1,2-7-1,1-7 1,2-3-642,2-2 1,2-5 1379,4-3 0,22-20 0,6-5 0</inkml:trace>
  <inkml:trace contextRef="#ctx0" brushRef="#br0">10622 16640 8036,'-6'-13'0,"0"-4"0,-2 0 273,-4 0 0,10 9 0,-7 1 0,-1 1 0,-1 3 0,-3 2 0,-2 2 396,-1 3 0,-1 5 0,2 8 1,-1 4-637,1 3 1,-1 2-1,3-2 1,4-1-197,3-2 0,-1-1-25,4 1 110,-1 3 0,7-10 0,2 3 0,6-4 0,4-5 0,4-3 1,2-4-205,3-1 0,1-6 224,2-2 92,-1-3 0,-4-6 1,1-2-1,-1 1 1,-1-1 247,-3 4 1,-3 1-244,-1 1 111,-1 0 0,-5 5 0,-2 2-181,-4 4 0,-1 5 0,0 10 0,0 0-307,0 0 1,2 1-311,2 3 1,-1-5 0,5 3 0,2-7 647,1-2 0,42-42 0,-22 12 0,0-1 0</inkml:trace>
  <inkml:trace contextRef="#ctx0" brushRef="#br0">11489 14957 8047,'0'-13'-245,"0"-4"0,0 0 0,0 2 0,0 0 0,1 3 539,3-1 1,-2-4 0,3 0-1,0 1 1,0 2 0,1 1 418,0 1 0,-1-1-199,0 0 0,-3 6 0,7 4 0,1 7-278,1 9 1,2 7-1,0 11 1,-1 8-173,1 6 0,4 14 0,2 8 0,-10-31 0,0 2-61,1 2 1,-2 2 0,1 4 0,-2 1 0,-1 4 0,-2 2 0,0 3 0,-1 1-252,0 4 1,0 0 0,-3 2 0,-2 0-1,-2 1 1,-2-1 0,-1 1 0,-1-1 81,-2-1 1,-1-1-1,-2-2 1,0-1 0,-1-4-1,-2-1 1,0-5-1,-2-1-22,0-5 1,-1-1-1,0-2 1,-1-3-1,-1-3 1,-1-2 0,-1 0-1,-1-1-112,0-2 0,-1-1 1,-26 23-1,0-12 1,0 0-7,0 1 0,1-3 0,4-2 0,2-4 306,0-3 0,1-6 0,-2 1 0,2 0 0,1 2 0</inkml:trace>
  <inkml:trace contextRef="#ctx0" brushRef="#br0">9857 14600 8062,'0'-13'-146,"-5"-4"1,0 0 0,-2 2 0,-3 2 79,-2 4 0,0 4 1,-1 5-1,-1 0 1,-3 1-1,-3 3 0,-1 6 1,-1 6 611,0 5 1,-4 7 0,-2 5 0,-2 4-354,2 7 1,-3 5 0,1 7 0,1 5-89,2 5 1,14-28 0,1 1 0,-1 4-1,0 1 1,1 4 0,-1 1-151,0 3 0,0 2 0,3 0 1,1 0-1,0 1 0,2 0 0,1 1 1,1 0 89,0 1 1,1-1 0,3 3 0,-1-1 0,0-2 0,0 0 0,1-4 0,1-1-29,-1-2 0,2 0 1,1-3-1,1 0 0,2-3 1,0 0-1,2-1 0,2 0-63,1-1 0,1 0 0,1-3 1,2-1-1,-1-3 0,2-1 1,16 29-82,2-2 1,1-8 0,3-2 0,-2-9 6,-1-6 1,-6-7-1,4 1 1,-4-7-62,-3-5 0,2-7 1,-8-3-1,-1-1-350,1-3 0,-2-2 0,-5-2 531,1-3 0,-6-3 0,-1-6 0</inkml:trace>
  <inkml:trace contextRef="#ctx0" brushRef="#br0">13414 15288 7793,'-8'0'153,"0"-1"942,3-3 0,-2 2-730,7-2 1,3 3-1,11 1 1,3-2-46,4-2 0,4 3-227,5-4 0,3 0 1,5-1-1,0 0-206,1 1 0,-5-1-132,0 2-38,-6 2 0,3-3 0,-5 5 1,-2 0-1157,-3 0 547,-8 0 0,-8 1 892,-5 3 0,-31 16 0,-17 7 0,-2 4 0,1 0 0</inkml:trace>
  <inkml:trace contextRef="#ctx0" brushRef="#br0">13376 15582 7793,'-19'0'0,"-2"0"0,4 1 992,4 3-681,1-2 1,12 8 0,0-6-1,8 0 273,8 2 0,4-5-372,5 4 1,2-4 0,3-1 0,4 0-265,3 0 0,1 0-408,0 0 1,0-4-1,-1-1 1,-1 1 459,-2-1 0,11-20 0,7-9 0</inkml:trace>
  <inkml:trace contextRef="#ctx0" brushRef="#br0">17686 14957 7805,'-13'-6'-162,"4"3"0,1-5 0,-1-2 0,1 0-2,-1 2 294,7-4 0,-6 9 1,6-5-1,-3-2 1,3-1-1,0-2 1,2 0 895,0 0-838,0 6 1,0-4 0,0 2 0,0-2 788,0-2-768,6 1 1,-3 6 0,4 7 0,-2 11 0,-2 9 225,-1 7 0,-1 5-112,3 5-399,-2 6 1,5 1 0,-4 6-1,1 0 1,-1 0 0,0 2 0,-1-1-873,3-1 1,-1-3 422,-4-9 217,0-1 1,0-5 0,-2-4 0,0-3 0,-4-5-1399,-1-4 1706,-7-3 0,-46-24 0,23 3 0,-1-1 0</inkml:trace>
  <inkml:trace contextRef="#ctx0" brushRef="#br0">16704 15671 7805,'-13'-6'0,"0"5"0,1-3 180,-1 2 0,9 2 1,8 0-1,11 0 381,8 0 0,14 2-293,5 2-208,12-3 1,10 5 0,-28-6-1,2 0 1,2-1 0,2 1-1,4-2 1,3 1-1309,4-1 1,3-1 1267,8-1 1,2-1 0,2 1 0,0 0 0,-20 1 0,1-2-1,0 1 1,0-1 0,-1 1 0,1 0 0,0 0 0,0 0-1,0 1-79,1 0 0,-1 0 1,0 0-1,0 0 1,0-1-1,0 1 1,20 0-1,-2 1 1,-4-1-1,-1 0-414,-4 0 0,-1 0 0,-4-1 1,0 0 173,-4 2 0,0-1 1,-3-1-1,-2 0-6,-5 2 1,-1 0 113,24-3 0,-19 5 0,-12 2 0,-9 2 0,-9 5 191,-6 2 0,-2 5 0,-5-4 0,0-2 0</inkml:trace>
  <inkml:trace contextRef="#ctx0" brushRef="#br0">17405 16143 7805,'0'-13'378,"0"-4"0,0 0-45,0 1 1,0 9 159,0 7 0,0 12 1,0 9-1,0 4 141,0 5 0,0 3-244,0 5-396,0 6 0,0 0 1,0 4-1,0-1 0,0 0 1,0-1-1,-1 0-242,-4-2 0,4-2 1,-3-5-1,2-3-325,2-4 1,0-5-1,0-4 1,2-5-685,2-6 1,3-4 308,6-6 948,0 0 0,9-30 0,2-14 0,4-2 0,0 0 0</inkml:trace>
  <inkml:trace contextRef="#ctx0" brushRef="#br0">17788 16500 7805,'-13'0'749,"0"0"1,5 0-927,-1 0 0,5 0-77,-5 0 65,7 0 1,-10 5 0,5 4-1223,0 2 858,1 2 553,6 0 0,35-14 0,15-8 0,4 1 0,-1 0 0</inkml:trace>
  <inkml:trace contextRef="#ctx0" brushRef="#br0">18310 16296 7805,'13'-17'283,"0"0"1,-2 0-295,-2 4 146,-4 0 1,-5 1-1,-1 0 1,-3 4 814,-5 3 0,-3 4-531,-5 1 1,-3 0-256,-6 0 1,1 6 0,-2 2 0,-2 4 102,0 0 0,-1 5-52,4 0 1,5 6-148,0-2 0,5-1 0,-1 1 0,3 1-666,1-3 1,6 1 316,3-3 0,4-4-67,4 0 1,3-2 0,8-7 0,2-1-133,4-1 0,7-10 328,2-4 1,4-2 68,-4-8 0,1 1 0,-3-4 0,2-2 163,-2-3 0,-2 3 405,-5-3 0,0 5 114,-8 3 1,1 4 313,-10 5 0,-5 9-400,-7 8 0,-5 10-329,-4 16 1,1 1 0,-4 5-1,2-2 0,2 1 0,2-2-248,1 1 1,5 0-316,-1 4 1,7-1 0,-3-3-1,4-4-737,1-3 1,0-2 272,0 1 1,1-7 132,4-2 1,3-4 0,8-4 709,1-5 0,28-25 0,3-8 0</inkml:trace>
  <inkml:trace contextRef="#ctx0" brushRef="#br0">18642 16258 7805,'0'-13'995,"0"-4"-597,0 0-211,0 0 0,4 4 0,2 2 1,1 2-1,3 5 0,1 3 290,2 1 0,0 1-351,-1 3-192,-4 3 0,-3 10 1,-5 2-1,0 1 0,0 2 1,-1 2-1,-2 2-522,-1-1 1,-6-3 234,1-1 276,-2 0 0,2 0 1,2-1-1,2-1 0,2-4 1,1-1 366,2-1-140,0-6 0,8-1 0,3-6 159,4 0 0,2 0-215,-4 0 1,4 0 0,0 0 0,0 1 80,2 3 1,-7-1 1,1 6 1,-2-5-36,-6 5 1,3-1 0,-4 5 0,-1 0 174,-1-1 1,-9 1-131,-6 0 1,-1 4-223,-8 0 0,5-2 0,-5-5 0,-4-1-512,-2 1 1,-2 0 98,5-2 0,3-2 33,1-6 0,1 0 0,-2 0 415,0 0 0,18-63 0,2 25 0,0-1 0</inkml:trace>
  <inkml:trace contextRef="#ctx0" brushRef="#br0">19254 14600 7805,'0'-9'193,"1"2"1,2 0 770,2 0 1,4 3-564,0-5 0,2 7 0,2-3 114,0 4 0,0 1 52,-1 0-468,1 0 0,0 7 0,0 6 0,-1 8 0,1 7 0,0 8 0,-2 6 282,-2 9 1,1 19-311,-8-29 1,0 3-123,0 7 1,0 3 0,-2 4 0,-1 3 0,-2 6 0,0 2 0,0-21 0,-2 0 0,0 1 0,-1 2 0,-1 0 0,-1 0 0,-1 2 0,0 0 0,-1-1 0,-1-1 0,0-1 0,0 0-130,0-2 1,1-1 0,-2 0 0,-6 19 0,0-2-1022,1-7 1,0-3 1086,-1-2 0,-1-2 0,-1-4 0,0-1 0,0-4 0,-1-2 0,0-1 0,0-1 0,-1-3 0,1-2 0,0-2 0,-1-1 0,-21 25-533,-3-2 0,-1 2 0,-4-3 0,0-5-458,0-5 1,-4-5 440,0-2 664,-6-2 0,16-27 0,-9-6 0,-1-1 0,-7 1 0,1 1 0,-1-1 0</inkml:trace>
  <inkml:trace contextRef="#ctx0" brushRef="#br0">16334 14817 7805,'6'-26'-18,"1"1"0,1-1 0,-1 2 0,-1 3 177,-3 4 1,3 7 0,-2 1 1061,-1-1-1061,-8 5 0,-2-1 0,-5 6 0,-1 0 1,0 0-1,0 2 0,-1 3 221,-3 8 1,-3 7-186,-5 10-156,-1 2 0,-3 13 1,-3 8-1,16-21 1,0 1-1,-3 6 1,1 1-1,-2 7 1,0 1-1,-2 5 0,0 2 40,-1 3 0,1 3 1,1 7-1,1 1-1288,5-20 1,1 1 0,0 0 1154,2 4 1,1 0 0,0 1-1,1-1 1,0 1 0,1-1 0,1 0-1,2-1 1,0 0 0,1-3 0,0-2-1,2 0 1,0 16 0,3-2 0,2-6-1,3-3 1,3-4 0,3-3-246,1-3 0,3-1 1,1-1-1,2-1-762,2-3 0,2-2 924,0 0 1,2-3-1,3-6 1,4-3-1,0 1 1,1-1-1,4-1 1,2-1-1,2-2 1,2-1-1,3-3 1,1-2 135,1-4 0,1-1 0,-2-2 0,1-1 0,2-1 0,0 1 0,0 2 0,0 0 0</inkml:trace>
  <inkml:trace contextRef="#ctx0" brushRef="#br0">20542 14600 7790,'0'-9'-18,"0"1"0,0-2 1,0-1-401,0-2 633,0 6 1,0-5 0,0 4 0,0-3 962,0-2-1086,0 6 1,-6-3-1,-2 6 1,-4 1 321,0 1-472,-1 2 133,0 6 0,-4 3 0,0 9 0,0 7 0,-1 9 0,-4 8 1,-2 7 10,-1 9 0,10-22 0,0 2 0,-1 8 0,1 3 0,-1 5 0,1 2-78,-1 6 0,1 1 0,-1 4 0,2 1 1,5-21-1,1 1 0,1 0 0,-1 0 0,1 0 1,1 0-444,-4 24 0,3-1 0,1-2 0,3 0 247,0-5 0,2-1 137,2-5 1,2-2 0,0-11 0,3-1 0,1-4 0,3-1 0,0-1 0,2-2 0,15 29-1,3-8 1,0-3 0,-5-12 0,2-1-330,3-1 0,2-8 211,7-2 0,-4-9 0,2-4 0,3-4-321,-1-4 0,5-4-563,-1-5 1053,-1-5 0,-2 5 0,-1-6 0,3-4 0,-1-3 0,1-4 0</inkml:trace>
  <inkml:trace contextRef="#ctx0" brushRef="#br0">22008 14574 7782,'0'-12'102,"0"-1"752,0 0 0,0 0-143,0 1 1,-1 3-225,-3 1 0,2 6-331,-2 2-95,2 6 1,1 8 0,-2 3 0,-1 6 0,1 5 0,2 6 0,-1 3-380,-2 1 0,3 5 176,-4-1-83,4 1 0,0-1 1,-2 1-1,-2-2 0,3-3 1,0-4-1,1-4-1038,-3-3 0,2 1 492,-2-2 771,2-4 0,-20-20 0,-7-4 0</inkml:trace>
  <inkml:trace contextRef="#ctx0" brushRef="#br0">20975 15378 7049,'-8'0'747,"-1"0"-633,7 0 0,-6 0 68,4 0 41,3 0-5,-5 0-116,6 0 593,0 0-637,6 0 1,-3 0 27,5 0-15,1 0 0,3 0 0,3 0 0,2 0 0,5 0 1,9 0-1,12 0 274,11 0 1,15-5-263,-29 3 1,1 0-157,3 0 0,1 0 0,11 2 0,2 0 0,1 0 0,2 0 0,4 0 0,0 0 0,4 0 0,0 0-24,0 0 1,1 0 63,-1 0 0,-1 0 0,-3 0 0,0 0 0,0 0 0,-1 0 0,-1 0 0,-1 0 0,-2 0 0,-1 0-99,-4 0 0,-1 0 0,-5 0 0,-3 0 0,-7 0 0,-2 0 0,31 0-58,-7 0 0,-5 0 47,-10 0 17,-7 6 1,-8-5-1,-7 3 1,-3-2-774,-4-2 705,-8 0 0,-6 4 30,-12 0 1,-1 0 0,-13-4 0,-4 0-193,-5 0 0,-9 5 356,-2-1 0,-5 0 0,3-4 0</inkml:trace>
  <inkml:trace contextRef="#ctx0" brushRef="#br0">21345 15837 7782,'0'-19'0,"-1"5"0,-2-4 0,-1 1 806,1 0 0,-3 0-7,2 4 0,0 7 0,4 8-187,0 9 1,0 7-293,0 8-284,0 5 0,0 2 0,0 5 0,0 0 1,0 1 350,0-1-514,5 0 1,-3 5 0,2-1 0,-3-1 0,-1-3 0,0-2 0,0-4-1128,0 0 0,0-4-132,0-7 638,0-2 1,2-8 747,2-3 0,14-32 0,5-20 0,5-2 0,-1 0 0</inkml:trace>
  <inkml:trace contextRef="#ctx0" brushRef="#br0">21485 15862 7782,'-5'-14'129,"-2"-2"1,-2 1-1,1 2 1,-1 3 312,2 0 0,-4 3 0,2 0 988,-2 1-1276,-2 2 0,5 11 0,-1 6 0,-1 8 0,-1 8 0,-2 5 0,2 3 46,2 1 0,-1 6 1,6 1-1,1 0-208,2-2 1,2-3 0,4-1 0,3 1-88,3-2 1,6-2 0,2-12 0,1-3 25,2-4 1,7-4-117,0-5 63,1-2 0,-4-9 1,-1-6-1,2-8 0,0-7 1,0-5-1,-4-7-21,-4-5 0,-2-4 322,-4-6-144,-6-6 1,3 0-1,-7-3 1,-4 0 0,-6-1-1,-8-1 1,-4 1 318,-7 6 1,-8 11 114,0 14-360,-3 9 0,-1 8 0,1 9 0,2 4 1,2 5-147,2 8 1,5 1-769,5 7 381,6 1 0,0 5 0,8 1 0,2 2 0,3-1-994,5 3 1,8-1 587,6 3 830,6-3 0,21-11 0,11-3 0,8 3 0,-1 0 0</inkml:trace>
  <inkml:trace contextRef="#ctx0" brushRef="#br0">21932 16054 7782,'0'12'122,"-5"1"-48,1 0 0,0 0 189,4-1 0,-1 1 1,-2 0-1,-2 0 825,3-1-1005,-5 1-1901,5 0 1818,-4 0 0,29-46 0,5-11 0</inkml:trace>
  <inkml:trace contextRef="#ctx0" brushRef="#br0">22263 15824 7782,'-12'0'95,"-1"0"0,0 0-156,0 0 1,5 6 292,-1 2 0,5 3 0,-3 2 0,1 0 210,3 0 1,2 1-420,1 3 1,0-3 0,1 3-1,4-4-218,3-5 1,5 2 46,4-5 0,3 0 0,7-2 0,1 1 43,2-1 0,-2-1 59,-7-2 0,3 0 0,-4 0 0,0 0 369,-3 0 1,-3 5 27,-1 4 0,-6 2 464,-3 2-649,-2 0 0,-2-1 0,-2 1 0,-2 1 0,-4 2 262,-4 1-436,-6 5 0,2-7 0,-5 3 0,-2-1 1,-1 0-174,-1-1 0,1-2-654,2-1 0,0-5 2,5 1 833,-6-7 0,3-30 0,-5-14 0</inkml:trace>
  <inkml:trace contextRef="#ctx0" brushRef="#br0">22353 15798 7782,'0'-12'0,"0"-1"-147,0 0 0,5 2 0,4 2 0,3 4 558,5-1 1,2 5-517,2-4 1,7 4-1,-3 1 1,-1 0-464,-2 0 0,0 0 426,3 0 1,-5 0 0,-3 1 0,-4 4 141,-5 3 0,-2-1 0,-6 2 0,0-1 0,0 5 97,-6 0 1,3-1-1,-5 1 1,-2 0-1,-1 0 757,-2-1 0,0 1-343,0 0-151,6 0 0,2 0 1,5-1-1,0 1 112,0 0 0,1 0-445,3-1 0,8-3 53,5-1 1,7-1 0,0 3 0,5-1 30,4 1 0,-3 0 139,4-2 0,-6 3-104,2-2 0,-3 7 0,-3 1 1,-4-2 118,-8-1 0,-4-1-62,-8 0 1,-8 0-165,-4-1 0,-2 5 1,-8-1-1,0-3-282,-2-3 0,-2-3-114,1 1 0,-1 2-72,1-6 0,3 2 1,2-3-1,2 1-782,2-1 1,2-2 513,2-1 697,-1-5 0,11-25 0,4-11 0</inkml:trace>
  <inkml:trace contextRef="#ctx0" brushRef="#br0">22684 15862 7782,'-4'-17'366,"0"0"1,-1 0-67,5 4-299,0-5 0,6 4 0,4-2 0,4 6 59,3 6 1,7-2-810,2 2 1,1 0 748,7 4 0,17 6 0,8 1 0</inkml:trace>
  <inkml:trace contextRef="#ctx0" brushRef="#br0">23169 15671 7782,'0'-13'300,"0"0"220,5 1 1,-2 5-403,6 2 0,-5 5 1,3 5-1,0 3-221,0 3 1,-4 6 23,1 0 39,-2 6 0,-2-3 0,0 5 0,0 1 0,0-1 0,0 0 0,0-3-9,0-1 0,4-4-7,0 5 81,0-7 1,2 4 0,2-6-1,4-2 1,1-1 0,-1-3 298,1-1 0,4 2-121,0-4 0,0 6 0,-4-1 89,0 2 0,-6 2-118,-3 0 0,-3-1-17,-1 1 0,-5 0 0,-4 0 0,-2-1 182,-2 1 0,-5 0-355,-4 0 0,3-2 121,-3-3-177,1 4 0,-3-7 0,1 4 0,3-3 0,2-2-847,2 0 0,2 0-326,2-4 1245,-1-5 0,11-65 0,3 25 0,0 0 0</inkml:trace>
  <inkml:trace contextRef="#ctx0" brushRef="#br0">23666 14281 7782,'0'-13'-38,"0"-1"0,0-1 0,1-2-515,4 1 959,-4 2 0,10 5 1,-2 1-1,2-1 0,2 2 228,0 3 0,-1 3 0,1 1 0,0 1 218,0 3 0,-1 5-168,1 8-576,0 3 0,4 11 1,0 4-1,0 8 1,0 8-1,1 8 1,1 9 108,-10-30 0,0 1 0,-2 3 0,-3 1-127,-1 5 0,-1 1-109,-1 8 0,-1 1 0,-1 3 0,-1 2 0,-1 3 0,-2 1 0,-3-1 0,-1 1 0,-2 0 0,-2 0 0,-2 2 0,0-2 0,-1-1 0,-2-1-169,0-4 1,-1-2 0,0-1 0,0-2-794,0-11 0,0-1 746,2-1 1,1 0 0,0-4 0,-1-1 0,3-1-1,0-1 1,0-2 0,0-1 0,-12 24 0,4-9-1,-1-3-1113,-1 1 0,3-11 728,-1-1 257,7-6 363,-9-8 0,7 0 0,0-3 0,5 3 0</inkml:trace>
  <inkml:trace contextRef="#ctx0" brushRef="#br0">24558 14307 7782,'6'-19'107,"0"-5"1,4-4 0,-2 2 0,4 5 0,2 3 315,3 2 0,8 2 0,-2 3 1,0 1 26,1 1 1,-2 6-1,1-1-310,-2 3 1,-7 6 70,-1 4-319,-6 2 0,-8 3 0,-3 2 0,-5 2 0,-4 2-79,-4 3 88,3 1 1,-9 1 0,6 1 0,2-2 0,1-3 0,1-2-1,0-2-171,0 0 1,2 0 472,3-5-174,2 1 0,6-4 0,1-1 0,5 1 1,5-2 95,5-3 0,2-1-29,-1 1 1,-1-1 0,4 4-1,-2 0 109,-2 0 0,-6 2-95,-2 3 1,-5-3 0,1-1 0,-2 2 97,-2 2 0,-7-1 32,-6-3 0,-6 4-224,-6-4 1,-1-1 0,1 0 0,-2-1-571,-3-3 1,3 3-173,-2-2 0,6 0 726,2-4 0,-18-23 0,-7-5 0</inkml:trace>
  <inkml:trace contextRef="#ctx0" brushRef="#br0">26254 15199 7760,'-8'-4'160,"-1"0"1,1-1 1174,1 0-1098,1 3 1,7-3 0,5 3 0,5-1 0,8-1 0,4 0 9,3-2 0,8 5 0,2-5 0,4 2-203,2 0 0,5-5-30,-5 5-536,1 0 1,-6-1 0,-3 1 0,-5 1 0,-4 3 521,-8 5 0,-63 19 0,11-7 0,-1 0 0</inkml:trace>
  <inkml:trace contextRef="#ctx0" brushRef="#br0">26191 15454 7791,'-13'0'280,"0"0"-348,6 0 787,1 0-318,6 0-260,12 0 0,2 4-59,11 1 1,2-1 0,4-3 0,6 2-414,4 1 1,2 1 70,-5-5 0,0 0 260,1 0 0,-2-7 0,4-3 0,2-1 0,1 0 0</inkml:trace>
  <inkml:trace contextRef="#ctx0" brushRef="#br0">28537 14855 7760,'0'-18'134,"0"-2"0,0-2 0,0 3 0,0 0 0,0 2 0,1 0 508,3 0 1,3 0-1,6 6 1,0 1 322,0 1-885,5 7 0,-4-4 1,3 7-1,-2 4 1,-3 3-142,1 3-30,-6 2 1,-1 6 0,-6 2-1,0 3 1,0 1 0,-2 1-1,-3-1-201,-8 1 1,0-2 21,-4-3 258,-3 3 1,6-8-1,-3 4 1,3-2-1,3-2 1,1-2 252,1-1-240,6-1-4,-2-4 0,8-3 1,4-3-1,7 0 1,4 4-1,5 0 1,1 1-62,2 0 0,-2 1 62,-3 5 1,2 0 0,-6 0 0,-2-1 163,-1 1 1,-7 0-96,-2 0 1,-5-1 0,-5 1 0,-3 0 101,-3 0 1,-8-5 41,-2 1 1,-3-2-303,-2 1 1,1 2 97,-1-6 1,5 1 0,1-5-1,2 0 174,2 0-1769,2 0 1,7-2 1587,3-2 0,36-20 0,11-10 0</inkml:trace>
  <inkml:trace contextRef="#ctx0" brushRef="#br0">29174 14982 7761,'6'-7'2267,"-5"2"-1413,5 5-875,-6 0-40,-6 5 1,4 1 0,-6 4 0,1-2 0,2 2-621,-1 2 0,2-4-952,4 1 1633,0-6 0,45-32 0,12-13 0</inkml:trace>
  <inkml:trace contextRef="#ctx0" brushRef="#br0">29519 14715 7761,'-13'0'0,"0"0"0,0 0 0,1 0 942,-1 0-730,0 5 0,0 8 0,1 8 0,-1 3 0,0 3 380,0 3 1,2 7-306,2 5-261,4 1 0,5-5 0,1 0 0,3-1 1,6-3-142,6-4 1,4-9 118,5-4 0,5-8 0,1-5 0,2-4-191,2-4 1,-2-5 112,1-8 0,-6-4 101,2-9 1,-5-2-1,-5-7 1,-6 1 123,-4 0 0,-7-2 130,1-2 0,-4 2 294,-4-2-451,-9 8 1,-6 2-1,-7 8 1,-1 3-1,-1 4 116,-2 3 1,-4 7-620,4 3 1,1 2-1,3 4 1,1 2-797,-1 4 0,10 8 454,4 1 1,7 6 720,1-2 0,42 14 0,12 5 0</inkml:trace>
  <inkml:trace contextRef="#ctx0" brushRef="#br0">30169 14651 7761,'-13'-7'0,"0"3"0,-4 2 21,0 2 0,-4 2 452,4 2 1,-6 4 0,2 9 0,-1 6 485,0 5 0,2 5-606,3 5-370,3 6 0,2-4 1,7 4-1,4-2 0,4 1 1,4-2-1,7-3-26,4-4 0,8-4-36,4-9 0,5-3 0,-1-5 1,1-1-111,-1-4 1,2-4 44,-6-8 204,-1-3 1,-3-7-1,-2-3 1,-3-4 0,-5-4 30,-6 0 0,-5-1 64,-5 1 1,-2-1 0,-6 2-1,-6 3-50,-4 4 1,-8 3-156,-3 1 0,-5 6-159,4 3 0,-6 2 1,2 2-1,-1 2-563,1 2 1,0 3 193,9 6 1,-1 4 170,13 0 0,3 4 407,10-4 0,33-4 0,14-3 0,2 0 0,1 0 0</inkml:trace>
  <inkml:trace contextRef="#ctx0" brushRef="#br0">30704 14804 7761,'-5'-13'103,"-4"0"0,-2 2 126,-2 3 0,0 2 9,1 6 0,-5 1 1,0 4-1,1 3 0,2 3 0,1 2 0,2 0 0,2 0-274,5-1-9,3 7 1,2-5-1,5 3 1,5-3-1,6-1-383,3 0 413,1-1 0,5 1 1,-1 0-1,1 0 0,-1-1 1,1 1-1,-2 0 399,-3 0 0,-3-1-184,-5 1 0,-6 4 1,-2 0-1,-5-1 246,-5-2 1,-3 0-560,-9 3 1,-7-3 0,-7 3-1,-1-3-904,1-1 0,-3-4 630,4-1 387,1-5 0,-14-48 0,20 13 0,-1 0 0</inkml:trace>
  <inkml:trace contextRef="#ctx0" brushRef="#br0">30743 14766 7761,'12'-19'0,"7"-1"277,2-5 1,5 5-246,3 3 400,4 9 1,7-4 0,1 5 0,1-1 0,-1 1 1164,-1 1-1480,-7 2-117,3 4 0,8-23 0,9-5 0</inkml:trace>
  <inkml:trace contextRef="#ctx0" brushRef="#br0">23360 17354 8001,'-6'-7'-54,"5"-4"0,-2 4 781,6 0-531,10 1 0,6 4 0,8 0 0,4-3 0,8 1 0,6 0 0,6 0 347,4 1-656,3-4 1,6 4 0,0-4 0,-2 1 0,-4 2-383,-7-2-303,-5 5 1,-10-5 797,-2 6 0,-53 0 0,-20 0 0</inkml:trace>
  <inkml:trace contextRef="#ctx0" brushRef="#br0">23832 17239 7873,'-13'-5'0,"2"2"79,2-6 1,-2 7-1,2-4 342,-2 0-84,-2 5 0,6 1 1,3 10-1,2 5 141,2 7 1,0 7-376,0 5 0,0 7-86,0 2 1,2 5 0,1-1 0,1 2 10,-1 2 1,-2 0-349,-1 0 1,0-5 69,0-4 1,0-8-1,0-5 1,0-7-1366,0-5 1176,0-3 0,6-7 169,2-2 0,5-5 1,3-6 269,1-7 0,7-10 0,3-6 0,0-5 0,1 0 0</inkml:trace>
  <inkml:trace contextRef="#ctx0" brushRef="#br0">24112 17380 7873,'2'-16'393,"2"3"-180,-3-2 150,5 13 1,-6-2 152,0 8-442,-6 9 1,3 7 0,-4 5-1,0 2 1,0 3-45,-3 4 0,3 3 0,0 1 0,0 0-67,0 1 0,3-1-36,-5 0 0,6 0-25,-1 1 16,3-7 1,1-1-1,0-7 1,0-2-1,1-7-321,3-5 0,-1 0-347,6-6 267,-1 1 1,5-10 0,-2 0 482,-2-2 0,8-36 0,-3-12 0</inkml:trace>
  <inkml:trace contextRef="#ctx0" brushRef="#br0">24087 17660 7873,'0'-13'25,"0"5"0,0-1 1,0-1-1,0-1 222,0-2 0,0 1 0,0-1 0,0 0 1,0 0 437,0 1 0,0 3-351,0 1-218,0 5 1,0-1-1,0 8 1,0 6-1,-2 5 1,-2 8-1,-3 5 53,0 6 1,-5 5-1,4 2 1,-3 3-222,-2 1 0,4-4 0,2 3 0,0-2-47,0 1 0,4-6 0,-2-7 1,0-5-65,1-4 0,1-4 114,8-8 0,0-5 0,5-8 0,-1-6 43,1-6 0,5-4 0,2-5 0,0-2-14,2-3 0,0-1-131,7-3 170,-6-3 1,4 10 0,-4-2-1,1 3 1,-1 5 0,0 5-1,-2 6 253,0 6 0,-1 4-230,-4 4 0,-4 5 0,-2 8 0,-2 4-68,-2 3 1,-1 2-183,-2-1 1,0 1 163,0-1 0,-2-1 1,-2-1-1,-4-3 136,-4-2 1,-5-1-78,0-4 0,-6-2 90,2-2-139,3 2 0,-6-9 1,2 2-1,-2-3 0,-1-1-105,-1 0 1,5-1-95,0-3 0,5-4-356,-1-4 0,9-5 0,4-2 0,2-1 589,2-2 0,40-31 0,-15 23 0,-1-1 0</inkml:trace>
  <inkml:trace contextRef="#ctx0" brushRef="#br0">24890 17405 7873,'7'-6'0,"0"-1"0,-3-5 404,-2 5 0,9-3 1,-2 5-1,2 3-143,2 0 0,-1 2 0,3 0 0,0 0-1187,2 0 1,0 4 139,-4 1 786,5 5 0,8 2 0,6 8 0</inkml:trace>
  <inkml:trace contextRef="#ctx0" brushRef="#br0">24839 17647 7873,'-17'-7'160,"0"3"0,4-2-213,5 2 404,5 0 0,0 4 1,10 1-334,6 4 1,14-4-248,3 3 1,5 2 228,3-2 0,19-11 0,9-4 0,-17 1 0,-1 1 0,0-1 0</inkml:trace>
  <inkml:trace contextRef="#ctx0" brushRef="#br0">27147 16997 7873,'-7'-6'173,"-6"4"0,2-5 0,-6 2 0,-2 7 0,-1 8 117,1 9 1,-7 8-1,-4 13 1,1 3 689,-3 3-930,6 4 1,-1 7 0,7 1 0,3 1 0,5-1 0,7-3 0,5-5-123,4-6 0,9-6-76,8-4 131,3-8 1,6-14-1,1-7 1,2-4 0,1-1-1,0-3 1,0-5-44,1-9 1,-4-10 0,0-6-1,-2-2 160,-4-5 1,-2-8 0,-12-2 0,-2-3-56,-5-1 0,-3-3 27,-1 2-26,-5 0 1,-9 9 0,-11 5 0,-6 6 0,-4 8 0,-5 8 0,1 11-73,-1 5 0,7 10-398,4 6 0,2 5 0,4 9 0,5 2-533,5 0 1,9 7 956,-1-2 0,18-1 0,7 5 0,1 2 0,0 0 0</inkml:trace>
  <inkml:trace contextRef="#ctx0" brushRef="#br0">26140 17252 7873,'-13'-13'8,"0"1"0,2-1 0,1 0 1,3 0-196,1 1 322,-4 5 0,9-5 0,-4 4 0,5-2 0,5 0 0,3 1 0,5 1 0,4-1 0,4 2 656,3 2 1,-2 0-558,-1 5-249,0 0 0,0 0 1,-1 2-1,-1 2 0,-4 5 1,-2 3-1,-5 4-200,-3 1 1,0 10 0,0-2 0,-4 2 97,-4 0 1,0-1 0,-5-1 0,-2 1 93,-1-1 0,2-4 0,1-1 1,-1-1 147,2-4 1,-3-1 0,6-1 4,1 0 1,2 0-81,1-1 16,0 1 1,0-4 0,0-1-1,1 2 1,3 1 89,5 2-107,-4 0 1,7 0-1,-5-1 1,0 1-18,-3 0 1,-2 0 0,-2-1 47,0 1-66,0 0 0,-6-2-17,-3-2 1,2 1 0,-1-6 0,-2-1-32,-1-2 0,-2 1-472,0 2 0,0-3-244,1 3 0,0-4 750,4-4 0,47-37 0,-10 14 0,-1-1 0</inkml:trace>
  <inkml:trace contextRef="#ctx0" brushRef="#br0">26548 17533 8192,'-9'0'421,"1"0"1,-1 0-729,-4 0 0,5 5-1014,-1 4 1321,1-4 0,1 24 0,1-1 0</inkml:trace>
  <inkml:trace contextRef="#ctx0" brushRef="#br0">27695 17188 7873,'7'-12'-113,"0"3"1,-4 1 0,3-2 901,1-2 0,-6 5 322,-1 3-972,-5 3 1,-12 8 0,0 4-1,0 6 1,0 4 0,-2 5-1,1 4 374,-1 2 0,2 1-479,5 1-75,5 3 0,-3-5 0,5 5 0,3-2 0,2-2 0,4-2 1,6-3-178,5-1 1,5-4 0,7-5-1,1-6 42,2-5 0,0-3 1,-3-5-1,0-4-21,-2-3 0,-2-5 258,-10-4-58,-1 3 0,-4-10 0,-4 3 0,-6-3 0,-5 0 0,-7 2 1,-4 4-18,-5-1 0,-2 7 46,-5-1 0,1 2 0,-5 6 0,0 3 215,2 0 1,-4 8-67,7 2 0,5 5-639,7 4 0,4-3 0,6 5 1,7-2 457,7 0 0,55 0 0,-24-11 0,1 0 0</inkml:trace>
  <inkml:trace contextRef="#ctx0" brushRef="#br0">28231 17239 7873,'-9'-8'417,"1"-1"0,-1 7-209,-4-3 0,1 4 73,-1 1 1,0 6 0,0 3 0,1 6-151,-1 2 0,2 4-164,2-4 1,-1 4 0,6-2 0,3-1-27,3 0 0,7-1-27,8-4 1,-2 0 0,8 0 0,3-2 61,2-3 0,2 2-52,-5-5 0,1 3 0,-2-2 0,-2-1 467,0 1-138,-7 4 0,2-3 217,-8 6-378,-4-6 0,-10 4 1,-5-2-1,-6 4 1,-5 2-474,-3 2 1,-3 4 35,-3-4-139,3 0 0,-5-4 0,5-2 484,1-2 0,-8-32 0,7-12 0</inkml:trace>
  <inkml:trace contextRef="#ctx0" brushRef="#br0">28218 17316 7873,'6'-26'0,"-4"2"0,7 3 0,1 3 288,7 5 0,3 2 0,5 2 0,2 5-251,3 2 0,2 2 170,7 0-207,-7 0 0,28-5 0,1-2 0</inkml:trace>
  <inkml:trace contextRef="#ctx0" brushRef="#br0">29136 17112 7873,'-8'-2'61,"-1"0"1,1-4 263,0-1 0,4 4 1,8-1-1,8 2 29,8 2 0,2 0 1,14 0-1,3 0-87,7 0 1,3 0-26,2 0-247,12 0 0,-8 0 1,7 0-1,-4 0 1,-5-1-1,-4-2 1,-5-1-854,-4 1 0,-10-3 0,-13 1 310,-3-2 1,-8 4-1,-6-3 1,-9 2 547,-7 0 0,-5-1 0,-7 4 0,-2-2 0,2-1 0,1 0 0,1 2 0,1-1 13,-1-1 1,2-2 0,2 4 0,0-3 288,0 3 1,3 0 829,2 2-828,-3 0 1,6 3-1,-3 4 1,4 7-1,4 5 68,0 3 0,5 8 0,-3 4 0,1 4-107,3 5 0,3 2-222,4 6 1,-1 4-280,6 1 1,-5-5 0,5-5 0,-1 1 130,-1-2 1,3-1 94,-6-5 1,2-7 9,-2-2 0,15-26 0,8-7 0</inkml:trace>
  <inkml:trace contextRef="#ctx0" brushRef="#br0">29952 17647 7873,'-17'-11'-31,"0"3"1,-6-2-167,2 5 0,1 1 827,-1 4 1,0 2-1,-5 3 1,2 7 76,3 3 0,-2 6-176,6-4-487,0 6 0,6-5 0,3 5 0,3-3 1,4 0-1,1-2 0,1 1-426,4-4 0,2-2 220,5-5 12,7-2 1,1-6 0,7-1 0,1-4 0,2-3-621,-2-3 771,-1-8 0,3 5 0,-1-4 0,-2 1 0,-3 0 0,-4 1 1,-1 2 592,-4 1 0,-2 5 316,-5-1-726,-2 6 1,-6-1-1,0 8 1,-1 6 106,-4 6 0,4-2-834,-3 3 0,2-3-62,2-1 1,0 0 0,2-2 0,3-3 604,8-3 0,28-21 0,13-5 0</inkml:trace>
  <inkml:trace contextRef="#ctx0" brushRef="#br0">31482 16564 7873,'-13'-32'157,"-5"5"0,-3-2 0,-5 2 314,-3 1 0,0 6-504,-5 3 0,-5 8 1,-10 0-1,-4 1 115,-7 0 0,-8 1-77,32 5 0,0 0-62,-7 2 1,-1-1 0,1-3 0,-1 1 0,-6 1 0,-1 1 0,-1-2 0,0 0 0,0 0 0,-2 0 59,-2 1 0,0-1-113,2-2 0,-2 0 0,-8 1 1,-1-1-1,1-2 0,-1-1 1,-2-1-1,-1-1 117,2 0 0,-1 1 1,-1 0-1,0 1 1,0-2-1,-1 0-319,-2 0 1,-1 1 0,22 3 0,0 1 0,-1-1 444,1 2 1,-1 0 0,-1 0-101,0-1 0,0 1 0,1 0 0,1 0 0,1-1 0,-1 1 1,-2 0-1,-1-1 0,1 1 0,-2 0 0,-1 0 0,1 1-3,-2 0 0,-1 0 0,1 0 0,2 1 1,-1-1-1,1 1 0,-1 1 0,0 0 1,-1 1 5,2-2 1,-1 1 0,0-1 0,-2 1 0,0-1 0,0 1-172,-3 1 1,1 0-1,-1 0 92,-1 0 1,-1 0 0,1 0 0,-1 0 0,1 0-1,0 0 1,0 0 0,1 0 0,-1 0 0,2 0 0,-1 0-1,1 0 1,-1 0 0,0 1 0,0-1-69,0 2 0,0-1 1,0 1-1,-1 0 0,0 0 1,0 1-1,1 1 1,1 1-1,0 0 0,1 0 1,0 0-1,1 1 32,0-1 1,1 0 0,0 2 0,1-1 0,0 2-1,0-1 83,-1-1 0,1-1 1,0 1-1,-1 1 0,0 0 1,1 0-1,0-1 1,1 0-1,1 0 0,2 1 1,0-1-1,0 0-40,1 0 0,1 0 0,-1 0 0,-21 3 1,-1-1 55,23-3 1,-1-1 0,0 0 0,2 0 0,-1 0 0,0-1 9,1 0 0,0 0 0,0 0 1,-22 3-1,1-1 0,4-1 1,1 1-1,-1 0 0,0 1-258,-1 0 1,0 1 0,1-1 0,0-1 247,3-1 1,1 1 0,3 0 0,1 1 63,3-2 1,1 0 0,5 1 0,0 0 0,2 0 0,1 0 0,4-1 0,0 1 272,4 0 1,1 0-1,-30 6-77,20 2 1,7-5 540,10 1 0,9-5-660,7 5 1,7-1 596,11 5 1,2 0-836,6-1 1,-1 5-1,2 2 1,2 1 752,1 2 0,1 2-836,-1 2 1,-2 5 168,2 3 1,-3 8 0,-1 7 0,-2 4-57,-3 7 0,4 4 160,-4 4 1,-4-31-1,-1 2-99,2 3 1,-1 1-1,-2 3 1,-1 0-1,1 1 1,0 0-1,-1-1 1,-1 0 58,0-1 1,0 1-1,0 0 1,0 1-254,0 0 1,0 0 0,0 1 0,0 0 176,0-3 0,0-1 1,0-1-1,0-1 1,0-4-1,0-2 0,-1 35-21,-3-2 0,1-33 1,0 0-84,-6 32 0,0-5-36,4-8 94,1-3 1,4-1 0,0-1 0,0-3-1,1-6 20,4-6 0,7-5 21,10-9 1,3 2 86,5-6 0,0 0 0,7-6 0,5-1-139,6-1 1,5-6 59,6 1 0,9 1 0,2 0 0,-31-4 0,1 1-15,4-2 1,1 1 0,2-1-1,1 0 14,3 0 1,0 0-1,3 0 1,0 1-3,1 2 1,0-1 0,4-2 0,1 1-1,3 1 1,0 0 0,3-1 0,0 0-20,2-1 0,0 0 1,4 0-1,-1 0 20,-1 0 0,1 0 0,-23 0 0,1 0 0,1 0-81,2 0 1,0 0 0,1 0 0,1 0-1,0 0 1,1 0 0,1-1 0,-1 1 0,1-1-1,-1 0 1,1 0 0,-1-1 79,1 0 1,0-1 0,1 0-1,0-1 1,0 1 0,1 0-332,3 0 1,0 0 0,0 0 0,3-1 0,0 0 0,1 1 333,0 0 1,0 0-1,0 0 1,1 0 0,-1-1-1,0 0 1,-3 0 0,0 0-1,0-1 1,1 1 0,2 0-1,-1-1 2,2 1 0,-1 0 0,1 0 0,1 0 0,0 0 0,0 0 14,0 1 1,0 1 0,-1-1 0,1-1 0,0 0-1,-1 1-25,-3-1 1,-2 2-1,2-1 1,1 1-1,1-1 1,0 1 0,1-1-1,-1 0 1,1 0-1,-1 0 1,0 0 0,0 0-16,0-1 1,-1 0 0,0 0 0,0 0 0,-1 0 0,0-1 47,-2 1 1,0 0 0,0 0 0,-3 0-1,1 0 1,-1 0-92,2 1 1,0 1 0,-1-1 0,-2-1-1,-1 0 1,-1 1 0,1 0 0,-1 0-1,-1 0 1,-2 0 0,-1-1 0,0 0 65,-2 0 1,0-1-1,-1 1 1,21-2-1,-2-1 10,-1 1 1,0-1-1,-3-1 1,0-1 2,-3 1 1,-1-1-1,-4 1 1,-2-1-1,-6 3 1,-1 0 0,-1-1-1,-2 1-13,-2 0 0,-1-1 1,-1-1-1,0-1 225,25-8 0,-8 4-305,-9 5 1,-7-5-1,-1-4 1,-5 2 338,-3 0 1,-6 1-299,-8-3 0,-3 2 2163,-2-7-2299,1 1 1,-1-9 0,-4-1 0,-2-1 0,-2-4-126,0-1 0,0-6 171,-4-4 1,-1-3 181,-3-1 0,-2-6 0,-4-2 0,2-3 110,-2-2 0,3-6-180,2 35 0,1-2 207,3 0 1,-1-1 0,-1-3-1,1-1 1,1-2 0,2 0-1,-1-2 1,0 1 0,0 0-1,0-1-108,0 1 1,0 0 0,0 4 0,0 0-50,0-4 0,0 0 1,0 3-1,0 1 0,0 0 1,0 2-1,0-29 196,0 10 0,-6 7-114,-2 4 0,-4 5-19,-1 8 0,1 3 1,-2 5-1,-1 2-60,3 3 0,-4-2-107,8 6 17,2 0-69,-5 5 0,8 4 37,-6 4 1,5 14-38,-5 7 0,0 11 0,-7 8 0,-1 6-407,1 9 0,1 6-485,-2 7 884,10-28 0,0 3 0,-8 25 0,0 6 0,6-16 0,0-1 0,0 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17953 3813 7891,'-8'-5'-84,"-1"0"0,-1-2 1,-1-3-196,-2-2 0,6 4 271,3-1 4,8 6 1,-1-2 0,6 5 0,2 0 0,3 0-19,3 0 25,6-6 0,-3 5 0,5-4 1,1 4-1,-1 1 0,2-1 1,3-2 82,4-1 0,4-1 0,3 5 0,3 0-37,1 0 0,4-1 1,6-2-1,4-1 38,4 1 0,2 2-33,3 1-79,3-6 1,-33 5 0,2-1 0,0-1 0,0-1 0,3 0 0,-1 1 0,2 0 0,0 0 44,1 1 0,0-1-58,2-3 1,0 2-1,2 2 1,0 1-1,3-2 1,1-1-1,-1 0 1,1 1-1,-1 0 1,-1 0 35,1 0 1,0 0 0,-2-1 0,0 0-1,5 1 1,1 0 0,-1 0 0,0 0-284,0 1 1,-1-1 0,0-2-1,0 0 282,-3 0 0,0 1 1,1 1-1,0-1-6,0 0 0,2 0 2,0 0 0,1-1 0,-2 1 0,-1 0 0,-2 0 0,0-1 0,-1 1 0,0 0 0,-1 0 0,-1-1-2,0 1 0,1 0 1,0 2-1,0 1-153,-3-1 1,0 0 0,-2-1 0,0 0 171,-4 1 1,-2 0 0,1-2-1,0-1 1,-1 2 0,-1 1-1,34-4 27,-5 0 0,-10 2-4,-12 4 1,-5 0 39,-4 0-111,-3 0 0,-11 0 1,-3 0-255,-3 0 112,-7 0 1,-7 0 922,-8 0-855,-9 0 0,-5 0 0,-7 0 0,-7 0 112,-5 0 0,-4-6 0,-6-1 0</inkml:trace>
  <inkml:trace contextRef="#ctx0" brushRef="#br0">18451 3927 7872,'-19'0'-61,"5"-1"0,-3-2 0,3-1-49,1 1-97,6 2 1,-1 1-1,8 0 1,5 0 0,5 0 4,3 0 211,5 0 0,2 4 0,7 0 0,1-1 0,4-2-88,0-1 133,8 0 0,5 0 0,6 0 0,2 0 0,3 0 0,9-1 0,-28 0 0,2-1 54,2 0 0,1 0 0,2-3 0,1 0 0,2 1 0,0-1 0,2 0 0,0-1-79,1 0 0,0-1 0,3 1 1,1 1-1,-2 0 0,0 0 0,0 1 1,-2 1-52,0 0 1,0 0 0,-4-1 0,1 0 0,2 1 0,0 0-1,-1 0 1,0 0-6,-2 1 0,0-1 1,2 0-1,-1 0-861,-2 1 1,-1 0 911,1 1 1,0 0-1,3-2 1,1-1 0,-2 3-1,0 0 1,1-2 0,-1 0-1,-2 0 1,1 0-16,-1 0 1,-1 1 0,-3-1-1,-1 1 1,-1 2 0,-1 0 0,33 0-122,-5 0 1,-7 0 95,-12 0 1,-5 0-6,-8 0 0,-4 0 0,-9 0-19,-4 0 394,-8 0-222,-4 0 1770,-5 0-1794,0 0 307,-5 0-341,3 0-522,-3 6 448,5-5 0,-6 5 0,-1-6 0</inkml:trace>
  <inkml:trace contextRef="#ctx0" brushRef="#br0">21702 3774 7816,'-13'-12'103,"6"4"0,19 3 1,9 5-1</inkml:trace>
  <inkml:trace contextRef="#ctx0" brushRef="#br0">12853 7434 7804,'-13'0'0,"5"0"-202,-1 0 1,1-4-1,-5-1 1,0 3-1,1 0 1,-1 2 81,0 0 135,0 0 1,-4 2 0,0 0-1,2 3 1,-1-1 0,0 0 0,-1 0-1,0 1 1,0-1 69,0 0 1,0 0-94,5-4 1,-1 5 37,0-1 11,0 0 1,1-4 13,-1 0-35,6 0 0,3 0 0,8 0 0,4-1 0,5-2 0,3-3 27,1-1 0,4 4 150,-4-1-171,6-3 0,1 4 1,7-4-1,2 0 1,2 1 45,2 1 0,2 0 1,5 4-1,7-2 68,7-1 0,6 0 37,4 4-206,3-6 0,-30 5 0,2 0 0,0-1 0,1 0 0,3 1 0,0 1 0,0 0 0,1 0 55,-1 0 0,1 0 1,3 0-1,1 0-297,-1 0 1,0 0 0,4-2 0,-1 0 294,0 0 1,-1-1-3,0-2 1,0 0 0,0 4 0,0 1 0,1-3 0,0 0 0,0 1-1,1 0 1,0-1 0,0 0 7,0 0 1,-1-1 0,-1 3 0,-2-1-30,-2 0 0,0 0 0,-3 1 0,0 1-55,0 0 0,1 0 0,0-2 1,0 0-1,-3-1 0,0 1 1,-4 1-1,-1-1-106,32 1 0,-7 1 48,-5 0 1,-1 0 47,-11 0 1,-6 0 0,-17 1 0,-3 2-458,-4 2 399,-3 4 0,-8-3 27,-6 3-24,-6 2 1,-12-8 0,-3 4 0,-5 0 0,-5 0 118,-7 3 0,0 1 0,-6 2 0</inkml:trace>
  <inkml:trace contextRef="#ctx0" brushRef="#br0">12700 7676 7781,'-13'0'-10,"0"0"0,2-1 88,3-4 1,3 4-44,10-3-26,7 2 1,10 2 0,7-1 0,5-2 0,5-1 199,3 1-147,4 2 0,10 1 0,5-2 0,7-1 0,-30 1 0,1-1 25,2-1 1,1 1-53,7 1 0,1 1 0,2-4 0,0 0 0,5 2 0,1 0 0,-1 0 0,0-1 0,1 0 0,1 0-1250,0 0 1,1 1 1224,3-3 0,1 0 1,-3 3-1,0-1 1,-1-2-1,0-1 0,-3 1 1,0 0-1,-1-1 1,0 1-1,0-1 0,1 1 1,-1 0-1,0-1 116,-3 1 1,0 0 0,-2 1-1,-1 1-106,-5 0 1,-1 0 0,0 0-1,0 1 1,-1-2 0,0 0-1,-1 1 1,-2 1 73,0 0 1,-2 0-1,30-1-99,-12 4 1,-8 0-59,-2 0 0,-6 0 1,-3 0-1,-10 0-339,-9 0 1,-4 0-219,-1 0 0,-4 0 620,-1 0 0,1 0 0</inkml:trace>
  <inkml:trace contextRef="#ctx0" brushRef="#br0">23041 8059 7911,'-8'-13'180,"0"0"0,3 0 0,2 1 0,2-1 105,1 0 1,5 0-1,4-1 1,3-1 0,5-2-1,5 0-45,2-2 1,6 4 0,1-5 0,0 1-73,0 4 0,4 1 1,0 1-1,0 2-9,-1 2 1,-3 3-473,-5 6 127,-1 0 1,-5 2 0,-3 2 0,-3 3 0,-3 2 0,-1-1 0,-3 3-467,-1 5 0,-2-2 0,-4 3 1,0-3 227,0-1 0,-1 0 0,-2 0 1,-3-1 423,-1 1 0,-1-2 0,-5-2 0,-28-32 0,-7-12 0</inkml:trace>
  <inkml:trace contextRef="#ctx0" brushRef="#br0">23385 7855 7938,'-12'0'76,"-1"0"0,4 0 189,1 0 1,4 5 276,-5 4-410,1 8 0,-5 7 0,0 8 0,-1 5 0,-2 7 0,-1 6 0,2 5-108,1 5 0,2-2-43,4 1 0,2-6 1,6-1-1,1-7-200,4-5 1,2-6-269,6-13 0,5-2 12,3-7 1,3-4 0,3-4 0,2-4 474,0-4 0,12-32 0,5-15 0,-14 14 0,0-1 0,0 1 0</inkml:trace>
  <inkml:trace contextRef="#ctx0" brushRef="#br0">23602 8352 8013,'-13'6'427,"1"2"0,3 5-130,1 4 0,1 3-223,-2 5 1,-1 1-1,6-1 1,0 1 44,-2-1 0,5 1-55,-4-1 1,4-5 0,1-3 0,1-4-104,4-5 0,-3 2 57,7-6 1,-1-1 0,5-7 0,0-4 24,0-4 1,-1-6-14,1-3 1,4-4-42,0 0 1,0 1 0,-4 1 0,0 3 27,-1 2 1,0 1 59,-4 4 161,4 6-175,-11 1 1,5 9-1,-6 4 1,0 7-66,0 5 0,-2 2 3,-2 5 0,3-5 73,-4 0-135,4 0 1,1-1 0,0-3 0,0-3-13,0-1 0,1-1 132,4-4 1,-3-2-70,7-6 13,5-6 0,0-2 1,5-9-1,-1-5 0,2-2-12,0-1 1,2 3-15,-5 1 0,0 6-38,-4-2-8,0 2 0,-2 7 0,-1 1 0,-3 3-404,-1 5 1,-2 5 229,-4 6 1,4 3-317,1 2 262,-1-3 1,-3 8-1,2-3 1,3-1 296,1 1 0,30-2 0,11-5 0</inkml:trace>
  <inkml:trace contextRef="#ctx0" brushRef="#br0">24227 8467 7938,'-9'-5'0,"1"1"0,-1 0 199,-3 4 0,-1 0 136,0 0 0,0 0 1,1 1-1,-1 4 15,0 3 1,2 5-315,2 4 1,-2-2-1,4 7 1,0-1-246,3-1 1,2 2 42,2-5 0,0 0 0,0-4 1,0 0-278,0 0 0,6-6 231,2-3 1,4-3 0,2-1 0,1-1 16,2-3 0,0-8 232,-4-5 1,0-4 64,0 4 0,-1-4 1,1 4-1,-2 0 363,-2-1 1,1 8-37,-6-3 1,5 3-54,-5-3-143,0 6 0,-4 3 1,0 8 46,0 5 1,0 6-584,0 2 1,0 6 81,0-2-190,0-2 0,4 3 0,2-5 0,0-1 0,1-1-645,0 2 1,3-7 1055,7 3 0,31-37 0,13-6 0</inkml:trace>
  <inkml:trace contextRef="#ctx0" brushRef="#br0">24520 8479 7938,'0'-8'-170,"0"-1"1,-1 7 422,-3-3 0,1 4 311,-6 1 1,6 1 0,-1 4-159,3 3 1,-4 3-478,1 2 1,0 4 0,4 2 0,1-1-155,4 0 0,-3 4 192,7-5 1,-1 0-177,5-5 122,-6 1 1,9-1-1,-3-4 1,1-4 0,0-2-210,-1-2 0,4 0 279,0 0 0,0-10 0,-5-4 1,1-3 127,0-2 0,-5-2 198,1 4 1,-6 0-140,1 4 178,-3 0 0,-2 2 0,-3 3 0,-5 3 1,-2 5 254,-2 5 1,-5 7-489,-3 10 0,-2 2 234,2 1-512,-3 6 0,8 2 1,-4 5-1,0 0 1,2 1-1076,-1-1 0,4-1 333,6-3 1,-1 1 904,6-5 0,11-17 0,7-9 0</inkml:trace>
  <inkml:trace contextRef="#ctx0" brushRef="#br0">24864 8760 7938,'0'-13'759,"0"0"-252,0 6 0,0 7 1,2 10-520,2 6 0,-2-2 0,2 4 0,-3-1-172,-1 0 0,-5 5-173,-4-5 1,-2 5-1,-2 0 1,0 0-495,0 0 0,1-3 139,-1-2 712,-5-2 0,3-14 0,-3-10 0</inkml:trace>
  <inkml:trace contextRef="#ctx0" brushRef="#br0">25260 8428 7938,'-2'-17'2347,"-2"0"-1999,3 0 0,-6 10 0,4 4 231,-2 6 0,1 4-28,4 6-455,0 6 1,0 0 0,0 8-1,0 2 1,0 2-25,0 1-376,0-3 1,0 6-1,0-4 1,2 1-1,0-1-788,3-3 717,-1-1 1,-3-2 0,2 0-1,1-4 375,-1-4 0,4-20 0,0-6 0</inkml:trace>
  <inkml:trace contextRef="#ctx0" brushRef="#br0">27746 7663 7934,'9'-12'-29,"-2"-1"1,0 0 0,0-1-1,1-2 328,0-1 0,7-5 0,-2 2 0,2-1 0,4-1 0,4 0 521,5-2 0,-1 4-594,3 3-142,-4 3 1,4 2-1,0 4 1,-2 3-1,-1 4 280,-1 1-635,-6 6 0,-2 2 0,-7 8 1,-2 1-1,-5 0-1499,-3 1 1472,-1-4 0,0 11 0,-1-6 0,-3 3 0,-6-3 0,-4 0 1,-3-4 297,1 0 0,2-8 0,1-2 0,0-5 0,1 0 0,-1 0 0,0 0 3,0-5 0,2-2 1,1-6-1,2 0 1574,-2 0-1043,-2 1 1,4 5 0,-1 2 742,0 4-1127,-3 7 1,4 3-1,1 11 1,1 7 0,2 6-53,-2 6 0,0 7-176,-2 9 1,-2-3-1705,6 4 1531,-6-4 0,8-1 0,-2-3 0,3-5 0,2-11-391,3-8 0,8-7 196,5-8 0,10-3-561,-2-6 808,3 0 1,4-10-1,2-6 1,2-5 198,3-6 0,0-4 0,4-3 0,2-6 0</inkml:trace>
  <inkml:trace contextRef="#ctx0" brushRef="#br0">28320 7842 7934,'0'-7'251,"-1"-3"183,-4 6 1,2 1-146,-5 7 1,1 3-106,-2 6 1,-2 5 0,4 4-1,-2 2-90,1 1 0,1 5-71,-2 0 1,-1 4 104,6-5 0,0 1-163,4-4 0,0-5 0,0-1-45,0-2 1,1-7 67,4-6 1,2-4-147,5-1 150,7-6 0,-5-6 0,4-10 0,-1-3 0,2-3-120,1-2 1,1-4 128,4 4 1,-5 0-113,-3 5 160,-3-1 1,-1 7 0,0 3 94,0 6 1,-6 10 39,-3 9 1,-3 8-100,-1 4-56,0 3 0,-1 1 1,-2 1-1,-1-1 0,1-1 63,2-2 0,1 0-61,0-5 0,0 0 25,0-4-32,0 0 1,5-6-1,4-3 1,2-2 0,2-4-3,0-2 1,5-3-24,3-6 0,2-5-31,-2-4 30,3-2 1,-4-1 0,4 1-1,-2 3 1,-5 4-103,-3 2 0,-1 4 22,-1 3 0,-3-2-91,-1 5 79,-5 1 0,3 10 1,-6 4-1,0 4 1,0 4-452,0 2 1,0-3-26,0 4 1,1-1-282,3 1 638,-2-2 0,9-4 0,-1 0 0,6-5 213,5-3 0,16-18 0,7-8 0,4-2 0,0-1 0</inkml:trace>
  <inkml:trace contextRef="#ctx0" brushRef="#br0">29136 7931 7934,'-13'-6'708,"1"4"-418,-1-7 1,0 6 0,0-1 0,1 4 91,-1 4 0,-4 3-240,0 6 0,-2 4 1,4 2-1,-1-1 58,5 0 0,-2 4-332,5-5 87,2 5 1,0-8 0,6 5-1,0-2-311,0 0 0,10-4 1,3-6-1,3-2-101,2-2 0,-2-3 266,5-4 143,0-3 0,0-7 0,-1-2 0,-1-2 0,-4-1 232,-1 1 1,2 1-37,-3 4 1,1 0 754,-10 1 242,0 5-861,2-5 0,-6 15-422,0-3 1,0 13 260,-4 0-356,2 2 1,2-2 0,0 0 0,0-1 0,0 1-729,0 0 1,6-5 74,2 1 1,4-6 885,1 1 0,15-19 0,7-8 0,4-2 0,-1 0 0</inkml:trace>
  <inkml:trace contextRef="#ctx0" brushRef="#br0">29353 7969 7934,'-13'0'206,"0"0"1,5 6 116,-1 3 1,6 2-143,-1 2 0,3-1 0,1 1 0,1 0-85,3 0 1,4-1-148,4 1 64,1 0 1,4-5-1,1-1 1,2 1 0,3-3-1,1 1 1,0-3 73,-3-2-81,3-7 1,-8-1 0,4-5 0,-2-3 0,-2-2 0,-3-2-1,-5-1 491,-4 3-330,-2-3 1,-2 6-1,0-3 1,-2 4-1,-2 5 130,-4 3 1,-4 4 0,0 1 0,-1 0-177,0 0 0,-4 10-257,0 3 1,0 8-266,4 0 0,1 3 0,-1 3 0,-1 3-2812,-3 4 3213,2 3 0,6-1 0,0 6 0,3 1 0,-1 1 0</inkml:trace>
  <inkml:trace contextRef="#ctx0" brushRef="#br0">29633 8352 8513,'0'-7'1812,"0"1"1,0 8-1404,0 2 0,0 3 51,0 6-571,0-1 1,0 5-1,0 2 1,-1 1-1,-3 1-1294,-5-1 1,2 4 1404,-1-3 0,-24 15 0,-9 3 0</inkml:trace>
  <inkml:trace contextRef="#ctx0" brushRef="#br0">29901 8110 7919,'0'-9'-151,"0"1"0,0-2 384,0-2 1,0 4 0,2-1 0,2-1 0,3-1 0,1 0 634,1 2 0,-1-2-237,5 2-474,0 4 0,0-5 1,-1 6-1,1 1 1,0 1-1,0 4 1,-2 2 113,-3 5 0,2 2 0,-5 3 1,-3 2-180,0 1 1,-2 5-382,0 0 206,-6 7 1,-2 0 0,-8 3 0,-1-1 0,2-2 0,0-2 0,4-3-330,3-3 0,-4 2 1,5-6 378,0-2 1,3-6 0,8-5-32,5-3 0,8-2 0,5-3 0,7-5-399,5-2 0,2-2 1,4-1-1,1-2-796,2-1 1259,-1 0 0,-10 1 0,3-3 0,2-2 0,-1 1 0</inkml:trace>
  <inkml:trace contextRef="#ctx0" brushRef="#br0">15263 9997 7863,'-13'0'-503,"0"1"0,1 2 1,-1 1 502,0-1-13,0-1 0,1 2 0,-1 0 0,0-1 0,0-2 0,1-1 0,-1 0 222,0 0-68,0 0 1,5 0 0,-1 0 0,0 0 324,-3 0-302,-1 0 1,5 0-1,-1 0 4,0 0 1,4 0-176,5 0 0,6 0 0,8 0 0,3 0 71,4 0 1,8 0-3,0 0 1,7 0 0,2-4 1,9-2-1,4 1 1,4-1 143,5 3-185,8-4 0,-2 1 1,-30 2-1,0-1 0,1 0 1,0 1-1,0-1 1,0 0-12,-1-1 0,0 1 0,32-4 0,-8 2 0,-5 0-183,-3 0 0,-4 4 75,-5-1 0,-6-2-43,-12 2 1,-5 0 0,-3 4 0,-3 0-390,-1 0 192,-6 0-15,-1 0 0,-16 1 0,-3 2 352,-1 1 0,-51 18 0,27-12 0,-1 1 0</inkml:trace>
  <inkml:trace contextRef="#ctx0" brushRef="#br0">15250 10252 7863,'-18'-6'-44,"-1"3"1,-2-4-440,4 2 719,9 0 0,9 5-85,12 0-89,0 6 0,15-3 0,-1 4 0,4-1 0,4-4 19,2 0 46,7-2 1,3 0 0,7 0 0,2 0 0,4-2 0,4-2 0,4-4 170,2-4 1,1 0-214,-34 5 0,-1 1-70,33-7 0,-11 0 0,-4 1 0,-4-1 0,-7 0 24,-3 0 1,-6 5 0,-13 1-1,-4 1 31,-2 3-329,-3 2-296,-5 1 0,-2 0-494,-10 0 1049,-2 0 0,-11 17 0,-2 4 0</inkml:trace>
  <inkml:trace contextRef="#ctx0" brushRef="#br0">8938 12368 7995,'-1'-12'-11,"-2"-1"0,-2 2 1,-1 1-1,-1 3 1,1 0-1,-1 1 484,0 0 0,-2 3 1,-3 6 24,-1 1-436,0 12 0,0-6 0,1 11 0,-1 2 1,0 2 116,0 5-134,1 3 1,5 1 0,2-2-1,4 1 1,1-2 0,0 0 0,1-2 1,4-3 0,6-1 1,9-6-1,2-6-24,5-7 1,12-5 0,-1-1 0,3-3-41,3-5 0,-3-6 0,4-13 0,-1-2-106,-3 0 0,-2-8 59,-5-1 36,-3-1 0,-13-10 0,-5 3 0,-9 1 0,-7 4 0,-8 6 0,-9 6-82,-10 7 0,-6 5 141,-7 8 1,2 5 0,-6 8 0,-1 6-78,-2 6 0,-1 5-99,0 9 1,10-2-89,3 6 0,13-6 1,1 3-1,5-2-189,8-4 0,5 2 52,10-10 0,9-4-667,8-5 1037,9-5 0,4-11 0,4-6 0,6-4 0,0 0 0</inkml:trace>
  <inkml:trace contextRef="#ctx0" brushRef="#br0">9079 12088 7997,'-14'-21'-205,"-3"-1"0,2 1 467,-2-4 0,3-1 1,3 2-1,1 1 610,1 2 0,7 6 271,-3-2-399,4 8-608,1 3 0,0 8 1,0 2-1,1 6 1,2 6-1,3 6 1,1 7 69,3 5 1,-3 8-161,1 5 0,0 8 0,1 5 0,0 2-157,1 2 0,-6-28 0,-1 0-128,1 0 1,0 0-1,0 3 1,0 0 0,5 32-1,0 0-661,1-3 1,-3 0 300,1-4 0,0-9 0,1-14 0,0-6-979,1-5 1578,1-3 0,19-30 0,4-7 0</inkml:trace>
  <inkml:trace contextRef="#ctx0" brushRef="#br0">9397 12789 8052,'-8'0'0,"-1"0"0,5 0 0,-4 0 0,3 0 27,-3 0 0,4 6 1,-3 2-1,0 5 7,-1 4 1,6 2 857,-3 2-717,-2 3 1,6-6-1,-3 5 1,2-3-1,2-2-164,0-2 1,0-2-26,0-1 1,0-8-23,0-5 1,2-8-1,0-12 1,4-7 4,1-4 1,-3-7-35,5-5 1,-5 1 115,5 4 0,-5 5 1,3 2-1,-1 2 280,-3 4 1,2 2 455,-1 10-489,6 6-198,-3 2 0,6 10 0,0 5 1,0 6-1,1 5 95,3 3 0,-3 2-393,3-1 0,-3 1-47,-1-1 168,0 1 1,0-2-1,-2-1 1,-1-4-1,-2-2-625,2-5 0,-4 0 218,-2-3 0,-1-3-861,1-2 883,-2-3 1,3-2 461,-5-3 0,-28-37 0,-7-15 0</inkml:trace>
  <inkml:trace contextRef="#ctx0" brushRef="#br0">9372 12828 8052,'-7'-9'0,"3"1"247,2-1 0,2-4 4,0 1 0,10 3 0,4 2 0,5 0-363,3 0 0,4 0 0,2-3 0,2 1 112,-2-1 0,33-18 0,-27 11 0,0 0 0</inkml:trace>
  <inkml:trace contextRef="#ctx0" brushRef="#br0">9602 12190 8052,'-6'-13'128,"0"-4"1,-2 0 0,3 2 242,4 0 0,7 3-36,2-1 1,9-4 0,4 0 0,4 1-56,0 2 1,2 6-885,3-1 1,-3 2 0,2-1 603,-2 3 0,-1 10 0,-1 2 0</inkml:trace>
  <inkml:trace contextRef="#ctx0" brushRef="#br0">9653 12266 8052,'-13'0'0,"4"-4"158,1 0 61,5 0 1,-3 2 0,8-1-1,3-2 1,8-2 0,6-2-54,0 2 1,10-4 0,-2 2 0,4-2-277,4-2 110,-4 0 0,10-12 0,6-8 0,1-1 0,1-1 0</inkml:trace>
  <inkml:trace contextRef="#ctx0" brushRef="#br0">10163 11769 8052,'-13'0'38,"0"0"-20,0 0 158,1 0 1,3 6 0,2 2 0,0 5-1,1 4 1,1 4 0,2 3 1081,1 2-1262,8-1 0,1 1 0,6-1 0,1 0 0,3-4 1,4-6-1,3-3 104,2-4 1,4-6 0,-1-2 0,0-9 30,-2-6 0,-8-10 0,0-7 1,-4-4 255,-2-3 0,-3-7-44,-10 4-255,0-1 1,-6 1 0,-4-1 0,-5 5-1,-6 6-32,-3 6 0,-2 13 1,1 2-1,-1 4-178,1 4 0,0 9-1113,4 6 1,4 13 1234,9 9 0,19 31 0,0-28 0,-1-1 0</inkml:trace>
  <inkml:trace contextRef="#ctx0" brushRef="#br0">23513 11744 8004,'0'-13'42,"0"0"1,0-1-1,0-2 1,0-1 693,0 2 1,-2 6-428,-2 5 1,-3 4 0,-6 6 0,1 7-185,-1 6 1,0 5-89,0 2 1,-2 4 0,1 1-1,2 0 106,1 0 1,1 3-210,2-4 42,2 0 0,6-5 0,0-1 0,1-2 0,5-7 0,8-5 0,10-6 7,9-2 1,4-4 0,2-3-1,2-8-81,2-7 1,-1-4 0,-5-3 0,-1-1 47,-2-2 0,-7-5-134,-2 1 181,-11 2 0,-4 1 0,-7 6 0,-4-1 0,-8 2-4,-7 3 0,-5 8 1,-9 9-1,-4 2-47,-2 2 1,-1 0 28,3 0 1,-3 6-78,3 3 0,3 6 0,1 2 0,6-1-679,7-2 1,1 0 384,12 3 1,0-7 395,4 3 0,45-9 0,12 2 0</inkml:trace>
  <inkml:trace contextRef="#ctx0" brushRef="#br0">23640 11412 8004,'-12'-24'0,"-3"3"87,-2-9 1,3 9-1,-1 4 1,3 3 2043,4 1-1429,5 6 1,-3 3-33,6 8-570,0 9 1,0 6 0,2 8 0,2 3 0,5 5 44,2 7 0,0 3 1,-1 7-1,-1 2 0,1 1 1,-1 6-157,0-1 0,1-2-303,-6 1 0,5 4 1,-5 1-1,-1-6-149,-2-5 1,-1-7 47,0-4 1,0-8-120,0-4-381,0-9 0,0-7 59,0-5 1,6-6 855,2 1 0,26-37 0,7-9 0</inkml:trace>
  <inkml:trace contextRef="#ctx0" brushRef="#br0">24061 12113 8004,'0'-12'468,"-1"3"251,-4 1 1,3 5-375,-7-1 0,1 2 0,-5 2-30,0 0 0,-4 0-40,0 0-184,-6 12 0,9-3 0,-4 11 0,1 0 1,0 0 169,1 3-258,2 1 0,3 1 0,2-1 0,5-1 0,3-3 0,1 0 0,1-3-182,3-3 0,5 1 166,8-6-142,3-3 0,5-1 0,1-5 1,-1-1-1,2-3-351,3-5 1,-3-7-1,4-2 1,-1 0-478,-1-1 1,0-3 435,-8 0 0,2-2 547,-6-1 0,0-23 0,-5-6 0</inkml:trace>
  <inkml:trace contextRef="#ctx0" brushRef="#br0">24329 11654 8004,'-4'-12'5,"-2"-1"1,0 0 210,1 0 1,2-4 0,8 2-1,7 2 745,3 3 0,8 3-917,-2-1 0,8-4 1,0 5-1,1 0-646,1 3 0,-4-2 262,3 2-1154,3 0 1494,-6 4 0,-2 5 0,-7 2 0</inkml:trace>
  <inkml:trace contextRef="#ctx0" brushRef="#br0">24418 11705 8004,'-13'0'0,"1"0"468,-1 0 0,2-1-46,2-3-238,3 2 0,8-3 1,4 5-1,5 0 0,6 0 1,4 0-478,6 0 1,0 0-1178,7 0 1076,0-6 163,-1 5 0,32-22 1,3 2-1</inkml:trace>
  <inkml:trace contextRef="#ctx0" brushRef="#br0">25107 11297 8004,'0'-12'0,"0"-1"896,0 0 420,0 6-1154,-6 1 1,3 8 0,-5 2-1,-2 6 1,0 6 0,0 5 0,1 3-48,0 1 1,3-3 0,2-1 0,2 2-176,2 1 0,2 1 0,2-1 0,4-1 28,4-2 1,3-10-1,5 1 1,6-5 81,1-4 0,5-3 0,2-6 1,3-8 147,1-10 0,-1-3 18,-3-7-84,-8 0 1,-8-9 0,-7 1 0,-2-1-1,-5 1 1,-5-1 0,-6 4 275,-6 3 0,-13 7-300,1 7 1,-8 4-1,3 7 1,1 3 16,-2 8 0,2 8-1005,-5 9 0,2 2-167,-2 7 0,-2 5 1047,6 3 0,6 31 0,15-28 0,0 0 0</inkml:trace>
  <inkml:trace contextRef="#ctx0" brushRef="#br0">10673 14064 8537,'-5'-8'-962,"1"-1"1,0 1 259,-2 1 703,5-5-6,-5 11-23,6-5 32,-6 6 1,4 2 62,-7 2-61,1-3 0,-1 5 1,2-4-9,1 2 0,1-3 4,0 3-19,-2-2 16,-5 4 0,3-5 0,1 5 0,-2-1 0,-2 2 0,1 2-2,2-1 1,-2-3 2,3 3 0,-2-4 0,0 5 0,1-1 37,-1-1 1,0 5-35,2-4 0,-3 2 11,2-1 0,-1 6 0,0-2 1,2 1 17,-2 0 1,3-1-25,-2 0 1,6 4 1,-1 0-9,-3 0 1,6-3-1,-4 2 1,3 1 0,-1-2-20,-1-1 1,-1 3 21,5 0 0,-1 0-13,-3-4 8,2 0 1,-3 0-1,3-1 1,-1 3-1,-2 0 1,-2 2 0,2 4 1,-3-4 0,4 2 2,-5-2-4,6-3 0,-7 10 1,5-3-1,-1 2 1,-1 0 1,0-2 1,4-4 21,-1 4 1,1-5-21,-1 1 1,2-3 0,-3-1 0,5-1 0,0 1 0,0 0 19,0 0 1,0-1 4,0 1 1,0 0-17,0 0 1,0-1 0,0 1 0,0 0-6,0 0 1,0 1-24,0 3 0,0-2 27,0 7-14,0-7 1,4 5 0,0-3 0,-1 3 0,-2 1-6,-1 0 0,0-1 5,0 2 1,0 0 2,0-5 0,0 6 0,0-9 0,0 3 0,0-1 1,2-1-1,2 2 1,-3 0 6,4-4 1,-4 0 7,-1-1-15,6 1 1,-5 0 0,5 0 0,-2-1 0,0 1 2,-1 0 1,3 1-2,-2 3 1,2-3 61,-2 3-60,-3-3 1,5-1-1,-6 0 1,1 1 0,2 2 25,2 1 1,-1-5-8,-4-3 0,4-1 0,0 5-13,1 0 1,-1-5 0,1 0-1,3-1 1,0 0 17,-1 3 1,4 1-47,-2 2 0,2-5 34,2 1-17,0-1 0,0 5 0,-1-2 0,1-1 0,0-1-12,0 1 1,-5-3 19,1 1 1,-1-1 11,5 2 1,0-2 0,-1-4 50,1 1 0,0 0-21,0-4 0,-1-1-13,1-3-14,0 2 1,0-9 0,-1 4 0,1-2 0,0 1 19,0-2 0,4-2-10,0 0 0,0 0 6,-5 4-36,1-3 0,0 3 0,0-3 1,-1 1-1,1 2 17,0-2 0,-5 0-2,1 1 0,-5-2-12,5 3 1,-2-4-1,3-1 1,-3 1-14,-2-1 1,4-4 1,-5 0 0,5-1-13,-5 1 18,6 2 0,-5-7 0,5 3 0,-3-1 1,1-1-12,-1 1 0,-5-4 9,3 3 1,0-3 150,0-2-134,-1 1 0,-3-1 0,2 1 1,1-1-1,-1 0 8,-1-4 0,-2 3-28,0-3 0,0 3-17,0 2 1,0-2 0,0-2 0,0 0-11,0 0 1,0 2 20,0 2 1,0-2-61,0-3 75,0-2 0,-2-1 0,-1 3 0,-2 2 0,-1 0 12,0-2 0,-2 0-5,4 5 1,-5-1 1,5 1-14,0 5 0,2-4 0,-1 4 0,-1 0 0,1 2-4,2-1 0,1 5-1,0-3 0,0-3 4,0-1 1,0 1 0,0-1 0,-4 5 1,-1-2-1,3-1 3,0-2 1,-2 3-2,0 1 1,-2-2 4,2 2-5,2 0 1,-8 0 0,5 0-1,-1 2 1,-1 1-1,0 1 1,3 0-1,-5 0 0,2 1 0,-1-1 0,-4 0 0,7 5 0,-5-1 0,1 1 0,1-1 0,1 1 0,-3 3 0,5-3 0,-5 5-30,2-1 28,2 2 1,-5-2-1,2 0 1,-2 0-2,-2-2 1,5 5 1,-1-4-2,1-2 4,-5 6 0,0-9 1,2 4-5,3-1 0,-4 4-68,4-1 66,2 3-50,-5 1 1,8 0 9,-6 0 1,1 0 20,-5 0 1,5 0-3,-1 0 1,5 4 1,-5 0 0,1 6 1,-5-3-1,0 0 0,5 5 55,-1-4 0,5-1-55,-4 2 32,5-1 1,-9 1-1,5-1 1,-1 2-1,-1 1-2,-1 2 1,3-4-5,-1-1 1,1 1 5,-2 3-8,-2 1 0,5 0 1,-4 0-1,3 1 1,0 1-18,0 2 0,3 0 14,-5-4 0,5 4 1,-4 0 0,3 0 0,-2-3 1,2 2 1,2 1 0,1 0-2,2-4 1,-4 4-1,0 0 2,0 0 1,4-5-1,0 1 1,0 0-1,0 0 4,0-1 0,0 3-1,0 2 0,0-3-1,0 3-2,0 3 0,-5-5 0,1 6 0,0 2 0,0 0-1,-1-2 1,-3 3 0,4-3 0,-1 3-3,5 2 0,-4-5 0,0 0 0,1 1 3,2-3 0,1 4-1,0-6 0,0 0 4,0-4-3,0 5 0,-5-3 0,1 2 0,1-2 0,2 1 0,1 1 0,0 4 0,0-4 1,-4 0 0,-1-4-1,1 5 0,0-2 0,0 4 0,1-1 0,1 0 0,2-1 0,0 5 0,0-2 0,-4 2 0,0-2 0,0 3 0,4-8 0,0 4 0,0-1 0,0 0 0,0-1 0,1 3 0,3-4 0,-2 0 0,2-4 0,-3 0 0,4 0 0,-1-1 0,0 1 0,0 0 64,1 0 0,-1-1-51,-4 1 1,1 0 14,3 0-23,-2-1 1,5 1-1,-4 0 1,2 0-1,1-1 18,0 1 1,-1 4-8,0 0 1,-2 0 32,5-4-38,1 0 0,-1-1 1,1 1-1,0-1 0,1-3 57,-1 0 0,2-5-22,-2 5 0,2-5-9,2 4-20,0-5 1,-1 3 0,1-5 0,0 2 0,0 1 22,-1-1 1,1 0-75,0 1 0,0-2 65,-1 2-43,1-3 1,-3 1-1,1 1 1,3 1-1,1-1 1,-1-2 34,-1-1 0,4 0 24,0 0-26,0 0 1,-3-1 0,1-2 0,2-1 0,-1-1 20,-2 0 1,-1 2 4,0-6 30,-1 7-48,1-10 1,0 9 0,0-5-1,-2-2 69,-3-1 0,2 2-25,-5 1 1,5-1-18,-2-4-81,-2 1 0,5-1 0,-2 0 0,2 0 0,0 1-71,-2-1 0,2 0-46,-2 0 1,0-4 111,0 0 0,-3 0 1,-2 0 0,0-1-1,0 0 1,1-2-26,-1 0 1,0-1 51,-4-5 0,0 2 45,0 3-32,0-9 1,0 13-1,2-8 1,0 1 0,3 1-48,-3 2 1,4-3 20,-2 2 1,1 2-29,-5-1 41,0 0 1,0 0 0,0-1 0,0 0 0,0-1 0,0 2 1,0-3 5,0 3 1,0-2 66,0 2-71,0-3 1,0 8 0,0-5-1,0-2 1,0 0 14,0 2 0,0 1-14,0 3 0,-5 2 5,1-7-5,-6 1 0,9 0 0,-5 1 0,2 0 0,-2 0 0,-1-2 0,3-2 91,-5-2 1,7 2-79,-3 3 0,-2-3 0,6 4 0,-3-6 0,2 2 0,2 2 10,0 0 0,-1 3-29,-4-3 0,4-2-31,-3 3 32,2 3 0,-2-5 1,0 4-1,0 0 1,-1-3 38,1 3 0,-2-4-35,2 6 0,1-4 166,-5 4-125,5-6 1,-4 9 0,4-3 102,-1 3-95,0 1 23,4 6-465,0 1 256,0 6 0,-2 6-133,-2 2 1,3-1-32,-4 2 31,-2-1 1,2 7 269,-4 2 0,3 14 0,6 8 0</inkml:trace>
  <inkml:trace contextRef="#ctx0" brushRef="#br1">10698 15072 11849,'-8'0'-2923,"-1"0"2923,6 0 0,-7-2-88,6-2 1,-6 3 1,7-5-340,-5 6 449,5 0 1,-3-1-1,5-2-129,-3-2 1,1 1 46,-6 4 0,1 0 92,-5 0 1,5-4-38,-1 0 0,5-1-111,-5 5 213,6 0 1,-1-4-58,8 0 0,-1 0-17,6 4 0,-5 0 1,5 0-1,1 0 292,1 0-300,2 0 0,-1 0 0,3 0 1,0 0-43,2 0 0,2 4 47,-2 0 0,-2 0 0,6-4 0,2 0 102,1 0 1,6 0-125,0 0 1,1 0 282,-1 0-287,2 0 0,2-4 0,-1-1 0,-1-1 0,-1 0 27,1 3 0,2-2 29,-5 0 1,5-3 29,-4 4-56,0-1 0,-5 1 0,1 0 0,-1 1 0,-1 2-10,-2 1 1,0 0-15,-5 0 0,6 0-4,-2 0-3,-2 0 0,3 0 0,-3 0 0,1 0 0,2 0-24,2 0 1,-2 0 16,-1 0 1,0 0 0,5 0 0,-2 0-20,-3 0 1,3 0 18,-3 0 0,-1 0 12,1 0 5,1 0 0,2 0 0,-2 0 0,-2 0 0,0 0 3,0 0 0,1 0 5,5 0 1,-5 0 0,0 0-6,0 0 0,1 0 0,-1 0 0,2 0 0,1 0 22,1 0 1,1 0-20,-1 0 1,4 0 1,-4 0 0,3 0-10,-6 0 1,0 0 0,2 0 0,-1 0-1,0 0 0,4 0 11,-6 0-15,3 0 1,-1 0 0,-1 0-1,2 0 1,-1 0-2,1 0 0,-1-5 37,-2 1 0,3 0 31,-3 4-63,4 0 1,0 0-1,1 0 1,-1-1 0,-1-2 39,-3-2 1,3 1-22,-2 4 0,-4 0-16,-1 0 1,2 0-4,-2 0 1,4 0-1,-4 0 1,-2 0-8,0 0 1,2 0-28,0 0 1,0 4 0,-3 1 0,1-2-29,2-2 1,5-1 45,-5 0 0,1 0-14,-1 0 0,-3 0 17,3 0 12,3 0 0,-2 0 1,5 0-1,-3 0 1,0 0 1,0 0 1,-1 0-3,3 0 1,0 0 28,-5 0 0,5 0-15,-5 0 1,4 0 0,-3 0 0,1 0-11,-1 0 1,0 0 5,-1 0 0,2-4 0,2-1 0,-2 3 11,-1 0 0,-2 2-18,5 0 0,-4 0-1,4 0 0,-5 0-2,1 0 1,-2 0 0,1 0 0,1-1 29,-2-3 0,0 2 8,-3-2-30,1 2 0,4 2 0,0 0 1,-1 0-25,-2 0 0,-1 0-17,-1 0 44,1 0 1,-4 0 0,-1 0-1,1-1 95,-2-3-91,4 2-10,-4-3-23,0 5 0,0 0-19,-2 0 33,-4 0-10,5 0 11,-6 0 0,-2 0-59,-2 0 113,3 0-64,-11 0 0,9 0 0,-5 0 0,-2 0 0,-1 0-30,-2 0 0,-1 0-47,-3 0 1,-3 0-94,-6 0 187,1 5 0,-20-1 0,-9-1 0,-5 4 0,0-1 0</inkml:trace>
  <inkml:trace contextRef="#ctx0" brushRef="#br1">10813 14931 8647,'-9'-7'-1413,"2"2"860,2-1 0,0 3 627,5-5 1,2 5-36,2-1-19,3 2-14,6 2 1,-5 0 0,1 0-1,1 0 1,1 0 0,3 0-1,2 0 14,1 0 0,6 0 0,-2 0 0,3 0-10,1 0 0,7 0 1,0 0-1,2 0-11,0 0 1,2 0 0,5 0 0,1 0-18,-1 0 1,-1 0 33,-2 0-20,0 0 1,1 4 0,-1 1 0,-1-2-1,-2-2-15,-1-1 0,-6 0 0,4 0 1,-3 0 1,1 0 0,0 0 3,-5 0 0,1 0 0,1 0 0,1 0-26,2 0 1,0 0 27,-5 0 1,1 0 40,-1 0-33,1 0 1,3 0-1,1 0 1,-1 0-1,-1 0 5,2 0 0,-2-1 13,6-4-11,-6 4 1,5-5-1,-5 6 1,3 0 0,2 0 4,2 0 0,-2 0-8,1 0 0,-4 0 0,4 0 0,-2 0 0,2 0 0,-4 0 0,-3 0 0,3 0 0,0 0 0,4 0 2,-5 0 1,2 0 0,-2 0-1,1-1 14,-2-3 1,4 2 37,2-2 1,-1 2-49,1 2 1,-4 0-1,2 0 1,1 0 19,0 0 1,-5 0 13,2 0-38,-3 0 1,-1 0 0,3 0 0,2 0 0,0 0-9,0 0 1,0 0-14,-1 0 15,-3 0 0,9 0 0,-7 0 0,1 0 0,0 0-1,0 0 0,-1 0 2,-3 0 0,-1 0 1,1 0 0,1 0 0,1 0-1,2 0 3,-2 0 0,-1 0 0,-1 0 6,5 0 0,-4 0 0,4 0 1,-1 0-1,-1 0 20,0 0 1,-2 0-8,-2 0 0,5 0-9,0 0 1,-5 0 0,-5 0 0,-2 0 14,-2 0 1,-2 0 8,-1 0-27,0 0 1,-5-4-5,1 0 5,-1 0-13,-1 4 0,5 0 3,-4 0-3,-2 0-2,-1 0 1,-6 0-2,-3 0 0,-3 0 8,-6 0 1,0 0-31,0 0 0,-4 0 0,0 0 0,0 0-40,-1 0 0,2 0 59,-5 0 0,1-5-4,-1 1 0,-7 0 1,2 4-1,-1 0-18,0 0 1,-4 0 11,-3 0 0,-7-4-17,-1-1 0,-7 1 1,1 4-1,-6 0 38,-5 0 0,15 2 0,-7 0 0,-1 0 0,-5 0 0,0 1 0,1-1 1</inkml:trace>
  <inkml:trace contextRef="#ctx0" brushRef="#br0">10596 14957 8523,'2'-11'-1618,"0"1"1385,3 1 1,5 2 0,-2-1 290,3 3-49,-4 4 1,9 1 0,-3 0 0,1 0 0,2 0 0,1 0 0,4 0 56,3 0 0,1 0 5,1 0-62,-1 0 0,7-1 0,2-2 0,1-2 0,2 3 0,0 0 1,2 2-5,1 0 1,4 0 0,0 0-1,0 0 1,0 0 0,2 0 0,-2-1 1,0-2 14,0-1 0,-1-1 1,-5 5-1,0 0 24,0 0 0,1-1 50,-1-3-97,0 2 1,0-3 0,1 5 0,0-2-1,2-1 0,2-1-3,-1 0 0,-3 4 0,-1 0 0,2 0 0,-1 0-10,0 0 1,2 0 0,-7 0 0,2 0 4,3 0 1,-2-1 5,-3-4 0,2 4-5,-2-3 22,3 2 0,-1 2 0,-1-1 0,2-2 1,-2-1-13,2 1 0,0 1 96,1 2 1,1 0-77,-1 0-7,0-5 1,0 3 0,1-2-1,-1 3 1,-1 1-24,-3 0 1,1 0 25,-5 0 0,0-2 16,-5-2-30,6 3 1,-4-5 0,3 6 0,-2 0 0,1 0-13,0 0 0,5 0 8,-4 0 0,1 0-6,-1 0 6,-3 0 1,10 0 0,-5 0 0,1 0 0,-3 0-7,-3 0 1,-2 0 2,1 0 1,-2 0 0,-3 0 2,3 0 0,-8 0 1,3 0-1,1 0 1,0 0-3,3 0 1,-3 0-1,1 0 0,0 0 4,5 0-5,-1 0 1,1 0 0,-1 1 0,1 2-1,-2 1-21,-3-1 1,3-1 27,-3-2 0,-1 0-8,1 0 11,-5 0 0,4 0 0,-5 0 0,2 0 0,-1 0 47,-2 0 0,-5 0 7,-1 0 2,1-6-40,3 5 0,-3-5 1,-2 4 5,-1-2-7,4 3-24,-9-5-4,5 6 1,-8 0-60,-2 0 1,1 0-78,-5 0 133,-1 0-92,-4 0 1,1 0 0,-1 2 0,0 0 101,0 3 1,-45 5 0,-11-3 0</inkml:trace>
  <inkml:trace contextRef="#ctx0" brushRef="#br0">14319 14817 7814,'2'-7'-1752,"1"1"1698,1 0 0,-1 5 53,-8-3-5,4 2 1,-10 2 0,2 0 5,-2 0 0,-34 9 0,-14 5 0,-4 0 0,0 0 0</inkml:trace>
  <inkml:trace contextRef="#ctx0" brushRef="#br0">1602 10332 8007,'-6'-8'-35,"-2"0"0,1 5 50,-1-1 0,0 2 0,-6 2 0,-1 0 0,-3 2 0,0 3 0,-2 6 0,3 6 61,-1 2 0,-3 3 1,4 6-1,2 2 0,1 2 1,3 1 40,3-1 0,3 4-122,5-3 0,1-3 0,4-1 0,8-3 100,6-1 0,5-5-24,0-4 0,7-3 0,2-5 0,1-4 86,0-3 0,3-2-35,0-3-84,0-3 1,6-7 0,-7-2-1,-3-5 1,-4-3 34,-3 0-52,-6-1 0,-7-1 1,-6-2-1,-3-1 1,-6 1-78,-9 2 0,-7 1 1,-9 0-1,-1 2-293,-6 2 0,-7 9 177,-5 8 0,2 2-17,-1 2 0,-1 2 1,-2 3-1,2 6-240,5 4 1,4 8 160,4-3 1,4 2-90,8-1 209,9 2 0,6-9 148,6 3 0,50-20 0,12-5 0</inkml:trace>
  <inkml:trace contextRef="#ctx0" brushRef="#br0">1701 10096 8070,'-4'-18'0,"-1"-1"0,-1 0 143,1 2 1,0 3 580,5 2 1,2 5 81,2 3 0,1 4-711,4 4 1,-2 7 0,-5 8-1,3 4 137,-3 3 1,0 12-113,-2 4 1,0 6 0,0 4 0,0 4 32,0 0 0,-4 6-242,-1 5 1,1-32-1,-1 1 1,-2 33-1,-1-1-159,-1-6 0,7-1-131,-3-7 1,4-6 41,1-7 78,0-8 1,0-4 0,0-8 0,1-4 0,2-4-2088,1 0 2346,6-6 0,2-7 0,8-7 0</inkml:trace>
  <inkml:trace contextRef="#ctx0" brushRef="#br0">1925 10854 8070,'0'-13'2115,"0"1"-2349,0 0 1,0 2 127,0 6 1632,0 16-1433,0 3 0,1 14 1,2-8-1,1 3 1,-1 0-888,-2 1 539,-1 0 0,0 0 0,0 0 0,0 0 0,0-1 0,0 0 0,0-2 255,0-1 0,0-17 0,0 0 0</inkml:trace>
  <inkml:trace contextRef="#ctx0" brushRef="#br0">1925 10953 8060,'0'-19'0,"-2"-3"12,-2 5 1,3 1 0,-2 3 0,5 1 774,2-1 0,5 2-455,0 3 0,2-2 0,2 6 0,3 2-46,0 0 1,1 2-303,-5 0 1,1 2 0,-2 2 0,-2 5-310,0 7 1,-7-1 316,2 5 0,-4-3 50,-4 4-323,-3-1 0,-1 5 1,0-1-1,0-4 1,-1-3-51,1-3 1,4-2 0,-3 1 922,1-1-394,2 0 0,6-5 354,2-3-412,3-2 0,5-2 1,1 0-1,0 0 1,3 0 67,0 0 1,2 0-149,-1 0 0,-4 4-56,4 0 31,-3 6 0,-2-8 0,-1 7 1,-3 0-37,-3 2 1,-5 2-19,-5-1 0,-1 1-46,-7-1 60,-5-5 0,-1 0 0,-6-4 0,0 1 0,0 0-269,1 1 1,3-3-103,0 2 0,6-3 93,-2-1-278,4 0 0,4-4 0,2-1 561,2-2 0,21-25 0,13-11 0,3-4 0,-1-1 0</inkml:trace>
  <inkml:trace contextRef="#ctx0" brushRef="#br0">2608 10581 8060,'0'-13'0,"0"1"0,0-1 8,0 6 0,1-4 0,5 5 0,5-1 506,4 3 0,3 2 1,-2 2-1,4 0-517,-1 0 0,5 2-1651,-4 2 1654,-2 3 0,6 22 0,-5 4 0</inkml:trace>
  <inkml:trace contextRef="#ctx0" brushRef="#br0">2620 10792 8060,'-12'-6'0,"-1"1"0,1-4 622,0 4 0,7 1 1383,10 0-1908,1-1 0,14 5 0,-4 0 1,6 0-1,5 0 0,3 0 0,0 0-1365,1 0 1268,-2 0 0,3-9 0,5-4 0,3 0 0,0-1 0</inkml:trace>
  <inkml:trace contextRef="#ctx0" brushRef="#br0">4408 10270 7979,'0'-12'-190,"-1"-1"0,-2 1 0,-2 1 0,-1 4 193,1 7 0,-5 7 0,2 11 0,-5 7 1,-3 6-1,-3 7 408,-1 3 1,-3-1 0,2 6 0,-2-1-359,-2-1 1,1 3 41,4-5 1,2-7 0,5-6 232,1-2-182,5-8-92,1-7 1,6-13 0,2-11 0,2-8 0,6-3 0,3-3 0,5-3 237,2-4 0,-4-5-1231,5-3 768,0-3 0,3-6 0,1 0 0,0 1 0,1 0 0,2 4 0,0 5-141,-5 5 1,-4 8 105,-6 10 383,-1 6 1,-5 14-1,-3 5 1,-2 10-1,-2 8 71,0 7 0,0 3 1,0 3-1,0 1-105,0 1 0,0 5-244,0-5 1,4 1 74,0-5-16,6 0 1,-8-1-1,5-3 1,0-5-1,-1-6-63,-1-6 227,5-2-144,-3-7 83,0-1 1,-2-8 0,-6-2-1,-3-4-6,-5-3 1,-2-2-61,-1 1 0,-6 4-13,-3-1 1,2 7 0,-3-4 0,-3 2-196,-3 0 0,-6 1 143,1 7 0,-3-1-23,-1 5 0,1-1 0,1 3 0,5-2-385,4 2 1,4-3 11,9 1 1,6-4 64,3 4 401,3-5 0,56-8 0,14-9 0</inkml:trace>
  <inkml:trace contextRef="#ctx0" brushRef="#br0">5216 10382 8009,'0'-12'-541,"0"-1"731,0 1 192,0 5 1,-7 3 0,-6 8-1,-6 5 114,-4 7 1,-4 3-365,-2 6 0,3 0 0,-4-1 0,2 1-110,3 0 1,3 3 47,10-3-75,5 2 0,1-8 0,8 5 0,3-5 0,9-5 16,10-4-3,0-8 0,14 4 1,-2-6-1,4 0 0,1-1 3,2-4 13,-5-1 0,7-11 1,-5-1-1,0-1 1,-5-3 81,-4-2 0,-8 4-66,-6-1 1,-2 0 5,-11-4-19,0 6 1,-11 1 0,-5 6 0,-9 1 0,-6 2-195,-6 5 0,-7 3-177,-2 1 0,-1 0 20,2 0 128,2 5 0,-2-2 0,8 5 1,4 1-1,4-1-793,4 0 1,5 0 520,8 5 1,2-5 467,6 0 0,6-5 0,34-8 0,13-9 0</inkml:trace>
  <inkml:trace contextRef="#ctx0" brushRef="#br0">5340 10121 8022,'0'-18'0,"-4"0"603,0-2 1,-2 6 822,2 6-1052,3 5 0,-5-1-107,6 8-157,0 3 1,0 6-1,0 4 1,0 5-1,0 4 50,0 3 1,-4 10-1,0 0 1,0 3-303,-2 5 1,3 2 99,-5 0 0,4 5-97,-4 0 1,3 4-1,-1-4 1,-1-2-416,0-1 0,4-7 160,-1-2 0,-2-5-726,2-4 656,0-3 0,4-9 0,0-2 464,0-1 0,22-23 0,6-10 0</inkml:trace>
  <inkml:trace contextRef="#ctx0" brushRef="#br0">5526 10742 8022,'-5'-7'580,"3"2"1,-3 6 5,5 3 0,-2 3-16,-2 5-698,3 6 1,-6 2 0,4 3 0,-1 1 0,0-1-773,-2 3 0,4 2 900,-7-3 0,18 5 0,-1 2 0</inkml:trace>
  <inkml:trace contextRef="#ctx0" brushRef="#br0">6420 10494 8022,'0'-13'1,"0"1"0,2-1 1,2 1-1,5 1 126,7 3 1,3-2 0,7 5-1,3-1 126,4 1 0,-1 0 0,1 5 0,0 0-754,-1 0 0,-3 0-870,-8 0 1371,2 0 0,-26 22 0,1 6 0</inkml:trace>
  <inkml:trace contextRef="#ctx0" brushRef="#br0">6445 10705 8022,'0'-8'-126,"0"-1"0,0 5 125,0-4 0,6 4 0,3-3 0,6 0 284,6 0 1,5 4-1,6-2 1,8 1-572,7-1 1,0 0-1,7 2 288,-3-1 0,3-8 0,8-2 0,4 0 0,0 0 0</inkml:trace>
  <inkml:trace contextRef="#ctx0" brushRef="#br0">7550 10221 8022,'-5'-13'-19,"2"1"1,-5 1 0,-2 1-47,-1 2 1,3 5 0,1-3 0,0 2 489,0 0 0,-1 0 0,-5 5-224,1 4 0,4-3 0,-1 7 0,0 0-47,-2 2 0,-2 2 0,1 0 0,-1 3 19,1 0 0,-4 6 0,-2 0 0,0 5-21,0 2 1,1 0-1,6-3 1,1 1-71,2 2 1,7 0 0,1-4 0,8 0-72,7 0 1,10-2 0,8-3 0,4-7-64,5-3 1,-2-7 0,5 1 0,2-4-150,2-4 0,0-4 220,1-9-158,-6-2 1,-1-8 0,-6-2-1,-2-4 1,-6-3-278,-9-1 352,-5-6 1,-8 5 0,-2-2 0,-7 5 0,-8 8 13,-10 5 0,-5 5 0,-10 7 1,-2 3-101,-3 2 1,-5 2-24,3 7 1,-3 3-372,3 6 259,-5 5 0,14-3 1,0 5-1,6 3 1,3 0 284,3 2 0,31 16 0,12 5 0</inkml:trace>
  <inkml:trace contextRef="#ctx0" brushRef="#br0">7786 9935 8022,'-5'-30'0,"-1"5"0,-2 0 188,2 0 0,6 11 869,0-2-645,0 7 1,0 9-1,0 9 1,0 3 0,0 5 1068,0 3-1388,0 4 0,0 6 0,0 5 0,-1 5 0,-3 5 0,-3 3 0,-1 4 11,-1 1-277,1-2 1,-4 11 0,1-1 0,1 3 0,3-2 0,0-4 0,2-3-603,-1-3 0,2-2 323,4-4 0,0-9 0,0-8 0,1-4-649,4-5 1,3-3 1100,8-9 0,26-19 0,10-10 0</inkml:trace>
  <inkml:trace contextRef="#ctx0" brushRef="#br0">8134 10531 8022,'-5'-12'0,"2"1"1056,-6 2-633,7-2 54,-9 10 1,9-3-1,-2 9 1,1 6-1,1 6 960,-3 2-1429,-4 2 1,6 5 0,-5 2-1,0 2 1,-1 2-1346,1 2 1,1-2 386,-1 1 950,2 0 0,-5 21 0,-3 4 0</inkml:trace>
  <inkml:trace contextRef="#ctx0" brushRef="#br0">3614 12319 8057,'-6'-11'102,"-2"2"0,-2 0 0,2 0 0,7-1 738,7 2 1,4 2-1,11 5 1,2-2-709,5-1 0,-1 0 0,7 4 0,0 0-836,2 0 0,-4 1-387,-3 3 0,-3-1 1091,-1 5 0,0 12 0,-1 6 0</inkml:trace>
  <inkml:trace contextRef="#ctx0" brushRef="#br0">3639 12555 8057,'-13'-1'0,"1"-2"0,-1-1-122,1 1 0,5 0 0,4 1 0,7-3 718,9 3 1,2 0 0,8 2-1,5 0-532,2 0 0,3 0 1,5 0-1,-1 0-64,0 0 0,-1-2 0,4-1 0,3-1 0,0 1 0</inkml:trace>
  <inkml:trace contextRef="#ctx0" brushRef="#br0">5576 11798 8010,'0'-13'234,"0"1"0,1-1 95,3 1 0,3 5 0,7 2 0,3 0 0,3 1 1,5 2 222,4 0 1,3-2-229,5 0-517,0 0 0,1 4 1,-3 0-1,-1 0 0,-5 0-1040,-3 0 690,-1 0 1,-6 4 0,-2 0 0,-5 0 542,-4 2 0,-41-5 0,-15 5 0</inkml:trace>
  <inkml:trace contextRef="#ctx0" brushRef="#br0">5874 11736 8010,'-13'0'-531,"2"-2"212,3-2 767,-3 3 0,4-5 0,-4 8 0,1 2 0,4 4-80,0 3 0,2 7 0,4 3 1,0 2-229,0 2 0,0 1-156,0 3 0,1 3 0,2 6 1,3 1-447,0-2 0,1 3-129,2-7 0,2-2 301,-3-2 1,-1 0-1,0-3 290,-2-3 0,5-17 0,-3-2 0</inkml:trace>
  <inkml:trace contextRef="#ctx0" brushRef="#br0">6097 12133 8010,'-12'0'-248,"0"0"0,3 1 266,1 3 0,5 3 229,-1 6 0,3-1 0,1 2 0,0 1-186,0 2 1,0 5 0,0-3 0,0 2-521,0 0 0,1-6-582,3 1 513,-2-2 528,9-2 0,12-10 0,10-4 0</inkml:trace>
  <inkml:trace contextRef="#ctx0" brushRef="#br0">6544 11736 8010,'0'-13'-84,"-1"5"0,-2 0 0,-1-2 0,1-1 948,2-2 1,1 5-26,0 0 0,0 12-709,0 4 1,0 6-1,0 10 1,-1 3-30,-3 4 0,-2 3-60,-2 7 0,-3-1 0,4 6 0,-1 0-127,-1-2 1,5-2-127,-4-4 189,5-1 1,-2-5 0,5-3-1,1-5 1,3-4 0,4-8-1,3-6 95,2-5 0,1-1 0,1 0 0,3 0-24,1 0 1,0-4-145,2 0-17,2-6 0,-9 7 0,4-3 1,-1 0-1,-1 2-267,0-2 1,-3 5-1,0-3 1,-1 2-861,1 2 663,-1 0 0,0 0-449,1 0 1026,-1 0 0,6-5 0,2-2 0</inkml:trace>
  <inkml:trace contextRef="#ctx0" brushRef="#br0">7016 12071 8010,'0'-13'70,"0"1"148,0 0 1,0-1 2015,0 1-1479,0 5-577,0 1 1,4 16 0,1 4 0,-3 4-33,0 4 0,2 1 1,0 2-1,-1 0-296,-2 0 1,-1 4-806,0 0 622,0 0 0,0-4 0,-1-1 0,-2 1 0,-1 0 333,1 0 0,-20-6 0,-5-1 0</inkml:trace>
  <inkml:trace contextRef="#ctx0" brushRef="#br0">5489 12704 6158,'-8'0'-155,"-1"0"130,7 0 37,-9 0 1,4 0 14,-6 0 1,5 0 109,0 0 0,4 4-3,-5 0 37,6 1 1,-8-5-1,3 0 1,-3 0 217,-1 0 0,-1 0-232,1 0 1,4 0-56,-1 0 0,8 0 1,1 0-1,7 0 15,4 0 1,12 0-1,8 0 1,9 0 16,9 0 0,15 0-57,-26 0 1,2 0-141,6 0 0,1 0 0,9-1 0,2 0 0,5 0 0,1-1 1,4 0-1,0 0 0,1 1 0,1 0 95,-23 0 1,1 0 0,-1 1 0,22 0 0,0 0 0,2 0 0,-1 0 0,-3 0 0,0 0-392,-5 0 0,0 0 0,-1 0 0,-2 0 287,-7 0 0,-1 0 0,-1-2 0,-2 0 52,-2 0 1,-1 0 0,1 0 0,0 0 0,-3 1 0,-1 0-1,-3 0 1,-1 0-203,31-4 1,-11-3 182,-4 4 0,-10-1 23,-7 0 45,-10 4 0,-15-6 321,-8 3-289,-2 3 0,-8-9 673,-2 6-907,-3-6 0,-6 9 0,-1-3 0,-2 2 1,-5 2 241,-3 0 1,-2 0-810,1 0 740,3 0 0,-9 0 0,6 0 0,0 0 0</inkml:trace>
  <inkml:trace contextRef="#ctx0" brushRef="#br0">4607 12034 8035,'0'-18'-144,"-4"4"0,-1-4 0,-1 1 0,0 1 0,4 1 435,0 1 0,4-3 0,2 1 1,4 2 449,3 4-579,7-6 0,-3 12 1,5-7-1,-1 2 1,-1 4-1,1-1 0,-1 3 150,0 2 1,-1 8-525,-5 5 146,-5 1 0,-2 12 0,-6-2 0,-3 5 0,-4 1 0,-3 0 0,-3 0-216,-3-2 1,3 2 0,-2-3 0,2-4 53,2-2 0,3-1 0,1-4 388,-2 0 1,6-9-30,4 2 0,6-5 122,6-3-182,6-5 0,2 2 1,4-4-1,1 1 0,0 4 195,0 0-250,-6 2 1,5 2 0,-5 2 0,0 3 0,-4 1-13,-5 0 1,0 0-1,-6 5 64,-1-1 0,-5-3-3,-6-1 0,-2-4-33,-10 4-22,-1-5 0,-8 4 1,-1-4-1,-1 1 1,0-1-107,-1-2 0,4-1-300,-1 0 1,3 0 35,1 0-257,0 0 1,6-1-1,4-4 617,5-3 0,54-36 0,-13 17 0,0 0 0</inkml:trace>
  <inkml:trace contextRef="#ctx0" brushRef="#br0">4930 11897 8048,'6'-12'0,"-4"-1"-118,7 1 0,-1 1-422,4 2 892,1-2 0,-1 10 1,2-3-1,1 2 1,2 2 526,-2 0 0,-1 2-814,-2 2 0,-5 7 1,-3 7-1,-3 1-268,-1 3 1,-1 6 42,-3 1 0,-3 1 238,-5-1-317,-1-3 0,1 5 0,-1-6 1,2-2-1,2-2 2,0-5 0,5-2 813,-4-1-194,5-6-252,-2-2 1,7-5 0,5 0 0,6 0 221,1 0 1,6-4-446,5 0 1,0-5-727,4 5 298,3 0 0,-1 4 0,7 0 521,-1 0 0,1 0 0,5 0 0,4 0 0,-1 0 0</inkml:trace>
  <inkml:trace contextRef="#ctx0" brushRef="#br0">4769 12667 8048,'-13'0'-98,"1"0"1,-1 0 653,1 0 0,6 0 18,6 0 0,11 0-504,10 0 1,8 0 0,6 0 0,5 0-87,5 0 0,5 0 188,4 0-252,8 0 0,8 0 1,-31 0-1,1 0 1,2 0-1,0 0 1,2 0-1,2 0 1,2-1-1,0 1 1,2-2-1,0 1-175,-1-1 1,1 0-1,-1-2 1,-1-1-1,-5 2 1,-1 1-1,0-1 1,-1 0 36,-1 1 1,-1-1-1,-3 1 1,-1 0 0,27 0 217,-12-2 0,-14 3 0,-6-5 0</inkml:trace>
  <inkml:trace contextRef="#ctx0" brushRef="#br0">5439 13487 8048,'0'-13'-128,"4"-3"0,0-1 0,-1 2 2053,-1 1-1190,3 2-709,-3 10 0,-7 13 1,-7 14-1,-2 1 270,0 1-272,2 3 1,-5-2 0,1 3 0,-1 0 0,1-2-135,-1 1 35,1-4 0,3 5 0,2-8 0,1-2 0,4-5 0,-1-3-30,0-5 1,4-4 43,-1-8 0,7-4-229,1-9 184,5-2 1,2-7 0,6-3-1,0-5 1,-1-1-584,1-3 685,5 1 0,-4 1 1,2 2-1,-3 2 1,-3 2 300,-2 2 0,1 3 27,-1 4 0,-4 10-115,1 11 0,-7 7-23,3 10 0,0 2 1,1 6-1,-1 1-11,1 3 1,2-3-119,-4 3 0,6-1-105,-2 1 0,-1-7 0,1 3 0,0-2-86,-1 1 0,4-5 24,-2-2 1,0-3-313,0-2 0,2-1 1,-3-3-993,3-4 42,1-2 1372,-5-2 0,-7-17 0,-7-3 0</inkml:trace>
  <inkml:trace contextRef="#ctx0" brushRef="#br0">5191 13449 8048,'-6'-18'0,"4"5"-136,-7-4 0,7 3 0,-3 2 1,5-1 400,5 1 0,1 4-73,7-1 1,5 7 290,2-3-496,9 4 1,3 1-1,5 0 1,1 0-1,0 0-333,4 0 1,-4 6-1,5 1 346,0-1 0,-6 2 0,3 1 0,6-2 0,-1 0 0</inkml:trace>
  <inkml:trace contextRef="#ctx0" brushRef="#br0">6582 13213 8048,'-20'-18'-50,"2"6"0,5-2 0,-3 6 527,0 2 1,-6 2-172,1 4 0,-2 0 0,-2 2 0,-1 3 58,-3 8 1,2 5-266,-2 6 1,0 1 0,3 1 0,4 2-82,3 1 1,2 5-123,5 0 60,-1 1 1,7 3 0,3-2 0,6-2 0,6-2 0,6 0 0,5-3-316,-1-3 0,5 0 157,-4-9 102,4-1 0,5-8 0,1-1 0,0-1 0,1-3 1,-4-2-1,0-2-261,-3-4 0,0-1 1,-3-8-1,-5-1 133,-2-2 0,-3-4 213,-3 5 1,-2-5 0,-6 4 0,0 2 112,0 1 0,-6 3 269,-2 3 1,-3-1 20,-2 4 0,-3 1 0,-1 4 0,2 0 160,1 0 0,2 6-234,0 2 1,3 7 65,1 2-305,5 5 1,-6-1 0,4 6 0,3 2 0,0 0-56,2 1 1,0 1-197,0 2 1,4 1-42,1-5 0,3 0 1,-3-4-1,1-1-246,-1-4 1,4-2-30,-5-5 1,1-2-891,-1-3 1382,-2-2 0,9-56 0,-4-12 0</inkml:trace>
  <inkml:trace contextRef="#ctx0" brushRef="#br0">7165 13499 8048,'-1'-8'50,"-2"-1"154,-1 0 0,-1-1 0,2 0 1,-3 4-40,-1 0 1,3-2 0,-4 2-1,-2 1 12,-1-1 0,2 2-137,-4 4 0,4 0 0,-8 0 0,2 1 169,-2 4 1,-1 1-269,-2 7 54,-4 5 0,10-3 1,-2 6-1,2 1 0,2 0 1,1 0-1,2-3-195,5-1 1,3 3-9,1-5 159,0 1 1,5-5 0,4-1 0,2-1 0,2-3 0,4-1 0,4-5-68,2-4 0,1-1 0,-2-7 0,-2-4 20,2-3 0,-4-3 97,-1-4 0,-1-4 0,-2-1 0,-3-2 138,0-2 0,-1-6 259,-2-2-355,-2 1 0,-6 9 0,0 3 1,0 3-1,0 3 469,0 2 0,-2 4-181,-2 9 1,2 3-96,-7 5-208,6 0 0,-3 5 0,3 5 0,-1 3 0,0 5-45,-2 2 1,5 5-38,-3 4 1,2 1 168,2-1-203,0-3 0,0 6 0,0-5 0,0 2 1,0-1-264,0-2 0,2-1-40,2 0 1,1-2-115,3-2 195,3 3 0,-4-12 1,6 2-1,-1-5 1,1 0 309,-1-2 0,23-18 0,5-10 0</inkml:trace>
  <inkml:trace contextRef="#ctx0" brushRef="#br0">7463 13586 8048,'0'-13'1543,"0"7"-1078,0 0 1,0 7 137,0 4-520,0 1 1,0 8 0,2 1 0,1 3 0,1 2-362,-2 2 173,0 1 0,-2-2 0,0-2 1,0 1-1,0-2-782,0-1 357,5 0 1,-3 0-1,2-1 1,-3-1 529,-1-1 0,-11-18 0,-3-4 0</inkml:trace>
  <inkml:trace contextRef="#ctx0" brushRef="#br0">7376 12953 8048,'0'-13'-107,"-4"1"1,0-1 265,1 1 1,2 6 0,0 6 48,-3 7-177,2 4 1,-7 6 0,3 1 0,0 1 0,0 2 0,-1 0 0,-2-2 76,3-1 1,-4 2 198,6-3-168,0 0 0,-1-5 0,1 0 0,3-1 0,4-2 53,5-5 0,7-3 0,3-1 0,1 0-97,3 0 1,1-4 0,-1-1-1,-2-1-383,2 1 1,0-4 0,1 5 0,-4 0 126,-1-2 1,0 5-1119,-2-3 1279,-2 3 0,-7-10 0,-8-3 0</inkml:trace>
  <inkml:trace contextRef="#ctx0" brushRef="#br0">7563 13015 8048,'-2'-9'-210,"-2"1"1,3 4 511,-3-4 1,1 5 1270,-1-1-848,2 2-653,-3 8 0,5-2 0,0 7 1,0 4-1,0 3 133,0 4 0,0 2-189,0 1 1,4-1 0,0 1-1,0 1-689,2 3 0,-5-2 28,3 2 645,-2-3 0,-13 4 0,-3 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4552 1364 8031,'0'-12'86,"0"-1"1,0 0 0,0 0 0,0 1 0,-1-1 452,-4 0-1,4 5 1,-3-1 85,2-1-413,2 5 0,0 0-66,0 10-85,0 2 0,0 7 1,0 4-1,0 8 1,0 6 270,0 5-359,6 7 1,-5 3 0,4 7 0,-4 2 0,-1 2-1,2 5 1,0 2 40,3 3 1,3-4-36,-4-5 0,6-6 0,-1-1 1,2-7 37,2-5 0,-5-6-39,1-13 0,-2 3-460,1-2-488,-2-10-616,-6 5 863,0-15 1,0 2 723,0-8 0,-6-54 0,3 19 0,-1 1 0</inkml:trace>
  <inkml:trace contextRef="#ctx0" brushRef="#br0">4680 1211 8077,'-13'0'0,"0"0"0,0 0-244,1 0 0,-1 0 354,0 0-28,6 0 0,-1 0 0,8 0 102,5 0 0,7 0-167,5 0 32,2-5 1,8 2-1,3-4 1,5 0 0,5 0-1,5-3 1,4 0 81,3 1 1,3-2-1,2 2 1,7-2-116,7-2 1,-34 7 0,1 0 0,0-1 0,0 1 0,0 0 0,1 1-206,-1 0 1,0 1-1,0-2 1,1 1 10,-1 0 1,0 1 114,3-1 0,0-1 1,-4 0-1,0 0 1,1 1-1,1 1 1,-2 0-1,-1 0 0,35-3-420,-3 0 406,-29 3 1,-1 0-1,24-5 1,4 2-1,-6 0 1,-5 1-156,2 1 0,0-4 218,2 5 0,-2-4 0,-6 3 0,0 1 165,0-2 1,5 5-110,4-3 1,-2 1 174,2-1-196,-1 2 0,6-3 1,0 5-1,1 0 1,-6 0 23,-1 0 1,2 0-45,-2 0 0,2 0-981,-2 0 967,-2 0 0,-4 0 1,0-2-1,4-1 1,-2-1 164,-2 1 0,1-2-263,-8 0 0,8 0 98,1 0 51,1 4 1,-5-6 0,-2 4 0,-1-1-1,-2 0-65,-2-2 0,2 4 46,-3-2 1,-5 1 218,-4-1-175,-5 3 0,6-6 0,-5 4 1,-1-1-1,1 1 137,0 1 0,0 2-140,-5 0 0,5-1 102,0-3-126,-1 2 1,-3-3 0,-1 5 0,1 0-1,-2 0 547,-3 0 1,2 0-602,-6 0 1,0 0-11,-4 0-268,-1 0 1,0 1-1049,-4 3 955,-2-2 1,-7 8 388,-4-6 0,-2 6 0,-28 8 0,-6 9 0</inkml:trace>
  <inkml:trace contextRef="#ctx0" brushRef="#br0">9091 880 8070,'0'-9'-469,"0"1"0,0 4 234,0-5 0,0 5 715,0-5 1,0 5 0,0-4 713,0-2-763,0 4-198,0 0 0,2 2-95,2 0-215,-2 0 1,3 5 0,-3 2 155,2 1-119,-3 12 0,5-6 0,-5 11 0,2 1 1,1 3-46,-1 0 0,-1 8 0,-2 3 1,0 7 86,0 2 0,0 2-12,0 4 0,-2 6 0,-1 2 0,-1 2 4,1-1 0,1-4 41,-3-5 0,4-5-22,-3-4 9,2 4 0,4-12 1,0-2-1,3-6 1,-2-7-15,-2 0 1,0-2-135,4-4-208,-4-1-82,5 1 0,-6 0 0,-2 0 416,-2-1 0,-9-10 0,-7-4 0</inkml:trace>
  <inkml:trace contextRef="#ctx0" brushRef="#br0">4629 1976 8062,'1'-11'-42,"2"1"1,1 2 0,0-1 0,1 1 411,-1-1 0,2 2 571,-2-1-693,-3-4 0,5 12-202,-6 0 0,4 12 0,0 9 0,-1 4 98,-1 5 0,-1 3-310,3 5 135,-2 6 0,5 1 0,-4 6 1,1-1-1,0-2 0,0-1 1,1-1-165,-3 0 1,4-4 0,0-8 0,-1-4-200,1-3 0,4-3 0,-3-3 0,2-5-564,-1-6 958,1 1 0,9-26 0,2-1 0</inkml:trace>
  <inkml:trace contextRef="#ctx0" brushRef="#br0">4680 2614 8054,'-12'-1'-906,"2"-2"875,2-2 1128,5 1-842,-3 4 1,13 0 0,5 0 14,3 0 0,8 0 20,-2 0-197,3 0 0,3-4 1,3 0-1,4-1 1,3 0 192,1-4-306,6 4 1,7-7-1,7 5 1,2-1-1,-1 1 1,3 0-1,4 1-78,2 0 1,-32 2-1,0 0 1,31-2-1,-4 0-24,-2 1 1,-1-1 0,5 3 0,1-1-66,2 1 0,0-3 165,-4 2 1,0-4-1,3 3 1,1 1 50,0-1 0,2 2-278,-10-6 1,2 6 295,2-1-40,0-3 0,-6 6 1,-3-4-1,-1 4 1,0 0 102,1-4 0,5 4-97,-5-3 1,0 2 0,-3 1 0,4-2 16,3-1 1,4-2-10,0 2 0,-3 1-1171,-1-6 1148,1 7 1,-1-5 0,1 4 0,-1-3 0,-1 0-106,-2 1 1,-4-4 81,-1 5 0,3-2 32,-3 2 0,3 3 0,-9-6 0,6 4 0,2-3 1,-1 0 14,-1 1 0,3-4-18,-7 5 1,2-5 2,2 5-6,0-6 1,-1 7 0,-3-4-1,-5 0 1,-2 2 285,-2-1 0,3-3-277,-3 5 1,-1-1 166,-7 0-164,-3 4 1,10-6 0,-3 4 0,1-1 0,0 1 28,-1 1 0,-4 2-18,4 0 0,-1-4 27,1 0 24,-3 0 1,-10 4-1,-1-2 1,0-1 1362,0-1-1341,-5 0 250,4 4-912,-12 0-591,-2 0 1156,-16 0 0,-26 0 0,-17 0 0</inkml:trace>
  <inkml:trace contextRef="#ctx0" brushRef="#br0">7447 3532 8014,'0'-13'0,"0"3"0,0-1 0,0-3 0,0 0 98,0 0 1,0 5 2432,0 1-2242,0 5 0,0-2 1,0 10-1,0 3 0,0 5 271,0 4-626,0 3 1,1 5 0,2 1 0,1-1 0,-1 2 0,-2 2 0,1 0-645,2 0 1,-3-4-1,4-2 1,-2-3-413,1-2 1,-1 3 1121,5-4 0,12-34 0,7-12 0</inkml:trace>
  <inkml:trace contextRef="#ctx0" brushRef="#br0">7638 3443 8043,'0'-13'615,"0"0"1,1 2-288,4 2 1,2 4 0,5 6 0,1 3-43,0 5 1,4 4 0,0 4 0,-2 4-288,0 3 0,-4 6 1,-1 2-1,-3 4-399,-1 3 1,-8 7 0,-6-2 0,-5 1-177,-4 3 1,-9 0 0,-6-2 0,-2-7 575,0-3 0,-3-26 0,-5-3 0,-6 1 0,1 1 0</inkml:trace>
  <inkml:trace contextRef="#ctx0" brushRef="#br0">7064 3583 8064,'-13'0'0,"-1"-4"0,-3 0-118,3-1 0,-4 11 1,5 4-1,0 7 1,0 7 953,1 4-697,4 8 1,-1-4 0,4 8 0,4 2-1,4 5-225,5 3-105,4-5 1,7-1 0,7-7 0,8-2 0,7-4 190,6-4 0,5-32 0,14-14 0,1-2 0,-11 3 0,-1 0 0,0 0 0,0 0 0</inkml:trace>
  <inkml:trace contextRef="#ctx0" brushRef="#br0">16143 1058 8144,'0'-14'-443,"0"-1"0,1-4 0,2 1 329,1-1 0,2 2 0,-3 5 1,2-3 404,3-2 1,-4 3 10,4-3-165,-5-3 0,3 6 0,-5-1 1,2 3 618,1 4-385,1-1-214,-11 2-132,4 2 0,-7 6 0,3 3 0,0 5 0,-1 2 0,1 2 0,-1 1 31,0 3 1,4 3-1,-1 5 1,1 2 57,-1 3 1,3 1 124,-4 3-165,4 9 1,1-8 0,0 12 0,0 4 0,0 6-29,0 6 0,2-27 0,0 1 0,1-1 0,0 0 0,0 2 1,1 0-78,0 3 1,2-1-1,1 1 1,2 0-164,-1 2 0,1-1 1,0 2-1,0-1 181,0-3 1,-1 0 0,0 3-1,0-1 1,1 0 0,1-1-1,0 0 1,-1 0 11,-1 0 1,-1 0 0,1-3-1,-1-1-213,5 31 1,0-3 179,-4-1 56,3 0 0,-9-6 0,2-3 0,-1-3 1,0-1-42,1 0 1,2-2 37,-2-7 1,-1 1-76,5-9 59,-5-3 1,4 0 0,-4-7 0,1-3 0,-1-4-54,-1-2 1,-2-7-80,0 1 852,0-7-1030,0 4 1,1-5-132,3 4-203,-2-4 236,3 5 198,-5-6 0,0-7 207,0-6 0,3-25 0,1-19 0,1-3 0,-1-5 0,1 0 0,0 0 0</inkml:trace>
  <inkml:trace contextRef="#ctx0" brushRef="#br0">16143 867 8149,'-7'-6'-1306,"1"-1"1165,0 0 260,5 2 0,-5-1 94,6-3-172,6 4 0,-3-1 0,5 6 0,2 0 0,2-1 202,0-4-183,7 4 0,1-5 0,6 5 0,4-2 0,4-3 310,3-1-347,13-1 0,-6-1 0,9 2 1,1 0-1,-3 1 0,-1-1 1,-6 2-184,-5-1 1,-3 2-122,-11 4 21,-5 0 0,-7 1 0,-9 3-195,-2 5 421,-8-3 0,-1 4 0,-6-6 0,0-1 0,1-2 49,-1-1 1,0 0 0,0 0 421,1 0 92,-1 0-133,6 0 136,-5 0-202,11 0-86,-5 0-193,6 0 1,0 1 10,0 4 0,0 2-19,0 6 1,0-1-24,0 1 21,0 5 0,0 2 0,0 7 1,0 2-1,0 2 159,0 1 0,0 7-127,0 3 0,5 6 222,-1-1-260,0 3 1,2 1-1,1 1 1,1 2 0,1 1 2,1-1 1,0 3-104,-2-2 0,3 4-106,-2-3 1,2 3 132,2-4 1,0 2-1,-2-3 1,-1 1-37,-1-1 1,-7 0-18,3 1 1,-4-2 70,-1 2 40,0 3 0,0-10 0,0 3 1,0-3-1,0-1-36,0 0 0,0-2 33,0 2 0,0-3 19,0-6-36,0-5 0,0-1 0,0-5 1,0 0-1,1-4-13,4-4 1,-4-2 10,3-4 0,-1 0-66,1 0-40,-2-6 1,5 3 0,-4-5-50,1 2-110,0-4 1,-4 4-252,0-2-70,0-4 1,2 5 587,2-6 0,-3 0 0,5 0 0</inkml:trace>
  <inkml:trace contextRef="#ctx0" brushRef="#br0">16449 3175 8205,'-9'-4'0,"1"-1"0,4 0 623,-5 1-372,6 2 0,-1-4-32,8 6 1,9-4 10,8 0-143,9 0 1,4 4 0,7-2 0,2-1 0,-1-2-225,2-2-32,-4 4 0,8-4 0,-6 4 1,-2-1-1,-5 1 0,-6 1 0,-7 2-1929,-5 0 2098,-8 0 0,-43 12 0,-16 2 0</inkml:trace>
  <inkml:trace contextRef="#ctx0" brushRef="#br0">16513 3978 8086,'0'-12'90,"-2"3"0,-1 1 0,-2-1 0,-1 1 612,0-1 0,1 6 1,2 0-277,-1 6 1,-1 6-307,5 8 1,5-2 0,-1 8-1,-1 2-12,-2 4 0,3 5-545,1-4 136,-1 5 0,0-7 0,0 6 0,-1 2 0,-1-1 0,-2 1 0,1-4-788,3-1 1,-2 2 1088,2-8 0,3-42 0,0-19 0</inkml:trace>
  <inkml:trace contextRef="#ctx0" brushRef="#br0">16513 4131 8086,'-6'-18'150,"0"-1"149,-2-2-59,-4-3 0,11 10 0,-2-3 1,5 3-1,5 1 0,3 2 1,4 1 215,0 1 1,4 6-1,1-1 1,-1 3-285,1 1 1,-2 0 0,-5 3 0,1 4-613,0 5 1,-5 5-1,-1 0 1,-1 3-648,-3 0 0,-2 4 401,-1-3 597,0-2 0,0 4 0,0-6 0,-1 0 91,-3 1 1,1-4 0,-4 3 337,1-3 1,2-5 259,4-1-266,0-5 0,1 7 0,3-6-30,5-1 0,-2 3-258,2-2 0,-1 6 0,5-1 33,0 2 1,-5-3 114,1 1 31,-7-1-24,4 5 0,-6-4 0,-1-2 251,-4-2 0,-3 4-169,-9-5 0,3 0-319,-3-4-93,-3 0 0,4 2 1,-4 1-1,2 1 1,1-1 128,-1-2 0,-2-35 0,-6-8 0</inkml:trace>
  <inkml:trace contextRef="#ctx0" brushRef="#br0">22977 995 8085,'-7'-9'-1112,"2"2"350,-1 1 1077,4 2 1,-5 3 398,3-4-16,3 4-99,-5-5-210,6 6-257,0 0 0,0 6 0,0 2 0,0 4 24,0 1 0,0 6 0,0 7 1,0 7 7,0 3 1,0 10 23,0 5-166,0 5 0,0 14 0,0-34 0,0 1 0,0 3 1,0 1-1,0 2 0,0 1 0,0 0 0,0-1 0,0 0 1,0-2 28,0-1 0,0-1 0,1 32 0,2-3 1,3-5-23,1-8 0,-3-7-89,5-14 0,-2-3 1,1-7-1,-2-2-58,0-5-563,-5-3 74,5-7 263,-6-2 0,0-10-474,0-4 471,0-2 347,-6-2 0,-12-45 0,4 23 0,1 1 0</inkml:trace>
  <inkml:trace contextRef="#ctx0" brushRef="#br0">23016 1135 8141,'0'-9'-401,"-2"2"0,-1 0 106,-1 0 0,0 3 1,2-3 406,-2 1 0,3 0 56,-4 2 31,4 3 0,1-6 384,0 2-476,0 4 1,0-3 0,0 8-4,0 5 1,0-1 0,0 5-1,0 5-5,0 5 0,0 5 0,0 5 1,0 8-81,0 7 0,0 7 1,0 16-1,0-32 1,0 1-34,0 4 1,0 0 0,0 3 0,0 0-906,0 0 0,0-1 902,0 0 0,0-1 0,0 3 0,0-1 0,0-3 0,0-2 0,0-1 0,0-1 1,0 32 56,0-5 1,4-13 0,2-3 0,0-3 8,-1-3 1,4-6 63,-5-10 0,2-2-99,-2-1 1,-3 2 0,4-1 0,-4-4-63,-1-4 0,1 3-149,4-5 1,-4 0 185,3-5 548,-2-4 1,-2-1-1338,0-3 134,0-3 666,0-6 0,0-21 0,0-14 0</inkml:trace>
  <inkml:trace contextRef="#ctx0" brushRef="#br0">22965 1033 7614,'-13'-4'-484,"1"-2"0,3 0 1,0 1 755,-1 2 1,3-3 236,-1 2 59,5 0-444,-9-2 1,12 4-1,0-2-58,7 3 0,6 1 43,4 0-75,3 0 0,11 0 0,5 0 0,5-2 1,7 0-1,7-4 0,9-1 28,7-3 1,-31 4 0,1 1 0,1-2-1,1 1 1,1 0 0,1 0-38,1 2 1,1 0 0,1-1 0,1 0-1131,1 3 0,2 0 1107,2-3 0,-1 0 0,-4 4 0,0 0 0,0-1 0,0 0 0,-3 1 0,0 1 0,-2 0 0,0 0-114,-2 0 0,1 0 83,4 0 0,-1 0 1,-8 0-1,-1 0 0,4 0 1,-1 0-1,-2-1 1,1 0-1,-1 0 0,0 0 23,2-1 1,1-1 23,1 1 0,-1 0 1,1 2-1,0 0 1,-1 0-1,-1 0 0,-1 0 1,0-1-1,0-1 1,0 1 29,1-1 0,0 0 0,1-1 0,1 1-41,0 2 0,1 0 0,-2 0 0,0 0 1,-3 0-1,-1 0 0,0 1 0,0 0 31,-1 1 0,0 0 1,35 1-163,-35 1 0,0 0 0,33-1-34,-5 1 146,0-2 0,1 2 0,2 0 1,1-1-1,0-1-32,1-2 1,-4 4 37,3 0 0,-31-2 1,0 0 6,35-2 3,0 0 0,-8 0 0,0 0 0,0 0 0,-1 2 16,1 2 1,0-3 80,0 4 1,-1-4 753,1-1-833,0 0 1,-2 0 0,-1 0 0,-1 0 0,-1 0-85,-1 0 1,3 4 42,-6 1 0,-1-1-46,-7-4 52,3 0 0,-11 0 1,4 0-1,-5 0 1,-4 0 162,-4 0 0,1 0-170,-1 0 0,-1 0-80,-3 0 46,-6 0 1,2 0-1,-5 0 1,-1 0 468,-2 0 0,-7 1-1123,-2 3 172,-4-2 368,-1 9 1,-1-5-1,-4 4 1,-3-2 167,-4 2 0,0 2 0,-1 0 0</inkml:trace>
  <inkml:trace contextRef="#ctx0" brushRef="#br0">28435 995 8141,'0'-13'0,"0"0"90,0 0 215,0 6 355,0-4-175,0 9-249,0-3 0,1 5-70,3 0 1,-2 1-137,2 3 0,2 4 0,-1 4 0,1 1-58,0 0 0,2 1-10,-4 3 0,5-1 82,-5 5-22,6 0 0,-7 5 0,4-1 0,0 2 1,-1 3 123,0 4 1,2 7-30,-4 1 0,2 11 1,-3-1-1,2 5 53,3 4 0,-4 3-210,4 4 0,-5-3 11,1 3 1,2-3-1,0-3 1,-1-2 1,1-5 0,3-3-59,-5-1 1,6 3 149,-2-3 0,-1-1 0,0-9 0,0 3 48,1 1 1,-1-4-7,1 2 1,-1-4 88,-3 0-153,-2-1 1,8-1 0,-6-3 0,-1-6 0,-2-5-58,-1-6 1,0-3 31,0-1-617,0-6 248,0-2 1,-1-5 0,-3 0-1,-3-1-850,-1-3 1202,-3-3 0,-7-17 0,-9-3 0</inkml:trace>
  <inkml:trace contextRef="#ctx0" brushRef="#br0">22977 2614 7852,'0'-13'-391,"0"0"1,0 1 815,0-1-276,0 6 1,0 4-1,0 10 1,-1 7 0,-2 6-6,-1 7 0,0 0 0,4 6 0,0-1-87,0 1 1,0 1 85,0 4-201,5-5 1,-2 2-1,4-4 1,0 0-1,0 0 1,2-2-1,-1-4-301,1-3 1,-2 0 0,3-5 0,-2-1 358,2-2 0,2-24 0,0-6 0</inkml:trace>
  <inkml:trace contextRef="#ctx0" brushRef="#br0">23028 3086 8138,'-7'-7'-1986,"0"0"2747,3 2 80,2 4-733,-3-5 1,6 8-1,3 0 1,5 3-10,2-2 0,6 2 1,3-1-1,3-1-8,4-1 0,8-2 0,3 0 0,8-2-6,3-2 1,12 1-1,4-4 1,5 0-58,-34 3 1,2 1-1,-1 1 1,1 0-1,0-2 1,2 1-1,-1-1 1,1 1-25,0-1 0,1 0 0,-1 3 1,0 0-1,-1-2 0,-1 1 1,0 1-1,0 1-42,1 0 1,-1 0-1,0-2 1,-1 0-1,0 0 1,0-1-1,34 1-23,-2 0 0,-1 2-1418,-4 0 1458,5 0 0,-9 0 0,1 0 0,-3 0 0,0 0 6,0 0 1,4 0 0,-4 0 0,2 0-6,-1 0 0,-1-4 26,2 0 0,5-2-1,-5 2 0,-1 2 1,-7-3-1,4 0 56,3 1 1,2-1 82,-1 0 0,1 4-1133,-6-3 1049,6-3 1,-7 4 0,5-4 0,1 1 0,-1 2 607,1-2 0,-2 5-624,1-4 1,6 0 5,-5 0-7,-1 1 0,-3 4 0,-1 0 0,0 0 0,0 0-95,1 0 1,-5 0-13,-5 0 1,1 0-184,4 0 233,0 0 1,-1-4 0,-4 0 0,-2 1 0,-1 1-7,-1 2 0,5 0 15,-4 0 1,1-1 15,-2-3 212,-2 2 0,5-3 0,-4 5 0,3-2 0,0-1-266,0-1 1,0-4 8,-2 3 1,2 0 17,3 1 132,3 2 0,-11-4 1,5 6-1,-1 0 0,-1 0-59,-1 0 1,0 0-51,2 0 1,-5 0 12,0 0-14,6 0 1,-15 0 0,5 0 0,-6 0-1,-4 0-22,-3 0 1,2 0 12,-6 0 0,-4-1-9,-5-3 3,1 2 1,-1-3-717,1 5 207,-6 0 70,2 0 15,-5 0 433,0 0 0,-45 0 0,-12 0 0</inkml:trace>
  <inkml:trace contextRef="#ctx0" brushRef="#br0">26280 3774 8138,'-9'-11'-15,"2"1"1,0 2-1,1-2 233,1-2 1,1 0-1,4-1 1,1 0 797,3 0-954,9 1 1,4-1 0,7 0 0,3 2 0,0 1 469,0 1-471,4 1 1,-4 1-1,3 2 1,-3 4 0,-3 1-1,-4 1 1,-6 5-103,-4 7 1,-9 1-196,-1 7 183,-6 1 1,-8 7 0,-3 2-1,-4 1 1,-3 0 0,-3-1-1,0 2-121,1 0 1,0-9-1,7 1 1,1-2 326,-1-3 344,2-2-259,10-11 0,3-1 0,8-6 16,5 0 0,6-2 0,4 0 0,1-3-216,2 2 1,1-2 36,-2 1 1,2-1-356,-6 5 0,4 0 0,-2 0 1,-1 0-624,0 0 0,-1 0 163,-4 0 1,0 0 739,0 0 0,-12-5 0,-2-2 0</inkml:trace>
  <inkml:trace contextRef="#ctx0" brushRef="#br0">26764 3647 8138,'0'-19'0,"0"0"0,0-7 211,0 6 0,6 2 1,3 6-1,2 3 0,2 1 350,-1 3 0,3 1 0,0 4 1,2 1-137,-1 3 1,2 8-409,-1 5 0,0 5 0,-4 1 0,-2 5-163,-2 6 1,1-1-42,-6 1 10,0 5 1,-5 5 0,-4 3 0,-3-3 0,-5-1-272,-4-1 0,-3 5 0,-5-6 1,-1-4-245,1-6 0,-6-6 243,-3-3 1,-2-1 186,2-8 1,-1-3-1,4-10 262,-2 0 0,-18-29 0,-8-6 0</inkml:trace>
  <inkml:trace contextRef="#ctx0" brushRef="#br0">26050 3570 8138,'-12'-5'0,"-7"-2"0,-2-6-156,2 6 1,-3 4 0,5 11 0,0 9-1,0 7 679,0 6-266,-6 3 0,9 11 0,-2 2 0,5 5 0,4 3 34,1 2 1,5 3-1,9-2 1,9-1-296,6 1 0,8-3-581,3-7 314,3-3 1,7-13 0,3-6 270,2-6 0,7-20 0,7-7 0,5 0 0,0 1 0</inkml:trace>
  <inkml:trace contextRef="#ctx0" brushRef="#br0">3672 2091 8219,'-7'-6'-247,"-4"5"1,2-3 0,-1 1 135,2-1 432,2 2 0,8-3 1,3 5-14,8 0 0,1-2-113,8-2-123,4 3 0,7-9 0,7 4 0,4-1 0,7-3 79,7-1-176,10-2 1,-32 6 0,0 1-1,3 0 1,1-1 0,1 0 0,1 0-1,-1 0 1,0 0 0,0 0 0,0 0-1,-1 1 1,-1 1-169,0-1 0,0 0 0,31-5 1,-4 0-1,-5 1 76,-4 1 1,-1 5 0,-15-3 0,-2 0-69,-4 0 0,-8 4 312,-1-1-199,-12 2 1,-10 2-1,-8 0 1,-6 2-54,-6 2 0,-4-1 0,-7 5 1,-1 2-271,-2 1 0,-5 2 395,1 0 0,-2-2 0,-5 2 0,-2 0 0,-1 1 0</inkml:trace>
  <inkml:trace contextRef="#ctx0" brushRef="#br0">3723 1951 8219,'0'-20'-119,"0"-3"0,0 6 895,0 2-594,6 1 0,-5 8-219,4 6 0,-7 7 0,-5 10 1,-7 4-72,-4 3 1,-4 3-45,-3 3 90,-6-3 0,4 6 1,-4-5-1,1 2 1,0-2-1,3-2 1,4-5-60,6-4 1,5-3 334,3-1 0,5-6 0,8-3 1,6-3 35,6-1 0,8-4 26,6 0-211,5-6 1,-7 7 0,6-4 0,2 1 0,-1 2 0,1 0 0,-4 0 104,-1 1 0,-1 1-524,-4 2 0,-2 2 0,-3 2 0,-4 5-503,-3 2 0,-7-1 857,-3 3 0,-19-3 0,-6 8 0</inkml:trace>
  <inkml:trace contextRef="#ctx0" brushRef="#br0">4144 1887 8219,'-6'-7'91,"-1"-4"1,-5 9 14,-1-2 1,0 4-138,0 4 0,-5 8 1,-3 6-1,-2 0-48,2 1 0,-3 4 118,2-2 0,3 3 1,-1 1-1,1-1-117,4-2 1,6-4-10,5-5 135,3 0 0,2-6 0,5-3 0,6-3 366,8-1-364,4 0 0,3-4 0,2 0 0,0 1 0,1 0 0,0 0 0,0-1-258,-2 1 0,-1 2 298,-2 1-728,1 0 0,-1 1 638,1 4 0,-6 2 0,-2 5 0</inkml:trace>
  <inkml:trace contextRef="#ctx0" brushRef="#br0">2295 2537 8219,'-4'-8'-218,"0"-1"0,1 0 555,1-3 0,12 4 0,6 1 0,5 0 0,8 1 0,3-1-42,8 0 0,-1 2 0,8-2 1,0 0-463,-2 0 0,3 4-392,-5-1 251,-6 3 1,-2 1-1,-5 0 1,-3 0 0,-6 1-532,-8 3 0,-9 2 0,-11 4 839,-6-2 0,-8-5 0,0 3 0,-3-2 0,-2 0 0,2 1 0,1-5 0,4 0 45,0 0 1,-2 0 0,4 0 0,0 0 520,-1 0 0,8 0 1,-3 0 879,2 0-916,-1 0-443,5 0 0,1 1 1,6 5-1,2 5 0,1 6 50,1 3 1,6 3-1,-3 6 1,1 4-325,1 0 0,-5 3-161,5-2 1,-5 3-36,4 1 1,-3-4 0,2-1 0,0-3-1033,0-6 1415,1 1 0,34-39 0,6-3 0</inkml:trace>
  <inkml:trace contextRef="#ctx0" brushRef="#br0">2958 2818 8219,'-7'0'-733,"0"0"416,3 0 1,2 6 960,-2 2 0,1 8 0,0 2 0,-1 3-312,1 6 0,2 0-612,1 7 1,0-4 0,0 3 279,0-2 0,0 21 0,0 2 0</inkml:trace>
  <inkml:trace contextRef="#ctx0" brushRef="#br0">9219 1556 8125,'-24'-5'-193,"3"1"0,4 1 575,2 2 1,10 1-337,5 0 0,11 0 128,10 0-197,9 0 1,3 4 0,6 0-1,4-1 1,5-1-189,6-2 157,-2-6 1,11 3 0,-4-4-1,5 0 1,3 1-1,1 1-41,0-5 1,-12 8 0,-5-2 0,-7 1 0,-6 0 0,-4-1 0,-5 1-453,-7 2 0,-9-1 502,-9-2 0,-5 1-29,-8-5 75,1 5 1,-12-8 0,5 4 0,-4-2 0,1 1 164,-1-2 1,-2-2 325,4 0-310,-6-1 1,9 0-1,-3 0 1,3 1 339,1-1 1,6 4-148,3 1-134,3 5 1,2-3-1,3 6 41,5 0 1,2 0-336,2 0 0,4 6 32,0 3-16,5 2 0,-6 2 0,4 1 1,-2 1-1,-4 4-210,-4 1 1,0-1-196,-5 3 0,-3 2 43,-6-3 152,-3-3 1,-7 7-1,-3-4 1,-4 1-1,-5 1 247,-4-2 0,-31-5 0,25-7 0,-1 0 0</inkml:trace>
  <inkml:trace contextRef="#ctx0" brushRef="#br0">9397 1479 8184,'-1'-11'-254,"-2"1"0,-2 1-903,-3-1 2054,6-1-373,-4 4 1,7 1 0,4 6-239,3 0 1,-1 5-366,2-1 97,-1 6 1,5-7 0,0 4 0,-1 0 0,1-2 0,0 3 0,0-3-96,-1 1 1,1 0-1,0-4 1,0 3-59,0-3 1,-1 4 0,1-2 0,0 1 85,0 0 1,-5-3 0,1 3 72,0 1 1,-3 1 0,-2 6 80,-2 0 1,-2-1-37,0 1-54,-12 0 1,3 4-1,-13 1 1,0 2 0,-2 3 136,-2 1-485,0-4 0,2 2 0,3-3 1,4-1-1,3 1-920,1-4 1253,6-1 0,58-12 0,20-4 0</inkml:trace>
  <inkml:trace contextRef="#ctx0" brushRef="#br0">9844 1925 8219,'-13'-5'0,"0"-4"0,1-1-780,-1 2 157,6 2 1273,1 0 1,7 5-1,5-3 1,7 2-421,7 2 0,5 0 0,5 0 0,4 0-218,3 0 0,1 0-95,0 0-110,1-5 0,-1 3 1,-1-2-1,-3 3 0,-6 1 1,-4 0-2690,-3 0 2882,-5 0 0,-26 5 0,-13 2 0</inkml:trace>
  <inkml:trace contextRef="#ctx0" brushRef="#br0">10099 1874 8219,'-13'0'210,"0"-5"424,1 3 251,4-9-640,3 10 1,5-4-1,0 10 1,0 4 14,0 7 0,0-2 0,1 5 0,2-1 128,1 3 0,1 3-488,-5 2 1,4 1-1046,0 3 839,0-4 1,-2 10 0,1-6 0,1-2 0,0-1-893,2-2 1,-5 0 1197,3-4 0,15-8 0,2-8 0</inkml:trace>
  <inkml:trace contextRef="#ctx0" brushRef="#br0">10252 2359 8219,'0'-13'240,"-2"0"0,0 1 1,-3-1 1541,2 0-1371,2 6 0,1 3 0,0 10 1,0 5-1,1 6 538,4 3-1068,-4 1 1,9 9 0,-4 1 0,-1 0 0,1 2-2317,-3-1 2192,4 2 0,-4-1 243,5-3 0,-11 13 0,2 4 0</inkml:trace>
  <inkml:trace contextRef="#ctx0" brushRef="#br0">15212 1747 7824,'-7'-6'-73,"-4"5"0,3-5 0,0 2-201,-1 0 742,7-1 1,-5 5-154,2 0-59,4 0-162,-5 0-73,12 0 1,2 0 0,9 0 0,5 0 0,5 0 0,5 0 0,9-1 76,7-3 1,6 2-1,11-3 1,3 0-11,-32 4 1,1-2 0,-1-1-1,1 0 1,0 1 0,0 0-1,34-3 93,-2 1 1,-8 0-729,-10 5 183,-11-5 0,-5 3 1,-6-2-1,-5 3-392,-6 1 248,-4-6 294,-7 5 215,-1-5-79,-6 6 0,-1 0-220,-4 0 324,-2 0 0,-1 4 0,-1 0 0,-2 1 0,-5 0-836,-5 4 810,-3-4 0,-9 4 0,-5-1 0,-3 0 0,0-1 0</inkml:trace>
  <inkml:trace contextRef="#ctx0" brushRef="#br0">15378 1568 7843,'0'-12'57,"0"-1"1,0 0 0,0 0 0,0 5-996,0-1 1168,0 7 0,-6-3-115,-2 10 1,-8 2-1,-2 7 1,-2 1-79,-3 2 1,-5 6-30,-2-2 20,-5 3 1,2 6-1,-4 0 1,2-2-1,2-2 1,3-4 0,6-2 75,6-1 0,1-2 1,4-5 42,6 1 0,10-6-3,5-3-89,9-2 1,3-2 0,7 0-1,1 0 1,4 0 4,0 0 1,2 0 0,4-2 0,1 0 26,-1-3 1,0 1-27,0 4 0,-1 2-418,-3 2 0,-3-1 0,-5 5 0,-2 1-549,-3-2 0,1 4 906,-10-2 0,4-4 0,-9 1 0</inkml:trace>
  <inkml:trace contextRef="#ctx0" brushRef="#br0">15875 1505 7848,'-6'-7'-40,"-1"1"1,-6 6-538,1 0 1,-1 0 747,0 0 1,0 6 0,-1 2-1,-3 5 332,-4 4 0,1 1-499,-1 3 0,1 4 0,-3-4 0,4 3-4,0 1 1,4-1 255,6-2-218,-2-4 0,9-5 0,0-2 0,4-1 0,7-3 109,2-1-78,8-2 1,-1-4 0,6 0 0,0 2 0,3 0 158,0 3-289,0-1 1,3-4 0,-1 0 0,1 1 0,-1 2-685,-4 1 1,8 1 168,-8-5 576,-2 5 0,7-9 0,-3 3 0</inkml:trace>
  <inkml:trace contextRef="#ctx0" brushRef="#br0">13707 1658 7855,'-12'-5'318,"0"0"1023,4-2-1205,2 4 1,7-3 0,5 5-1,7-2 1,7-1 0,5 1-1,6 1 99,8 2 1,0-1 0,8-2 0,3-1-183,4 1 1,-2 2-468,3 1-72,-2 0 1,-4-5 0,-3 1 0,-8 1 0,-7 2-1914,-4 1 2399,-13 0 0,-42 6 0,-22 1 0</inkml:trace>
  <inkml:trace contextRef="#ctx0" brushRef="#br0">14090 1632 7855,'-13'0'0,"-4"-4"-275,0 0 482,0-1 1,4 5 0,1 0 1197,-1 0-1194,6 0 0,1 2 1,6 3-1,0 7 1,0 5 29,0 3 1,0 1-1,0 4 1,0 1 62,0-1 1,0 5-337,0 0 1,4 0 9,1-5-223,-1 6 0,0-4 0,2 3 1,-1-5-1,1-3-608,-3-5 1,3-3 61,-2-1 1,6-1-12,-2 1 471,-2-6 331,5 5 0,-4-28 0,6 0 0</inkml:trace>
  <inkml:trace contextRef="#ctx0" brushRef="#br0">14332 1925 7855,'0'-12'1340,"0"5"-707,-6 1 1,5 7-25,-3 4-393,-3 2 1,4 11 0,-4 3 0,1 3 0,2 2-210,-2-1 1,5 5-1,-3 0 1,2-2-569,2-1 0,0-1 217,0-1 0,4-1 1,2-2-1,1-5 344,3-3 0,24-24 0,7-6 0</inkml:trace>
  <inkml:trace contextRef="#ctx0" brushRef="#br0">21932 2015 7830,'-17'0'-96,"-2"0"0,1 0 0,-1 0 1,4-2 647,1-2 0,4 3-335,6-4 1,11 4 0,14 1 0,4 0-71,5 0 0,4 0-182,9 0 1,8 0 0,8 0 0,5-2 43,4-2 1,0 3 0,-30-2 0,0 0 0,3 1 0,1 0-2,1 0 1,0 0-1,3-3 1,0 0 0,0 1-1,-1 1 1,-2-1 0,-1 1-130,-2 0 1,-1 1 0,-2 0 0,-2-1-280,25-2 171,-3 1 0,-23 0 1,-13 0-110,-17 1 1,-8 6-1,-19 2 1,-4 1-240,-5 0 1,-5 2 576,-1-4 0,-5 5 0,1-5 0,-2 5 0,1-5 0,-2 0 0</inkml:trace>
  <inkml:trace contextRef="#ctx0" brushRef="#br0">22046 1887 7849,'-4'-13'289,"-1"1"-201,-3-1 1,0 6 0,-5 3-1,-1 2 33,-3 2 0,-3 6 0,-5 4 0,-1 4-87,1 3 1,-1 6 0,1-2 0,-5 1 1,0 3-1,2-3 21,1 1 1,7 4-26,3-6 0,4-1 85,5 1-73,2-5 1,8 1 0,3-7 0,7-3 0,6-2 19,6-2 1,-1 3 0,8-2 0,0-1 12,3-2 1,3-1-48,1 0 1,0 0 0,1 2 0,-1 1-70,0 1 0,-1 0-308,-3-4 0,3 4 30,-3 1-81,-9-1 1,4-4 0,-12 0 398,-2 0 0,-23-17 0,-8-4 0</inkml:trace>
  <inkml:trace contextRef="#ctx0" brushRef="#br0">22480 1874 7849,'0'-12'0,"4"-5"0,1 0 0,-1 4 128,-4 4 0,-2 7 412,-2-3-284,-3 4 1,-6 1 0,1 1-1,-3 4 1,-2 3 261,-4 3-507,3 2 1,-6 1-1,4 3 1,-1 3 0,1 1-46,1 1 1,2-3-1,5 4 1,0-3-231,4-2 0,2 1 206,6-2 1,0-7-33,0 2 74,6-2 0,2-1 1,9-2-1,4 0 0,4-1-212,0-1 0,1 0-474,-1-5 437,1 5 1,-1-3-1,1 3 1,-1 0 264,1-1 0,27 12 0,8-2 0</inkml:trace>
  <inkml:trace contextRef="#ctx0" brushRef="#br0">21715 2792 7767,'-20'0'-5,"2"0"0,6-1 0,2-2 465,2-1-240,5 0 1,-1 4 0,10 0 0,6 0 0,8 0 0,6-2 246,3-2 0,4 3-664,5-4 132,0-2 0,5 4 0,1-4 0,1 0 0,2 0 0,-2-1 0,-2-1-390,-4 1 1,-6 5 0,-3-1-1332,-3 2 1786,-13 2 0,-59 12 0,-26 2 0</inkml:trace>
  <inkml:trace contextRef="#ctx0" brushRef="#br0">21983 2741 7849,'-13'0'577,"0"0"-61,0 0 1,1 0-67,-1 0 1,4 6-1,2 3 1,2 3-97,2 5 1,1 3-338,2 6-39,0-1 1,0 2-1,0 1 1,0 4-1,0-1-621,0 0 0,0 0 0,0-3 1,0 2-147,0-1 789,0-8 0,23-3 0,5-5 0</inkml:trace>
  <inkml:trace contextRef="#ctx0" brushRef="#br0">22046 3073 7833,'0'-13'0,"0"0"216,0 1 1,0-1-1,2 2 1,1 1 695,1 1 0,6 6-615,-2-1 1,-1 3 0,2 1-231,1 0 1,0 5-278,-2 4 0,-2 4 1,-6 2-1,-1 4 20,-4 0 1,0 3 253,-4 3 1,-2-1 0,2-1 0,-2-3 372,-2-2 1,5-1-152,-1-4 1,6 0-141,-1 0 0,4-6 0,6-3 0,7-3 250,6-1 1,13-1-641,6-3 0,11-5-1469,11-8-264,8 3 1977,-3-10 0,-2 4 0,6-3 0,-22 5 0,0 0 0,1 0 0</inkml:trace>
  <inkml:trace contextRef="#ctx0" brushRef="#br0">28626 1964 7804,'-13'-6'565,"1"3"618,-1-5-1058,6-1 1,4 2 0,11 3 0,9 2 0,7 4 0,8 1-187,6 1 0,3 2 1,10-4-1,4 3 34,2-3 1,9 1-168,-2 2 168,8-4 1,-36 2 0,1 0 0,3-3 0,0 0 0,2-1 0,0 0-1,0 0 1,0-1-1,-2 1 0,0-2 19,-1-2 0,0 0 0,0 4 0,0-1 1,0-1-1,0-1 0,0 1 0,-1-1 0,31-3 1,-8-3-1,-10 0-151,-7 2 1,-7-2 0,-7 4 0,-9 1 43,-6-1 0,-8 0 127,-2 2-107,-4 3 105,-1-5 0,-6 6 1,-1-2-1,-3 0 0,-1-3-145,-3 3 0,-2 0 1,2 2-1,-3 0 42,-4 0 1,1 0 18,-1 0 1,4-4 4,-4 0 1,4-2 0,-3 3 0,1-3 61,4-1 1,-4 3 319,2-4 0,0 3-118,5-3 142,-1 5 1,4-7 0,2 4-74,2-1 0,6 3-83,8-4 1,8 5 64,4-1-220,3 2 0,1 8 0,1 1 0,-1 1 0,-1 2-65,-2 4 0,0-1 48,-5 4 0,-1 2-37,-8-2-89,4 5 1,-11-2-1,3 4 1,-5-1-1,-6-2-489,-6 2 1,-8-3 341,0 1 0,-8-1-673,0 1 384,-7-3 353,9-5 1,-32 0 0,-2 0 0</inkml:trace>
  <inkml:trace contextRef="#ctx0" brushRef="#br0">29315 1849 7813,'-13'-6'0,"0"-1"0,2-1 305,2-1 0,-1 5 1294,6-5-1271,0 7 0,5 2 0,5 8-423,7 3 1,5 2-64,8 0 123,-1-6 1,5 4 0,1-2 0,2 1-1,1 0 1,0-3 0,-2 0-235,-1 0 0,-1-3 0,-6 5 0,-3-1 115,-4-1 0,-4 5 1,-4-4-1,-6 3 70,-6 2 1,-10 6-65,-8 2 146,-3 3 0,-3 1 1,-2 1-1,-2-1 1,0 1 373,0-1-440,1 1 1,9-2-1,2-1 1,4-3 0,5-2-1016,3-2 1083,3-2 0,72-30 0,-26 5 0,1-1 0</inkml:trace>
  <inkml:trace contextRef="#ctx0" brushRef="#br0">30437 1951 7813,'-9'-9'211,"1"-1"0,-1 1 632,2-3-760,1 1 213,6-2 0,3 6 1,4 3 668,6 2-920,14 2 0,-4 2 0,11 1 1,1 2-1,2 1-350,1 0 121,6-2 0,-4-4 0,2 0 0,-2 0 1,-3 0-1,-2 0 0,-4 0-1534,-4 0 877,2 0 665,-15 0 1,-3 0 0,-11 1 0,-7 2 175,-4 1 0,-59 6 0,28-6 0,1-1 0</inkml:trace>
  <inkml:trace contextRef="#ctx0" brushRef="#br0">30730 1938 7829,'-13'0'176,"2"2"475,2 2-143,-2-3-154,10 5 1,-5-5 0,5 2-1,-2 3 186,-2 1 0,1-3-235,4 5 0,-4-1 293,0 5-537,-1 0 1,1 5 0,0 3-1,1 3 1,2 2-623,1-1 1,0 7 374,0 2 1,0-2-1385,0 2 1178,5-5 0,2 2 0,6-6 1,-1-1-1,-1-1 392,2-2 0,2-17 0,11 1 0</inkml:trace>
  <inkml:trace contextRef="#ctx0" brushRef="#br0">30857 2384 7829,'0'-19'107,"0"0"227,0 6 1,5 5-1,-1-1 1,0 0 983,2-3 0,-3 5-1056,5 3 0,1 2 1,3 2-116,1 0 1,0 2-274,0 2 0,-6 3 0,-2 7 0,0 2-246,-1 1 0,0 1 177,-4-1 0,-5-1 1,-4 4-1,-2 0-33,-2-1 0,2-3 273,2 1 1,-2-7 0,4-2 0,-2 2 761,1 2-37,5-5-490,-3 4 0,8-8 0,3 4 0,7-1-150,3-3 1,9-3-896,2-5 1,4 4 416,4-3 0,2-2-343,-2 2 0,2-5 691,-2 5 0,25-12 0,2 2 0</inkml:trace>
  <inkml:trace contextRef="#ctx0" brushRef="#br0">16921 2512 7813,'-13'0'-850,"0"0"530,0 0 1,1-4 928,-1-1 0,4 1-104,1 4-388,5 0 0,-1 0 1,8 0-1,4 0 0,5 0-71,4 0 0,9-4 0,8 0 0,4-1-40,5 0 1,3 3 0,10-3 0,3 0 11,3 1 1,-25 0-1,0 0 1,2 1-1,0 0 1,2 0-1,0-1-3,2-1 1,1 0 0,-1 1 0,0 1 0,1-1 0,0 1 0,-2-1-1,1 1-70,-2-1 1,0 1 0,-2 1 0,-1-1 0,21-4-1,-5 2-41,-6 2 0,-7 1 1,-11 2-1,-9 0-193,-5 0 70,-9 0-58,-7 0 228,-13 0 0,-1 0 0,-5 0 0,2 0 0,-1 0-39,-2 0 0,0 0 0,-2 0 0,0 0 25,0 0 1,2-1 121,-1-3 1,5 1-151,-1-6 185,-3 7 0,6-8 1,-2 4-1,5 0 0,3-1 156,-2 0 0,-2-1-34,0-5 1,3 4 79,1 1-137,5-1 1,-3 1 0,6-1-1,2 1 105,2 1 0,7 1-134,6 6 0,10 0 65,-1 0-193,2 6 1,-1-3-1,1 5 1,2 2 0,-2 1-53,-1 2 0,-6 0 86,1 0 1,-11 4 3,2 0-52,-9 5 0,2-2 1,-8 6-1,-3-2 1,-8-2-369,-7 0 0,-8-1 194,-2 4 1,-4 0-644,4-4 581,-5 3 1,8-9 0,-3 5 0,5-1 247,3-4 0,-2-6 0,4-4 0</inkml:trace>
  <inkml:trace contextRef="#ctx0" brushRef="#br0">17380 2423 7821,'-13'0'302,"0"-6"-192,0-2 1,6 0 139,3 0 1,4 5 88,4-1-250,3 2 0,8 2 1,2 0-1,4 0 0,3 0 7,1 0-148,1-5 0,5 3 1,2-2-1,1 3 1,-2 1-1,-1 0 1,-4 0-650,-4 0 640,1 0 0,-11 1 1,-2 3-1,-11 5 0,-11 2 168,-9 2 0,-4 5 1,-3 2-1,-1 1 284,-2 1 0,-4-2-131,4 1-246,-5 3 0,8-6 1,-2 5-1,5-2 1,5 0-135,0-1 0,4-1 0,5-7 0,3 1-741,1 0 0,2-5 861,4 1 0,39-6 0,11 2 0</inkml:trace>
  <inkml:trace contextRef="#ctx0" brushRef="#br0">18106 2882 7829,'-8'0'126,"1"-2"314,1-2 1,3 3 0,9-4 453,7 4-826,0 1 1,12 0-1,-1-1 1,6-2-1,2-2-70,4 3-43,-5 0 1,6 2-1,-5-1 1,4-2-1,-1-1 1,1 1 0,-5 1-924,-3 2 1,-8-4 0,-3 0 967,-3 1 0,-29 2 0,-8 1 0</inkml:trace>
  <inkml:trace contextRef="#ctx0" brushRef="#br0">18387 2831 7829,'-13'0'691,"0"0"-317,1 0 0,-1 0 40,0 0 0,0 1 0,2 5-94,3 7 1,2 1 0,5 7 0,-2 2-210,-2 1 1,1 5-1,4 3 1,0 0-180,0 4 0,0-1-179,0-1 1,4 1 0,2-5 0,0-3-633,-1-4 0,5 0 204,-1-6-860,2 0 1535,2-10 0,11-13 0,3-8 0</inkml:trace>
  <inkml:trace contextRef="#ctx0" brushRef="#br0">18527 3252 7829,'0'-13'249,"0"0"-41,0 0 0,6 5 0,2-1 0,4 1 184,0 1 0,1-3 114,0 5 1,1 1-1,3 4 1,3 0-59,0 0 1,-2 2-436,-5 2 0,0 3 1,-2 6-1,-1 0-79,-2-1 0,-5 5-85,2 0 12,-10 6 1,2-7 0,-5 3 0,-2 0 0,-1-4-488,-2 0 667,0 3 0,0-8 1,1 3-1,0-2 1534,4 0-1002,-3-4-437,9-1 1,2-6-284,9 0 0,8 0 0,4 0 0,3 0-828,1 0 0,7-1 461,2-4 0,2 3 514,3-7 0,-2 0 0,4-2 0,3-2 0,-1-1 0</inkml:trace>
  <inkml:trace contextRef="#ctx0" brushRef="#br0">15072 2869 8073,'-6'-4'-390,"6"-1"0,11 0 508,11 1 0,7 1 1,5-4-1,6 0 225,7-1-295,5 0 1,19-5 0,-33 7 0,1-1 0,1 1-1,2 0 1,0-1 0,1 1 242,-1-1 0,1 1-278,-4 3 1,1-1 0,1-2-1,0 1 1,-3 1 0,-1 1 0,34-4-1,-7 1-55,-7 0 51,-11 5-1,-2-5 1,-7 5 0,-4-2 0,-8-1 0,-6 1 0,-5 0-197,-1-1 151,-1 2 29,-5-3 0,-1 3-317,-6-2 123,0 3 0,-1-5-212,-4 6 0,-3 0 173,-9 0 1,1 4 0,-5 2-1,-3 0 241,-4-1 0,-16 5 0,-7 1 0,-7 0 0,0 0 0</inkml:trace>
  <inkml:trace contextRef="#ctx0" brushRef="#br0">15531 2652 7928,'0'-13'-555,"-6"2"149,-2 3 1,-4 2 552,-1 6 0,-4 0 0,-1 3 0,-3 4 18,-6 6 1,1 8-153,-3 0 1,-3 2 0,1-1 0,-1 0 46,-4 0 0,5 2 15,1 2-21,-2-1 0,6 0 1,1-4-1,6-6 0,7-3 1,2-5 179,1-2 0,8 0 0,1-5-135,7 0 1,4 0 255,2 0-306,0 0 0,4 0 1,1 0-1,2 1 1,4 2 198,4 1-247,-1 6 0,4-8 0,-4 3 0,2-1 1,0 2-110,0 1 1,-2-4-555,-2 1 1,1-1 661,-1 1 0,6-8 0,2 3 0</inkml:trace>
  <inkml:trace contextRef="#ctx0" brushRef="#br0">15773 2652 8081,'0'-13'0,"-1"1"0,-4-1 109,4 6 1,-10 1-1,2 8 241,-2 2 0,-3 3-347,-3 6 0,2 4 0,-2 1 0,3 2-167,1 3 1,2-4-22,3 3 133,-4-7 1,11 8 0,-3-6 0,2-1 0,4-4-84,2-3 123,3 2 0,7-9 1,3 2-1,4-3 1,5-1-472,4 0 457,-3 0 0,8 0 26,-5 0 0,28-17 0,3-4 0</inkml:trace>
  <inkml:trace contextRef="#ctx0" brushRef="#br0">13975 2971 8092,'-6'-9'62,"-2"2"1,-2 0 1055,2 0-911,2 4 1,12-4-1,3 4 1,8-1 0,9 1-1,7 2 1,5 0 735,4-4-851,9 4 1,3-6 0,4 4-1,-1-3 1,-2 1-95,2-1-303,-5 2 0,-2 4 1,-13 0-1,-10 0 0,-9 0-622,-4 0 1,-8 1 0,-6 2 0,-9 3 926,-6 1 0,-5-4 0,-6 1 0,-39-3 0,28-1 0,-1 0 0</inkml:trace>
  <inkml:trace contextRef="#ctx0" brushRef="#br0">14345 2907 8092,'-13'-7'0,"0"0"-178,1 3 680,5 2 1240,-5-3-1584,11 5 1,-5 5 0,6 5-1,0 4 1,0 5 99,0 1 0,0 2-323,0 8 1,-4-3-1,0 4 1,1-1-129,1 0 0,2 5 86,0-1 1,0-1-429,0 1 1,0-6 0,2 2 0,1-5-1485,1-3 2019,6 2 0,25-21 0,13 1 0</inkml:trace>
  <inkml:trace contextRef="#ctx0" brushRef="#br0">14460 3366 8092,'-2'-11'105,"-1"1"1,-1 2 803,1-2 328,2 4-950,1 0 1,0 8-744,0 2 412,0 3 0,4 6 0,0 0 0,-1 1 0,0 1-243,1 2 47,-2 0 1,5 0-1,-4 0 1,1 0-1,0 0-1723,2 0 1666,-5 0 0,6-4 297,-2 0 0,7-6 0,8-1 0</inkml:trace>
  <inkml:trace contextRef="#ctx0" brushRef="#br0">14498 3494 8092,'-4'-9'-129,"-2"1"-245,-1-2 0,4 3 640,-1-2 1,-2 1 0,2-5 364,1 0 0,2 5-466,1-1 1,0 1-1,0-5-70,0 0 1,0 5 13,0-1-14,5 1 1,2-4 0,6 3 0,0 1 0,1 1 117,3 0 1,-3 4-350,3-1 80,-8 3 0,2 1 0,-4 1 1,2 3-454,-1 5 375,-5 2 0,3 2 0,-6 1 0,0 2 0,-2 2-372,-2 2 449,3-4 0,-9 2 0,5-4 0,1 0 0,0 1 51,0-4 0,-2-1-9,2 3 1,2-5 276,-2 1 1,-2-5 297,2 4-361,0-5-13,4 3-118,0-6 1,1 0-1,4 0 1,3-2-30,3-2 0,2 3 25,0-4 1,0 4-271,-1 1 165,1 0 1,0 1-1,0 2 1,-2 3 0,-1 0-183,-2-1 1,-3 5 138,3-1 1,-5-2 23,1 1 75,-2 1 1,-4-1 0,-2-1 0,-5 0-1,-2-1 289,-2 0 1,-4-1-44,0 0 0,-4-4 110,4 3-362,-6-2 1,8-2-1,-5 0 1,0 0 0,2 0-245,-1 0-1414,2 0 934,5 0 380,5 0 335,1 0 0,40-12 0,8-2 0</inkml:trace>
  <inkml:trace contextRef="#ctx0" brushRef="#br0">14447 3430 8092,'-9'0'-321,"2"1"321,2 4 0,0 30 0,5 13 0</inkml:trace>
  <inkml:trace contextRef="#ctx0" brushRef="#br0">2882 5712 8043,'-13'0'-20,"0"0"0,0-1 0,1-2 0,-1-1 0,0 1 1,0 2 585,1 1 0,-1 0 0,0 0 476,0 0-895,6 0 1,7 0 0,10 0-1,6-2 61,5-2 1,9 3 0,5-4-1,6 4-191,6 1 0,3-4 1,2-2-1,2 0-257,1 1 1,1-4 0,-5 4 0,-2-1-6,-2 0 0,-5 2 0,-8 4 0,-4 0-859,-3 0 0,-9 1 677,-5 4 0,-9 0 0,-12 7 0,-9-1 427,-6 3 0,-14 2 0,-19-2 0,-12 1 0,15-3 0,1-1 0,-1 0 0</inkml:trace>
  <inkml:trace contextRef="#ctx0" brushRef="#br0">2831 5814 8043,'-30'-4'0,"0"0"0,2-6 487,7 2 569,2 2-617,12-5 0,7 9-457,9-2 1,8 2 0,4 2 0,3 0 13,1 0 1,1 0-72,-1 0 0,5 5 13,0-1 22,5 6 0,-8-4 1,2 3-1,-5 0 0,-4 2-470,-2 5 0,-2-1 220,-8 7 1,-2 0 112,-6 8 1,-12-2 0,-6 8 0,-9 1-8,-7 0 0,-3 4 317,-1-7 0,-3-3-6,3-1-45,-3-9 1,15 0 0,1-7 0,6-4 664,5-3-617,7-3 1,3-4-18,8 0-162,9 0 0,2 0 0,6 0 0,4 0 0,3 0-259,6 0 0,4-1 137,5-3 0,2 0 171,6-9 0,-10-2 0,3-3 0,3-5 0,0-1 0</inkml:trace>
  <inkml:trace contextRef="#ctx0" brushRef="#br0">3723 5763 8043,'-1'-14'48,"-3"-3"1,1 5-60,-6-1 1,5 0 788,-4 5 1,3 2-257,-3 2 0,5 8-505,-1 4 0,-2 5 0,0 4 1,1 4 58,-1 3 1,-4 3-161,2 3 1,1-2 0,-1 6 0,3 0-150,2-1 1,-3 2 108,2-5 1,0-1-1,4-8 106,0-4 0,1-4-2,3-5 0,4-5 34,4-12 1,5-1 0,2-12 0,-1-4 14,1-2 1,-1-7-19,-1 1 0,-3-3-14,3-2 8,-3-4 1,2 3 0,-2-1 0,-4 5 0,-2 8 338,0 5-197,-6 5-264,4 11 107,-6 13 0,-1 13 0,-2 15 0,-3 3 1,0 3 17,1 2 1,1-2-154,4 3 1,-5-1 138,1-4-4,0 3 0,4-14 0,0 2 0,1-7 0,3-6 93,5-6 1,2-5 165,2-5 1,5-7 98,4-5-318,2-12 1,1-9-1,1-5 1,-2-1 0,-1 1 94,-2 0 0,-1-5-79,1 1 1,-3 1-256,-5 7 278,-6 3 0,0 7 29,-3 2 0,-2 11-52,2 11 1,-2 11-262,-2 11 90,0 7 0,0 0 0,0 3 0,0 1 1,0-1-259,0 4 1,0-5 6,0-1 0,1 1 60,3-1 203,3-1 0,6-7 1,0-4-1,0-2 0,1-6-204,3-3 1,3-3-268,5-4 1,1-1 583,-1-4 0,6-24 0,2-13 0</inkml:trace>
  <inkml:trace contextRef="#ctx0" brushRef="#br0">4437 5343 8053,'-5'-20'61,"2"0"1,-4 4 0,1-1 1210,3 2-752,2 1 1,2 7-53,4 2 1,2 10-323,5 3 1,5 9 0,2 4 0,1 5 101,2 4 1,2 4-224,2 8-43,-1-2 1,-3 9 0,-3 0 0,0 6 0,-5 7-128,-4 5 25,-6-31 1,-2 1 0,-9 34-1,1-33 1,-1 1 0,-3 0-1,-3 0 1,-1 0 0,-3 0-1,-3-1 1,-1 0 0,-2-2-1,-1-1-599,-1-1 1,-2-2-1,-3-2 1,0-1-525,1-2 0,-1 1 1243,-1 1 0,-1 0 0,0-3 0,-1 0 0,1 2 0,-1 0 0,1-2 0,0 0 0,2 0 0,-1-1 0</inkml:trace>
  <inkml:trace contextRef="#ctx0" brushRef="#br0">2448 5457 8053,'-13'-19'-20,"-1"2"1,-1 7 0,-2 3 0,1 1 0,1 3 245,-2 2 1,1 12 0,-5 7 0,-2 9 852,-1 7-976,4 9 1,-3 4 0,6 8-1,3 6 1,4 5 175,8-30 1,0 1-326,1 3 0,1 0 0,0 1 0,1 1 0,1 0 0,2-1 0,1-1 0,3-2 0,1-1 0,3-2-325,1 0 1,2 0 190,0 0 0,3-2 0,26 21 1,2-6-1,5-6 0,5-8-1702,3-5 1619,-25-14 0,0-2 1,31-5 132,3 1 0,-12-19 1,4-6-1,4-1 0,0-1 1</inkml:trace>
  <inkml:trace contextRef="#ctx0" brushRef="#br0">5088 6478 8050,'-5'-9'-68,"1"1"1,1-2 469,2-2 0,1 7 0,0 6 492,0 10-788,0 2 0,0 11 1,0-1-1,0 4 1,0 4-13,0 2-257,0-5 1,0 7-1,0-4 1,0 1 0,0 0-1,1-1 1,2-1-597,1-6 0,2 0 0,-3-5 759,1 1 0,12-39 0,-2-5 0</inkml:trace>
  <inkml:trace contextRef="#ctx0" brushRef="#br0">5088 6580 8050,'-13'-19'0,"0"5"0,0-3 123,6-3 0,2 6 1,6-3-1,3 4 384,5 5 0,2-2 1,3 6-1,2 1-400,1 1 1,4 2 88,-4 0-442,0 6 1,-4 2 0,0 8-1,-2 1 1,-3 0-12,-3 1 0,0-2 0,0 5 0,-4 2-173,-4 1 0,-4-3 277,-6 1 1,2-7 177,3 2 1,-4-3-1,4-1 1,-2 0 263,1 0 0,-1-5-42,6 1-24,0-7-124,4 4 0,1-5 1,4 2-1,3 2 0,5-3 77,4 0 0,3-1-225,5 3 1,-4-1 141,1 6-85,-1-6 1,-1 8 0,-3-4-1,-3 2 1,-3-1 23,-2 2 0,-4-3 38,-5 2 1,-1-2-44,-3 1 17,-3 3 0,-12-5 1,-2 4-1,-3-3 1,-2 0-4,1 0 1,-1-4-142,1 1 0,4-1-423,-1 1 234,7-2 0,-4 4 1,7-6 288,-1 0 0,28-17 0,8-5 0</inkml:trace>
  <inkml:trace contextRef="#ctx0" brushRef="#br0">5993 5789 8083,'-7'-6'91,"-4"5"234,2-3 1,5 2-1,4 2 1,8 0 0,6 0-1,5 0 31,1 0 0,5 0-362,5 0-240,5 0 0,-3 0 0,2 2 0,-3 0 0,-2 3-2004,1-2 1964,0 4 1,-9-5 285,0 7 0,-39 22 0,-6 10 0</inkml:trace>
  <inkml:trace contextRef="#ctx0" brushRef="#br0">6031 6018 8083,'-8'0'30,"-1"0"57,-1 0 57,5 0 0,0 2 0,11 1 53,7 1 0,5 0 0,9-4 0,3 2-347,4 2 1,-2-3 149,2 4 0,9-14 0,5-4 0,7-1 0,-1 0 0</inkml:trace>
  <inkml:trace contextRef="#ctx0" brushRef="#br0">9155 5674 8014,'-13'-8'42,"1"1"383,-1 1 1,2 0 0,1 3 629,1-1-912,6 0 0,-2 5 0,6 2-16,3 1 1,3 2-91,6-2 0,6-2 0,2 2 0,3-3 86,1-1 0,2 0-205,3 0 24,-3 0 1,8 0 0,-5 0 0,-1 0 0,-3 0-1,0 0 1,-2 0-235,-3 0 0,2 0 1,-7-1-1,-4-2-825,-2-1 112,-7 0 506,3 4 0,-8 0 499,-2 0 0,-14-6 0,-9-1 0</inkml:trace>
  <inkml:trace contextRef="#ctx0" brushRef="#br0">9895 5330 8036,'-13'-1'26,"2"-4"0,1-2 57,1 0 0,6 0 891,-1 3-691,3 2 1,2-3 0,3 5-1,6 0-186,6 0 1,5-5 0,9 1 0,4 0-15,3-2 1,5 5-111,1-3 0,5-2 0,-3 2 1,2-1 158,0 0 1,-8 3-1164,0-2 552,-7 3 0,-6 1 0,-2 0-263,-3 0 1,-8 1 0,-12 2 741,-8 1 0,-3 0 0,-11-4 0,0 5 0,-5-1 0,1 0 0,-1-2 0,2 0 0,3 3 0,-2-1 0,6-4 0,-4 0-166,4 0 466,0 0 1,0 0-1,0 0 1,1 0 1390,2 0-1269,7 0 1,-3 6 225,6 2-507,0 9 1,4 2 0,0 5-1,0 0 1,1 4 209,3 3 0,-1 3-491,6 4 1,-5-4 150,5 0-394,-1-5 1,1 6 0,-2-5 0,0-3 0,0-3-682,3-3 1,-3-5 86,1 1 977,1-3 0,15-30 0,3-6 0</inkml:trace>
  <inkml:trace contextRef="#ctx0" brushRef="#br0">10469 5610 8075,'0'-7'1096,"0"2"1,0 6-632,0 3 1,0 3-212,0 6 0,-5 6 43,1 2-255,0 3 0,4 1 0,0 1 0,0-1 0,0 1-635,0-1 363,0-5 1,1 4 0,3-4 0,4 1 229,-1 1 0,21-12 0,0 1 0</inkml:trace>
  <inkml:trace contextRef="#ctx0" brushRef="#br0">11399 5470 8075,'-7'-5'164,"-4"-1"1,4-4 645,0 1 0,3 7-347,8-3-409,9 4 0,6 0 0,8-2 0,3-2 0,4 3-77,3 0-180,1 2 0,2 0 0,1 0 0,1 0 0,0 0 0,-4 0 1,-4 0-1996,-4 0 2198,2 0 0,-11 0 0,3 0 0</inkml:trace>
  <inkml:trace contextRef="#ctx0" brushRef="#br0">11973 5215 8075,'-5'-13'86,"2"5"-86,-6-1 84,6 1 1,-2-1-1,6 2 1,5 0 0,5 2-1,8-1 628,5 3 0,4 2-472,10 1-310,0 0 0,6 0 0,3 0 0,3 0 0,-1 0 0,-2 0 0,-6 0-439,-5 0 0,-7 0 1,-7 1-1,-7 3-781,-5 5 1290,-4-4 0,-52 7 0,-10-5 0</inkml:trace>
  <inkml:trace contextRef="#ctx0" brushRef="#br0">12279 5202 8075,'-13'0'-956,"1"0"1453,-1 0 0,0 0-65,0 0 1,2 6 0,3 3 0,3 3-203,4 5 0,0-1 1,-2 5-1,-2 3-128,3 5 1,0-1-75,2 6-180,0-6 1,4 9 0,2-4 0,1-1 0,2-2-521,-2-3 1,4-2 186,-2 1 0,2-6 0,2-3 1,-1-3 484,1-1 0,40-46 0,-22 11 0,0 0 0</inkml:trace>
  <inkml:trace contextRef="#ctx0" brushRef="#br0">12534 5508 8075,'-7'-12'56,"-4"5"0,8 1 55,-6 6 0,7 1 0,-3 4 0,4 3 217,1 3 1,0 4-343,0 2 1,0-2-1,1 5 1,2 0-467,1 0 1,5-3 41,-5 4-220,6-5 0,-4 3 658,2-2 0,26-8 0,2 2 0</inkml:trace>
  <inkml:trace contextRef="#ctx0" brushRef="#br0">12560 5623 8075,'-6'-25'0,"5"-1"81,-4 1 1,4 3 0,1 3 0,0-1 282,0 0 1,1 4 0,4 1 0,3 3 298,3 4 0,8 4-747,2-5 113,3 6 0,0-2 0,-1 5 0,-2 1 0,1 3 16,-3 5 1,-2 4-1,-8 2 1,-5 4-257,-2 0 1,-4 1-77,-2 2 0,-7 4 0,-8-3 0,-1-2-349,-2-1 1,2 1 681,-2-4 0,7 0-209,-2-4 532,3 0 0,2-5 0,2 0 13,2-3 0,7-1-298,1-4 0,7 0 1,10-1-1,4-2-112,3-1 0,1 0-86,1 4 1,0 0-194,-1 0 297,1 0 0,-5 1 0,-1 3 0,-2 5-5,-2 2 1,-4 2-13,-3 0 107,-3-1 0,-8 1 0,-4-1 0,-5-3 0,-6 0 214,-3 1 1,3-4-236,-4-2 0,0 1-118,-5 0 0,2-1 0,3-4 1,2 0-238,1 0 1,4 0-1348,-3 0 1643,-3 0 0,0-11 0,-5-4 0</inkml:trace>
  <inkml:trace contextRef="#ctx0" brushRef="#br0">13631 5445 8075,'-7'-6'123,"2"-2"68,4-4 0,8 4 0,6 1 0,8 0 745,7-1-912,11 6 0,2-8 0,6 4 0,1 0 0,1 1-562,2 2 322,-5-4 0,-4 5 0,-8-2 216,-4 3 0,-26-11 0,-7-2 0</inkml:trace>
  <inkml:trace contextRef="#ctx0" brushRef="#br0">13924 5177 8075,'-6'-13'0,"-5"-2"0,-4 0 0,2 5 396,3 3 1,6 3 0,-3 6-66,1 2 1,2 4 0,4 9-1,0 5-159,0 2 1,0 3 0,1 1 0,2 2-174,1-2 0,5 3-652,-5-1 419,6 5 0,-5-3 1,5 2-1,-1-5 0,-1-2 1,1-1-1,-1-1-2065,2 1 2299,2-6 0,6-19 0,2-10 0</inkml:trace>
  <inkml:trace contextRef="#ctx0" brushRef="#br0">14409 5202 8075,'-5'-8'0,"1"-1"238,1-1 0,2 3 0,2 0 571,4 2 1,3 0-452,9 5-333,3 0 1,7 0-1,3 0 1,2 0-1,2 0-1056,0 0 855,6 0 0,-5 0 0,2 0 0,-3 0 0,-3 0 0,0 0 0,-4 0-2042,-4 0 2218,-5 0 0,-39-5 0,-9-2 0</inkml:trace>
  <inkml:trace contextRef="#ctx0" brushRef="#br0">14715 5139 8075,'-13'-7'0,"4"-3"353,1 5 0,4 1 589,-5 4-618,1 0 0,1 6-19,2 2-219,-2 9 0,6 3 0,-3 6 1,1 1-1,0 1-1,-1 2 1,-1 5 0,5-1-1,0 2-503,0-2 1,5 1-257,-1-5 0,6 4 205,-2-5 1,-1 1 0,2-4 468,1-1 0,29-5 0,10-2 0</inkml:trace>
  <inkml:trace contextRef="#ctx0" brushRef="#br0">14842 5661 8075,'0'-12'0,"0"-5"-20,0 0 0,0 4 0,2 4 901,2 0 0,3 3-680,6 2 0,-1 2 0,1 2 1,0 2-167,0 2 1,-1 3 20,1 6-158,-6-1 0,3 5 0,-6 2 0,-1-1 0,-1 2-505,-2 0 530,-6-4 1,-1 6 0,-4-5 0,1 0 0,1 0 137,-1 0 1,3-4-1,0-5 574,1 2-495,2 2-86,4-5 1,3-2 0,4-5 0,7 0-474,5 0 0,2-4-122,4 0 0,2-6-932,3 2 1473,3 2 0,11-16 0,7-7 0,3 1 0,1-1 0</inkml:trace>
  <inkml:trace contextRef="#ctx0" brushRef="#br0">15582 5419 8075,'-6'-13'-136,"5"5"1,-4-1 69,4 0 1,2 1 79,4 0 90,2 5 1,11-3 0,3 6 0,5 0 0,2 0-451,2 0 73,5 6 0,-6-3 273,5 5 0,5 12 0,7 7 0</inkml:trace>
  <inkml:trace contextRef="#ctx0" brushRef="#br0">15633 5572 8075,'-9'-4'260,"1"0"201,5-1-413,-3 5 0,13 5 40,6-1-287,5 0 0,9-2 1,3 0-1,4 3 0,4-2 1,5-3 198,4-5 0,5-7 0,8-5 0,4-4 0,1 0 0</inkml:trace>
  <inkml:trace contextRef="#ctx0" brushRef="#br0">16487 5317 8047,'-7'-5'0,"0"3"0,3-2-27,2-3 1,-9 5 0,2 0 0,-1 4-1,1 7 1,0 4 789,-1 4 1,4-2-445,2 6-259,-3 1 1,6 2-1,-4-2 1,5 0 0,3-1 215,2-1-217,10-2 0,-5-5 1,13-2-1,2-2 1,5-5-10,3-3 1,1-1 0,2-1 0,0-3 48,-2-5 0,-6-8-149,2-4 1,-5-4 166,-3-5-11,-4 3 0,-11-9 1,-3 5-1,-2 0 1,-5 0 325,-6 3 1,-3 5-161,-10 2 0,-6 6-262,3 3 1,-4 5 0,4 7 0,-1 0-537,1 0 1,-1 5 32,1 4 0,-4 8 247,4 4 246,-3 3 0,2 36 0,10-26 0,0 0 0</inkml:trace>
  <inkml:trace contextRef="#ctx0" brushRef="#br0">16194 6720 8014,'0'-9'-76,"-2"2"1,0 0 351,-3 0 0,2 4 1,9-2-1,7 0 415,7 1-584,4 0 1,8 2 0,5 0 0,7-4 0,4 0 259,5 1-444,1-5 1,1 7 0,-1-4 0,-3 1-1,-6 2 1,-7 0 0,-9-1-1773,-10 2 1419,-4 2 1,-14 1 0,-7 1 0,-8 2 429,-7 2 0,-49 10 0,29-8 0,0 0 0</inkml:trace>
  <inkml:trace contextRef="#ctx0" brushRef="#br0">16525 6656 8014,'-17'0'11,"0"0"0,-1 0 80,1 0 1,3 1 264,-3 4-177,3-4 0,1 6 1,1-3-1,4 6 1,4 5 245,2 2 1,2 1-68,0-1-360,6 3 1,-3 7-1,4 1 1,0 3 0,0 0-382,3 1 0,0 6 90,-2-4 1,2 5-805,-5-5 841,4-2 0,-7 0 0,4-3 256,-1 0 0,-3-10 0,3-8 0</inkml:trace>
  <inkml:trace contextRef="#ctx0" brushRef="#br0">16742 7102 8020,'0'-17'0,"0"0"0,0-4 53,0 4 1,6 1-1,2 7 1,4 0 228,0-1 0,1 4 84,0 2 0,4 4 0,0 4 0,-2 6-416,0 6 0,-4 4-303,-3 5 264,-2 1 1,-6-1 0,0 2-1,-1 2 1,-4 0 0,-3 0-1,-3-4-120,-2-4 1,0 2 0,2-6-1,1-1-24,1-2 1,2-6 1051,-1 1-170,-4-6 0,11 1-193,-3-8 1,8 1-1,6-6 1,4 1-672,3 1 0,6-3-279,-2 6 0,-1-5 56,1 5 1,-1-2 0,3 3 0,-2-1 437,2 1 0,6-4 0,4 0 0</inkml:trace>
  <inkml:trace contextRef="#ctx0" brushRef="#br0">17278 7064 8020,'-7'-8'292,"1"0"0,2 1 1174,-1 0-1251,1 4-150,4-2 1,2 1 0,2-1 0,6 2 0,4 2 487,3 1-663,6 0 1,-2 0 0,7 0-1,2 0 1,-2 1 0,-1 2 0,-1 2-664,-1-3 1,-4 0 0,-1-2 772,-1 0 0,-19 0 0,-9 0 0</inkml:trace>
  <inkml:trace contextRef="#ctx0" brushRef="#br0">18004 6745 8021,'-12'-7'-47,"-1"-3"0,2 5 438,2-2 0,5 4 0,8-2 0,5 4 326,2 1-651,2 0 1,5 0 0,3 0 0,3 0 0,3 0-44,3 0 0,-2 0 0,6 0 0,2 0-33,1 0 1,1-4 184,0 0-570,0-1 1,-5 5 0,-3 0 0,-3 0 0,-3 0 0,-3 0-346,-4 0 1,-8 2-1,-7 1 740,-4 1 0,-34 0 0,-12-4 0</inkml:trace>
  <inkml:trace contextRef="#ctx0" brushRef="#br0">18323 6733 8021,'-13'0'73,"1"-6"1,-1 4-1,0-2 247,0 3 1,5 1 0,1 1-2,1 3 0,2 4-79,4 4 1,0 2-118,0 3 0,0-1 1,0 5-1,0 2 50,0 1 0,0 6-293,0 0 1,1-1-1,2-2 1,1 2-218,-1 0 0,-1 0 1,-2-8 1,1 2 61,3-6-666,-2 0 1,8-3 939,-6 3 0,23-20 0,1 0 0</inkml:trace>
  <inkml:trace contextRef="#ctx0" brushRef="#br0">18553 7039 8021,'-2'-12'250,"-2"4"1,3 1 85,-4 2-267,4 4 85,1-5 1,-1 8 0,-2 2 0,-2 6 0,3 4 216,0 3-435,2 6 1,0-8-1,0 7 1,0-1 0,2 0-525,2 0 0,-1-1 1,4 1-1,0-2 588,0-1 0,64-32 0,-26 6 0,0-1 0</inkml:trace>
  <inkml:trace contextRef="#ctx0" brushRef="#br0">19076 6911 8021,'0'-14'0,"0"-3"0,0 3 2,0-3 0,5 0-6,4 4 1,2-1 0,2 10 0,0 1 42,-1 1 1,5 2 0,0 0 0,0 2-539,2 2 0,-5-1-581,3 5 1080,-3 1 0,-13 21 0,-2 4 0</inkml:trace>
  <inkml:trace contextRef="#ctx0" brushRef="#br0">19024 7039 8021,'-12'0'396,"-1"-6"818,0 4-555,6-3-709,1 5 0,8 0 0,4 1 0,5 2-1021,4 1 816,8 6 0,-3-7 0,6 4 255,-1-1 0,20-8 0,9-3 0,5-2 0,0 0 0</inkml:trace>
  <inkml:trace contextRef="#ctx0" brushRef="#br0">20389 6529 8027,'-7'-13'56,"-5"1"0,5 3 0,0 0 0,4 1 386,6 0 0,4 3 1,8 3-1,2 0-261,4-3 0,9 1 1,5 3-1,6-2 83,6-1 0,-2-5-275,2 5 1,0 0 0,4 4 0,-2 0-418,-2 0 0,-5 0 1,-8 0-1,-5 0-826,-7 0 1,-5 1 1253,-8 3 0,-43 9 0,-16 7 0</inkml:trace>
  <inkml:trace contextRef="#ctx0" brushRef="#br0">20695 6478 8040,'-9'-8'0,"1"4"0,4-1 160,-5 0 1,5 0 297,-5 0 1,2 5-4,-1 0-319,2 6 0,2 8 0,0 2 0,1 4 1,1 2-1,2 5 0,0 2 72,0 2 0,0-3-452,0 6 26,0 0 0,2 4 1,2-1-1,5-1 1,2-4-570,2-1 1,-1 3 0,1-4 786,0-2 0,17-6 0,4-4 0</inkml:trace>
  <inkml:trace contextRef="#ctx0" brushRef="#br0">20950 6937 8040,'-13'-12'-85,"0"4"-110,1-4 1,3 12 362,1 0-160,5 6 0,-3 7 0,6 1 0,0 2 0,0 2-80,0 2 0,6 0 0,1 2 1,1-2-339,1-1 1,-2 2 409,1-4 0,15-6 0,-2-5 0</inkml:trace>
  <inkml:trace contextRef="#ctx0" brushRef="#br0">20988 6962 8040,'-11'-18'186,"2"-4"0,-2 0 132,2 0 1,4 4-1,1 5 184,2 1 0,8 3 0,4 2 0,4 1-445,3 3 1,6 3 0,-4 3 0,3 3-398,-1 1 0,-6 2 0,2 3 1,-2 1-165,-3 0 0,-5 4 0,-2 0 0,-4 0 7,-1 1 0,-1-4 136,-4 3 403,4-2 0,-10 2 0,2-2 0,-2-2 0,-2-3 460,0 0 0,5-3-113,-1 1 0,7-3-43,-3 3-264,4-5 0,2 3 0,5-6 1,5 1-1,6 2-22,3 1 1,-3 2-183,4-2 1,-5-1 39,1 5 1,1 1 0,-1 4 52,-1-1 1,-7 1 77,-5 0 1,-4-5 156,-4 1 0,-5-2 1,-7 3-1,-3-3 111,-5-1 0,1 2-79,-7-4 1,3 1-85,2-5 1,-1 0 0,2 0-1,3 0-428,4 0 0,3 0-781,1 0 1,6-2 1054,3-2 0,30-20 0,10-10 0</inkml:trace>
  <inkml:trace contextRef="#ctx0" brushRef="#br0">23054 6656 8027,'-12'-1'-138,"3"-2"0,0-3 639,-1-1 728,4 4-1157,1-2 0,10 5 0,5 0 0,7 0 0,10 0 0,10 0 0,11 0 252,10 0 0,10 0-172,-26 0 1,1 0-176,2 0 1,1 0-1,10-1 1,3 0 0,1 0-1,2-1 1,2 0-1,1-1 1,0 0 0,0 0-1,0 0 1,-1 0-1,-1 1 1,0 0 3,-1-1 1,-1 0 0,-1 3-1,-1-1 1,-4-1 0,-2 0 0,-4 1-1,0 0-113,-5 1 0,-2 0 0,30 0 1,-8-1-1,-10-2-137,-10-1 0,-9 0 24,-13 4 170,-10 0-58,-6 0 0,-7 0 1,-4 0-572,-3 0 0,1 0-377,-2 0 1211,6 0 0,9 11 1,8 3-1</inkml:trace>
  <inkml:trace contextRef="#ctx0" brushRef="#br0">26675 6222 8027,'0'-12'246,"0"-1"1,0 0 0,0 0 693,0 1 0,0 2 905,0 6-1923,0 16 0,4 10 0,1 9 0,-3-2 149,0 1 0,-2 6-47,0-2 1,4-2 0,0 1 0,-1-2-843,-1-3 1,-2-1 365,0-1-47,0-1 1,1-3 0,2-3 0,1 1-1,-1-1 499,-2-1 0,-12-41 0,-3-13 0</inkml:trace>
  <inkml:trace contextRef="#ctx0" brushRef="#br0">26624 5967 8027,'-7'-18'0,"-3"-2"0,-3 0 153,2 3 0,1 3 577,-3 1-581,1 6 0,3 2 0,1 5 0,-4 0 0,-2 1 317,-3 3-444,0 3 0,-1 13 0,-4 4 0,-2 8 0,-1 3 144,-1 5-215,1 6 0,-2 1 1,-1 8-1,-2 5 0,3 4 1,4 2-1,6 2-211,3-1 0,7 1 249,3-4 1,4 1 0,4-11 0,6-5 63,5-5 1,5-6 14,6-4 1,5 2-58,3-6 19,3-6 0,1-6 0,2-7 0,2-2 0,5-5-22,3-2 1,5-14 44,0-5 0,6-8 1,-3-9-1,0-9 34,-30 20 0,-1-2 0,-1-1 0,-1 0-209,0-1 0,-3-2 1,-1-1-1,-2-2 151,-1-1 1,-2-2 0,-2-4-1,-1 0 1,0 1 0,-2 0 0,-3-2-1,-2 0 61,-2-1 0,-2 0 0,-4 3 0,-3 0 51,-3-1 0,-1 1 0,-3-1 1,-2 0-51,-4 4 0,-2 2 0,1 0 0,-2 2 0,-20-14 0,-1 7-15,1 7 1,-3 7-437,1 7 0,2 5-89,7 12 0,-1 2 0,3 3 0,1 8 449,0 7 0,-3 7 0,4 7 0,1 5 0</inkml:trace>
  <inkml:trace contextRef="#ctx0" brushRef="#br0">18438 7051 7978,'0'-8'-1073,"0"-1"947,0-1 382,0-1 1,0 3 31,0-1 1,1 6-192,4-1 46,-4 3 0,5 6 0,-6 4 0,0 3 328,0 5-418,0-2 1,0 7 0,0-3 0,0 1 0,0 2 0,0 2-1,0 2 71,0-1 1,0 1 0,0-1 0,0 1-63,0-1 1,4-1-283,0-2 84,6 2 1,-7-10 0,4 3 0,0-3-257,0-1 0,0-5 322,2 1 1,-2-8 18,-3-1 1,-2-5 80,2-8 1,-3 3 0,-1-1 0,0-4-38,0 1 0,-1-6 18,-3-1 1,2 1 24,-2-1-25,2 0 0,-2-6 1,0-1-1,1-2 1,2 1 104,1 3 1,0 0-74,0 1 1,0 3 416,0 1-138,0 5 0,0 2-171,0 6 1,-2 12-278,-2 5 1,3 8-290,-4 8 292,4 6 1,1-2 0,1 3 0,2-1 0,3-2-597,1-2 719,1 4 0,22-4 0,4 4 0</inkml:trace>
  <inkml:trace contextRef="#ctx0" brushRef="#br0">2461 8913 7982,'-6'-20'-323,"3"0"501,-5 3 0,4-1 1,-3-3-1,1 2 1,3 2-1,2-1 1540,1-2-1630,0 4 0,1-6 0,5 5 0,5 1 0,6 2 0,3 1 0,4 0 0,3 2 0,3 3 105,-2 3 0,-2 4-164,-5 1-113,3 11 1,-11 5 0,-1 14 0,-6 5 0,-6 6-489,-4 6 433,-3 8 1,-13 2 0,-4 4-1,-6-2 1,-1 1 0,-2-1-1,2-2-44,0-5 1,3-9 0,6-15 647,5-5 0,9-12 0,4-11 63,2-7 1,12-3 29,3 2-480,8-4 0,3 5 0,7-4 0,2 1 0,2 1-354,2 0 0,1-1 0,1 0 0,-2 1-1291,-3-1 1,2 0 470,-2 2 1096,9-3 0,19-14 0,-26 8 0,0 0 0</inkml:trace>
  <inkml:trace contextRef="#ctx0" brushRef="#br0">3201 8849 8013,'-8'-5'220,"-3"-1"330,3-3-439,-4-2 77,-1 10 1,2-4-1,1 10 1,2 5-1,-1 5 40,2 6 0,-3 3 0,5 3 1,-1 2-186,0 0 0,2 5-50,4-4 0,0 1 92,0-1-42,0-3 1,6 0 0,4-7 0,4-2 0,4-4-410,2-4 1,1-4-175,5-6 1,-1-1 53,1-4 369,-1-2 0,-1-7 0,-1-3 0,-2-6 0,2-4 13,1-2 0,-4-7 76,-3 2 0,-3-1 230,-1 1-29,0-3 0,-6 14 1,-3-1-1,-3 4 456,-1 5 1,-1 6-125,-3 5 1,-3 8-410,-6 5 0,0 4 0,0 4 0,1 4 35,-1 3 0,4 1-151,1 1 1,4-1-438,-5 1 247,6 5 1,-2-4 0,5 3 0,0-5 0,1-2-746,3-2 1,8-5 238,5 1 0,7-4 716,1-5 0,22-25 0,11-11 0,-15 6 0,1 1 0,-1 0 0</inkml:trace>
  <inkml:trace contextRef="#ctx0" brushRef="#br0">3762 9079 8013,'-13'5'0,"0"-2"0,0 6 0,1-1-95,-1 5 1,1-5-1,3 1 1636,0 1-606,1 1-401,0-4 1,3-2-217,5-10 1,1-2-214,3-6 0,4-1 163,4-3-274,1-3 1,4-1-1,0 0 1,-1 0 0,-1 1-225,2 3 1,-3 3 30,3 1 12,-2 0 101,-3 6 0,1 1 0,-2 8 0,-2 2 0,-3 6-121,-1 6 1,-3 3 171,2 7 1,-3 1-1095,-1 3 858,6-9 1,-3 7 0,5-9 0,2-1 0,3-1-867,4-6 1137,-3-4 0,44-46 0,-27 14 0,1 0 0</inkml:trace>
  <inkml:trace contextRef="#ctx0" brushRef="#br0">4233 8645 8013,'-1'-30'173,"-3"1"1,-2 0 181,-3 8 1,-2 4 0,4 7 0,-1 3 281,-1 1 1,5 5-55,-5 10-442,6-1 0,-6 18 1,3-2-1,0 5 1,-1 5 1,0 6 1,3 4 0,-3 7 0,0 0-236,0 0 1,-1 0-342,0 0 0,1-4 255,3-1 1,2-4-1,-2-1 1,3-7-759,1-9 357,0-5 135,5-7 377,2-12 1,7-2 0,2-13 0,2-3-1,1-5 112,-1-2 0,4-6 65,-5 1 0,5-7-187,0 2 116,-4-3 0,5 5 0,-6 2 1,-2 3-1,-2 2 247,-5-1 1,2 6 621,-5 3-694,-1 9 1,-10 8-159,-2 8 1,-4 5-346,0 4 296,-1-3 0,0 10 1,2-4-1,1 1 0,3-1-65,1-1 1,0 2-96,2-4 125,3 6 0,-5-9 1,6 3-1,2-3 1,2-1-561,4-1 0,9 1 228,5 0 0,3-5-429,5 1 789,2-6 0,10-12 0,6-5 0,3-4 0,0 1 0</inkml:trace>
  <inkml:trace contextRef="#ctx0" brushRef="#br0">4756 8862 8016,'-13'-6'0,"1"5"77,-1-3 0,4 2-77,1 2 262,5 0 1,-7 2 0,4 2 0,1 6 0,-1 4 298,3 3 1,-2 4-486,0-4 1,1 4 0,4-4 0,0 0-2,0 2 1,0-5-197,0 3 1,2-3-212,2-1 235,-3 0 0,9-5 0,-4-1 1,1-1-137,3-3 0,1-3 199,2-4 0,-5-4 0,-1-4 5,-1-1 0,-2 0 64,-4 0 1,5 1-60,-1-1-58,0 0 1,-4 5 0,0-1 0,-1 1-1392,-4 1 835,4 1-324,-10 6 962,4 0 0,-29 34 0,-5 8 0</inkml:trace>
  <inkml:trace contextRef="#ctx0" brushRef="#br0">4641 9040 8016,'0'-12'-211,"0"-1"-54,0 0 1,0-4 555,0 0 1,0 0 0,0 4 0,0 1 556,0-1 1,5 0-139,-1 0-197,6 1-278,-3 5 1,1 0-1,1 5-70,1 2 0,-3 4 12,1 13 1,-5 3 178,1 6-463,-2-6 0,-2 8 0,0-3 1,0 2-1,0 0-145,0-1 1,0-5 106,0 0 0,-4-5 1,-1 1-1,3-3-54,0-1 249,2-1 235,0-4-288,0-3 0,2-15 1,3-4-1,7-6 0,5-5 41,2-4 0,3-6-46,3 1 0,-1-1 0,-1 1 1,-2 4-148,2 3 1,-5 3 334,-1 3 1,-3 8-56,-1 9-116,-6 2 0,0 4 0,-4 2 0,1 6 0,-1 5 10,-1 7 1,-1 2-647,3 1 394,-2 1 0,3-2 0,-5-2 0,2 0 0,1-1-690,1-1 0,6-2 580,-2-5 0,1-2 0,2-2 1,5-5-543,2-3 885,3-1 0,15-27 0,5-14 0,4-1 0,-1-1 0</inkml:trace>
  <inkml:trace contextRef="#ctx0" brushRef="#br0">5317 8926 8016,'6'-19'0,"-5"1"0,4-3 0,-4-2 440,-1 6 28,0 6 0,-1 1 1,-4 5 485,-3 3 1,1 2-574,-2 4-296,1 3 1,-5 11 0,0 4 0,0 2 0,1 1-214,-1 1 1,2 1 178,2 2 1,-1-2 34,6 3-172,0 3 0,4-11 0,0 4 0,1-4 0,3-2-530,5-3 0,8-8 186,4-5 427,3-3 0,2-2 0,-1-5 0,1-6 0,-1-8 342,1-4 1,-2-7-29,-3-3-215,-3-9 0,-5 3 0,-1-1 0,-4 4 0,-4 5 176,-2 1 1,-8-2-61,-2 8-493,-4 2 1,-6 10 0,-3 2 0,-4 2 0,0 5-641,-1 3 1,2 6-680,3 4 757,-3 2 843,10 8 0,7 23 0,8 12 0</inkml:trace>
  <inkml:trace contextRef="#ctx0" brushRef="#br0">5623 8875 8016,'-5'12'2028,"3"3"-1672,-2 2 0,1-2-212,-1 6 0,2-4 1,-2 5-1,3 0 242,1 2 0,0 1-365,0-4-42,5 3 0,0-10 0,6 3 0,3-4 0,2-5 0,2-3 0,3-5-387,3-5 0,2-3 299,-1-9 0,1-3 0,-1-6 0,1 0-29,-1-4 0,0 3 145,-4-3 1,-3 3-1,-6 3 1,-4 3 60,-4 4 1,-2 7 293,-2 1-422,0 7 1,-5 7 0,0 11-68,-2 2 1,4 6-161,-1-2 1,2 0-126,2 0 318,0 2 0,2-10 1,2 3-1,4-3 1,5-3-118,4-2 1,3-4 471,5-5-102,1 0 0,-1-5 0,1-5 1,-1-6-1,0-5 298,-4-3 1,1-2-15,-5 1-398,-5-6 0,-5 4 0,-4-3 0,0 3 0,-5 3-123,-5 3 0,-6 2-16,-4 7 0,2 5-831,-7 2 0,-3 4 925,-5 1 0,-28 34 0,28-13 0,-1 0 0</inkml:trace>
  <inkml:trace contextRef="#ctx0" brushRef="#br0">6286 8989 8016,'0'9'923,"0"-1"1,2-3 17,2 3-464,-3 1 1,9-1 0,-4-1 796,1-1-1164,1 4 0,5-9 1,0 2-1,0-6-115,0-5 1,4-5 0,0-4 1,5 1 0,-1-5 0,4-1-215,0-3 1,1 0 48,-1-1 0,-4 2-22,1 3 0,-3 3 1,4 6-1,-3 4-123,-2 4 0,-5 2 107,-4 2 0,-7 6-284,3 2 344,-4 9 1,-1-1 0,0 4 0,1 0 0,2-2-157,2 0 0,0 4 147,-1-5 184,4-6 1,6-1 0,1-6 0,4-1 0,1-2 232,2-1 0,7-7-50,0-5 1,1-3-78,-4-6 0,3 0 1,0-5-1,-4 1-10,-2-1 1,-2 1-104,5-1 0,-7-2-225,-2 3 1,-7-2-21,-1 10 0,-12 1-633,-1 8 647,-6 8 1,-7 4-1,-2 7 1,1 5 0,0 2-246,2 5 1,2 0-122,1-2 477,6 3 1,0-4 0,4 4-1,-1-3 1,2-4 636,5-3 1,0-1-254,6 0 0,0-1 335,8 1 0,-1-1 1,4-4-1,0-4 386,0-2 0,-5-2-606,2 0 0,-3 0-183,-1 0 0,-4 0-44,-1 0-900,-11 0 1,-2 0 162,-12 0-78,-6 0 1,9 0 0,-3 1 0,3 2 641,1 1 0,17 0 0,5-4 0</inkml:trace>
  <inkml:trace contextRef="#ctx0" brushRef="#br0">7383 8938 8016,'7'-5'543,"4"3"151,-2-2 0,-2 3-5,1 1 0,-3 0 0,2 1 243,-2 3 0,0 3-455,-5 6 0,-2 0-510,-2 0 0,-3 4 1,-7 1-1,-3 1-1058,-5-1 1,-3 5 1090,-5-2 0,-20 6 0,-12 4 0,16-8 0,1-1 0,-1 1 0</inkml:trace>
  <inkml:trace contextRef="#ctx0" brushRef="#br0">9423 8301 7975,'0'-17'-9,"0"0"1,0 1-1,-1 2-345,-4 1 908,4 6 1,-9 7 0,4 10-1,1 6 1,-2 6 0,1 5 0,0 5 943,3 0-1406,2 2 1,1 9 0,0-1 0,0-1-1,0-1 1,0-3 0,0-2-326,0-1 0,0 0 209,0 4-705,0-5 1,0-6-1,1-7 1,2 0-1,3-3-2315,1-3 3044,7-4 0,29-50 0,-16 15 0,-1 0 0</inkml:trace>
  <inkml:trace contextRef="#ctx0" brushRef="#br0">9920 8569 7975,'0'-9'142,"0"1"117,0 5 0,2-3 0,2 6 20,4 0 1,0 0-1,0 0 1,3-1-259,5-3 0,0 2 1,3-4-1,1 2-183,0 0 0,1-6 0,5 2 0,-2-4 70,-3-1 0,2 1 0,-8-1 1,-2 0 208,-3 0 1,-7 1 0,-2 0 48,-8 4 0,-7 2-98,-11 6 6,-1 0 1,-5 7 0,-3 6 0,-2 5 0,2 4 0,5-1 0,2 2-13,1 1 1,8 1 0,5-1 0,7-1-331,5-2 0,2-1 195,4 1 1,9-2 0,10-7-1,7 0-10,6-4 1,0-2-193,10-6 1,-1 0 71,5 0 1,2-10 0,2-4 0,3-5-38,0-3 0,-3-2 136,-8-2 0,-4-4-3,-9 1 0,-5-5 1,-9 4-1,-7 3 67,-7 4 0,-12 5 56,-7 5 0,-1 5 269,-7-1-285,-6 6 0,-1-2 0,-6 6 0,0 3 0,0 3 44,0 0 0,7 5-27,1-4 0,2 2-26,7-1 27,0 2 1,10-4 0,4 6-1,6-2 1,7-1 3,5-1 1,4 1 112,2 7 0,3-3-43,-3 3 0,2 3 0,-2 1 0,-4 3 138,-2 1 1,-4 7 98,-3 2 0,-2 8 186,-6 5-418,0 2 0,-6 2 0,-1 0 0,-1 0 1,1-1 224,1-3 1,2-3-91,4-6 0,0-7 23,0-5-221,5-7 0,-2-6 0,6-1 0,1-4 0,1-5-134,2-6 1,5-4-103,3-6 1,5-7 20,4-5-18,-3-1 0,10-12 0,-3 1 0,4-7 0,3-4-533,1-4 1,-1-6 471,-7 2 0,2-3-1415,-6 4 1697,-15 21 1,-1 1 0,10-16 0,-4-4 0,-6 11 0,-5 10 802,-3 8-240,-2 0 16,-4 16 0,-2-2 1,0 14-134,-3 5 0,0 2-347,0 2 0,3 1-259,-7 3 450,6 8 1,-7 2 0,6 4-1,1-1 1,2 0-514,1-2 0,0-1-201,0-1 0,0-2-186,0-3 429,0 3 1,6-10-1,3 2 1,6-6 0,3-6-128,2-3 0,1-2 136,5-3 0,1-9 128,2-8 1,-2-3-1,4-3 1,-1-3 70,0-4 1,4-1 114,-4 1 0,-6-2-18,-7 6 1,-3 5-1,-3 5 328,-2 2-449,-4 6 0,-10 8-363,-4 8 303,-8 9 1,3 3 0,-3 4 0,4-1 0,3 1-314,2 3 1,5 0-240,-1-2 1,4 1-448,4-5 839,3 0 0,9-4 1,4-1-1,6-4 195,6-4 0,5-12 0,5-5 0,5-1 0,1 0 0</inkml:trace>
  <inkml:trace contextRef="#ctx0" brushRef="#br0">11795 8518 7976,'0'-13'-417,"0"0"0,0 0 208,0 1 1,-2 0 166,-2 4 0,-3 2 477,-6 6 1,-4 2 0,-1 2-1,-2 4 421,-3 4 0,-1 6-646,-1 3 1,3 3 147,1 2-402,6-1 1,-4-3 0,8-2 0,2-2-1,5-2 62,3-2-96,1-2 0,7-4-64,5-4 108,7-3 1,6-1-1,1-1 1,-1-3-1,1-5-131,-1-2 1,0-2 56,-4 0 0,1-2 96,-5 2 116,0-3 1,-4 11 163,0-4-246,-6 3 1,-6 12 43,-5 3-48,0 2 1,0 2 0,1-1-31,4 1 0,5-6-146,7-2 0,4-5-20,0-5 146,5-2 1,-2-7-1,6-3 1,-1-4-1,1-5 139,-1-3 1,1-5 24,-1-9 1,1-1-143,-1-3 195,-5-2 1,0 3 0,-6-3 0,0 2 0,-4 6 1103,-3 6-191,-3 9-487,-4 8-600,-5 11 1,2 7 0,-6 9 0,0 7 0,-3 5 175,-1 3 1,-1 8-261,-3 2 0,3 4-894,-3 4 676,3-2 0,5 5 1,1-5-1,-1 0 0,2-3-210,3-1 1,4-4 328,4-3 1,9-3 93,8-5-7,3-3 0,6-6 1,1-4-1,3-5 0,3-6-64,0-5 0,4-9 231,-7-4 1,-1-5-33,1-4-32,-6-2 0,3-1 0,-7 2 1,-2 3-1,-7 1 152,-5 3 1,0 7 207,-6 0-29,0 8-179,-9 3 0,-2 8 1,-6 2-1,-1 5 1,-2 3-40,-1 5 1,0-1-272,4 5 1,1 0-10,-1 5 91,6-6 1,1 2 0,6-5 0,0 0 0,0 0-194,0 0 1,6 0 62,2-4 0,5-6-199,4-2 350,3 2 1,7-6 0,1 2 0,3-6-1,1-5-42,-1-4 0,3-2 156,-4-3 1,-1-3 215,-3-5-193,-1-1 1,-3 5 0,-4 1 0,-2 2 480,-5 2-335,-7 8 1,0 2-54,-8 6-342,-3 6 1,-1 1 0,0 7 0,1 1-1,2 4-104,-1 1 1,-2-5 214,3 2 0,1 2-149,4-2 85,6 0 0,-2-6 0,7-1 0,5-3 1,2-1 257,5-3 1,1-2 35,2-1 1,-1-6 338,1-2-367,-1-4 0,1-6 0,-2-2 0,-3-1 0,-6 0 58,-5-2 1,-4-1-64,-6-2 1,-1 2-307,-4 3-89,-2 3 1,-11 11-1,-3 2 1,-5 4 0,-2 1-878,-2 0 0,-1 6 82,1 2 0,7 5 1031,-2 4 0,8 20 0,-1 9 0</inkml:trace>
  <inkml:trace contextRef="#ctx0" brushRef="#br0">13057 8492 7943,'13'0'201,"0"0"0,-1 4 398,1 1 0,0 3-116,0-4 1,-1 6-183,1-1 0,0 2 1,0 1-1,-1-3 276,1 0 1,0-1-492,0 5 0,5-4 266,3-1-364,-2-5 0,5 3 0,-3-6 0,3 0 0,2-2-77,-1-2 0,-4 1-52,1-5 1,-5 1-58,4-2-53,-6-2 0,4 8 30,-6-6 0,-2 8 101,-3 1 1,-2 1-298,-6 8 230,0-1 0,0 5 0,-1-1 0,-2-3-1743,-1 0 1204,-6-1 726,8 0 0,-3-20 0,5-9 0</inkml:trace>
  <inkml:trace contextRef="#ctx0" brushRef="#br0">12279 8186 7986,'-18'-4'426,"-3"-2"1,-2 1 1107,2-1-372,8-4 1,4 9-757,9-4-792,3 4 0,16 1 0,3 0 0,8 1 0,10 2-1486,9 1 826,8 1 988,7-5 0,-17-3 0,9-1 0,1-1 1,4 1-1,1-1 0,-1 0 0</inkml:trace>
  <inkml:trace contextRef="#ctx0" brushRef="#br0">15505 8492 7967,'-13'0'0,"1"-1"0,-1-2 0,0-1 0,2-1 0,1 1 476,1 0 1,8 0-1,1 4 1,9-2-145,6-2 1,11 3 0,8-4 0,4 4-314,4 1 1,5-4-447,8-1 267,-2 1 0,3 3 0,-5-2 0,1-1 0,-4 1 0,-6 1 0,-9 2-790,-9 0 0,-11 2 0,-9 2 950,-3 5 0,-38 2 0,-22 0 0,-1 3 0,-1-1 0</inkml:trace>
  <inkml:trace contextRef="#ctx0" brushRef="#br0">15480 8620 7967,'-13'-5'466,"0"1"-316,6 0 0,3 4 0,8 0 0,5 0 53,2 0 0,12 0 0,4 0 0,4 0-109,4 0 1,8 0 0,2 0 0,2 0-682,-1 0 587,1 0 0,-11-5 0,2-1 0,2-1 0,-1-1 0</inkml:trace>
  <inkml:trace contextRef="#ctx0" brushRef="#br0">15888 8365 8007,'-19'-13'0,"5"-1"164,-3-3 1,3 3 0,3-3 674,2 2 1,6 4-291,12 3 0,5 2-72,11 6-328,7 0 1,0 6 0,7 2 0,-1 3 0,0 4 237,0 2 0,-1 2-332,-3 7 1,-8 1 0,-9 3 0,-5 4 2,-3 2 0,-3 3-803,-6-1 1,-8-1 65,-4-3 168,-12 3 0,-5-10 1,-3 2-1,1-3 1,4-5-601,4-4 1,5-8 1110,5-5 0,34-42 0,9-12 0</inkml:trace>
  <inkml:trace contextRef="#ctx0" brushRef="#br0">17941 8339 7989,'5'-13'0,"5"-1"-160,11-3 0,-5 3 0,5-3 1,-5 3-1,-3 0 0,-2-2 206,-2-1 1,0 4-1,-4 5 845,-2-2 0,-3 3-633,-5-2 1,-2 7 0,-7-1 0,-3 4-9,-4 3 1,-8 8 103,0 0-363,-7 1 1,9 7-1,-2-4 1,0 1-1,2-2 1,2 1 0,5-1-495,4 2 247,9 0 207,2-4 0,10-2 0,5-1 0,7-3 0,9-1 0,5-2 0,3 1-76,0-1 0,-6 2 107,2-2 1,-3-1 0,-3 5-1,-3 2 98,-4 1 1,-4-2-38,-4-1 1,-4 1-35,-5 4 1,-1 4-1,-3 0 1,-5-2-256,-2-1 0,-6-2 119,0-4 1,0 2 99,4-6-214,0 1 1,0-5-1,1 0 241,-1 0 0,28-57 0,-3 22 0,-1-1 0</inkml:trace>
  <inkml:trace contextRef="#ctx0" brushRef="#br0">18387 8020 7989,'0'-12'694,"-4"3"191,-1 1 0,-3 6-532,4 2 0,-6 6 1,3 8-1,-2 4 53,1 8 0,1 5-345,-2 7 0,-1 1 1,6-1-1,0 2-95,-2 2 0,5 2-636,-4 3 0,4-5 0,2-6 1,4-5-829,3-4 1,2 0 1497,-1-10 0,13-29 0,-1-10 0</inkml:trace>
  <inkml:trace contextRef="#ctx0" brushRef="#br0">18196 8365 7989,'-13'-13'0,"0"0"0,5 2-114,-1 2 1,6-2 38,-1 2 0,10 4 0,7-1 0,8 2 515,7 0 0,10-1-637,9 5 0,4-1 0,3-2 1,3-1-187,1 1 1,0-4 305,1-2 1,-5 0 11,-11 0 0,-7-2 0,-11 4 99,-4 0 1,-10 1 428,-11 6 0,-13 0-217,-12 0 1,-2 1 138,-7 4 0,1-3 0,-2 7 1,2 2 219,2 5 0,-3-2-247,4 3 1,1-1 26,3 1-318,1-3 0,-1 6 0,2-5 1,4 2-1,6-1-103,4-2 0,9-1-8,1-1 0,7-5-128,10-2 92,8-4 1,8-1 0,5 0-1,0-1 1,1-4-162,-1-3 0,-4-5-11,0-4 0,-6 3 90,2-3 39,-3-3 0,-7 6 1,-3-3 85,-3 3 132,-7 7 1,-3 1-40,-8 6 0,-3 10 0,-6 3 1,2 1 50,2 0 0,-1 3-43,6 0 0,0 0-164,4-4 92,0 0 0,1-1 1,5 0-1,5-4-103,5-4 1,11-4-103,-2-4 0,8-4 31,-3-9 148,5-3 1,-2-6-1,4-1 1,-3-2-1,-5-5 16,-2-3 0,-1-3-43,-1-2 1,-5-2-26,-3-3 348,-8 9 1,-4 2 0,-5 8 0,0 4 0,-1 6 332,-3 3 0,1 8-411,-6 3 1,1 3 85,-5 1-2,0 11 0,1-1 0,-1 11 1,0 2-1,0 1 113,1 1 0,-1 5-1104,0 0 0,5 5-312,-1-1 813,6-3 0,-7 6 1,6-4-1,1 1 1,2-2-326,1 0 0,5-4 260,4-7 0,8 2 11,4-6 284,3-6 1,3-5 0,2-6 0,2-3 0,0-4-9,0-6 0,-1-7 74,-5 3 0,-1-5 33,-2 0-83,-4-2 0,-7 5 1,-2 2 1230,-5 2-808,-2 8-190,-2 2 0,0 15 1,0 2-58,0 2 0,0 5-425,0-2 161,0 0 1,5-4 0,4-1 0,2 1 0,3 0-573,3 0 1,3-5-249,6 1 0,0-7 237,4 3 647,-3-4 0,9-21 0,5-11 0,0-1 0,0 0 0</inkml:trace>
  <inkml:trace contextRef="#ctx0" brushRef="#br0">19662 7944 7989,'-37'-17'330,"3"0"1,-1 0-208,5 4 1,6 2 752,7 2-646,3 4 1,1 5-1,2 1 1,2 3-459,5 5 0,3 2 1,1 2-1,0 1-646,0 3 0,0-1 874,0 5 0,-29 23 0,-6 10 0</inkml:trace>
  <inkml:trace contextRef="#ctx0" brushRef="#br0">19076 8110 7989,'-19'-2'0,"-2"-2"0,2 1 635,2-5-20,9 5 0,4-3 1,8 6-311,4 0 0,9 4-514,5 1 1,7 3-1,7-2 1,5-1-680,6 1 0,8 3 432,4-5 0,0 2 113,0-2 0,-9-3 0,5-1 0,5 3 0,0 0 0</inkml:trace>
  <inkml:trace contextRef="#ctx0" brushRef="#br0">20045 8084 7989,'-20'-7'192,"1"-3"127,7 6 0,-1 0 8,0 4 0,-4 0 1,-1 1-1,-1 3 249,1 5 0,1 4-341,4 4 0,0 2-447,1 7 92,4-1 1,3 1-1,5-1 1,0 1 0,1-2-330,3-3 0,9 2-13,8-6 1,8 0 58,1-4 155,11-6 0,-6-2 0,10-5 0,1 0 0,-1-1-407,3-3 0,0-8 531,-1-5 0,1-7 146,-5-1 0,-5-2 0,-5-7 1,-4 0 111,-4 1 1,-11 2 222,-10 6 0,-4 5 256,-4 3-427,-3 8 0,-12-1 0,-3 6 0,-5 3 0,-5 4 473,0 5 1,-1 5-525,-1 4 1,3 1-137,6 3 1,-1 4 0,1-4 0,1 1-198,2 0 0,5 2-340,9-3 447,2-3 1,6 1 0,2-6 0,2-2-1,6-3 202,5-3 0,5-4-9,6-1 0,-1-1 372,1-4-300,5-2 0,-6-5 1,2-1-1,-4 0 0,-2 0 272,-1 1 0,3 5-250,-6 2-152,0-2 0,-5 6 0,1-3-529,0 2 327,-6 8 0,4-1-922,-2 4 699,-4 2 0,7-9 0,-2 3 1,4 0-1,4-1-481,2-1 0,0-3 862,1-5 0,20-19 0,0-10 0</inkml:trace>
  <inkml:trace contextRef="#ctx0" brushRef="#br0">20886 7867 7989,'0'-22'-10,"0"-4"0,0-1 326,0 6 1,0 3-1,-1 5 1,-2 0 2437,-1 0-1838,-1 6 1,1 3-611,0 8 1,-5 5-252,5 8 1,-6 4-10,2 9 0,1-2 0,-2 8 0,1 2-63,1 3 1,-3 1-357,5-3 1,-3 2-1536,4-3 1350,-1 3 0,5-10 0,2 3 0,2-4 1,5-3-2027,2-2 2584,7-10 0,42-27 0,-23-2 0,1 0 0</inkml:trace>
  <inkml:trace contextRef="#ctx0" brushRef="#br0">21230 7816 7989,'0'-18'131,"-5"2"-55,-4-5 0,2 7 668,-1 1 0,3 2 214,-3 7 1,4 5-383,-5 8 0,2 6 20,-1 2-498,-4 6 1,7 1 0,-5 7 0,1 2 0,1 2-121,1 2 1,1-3-23,6 0 0,0 0 253,0 4-682,0-5 1,1-2 0,4-6 0,4-1 0,7-2-576,5-5 0,3-5 581,2-3 0,1-3-185,3-6 586,2-6 1,1-1 0,-2-7 0,-1-3 0,-1-6 7,0-5 0,-4 1 103,-3-3 0,-5 3 620,-9 2-282,3 5 0,-9 1 0,2 7 387,-3-1 0,-6 7-636,-4 6 0,-6 3 0,-2 8 0,3 4-156,4-1 0,-2 4-54,4-1 1,1 4 214,-2-4-330,6 0 0,-2-2 1,5 0-1,0 2 1,1-3-237,3-4 0,3 0 380,6-6 0,4 1 1,2-5-1,0 0 43,4 0 1,1-7 24,2-6 1,-1-1 174,1-8-101,-1 1 1,-4-4-1,-1-1 1,-1 2 0,-4 1 522,-1 2 1,-2 6 1112,-4-2-1001,-2 2 0,-12 10-715,-2 5 1,1 7 61,-2 10-171,1 3 0,-6 11 0,-2 3 1,-1 3-1,1 2-384,2 4 1,0 8 373,-3 8 1,-1 9 0,6-32-1,1 1 1,1-1 0,0 1 31,1-1 1,0 1-1,0-1 1,1 1-215,-5 31 0,0 3 529,0-7-110,6-9 1,2-17 0,5-9 0,0-7 591,0-5-517,0-8 0,0-9 1,0-9-1,0-2 494,0-2 1,0-5-822,0-3 0,0-4-5,0 0-40,0-6 1,1 4-1,2-3 1,1 3 0,0 3-1303,2 3 0,0-3 601,2 3 865,4 2 0,17-5 0,12 4 0</inkml:trace>
  <inkml:trace contextRef="#ctx0" brushRef="#br0">23232 8084 7979,'-5'9'0,"-4"-1"0,-2 2 0,-2 1 0,0 4-87,1 2 1,4-2-1,4 6 1,3 2-1,1 1 1,0 0 137,0-3 1,4-2-1,2-6 1,1-2 500,3-3 1,1-2-523,2-6 1,0 0 0,1-3 0,3-5 51,4-9 1,2-3-230,-2-6 140,3 4 1,-6-11 0,5 3 0,-2-4 0,2-1-17,1 1 69,-4 3 1,-2 7 0,-5 3 0,-2 2 0,-1 4 111,-1 2-159,-6 3 1,2 13 0,-5 4 0,0 7 0,0 4 0,-1 5 0,-2 1-45,-1 2 0,-2-1-2,2 1 1,3-5 38,-4 0 1,4-10 0,1 2 244,0-1-187,0-7 0,6 1 384,2-6-313,9-11 0,-1 1 1,5-12-1,2 0 1,2-2 181,5-2 0,1 6 12,3 3-267,3-3 0,-12 11 0,2-3 1,-6 5-1,-2 6-36,-4 4 0,2 5 100,-4 9-198,3 3 0,-15 5 0,3 1 0,-2-1 0,-2 1-625,0-1 1,0-5 137,0-3 1,0-3-894,0-1 1466,-6-6 0,-12-18 0,-9-10 0</inkml:trace>
  <inkml:trace contextRef="#ctx0" brushRef="#br0">23296 7676 7979,'-13'-14'477,"1"-3"0,0 7 0,4-3-889,-4 9 1,12-2 0,0 8 0,7 3-273,5 8 1,6 1 250,4 8 433,2-7 0,3 9 0,2-2 0,17 5 0,9 4 0,6 3 0,1 0 0</inkml:trace>
  <inkml:trace contextRef="#ctx0" brushRef="#br0">24278 8020 7979,'18'-12'0,"-4"0"0,4 4 93,-10-4 1,-2 5-1,-8-4 1,-3 3-1,-7 2 1,-5 2 1082,-3-1 0,-1 1-710,-4 4-300,-7 6 1,6 1 0,-4 6-1,3 1 1,1 1 64,1 2 0,-1 5 1,2-4-1,3 0-211,4 1 1,4 2-15,5-4 0,2 4-208,6-4 1,2 0 0,3-5 0,9-4-181,10-4 0,3-2 211,7-2 1,0-3-157,5-5 256,5-7 0,-3-12 0,4-2 1,-1-5-1,-3-5-24,-1-3 0,-3-8 21,-3-5 1,0-6 240,-9 2 1,-2 6 0,-12 4 0,-2 5 493,-5 7 0,-4 7-234,-4 13-267,-4 0 0,-4 16 1,-1-2-1,0 6 0,0 5 84,1 4 1,-5 10-572,0 4 0,1 8 160,8 0 1,-4 7-1,5 1 1,0-1-317,3-1 1,2-2 131,2 1 0,0-1 83,0 0 0,6-1 0,4-3 0,6-4-227,5-3 1,7-3 91,2-3 1,1-8 172,-1-9 1,1-3-1,4-3 1,-2-6 155,-2-4 1,2-14 92,-8 1 1,2-8 3,-10 3 1,3-4-1,-6 5 1,-4 0 372,-3 2 0,-3 3 337,-4 3 1,-1 3-412,-3 5 1,-5 6-1,-6 3 1,-4 2 317,-1 2 0,3 6-643,-4 2 1,6 9 44,-2 5 1,2-3 0,4 3 0,1 0-54,2 2 0,5 0-328,-1-2 0,2 2 114,2-3 0,2 2 1,3-2-1,8-4-487,7-3 0,4-3 386,1-2 1,11 1 100,2-6 1,5-1-1,-1-9 1,3-6-450,1-8 1,6-6 567,-5-4 1,0-4-1005,-9-8 1158,0 2 0,-1-9 0,-3 2 0,-4-1 0,-6 1 917,-7 5 0,0 3-483,-9 5 1,-2 5 863,-2 7-753,-2 10 1,-4 6-1,-2 6 1,-4 1 261,-4 4 0,0 7-872,-1 10 281,0 2 0,-1 7 1,-2 1-1,-1 2 1,3 0-554,4 2 0,-1 1 173,2 1 0,-1 4-226,2 1 1,2-5 0,6-5 0,0-2-714,0-3 1,2 2 402,2-5 0,4-2-870,9-10 995,3-6 527,6-1 0,12-33 0,6-14 0,4-2 0,0 1 0</inkml:trace>
  <inkml:trace contextRef="#ctx0" brushRef="#br0">25298 7829 7983,'-13'-13'234,"0"1"0,2-1-294,3 0 523,2 0 0,9 6 1,5 3-533,9 3 1,7 1-254,6 0 1,0 1-1,7 2 1,2 3 321,1 1 0,0-8 0,5-1 0,3 1 0,-1 0 0</inkml:trace>
  <inkml:trace contextRef="#ctx0" brushRef="#br0">25744 8046 7983,'13'0'-56,"0"0"1,0 0 0,-1 0 147,1 0 1,1 0 0,3 0 0,3 0 181,0 0 0,4-6 0,-1-2 0,2-4-156,1 0 1,5-7-98,-10-2 1,5-3 0,-11-2 0,-4 1 121,-5-1 1,-4 1-128,-2-1-15,0 1 0,-12 5 0,-3 4 0,-7 7 0,-2 4 0,-3 4 0,0 1 40,1 0 1,0 7 0,1 4 0,0 6 17,4 3 1,0 1-238,8 5 106,-2-1 1,13 1-1,-2-1 1,4 1 0,4-1-523,5 1 458,8-6 0,7 2 1,7-5-1,3-1 1,4-2-1,5-3 1,2-2-1406,3-5 1541,2-2 0,-9-16 0,3-6 0,3-2 0,-1 1 0</inkml:trace>
  <inkml:trace contextRef="#ctx0" brushRef="#br0">26318 7816 7983,'0'-25'0,"-1"-1"0,-4 1 0,4 5 686,-3 3 1,2 3-88,2 1 1,2 7-369,2 6 0,3 8-216,6 9 2,0 2 0,-1 11 0,1 0 1,0 0-1,0 1-295,-1 3 0,-5 1 199,-2-1 1,-4-1-205,-1-3 0,0-5 1,0 2-1,-1-6-125,-4-2 1,3-4 420,-7-6 0,5-4 516,-5-5-460,6 0 1,-2-11 0,5-6-1,0-6 1,0-4 143,0-2 0,10-4 56,2-5 1,5-5-632,1 1 314,1 5 1,7 0 0,-1 6-1,1 3 1,-1 6-443,1 7 1,-1 8 489,1 3 0,22 25 0,6 7 0</inkml:trace>
  <inkml:trace contextRef="#ctx0" brushRef="#br0">26854 7791 7983,'-9'0'-67,"1"0"146,-1 0 1,-4 1 36,1 4 1,0-3 268,4 7 0,-4 1 0,4 5 0,-2 4 459,2 1 1,-2-3-611,5 4 1,0-4-238,0 4-35,4-5 0,-3 2 0,8-7 0,5-2-33,2-5 0,3-4 8,3-4 1,-1-5-134,5-8 0,-1-2 0,2-7 1,0 1-86,0-1 1,-2-4 226,1 1 1,-1-5 102,1 4 0,-1 0 0,-6 6 1,1 3 79,-4 4 1,-5 4-113,2 5 24,-5 2-45,3 17 0,-6-1 0,0 13 0,-2 2 0,-1 4-197,-1-1 1,0 0 68,4 2 1,-4-3-91,-1 3 169,1-3 1,4-6-1,2-1 1,2-2-1,4-4-34,4-4 1,2 0 82,3-6 0,3-1 38,5-7 0,1-5 1,-1-6-1,2-4 71,3 0 0,-2-4-62,6-7 1,-1 3 161,1-2-160,-3 2 1,-7 1-1,-3 2 1,-4 1-1,-3 5 532,-1 4-188,-6 4 0,-2 10-5,-10 0-386,-2 0 1,-1 7-1,-2 4 1,-2 5 0,-2 1 81,-1 1 1,8 1-181,-6 2 1,4-1 61,1-3 1,2-3-1,6 4 1,0-1-55,0 0 0,2 0-96,2-4 0,4-4-134,9-1 1,5-5 0,6 1 0,3-2-313,2-2 0,1-2 283,4-2 1,0-7-93,0-6 332,-5-6 0,4 3 0,-5-5 0,1-2 1,-3-2-80,-3 0 1,-3 3 385,-3 5 1,-7 5 895,-5-1-519,-6 3 0,1 7 10,-8 3 0,-4 4-441,-4 4 1,0 5 244,4 8-510,-3-3 1,5 6-1,-3-5 1,5 4-1,3-1-496,1 0 1,0 1 207,0-2 1,1-3-678,3 3 911,3-3 1,12-3 0,4-1 0,3-3 176,4-1 0,5-10 0,5-5 0,1-1 0,0-1 0</inkml:trace>
  <inkml:trace contextRef="#ctx0" brushRef="#br0">28269 7816 7678,'0'-12'1223,"0"5"-895,-6 1-105,-1 6 0,-6 1-28,1 4 0,5-3 0,1 5-58,0-1 49,5-2-240,-5-4 101,6 0 0,6-1 0,2-3 0,4-3 0,2-2 81,3 1 0,-2-1-69,7-4 0,-1 1-88,4-1 0,1 2 1,-1 2-1,0 5-84,-4 2 1,-3 2-236,-5 0 1,0 7 44,-1 6 136,-4 0 0,-3 10 0,-5-5 1,0 2-1,0 1-748,0-1 1,-4 0 132,0-3 782,-1-3 0,-6-13 0,-3-9 0</inkml:trace>
  <inkml:trace contextRef="#ctx0" brushRef="#br0">28167 7447 7983,'-6'-20'0,"3"1"-1021,-5 7 481,5-1 1,0 11 539,12 7 0,5 10 0,11 7 0,2 2 0,3 1 0,18 8 0,10 5 0,-14-11 0,-1 1 0,1-1 0</inkml:trace>
  <inkml:trace contextRef="#ctx0" brushRef="#br0">29060 7714 7989,'-6'-12'-79,"-1"3"48,-6 1 1,0 1 0,-1-3-1,-3 3 416,-4 1 1,-3 2 78,-2 4 1,1 1 130,-1 3-523,1 9 0,-1 1 0,2 5 0,3-2 0,4 1-44,3 2 1,2 0-64,4 1 0,2-1 0,6-5 0,2 2-84,2-1 1,4-6-21,9-2 0,3-5-160,6 1 230,-1-2 0,2-2 0,2-2 0,0-2 0,0-6 74,-2-5 0,-3 1 135,-3-3 0,6-2-140,-6 2 151,0-6 0,-4 9 0,0-3 0,-1 2 446,-2-2-687,-7 3 138,-1 1 1,-12 9-241,-2 8 1,1 3 0,-1 7 0,1 2-150,0 1 1,4 1 255,-1-1 0,3-3-221,1 3 253,0-8 0,5 2 0,4-4 0,4 0 1,4-3-4,4-2 1,3-2 3,2 0 0,5-6 159,3-2-116,-3-9 1,4-3-1,-4-7 1,2-3 0,1-4 37,-1-3 1,3-1 4,-2 0 1,-1 0-761,1-1 900,-6-5 0,2 10 1,-10 0-1,-6 7 1134,-4 6-716,-7 3 1,1 11 43,-8 2-623,-3 10 1,-6 2 0,0 6 0,1 1 0,-3 1 106,-2 2 0,3 6-62,-3-2 0,0 8-396,4 0 235,-2 1 1,9-4 0,-2-1 0,3 2-1,4 1 288,1 2 0,1 0-328,4-5 1,7 1-242,10-1 278,2 1 1,7-8 0,3-5 0,3-7 0,3-5-191,2-1 0,-4-6 32,1-2 0,-3-5 34,-6-4 126,0-8 1,-5-4 0,-1-3 0,-2-1-1,-7 2 227,-5 0 1,0 3 312,-6 6 1,1 0-146,-5 5-134,0 5 0,-2 7 0,-2 5 0,-5 0 0,-2 1 212,-2 3 0,-1 8-364,-3 5 0,3 4 83,-3-4-103,3 6 0,3-4 0,1 5 0,3-1 0,1-3-175,3-2 0,2 5 149,1-2 0,1-1-232,3 1 23,3-5 1,12 2-1,2-5 1,3 0-1,2-2-1919,-1-2 2169,6-4 0,-2-23 0,3-9 0,5-1 0,0-1 0</inkml:trace>
  <inkml:trace contextRef="#ctx0" brushRef="#br0">29876 7319 8052,'-13'-25'0,"2"-1"58,2 1 1,3 0 0,8 6 0,2 4 518,5 6 0,8 6-341,4-2 1,9 4 360,4 1-596,2 0 0,4 0 0,3 0 0,5 1 1,3 2-403,0 2 1,-3 0 0,-11-2 0,-3 1-854,-5-1 1254,-2-1 0,-41-2 0,-10 0 0</inkml:trace>
  <inkml:trace contextRef="#ctx0" brushRef="#br0">1160 10634 7807,'-7'-5'195,"-3"2"1,6-6-1,1-1 1373,2-1-1377,7-2 0,2 5 0,10-1 1,8-1-1,7-1 0,5-2 1,4 1 639,5-1-844,8 0 1,-2 0-1,3 2 1,0 1-1,-1 3 1,-3 1-1,-4 3-410,-5 2 1,-10 1 0,-8 0 0,-7 0-1713,-3 0 2135,-8 6 0,-58 12 0,15-4 0,1-1 0</inkml:trace>
  <inkml:trace contextRef="#ctx0" brushRef="#br0">1556 10520 7807,'-19'0'0,"-2"0"0,-2 1 509,2 3 1,3 3-1,5 7 1,0 3 23,0 5 1,6 6-210,3 2-85,3 5 1,1-1 0,1 7 0,2 2 0,3-2 4,1-1-368,-5-2 1,8 0 0,-4 0 0,0-2 0,1-6-1431,0-9 0,1-6 436,5-2 758,0-6 360,0-1 0,33-57 0,-18 19 0,0 0 0</inkml:trace>
  <inkml:trace contextRef="#ctx0" brushRef="#br0">1849 10660 7807,'-11'6'407,"2"2"1,-2 5-136,2 4 1,2 3-1,0 7 1,1 2 293,4 5 0,0 3-488,2 1 0,6-4 1,2-1-1,4-2-50,0-3 1,7-6-11,2-5 0,2-9 0,-1-4 0,0-4 28,0-4 0,1-7 1,-2-8-1,-5-2-376,-6-6 0,-5 0 241,-5-7 0,0 0 80,0-4 0,-7 4 0,-4 2 0,-6 0 2,-3 4 0,-1 5-126,-5 2 1,5 10 51,0-2 71,0 9 1,-1-2 0,3 8-1,2 2 10,5 4 0,33 26 0,15 7 0</inkml:trace>
  <inkml:trace contextRef="#ctx0" brushRef="#br0">2168 10800 7807,'0'13'78,"-5"4"-62,1 0 1,0 1 178,4-1 1,0-3 0,0 5 0,0-2 994,0 0 1,0 0-637,0-4 0,0-1-329,0 1-237,0 0 0,1-6 0,4-4-337,3-6 0,2-4 295,-1-6 0,2-5-42,-3-4 10,4-7 0,0-4 1,1-7-1,0-1 1,1-1-77,3 1 0,-7 3 185,3 4 0,-3 0-34,2 8-276,1 3 1,1 12 0,2 2-1,1 7-712,-1 4 1,3 6-84,3 4 1082,-4 7 0,14-4 0,5 1 0,2 4 0,-1 0 0</inkml:trace>
  <inkml:trace contextRef="#ctx0" brushRef="#br0">2869 10558 7807,'-6'-13'300,"-2"0"0,-4 2 188,0 2 0,-1 4 851,0 5-1118,-5 0 1,-2 5 0,-6 5 0,2 6 0,2 5 48,0 3 1,3 6-37,-3 0-234,-2 5 0,12-8 1,-3 3-1,7-3 1,2-2-308,3 1 0,3-6-42,5-3 0,6-9-591,6-4 754,6-2 0,-4-4 0,7-2 0,-1-6 0,1-5-264,-1-7 0,5-2 221,0-1 236,-6-1 0,0-1 0,-4-1 1,1-3-1,-1 0 457,-2 0 1,-5 5-42,-4 5 130,-6 5 1,1 3 0,-8 11 0,-6 6 168,-6 9 1,0 11-187,-5 10-465,0 3 0,-3 5 1,1 3-1,3 4 1,1 4 61,-1 4 1,4 7-317,-1 4 136,3 0 1,7-6 0,3-2 0,2-4 0,2-3 97,0-6 0,2-6 387,2-16-407,3-11 0,7-1 1,2-10-1,1 0 0,0-5-68,1-5 1,-2-6 52,5-4-346,0-2 1,0-8-1,1-2 1,0-2-1,1-1-1325,-2-4 0,8-5 877,-4-1 318,3-7 0,-2 3 0,-1-8 460,1-1 0,-7 11 0,4-6 0,0-2 0,2-3 0,0 0 0,0 0 0</inkml:trace>
  <inkml:trace contextRef="#ctx0" brushRef="#br0">3290 10583 7807,'-13'0'73,"0"0"36,1 0 0,3 2 256,1 2 1,0-1 0,-1 7 0,1 3 706,3 2 1,-4 8-445,5-2-436,0 9 0,0 1 0,-1 4 0,2-1 0,2 0 41,1-1 1,1 2 90,4-5-319,-4 0 0,10-12 0,-1-4 0,5-5 0,3-3-508,2-4 0,-3-6-598,4-4 837,0-4 1,5-6-1,-1-5 1,-1-4-1,-1-4-332,-2-1 0,1-4 641,3-6-92,1 2 0,-2-7 0,-3 8 1,-4 3-1,-4 5 565,-5 7 545,3-2-697,-9 18 0,-1-2 0,-6 14 0,-2 6 0,-3 6 431,-2 5 0,0 3-425,-1 2-349,0 5 0,0-3 0,2 5 0,1-2 0,3-3-203,1-1 0,2-6-189,4 1 1,0-3-285,0 3 0,1-4 1,4-7-1,5-2-596,5-5 1,5-2-317,6-2 1565,-1-6 0,11-21 0,5-10 0,3-5 0,1 1 0</inkml:trace>
  <inkml:trace contextRef="#ctx0" brushRef="#br0">3851 10711 7643,'5'-7'1332,"-2"1"-961,6 6 1,-5-1-116,5-4 1,-1 4 0,5-5-1,1 1-263,3-4 1,1 2-338,4-1 303,2-7 1,-9 0 0,5-5 0,-1 0 0,-5 0-98,-4-2 0,-5-1 167,-5 2 79,0 2 1,-1 7-1,-5 0 1,-7 4 0,-5 3 592,-2 4 1,-8 4 220,2 5-657,-2 1 1,3 15 0,0-3-1,3 3 1,2 2 121,2-1 0,1 4-304,4-4 0,6 4-167,2-8 0,4 6 0,2 0 0,5-5-566,7-2 1,2-3 90,11-4 1,-2-2-284,10-2 1,0-4-1,4-5 1,1 0 841,-1 0 0,23-17 0,5-4 0</inkml:trace>
  <inkml:trace contextRef="#ctx0" brushRef="#br0">4361 10724 7807,'0'-13'0,"0"4"1788,0 1-1442,0-1 0,7-3 1,4 0-1,6 2-93,3 2 1,7 1-655,7-2 0,3-1 401,1 6 0,4-6 0,5-1 0,4 0 0,0 1 0</inkml:trace>
  <inkml:trace contextRef="#ctx0" brushRef="#br0">6222 10418 7795,'-4'-13'-6,"0"0"0,1 0 0,2 1 156,1-1 1,0-4-1,0 0 1,0 0-1,0 0 1,0 0 111,0 1 1,-6-2-291,-2 1 242,-9 0 1,1 10 0,-7 2-1,-4 5 1,-4 5 0,-3 6-1,2 7 316,0 8 1,-2 9 0,5 2 0,2 4-697,4 0 0,6-1 0,9-2 0,3 1-147,4-1 0,2-6 0,5-3 0,8-8 39,10-8 0,3-6 1,9-7-1,2-2 21,3-2 0,1-9 0,-3-8 0,-1-4-80,0-5 1,-1-3 124,-3-5 209,-3 0 0,-11 4 0,-3 0 0,-3 0 0,-2 1 402,-4 3-212,-2 9 0,-8 8 0,-2 9 0,-4 3 0,-4 2 142,-1 3 0,2 9 1,1 8-1,2 5-118,-2 4 0,4-3-164,2 2 1,2-2-279,2-1 0,0-1 1,3 1-1,4-2-550,6-3 0,6-2 161,2-7 1,2-5-594,11-2 1032,0-4 1,4-11 176,0-3 0,-3-18 0,2-10 0,4-1 0,-1 1 0</inkml:trace>
  <inkml:trace contextRef="#ctx0" brushRef="#br0">6694 10367 7795,'-12'0'-63,"-1"0"1,0 4 271,0 0 0,5 6 463,-1-2-440,1-2 1,-4 5-1,3-3 1,1 0 787,3 1-591,1-7-264,4 4-162,0-6 0,5-6 0,5-2 0,6-3 0,4-2-184,-1 0 1,5-4-154,-2 0 1,2 0 106,1 4 91,-5 6 0,4-3 0,-4 6 0,1 1 0,-1 2-309,-1 1 1,3 1 243,-1 3 0,-2 4 16,-2 4 50,3 1 1,-5 0 0,5 0 0,-1-2 0,-2-3-116,1-3 0,-2-4 77,5-1 1,-4 0-44,4 0 253,-5-11 1,2 2 0,-5-9 0,-2-1 0,-1 0 364,-1-1 0,-7-3-81,3 6 1,-10-4 439,-3 4-560,-3 0 0,-6 10 0,-2 2 0,-1 4 0,-1 2 315,1 4 1,-2 2-363,5 6 1,0 4-288,4 0 91,0 0 0,5 0 1,0 1-1,1 0 1,2 1-546,-1-4 407,2 0 0,9-4 76,4-3 84,2-2 0,6-6 0,0 0 0,0-1 0,0-4 106,0-3 1,2-3 125,-2-2 0,-3 0 76,3 0-103,-3 1 0,-5 0 0,-2 2 1,0 3 175,0 2 1,-3 3-241,5 11 0,-7 5 54,3 11-131,-4 12 0,-1 0 1,0 14-1,0 7 1,-1 7-123,-1-29 0,-1 1 1,2 0-1,0 1 29,-3 0 1,-1 0 0,-1 2 0,-1 1-943,-1-1 1,-1 1 895,1-3 0,-1-1 0,-3 29 0,-1-9 0,0-7 0,2-8-162,2-9 364,4-8 0,5-19-218,0-6 276,0-6 1,0-8 0,0-3-1,0-6 1,0-5 27,0-6 0,1-11-483,3-2 1,-1-11 57,6 3 245,-1-12 0,1 31 1,0 0-1,2-4 0,0-1 1,0-2-1,2 0 0,1-4 1,0 0-425,3-4 0,0 0 0,0 1 0,0-1 7,4 0 0,1 0 0,-1 2 0,0 1 283,-2 4 1,0 3 222,-1 5 0,0 4 1,6-11-1,-3 19 1,-5 8 424,-6 7 1,-5 11-262,-5 3 1,-1 9 179,-3 3-149,-3 5 0,-6 3 0,0 6 1,0 1-1,2 4 338,3 1 1,-4 5-105,4 1 1,1-5-685,-2-4 87,6 0 0,-2 0 0,5 0 0,0 0 0,1-2-574,3-2 0,9-9 122,8-4 0,5-4 109,4-4-622,2-4 0,11-7 1031,-1-7 0,8-23 0,5-13 0,-16 11 0,-1 0 0,1-1 0</inkml:trace>
  <inkml:trace contextRef="#ctx0" brushRef="#br0">7893 10316 7795,'-13'0'9,"0"0"-166,-5 0 1,4 4 301,-3 0 0,4 2 854,5-2 1,2-1-349,6 5 0,6-5-453,2 1 0,8 2-192,1-2 0,5 1 0,0-7 0,0-2-121,-1-5 1,2-2-102,-6-2 1,4 1 81,-4-1 1,0-1 0,-4-2-1,-2-1-126,-2 1 0,-3-2 114,-6 1 0,-2 0 318,-2 4 1,-9 5 0,-8 1 0,-3 1 718,-2 3 0,-3 7-512,-1 5 0,0 8 243,5 4-530,-1 3 0,2 7 1,3 2-1,5 1 1,6-1-33,6-2 1,3 3-57,1-4 0,11-2-771,6-7 378,6-2 0,4-8 1,2-3-1,5-3 1,3-4-1623,1-1 2011,1-6 0,-7-11 0,2-7 0,3-3 0,0-1 0</inkml:trace>
  <inkml:trace contextRef="#ctx0" brushRef="#br0">9066 10048 7795,'-24'0'0,"1"1"0,3 3-175,2 5 1,2 8-1,6 4 1,3 3-294,2 2 0,0-1 396,5 1 0,0-2 0,0-3 0,2-4 85,2-3 0,5-7 1712,8-2-1412,-3-4 0,10-1 0,-4-1 0,1-5 0,0-5 0,2-6 0,1-3 120,1-3 1,0-1-1,-4-1 1,-4-1-415,-3 1 0,-7-1 0,-1 1 0,-2-1 11,0 1 0,-7 0 0,-9 4 0,-8 6 104,-4 5 1,-7 4-240,-3 6-24,-3 6 0,3 2 0,1 8 0,2 4 0,3 2 0,2 5 1,5 0-847,4 0 1,8 3 645,5 0 1,10-2 0,8-7 0,10-5-502,9-6 0,11 0 830,7-6 0,4-20 0,9-9 0,-17 6 0,0 0 0,0 0 0</inkml:trace>
  <inkml:trace contextRef="#ctx0" brushRef="#br0">9576 9857 7795,'0'-32'0,"4"5"163,1-2 0,-1 2 254,-4 1 0,-2 6 0,-2 5 1036,-4 5 1,-4 4-620,0 6 1,-1 2-229,0 2-382,0 3 0,0 16 1,2 4-1,1 5 1,3 8 202,1 5 1,1 6-381,1 4 0,2 4-1242,-2 4 1121,2 7 0,2 1 0,0-34 0,0 1 1,0-1-1,0-1 0,0 37-518,0-37 1,0 1 0,0 36-70,0-5 0,0-12-804,0-13 858,0-4 1,0-7-1,0-7-2136,0-7 2743,-5-10 0,-2-14 0</inkml:trace>
  <inkml:trace contextRef="#ctx0" brushRef="#br0">9244 10418 7799,'-5'-13'0,"-2"0"0,-6 0 1174,0-5-920,6 4 0,1-5 0,9 8 0,6 1 0,8 2 78,5-2 1,14 0-530,2 1 0,13-2 103,0 2-484,9-2 0,-2 3 0,4 0 578,-2 3 0,-14 0 0,4 0 0,0 1 0,1 1 0</inkml:trace>
  <inkml:trace contextRef="#ctx0" brushRef="#br0">10826 9895 7799,'-6'-7'2228,"0"4"-1964,-2 11 1,2 7 0,6 11 0,0 6-54,0 6 1,0 2-1,0 6 1,0 2-187,0 2 1,0 4-350,0-3 1,0 0-1,0-11 1,-1-5-1192,-4-2 117,4-4 847,-5-9 1,5-7 550,-3-9 0,-3-31 0,-6-8 0</inkml:trace>
  <inkml:trace contextRef="#ctx0" brushRef="#br0">10507 10277 7799,'-13'-7'168,"0"-4"-2,6 4 1,7-2-231,9 1 286,8 5 1,4-7-1,9 6 1,4 0-1,4-1 1,6 0-1,6-2-527,3-3 0,3-2 143,-5 0 0,4 0 0,0 2 0,-2 2-36,-5-2 1,-14 4-42,-9 2 0,-12 3-83,0 1 490,-9 5 1,0 2 0,-9 6-1,-7 1 1,-3 2 343,-1 1 0,2 4-325,1-4 1,0 1 0,2-2 0,1 1 581,2-1-621,5-2 1,-1-3-222,8-2 77,3-4 0,7-5 0,3 0 0,4-1 0,3-3-375,2-5 0,-1-6 237,1-2 0,-1-6-7,1 2 84,-1 2 0,-5-3 1,-3 3-1,-3 1 0,-2-1 19,-4 4 345,-2 6 1,-8 4-67,-2 5-124,3 0 0,-11 5 0,5 5 0,0 4 0,2 5 79,-1 1 0,5 1-220,-4 4 0,4-1 107,1-2-236,6 2 0,-2-10 0,7 3 0,3-3 0,2-3-155,2-2 0,2-3 221,6-6 0,-1-6 74,1-3 100,-1-8 1,1-2 0,-2-8-1,-3-2 1,-4-2 182,-3-1 0,-3 3-118,-2-1 0,-3-1 177,-6 2-306,0 4 0,-6 7 0,-3 5 0,-2 2 0,-2 2-194,1 5 0,-1 3-374,0 1 0,6 5 223,3 4 157,-3 2 0,5 2 165,-2 0 0,65 11 0,-22-11 0,0 1 0</inkml:trace>
  <inkml:trace contextRef="#ctx0" brushRef="#br0">11858 10086 7799,'-8'1'1415,"-1"4"-836,7 2 1,-5 6-226,2-1 1,4 5 0,-3 0 0,2 0-176,2 2 0,0-4-261,0 7 1,0-3-687,0 3 524,0-4 1,2-7-1,2-1 1,4-3-1,4-1-2165,0-3 2409,1-2 0,7-32 0,1-17 0,3-2 0,0 1 0</inkml:trace>
  <inkml:trace contextRef="#ctx0" brushRef="#br0">11909 9844 7799,'-17'-6'0,"0"-2"0,-4 1-314,4-2-376,0 6 574,4-2 0,6 6 1,6 3-1,7 5 1,8 2 115,4 2 0,3 0 0,24 1 0,10 1 0,3 2 0,1 0 0</inkml:trace>
  <inkml:trace contextRef="#ctx0" brushRef="#br0">12317 9933 7799,'13'0'623,"-6"0"967,-1 0-913,-17 6 0,1 1-414,-12 6 0,0-1 0,-7 2 0,0 2-46,0 1 1,-2 0-277,1-4 1,1 4 272,3 0-384,6 0 0,2-9 0,7 1 1,2 1-1,6 0-318,6-2 0,7-1-177,11-3 0,2-2-1,11 2 413,0-2 1,0-2-1,-1 0 1,-1 0-1,-1 0-16,0 0 0,-2 0 580,-8 0 65,-3 0 1,-10 5-1,-4 4 1,-6 2 268,-6 2 1,-2 0-135,-11-1 1,-1 1 49,-3 0-606,-1 0 1,2-1 0,2 0-1,2-2 1,1-3-953,4-2 1,5 0-218,1-5-651,7 0 1865,2-6 0,22-17 0,14-7 0,2-4 0,0-1 0</inkml:trace>
  <inkml:trace contextRef="#ctx0" brushRef="#br0">12636 9831 7799,'0'-13'2605,"0"6"1,-1 7-2070,-3 9 1,1 8-216,-6 4 1,6 4-408,-1 5 1,-2 3-1,2 5 1,0-1-234,-2-3 1,5 3 54,-3-3 0,2 1-416,2-1 1,0-3 0,0-7 679,0-2 0,6-38 0,1-14 0</inkml:trace>
  <inkml:trace contextRef="#ctx0" brushRef="#br0">12534 9984 7799,'-13'-13'1504,"1"1"-595,5-1-644,1 0 1,9 2 0,4 2 0,7 5-391,4 3 1,9 1-320,7 0 1,3 0 443,1 0 0,2 2 0,4 1 0,4 1 0,-1-1 0</inkml:trace>
  <inkml:trace contextRef="#ctx0" brushRef="#br0">13771 10137 9792,'20'-6'149,"4"4"1,-3-7 0,5-2 0,2-3 0,2-5-91,-2-1-67,5-1 1,-12 0 0,-1 1 0,-9 0 0,-7 2 0,-4-1 0,-4 4-3,-4 1 1,-15 6 0,-7 4 0,-5 3 3,-3 1 0,-1 7 43,1 6-33,0 5 0,5 3 0,5 2 1,4 2-1,5 4 0,5-1 0,7-1-226,4-1 73,9-1 0,8-1 1,12-3-1,6-4 1,7-4-1,3-4 1,5-5-161,2-3 0,8-2 1,3-5-1,2-7 210,2-6 0,-5-5-13,1-2 96,-1-5 1,-2 4 0,-6-4 0,-9 1 0,-8-1-60,-8-2 44,-6 5 1,-9-2-1,-4 9 1,-8 4-1,-11 4 58,-8 5 0,-5 2 1,-5 6-1,-4 1-179,-3 4 0,-1 3 56,0 9 0,1-3 103,3 3 37,3-2 0,5-3 0,2 1 0,3 1 0,5 2 281,7 1 1,3 4 30,6-4 1,6 6 9,2-2 1,5 9 0,2 4-1,2 4 399,-1 4 1,-2 4-399,-1 5 0,-5 0-1218,1 0 851,-6-6 1,2 3 0,-3-5 0,1-2 0,1-3 30,-1-4 1,-2-8-143,-1-9 27,6-3 22,1-7 1,1-1 0,1-6 0,1-2 0,3-3-45,4-8 1,-2-4-351,6-4 0,1-8 17,3 4 50,1-9 0,1 0 1,1-9-1,3-4 0,0-2-377,0-2 0,5-6 576,-2-2 1,-3-7-478,-1 3 667,-3 2 1,-8 15 0,-1 5 0,-6 7-276,-3 9 921,-4 11 0,-10 14 2280,-4 8-2560,-2 9 1,-2-1 0,0 5 0,1 2 0,-1 1 27,0 1 1,5 5-440,-1 0 1,6 0 21,-1-5-27,3 1 0,1-1 0,0 1 0,1-2 0,3-2 280,5 0 1,6-8-404,2-2 0,6 0-95,-2-8-3,9 0 1,-3-9 0,4-5-1,0-6 1,2-5-398,0-3 1,2-7 683,-5-3 1,-1-3 30,-3-1 29,5-1 1,-10 2 0,1 2-1,-8 4 1,-6 3 1232,-3 3-946,-4 8 0,-2 5 373,-4 7-642,-2 4 0,-6 2 0,1 4 0,-1 5 0,0 4-197,0 3 0,5 1 121,-1-1 0,7 2 195,-3 2-631,4 3 0,1-8 1,1 3-1,4 0 1,3-4-1274,3 0 1,9-4 925,6-3 765,-1 4 0,16-22 0,6-7 0,1 2 0,0 0 0</inkml:trace>
  <inkml:trace contextRef="#ctx0" brushRef="#br0">15696 9882 7799,'-8'-7'114,"-1"3"1,-3 2 109,-5 2 0,-6 0 147,2 0 1,-8 7 0,-2 6 0,0 6 227,0 0 1,-3 5-500,4-2 0,5 2 146,3 1-277,7-5 0,-2 4 1,8-4-1,7 0-235,4-3 0,7-9 143,8-3 1,7 0-134,6 0 101,-1-7 1,-2-1 0,2-7 0,2-2-1,0-4-88,0 0 1,-1-2 250,-5 1 0,-3-4 122,-1 4 1,-5 0 0,-1 4 0,-4 2 817,-2 2-703,-6-2 0,2 11-29,-5 0-74,-5 6 0,-1 8 0,-2 1 0,2 4 1,2 1-79,-1 2 1,1-3-255,4-2 1,0 1-378,0-1 441,6 0 0,1-6 0,7-2 0,3-5 0,4-2-345,3-2 1,2-2 122,-1-2 0,5-9 254,0-8 38,0-3 0,0-3 0,-1-3 0,1-5 0,0-5 335,0-2 0,1-7-11,-2 3 1,-2-8-1138,3-1 1120,-9 5 0,1 7 0,-10 9 0,-3 6 850,-2 5 1,-7 11-685,0 7 1,-3 10 184,-10 3-546,3 4 1,-8 10 0,4 5-1,-3 4 1,-4 6-60,-3 4 0,2 5 32,1 5 1,4-5-956,-4 1 761,11-6 1,-7 4 0,10-5 0,0 0-1,4-5-118,6-2 1,4-8-36,6-3 0,6-7-38,7 2 0,1-8 0,5-5 0,1-4-165,0-4 1,1-5 328,4-8 1,-4 0-18,0-8 149,-6 2 0,5-11 0,-5 3 1,2-5-1,-2 1 881,-1-2 0,-7 6-653,-3 1 0,-4 3 1176,-5 2-746,-2 11 0,-8 2 0,-2 12 133,-4 0 1,-4 7-638,0 6 0,-1 1-61,0 8 1,2-1-1,1 3 1,3-1-481,1-2 0,-2-1 281,3 1 0,1 3-651,4-3 587,0-2 0,1-1 0,4-5 0,5 0 1,5-2-314,6-3 1,-1-2 212,2-6 0,3 0-40,5 0 411,5 0 0,-8-10 0,4-4 0,-1-4 0,1-5 94,2-1 1,-5 0 120,2 2 1,-9 0-28,-4 5 258,-3 0 1,-7 4 3,-2 0 0,-10 9-354,-3 8 1,-2 5-286,1 12 54,-2-5 0,8 6 0,-4-3 0,2 1 0,2 1-254,1-1 1,2-2 150,0-5 1,6 0-102,3-1 261,2 1 1,2-6 0,1-3 0,1-2 0,4-2-80,1 0 1,-1-6 42,3-2 1,-2-5 867,-3-4-603,-3 3 1,4-10 0,-5 2-1,-2 0 1,-2-1 199,-5 2 1,-4 1-253,-4-1 1,-5 2-226,-8 7 1,-4 0 0,-9 4-1,-2 3-532,-1 4 0,-2 2-325,5 4 1,0 2-1003,5 6 984,-1 5 960,6-4 0,24 33 0,12 1 0</inkml:trace>
  <inkml:trace contextRef="#ctx0" brushRef="#br0">17188 10035 7799,'13'1'229,"0"4"1,-5-2 508,1 5 0,-6 1 1,2 3 99,1 1 1,-3 0-559,5 0 0,-3-2-207,3-3 0,1 2 0,5-4 0,1 0-77,2-1 1,6 0-291,-2-5 0,3-6 155,2-3 41,5-2 1,-4-2 0,3-1 0,-2-3 0,0-4-236,2-3 1,3 0 276,-8 2 1,4 0 298,-8 5-31,-3 0 1,1 8 224,-7 1-363,-5 5 1,-1-1-178,-6 8-82,0 3 1,-4 2-1,0-1-890,1 2 639,1-4 1,4-1 8,2-5 192,3 0 1,2-1-1,-1-3 1,2-5 0,0-4-236,-2-4 0,4 3 378,-4-3 1,2 3-149,-1 1 548,2 1 1,-8 3 162,5 1 0,-5 10-264,1 3 0,-2 5 319,-2 2-407,0 7 1,0-1 0,0 5 0,0-2 0,0 2 247,0 1 1,4-3-236,0 0 0,1-4-31,-5 5-1,5-7 1,-3 4 0,1-8 115,-6-3 0,-9-2-12,-5-6 0,-10-1-413,2-4 87,-9-2 1,1-10-1,-5 0 1,0 2-1,0 1-894,-1 1 0,5-1-631,0-3 1647,0 2 0,-3-15 0,-4-9 0,-2 1 0,-1 0 0</inkml:trace>
  <inkml:trace contextRef="#ctx0" brushRef="#br0">16870 9410 7799,'-13'-13'656,"-4"1"221,0-1 0,0 0-593,4 0-359,6 6-27,1 2 0,6 6 0,0 3 102,0 5 0,-39 25 0,-11 7 0</inkml:trace>
  <inkml:trace contextRef="#ctx0" brushRef="#br0">16334 9551 8733,'-13'-6'2508,"8"0"-2531,5-2 1,17-4 0,12 5 0,10-1 290,7-1 1,7 2-695,11-1 1,5 2-2279,3 6 2592,-31 0 1,-1 0 111,32 0 0,-19 2 0,3 2 0,-3-1 0,1 1 0</inkml:trace>
  <inkml:trace contextRef="#ctx0" brushRef="#br0">4080 11310 8080,'-12'-8'-761,"-1"-1"770,6 6 1,2-7-1,10 6-43,3 1 46,4-4 0,0 6 1,2-3-1,2 1 1,2 0-1,2-3 0,3 1-7,1-1 0,3 0 1,3 2 1,-2 1-1,6-4 1,3 0 57,4 0 0,4 0 1,6-3-1,2 3-5,2 1 0,3-4 0,6 3 1,0 0 116,-1 3 0,3-2-26,2 2-158,2-6 0,1 7 0,-1-4 0,-2 1 0,0 4 0,0-1 0,0 0-1,0-1 1,1-1-6,-1 5 12,3 0 1,-34 0 0,0 0 0,-1 0 0,1-1 0,1 0 0,-1-1 0,0 0 0,0 0 1,1 0 1,-1 1-1,1 0 1,-1 1-1,2 0 1,0 0-1,1 0 1,-1 0 3,2 0 1,-1 0 0,-1-2 0,-1-1-166,-2 1 1,0 0 0,32-2 173,4 4 0,-34 0 1,-1 0-1,2 0 0,-1 0 1,34 0 117,-1 0 1,0 0-111,-33 0 1,0 0 0,3 0 0,-1 0-760,0 0 0,1 0 750,2 0 1,0 0 0,-1 0 0,0 0 0,2 0 0,1 0 0,0 0 0,1 0 0,0 0 0,0 0-35,1 0 0,-1 0 0,1 0 0,0 0 3,-2 0 0,-1 0 13,-2 0 0,0 0 0,2 0 0,1 0 1,-2 0-1,0 0 0,2 0 0,0 0 1,-2 0-1,0 0 33,-1 0 1,0 0 0,0 0-1,1 0-24,-3 0 0,0 0 4,6 0 1,1 0 0,-7 0-1,0 0 1,5 0 0,0 0-1,-1 0 1,-1 0 0,1 0-1,0 0 6,1 0 1,-1 0 0,3-2 0,0 0-13,0-1 1,-1 1 7,1 0 0,0 0 1,-2 2-1,-1 0 0,1 0 1,0 0-1,0 0 0,0-1 1,1-1-1,-1 1 34,0-1 1,-1 0-1,0-1 1,0 1 76,-4 2 1,1 0-115,0 0 0,1 0 0,1 0 1,-1 0-1,0 0 0,0-1 1,-1 0-1,0-1 0,-1 0 0,-1 0-19,0 0 0,0 1 0,0 0 1,0 1-116,2 0 1,-1 0-1,1-1 1,0 0 108,2-1 1,-1 0-1,0 1 1,0 1-1,-2-3 1,-1 0 0,2 1-1,0 0-27,1-1 1,0 1 0,0 0-1,-1 0 33,2 2 1,-1 0 0,0-2 0,0 0 11,-1 0 0,-1 0 1,-1-1-1,0 1 0,2 2 1,0 0-1,-1 0 0,-1 0 75,0 1 0,-1-2 0,1 0 0,0-2 12,29-1-80,-31 1 0,-1 2 0,32 1 0,-31 0 0,0 0 0,0-1 0,0 0 0,34-2-11,-1-1 0,-3-2-33,-31 4 1,0 0 32,3 2 1,0-1 0,-2-3 0,0 1-1,0 1 1,1 1 0,-2-1 0,0 0-1,34-3 18,-1 0 0,-31 4 0,1 0 40,-3 0 1,0-2-20,0-1 0,0 1 0,29 2 1,2-4-1,2 2 0,1 1 133,-1-3 1,-1 1-154,-4 4 0,1-4-11,3 0 1,3-2 0,-34 5-1,1-1 1,-1 0 0,0-2-41,-1 1 1,0-1 0,0 3-1,0 0 27,2-1 0,1-1 1,-2 0-1,1 1 0,-2-1 1,0 1 0,33-3 0,-3 2 0,0-1 7,2 1 1,-32 0-1,0 0 123,32-1 1,0-2-111,-4 2 1,1 3-1,3-5 1,2 2 5,-4-1 0,2 0-34,-8 0 88,2 4 1,3-9-1,2 6 1,1 0-1,-1-1-91,-2 1 1,-1-4 8,-1 3 1,5-3 23,0 4 1,0-5-1,-4 3 1,0 1 39,0-1 1,-2-2 572,-3 3 0,2 0-580,-5 0 0,0 4 1,-2-3-1,1 2 86,-1 2 0,-6 0-67,-1 0 1,-6 0 147,2 0 0,-1 0 1,-4 0-1,-5 0-117,-5 0 1,-2 0 24,-1 0 1,-5-1 45,-3-3 69,-3 2-21,-7-3 148,-1 5 1,-6-2-618,0-2 62,0 3-909,0-5 1,0 4-1404,0-2 2504,6-3 0,7-28 0,6-6 0</inkml:trace>
  <inkml:trace contextRef="#ctx0" brushRef="#br0">18387 9920 7773,'13'0'301,"-1"0"0,1 0 159,0 0 0,4 0 0,1 0 0,2 0 936,3 0-1271,7 0 0,-2 0 0,6 0 1,1 0-1,2-1-195,1-3-245,1 2 0,-5-9 0,-2 4 1,-1-2-1,-4 1-745,-4-2 773,-5 4 287,-5-5 0,-34 4 0,-9-6 0</inkml:trace>
  <inkml:trace contextRef="#ctx0" brushRef="#br0">4170 12432 7783,'-6'-13'-427,"4"1"458,-2-1 1,-1 4 0,-1 2 0,-1 2 1732,-3 2-1589,-1 1 1,-6 4 0,-2 2 0,-1 6 0,-2 6-1,-2 5 1,-2 4 0,2 4 0,1 2 284,2 1 1,3 5-514,1 2 1,1 0 0,13-8 0,5 1-109,5-1 0,11-1 24,8-5 74,5-5 0,8-6 0,4-7 0,4-1 0,2-3 0,2-3 1,0-5-111,0-3 1,-1-5 0,-2-4-1,-3-4 133,-1-3 1,-3-2 198,-7 1-160,-8-6 1,-9 2 0,-9-3 0,-5 0-1,-6 4 1,-8 1 0,-9 2 77,-9-1 0,-7 6-62,-2 3 0,-6 7 0,-3 3 0,-1 2-95,1 2 1,-5 7-184,5 5 1,2 3 41,11 5 1,0-1-1,7 4 1,4 0-514,3-1 0,9-3 734,7 1 0,25 3 0,7 0 0</inkml:trace>
  <inkml:trace contextRef="#ctx0" brushRef="#br0">4297 12266 7822,'-6'-25'97,"1"1"194,-4 3-29,-2-3 0,4 11 0,-6-1 0,2 4 1035,2 0 1,-1 6-677,6 4 1,0 5-412,4 8 1,0 7-1,0 5 1,0 8 184,0 4 1,0 8-215,0 6 1,0 3 0,0 8-1,-2 5 38,-2 2 1,3-31 0,1 1-155,-2 1 1,-1 1 0,3-1 0,-1 0-212,1-1 0,0-1 0,0-1 0,0 1 0,0-1 0,0 0 1,0 31-623,0-8 1,0-7 130,0-19 0,0-7 136,0-6-709,0-11 0,0 4 331,0-14 1,4-3 878,1-9 0,22-35 0,1-8 0</inkml:trace>
  <inkml:trace contextRef="#ctx0" brushRef="#br0">4680 12968 7842,'0'-13'3602,"0"6"-3005,0 1 0,0 9-284,0 6 1,0 1-1,0 11 1,0 3-260,0 4 0,0-1-62,0 3 0,0-3 1,0-2-1,0 1-1144,0-1 1,4-1 327,0-2 824,0-4 0,8-28 0,2-5 0</inkml:trace>
  <inkml:trace contextRef="#ctx0" brushRef="#br0">5738 12509 7761,'-9'-9'864,"2"1"0,2-2-701,2-2 1,9 5 0,5 2 0,6 0 646,3 1-949,7 0 1,1 4-1,6 0 1,1-1 0,1-2-1,-1-2 1,-2 3 138,-2 0 0,-1 8 0,-5 1 0</inkml:trace>
  <inkml:trace contextRef="#ctx0" brushRef="#br0">5751 12674 7781,'-19'0'273,"-1"0"0,1 0-36,2 0 0,4 2-29,4 2 0,9-2 1,10 2-1,6-3-17,5-1 1,5 5 0,3-1 0,5-1-1400,3-2 1,1-1 1207,1 0 0,22-11 0,5-4 0</inkml:trace>
  <inkml:trace contextRef="#ctx0" brushRef="#br0">8314 11795 7812,'-13'-9'317,"2"1"1,2-2-80,5-2 1,4 4 0,4 1 0,6 1-1,6 2 1,6 0 737,7-1 1,3 1-570,6 4-353,1 0 1,0-1-1,2-2 1,3-1-1,0 1-812,0 1 69,-1 2 1,-6 0 0,-3 0 0,-5 2-784,-2 2 0,-14-1 1472,-9 5 0,-59-5 0,17 0 0,-1 0 0</inkml:trace>
  <inkml:trace contextRef="#ctx0" brushRef="#br0">8632 11744 7812,'-12'0'91,"-1"0"1,4 0 124,1 0 1,1 1-1,-3 2 1,3 4 651,1 4 1,1 1-280,0 9-427,4 0 0,-5 10 1,6 3-1,0 2 0,0 1-5,0 1 0,4-4 0,2 6 1,0-6-527,-1-3 1,4-3-359,-5-7 1,6-2 302,-1-7-400,2 1 1,-1-1 0,1-4 823,3-4 0,25-36 0,2-11 0</inkml:trace>
  <inkml:trace contextRef="#ctx0" brushRef="#br0">8900 12024 7812,'-8'0'700,"-1"0"1,5 0-182,-5 0 1,5 4-23,-4 1-328,5 5 0,-3 1 1,6 7-1,-1 1 1,-2 1-8,-1-1 0,-1 3-451,5 3 0,2-4 0,1-1 1,2 0-671,2 0 1,2-4 273,4 1 353,-1-9 332,1 3 0,28-26 0,7-1 0</inkml:trace>
  <inkml:trace contextRef="#ctx0" brushRef="#br0">9321 11693 7812,'-9'-2'514,"1"-2"0,4 1 1,-5-5-314,1 5 0,1-1 0,1 8 1,2 6 352,-1 5 1,0 5-473,1 6 1,1 5 0,-4 3-1,0 3 16,-1 1 0,4 0-66,-4 0 0,5 1 0,-1-1 0,2-1-1,2-3 0,0 0-12,0-9 0,0 2 0,2-11 1,2-3-36,4-4 0,4-6 39,0 2 1,1-4-39,0-1 0,1-1 1,3-4-1,4-2-41,3 0 0,-2-4-384,-1 2 1,0-1 44,5 2 20,5-3 1,-8 5-1,2-4 1,-1 3-1,0 1 375,2 3 0,-6-4 0,-2 0 0</inkml:trace>
  <inkml:trace contextRef="#ctx0" brushRef="#br0">9831 12011 7812,'0'-12'0,"0"5"0,0-5 2234,0 11-1678,0-5 0,0 12 0,0 4 0,0 5 0,0 7-131,0 2 0,0 1 0,0 1 1,0-1-615,0 1 1,0-1-1013,0 1 371,0-1 0,0 1 0,0-2 830,0-3 0,-11-3 0,-3-5 0</inkml:trace>
  <inkml:trace contextRef="#ctx0" brushRef="#br0">8199 12623 7821,'-13'0'183,"0"0"1,1 0 0,-1 0 0,2-1 204,2-3 1,-1 1 0,7-4 193,5 1 1,6 1-171,13 0-368,6 4 0,13-10 0,5 3 0,9 0 1,11-1-25,-28 5 0,0-1 0,3-1 0,1 0 0,6 0 0,1 1 0,2 0 0,2 0-85,2 1 0,1-1 0,4 1 0,2 0-1708,3-2 0,0-1 1676,2 3 0,1 1 0,0-2 1,-1 0-1,-1 2 0,-1 1 0,-3-1 1,0 0-1,-3-1 0,0 1-457,-3-1 0,-1 1 374,-1-1 1,-1-1-1,-7 1 1,-2 1-1,-4 1 1,-2 0-1,23-1 1,-15 0-1046,-11-1 1108,-5 0 0,-15 2 117,-6-2 0,-18-3 0</inkml:trace>
  <inkml:trace contextRef="#ctx0" brushRef="#br0">8989 13057 7821,'0'-18'-29,"2"3"1,1-3 0,1 1 0,-1 0 259,-2 1 1,-2 4 0,-3 2-1,-6 3 1,-6 1 0,-5 3 265,-3 2 0,-7 8 0,-3 6 0,-3 6-152,-2 6 1,-3 0-204,-1 1-43,1 5 1,4 1 0,1 7 0,3-1 0,6-1 193,5-3-398,4 2 1,12-9 0,3 3 0,4-4 0,6-4 0,8-2 0,9-1-153,5-4 1,7-2 0,-1-5-1,3-3-184,1-4 0,2-1 132,3 0 85,-4 0 0,1-6 0,-7-2 0,-4-5 0,-3-2-971,-4-2 1145,-6-6 1,1 3 0,-8-4 0,-5 1 0,-3 3 203,-1 2 0,-1 2 167,-3 8 0,-4-2 1,-4 6-1,-1 1 148,0 2 0,0 2 26,1 3 1,0 8 86,4 5-387,-3 5 0,8 2 0,-4 7 1,1 1-1,3 0 23,2 1 1,2 1-66,3 4 1,2 0 32,3 1-386,2-7 0,-4-1 0,6-7 0,-1-1 0,1-3-1004,0-2 1,0-2 322,-1-8 1,-3 2 880,-1-5 0,-10-41 0,0-13 0</inkml:trace>
  <inkml:trace contextRef="#ctx0" brushRef="#br0">9614 13083 7821,'-1'-9'0,"-3"2"0,-5 0 0,-2 0 558,-2 4 1,6-1 0,3 8-1,2 4 1,2 5 0,0 4 286,0 4-882,0 9 0,0-3 0,2 4 1,2 0-1,4 2-605,4 0 328,-5-2 1,4-6 0,-2-1 0,2-1 0,2-3 0,0-2-2584,-1-2 2897,-5-8 0,-12-47 0,-9-18 0</inkml:trace>
  <inkml:trace contextRef="#ctx0" brushRef="#br0">9551 13134 7821,'-5'-22'0,"1"1"0,-4 1 228,3-1 0,1-2 0,4 6 1,1 2 575,4 1 0,3 1-622,9 0 1,3 5 0,6 0 0,0 3-44,4 2 0,-1 3-304,5 4 1,-6 0-1064,2 9 903,-3-3 1,-3 10-1,-3-3 1,-6 4-1,-5 3 325,-5 2 0,-32 16 0,-9 5 0</inkml:trace>
  <inkml:trace contextRef="#ctx0" brushRef="#br0">9499 13401 7821,'-8'0'0,"-1"0"0,5 0 226,-4 0 0,5-1 142,-1-3 0,4 2 0,4-2 1,4 3 240,4 1 1,8 0-923,5 0 1,2 0-1,7 1 1,1 2-747,2 1 1,2 0 1058,-1-4 0,1-11 0,5-6 0,4-1 0,-1 1 0</inkml:trace>
  <inkml:trace contextRef="#ctx0" brushRef="#br0">10022 13248 7821,'-12'-7'544,"3"2"368,1 5 1,3 0-461,-3 0 0,5 7-350,-1 5 1,2 7 0,2 8 0,0 2 62,0 5 1,0-1-189,0 1 0,5 0 0,0 4 1,1 1-120,0-1 0,2-6-119,-4-2 1,5-9 57,-5-4 1,0-2 0,-2-4-139,2-3 1,-3-3 225,4-10 1,-5-2-11,-5-5 113,4-1 0,-9-6 0,4-3 0,1-5 1,-2-4 12,0-2 0,4 3 113,-2-4 1,4 0-115,1-4 0,0 1 1,0 3-1,0 3 234,0 0 1,6 8-71,2-2 1,4 5-65,0 3-78,7 0 0,-4 15 1,7-2-1,0 3 1,1 2 66,-2 3 0,2 5-28,-6 8 0,0-3 25,-4 3-182,-1 3 1,-5-6 0,-2 5 0,-4-2 0,-2 0-22,-4-2 0,-6 4 53,-6-2 0,-4 0 6,4-5-86,-6 1 1,5 0 0,-5-2 0,3-1 0,2-3-641,2-1 1,6-2 783,2-4 0,22-17 0,2-4 0</inkml:trace>
  <inkml:trace contextRef="#ctx0" brushRef="#br0">10494 13299 7821,'-7'0'1908,"1"0"0,5 6-1375,-3 2 1,2 8-81,-2 1-751,3 6 1,1-3 0,0 5 0,0 1-1,0-1-273,0 1 0,1-5 1,2-1 570,1-2 0,6-12 0,-3-8 0</inkml:trace>
  <inkml:trace contextRef="#ctx0" brushRef="#br0">9308 13044 7821,'-13'0'1191,"6"-1"-818,3-3 0,4 2 1,4-2-1,6 3 1,6 1-1,7 0-191,5 0 1,0 0-1673,6 0 728,0 0 762,4 0 0,17-14 0,8-6 0,6-2 0,0 1 0</inkml:trace>
  <inkml:trace contextRef="#ctx0" brushRef="#br0">11425 12190 5894,'0'-7'21,"0"1"-24,0 6-130,0 0 120,0-5 16,0 3 0,0-4-2,0 6 0,6 0-1,-5 0-2,5 0 0,-6-1 0,1-2-2,3-1 4,-2 0-1,3 4 1,-5 0 0,0-6 0,0-1 0</inkml:trace>
  <inkml:trace contextRef="#ctx0" brushRef="#br0">11438 12177 7732,'-9'0'128,"1"0"1,-1 2 0,1 0 1371,-1 3-748,6-1-618,-2-4 0,6 0 0,3 0 0,5 0 0,2-1 350,2-4-503,0 4 1,4-6-1,1 4 1,2-1 0,3-1-1,1 1 1,1-1-446,1-3 1,-2 6 0,-2-3 0,0 4-693,0 1 1,-3 0 1155,-2 0 0,-43 23 0,-11 5 0</inkml:trace>
  <inkml:trace contextRef="#ctx0" brushRef="#br0">11425 12356 7748,'-9'0'311,"1"0"556,5 0-414,-8 0 0,16 0-158,4 0-294,2 0 0,15 0 1,-1 0-1,6 0 1,5 0-696,2 0 314,-3-6 0,11 3 0,-4-5 380,5-2 0,-7-5 0,4-4 0,2-2 0,1 1 0</inkml:trace>
  <inkml:trace contextRef="#ctx0" brushRef="#br0">14319 11336 7787,'-12'-2'95,"-1"-1"0,0-1 1,2 0 412,2-2 0,5 5 0,8-3 0,5 2-218,2 2 0,8-4 0,3 0 0,7 1-91,5 1 0,2-2-120,3 0 1,3-2-1,2 3 1,0-1-196,0 1 0,3 0 1,-5-1-477,1 3 1,-9-5-1,-3 6 1,-3 0-1,-5 0-675,-3 0 1,-10 0 1266,-10 0 0,-57 6 0,19-3 0,-1 1 0</inkml:trace>
  <inkml:trace contextRef="#ctx0" brushRef="#br0">14613 11297 7787,'-13'0'0,"0"0"0,0 0 85,1 0 0,3 2 0,1 2 1,-1 5-1,1 3 451,-1 5 0,6 5 1,-1 7-1,3 5 39,1 3 0,0 3-565,0 2 0,0-2-39,0 3 0,0-4 1,1-2-1,2-2-202,1-1 0,0-7-19,-4-1 0,5-6-12,-1-8-364,0 1 1,-4-4-1,2-2 626,2-2 0,20-29 0,10-11 0</inkml:trace>
  <inkml:trace contextRef="#ctx0" brushRef="#br0">14804 11667 7787,'0'-13'0,"0"5"1296,0-1-838,0 7 0,0-3 1,0 10-83,0 3 0,0 8-420,0 1 1,-4 5 0,-1 0 0,3 2-327,0 1 0,2-4 165,0 1 1,0-5 0,0 3 0,0-2-30,0-2 0,4-2-115,1-2 349,-1 1 0,30-28 0,8-8 0</inkml:trace>
  <inkml:trace contextRef="#ctx0" brushRef="#br0">15301 11336 7787,'0'-13'127,"0"0"0,0 0 0,0 1 1,0-1-1,0 0 1045,0 0-893,0 1 1,0-1-1,0 0 1,2 2 456,2 2 1,-3 5-425,4 8 1,0 9-57,-1 8-150,1 3 0,-5 8 0,0 2 1,0 2-1,0 4 0,0 1 1,0 2-215,0-2 1,0-3-1,0-3 1,1-2-21,3-2 1,-2-1 0,2-5 0,-1 0-70,1-4 0,-2-7 0,3-7 0,1-1-87,2-3 0,-1-2 379,2-1-99,-1-6 1,5 3 0,0-5 0,1-2 0,2-1 0,1-1 0,-2 2 6,-1 2 1,-1 1-105,0-2 1,4-1 0,0 5 0,-1-1-470,-2 0 0,-2 2 269,1 4 1,0-1-198,0-3 1,-1 2-1,3-2 1,0 2-994,2 2 1491,6 0 0,19-11 0,12-3 0</inkml:trace>
  <inkml:trace contextRef="#ctx0" brushRef="#br0">16054 11438 7787,'-2'-13'0,"-2"0"0,1 2 2475,-5 2-742,5-2-1493,-3 10 0,6 1 0,0 9 0,0 7 59,0 5 1,0 5-197,0 4-252,0-4 0,-1 7 1,-2-5-1,-1 4 0,1-1 1,1 0-1,2-3-1192,0-1 0,0-1 233,0-1 573,0 1 535,0-6 0,17-25 0,5-10 0</inkml:trace>
  <inkml:trace contextRef="#ctx0" brushRef="#br0">13899 12305 7767,'-9'-2'-999,"1"-2"883,-1 3 1,-4-5 0,1 5 0,-1-2 482,0-2 1,5 1 0,-1 4 226,-1 0-323,5 0 0,-7 0-105,4 0 17,2 0 0,2 0-118,8 0 1,7 0-1,8 0 1,1 0-92,2 0 1,8 0 0,5 0 0,7 0 21,4 0 0,10 0 0,4 0 0,8 0 2,-30 0 0,1 0 1,2-2-1,2 0-1040,3 0 1,1 0 1010,1-3 0,0 0 1,3 2-1,0 0 1,0-2-1,-1 0 1,0 2-1,-1-1 1,0 1-1,0-1-76,0 0 0,1 1 110,3 2 0,0-1 1,-1-3-1,0 0 1,1 2-1,0 1 0,0-1 1,-1 0-1,0-1 1,1 1 15,-1-1 1,2 1-6,5 1 1,0 1 0,-5-4 0,1 0 0,3 2 0,0 2 0,-2-1 0,0 1 0,-1 0 0,0-1 83,0 0 1,-1 0 0,2 1 0,0 0-246,-2-1 1,-1 0 0,-3 1-1,0 1 220,-3 0 1,0 0-72,1 0 1,0 0 0,-3 0 0,1 0 0,0-1 0,0 0 0,-2 0-1,0-1 1,-2 0 0,-1-1-29,0-1 0,0 1 0,0 1 0,-1-1-71,-2-1 1,1 0 0,0 2-1,1 1 110,-2-1 1,0 0-1,0-1 1,0 0 0,27-1-1,0 1-134,-3 2 1,-4-4 146,-2 1 1,-8 0 398,-14 4 1,0 0 0,-7 0 0,-5 1-382,-2 4 751,-3-4-1024,-10 5 428,-1-6 0,-12 0-390,-2 0 1,-4 0 48,0 0 1,-2 0 0,-2 0 0,-2 0-468,-2 0 1,-2 0 608,-3 0 0,-35 11 0,-8 3 0</inkml:trace>
  <inkml:trace contextRef="#ctx0" brushRef="#br0">14421 12738 7770,'13'-4'-43,"0"-2"1,0-1 0,-1-1 170,1 1 0,-4-3 0,-2 4 0,-2-1 235,-2-3 0,-1 3 0,-4 0-150,-2 1 0,-5 2-130,-8 4 1,2 0 0,-6 0-1,-2 0 37,-1 0 1,-6 1 60,0 4-131,-5 2 0,7 5 0,-6 3 0,-2 0 0,1 4 1,-1 1-1,4 2 60,1 2 0,-3 3 0,5 2 0,5 2-190,6 1 1,5-2-71,5 4 46,2-6 0,7 4 1,4-8-1,4-3 0,7-4-168,5-3 0,8 2 0,0-2 0,1-4-49,1-3 1,-2-3 197,5-4 0,-6 0 43,2 0 1,-9 0 0,-4-1 0,-3-4-57,-1-3 1,-2-3 217,-2-2 1,-4 0-94,-5 0 44,0 1 1,0-1 0,-1 0-1,-3-1 1,-5 0 163,-2 1 1,2-3-140,1 8 0,-1-3 56,-3-2 0,-1 4 0,0 2 123,0 2 0,1-4-16,-1 5 1,4 0-5,1 4-205,5 0 1,-3 1 0,6 3 0,0 5 159,0 2 1,2 3-73,2 3 1,3 3 37,6 6-38,0 5 0,-2-3 0,-1 6 1,-3 3-1,0 3 446,0 2 1,-4 2-190,1-2 1,-2 0-325,-2 4 0,0-5 1,0 2-1,0-5-5,0-4 1,0-4-110,0-9 0,-5 2-598,1-6-54,0-6 1,5-5-1,4-6 733,3 0 0,15-17 0,4-4 0</inkml:trace>
  <inkml:trace contextRef="#ctx0" brushRef="#br0">15454 12534 7762,'0'-13'-459,"0"1"527,0-1 1,0 4 116,0 1 1,-1 5 0,-3-1-165,-5 2 1,2 2 15,-2 0-17,1 0 0,-3 2 0,1 1 0,1 1 0,-1-1 44,-1-2-89,4-1 1,-4 4 0,2 1-1,-2-2 1,-2-1 0,0 1 44,0 1 1,1 1 0,-1-5 334,0 0-222,0 0-31,1 0 1,3 0 0,1 0 364,-2 0 68,4 0-283,0 0 1,8 1-101,2 3 0,-1 2 1,4 5-1,0 1 48,0 2 0,-3 3-161,5 0 1,-5 3 157,5 5-180,-6 6 0,6 3 1,-4 10-1,-1 6 0,0 7 148,0 5 0,1 5-144,-5-30 0,0 2 1,0 3-1,0 1-878,0 0 1,0-1 855,-3 1 1,0-1 0,2-3 0,1-1 0,-3 0 0,0 0 0,1 0 0,0 1 0,-1-2 0,0-1-30,-4 32 1,4-3-19,-1-14 0,2 2 83,2-11-14,0 7 1,2-15-1,1 0 1,2-6-1,1-4 130,0-3-98,-2 3 0,-3-10 122,4 3-136,-4-2 0,5-3 1535,-6 1-2021,0-6 234,5-1 1,2-6-2,6 0 1,0-4 6,0-1 1,-1-3-149,1 4 241,0-1 1,0 1 0,1-2 0,1 1 0,4-1-641,1 3 0,1-2 168,4 0 0,2-3 1,3 4 585,-3-6 0,6-1 0,5-2 0,-1-4 0,1 0 0</inkml:trace>
  <inkml:trace contextRef="#ctx0" brushRef="#br0">16449 12815 7769,'0'-13'-15,"-2"2"0,0 1 1,-4 1 158,-1-1 0,3 5 1,-4 2-1,1 6 0,2 7 1,-2 5 284,0 6 0,2 4-367,-3 0 0,4 1 0,-5 0 0,-1 1-33,-1-1 0,2 2 27,1-7-6,5-2 1,-7-1 0,4-5 10,-1 0 1,4-8 0,-1-5-87,3-7 1,1-8 0,1-4-1,3 0-26,5-4 1,2-1 0,2-2 0,0 1-13,0-1 0,4 1 52,0-1-5,0 6 1,-5-2 0,1 5 0,0 3 132,0 4 86,-6 4 0,3 12 1,-6 4-1,-1 5 0,-2 8 5,-1 5 1,4-1-1,2 4 1,0-1-258,-1 0 1,4 0-70,-5-5 1,6 1 6,-2-1 1,4-5-1,-1-3 1,-1-4-344,-1-5 0,-2-1-373,1-3 205,3-2 0,-9 2 1,2-8 621,-2-5 0,-31-30 0,-6-9 0</inkml:trace>
  <inkml:trace contextRef="#ctx0" brushRef="#br0">16219 12738 7769,'-4'-8'96,"0"-1"1,-5 5-123,5-4 1,0 3 414,4-3 1,5 5 0,5-1 0,6 2 45,5 2 1,5 0-361,3 0 0,0 0 0,5 0 0,1 0-14,2 0 0,1 0-321,1 0 17,-7 0 0,-1 0 0,-5 0 1,-2 0-1,-3 0-1276,-4 0 1138,-8 0 0,-4 6 0,-5 2 381,0 4 0,-45 6 0,-12 2 0</inkml:trace>
  <inkml:trace contextRef="#ctx0" brushRef="#br0">16143 13236 7769,'-7'0'2445,"1"0"-1943,6 0-389,0 0 1,10 0-1,4 0 1,6 0-123,7 0 1,4 0 18,7 0 0,2-5 1,1 1-1,3 0-377,1-2 0,-2 5-1301,4-4 1339,-1 4 1,-5 1 328,-2 0 0,-32 28 0,-4 8 0</inkml:trace>
  <inkml:trace contextRef="#ctx0" brushRef="#br0">16398 13542 7769,'-20'-9'0,"3"1"0,4-1 171,5-4 0,-2 1 0,6-1 878,1 0 1,3 5-40,4-1-980,3 6 0,6-2 0,0 6 0,-1 3 0,0 5 0,-2 2 0,-3 2-450,-2 0 1,4 5-1,-5 3 1,-1 3 195,-2 2 0,-2-5 0,-3 0 0,-6 2 44,-6 1 1,2 2-107,-3-1 633,-3-5 1,5 3 0,-5-8 0,1-2 1392,4-3-1161,6-7-429,4 2 0,6-5 0,5 0 0,5-1 0,7-2-130,6-1 1,-1-5-285,7 5 0,1-4 0,-1 3 0,0 1-803,1-2 0,0 5 365,3-3 1,1 1 701,-5-1 0,39-15 0,-31 6 0,0-1 0</inkml:trace>
  <inkml:trace contextRef="#ctx0" brushRef="#br0">17902 12726 7769,'0'-9'-61,"0"1"0,0-2 0,0-2 16,0-1 0,0 1 1,0-1-1,-1 0 464,-3 0 1,-3 1 0,-6-1 0,0 2 16,0 2 1,-5-1-113,-3 6-248,-3 0 1,-2 5 0,1 3 0,-1 5-1,1 4 1,1 2 0,1 4-15,2 0 1,5-2 0,-1 5 0,4 0-246,5 3 0,2-6 0,6 0 1,2-2-2,2 0 1,3 0-1,7-6 1,3-2-25,4-5 1,3-3-1,2-1 1,-1-1 102,1-3 1,-1-3 0,-1-8-1,-1 0 135,-2-2 1,-1-6-151,1 2 166,-2-3 1,-6-7-1,-1-3 1,1-3-1,-2-2 373,-2 1-244,2 0 0,-9 0 1,2 1-1,-3 1 0,-1 5 586,0 4 0,0 5-399,0 9 1,-1 7-91,-3 6 1,1 6 314,-6 7-444,7 5 0,-6 3 0,6 9 1,-3 4-1,1 2-253,-2-2 1,5 4 40,-3 0 0,2-4-455,2 4 304,0-2 0,5-4 0,0-2 0,2-2 0,3-1-471,2-1 1,0 1 249,1-10 1,4-4-94,0-5 8,6-5 0,-8 3 0,5-6 0,0-3 526,0-6 0,7-45 0,-11 17 0,0-1 0</inkml:trace>
  <inkml:trace contextRef="#ctx0" brushRef="#br0">18285 12560 7769,'-9'0'933,"1"0"0,4 0-134,-5 0-600,6 0 0,-7 5 0,5 4 0,-1 4-20,0 4 0,-2-2-246,4 6 0,-2-1 1,3 3-1,-1-2-564,1 2 0,2 0 285,1-2 0,0 2 1,0-6-1,0-2-609,0-1 955,5-1 0,25-17 0,11-5 0</inkml:trace>
  <inkml:trace contextRef="#ctx0" brushRef="#br0">18553 12623 7769,'0'-12'341,"-2"3"-63,-2 1 1,3-1 0,-5-2 1252,0 2-790,5 4-423,-10 5-242,3 5 1,0 2-1,-1 8 1,0 2 0,-1 4 19,1 3 1,-2 1-1,2 1 1,-1 0-47,2-1 0,-3 5-166,2 0 1,2 4 26,-2-5 0,7 1 0,-4-4 0,6-1 0,0-1 0,0-3-401,0-4 1,4-2 196,0-3 1,6 0-507,-1-4 462,2-2 1,-2-6 0,-1 0 0,2 0-1063,1 0 1201,-3 0 0,1-6 198,-4-2 0,-1 2 0,-27-22 0,-5-1 0</inkml:trace>
  <inkml:trace contextRef="#ctx0" brushRef="#br0">18604 12611 7769,'-2'-9'1120,"-2"1"-719,-3-1 0,-6 2 1,2 4 180,2 6-460,-2 10 0,4 2 0,-6 8 1,-1 3-1,-2 3 469,-1 4-546,-5 7 0,2 5 1,-4 7-1,1 4 1,2 2-1,-2 3 1,1 0-92,0 0 0,4-6 1,7-10-1,1-2 1,1-7 1,6 1 0,-1-8 0,3-5-41,1-6 1,0-4-489,0-1-11,0-6 1,0-3-152,0-8 0,0 1-775,0-5 761,5-1 749,2-3 0,6-1 0,17-28 0,4-7 0</inkml:trace>
  <inkml:trace contextRef="#ctx0" brushRef="#br0">18655 13083 7769,'1'-13'627,"3"0"1,-1 2-472,6 2 1,-1-1 8,5 6 0,-5-4 0,1 3 0,1 2 568,1 2 1,2 7-835,0 2 0,-6 4 0,-3 2 0,-3 3-305,-1 4 0,0-1 149,0 1 218,-5 0 1,-7 5-1,-5-2 1,2-1-1,-1-4 267,-1 0 1,3-2 0,-3-4 0,4-1 446,5 1 0,-2-4 355,6-1-702,-6-5 0,10 3 0,0-6-635,7 0 1,8-2-275,2-2 1,10 1 400,-1-5-260,2-1 1,2 1 0,1-1 0,2 1 0,1-1-2129,-2 1 2568,5-1 0,7-32 0,8-7 0</inkml:trace>
  <inkml:trace contextRef="#ctx0" brushRef="#br0">19076 12496 7769,'-6'-13'64,"0"-4"1,-4 0 0,3 2 137,2 0 174,0 8 1,11-3 0,2 6 608,4 1 1,2 2-23,3 1-763,-3 6 1,6 2 0,-3 8 0,3 2 0,0 2 390,-3 3-536,2 1 0,-4 7 0,2 4 0,-5 5 0,-3 5 0,-5 4 0,-2 4 583,-2 4-756,-12 8 0,5-30 0,-1 1 0,-6 2 0,-2-1 0,-1 0 0,-2 0 0,0-2 0,-3 1 0,-1-1 0,-2 0 0,-1 0 1,0-2-356,-2 1 1,0-2-1,1-4 1,-1-1-1,-24 14 1,-2-6-520,-1-5 0,-1-4-718,5-5 1371,6-3 0,1-5 0,6-2 339,0-2 0,-3-3 0,0-4 0,-1 7 0,0 5 0</inkml:trace>
  <inkml:trace contextRef="#ctx0" brushRef="#br0">17647 12419 7769,'-5'-12'10,"-4"-1"1,-1 0 21,2 0 0,-4 6 117,4 3 0,1 4 0,-2 4 0,-2 6 194,-5 6 1,1 9 0,-6 11-1,-2 5 68,-1 6 0,-6 8-111,0 4-248,15-25 0,1 0 0,-1 2 1,0 1-1,0 2 0,2 1 0,-1 2 1,2 0-1,1-1 0,2 1 28,2-1 0,0 0-123,1-1 1,2-2-1,10 25 1,4-5-1,5-6 1,8-7-701,5-5 588,-1-4 0,9-17 0,-5-2 0,1-2 0,4-4 0,2-3 0,5-3-1016,3-4 0,5-7 1171,5-2 0,3-6 0,9-5 0,-32 8 0,0-2 0,2-2 0,-1-1 0</inkml:trace>
  <inkml:trace contextRef="#ctx0" brushRef="#br0">18030 12203 7803,'-13'0'-125,"0"0"0,1-2 3,-1-2 615,0 3 0,6-6-252,3 2 1,8 4-142,5-3 1,8 2 0,4 1 0,4-2-22,5-1 1,8-2-1,9 3 1,6-2-79,6-3 0,8 0 1,-26 2-1,1-1 0,4 1 1,2-1-25,4 1 1,1 0-1,3-3 1,1 1 0,2-1-1,1 1 1,1-1 0,0 1-138,0-2 1,0 1 0,0 3 0,1 0 0,-5-2-1,-1 1 1,-3 3 0,-1 0 64,-3 1 1,-2 0 0,-4 1-1,-2 0 1,-2 2 0,-2 0-1,30 0-107,-10 0 1,-9 0 0,-14 0 0,-4 0-62,-3 0 0,-8 0 247,-2 0 1,-10 0 0,-7 0 0,-7 0 121,-4 0 0,-2 0-118,1 0 1,-5 1 0,-2 2-1,-1 3-170,-2 1 0,3-3 15,2 5 0,2-2 440,-2 1-273,2 4 0,-26 6 0,0 9 0</inkml:trace>
  <inkml:trace contextRef="#ctx0" brushRef="#br0">19649 12101 7803,'0'-13'0,"0"0"-61,0 0 1,2 1-61,2-1 1416,-3 0-1027,5 6 0,-6 3 0,0 8 1,0 6-1,-1 4-121,-4 3 1,0 6 0,-5-3 0,1 1-269,-1 0 0,3-4 77,-1 4 0,1-4 1,-2 3-1,5-1-360,3-4 368,1-1 0,0-1 30,0 0 0,5-6 0,4-3 1,3-2-51,5-2 1,-1 0 2,5 0 0,-1-2-660,1-2 471,3 3 1,-4-9 0,4 4-1,-2 0 1,-5 1-1406,-3 2 1647,4-4 0,-4 5 0,-7-20 0,-8 0 0</inkml:trace>
  <inkml:trace contextRef="#ctx0" brushRef="#br0">19879 12190 7803,'0'-13'81,"0"0"1,0 5 405,0-1-164,0 1 912,0-5 44,0 6-637,0 1-527,-6 18 0,5 2 0,-4 11 0,4 1-127,1-1 0,-4 1-385,0-1 296,-1 7 1,5-5-1,0 2 1,0-2 0,0-1-1013,0-1 1,5-4 583,-1 1 0,4-7 529,-3 2 0,33-42 0,4-12 0</inkml:trace>
  <inkml:trace contextRef="#ctx0" brushRef="#br0">20236 12190 7801,'-9'0'44,"2"-1"0,0-2 238,0-2 1,4 0 137,-1 1-328,8 2 1,3-4 0,6 5 0,0-2 0,1-2-1,3-1 1,4 0 156,3 3 1,6-2-237,0 0 52,5-4 1,-6 7 0,5-4 0,1 2 0,0 0 0,-1 1 0,-4 2 181,-3 1 1,-7 0-1,-3 0-142,-3 0 1,-3 5 0,-2 4-1,-5 2 35,-2 2 0,-8 1 0,-1 2 0,-2 2-12,1 2 0,-1 1 0,-2 6 0,1 1 99,2 2 1,1 6-26,-2-2-163,-2 2 1,5 4-1,-2 3 1,2 3-1,2 4-69,-1 1 40,1 6 0,4-2 1,0 7-1,2 3 1,2 1-68,4-1 0,4-1 0,0 1 0,1 1-121,0 2 0,2-5-175,-2-8 1,3-3 211,-8-1 130,-2 0 0,0-10 0,-6-4 0,0-6 1,-2-5-3,-2-3 0,-3-8 105,-6 2 0,0-4-34,1-5-53,-1 4 0,-1-11 0,-2 3 0,-2-2 1,-2-2-37,-3 0 0,-1-4 18,-1-1 1,-1-3-14,1 4-250,-1-6 1,1 8 0,1-3 0,1 0 0,2 1-889,-2 1 1,5 0 51,1-1 1112,2 3 0,3-5 0,-1 6 0</inkml:trace>
  <inkml:trace contextRef="#ctx0" brushRef="#br0">22097 11552 7704,'-8'0'261,"1"-1"1019,1-3-1082,2 2 1,4-5 0,1 4 0,4-1 0,5 1 0,4 0-1,4 1-42,2-3 1,1 1 0,5 3-1,1-2-261,2-1 1,-2-1 88,3 5-228,3-5 0,-6 3 1,2-2-1,-2 3 0,-3 1 1,-1 0-2456,-2 0 2699,-5 0 0,-71 28 0,15-10 0,0-1 0</inkml:trace>
  <inkml:trace contextRef="#ctx0" brushRef="#br0">22072 11756 7808,'-18'8'1303,"3"3"-843,-3-4 1,12 4-33,6-2-382,6-4 1,8 0-1,3-1 1,6-1-1,4-2 1,4-1 0,1 0-283,4 0 0,1-4 218,1 0-277,6-6 1,-4 3 0,1-6 0,-4 0 294,-3 0 0,-12-11 0,2-3 0</inkml:trace>
  <inkml:trace contextRef="#ctx0" brushRef="#br0">24762 10775 6825,'-8'0'89,"-1"0"739,0 0-536,3 0 1,-1 0 0,4-2 0,-1-2 327,1-5 0,3 2-276,4-1-275,3 5 0,6-8 0,0 4 1,1-2-1,1 1 0,4-2 1,1 0 71,2 1 1,2-1 0,2 6 0,-2 1-142,-3 2 0,-2 2 0,-7 4 1,1 4-92,0 7 1,-6 0-1,-3 5 1,-4 3-30,-4 4 1,-3 1-1,-7 3 1,-2-1 57,-1-2 1,0-2-1,4-3 1,1-3-11,-1-4 0,2-3 447,2-1-167,3-6-158,6-1 0,2-6 183,2 0-189,3 0 0,7 0 0,2 0 0,1 0 0,-1 1-42,-2 3 1,0 3-38,3 6 1,-3 1-1,3 2 1,-4 2-87,-5 2 1,-2 0 16,-6 1 0,0 3 83,0-2 68,0-4 1,-6 5 0,-2-6 0,-5-2 0,-3-1 90,-1-1 0,-7-4 62,-1-1 1,-2-5 0,-6 1 0,1-2 220,-1-2 1,5 0-234,-2 0 1,3-6-120,2-3-151,-1-2 0,8 3 0,4-1 0,5-1-506,3-1 1,2 2-11,4 1 1,7 4-1,6-5 598,7-1 0,44-18 0,-27 11 0,1 0 0</inkml:trace>
  <inkml:trace contextRef="#ctx0" brushRef="#br0">25387 10877 7836,'0'-13'-61,"0"0"0,0 0 0,0 1 1,0-1 663,0 0 0,0 0 0,2 1-137,2-1 0,4-4 0,8 0-183,1 1 0,1 4-207,-1 3 0,-1-1 1,4 6-1,0 1-29,0 2 0,-5 2 1,2 3-1,-3 6-209,-1 6 0,-6 4 1,-3 7-1,-2 2-52,-2 5 1,-7 3 0,-5 1 0,-5 2 57,-2 3 0,-7-4 0,-4 4 0,2-5 201,1-4 0,2-3 0,0-7 0,4-3 535,4-4 1,3-4 7,1-4 0,8-5-175,5-8-296,0 2 0,12-3 1,0 3-1,5-1 0,3-1-23,2 1 0,2 0 0,2 1 0,-1-3-219,1 3 0,-1 0 42,1 2 1,-1 0 1,1 0-1,-1 0 1,-1 0-1,-1 0-88,-2 0 0,-5 0 7,1 0 104,-3 0 0,-5 0 50,-1 0 101,-5 0-3,3 0-20,-6 0-38,-6 0-65,4 0-181,-3 0 18,5 0-756,0 0 718,5 0-35,-3 0 83,4 0 1,-6 0 167,0 0-31,5 0-70,-3 0-75,3 0 12,-5 0 277,0 0-203,6 0-72,-5 0 60,5 0 61,-6 0 228,0 0-166,6 0 32,-5 0 120,5 0 120,-6 0 75,0 0-1526,5 0-1040,-3 0 2217,4 0 0,-12-17 0,-1-4 0</inkml:trace>
  <inkml:trace contextRef="#ctx0" brushRef="#br0">26305 10711 7836,'-4'-13'968,"0"0"-345,1 1 0,3 5 1,6 2-68,6 4-444,1 1 0,11 0 0,-1 0 1,4 0-1,4 0 0,3 0 0,4 0-230,3 0 0,2 0 1,-5 0-1,-1 1-340,-3 4 1,1-4-207,-5 3 127,0 3 1,-10-5-1,-3 2 1,-5-1 536,-3 1 0,-49-3 0,-16 5 0</inkml:trace>
  <inkml:trace contextRef="#ctx0" brushRef="#br0">26688 10685 7836,'-13'-5'36,"5"3"1,1-3-1,-1 0 1593,1 1-1316,-1 0 0,-3 5 1,1 5-1,3 5 143,1 5 0,-3 8-237,5 1 0,-2 2-40,2 7 1,3 0 0,-3 5 0,2-1-92,2 0 1,0 3-117,0-3 0,0 2-565,0-10 337,0 0 1,2-5 0,0-1 0,3-3-2520,-3-4 2205,6-2 0,-1-8-314,5-3 426,-5-3 458,5-1 0,23-39 0,13-11 0</inkml:trace>
  <inkml:trace contextRef="#ctx0" brushRef="#br0">26879 11042 7836,'0'-7'1644,"-1"2"-711,-4 5-574,4 0 0,-5 10 0,6 2 1,0 4 4,0 2 0,0-2-389,0 5 1,0-1-1,0 3 1,0-4-432,0 0 0,0 2 19,0-4 1,0 0-1,0-4 1,0 0-1535,0-1 593,6 1 1378,1-6 0,29-29 0,5-14 0</inkml:trace>
  <inkml:trace contextRef="#ctx0" brushRef="#br0">27262 10724 7836,'0'-19'0,"0"-1"0,0-5 486,-6 5 0,5 2 1,-4 5-1,5 2 256,5 2 1,-3 5-349,7 8 1,-5 5-258,5 8 0,-7-2 1,3 8-1,-4 2-15,-1 4 1,0 6-40,0-1 1,-1 3-1,-2 0 1,-3-2-279,-1-1 0,3-6 110,-5 2 1,5 1-1,-3-1 1,1-3-130,4-4 0,0-1 89,2-5 133,0 0 1,2-5 0,2-4 30,4-4 1,4-2 10,0-2 0,3 0-44,2 0 0,-2 0 0,5 0 0,0 0-243,0 0 1,-3-2-159,4-2 1,-4 3-578,4-3 635,-5 2 0,6 2 0,-3 0 0,-1 0 0,1 0-636,-4 0 0,5 0 973,1 0 0,20-17 0,6-4 0</inkml:trace>
  <inkml:trace contextRef="#ctx0" brushRef="#br0">27937 10915 8178,'-7'-13'768,"-3"0"-368,6 1 1,-4 3 799,3 1 383,1 5-876,4-3-535,0 17 1,0-1 0,0 12 0,0 2 0,0 3 176,0 2 1,0 3-433,0-3 31,0 4 1,0-1 0,0-2 0,0-3 0,0-1-522,0-1 0,0 1-402,0-1 0,0-4 0,0-1 975,0-1 0,-11-14 0,-3-6 0</inkml:trace>
  <inkml:trace contextRef="#ctx0" brushRef="#br0">24903 11846 7836,'-13'-2'-206,"0"-1"1,0-1-264,1 1 1,3-2 0,1-1 517,-2-1 50,4 4 1,-5-3 0,4 5 0,-2-2 570,1-1-527,5 0 1,-8 2 0,2-1 0,-2-1 122,-2 1 0,2 1 0,1-1 30,1-2-129,1 1 1,-4 3-176,4-3-94,2 2 130,6-4 0,6 6 0,4 0 1,4 0-1,4 0 0,2 0-2,3 0 0,2 0-42,5 0 1,-2 0 0,6 0 0,3 0-14,4 0 0,2 0-5,8 0 1,-2 0-58,11 0 0,1 0 0,5 0 0,4 0 23,1 0 0,1 0-133,-34 0 1,1 0-1,-1 0 1,0 0 170,0 0 0,1 0 48,-1 1 0,0-2 1,1 1-1,0-1 1,1 0-1,-1-1 1,2 0-1,-1 0 0,0 0 1,-1 1 43,0 0 1,0 1 0,2 0-1,-1 0-25,0 0 1,1 0 0,3 0-1,1 0 39,-2 0 0,-1 0-65,4 0 1,-1 0 0,-4 0 0,0 0 0,2 0-1,0 0 1,1 0 0,-1 0 0,1 0 0,0 0-15,0 0 0,-1 0 1,2 0-1,-2 0 19,-2 0 1,-1 0-1,-1 0 1,0 0-72,1 0 0,1 0 58,4 0 0,-1 0 1,-6 0-1,-1 0 0,3 0 1,1 0-1,-3 0 0,0 0 1,0 0-1,-1 0-19,2 0 0,-1 0 1,0 0-1,-1 0-157,35 0 0,-35 0 1,0 0 164,31 0 6,-31 0 1,0 0 0,33 0 0,-32 0-1,0 0 1,34-2 0,-4-1-9,-3-1 1,-5 0 6,-1 4 1,-1-4-1,2-1 91,-4-4 1,-6 7-1,-3-4 1,-5 2 0,-2 0 118,-2 1 0,-7-3-76,-5 2 0,-2-1-55,-7 0 0,0 4 74,-4-3 0,-5 2 0,-1 1 615,-1-3-716,-2 2 113,-4-4 1,0 5 0,-1-2-373,-4-1 1,3-2-12,-7 2 1,1 3 61,-5-4 1,4 0-350,1 0 0,-1 1-17,-3 4 1,-1 0-625,0 0 1149,0 0 0,-5 0 0,-2 0 0</inkml:trace>
  <inkml:trace contextRef="#ctx0" brushRef="#br0">25426 12330 7810,'0'-8'-145,"0"-1"0,0-1 1837,0-1-711,0-2-813,0 6 1,-2 4 0,-1 10 385,-1 6-476,-6 8 0,2 1 0,-8 7 0,-2 5 0,-1 5-38,1 3-107,-5-2 1,5 8 0,-5-6 0,3 0 0,2-3 0,2-2 0,3-4-352,5-8 0,-2-5 209,6-7 148,-1-6 67,5-1 0,0-8 1,2-2-1,1-5 0,2-3 1,2-4-1,3-2-4,2-2 1,0-3-152,1-7 0,0-1 27,0-3 74,5-3 1,-2 5 0,4-7-1,-1 1 1,0 1-14,-1 3 0,3 3 258,-3 6 1,-1 6 0,-5 5 105,1 4 1,-2 13-55,-2 1 0,-3 12 243,-6 5-424,0 3 0,0 2 1,0 1-1,0 2 1,0 4 125,0 0 0,0 2-95,0-5 1,1 4-260,3-5 93,-2 1 1,8-4-1,-5-2 1,2-3 0,2-4-418,-2-3 0,3-5-262,-6-1 397,6-5 81,-3 3 0,2-6 1,-2-2-1,0 0-550,0-3 1,-4-5-148,1 2 965,-3-3 0,-1-36 0,0-9 0</inkml:trace>
  <inkml:trace contextRef="#ctx0" brushRef="#br0">25158 12330 7810,'-6'-13'0,"3"2"0,-5 3 13,5-4 1,-3 9 0,8-4 0,2 2-13,4 2 0,8 1 1,2 2-1,2 0 601,3 0 1,5 0-646,2 0 0,4 0 0,-3 0 1,0 0-855,1 0 0,2 5 897,-5-1 0,24 0 0,1-4 0</inkml:trace>
  <inkml:trace contextRef="#ctx0" brushRef="#br0">26611 12266 7815,'2'-11'-40,"1"1"1,1 2-1,0-1 1,0 1 247,1-1 0,-1 1 851,-4-5-805,0 0 1,0 5 0,-2 1-1,-2 1 488,-4 3-646,-4 2 0,-6 1 0,-3 0 0,-5 1 0,-4 3 330,-4 5-405,-2 2 1,-3 8 0,0 2 0,-2 3 0,-2 3-1,2 1 1,1 3-84,2 2 15,5 1 1,4 4 0,9-1 0,7-2-1,7-2 1,6-2 0,6-2-564,7-3 516,5-6 0,8 0 1,-1-6-1,2 1 1,2-6-1,2 0 1,0-3-237,0-1 1,-1 0 243,-5-5 0,5 0 0,0 0 1,-2-2-60,-1-2 1,-6-3 1,1-6 93,-7-5 0,-1 3 1,-5-2-1,-1 3 1,-1 1-21,-2 1 0,-5-1 185,-5 0 0,3 2 560,-7 2-503,1-2 0,-5 8 0,0-4 1,0 1-1,1 4 249,-1 0 0,0 2-204,0 0 1,2 6 211,3 2-342,-4 4 0,9 2 1,-4 3-1,2 4 1,2 3 124,1 2 1,2 4-216,0-1 1,0 7 56,0-2-56,0 8 0,5-2 0,-1 2 0,0-2 0,0-3-341,1-3 0,-1-4-78,-4-9 0,1 2-324,4-6 1,-4-5-511,3-3 1255,-2-6 0,-2-49 0,0-17 0</inkml:trace>
  <inkml:trace contextRef="#ctx0" brushRef="#br0">27555 12598 7815,'-6'-9'-90,"-1"1"0,-1-1 1,1 1-1,0-1 671,-1 0-419,6 3 1,-8-5 0,4 2 0,-1-1 0,-2 0 0,1 2 0,-1-1 690,-1 2-756,-1-4 1,-3 9-1,-2-2 1,-1 3 0,0 1-1,-1 0 1,-3 3 142,-3 5 0,-2 2-76,1 11-120,-1 0 0,2 5 1,3 1-1,4 1 1,3 2-1,2-3 0,4-3-92,4-3 0,2-1 0,2 1 1,3-4-94,5-2 0,2-8 0,10-2 0,0 0 2,0-1 0,1-1 0,5-8 0,1-3-63,2-3 1,-2-6 153,3 0 1,-3-6 0,-3 2 0,-1-5-14,-2-4 1,-1-2 80,1-7 1,-3 0 0,-5-4 0,0-2 123,0 0 1,-6-4 2,-3 7 0,-3 5 0,-1 7 510,0 3 161,-5 8-315,-2 6-366,-6 13 1,2 7 0,1 7 0,3 3 0,0 4 69,-1 3 1,6 3-216,-3 3 1,4-2 224,1 6-246,0-5 1,0 3 0,0-3 0,0 2 0,0 0-166,0 0 1,0-1-289,0-5 0,6 1 81,2-1 31,-2 1 1,5-6 0,-1-3 0,4-3-1,3-1-1000,-1 0 1,2-2 535,-1-3 834,6 4 0,-3-22 0,5 1 0</inkml:trace>
  <inkml:trace contextRef="#ctx0" brushRef="#br0">27823 12726 7815,'-6'-8'546,"3"3"-218,-5 5 245,5 0 0,-3 1 1,6 3-1,0 6 20,0 6 1,0 0-269,0 5-341,0 6 1,0 0 0,0 2 0,2-2-1,0-1-334,3-1 0,3-1 0,-2-1 1,0-3-379,-1-2 0,4-1-416,-5-4 0,6-6 1144,-2-3 0,9-53 0,3-15 0</inkml:trace>
  <inkml:trace contextRef="#ctx0" brushRef="#br0">27925 12062 7815,'0'-12'-52,"0"-5"0,-2 0-586,-2 1 1641,3 2 0,-5 8-508,6 6 0,0 6-234,0 7-233,0 5 1,-6 2 0,-1 5 0,-1 1-1,-1-1 1,-1 1 0,0-2-33,2-3 0,-2 2 1,4-6-1,1-1 224,-1-2 1,2-2-33,4 1 0,5-6-75,4-2-83,2-4 0,8-1 0,0-1 0,3-2 0,-1-2 0,2 3 0,1-1 0,1 0 0,1-1-470,-1 1 1,-4 1-384,1 2 512,-7 0 0,4 0 1,-7 0-1,1 0 1,0 0 310,0 0 0,-18-11 0,-3-3 0</inkml:trace>
  <inkml:trace contextRef="#ctx0" brushRef="#br0">28129 12126 7815,'-13'-13'417,"2"5"711,2-1-689,-2 7 1,5-3 312,-2 10-561,-4 2 1,11 11-1,-3 3 1,2 3 0,2 3 16,0 3 0,0-2-379,0 6 0,0-1 1,0 2-1,2-2-495,2-2 0,-1-1 666,5-5 0,18 1 0,8-1 0</inkml:trace>
  <inkml:trace contextRef="#ctx0" brushRef="#br0">30539 11629 7800,'-13'-7'-824,"4"-3"608,1 6 0,4-1 0,-3 4 1090,1-3 333,-4 2-331,9-3-778,1 5 0,7 0 1,7 0-1,3 0 0,5 0 151,7 0-220,3 0 0,14 0 0,5 0 0,10 0 1,8 0-1,-30 0 0,0 0 0,2 0 1,2 0-7,2 0 0,0 0 0,3 0 1,1 0-1,3 0 0,2 0 1,0 0-1,1 1-84,0 1 0,-1 0 0,-2-1 0,-2 0 0,-3 1 0,-2 1 0,-2 0 0,-1-1-163,-3 0 1,-1 0 0,-2 0-1,0 0 44,23-2 108,-5 6 1,-21-5 0,-5 3-1,-5-2-71,-6-2 154,-14 0 1,-5 0-148,-10 0 1,3 0 67,1 0 1,3 0-386,-3 0 1,4 0-248,-5 0 219,6 0 481,-2 0 0,39 0 0,8 0 0</inkml:trace>
  <inkml:trace contextRef="#ctx0" brushRef="#br0">32439 11527 7800,'5'-19'329,"1"5"-230,2-3 0,4 0-366,-4 5 332,-2-4 1,5 10-1,-2-4 1,2 3-1,2 2 313,0 2 0,-1 1 101,1 2-371,0 0 1,-2 2-1,-1 2 1,-3 5 0,-1 3-102,-3 5 0,-2 2-27,-1 2 1,0 3-320,0-3 268,-6 3 1,-1 2-1,-7-2 1,-1-1-1,-2-2-63,1 2 0,2-5 195,1-1 0,2-3-178,2-1 309,-2 5 1,9-8 4,-2 3-148,3-9 1,8 2 37,6-6-101,-1 0 1,12 0 0,-4-1 0,2-2 0,0-3-258,5-1 0,-1 3-43,3-5 0,-2 5-721,-1-5 648,-1 1 1,1-1 386,-1 1 0,1-23 0,-1-10 0</inkml:trace>
  <inkml:trace contextRef="#ctx0" brushRef="#br0">32668 11246 7804,'-11'-19'1,"6"-4"1,-7 4-1,0 1-245,1 0 0,-2 1 340,1 4 1,3 2 0,1 2-1,-2 3 294,-2 1 1,0 3-271,-1-2 0,0 3 0,0 2 0,1 3 100,-1 5 0,0 2 46,0 2-186,-5 5 0,2 2 0,-4 7 1,1 3-1,-1 4 0,-1 4 0,-1 5 131,1 3 1,1 4-11,-1 1-210,-3 11 0,10-7 1,-2 8-1,6-4 1,6-2 159,3 0-166,1-2 0,5-7 1,5-4-1,6-6 1,5-2 63,3-4 0,6 4 0,1-8 0,2-4-55,2-5 1,2-7 9,1-3 1,5-4-62,-1-5 1,5-1 0,-3-3 0,1-6 48,3-6 0,0-8-183,-1-6 1,-3-6-213,-6-3 0,1-2 350,-1-10 0,-1-3 0,-3-9 1,-5-1 38,-2 0 0,-7-4 56,-3 0 0,-12 30 1,-1 0-445,-2 1 0,0 1 530,-1-36 1,-11 15 0,-5 5-1,-8 5 1,-7 5 59,-1 5 1,-10 9-25,3 6 1,-9 11-41,0-2 1,-2 5 0,-1-1 0,2 5-551,1 3 0,6 2 7,-1 3 0,3 5-274,5 8 1,3 7 0,7 7 692,3 2 0,5-1 0,6 5 0,1 1 0,0 3 0</inkml:trace>
  <inkml:trace contextRef="#ctx0" brushRef="#br0">4756 15773 7813,'-8'-6'-43,"-1"-2"1,-1-2-1,0 0 1,0 3-1,2 1 1,-2 3 78,-1 2 0,-6 1 1,0 0-1,0 1 1082,-2 4-966,5 7 0,-10 4 0,3 4 1,-2 0-1,2-1 377,4 4-444,3 1 1,1 6 0,2 0 0,2-2 0,5-2-1,4-4 1,4 0-54,5 0 0,8 1 0,5 0 0,5-4-139,3 0 0,5-4 0,1-5 0,3-1 72,4 1 1,1-5 0,-3 0-1,1-4 16,-1-1 1,3-6 0,-3-4 0,-2-5 77,-4-6 1,-7-3-39,2-2 21,-3-5 0,-7 3 1,-4-6-1,-7-2 1,-4-1-1,-4-2 1,-2-3 37,-4 0 0,-9 5-38,-11 7 1,-2 9 26,-7 4-102,0 3 1,-4 7 0,-1 3 0,1 4 0,0 4-312,0 4 0,-3 5-97,2 4 0,4 3 0,9 5 0,2 0-397,3-4 1,4 3 510,9-3 1,3-2 326,10-2 0,36-15 0,14-3 0</inkml:trace>
  <inkml:trace contextRef="#ctx0" brushRef="#br0">4909 15480 7860,'0'-22'0,"0"1"0,0 6 511,0-2 1,-1 2 124,-4 3 1,3 0-161,-7 4 0,5 4 173,-5 8 0,5 7-521,-4 6 0,3 10 1,-2 0-1,0 6 223,0 6 1,4 7-19,-1 9-322,-3 9 0,4 2 0,0-30 0,-1 0 0,0 2 1,1 0-1,0 1 0,0 1 40,1 2 1,-1 1-1,-2 0 1,1 0-115,2 0 0,0-1 1,-1-3-1,0-1 1,0 28-1,-1-6-154,1-9 0,2-6-29,1-6 0,0-11-453,0-3 338,0-8 0,0 2 1,0-6-1,1-2-581,4-3 0,2-2 942,5-6 0,7-11 0,1-3 0</inkml:trace>
  <inkml:trace contextRef="#ctx0" brushRef="#br0">5457 16436 7801,'-8'-4'-142,"1"-2"1,0 0 86,0 1 327,4 1 0,-4-1 0,4 0 1,-1-2-1,-1-3 962,0-2-1112,3 5 0,-3-4 0,6 2 0,2-2 62,1-2-185,6 1 0,-3-1 1,6 0-1,0 2 1,-1 1-1,1 1 1,1 1-90,3 1 0,-2 0 0,2 4 94,-3-1 1,-3 6-1,-2 10 1,-5 5 0,-3 3 0,-2 5-187,-3 5 123,-4 5 1,-9-2-1,-1 4 1,0-2 0,-2-2-182,0-2 220,4-1 0,-3-5 0,3 1 0,0-2 0,4-5 165,2-6-84,7 0 68,-3-12 0,12 5-102,2-6 0,4-1 147,0-4-139,1 4 0,4-9 0,2 4 0,-1 1 1,2-2 69,0 0 0,0 2-39,1-3 0,1 1-31,-5-2 0,5-1 0,-5 6 1,0 0-96,1-2 136,-4 5-157,10-5 1,-14 6-254,3 0 97,-9 0-118,2 0-149,-6 0 1,-1 0-1031,-4 0 1534,4 0 0,1-11 0,7-3 0</inkml:trace>
  <inkml:trace contextRef="#ctx0" brushRef="#br0">6376 15709 7778,'-2'-7'160,"-1"1"62,-1 1 0,3 3 0,8-2 0,7 3 79,4 1 0,4 0-298,3 0 0,2 0 0,1 0 1,3 0-185,2 0 1,-3 0 165,4 0-307,-6 0 1,-1 0-1,-7 0 1,-2 0-1,-2 0 322,-2 0 0,-47 28 0,-10 7 0</inkml:trace>
  <inkml:trace contextRef="#ctx0" brushRef="#br0">6401 15964 7778,'-13'0'0,"1"0"0,3 0 154,1 0-190,5 0 375,-3 0 1,7 0 0,5 0 0,5 0-206,5 0 1,7 0 0,-2 0 0,3 0-1490,2 0 1355,5 0 0,7-4 0,7-3 0,6 0 0,0 0 0</inkml:trace>
  <inkml:trace contextRef="#ctx0" brushRef="#br0">8900 15033 7839,'-8'-1'1215,"1"-3"-1012,1-5 0,2 2 1,5-1-1,5-1 0,5 1 34,5-1 0,8 6-279,1-1 0,2-2 0,7 1 0,2-1 5,0 0 0,4 1-128,3 1-21,-4 2 1,2-4 0,-5 6 0,-2 0 0,-6 0 0,-5 0-1021,-5 0 1,-5 0 1205,-13 0 0,-4 0 0,-16 0 0,0 0 0,0 0 0,-5-1 0,-5-2 0,2-1-177,1 1 1,1-3-317,1 2 784,5 0 1,-3 3 0,6-2 0,0-2 0,0 3 1609,0 0-1586,6 2 1,0 2 0,3 2 0,1 4 0,3 5 17,3 4 0,1 3 0,0 7 1,0 3-116,0 4 1,0 2-247,0 3 1,5-5-756,4 0 558,-3 0 0,5 0 1,-3-2-1,2-1 1,0-4-624,-1-4 1,-5 0 17,4-6 1,-3 0-26,3-5 855,-5 1 0,8-17 0,-4-5 0</inkml:trace>
  <inkml:trace contextRef="#ctx0" brushRef="#br0">9308 15327 7839,'0'-13'0,"0"0"195,0 0 0,0 1 1,2 0 126,2 4 0,3 2-25,6 6 0,-1 0-109,1 0 0,4 2 0,0 2 0,-1 4-298,-2 4 1,-3 5-307,-2 0 0,1 5 273,-6 0 1,0 0 0,-4 1 0,0-2-32,0 2 0,-1-5 104,-3-1 1,-2 2-115,-3-2 625,4 0 1,0-9 0,0-1 780,-2-1-956,4-2 0,-1-4-156,8 0 0,3-4 0,6 0 0,-1-1-197,1 0 0,4 2-618,0-6 1,6 5 8,-2-4 696,-2 5 0,44-20 0,-28 13 0,0-1 0</inkml:trace>
  <inkml:trace contextRef="#ctx0" brushRef="#br0">10112 14944 7839,'0'-8'-295,"0"-1"1,0-1 652,0-1 0,0 2 597,0 1 0,0-1-115,0-3-588,0 5 0,1 1-1,3 6 1,-2 1-130,2 4-75,-3 2 1,4 11 0,-1 3 0,-1 5 0,-2 2 0,-1 3-1,0 2-231,0 2 1,0 4 89,0 3 44,0-2 0,4 2 0,1-6 1,-1-4-1,0-1 0,2-4 1,-1-4 88,1-6 1,4-4-24,-2-5 30,4-2 1,1-6 0,1 0 0,1 0 0,2-1-53,-1-4 0,-2 0 0,-1-5 0,0 3-644,-1 1 367,1-4 0,0 7-539,0-5 0,-5 5-672,1-1 1494,-1 2 0,5 2 0,0 0 0</inkml:trace>
  <inkml:trace contextRef="#ctx0" brushRef="#br0">10660 15186 7839,'0'-12'66,"0"-1"1,0 0 99,0 0 0,1 5-85,4-1 1,-3 7 0,7-3 296,1 4 0,1 2-246,2 4 1,-5 2 0,1 5 0,-1 1-169,-1 0 1,-1 4-19,-6 0 1,0 6 0,0-4-1,0 3 60,0-1 1,-1-4 132,-4 4 1,3-5 0,-5 1 0,-1-4 799,1-5-373,5 3-185,-4-4-574,6 6 0,7-6 111,6-2 0,5-4-362,8-1 24,5 0 0,1-1 0,8-2 1,3-3-1,2 0 420,0 1 0,-10-3 0,2 0 0,0 1 0,0 0 0</inkml:trace>
  <inkml:trace contextRef="#ctx0" brushRef="#br0">8441 15977 7811,'-13'0'-335,"1"-1"679,-1-4 183,0 4 0,5-5-34,-1 6-449,6 0 1,-1 0 0,8 0-1,5 0 103,2 0 1,8 0-170,2 0 27,9 0 1,4 0-1,10 0 1,8 0 0,12 0-1,-27 0 1,1 0-1,4 0 1,2 0-16,4 0 0,1 0 0,3 0 1,2-1-1,7 0 0,1-1 1,3-1-1,2 0-33,1 0 0,1-1 0,-1 2 0,0 0 0,0-1 0,0-1 0,1 0 0,0 1-439,0-1 0,1 1 0,1-1 1,1 1 417,-2-1 1,0-1 63,-1-1 1,-1 1 0,-4 3 0,0 1 0,0-2 0,-1-1 0,2 0 0,-1 1 0,0 0 0,0 0 0,-2 0 0,0 0-1,-3 2 1,-1 0 141,-3 0 0,0 0 1,-2-1-1,-1 0-134,-3 0 1,0 0 0,0-1 0,-1 1 0,-2 2 0,-2 0 0,-3 0 0,0 0 1,-3 0 0,-1 0 1,31 0 45,-8 0 1,-11-4-284,-11 0-114,-5 0 1,-22 4-3,-11 0 0,-11 0-472,-15 0 554,-5 0 0,-3 5 1,-7 2-1,-3 2 261,-1-1 0,4 1 0,-3 4 0</inkml:trace>
  <inkml:trace contextRef="#ctx0" brushRef="#br0">9487 16321 7811,'1'-12'0,"2"-1"0,1 0-208,-1 0 308,-2 1 1,-1 3-1,-1 2 1,-3 1 0,-5 3 875,-2 2-927,-2 1 1,-5 6 0,-3 2-1,-4 5 1,0 4 382,-1 4-356,-5 3 1,3 3 0,-5 3 0,1 3 0,1 1 0,1-2 0,4 1 44,4-1-111,6-3 0,3 2 1,9-6-1,4-1 0,6-2 1,7-4-1,6-1-111,5 0 1,6-4 0,1-6 0,1-1-4,-1-4 1,4 0 0,-2-2 0,1 0-147,0 0 0,-6-2-152,2-2 312,-3-3 0,-3-6 1,-3-1-1,-5-1 1,-6-2-1,-6 1 1,-3 2 93,-1 1 0,0 0 58,0 1 1,-5 0-1,-4 2 1,-2 3 383,-2 2 0,0 0-63,0 5 1,1 0 362,-1 0-578,0 0 1,2 6-1,1 4 1,3 5 0,0 7 203,0 2 0,4 1-375,-1 1 1,-2 5 182,2 3-187,-1-3 1,5 6 0,0-4 0,2 1-1,1-2-454,1-1 0,4-5-97,-3-5 1,5-5-141,-2 1 0,-1-3 0,2-3 698,1-2 0,7-15 0,2-8 0</inkml:trace>
  <inkml:trace contextRef="#ctx0" brushRef="#br0">10328 16411 7811,'0'-13'226,"0"0"1,0 0 291,0 1 1,0 3 431,0 1-405,0-1 1,0 3-234,0 6 1,0 6 0,0 8 0,0 3-162,0 4 1,0 5-73,0 4-181,6 2 0,-5 2 0,4 0 1,-3 0-1,1 0 0,2-1 1,-3-1-474,0 1 1,-1-5 0,2 1 0,1-5-241,-1-3 0,-1-5 0,-2 1 815,0-3 0,-17-47 0,-5-11 0</inkml:trace>
  <inkml:trace contextRef="#ctx0" brushRef="#br0">10175 16525 7811,'-12'-18'0,"3"-2"159,1-5-96,5 5 1,-3 0 0,7 4-1,4-1 1,5 2 0,5-1 0,6 1 286,4-2 0,6 1-280,3 7 1,3-2 256,1 3-467,-6 2 0,4 0 1,-8 6-1,-2 2 1,-5 2-1117,-3 4 1007,-1 9 1,-5-1 0,-2 4 248,-2-2 0,-19 16 0,-9 6 0,1 2 0,1 0 0</inkml:trace>
  <inkml:trace contextRef="#ctx0" brushRef="#br0">10252 16819 7811,'-13'0'-441,"0"-6"1040,6 4-507,2-3 0,12 5 1,4 0-1,6 0-31,3 0 0,5 0-278,5 0 0,4 0-87,-4 0 0,5 0 1,-1-2 303,3-2 0,3-6 0,4-4 0,3-3 0,1 0 0</inkml:trace>
  <inkml:trace contextRef="#ctx0" brushRef="#br0">10851 16564 7811,'-13'-8'338,"2"-3"670,3 3-400,-4 2 0,5 0-242,-6 6 0,5 2-208,-1 2 1,7 7 0,-3 9 0,4 3 87,1 4 0,0 5-208,0-2 1,0 7 214,0 1-355,0 0 0,0 6 0,1-5 0,2-1 0,3-1 37,1-3 1,-4 0-245,1-9 0,2-2 1,-2-10-1,0-2-370,2-3 636,-5-2 0,5-7 45,-6-4-11,0-2 1,0-7 0,0-3-1,0-4 1,-2-5 9,-2-3 1,3 0-20,-3-5 0,2 0 1,2-5-1,0-2-50,0-2 0,0 1 103,0 3 0,2-2 23,2 3 1,-1-2 59,5 11 0,-1 4 0,3 8 1,-1 5-30,1 3 1,1 4-79,2 5 1,-1 1 0,1 3 0,0 5 70,0 2 1,-5 6-74,1 0 1,-7 1-32,3-1 15,-4 3 1,-2 2 0,-4-1-1,-3 0 1,-5 0-72,-4 1 1,2-3-246,-7 3 148,7-4 1,-9-1-1,4-1 1,-1-4 0,1-2-1151,1 0 812,2-4 513,10 0 0,30-12 0,12-1 0</inkml:trace>
  <inkml:trace contextRef="#ctx0" brushRef="#br0">10979 16921 7811,'-13'-8'0,"4"3"0,1 5 332,-1 0 1,2-6 528,3-2 1,4 1-658,4-2 1,5 6 0,6-1-1,2 3-53,-1 1 0,-2 0 0,-1 0 0,0 0 36,-1 0 0,1 0-197,0 0 1,-6 5-1,-3 5 1,-2 4-56,-2 3 0,0 6 68,0-2 0,-6 3-136,-3 2 183,-2-1 1,-2 5 0,1-2 0,-1-2 0,0-5 294,0-2 0,6-2 72,3-5-410,3-5 1,1 1-1,1-6 1,3 3 0,6-4-228,6-4 1,5 0 107,9-5 1,1-1 0,4-3 0,-2-1-160,-2 0 1,3 0 57,-4 1 1,0 3 212,-5 1 0,1-1 0,-1-4 0</inkml:trace>
  <inkml:trace contextRef="#ctx0" brushRef="#br0">12726 15658 7811,'0'-13'-165,"0"1"298,0-1 1,5 4-1,4 2 1,2 2 0,2 2-1,1 1 128,3 2 1,3-4-869,5 0 1,2 0 0,2 4 606,0 0 0,7 5 0,-4 2 0</inkml:trace>
  <inkml:trace contextRef="#ctx0" brushRef="#br0">12738 15837 7811,'-8'-5'382,"-1"1"407,6 0-592,-2 4-114,5 0 1,5 0 0,4 0 0,4 0 0,4 0 1485,4 0-1784,3 0 1,3 0 0,1 0-1,3 0 215,2 0 0,4-14 0,5-6 0,6-1 0,-1-1 0</inkml:trace>
  <inkml:trace contextRef="#ctx0" brushRef="#br0">15288 14868 7811,'-5'-7'691,"3"0"1,0 2-1,4-2-288,7 0 1,8 0 0,4 4 0,3-1-61,2 1-290,5-4 1,3 4-1,8-4 1,5 1-1,1 2 290,-1-2-682,3 5 1,-5-6-1,3 4 1,-4-1 0,-7 1-1,-6 2 1,-5 1-2948,-4 0 3286,-6 0 0,-37 5 0,-16 2 0</inkml:trace>
  <inkml:trace contextRef="#ctx0" brushRef="#br0">15747 14766 7811,'-8'-2'262,"-1"-2"0,5 3 21,-4-4 0,-1 5 0,-2 5 432,2 3 1,2 5-62,3 4-495,3-3 1,-5 12 0,6-2 0,0 5 0,-1 3-72,-4-1 0,4 4-216,-3-1 0,2 2 1,2-2-1,2-5-114,2-2 1,-1-1 167,5-1 1,-4-1-2127,5-2 1050,-1-4 1150,5-5 0,23-18 0,5-3 0</inkml:trace>
  <inkml:trace contextRef="#ctx0" brushRef="#br0">15926 15199 7811,'0'-13'184,"0"1"10,0-1 1,0 0 248,0 0 0,0 5 0,1 1 159,4 1 1,2 2-269,6 4 1,-1 0-61,1 0-301,5 6 1,-5 1 0,1 5 0,-5 3-1,-2 0-411,0 2 0,-4 2 0,1-4 1,-4 2 259,-4-1 0,1 2 224,-5-1 0,-1 0 1,-2-4-1,1-2 404,1-2 1,5 1 3,-4-6 1,3 4 73,-3-3-499,5 5 1,-1-9-1,8 3-80,4-2 0,4-2-688,1 0 1,5 0-30,3 0 226,9-6 0,-3 3 1,4-4 541,0 1 0,19-9 0,9 1 0</inkml:trace>
  <inkml:trace contextRef="#ctx0" brushRef="#br0">16513 14778 7811,'-2'-17'31,"-1"0"1,-1 2 325,1 1 1,2 1 1034,1 0-808,0 6 1,1 1-117,3 6 1,-2 7-145,2 6-237,3 0 0,-5 11 0,2-3 1,-3 3-1,-1 3 0,0 3 1,0 3 38,0-1 1,0 4 0,0-5 0,2 0-262,2 0 0,-3-1 0,4-3 1,-4 1-83,-1 2 1,0-6 24,0-7 109,0 3 0,0-10 0,1 3 0,4-4 44,3-1 0,-1-3 37,2-5 1,-5 0-47,5 0-999,-1-5 665,5 3 1,0-5 0,-1 4-1,1-1-678,0 1 0,0 0 1060,-1-1 0,35-9 0,8-7 0</inkml:trace>
  <inkml:trace contextRef="#ctx0" brushRef="#br0">17010 15046 7811,'0'-13'-547,"0"1"1039,0-1 1,0 4 183,0 1 0,1 5-188,4-1 0,-3 2-476,7 2 0,-5 0 0,5 2-32,1 2 1,1 3-1,2 6 21,-1 0 1,-3-1 0,-2 1 18,-1 0 0,-2-5 0,-4 1 10,0 1 1,0 1-1,0 2 82,0 0 0,0-5-34,0 1 190,0-6 0,0 8 696,0-3-17,0-2-770,0 0 0,6-6-319,2 0 1,5 0 0,4 0 0,4 0-336,3 0 1,2 0-662,-1 0 1,6-2 44,3-2 1093,-3 3 0,5-12 0,5-3 0,0 2 0,0 0 0</inkml:trace>
  <inkml:trace contextRef="#ctx0" brushRef="#br0">14715 15747 7811,'-19'0'-10,"-2"0"0,-2 0 1,2-1-1,3-2-272,-1-1 528,5 0 1,-4 4 0,5 0 0,0 0 0,0-2-1,1-1 1187,-1-1-1188,6 0-259,1 4 1,8 0 0,3 0 0,8 0 0,7 0-85,4 0 1,8 0 0,7-1 0,7-2 67,8-2 0,11-3 0,-27 5 1,1 0-1,3 0 0,1 1 6,2-1 0,2 0 0,5-2 1,1 0-1,6 1 0,1 1 0,5-1 1,2-1-423,3 1 1,1 0-1,-21 2 1,1 1-1,0 0 440,1-2 1,1 0-1,-1 0-15,1 2 1,-1 0 0,1 0 0,-2-1-1,0 0 1,0-1 0,0 2 0,0 0 0,1 0-1,0 0 1,1 0 0,-1-1 0,1 1-1,1 0 1,-1 0 0,0 1 0,0-1 0,0 1-1,-1 0 1,-1 0 0,0 0 7,0 0 0,-1 0 0,0 0 1,0 0-1,1 0 0,1 0 0,0 0 1,1 0-1,0 0 0,0 0 1,-1 0-1,1 0 12,-2 0 0,1 0 0,-1 0 0,-1 0 0,1 0 0,-2 0 3,21 0 0,0 0 0,2 0 1,1 0-1,-24 0 0,-1 0 0,1 0 1,23 0-1,0 0-295,-1 0 0,0 0 0,-2-2 0,-2 0 323,-5 0 1,-1-1 0,1 1-1,0 0-64,-5 2 1,0 0 0,1-2 0,-1 0 0,-5 0 0,-2 0 0,-2 0 0,-1-1 78,-3 0 0,0 1 0,-3 1 0,-1 0-23,-4 0 0,0-2 0,26-3 31,-11 2-159,-5 0 0,-14 0 1,-4-1-1,-6 1-658,-10-1 1,-6 3 212,-10-2 1,-5 2 550,-8 2 0,-2-5 0,-7-2 0</inkml:trace>
  <inkml:trace contextRef="#ctx0" brushRef="#br0">15416 16232 7811,'6'-17'-5,"1"0"0,0 1 0,-2 4 0,0 2-16,-1 1 291,0 1 1,-5 1 0,-3 1 0,-5 2 0,-4 0 0,-4 1 0,-4 1-4,-3 2 1,-3 3 0,-1 4-1,-3 6-99,-2 1 1,-5 7 92,-5 5-179,1-1 1,-1 12 0,1-3-1,1 3 1,2 1-18,5 1-96,3-1 1,13-4 0,5-2 0,7 1 0,6-3 0,6-2-1,7-5-227,7-3 1,5-3-2,5-5 71,2 1 0,5-6 1,-1-3-1,-2-1 1,1 0-1,2 1 1,1-1-790,0-1 1,-5-2 654,-3 0 1,-3-6 0,-3-1-1,-3-2 322,-4 1 0,-3-1 0,-7-3 0,-2 0 0,-10 4 0,-5 2 0,-5 0 0,-1 5 0,-5-3 0,5-2 0,-1 2 29,3-6 1,1 7 0,1-4 0,-1 1 0,2 2 592,2-2 1,-1 4 40,6-7-237,0 6-203,-2-8 1,5 8-1,-2-4 1,6 1 427,5 3 0,-1 1-383,2-3 0,-1 4 56,5-3-186,0 2 0,-5 4 1,1 2-1,1 3 1,0 2 271,-2-1 1,3 5-242,-2 4 0,-2 5 156,1 0-325,-5 2 1,7 3 0,-6 2 0,1 5 0,-1 3-159,0 2 1,0-1-347,-4 0 1,2-5 256,2-4 1,-2 1-281,2-4 0,-1-4 1,-1-9-1,3 0-1377,-2 0 1904,-2-6 0,-1-2 0</inkml:trace>
  <inkml:trace contextRef="#ctx0" brushRef="#br0">16564 16015 7811,'0'-12'21,"0"-1"0,0 0 1,-2 0 152,-2 1 0,2 3 0,-3 2 0,-1 0 0,-2 1 22,-4 1 0,0 0-206,-1 5 0,-4 0 0,-2 2 0,0 1-62,-4 1 1,-3 6 142,-3-2-24,2 4 1,-4-4 0,6 1 0,4-1 0,4 1-1,3-2 1,1-2 625,1-2-311,4 4-251,3-5 1,5 5 0,1-4 115,3 1 0,4 6-147,4-2-44,-5-2 1,3 7 0,-4-2 0,0 6-1,1 1 10,0 1 1,-4 5 0,1 1 0,-3 8 74,-1 4 0,0 11-30,0 3 1,0 10-123,0 3 1,-1 5 0,-1-30 0,0 0 0,-2 1 0,-1-1 25,-1 2 0,1-1 0,0 0 0,1-1-111,0-2 0,0-1 1,0 33-8,-5-5 168,6 0 1,-4-12 0,4-5 0,-1-6 0,1-4 99,2-3 0,2 1-57,3-5 1,-1-5-75,6-3 1,-5-7 0,5 2 0,-1-3 5,-1-1 1,4-4-34,-2-1 0,2-5-110,2 1 0,0-2 1,0-2-1,-1 0-416,1 0 0,0 0 210,0 0 1,-1 0-84,1 0 1,4-6 0,1-1-1,1-2 412,-1 1 0,33-29 0,-23 13 0,0 0 0</inkml:trace>
  <inkml:trace contextRef="#ctx0" brushRef="#br0">17456 16309 7811,'0'-13'36,"0"0"1,0 0 398,0 1 0,-6 4 0,-2 6 238,-3 4-606,-2 11 1,0 3 0,0 5-1,1 2 1,-1 1 72,0 1 1,0 1-249,1-1 70,-1-5 0,2 3 0,1-6 0,3-2 1,1 0-1,2-4 25,-2-3-4,5-2 6,-5-6 0,12-7 1,2-4-1,5-6 1,2-5-1,4-5 0,1-5-113,2-5 1,-2 3-1,1 0 1,1-1 26,-3-2 1,4 4 287,-6 3 1,-1 9-1,-6 6 255,-2 5-252,-5 4 0,3 17-36,-6 6 1,0 7 0,-2 5 0,-1 2 5,-1 2 0,0-4-223,4 5 1,0-5-12,0 0-20,0 4 0,1-10 1,4 2-1,3-2 0,2-3-232,-2-3 0,4-3-372,-4-1-207,4-6 371,0-2 0,-3-5 0,-1 0 530,2 0 0,-10-28 0,-1-7 0</inkml:trace>
  <inkml:trace contextRef="#ctx0" brushRef="#br0">17252 16143 7811,'-6'-13'2161,"5"0"-1615,-5 1-585,6 4 0,10 3 1,4 5-1,5 0 194,4 0 0,2 0-67,5 0 1,1 0 0,4 0 0,1 0-363,3 0 0,0 0 70,3 0-382,-2 0 0,-3 0 0,-3 0 1,-3 0 585,0 0 0,-15 0 0,1 0 0</inkml:trace>
  <inkml:trace contextRef="#ctx0" brushRef="#br0">17112 16844 7811,'-19'0'367,"4"1"367,-6 4-454,11-4 0,-4 10 106,14-2 0,8-3 0,13-2 1,5-3-128,4-1 0,6 0-294,7 0 1,6 0 0,1-1-1,4-3-311,0-5 0,2-2-729,0-2 755,-1 6 0,-10-3 1,-2 4-1,-4 1 320,0-1 0,-46 24 0,-12 11 0</inkml:trace>
  <inkml:trace contextRef="#ctx0" brushRef="#br0">17290 17214 7811,'-19'-9'214,"2"1"1,4-1 267,4-3 0,-1 3-177,6 1 1,1 3 0,8-2 0,3 0 195,3 0 1,6 4-407,0-1 0,6 3 1,0 1-1,2 0-377,1 0 0,1 4-570,-10 0 681,5 6 0,-9-3 0,1 6 0,-5 0 0,-4 1-726,-2 3 736,-1 3 0,-12 5 0,-4 1 0,-5-1 0,-4 1 11,-1-1 1,-1 1 0,-1-2 0,2-3 755,3-4 1,3-4 615,5-5 0,4-2-656,1-6 0,8 0-363,4 0 0,5 0 0,12 0 0,0-2-602,5-2 224,-1 3 1,5-5 0,1 6 0,0 0-1,2 0-1065,-1 0 0,-3 0-668,0 0 1908,-2 0 0,22-17 0,4-4 0</inkml:trace>
  <inkml:trace contextRef="#ctx0" brushRef="#br0">19165 16423 7811,'-7'-12'-71,"-5"-1"1,5 0 0,-1 0 0,-1 2-1,-2 1 291,-5 2 1,2 3 0,-4-2-1,-1 2 94,-2 2 0,-2 3 1,1 4-1,0 4-12,0 4 1,3 5-196,2 0 1,-1 5-1,1-2 1,3 2-61,4-1 1,4-4-23,6 4-62,-5-5 0,3 2 0,-1-5 1,6 0-1,6-1 0,2 1 1,2-2-109,-1-2 1,7-3-1,1-6 1,1 0 105,0 0 0,0-2 0,4-2 0,-3-5-55,0-2 0,-3-3 0,4-3 0,-3-6 52,-2-5 1,4 0 0,-5-8 0,-2-4-1,-1-5 0,2-4-10,-3-2 139,2 0 1,-13 1 0,2 3 0,-3 6 0,-1 7 622,0 9 0,-1 6 374,-3 11-1011,-3 2 0,-5 12 107,4 2-118,-4 9 0,10 3 0,-6 6 0,1-1 1,2 1-127,-1-1 0,2 5-88,4 0 1,0 4-344,0-5 240,0 1 1,0 0 0,1 0 0,3-2-1,5-3-685,2-3 1,2 0 511,0-5 0,5 0-487,3-4 915,-2 0 0,39-12 0,4-2 0</inkml:trace>
  <inkml:trace contextRef="#ctx0" brushRef="#br0">19458 16411 7811,'0'-13'0,"0"4"1785,0 1-1487,0-1 0,1 2-276,4 3 0,-2 3 8,5 1 70,-5 5 0,7 2 1,-6 6-1,-1 1 0,-2 2 143,-1 1 1,0 1-1,-1-1 1,-2 3-970,-1 0 1,-6 3 330,1-6 0,2 0 539,-1-5 1,4 1-1,-4 0 258,3 0 0,-1-6-96,2-3-145,2-3-215,-3-1 0,12 0 0,4 0 1,6-1-1,3-2-315,3-1 0,1-5 181,1 5 1,5-4-1336,0 3 748,5-5 775,-2 3 0,16-5 0,4-1 0</inkml:trace>
  <inkml:trace contextRef="#ctx0" brushRef="#br0">18961 16870 7811,'-26'0'0,"2"0"0,1 0 45,2 0 1,6 0 323,-2 0 645,2 0-666,14 0 0,12 0 0,15 0-22,1 0 1,1 0-104,2 0-271,8 0 0,3 0 1,6-2-1,3-1 0,2-2 104,3-2-124,6 4 0,-4-9 1,4 5-1,-3 0 0,-1 3-321,-4 3 0,-3-4 0,-8 1 0,-9 1-560,-9 2 1,-11 2 376,-9 3 288,-2-2 0,-4 9 284,-2-2 0,-37 13 0,-14 5 0</inkml:trace>
  <inkml:trace contextRef="#ctx0" brushRef="#br0">19063 17456 7811,'-7'-6'-346,"-3"4"0,4-5 265,-1 1 1,4-4 0,-1 1 459,3-2 0,1 3-120,0-1 1,5 1 0,5-5 0,4 2 131,3 2 1,2-2-163,-2 2-101,3-2 1,1 2-1,0 1 1,0-1 0,-1 2-1,-3 3 167,-3 3 1,-2 3-355,-4 7 1,-4 1-1,-8 11 1,-4 2-55,-4 1 0,-2 1 0,-1 1 0,-2-1 121,1 1 0,-2-2-10,1-3 117,5-2 1,2-7 0,5 1 0,-1 0 517,0 0-553,2-1 0,10-5 0,2-2 0,5-4 1,3-1-236,1 0 0,5 0 0,1 0 1,4-1-557,3-4 1,1 4 216,-2-3 0,-2-3-416,3-2 447,-3-2 463,-1 4 0,5-16 0,1 2 0</inkml:trace>
  <inkml:trace contextRef="#ctx0" brushRef="#br0">20006 16219 7814,'0'-17'-25,"0"-1"0,0-1 1,0 1-1,0 2 272,0 2 1,0 6 0,-1 1 0,-2 0 531,-1 0 0,-2 2 620,2-3-966,2 5-318,-3-3 1,6 8 0,2 2 0,3 4 540,1 4-612,1 1 1,5 1-1,0 3 1,0 5 0,-1 7-1,1 5 1,0 4-47,0 4 1,-5 4 0,-1 6 0,-1 5-57,-3 7 0,-2 6-18,0-30 0,-2 1-25,-4 1 0,-1 0 0,-1 4 0,0 1 0,-5 0 0,-2 0 0,1-1 0,-1 0 0,0-1 0,-2-1-419,0-1 0,-2-1 370,1-6 1,-2-1 0,-1-1 0,0-1 0,-21 20 0,-3-3 0,0-7-346,0-8 0,-3-4 1,3-7-1,-1-1-148,-3-2 0,0-1 181,1 1 0,-3-2-424,4-7 886,-4 1 0,-1-6 0,0-3 0,0-2 0,0-2 0,0 0 0</inkml:trace>
  <inkml:trace contextRef="#ctx0" brushRef="#br0">18565 16105 7833,'0'-13'-154,"0"0"0,-1 2 34,-3 2 0,-3 4 120,-6 5 68,0 0 1,-4 7-1,-1 7 1,-2 10-1,-3 10 1065,-1 7-981,-7 10 0,3 4 1,-6 9-1,17-30 0,0 1 1,0 3-1,0 1 0,0 3 1,0 1-1,0 3 0,0 0-46,0 1 1,1 1-1,2-1 1,3 1-1,1-4 1,3 0-1,0-2 1,1 1-82,1-3 0,1 0 1,1-1-1,1-1 0,3 31 1,5-8-62,7-8 0,6-11 0,11 1 1,4-5-285,3-4 1,1-9 0,2-8 0,2-2-176,5-3 1,3 0 0,1-4-1,1-5-1177,3-6 1672,3-10 0,-10-3 0,2-4 0,3-4 0,0 1 0</inkml:trace>
  <inkml:trace contextRef="#ctx0" brushRef="#br0">19751 15505 7835,'0'-8'-310,"-1"1"1,-2 0 388,-1-1 1,0 4 916,4-4-690,0 5 1,1-3 0,3 6-4,5 0 0,3 0-205,5 0-66,9 0 1,7 0 0,8 0-1,5 0 1,11 0 0,10 0-1,-29 0 1,2 0-31,3 0 0,1 0 1,1-2-1,0 0 1,1-1-1,1 0 1,-1 0-1,-1 1-67,0-1 0,-1 0 0,0 0 0,-1 0-875,-3 1 1,0 0 811,-1 2 1,-3-1-1,18-5 1,-6 6 0,-7-1-1,-9-2-869,-8-2 785,-12 1 0,-7 4 0,-11 2 61,-7 2 0,-1-1 0,-7 4 1,-2 0-39,-1 0 0,-6 0-4,1 2 0,-1 2 193,4-3 0,1 4 0,-6 0 0,-2 1 0</inkml:trace>
  <inkml:trace contextRef="#ctx0" brushRef="#br0">20363 15760 7835,'-4'-13'161,"-2"1"135,-1-1-33,5 6 1,-10 3 0,5 8-267,0 4 0,-3 5-105,6 4 114,-6-3 1,7 10 0,-4-2-1,1 0 1,4 0 0,0-4-1,2-1 70,0 0 0,0 0 1,0-4-1,2-2 73,2-2 0,4-2 1,8-4-1,1 1 46,-2-1 0,4-2-295,-2-1 23,0 0 0,0 0 0,0-1 0,-2-2 0,0-1-729,-3 1 428,1 1 1,0-2 0,0 0 377,-1 1 0,-5-10 0,-1-1 0</inkml:trace>
  <inkml:trace contextRef="#ctx0" brushRef="#br0">20567 15824 7835,'-7'-6'553,"-4"5"730,4-5-993,0 6 1,1 7 0,6 5 0,0 5-81,0 2 0,0 4-361,0 7 1,4-3 265,1 3-396,5 2 1,-3-5 0,4 3-1,-1-3 1,-2-2-493,2 1 0,-3-2-13,2-3 786,-1-2 0,-1-24 0,-1-3 0</inkml:trace>
  <inkml:trace contextRef="#ctx0" brushRef="#br0">20861 15837 7835,'0'-13'-146,"0"0"0,0 0 408,0 1 0,4 3 1,2 1-1,1-2 1,3 0-1,1 0 166,2 1 1,4 1-166,0-5-157,11 6 1,-7-4-1,9 4 1,-3-2-1,-2 2 1,2 1-1,0 4-53,-1 0 1,-4 2 0,-9 0 0,0 2-66,0 2 1,-6 3 0,-3 6 0,-3 1 101,-1 3 0,0-2 0,0 7 0,0 0 30,0 2 1,0 2 0,0-1 0,0 2-18,0 3 1,0 3-1,-1 5 1,-2 0 16,-1 1 1,0 0-216,4 4 46,-6 2 0,5 2 0,-4 0 0,4 1 0,1 0 0,0 1 0,0 0-75,0-1 0,6 3-54,2-9 157,-2 1 0,5 1 1,-2 1 34,2 0 1,0-1-33,-2-5 1,1-1 155,-6 0-78,0 0 1,-4-5 0,0-2 0,0-1 0,-1 0 59,-3-2 0,1-1-66,-6-2 0,5-1 1,-5-2-1,1-5 29,1-3 1,-3 3-98,6 0 0,-6-4 47,1-5 0,2-1 0,-1 2 0,-2-4 35,-2 1 0,4-5-23,-1 4 0,1-4 7,-5-1-71,-5 0 1,4-1-1,-3-2 1,2-3-1,3 1-65,-1-1 1,0-3-839,0 5 500,1-6-120,-1 3 1,4-4 0,1 1-1,-1 1 542,2-1 0,2-24 0,5-7 0</inkml:trace>
  <inkml:trace contextRef="#ctx0" brushRef="#br0">22480 14842 7792,'-8'0'418,"0"-1"0,1-2 1907,0-1-1871,4-1 1,-1 5-355,8 0 1,4-1-26,4-3-160,1 2 1,4-3-1,1 5 1,2 0-1,3 0-1569,1 0 1293,2 0 1,-1 0 0,1 0 0,-2 0 0,-2 0 0,-2 1 360,-1 3 0,-14 3 0,-6 6 0</inkml:trace>
  <inkml:trace contextRef="#ctx0" brushRef="#br0">22391 15046 7808,'-13'0'0,"0"0"0,1 0 662,-1 0-415,6 0-62,1 0 1,7 2 0,5 0 0,7 4 0,7 0 332,4-1-572,7 0 0,2-1 1,6 0-1,2-1 1,3-2-1641,2-1 1026,-5 0 668,8 0 0,-16-14 0,2-6 0,5-1 0,0 0 0</inkml:trace>
  <inkml:trace contextRef="#ctx0" brushRef="#br0">25017 14013 7800,'0'-12'110,"-4"-1"0,0 0 0,1 0 0,2 1 130,1-1 1,5 2 0,4 1 0,2 3-1,3-1 1,3 3 345,5-1 1,6-2-543,2 3 1,-1 1-1,-2 6 1,0 2-171,-1 4 0,-4 5-17,-9 4 1,-1-1 0,-4 5 0,-4 2-106,-2 1 1,-8 1 17,-2 1 208,-9-1 1,-3 1 0,-6-1 0,1-1-1,1-3 1,1-4 0,3-4 456,2-4 1,1 1 59,4-6 0,7 0-360,6-4 0,7-4-152,10 0 8,-2-1 1,9 5 0,-3 0 0,3 0 0,0 0-73,-3 0 0,2 6 0,-5 3 0,1 3-71,-1 5 1,-5-3 34,-5 3 1,-5 2 102,2-2 1,-4 4 0,-2-4 0,-4-1 130,-3-2 1,-5-3-81,-4-2 0,-1 1 159,-4-6 1,-3 4-1,1-3 1,-5-3 142,1 0 1,1-2-181,2 0 1,-1-2-155,1-2 1,1-1 0,1-5-1,3 3-117,2 1 1,5-3-489,4 5 1,7-2 91,-3 2-194,4 3 0,2-5 0,4 6 702,3 0 0,37 0 0,11 0 0</inkml:trace>
  <inkml:trace contextRef="#ctx0" brushRef="#br0">25553 14128 7800,'0'-18'0,"-1"2"0,-2-4 0,-1 0 30,1 1 1,3 3 4,4-1 325,3-3 0,7 7 0,2-1 1,2 4-1,2 2 131,3 1 1,1-3-1,1 6 1,1 1-319,-1 1 1,-1 7-24,-2-1-150,-4 11 0,-7-6 1,-2 9-1,-5 1 0,-2 2 1,-2 3-1,-2 2-272,-2-1 1,-7 5-1,-8 1 1,1 0-3,-1 0 1,-2-1 195,4-4 198,-6-7 0,8 4 0,-5-6 0,3-1 1,4-4-1,3-3 762,0-5-378,5-2-329,-1-2 1,17 0-1,5 0 1,4 0-19,1 0 0,-4-5-184,4 1 0,1 0-66,3 4 0,1 0 1,-2 0-1,-2 0-324,0 0 1,-7 0-164,2 0 1,-3 0-944,-1 0 857,0 0 0,0 0 666,-1 0 0,-16-6 0,-4-1 0</inkml:trace>
  <inkml:trace contextRef="#ctx0" brushRef="#br0">26458 13950 7822,'-7'-13'323,"-3"4"0,6 1 3,1-2 0,8 3 0,3 0 1,5 1-1,5 3 0,6 2 141,5 1 1,6 0-380,-1 0 1,3 0 0,3 0-1,1 0-64,1 0 1,1 0-552,-5 0 332,-6 0 0,1 0 1,-6 0-1,-2 0-1076,-5 0 1,-11 0 465,-9 0 1,-6 1 250,-7 4 554,-5-4 0,2 6 0,-3-4 0,-1 1 0,1-1 0,1 0 0,1 0 46,-2 1 0,10 0-140,-4-4 560,3 0 0,-3 0 0,0 0 1467,1 0-1670,-1 6 0,6-3 1,3 5-1,1 2 1,0 1 126,-1 2 1,-1 6-1,5 3 1,0 5-171,0 3 1,0 4-39,0-4 1,0 5-483,0-1 64,0-3 1,0 5 0,0-8 0,2-3 0,1-3-813,1-4 0,2 3 132,-2-4 0,3-4 916,6-4 0,22-29 0,6-3 0</inkml:trace>
  <inkml:trace contextRef="#ctx0" brushRef="#br0">26956 14281 7822,'0'-13'-13,"0"1"1,1-1 270,3 0 1,-1 6 1183,6 3-1225,-1 2 1,6 2 0,2 0-1,1 2 1,-2 2-126,0 5 1,-3 6-236,1 2 18,0 6 1,-6-8 0,-3 5 0,-2 0 0,-4-2-252,-2 1 0,1 2 129,-5-4 358,-1 0 1,-4-4 0,1 0 136,-1-1 0,2-3 340,2-1-188,3-5-343,6 3 1,2-6 0,2 0 0,6-2 0,4 0-440,3-3 1,6-3-108,-2 4 1,-1-5-784,1 5 956,0-6 1,5 9 0,-1-5 315,1 0 0,11-18 0,2-10 0</inkml:trace>
  <inkml:trace contextRef="#ctx0" brushRef="#br0">27542 13911 7822,'0'-12'489,"0"-1"1,-4 0-420,0 0 145,-1 1 616,5 5 1,0 2-753,0 10 1,0 3 0,0 9-1,0 4 45,0 3 0,0 3-59,0 3 0,-4-2 0,-1 5 0,-1 0 32,0-1 0,1-4-137,0 2 1,4-4 0,-3-4 0,1-2 109,-2-1 1,4 2 104,-3-4 0,4-4-136,4-5 0,-1-5 0,5 1 1,2-2 12,2-2 1,5 0-7,0 0 1,1 0 92,-1 0-364,-3 0 1,9-5-1,-6 1 1,-1 1 0,-2 2-641,-2 1 0,5-4-116,0-1 0,0 1 3,-4 4 597,-6 0 381,10 0 0,-8 6 0,9 1 0</inkml:trace>
  <inkml:trace contextRef="#ctx0" brushRef="#br0">27937 14166 7822,'6'-12'-198,"-3"0"1344,5 4-727,-5 2 1,9 6 68,-4 0-307,-2 0 1,5 2 0,-2 2-168,2 4 1,-4 4-1,-3 0 1,-2 3-95,-2 2 1,0-3 31,0 3 1,-5-3 206,1-1 1,-4-1 0,3 1-1,1 0 664,-1 0-197,3-1-351,-4 1-236,6 0 0,2-6 0,2-3 0,5-2 1,3-2-357,5 0 0,5 0-394,7 0 1,1 0-596,8 0 1,-2-5 1305,6 1 0,-4-3 0,4-1 0,2 0 0,-1 1 0</inkml:trace>
  <inkml:trace contextRef="#ctx0" brushRef="#br0">24775 14944 7822,'-13'0'-24,"1"-4"1,-1 0 0,0 1-1,2 0 1,1 0 768,1-1 73,7 0-709,-4 4 0,12 0 1,2 0-1,5 0 184,4 0 1,4 0 90,9 0-367,2 0 1,10 0-1,3 0 1,6 0-1,3-2 1,4-1-1,6-1-5,6 1 0,-28 1 0,1-1 0,2 0 1,1 0-1,2 0 0,0 0-17,4 0 0,0 1 0,1-1 0,2 0 1,3 1-1,1 1 0,1-1 0,-1 0-458,0 1 0,1-1 0,3-1 0,0 0 390,-5 1 0,-1 0 0,4 0 1,0 0 12,-2 2 0,1 0 1,3 0-1,0 0 1,-3 0-1,0 0 1,-1 0-1,-1 0 14,-1 0 0,0 0 1,-2 0-1,-1 0-27,2 0 1,-1 0 94,0 0 1,0 0 0,0 0 0,-1 0-1,0 0 1,-1 0 0,-1 0 0,-1 0 0,1 0-1,0 0 15,1 0 0,0 0 0,1 0 1,0 0-1,1 0 0,0 0 0,-2 0 1,0 0-137,-1 0 1,0 0 0,-2 2 0,0 0 136,-1 0 1,0 0 0,0 3 0,-2-1 0,-3-2 0,-1 0 0,-4 0 0,0-1-149,33 0 0,-4-1 234,-4 0 0,-6-1 1,-3-3 0,-8-2-57,-5-2 0,-3-4 0,-5 4 0,-6-2 104,-5 1 594,-5-2 1,-11 4-984,-3-6 122,-2 6 0,-9 1-249,-6 6-11,0 0 1,-11 0 0,3 0 0,-5 0 354,-3 0 0,-13 12 0,-6 5 0,-6 0 0,-1 1 0</inkml:trace>
  <inkml:trace contextRef="#ctx0" brushRef="#br0">26140 15620 7822,'0'-13'-3,"0"0"0,0 1 464,0-1 0,-2 2 0,-1 4 0,-2 7-358,-2 7 1,-2 5-1,-4 5 1,1 5-223,-1 2 162,0 7 0,-1 1 1,-2 5-1,-1-1 1,2-2 211,1 1-350,1-4 0,0 1 1,0-7-1,2-1 0,1-3 1,3-4 59,1-2 44,2-8 0,4-7-21,0-9 8,6-8 0,5 2 1,7-8-1,1-3 1,1-3-1,0-3 0,2 0 32,2-1 1,-2 5 181,-1-2-100,-6 3 0,8 3 0,-6 3 1,-1 5 699,-2 6-727,-7 5 1,-1 8 0,-6 4 0,0 7 117,0 4 1,0 3-236,0 5 0,0 4 82,0-1-65,0 1 0,1-4 0,2-1 0,1 1 0,-1-1-94,-2 1 1,1-2-303,2-3 224,-3-2 0,9-7 0,-4 1 1,1-2-371,3-2 0,-3 1-64,2-6 275,-7 0 0,8-5 0,-4-3 0,0-5 348,-1-2 0,-12-30 0,-7-7 0</inkml:trace>
  <inkml:trace contextRef="#ctx0" brushRef="#br0">25846 15556 7822,'-7'-13'0,"-4"1"611,2-1-819,4 0 1,5 6 252,8 3 1,9 2 527,4 2-527,4 0 0,6 0 0,3 0 0,3 0 0,1 0-126,0 0 0,0 0 0,1 0 1,-1-1-1129,0-3 1208,0 2 0,1-15 0,-1 3 0</inkml:trace>
  <inkml:trace contextRef="#ctx0" brushRef="#br0">27032 15531 7822,'13'-9'-64,"0"1"1,-2-2 0,-1-2 226,-2 0 0,-5 3 0,0 2 0,-6 1 749,-5 4 0,-8 0-586,-1 2-279,-6 0 1,4 4 0,-7 2 0,-1 3-1,-1 3 1,-3 5 0,0 2 106,-1-1 1,-3 5-1,2 0 1,1 3-175,2 4 1,0 6-1,5-4 1,5 2-146,4 0 0,9-5 0,3 2 0,4-2-43,4 1 1,5-6 0,9-5-1,6-2 48,5 0 1,6-2 0,-1-6-1,3-3-54,1-1 1,-4-3-1,0 0 1,0-4-26,-1-7 1,-4-2-1,-7-2 1,-5-1 98,-3-3 1,-3 1 201,-2-5 1,-4 5-1,-5-1 1,-1 3-21,-3 1 1,1 1 234,-6-1 0,1 6 0,-6 3 1,-2 2 376,-1 2 1,0 0 96,4 0-257,1 0-311,-1 12 1,4-4 0,2 10 0,2 1 0,0 2 8,0 3 0,3 2-131,-2-1 0,3 5-155,1 0 0,0 4 1,1-4-1,2-1-310,1 2 1,2-4 54,-2 3 1,-1-4-128,5-5 1,-3-3-1,3-5-176,2 0 1,1-6-638,2-3 1289,0-2 0,17-25 0,4-5 0</inkml:trace>
  <inkml:trace contextRef="#ctx0" brushRef="#br0">27835 15798 7822,'-5'-12'-65,"2"-1"0,-6 0 1,1 0-251,1 1 0,-9-1 870,4 0 0,-4 6 0,2 3 0,-2 2 9,-1 2 0,-5 0-438,0 0 1,-2 2 0,0 2 0,0 6 118,-1 6 0,2-1 49,-7 6-181,3-5 0,6 8 1,1-4-1,2 1 1,2 0-101,2 2 0,5 0-145,1-2 36,5-2 1,-1-7-1,8 1 1,5 0-1,3-2-273,5-2 1,2-2 156,2-3 0,3-3 0,-1 4 0,4-5-235,2-5 1,3-3 257,-3-9 1,0 1 154,5-5-2,-6 0 0,5-10 0,-5-3 0,2-5 0,-2-3 25,-1-5 1,-7-3 353,-3-1 0,-4 6-82,-5 3 118,-2 2 1,-8 7 0,-2 5-1,-4 5 1,-4 8 476,-1 5 1,-4 0-487,0 6 1,0 4-36,5 4-251,-1 12 1,2-7 0,1 13 0,3 0 0,0 4 76,-1 4 0,6-2-161,-3 6 1,4-1-540,1 1 278,0 2 1,1-4-1,4 3 1,2-1-1,1 0-914,1-1 0,3-2 637,5-6 1,0 1-855,-4-1 976,0 1 1,4-6 0,0-3 415,-1-3 0,20-13 0,5-2 0</inkml:trace>
  <inkml:trace contextRef="#ctx0" brushRef="#br0">28154 16028 7822,'9'-13'442,"-1"1"0,-4-1-145,5 0 1,-1 2-107,5 2 1,0-1-1,0 6 1,-1 1 62,1 2 0,-4 2 37,-1 3 1,-4 4 0,4 6 0,-3 1-487,-2 2 0,-6 6 79,-1-2 1,-10 3-1,0 2 1,-3-1-167,-2 1 1,-3-1 197,0 1 1,0-2 0,-1-3 0,3-2 304,2-1 0,1-4-21,4 3 1,2-7 408,2-1 0,5-7-253,8 3 0,9-4-580,8-1 1,3-4 23,2 0 31,-1-6 1,6 4 0,2-4 0,1 3-1,-1 0-1242,-2 0 0,-2-2 583,-3-3 828,-1 4 0,7-14 0,0 1 0</inkml:trace>
  <inkml:trace contextRef="#ctx0" brushRef="#br0">28269 15237 7822,'4'-12'50,"2"-1"0,0 0 0,1 0 885,0 1-757,-4 5 0,1 2 0,-8 10 0,-5 3-141,-2 3 0,-2 2 17,0 0 1,-4 0 0,0-1 0,2 1 175,0 0 1,7 0 34,-1-1-93,7 1 1,-8 0-1,5 0 667,3-1-763,6-4 0,4 1 0,8-4 1,2-1-1,2 0-85,3 0 50,7 1 0,-3-5 0,4 0 0,-2 0 0,1 0-710,-1 0 232,-8 0 1,3 0 0,-4 0-1,0 0-2602,-3 0 2119,-9 0 920,-2 0 0,-23-12 0,-5-2 0</inkml:trace>
  <inkml:trace contextRef="#ctx0" brushRef="#br0">28537 15250 7763,'0'-13'-73,"-4"5"773,-1-1 0,-5 2 1045,2-1-1407,-4 2 0,1 12-113,3 2 1,1 8 0,4 2 0,-2 2-28,3 3 0,0 2-268,2 5 0,0-3-564,0 3 333,0-3 1,4-2-1,2 1 1,1-2-1,3-2 301,1 0 0,31-12 0,6 1 0</inkml:trace>
  <inkml:trace contextRef="#ctx0" brushRef="#br0">30653 14587 7827,'-12'-1'-73,"-1"-2"0,0-1 304,0 1 0,1 1 1,0 1-1,2-2 518,2-1-170,5 0-27,-3 4-500,6 0 1,6 0-1,4 0 1,6 0 0,6 0-1,7 0 1,6 0 216,6 0 1,10-5-59,9 1-205,8 0 0,0 4 0,-31-1 0,2 0 0,2 0 0,2 0 1,2-1-1,0-1 0,4 2 0,0 0 0,1-1 0,1 1-43,0-1 1,0-1 0,-3 3 0,0-1 0,-2-1 0,0 0 0,-2 1 0,-1 0-235,-3 2 0,0-2 0,0 0 0,0-2 90,-4 1 0,0 0 52,31-2 0,-19 2 0,-4-1 1,-8-1-378,-3 1 173,-9 2 0,-17 1 8,-11 0 1,-6 0-37,-3 0 1,1 4 0,-3 2-797,-2 1 1309,3 1 0,-4-1 1,5-1-1</inkml:trace>
  <inkml:trace contextRef="#ctx0" brushRef="#br0">32579 14409 7844,'13'-19'141,"1"5"140,3-3-75,-3 3 1,9 5-1,-5 2 1,2 2 0,1 2 129,-1 1 0,3 2 0,-6 2 1,-2 2-143,-1 5 0,-2 2-199,-4 2 0,-2-1 0,-6 1 0,0 0-85,0 0 1,-6 4-114,-2 0 165,-4 0 0,0-9 1,-3 1-1,0 1 1,-2-1 138,1 0-64,8-3 0,-4-2 1,5 2 35,0 1 0,2-3 0,5 4-91,0 2 0,1 0-93,3-1 0,3 2 58,6-2 1,4 2 0,1 2 0,1-1-36,-1 1 1,4 0 48,-5 0 0,0-1 162,-5 1-40,1 0 0,-6 0 171,-3-1 0,-8 0-3,-4-4 0,-8-2-188,-1-6-65,-6 0 0,8 0 0,-6 0 0,-1 0 0,2 0-290,3 0 0,-1 0-392,1 0 0,0 0 70,4 0-223,1 0 1,3-4 836,1-1 0,10-39 0,0-5 0</inkml:trace>
  <inkml:trace contextRef="#ctx0" brushRef="#br0">32796 14103 7844,'-6'-22'-118,"-3"1"1,-2 6 73,-2-2 0,1 0 180,-1 4 1,0-3 0,0 9 0,1 0 659,-1 3 0,-1 2-186,-3 2-463,2 0 1,-7 0 0,3 2 0,0 3-1,-3 7 248,2 3-296,-4 8 1,5-2 0,-7 9 0,1 4 0,-2 4 0,-2 6 0,0 6-16,0 4 0,2 8-208,2 2 114,12-30 0,0 1 0,3 2 0,0 1 0,2-1 0,1 0 0,-3 34 0,7-2-82,6-2 1,5-3 0,11-5 0,6-5-68,8-6 1,4-4-44,1-6 0,10-5 154,3-3 1,9-9 0,-1-6-1,4-5-91,0-5 1,5-5-16,0-5 1,-1-7 81,-8-10 45,4-7 1,-9-5-1,-25 12 1,0 0-1,-1-3 1,-1-1-1,-1-3 1,-1-2-49,0-1 1,-2-2 0,-2-2 0,-2-1 26,0-2 1,0-3 0,0-1 0,-3-1-965,-2-3 1,-2 0 1088,-2 0 0,-3 1 0,-3 3 0,-2 2 0,-3 1 0,-1 1 0,-2 1 0,-2 1 0,-15-31 712,-11 7 1,-10 8-637,-5 19 0,-4 0-301,-4 9 70,-3-4 1,-2 17 0,1-2 0,-1 5 0,1 3-439,-1 4 0,2 11 516,-1 8 0,2 6 0,3 5 0,-5 6 0,26-14 0,1 0 0</inkml:trace>
  <inkml:trace contextRef="#ctx0" brushRef="#br0">1097 12611 8197,'0'-19'-342,"0"-1"0,0 1 1,0 0 68,0 1 0,-2 11 0,-2 4 0,-6 14 273,-6 13 265,-3 7 1,-7 9 0,1 4 0,-2 6 0,-2 5 0,0 2 0,0-1 287,2-2 0,2-3-477,-1-4 35,6-3 1,3-13 0,8-7-1,1-13 1,4-13 164,6-14 1,-1-8 0,8-7 0,2-6-358,4-4 1,0-7 0,2 1 0,-2-3-75,2-1 1,-3 0 0,5 0-1,-2 0-206,0 0 1,0 7 143,-4 6 232,5 5 1,-4 14 0,3 4 0,-3 11 320,-1 13-222,0 8 1,0 10-1,-1 2 1,1 5-1,0 5-52,0 3 0,-1-1 0,3 5 1,0-1-166,2 0 1,0-5 78,-4-2 1,0-1-94,-1-7 126,1 0 0,-4-11 0,-1-3 0,2-6 280,1-6-215,-4-2 0,-1-4-55,-6-2 75,0-3 0,-6-2 1,-3 2-1,-7 0 0,-5 1-7,-3 1 1,-6 1-232,0 4 0,-5 0-51,1 0 131,-3 5 1,-1 2-1,-1 6 1,0 0-1,-1 0-284,2-1 0,2 1 177,11 0 1,5-2-336,3-2-36,8 2 1,7-5 541,10 2 0,52-14 0,-19-1 0,0 0 0</inkml:trace>
  <inkml:trace contextRef="#ctx0" brushRef="#br0">1645 12751 8224,'0'-17'-67,"0"0"0,0 4-89,0 5 207,0 5 0,-3-3 0,-4 6 0,-7 2 776,-5 2 0,-2 9-605,-4 8 1,-1 3-1,1 2 1,-1-1-66,1 1 1,1-1-131,2 1 0,5 2 0,9-1 1,4-5-2,2-2 1,9-3-61,6-4 0,7 0-10,10 0 1,2-6 0,6-3 0,2-4-89,3-4 1,0-3 132,4-6 0,1-4-27,-5 0 32,5-6 1,-8-1 0,1-6 0,-7 2 0,-9 1 2,-6 2 0,-11-1-22,-4 1 1,-5 2 179,-7 6-179,-12 0 0,-9 15 1,-6-2-1,-5 3 1,-4 2-57,-1 3 1,1 5-230,6 8 1,0-3-97,-1 3 224,7-3 1,2-1-1,9 0 1,5 0 0,6-1-170,6 1 1,4-2 337,4-2 0,60-20 0,-22 0 0,0 0 0</inkml:trace>
  <inkml:trace contextRef="#ctx0" brushRef="#br0">1785 12381 8224,'-6'-13'0,"1"-4"0,-4 0 389,4 0 1,0 5 118,1-1 1,0 9 0,4 7-249,0 8 1,-4 10-46,-1 0 0,0 9 0,2 4 1,-3 4 230,-1 5 0,3 6-296,-5 7 1,2 9 0,-3-1 0,2 2-161,-2 4 0,3-5-134,-2 3 0,2-2 1,-1-5-1,2-8-226,0-6 0,5-11 212,-3-6 0,2-4-74,2-5-383,0-3 0,0-9 615,0-1 0,0-28 0,0-2 0</inkml:trace>
  <inkml:trace contextRef="#ctx0" brushRef="#br0">2193 13146 8224,'0'-8'22,"0"-1"0,0-1 0,0-1 514,0-2-7,0 1 1,0 3-1,0 3-99,0 5 1,0 5 0,0 12 0,0 2-64,0 2 1,0 1-327,0 5-149,6-1 1,-5 2 0,4 2 0,-4 0 0,-1 0 0,0-2 0,0-2-778,0 1 0,-1-1 0,-2-1 0,-2-1 885,3-2 0,-11-22 0,-1-2 0</inkml:trace>
  <inkml:trace contextRef="#ctx0" brushRef="#br0">2856 12789 8223,'-5'-8'27,"-3"-1"1,0 1 0,1-1 0,3 2 375,5 2 1,2 0 0,8 5 0,3 0-372,1 0 0,4-4 0,3 0 0,3 1-82,5 2 1,-3-4-478,3 1 0,-4 0 0,0 4 527,-1 0 0,-5 11 0,-1 3 0</inkml:trace>
  <inkml:trace contextRef="#ctx0" brushRef="#br0">2856 13019 8208,'-13'-6'0,"1"5"0,-1-4 73,0-2 0,8 6 0,5-3 0,8 2 0,8 2 187,5 0-254,3-5 1,7 3-1,3-2-6,3 3 0,15-9 0,8-3 0,5-1 0,0 0 0</inkml:trace>
  <inkml:trace contextRef="#ctx0" brushRef="#br0">1058 15862 8208,'0'-20'-481,"0"3"174,0 3 0,-1 14 0,-3 9 1,-5 11 1097,-2 8-663,-2-1 1,-1 11-1,-2-1 1,-2 4-1,-1 0-32,1-1 0,0 2 1,2 1-1,-1-2-65,1-1 1,2-9 245,2-6-158,4-5 1,-1-10 0,4-6-1,2-9-38,2-10 1,1-4 0,0-8-1,0-2-100,0 0 1,6-8 48,2-2-121,-2 1 0,5-10 0,-4 4 0,2 0 0,-1 0 91,2 3 1,2 1-1,-1 5 1,-1 5 362,-2 9-260,1 11 1,4 7 0,-1 13 2,1 11 0,-4 5-58,-1 8 0,1-1-176,3 1 111,1 2 1,1-4 0,2 3-1,1-1 1,0 0-139,1-1 1,-4-2-169,3-6 298,-2-5 0,2 3 0,0-8 0,-2-3 1,-1-7 47,-1-3 0,-7-2 22,-6 0 1,-12 0 85,-9 0 1,-7 1 20,-2 3-140,-5 4 0,-2 4 1,-6 1-1,2 0 0,2 0-74,0-1 1,2 1-344,3 0 144,3 0 1,11-6-1,6-3-652,9-3 913,12-1 0,34-18 0,17-9 0,4-1 0,1-1 0</inkml:trace>
  <inkml:trace contextRef="#ctx0" brushRef="#br0">1798 16015 8208,'-9'-4'-850,"1"0"1,1-6 1018,-2 1 0,-2 2 0,2-1 423,-2-2 0,-2 4-304,1 2 1,-1 3-1,-1 1 1,-2 0 48,-1 0 0,-4 5-126,4 4-147,-6 2 0,8 7 1,-5 4-1,1 2 1,4 1-1,1 1 0,2-1 102,4 1 1,2-1-392,6 1 187,0-1 1,7-1 0,6-2-1,7-7 1,5-5 0,6-6-1,6-2 3,4-2 0,6-6 14,-4-2 0,3-9 0,-2-5 0,-1-2-2,-4-1 0,1-5 47,-10 0 0,-6-5 1,-7 1-1,-4-3 11,-5-1 1,-5 5-71,-11 3 0,-7 9 27,-10 4-122,-6 3 1,-2 7-1,-5 3 1,-2 4-1,-1 4 33,-1 4 1,-5 5-616,4 4 491,1-3 0,9 10 1,5-4-1,5 2 0,6-3-1227,3 0 1448,7-2 0,75-38 0,-22 6 0,0 0 0</inkml:trace>
  <inkml:trace contextRef="#ctx0" brushRef="#br0">1862 15594 8208,'-9'-18'0,"1"-3"0,1-2 304,-2 2 1,3 2 589,6 7-152,0-1-670,0 6 45,0 7 1,0 7-1,0 7 1,0 5-1,0 6 1,-1 8 0,-2 5 379,-1 4 0,-5 5-401,5 8 1,-2 5 0,4 7 0,-4 2-101,-1 2 0,5-33 0,1 0-89,-1 2 0,0 1 1,-1 1-1,0 0 1,1-4-1,0 0 1,-1 33-227,2-4 0,1-11 42,0-5 0,0-3-783,0-9 714,5-10 0,-2-6 0,4-5 0,0 1 346,0-1 0,8-23 0,4-11 0</inkml:trace>
  <inkml:trace contextRef="#ctx0" brushRef="#br0">2142 16411 8208,'0'-13'0,"-4"0"0,-2 0 669,-1 1 1,3 4-276,-5 4 1,7 8-252,-3 5-37,4 8 0,1 3 0,0 5 0,0 1 0,0-1 0,0 1 0,0 1-411,0 2 1,1 0 27,4 5-128,-4-6 0,5 8 1,-6-5-1,0 0 405,0 0 0,5 4 0,2-2 0</inkml:trace>
  <inkml:trace contextRef="#ctx0" brushRef="#br0">1964 16589 8208,'-7'-13'-238,"-5"1"1,5-1 0,-1 0 1698,-1 0-1365,6 1 0,-2 3 0,5 1 1,0-2-1,0-2 0,1 0 1,3-1 558,5 0-543,8 0 0,-3 1 0,4-1 0,1 0 0,1 0 442,-1 1-513,0 4 0,-2-1 0,0 4 0,-2 4 1,0 4-1,-4 5 0,-2 5-125,-5 4 0,-3 4 0,-1 9 1,0 4-227,0 3 0,-5 1 1,-3-1-1,0-2 77,-1-1 1,1 0 101,-5 5 185,0-7 1,2-5 0,1-7 0,2 0 587,-2 0-136,-2-5-275,5-2 1,2-13-105,5-9-47,0 4 0,5-2 36,4 2-118,2 4 0,2-9 0,1 4 1,3 1-1,3-2-91,0 0 1,4 2-183,-3-3 1,3 4-198,2-5 277,-6 6 0,2-7 1,-3 6-1,-1 1 1,0 0-717,-2-1 0,-6 3-302,-2-4 1213,-5 4 0,-31 1 0,-15 0 0</inkml:trace>
  <inkml:trace contextRef="#ctx0" brushRef="#br0">2040 16564 8208,'-11'-17'-185,"2"0"0,-1-5 308,6 5 0,0 5-85,4 3 1,0 5 0,1-5 19,4-1 0,2 5 324,5 0 1,5 4 0,2 1-1,-1 0-411,1 0 0,2 0-19,-4 0 0,0 6-209,-4 2 180,-1 9 1,0 3 0,-4 6 0,-3 0 0,-5 4-192,-5 4 1,1 3 223,-9 1 0,3-4 68,-7 0 0,3-5 0,0 0 1,-2-2 378,-1-1 0,2-6-122,6-3 136,-2-9-265,4-2 0,3-6 1,6-2-53,10-2 0,9-3-25,0-6 1,5 1-326,4-1 89,-3 0 1,9 0 0,-3 1 0,1-1 0,0 0-426,1 0 1,-2 1-90,1-1 675,0 0 0,-2-8 0,3-5 0,1-1 0,1-1 0</inkml:trace>
  <inkml:trace contextRef="#ctx0" brushRef="#br0">2882 16092 8208,'-6'-13'0,"0"-4"0,-2 0 0,4 1 0,2 8-53,2 2 1,7 6 0,5 0 0,3 0 0,2 0 547,2 0 0,0 0-885,7 0 202,-6 0 0,4 0 0,-4 0 1,1 0-1,0 2 188,2 2 0,-10 26 0,-2 11 0</inkml:trace>
  <inkml:trace contextRef="#ctx0" brushRef="#br0">2882 16309 8208,'-13'0'0,"-5"-6"-235,3 4 108,-3-3 1,12 5 0,6 1 570,7 3 1,6-2-442,4 2 0,7-2 0,7-2 0,3 0-876,6 0 873,4-6 0,-4-8 0,7-8 0,2 0 0,3-4 0,1 1 0,-1-1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1798 765 7997,'0'-13'-103,"0"1"1,0-1 0,-2 0 860,-2 0-689,3 6 0,-11 2 0,4 6 0,-3 3 0,-4 6 0,0 6 0,-2 5 78,1 3-166,2 7 0,1-2 0,2 3 1,1-1-1,3-1-190,1 1 211,2-4 1,4 0-1,0-7 1,2-2-1,2-2 1,4-3-1,5-5 102,4-4 0,3-2 0,5-2 0,1-3-13,-1-5 0,2-2-146,3-12 63,-3 1 1,4-4 0,-5-1 0,-2 1-1,-3-1 1,-4 1 0,-3 0 50,-1 4-53,-6 3 0,-1 12 0,-6 6 11,0 7 0,0 10 8,0 4 0,0 2-25,0-2 1,0 6 0,0-4 0,1-2 67,3-1 1,3-3 1,6-4 1,4-2 286,0-2-245,0-4 1,0-6-1,0-3 1,0-6 0,0-4 366,0-3 0,-4-8-323,-5 0 1,-5-1-127,2-3-68,-4 2 1,-1 1-1,-1 2 1,-4 3 0,-3 4-354,-4 3 1,-6 2-230,-3 4 0,1 2 192,-1 6-30,-6 6 0,0 5 0,-2 8 458,7 1 0,20 14 0,8 9 0,2 6 0,0-1 0</inkml:trace>
  <inkml:trace contextRef="#ctx0" brushRef="#br0">2257 1007 7997,'0'9'67,"0"-1"1,0-3 148,0 3 1,1-4-1,2 5 1316,1 1-1288,1 1 0,-4 0-49,3-2 0,3-3-131,6-6-38,-6 0 0,6-6 0,-2-3 0,5-3 0,1-5-220,1-5 102,-3 4 1,4-5 0,-3 6 0,1 2-315,-1 1 377,-2 6 0,-2 4 0,0 8 0,-4 5-110,-3 2 0,-4 6 112,-1 0 0,0 5 1,1-4-1,2 0 34,1 1 0,1-2 157,-5-4 0,5-5-194,4 1 178,2-7 0,2 3 0,0-10 0,-1-3 0,3-5 246,2-4 0,-2-3-309,6-5 0,-5-2-19,1-3 0,-3 7 0,-1-2 0,-2 2-62,-2 3 1,-4 6-68,-5 6 1,2 5 145,2-1-213,-2 2 0,3 9 1,-5 5-1,0 5 0,2 3-468,2 2 396,-3 2 0,9-2 1,-4-1-1,1 0 1,3 0-491,1 1 1,2-7 262,0 2 0,5-8 254,3-5 0,3-3 0,2-2 0,-1-5-71,1-6 1,-1-7 202,1-6 0,-5-7 530,0-2-259,-5-2 0,2-1 0,-5 1 0,-1 4 0,-4 1 2045,-4 2-755,-2 2-22,-2 7-1315,0 8 1,-5 12 0,1 10-1,1 5 1,1 8-97,-3 5 0,4 5 5,-3 5 1,1 6-360,-1 3 153,2 8 1,-5 3-1,4 6 1,-2 1-1,-1 2-575,0 1 1,-2-7 480,3-10 1,1-3 53,4-10 176,0-3 0,0-15-148,0-3 1,0-14 346,0-7 1,0-8 169,0-5-142,0-8 0,4-9 0,1-9 0,-1-3 0,2-5-77,2-5 1,-1-2-284,2-5 0,-5-1-1788,4 0 1772,1 6 0,-1 1 0,1 8 0,1 2 0,1 7-153,2 9 0,-4 13 156,-1 13 1,1 4-89,3 1 1,5 6 0,0 2-1,0 4-17,2 0 1,-5 1 157,3 0 1,0 1-34,-4 3 192,-3-3 0,-6 6 0,0-4 0,-3 2 0,-3 2-642,-7 2 0,-8-2 321,-4 2 0,-3-1-673,-2 4 354,1 1 554,5-6 0,-4-13 0,4-9 0</inkml:trace>
  <inkml:trace contextRef="#ctx0" brushRef="#br0">3825 765 8007,'0'-17'1,"0"0"0,-1 4 470,-3 5 0,-3 1 1,-8-2-1,-2 5 694,-4 3 1,-4 3-924,-5 7 1,-3 1 0,-5 12 0,1 4-130,3 2 0,3 6-522,6-4 221,-1 5 0,6-2 1,5 4-1,5-3 1,5-4-1,5-5 1,6-2-742,7-2 0,7-10 499,9 2 342,-2-9 0,10-4 0,-4-8 0,1-5 0,0-4-298,1-4 486,-4-9 0,1 2 0,-7-6 0,1-3 0,-2-1 168,-3-1 0,-4 0 0,-9 10 0,-3 5 686,-4 6-639,-1 4 1,-6 7 36,-2 2-310,-3 10 0,-2 7 0,0 10 1,0 2-1,1 1-101,-1 1 0,4 4-55,1-1 1,5 5-520,-1-4 510,2 0 0,4-9 0,2-1 0,6-2 0,5-2-182,7-2 1,2-7 209,1-3 1,6-8-38,3-4 0,3-9 94,2-5 1,-3-7-1,0-7 1,-2-5 13,1-6 1,-4-4 67,-1-4 1,-3 3 0,-3-4 0,-4 5 149,-7 5 1,-2 3 1133,-7 9-580,1 9-419,-11 12 1,-5 10 0,-6 10 0,1 7 6,2 5 1,1 6 109,0 5-529,-5 5 0,2-1 0,-4 8 1,2 1-1,2 1-433,2 0 0,6 3 217,-1-4 1,6-1-72,-1-4 243,8-5 0,5-2 1,8-7-1,4-3 0,3-5-218,2-6 0,5-4 179,3-6 1,1-6 4,-1-3 1,3-8 38,-3-4 0,-1-9 0,-1-4 0,0-1 37,-4 1 0,-7-3 86,-4 3 0,-3 3 0,-2 1 0,-4 5 1190,-4 3-421,-2 10 0,-8 6-239,-2 6-330,-4 6 1,-2 2-1,-1 9 1,-2 6 0,1 4 152,2 3 1,1 4-305,0-5 0,2 5 0,3-4 0,3-2-292,4-1 0,2 3-38,4 0 0,3-6-260,9-7 282,-3-3 1,10-1 0,-1-2-1,4-2 1,4-6-1257,2-6 1,-1-4 1012,2-6 1,2-6-1,-5-3 501,1-7 0,-13-23 0,-4-13 0,-2 17 0,0-1 0,0 1 0</inkml:trace>
  <inkml:trace contextRef="#ctx0" brushRef="#br0">4743 587 8045,'-31'-20'2,"0"-3"121,-3 6 1,0-4 45,9 4 0,-4 4 0,9 5 0,1-1 402,2 2 0,7-3-1124,1 6 520,6 0 0,-7 5 33,6 3 0,-45 37 0,20-13 0,1 0 0</inkml:trace>
  <inkml:trace contextRef="#ctx0" brushRef="#br0">4106 740 8057,'-12'-13'1227,"4"0"-613,-3 0-257,9 6 0,-2-3 0,8 6 0,6 1 1711,6 2-2227,9 1 197,8 0-424,5 0 0,2 0 1,2 1-1,5 2 386,3 1 0,-5-4 0,6-1 0,3-3 0,0 1 0</inkml:trace>
  <inkml:trace contextRef="#ctx0" brushRef="#br0">5164 536 8034,'0'-13'0,"4"0"0,1 0 0,-3 1 0,1-1 433,2 0 0,-4 7 0,3 8 0,-2 9 0,-2 9 0,0 5-43,0 5 0,0 3-439,0 5 0,-2 5 0,-1 0 0,-2 1 90,-2 0 0,0 3 156,-2-4-165,-2-1 1,4-5 0,-5-3 0,2-6 0,3-5 284,2-6 0,0-11 0,7-9-168,2-9 0,3-9 0,7-2 0,3-3-188,5-4 0,-3 0 0,3 5 0,0-1-52,2 1 0,6 5 288,0 3-184,0 3 1,-9 6 0,0 4-1,0 4 1,-1 4-35,-3 5 1,-7 8 0,-3 3 0,-1 1-49,-3 0 0,-3-1 25,-4 1 1,-8 2-28,-5-6 17,-5 6 1,0-8 0,-6 4 0,-2-4 0,2-3-349,1-1 1,3-5-709,3-2 622,-4 3 0,13-7 0,-1-1 0,10-11 488,10-8 0,28-17 0,12-6 0,-10 11 0,0-1 0,0 1 0</inkml:trace>
  <inkml:trace contextRef="#ctx0" brushRef="#br0">5623 765 8583,'-7'1'1497,"3"4"0,1-2-886,-1 5 1,1-1-438,-6 2 1,7 6 0,-4-1 0,2 3-210,-1 2 0,-3 3-487,4 0 85,-1 2 1,5-3-1,0-1 1,2-2 436,2-2 0,43-25 0,15-6 0</inkml:trace>
  <inkml:trace contextRef="#ctx0" brushRef="#br0">5776 599 8034,'-20'-18'0,"-4"2"197,3-5 1,-2 5 0,2-1 0,4 5 1392,3 3-721,1 4-1680,6 5 0,3 1 0,10 3-735,6 5 1546,7-4 0,35 18 0,6-2 0</inkml:trace>
  <inkml:trace contextRef="#ctx0" brushRef="#br0">6018 421 8034,'-5'-13'355,"3"0"44,-2 1 0,-2-1 770,2 0 0,-4 5-130,3-1 0,1 8-774,4 1 0,0 11-105,0 10 1,0 8-1,0 3 1,0 4-138,0 3 0,0 8-496,0 0 1,0-1-1277,0 5 1181,0-2 1,0 9 0,0-4 0,2-1 0,2-4 567,4-10 0,32-18 0,8-9 0</inkml:trace>
  <inkml:trace contextRef="#ctx0" brushRef="#br0">6324 752 8034,'-8'0'0,"-1"0"394,1 0 0,-3 2-197,2 2 0,2 0-119,3 9 212,2-3 1,-3 13-1,5-5 1,0 2-1,0 2-235,0 3 0,0 3 1,1-1-1,3-5-1101,5-2 0,2-3-460,2-4 1506,5-6 0,12-26 0,6-13 0,5-3 0,0-1 0</inkml:trace>
  <inkml:trace contextRef="#ctx0" brushRef="#br0">6529 472 8034,'-19'-6'0,"1"-1"0,-4-6 0,0 2 1241,5 2-805,-6 4 1,9 5 0,-2 1-477,6 3 0,5 4-1388,5 4 1060,0 1 368,5 5 0,59 14 0,-22-13 0,0 1 0</inkml:trace>
  <inkml:trace contextRef="#ctx0" brushRef="#br0">6745 395 8034,'-7'-5'0,"-4"-2"398,2-6 0,4 4 147,0 1 1,3 5 0,-1 0 801,-1 6 1,-1 5-908,5 9 0,2 3 0,2 6-532,-3 5 1,9 2 0,-4 5 0,0 0 0,-1 0-183,-2 1 1,-1 4-1235,-2 4 1,0 3 283,0 1 1224,0 0 0,-17 17 0,6-32 0,0 0 0</inkml:trace>
  <inkml:trace contextRef="#ctx0" brushRef="#br0">6554 791 8026,'-13'0'80,"1"-2"-122,-1-2 0,4 2 0,4-2-124,3 3 1,5 5 310,10 0 0,7 2 37,5-2-276,6-2 1,9 3-1,2-5 1,5-1-1,3-2-301,1-1 1,0-10 281,0 1 78,5-8 1,-7 5-1,-1-5 1,-7 0-1,-10 1 330,-7 3 1,-8 4 228,-12 4 1,-10 5-180,-11 8 0,-5 8 146,0 5-372,4 5 1,0-6-1,5 4 1,1 0 0,4-2 78,4 1 0,2 2-110,2-4 0,2-2-32,2-6-43,9 2 1,2-9 0,8 2 0,2-4 0,4-4-23,-1-5 0,3-8 138,-1-4 0,0-3 286,-5-2-339,1-5 0,-5 3 0,-1-5 0,-3 2 0,-6 3 393,-5 1 1,-5 7-177,-1 3 0,0 3 602,0 1-693,-5 6 0,-2 1 1,-6 8-1,0 2 1,2 6-275,2 5 0,-2 5-212,2 6 0,-2 9 217,-2 3 96,1 9 0,-1 4 0,0 9 0,-1 3 1,-2 7-153,8-32 1,-1 0-1,-1 3 1,-1-1-363,2 3 0,1-1 0,1-1 0,1-1-638,1-4 1,2 0 1389,0 34 1,-3-12-1,8-6 1,2-8-1,3-11 1570,0-9-1142,4-6-103,-3-11-318,-1-1 1,-2-12 0,-5-4 0,0-7 0,0-8 238,0-8 1,-1-5-337,-3-5 1,2-2-361,-2-6 349,3-6 0,1 6 0,0 0 1,1 8-1,3 3-761,5 2 1,3 5-438,5 3 1,-1 15 332,5 6-2097,-5 6 2796,8 9 0,1 52 0,-8-20 0,-1 1 0</inkml:trace>
  <inkml:trace contextRef="#ctx0" brushRef="#br0">3060 1556 7897,'-5'-13'-157,"6"2"1,10 2 608,9 5-337,10 2 1,4 2-1,10 0 1,8-1-1,12-2 1,-27 1-1,1 0 1,5 0-1,1 1 92,3 0 1,2 1-1,3 0 1,1 0-163,5 0 0,3 0 1,3 0-1,2 0 1,3-1-1,-1 0 1,2 0-1,-1-1-649,3 0 0,-1 0 0,0 0 0,0 0 623,-22 2 0,1 0 1,0 0-57,1-2 1,1 0 0,-1 0 0,-2 0-1,-1 1 1,0-1 0,0-2 0,0 1-1,0 0 1,23-2 0,-1 1 0,0 0-1,0 0 1,-22 1 0,0 0 0,0 0 0,1 0-1,0 1 1,-1-1-79,24-3 0,-1 2 0,-3 1 0,-2 0 0,-6 0 0,-1 0 0,-2 1 0,-1 0-49,-3 0 0,0 0 0,-1-1 0,-2 2 146,-6 0 1,-3 2 111,-3-1 1,-2 0 0,19-2 0,-8-1 0,-6-2 0,-7-1 698,-9 0-319,-5 2 0,-8-2 194,-4-2 1,-8 2 0,-8 2-506,-4 3 0,0 1 590,-1 0-849,0 0-788,0 0 1,6 5 883,3 4 0,31-4 0,8 1 0</inkml:trace>
  <inkml:trace contextRef="#ctx0" brushRef="#br0">8237 982 8322,'-6'-7'39,"5"-5"1,-2 5 0,7-1 0,11 1 344,9 1 0,7 2 1,10 2-1,6 0 1,9-3-1,10 1-362,-30 1 0,0 0 0,32 2-713,-4-3 431,-6 2 0,-9 2 260,-2 0 0,-48 0 0,-18 0 0</inkml:trace>
  <inkml:trace contextRef="#ctx0" brushRef="#br0">5470 2372 8098,'0'-13'-270,"0"0"170,6 0 1,-3 1 1266,5-1-803,-5 0-315,3 6 0,-8 1 0,-2 8 0,-4 2 0,-5 5 0,-4 3 23,-4 5 0,-2 3-180,2 6 63,-3 5 1,5-3 0,-2 5 0,5-1 0,5 0-42,2-1 81,7 4 0,2-9 0,10 1 0,7-6 0,7-3 0,5-4 0,5-4 199,6-5 0,0-4-46,6-1-75,-4-6 0,6-2 0,-6-8 0,-2-2 0,-5-3 93,-5-6 1,-3 1 0,-3-5 0,-4 1 86,-7 0 0,-6 1-206,-7 3 0,-7 1-217,-6-1 68,-6 6 1,-12 2 0,-4 7 0,-6 2 0,-5 5-585,1 2 0,-3 4 238,5 2 224,-5 3 0,9 6 0,-2 0 0,5 1 1,8 1-599,5 2 1,6 0 821,9-4 0,2 0 0,63-23 0,-22 2 0,0 0 0</inkml:trace>
  <inkml:trace contextRef="#ctx0" brushRef="#br0">5572 2091 8122,'-13'-13'-313,"-4"-4"444,0 0 0,0 0 1,5 5-1,-1-1 1747,0 0-492,6 6-717,-4 1-522,9 6 1,-3 12-1,5 6 1,0 9 0,0 8 462,0 7 0,-2 4-456,-2 10 0,3 3 1,-5 9-1,4-31 0,0 0-76,0 2 1,-1 1 0,-1 3 0,0 1-284,2 0 1,0 1 0,-1-2 0,1 0-77,2-4 0,0-1 185,0 33 0,0-6 0,2-9 0,1-5 0,2-10-452,2-8 0,-4-12-739,2-4 312,-4 3-355,-1-11 1330,0 8 0,-6-39 0,-1 0 0</inkml:trace>
  <inkml:trace contextRef="#ctx0" brushRef="#br0">5980 2958 8073,'0'-13'37,"-1"2"0,-2 1 0,-1 2 966,1-2-668,1 4 1,2 2 0,0 8 0,0 5 331,0 2-593,0 2 0,0 1 0,0 1 0,0 4 0,0 1 32,0 2-202,0-3 0,0 1 1,0-5-1,0 2 0,0-1 1,0-2-1,0-1-397,0-1 1,5 1-1,-1 0 1,0-2-482,2-2 1,-3 2 973,5-2 0,-11-21 0,2-3 0</inkml:trace>
  <inkml:trace contextRef="#ctx0" brushRef="#br0">5942 3035 8073,'-4'-19'23,"-1"-2"1,-3-3-1,4-2 1,-1 5-24,5 0 472,0 5 1,5-2 0,2 5 0,3 0 0,4 2-60,0 3 1,4-2-1,1 5 1,1 3-142,2 0 1,-3 2-205,-2 0 0,-3 6 315,-1 2-677,-1 4 1,-4 2 0,-4 3 0,-3 4 0,-2 3-519,-3 2 1,-8-2 211,-5-3 497,0 3 0,4-8 0,1 2 0,-1-1 0,0-4 150,0-2 0,5 3 175,-1-5-130,7-3 92,-10-1 0,12-5 0,0 0 0,7 0 203,5 0 1,5 0-434,0 0 1,5 2 126,0 2 1,-3-1-110,3 5 1,-2-4 0,1 5 0,-4-1-420,-3 0 393,-7 3 258,-1-4-119,-6 6 0,-3-6 1,-4-1-1,-7-2 1,-5 0 291,-3-1 0,-3 3-284,0-2 1,4 0-132,-1-4 1,3 0 0,-3 0-1031,5 0 12,3 0-743,7-6 1799,7-1 0,25-9 0,14-3 0,3-2 0,-1 1 0</inkml:trace>
  <inkml:trace contextRef="#ctx0" brushRef="#br0">6745 2423 8160,'-4'-13'1257,"0"0"-1030,0 6 0,5 1 1,3 6-1,5 0 157,2 0-502,7 0 0,-2 0 1,5 0-1,2 2 0,1 1-415,2 1 143,-1 0 1,2 0-1,0 1 390,-2-2 0,-2 26 0,-10 7 0</inkml:trace>
  <inkml:trace contextRef="#ctx0" brushRef="#br0">6707 2678 8160,'-13'-6'73,"6"-1"0,2-2 182,5 1 0,1 5 0,5-1 0,5 2 180,5 2 1,8 0-1,0 0 1,5 0-503,4 0 1,-3-1 0,4-2-1,1-1-876,2 1 0,0 2 943,-3 1 0,8 5 0,-2 2 0</inkml:trace>
  <inkml:trace contextRef="#ctx0" brushRef="#br0">9181 2078 8192,'0'-8'-138,"0"-1"0,-2-1 0,-1-1 417,-1-2 0,0 5 1,4-1-1,-1 1 847,-4 1-1085,4 1 24,-10 6 1,3 2 0,-6 2 0,-1 4-81,-2 4 0,-5 6 0,4 3 0,0 3 59,-1 2 1,2-1 16,4 1-70,1-1 1,5-3 0,2-2-1,5-2 1,5-2 0,6-4 0,9-3 99,10-5 1,6-3-70,7-1-33,2 0 1,6-5 0,0-4 0,0-3 0,0-5 91,0-5-38,0-2 0,-7-1 0,-6-1 0,-6 1 0,-8-1 36,-7 1 1,-6 1 0,-12 2 0,-5 5 1,-7 3 1,-11 1-20,-10 1 0,-4 5-79,-5 2 0,2 4 1,-6 1-1,1 0-291,0 0 1,-2 4-23,6 0 0,5 6-424,7-1 391,9-4 1,7 7 0,7-4 0,2 4-1216,7 0 1578,9-5 0,43 5 0,14-5 0</inkml:trace>
  <inkml:trace contextRef="#ctx0" brushRef="#br0">9372 1772 8215,'-13'-18'0,"0"-3"0,5-2 223,-1 2 0,2-2 212,-1 6 0,2-4 0,6 4 0,0 1 408,0 2 0,0 6-324,0-1-342,0 6 1,0-1 0,0 8-1,0 6 269,0 6-417,0 4 0,0 11 0,0 4 0,0 5 0,0 4 1,0 3-1,0 4-315,0 2 1,-4 8 12,0-1 0,-5-4 0,5 1 0,0-2-453,-2 1 1,5-1 189,-4-4 0,4-7 122,1-6 1,0-1 0,0-6-1,0-1-1259,0-3 1673,6 1 0,12-19 0,9 2 0</inkml:trace>
  <inkml:trace contextRef="#ctx0" brushRef="#br0">9831 2372 8147,'0'-13'148,"0"0"0,0 5 590,0-1-21,0 6-543,-6-2 0,1 10 0,-5 5 0,0 6 0,-3 5 68,-2 3 0,-2 6-442,4 0 131,0 5 0,0-7 1,1 5-1,0-3 0,2-5-271,2-2-111,5-7 166,-3 2 0,12-17 396,2-5-95,4-11 0,1-7 0,1-7 0,1-5 0,2-3-12,-1-2 1,2 3 21,-1 2 1,0 2 0,-4 7 0,-2 1 236,-2 3 1,1 2 175,-6 6 1,2 6 8,-2 3-335,-3 8 0,5 5 0,-6 8 0,0 4 0,0 3 94,0 2 1,0 3-170,0 1 1,4 4-315,1-4 206,-1 0 1,0-5 0,2 1 0,1-1 0,1-1-582,-1-2 0,5-4 355,-4-5 1,4-5-1083,0 1 850,-5-6 0,5 2 528,-4-5 0,-2-28 0,0-8 0</inkml:trace>
  <inkml:trace contextRef="#ctx0" brushRef="#br0">9818 2588 8147,'-12'-5'335,"-1"-4"1,4 2-77,1-1 233,5-1-188,-3 2 0,8-3 0,3 5 1,7-1 208,3 0 1,8-2-708,-2 3 1,5 1 0,3 4 0,4-1-1324,0-3 1517,-2 2 0,23-15 0,7 3 0</inkml:trace>
  <inkml:trace contextRef="#ctx0" brushRef="#br0">11004 1862 8155,'0'-15'53,"-1"0"1,-2-2 0,-1 1-1,1 2 1708,1 1-1426,2 6 1,0 3 0,0 8 0,0 6-1,0 6 220,0 5-490,0 3 1,2 6-1,1 1 1,1 2-1,-1 2 118,-2 2-385,-1 1 1,2 0 0,0-1 0,3-3 0,-3-4 0,0-3 0,-2-3-971,0-3 0,0 2 0,0-6-538,0-1 1710,0-8 0,-23-36 0,-5-15 0</inkml:trace>
  <inkml:trace contextRef="#ctx0" brushRef="#br0">10813 2155 8155,'-13'-20'-273,"5"3"75,-1 9 0,6-4 0,0 5 1677,6 0 0,4 1-1158,6 6 1,6-1 0,3-2 0,5-1-141,3 1 1,8 2-34,-4 1 0,7 0 156,-3 0-152,1 0 0,9 0-152,-6 0 0,-5 2 0,3 1 0,0 1 0,1-1 0</inkml:trace>
  <inkml:trace contextRef="#ctx0" brushRef="#br0">13083 1874 8155,'0'-12'23,"0"-5"1,0 0-1,0 1 1107,0 2-925,-6 7 1,3 7 0,-5 10 0,-4 5 0,-2 7 0,-4 3 0,-4 5-267,-5 4 1,1 8 0,-8 4 0,0 0 204,1 1 0,2-6-267,5 2 113,1-4 1,5-10-1,3-7 1,4-7 121,5-13 0,8-7 0,8-12 0,4-6-183,0-5 0,5-5 0,2-5 0,1-2 18,2-2 0,2 1 0,3-6 0,0 0-38,-1 2 0,1 1 0,-9 7 0,0 4 266,1 8 178,-2 5-294,-4 13 0,-5 4 1,-1 10-1,0 7 1,0 6 124,3 7-165,2-1 1,-4 9-1,1-4 1,0 2-1,1 2-188,-1 2 0,2 0 44,-2-3 1,2 1 0,2-5 0,0-1 71,-1-3 1,1-6-1,0-3 1,0-4-42,-1-4 9,1-4 1,-2-6 174,-2-3 0,-5 1 1,-8-6 1,-9 6-5,-8-1-63,-3 3 1,-5 1-1,-3 0 1,-6 0 0,-2 0 59,0 0 0,-2 4-54,-1 0 1,-8 6-206,5-1 63,-7-4 1,15 7 0,0-5 0,8 1-1172,7 1 641,10-1 1,19-1 32,11-2 609,6-4 0,29-15 0,12-6 0,-18 6 0,0 0 0,1-1 0</inkml:trace>
  <inkml:trace contextRef="#ctx0" brushRef="#br0">13950 1913 8156,'11'-13'0,"-3"0"0,2 0-814,-5 1 892,-1 5 0,-11 1 0,-5 6 0,-5 0 1077,-2 0 0,-7 6-974,-4 2 1,-1 3 0,1 4 0,-2 2-27,-1 4 1,-2 3-86,5 1-14,0 1 1,5-1 0,1 1 0,2-1-1,7-1 27,5-2-150,4-4 1,13-2 0,8-2 0,9-3 0,8-1 52,5-3 0,7-1 0,3-6 0,2 0-66,2 0 1,5-6 80,-1-2 1,0-4-986,-4 0 1016,0-1 0,-6-5 1,-3-4-1,-8 0 0,-9-1 199,-7 2 0,-9 1-126,-5-1 0,-8-2 99,-5 6-177,-13 0 0,-5 6 0,-13 2 0,-2 3 1,-5 2-198,-3 0 1,1 0 53,2 4 0,-1 4-624,5 0 429,1 6 0,9-4 0,5 4 0,7-2 0,6 2-674,6 1 0,6 6 1138,-2 0-153,15 0 0,39-4 0,19 0 0</inkml:trace>
  <inkml:trace contextRef="#ctx0" brushRef="#br0">14064 1772 8191,'-5'-25'0,"-1"-1"-196,-2 1 1,-2 1-1,5 1 1,3 3 1232,0 2 1,2 1-67,0 4 0,0 0 626,0 1-1213,0 5-231,0 1 1,0 7 0,2 5-1,0 7 1,3 7 458,-3 4-538,0 7 0,-2 3 1,0 8-1,-2 5 1,0 3-63,-3 1 0,-5 4 0,3 0 0,0 0-94,3 2 0,-2-4-109,2 2 0,-4 1 0,3-2 1,3-4-835,0-6 1,2-5 33,0 0 0,0-7-27,0-2 628,0-9 0,2-2 0,2-8 390,4-2 0,49-38 0,-22 8 0,-1 0 0</inkml:trace>
  <inkml:trace contextRef="#ctx0" brushRef="#br0">14370 2359 8191,'0'-13'0,"0"5"613,0-1 0,0 1 1990,0-5-2008,0 6 1,2 7-314,2 8 1,-1 9 0,4 5-1,-1 3-132,-4 5 0,4 1-274,-2 3 1,5 3-287,-5-3 0,0 3 0,-4 0 0,2-2-2631,2-1 3041,-3-6 0,-1 3 0,-7-5 0</inkml:trace>
  <inkml:trace contextRef="#ctx0" brushRef="#br0">8887 2741 7981,'-5'8'-837,"2"-1"0,-6-3 666,0 4 1,1-2 0,1 0 165,2-1 0,-1-3 6,2 2-8,2-3 2,-9 5 4,10-4 1,-5 5 0,5-5-1,-4 3 18,4-1 0,-6 0 0,4 2 0,-3 0 100,-1-1 1,4 1-88,-1-2 69,-3-2 1,6 5 0,-5-5 28,0 3 1,3 3 89,-5-4-42,-1 6 0,1-7-56,-1 6 0,5-6 0,-3 2 259,1 1-106,-3-5-107,7 5 44,-9 0 1,8-5 185,-6 3-409,7-2 162,-4-2-268,6 0 12,-6 0 51,5 0-27,-5 0 67,6 0-244,0 0 261,0 5 0,-1-3-41,-3 2 25,2-3 1,-4 1 218,6 2 481,-5-2-387,3 3-259,-3-5 1,6-1-144,3-3 1,3-1 32,6-7 0,7-1 0,6-13 1,8-8 82,7-10 1,-14 18-1,2-3 21,5-6 1,0-2 0,6-3 0,1-1-1,4-6 1,1-2 0,3-3 0,1 0-348,-16 17 0,1-1 0,1 0 1,0-1-1,1 1 0,-1 0 309,-2-1 1,0 0 0,0 0 0,16-14 0,-1 1 25,-4 5 1,-1 1-34,-2 2 0,0 1 0,-3 5 0,0 1 0,-5 2 0,0 1 1,-3 2-1,0 2 0,22-21-96,-7 8 1,0 2 46,-8 9 1,2-3 31,-11 8-32,1-4 0,-10 15 0,-3-3 0,-3 3-297,-1 1 257,0 1 73,-6 5-176,-2 1 1027,-5 6 0,-1 0-943,-3 0 1,1 1 156,-6 4-211,1-4 0,-5 6 1,0-4-1,1 1 1,-1 0-145,0 2 0,0-5 297,1 4 1,-1-4-181,0-1 243,0 0 1,1-1-1,-1-2 1,1-3-1,3 1 85,0-1 0,1-3 4,-5 5 0,4-6 495,1 2-353,-1 2 0,1-4 1,1 4-1,0 1 759,0-1-882,4-4-283,-3 9 146,6-5 0,6 6 1,4 0-1,4 0 1,4-1 32,2-4 1,1 4-61,5-3 1,-1 2 114,1 2-80,-6 0 1,4 0 0,-4 0 0,1 0-1,-1 2 86,-2 2 1,-1 3-33,-4 6 0,-2 0 24,-2-1-111,2 1 0,-10 6 0,4 2 1,-4 3-1,-2 1-257,-4 1 1,-3 5-561,-9 3 0,1 3 829,-5 1 0,-4-1 0,-5 4 0,-4 3 0,0 0 0</inkml:trace>
  <inkml:trace contextRef="#ctx0" brushRef="#br0">10787 548 7949,'0'-12'-68,"0"-1"0,0 0 0,0 0 0,0 1-256,0-1 794,0 0 1,0 5-96,0-1-375,0 6 0,-1 9 0,-2 11 0,-1 6 238,1 2-211,-4 1 0,6 5 0,-4 1 0,4 2 0,1-1 0,0-1 1,1 0-6,4-1 1,2-1 0,5-6 0,3-2 38,2 0 1,1-7 0,6 1 0,0-6 48,3-6 1,1-4-48,-2-4 28,5-9 1,-5-7 0,0-5-1,-4-2 1,-4-3 335,-2-4-337,-2-3 0,-7-3 1,-3-1-1,-4-1 0,-4 1 48,-5 1 0,-6-1 0,-4 1 0,0 6 67,-4 6 1,-1 1-149,-2 10 0,2 1-159,3 8 1,3 2 0,5 8 0,0 3-782,0 8 1,1 1 104,-1 8 1,6 3 777,3 5 0,5 7 0,2 7 0,0 0 0,1 1 0</inkml:trace>
  <inkml:trace contextRef="#ctx0" brushRef="#br0">17227 2117 7910,'-20'-13'-1,"1"4"0,5 2 0,-1 0 1,-2 2 1086,1-1 1,6-3 342,2 5-1194,5 0 0,-1 4 0,8 0 1,6-2 280,5-2-430,5 3 1,11-5-1,3 5 1,3-2-1,1-1-257,1 1-198,-1-4 1,-1 5 0,-2-3 0,-1 0 0,0 1 0,-1 1 0,-4 2-3297,-2 1 3665,-7 0 0,-47 28 0,-17 8 0</inkml:trace>
  <inkml:trace contextRef="#ctx0" brushRef="#br0">17163 2270 8097,'-19'0'1379,"5"0"-827,-3 0-982,3 0 1,8 0 1199,6 0-673,12 0 0,8 0 0,7 0 0,2 0 0,5 0 0,5 0 0,2 0-1017,1 0 920,6 0 0,10-12 0,9-5 0,-17 6 0,0-1 0,0 0 0</inkml:trace>
  <inkml:trace contextRef="#ctx0" brushRef="#br0">20236 1823 8026,'-2'-8'65,"-2"1"1,-4 1 0,-4 5 139,0 4 1,-1 5 0,-1 10 0,-3 8-1,-5 5 1,-2 5-37,-1 2 0,-1-3 0,1 9 0,1-1-201,2-1 1,4-1-133,5-7 167,1-8 0,3-8 1,2-8-37,1-6 1,8-9-1,6-15 1,4-3-96,0-4 1,5-7-1,2-1 1,1-6-26,2-6 0,2-3 0,2-1 0,-1 0 133,1 0 0,-2 6 0,-1 4 1,-4 7 272,0 8 0,-6 12 1,-5 13 134,2 8 0,-4 13-59,-2 14-306,3 3 1,-4 2-1,4 2 1,0 2 0,-1-2-158,-1-1 0,5-2 1,-1 0-1,2 0-127,2 1 0,0-7 151,-1-2 0,1-4 80,0-5 0,0-4 0,-1-7-39,1-2 1,-4-6 34,-1-2 1,-5-2 46,1-6 1,-8 3 258,-5-3 1,-3-1 0,-5-2 0,-6 1 12,-5 2 0,-5 5-228,-5-1 1,0 2 74,-1 2-79,-5 0 0,3 6 1,-4 1-1,2 1 1,5 1-198,3 1 1,8 1-645,1 2-173,7 0 643,11-1 1,4-3-1,10-2 1,8-1 317,10-3 0,11-9 0,7-4 0,5-1 0,1 1 0</inkml:trace>
  <inkml:trace contextRef="#ctx0" brushRef="#br0">21281 1862 8026,'0'-13'50,"0"0"1,0 5 146,0-1 1,-1 6 0,-3-1 0,-6 4 296,-6 4 1,-1 3-321,-8 6 1,-2 6 0,-9 2 0,1 3 195,-5 1 0,3 2-333,-1 3 1,0 3 1,12-1 0,1-3 0,8-5 0,7-4 0,7-2 0,7-2-192,9-2 0,11-3 0,12-2 0,5-5 9,6-3 0,2 3 0,4 1 0,0-4-183,3-4 0,5-4 45,-2-6 247,3-5 1,1-2 0,-4-5 0,-5-2 0,-7-2-37,-9 0 0,-4-5 1,-13 5-1,-11 5 29,-10 6 0,-14 4 211,-11 1 0,-8 4 0,-9 2 1,-7 2 269,-4 2 1,-1 6-522,-6 1 0,2 4-939,-1-3 911,8 5 1,7-3 0,7 5 0,3 1-1,5 0-687,7 0 1,9-5 384,9 1 1,4-1-322,4 5 733,9-6 0,7-1 0,5-6 0</inkml:trace>
  <inkml:trace contextRef="#ctx0" brushRef="#br0">21626 1581 8026,'-19'-25'0,"1"1"0,-3 2 263,8 4 0,3 9 0,4 2 982,-1 2 0,4 2-827,-1 7 0,3 5-345,1 8 0,-5 2-1,1 8 1,0 3 62,-2 4 1,-1 4 17,-6 5-96,1 2 1,-1 8 0,0 2-1,-1 6 1,-2 4-355,-1 3 194,0 0 1,0-6 0,0-2-1,2-5 1,2-4-739,5-4 502,2-9 1,6-7-1,0-7 1,0-2-1,0-5-745,0-3 0,0-2 1084,0 1 0,28-34 0,8-9 0</inkml:trace>
  <inkml:trace contextRef="#ctx0" brushRef="#br0">22097 2193 8026,'0'-13'1274,"0"6"0,0 5-445,0 10 1,0 2 30,0 11-755,0 6 1,-4 6-1,-1 5 1,-1 0-1,-1 2 1,1 1-1,0 3-439,4 1 0,0-4 196,2 2-1025,0 2 1,4-11 1162,1 0 0,10-6 0,-1-2 0</inkml:trace>
  <inkml:trace contextRef="#ctx0" brushRef="#br0">6631 4386 8120,'0'-12'-342,"0"3"1,1 2 0,2 0 0,1 0 662,-1-3 1,-2 3-65,-1-2-175,0 7 1,-1-4-1,-3 6 1,-5 0 148,-2 0 1,-6 6-80,0 2-105,-6 3 1,8 6 0,-7 2 0,0 1 0,-2 2 0,-2 2-1,2 2 60,3-1 0,2 1-76,7-1 9,-1 1 1,6-1-1,2-1 1,5-2-1,6-4-80,7 1 38,5-5 0,8 3 0,1-7 1,2-3-1,5-2 172,3-2-92,2-1 0,3-2 1,1-2-1,-1-3 1,1-7 258,-1-3-263,6-8 1,-12 3-1,0-5 1,-3-1-1,-6-1 192,-4-3 0,-2-1-160,-8-3 1,-3 2 54,-10 2-128,0 3 1,-10-4 0,-5 7-1,-4 3 1,-7 4-44,-2 2 0,-8 4-163,2 3 1,-4 2-562,-4 6 503,2 0 1,-5 7 0,4 4 0,-3 6 0,1 3-714,3 3 1,6 1 327,13 1 0,4-3 616,9-1 0,36-6 0,15 4 0</inkml:trace>
  <inkml:trace contextRef="#ctx0" brushRef="#br0">6733 4042 8178,'0'-17'-79,"0"-1"1,0-1 467,0 1 1253,0-5-242,0 9-1213,0 1 1,0 9 0,0 8 1,0 5 0,4 8 0,0 5 0,-1 7-77,-2 5 1,-1 12 0,0 8 0,0 6-110,0 5 1,0 3 0,-1 0-1,0-32 1,-1 0-93,0 2 1,0-1-1,-1 1 1,2-1-1468,1 36 1473,0-4 0,0-7 0,0-3 0,0-7 0,0-7-815,0-5 658,0-5 0,5-15 0,2-3 0,2-3 1,-2-1-202,-1 0 1,2-5 0,-2-1-1,-1 1-1430,1-1 1871,4-5 0,8-7 0,9-9 0</inkml:trace>
  <inkml:trace contextRef="#ctx0" brushRef="#br0">7179 5049 8210,'0'-12'0,"0"-1"0,4 0-199,0 0 1,5 1 577,-5-1 0,0 0 1,-4 0 116,0 1 1,-1 5 0,-3 2-1,-5 4-211,-2 1 1,-6 1 100,0 4-318,-6 2 1,3 11-1,-5 3 1,-1 3 0,2 2-1,3 1 1,4 1 34,3 2 0,2 0 0,4-5 0,4-1-198,2-3 0,4 2-118,2-6 89,3 0 0,13-6 0,5-2 0,7-5 0,3-4-412,3-4 0,-2-3 0,6-6 0,-2-1 536,-2-3 0,17-20 0,-25 14 0,0-1 0</inkml:trace>
  <inkml:trace contextRef="#ctx0" brushRef="#br0">8059 4399 8202,'0'-8'538,"0"-1"-9,0-1 1,0 3 0,1 0 0,3 1-397,5 4 0,6 0 0,4 2 0,1 0-667,2 0 1,2 0 328,2 0 123,-1 0 0,1 0 0,-1 0 0,1 0 82,-1 0 0,-10 23 0,-4 5 0</inkml:trace>
  <inkml:trace contextRef="#ctx0" brushRef="#br0">8097 4667 8202,'-2'-7'-6,"-2"3"310,3-4 260,-5 7 0,8-5 0,2 6 0,4 0-325,4 0 1,6 0-1,3 0 1,3 0-1176,2 0 1,5 0 935,3 0 0,10-7 0,6-3 0,4 0 0,1-1 0</inkml:trace>
  <inkml:trace contextRef="#ctx0" brushRef="#br0">10711 4450 8202,'-2'-13'-196,"0"1"1,-4 0-1,-1 4 263,-3 4 0,-3 2 1,-2 4-1,-4 3 1,-1 7-1,-4 5 111,-4 2 1,1 7-86,-3 4-57,9-1 0,-2-3 0,6-1 0,2 1 0,2-2-16,4-3 20,4 3 1,8-10 0,4 2 0,7-5 0,6-2-1,7-1 1,7-1 105,7-2 1,0-4 0,7-2-1,3-4-67,3-3 1,1-3 0,-4-2 0,0-1 25,0-3 0,3-3 1,-4-6-1,-8 1-16,-5-1 0,-14 1-163,-2-1 77,-6 1 0,-8 4 0,-5 1 1,-9 3-1,-10 4 0,-7 5 1,-7 2-356,-8 3 0,0 2 102,-8 1 1,0 1-433,-4 3 417,-6 3 1,6 6 0,-1 1 0,5 2-1,3 1 265,3-2 0,2 0 0,0-3 0</inkml:trace>
  <inkml:trace contextRef="#ctx0" brushRef="#br0">10889 4042 8202,'-5'-18'0,"-2"-2"0,-2 0-26,1 3 1,3 3 350,-3 1 0,5 5 0,-3 0 771,1 3 0,3 2-861,-2 7 0,-2 9 1,1 8-1,-2 5-95,-3 3 0,-6 10 238,-1 7-357,-6 10 0,8 3 0,-5 8 0,3-1 1,4-2 300,3-3-536,8-7 1,-4 4-1,6-6 1,0-1 0,0-7-253,0-7 1,4 0 0,0-3 0,1 1-209,0-1 1,-3-2 229,2-7 0,-3 1-574,-1-1 666,0 1 0,0-1 352,0 1 0,6-12 0,1-3 0</inkml:trace>
  <inkml:trace contextRef="#ctx0" brushRef="#br0">11297 4782 8215,'-1'-13'52,"-2"0"0,-1 0 258,1 1 0,0 3 772,-1 1 0,3 6-912,-4 2 1,4 7-204,1 10 0,-2-1 1,0 5-1,-3 2 72,3 1 1,0 1-776,2 1 511,0-1 1,0 1 0,0-2 0,0-1 0,2-2 0,0 0 0,3-1-1006,-3-3 1,4-1 1229,-2 1 0,6-26 0,-3-1 0</inkml:trace>
  <inkml:trace contextRef="#ctx0" brushRef="#br0">11285 4884 8215,'-5'-19'0,"1"-2"0,0-2 38,4 2 0,0 3 445,0 5 1,0-4-1,1 1 355,4 5 0,3 0-599,9 6 0,-3 1-277,3 4 7,-3 0 0,-1 0 1,1 0-1,2 2 1,-1 2-367,-3 4 0,-1 4 1,-7 2-1,-1 1-184,-1 2 0,-2 6 214,0-2 0,-2-2-85,-2-2 424,-3 3 0,-2-6 1,1 1-1,-1-3 0,1-5 404,-1-2 528,7 5-522,-10-3-213,11 0 1,-3-1 0,9-6-44,8 0 0,0 0-69,4 0 1,3 0-17,1 0-50,-3 6 1,5-3 0,-6 4-1,-2 0 1,0 0-3,-3 3 1,0-3 63,-4 1 386,-2 1-315,-6-2 1,-3 3-1,-4-4 1,-7-1 0,-5 1 12,-3-3 1,2-2-232,-1-1 0,-1 0-681,-3 0 497,-1 0 0,7 0 1,2 0-1,2 0 1,3-1 277,-1-4 0,45-41 0,-10 15 0,0-1 0</inkml:trace>
  <inkml:trace contextRef="#ctx0" brushRef="#br0">12075 4182 8215,'0'-24'0,"0"2"0,0 2 1894,0 1-149,0 2-1244,0 10 1,0 3-358,0 8-81,6 3 0,-5 10 1,5 2-1,-2 1 1,2 2-1,0 4 0,1 2-386,0 2 0,-4 4 1,2-3-1,-1 0-592,1 0 1,-1 3 0,-4-4-1,0 0 915,0 1 0,-28 13 0,-8 8 0</inkml:trace>
  <inkml:trace contextRef="#ctx0" brushRef="#br0">11858 4501 8215,'-5'-18'0,"3"-1"0,-2-2 0,4 3 0,4 5 554,5 0 0,8 6-275,4 3 1,9-2-162,4 2-229,3 0 1,7-1 0,1 1 0,2 1 110,-1 2 0,7 7 0,5 1 0</inkml:trace>
  <inkml:trace contextRef="#ctx0" brushRef="#br0">13644 3902 8150,'-6'-13'-36,"4"0"1,-3 2 0,1 1 125,-1 2 1,-5 12 0,3 4-1,-1 11 1,-2 6 0,-3 5 311,-2 4 0,-2 3 0,2 1 0,0 0-344,-2 1 0,-2 3-162,2 1 156,3-7 0,-3 0 0,7-8 0,2-4-37,-2-5 0,4-16 1,3-9-1,6-8-61,6-8 1,2-3 82,2-5-49,0-2 0,4-11 0,1-1 1,0 0-1,2 0 0,-1 2 0,0-1-192,1 1 1,-3 1-134,5 7 385,-7 3 1,4 12 0,-7 6 0,2 8 0,2 5 23,1 4-71,0 3 0,-4 11 1,0 5-1,-1 4 0,1 3-288,0-2 216,-6-1 0,4-1 0,-2-1 0,2 2 0,0 1-22,-2 2 0,2-4-179,-2-5 0,-4-6-133,0 2 235,2-2 1,-6-3 138,3 1 1,-4-6 433,-4-3 0,-4-2-65,-9-2-201,-3 0 1,-7 0 0,-3 0-1,-4 0 1,-3 0 101,-1 0 1,-2 5-205,-2 4 0,2 1-317,-2-2 257,2 4 0,7-7 0,5 5 0,5-1-673,6 1 0,12-5 162,9 0 536,14 2 0,25-10 0,9-4 0,6 3 0,1-1 0</inkml:trace>
  <inkml:trace contextRef="#ctx0" brushRef="#br0">14613 3915 8154,'0'-13'-128,"0"0"0,-2 2-319,-2 2 1,-3 4 938,-6 5 1,-5 0 0,-4 2-1,-3 5 36,-5 6 0,-1 8-455,-3 1 1,-1 6 0,5 2 0,3-2-100,4-1 0,6 1-67,9-2 1,2 2 202,6-7-236,6-2 1,2-1 0,11-6 0,6-4 0,8-4 52,4-2 0,5-2 0,3-2 0,2-2 73,1-4 1,3-5 12,-8-4 1,-1 0 28,-3-9 0,2 4 0,-4-8 0,-9 3 52,-8 2 1,-7-1 49,-5 1 1,-4 0-20,-8 4 0,-6 3 0,-10 6 0,-8 4-222,-7 4 0,-5 2 26,-7 2 0,-4 2-632,0 2 492,6 9 0,-11 1 0,11 4 0,1-1 0,7 0-452,10-1 1,9 2-218,10-1 880,2 0 0,51-15 0,12-4 0</inkml:trace>
  <inkml:trace contextRef="#ctx0" brushRef="#br0">14740 3672 8154,'-13'-25'0,"1"-1"0,0 5 319,4 0 0,-4 1 1082,4-1-875,2 2 1,-1 11 0,4-1 415,-1-1 0,0 6-906,4 4 0,0 7-77,0 10 141,0 3 1,0 7-1,0 4 1,-2 7 0,0 8-168,-3 3 0,0 2 1,2 2-1,-1 2-288,1 4 1,-3 4 7,2 1 1,0-2-1191,4-3 1334,-6 4 1,5-11 0,-4 2 0,4-6 0,1-7-473,0-5 1,0-5 154,0-6 0,4-1-676,0-2 830,6-10 1,-7-2 365,6-5 0,22-35 0,10-13 0</inkml:trace>
  <inkml:trace contextRef="#ctx0" brushRef="#br0">14982 4361 8214,'0'-13'905,"0"0"-709,0 6 0,0 0 575,0 3-448,0 3 1,0-4-1,0 10 1,0 4 115,0 7 1,0 0-1,0 5 1,0 0-151,0-1 1,0 5-58,0 1 0,0-1 117,0 5-118,0-9 0,0 4 0,0-4-231,0 3 0,-5-10 0,-2-3 0</inkml:trace>
  <inkml:trace contextRef="#ctx0" brushRef="#br0">14842 4578 8188,'-7'-6'-84,"0"3"1,4-5 0,-3-2 1118,-1-2-824,5 5 1,-4-4 0,6 2 0,1 0 0,4-1 0,3 1-1,5-1 1,4-1 37,4-2 1,3 5-96,2-1-102,-1 1 1,2-1 0,1 2-1,1 1 1,-4 5 233,-2 4-363,-7 4 1,1 6-1,-9 1 1,-4 3-1,-2 5 1,-4 5 0,-2 5-130,-4 0 1,-5 1-1,-3 2 1,-2-2 157,-2-2 1,0-1 0,-3-6 0,4-3 297,0-4 1,2-4-1,4-5 978,1-4-536,-1-2-449,6-2 0,1-2 0,6-2 1,0-4-1,2-2 440,2 1 1,4-1-774,9 6 0,2-4 0,3 2 1,0 0-687,0 1 1,2-4 338,2 5 1,-1 0 213,1 4 1,-1-2-1,1-1 1,-1-1-232,1 1 0,-2 2-185,-3 1 0,-2 0 9,-7 0-242,-4 0 1,3 0-546,-3 0 1417,-2 0 0,-34 6 0,-15 1 0</inkml:trace>
  <inkml:trace contextRef="#ctx0" brushRef="#br0">14931 4539 8197,'-7'-18'0,"-4"4"0,3-3 201,2 3 0,-4 1 0,6 0 1,1 0 468,1 1 1,4 3-49,2 1-561,3 5 1,6-3-1,1 6 1,2 0-1,2 0-70,2 0 1,1 6 0,3 2-1,-1 4 31,-2 0 0,-5 3-187,1 2 1,0-2 0,-3 6-1,-4 2-317,-3 1 1,-3 6 314,-4 0 0,-4-1 0,-2-5 0,-2-1 111,-6-2 0,-1-5 230,-6 1 1,4-3 588,-4-1-568,5-6 1,-2 3 0,5-6 0,0-1 0,1-2 976,-1-1-834,6 0-41,1 0-265,6 0 0,2 0 0,3 0 1,7-1-74,3-3 0,4 2-167,-2-2 0,2 3 71,7 1 27,-1-6 0,2 3 0,3-4 1,4 0-1,2 1-271,-2 1 1,1-5-71,-5 1 1,4-1-716,-5 2 710,-4 2 0,-7 2 1,-7-2 455,-2-1 0,-43 4 0,-16-2 0</inkml:trace>
  <inkml:trace contextRef="#ctx0" brushRef="#br0">14893 4539 8197,'-5'-12'-88,"-1"-5"0,-4-2 1,3 1 535,1-1 0,-2 7-133,3 3 0,1 1 1,4-5-1,2 2 149,2 2 0,-1 2-167,5 3-232,1 2 1,3-3 0,1 5 0,1 0 0,2 0 0,1 0 0,0 1-134,1 3 1,-3 1 0,2 6 0,-3 3-104,-2 0 1,0 2 0,-2 1-1,-3 4-194,-2 3 1,0 2 23,-5-1 344,0-5 0,-2 4 1,-1-4-1,-1 0 1,0-3-1,0-3 1,-2-3 666,-1-2-107,4 2-200,-3-10 0,8 5-120,2-6 0,3 0 0,6 0 1,1-1-116,3-4 1,2 4-289,2-3 1,1-2-76,-5 2 1,6 0 0,-3 2 0,1-1-942,0-1 1,-5 0 288,1 4 483,-3 0 0,-1 0 404,0 0 0,-18 0 0,-3 0 0</inkml:trace>
  <inkml:trace contextRef="#ctx0" brushRef="#br0">17048 4323 8087,'0'-9'337,"0"1"70,0-1 1,2 1-10,2-1-363,3 6 1,7-4 0,2 4 0,2-1 0,2 1 0,4 2 0,3-1-44,3-2 0,4 3-588,-5-3 400,1 2 0,-4 2 0,-1 0 0,-1 0 1,-3 0-1,-4 0 0,-4 2 196,-4 2 0,-21 20 0,-9 10 0</inkml:trace>
  <inkml:trace contextRef="#ctx0" brushRef="#br0">16997 4552 8087,'-8'0'-316,"-1"0"0,5 0 206,-5 0 1,7 2 473,-3 2 1,10-3-234,3 3-125,3 4 0,9-7 0,4 3 1,6-2-1,3-2 0,2 0 1,3 0-7,5 0 0,5-12 0,6-5 0,7 0 0,0-1 0</inkml:trace>
  <inkml:trace contextRef="#ctx0" brushRef="#br0">19369 3953 8133,'5'-19'-77,"-3"1"1,2-3 0,-2 4-1,-2 3 1011,0 1-856,0 6 1,0 2 0,0 10-1,-2 3 1,-4 5 0,-5 4 81,-4 4-167,-8 9 0,3 3 0,-5 5 0,-2 0 0,-2 0-69,0 1 74,-1-1 1,4-1 0,1-2 0,1-4 0,2-4 0,7-7 312,5-4-256,4-9 0,6-3 1,2-8-1,2-6 1,4-6-1,4-5 0,2-5-80,3-3 1,3-4-1,5-5 1,1 0-74,-1-1 0,1 1 0,-1-2 1,1 1 3,-1 0 1,-1 4 8,-2 10 71,2-1 1,-9 10 0,5 5 0,-1 4 0,-4 6-134,-1 3 106,-1 11 1,4 6-1,1 3 1,1 0-1,1 0-100,0 2 0,-5 2 14,2-1 0,2 4 0,-4-2 0,-2-3-33,-3 0 1,-2-2 153,5 0 1,-2 0-128,-2-5 174,2 0 0,-9-4 0,2 0 166,-3 0 1,-6-6-91,-4-3 0,-4-1 350,-4 1-346,-8-3 1,-3 9-1,-6-4 1,-2 0 0,-2 1 223,-5 0 1,-1 0-148,-2 1 0,0 0-255,4-4 62,2-3 1,-2 9-1,8-6 1,5-1-1,7-1-686,5-2 103,8 0 0,5 0-492,8 0 558,9 0 512,7 0 0,26-10 0,13-3 0,3-1 0,0 0 0</inkml:trace>
  <inkml:trace contextRef="#ctx0" brushRef="#br0">20504 3953 8133,'0'-13'-201,"0"0"-402,0 1 678,0 4 1,-2-1 0,-2 4 0,-5 2-1,-3 2 613,-5 1 1,-5 1-333,-7 4-225,-4 2 1,-5 10-1,1 1 1,3 2 0,4 3 83,3 1 0,3-3-86,3 0-226,3 1 0,11-1 1,2-1-1,4-2 1,2-2-241,4-2 268,7-1 0,12-2 1,8-3-1,2-3 0,5-4 22,7-1 0,3 0-11,2 0 1,-6-6 215,-2-2-121,-3-3 0,-2-8 0,-3-1 0,-5-1 0,-9 1 163,-5 2 0,-9-3-99,-3 4 0,-5-5 93,-8 5-204,1 0 1,-21 5-1,3 0 1,-6 2-1,-4 3-264,-6 2 1,3 0-235,-4 5 1,4 0 26,0 0 12,7 0 1,2 5 0,9 0 468,4 2 0,54-10 0,14 2 0</inkml:trace>
  <inkml:trace contextRef="#ctx0" brushRef="#br0">20516 3698 8133,'-7'-19'11,"-4"5"0,2-3 0,0 3 690,0 1 1587,-2 1-2145,9 4 1,-3 8 0,5 10 0,-2 7-198,-2 9 0,3 2 1,-5 9-1,2 4 85,-1 3 0,0 4 0,2 6 0,-3 3-300,-1 1 0,3 6-445,-5 4 532,7-6 1,-8-1 0,5-6 0,1-1 0,0-4-1,0-7 1,-1-7-733,0-8 1,3-5 913,-2-10 0,14-35 0,4-7 0</inkml:trace>
  <inkml:trace contextRef="#ctx0" brushRef="#br0">20720 4335 8133,'0'-8'898,"0"-1"-1009,-5 7 0,3-3 1,-2 10 422,3 3 0,1 8 142,0 1-558,0 5 1,0-6 0,0 5-1,0 2 1,0 1 0,0 1 0,0-1 103,0-2 0,0 19 0,0 0 0</inkml:trace>
  <inkml:trace contextRef="#ctx0" brushRef="#br0">21587 3711 8102,'-4'-13'860,"-1"1"-385,-3 4 0,6 4 1,-3 9-1,4 8-218,1 7 1,0 4-253,0 2 1,4 5 0,0 1 0,1 2-185,0 0 0,-3-4 1,3 4-1,0 0-756,-1-1 0,2 2 212,-2-5 327,-3 0 0,6-9 1,-4-1 395,1-2 0,-22-41 0,-10-13 0</inkml:trace>
  <inkml:trace contextRef="#ctx0" brushRef="#br0">21332 4055 8128,'-7'-13'292,"3"0"1,3 5-478,1-1 0,3 6 0,4-2 0,8 1 145,8-1 0,7 0 0,12 2 0,6-1 12,6 1 1,8-3 0,6 2 0,0 0 27,2-2 0,-9-7 0,5-4 0,-16 3 0,-1 1 0,0-1 0</inkml:trace>
  <inkml:trace contextRef="#ctx0" brushRef="#br0">22429 3787 8128,'-21'0'0,"0"0"0,4-4 0,-5 0 0,5 1 0,-4 7 111,5 9 1,-6 2 0,5 5 0,1 0 0,3 0 0,5 2 0,4 3 172,2 0 1,4 5 0,2-2-1,6-2-373,5-4 0,10-5 108,4 5-57,7-7 0,-4-2 1,7-9-1,-1-2 1,0-4 21,0-2 1,-1-3-1,-3-7 1,-4-2 110,-3-1 1,-7-10-73,-3 2 0,-5-8 1,-3 3-1,-6 2 25,-6 1 1,-6 2-49,-8-1 0,-2 5-33,-7 0-44,-5 11 0,-2-6 0,-5 12 1,0 1-1,0 2-677,-1 1 0,7 1 429,2 3 1,3 3-24,2 6 0,6 4 1,6 0 347,8-1 0,49-2 0,12-1 0</inkml:trace>
  <inkml:trace contextRef="#ctx0" brushRef="#br0">22595 3583 8128,'-9'-18'69,"1"-4"1,1-2 149,-2-1 0,-1 4 508,6-1 0,-4 7 0,3-2 294,2 3 1,2 5-432,1 1 0,0 6-379,0 2 1,0 7-339,0 10 0,0 7 255,0 6-151,0 11 1,0-4-1,-1 13 1,-2 2 0,-3 2-212,-1 2 1,3-2-168,-5 6 0,1-1 1,-4 5-1,3-2-341,0-2 1,1 1 225,-5-6 1,1 3-1674,4-7 1844,-3 3 1,9-19 0,-3 2 0,0-3 344,1-1 0,0-2 0,4 4 0,0 1 0,0-5 0,0-3 0</inkml:trace>
  <inkml:trace contextRef="#ctx0" brushRef="#br0">22684 4463 8159,'6'-24'252,"2"3"1,2-4-102,-1 4 1,2 4 911,-3 4-751,4 1 1,1 9 0,-1-4 0,1 1-195,0 3 0,-2 9 1,-2 5-1,-5 6-682,-3 3 0,-1 0 233,0 1 215,-5 3 1,-2-2-1,-6 6 1,0 2-1,0-3 18,1-5 0,-1 1 0,0-5 0,2 1 1051,2-1-432,-2-1-62,4-4 1,1-2 81,6-2 1,7-5-812,10-8 1,3 2 19,6-2 1,3-2 0,2 2 249,2 1 0,29-9 0,-25 4 0,0 1 0</inkml:trace>
  <inkml:trace contextRef="#ctx0" brushRef="#br0">24482 3698 8037,'-9'-7'233,"2"1"0,0 2 1,2-2 1538,-1-1-1581,2 4-24,4-8 1,5 9 158,4-2-163,8 3 0,4-3-107,9-1-22,-3 1 1,10 4 0,-3-1 0,2-2 0,3-1-426,-1 1 75,-5 1 1,1 2-1,-8 0 1,-1 0 0,-3 0-1867,-2 0 1211,-7 6 774,-13 1 1,-7 4 0,-7-1 196,-3-1 0,-49 22 0,25-10 0,0-1 0</inkml:trace>
  <inkml:trace contextRef="#ctx0" brushRef="#br0">24456 3915 8030,'-7'0'846,"2"0"-249,5 5 1,1-3-347,3 2 1,8-3 0,6-1-1,3 0-10,6 0 0,0-1-185,7-3 0,-1 2 1,2-3-1,-1-1-366,2-3 0,0 2-543,3-1 627,-7 5 1,2-4 0,-7 4 0,-3-1 0,-1 0-1373,-3-2 620,-7 4 978,-2-3 0,-32-1 0,-2-1 0</inkml:trace>
  <inkml:trace contextRef="#ctx0" brushRef="#br0">26305 3290 8025,'0'-9'-548,"-1"2"0,-2 0 895,-1 0 1,0 3-151,4-5 0,0 5 66,0-4-196,0 5 0,-2-3 17,-2 6 0,1 1 0,-5 2 61,-2 2 1,3 4 49,-2 0-147,1 2 1,-9 3 0,0 2 0,1 2 0,0 2 0,1 3 0,-2 1 116,1 2 1,3 0-8,5 4-192,-3-3 1,9 10 0,-2-4-1,4 1 1,4-2-100,5-1 1,8 3-1,4-4 1,3-3 74,2-4 1,0-5 42,4-5 0,3-2-185,5-2 175,0-4 0,1-5 1,-1-1-1,0-3 0,0-6-56,1-6 0,-3 1 86,-2-7 25,3 1 1,-11-6 0,1-1 0,-6-3 0,-3-2 200,-2-2 0,-8-2-156,-3-1 0,-4-5 238,-1 1-181,-6-1 1,-2 6 0,-9 2 0,-4 2-1,-3 3 321,-2 6 1,-5 0-240,-3 7 0,3 2 45,1 6-416,-3 3 0,1 6 0,-5 2 0,2 2 0,2 5-149,2 2 1,-3 7-461,4 4 1,2 2-56,6 1 821,10-5 0,17 16 0,10-2 0</inkml:trace>
  <inkml:trace contextRef="#ctx0" brushRef="#br0">26599 4501 8087,'0'-13'-375,"-2"1"1,-1-1-1,-1 0 265,1 0 446,2 1 1,-1 5 0,0 1-1,-4 2 1,-1 1-136,-3 4 0,-1 6 0,-2 10 1,0 5-130,0 2 1,1 7 0,-1 3 0,0 3 98,0 1 1,5 0-11,-1 0-127,6 1 0,-2-7 0,8-2 0,4-3 0,7-3 0,4-4 0,5-6 214,1-4-267,7-7 1,2-3-1,5-9 1,0-4 0,-1-4-1,-1-4 1,-5-4-63,-4-5 1,0 2-288,-10-6 328,0 0 1,-6 1-1,-3 3 1,-3 3 0,-4 2-33,-1-1 1,-4 7 0,-3 2-1,-3 4 127,-4 4 0,-2 4 47,3 5 1,5 0 10,-1 0 0,2 5 0,-3 4 0,3 2-236,2 2 0,0 4-47,5 0 1,0 0 37,0-4 88,6-1 0,1 1 0,7 0 0,2-2 0,2-2 9,2-5 1,1-3-48,5-1 99,5 0 1,-5-5 0,0-4 0,-4-4 0,-4-2 227,-2-2 0,-8-4 157,-4 4-333,-2-6 0,-4 9 0,-3-3 0,-8 4 0,-7 3-274,-4 2 1,-1 5-613,-1-1 637,-5 2 1,4 8 0,-3 2 0,3 4-1,3 0-778,3 1 958,8 6 0,64 12 0,-15-11 0,-1-1 0</inkml:trace>
  <inkml:trace contextRef="#ctx0" brushRef="#br0">27236 4590 8104,'-13'0'699,"1"0"36,-1 0-545,0 6 0,2 1-346,2 6 23,-2 0-34,10-6 1,1-2-1,8-5 1,3-1-13,2-3 1,1-5 250,3-8 1,-1 2-109,5-7 1,-5 7-1,-1-2 0,-3 4 128,-4 5 145,1-4 1,-1 7-78,1-4 1,-7 5-1,4 7 1,-2 2-71,1 2 1,0 3-19,0 7 0,-3-3-110,7 3 1,-1-4 0,5-3-1,0-3 60,0-1 1,1-2-44,3-4 0,-2 0 13,7 0 42,-7-6 1,9-5 0,-4-7 0,0-2 0,-2-3 58,1-1 0,-9 0-16,3 3 167,-4-3 1,-1 10-148,-4-3 33,-3 8-327,-1 9 1,0 7-1,0 7 1,2 2-1,2 2-199,4 2 0,2 0-1,-1 1 0,2-2 152,-2-7 0,6 1 1,4-2-1,-1-1-331,0-1 0,5-6 409,-2 1 1,3-8 129,2-5 1,-2-6 0,-3-4 0,-4-1 152,-3-2 1,-2-2 141,-4-2 1,2-4 211,-6 1 1,1 3 0,-5 5 0,0 0 299,0 1 1,-6 1-83,-2 7-99,2 5 1,-1-3-1,4 8-373,-1 8 1,-1 2-162,5 14 1,0 5-183,0 7 0,0 7 1,0 3-1,0 2-244,0 7 0,0 5-89,0 10 374,0 3 1,0-34-1,0 1 1,0 34-1,0-5 1,0-7 25,0-4 1,0-11 129,0-7-145,0-11 0,5-15 0,0-12 177,2-8 0,-4-9 148,2-4-243,-4-3 0,-2-7 0,-2-4 0,-3-7 0,0-4-131,1-4 1,-4-1 6,5 0 1,-6-6-1366,2-2 1474,2 2 0,-4-4 1,6 6-1,1 0 0,1 1 101,2 3 1,8 4-134,4 13 1,7 5-6,6 7 1,2 1 0,3 8 0,4 6-4,3 4 0,1 5 80,0 2 1,-1 3-14,-3 6-74,-8 5 0,-8-2 0,-7 4 0,-2 0 1,-5-1 473,-3 4 1,-6-3-460,-4 1 1,-8-1 52,-4 1 0,-7 3 0,-2-4 1,0 1-261,-1 1 1,4-7-2,-3 2 1,3-3-174,2-1 1,5-2 420,3-2 0,41-21 0,17-10 0,3-3 0,-1 0 0</inkml:trace>
  <inkml:trace contextRef="#ctx0" brushRef="#br0">28664 4272 8104,'0'-13'0,"0"0"116,0 0 1,-4 1 0,-2-1 0,-1 1 406,-3 4 1,-1 2 118,-2 6 1,-1 0-564,-3 0 1,-3 7-1,-5 6 1,1 7-263,2 4 0,-2 7-95,3 3 1,0 2 57,4-2 0,1 1 0,12-5 0,1-3-240,2-5 1,4-3 102,5-6 0,2-6 338,11-3 75,0-3 0,9-6 1,0-5-1,-2-6 1,-2-4 88,-5 1 1,2-6 81,-6 4 0,4-3 110,-4-1-112,-6 5 1,-1 1-1,-5 7 776,-3-1-1167,0 6 0,-6 7-17,-1 8 125,-5 9 0,8-1 0,-6 4 0,3 0 0,2-2-177,2 0 0,1 4 74,0-5 0,5-2 88,4-6 42,2 2 0,7-10 0,4 4 0,2-5 0,3-5 85,2-3 1,-2-10-87,3-8 0,1-1-22,-1-7 98,5-6 0,-9-1 0,1-5 0,-4-3 0,-2 1 188,-1 1 0,-8 5 4,-7 8 1,-4 3 760,-1 5-433,0 6 1,-1 8-320,-4 7 1,3 10-454,-7 3 1,5 8 227,-5 1-116,1 11 1,-5-4 0,0 13 0,2 3 0,1-1-354,2 1 1,0-3 31,0-3 0,2 3-189,6-3 512,0-3 0,0-4 1,2-7-1,2-2 0,4-2-56,4-2 1,6-7 87,3-3 1,5-4 1,4-4 61,-3-3 1,5-10-1,-3-2 1,-1 0 0,-3-4 203,-2-1 0,-3-2-181,1 1 1,-8 5 681,-9 3-406,3 9 0,-7-2 0,2 7-29,-5 4 0,-7 6-179,1 10 1,2 2-142,-1 2 4,5 3 0,-4-4 0,4 4 0,-1-1 0,2-4-255,5 0 0,4-2-206,6-4 1,1-2 10,3-3 106,3 4 1,10-11-1,1 2 1,2-7 0,1-9-274,-2-7 0,4-4 662,-7-1 0,1-7 0,-4-2 0,-7-2 0,-2-4 0,-2-1 0,-3-2 0,-5 1 25,-2 4 1,-10 5-26,-3 3 229,-9-2 0,-3 10 0,-5 1 0,-2 6 0,-2 2 712,0 0 1,0 5-705,8-1 1,-2 6 105,6-1-462,0 3 1,3 2-1,0 3 1,0 5-1,2 3 119,1 5 0,-34 32 0,17-19 0,1 1 0</inkml:trace>
  <inkml:trace contextRef="#ctx0" brushRef="#br0">28881 4233 8104,'-13'-5'-129,"1"-2"-370,-1-6 807,0 0 0,7 6 0,6 3 0,9 2-406,6 2 0,11 0-158,8 0 1,4 0 0,5 0 0,5 0 255,6 0 0,-6-9 0,10-6 0,1 0 0,8-2 0,-1 1 0,0-1 0</inkml:trace>
  <inkml:trace contextRef="#ctx0" brushRef="#br0">29672 3927 8158,'-7'-20'137,"-3"-4"134,5 3 0,0 4 0,2 3 2173,-1 4-2222,-1 7 0,5 3 1,0 10-1,0 6-163,0 5 0,0 4-26,0 5 0,0 3 0,-1 6 1,-2 4-100,-1 4 0,-2 1-187,2-1 0,2-3 111,-2-6-252,-3 0 1,6-4-1,-3-3 1,2-4-447,2-7 1414,0-10-454,0-4 0,4-8 0,2-3 0,1-8 0,3-7 279,1-4 1,2-3-93,0-3 0,5 3-206,4-2 1,-3-1 0,3 3 0,0 3-202,2 0 1,0 7 131,-2 4 0,2 2-108,-3 6 1,-1 2 0,0 8 0,-3 5-31,-6 5 1,2 4 32,-5 2 1,-2 3-52,-2-3 1,-2 2 0,-4 0 0,-2-4-27,-5 0 1,-2-2 8,-2-4 0,-5-1-125,-3 1-23,-3 0 0,-3-5 1,-2-1-1,0-1 0,0-3-1508,2-2 1797,8-1 0,-6-17 0,6-4 0</inkml:trace>
  <inkml:trace contextRef="#ctx0" brushRef="#br0">30105 4131 8399,'0'-7'2709,"0"-4"-2374,0 9 0,0-2-200,0 8 1,0-1 0,0 6 0,2 2-9,2 5 1,-3-2 95,3 3 0,-2 1 111,-2-1-1441,0 0 1,0-4 0,0 0 0,0 0 1106,0-1 0,17-10 0,4-4 0</inkml:trace>
  <inkml:trace contextRef="#ctx0" brushRef="#br0">30220 3940 8158,'-13'-25'141,"0"0"208,1 4 1,-1-1 0,0 5 436,0 1 1,5 6-691,-1 2-47,7 5-48,-4-3 0,6 7 1,1 4-1,4 3 1,3 4-3419,3 0 3417,2 1 0,40 5 0,9 2 0</inkml:trace>
  <inkml:trace contextRef="#ctx0" brushRef="#br0">30449 3813 8158,'0'-13'88,"0"0"0,0 0 148,0 1 0,0 3 1987,0 1-1743,0 5 1,0-2-228,0 10 0,0 6-252,0 6 1,0 10 0,2 0 0,1 4-133,1 4 0,0-2-40,-4 1 1,0 0-835,0 4 755,0 1 0,0-1 1,0-1-1,2-3 0,2-5-733,4-2 0,4-3 477,0-2 0,3-5-267,2-9 773,2-2 0,7-9 0,-1-4 0,1-7 0,-2-6 0,-3-7 0,2 0 0,-6-7 0,0 6 49,-4-2 87,-6 3 0,0 7 0,-4 3 0,1 3 1958,-1 1-466,-2 6-756,-6 2-803,3 10 0,-8 4 0,6 6 0,1 4 0,2-1-29,1 1 0,0 3-236,0-1 0,0-1 71,0 2-174,0-7 0,4 4 0,2-7 0,1 1 0,3-2-852,1-2 0,3-3 1151,3-6 0,14-23 0,9-5 0</inkml:trace>
  <inkml:trace contextRef="#ctx0" brushRef="#br0">30819 3800 8158,'-13'-20'0,"1"0"76,-1 3 0,0 4 1,2-1 548,2 4-207,4 2 0,5 2-1099,0 6 1,5 6-633,4 7 1313,-3-1 0,33 18 0,4 4 0</inkml:trace>
  <inkml:trace contextRef="#ctx0" brushRef="#br0">31036 3711 8158,'0'-13'-240,"0"0"1829,0 0-1132,0 6 0,0 3-298,0 8 0,4 5 1,2 8-1,1 4 4,3 3 0,-3 7-409,1 3 0,-3-1-96,3 1 0,-5 4 0,1 5 0,-2-2-341,-2-2 0,0 0-121,0-1 804,0 0 0,5 0 0,2 1 0</inkml:trace>
  <inkml:trace contextRef="#ctx0" brushRef="#br0">30857 4042 8158,'-7'-20'475,"-4"2"-242,10 5 1,-4 6-199,10 3 1,7 2 0,11 2-1,5 0-489,6 0 1,9 0 234,4 0 0,2 0 0,4 0 1,0 0-81,3 0 0,2 0 138,-7 0 106,-3-5 0,-15-1 1,-5-4-1,-5 3 1,-8 0 628,-5 0-279,-4 4 1,-8-3 0,-2 6 0,-4 0 466,-4 0 1,4 0-639,-1 0 0,5 6 0,-5 2-38,0 4 1,3 1-181,2-1 0,2-3-44,2-1 100,0 1 1,6-1 0,2-1 0,5-1-1,3-3 72,1-2 1,5-1 55,0 0 1,2-5-41,1-4 26,-5-2 0,4-3 1,-4-3-1,0-5 1,-3-2 251,-3-1 0,-3 1-124,-2 2 1,-4-2 337,-5 3-54,0 3 0,0-1-437,0 7 1,0 6-136,0 6 0,-1 10-371,-3 7 332,2 11 1,-3-5 0,5 11 0,0 1-1,0 3-327,0 5 1,-6 7 281,-2 5 1,-4 7-1520,-1 2 1803,1 0 0,6-27 0,0 1 0,-4 31 0,3-2 1,2-8 314,2-5 0,6-10-380,1-6 1,6-2 24,-2-11 313,-2-2 1,4-17-1,-6-6 361,-1-8 1,-2-4-512,-1-5 0,-5-5 38,-4-7-245,-2-4 0,0-1 0,1 0 0,1 0 0,1 2 547,1 2 0,1-1-638,6 1 0,0 4-492,0 5 379,0 6 0,7-4 0,7 6 0,10 2 0,9 3-386,4 3 558,7 4 0,4 15 0,6 6 0,7 1 0,0 0 0</inkml:trace>
  <inkml:trace contextRef="#ctx0" brushRef="#br0">26599 5355 8135,'0'-12'-146,"0"3"0,1 1 0,2-2 0,1-2 571,-1 0 0,-2-1 1,-1 0 469,0 0-700,0 6-170,0 2 0,-5 6 1,-4 3-1,-2 6 0,-2 6 186,0 5-164,1 3 1,-5 7 0,0 3 0,0 5 0,0 3 0,0 5 0,1 2-190,2 2 0,7 0 0,2 2 0,4 1-113,1 1 1,6-1-487,2-7 515,15-4 1,1-10 0,13-5 0,5-4 225,7-2 0,14-30 0,12-8 0,-18 5 0,0 1 0,-1-1 0</inkml:trace>
  <inkml:trace contextRef="#ctx0" brushRef="#br0">27223 5534 8135,'0'-9'-158,"0"1"0,0-2 0,0-1-705,0-2 1790,6 0 1,-5 5-1,4-1 209,-4-1-1043,-1 5 1,0 2 0,0 10-1,0 7 616,0 4-758,0 4 1,0 3 0,0 1 0,0 1 0,0 1-1,0 3 1,0 0-579,0 0 1,2-1 0,0-4-1,3-1 226,-3 1 1,4-1 0,0-1 0,1-2-535,3-5 935,-5-3 0,18-19 0,-2-3 0</inkml:trace>
  <inkml:trace contextRef="#ctx0" brushRef="#br0">27223 5585 8135,'-5'-26'0,"3"1"-327,-2-1 378,3 1 1,2 1 0,5 1-1,6 3 1,8 2 444,4 2 1,2 4 0,-1 3 0,1 5-166,-1 2 0,4 2-448,-4 0 0,-2 6 0,-10 4 0,-2 6-397,-3 5 0,-2 3 282,-6 1 1,-5 1-1,-4-1 1,-4 1-129,-4-1 1,-3 4 160,-5-4 1,4 4 220,-1-8 1,3-3-1,-4 1 1,3-4 382,2-2 0,5 1-183,4-10 0,5 1 350,-4-5-455,5 0 1,-1 0 0,8 0-1,6 0-30,5 0 0,1 0 31,5 0 1,0 0-324,5 0 99,5 0 1,-4 5 0,1 4 0,-4 2 0,-4 2-193,-1 0 0,-4-1 95,-6 1 1,1 0 305,-6 0-68,0-1 1,-9-3-1,-4-1 1,-4 1-1,-2-1 94,-2 1 1,-6-5 118,2 5 0,-3-6 182,-2 1-412,1 3 0,-1-6 0,2 4 0,1-4 0,4-1-412,0 0 0,-2 0-358,4 0 0,4 0 47,5 0 705,5 0 0,37-11 0,15-4 0</inkml:trace>
  <inkml:trace contextRef="#ctx0" brushRef="#br0">27988 5496 8135,'6'-13'-343,"1"0"1,2 2 877,-1 2-415,-5-2 1,3 8-1,-5-4 53,3 1 1,-2 1-21,2 1 85,-3 2-175,-1-4 0,-1 6 0,-3 0-107,-5 0 1,2 0 0,-1 0-30,-2 0 0,-2 2 0,0 1 0,-1 1 172,0-1 0,0 2 5,1 0-28,-7 5 0,4-3 1,-5 5-1,0 1 1,0 1-1,-2 3 1,-1 3 277,2 0 1,-2 8-296,6-2 0,1 2 1,8-2-1,4-2 8,2-3 0,2 3-195,0-3 0,7-2 97,6-2 1,1-3-1,7-3 1,2-1-11,1-1 1,6-6 106,0 1 1,4-3-17,-5-1 0,7-1 0,-4-3 0,2-5 10,0-2 0,-5-2-24,1 0 14,-4 0 1,-6 2 0,-4 1 0,-5 3-261,-2 1-22,-6-3-227,2 7-10,-5-4 1,-5 6-849,-4 0-94,3 0 1411,1 0 0,16 0 0,3 0 0</inkml:trace>
  <inkml:trace contextRef="#ctx0" brushRef="#br0">28537 5279 8135,'0'-9'-91,"0"1"1,0-2 0,0-1 530,0-2 0,0 0 365,0 0-554,0 6-149,0 2 1,0 6-1,1 3 60,3 5 0,3 2 1,5 2-1,-1 1-97,2 3 1,-7 3 0,6 7 0,0 1-28,-1 2 0,-2 7 119,-1 1-249,-5 0 1,3 12-1,-8-2 1,-2 4 0,-6 5-1,-6 1 1,-5 2-663,-3-2 0,-6-3 247,0-8 247,-5-3 1,7-7 0,-5-3 0,3-6 0,5-5 259,2-6 0,-9-9 0,-8-2 0</inkml:trace>
  <inkml:trace contextRef="#ctx0" brushRef="#br0">4552 7102 8158,'0'-20'27,"0"-4"1,0 3-1,0-2 1,0 1 0,0 2-1,0 2 1,0 2 1418,0 2-942,0 7-502,0 1 0,-1 16 1,-5 6-1,-5 6 1,-6 9-1,-3 5 0,-1 3 204,1 4 0,-4-3-497,2 2 201,4 3 1,-5-3 0,5 3 0,1-3 0,1-5 0,5-6 185,0-4 0,5-10 92,2-8 1,4-15 0,3-15 0,2-5-176,2-3 1,2 0 0,4-6 0,-1-3-118,1-3 1,-2-3 64,-2 1-44,2 3 0,-4 1 0,6 6 1,0 1-1,0 2-288,-1 3 309,1 4 1,0 16 0,1 3 0,3 3 0,4 3 26,3 7 1,-1 5 0,1 12 0,3 0-184,0 4 1,0-1 171,-2 5 1,1-6-30,-1 2 41,1-3 0,-5-2 0,-1 1 0,-2-2 0,-2-3-106,-2-4 96,-1-3 211,0-1-147,-6-6 0,-3-1 0,-10-6 0,-6 0 214,-8 0 1,-4 0-107,-2 0 0,-5 0-83,-3 0 23,-9 5 0,2-2 0,-5 6 0,-1 0 0,0 3 3,0 1 1,2-2-74,-2-3 0,9 4-314,8-4 70,9-2 0,7 1 0,8-4 0,6 1-753,10-1 1,9-2 998,10-1 0,17-14 0,9-6 0,6-1 0,1 0 0</inkml:trace>
  <inkml:trace contextRef="#ctx0" brushRef="#br0">5445 7115 8158,'0'-13'593,"0"1"1,-6 4-554,-2 4 0,-4 3 141,-1 1 1,-5 7-210,-3 6 50,-3 5 1,-6 8 0,0 0 0,2 3 0,2 1 6,5-2 0,8-1 0,9-2 0,3 1-254,1-1 1,11-5 155,6-3 1,7-4 0,7-3 0,6-3 57,4-1 1,6-4 21,-5-6 0,7-3 1,-3-7-1,3-3 69,-3-4 0,2-3-2,-5-2 0,-6-1 307,-7-3-306,-9 3 1,-4-2-1,-9 6 1,-5 3-1,-9 3 60,-11 6 0,-5 0-47,-16 6 1,-4 2 81,-9 8-286,-5 2 1,2 7-1,-4 2 1,3 2-1,5 0-558,6 1 1,6 2 154,4-4 0,10 4-32,11-4 1,6 0 0,10-5 546,5-4 0,57-19 0,-20 0 0,0 1 0</inkml:trace>
  <inkml:trace contextRef="#ctx0" brushRef="#br0">5610 6860 8158,'-12'-20'0,"-5"-4"112,0 3 0,4 2 0,4 2 0,1 3 1546,1 2-685,1 4-808,6 3-66,0 10 1,0 4 0,0 8-1,0 4 1,0 5 157,0 3 0,0 4 0,0 7 0,0 2-24,0 5 0,0 3-315,0 1 0,0 4-31,0 0 1,0 2-1,0-2 1,0 3-634,0 0 1,0 3 408,0-6 1,0-5-395,0-8 392,0-2 1,0-2-1,0-2 1,0-6 0,0-9 338,0-6 0,23-25 0,5-5 0</inkml:trace>
  <inkml:trace contextRef="#ctx0" brushRef="#br0">5929 7510 8158,'-7'-7'444,"-4"2"0,9 6 393,-2 3 0,3 5-488,1 8 0,0 3 1,0 5-1,0 1-186,0-1 0,0 5-787,0 0 330,-6 5 0,5-4 1,-4 3-1,4-3 0,1-1 294,0 0 0,23-17 0,5-9 0</inkml:trace>
  <inkml:trace contextRef="#ctx0" brushRef="#br0">7268 6898 8158,'-6'-18'-172,"1"-1"1,-5-2-1,3 4 973,1 3 1,3 8 0,6 8 0,3 9-123,1 9 0,-3 5-621,5 5 0,-5 3 0,3 5 1,-1 0 23,-4 1 0,4 4-1153,-2 4 742,1 3 0,-5-1 0,-2 0 1,-1-4-1,-2-1 0,-2-5 1,-3-3-2804,-2-6 3132,5-15 0,-32-49 0,-4-22 0</inkml:trace>
  <inkml:trace contextRef="#ctx0" brushRef="#br0">6937 7204 8158,'-13'-7'-471,"6"-4"0,4 9 49,11-2 1,4 3 1212,13 1-680,4 5 1,9-3 0,1 2 0,5-2 0,7-2 0,9 0 0,5 0-436,3 0 0,0 0 154,-4 0-1536,0-6 1706,-6-1 0,-7-9 0,5-4 0,2 0 0,-1-1 0</inkml:trace>
  <inkml:trace contextRef="#ctx0" brushRef="#br0">8263 6873 8158,'0'-14'0,"0"-3"0,-2 4 182,-2 0 366,3 0-271,-5 12 0,0-3 1,-2 8-1,-4 6 1,0 5-84,-1 7 0,-4 7 0,-2 5 1,0 3-308,-4 2 0,-1-1 119,-2 0 0,1 5 0,-1-1 0,2-2-218,3-5 0,3-5-156,5-9 230,6-2 1,1-10 0,6-6 121,0-11 1,7-9-62,6-9 1,0-3-227,4-1 253,3-11 0,-5 7 0,6-10 0,2 0 1,0-1-148,-2-1 0,3 2 117,-3 6 0,-1 5 367,1 4-215,-5 7 0,7 5 0,-6 9 0,0 5 0,0 7 181,0 9 1,4 7-187,-4 10 1,4-2 27,-4 6 1,0-6 1,-3 8 0,2-5 0,1 0 0,-2 0 102,0-2 1,-4 0-506,-2-3 1,2 1 16,-3-10-168,-2 0 444,0-4 1,-16-6 62,-3-3 0,-12-3 336,-1-1-347,-14 0 1,5 0 0,-12 0-1,-1 0 1,-2 0 7,-1 0 0,-2 0 2,2 0 0,0 2-185,12 2 84,4-3 0,11 5 0,4-5 1,9 2-390,9 2 1,11-1-285,12-4 1,6 0 724,11 0 0,2-7 0,4-3 0,3-1 0,1 1 0</inkml:trace>
  <inkml:trace contextRef="#ctx0" brushRef="#br0">9168 6822 8158,'0'-13'-22,"0"0"336,-6 6 0,-1 2 186,-6 5 0,-1 1 0,-3 5 0,-4 6-293,-3 8 1,-6 4-134,0 2 0,2 5 0,7 2 0,4-1-134,3-2 1,2 1-75,4-1 126,8 0 1,8-11-1,11-2 1,6-2-1,8-4-326,4-3 262,1-2 0,6-6 1,1 0-1,2-1 0,0-5 1,-1-5-1,1-6-139,0-3 0,-6-6 225,2-3 0,-9-7 0,-7 4 1,-9-2 45,-10 0 0,-6 5-79,-6-1 0,-11 6 38,-10 7 0,-11 2 0,-9 11 0,-3 1 224,-4 1 0,-2 2-531,3 0 0,5 6-81,4 2 150,2 9 1,6-1-1,3 4 1,4 0 0,9-2-520,6 1 0,7-2 331,5-5 0,7 0 407,6-4 0,27-17 0,12-10 0,6-2 0,1-1 0</inkml:trace>
  <inkml:trace contextRef="#ctx0" brushRef="#br0">9334 6580 8158,'-10'-19'256,"-3"-2"1,-1 1 21,5-1 0,-1 5 1,5 1-1,-1 3 1428,0 4-1207,2 5 0,4-1 11,0 8-437,0 3 1,0 7-1,0 5 1,0 6-1,0 8 1,0 5 0,0 3 320,0 2 0,-4 10-501,0 3 0,-6 5 0,1 5 0,-2 5 5,4-33 0,1 0 1,2 2-1,0 0-479,-1-2 1,1 0 0,1 32-5,-1-7 162,3 1 1,1-17-1,0 0 1,1-8-1,3-5-755,5-4 1,1-3 1177,-2-1 0,5-4 0,0-5 0,5-5 0</inkml:trace>
  <inkml:trace contextRef="#ctx0" brushRef="#br0">9589 7383 8158,'0'-26'0,"0"1"0,5 5 337,4 3 1,4 4 106,4 5-20,-3-4 0,6 11 0,-5-3 0,2 2 0,-1 4-231,-2 2 1,-1 3 0,-2 6 0,-2 1-319,-5 3 0,-4 3 37,-4 5 0,-3 5 0,-8 0 0,0-2-335,-2-1 0,-4-1 220,4-1 0,0-4 170,4 1 79,0-7 0,2-1 1,1-7-1,3 1 555,1-1-586,2-5 0,9 3 1,5-8-1,6-3 0,5-1-296,3-3 1,5-1 280,5-2 0,-2-1 0,4-2 0,7-1 0,0 0 0</inkml:trace>
  <inkml:trace contextRef="#ctx0" brushRef="#br0">10481 6937 8158,'0'-13'15,"0"0"1,0 0 0,0 1 461,0-1 0,7 6 0,5 2 0,6 4 0,5 0 1,7-2-457,5-1 1,2-1-1,11 5 1,2 0-877,-1 0 1,4 0 615,-11 0-270,1 0 1,-11 0 508,-2 0 0,-43 23 0,-11 5 0</inkml:trace>
  <inkml:trace contextRef="#ctx0" brushRef="#br0">10634 7064 8158,'-8'-11'0,"-1"2"0,7 2-254,-3 3 1,5 2 0,5-2 0,4 3 357,7 1 1,8 0 0,9 0 0,4 0-200,6 0 1,6-2 0,3 0-1,5-4-263,6-1 1,5-2 120,-31 3 1,-1 0 236,33-7 0,-5-4 0,-2-2 0,-2 0 0,-8-4-14,-8-1 1,-13 5 0,-15 5 219,-6 4 1,-6 7 138,-8-1 1,-3 4 0,-6 4 0,0 5 243,0 2 0,1 8-193,-1 2 0,4-1 64,1 1-343,5-5 1,-3 8 0,6-4 0,3-1 0,4-3 365,6-6 0,4 0-161,0-6 0,7 0 134,6-4-282,0-5 1,-1-4-1,1-9 1,-1-6-1,-4-6 575,-4-3 0,-2-1-433,-7-4 0,-4-2-271,-4-2 0,-6 4 3,-6-1 0,-6 4 0,-13 8 1,-2 6-262,0 5 1,-10 2-305,5 10 440,-5 0 0,6 15 1,-5 6-1,0 7 77,-1 6 0,7 18 0,-2 10 0,9-15 0,1 1 0,-1-1 0</inkml:trace>
  <inkml:trace contextRef="#ctx0" brushRef="#br0">3800 8709 8125,'-10'-7'0,"-3"3"0,-2-2 829,2 2 0,4-1-510,1 5 1,21 0-1,5 0 1,10-1 0,9-2-11,4-1 1,9-6-239,5 2 1,6-4-1,-2-1 1,4 2-144,1 3 1,-1-4-89,1 4-12,-11 2 1,-4 0 0,-12 6 0,-3 0-1,-6 0 1,-6 2-1032,-10 2 1,-6 5 48,-10 8 700,-3-3 1,-12 6 453,-2-3 0,-18 0 0,-8 2 0,-5 5 0,0-1 0</inkml:trace>
  <inkml:trace contextRef="#ctx0" brushRef="#br0">4144 8734 8125,'-6'-8'-102,"-2"-1"-51,-3 1 0,3-1 941,4 1 0,3 7 76,1 1 1,0 7-723,0 10 1,0-2-1,1 8 1,2 2 182,1 4 0,2 5-409,-2-5 1,-2 7 34,2-2-9,3 8 0,-6-2 1,4 1-1,-3-4 1,1-3-465,2 1 1,-1-1-256,-4-4 0,4 0 69,0-9 238,1-2 0,-1 0 470,0-2 0,23-25 0,1-2 0</inkml:trace>
  <inkml:trace contextRef="#ctx0" brushRef="#br0">4514 9091 8125,'0'-12'230,"0"-1"343,0 0-458,0 6 288,0 1 0,1 8 0,2 4 1,1 5-201,-1 4 0,-1 7 1,-2-4-1,0 2-315,0 3 1,1 1-56,3 1 1,-2-1-1,2-1 1,-3-2-643,-1 2 0,2-5 299,2-1 0,-1-3-856,5-1 1366,1 0 0,32-29 0,7-6 0</inkml:trace>
  <inkml:trace contextRef="#ctx0" brushRef="#br0">4973 8671 8125,'-4'-19'27,"-1"-1"-34,3 1 640,0 0 1,4 14 58,2 5 1,-3 5-593,3 8 1,2 5 0,-2 4 0,-1 3 88,-1 5 0,-2 1-151,0 3-92,0 3 0,0-5 0,0 7 0,0-2 0,0-3 0,0-5 1,0-2-107,0-1 1,0-2 128,0-3 77,5-3 1,2-10-1,6-4 1,0-3 0,0-1 27,-1 0 1,3-5 0,0-4 0,4-1-57,0 2 0,-2-4-247,5 4 1,-7-2-68,2 1 0,2-1 0,-2 6 0,-2 1-545,-1 2 0,-5 1-661,-1 0 1502,1 0 0,4 6 0,-1 1 0</inkml:trace>
  <inkml:trace contextRef="#ctx0" brushRef="#br0">5547 8811 8127,'-12'-13'1494,"4"0"-62,-3 1-996,9 5 1,-4 8-292,6 12 0,-4 1 1,0 7-1,1 2 122,2 1 1,1 6 104,0-1-596,0 1 0,4 0 1,0 1-1,0 0 1,1 2 140,-1-1 219,0-3-136,2 2 0,-5 11 0,5 5 0</inkml:trace>
  <inkml:trace contextRef="#ctx0" brushRef="#br0">2614 9040 8264,'0'-19'47,"0"-5"0,0 2 1,0 0-1,0-1 1,1 3 240,4 2 0,3-4 1,8 4-1,2 0 1,1-1-1,0 5 63,1 4 0,-3 0-288,4 6 0,-5 0 1,1 5-1,-3 3-2,-1 5 0,-6 8-450,-3 4 191,-2 3 1,-4 7-1,-2 3 1,-6 3-1,-4 1-860,-3 1 933,-6-7 0,9 2 0,-3-7 0,3-4 0,3-2 114,2-1 163,-2-4 59,9-4 1,4-7-1,11-8 1,6-3 156,5-1 0,2 4-340,-1-1 0,5 2 28,0 2 0,0 10 1,-6 5-1,-3 3 34,-4 5 0,-4 1-39,-5 1 1,-2 1 12,-6-1-100,0-5 0,-6 0 1,-2-5-1,-5 2 1,-4-2 368,-4-5 0,1-1-399,-1-4 0,-1 3 72,-3-4-104,-1 1 1,1-5 0,1 0-1,1 0 1,3 0-1692,2 0 1789,1 0 0,38-57 0,-6 22 0,0-1 0</inkml:trace>
  <inkml:trace contextRef="#ctx0" brushRef="#br0">3098 8964 8264,'0'-13'0,"6"0"372,3 1 0,8 0 0,2 2 0,3 3 323,-1 2 0,5 0-373,3 5 0,0 6 50,-8 3-214,3 8 0,-14 2 0,1 8 0,-4 3 0,-4 4-138,-1 3 0,-12 1 1,-3 0-1,-3 1-600,-2-1 0,-1-1 258,-2-3 0,3-9 2,5-8 0,5-7 690,-1-1 1,6-8-93,-1-1 0,4-4 270,4-5-500,-2-2 1,13 5 0,-2-4-1,3 3 1,2 0-161,3 0 0,3 3 23,2-5 1,4 7-672,-1-3 0,5 4 0,-3 1 760,2 0 0,29 23 0,-25-9 0,0 0 0</inkml:trace>
  <inkml:trace contextRef="#ctx0" brushRef="#br0">2193 9933 8261,'-13'-7'1,"1"-3"0,0 4 1,2 1-1,2-1 679,-2 3 1,3 0-366,-2-1 0,7 4-235,-3 0 1,10 0 101,3 4-118,3 3 1,8-5 0,4 2 0,5-2 0,7-2-70,6 0 1,15 0-4,7 0 0,-24 0 1,2 0-1,2-1 1,2 0-1,6-1 1,4 0-158,7-2 1,2-1 0,6 0 0,3 0-1,-21 2 1,1 0 0,1 0 0,-1 0-1,0 0 1,1 0 119,0 0 1,0-1 0,1 1-1,-2 1 1,0-1 0,1 1 0,0 0-1,-1-1 1,1 1-1001,1 0 1,-1 0-1,0 0 1007,-2-1 1,-2 0 0,1-1 0,0 2 0,0 0 0,-1-1-82,20-3 0,0 0 58,-21 1 0,-1 1 0,1 0 0,-1-2 0,0 1 0,1-1 0,0 0 0,1 0 0,-1-1 0,1 1 0,-1 0 0,0 0 0,22-4 0,-1 0 51,1 0 1,-1 0-14,-4 2 1,1 1 0,2-3 0,-1 0 89,-2 1 0,0 1 0,-3 1 0,-1 1 0,-5-1 1,-1 0-29,-4 2 1,-1 0 50,-2 1 1,-1 0 0,-6 0 0,-1 0 0,-2 2 0,-1 0 111,27 1 0,-10 1-114,-16 0 1,-13 0-39,-4 0 201,-7 0 0,-9 0 0,-6 0-711,-7 0 0,-9 0 1558,-1 0 1,-4 0-1387,4 0 0,-4 0 0,2 1 0,1 2 306,-1 1-18,-3 1 0,-21 12 0,-11 4 0</inkml:trace>
  <inkml:trace contextRef="#ctx0" brushRef="#br0">3545 10736 8261,'0'-12'-68,"-2"3"0,-2 2 0,-4 4 291,-4 9 0,0 7 0,-3 14 0,0 2 0,-4 5 0,0 3 17,-4 1 1,-1 1-200,-2-1 0,1 2 1,-1 1-1,1 0-25,-1-4 1,8-11 54,5-9 14,0-8 1,12-5-1,-3-9 1,4-8-1,4-7-123,4-4 1,4-6 0,2-2 0,2-4-59,1-4 1,5-2-1,-2-1 1,1-2-269,1 0 0,-5 2 1,2 9-1,0 5 307,-4 2 1,0 7 0,-3 6 179,1 8 0,-6 14 409,-3 18-341,-2 5 0,-2 12 0,1 1 0,2-1 0,1 3 1,1-1-1,-1 2 320,0-2 1,2-1-551,-2-6 0,2-5 0,4-2 0,-2-3-73,2-2 92,1-3 0,2-16-149,0-3 1,0-3-1,-1-1 1,0-1-502,-4-3 0,-1-3-95,-3-6 0,-2 0 25,2 0 353,-2 1 387,-2-1 0,-40-28 0,-10-7 0</inkml:trace>
  <inkml:trace contextRef="#ctx0" brushRef="#br0">3226 10864 8248,'-4'-13'0,"-2"2"0,0 1 578,1 1-367,1 1 1,9-3-1,4 2 1,3 3 215,5 1 0,3 2-441,6-6 1,-1 5 0,2-3 0,2 1-453,0 4 0,7-4-1222,-2 2 1688,-3-1 0,34 0 0,3-2 0</inkml:trace>
  <inkml:trace contextRef="#ctx0" brushRef="#br0">4743 10558 8217,'0'-17'-17,"0"-2"0,0 1 0,0 0 0,-1 3-527,-3 5 648,-3-1 1,-8 8 0,-2-4 0,-4 2 0,-4 2 0,-4 3 0,-2 4 1295,-1 4-1331,-2 9 0,0 3 0,0 6 0,0 1 1,1 2 202,3 6-258,-2 1 0,9 3 1,-1-1-1,4 0 1,6 0-1,3 1 0,4-3-53,1-2 0,7-4 0,9-9 0,6-4-101,5-2 1,3-4-1,3-3 1,3-3 15,4-4 0,-2-2-59,2-4 87,6-2 1,-5-5 0,2-3 0,-4-2 0,-6-2 0,-3-3-1,-4 1-138,-2-2 1,-5-1 259,-5-1 0,-5 4 1,1 1-1,-4 1 142,-4 4 0,0 5-155,-9 1 0,3 7 144,-7-3 1,-1 5 0,1 5 0,1 4 543,2 7 0,1 4-301,1 5 1,-1 5-133,0 0 0,6 1-241,3-1 0,2 2 0,2 7 0,0-1-135,0 0 0,2-4-30,2 0 0,3-1-428,6 1 409,-6 3 0,3-15 0,-4 2 0,1-4 0,1-4-2064,-1-2 1688,5-7 1,-5-1 532,5-6 0,24-40 0,5-10 0</inkml:trace>
  <inkml:trace contextRef="#ctx0" brushRef="#br0">5304 10915 8200,'2'-11'-236,"1"1"1,2 1-237,2-1 1,-4 3 1069,2-1 1,-3 3 18,3-3-503,-4 5 0,3-8 1,-7 2 114,-1-2 0,-1 2-3,0 1-102,4-1 1,-9-8-1,4 0 1,-1 2 0,-3 1-1,-1 1 1,-2 0 339,0 0 0,1 2-370,-1 3 1,-4 2 0,-2 6 0,0 1 7,-4 4 0,-5 3-118,-2 9 0,2 7 1,5 7-1,3 2-233,2 2 1,2 1 148,8-2 1,2-2-47,6-2 0,0-7 0,1 2 0,5-2 32,7-3 0,5-8 92,8-7 1,5-4-1,3-1-7,3-11 1,-1 1 0,0-11 0,-4-2 0,0-3-62,-4-3 1,2-4 61,-5-5 1,2-5 134,-10 1-79,6-6 0,-10 2 0,1-3 1,-6 2-1,-2 4 115,-3 4 0,-2 8 68,-1 5 0,0 6 593,0 8-626,0 4 0,-4 4 0,0 8 0,-1 6 0,0 5 14,-4 2 1,-2 7-251,-2 1 1,5 2 5,-1 7-126,1 0 1,-5 4 0,2 1 0,1-1 0,3 0-352,1 0 1,2 1-307,4-1 0,0-1 14,0-3 508,5 3 1,4-15-1,6 2 1,5-5-1,3-8 313,4-5 0,7-6 0,0-5 0,2-17 0,4-8 0,4-5 0,0 1 0</inkml:trace>
  <inkml:trace contextRef="#ctx0" brushRef="#br0">5776 10838 8164,'0'-8'-393,"0"-1"712,-5 1 0,2-3 1685,-6 2-1759,6 3 1,-2 16 0,5 4-1,0 5 120,0 4 0,0 1-335,0 1 1,0 1 89,0-1 0,0 2-365,0 3 0,0-3 1,0 2-1,0-3-575,0-5 1,0 2 238,0-6 0,0 0 1,0-4 580,0-1 0,11-39 0,3-9 0</inkml:trace>
  <inkml:trace contextRef="#ctx0" brushRef="#br0">5878 10124 8164,'0'-12'0,"-1"-1"0,-2 0 854,-1 0-471,-1 1 1,5 7-309,0 10 0,0 3 0,0 12 0,0 0 44,0 0 1,0 1-1,0 4 1,0 1-42,0-1 1,5-1 42,-1-2-224,6 2 1,-7-10 0,5 3 0,2-4 0,1-3 0,2-3 0,1-2-275,3-2 365,-2-1 1,9-10 0,-5-4-1,3-8 1,-2-4 0,-1-3-1,0-1 200,-1-2 0,-2-1-50,-8 1 66,4 3 0,-10 0 1,6 7-1,-3 2 757,-2 2-850,-2 8 1,-2 2 0,-2 7 0,-2 5 0,-3 5-47,-1 5 1,1 11-1,1 0 1,0 3-302,0 1 0,4 3 56,-1-4 0,3-1 1,1-2-1,0 2-428,0 0 0,0-3 123,0-5 0,4-1-24,0 1-939,6 3 1448,-3-10 0,12-7 0,0-8 0</inkml:trace>
  <inkml:trace contextRef="#ctx0" brushRef="#br0">7995 9334 8164,'-13'-2'0,"0"-1"0,1-2 0,-1-1 439,0 0 1,7 2 283,6 4 1,12 0-476,9 0 1,9 0 130,4 0-265,8 0 1,8 0-1,7 0 1,1-1-1,3-2 295,1-1-489,2-6 1,-2 7 0,-4-4 0,-7 1 0,-8 3 0,-8 2 0,-7 1-2031,-5 0 727,-10 0 869,-8 6 1,-16-4 513,-6 7 0,-40 5 0,-11 6 0</inkml:trace>
  <inkml:trace contextRef="#ctx0" brushRef="#br0">8224 9130 8164,'-18'-20'-127,"5"1"568,0 7 538,1-1 1,10 7-772,-2 6 1,3 12-1,1 9 1,1 3 202,3 1 1,-1 5-223,6 0 1,-7 10 51,3-2-260,2 3 0,-2-1 0,5 2 0,-3 5 1,1 1-1030,-1-1 1,-3-3 604,4-6 0,-3-5 1,2-4-1,0-2 443,0-1 0,-4-29 0,2-7 0</inkml:trace>
  <inkml:trace contextRef="#ctx0" brushRef="#br0">10596 8479 8202,'0'-19'-7,"0"-6"1,0 4 0,0-1 0,2-1 0,2 3 981,4 2-753,9 1 1,3 4-1,6 0 1,1 0 0,2 2-1,4 3 1,1 3 177,0 4 1,-6 1-582,2 0 138,-9 6 0,-4 6 0,-7 10 1,-3 2-1,-1 1-401,-3 1 367,-8-1 1,-3 2 0,-8 1 0,-2 2 0,0-3 0,-2-3 0,1-4 4,1-2 0,2-1 1,6-4-1,2-1 579,-2-4-352,4-2-78,1-6 1,6 0 0,3 0 0,5 0 0,4 0 0,4 0 100,4 0 0,-1 1-328,1 3 133,0 3 0,5 10 0,-1 2 0,-1-1 0,-3 2-290,-4 0 292,-2-4 1,-8 3 0,-3-3 0,-3 1-1,-2-1 54,-3-2 1,-9-6 186,-8 1 1,-3-6-28,-2 1-88,-5 3 0,-2-6 0,-3 4 0,0-4 1,4-1 119,0 0 0,-2-6-430,5-2 1,5 1-35,7-2-44,2 6 1,4-8 0,4 4-1092,7 0 0,7 1 628,10 6 740,3 0 0,15-4 0,6-3 0,4 0 0,0 0 0</inkml:trace>
  <inkml:trace contextRef="#ctx0" brushRef="#br0">11336 8403 8202,'1'-26'0,"3"1"0,3 1 41,6 3 1,1 4 304,3 8 1,-1-1 0,4 6 0,0 1 355,-1 2 1,-3 6-666,1 4-104,-3 8 1,-3 3 0,-2 5 0,-5 1 0,-2 1 0,-4 2 0,-2 4-58,-5 0 0,-3 3 1,-4-2-1,-2 2-252,-2-2 1,4 1 149,-1-5 420,3-6 1,1-6-1,1-5 754,-1 0-594,6-6-271,1-7 0,16-3 0,3-4 0,2 1 36,4 4 0,1 0-405,5 2 238,1 0 1,-1 0-1,1 0 1,1 0 0,1 0-318,2 0 1,4 0 187,-5 0-31,1 0 1,-4 0-1,-2 0 1,-3 0-1334,-4 0 607,-8 0 68,-4 0 866,-10 6 0,-8-5 0,-41 16 0,-14-3 0</inkml:trace>
  <inkml:trace contextRef="#ctx0" brushRef="#br0">12726 8326 8202,'-13'-7'-127,"0"-4"1,0 4 0,2-2 0,1 2 0,1 0 789,0 0 0,3 3 0,4-3 0,8 1-387,7 3 1,8 2 0,2-1 0,5 0-236,6-3 0,7 0 0,2 2 0,-2-1-300,-1 1 0,-2 1 113,0 2-182,6 0 0,-10 0 0,0 0 0,-7 0 0,-6 0 1,-5 2-338,-6 2 1,-5-1 0,-6 4 0,-3-1 664,-5-4 0,-8 0 0,-4-1 0,-3 2 0,-2 1 0,1 1 0,-1-5 0,2 0 0,3 0 0,-3 0 0,3 0 63,2 0 0,1 0 0,5 1 0,0 2 0,2 3 1352,2 1-997,-2-5 0,10 11 1,-4-1-1,4 5 0,1 2 211,0 4 0,1 1-565,4 2 0,0 3 0,5 3 0,-1-1-214,1 0 1,-3 3-414,1-4 0,-1 4 313,2-5-370,-3-4 1,-2-1-1,1-5 620,3 1 0,6-18 0,6-11 0</inkml:trace>
  <inkml:trace contextRef="#ctx0" brushRef="#br0">13197 8632 8202,'0'-14'198,"0"-3"1,5 3 394,-1-3 0,6 4-340,-2 5 0,8-2 1,1 6-1,0 1-85,1 1 1,-4 8-169,3 3 1,-7 6-1,-3 4 1,-1 0-123,-3 4 1,-2 0-18,-1-2 1,-1 3-1,-3-3 1,-5 3-311,-2 2 0,-2-6 336,0-3 0,2-3 205,2-1 526,-2-1-256,4-4 1,1-3-332,6-5 1,10-4 0,9-2-1,1-1-305,2-3 1,7-1-335,0-2 0,1 5 246,-4-1-908,5 6 1270,-4-8 0,15 4 0,-2-6 0</inkml:trace>
  <inkml:trace contextRef="#ctx0" brushRef="#br0">13720 8263 8202,'-6'-26'35,"1"-2"1,-4 2 205,4-2 1,5 14 0,0-3 0,0 3 0,1 2 556,3 4 0,-1 2 0,6 6-629,0 0 0,-3 2-102,-2 2 0,2 4 0,0 9 0,-1 6 28,1 5 1,-2 1-136,-4 5 38,0 0 0,0 4 0,0 0 1,0 0-1,0 1 32,0-1 1,0-5 0,0-4 0,0-2 127,0-1 0,5 2-44,-1-2 0,2-4-9,-2-9 0,-1-6-168,5-3 0,-4-2 91,5-2 0,-5-2-243,5-2 122,-7 3 1,8-11-1,-4 5-163,1 0 185,-4-4-28,3 9-120,-6-9-45,0 10 134,0-5-275,0 6 137,0 0 430,-6 0 32,5 0 1,-7 0-98,4 0 81,3 6 0,-5-4 45,6 7-174,0-6 1,2 2 27,2-5-144,3 0 1,7 0 0,3 0 0,6 0 0,5-1-276,6-3 0,3-3 124,1-6 1,-4 4-394,0 1 261,-6-1 1,2 2-1,-9 3-682,-4 3 1,-8 2 1031,-5 3 0,-53 37 0,17-13 0,0 0 0</inkml:trace>
  <inkml:trace contextRef="#ctx0" brushRef="#br0">14409 8518 8202,'5'-22'0,"4"1"0,2 1 39,2-1 1,4 3-18,0 5 1,1 2-1,-1 2 1,3 5-125,0 2 1,-2 2 981,-5 0 0,0 6 1,-2 4-1,-2 4-716,-5 3 0,-3 4 12,-1-4-365,0 6 1,-5-3 0,-5 4 0,-4-1-1,-3-3 6,1-2 1,2 3-1,1-4 8,0-1 631,1-2 1,0-6-36,4 1 1,4-6-120,8 1 0,3-3-70,6-1 1,5-4-1012,3 0 392,9 0 0,-2-1 0,6 1 0,2 0 0,1 0 387,1-1 0,29 1 0,-31 4 0,1 0 0</inkml:trace>
  <inkml:trace contextRef="#ctx0" brushRef="#br0">11119 9372 8202,'-26'0'-184,"1"-1"0,1-2 0,3-2 542,4 3 1,8-1 0,6 0 54,6-1 0,4-1-326,6 5 1,5 0 0,4 0 0,3 0 119,5 0 0,8-4-158,9 0-34,14-6 0,1 3 0,-24 1 0,2 1 0,4-1 1,1 0-1,7 1 0,2-1 0,10-1 0,3 0 1,-17 2-1,2 0 0,0 1-145,6-1 1,0 0 0,2 0-1,3 1 1,2 0 0,0 0-1,1-1 1,1 1 0,-1 0 0,1 0-1,1 0 1,-1 1 92,-1 0 1,1 0 0,-1 0 0,1-1 0,-1 0 0,0 1 0,-3 0 0,-1 0 0,0 0 0,-3 0 0,0 0 0,0-1-40,-2 2 1,-1-1-1,1 0 1,-2-1 0,0 0-1,1 1-18,-1 0 0,0 0 0,0 0 73,1 0 1,0-1-1,-2 0 1,-4 0 0,-1 0-1,-1 0 1,21 0-1,-2 0 1,-5 1 0,-3 0-1,-5 1 1,-2 0-1,-4 0 1,-2 0 0,-6 0-1,-1 1 15,26-1 0,-10 2 37,-16 0-1,-7 0 1,-3 0-193,-7 0 0,-10 0 88,-12 0 0,-7 2-201,-10 2 1,-5-1 0,-7 5 0,-7 2-465,-5 2 0,-4 6 739,-6 3 0,0-2 0,0-1 0</inkml:trace>
  <inkml:trace contextRef="#ctx0" brushRef="#br0">12368 9780 8172,'0'-20'0,"0"2"0,0 1 114,0 0 0,0 4 418,0 5 0,5 8-273,-1 4 0,0 4 0,-5 14 1,-2 2 38,-1 4 0,-6 0-94,1 6-184,-8 0 1,3 5-1,-3-3 1,2 0-1,-1-2 1,-1 0-1,1-2-374,2-2 294,1-3 0,2-3 0,1-4 1,3-6-1,1-7-18,4-5 0,0-7 0,4-12 0,2-4 37,4-3 0,5-6 47,4 1-64,3-13 1,5 8 0,0-8 0,-3 4 0,-1 2-1,2 4 1,0 1-73,-2 2 1,-3 8 298,-5 4 1,0 8 0,0 5 125,-1 3 0,1 12-153,0 6 1,-5 6-78,1 2 1,-2 1 0,3-1 0,-3 1-121,-1-1 1,4 1-127,-2-1 1,-1 1-109,2-1 195,-6 1 0,6-5 0,-3-1 1,0-2-1,-1-2-587,-2-2 0,3-5-208,-2-1 39,0-5 525,-4 3 0,0-5 325,0 3 0,-39-19 0,-11-1 0</inkml:trace>
  <inkml:trace contextRef="#ctx0" brushRef="#br0">12101 9920 8172,'-19'-12'0,"5"-5"188,-3 0 0,9 0 0,3 4 327,4 0 1,12 5-501,6-1 1,12 6 0,5-1 0,4 1-280,4-1 0,4 2 150,5-2 0,4 1 0,3 1 1,2-3-205,0 2 1,4 2 317,-9 1 0,9-9 0,7-5 0,-21 5 0,0-1 0,0 1 0</inkml:trace>
  <inkml:trace contextRef="#ctx0" brushRef="#br0">13350 9576 8172,'-1'-17'0,"-3"0"0,2 0 234,-2 4 0,-2 5 403,2-1 1,-6 6-409,2-1 1,-8 3-1,-2 2 1,-2 3 152,-3 5 0,-5 4-128,-2 4 0,0 4-125,5 9-70,-1 2 1,1 4 0,1 1 0,1 2 0,5 1-150,3 0 0,6-2-230,9 0 1,0 0-34,0 1 262,11-7 1,-1-1-1,11-7 1,3-1 0,3-5-224,3-3 0,1-1 52,-1-10 1,-2 0-28,6-4 0,-1-1 118,1-3 1,-3-3 0,-7-8 0,-3-2-26,-4-4 1,-3 1 195,-1-1 0,-6 1-244,-3-1 284,-2-3 1,-2 5 0,0-2-1,0 4 1,-2 3 639,-2 1 0,-2 5-192,-2-1 0,-3 6-165,2-1 0,2 3 1,-1 2-1,-1 5-46,2 7 0,-3 1-110,6 7 0,0 0-34,4 5-196,0-1 0,0 2 1,0 2-1,0 2 1,0 0-664,0 0 0,0 4 110,0-1 0,0-2-692,0-3 1033,5 4 0,-2-10 0,6 2 0,0-2 0,3-3 275,1-3 0,33-20 0,10-6 0</inkml:trace>
  <inkml:trace contextRef="#ctx0" brushRef="#br0">14039 10124 8172,'0'-29'-25,"0"-1"1,1 0 269,4 5 0,-4 0 318,3 4 1,-2 3 0,-2 5-149,0 0 0,-6-2-238,-3 2 1,-6-1 0,-2 10 0,1 1-36,2 1 1,-4 2 57,-4 0-239,4 0 0,-6 7 1,4 6-1,-1 6 0,1 2-422,2 0 388,1 0 0,4 5 0,2-1 0,2 1 0,5-1-176,2 1 0,2-5 0,0-1 0,2-2-144,2-2 0,3-2 243,6-1 1,5-6 183,4-3-75,2-2 0,3-8 1,1-4-1,2-6 0,-2-5-59,-1-3 1,-2-7 59,1-3 1,-2-4-21,-3-5 70,3 3 0,-11-13 1,1 2-1,-5-2 0,-4 2 91,-2 4 0,-1 5 772,-2 8 0,-2 8-71,-2 9-388,3 3 1,-7 7-1,4 4 1,-3 6-91,0 6 1,0 8-476,3 4 0,2 3 147,-2 2-124,3-1 1,-4 2 0,1 3 0,1 2 0,2 2-691,1 0 1,4-4 318,0 4 0,6-1-299,-1 1 477,2-3 1,2-1 0,1-1 0,2 1 0,1 0 320,-2 0 0,11-6 0,1-6 0</inkml:trace>
  <inkml:trace contextRef="#ctx0" brushRef="#br0">14460 10188 8172,'0'-18'0,"0"-2"0,0-6 70,0 1 0,4 5 1,2 3-1,1 4 807,3 5 0,1 2 0,2 6-554,-1 0 1,1 6-580,0 2 195,-6 4 1,-1 5 0,-6 1 0,0 2 0,0 1-117,0-1 0,-6 4 0,-3-3 0,-2 2 30,-2-2 0,1 2 206,-1-6 1,4 0 0,1-4 0,-1-1 366,2 1 1,0-2 149,3-2-319,3 2-231,-5-9 1,12 3-1,2-5 1,5-1-1,2-2-199,2-1 0,6-6-130,-2 1 0,3 2-1026,2-1 700,-1 5 1,1-7 0,-1 4 628,1-1 0,16-18 0,5-9 0</inkml:trace>
  <inkml:trace contextRef="#ctx0" brushRef="#br0">14625 9436 8172,'-5'-26'-21,"-2"2"1,-5 3 0,4 4-943,4 3 1900,-4 7-138,7 1 1,-5 7-625,6 4 0,-1 2 1,-2 7-1,-1 1 32,1 2 1,2 2-288,1-2 80,0 3 0,0 0 0,0-3 1,1-3-1,3-2 0,5 1-120,2 0 0,3-4 119,3-1-43,-3-5 1,6 1-1,-4-7 1,1-4-1,0-3-41,1-4 91,-4-7 1,9 5 0,-6-5 0,0-2 0,-1-1 176,-3-1 1,2 5-1,-8 1 4,0 1 107,-1 4 1,-6 3 785,0 11-990,0 5 1,-4 14-1,-2 2 1,0 3-1,1 3-285,2 3 0,-3-3 202,2 2 0,0-2-744,4-1 443,0-1 1,0 1-1,0-1 1,1-1-1,2-2-695,1-5 0,6-3-500,-1-1 1489,2-1 0,7-33 0,2-9 0</inkml:trace>
  <inkml:trace contextRef="#ctx0" brushRef="#br0">15964 8645 8172,'0'-13'139,"0"1"1,0-1-1,0 0 1716,0 0-1714,0 6 1,10-3-1,4 6 1,5 1-1,5 2 1,4 1-1,6 0 1,4 0-1,4 0-820,0 0 1,5 0-764,-5 0 1179,-5 0 0,-1 4 1,-8 2 262,-4 1 0,-16 13 0,-9 7 0</inkml:trace>
  <inkml:trace contextRef="#ctx0" brushRef="#br0">15990 8836 8172,'-13'0'78,"5"-4"104,-1 0 1,8 0-1,1 4 1,7 0-45,4 0 1,12 0-1,4 0 1,5 0-218,8 0 1,0 0-1,6 0 79,2 0 0,-4-6 0,9-2 0,2-1 0,5 0 0,-1-1 0,1 1 0</inkml:trace>
  <inkml:trace contextRef="#ctx0" brushRef="#br0">17278 8479 8172,'-6'-7'-106,"-1"-3"1,-6 6-104,0 1 1,-4 3 0,0 5-1,2 5 650,1 5 1,1 5-1,0 5 1,2 2-121,2 3 1,4-2-1,5 5 1,1 0-225,3-1 0,5-3 0,8 0 0,5-3-15,7-5 0,3-3 0,8-6 0,1-4-124,2-3 0,-1-5 1,-4-5-1,1-5 98,-1-5 1,-1-6 0,-5-9 0,-6-4 107,-8-3 0,-5-3-69,-5-2-65,-2-4 0,-7 1 1,-4 1-1,-4 3 1,-7 1 321,-5 4-319,-3 6 0,-2 4 0,-1 11 0,-1 5 1,-3 6-628,-2 2 0,1 4 184,-2 2 0,-3 9 1,3 9 409,-3 7 0,14 4 0,2 6 0,-2 5 0,1 0 0</inkml:trace>
  <inkml:trace contextRef="#ctx0" brushRef="#br0">3226 8454 8307,'13'-20'0,"0"-3"0,-1 5-366,1-2 0,-4 5 0,-2-2 4,-2 2 713,5 8-67,-8 2 0,2 6 0,-10 3 263,-7 5-489,1 8 0,-12 8 0,2 9 0,-3 5 0,-5 5 0,-4 7 0,-3 7 50,18-28 0,0 2 0,-2 2 0,-1 1-18,1 1 0,0 1-216,-3 5 0,0 2 0,-1 4 0,-1 2 0,-3 6 1,0 1-1,-1 2 0,2 1 0,0 0 0,0 1 1,2-1-1,0 0 0,1-1 0,0 0 126,2-1 0,0 0 0,-1-1 0,1-1 0,3-2 0,2 0 0,1-5 0</inkml:trace>
  <inkml:trace contextRef="#ctx0" brushRef="#br0">3634 10775 8307,'-6'-26'-10,"-1"2"1,-1 3 0,-1 5 0,-2 6 0,-5 9-1,-5 8-39,-3 10 0,-3 13 0,-4 9 0,-6 11 33,-4 8 0,18-27 0,-1 0 1,2 2-1,0 0 0,0 0 0,0 2-3,0 0 1,1 2 0,-3 1 0,1 0-1376,1 2 0,1 1 1344,-3 1 1,0 0 0,6-1 0,2 1 0,-1-2 0,0 0 0,2-3-1,2 1 1,0-3 0,2 1-458,0-2 0,0 1 507,-1 2 0,0 0 0,4-2 0,1 0 0,-3 2 0,1 0 0,-5 31 0,4-6 0</inkml:trace>
  <inkml:trace contextRef="#ctx0" brushRef="#br0">4565 10367 8310,'0'-13'0,"0"0"-167,0 0 0,-6 13 0,-2 10 0,-5 14-391,-4 13 0,-7 13 1142,-6 9-579,13-25 0,-1 0 0,-1 5 0,-1 0 0,-2 5 0,-2 1 0,-2 4 0,1 2 0,-2 1 0,0 2 0,0 1 0,0 0 0,1-1 0,1 0-22,0-1 1,2-1 0,2-1 0,1 0 0,-2 1-1,1-1 1,2 0 0,0 0-929,1-2 1,2 0 946,3-2 0,0-2-2,1-6 0,0-1 0,4-2 0,1 0 0,-12 33 0,5-3 0,4-6 0</inkml:trace>
  <inkml:trace contextRef="#ctx0" brushRef="#br0">11591 7931 8328,'1'-13'-97,"2"1"280,1-1-93,-5 11 0,-9 11 0,-11 16 0,-11 11 0,-9 8 0,16-18 0,-1 2 1,-4 2-1,-1 2 194,-3 4 0,-2 2-325,-3 1 0,0 2 1,-9 8-1,-1 0 0,0 2 1,-1 2-1,16-17 0,1 1 1,0 0-1,0 0 1,1 0-1,0 1-1427,1 0 1,0-1 0,1 1 878,-12 19 1,1 0 588,-1-3 0,1 1 0,4 1 0,1 0 0,1-3 0,2 0 0</inkml:trace>
  <inkml:trace contextRef="#ctx0" brushRef="#br0">12840 9436 8328,'0'-24'-145,"0"1"0,0 3 0,0 2 1,0 2 354,0 2 1,-1 7 0,-3 4 0,-6 7 0,-7 9-27,-9 7 0,-2 11-513,-10 7 341,2 12 1,12-23 0,-1 0 0,1 2 0,1 1 0,-2 1 0,0 1 0,-1 1 0,0 2-148,-2 2 0,1 2 34,-2 2 0,-1 0 1,-1 3-1,-1 0 0,0-1 1,0 1-1,1-2 1,0 1-1,1-1 0,0 1 1,2-2-1,1 1 1,2-2-1,0-1-337,4-1 0,0-2 0,-15 25 438,15-14 0,1-5 0,6-12 0,1-2 0,3-1 0</inkml:trace>
  <inkml:trace contextRef="#ctx0" brushRef="#br0">13669 9423 8328,'-18'-13'-39,"2"2"0,-5 2 0,-2 8-200,-1 8 0,-7 14 1,-3 18-1,-3 7 307,-1 8 1,15-23 0,-1 2 85,1 3 1,-1 0-186,-2 2 1,0-1 0,4 1 0,0 1 0,-1-1 0,-1 0 0,2 1 0,0 0 0,1 1 0,0 1 0,-1 1 0,0 0 30,0-2 0,-1 3 0,-13 17 0,-4 2 0,12-20 0,-1 0 0,0 0 0</inkml:trace>
  <inkml:trace contextRef="#ctx0" brushRef="#br0">8441 11667 8210,'-13'-1'-155,"1"-2"0,-1-1 1,2-1-1,1 1 995,1 0-353,1 0 1,-1 4 0,3 0 0,5 0 0,8 0 201,7 0 1,9 0-557,11 0 0,1 0 1,14 0-1,2 0 163,2 0 0,7-5-547,-5 1 79,6-6 0,-7 9 1,4-3-1,-3 2 1,-7 2-1,-8 0 1,-10 0-1205,-7 0 0,-8 2 795,-11 2 1,-6 3-1,-15 6 1,-5-1 580,-2 1 0,-18-3 0,-9-1 0,-5 1 0,1-1 0</inkml:trace>
  <inkml:trace contextRef="#ctx0" brushRef="#br0">8798 11718 8210,'-13'-13'-295,"2"5"787,3-1 0,1 7 690,2-3 1,4 10-634,-3 3 0,2 5-339,2 4 1,-4 7 0,0 7 0,1 0 38,1 0 0,-2 6-208,0 2 0,0-1 0,4 6 0,0-2-265,0 1 1,0-2 215,0-7 1,0-3-88,0-6-690,0 1 0,4-6 0,2-5 785,1-5 0,30-27 0,11-11 0</inkml:trace>
  <inkml:trace contextRef="#ctx0" brushRef="#br0">9155 12075 8170,'-7'-13'0,"0"6"789,3 3-489,2 3-42,-3 6 0,5 2 1,0 8-1,0 0 1,-2 4-212,-2 0 1,3 3 0,-4 3 0,3 1-661,-3-1 0,4-1 311,-3-2 1,2 0 0,2-5 301,0-1 0,23-8 0,5-2 0</inkml:trace>
  <inkml:trace contextRef="#ctx0" brushRef="#br0">9729 11603 8113,'0'-17'0,"0"-1"0,0 0 212,0-1 245,0 8 0,6 5 0,1 8 41,0 2 1,-1 9 0,-6 8 0,0 3-551,0 1 0,-2 7 0,-1 2 0,-2 4 50,-2 4 1,-1-2 0,-1 4-1,0-3 27,-1-3 0,4 2-174,2-10 310,3-1 1,1-3-1,1-2 1,5-4 679,7-7-776,-1-6 0,12-7 1,-1 0-1,4-2 1,3-2-145,-2-4 0,3 2 1,-1 0-1,-2 2-389,-1 0 0,-1-1-487,-1 5 0,-3 0-316,-1 0 0,-6 0 1271,2 0 0,-2 6 0,-3 1 0</inkml:trace>
  <inkml:trace contextRef="#ctx0" brushRef="#br0">10392 11833 8113,'-4'-13'1057,"0"0"-262,-1 1 193,5 5 1,-4 2-334,0 10 1,0 3-121,4 9-458,0 3 1,0 7-1,0 1 1,0 3-1,0 2 1,0 2 0,0 1-443,0-2 0,0 1 271,0-5 0,0 4 0,0-3 0,0 0 94,0 0 0,-23-6 0,-5-7 0</inkml:trace>
  <inkml:trace contextRef="#ctx0" brushRef="#br0">8275 12713 8113,'-7'-6'-237,"0"5"1,4-5 0,-2 2 553,-2 0 0,2-2 708,-3 2-423,-1 2-308,2-4-130,2 6 1,10 0 0,4 2-1,4 1-82,4 1 1,8 0 0,10-4 0,7 0-63,4 0 1,17 0-1,9 0 1,-30 0-1,1 0-31,4 0 1,2 0-1,3 0 1,1 0-1,7 0 1,2 0-1,1 0 1,1 0-386,1 0 0,1 0 0,1 0 1,0 0 287,-5 0 0,0 0 65,1 0 1,0 0 0,-1 0 0,-1-1 0,0 0 0,-2-1 0,-1-1 0,-1 0-1,-3 1 1,-2-1 0,-2-1 0,-2 1 0,-1 0 0,-2 0-78,0 0 0,-2 0 0,-3-1 0,-2 0 122,-1 2 0,-2-1 0,28-2 0,-17 2 1,-3-1 62,-3 1 0,-9 0-29,-6-1 0,-5 2 0,-9-3 386,-2-1-96,-3 5-211,-6-5 51,-12 6 0,4 0 0,-11 0 0,2 0 1,-1 0-615,-2 0 0,-1 6-796,-5 2 626,-5 3 618,4 2 0,-21 17 0,1 4 0</inkml:trace>
  <inkml:trace contextRef="#ctx0" brushRef="#br0">9308 13452 8113,'-7'-5'338,"0"2"-103,3-6 1,2 5 0,-2-4-1,1-2 50,-1-2 0,1 0 6,-5-1-210,5 0 1,-8-4-1,1-1 1,-5-1-1,-3 1 1,-2 2-1,-4 3 24,-4 5 1,-1 2 0,-5 6 0,-1 3-87,-2 6 0,3 1 0,2 12 0,0 4-105,4 2 1,7 7 0,4-2 0,4 0-34,5-4 0,2 3 0,7-3 0,5-2 63,7-4 0,1-6 0,9-9 0,2-3 96,3-4 0,8-4-72,-2-5 77,3-1 1,-3-15 0,-2 1 0,1-5 0,-3-6 230,-3-3-234,1-1 0,-13-2 0,5-2 0,-1-5 0,-4-2 124,-1-2 0,-5 1-79,-1 3 14,-5 3 1,3 7 0,-6 5-1,0 6 430,0 8 1,-1 9-153,-4 5-320,4 8 1,-5 5-1,6 8 1,0 4-1,0 5-85,0 3 1,-4 4-73,0 5 36,-1 1 0,4-1 0,-2 0 0,-1 0 0,1 1-161,2-1 1,1-4-49,0 0 0,0-4 208,0 4 0,0-6 0,1 2 0,2-5-325,1-4 0,6-2-419,-1-6 1,2 2-504,2-2 0,4 1 1310,0-10 0,17-11 0,0-7 0</inkml:trace>
  <inkml:trace contextRef="#ctx0" brushRef="#br0">9576 13401 8104,'-6'-7'1369,"5"-4"-873,-5 9 1,6-2 17,0 8 0,0 5 2,0 8-374,0-3 1,0 10 0,0-3 0,0 5 0,0 2-41,0 2 1,0 1-1,0-2 1,0 0-467,0 0 0,0-2-866,0-2 764,0 1 1,0-7-1,0-2 1,2-2-1841,2-3 2306,-3-5 0,16-46 0,-2-18 0</inkml:trace>
  <inkml:trace contextRef="#ctx0" brushRef="#br0">9818 12879 8104,'-7'-13'-105,"-4"6"-187,2 2 0,-1 14 748,2 4 0,-2 7 0,6-2 0,1 2 93,2 2 1,-4 3-263,1 0-231,0-5 0,5 3 0,3-5 1,5 0-1,2-1 0,2-4 1,1-4 126,3-4 1,-1 0-382,5-5 139,0-6 0,5-5 0,-2-8 0,-1-1 1,-4-2-1,1-2 0,-1-2 12,-1 1 1,3-5 0,-4 0 0,-3 3 162,-4 4 1,-3 5 452,-2 5-356,-4 1 0,3 6 1,-8 7-129,-4 11 1,-2 6 0,0 8 0,1 0-51,-1 4 0,5-1 44,0 5-444,-2-6 0,6 4 0,-3-3 1,2 1-1,2-2-751,0-1 1,2-3 1115,2-3 0,9-8 0,7-7 0</inkml:trace>
  <inkml:trace contextRef="#ctx0" brushRef="#br0">11705 12381 8119,'0'-13'0,"0"5"268,0-1-83,0 7 1,8-5 0,4 4 0,8-2 0,6 3-1,5 0 1,7 2 774,7 0 0,5 0-587,1 0-608,6 0 1,-5 0 0,2 0 0,-6 0 0,-8 0 0,-8 0-1985,-6 0 2219,-9 6 0,-44-16 0,-17 1 0</inkml:trace>
  <inkml:trace contextRef="#ctx0" brushRef="#br0">12024 12177 8145,'-13'-13'96,"1"1"1,-1 3-97,0 1 0,0 5 277,6-3 1,2 13 0,5 5-1,0 5 1,0 2 0,1 4-1,2 3 411,1 3 0,5 0-757,-5 5 1,4 0-1,-2 4 1,0 0-617,-1 0 1,1-1 375,-2-3 0,2 2 309,3-7 0,13-4 0,-1-7 0</inkml:trace>
  <inkml:trace contextRef="#ctx0" brushRef="#br0">14052 11680 8145,'0'-13'24,"0"0"1,0 1 0,1 0 195,3 4 72,9 2 1,7 2-1,5 0 1,4 1 0,3 1-1,8 2 1,2 0 1126,2 0-1618,5 0 0,-8 0 0,3 0 0,-3 0 0,-6 2-1083,-2 2 629,-9-3 0,-4 7 1,-8-6 652,-3 3 0,-8-1 0,-16-4 0,-4 0 0,-1 0 0,1 0 0,-3 0-145,-2 0 1,9-2 0,-5 0 0,1-3 0,4 1 0,1 0 0,1-2-64,0-1 1,0 4-1,1-2 1730,-1-1-737,0 5 1,2-4 0,2 10-1,5 3-185,3 3 0,-4 8-419,1 2 0,-2 5-376,2 3 0,3 4 0,-3 5 0,2 0-613,2 1 0,0-1 138,0 0 0,6-1 216,2-3 0,2 0 18,-1-8 0,6 0 436,-2-9 0,31-11 0,4-7 0</inkml:trace>
  <inkml:trace contextRef="#ctx0" brushRef="#br0">14651 11973 8145,'0'-13'276,"0"1"37,0-1 1,1 0-1,4 2-81,3 2 0,3 4-9,2 5 1,0 0 0,0 1 0,-1 3-204,1 5 0,-4 4-157,-1 4 0,-5-2 1,1 6-1,-2 1-198,-2-2 1,0 2 242,0-5 0,-5 4 0,0-4 1,-1-1 33,0-2 1,-2-1 274,4 0-34,-1-6 1,3 3-48,2-6 0,2 0-308,11-4 1,6 0-1001,2 0 796,3-5 0,3 2 376,3-6 0,8-2 0,7-3 0,6-3 0,0 0 0</inkml:trace>
  <inkml:trace contextRef="#ctx0" brushRef="#br0">15390 11578 8145,'0'-26'0,"-1"1"0,-3-1 578,2 7 1,-3 0 0,6 6 276,3 1 1,-1 6-647,6 6 0,-6 7-230,1 10 0,-3-1 0,-1 6 0,0 4 22,0 2 0,0 8-28,0-2 1,0 2 0,-1 3 0,-2-1-168,-1 0 1,-5-1 237,5-3 0,0 1 0,4-5 0,0-1 140,0-3 0,0-1 56,0-4-229,0-3 0,5-9 1,5-2-1,4-2-263,3-2 0,6-1 100,-2-2 0,2-6-363,-2-2 258,9 2 1,-13-4 0,7 6 0,-3 1 0,-2 0 256,-1-1 0,16 2 0,0-3 0</inkml:trace>
  <inkml:trace contextRef="#ctx0" brushRef="#br0">15888 11846 8145,'0'-17'98,"0"0"1,1 0-67,3 4 0,-1 2 502,6 2 1,-1-1-1,5 6 1,0 1 128,0 2 0,-1 2-561,1 3 0,0 5 0,0 6 0,-2 4 7,-3 1 0,-2 0-415,-6 1 302,0 9 0,-1-13 0,-4 8 0,-3-2 0,-3-2-296,-2 0 1,0-1-1,0 1 606,1-4 168,-1-3-398,6-1 0,4-6 0,11-2-228,9-4 0,6-2-114,3-4 0,5 0-56,3-4-76,3-2 1,1 8 0,-1-4 0,-3 1 397,-5 3 0,10 2 0,0 1 0</inkml:trace>
  <inkml:trace contextRef="#ctx0" brushRef="#br0">14039 12560 8135,'-9'-9'-81,"1"1"0,6 1 362,2-2 1,8 3-1,10 6 1,7 0 101,8 0 0,15 0-116,7 0-330,12 0 1,-26-1 0,2-2 0,5 1 0,3-1 0,5-1 0,3 0 0,4 0 0,1 0-31,3 1 1,1-1 103,2-2 1,1 1 0,-2 2 0,0 0 0,2-2-1,-1 0 1,0 1 0,-1 1 0,-1-1 0,-1 1-1,-3 0 1,-1 0 0,-4 0 0,-1-1-93,-5 0 1,0 1 0,-4 1 0,0 1 0,-6-1 0,-1 0 0,-3 1 0,0 0 30,30 1 0,-14-1 0,-17-2 0,-8-1 22,-7 1 0,-6 0-201,-9-1 0,-3 3-211,-10-4 179,-2 4 1,-11 1 0,-3 0-1,-3 0 261,-2 0 0,-5 0 0,-2 0 0</inkml:trace>
  <inkml:trace contextRef="#ctx0" brushRef="#br0">15148 13376 8135,'0'-13'-232,"-1"2"0,-2 1 1,-1 1-1,1-1 383,1-1 0,-2 3 1,-1-1-1,-1-1 956,0-1-980,-4-2 1,3 0-1,-7 2 1,-3 1 0,-4 3-1,-3 1 1,-2 3 164,1 2 0,-6 7-137,-3 2-80,-3 4 1,0 5-1,3 1 1,4 2 0,3 2-1,3 4 1,3 1-18,4-2 0,8 2 1,5-10-1,4-1-30,4-2 0,9-3 0,10-2 0,5-5 10,6-2 1,7-10 59,2-4-86,5-7 0,-4-6 0,3-2 0,-5-1 1,-4-4-1,-2-2 0,-4-5 20,-1-7 1,-1-3 45,-4-2-97,-6 5 0,-3-3 0,-9 5 0,-4 1 0,-2 8 187,-2 7 0,-2 5 42,-2 10 0,1 2 0,-5 2 45,-2 5 0,-2 8-340,0 5 1,-1 8 284,0 4-326,6 3 0,-4 6 1,2 1-1,-1 3 1,0 4-310,2 4 1,5-4 110,-1-4 0,2 0 53,2 4 1,0 5-126,0-1 1,6 1 0,3-5 0,2-1-559,2-3 1,4 2 274,0-2 679,5-2 0,10 4 0,7-3 0</inkml:trace>
  <inkml:trace contextRef="#ctx0" brushRef="#br0">15492 13529 8135,'6'-19'0,"1"5"0,6-3 0,-5 0 376,1 4-73,-1-2 0,9 13 1,0-2-1,-1 3 1,0 1 555,1 0 1,-7 5-922,2 4 0,-3 4 0,-1 4 0,-3 3-191,-4-1 0,-2 5 111,-4-2 1,-3 2 51,-9 1 1,3 1 0,-10-1 0,4-1 0,-2-1 0,3-3 96,0-2 46,2 5 1,6-9 414,2 3-378,4-8 0,8-4 0,4-5 0,7 0-224,4 0 1,3-1 79,5-3 0,-1 1-630,1-6 0,5 1 0,3-5 684,3 0 0,-2-8 0,2-4 0,4-3 0,-1 0 0</inkml:trace>
  <inkml:trace contextRef="#ctx0" brushRef="#br0">15722 12802 8125,'0'-13'0,"-4"1"0,-2-1 284,-1 0 0,3 2-97,-5 2 0,5 5 0,-3 8-143,1 5 0,2 2 31,4 2 1,0-3 0,0 1 0,0 3-94,0 0 1,1-4 55,4-1-58,2-1 0,5 1 1,3-2-1,0-1 1,4-4-1,0 0 1,3-2-11,-2 0 1,4-6 0,-3-2 0,2-4 74,-2 0 0,2-3 1,-6 0-1,-2-4 303,-1 0 1,-2-1 107,-4-2 101,3 10 0,-9 0 86,2 4-581,-8 14 0,-3-2 1,-5 18-1,3 4 1,1 4 102,3 2-350,-5-3 0,8 6 0,-2-5 0,3 0 0,1-1-624,0 1 1,0-4 57,0-5 1,5-4-2,4 4-589,2-5 1341,2-4 0,17-46 0,4-15 0</inkml:trace>
  <inkml:trace contextRef="#ctx0" brushRef="#br0">17635 12101 8125,'0'-13'77,"-5"-4"0,1 0 0,1 1 233,2 2 147,7 1 0,6 6 0,10 3 0,2 1 0,1 0 0,2-1 0,3 1 144,4 2 0,1 1-241,-1 0-810,3 6 0,-9-1 0,5 5 0,-3-1 0,-5 1 450,-2 1 0,-36 19 0,-4 4 0</inkml:trace>
  <inkml:trace contextRef="#ctx0" brushRef="#br0">17635 12343 8125,'-13'0'70,"0"0"-214,6 0 1,3 0 0,9 0 0,8 0 190,7 0 0,11 0 1,7 0-48,8 0 0,18-9 0,12-5 0,-21 5 0,0-1 0,-1 1 0</inkml:trace>
  <inkml:trace contextRef="#ctx0" brushRef="#br0">18820 11960 8125,'-19'-5'0,"-4"3"248,6-2-73,-6 3 0,8 2 1,-7 3-1,1 6 0,1 6 1,3 5-1,3 3 1225,1 2-1358,1-1 1,5 5 0,4 0-1,6-1 1,7 1 0,5 0-1,8-3-4,5-4 0,5-6 1,6-9-1,2-4 28,2-2 0,4-4-270,-5-2 221,1-9 0,-6-7 1,-2-6-1,-2-4 1,-4-6-1,-5-3 0,-7-5 161,-7-2 0,-4 5-165,-6-1 1,-7-1 0,-7 5-1,-10 7 121,-9 7 1,-4 5-324,-1 7 0,0 5-281,-1 2 1,3 10-1,0 5 1,4 7-760,0 8 0,4 2 1229,7 7 0,18 0 0,4 6 0,4 4 0,-1-1 0</inkml:trace>
  <inkml:trace contextRef="#ctx0" brushRef="#br0">21358 12024 8125,'-7'-5'-88,"-4"2"1,2-4 0,-2 0 0,-2 1 0,0-1 26,0 0 1,1 2-1,-1-2 167,0 2-61,6 0 1,0 5-1,6 0 112,1 0 117,8 0-223,6 0 0,12 0 0,-1 0 0,9 0 0,7 0 0,8-1 0,4-2 23,7-1 1,-24-1 0,2 0-1,2 1 1,2 1 0,3-1-1,0-1-39,4 1 1,0 0 0,6 0 0,2 1 0,3-2 0,2 0 0,3 1-1,2 1-449,2 0 0,2 0 1,0 1-1,1 0 317,-2 2 1,0 0 90,0 0 0,1 0 1,0 0-1,1 0 0,-24 0 1,1 0-1,0 0 1,0 0-1,1 0 0,-1 0 1,24 0-1,-1 0 1,-1 0-1,0 0 0,-3 0 1,1 0-41,-1 0 1,1 0-1,4 0 1,-1 0 15,-4 0 1,0 0 0,-2 0-1,0 0 1,-4 0 0,-1 0-1,1-1 1,-1 1-253,0-3 1,0 1 0,1 2 0,-1-1 286,-3-1 1,-1 0 0,-1 1 0,-1 0 0,-7 1 0,0-1 0,-3 0 0,-1-1-80,-2 0 1,-2 0 0,-2-1-1,-1 1 93,31 2 0,-11 0 8,-14 0-20,-4-5 0,-2 3 1,-3-2-1,-6 3 0,-5 1 22,-6 0 1,-4 1-936,-5 3 1,4-1 905,-4 6 0,-2-12 0,0 1 0</inkml:trace>
  <inkml:trace contextRef="#ctx0" brushRef="#br0">27300 11616 8125,'13'-18'1265,"-2"4"-760,-3-3-1189,4 2 1,-12 10 443,0 5 1,-7 10 0,-9 7 0,-2-2 516,-2-1 0,0 3-183,-1 0 0,1 2 1,4-4-1,-1 2-57,2-1 1,1 0 0,1-1-1,2 2 125,2-1-178,3-2 105,6-1 1,3-2 0,6-2-1,8-5-52,5-3 0,10-6 1,0-4-1,2-4-185,0-4 1,-4 2 169,4-7 0,-6 1-22,2-4 1,-3-1 0,-3 1 0,-4-1 244,-7 1 0,-2 1 160,-7 2 1,0 4-1,-5 7 226,-3 2 0,-3 5-602,-6 8 1,-4 9 69,0 8-150,0 9 1,3 2 0,-2 7 0,1-1 0,2 2-127,3 2 0,1 3-122,-3 6 1,0 0-1,2 0 1,3-1-408,2-3 1,-4-3 155,5-6 1,-2-3 38,2-5-320,3-6 831,-5-17 0,6-35 0,0-15 0</inkml:trace>
  <inkml:trace contextRef="#ctx0" brushRef="#br0">27262 11170 8125,'-15'-17'-210,"0"0"1,-4 3-389,0 4 0,2 4 772,-5 6 0,1 7 1,-4 6-1,-2 8 657,-3 8 0,2 9-579,-6 9 0,4 8 0,-3 6 0,17-28 0,1 0-211,1 3 0,0 1 1,0 3-1,1 2 0,0 2 1,2 2-1,0 3 0,1 2-183,0 1 1,3 0 0,0-1 0,1-1-1,1-3 1,1-2 0,2-2 0,1-1 95,2-3 1,1-1 0,1-2 0,3 0 0,12 23-1,8-10 125,6-11 1,5-7 0,3-7 0,2-4 85,5-7 1,4-6 0,3-9 0,3-3 33,1-8 1,5-11-13,-29 8 0,0-2-152,1 0 1,-2-1 0,0-4 0,-2-2 0,1-1 0,-1-2 0,-1-2 0,0-1 0,-1-3 0,-1-1 74,-1-1 0,-1-2 1,-2-3-1,-2-2-202,-4-1 0,-2-1 0,1-2 0,-3-2 1,-1-5-1,-3-1 0,0-2 0,-3-1 61,-1-1 1,-3 0 0,-3-1 0,-2 1-121,-3 8 1,-3 0-1,0 2 1,-5 2 381,-4 5 1,-4 3-224,0 3 0,-2 3 0,-22-11 0,-8 14 0,-1 12 1,-2 8-418,-2 6 1,5 5 45,2 7-48,6 7 0,8 21 1,4 8 410,8 9 0,2 8 0,11 8 0,7-32 0,2 1 0,2 3 0,0 0 0</inkml:trace>
  <inkml:trace contextRef="#ctx0" brushRef="#br0">1339 14970 7781,'-9'0'-602,"1"0"873,-2 0 25,-1 0 1,2 0 0,1-2-1,-1-2 1,2-4 0,3-4 487,2-1 0,2-4-636,0 0 0,2-5 0,2 2 1,5-1 114,2-1 0,3 1-144,3-4-36,3-1 1,5 2-1,1 3 1,1 4-1,1 3 1,2 2-1,-3 4-36,-5 4 0,1 13 0,-6 10 0,-1 8-137,-2 7 1,-7 8-328,-3 5 332,-8 8 1,-7 6 0,1-26 0,0 1 0,-2 2 0,0 1-1,-3 0 1,-1 1-237,-2 1 0,0 0 143,-1-2 0,0 0 1,0 0-1,0 0 1,0-4-1,1-2 0,-16 26 1,7-15 755,8-14 729,2-16-1014,16-8 0,-5-7 0,6-4 1,2-2-1,2 0 427,5 3 0,3-2-63,5 2-582,3 0 0,6-1 1,1 1-1,2 0 1,5 0 128,3-1 0,0-3-477,-3 4 1,1-5 0,-5 5 0,-3 0-1136,-4-2 1,-5 5-1529,-5-4 1141,0 4 759,-1 1 1036,-5-6 0,-7-18 0,-7-10 0</inkml:trace>
  <inkml:trace contextRef="#ctx0" brushRef="#br0">2729 15250 7789,'-7'2'36,"2"2"410,4 4 1,4-2 0,4-2 0,6-2-236,1-2 1,6-6 0,1-4 0,3-4-285,1-3 111,-5-6 0,3 3 1,-5-5-1,1-1 1,-2 1-153,-6-1 83,-4-5 1,-7 9 0,0-2 0,-1 4 0,-5 4 0,-7 3-1,-6 5 118,-6 4 0,0 9-32,-1 8-29,-5 5 0,9 9 0,-2 2 0,4 2 0,4 1 104,2 4-251,1 1 1,6 1 0,4-1 0,6-3 0,6-4 27,2-4 1,12-1-1,2-6 1,3-6-320,4-7 0,4-5 202,7-1 136,5-11 1,-3-5 0,6-13 0,-1-5 0,-2-5-74,-1-3 0,-3-4 341,-2-5-254,1 0 0,-16 2 0,1 2 0,-5 6 0,-8 6-83,-5 5 0,-5 14 392,-10 8-251,-7 5 1,-8 10 0,-7 6-1,-1 7 1,-4 5-117,0 5 0,-1 1 100,-1 3 1,-1 7 9,5-3 1,4-1-1,7-3 1,0 2-22,4 0 1,6 3 38,5-1 0,4-5 104,4-4 1,7 0 0,8-1 0,1 2 143,2-2 1,-3 3 586,-2-1-583,3 0 0,-5-1 0,5 3 0,-1-1 1,-5-1 382,-4-6 1,1 1-637,-3-4 157,4-2 1,-5-1 0,-1-6-324,-1-4-87,-3-2 68,3-6 1,-5-3 0,2-4 0,2-9 0,4-6-278,4-10 1,1-9 299,-1-5 58,7-10 1,1-3 0,-8 25 0,1 0 0,0-1 0,0-1 0,-1 0 0,0 0-38,-2-1 1,1 1 0,13-29 121,-3 2 1,-2 12 495,-2 12 51,-9 12 1,-2 20-189,-6 12 1,0 6-157,0 6 0,0 3 0,0 5 1,-2 1 82,-2-1 0,3 5-265,-4 0 0,4 1-147,1-1 0,0-3 0,0 2 0,0-2-98,0-1 0,0-2-50,0-3 156,6-3 1,1-6 0,7-4-1,2-5 1,2-6-121,2-5 1,1-11 136,5-6 0,3-3 46,1-11 1,1 4 0,-2-9 0,-1 1-43,-4 1 0,0-1 234,-7 5 77,0 6 1,-8 5 352,-1 5 0,-7 14 40,-1 4-497,0 8 0,-9 14 1,3 4-1,0 2 1,1 3-291,2 2 0,1-2 70,2 3 1,0-4-327,0-5 1,2 1-1,3-5 1,7-1-382,3-2 0,8-7 429,-2-2 0,3-4 124,2-1 0,5-11 0,3-6 0,1-7 10,-1-6 1,2-3 305,-6-5 0,4-2-10,-5-2 1,-5 2-1,-7-2 1,-4 3 332,-4 5 1,-4 5 203,-5 7 0,-5 10-281,-4 7 1,-6 4-1,-4 2 1,-1 5 362,-2 7 0,-1 1-142,2 7 1,-2-1-417,6 1 1,-4 6-1,4-4 1,1 0-55,2 1 1,1-2-210,1 0 0,0 2-38,4-3 0,2-3 1,6-1-1,1-4 51,4-4 1,2 0-128,6-4 200,-1-1 0,5-5 1,2-4-1,1-3 0,1-4 100,-1 0 1,2-1 72,-5 0-30,0 0 0,-4 5 0,0 1 0,0 1 0,-1 3 129,1 2 1,-4 2-141,-1 4 0,-1 2-87,2 5 1,1-3-1,-5-1 1,1 2-223,0 2 1,4-5 114,-2-3 1,3-3 39,2-1 1,4-2-1,2-7 1,-1-8 20,0-6 0,5-8 41,-2-3 1,-1-4 78,1-4 0,-1-9 0,1-9 0,-4-2 200,-2-2 0,-3 2 155,1 2 0,-4 2-667,-1 11 783,-5 6 0,3 21 1,-6 6 195,0 8 1,-5 9-398,1 14 0,-6 5 125,2 7-359,2 4 0,-5 11 0,2 3 0,-2 2 0,-2 2-285,0 0 1,6 3 146,3-3 0,-2 1-111,2-9 0,0 2 1,5-5-1,4-5-114,3-2 0,8-5 85,1-6 0,5-10-42,0-7 1,6-4 0,2-2-1,-2-5-312,-1-7 0,-2-5 567,1-8 0,-2-1-281,-3-2 238,-2 2 0,-2-10 1,0 4-1,-2-1 1,-2 2 74,-5 0 0,2 4 350,-5 7 597,-1 2-766,-4 12 1,-2 2 0,-2 8-1,-3 4 1,-1 7 263,-1 4 0,2 8-288,-1 3 1,-4 5-305,4-4 60,2 6 0,-1-9 0,4 2 0,-1-2 0,1-3-196,2-2 1,5-3-56,0-2 0,10-4-14,-1 0 125,3-6 1,2-7 0,5-1 0,4-5-1,4-7-24,1-7 1,-2-5 271,4-5 0,-4 2-54,4-6 0,-2 0 0,1-3 1,-6 1 21,-4 2 1,-12 12 323,2 1-118,-9 5 0,2 10 1,-8 6 103,-2 7 0,1 10-242,-5 5 1,5 2-161,-1 1 1,-2 1-1,2-1 1,1 1-47,1-1 0,2-4 35,0 1 1,2-7-393,2 2 332,-2-3 0,9-2 0,-1-4 1,4-3-1,4-4-9,2-1 1,-3-6 81,4-2 1,-4-9 247,5-4-53,-7-4 0,4-1 0,-8-4 0,-1-4 0,-3-2 345,-1 2 0,-8 3-117,-6 6 0,-5-1 60,-4 1-523,3 5 0,-10 7 0,3 9 0,-4 2 0,0 2-619,-1 0 1,7 2-76,2 2 1,2 7 796,3 6 0,16 34 0,4 5 0</inkml:trace>
  <inkml:trace contextRef="#ctx0" brushRef="#br0">5738 15021 7789,'7'5'0,"0"-2"121,-3 6 1,2-5 138,3 4 1,2 1 0,-3 2-1,2-1 867,-1-1 0,2-5-663,-2 4 1,2-5 63,2 2-468,-1-4 0,5-1 0,0 0 1,0-1-1,0-4-89,0-3 1,5 1-83,-5-2 1,4 1-426,-4-5 421,6 0 0,-9 5 1,3 1-1,-3 1-84,-1 3 210,-1 2 1,1 1 41,0 0-66,-6 5 1,4-3 0,-2 3 0,2 0 0,2-1-30,0-1 1,-1-2-109,1-1 0,4-5 116,0-4-75,0-2 1,-4-2 0,-2 0 0,-1-1-1,-1-2-110,1-1 1,-3-5-63,1 1 1,-5 2-148,1 2 244,-2 3 1,-4 3 0,-2 2 0,-4 5-139,-4 2 0,-1 4 353,1 2 1,3 7 154,1 6-226,5 6 0,-7-4 0,6 3 0,1-2 0,1 0 133,2 0 0,2-3 186,2 4 1,2-5 396,2 1-429,4-3 0,-5-2 0,5 1 0,1-1 0,0-3 688,0 0 0,-5-5 233,1 5-609,-6-6-515,2 8 0,-15-8 0,-4 4 0,-4-2 0,-5 0-250,-1 0 1,-6-2-761,0 6 1,1-6 139,3 1 1,1-3 0,-2-4 825,-3-5 0,1-15 0,-3-8 0,-5-7 0,0 1 0</inkml:trace>
  <inkml:trace contextRef="#ctx0" brushRef="#br0">5368 14383 7806,'-18'-18'0,"2"4"210,-5-3 0,4 7 1,-3 3-1,2 1-806,2 3 1,2 2 141,1 1 0,-1 0 454,-3 0 0,-20 13 0,-8 8 0,-7 0 0,0 0 0</inkml:trace>
  <inkml:trace contextRef="#ctx0" brushRef="#br0">4565 14613 7806,'-9'-5'0,"1"1"0,5-2 2288,-1 2-1236,2 3-717,2-5 1,7 6 0,6 0 0,8 0 0,8 0 40,5 0 0,8 0 1,6-1-1,8-4 164,7-3-540,7-3 0,-25 1 0,8-4 0,4 0 0,0-1 0,5 0 0,0-1 0,-1 0 0,1 1 0</inkml:trace>
  <inkml:trace contextRef="#ctx0" brushRef="#br0">8441 14562 7806,'-6'-19'180,"1"-1"1,-5-4-1,1 3 746,-1 4 0,5 10 1,1 7 610,2 7-1336,2 10 1,0 4-1,0 8 1,0 2 0,0 1-264,0 4 0,-1 2 1,-4 3-1,-2 2-385,0-2 1,-3 1-1292,6-3 1167,-6 2 0,7-9 0,-4 5 0,2-4 1,2-8 570,1-6 0,25-40 0,11-18 0,1-1 0,1 1 0</inkml:trace>
  <inkml:trace contextRef="#ctx0" brushRef="#br0">8696 14498 7806,'6'-11'0,"2"2"235,4-2 0,0 9 748,1-2-562,6 3 1,-5 8-1,4 4 1,-1 6 0,0 4 1005,-1 6-1337,-2 4 0,-7 9 0,-3 3 1,-4 3-1,-5 4-47,-8 1 0,-11 10-213,-10 3 1,13-28-1,-1 1 1,-1-2-1,0 0 1,-2-3-1,0-1-941,0 0 1,-1-2-1,-25 21 236,0-8 1,6-9 70,2-8 348,3-5 456,2-13 0,1-1 0,3-6 0,3 0 0</inkml:trace>
  <inkml:trace contextRef="#ctx0" brushRef="#br0">7855 14523 7806,'-23'-8'0,"-3"-1"0,0 7 0,4-3 0,0 10 430,5 3 1,0 10 0,4 8 0,0 7 616,0 3 0,1 10-885,-1 5 0,6 1 0,3 9 0,4 3-436,4 2 1,7 1 35,6-7 1,6-9 0,-1-10 0,7-6-711,5-5 1,7-5 947,1-3 0,24-27 0,0-10 0</inkml:trace>
  <inkml:trace contextRef="#ctx0" brushRef="#br0">9410 15046 10271,'0'13'411,"0"4"0,-1 1 0,-3 2-308,-5 3 0,-4 1-118,-4 1 1,-3 5 0,-5 1 0,-3 2-478,-6 2 0,0 1-528,-9-2 0,9 1 1020,4-5 0,-8-17 0,-2-9 0</inkml:trace>
  <inkml:trace contextRef="#ctx0" brushRef="#br0">10571 14689 7807,'-2'-13'0,"-1"1"0,-2-1 206,-2 0 0,-2 2 0,-4 1 0,1 3 742,-1 1 0,0 2-93,0 4-570,6 0 1,-4 10 0,2 4 0,-1 4-1,1 5 1,0 1 0,1 2-19,0-1 0,3 5 0,5 0 1,0-2-84,0-1 0,1-2 0,2 1 0,3-2-161,1-3 1,1-2-1,6-8 1,2-2-559,1-5 1,4-3 0,-2-2-1,-1-3-428,1-5 1,3-8 440,0-4 511,-4-9 1,5-3 0,-6-5 0,0-2 0,0-1-1,0 0 1,-3 4 380,-4 6 1,-5 6 29,-5 4 240,6 2 1,-6 13 0,1 8 67,-3 9 1,-3 12-485,5 7 1,-1 5-300,-3-1 5,2 3 1,-3 1-1,5 0 1,0-1-1,0-1-786,0-2 1,0 0 158,0 4 1,0-5-697,0-4 916,0-2 0,0-7 0,0-3 1,0-3-1276,0-1 1752,5-6 0,19-41 0,10-16 0</inkml:trace>
  <inkml:trace contextRef="#ctx0" brushRef="#br0">11144 14511 7820,'0'-13'1638,"0"0"-1077,0 6 1,5 8 10,-1 12 1,6 6-1,-2 6 1,2 2 1,-1 3 1,1 2-535,-6 7 1,4 5 0,-3 2 0,-3 4-225,0 1 0,-9 4-199,-6 0 0,-5 6 0,-9-4 0,-3-2-341,-4-4 1,-3-8 312,-1-1 1,-5-5 0,1-6 0,1-7-806,1-4 0,0-7 1216,-2-5 0,-13-26 0,-9-12 0,16 11 0,1 0 0,-1-1 0</inkml:trace>
  <inkml:trace contextRef="#ctx0" brushRef="#br0">10175 14434 7820,'-18'-11'510,"-3"2"1,-2 4-506,2 5 1,-3 1 21,2 3 0,0 10 0,-1 12 1,3 8 1285,2 7 0,1 4-1040,4 6 0,2 10 0,2 4 0,5 5-361,3-33 1,1 0-1,2 0 1,3-1-223,0 1 0,2-1 1,4 0-1,2 0 1,21 28-1,5-8-563,3-6 1,4-12 872,5-8 0,7-27 0,8-8 0,6 0 0,-1 0 0</inkml:trace>
  <inkml:trace contextRef="#ctx0" brushRef="#br0">13274 14766 7820,'-7'-6'63,"-3"3"1,4-4 742,-1 1 0,4 1 0,0 2 167,6-1-834,4-1 1,7 5-1,5 0 1,6 0 0,9 0-1,9 0 1,6 0 250,5 0 1,11 0-345,-1 0-76,-25 1 1,0-2-1,-2 1 1,0-1-1,4 0 1,0-1-1,-1 0 1,-1-2-1,-2 2 1,-1-1 0,32-4-1,-9 1-241,-5 0 0,-3-2 0,-14 4 1,-9 1-262,-8 1 1,-7 1 243,-5-3 1,-4 2 140,-8-2 97,3 3 1,-12 1-1,2 0 1,-5 0-1,-1 0 1,-1 1-1,-4 2-339,-2 1 0,0 0 268,3-4 0,-2 5 0,5-1 1,0 0-639,-1 2 0,-4-3 124,2 5 635,3-5 0,-35 25 0,-2 1 0</inkml:trace>
  <inkml:trace contextRef="#ctx0" brushRef="#br0">14128 14460 7820,'-8'-13'685,"-1"0"1,5 5-301,-5-1 0,7 5 973,-3-5-750,4 7-419,1-4 1,6 12-1,2 2 1,5 5 321,4 4-555,3-3 1,5 4 0,1-5 0,1 0 0,1 0 0,3-1-1,0 1-277,0 0 0,-1-5 1,-4-1-1,-1 1-44,1-1 1,-2-5-32,-3 3 571,-8-4 0,-9 1 0,-10 2 0,-6 4 308,-8 4 0,-10 5 0,-5 2 0,-5 4-20,-3 4 1,1 6-218,4-4-342,5 7 1,2-8 0,5 5 0,2-2 0,4-3-829,8-1 1,5-6-994,7 1 1138,0-7 0,0 4 779,0-7 0,22-10 0,7-4 0</inkml:trace>
  <inkml:trace contextRef="#ctx0" brushRef="#br0">16538 14562 7790,'0'-26'88,"-4"-4"1,0 1-1,1-1 1,1 0-1,4 0 492,2 2 0,4-2 0,9 3 1,5 5 532,2 2-922,1 3 1,8 6-1,2 2 1,4 5-1,-4 4 621,-2 4-749,-9 9 1,-3 7 0,-8 7 0,-6 1 0,-4 3-1,-5 2 1,-4 2-440,-6 2 0,-7 1 0,-6 0 0,-2 2 127,-3 3 1,2-4-1,-6 4 1,0-4 202,1 0 0,2-7 0,7-3 0,3-7 836,4-5 0,4-5-369,4-8 1,9-4-35,9-9-501,2-2 0,8 5 1,2-4-1,4 3 1,4 0-1271,1 0 1130,5 4 1,-2-4-1,5 4 1,0-1-1,2 0-2479,2-2 2733,4 5 0,-3-9 0,4-3 0,4 3 0,-1-1 0</inkml:trace>
  <inkml:trace contextRef="#ctx0" brushRef="#br0">17660 14383 7806,'0'-13'0,"-6"5"231,-2-1 0,-3 7 0,-2-3 0,0 5 836,0 5 1,1 2-551,-1 5 1,0 11-74,0 3-342,1 2 0,-1 2 0,2 1 0,1 0 0,3 2-47,1-1 1,3-4-1,6 2 1,4-4-316,4-5 1,1 0-59,9-8 1,0 1 158,5-10 0,1 1 1,1-7-1,3-2-182,2-5 1,-4-8 50,5-4 0,-5-4 99,0-5 140,4-3 1,-7-1 0,0 0 0,-4-1 0,-4 0 357,-2 1 1,-3 4 206,-5 9 1,-2 6-243,-6 7-126,-6 5 0,-1-1 1,-7 8-1,-2 5 1,-1 3 506,2 5 1,2 3-384,4 6 1,-2-1 142,2 1-798,4 5 0,-1-4 1,6 2-1,0-2 0,0-3-988,0-2 1,2 0 894,2-5 0,4 0-471,9-4 648,3-6 1,7-1-1,3-6 1,4-2 300,3-2 0,8-25 0,5-11 0,4-6 0,1 1 0</inkml:trace>
  <inkml:trace contextRef="#ctx0" brushRef="#br0">18349 14549 7806,'-13'7'-127,"0"-3"1,5 3 126,-1 2 0,1 1 308,-5-2 1,4 4 0,1-4 1800,-2 3-1719,-1 2 0,2-4 4,1-1-320,5-5 0,-1 1 0,8-8 1,4-6-33,4-6 1,2 1-155,3-6 0,1-1 10,4-3 230,2-1 0,-5 5 0,7 1 1,-1 2-1,0 2 289,-4 2 1,3 3-246,-3 2-30,-2 4 1,0 6-1,-3 5 1,0 6-1,-4 8-188,-2 4 1,-3 2-482,2-1 1,2 1 146,-2-1-5,-4 1 0,7-2 0,-4-3 0,5-2 0,2-4-843,2-2 0,6-3 641,-2-10 587,9-6 0,-3-16 0,1-8 0,6-5 0,-1 0 0</inkml:trace>
  <inkml:trace contextRef="#ctx0" brushRef="#br0">19152 14001 7808,'-13'-13'2,"1"2"654,-1 2 1,4 3-150,1 6-92,5 0 0,-7 6 0,4 4 0,-1 7 1,-1 7 589,1 4 1,-3 8-750,6-2 1,-6 7 0,1 1 0,-1 1-28,2 1 0,-2 0-298,5 2 0,-3 7 279,4-6-548,-1-1 1,1-13 0,0-5 0,1-4-336,2-2 0,6-12 288,4-2 0,2-7-108,2-5 319,0-3 1,4-7 0,1-4 0,2-7 0,3-4 36,1-4 0,1 1 92,1-2 0,-5-2 153,0 6 1,-5-2-1,2 5 1,-2 4 662,-3 3-22,-3 3-403,-10 10-124,-6 2 1,-1 10 0,-7 5 0,-3 4 0,-3 5 234,0 1 1,-3 1-338,6 4 1,2-1-385,6-2 193,-2 2 0,8-9 0,-4 5 0,1-1 1,3-4-713,2-1 1,8-1 375,6 0 1,5-6-484,8-3 1,6-2-1,7-2 890,6 0 0,7-17 0,8-6 0,4-2 0,1 0 0</inkml:trace>
  <inkml:trace contextRef="#ctx0" brushRef="#br0">19713 14294 7811,'-13'0'239,"1"0"0,-1 0 1,0 0 1,0 1 310,1 4 1,0 2-2,4 5-398,-9 1 0,12 0 1,-7 0-1,2 1 1,1 1 433,1 2-687,5 0 0,-7-8 0,6-1-83,1 2 1,3-4 118,4-2 1,-1-4-221,6-4 210,5-3 0,1-12 0,7 0 0,0-3 0,2 1-13,2-2 0,-1-1 176,1-1 0,-2 1 384,-3 3-324,-2 2 0,-2 12 1,0 3-1,-2 2 0,-1 2 234,-1 0 0,-2 7-282,-2 6 1,1 6-190,-6 6 25,6 1 0,-7-1 0,4-1 0,0-1 0,0-3-467,3-2 1,1 3-319,2-4 0,4-5-66,0-8 630,6-3 0,2-1 0,8-1 1,1-5 284,0-6 0,-1-23 0,2-11 0,5-6 0,1 0 0</inkml:trace>
  <inkml:trace contextRef="#ctx0" brushRef="#br0">20414 14115 7881,'-12'0'14,"-1"0"0,0 2-270,0 2 1,1 3 1281,-1 6-751,-6 0 0,5 5 0,-3 3 0,3 3 1,1 2 132,1-1 1,5 1-485,2-1 107,4 1 1,2-6 0,5-3 0,7-3-1,7-1-47,4-1 0,5-5-85,1-2 0,1-5-260,-1-5 281,-3-2 1,4-5-1,-5-3 1,-2-2 0,-3-5 38,-4-7 0,-4-2 200,-5-3 1,-2-1-107,-6 5 114,-6 0 0,-2 5 1,-9 1-1,-6 3 0,-4 5 33,-3 6 0,-4 4-467,5 6 0,-5 2 75,4 2-165,0 9 1,6 2-1,4 7 1,7 2 356,8 4 0,43 16 0,12 8 0</inkml:trace>
  <inkml:trace contextRef="#ctx0" brushRef="#br0">20950 14217 7815,'-7'0'1086,"-5"0"0,7 6-314,-4 3 1,-1 3-321,6 5 1,-4-1-259,3 5-241,1 0 1,4 1 0,2-1 0,2 0 0,4 0-125,4 1 1,6-8 0,5 0 0,4-6-82,2-2 1,7-2 0,-2-4 0,1-1-275,-1-3 0,6-9 315,-6-8 0,4-5 302,-8-4 0,0 2 0,-5-4 1,-1 0 472,-2 4 1,-10 3 29,-7 3-276,-4 4 1,-2 8-1,-4 6 114,-3 8 0,1 6-497,-2 3 1,6 5 0,-1 3-1,3 2-219,1-2 1,0 2 149,0-6 1,1 4-240,3-4 223,9 0 1,3-6 0,5-1 0,2-3-1,1-1-119,1-3 0,2-2 288,3-1 1,-3-7 0,4-5 0,-1-8 219,-1-4 0,5-6-145,-4 0 1,-6-10-30,-7 2 74,-3-3 1,-6 9-1,-4 2 1,-6 3 0,-5 3 26,-5 3 0,-10 8-376,1 9 1,-3 2-1,-2 4 1,1 2-2417,-1 4 2626,7 4 0,6 34 0,7 10 0</inkml:trace>
  <inkml:trace contextRef="#ctx0" brushRef="#br0">22021 14217 7820,'0'-7'2320,"-6"-4"-1564,5 10 1,-6-4-71,3 10-532,2 2 0,-4 1 1,6 1-1,0 1-154,0 1-57,6 2 0,5-2 0,8-1 0,1-3 0,2-1 0,2-4 0,2 0-133,-1-2 1,5 0 0,1-2 0,2-2 32,2-4 1,-3-2 361,-3 1 0,-2-2 0,-1 4 1,-2-2 158,-3 1 0,-7 5-230,-5-1 1,-5 2-55,5 2 0,-5 0 0,4 0 4,2 0 0,-3 2-251,2 2 1,4-3 98,4 4-135,5-4 0,-6-2 0,5-2 1,2-4-1,1-3-302,1-4 0,2-8 214,3 1 1,1-3 0,3-3 0,-4-1-61,-3-2 0,-9 6-78,-5 7 200,-6-3 0,-14 7 34,-6 1 0,-1 5 0,-7 8 1,0 5 333,1 6 1,-3 5 126,6 5-143,0 2 1,4-4 0,2 7 0,1 1 0,3 2 18,1-2 0,2-1-273,4-2 316,6 1 0,-3-2 0,5-1 0,2-4 1,1-2 331,2-5 1,-4-1 465,-1-7-533,-5 1 1,1-5 0,-8-2 10,-5-2 0,-12-2-644,-4-2 0,-9-2 0,0 6 0,-3-1-2218,-1 0 2401,-1 3 0,2-3 0,-4-1 0,-3 2 0,1 1 0</inkml:trace>
  <inkml:trace contextRef="#ctx0" brushRef="#br0">24890 13975 7820,'-13'-6'325,"5"4"1,1-7 0,1-1 179,3-1 1,3 2 0,4 1-1,6-1 1,6 1 0,7 1 283,5 1 0,6-4-604,8 2 1,5-2 0,8 0 0,5 3-54,2 1 1,2-2-508,0 3 54,5 1 1,-14 0 0,-2 0 0,-11 1 0,-9 1-1,-6 2-921,-6 0 0,-10 0 0,-11 0 733,-7 0 1,-10 2-1,-2 1 1,-4 1 508,-3-1 0,4-2 0,-8-1 0,3 0 0,2 0 0,3 0 0,1 0 98,5 0 0,-6 0 1,5 0-1,1-1 0,2-2 1604,1-1-1158,0-1 1,1 7 0,0 3 0,2 7 15,2 3 1,5 8 0,-1 0 0,2 4-205,2 2 1,0 8-119,0 1-269,0 1 0,0 6 0,0-5 0,0-1 1,0-3-786,0-4 1,0-2 20,0-4 0,5-2-355,-1-3 1,6-4 1149,-2-9 0,15-19 0,4-10 0</inkml:trace>
  <inkml:trace contextRef="#ctx0" brushRef="#br0">25681 14230 7820,'-8'0'754,"1"2"579,3 2 1,3 3-72,-4 6-1212,4-1 1,-3 5 0,0 2 0,-1 1 0,1 1-370,0-1 0,0 4 0,4-4 0,0-1-314,0-2 0,0 2-1448,0-2 2081,5 0 0,31-27 0,12-6 0</inkml:trace>
  <inkml:trace contextRef="#ctx0" brushRef="#br0">26114 14358 7820,'6'-7'303,"-3"1"195,5 6 315,-5 0 1,8 7 0,-4 4-1,0 6 1497,-2 3-2257,2 1 1,-6 1-1,3-1 1,-4 2 0,-4 1-189,-4 1 1,-4 1 0,-2 1 0,-1-1-508,-2 0 0,-6 2-1556,2-6 1320,-9-4 878,3 0 0,-4-29 0,-3-10 0,0-1 0,0 0 0</inkml:trace>
  <inkml:trace contextRef="#ctx0" brushRef="#br0">26930 13848 7841,'0'-13'362,"0"0"0,2 2 1,2 1-1,4 3 39,4 1 0,6-2 1,5 2-1,6 0 1282,10 1-1447,10 0 0,7 1 0,6 0 0,2 1 0,-2 2-116,-1 1-250,-7 0 0,-2 0 1,-8 0-1,-4 0 0,-9-2 1,-7-1-1,-7-1-1703,-3 1 1,-7 0 867,-2-1 0,-11 3 0,-7-4 965,-7 4 0,-43-10 0,25 4 0,0 0 0</inkml:trace>
  <inkml:trace contextRef="#ctx0" brushRef="#br0">27504 13695 7841,'-13'-6'239,"2"3"219,2-5-236,-8 5 1,13-3 0,-9 6 0,2 1-1,0 4 1367,-2 3-1358,0 4 1,0 6 0,1 3 0,-1 3 0,0 3 69,0 3 0,2 3 1,1 5-1,3 0-189,1 0 1,-2 2-360,4 3 0,-1-4 265,5 4-717,0-9 0,0 1 1,0-5-1,2-2 1,1-1 698,1-1 0,28-12 0,4-3 0</inkml:trace>
  <inkml:trace contextRef="#ctx0" brushRef="#br0">27733 14268 7841,'6'-12'0,"-3"0"0,5 4 0,1-2 0,4 6 1272,-1 1 0,1 1-859,0 2 0,0 2 0,-2 2 0,-2 6-316,-5 6 1,-3-1-626,-1 6 433,0-5 1,-1 8 0,-3-3-1,-5 2 1,-2 0-313,-2-2 655,0-6 1,5 8 0,-1-6 0,-1-1 0,0-2 1205,2-1-1161,2-6 0,6 0 1,2-4-1,3 1 341,8-1 0,3-3-612,9-5 0,3 0 0,12-5 0,3 1-180,3-1 0,0 3-234,0-1 1,-4 4-486,0-5 577,-2 6 1,-8-4 0,-3 4-1,-7-1 1,-5 1-2131,-3 2 2049,-6 1 1,-4 0 380,-8 0 0,-43-6 0,-16-1 0</inkml:trace>
  <inkml:trace contextRef="#ctx0" brushRef="#br0">12700 16347 8178,'-7'-6'-79,"-3"3"1,4-4-1,-1 0 1,-3 1 46,-1 1 0,0-1 0,1 3 878,1-1 0,1 0 147,-5 4-397,6 0-317,1 0 1,22-4-1,5-1-159,5 2 0,6-2 0,2 1 1,3-1-104,1 0 1,5-1 0,-1-3 0,1 4-142,1-1 0,-5 3 0,4-4 0,-5 2-277,-4 2 1,-4 1 0,-7 2 73,-2 0 1,-7 2 0,-1 2-426,-8 4 1,-3 0 0,-4-1 0,-2 0 751,-4 0 0,-4-3 0,0 5 0,-1-7 0,-1 8 0,-2-5 0,-1-3 0,-23-6 0,-1-3 0</inkml:trace>
  <inkml:trace contextRef="#ctx0" brushRef="#br0">13019 16283 8178,'-13'-6'-16,"0"4"1,1-6 120,-1 3 1,4-4 168,1 5 0,4 0 117,-5 4-152,6 0 1,-8 1 0,4 3 0,-2 5 210,1 2 1,4 8-56,-5 2-273,6 3 0,-2 7 0,5 3 1,0 3-1,0 1 214,0 1 1,0 3-619,0 1 148,0-1 1,0-4 0,0 1 0,0-3 0,0-2-477,0-4 1,0-4-629,0-5 409,5-3 0,-2-6 829,6-4 0,16-25 0,9-11 0</inkml:trace>
  <inkml:trace contextRef="#ctx0" brushRef="#br0">13248 16959 8219,'0'-13'192,"0"0"1,0 1 0,0-1 1817,0 0-1518,0 6-339,0 7 1,0 7 0,0 7-1,0 3 1,0 5 241,0 2-412,0 7 1,0-4-1,0 4 1,0-1-1,0-1 1,0 0 0,0-2-204,0-2 1,0 1-1,0-1 1,0-1-619,0-3 1,0 2 0,0-6 837,0-1 0,17-25 0,5-6 0</inkml:trace>
  <inkml:trace contextRef="#ctx0" brushRef="#br0">14013 16462 8000,'-7'-2'-672,"3"-2"493,3-5 753,1 4 1,0-2 0,1 4 0,3-1 0,5 1 0,4 1 0,2 2 152,2 0 0,6 0-789,-2 0-38,3 0 0,2 0 1,-1 0-1,1 0 1,-1 0-1,1 0 1,-1 0-327,1 0 0,-2 0 0,-3 2 1,-4 1-198,-3 1 0,-1 0 1,0-4-1,-2 1-128,-3 4 1,-2-2 750,-6 5 0,-51 18 0,-13 8 0</inkml:trace>
  <inkml:trace contextRef="#ctx0" brushRef="#br0">14090 16678 7990,'-13'0'179,"0"0"1,1 0 870,-1 0-87,0 0-507,0 0 0,6 2-36,3 2 0,8-3-172,5 4-201,2 2 0,6-6 1,2 3-1,0-2 1,4-2-239,1 0 1,2 0 0,-1 0 0,-4 0 0,1 0 0,0 0-1745,2 0 1935,2 0 0,5-12 0,2-2 0</inkml:trace>
  <inkml:trace contextRef="#ctx0" brushRef="#br0">17137 16181 7868,'-12'0'309,"-1"0"1658,0 0-1618,6 0 0,3 0-268,8 0 1,7 0 0,9 0 0,3 0-34,4 0 0,5 0 214,-2 0-276,11 0 1,-7 0-1,9 0 1,-4 0-1,0 0 1,-1 0-1,0 0-4,0 0 0,-5 0 0,-5 0 0,-5 0-45,-6 0 0,-7 0 311,-2 0-202,-5 0 1,-7 0 0,-7-1 0,-1-2 142,2-1 0,6-1-457,-4 5 0,3 0-772,-3 0-664,5 0 442,-3 0 1262,6 0 0,12-5 0,2-2 0</inkml:trace>
  <inkml:trace contextRef="#ctx0" brushRef="#br0">18744 15684 6539,'-9'0'-274,"1"0"0,4 0 336,-5 0 1,5 0 283,-5 0-261,7 0 1,-10 0 0,4 0 410,-4 0-273,0 0 0,3 0 0,1 0 0,-2 0 631,-2 0-603,0 0 0,3 0 1,1 0-1,-1-2-22,2-2 1,3 3 0,8-4 0,6 3-161,6-3 0,3 4 0,8-5 0,3 2-284,4 0 0,7-5 244,2 5-14,5-6 0,-3 9 0,6-5 0,0 2 0,-1-1 90,-3 3-142,-3-5 1,-12 5-1,-4-2 1,-5 2-859,-6 2 729,-8 0 1,-5 0 0,-8 0 0,-5 0-32,-2 0 0,-2 0 52,0 0 1,-5 0 9,-3 0 0,1 5 0,-1-1 0,-2-1-18,-1-2 0,3-1 164,-1 0 0,2 4 1,-2 1-1,2-2 109,1-2 0,1-1-18,1 0 110,3 0 506,-5 0 676,7 0-1041,5 0 1,1 1 244,6 4-442,0 2 1,0 7 0,0 3 0,0 4 0,0 3 133,0 2 0,0 3-275,0 1 0,4 4 274,0-4-565,1 0 1,-1-3-1,0 1 1,0 2 0,1-3-323,-1-5 0,2 1-117,-2-6 0,-3 0 9,4-4 187,2 0 0,-5-2 0,7-1 519,1-2 0,24-22 0,7-1 0</inkml:trace>
  <inkml:trace contextRef="#ctx0" brushRef="#br0">19190 15977 7880,'0'-20'0,"5"-2"-125,-1 5 0,6-5 1,-2 7-1,4 2 898,0 3 0,1 6-363,0-5 0,0 6 0,-1-1 0,1 4-110,0 4 0,0 3 0,-2 8 0,-1 0-168,-2 2 1,-5 5-380,1-5 1,-2 5 87,-2-1 1,-2 2 0,-2 0-1,-4-2-52,-4 2 1,0-3 127,-1 1 1,1-6 162,4 2-1,-3-2 0,5-3 0,-4 0 0,2-2 703,-2-2-320,4-5-444,0 3 15,6-6 1,2-2 0,2-1-1,4-2 1,4-1-107,1 0 1,4 1-39,0 0 0,5 3-48,-1-7 103,-2 6 0,5-4 1,-3 4-1,3-2 1,0-1 8,-2 0 1,0 1 66,-5 0 1,0 4-58,-4-3 48,-6 2 1,0 2-55,-3 0-500,-2 0-356,-8 0 406,-2 0 1,-6 0-669,5 0 556,6 0 605,-2 0 0,10-22 0,2-7 0</inkml:trace>
  <inkml:trace contextRef="#ctx0" brushRef="#br0">20682 15454 7873,'0'-13'64,"0"1"0,0-1 1,0 0 1326,0 0-671,0 1 0,0 6-494,0 6 1,0 6 108,0 6-301,0 7 0,0 1 0,0 5 0,-1 1 0,-2-1 117,-1 1-159,-1 5 0,1-4 0,0 3 0,0-4 1,-1 0-1,1-1 0,1 1 9,2-1 1,1-5 0,0-3 0,0-3 140,0-1 1,0 0-55,0 0 1,6-5-1,2-1-19,3-1 1,-1-2-21,3-4-73,-3 0 0,10-4 0,-3 0 0,3-1 0,1 1 0,0-1 0,2-1-303,1 0 0,1-2 215,1 3 0,-6-3 1,-3 4-1,-3 1-950,-1 1 1,-1 2 571,1 0 1,-4 0-408,-1 0 490,-5 0 407,3 0 0,-6 23 0,0 5 0</inkml:trace>
  <inkml:trace contextRef="#ctx0" brushRef="#br0">21243 15633 7873,'0'-14'123,"0"-3"0,2 2 213,2-2 0,-1 3 67,5 1 0,-4 5 1,5 1 239,1 1 0,1 2-270,2 4-342,0 6 0,-2 2 0,-1 8 0,-3 2 1,-1 1-375,-3-1 0,-2 5 170,-1-2 0,0 3 1,-1 1-1,-4 2-92,-3 3 0,-4-4 70,0-1 1,-1 1 259,0-5 0,0-3 0,2-1 0,1-2 1056,2-3-630,5 1-281,-8-6-181,9-1 0,-2-6 0,8 0 1,6 0-1,4 0-410,3 0 1,6-4 37,-2-1 0,9-5-197,4 2 0,-2 1 540,2-2 0,17 1 0,9-5 0</inkml:trace>
  <inkml:trace contextRef="#ctx0" brushRef="#br0">20555 16309 7873,'-26'-6'37,"2"3"1,3-4 0,4 1 68,3 3 1,4 2 256,5 1 661,18 0-815,8 0 0,16 0 0,-1 0 1,5 0-1,7 0 532,6 0-652,4 0 0,6 0 1,-1 0-1,1 0 0,0 0 1,0 0-1,-2 0 32,-2 0 1,-5 0-244,-8 0-256,-4 0 0,-10 0 0,-5 0-2997,-5 0 2660,-10 6 715,-8 1 0,-28 16 0,-16 6 0,0 2 0,0 1 0</inkml:trace>
  <inkml:trace contextRef="#ctx0" brushRef="#br0">21014 16678 7873,'-5'-12'0,"1"-1"0,-4 4 0,3 1 0,1 4 2942,4-5-2389,-6 6 0,4 3-219,-7 9-318,6 8 0,-2 0 0,3 7 0,-1 4 0,-2 3 52,-2 5 1,2 6 0,-2 4-1,0-1-162,0-3 0,3 2 57,-5-1 0,7-2 1,-3-7-1,4-6 178,1-5 0,0 0-87,0-6 1,6-5 303,2-3-318,3-6 1,2 2 0,1-5 0,2 0 0,2-1 78,2-3 0,-3 1-265,4-6 31,1 1 0,3-3 0,-1 1 0,-3 1 1,-2 1-497,-1 1 1,-3-3 51,2 5 0,-3 1-44,-2 4 1,1 0 0,0-1 0,0-2-1183,-1-1 1785,1-1 0,0 0 0,0-2 0</inkml:trace>
  <inkml:trace contextRef="#ctx0" brushRef="#br0">21485 16972 7873,'0'-13'704,"0"0"-359,0 0 0,-1 5 319,-3-1 1,1 8-18,-6 1 1,7 6-31,-3 6-491,-2 7 1,6 1 0,-5 7 0,2 1-1,0 2-154,1-2 1,1 3 0,2-1 0,0-2-87,0-1 0,0-1-617,0-1 0,0-1 270,0-3 1,0 2 0,0-6 0,2-3 460,2-4 0,9-32 0,7-14 0</inkml:trace>
  <inkml:trace contextRef="#ctx0" brushRef="#br0">21957 15212 7875,'0'-13'-63,"0"0"0,-1 1 0,-2-1 718,-1 0 1,-1 5 414,5-1-821,0 6 0,6-1 1,3 8 493,2 5-637,2 2 1,-1-1 0,1 1 0,0 4 0,0 0 0,-1 2 0,3 3 161,2 4 0,-2 0 1,5 10-1,-2 2-136,-2 0 1,2 10 0,-1 5 0,-1 8-93,-2 8 0,-8-29 0,0 2 1,-2 4-1,0 2 0,-1 4 0,-2 1-78,1 3 1,-2 1-1,-3 4 1,-1 1 0,-2 1-1,-1 0 1,-2 1 0,-2-1-185,0 1 0,-2 0 1,0-5-1,-1-1 1,0 1-1,0 1 1,-1-4-1,0-1-187,1-4 0,0-1 0,0-2 0,-1-3-274,-14 21 405,2-3 1,-6-15 0,5-2 0,-3-3 0,-2-5-970,-2-4 995,-2 4 0,-6-9 1,1 2-1,1-2 1,1-3 251,2-2 0,-2-2 0,0-6 0,2-2 0,3-2 0</inkml:trace>
  <inkml:trace contextRef="#ctx0" brushRef="#br0">20440 15276 7894,'0'-13'-17,"0"4"1,-2 1 0,0-2 0,-4 0 161,-1 2 0,3-2 0,-3 4 128,1-1 1,0 4-21,2-1-257,3 2 0,-7 2 0,6 2 97,-3 2 1,-3 3 0,2 6 0,-1 1-9,-3 3 0,0-1 1,-1 6-1,0 4-15,-4 2 1,0 8 0,1-1 0,-2 6-62,-1 6 1,-6 10 0,2 5 0,9-28 0,0 1-37,-1 3 1,1-1 0,-1 3 0,0 0-1,1 5 1,0 0 0,0 1 0,1 1-29,0-1 0,1 1 0,4 0 1,1 0-1,-1-3 0,0 1 1,2-1-1,1 0 44,1-2 1,1 1-1,1 2 1,0 0-1,2-3 1,1 0-1,1-2 1,0-1 2,1-1 1,2-1 0,1-1 0,1-1-1,-1 1 0,1 0 22,2 2 0,0 0 0,9 25 0,7 1 0,1-7 0,2-5 95,-2-1-111,5 0 1,-6-10 0,3-4 0,-3-4-1,-2-5-22,1-1 0,2-3 22,-3-3 1,-2-4 0,-9-7 11,3-1 0,-3-5-14,3 4 237,-8-5 1,-2 3-122,-3-6-17,-2 0-59,3 0 369,-5 0-836,0 0 1,6-6 0,1-1 0</inkml:trace>
  <inkml:trace contextRef="#ctx0" brushRef="#br0">23908 15747 7904,'0'-8'16,"0"-1"0,0 0 438,0-3 1,0-1-1,0 1 98,0-1-440,0 6 1,0-4 0,0 2 0,0-2 362,0-2-404,0 0 0,-1 0 0,-2 1 0,-3-1 0,-1 0 1,-3 2-1,-1 1-78,-2 1 1,-1 7 0,-2-3 0,-2 4 6,-2 1 1,-1 6 0,-5 4 0,1 4 8,-1 3 1,5 5 0,3 0 0,2 2-45,5 1 1,7-1-1,-1-1 1,4-3 9,1-2 0,1 1 40,4-2-49,7-9 1,4 9 0,5-10 0,0 0 0,1-2 0,-1-4-1,0-1-89,-1 0 0,3 0 98,-6 0 1,4-6 0,-4-2-1,-2-5-31,0-4 1,-3 1 27,1-5 1,0-6 10,0-7 0,-5-3 0,1-2 0,-1-2 79,-1-2 0,-1-4 164,-6 5 1,0-3-62,0 6 1,0 0-1,0 9 1,0 3 636,0 4-514,0 11 0,-2 6 259,-2 6-488,3 0 0,-6 7 1,4 4-1,-3 8 0,1 3 20,-1 5 1,2 3-192,4 0 77,-6 2 1,5 5 0,-4-1 0,4-4 0,1 1-234,0-1 1,0-3-30,0 1 0,4 1-457,0-2 467,6-4 1,-3-3 0,6-5-1,0 0 1,0-1-1682,-1-3 1433,1 2 1,1-13 534,3 2 0,9-31 0,6-9 0</inkml:trace>
  <inkml:trace contextRef="#ctx0" brushRef="#br0">24278 15607 7904,'0'-13'302,"0"5"845,0-1-233,-6 7 1,5 2-472,-3 8 1,1 5 9,-2 4-406,4 3 1,-5 5-1,6 1 1,0-1-1,0 1-390,0-1 1,0 1-104,0-1 0,0-1 0,0-1 0,0-3-578,0-2 1,2-1 1023,2-4 0,9 0 0,7 0 0</inkml:trace>
  <inkml:trace contextRef="#ctx0" brushRef="#br0">23424 16283 7904,'-13'0'61,"0"-4"0,0 0 1,1 1-1,-1 1 0,0 2 1783,0 0-1430,6 0 0,4 0 0,12 0 0,9 0-95,9 0 1,7 0-220,9 0-59,2-5 0,12 3 1,2-2-1,4 3 1,0-1-499,1-2 325,6 2 0,-1-3 0,3 5 0,-5 0 1,-6 0-1,-6 0 0,-5 1-1898,-8 3 1637,-5-2 1,-13 5-1,-3-3 1,-5 5 392,-6 2 0,-39 13 0,-13 3 0</inkml:trace>
  <inkml:trace contextRef="#ctx0" brushRef="#br0">23883 16946 7904,'-13'-6'-19,"-1"-2"1,-2-2-14,-1 1 0,0-2 0,4 4 0,1-1 457,-1-1 0,-4 6-126,0-1 1,-2-2 0,4 2 0,-2 1 178,1 2 1,-4 5-145,-1 0-274,3 6 1,-5 3-1,5 7 1,-1 1 0,1 0-1,2 2 1,2 1 26,1 2 0,6-5 0,3 0 0,3 0-139,1-1 1,0-1 71,0-7-107,5 1 1,2-4-1,8-2 1,0-2 0,2-2-1,0-1 1,0-4-111,0-2 1,6 0 142,-2-9 0,-1 2 0,0-11 0,0 0 45,-1-2 1,-2-3 8,5-3 1,-7 2-1,2-8 1,-3-2 67,-1-3 0,0-7-71,0 1 1,-6-1 253,-3 1-5,-3 3 1,4 11 0,-1 5 0,-1 5 390,-2 6 1,-2 9-244,-4 4 0,4 4 111,-3 4-496,2 3 1,1 7 0,-2 5-1,-1 5 1,0 5 250,-2 4 0,5 1-242,-4 4 1,0 5-12,0-1-99,-5 1 0,9-5 0,-3 0 0,2 1 0,2-1-418,0 0 1,0-1 103,0-3 1,6-7-671,3-6 631,-4-5 0,7 2 0,-4-7 0,2-1 0,0-3-621,-2-1 0,2-2 1066,7-4 0,20-45 0,-13 17 0,-1-1 0</inkml:trace>
  <inkml:trace contextRef="#ctx0" brushRef="#br0">24163 16921 7904,'-1'-8'-103,"-4"4"0,3-1 178,-7 0 0,5 1 340,-5 4-196,1 0 0,-3 2-273,2 2 0,2 1 147,3 4-182,2 2 1,-3-8 3,5 6 6,0-7 0,1 4 46,3-6 24,-2 0 115,3 0 439,-5 0-339,0-6 0,0 4 447,0-7-363,0 6 1,0-4 170,0 3-317,0 2 1,0-5 0,2 5 91,2-3 1,-1-3-131,5 4 0,-3-2 1,3 2 1,1 1 0,3-4 51,1 1 1,0 2 23,0 4-190,-1 0 0,1 0 0,-2 1 1,-1 3-1,-3 5-145,-1 2 1,3 8 116,-5 2 1,0 3-283,-4 2 225,-6-1 1,-1 6-1,-5 2 1,-1-1 0,-1 0-153,-3-1 0,4-9 235,0 4 1,0-5 268,5 0-215,2-2 0,1-11 77,5 1 0,5-6 107,4 1-174,2-8 0,3 1 0,3-4 0,3 0 0,1 1-292,1 0 0,-1-2-54,4 4-102,1-6 0,-2 7 0,-1-4 0,-3 0 0,-1 1-1901,1 0 2294,-4 2 0,8-13 0,-4-4 0</inkml:trace>
  <inkml:trace contextRef="#ctx0" brushRef="#br0">24558 15212 7904,'0'-13'-242,"0"0"0,0 1 0,0-1 754,0 0 1,0 0-1,0 1 42,0-1 1,0 4 0,2 2-91,2 2 0,-1-4-233,5 5 1,-3 0-1,3 4 101,2 0 0,1 0 10,2 0-260,0 0 1,1 5-1,2 4 1,2 4-1,2 4 1,3 4-1,1 4 129,1 5 1,1 0-173,-1 8 0,1-1 0,-2 10 1,-2 2 43,0 5 1,-7 4-10,2 6-122,-9-27 1,-2 1-1,-1 1 1,-2 0-1,-1 6 1,-2 1-1,0 1 1,-2 1-1,-3 2 1,0 0-134,-3 2 0,0 1 1,-1 4-1,-2 1 0,-2-3 1,-1 0-1,0-1 0,0 0-243,0-1 0,-2-1 0,-1-4 1,0 0 350,3-1 1,-2 0-188,-1-4 1,-1-1 0,4-4 0,0-1 0,-19 27 0,2-9 0,1-7-428,-1-6 1,0-2 330,-3-2 1,1-5-24,4-3 0,-3-8 0,-4-2 1,0-1 378,1-4 0,-5-1 0,10 1 0,-5-1 0,-3-2 0,-2-4 0,-3-6 0</inkml:trace>
  <inkml:trace contextRef="#ctx0" brushRef="#br0">23016 15250 7923,'0'-13'-177,"0"-4"1,0 0-1,0 2 1,0 1 528,0 1 0,0 4 0,-2 2 118,-2 2-251,-3 0 1,-2 5-1,1 0 1,-2 2 0,-1 4-1,-2 6 302,0 8 1,-4 6-192,0 3-250,-6 4 0,9 11 0,-4 4 0,1 7 0,-2 9 0,10-28 0,0 2 0,-1 3 1,0 1-5,0 4 0,0 2 0,2 4 0,1 1 0,-2 2 0,1 2 0,0 0 0,2 2-94,-1 0 0,1 1 0,0 3 0,0 0 0,2-4 0,0-1 1,2-3-1,1-2-73,2-3 1,1-2 0,1-2 0,1-1-1,2-1 1,2 1 0,0-2 0,1 0 20,1-2 1,1-1 0,2-2 0,0-1-1518,17 27 1557,-3 0 0,-9-32 1,0-1-1,15 30 1,1-5-1,-1-10-1374,-2-5 1174,-1-8 0,-4-2 0,3-7 0,1-4 0,-2-6-1443,-1-4 393,4-7 1280,-4 3 0,8-11 0,-2 1 0,4 1 0,4 2 0</inkml:trace>
  <inkml:trace contextRef="#ctx0" brushRef="#br0">25145 15135 7730,'7'-19'46,"3"0"0,-4 8 537,1 2 0,0 5 0,1 8 0,-3 5-106,-4 2 0,-1 3-444,0 3-46,0-2 0,-4 4 0,-2-3 1,-1 2-1,-3 2 0,0 1 0,0-1-70,2-3 0,3-3 1,-2-1-1,0 0-25,0 0 0,4-5 156,-1 1 1,4-2 0,4 1 0,5-3-98,2-4 0,8-2 1,2-2-1,3-3-70,1-1 0,1 4 0,-1-3 0,1 2-325,-1 0 0,4-5 0,-2 5 0,-5 1-444,-2 2 1,2-3 887,-5-1 0,0 1 0,-5-1 0,-16-14 0,-4-8 0</inkml:trace>
  <inkml:trace contextRef="#ctx0" brushRef="#br0">25489 15148 7877,'0'-13'0,"-4"1"-247,0-1 449,0 0 0,4 0 0,-2 2 1,-1 1 1713,-1 2-1648,0 5 1,2-1 0,0 8 97,-3 4 1,1 9-272,4 5 0,0 2-51,0 1 0,0 2 0,0 1 0,0 2-139,0-1 1,0 2-594,0-2 0,0 1 110,0-4 386,0-1 1,0 1 191,0-1 0,0 1 0,0-1 0</inkml:trace>
  <inkml:trace contextRef="#ctx0" brushRef="#br0">3762 16742 7830,'-5'-8'-112,"0"-1"0,-1-1 183,0-1 0,2 7 1,4 8-1,0 11 554,0 8-599,0 8 0,0 3 1,0 7-1,0 3 0,0 2 41,0 2-56,0 1 1,0-2-1,0-3 1,0-3-1,0-5 1,0-5-1,-1-7 264,-4-6 1,3-12-244,-7-10 0,6-9 0,-1-14 0,1-3-53,-1-4 0,2-13 0,-2-4 0,3-2 72,1-4 1,0 3-16,0-5-108,5-7 1,-2 1 0,6-3-1,1 4 1,1 6 0,2 7 0,0 9-124,-1 6 0,1 12 203,0 12 1,0 5 0,-1 8-1,1 5 14,0 6 1,-6 7-75,-3 6 1,2 6 0,-2 3 0,-1 3-39,-2 2 1,-2 3-112,-3 1 1,1 3 27,-6-3 152,1-1 1,-4-5-1,3-4 1,1-6-1,1-6 2,0-3 0,3-5 623,-4-4 287,5-7-447,-3 4 1,6-4-89,0 2 0,6 3-209,2 6 0,4 5 0,2 3 1,1 3-27,2 2 0,6-1-87,-2 1 0,-1-2-173,1-3 0,-1 2 1,1-6-1,-4-2-459,-2 0 1,-3-4 130,1-3 0,0-2-93,0-6 0,-5-1 0,1-5 1,0-5 559,3-5 0,-5-29 0,-1-3 0</inkml:trace>
  <inkml:trace contextRef="#ctx0" brushRef="#br0">4221 17150 7509,'0'-7'-833,"0"0"1480,0 3 0,1-3-262,3-6-325,3 0 1,6-5-1,0-4 1,0-2-1,-1-3-46,1-2 0,0-4 1,-2-5-1,-1 1-28,-1 3 0,-7 3 0,3 5 4,-4 1 1,-2 6 0,-4 8 0,-3 11 204,-3 11 0,-2 9-80,0 10-38,0 3 0,2 5 0,1 2 0,2 2 0,-1 3-88,2 1 0,1-7-77,6-5 0,2-5 1,2 0-1,5-3-175,2-5 1,6-4-6,0-8 0,7-4-313,1-5 433,1 0 1,7-2 0,-4-7-1,4-8 1,1-6 147,0-2 0,0-23 0,4-6 0</inkml:trace>
  <inkml:trace contextRef="#ctx0" brushRef="#br0">4807 16768 7833,'-6'-9'113,"-2"1"0,-3 0-211,-2 0 0,4-2-77,1 6 0,-1-5 0,-3 5 0,-1 1 9,0 2 0,-1 1 92,-3 0 0,1 5 0,-3 5 0,-1 6 405,0 5 1,4 5-63,-1 3 1,-1 0 0,2 5 0,4 1 597,2 2 1,3-4-512,-2-4 1,3 3 0,6-4 0,2-4-379,2-6 1,-1-3-244,5-3 1,1-3 128,4-1 1,4-5-1,0 1 1,-2-4-200,-1-4 1,3-3 104,0-6 0,0-5 1,-4-3-1,0-3-118,0-2 1,-1 1 228,1-1 1,0-4 73,0 1 0,-5-1 1,1 3-1,-1 0 132,-1 1 1,-1 4-213,-6 9 341,0 6 0,0 3 0,0 11 0,-2 8 677,-2 9 1,3 10-750,-3 1 0,2 0-97,2-1 1,0 3 0,2-5 0,0 1-479,3-3 1,5-1 200,-2-3 1,5-3-180,4-11 0,-3-5 0,4-2 1,1-4-442,2-1 0,-1-7 850,1-6 0,-5-7 0,1-9 0,3-4 0,-12-1 0,1 0 0,-7-28 0,-2 25 0,0 0 0</inkml:trace>
  <inkml:trace contextRef="#ctx0" brushRef="#br0">4960 16755 8455,'0'-7'559,"0"-5"-62,0 11-239,0-5 0,0 12 13,0 2-239,6 9 1,1-1 0,4 5 0,-1 3 0,-1 3 78,1 3 1,1 6-64,2-2 1,-5-2-240,1 2 200,-1-6 0,1-1 0,-2-7 0,0-1 329,0-4-270,-4-6 1,2-9 61,-5-9-98,0-2 0,0-12 0,0-4 0,0-4 0,0-4 103,0-2 1,0-1-50,0-1 1,5 2-355,-1 3 54,0-2 1,0 13 0,1-1 0,-1 5 0,2 7-417,2 2 1,-1 7-124,2-1 1,-1 4-3,5 4 577,0 3 1,-1 2-1,1-1 1,0 2-1,0 1 178,-1 2 0,1 5 0,0 2 0</inkml:trace>
  <inkml:trace contextRef="#ctx0" brushRef="#br0">5343 16742 7833,'-7'0'792,"-5"0"306,11 0-686,-5 6 0,6 2-408,0 9 0,0-1 1,0 4-1,2-1 54,2 1 1,-1-3 36,5 5 1,-4-7-223,5 2 157,-6 3 0,7-10 0,-5 3 18,2-2 0,-4-7 12,2-4 1,0-5-93,-1-8 51,1-6 0,-1-2 1,2-7-1,-1-3 1,2-2-25,0-2 1,-2 2-144,3-1 1,1 6 112,3-2-292,1 3 0,0 7 0,0 5 0,-1 5 0,1 5-638,0 4 1,0 4 964,-1 5 0,13 29 0,1 17 0</inkml:trace>
  <inkml:trace contextRef="#ctx0" brushRef="#br0">5802 16666 7833,'0'-13'371,"-5"0"1,0 0 117,-2 1 0,4 3-161,-1 1 0,-3 5 0,-2-2 1,-1 5 253,2 5-399,-4 2 1,9 6 0,-5-1 0,-1 2 0,1 3 487,-1 5-791,7-4 1,-8 6 0,5-4 0,3 1 0,0-1 0,2 0 0,0-2-402,0 1 0,2-2 1,2-4 58,4-1 1,4-5 0,0-2 162,1-4 1,-4-7 29,-1-2 234,1-3 0,-1-4 0,-1-2 0,0-4 0,-1-2 65,0 2 1,-1-1 0,-2 3 0,1 1 591,-1-1-47,-1 2-418,-2 5 0,0 6 0,0 6 0,0 7 127,0 4 0,4 6-301,0 0 1,0 6 229,-4-2-296,0 3 0,5-2 0,0-3 0,1 0 0,1-4-329,0 0 242,2-3 0,3-5 52,1-2 1,4-10-1,0-5 1,0-5-272,2-6 0,-5-5 248,3-4 0,1-1 68,-1-3 0,-1-1 0,-6 5 1,-2 2-33,2 1 533,-4 7-316,-1 2 0,-5 12 0,0 7 0,0 9 116,0 6 0,0 6-86,0 0 0,0 6-104,0 2-28,0 0 1,0-5 0,0-1 0,0-1 0,2-3 32,2-2 1,-1-2 32,5-8 1,1 2-34,4-6-19,5 1 1,1-13 0,3-4 0,-1-8 0,2-6 88,1-3 0,2-3-70,-1-2 0,-1-2-44,-2 2 1,0-2 0,-5 1 0,-1 2 55,-2 2 1,-5 8 244,-1 11-188,-5-1 1,1 11-51,-8-2 0,-3 8-15,-6 5 1,3 2-558,-3 2 413,3 0 0,-8 0 0,5-1 0,0 1 0,1-2-148,-1-2 0,2 2-237,2-2 0,-2-2 502,2 1 0,2 1 0,0 4 0,1 1 323,4 3 1,0 3-156,2 5 0,0 2 83,0 3 1,6 4 0,2 8 0,5 5 205,4 3 0,-1 6-331,5 4 0,-5 4-1471,1 4 1305,2-3 0,-9 6 1,3-6-1,-3-3 0,-3-8-90,-3-9 0,-2-7 113,-2-4 0,-2-2 84,-2-7 0,-3-5 0,-6-4 1,1-5-194,-1-3 0,0-5 35,0 1 1,0-2-198,1-2 300,-1-6 1,0-2 0,0-9-1,2-5 1,3-3-1398,3-5 1,4-2 707,1-7 1,6-5 656,2-2-72,3-4 0,6 7 0,2-5 1,1-2-1,1 0 0</inkml:trace>
  <inkml:trace contextRef="#ctx0" brushRef="#br0">6605 16564 7833,'-1'-8'268,"-4"4"1,4 4 344,-3 4 1,4 5 572,4 8-982,-3 3 1,5 5 0,-5 1 0,2-1 0,2 1-487,-3-1 1,4 1 0,-2-1 0,1-1-260,0-2 1,-2-4-7,6-5 123,-7 0 0,5-6 0,-4-5 0,2-4 424,-3-7 0,-2-43 0,-4-21 0,2 22 0,-1 0 0,1-1 0</inkml:trace>
  <inkml:trace contextRef="#ctx0" brushRef="#br0">6554 16309 7833,'-13'-6'0,"1"0"-435,-1-2-742,6 2 1177,1 6 0,7 1 0,4 4 0,30 30 0,13 13 0</inkml:trace>
  <inkml:trace contextRef="#ctx0" brushRef="#br0">6822 16691 7833,'0'7'703,"0"4"180,0-9-269,0 9-648,0-9 28,5-2 0,1-7 1,4-6-1,-1 0 1,0 0 28,3 1 0,5-1 1,0 0-1,-2 2-28,0 2 0,-3-1-74,1 6 0,0 1 7,0 7 0,4 5 0,0 7 0,-2 2-110,-1 2 0,-1 1 60,0 5 0,0-2-37,-1-3 126,1-3 1,1-11-1,2-2 1,2-4-1,1-4-79,-1-5 0,0-6 43,-1-12 1,-2-1 271,2-3-155,-9-2 0,2-2 1,-6 0-1,-1-2 1,-1 0 12,-2-3 1,-2 7 5,-2 2 1,1 9 200,-5 4-95,-1 8 1,-4 4-1,1 6 1,-1 5-107,0 6 1,2 7-281,2 6 0,-2 1-57,2-1 234,4 1 1,-5-2 0,6-1 0,1-2 0,1 0-122,2-1 1,0 3 100,0-6 1,0-5 36,0-3 28,6-6 1,-3 2-1,5-6 1,2-3 0,2-5 225,0-2 1,1-8-152,0-2 0,0-2 121,-1 2 39,1-3 0,-4 10 0,-2-3 705,-2 3-656,0 7 0,-5 8 2,0 12-273,0 5 0,-2 13 0,-1 5 0,-1 5 0,0 7 142,-2 6 0,5 10-172,-1-29 1,-1 2-1,1 3 1,-1 1-911,1 1 1,0 1 880,-1 3 0,1 1 0,2-2 0,-1 0 1,0-1-1,-1-1 0,0-2 0,0-2 1,-1 32 9,2-6 0,2-2 185,3-12 1,-2-4 647,2-13-351,3-3 0,-6-11 363,4-3-544,-4-8 1,-2-9-384,-4-9 53,4-8 1,-9-3-1,4-5 1,1-2-1,-1-1 651,3-2 0,2-6-933,1 2 0,5-2-1287,4-3 1211,2 1 1,2 4 0,0 0 0,1-1 0,3-1-678,4 2 1,6-3-299,7 3 1389,0 3 0,16-4 0,-3 5 0,5 2 0,7 1 0,7 1 0</inkml:trace>
  <inkml:trace contextRef="#ctx0" brushRef="#br0">8148 16232 7833,'0'-17'0,"0"0"0,0 1 0,0 2 212,0 7 0,1 3 0,2 8 0,1 6 0,-1 6 731,-1 5-896,-2 3 0,0 6 0,0 1 0,-2 0 0,-1 2 11,-1-1-16,-6 2 1,5 5-1,-5-1 1,1 0 0,1 0-1,-1 1 1,2-3 67,1-2 0,2-4 0,4-9 54,0-4 1,7-4-28,6-4-199,0-4 1,11-6 0,-3-2 0,5-3 0,3-1 0,4-3 0,1-2-910,0-5 0,-4 2 597,4-2 0,-2 2 0,1-1 0,-6-2-235,-5-2 1,-6 3 464,1-4 1,0 1 143,-4-1 0,-3-3 0,-10 2 0,0-3 10,0-5 0,-5 3-10,1-3 0,-6 5 647,2 4-336,-4 2 1,0 7 0,0-1 0,2 1 741,2 4 0,5 4-551,-1 8 0,-2 4 110,2 9-483,0 3 0,4 7 0,0 3 1,0 5-1,0 6 144,0 6 0,0 3-304,0 1 0,0 0-85,0 0 1,0 4 0,0-1 0,0-5-560,0-5 0,0-5 131,0-5 1,4-5 123,0-7 1,2-10 0,-2-7-641,5-4 1,-2-11 1059,1-3 0,1-8 0,2-11 0,2-7 0,0-5 0,1-1 0</inkml:trace>
  <inkml:trace contextRef="#ctx0" brushRef="#br0">8785 16092 7833,'0'-19'0,"-4"5"204,0-3 1,-2 7 2289,2 2-1907,3 5 1,-4-1 0,10 8-96,3 4 0,3 9-226,2 5-178,0 7 1,0 1 0,-1 7-1,3 4 1,0 4 354,2 8-546,-5 4 0,-3 12 1,-6-33-1,-1 2 0,-1 2 1,1 0-1,-2 3 0,1 1-93,0 0 0,-2 0 0,-4 1 0,-1-1 0,-2-5 0,-1 0 0,-3-3 0,0 0-251,-3-2 1,0-1 0,-18 30 10,-5-12 0,1-4 133,3-13 1,-3-3-1,5-5 1,-1-2-286,3-3 1,3-2 62,2-7 1,-1-5 238,1-2 0,-5-5 1,-1-6 285,-2-7 0,-1-5 0,-4-8 0</inkml:trace>
  <inkml:trace contextRef="#ctx0" brushRef="#br0">7855 16130 7833,'-15'-14'0,"-2"-3"0,3 4 271,-3 0 1,7 6 215,2 7 0,4 12 0,-3 5 0,-1 7 158,1 5 1,3 10-440,-4 7 1,5 10-1,-1 5 1,2 7-93,2-31 0,0 2 1,1 2-1,1 0-175,2 4 1,0 0-1,1-1 1,0 1-1,6 0 1,1 0-1,1 0 1,1 0-178,1-2 1,3-1-1,1-4 1,3-3-508,20 21 1,6-10 0,0-4-1,6-8-370,6-9 1,-1-12 1114,5-13 0,-6 1 0,10-9 0,-33 1 0,1-2 0,1-2 0,0 1 0</inkml:trace>
  <inkml:trace contextRef="#ctx0" brushRef="#br0">9869 16755 7794,'-14'0'14,"-3"0"1,-3 0 0,0-2 1236,3-2-637,3 3 1,14-5-227,9 6-333,8 0 0,8 0 0,2 0 0,3 0 0,4 0 94,3 0-178,7 0 0,-3 0 0,4 0 0,0 0 0,1 0 0,2 0 1,0-1-172,-1-4 0,1 4 0,-5-5 0,-2 2 13,-2 0 1,-3 0 0,-5 2-1,-7-1-85,-4-1 1,-3 0-124,-4 4-195,-1 0 0,-6 0-67,-6 0 1,-11 4 656,-11 0 0,-2 2 0,-3-3 0,-2 1 0,-15 8 0,-7 3 0,-7-1 0,0 0 0</inkml:trace>
  <inkml:trace contextRef="#ctx0" brushRef="#br0">9767 17010 7794,'-21'1'0,"0"4"0,5-4-841,-1 3 212,3-2 2330,1-2-1202,6 0 0,7 0-130,9 0 0,6 0-210,2 0 0,7 0 0,0 0 0,6 0 45,3 0 1,5 0-130,5 0 0,5-5 207,-2 1-342,10-6 1,-1 7-1,7-4 1,3 2-1,-1 0-75,-3 0 1,0 3-181,-6-2 1,1 3-666,-5 1 731,-12 0 0,-2 0 0,-13 1 0,-3 2-997,-4 1 843,-2 6 1,-8-7-170,-3 5 438,-8-5 1,1 3 0,-6-6 133,-1 0 0,-18 0 0,-6 0 0</inkml:trace>
  <inkml:trace contextRef="#ctx0" brushRef="#br0">10469 16551 7794,'-15'-24'53,"-2"2"1,2 4 222,-6 5 0,5 1 936,-1-1-905,3 6 1,1 1 0,0 6 0,1 0 8,-1 0 0,6 1 0,2 4 0,4 3-96,1 4 1,1 5 26,4 0-189,2 0 0,7 1 0,3 2 0,4 1 0,5 0-84,3 2-34,-2-5 1,10 2-1,-1-4 1,3 1 0,5-3-146,2-4 0,-4 0-48,5-6 1,-2 0 0,3-4-1,-2 0-184,-2 0 1,-9-4 396,-9 0 0,-4-2-41,-9 2 193,3 2 1,-16-3 0,-2 5 0,-8 1 291,-5 3 0,-9 4-221,-2 4 0,-1 7 33,-7 2 0,0 4 0,-6 7 0,-1 6 471,-1 7 0,-1 6-648,5 5 1,-3-3-1452,3 7 1376,17-30 1,1-1-1,-7 29 1,-2-5-1,8-8 1,8-9-815,8-8 0,3-1 139,2-10 0,6-4-1528,2-5 1453,4-5 786,1 3 0,11-18 0,3-2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9/19/25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66C36-D7C0-FF59-68CD-C5AB4C7BF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E8AC8-AEB6-8BE8-29D5-AE81A42A8E9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30DE8D1-0480-4C01-090D-A2C92A3D04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F36A70-4D89-0040-80B0-2F665309A6B1}"/>
              </a:ext>
            </a:extLst>
          </p:cNvPr>
          <p:cNvSpPr>
            <a:spLocks noGrp="1"/>
          </p:cNvSpPr>
          <p:nvPr>
            <p:ph type="sldNum" sz="quarter" idx="5"/>
          </p:nvPr>
        </p:nvSpPr>
        <p:spPr/>
        <p:txBody>
          <a:bodyPr/>
          <a:lstStyle/>
          <a:p>
            <a:fld id="{988F3A2B-14A6-8F47-B753-A658CA12576A}" type="slidenum">
              <a:rPr lang="en-US" smtClean="0"/>
              <a:t>5</a:t>
            </a:fld>
            <a:endParaRPr lang="en-US"/>
          </a:p>
        </p:txBody>
      </p:sp>
    </p:spTree>
    <p:extLst>
      <p:ext uri="{BB962C8B-B14F-4D97-AF65-F5344CB8AC3E}">
        <p14:creationId xmlns:p14="http://schemas.microsoft.com/office/powerpoint/2010/main" val="2096105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9</a:t>
            </a:fld>
            <a:endParaRPr lang="en-US"/>
          </a:p>
        </p:txBody>
      </p:sp>
    </p:spTree>
    <p:extLst>
      <p:ext uri="{BB962C8B-B14F-4D97-AF65-F5344CB8AC3E}">
        <p14:creationId xmlns:p14="http://schemas.microsoft.com/office/powerpoint/2010/main" val="2740144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3445D-C183-1180-FBB5-511E381116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360FF-1336-6A13-0B30-07E240017C7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098026D-D39B-3DAE-E883-7076B79E3B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8E2AF1-DEF4-1083-F3E5-2C6C122CB648}"/>
              </a:ext>
            </a:extLst>
          </p:cNvPr>
          <p:cNvSpPr>
            <a:spLocks noGrp="1"/>
          </p:cNvSpPr>
          <p:nvPr>
            <p:ph type="sldNum" sz="quarter" idx="5"/>
          </p:nvPr>
        </p:nvSpPr>
        <p:spPr/>
        <p:txBody>
          <a:bodyPr/>
          <a:lstStyle/>
          <a:p>
            <a:fld id="{988F3A2B-14A6-8F47-B753-A658CA12576A}" type="slidenum">
              <a:rPr lang="en-US" smtClean="0"/>
              <a:t>13</a:t>
            </a:fld>
            <a:endParaRPr lang="en-US"/>
          </a:p>
        </p:txBody>
      </p:sp>
    </p:spTree>
    <p:extLst>
      <p:ext uri="{BB962C8B-B14F-4D97-AF65-F5344CB8AC3E}">
        <p14:creationId xmlns:p14="http://schemas.microsoft.com/office/powerpoint/2010/main" val="62844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17</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082801" y="1597306"/>
            <a:ext cx="7991193" cy="1384995"/>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082800" y="3813008"/>
            <a:ext cx="7560675"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11704320" y="6487976"/>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AFAF54A-EC96-2F41-A977-A3D6CF985E61}"/>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14272" y="1501742"/>
            <a:ext cx="7911945"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114271" y="3937834"/>
            <a:ext cx="7096269"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049DC8E1-D369-0F48-9062-BB068AFD07CE}" type="datetime1">
              <a:rPr lang="en-US" smtClean="0"/>
              <a:pPr/>
              <a:t>9/19/25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1086814" y="6466411"/>
            <a:ext cx="3007204"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5" y="11277"/>
            <a:ext cx="12191995"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340887" y="26605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9" y="1345167"/>
            <a:ext cx="9234308"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082800"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11704320" y="6489974"/>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1149751" y="0"/>
            <a:ext cx="9900212"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504669" y="437030"/>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8" y="1345166"/>
            <a:ext cx="9234304"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504669"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354234" y="1920876"/>
            <a:ext cx="5287433"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11619505" y="641940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A4869B1-8FB7-B955-8CBC-32DBEBCA8FFA}"/>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Picture">
    <p:bg>
      <p:bgPr>
        <a:solidFill>
          <a:schemeClr val="accent4"/>
        </a:solidFill>
        <a:effectLst/>
      </p:bgPr>
    </p:bg>
    <p:spTree>
      <p:nvGrpSpPr>
        <p:cNvPr id="1" name=""/>
        <p:cNvGrpSpPr/>
        <p:nvPr/>
      </p:nvGrpSpPr>
      <p:grpSpPr>
        <a:xfrm>
          <a:off x="0" y="0"/>
          <a:ext cx="0" cy="0"/>
          <a:chOff x="0" y="0"/>
          <a:chExt cx="0" cy="0"/>
        </a:xfrm>
      </p:grpSpPr>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4" name="Picture 3">
            <a:extLst>
              <a:ext uri="{FF2B5EF4-FFF2-40B4-BE49-F238E27FC236}">
                <a16:creationId xmlns:a16="http://schemas.microsoft.com/office/drawing/2014/main" id="{06DCCD0E-B7F8-3B27-6A44-584398A64FDF}"/>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9178836" y="6220740"/>
            <a:ext cx="1091561" cy="323968"/>
          </a:xfrm>
        </p:spPr>
        <p:txBody>
          <a:bodyPr/>
          <a:lstStyle>
            <a:lvl1pPr>
              <a:defRPr>
                <a:solidFill>
                  <a:schemeClr val="bg1">
                    <a:alpha val="70000"/>
                  </a:schemeClr>
                </a:solidFill>
              </a:defRPr>
            </a:lvl1pPr>
          </a:lstStyle>
          <a:p>
            <a:fld id="{FAD1387E-80EC-0440-B45B-53847462FAF4}" type="datetime1">
              <a:rPr lang="en-US" smtClean="0"/>
              <a:t>9/19/25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1086813" y="6489368"/>
            <a:ext cx="3454014"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114271" y="1521334"/>
            <a:ext cx="7334529"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114270" y="2548210"/>
            <a:ext cx="733452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69E19CAC-2325-1047-B0FD-9C1EACA0A0AE}" type="datetime1">
              <a:rPr lang="en-US" smtClean="0"/>
              <a:pPr/>
              <a:t>9/19/25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1086813" y="6464462"/>
            <a:ext cx="2955251"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09166"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9/19/25</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454381"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customXml" Target="../ink/ink1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customXml" Target="../ink/ink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customXml" Target="../ink/ink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031656" y="597062"/>
            <a:ext cx="9268482" cy="747897"/>
          </a:xfrm>
        </p:spPr>
        <p:txBody>
          <a:bodyPr/>
          <a:lstStyle/>
          <a:p>
            <a:r>
              <a:rPr lang="en-US" sz="5400" dirty="0">
                <a:latin typeface="Arial Narrow" panose="020B0604020202020204" pitchFamily="34" charset="0"/>
                <a:cs typeface="Arial Narrow" panose="020B0604020202020204" pitchFamily="34" charset="0"/>
              </a:rPr>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398009" y="2425255"/>
            <a:ext cx="5386639" cy="2108269"/>
          </a:xfrm>
        </p:spPr>
        <p:txBody>
          <a:bodyPr/>
          <a:lstStyle/>
          <a:p>
            <a:r>
              <a:rPr lang="nn-NO" sz="2800" dirty="0">
                <a:latin typeface="Arial Narrow" panose="020B0604020202020204" pitchFamily="34" charset="0"/>
                <a:cs typeface="Arial Narrow" panose="020B0604020202020204" pitchFamily="34" charset="0"/>
              </a:rPr>
              <a:t>Fall 2025</a:t>
            </a:r>
          </a:p>
          <a:p>
            <a:r>
              <a:rPr lang="nn-NO" sz="2800" dirty="0">
                <a:latin typeface="Arial Narrow" panose="020B0604020202020204" pitchFamily="34" charset="0"/>
                <a:cs typeface="Arial Narrow" panose="020B0604020202020204" pitchFamily="34" charset="0"/>
              </a:rPr>
              <a:t>ME 323- 002</a:t>
            </a:r>
          </a:p>
          <a:p>
            <a:r>
              <a:rPr lang="nn-NO" sz="2800" dirty="0">
                <a:latin typeface="Arial Narrow" panose="020B0604020202020204" pitchFamily="34" charset="0"/>
                <a:cs typeface="Arial Narrow" panose="020B0604020202020204" pitchFamily="34" charset="0"/>
              </a:rPr>
              <a:t>Instructor: Shubhra Bansal</a:t>
            </a:r>
          </a:p>
          <a:p>
            <a:endParaRPr lang="en-US" sz="2800" dirty="0">
              <a:latin typeface="Arial Narrow" panose="020B0604020202020204" pitchFamily="34" charset="0"/>
              <a:cs typeface="Arial Narrow" panose="020B0604020202020204" pitchFamily="34" charset="0"/>
            </a:endParaRPr>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8355875" y="6226694"/>
            <a:ext cx="870923" cy="323968"/>
          </a:xfrm>
        </p:spPr>
        <p:txBody>
          <a:bodyPr/>
          <a:lstStyle/>
          <a:p>
            <a:fld id="{049DC8E1-D369-0F48-9062-BB068AFD07CE}" type="datetime1">
              <a:rPr lang="en-US" smtClean="0"/>
              <a:pPr/>
              <a:t>9/19/25</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398007" y="4792572"/>
            <a:ext cx="8482971" cy="990015"/>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err="1">
                <a:latin typeface="Arial Narrow" panose="020B0604020202020204" pitchFamily="34" charset="0"/>
                <a:cs typeface="Arial Narrow" panose="020B0604020202020204" pitchFamily="34" charset="0"/>
              </a:rPr>
              <a:t>Lecture</a:t>
            </a:r>
            <a:r>
              <a:rPr lang="nn-NO" sz="2800" dirty="0">
                <a:latin typeface="Arial Narrow" panose="020B0604020202020204" pitchFamily="34" charset="0"/>
                <a:cs typeface="Arial Narrow" panose="020B0604020202020204" pitchFamily="34" charset="0"/>
              </a:rPr>
              <a:t> 11: </a:t>
            </a:r>
            <a:r>
              <a:rPr lang="nn-NO" sz="2800" dirty="0" err="1">
                <a:latin typeface="Arial Narrow" panose="020B0604020202020204" pitchFamily="34" charset="0"/>
                <a:cs typeface="Arial Narrow" panose="020B0604020202020204" pitchFamily="34" charset="0"/>
              </a:rPr>
              <a:t>Torsion</a:t>
            </a:r>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Members</a:t>
            </a:r>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Determinate</a:t>
            </a:r>
            <a:r>
              <a:rPr lang="nn-NO" sz="2800" dirty="0">
                <a:latin typeface="Arial Narrow" panose="020B0604020202020204" pitchFamily="34" charset="0"/>
                <a:cs typeface="Arial Narrow" panose="020B0604020202020204" pitchFamily="34" charset="0"/>
              </a:rPr>
              <a:t> and </a:t>
            </a:r>
            <a:r>
              <a:rPr lang="nn-NO" sz="2800" dirty="0" err="1">
                <a:latin typeface="Arial Narrow" panose="020B0604020202020204" pitchFamily="34" charset="0"/>
                <a:cs typeface="Arial Narrow" panose="020B0604020202020204" pitchFamily="34" charset="0"/>
              </a:rPr>
              <a:t>Indeterminate</a:t>
            </a:r>
            <a:endParaRPr lang="nn-NO" sz="2800" dirty="0">
              <a:latin typeface="Arial Narrow" panose="020B0604020202020204" pitchFamily="34" charset="0"/>
              <a:cs typeface="Arial Narrow" panose="020B0604020202020204" pitchFamily="34" charset="0"/>
            </a:endParaRPr>
          </a:p>
          <a:p>
            <a:endParaRPr lang="nn-NO" sz="2800" dirty="0" err="1">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10</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0C12AC6-601A-C250-C5F6-02804B657B8E}"/>
                  </a:ext>
                </a:extLst>
              </p14:cNvPr>
              <p14:cNvContentPartPr/>
              <p14:nvPr/>
            </p14:nvContentPartPr>
            <p14:xfrm>
              <a:off x="262800" y="261720"/>
              <a:ext cx="11782800" cy="6119280"/>
            </p14:xfrm>
          </p:contentPart>
        </mc:Choice>
        <mc:Fallback>
          <p:pic>
            <p:nvPicPr>
              <p:cNvPr id="2" name="Ink 1">
                <a:extLst>
                  <a:ext uri="{FF2B5EF4-FFF2-40B4-BE49-F238E27FC236}">
                    <a16:creationId xmlns:a16="http://schemas.microsoft.com/office/drawing/2014/main" id="{70C12AC6-601A-C250-C5F6-02804B657B8E}"/>
                  </a:ext>
                </a:extLst>
              </p:cNvPr>
              <p:cNvPicPr/>
              <p:nvPr/>
            </p:nvPicPr>
            <p:blipFill>
              <a:blip r:embed="rId3"/>
              <a:stretch>
                <a:fillRect/>
              </a:stretch>
            </p:blipFill>
            <p:spPr>
              <a:xfrm>
                <a:off x="246600" y="245520"/>
                <a:ext cx="11815200" cy="6151680"/>
              </a:xfrm>
              <a:prstGeom prst="rect">
                <a:avLst/>
              </a:prstGeom>
            </p:spPr>
          </p:pic>
        </mc:Fallback>
      </mc:AlternateContent>
    </p:spTree>
    <p:extLst>
      <p:ext uri="{BB962C8B-B14F-4D97-AF65-F5344CB8AC3E}">
        <p14:creationId xmlns:p14="http://schemas.microsoft.com/office/powerpoint/2010/main" val="940842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11</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4D25A4FE-3CB4-B808-F535-AD27F8463F5F}"/>
                  </a:ext>
                </a:extLst>
              </p14:cNvPr>
              <p14:cNvContentPartPr/>
              <p14:nvPr/>
            </p14:nvContentPartPr>
            <p14:xfrm>
              <a:off x="454320" y="105480"/>
              <a:ext cx="11058840" cy="6301080"/>
            </p14:xfrm>
          </p:contentPart>
        </mc:Choice>
        <mc:Fallback>
          <p:pic>
            <p:nvPicPr>
              <p:cNvPr id="2" name="Ink 1">
                <a:extLst>
                  <a:ext uri="{FF2B5EF4-FFF2-40B4-BE49-F238E27FC236}">
                    <a16:creationId xmlns:a16="http://schemas.microsoft.com/office/drawing/2014/main" id="{4D25A4FE-3CB4-B808-F535-AD27F8463F5F}"/>
                  </a:ext>
                </a:extLst>
              </p:cNvPr>
              <p:cNvPicPr/>
              <p:nvPr/>
            </p:nvPicPr>
            <p:blipFill>
              <a:blip r:embed="rId3"/>
              <a:stretch>
                <a:fillRect/>
              </a:stretch>
            </p:blipFill>
            <p:spPr>
              <a:xfrm>
                <a:off x="438120" y="89280"/>
                <a:ext cx="11091240" cy="6333480"/>
              </a:xfrm>
              <a:prstGeom prst="rect">
                <a:avLst/>
              </a:prstGeom>
            </p:spPr>
          </p:pic>
        </mc:Fallback>
      </mc:AlternateContent>
    </p:spTree>
    <p:extLst>
      <p:ext uri="{BB962C8B-B14F-4D97-AF65-F5344CB8AC3E}">
        <p14:creationId xmlns:p14="http://schemas.microsoft.com/office/powerpoint/2010/main" val="3694575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15256-C13F-85AB-B794-BE7C23E7B67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6141E9-D905-C73B-8F72-3AE527978D2E}"/>
              </a:ext>
            </a:extLst>
          </p:cNvPr>
          <p:cNvSpPr>
            <a:spLocks noGrp="1"/>
          </p:cNvSpPr>
          <p:nvPr>
            <p:ph type="sldNum" sz="quarter" idx="12"/>
          </p:nvPr>
        </p:nvSpPr>
        <p:spPr/>
        <p:txBody>
          <a:bodyPr/>
          <a:lstStyle/>
          <a:p>
            <a:fld id="{8A7A6979-0714-4377-B894-6BE4C2D6E202}" type="slidenum">
              <a:rPr lang="en-US" smtClean="0"/>
              <a:pPr/>
              <a:t>12</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4DA3D6B-3D28-9BB4-D657-091B9D1E9BE5}"/>
                  </a:ext>
                </a:extLst>
              </p14:cNvPr>
              <p14:cNvContentPartPr/>
              <p14:nvPr/>
            </p14:nvContentPartPr>
            <p14:xfrm>
              <a:off x="450720" y="193320"/>
              <a:ext cx="11466360" cy="6664680"/>
            </p14:xfrm>
          </p:contentPart>
        </mc:Choice>
        <mc:Fallback>
          <p:pic>
            <p:nvPicPr>
              <p:cNvPr id="2" name="Ink 1">
                <a:extLst>
                  <a:ext uri="{FF2B5EF4-FFF2-40B4-BE49-F238E27FC236}">
                    <a16:creationId xmlns:a16="http://schemas.microsoft.com/office/drawing/2014/main" id="{94DA3D6B-3D28-9BB4-D657-091B9D1E9BE5}"/>
                  </a:ext>
                </a:extLst>
              </p:cNvPr>
              <p:cNvPicPr/>
              <p:nvPr/>
            </p:nvPicPr>
            <p:blipFill>
              <a:blip r:embed="rId3"/>
              <a:stretch>
                <a:fillRect/>
              </a:stretch>
            </p:blipFill>
            <p:spPr>
              <a:xfrm>
                <a:off x="434520" y="177120"/>
                <a:ext cx="11498760" cy="6697080"/>
              </a:xfrm>
              <a:prstGeom prst="rect">
                <a:avLst/>
              </a:prstGeom>
            </p:spPr>
          </p:pic>
        </mc:Fallback>
      </mc:AlternateContent>
    </p:spTree>
    <p:extLst>
      <p:ext uri="{BB962C8B-B14F-4D97-AF65-F5344CB8AC3E}">
        <p14:creationId xmlns:p14="http://schemas.microsoft.com/office/powerpoint/2010/main" val="1833340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50062-271F-0094-9220-4FD4DD050C8D}"/>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E94AADEB-5009-C8F3-BC73-EF03590EC1E3}"/>
              </a:ext>
            </a:extLst>
          </p:cNvPr>
          <p:cNvSpPr>
            <a:spLocks noGrp="1"/>
          </p:cNvSpPr>
          <p:nvPr>
            <p:ph type="ctrTitle"/>
          </p:nvPr>
        </p:nvSpPr>
        <p:spPr>
          <a:xfrm>
            <a:off x="404693" y="244052"/>
            <a:ext cx="6925732" cy="569387"/>
          </a:xfrm>
        </p:spPr>
        <p:txBody>
          <a:bodyPr/>
          <a:lstStyle/>
          <a:p>
            <a:r>
              <a:rPr lang="en-US" sz="4000" dirty="0">
                <a:latin typeface="Arial Narrow" panose="020B0604020202020204" pitchFamily="34" charset="0"/>
                <a:cs typeface="Arial Narrow" panose="020B0604020202020204" pitchFamily="34" charset="0"/>
              </a:rPr>
              <a:t>Example 8.6 from Lecture Book</a:t>
            </a:r>
          </a:p>
        </p:txBody>
      </p:sp>
      <p:sp>
        <p:nvSpPr>
          <p:cNvPr id="8" name="Slide Number">
            <a:extLst>
              <a:ext uri="{FF2B5EF4-FFF2-40B4-BE49-F238E27FC236}">
                <a16:creationId xmlns:a16="http://schemas.microsoft.com/office/drawing/2014/main" id="{595ECD4D-F2E3-2BCC-598A-0A9F4B47F5BE}"/>
              </a:ext>
            </a:extLst>
          </p:cNvPr>
          <p:cNvSpPr>
            <a:spLocks noGrp="1"/>
          </p:cNvSpPr>
          <p:nvPr>
            <p:ph type="sldNum" sz="quarter" idx="12"/>
          </p:nvPr>
        </p:nvSpPr>
        <p:spPr>
          <a:xfrm>
            <a:off x="11826240" y="6492240"/>
            <a:ext cx="365760" cy="365760"/>
          </a:xfrm>
        </p:spPr>
        <p:txBody>
          <a:bodyPr/>
          <a:lstStyle/>
          <a:p>
            <a:fld id="{8A7A6979-0714-4377-B894-6BE4C2D6E202}" type="slidenum">
              <a:rPr lang="en-US" smtClean="0"/>
              <a:pPr/>
              <a:t>13</a:t>
            </a:fld>
            <a:endParaRPr lang="en-US" dirty="0"/>
          </a:p>
        </p:txBody>
      </p:sp>
      <p:pic>
        <p:nvPicPr>
          <p:cNvPr id="9" name="Picture 8">
            <a:extLst>
              <a:ext uri="{FF2B5EF4-FFF2-40B4-BE49-F238E27FC236}">
                <a16:creationId xmlns:a16="http://schemas.microsoft.com/office/drawing/2014/main" id="{E4849A29-4324-B945-3F1B-05A0BCA6E229}"/>
              </a:ext>
            </a:extLst>
          </p:cNvPr>
          <p:cNvPicPr>
            <a:picLocks noChangeAspect="1"/>
          </p:cNvPicPr>
          <p:nvPr/>
        </p:nvPicPr>
        <p:blipFill>
          <a:blip r:embed="rId3"/>
          <a:stretch>
            <a:fillRect/>
          </a:stretch>
        </p:blipFill>
        <p:spPr>
          <a:xfrm>
            <a:off x="404692" y="1031322"/>
            <a:ext cx="11246881" cy="5369478"/>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B5789699-49DA-CF75-6D09-0B25E7BCB846}"/>
                  </a:ext>
                </a:extLst>
              </p14:cNvPr>
              <p14:cNvContentPartPr/>
              <p14:nvPr/>
            </p14:nvContentPartPr>
            <p14:xfrm>
              <a:off x="817200" y="2033640"/>
              <a:ext cx="9367200" cy="3768840"/>
            </p14:xfrm>
          </p:contentPart>
        </mc:Choice>
        <mc:Fallback>
          <p:pic>
            <p:nvPicPr>
              <p:cNvPr id="3" name="Ink 2">
                <a:extLst>
                  <a:ext uri="{FF2B5EF4-FFF2-40B4-BE49-F238E27FC236}">
                    <a16:creationId xmlns:a16="http://schemas.microsoft.com/office/drawing/2014/main" id="{B5789699-49DA-CF75-6D09-0B25E7BCB846}"/>
                  </a:ext>
                </a:extLst>
              </p:cNvPr>
              <p:cNvPicPr/>
              <p:nvPr/>
            </p:nvPicPr>
            <p:blipFill>
              <a:blip r:embed="rId5"/>
              <a:stretch>
                <a:fillRect/>
              </a:stretch>
            </p:blipFill>
            <p:spPr>
              <a:xfrm>
                <a:off x="801000" y="2017440"/>
                <a:ext cx="9399600" cy="3801240"/>
              </a:xfrm>
              <a:prstGeom prst="rect">
                <a:avLst/>
              </a:prstGeom>
            </p:spPr>
          </p:pic>
        </mc:Fallback>
      </mc:AlternateContent>
    </p:spTree>
    <p:extLst>
      <p:ext uri="{BB962C8B-B14F-4D97-AF65-F5344CB8AC3E}">
        <p14:creationId xmlns:p14="http://schemas.microsoft.com/office/powerpoint/2010/main" val="1942157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752D9-70E8-A602-F13B-3B43FCD15E3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1186A9-62A0-11F3-5DB2-5B8B104D25B3}"/>
              </a:ext>
            </a:extLst>
          </p:cNvPr>
          <p:cNvSpPr>
            <a:spLocks noGrp="1"/>
          </p:cNvSpPr>
          <p:nvPr>
            <p:ph type="sldNum" sz="quarter" idx="12"/>
          </p:nvPr>
        </p:nvSpPr>
        <p:spPr/>
        <p:txBody>
          <a:bodyPr/>
          <a:lstStyle/>
          <a:p>
            <a:fld id="{8A7A6979-0714-4377-B894-6BE4C2D6E202}" type="slidenum">
              <a:rPr lang="en-US" smtClean="0"/>
              <a:pPr/>
              <a:t>14</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0F1FDD77-768C-9579-6428-38D7A65D1486}"/>
                  </a:ext>
                </a:extLst>
              </p14:cNvPr>
              <p14:cNvContentPartPr/>
              <p14:nvPr/>
            </p14:nvContentPartPr>
            <p14:xfrm>
              <a:off x="431640" y="19440"/>
              <a:ext cx="11501280" cy="6246720"/>
            </p14:xfrm>
          </p:contentPart>
        </mc:Choice>
        <mc:Fallback>
          <p:pic>
            <p:nvPicPr>
              <p:cNvPr id="2" name="Ink 1">
                <a:extLst>
                  <a:ext uri="{FF2B5EF4-FFF2-40B4-BE49-F238E27FC236}">
                    <a16:creationId xmlns:a16="http://schemas.microsoft.com/office/drawing/2014/main" id="{0F1FDD77-768C-9579-6428-38D7A65D1486}"/>
                  </a:ext>
                </a:extLst>
              </p:cNvPr>
              <p:cNvPicPr/>
              <p:nvPr/>
            </p:nvPicPr>
            <p:blipFill>
              <a:blip r:embed="rId3"/>
              <a:stretch>
                <a:fillRect/>
              </a:stretch>
            </p:blipFill>
            <p:spPr>
              <a:xfrm>
                <a:off x="415440" y="3240"/>
                <a:ext cx="11533680" cy="6279120"/>
              </a:xfrm>
              <a:prstGeom prst="rect">
                <a:avLst/>
              </a:prstGeom>
            </p:spPr>
          </p:pic>
        </mc:Fallback>
      </mc:AlternateContent>
    </p:spTree>
    <p:extLst>
      <p:ext uri="{BB962C8B-B14F-4D97-AF65-F5344CB8AC3E}">
        <p14:creationId xmlns:p14="http://schemas.microsoft.com/office/powerpoint/2010/main" val="4159628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15</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DDED7335-1F46-AE1F-183C-42A7B9B97ECB}"/>
                  </a:ext>
                </a:extLst>
              </p14:cNvPr>
              <p14:cNvContentPartPr/>
              <p14:nvPr/>
            </p14:nvContentPartPr>
            <p14:xfrm>
              <a:off x="495720" y="57240"/>
              <a:ext cx="10806120" cy="6484320"/>
            </p14:xfrm>
          </p:contentPart>
        </mc:Choice>
        <mc:Fallback>
          <p:pic>
            <p:nvPicPr>
              <p:cNvPr id="2" name="Ink 1">
                <a:extLst>
                  <a:ext uri="{FF2B5EF4-FFF2-40B4-BE49-F238E27FC236}">
                    <a16:creationId xmlns:a16="http://schemas.microsoft.com/office/drawing/2014/main" id="{DDED7335-1F46-AE1F-183C-42A7B9B97ECB}"/>
                  </a:ext>
                </a:extLst>
              </p:cNvPr>
              <p:cNvPicPr/>
              <p:nvPr/>
            </p:nvPicPr>
            <p:blipFill>
              <a:blip r:embed="rId3"/>
              <a:stretch>
                <a:fillRect/>
              </a:stretch>
            </p:blipFill>
            <p:spPr>
              <a:xfrm>
                <a:off x="479520" y="41040"/>
                <a:ext cx="10838520" cy="6522120"/>
              </a:xfrm>
              <a:prstGeom prst="rect">
                <a:avLst/>
              </a:prstGeom>
            </p:spPr>
          </p:pic>
        </mc:Fallback>
      </mc:AlternateContent>
    </p:spTree>
    <p:extLst>
      <p:ext uri="{BB962C8B-B14F-4D97-AF65-F5344CB8AC3E}">
        <p14:creationId xmlns:p14="http://schemas.microsoft.com/office/powerpoint/2010/main" val="1228354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16</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EBC87A9-6977-74D9-A60B-43ACC3FCC18B}"/>
                  </a:ext>
                </a:extLst>
              </p14:cNvPr>
              <p14:cNvContentPartPr/>
              <p14:nvPr/>
            </p14:nvContentPartPr>
            <p14:xfrm>
              <a:off x="243360" y="143280"/>
              <a:ext cx="10401480" cy="6313680"/>
            </p14:xfrm>
          </p:contentPart>
        </mc:Choice>
        <mc:Fallback>
          <p:pic>
            <p:nvPicPr>
              <p:cNvPr id="2" name="Ink 1">
                <a:extLst>
                  <a:ext uri="{FF2B5EF4-FFF2-40B4-BE49-F238E27FC236}">
                    <a16:creationId xmlns:a16="http://schemas.microsoft.com/office/drawing/2014/main" id="{6EBC87A9-6977-74D9-A60B-43ACC3FCC18B}"/>
                  </a:ext>
                </a:extLst>
              </p:cNvPr>
              <p:cNvPicPr/>
              <p:nvPr/>
            </p:nvPicPr>
            <p:blipFill>
              <a:blip r:embed="rId3"/>
              <a:stretch>
                <a:fillRect/>
              </a:stretch>
            </p:blipFill>
            <p:spPr>
              <a:xfrm>
                <a:off x="227160" y="127080"/>
                <a:ext cx="10433880" cy="6346080"/>
              </a:xfrm>
              <a:prstGeom prst="rect">
                <a:avLst/>
              </a:prstGeom>
            </p:spPr>
          </p:pic>
        </mc:Fallback>
      </mc:AlternateContent>
    </p:spTree>
    <p:extLst>
      <p:ext uri="{BB962C8B-B14F-4D97-AF65-F5344CB8AC3E}">
        <p14:creationId xmlns:p14="http://schemas.microsoft.com/office/powerpoint/2010/main" val="3270269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latin typeface="Arial Narrow" panose="020B0604020202020204" pitchFamily="34" charset="0"/>
                <a:cs typeface="Arial Narrow" panose="020B0604020202020204" pitchFamily="34" charset="0"/>
              </a:rPr>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8355875" y="6227631"/>
            <a:ext cx="870923" cy="323968"/>
          </a:xfrm>
        </p:spPr>
        <p:txBody>
          <a:bodyPr/>
          <a:lstStyle/>
          <a:p>
            <a:fld id="{69E19CAC-2325-1047-B0FD-9C1EACA0A0AE}" type="datetime1">
              <a:rPr lang="en-US" smtClean="0"/>
              <a:pPr/>
              <a:t>9/19/25</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17</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04AC6-D6C9-6DDE-136E-33457F24D6C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250071-DE43-4E1A-45FB-3A8E07D9887C}"/>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2" name="Picture 1">
            <a:extLst>
              <a:ext uri="{FF2B5EF4-FFF2-40B4-BE49-F238E27FC236}">
                <a16:creationId xmlns:a16="http://schemas.microsoft.com/office/drawing/2014/main" id="{BD6D8DF9-052D-A724-72B0-B3A9170B7EF8}"/>
              </a:ext>
            </a:extLst>
          </p:cNvPr>
          <p:cNvPicPr>
            <a:picLocks noChangeAspect="1"/>
          </p:cNvPicPr>
          <p:nvPr/>
        </p:nvPicPr>
        <p:blipFill>
          <a:blip r:embed="rId2"/>
          <a:stretch>
            <a:fillRect/>
          </a:stretch>
        </p:blipFill>
        <p:spPr>
          <a:xfrm>
            <a:off x="2423159" y="34104"/>
            <a:ext cx="8213399" cy="6812108"/>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2FBB4F8E-0957-E10D-9081-26DB073BAE4A}"/>
                  </a:ext>
                </a:extLst>
              </p14:cNvPr>
              <p14:cNvContentPartPr/>
              <p14:nvPr/>
            </p14:nvContentPartPr>
            <p14:xfrm>
              <a:off x="275400" y="110160"/>
              <a:ext cx="6481800" cy="6310080"/>
            </p14:xfrm>
          </p:contentPart>
        </mc:Choice>
        <mc:Fallback>
          <p:pic>
            <p:nvPicPr>
              <p:cNvPr id="3" name="Ink 2">
                <a:extLst>
                  <a:ext uri="{FF2B5EF4-FFF2-40B4-BE49-F238E27FC236}">
                    <a16:creationId xmlns:a16="http://schemas.microsoft.com/office/drawing/2014/main" id="{2FBB4F8E-0957-E10D-9081-26DB073BAE4A}"/>
                  </a:ext>
                </a:extLst>
              </p:cNvPr>
              <p:cNvPicPr/>
              <p:nvPr/>
            </p:nvPicPr>
            <p:blipFill>
              <a:blip r:embed="rId4"/>
              <a:stretch>
                <a:fillRect/>
              </a:stretch>
            </p:blipFill>
            <p:spPr>
              <a:xfrm>
                <a:off x="253440" y="93960"/>
                <a:ext cx="6519600" cy="6342480"/>
              </a:xfrm>
              <a:prstGeom prst="rect">
                <a:avLst/>
              </a:prstGeom>
            </p:spPr>
          </p:pic>
        </mc:Fallback>
      </mc:AlternateContent>
    </p:spTree>
    <p:extLst>
      <p:ext uri="{BB962C8B-B14F-4D97-AF65-F5344CB8AC3E}">
        <p14:creationId xmlns:p14="http://schemas.microsoft.com/office/powerpoint/2010/main" val="650817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B7C04-D102-5DB5-F28E-17C7D8B1842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9239E4-A83F-EB4B-4769-9C7E89EEE48F}"/>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2" name="Picture 1">
            <a:extLst>
              <a:ext uri="{FF2B5EF4-FFF2-40B4-BE49-F238E27FC236}">
                <a16:creationId xmlns:a16="http://schemas.microsoft.com/office/drawing/2014/main" id="{155E09E9-2133-BD5B-5ADE-A4383D2FFF20}"/>
              </a:ext>
            </a:extLst>
          </p:cNvPr>
          <p:cNvPicPr>
            <a:picLocks noChangeAspect="1"/>
          </p:cNvPicPr>
          <p:nvPr/>
        </p:nvPicPr>
        <p:blipFill>
          <a:blip r:embed="rId2"/>
          <a:stretch>
            <a:fillRect/>
          </a:stretch>
        </p:blipFill>
        <p:spPr>
          <a:xfrm>
            <a:off x="920083" y="123473"/>
            <a:ext cx="10351834" cy="5958828"/>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2AC1EC2D-E1E4-C958-419A-BD5825277AF3}"/>
                  </a:ext>
                </a:extLst>
              </p14:cNvPr>
              <p14:cNvContentPartPr/>
              <p14:nvPr/>
            </p14:nvContentPartPr>
            <p14:xfrm>
              <a:off x="254520" y="-360"/>
              <a:ext cx="7866360" cy="6183720"/>
            </p14:xfrm>
          </p:contentPart>
        </mc:Choice>
        <mc:Fallback>
          <p:pic>
            <p:nvPicPr>
              <p:cNvPr id="3" name="Ink 2">
                <a:extLst>
                  <a:ext uri="{FF2B5EF4-FFF2-40B4-BE49-F238E27FC236}">
                    <a16:creationId xmlns:a16="http://schemas.microsoft.com/office/drawing/2014/main" id="{2AC1EC2D-E1E4-C958-419A-BD5825277AF3}"/>
                  </a:ext>
                </a:extLst>
              </p:cNvPr>
              <p:cNvPicPr/>
              <p:nvPr/>
            </p:nvPicPr>
            <p:blipFill>
              <a:blip r:embed="rId4"/>
              <a:stretch>
                <a:fillRect/>
              </a:stretch>
            </p:blipFill>
            <p:spPr>
              <a:xfrm>
                <a:off x="238320" y="-16560"/>
                <a:ext cx="7898760" cy="6221520"/>
              </a:xfrm>
              <a:prstGeom prst="rect">
                <a:avLst/>
              </a:prstGeom>
            </p:spPr>
          </p:pic>
        </mc:Fallback>
      </mc:AlternateContent>
    </p:spTree>
    <p:extLst>
      <p:ext uri="{BB962C8B-B14F-4D97-AF65-F5344CB8AC3E}">
        <p14:creationId xmlns:p14="http://schemas.microsoft.com/office/powerpoint/2010/main" val="3808392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AA9E4-4587-7F69-62AB-EDB49FADACE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7BF860-0230-6FB0-5C41-D2D3468EB6B9}"/>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2" name="Picture 1">
            <a:extLst>
              <a:ext uri="{FF2B5EF4-FFF2-40B4-BE49-F238E27FC236}">
                <a16:creationId xmlns:a16="http://schemas.microsoft.com/office/drawing/2014/main" id="{44A83F6F-1005-BC03-9CFE-A4C9E933EA0B}"/>
              </a:ext>
            </a:extLst>
          </p:cNvPr>
          <p:cNvPicPr>
            <a:picLocks noChangeAspect="1"/>
          </p:cNvPicPr>
          <p:nvPr/>
        </p:nvPicPr>
        <p:blipFill>
          <a:blip r:embed="rId2"/>
          <a:stretch>
            <a:fillRect/>
          </a:stretch>
        </p:blipFill>
        <p:spPr>
          <a:xfrm>
            <a:off x="2529334" y="17707"/>
            <a:ext cx="8196886" cy="6795345"/>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05C7567C-7B1C-419F-E21D-F16C973E63EC}"/>
                  </a:ext>
                </a:extLst>
              </p14:cNvPr>
              <p14:cNvContentPartPr/>
              <p14:nvPr/>
            </p14:nvContentPartPr>
            <p14:xfrm>
              <a:off x="160560" y="812880"/>
              <a:ext cx="9745920" cy="5291640"/>
            </p14:xfrm>
          </p:contentPart>
        </mc:Choice>
        <mc:Fallback>
          <p:pic>
            <p:nvPicPr>
              <p:cNvPr id="3" name="Ink 2">
                <a:extLst>
                  <a:ext uri="{FF2B5EF4-FFF2-40B4-BE49-F238E27FC236}">
                    <a16:creationId xmlns:a16="http://schemas.microsoft.com/office/drawing/2014/main" id="{05C7567C-7B1C-419F-E21D-F16C973E63EC}"/>
                  </a:ext>
                </a:extLst>
              </p:cNvPr>
              <p:cNvPicPr/>
              <p:nvPr/>
            </p:nvPicPr>
            <p:blipFill>
              <a:blip r:embed="rId4"/>
              <a:stretch>
                <a:fillRect/>
              </a:stretch>
            </p:blipFill>
            <p:spPr>
              <a:xfrm>
                <a:off x="144360" y="796680"/>
                <a:ext cx="9778320" cy="5329440"/>
              </a:xfrm>
              <a:prstGeom prst="rect">
                <a:avLst/>
              </a:prstGeom>
            </p:spPr>
          </p:pic>
        </mc:Fallback>
      </mc:AlternateContent>
    </p:spTree>
    <p:extLst>
      <p:ext uri="{BB962C8B-B14F-4D97-AF65-F5344CB8AC3E}">
        <p14:creationId xmlns:p14="http://schemas.microsoft.com/office/powerpoint/2010/main" val="907615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BD421-22F6-6FC4-F13E-D3042EF0D079}"/>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3C7088FF-B5CC-F344-2830-ACB95E21C821}"/>
              </a:ext>
            </a:extLst>
          </p:cNvPr>
          <p:cNvSpPr>
            <a:spLocks noGrp="1"/>
          </p:cNvSpPr>
          <p:nvPr>
            <p:ph type="ctrTitle"/>
          </p:nvPr>
        </p:nvSpPr>
        <p:spPr>
          <a:xfrm>
            <a:off x="362652" y="289620"/>
            <a:ext cx="6925732" cy="569387"/>
          </a:xfrm>
        </p:spPr>
        <p:txBody>
          <a:bodyPr/>
          <a:lstStyle/>
          <a:p>
            <a:r>
              <a:rPr lang="en-US" sz="4000" dirty="0">
                <a:latin typeface="Arial Narrow" panose="020B0604020202020204" pitchFamily="34" charset="0"/>
                <a:cs typeface="Arial Narrow" panose="020B0604020202020204" pitchFamily="34" charset="0"/>
              </a:rPr>
              <a:t>Example 8.2 from Lecture Book</a:t>
            </a:r>
          </a:p>
        </p:txBody>
      </p:sp>
      <p:sp>
        <p:nvSpPr>
          <p:cNvPr id="6" name="Slide Number">
            <a:extLst>
              <a:ext uri="{FF2B5EF4-FFF2-40B4-BE49-F238E27FC236}">
                <a16:creationId xmlns:a16="http://schemas.microsoft.com/office/drawing/2014/main" id="{483D8A1C-43F1-8F54-444B-CFACFBCCA47E}"/>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5" name="Picture 4" descr="A diagram of a cylindrical shaft&#10;&#10;AI-generated content may be incorrect.">
            <a:extLst>
              <a:ext uri="{FF2B5EF4-FFF2-40B4-BE49-F238E27FC236}">
                <a16:creationId xmlns:a16="http://schemas.microsoft.com/office/drawing/2014/main" id="{D530599B-0334-BE66-7C00-2353B1E80459}"/>
              </a:ext>
            </a:extLst>
          </p:cNvPr>
          <p:cNvPicPr>
            <a:picLocks noChangeAspect="1"/>
          </p:cNvPicPr>
          <p:nvPr/>
        </p:nvPicPr>
        <p:blipFill>
          <a:blip r:embed="rId3"/>
          <a:stretch>
            <a:fillRect/>
          </a:stretch>
        </p:blipFill>
        <p:spPr>
          <a:xfrm>
            <a:off x="2072639" y="942340"/>
            <a:ext cx="8091385" cy="5626040"/>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FB25A51C-2755-95C9-E85C-26B6FFC654B1}"/>
                  </a:ext>
                </a:extLst>
              </p14:cNvPr>
              <p14:cNvContentPartPr/>
              <p14:nvPr/>
            </p14:nvContentPartPr>
            <p14:xfrm>
              <a:off x="78120" y="942120"/>
              <a:ext cx="11435400" cy="4385160"/>
            </p14:xfrm>
          </p:contentPart>
        </mc:Choice>
        <mc:Fallback>
          <p:pic>
            <p:nvPicPr>
              <p:cNvPr id="3" name="Ink 2">
                <a:extLst>
                  <a:ext uri="{FF2B5EF4-FFF2-40B4-BE49-F238E27FC236}">
                    <a16:creationId xmlns:a16="http://schemas.microsoft.com/office/drawing/2014/main" id="{FB25A51C-2755-95C9-E85C-26B6FFC654B1}"/>
                  </a:ext>
                </a:extLst>
              </p:cNvPr>
              <p:cNvPicPr/>
              <p:nvPr/>
            </p:nvPicPr>
            <p:blipFill>
              <a:blip r:embed="rId5"/>
              <a:stretch>
                <a:fillRect/>
              </a:stretch>
            </p:blipFill>
            <p:spPr>
              <a:xfrm>
                <a:off x="61920" y="925920"/>
                <a:ext cx="11467800" cy="4417560"/>
              </a:xfrm>
              <a:prstGeom prst="rect">
                <a:avLst/>
              </a:prstGeom>
            </p:spPr>
          </p:pic>
        </mc:Fallback>
      </mc:AlternateContent>
    </p:spTree>
    <p:extLst>
      <p:ext uri="{BB962C8B-B14F-4D97-AF65-F5344CB8AC3E}">
        <p14:creationId xmlns:p14="http://schemas.microsoft.com/office/powerpoint/2010/main" val="523595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BFE6E-93D4-0A24-1819-477819E40AD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B7ACC6-9B92-900A-FE20-87261173BB3F}"/>
              </a:ext>
            </a:extLst>
          </p:cNvPr>
          <p:cNvSpPr>
            <a:spLocks noGrp="1"/>
          </p:cNvSpPr>
          <p:nvPr>
            <p:ph type="sldNum" sz="quarter" idx="12"/>
          </p:nvPr>
        </p:nvSpPr>
        <p:spPr/>
        <p:txBody>
          <a:bodyPr/>
          <a:lstStyle/>
          <a:p>
            <a:fld id="{8A7A6979-0714-4377-B894-6BE4C2D6E202}" type="slidenum">
              <a:rPr lang="en-US" smtClean="0"/>
              <a:pPr/>
              <a:t>6</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36B548F8-86CE-60AC-CCBF-4B6D983BC4F2}"/>
                  </a:ext>
                </a:extLst>
              </p14:cNvPr>
              <p14:cNvContentPartPr/>
              <p14:nvPr/>
            </p14:nvContentPartPr>
            <p14:xfrm>
              <a:off x="351360" y="32760"/>
              <a:ext cx="11792880" cy="6453720"/>
            </p14:xfrm>
          </p:contentPart>
        </mc:Choice>
        <mc:Fallback>
          <p:pic>
            <p:nvPicPr>
              <p:cNvPr id="2" name="Ink 1">
                <a:extLst>
                  <a:ext uri="{FF2B5EF4-FFF2-40B4-BE49-F238E27FC236}">
                    <a16:creationId xmlns:a16="http://schemas.microsoft.com/office/drawing/2014/main" id="{36B548F8-86CE-60AC-CCBF-4B6D983BC4F2}"/>
                  </a:ext>
                </a:extLst>
              </p:cNvPr>
              <p:cNvPicPr/>
              <p:nvPr/>
            </p:nvPicPr>
            <p:blipFill>
              <a:blip r:embed="rId3"/>
              <a:stretch>
                <a:fillRect/>
              </a:stretch>
            </p:blipFill>
            <p:spPr>
              <a:xfrm>
                <a:off x="335160" y="16560"/>
                <a:ext cx="11825280" cy="6486120"/>
              </a:xfrm>
              <a:prstGeom prst="rect">
                <a:avLst/>
              </a:prstGeom>
            </p:spPr>
          </p:pic>
        </mc:Fallback>
      </mc:AlternateContent>
    </p:spTree>
    <p:extLst>
      <p:ext uri="{BB962C8B-B14F-4D97-AF65-F5344CB8AC3E}">
        <p14:creationId xmlns:p14="http://schemas.microsoft.com/office/powerpoint/2010/main" val="2512147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F68CD-AAF1-0B19-5E04-483B7DF99BC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3E9CB2-86D7-7D76-7198-1F1DCA5F47B4}"/>
              </a:ext>
            </a:extLst>
          </p:cNvPr>
          <p:cNvSpPr>
            <a:spLocks noGrp="1"/>
          </p:cNvSpPr>
          <p:nvPr>
            <p:ph type="sldNum" sz="quarter" idx="12"/>
          </p:nvPr>
        </p:nvSpPr>
        <p:spPr/>
        <p:txBody>
          <a:bodyPr/>
          <a:lstStyle/>
          <a:p>
            <a:fld id="{8A7A6979-0714-4377-B894-6BE4C2D6E202}" type="slidenum">
              <a:rPr lang="en-US" smtClean="0"/>
              <a:pPr/>
              <a:t>7</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E084991A-CA08-B7A1-B164-56C769BC6FB5}"/>
                  </a:ext>
                </a:extLst>
              </p14:cNvPr>
              <p14:cNvContentPartPr/>
              <p14:nvPr/>
            </p14:nvContentPartPr>
            <p14:xfrm>
              <a:off x="1056960" y="91800"/>
              <a:ext cx="11010960" cy="6734520"/>
            </p14:xfrm>
          </p:contentPart>
        </mc:Choice>
        <mc:Fallback>
          <p:pic>
            <p:nvPicPr>
              <p:cNvPr id="2" name="Ink 1">
                <a:extLst>
                  <a:ext uri="{FF2B5EF4-FFF2-40B4-BE49-F238E27FC236}">
                    <a16:creationId xmlns:a16="http://schemas.microsoft.com/office/drawing/2014/main" id="{E084991A-CA08-B7A1-B164-56C769BC6FB5}"/>
                  </a:ext>
                </a:extLst>
              </p:cNvPr>
              <p:cNvPicPr/>
              <p:nvPr/>
            </p:nvPicPr>
            <p:blipFill>
              <a:blip r:embed="rId3"/>
              <a:stretch>
                <a:fillRect/>
              </a:stretch>
            </p:blipFill>
            <p:spPr>
              <a:xfrm>
                <a:off x="1040760" y="75600"/>
                <a:ext cx="11043360" cy="6766920"/>
              </a:xfrm>
              <a:prstGeom prst="rect">
                <a:avLst/>
              </a:prstGeom>
            </p:spPr>
          </p:pic>
        </mc:Fallback>
      </mc:AlternateContent>
    </p:spTree>
    <p:extLst>
      <p:ext uri="{BB962C8B-B14F-4D97-AF65-F5344CB8AC3E}">
        <p14:creationId xmlns:p14="http://schemas.microsoft.com/office/powerpoint/2010/main" val="60145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12777-4249-AFBE-FEF5-9BE1512995D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B335A7-659B-6AA8-2C41-FEA6853975E2}"/>
              </a:ext>
            </a:extLst>
          </p:cNvPr>
          <p:cNvSpPr>
            <a:spLocks noGrp="1"/>
          </p:cNvSpPr>
          <p:nvPr>
            <p:ph type="sldNum" sz="quarter" idx="12"/>
          </p:nvPr>
        </p:nvSpPr>
        <p:spPr/>
        <p:txBody>
          <a:bodyPr/>
          <a:lstStyle/>
          <a:p>
            <a:fld id="{8A7A6979-0714-4377-B894-6BE4C2D6E202}" type="slidenum">
              <a:rPr lang="en-US" smtClean="0"/>
              <a:pPr/>
              <a:t>8</a:t>
            </a:fld>
            <a:endParaRPr lang="en-US" dirty="0"/>
          </a:p>
        </p:txBody>
      </p:sp>
    </p:spTree>
    <p:extLst>
      <p:ext uri="{BB962C8B-B14F-4D97-AF65-F5344CB8AC3E}">
        <p14:creationId xmlns:p14="http://schemas.microsoft.com/office/powerpoint/2010/main" val="1009864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362652" y="289620"/>
            <a:ext cx="6925732" cy="569387"/>
          </a:xfrm>
        </p:spPr>
        <p:txBody>
          <a:bodyPr/>
          <a:lstStyle/>
          <a:p>
            <a:r>
              <a:rPr lang="en-US" sz="4000" dirty="0">
                <a:latin typeface="Arial Narrow" panose="020B0604020202020204" pitchFamily="34" charset="0"/>
                <a:cs typeface="Arial Narrow" panose="020B0604020202020204" pitchFamily="34" charset="0"/>
              </a:rPr>
              <a:t>Example 8.5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5" name="Picture 4">
            <a:extLst>
              <a:ext uri="{FF2B5EF4-FFF2-40B4-BE49-F238E27FC236}">
                <a16:creationId xmlns:a16="http://schemas.microsoft.com/office/drawing/2014/main" id="{57DF731E-E053-E831-3090-D4A48B1615BA}"/>
              </a:ext>
            </a:extLst>
          </p:cNvPr>
          <p:cNvPicPr>
            <a:picLocks noChangeAspect="1"/>
          </p:cNvPicPr>
          <p:nvPr/>
        </p:nvPicPr>
        <p:blipFill>
          <a:blip r:embed="rId3"/>
          <a:stretch>
            <a:fillRect/>
          </a:stretch>
        </p:blipFill>
        <p:spPr>
          <a:xfrm>
            <a:off x="1421123" y="1012543"/>
            <a:ext cx="9349754" cy="5477431"/>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764B6FC1-984A-CE1D-29FF-DDF8D0B2C663}"/>
                  </a:ext>
                </a:extLst>
              </p14:cNvPr>
              <p14:cNvContentPartPr/>
              <p14:nvPr/>
            </p14:nvContentPartPr>
            <p14:xfrm>
              <a:off x="460440" y="1248480"/>
              <a:ext cx="10483200" cy="4462200"/>
            </p14:xfrm>
          </p:contentPart>
        </mc:Choice>
        <mc:Fallback>
          <p:pic>
            <p:nvPicPr>
              <p:cNvPr id="3" name="Ink 2">
                <a:extLst>
                  <a:ext uri="{FF2B5EF4-FFF2-40B4-BE49-F238E27FC236}">
                    <a16:creationId xmlns:a16="http://schemas.microsoft.com/office/drawing/2014/main" id="{764B6FC1-984A-CE1D-29FF-DDF8D0B2C663}"/>
                  </a:ext>
                </a:extLst>
              </p:cNvPr>
              <p:cNvPicPr/>
              <p:nvPr/>
            </p:nvPicPr>
            <p:blipFill>
              <a:blip r:embed="rId5"/>
              <a:stretch>
                <a:fillRect/>
              </a:stretch>
            </p:blipFill>
            <p:spPr>
              <a:xfrm>
                <a:off x="444240" y="1232280"/>
                <a:ext cx="10515600" cy="4494600"/>
              </a:xfrm>
              <a:prstGeom prst="rect">
                <a:avLst/>
              </a:prstGeom>
            </p:spPr>
          </p:pic>
        </mc:Fallback>
      </mc:AlternateContent>
    </p:spTree>
    <p:extLst>
      <p:ext uri="{BB962C8B-B14F-4D97-AF65-F5344CB8AC3E}">
        <p14:creationId xmlns:p14="http://schemas.microsoft.com/office/powerpoint/2010/main" val="3001997771"/>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26391</TotalTime>
  <Words>61</Words>
  <Application>Microsoft Office PowerPoint</Application>
  <PresentationFormat>Widescreen</PresentationFormat>
  <Paragraphs>33</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Purdue2</vt:lpstr>
      <vt:lpstr>MECHANICS OF MATERIALS</vt:lpstr>
      <vt:lpstr>PowerPoint Presentation</vt:lpstr>
      <vt:lpstr>PowerPoint Presentation</vt:lpstr>
      <vt:lpstr>PowerPoint Presentation</vt:lpstr>
      <vt:lpstr>Example 8.2 from Lecture Book</vt:lpstr>
      <vt:lpstr>PowerPoint Presentation</vt:lpstr>
      <vt:lpstr>PowerPoint Presentation</vt:lpstr>
      <vt:lpstr>PowerPoint Presentation</vt:lpstr>
      <vt:lpstr>Example 8.5 from Lecture Book</vt:lpstr>
      <vt:lpstr>PowerPoint Presentation</vt:lpstr>
      <vt:lpstr>PowerPoint Presentation</vt:lpstr>
      <vt:lpstr>PowerPoint Presentation</vt:lpstr>
      <vt:lpstr>Example 8.6 from Lecture Book</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43</cp:revision>
  <dcterms:created xsi:type="dcterms:W3CDTF">2023-01-09T07:57:13Z</dcterms:created>
  <dcterms:modified xsi:type="dcterms:W3CDTF">2025-09-19T14:11:24Z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