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notesSlides/notesSlide3.xml" ContentType="application/vnd.openxmlformats-officedocument.presentationml.notesSlide+xml"/>
  <Override PartName="/ppt/ink/ink2.xml" ContentType="application/inkml+xml"/>
  <Override PartName="/ppt/notesSlides/notesSlide4.xml" ContentType="application/vnd.openxmlformats-officedocument.presentationml.notesSlide+xml"/>
  <Override PartName="/ppt/ink/ink3.xml" ContentType="application/inkml+xml"/>
  <Override PartName="/ppt/notesSlides/notesSlide5.xml" ContentType="application/vnd.openxmlformats-officedocument.presentationml.notesSlide+xml"/>
  <Override PartName="/ppt/ink/ink4.xml" ContentType="application/inkml+xml"/>
  <Override PartName="/ppt/notesSlides/notesSlide6.xml" ContentType="application/vnd.openxmlformats-officedocument.presentationml.notesSlide+xml"/>
  <Override PartName="/ppt/ink/ink5.xml" ContentType="application/inkml+xml"/>
  <Override PartName="/ppt/notesSlides/notesSlide7.xml" ContentType="application/vnd.openxmlformats-officedocument.presentationml.notesSlide+xml"/>
  <Override PartName="/ppt/ink/ink6.xml" ContentType="application/inkml+xml"/>
  <Override PartName="/ppt/ink/ink7.xml" ContentType="application/inkml+xml"/>
  <Override PartName="/ppt/notesSlides/notesSlide8.xml" ContentType="application/vnd.openxmlformats-officedocument.presentationml.notesSlide+xml"/>
  <Override PartName="/ppt/ink/ink8.xml" ContentType="application/inkml+xml"/>
  <Override PartName="/ppt/ink/ink9.xml" ContentType="application/inkml+xml"/>
  <Override PartName="/ppt/notesSlides/notesSlide9.xml" ContentType="application/vnd.openxmlformats-officedocument.presentationml.notesSlide+xml"/>
  <Override PartName="/ppt/ink/ink10.xml" ContentType="application/inkml+xml"/>
  <Override PartName="/ppt/ink/ink11.xml" ContentType="application/inkml+xml"/>
  <Override PartName="/ppt/ink/ink12.xml" ContentType="application/inkml+xml"/>
  <Override PartName="/ppt/notesSlides/notesSlide10.xml" ContentType="application/vnd.openxmlformats-officedocument.presentationml.notesSlide+xml"/>
  <Override PartName="/ppt/ink/ink13.xml" ContentType="application/inkml+xml"/>
  <Override PartName="/ppt/ink/ink14.xml" ContentType="application/inkml+xml"/>
  <Override PartName="/ppt/ink/ink15.xml" ContentType="application/inkml+xml"/>
  <Override PartName="/ppt/ink/ink16.xml" ContentType="application/inkml+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08" r:id="rId1"/>
  </p:sldMasterIdLst>
  <p:notesMasterIdLst>
    <p:notesMasterId r:id="rId21"/>
  </p:notesMasterIdLst>
  <p:sldIdLst>
    <p:sldId id="257" r:id="rId2"/>
    <p:sldId id="334" r:id="rId3"/>
    <p:sldId id="357" r:id="rId4"/>
    <p:sldId id="358" r:id="rId5"/>
    <p:sldId id="359" r:id="rId6"/>
    <p:sldId id="360" r:id="rId7"/>
    <p:sldId id="361" r:id="rId8"/>
    <p:sldId id="321" r:id="rId9"/>
    <p:sldId id="362" r:id="rId10"/>
    <p:sldId id="363" r:id="rId11"/>
    <p:sldId id="364" r:id="rId12"/>
    <p:sldId id="343" r:id="rId13"/>
    <p:sldId id="344" r:id="rId14"/>
    <p:sldId id="356" r:id="rId15"/>
    <p:sldId id="342" r:id="rId16"/>
    <p:sldId id="311" r:id="rId17"/>
    <p:sldId id="309" r:id="rId18"/>
    <p:sldId id="308" r:id="rId19"/>
    <p:sldId id="262" r:id="rId20"/>
  </p:sldIdLst>
  <p:sldSz cx="12192000" cy="6858000"/>
  <p:notesSz cx="6858000" cy="9144000"/>
  <p:embeddedFontLst>
    <p:embeddedFont>
      <p:font typeface="Acumin Pro" panose="020B0504020202020204"/>
      <p:regular r:id="rId22"/>
      <p:bold r:id="rId23"/>
      <p:italic r:id="rId24"/>
      <p:boldItalic r:id="rId25"/>
    </p:embeddedFont>
    <p:embeddedFont>
      <p:font typeface="Acumin Pro ExtraCondensed" panose="020B0508020202020204" pitchFamily="34" charset="77"/>
      <p:regular r:id="rId26"/>
      <p:bold r:id="rId27"/>
      <p:italic r:id="rId28"/>
      <p:boldItalic r:id="rId29"/>
    </p:embeddedFont>
    <p:embeddedFont>
      <p:font typeface="Acumin Pro ExtraCondensed Smbd" panose="020B0708020202020204" pitchFamily="34" charset="77"/>
      <p:regular r:id="rId30"/>
      <p:bold r:id="rId31"/>
      <p:italic r:id="rId32"/>
      <p:boldItalic r:id="rId33"/>
    </p:embeddedFont>
    <p:embeddedFont>
      <p:font typeface="Acumin Pro Medium" panose="020B0604020202020204" pitchFamily="34" charset="77"/>
      <p:regular r:id="rId34"/>
      <p:italic r:id="rId35"/>
    </p:embeddedFont>
    <p:embeddedFont>
      <p:font typeface="Acumin Pro Semibold" panose="020B0704020202020204"/>
      <p:regular r:id="rId36"/>
      <p:bold r:id="rId37"/>
      <p:italic r:id="rId38"/>
      <p:boldItalic r:id="rId39"/>
    </p:embeddedFont>
    <p:embeddedFont>
      <p:font typeface="Acumin Pro SemiCondensed" panose="020B0506020202020204" pitchFamily="34" charset="77"/>
      <p:regular r:id="rId40"/>
      <p:bold r:id="rId41"/>
      <p:italic r:id="rId42"/>
      <p:boldItalic r:id="rId43"/>
    </p:embeddedFont>
    <p:embeddedFont>
      <p:font typeface="Arial Narrow" panose="020B0606020202030204" pitchFamily="34" charset="0"/>
      <p:regular r:id="rId44"/>
      <p:bold r:id="rId45"/>
      <p:italic r:id="rId46"/>
      <p:boldItalic r:id="rId47"/>
    </p:embeddedFont>
    <p:embeddedFont>
      <p:font typeface="United Sans Cd Md" pitchFamily="2" charset="77"/>
      <p:regular r:id="rId48"/>
    </p:embeddedFont>
    <p:embeddedFont>
      <p:font typeface="United Sans Reg Medium" pitchFamily="2" charset="77"/>
      <p:regular r:id="rId4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897" autoAdjust="0"/>
    <p:restoredTop sz="86401"/>
  </p:normalViewPr>
  <p:slideViewPr>
    <p:cSldViewPr snapToGrid="0" snapToObjects="1">
      <p:cViewPr varScale="1">
        <p:scale>
          <a:sx n="126" d="100"/>
          <a:sy n="126" d="100"/>
        </p:scale>
        <p:origin x="568" y="18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4224"/>
    </p:cViewPr>
  </p:sorterViewPr>
  <p:notesViewPr>
    <p:cSldViewPr snapToGrid="0"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schemas.openxmlformats.org/officeDocument/2006/relationships/font" Target="fonts/font18.fntdata"/><Relationship Id="rId21" Type="http://schemas.openxmlformats.org/officeDocument/2006/relationships/notesMaster" Target="notesMasters/notesMaster1.xml"/><Relationship Id="rId34" Type="http://schemas.openxmlformats.org/officeDocument/2006/relationships/font" Target="fonts/font13.fntdata"/><Relationship Id="rId42" Type="http://schemas.openxmlformats.org/officeDocument/2006/relationships/font" Target="fonts/font21.fntdata"/><Relationship Id="rId47" Type="http://schemas.openxmlformats.org/officeDocument/2006/relationships/font" Target="fonts/font26.fntdata"/><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8.fntdata"/><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font" Target="fonts/font19.fntdata"/><Relationship Id="rId45" Type="http://schemas.openxmlformats.org/officeDocument/2006/relationships/font" Target="fonts/font24.fntdata"/><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4" Type="http://schemas.openxmlformats.org/officeDocument/2006/relationships/font" Target="fonts/font23.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43" Type="http://schemas.openxmlformats.org/officeDocument/2006/relationships/font" Target="fonts/font22.fntdata"/><Relationship Id="rId48" Type="http://schemas.openxmlformats.org/officeDocument/2006/relationships/font" Target="fonts/font27.fntdata"/><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font" Target="fonts/font17.fntdata"/><Relationship Id="rId46" Type="http://schemas.openxmlformats.org/officeDocument/2006/relationships/font" Target="fonts/font25.fntdata"/><Relationship Id="rId20" Type="http://schemas.openxmlformats.org/officeDocument/2006/relationships/slide" Target="slides/slide19.xml"/><Relationship Id="rId41" Type="http://schemas.openxmlformats.org/officeDocument/2006/relationships/font" Target="fonts/font20.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49" Type="http://schemas.openxmlformats.org/officeDocument/2006/relationships/font" Target="fonts/font28.fntdata"/></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19T11:56:53.979"/>
    </inkml:context>
    <inkml:brush xml:id="br0">
      <inkml:brushProperty name="width" value="0.09086" units="cm"/>
      <inkml:brushProperty name="height" value="0.09086" units="cm"/>
      <inkml:brushProperty name="color" value="#FF0000"/>
    </inkml:brush>
  </inkml:definitions>
  <inkml:trace contextRef="#ctx0" brushRef="#br0">12458 4246 6027,'-7'0'-157,"1"0"121,0 0 19,5 0 7,-5 0 6,6 0 0,2 0 4,2 0 0,3 0 0,17-11 0,3-3 0</inkml:trace>
  <inkml:trace contextRef="#ctx0" brushRef="#br0" timeOffset="1">12572 4157 6082,'0'-7'96,"0"-5"1,0 10-90,0-7 0,-1 5-38,-3-5 1,2 1 61,-2-5 11,3 0 1,1 5 0,0-1 12,0-1 0,0 3 48,0-1-50,-6 5 1,5-8-1,-4 2 548,4-2-486,-5-2 0,3 2-26,-5 2 0,5 2 40,-1 3-76,2 2-8,2-3 1,0 5 60,0 0-26,0 5 1,0-2-25,0 6 0,2-1 44,2 5 1,-1-4-19,5-1-73,-5 1 1,7-1-1,-4 1 1,1 0 1,3 3 0,1 1-4,2-1 0,-5 1-14,1 0 16,-1 0 0,5-1 0,-1 1 0,-3 0 0,0 0 3,1-1 1,1 1 2,2 0 1,0 0 39,0-1-47,-1 1 0,1-4 0,0-1 0,0 1 1,-1-1 8,1 1 0,4-5-2,0 4 1,0-3-54,-4 3 41,0-5 0,1 7 0,1-4 0,2-1 0,-1 2-26,-2 0 18,-1 2 1,2 4 7,-2-1-7,3-5 0,-9 5 0,6-4 1,-1 2-1,0 0 3,-4-1 1,3-1 19,-2 5 0,2-5-17,2 1 37,0-1 0,0 1 1,-1-1-1,1 1 0,0-1 35,0 1 1,-1-1-70,1 5 0,0-2-11,0-2 13,5 2 1,-4-4 0,3 6 0,-3 0 0,-1 0-41,0-1-1,1 1 37,3 0 0,-3 0 18,3-1-11,-3-5 1,-1 5 0,0-4 0,0 4 0,-1 0 38,1 1 1,0-2-15,0-2 1,-1 2-2,1-2-13,0 2 0,0-2 0,-1-1 0,1 1 0,0-1 38,0 1 1,-1-2-82,1 1 0,0 2 18,0-6 0,1 5-3,3-5 1,-3 5 0,3-4 0,-3 2-19,-1 3 1,0-3 15,-1 2 1,1-5 9,0 5 0,-5-5 20,1 4 1,-1-3-1,5 3 0,0 2 1,0 0-21,-1-2 1,-3 2-1,-1-5 0,-5 5 1,9-9 0,-5 5 0,1-2 0,1 2-9,1 1 9,1-5 1,2 8-23,-1-5 17,-5-1 1,5 0 0,-4 2 0,4-1-4,0 1 4,1 4 0,0-4 2,0 2 11,-6-2 1,4 0 0,-2 1-1,2 1 91,2 1 0,-5-2-52,1 1 1,-1 2-43,5-6 0,-2 6 0,-1-3 0,-1 2-16,1-1 1,1-1 1,2 2 1,-5 2 6,1-2 0,-1-2 0,3 1 1,-1 1-13,-1-2 0,-1 3 2,5-6 0,-4 6 211,-1-1-191,1-4 1,1 7-1,1-4 1,3 3 43,0 2 1,0-4 31,-1-1-45,0 1-33,0 3 1,-1-3 0,1-2 0,0-1 15,0-3 1,-1-1-19,1 3 1,-4-4 13,-1 3 1,-4-2-113,5-2 0,-5 0-46,5 0 43,-7 0-184,4 0-74,-6 0 1,0-2-808,0-2 0,-6-2 1159,-2-2 0,-31-20 0,-13-6 0,-4-2 0,0 1 0</inkml:trace>
  <inkml:trace contextRef="#ctx0" brushRef="#br0" timeOffset="2">12509 3927 8083,'-6'9'-832,"-2"-2"502,-4-1 0,5-1 0,1-2 257,1 1 1,-1 2 67,-2-2 42,2-2 1,0 3 35,-2-5-72,2 0 1,-1 0-1,4 2 1,-2 1-16,-3 1-10,6 0 1,-5-3 0,2 2 0,-2 3-18,0 1 0,0-4 34,3 1 1,1-2 18,-6-2 150,7 0 1,-4-2 222,6-2 1,0 1-122,0-5 1,0 3 56,0-3-80,0 5 1,-1-7-80,-4 6 1,4-2 13,-3 2-90,2 2-56,2-3-20,0 5 478,0 0-400,6 0 0,-3 5-22,5 4 1,-1-2 6,2 2 1,2 0-55,-2 8 0,-2-2 0,3 3 1,2-1-2,4 0 0,1 6-36,-4-2 1,4-1-61,0 1 76,5-5 0,-6 6 1,4-5-1,0 0 0,-1 0-20,4 0 0,-3 0 14,1-4 1,-5 0-32,1 0 41,3-1 1,-6-2-1,4 0 1,-1 2-1,0-3-7,-1 3 0,2-5 0,-1 1 0,5 1 2,-5 4-3,0-6 1,0 3 0,0-6 0,-2 0 0,-1 0 1,-1 1 1,0 3-22,0-4 0,-1 5 19,1-5 3,0 6 0,0-9 0,-1 5 1,1-2-1,0 2-15,0 1 1,-1-4 16,1 1 0,0 3 3,0 2-6,-1-4 1,1 5 0,1-4 0,2 0-1,1 1-5,-2 0 1,1 1 3,1 5 1,1 0-34,4 0 37,2-1 1,-4 1-1,6 0 1,3 0 0,1 1-38,-2 3 0,3-3-3,-1 3 0,0-3 24,-5-1 18,6 0 1,-4 2-1,3-1 1,-3-2 0,-2-1-17,1 0 0,-1 2 31,1 0 0,-5 0-34,0-1 26,1-5 0,5 5 1,1-4-1,2 2 1,-2 0 4,-1-1 1,-2-1-14,1 5 0,-1-2 0,1-2-12,-1 2 0,1-4 1,-1 6-1,1-2 0,-2-1 39,-3-1 0,2-2-29,-6 1 1,0 4-12,-4-4 1,4 2 0,0 0 0,-3-2 117,-4 2 0,1 0-60,-2-1 1,2 2 61,2-2-160,-1 2 0,1 2 0,0-2 85,0-3-441,-6-2-987,-2-6 692,-5 0 704,0 0 0,-56-34 0,20 13 0,1 0 0</inkml:trace>
  <inkml:trace contextRef="#ctx0" brushRef="#br0" timeOffset="3">12292 4131 8083,'-1'-11'-1607,"-2"1"1267,-2 2 0,-3 3 452,4-3 0,-5 4-19,5-5 156,0 6 0,4-8 273,0 2-416,0 4 198,5-1 0,-2 2-27,6 0 0,-1-2-176,5 2 36,0 2-141,-1-3 1,1 6 0,0 2 0,0 2 0,-1 1 0,1 1 125,0 0 1,4 0-112,0 2 1,1 2 0,-1-2 0,3 2 2,0 2 0,4 0-84,-3-1 1,3 5 73,2 0 1,-1 0-1,1-3 1,-1 2-25,1 1 1,1 4 8,3-4 1,-2 2 3,6-2-2,0-3 0,0 9 0,-1-6 1,-1-2-1,1-1 10,2-1 0,2 4 78,1 0 0,-5 0-57,-3-4-46,-3 0 0,-1 1 1,1 1-1,0 2 0,-3-1 52,0-2 1,-4-1-3,2 0 0,-5 4-25,4 0 0,-4 1-6,4-1 0,-1-3 0,3 5 0,-2-2 55,1 0 1,3 0-9,0-5 1,2 5 29,3 0-64,-3 0 0,4-4 0,-6 0 1,1 0-1,-2-1-11,-3 1 0,3 3-13,-2-4 0,-3 5-32,3-4 44,-7 0 1,5 7-1,-3-5 1,3 2-1,0 0-18,-3 2 1,-3-5 15,-1 3 0,4 1 0,0-1-6,0 0 1,0-4 0,0-2-1,0-1 1,0-1 17,0 1 1,1 1 93,-1 2 0,-3 0-97,3-1 27,3-5 0,-6 5 1,3-4-1,-3 4 1,-1 0 14,0 1 1,0-2 17,-1-2 0,-3 1 52,-1-6-96,1 6 0,-1-8 1,1 3 176,1 1-132,-5-5 233,1 5-134,-6-6-161,0 0-111,6 0-16,-5 0-2,5 0-463,-6 0 12,0 0 0,-11-23 1,-4-5-1</inkml:trace>
  <inkml:trace contextRef="#ctx0" brushRef="#br0" timeOffset="4">12521 4144 5980,'-7'-6'105,"2"5"0,5-5-20,0 6-73,-6 0-43,5 0 4,-5 0 169,6 0 395,0 0-396,0-5-21,0 3-112,0-3 69,0 5 161,0 0 1,-4 1-189,-1 3 0,-3-1-22,4 6 1,-5-1 0,4 5 0,-3 1 10,-1 3 0,1-1-24,0 5 2,-1-6 1,-3 10 0,-1-4 0,0 3 0,0 1-41,1 1 0,-1-1 27,0 1 1,-4-1-1,0 1 1,2-2-10,0-3 0,3 2 9,-1-6 1,0 4 9,0-4-9,6 0 1,-4-4 0,3 0 0,-4-1 0,-1 1 69,1 0 0,3 0-50,1-1 2,5-5 1,-7 5-1,4-5 187,-1 0 195,4 4-362,-8-9 0,10 9 0,-5-4 57,0 0-306,5 5 115,-5-11 0,2 6-19,0-3 97,-1-2-34,5 3-144,0-5-167,0 0 153,0-5 1,0-2 136,0-6 1,2 4-68,2 1 102,-2-1 0,7-3 0,-4-1 1,-1 0-15,2 0 1,-5 1 209,3-1-154,3 0 1,-5 0 0,2 1 0,-1 0 0,0 2 353,1 2-251,0-1-14,-4-3 0,0 3 180,0 1-193,0-1-87,0 2 0,-1 1 1,-2 8-10,-1 2 1,-5-1 4,5 5 14,-6 1 1,7 4 0,-5 1 0,-1 1 0,1 2 26,-1-1 0,2 2 20,-1-1-41,-4 6 0,9-9 1,-4 5-1,0-2 1,2 0 36,-1-2 1,2 4-22,4-2-19,0 0 1,0-5 0,0 1 0,0 0 18,0 0 1,0-5 70,0 1-61,5-7 1,2 4-1,6-6 1,0 0 139,0 0 1,-1-1-98,1-4-37,6-2 0,-4-7 0,5-1 0,0-4 1,0-1 45,2-2 0,1-2-212,-2-2 23,-2 6 0,-7 2 1,1 5-1,0 0 0,-2 1-606,-2-1 247,-4 6 121,-5 1 0,-1 8 0,-3 2-401,-5 4 0,2 4 732,-1 0 0,-1 1 0,-4 0 0,-11 11 0,-3 3 0</inkml:trace>
  <inkml:trace contextRef="#ctx0" brushRef="#br0" timeOffset="5">12037 4807 7994,'8'-4'-1147,"1"-2"1046,1-1 1,-3 3-1,1-5 1,2-1-1,2-1-41,0-2 0,1 1 25,0-1 117,0 0 0,11-34 0,3-8 0</inkml:trace>
  <inkml:trace contextRef="#ctx0" brushRef="#br0" timeOffset="6">12203 4731 7950,'0'-7'-1476,"0"1"1476,0 6 0,0 0 0,-6 17 0,-1 4 0</inkml:trace>
  <inkml:trace contextRef="#ctx0" brushRef="#br0" timeOffset="7">12101 4820 7995,'-2'-7'-19,"-2"3"-564,3 2 583,-5 2 0,46 11 0,9 4 0</inkml:trace>
  <inkml:trace contextRef="#ctx0" brushRef="#br0" timeOffset="8">12343 4871 7995,'6'13'-1480,"-4"-2"1383,7-3 1,-5 2 0,5-5 0,1-1 96,1 2 0,2-5 1,1 5-1,3-2 0,4 0 0,3 5 0,2-5 0,11 1 0,8 0 0,3-2 0,0 1 0</inkml:trace>
  <inkml:trace contextRef="#ctx0" brushRef="#br0" timeOffset="9">12764 4998 7976,'13'7'-1381,"4"5"829,0-4 679,0 4 1,-9 0-1,-1 1 1,0 0-1,0 0 1,5-2 0,2-1-75,3-2-218,5 1 0,-5-2 0,8-3 165,1-2 0,11-2 0,6 0 0,1 0 0,1 0 0</inkml:trace>
  <inkml:trace contextRef="#ctx0" brushRef="#br0" timeOffset="10">13274 5177 7939,'17'10'-18,"0"1"1,-3 0 11,-4-1 0,0-1 0,-5 4-116,3-1 0,0 0 1,5-2-1,0-2 39,-1 2 1,1-3-411,0 2 388,5-6 1,-2 4-1,4-5 1,-1 3-1,4-1 105,8 2 0,-9-5 0,3 3 0,-4 2 0,-4-2 0,0 6 0,-4-7 0,-2 5 0,-1 2 0,-1 0 0,1-1 0,-3 2 0,1-2-31,-5 2 0,8 2 1,-3-1-1,0 1 1,1-1 878,1-4 1,1 3-286,2-2-563,-1-3 0,18-6 0,4-8 0</inkml:trace>
  <inkml:trace contextRef="#ctx0" brushRef="#br0" timeOffset="11">14026 5496 7904,'6'12'148,"-5"1"96,3 0 1,-1-5 139,2 1-411,-4-6 1,6 8-1,-3-2 1,5 1-696,2-2 0,2-1 722,0-3 0,45-8 0,11 3 0</inkml:trace>
  <inkml:trace contextRef="#ctx0" brushRef="#br0" timeOffset="12">14434 5623 7870,'6'7'106,"1"5"0,1-5 382,1 5 0,-5-3 0,3-1 310,-1 2 0,4-3-762,-2 2 0,4-5 0,0 3-235,1-1 1,4 0-775,0-2 660,0-3 1,-4 5 0,0-6 0,-1 0 0,1 0-1160,0 0 820,-6 0 652,4 0 0,-9-17 0,3-4 0</inkml:trace>
  <inkml:trace contextRef="#ctx0" brushRef="#br0" timeOffset="13">14702 5687 7969,'7'0'1824,"-1"0"-1772,-6 0 0,1 0 95,3 0-147,-2 0 0,9-6 0,-4-1 0</inkml:trace>
  <inkml:trace contextRef="#ctx0" brushRef="#br0" timeOffset="14">14396 5394 7847,'-9'0'-255,"2"1"1,0 2 471,0 1-223,4 0 0,-7 2 1,8 1-1,3 0-78,6-2 0,4 0 0,4 1 0,0 1-272,2 3 0,4-3 69,-4 1 170,6-5 117,-9 9 0,27 0 0,0 8 0</inkml:trace>
  <inkml:trace contextRef="#ctx0" brushRef="#br0" timeOffset="15">14613 5572 7847,'0'13'0,"0"-5"127,0 1 1,1-1 0,2 5 0,1 0 377,-1 0 1,3-5-438,-2 1 0,6-6-441,-2 1 373,-2-3 0,0-18 0,-6-4 0</inkml:trace>
  <inkml:trace contextRef="#ctx0" brushRef="#br0" timeOffset="16">14230 5445 7320,'-8'0'-1190,"1"-2"1190,1-2 0,-4 3 0,1-4 0,-2 4 0,-2 1 0,1 0 0,3 0 0,1 0 0,3 0 0,-3 0 0,5 0-85,-8 0 1,8 4 0,-4 2 0,0 0 84,0-1 0,4 1 0,-1-2-3,-4-2 1,7 5 0,-5-5 0,2 4-10,0 1 64,-6-4 0,9 4 0,-5-4 12,0 1 1,5 2-55,-3-2 35,-4-2-6,1 9-13,0-10 219,2 5 1,3-2 565,-2 0-696,-3 1 72,0-5 0,0 0 1,4-2 53,-1-2 1,-1-3-283,5-6 85,0 0 1,0-5 0,0-3 0,0-3 0,2-3-59,2-3 1,3 2 52,6-6-24,0-6 0,4 0 1,1-2-1,0 2 0,2 3-18,0 3 0,0 0 43,1 9 0,-1-2-225,-3 10 0,-3 4-16,3 5 1,-7 6 66,-1 2 1,-7 2 89,3 6 1,-4 1 0,-2 3-13,-4 1 0,3-4 32,-7-1 1,5-1 105,-5 2 1,5 2 0,-4-4-21,-2 0 0,-2 5-41,0-4 17,-1-2 0,0 4 0,0-5 0,1 2 1,-1 2 80,0-2 1,-4 4 181,0-2-222,0 2 1,3 2-1,-2 1 1,-1 2-1,2 1 112,1-2 0,1 5-110,0 1 1,2 3-88,2 2 0,-1-1 0,5 1 1,-1-1 11,0 1 1,2-1 27,4 1 1,-1-5-14,-4 0 0,4-5 0,-3 1 0,2-3 132,2-1-56,0-6-38,0 4 0,0-11 57,0 0 0,5-5-13,-1-8 0,2 0-66,-2 0 1,-1-5-1,4-3 1,0-3 15,0-2 1,0 1-24,1-1-39,4 1 1,-5-1-1,6 1 1,-1-2-1,1-2-52,0 0 1,0-1 73,-1 4 1,3 1-159,2-1 74,-3-5 0,4 9 0,-5-3 0,0 7 0,-2 5-328,-3 3-79,4 8 416,-11-4 4,5 6 1,-6 1 0,-2 4 92,-2 3 1,1-1-27,-5 2-10,5-1 1,-8 1 0,2-1-1,-2 2 1,-2 1 111,0 2 0,1 4-118,-1 0 52,0 0 0,0 0 1,1 2-1,-1-1 1,0 2 151,0 0 1,-4 1-106,0 4 1,2 0-58,6-4 0,-2 3 0,4-4 0,0 0-17,3-3 0,2-3-125,2-2-264,0 1 32,0-6 0,6-1 1,2-7-1,4-4 339,0-3 0,12-32 0,3-8 0</inkml:trace>
  <inkml:trace contextRef="#ctx0" brushRef="#br0" timeOffset="17">14026 4323 7862,'-1'-9'-225,"-4"2"0,-2 0 0,-1 1 343,-1 1 0,5 0 0,-4 5 0,-2 0 1,0 2 231,1 2 0,-2 5 0,2 6 0,-2 4-101,-2 0 0,1 3 1,0 3-1,4 1 18,4-1 0,-2 1-313,2-1 39,-1 1 0,5-2 0,2-3 0,2-4 0,5-4 0,3-3 1,4-3-79,1-2 1,6 0 0,-2-7 0,4-2-27,5-5 1,-3-2 0,3-3 0,-3-3 1,-2-4 0,1-3 63,-1-2 47,1-5 1,-2 4 0,-3-3 0,-4 3-1,-4 2 1,-5 1 0,-4 1 41,-2 2 1,-4 5 64,-2-1 0,-7 5 0,-8 2 0,0 3 110,-4 1 1,-1 2-165,-2 4 1,1 1 76,-1 3-349,1 3 0,4 2 1,1-1-1,0 4 1,2 2-365,-1 3 1,2 0 178,4-4 0,5-1-99,-1 1-342,7 0 844,-4 0 0,23 5 0,4 2 0</inkml:trace>
  <inkml:trace contextRef="#ctx0" brushRef="#br0" timeOffset="18">13950 4080 7895,'-17'-12'0,"0"0"0,1 2 63,2 2 0,7 4 550,3-5-42,-4 1 0,8 0-383,0 4 1,2 3 0,6 1 168,2 0 1,3 11-92,4 6-49,-3 6 0,5 12 1,-5 6-1,1 6 1,4 8 773,1 6-970,-5 6 0,-3-29 0,0 0 1,-1 1-1,0 0 0,0 1 1,2 0-1,-1 0 0,1 0 1,0 0-1,0 0 0,-1-2 1,1 0-155,0-1 0,0-2 0,8 24-96,0-13 0,-5-16 1,1-9-1693,-3-5 1028,-7-9 1,-1-3 892,-6-8 0,-23-43 0,-5-15 0</inkml:trace>
  <inkml:trace contextRef="#ctx0" brushRef="#br0" timeOffset="19">15901 3252 7920,'-8'-6'-206,"-3"3"1,3-4 0,-4 1-1,-1 3 194,1 2 88,5 1 1,-5 0 0,4 0 0,-4 1 0,0 4 0,-1 5 63,0 5 23,0-1 1,5 6 0,1-4-1,1 2 1,3 2 309,2 3-458,1 1 1,0 1 0,1 1 0,4-1 0,5 1 0,5-1 0,6-1-74,3-2 0,2-4 0,-1-5 0,2-2-165,3-2 0,-3-4 28,3-5 198,-3 0 0,-2 0 1,1-1-1,-2-5 1,-1-5-1,-4-5 0,0-1 302,-4-1 1,-5-2-207,-1-5-18,-6-1 1,2 5-1,-6 0 1,-3-2 0,-6 0-20,-6 2 1,1-2 0,-7 6 0,1 2-58,1 1 1,-4 5-383,3 1 1,-3 5 51,-2-2-2,1 4 1,-1 2 0,2 4 0,1 3 0,4 4 326,0 0 0,2 1 0,10 11 0,1 3 0</inkml:trace>
  <inkml:trace contextRef="#ctx0" brushRef="#br0" timeOffset="20">15990 3111 7942,'-6'-18'-19,"3"4"1,-5-3 0,-1 2-185,2 3 0,-3 3 760,6 1 0,0 3 850,4-3-1045,0 5-346,0-3 0,0 8 0,0 2 1,0 5-1,1 3 0,2 5 1,3 6 81,1 5 1,-4 5 0,1 7 0,-3 4-79,-1 7 1,0 5-1,0 8 1,-1 1-61,-3 3 0,2-31 0,1 1 0,-3 3 0,1 0 1,-1-1-1,1 0-69,-1-3 1,1-1 0,0 34-1046,-2-19 981,4-3 0,1-15 0,0-5 0,1-5-1523,4-6 1176,2-9 160,6-2 0,-5-6 360,1 0 0,10-23 0,8-5 0</inkml:trace>
  <inkml:trace contextRef="#ctx0" brushRef="#br0" timeOffset="21">16436 3443 7944,'-6'-13'-157,"5"0"-325,-3 1 470,2-1 1,8 4-1,4 2 1,4 2-7,3 2 1,6-3-115,-2 2 0,-1-2 1,1 3 131,2-1 0,23-6 0,8 3 0</inkml:trace>
  <inkml:trace contextRef="#ctx0" brushRef="#br0" timeOffset="22">16513 3570 7964,'-13'0'615,"0"0"-359,0 0 0,8 0-190,5 0 1,5 0 0,9 0-1,3 0-706,5 0 0,2 0 640,1 0 0,16-14 0,6-6 0,5-1 0,0 0 0</inkml:trace>
  <inkml:trace contextRef="#ctx0" brushRef="#br0" timeOffset="23">17877 2945 7382,'-6'8'-1359,"-2"-4"1380,2-3 0,-5 3 17,2 1-46,4-1 0,-7-4 0,5 1 1,-1 2-28,-1 1 0,5 1 8,-5-5-4,1 0 31,-5 5 0,6-3 0,1 3 0</inkml:trace>
  <inkml:trace contextRef="#ctx0" brushRef="#br0" timeOffset="24">17711 2996 7959,'-1'8'148,"-4"-4"313,4-3 0,-6-1 798,3 0-1029,2 0 1,-2 0 0,8 0-148,5 0 0,8-1 1,4-2-1,5-3-89,3-1 1,5-1 0,9-4-1,4 2-218,2 2 1,-2-1 0,0-3-1,-2 0-186,-4 4 0,-4 2-21,-12 6 205,-5 0 1,-1 0-1,-9 2 1,-6 2-1,-10 6-1892,-8 5 2118,-6 0 0,-17 4 0,-8 3 0,-3-2 0,0 1 0</inkml:trace>
  <inkml:trace contextRef="#ctx0" brushRef="#br0" timeOffset="25">17992 3035 7959,'-6'-7'0,"-2"2"277,-4-2 1,-1 0 807,1-6-491,5 1 321,1 5-681,6 1 0,0 7-41,0 4 1,1 7 73,4 10-264,-4 2 0,9 3 0,-4 2 0,-1 5 0,2 2-290,0-2 0,-2 3 106,3-3 0,-4 1-183,5-1 157,-1 3 0,1-10 1,-1 1-1,1-5-1515,-2-6 992,4-3-82,-9-7 327,3-1 485,-5-12 0,3-28 0,0-13 0,1-5 0,-1 0 0</inkml:trace>
  <inkml:trace contextRef="#ctx0" brushRef="#br0" timeOffset="26">18502 2869 7963,'-7'-13'-204,"0"5"0,4-1 439,-2-1 1,1 3-1,3 0 1154,-3 1-737,2-3-543,-4 7 1,6-2-152,0 8 113,0 3 1,0 10 0,0 2-1,0 0 1,0 4 0,0 1-1,0 2-52,0-1 0,0 5 0,0 0 0,0-2-39,0-1 0,5 3 1,-1-1-1,-1-2-10,-2-4 0,-1 0 0,2-5 0,0 1-73,3-1 0,0-5 12,0-5 68,-4 1 1,10-1 0,-2-1-162,2-1 159,-4-2 0,5-4 1,-4 0-1,3 0 0,2 0-121,0 0 0,1 0 1,2 0-1,2-1-181,2-3 1,-3 2 58,4-2 0,0-2 1,5 1-1,-1-1 268,1 0 0,16-9 0,5 1 0</inkml:trace>
  <inkml:trace contextRef="#ctx0" brushRef="#br0" timeOffset="27">17839 3723 7963,'-13'0'-18,"-1"0"0,-2 0 0,-1 0 570,2 0 0,5 0-241,1 0 1,8 0 0,1 0-52,7 0 0,6 5-540,4-1 231,8 0 1,9 0 0,10 1-1,8-3 1,11-2 0,8-4 0,-33 0-1,2 0-25,1-2 0,3 0 0,3-1 0,2 0 0,5 0 0,1-1 1,0-1-1,0-1 50,1 0 0,-1 0 0,0 2 0,-1-1 0,2-1 1,-1 0-1,-3 1 0,-1 0-59,-3 1 1,-1 0-1,-6 1 1,-1 0-1,22-4 1,-10 1-85,-8 2 1,-11 5-169,-8-2-130,-10 4 0,-11 1-33,-8 0 0,-3 1 498,-6 4 0,0-4 0,0 10 0,-39-9 0,-10 4 0</inkml:trace>
  <inkml:trace contextRef="#ctx0" brushRef="#br0" timeOffset="28">18463 4080 7874,'0'-12'74,"5"-1"1,-1-1 0,-1-2 0,-2-1-1,-1 0 1,0 0 0,0 0 236,0 1 1,-1 7 0,-3 0 0,-4-1 56,1-1-345,-4 4 1,4 1-1,-6 6 1,-1 0 0,-2 1 170,-1 4-216,-5 7 1,2 10-1,-6 7 1,0 7-1,-3 5 206,-1 6-251,6 2 1,6 2 0,5-1-1,2 0 1,2-2 0,5-2 0,6-4-262,6-6 1,2-9-1,11 0 1,2-7 141,1-6 0,3-2 0,1-10 0,2 3-56,-2-3 1,-1-4 168,-1-3 1,-5-6-1,-1 0 1,-2-6-28,-2-3 0,-2 3 49,-1-4 0,-6 1 1,-2-3-1,0 2 124,-1-2 1,0 3 38,-4-1 275,-5 6-198,-3-4 0,0 11 0,-1 1 1,0 1 247,-3 3 0,4 2-276,-1 1 1,6 5 85,-1 4-154,3 8 1,-4 3 0,1 5-1,1 2 1,2 3 161,1 4 1,0 4-129,0 5 1,4 3 51,0 10-229,1 2 1,-1 1-1,0-1 1,0-3 0,1-5-154,-1-6 0,2-7-759,-2-7 529,-3-6-174,5-12 0,-5-5 1,2-4 606,1-6 0,6-43 0,-3-17 0</inkml:trace>
  <inkml:trace contextRef="#ctx0" brushRef="#br0" timeOffset="29">18884 4144 7907,'-13'-7'283,"1"-3"1,0 4 39,4-1 1,-1 4 0,9-2-1,7 1-115,8-1 0,6 1-139,9 4 0,1-4-274,3 0 99,8-6 0,-8 7 0,9-4 1,-3 0-1,-4 1-912,-2 0 655,-2-4 1,-6 8 0,1-6 0,-1 1 362,-6 0 0,-73 10 0,-19-1 0</inkml:trace>
  <inkml:trace contextRef="#ctx0" brushRef="#br0" timeOffset="30">19190 4029 7907,'-14'5'0,"-3"0"-86,-4 2 0,2-4 213,2 1 0,2 2 1,-1-2-1,-1 1 277,2 0 1,5 2 19,1 6-312,6 0 1,-2 5 0,5 3 0,1 4 0,3 1 16,5 4 0,-1-1-45,5 5 0,-3-2-281,7 2 139,-3-3 1,-5-5-1,-2-1 1,-1 1-1,-4-1-112,0 1 1,-2-6-35,0-3 1,-6-3 4,-2-1 148,-9-1 0,1 0 0,-4-4 0,0-4 0,2-2 26,-1-2 0,-2 0 35,4 0 1,0-2-118,4-2 1,-4-3 0,0-6-85,2 1 191,6-1 0,9-28 0,7-7 0</inkml:trace>
  <inkml:trace contextRef="#ctx0" brushRef="#br0" timeOffset="31">18948 2716 7514,'-11'-13'-698,"2"0"0,-1 5 798,6-1 1,-6 1-1,2-5 1,-2 0 0,0 1-1,3-1 124,1 0-180,-4 0 1,4 1 0,-4-1 0,3 0 0,0 0 0,2 1 0,-2-2 273,-1-3-293,0 2 0,-5-3 1,0 5-1,-1 0 1,-1 2 125,-2 3-170,0-4 1,3 11-1,-2-3 1,-2 2 0,-1 2-17,1 0 15,-5 0 0,5 6 1,-5 4-1,2 4 1,-2 3-1,-1 0 0,-2 1 21,1 4 0,4-3 46,-1 3-36,7-1 1,-9 4 0,4 1-1,-1-1 1,-1 2 24,0 3 1,2-2 0,-1 8 0,-2 2-6,-1 3 1,4 2 4,3-5-37,-3 6 0,10-3 1,-2 4-1,2 1 1,3-2-9,2 0 1,10-2 28,3-4-28,3 1 0,8-1 1,2 0-1,3-1 1,2-2-2,-1-1 0,6-1-1,3 1 1,-1-3 34,1-5 0,1-7 1,8 0-1,4-4 46,2-2 0,2-3 39,0-10-70,0-6 1,2-6 0,2-10 0,3-3 0,0-3 209,-3-2 1,-2-7-186,-2-1 1,-3-5 65,-6-4 1,-5-2 0,-13 1 0,-2-5-44,-5-2 1,-5-10 43,-3 1-131,-6 28 1,0 0-1,-5-31 1,0 31-1,0 0 1,-2-1-1,-2 0 1,-1 0 0,0 1-53,-1-1 0,-1 1 1,-14-32-1364,2 9 1415,-9 2 1,-2 12 0,-7 4 0,0 7-1,-4 8-84,-4 8 0,-1 5 71,1 5-82,-8 2 1,14 13 0,-6 6 0,6 7 0,3 4-513,0 1 1,1 6-552,3 3 825,8 3 0,9-3 332,9 0 0,-2-3 0,9 5 0,6-1 0,8-1 0</inkml:trace>
  <inkml:trace contextRef="#ctx0" brushRef="#br0" timeOffset="32">19305 2780 8218,'0'8'-1427,"0"1"1506,0 1 0,-4-3 56,0 1 0,-1-6-24,5-2 0,6-2 0,2-6 0,5-4-37,4-3 0,4-5 0,9-7 0,6-3-11,5-4 0,8-8 1,-21 18-1,1 0 0,1-3 1,-1 0-13,4-3 0,0 0 0,1-1 0,1-1 1,4-2-1,0 1 0,-1-1 0,0 0-33,-1 0 1,-1 1 0,-1 4-1,-1 0 1,17-22 0,-7 9-38,-7 6 0,-7 11 0,-9 9 0,-5 5-407,-7 2 263,-3 7 0,-7-4 90,-4 6-86,4 0 1,-6 1-1,3 4 1,-5 2-1,-2 0 0,-3 4 1,-2-2-1,-1 0 37,2 0 1,-1 2 130,-1-2 0,3-4 0,-5 1 0,2-2-17,0 1 0,0-1 8,5-4 0,-1 0 237,0 0-187,-5 0 0,3 0 1,0-2-1,4-2 1,3-4 514,3-4-443,1 0 0,4-1 40,0 0-121,5 6 1,7-4 0,6 4 0,2 0-1,2 2 73,3 4 1,-1 2-75,-3 4 1,3-3 32,-3 7-107,-2-1 1,-1 11 0,-5 1 0,-2 2-1,-2 2-394,-5 3 0,-4 7 428,-4 0 0,-25 10 0,-12 6 0,-4 4 0,0 1 0</inkml:trace>
  <inkml:trace contextRef="#ctx0" brushRef="#br0" timeOffset="33">15735 4004 8026,'-9'0'61,"1"0"336,-1 0-105,2 0-197,7 0 0,7 0 0,7-2 1,3-2-1,6-3 188,5 0-320,5-4 1,5 4 0,1-6 0,0 0 0,4 0 0,2 1 0,2-3-266,0-2 1,-6 3-1,1-3 1,-4 3-362,-4 1 1,-8 5 392,-9-1 0,-10 8 1,-8 1 269,-11 7 0,-8 6 0,-9 4 0,-32 20 0,24-14 0,0 0 0</inkml:trace>
  <inkml:trace contextRef="#ctx0" brushRef="#br0" timeOffset="34">15709 4233 8026,'-25'6'0,"3"-5"53,1 4 1,6 0-1,-2 0 306,2-3-399,8 0 1,3-2 126,8 0 1,5 0-1,8 0 1,4-2-25,3-2 1,3 1 42,3-5 0,2-1-237,7-3 118,-1-7 0,0 5 0,1-4 0,0 1 0,2-2-168,2-1 0,1 3-312,-2-4 0,-4 4 344,1-4 1,-2 5-1,-8-1 1,-3 3 148,-8 1 0,-29 18 0,-17 3 0</inkml:trace>
  <inkml:trace contextRef="#ctx0" brushRef="#br0" timeOffset="35">15747 4374 8026,'-12'-5'363,"-1"1"1,0-4-416,0 3-230,6-5 1,5 5 0,9-4 0,7 4 391,4-1 0,9 0-142,7-2 0,4-4 0,3 3 0,5-6-252,3-2 0,1-5 33,10 0 125,5 4 1,-15-4 0,5-3-1,4 1 1,1 0 0</inkml:trace>
  <inkml:trace contextRef="#ctx0" brushRef="#br0" timeOffset="36">18859 5113 8017,'7'-6'152,"0"5"0,-4-5 0,2 2 0,2-2 467,3-1-547,2 5 1,6-10 0,3 4 0,5-5 0,4-3 0,2-1-1,2 0-343,0-1 128,0 4 0,0-5 0,-1 7 0,-3 0 0,-6 2-573,-6 2 1,-7 5 401,-6-1 1,-11 11 0,-11 3 191,1 0 0,-2 0 0,0 2 0,-1 1 122,1 0 0,-5 0 0,-14 16 0,-9 5 0</inkml:trace>
  <inkml:trace contextRef="#ctx0" brushRef="#br0" timeOffset="37">18922 5190 7951,'-8'1'0,"-1"2"-31,0 1 0,-1 2 584,1-2 0,5-4-299,8 0 0,5-6 1,8-6-1,5-1 149,7 0 1,7-5-68,7-4-375,0-2 0,-1 0 0,2 2 0,3-1 0,4-1-178,3 0 59,-5-5 1,-1 11 0,-5-3-1,-4 4 1,-3 3-1298,-6 1 926,-9 6 0,-8 3 529,-9 8 0,-29 11 0,-17 5 0,0 4 0,-1 0 0</inkml:trace>
  <inkml:trace contextRef="#ctx0" brushRef="#br0" timeOffset="38">19496 4833 8018,'0'-9'-1664,"0"1"1349,0 5 315,0-3 0,-11 17 0,-3 4 0</inkml:trace>
  <inkml:trace contextRef="#ctx0" brushRef="#br0" timeOffset="39">19535 4794 7983,'-2'-8'-515,"-2"-1"-23,2 7 25,-3-10 513,5 11 0,-6 23 0,-1 14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19T11:56:54.501"/>
    </inkml:context>
    <inkml:brush xml:id="br0">
      <inkml:brushProperty name="width" value="0.09086" units="cm"/>
      <inkml:brushProperty name="height" value="0.09086" units="cm"/>
      <inkml:brushProperty name="color" value="#FF0000"/>
    </inkml:brush>
    <inkml:brush xml:id="br1">
      <inkml:brushProperty name="width" value="0.12114" units="cm"/>
      <inkml:brushProperty name="height" value="0.12114" units="cm"/>
      <inkml:brushProperty name="color" value="#FF0000"/>
    </inkml:brush>
  </inkml:definitions>
  <inkml:trace contextRef="#ctx0" brushRef="#br0">10673 17239 8235,'-13'-7'-197,"4"0"1,1 4-1,-1-2 1,1-1-1,1-1-180,1 0 0,2 3 1,4-5 402,0-1 0,4-1 0,2 0 45,1 2 1,-4 2-1,1 3 37,-3-5 69,-1 4-150,0-7 1,0 9 0,0-5-1,0-2 12,0-1 0,0 2 0,0 1 39,0-2 0,0 3 0,0-2 91,0-1 154,0 5-215,0-7 1,0 9 0,0-5 219,0-2-300,0 4-27,0 1 0,-1 5 41,-3 0 1,2 5 15,-2 4 0,3 4-12,1 4-28,-6-3 1,5 14 0,-5-1 0,2 4 0,-2 5 58,-1 0 0,3 8-48,-5 3 1,1 8-1378,-5 5 1356,6 8 1,-5 1-1,9-32 1,-1 0 0,1-1-1,-1 0 1,2 1 0,0 0 27,1 0 1,1 1 0,-1 0 0,2-1-142,-1 35 1,0-4 222,0-8-41,5 2 0,1-2 0,4 5 0,-3 0 0,0-4 179,0-3 0,-4 1-140,1-3 0,2 3-178,-2-4 90,0 1 1,-4-5 0,0-2 0,0-1 0,0-2-69,0-2 1,0-7-134,0-20 71</inkml:trace>
  <inkml:trace contextRef="#ctx0" brushRef="#br0" timeOffset="1">10569 19049 7479,'6'-50'0,"1"-1"0,0 0 0,0 0 0</inkml:trace>
  <inkml:trace contextRef="#ctx0" brushRef="#br0" timeOffset="2">10583 17099 8235,'-12'-6'0,"-1"1"0,0-5 0,0 1 0,1 1-184,-1 1 0,0-3 0,0 4 0,1 1 0,0-3 0,2 3 357,2-1 1,4-2-1,-4 2 134,3-1-186,1 4-108,4-3 1,1 6-63,3 0 1,3 0-1,6 2 63,0 2 0,0-3 0,1 5 0,1-2-3,2 1 1,2 0-1,-2-2 1,4 1 28,3-1 0,2-1 0,1-2 0,1 0-62,2 0 0,11 0 59,1 0-51,6 0 1,9 0 0,3 0 0,5 0 0,6-2 21,-34 0 1,2 0-1,1 1 1,1-1-1,-2-2 1,1 0 0,1-1-1,0 1 7,1 1 0,0-1 1,0-1-1,-1 0-165,2 3 1,0 0-1,-2-2 1,0-1 160,-3 3 0,0 0-9,1 0 0,-1 0 0,-1 0 1,-1 0-1,1-1 0,0 1 1,0 0-1,0 0 0,34-2 34,-1 0 0,-3-2-48,-31 4 0,0 0 1,35-1-10,-35-1 0,0-1 1,29 1-20,-5-4 0,-6 5 0,1-3 0,-4 2-91,-4 0 0,-7-2 107,-6 2 1,-6 2 33,2-2 0,-3-2 1,-3 2-1,-3 0 108,-4-2 0,-7 5-99,-2-4 41,-5 4 704,3 1-860,-6 0 0,-2 0 116,-2 0-178,3 0 1,-11 0 0,4 0 0,-3 1-300,-2 4 0,1-2 273,4 5 1,-3-5 183,2 1 0,3 3 0,-5-5 0,15 3 0,-2-5 0</inkml:trace>
  <inkml:trace contextRef="#ctx0" brushRef="#br0" timeOffset="3">13032 16819 8197,'0'-13'-1222,"0"0"1153,0 0 0,0 5 0,0-1 1226,0-1-802,0 5-89,5-1-375,-3 6 1,3 1 161,-5 4 0,2 2 0,1 6 1,1-1 77,-1 1 1,-2 1-26,-1 3 1,1 2-31,4 2 0,-4 4 1,3 0-1,-1 4 149,1 4 0,-1 1-42,6 4 0,-5 6 4,5 3-173,-7 2 1,10 8-1,-4 3 1,4 3-1,0 5 42,-5-32 1,-1 1 0,0 0 0,-1 1-40,0 0 1,-1 0-1,2 2 1,-1 1-680,0-1 0,-1 1 656,-2-4 1,1 1-1,2-1 1,0-1-1,1 32 1,1 0-1,2-1-261,-2-3 0,0-2 310,-3-7 0,-1-4 22,5 0-76,-5 6 0,3-16 1,-6 6-1,0-6 1,0-4-130,0-3 0,0 1-38,0-5 0,0-5-83,0-3 0,0-7 1,1 2-1,2-3-379,1-1 1,6-4 1565,-1-1-926,2-5 0,2-14 0,0-11 0</inkml:trace>
  <inkml:trace contextRef="#ctx0" brushRef="#br0" timeOffset="4">10634 19012 8196,'-12'0'-70,"-1"0"1,2-2 0,1-1-194,1-1 1,5 0 0,-3 3 241,1-4 154,2 4 1,0-6 117,-1 3 84,1 2-225,4-4 0,6 6 0,2 0-65,4 0 0,-2 0 1,1 0-1,3 0 0,0 0 0,6-4 0,1 0 1,3 1 15,2 2 1,5 1 0,3 0 0,3-2 81,1-2 1,10 3-41,3-4-90,9 4 0,-5 1 1,7 0-1,5-1 0,2-2-31,-32 1 0,0-1 14,32-1 0,-32 4 0,0 0 0,33 0 0,2 0 0,-34 0 0,0 0-1,2 0 1,0 0 0,0 0-1,0-1 1,-1 0 0,-1-1-1,0 0 1,0 0-97,1 1 0,-1-1 0,0-1 0,0-1-114,1 0 1,-1-1 0,-2 2 0,0-1 179,0 0 0,0 0 0,32-1 0,-32 2 1,1-2-1,-1 1 0,0-1 6,35-2 1,-6-3-11,-5 6 0,-2-4-8,1 3 57,-2-4 0,-8 6 0,-3-4 0,-8 0 1,-7 1 187,-4 0 0,-3 2-122,-3 4 1,-2-4-47,-6-1 193,-6 1 1,3 3 270,-6-3-365,0 2 357,-4-4-651,0 1 1,0 2-959,0-6 672,-6 7 1,-1-8 18,-5 5-249,-1 1 681,0 4 0,-28-5 0,-7-3 0</inkml:trace>
  <inkml:trace contextRef="#ctx0" brushRef="#br0" timeOffset="5">13159 18667 8137,'-1'-12'-244,"-2"-1"-439,-1 0 265,-1 0 418,5 6 0,12 19 0,2 9 0</inkml:trace>
  <inkml:trace contextRef="#ctx0" brushRef="#br0" timeOffset="6">701 12866 6211,'0'7'255,"-5"-1"-288,3-6 1,-5 0 0,4 1 19,-1 3 17,0-2 1,2 3-9,-2-5-9,3 0 0,-5 2 0,5 1-227,-4 1 145,4 6 130,-5-9 0,6 6 0,-1-3 162,-3 5 1,2-2-1,-3 0 198,-1-1 0,0-1 0,-4-2 668,2 2-690,5-1 1,-7-6 0,6-2 13,1-4 1,7-5-214,5-4 1,3-2-293,5-2 143,9-9 0,7 9 0,6-9 0,4 4 0,3 0-196,4 1 1,1 0-9,0 4 0,3 4 0,-4 9 0,-9 3-321,-9 4 0,-11 8 81,-4 6 0,-4 1-35,-4 7 19,-4 1 0,-5 4 0,-1 3 435,-3 1 0,-21-2 0,-8 2 0,-6 0 0,1 1 0</inkml:trace>
  <inkml:trace contextRef="#ctx0" brushRef="#br0" timeOffset="7">982 12828 8279,'-12'-13'67,"4"0"0,-3 2 463,2 2 156,3-2-288,-5 9-286,4-3 1,-1 16-1,0 6 1,1 7-1,0 7 123,-3 8 1,0 2 116,2 10-456,-3 3 1,8 6 0,-4 3 0,1 2 0,3 0-524,2 0 0,6-2-68,4-4 536,2-8 0,6-13 1,2-9-1,1-7 1,2-6-321,2-6 0,6-10 100,0-9 1,5-3 378,-1-5 0,5-24 0,4-12 0,-11 14 0,0 0 0,-1 0 0</inkml:trace>
  <inkml:trace contextRef="#ctx0" brushRef="#br0" timeOffset="8">1326 13427 8279,'-18'5'0,"4"-3"0,-3 4 0,2-1-254,3 4 0,3 2 363,1 2 1,5 4 0,-3 0-1,2-2 281,0 0 1,-1-7-230,5 1-134,0-7 0,2 4 0,2-6 0,5-1 1,2-4 33,2-3-89,5-3 1,-2-8-1,3-2 1,1-3 0,-1-2-1,1 1 1,-2 1-39,0 2 0,-1 4 0,-5 5 0,-2 2 232,-2 2 0,-5 5 28,1 8-174,-2 9 1,-4 8 0,-2 9-1,-3 4 1,-2 3 24,1 1 1,4-1 0,-3-3 0,1-6 67,3-5 0,2 0-29,1-6 1,1-6-26,3-7 0,3-5 0,8-6 0,0-9-18,2-6 0,2-2 26,-2-10 0,-2 4-132,6-4 26,1 0 1,-3-3 0,0 3 0,-2 4 0,0 5-38,-2 3 1,0 5 38,-3 9 0,-3 2 19,-1 6-24,-5 6 1,4 7 0,-4 8-1,1 3 1,1 2-153,0-1 1,-2 1-216,6-1 0,-1 1-139,5-1 259,-6-5 1,6-2 0,-2-6 0,6-4 0,3-4 288,3-2 0,4-27 0,4-13 0,3 0 0,0-1 0</inkml:trace>
  <inkml:trace contextRef="#ctx0" brushRef="#br0" timeOffset="9">2066 13210 8178,'-6'-13'0,"-1"5"64,-6-1 1,2 5 0,1-3 0,1 1 310,-1 3 0,-2 8-107,-5 3 0,3 5-225,-3 4 0,2 3 0,3 5 0,-1 1 261,0-1 1,0 1-248,1-1 0,5 1-486,2-1 318,-2-5 1,6-1-1,-2-8 1,6-3-278,5-3 1,5-7 342,4-6 0,-1-1 65,5-8-34,-6-3 1,8 1 0,-6-7-1,0 1 1,0 0 43,0 4 0,0-1 56,-4 5 0,-5 1-67,1 7 157,-6-2 0,7 11 0,-6 2-38,-1 9 0,0 7-42,1 8 0,-3-1 56,3 1-406,4-1 1,-6-3 0,7-3-1,1 0 1,1-4-729,2 0 0,0-8 982,-1-3 0,15-28 0,5-13 0,2-2 0,1 0 0</inkml:trace>
  <inkml:trace contextRef="#ctx0" brushRef="#br0" timeOffset="10">2346 13197 8178,'-13'0'0,"5"0"-368,-1 0 1,5 0-1,-3 2 571,1 2 0,2 3 95,4 6 0,6 0 312,2-1-460,4 1 1,0 0 0,1 0 0,1-2 0,2-1-48,1-2 0,6-5 0,-4 1 0,3-2-38,-1-2 1,-4-6-137,4-2 1,-4-4-92,4 0 125,-11-1 0,7-6 0,-10 0 0,1-3 0,-4 2 190,-3 2 1,-2 1 188,-3 4 1,-4 2-186,-4 2 0,-7 5 0,-2 8 0,-3 6 154,-2 6 0,1 4-6,-1 5 1,-2 6-508,3 3 84,-4-2 0,15 9 1,-3-3-1,4 2 0,3-1-878,2 0 1,5-5 168,-1 0 0,7-8 827,1 0 0,40-35 0,5-13 0</inkml:trace>
  <inkml:trace contextRef="#ctx0" brushRef="#br0" timeOffset="11">3022 12611 8178,'-13'-6'168,"2"-2"1304,2-4-1303,4-1 0,12 5 1,4 1-1,6 0 1,3 1-1,3-1 1,1 1-183,1 1-276,1-5 1,-1 7-1,1-6 1,1 1 288,2 1 0,-7 7 0,2 7 0</inkml:trace>
  <inkml:trace contextRef="#ctx0" brushRef="#br0" timeOffset="12">3060 12815 8178,'-21'0'0,"1"0"440,2 0 1,9-4 0,12-1 3,8 2 0,12 1 0,3-1 0,6-3-315,5-1 1,1-1-1,2-5 1,2 0-130,5 0 0,-12 2 0,2-2 0,3 0 0,0-1 0</inkml:trace>
  <inkml:trace contextRef="#ctx0" brushRef="#br0" timeOffset="13">4412 11705 7650,'-9'5'-1067,"1"-1"1908,-2-1-456,-1-2 1,2 1 0,1 0 713,-2 3-884,4-1 0,7-4 1,12 0-1,8-1 15,8-4 1,5-6-172,8-6-47,4-6 0,6 3 0,3-5 0,5-1 0,1 1 0,-3-1 0,-7 2-143,-7 3 1,-6 3 0,-4 6 0,-7 2-605,-9 2 1,-2 6 153,-12 2 0,-7 6 0,-8 7 113,-5 0 1,-6 1-118,0 3 585,-2-3 0,-1 4 0,1-6 0,1-2 0,2-2 0,0 1 0,-1-2 0,1-3 0,6-3 0,-2-1 89,8 0 0,-2 0 1,2 0-1,-1-1 1043,2-3-155,2 2-509,6-9 0,0 11 0,0 0 186,0 7 0,4 10-342,1 4 0,5 8-179,-2 0 1,-1 11 0,2 0 0,1 4-205,1 4 1,-3 1 20,1 2 0,-5-1-321,5-3 273,-1 2 1,-1-13-1,-1-1 1,-2-5 0,0-7-724,-1-4 341,-1-2 1,-2-8-17,0-1-908,0-5 1404,5 3 0,2-34 0,6-8 0</inkml:trace>
  <inkml:trace contextRef="#ctx0" brushRef="#br0" timeOffset="14">6235 11285 8143,'-8'-9'713,"-1"1"0,6 3-521,-1-3 1,1 4-325,-1-5 33,3 6 0,-11-8 1,4 2-43,-4-2 117,-6 4 0,2-3 1,-3 6-1,-1 1 0,0 3 1,-3 4-1,-1 5 76,-1 2 1,-1 8 0,1 2 0,-1 3-52,1 1 1,5 5 0,3 1 0,4 0-31,5 1 0,2-7 0,6-5 0,3-2-1,5-2 1,1-8-1,9-3 1,-1-7 95,0-6 0,6-2 1,-2-13-1,3-2 59,2-4 0,-5-6-52,0 1-34,-5-9 0,6 2 1,-5-5-1,-1-3 1,-2-2-1,-2-4 1,-3-1 126,0 2 1,-6 1-31,1 15 11,-3 3 0,-2 11 1,-3 4 161,-5 7 0,2 17-182,-1 13 0,5 7-97,-1 6 0,-2 4 0,2 9 0,1 2-27,1 0 0,2 8-22,0-7 0,0 5-89,0-8 0,0-1-13,0-3 0,2-3 0,2-2 1,3-5-255,0-7 0,5-3 18,-4-6 1,8-5-737,1 1 769,0-7 1,-3 3 0,3-8-1,4-4 1,2-3 323,-2-4 0,14-30 0,0-4 0</inkml:trace>
  <inkml:trace contextRef="#ctx0" brushRef="#br0" timeOffset="15">6452 11004 8143,'-11'-21'322,"2"0"1,-1 5 903,6-1-158,0 9-549,4 2-143,0 17-311,0-2 0,0 16 0,0-1 0,0 6 0,0 3 29,0 2 0,0 6-277,0 2-92,-6 5 1,3-3-1,-5 8 1,-1 0-1,1 3-920,-1-3 1,6 3-211,-1-5 384,3-3 1021,1-15 0,11-19 0,3-10 0</inkml:trace>
  <inkml:trace contextRef="#ctx0" brushRef="#br0" timeOffset="16">6592 11501 8143,'0'-19'0,"0"-6"170,0 4 0,2 3 0,1 1 0,2 4 860,2 5 1,3 2-820,7 6 1,-3 0 0,3 1-1,-2 4-174,-3 3 0,0 9-357,-4 4 0,2 8 1,-6 2-1,-2 1-3,-5 4 1,-4 1 0,-6 2 0,0 1-2,1-2 0,-1 2 260,0-10 0,0-2 1,1-7-1,0-4 1168,4-3-489,-4-6 268,11-3-768,-5-10 0,12-3 0,4-6 1,5-1-1,7-2 278,2 1 0,6-2 57,-1 1-628,7 0 0,-8 5 0,5 2 1,-1 3-1,-1 0-1847,1 0 2025,-3-1 0,14-22 0,4-4 0</inkml:trace>
  <inkml:trace contextRef="#ctx0" brushRef="#br0" timeOffset="17">7090 10838 8143,'-13'-31'0,"0"4"0,0-2 295,6 2 1,2 7 0,5 3-1,0 3 1,1 2 607,3 4 0,3-2 0,6 6-621,0 1 1,0 3-1,-1 4 1,1 6-250,0 6 1,4 3 0,0 8 0,-3 4-95,-4 8 0,1 10-395,-2 11 317,-4 8 1,-1-31 0,-2 2-1,-2 3 1,-1 1 0,-1 2-1,-1 1 1,0 1 0,-2 1 0,-1 1-1,-1 0 1,0-2 0,-1 1-500,0-2 0,-1 0 0,-2-7 1,-1 0-350,2-3 1,-1 0 746,-13 25 1,-2-12-1,1-10 1,-2-8-1,-3-4-1143,-4-2 1383,-3 1 0,-1-1 0,-3-4 0,0 4 0,0 6 0,-2 7 0</inkml:trace>
  <inkml:trace contextRef="#ctx0" brushRef="#br0" timeOffset="18">5789 10889 8143,'-6'-31'-166,"3"4"0,-4-1 0,0 5 195,0 6 0,3 9 616,-5 4 0,2 5-377,-1 7 0,-3 9 0,1 16 0,-5 8 58,-2 7 1,0 8-170,5 12 0,-1 2 0,6-31 0,1 0 0,0 2 0,1 0-196,0 4 1,1 0-1,1 1 1,1 1 0,1 2-1,2 0 1,0-3 0,1 0-117,1-2 1,2-1-1,1-4 1,2-2 0,18 30-1,1-8-168,2-8 1,0-11-1,5-12 1,0-4-183,-2-3 0,9-9-562,-2 1 437,2-9 630,3 1 0,-8-5 0,7 0 0,2 0 0,3 0 0</inkml:trace>
  <inkml:trace contextRef="#ctx0" brushRef="#br0" timeOffset="19">4297 12955 8193,'-13'0'-561,"1"0"1,-1 0 859,0 0 430,0 0-372,6 0-145,2 0-172,5 0 0,5 0 0,5 0 0,4 0 0,5 0 1,1 0 16,2 0 0,4-4 0,4-2 0,5-1-25,6-3 0,6-1 0,9-3 0,10-3-21,-30 6 0,3 0 1,6-2-1,2-2 0,5-1 1,2 1-1,2-1 1,1 1-17,3-1 0,1 1 1,2-1-1,0 0-1338,-3 1 1,-1 1 1311,1 0 1,-1 1 0,-1-3 0,0 0 0,0 4 0,0 0 0,0 1 0,-1 0 0,-2 0 0,-1 0 0,-1 0 0,-1-2-1,0 0 1,-1-1-200,2 0 1,1-1 0,-1-2 0,0 0 161,0 2 0,0 0 0,-1-2 0,-2 0 0,-3 2 0,-2 0 1,1 1-1,0 0 72,-2 0 1,0 1 0,0 1 0,-1 0 29,-5 1 0,0 1 0,30-13 0,-14 5 1,-6-1 130,-5 1 0,-5 1 132,-4 4 0,-7 0-6,-6 0-14,-11 1 1,7-1 0,-10 0 1232,0 0 0,-1 5-1593,-6-1 124,0 7 0,-6-4 0,-2 6 0,-4 0-531,0 0 1,-3 0-254,-2 0 1,3 6 742,-3 2 0,-14 9 0,-3 3 0</inkml:trace>
  <inkml:trace contextRef="#ctx0" brushRef="#br0" timeOffset="20">5559 13172 8172,'-12'0'171,"3"-4"0,1-2 1,-2-1-1,0-3 184,1-1 0,4 2 0,8 2 0,4 0-116,5 0-184,10 4 0,3-8 1,9 2-1,3-2 0,3-2 1,1 2-1,3 1-11,1 1 1,-4 1-70,2-5-184,2 0 0,-10 2 1,1 2-1,-8 5 1,-8 1-1,-5 1-331,-2-3 0,-7 1 0,-6 4 0,-7 0 358,-5 0 0,-2 1 0,-3 2 0,-3 2 3,1-3 0,-5 1-92,2 1 405,-7-2 0,2 5 0,-2-4 0,5 2 0,3 1 858,-2 0-766,5 4 1,-1-7 0,7 5 0,0 2 0,4 3 85,4 4 1,2 1 0,4 5-1,3-1-72,8 5 1,1 0-171,7 7 0,4-1-180,0 1 1,3 3 0,-6-5 0,0 1-141,0-3 1,-4-1 61,-5-3 1,-2 1 34,-2-10 91,-4 0 1,-5-9 0,-1-1 0,-5-1-3,-7-3 1,-1 3 63,-7-2 1,-5 0 42,-3-4-58,-1 0 0,4 0 0,2 0 1,2 0-1,0 0-531,0 0 184,3-6-6,1 5 131,11-5 1,4 6 0,10 0 236,6 0 0,42 0 0,7 0 0</inkml:trace>
  <inkml:trace contextRef="#ctx0" brushRef="#br0" timeOffset="21">6069 14166 8172,'-1'-17'61,"-2"0"1,-2 3 0,-1 3 138,0 2 0,1 7 1,2-1-1,-3 6 1,0 5-20,1 3 1,0 8-170,5 2-78,0 3 1,2 2-1,2-1 1,3 1-1,2-2-185,-1-3 248,1-3 1,3-2 0,1-2 0,0-4 0,0-3 255,-1-4-175,1-2 1,0-6 0,0-5 0,-2-6 0,-1-5 0,-3-5 0,-1-3 27,-3-5 1,-6 1-1,-4 1 1,-3 0-127,-4 4 0,-8 3 134,1 3-222,-3 4 0,-2 9 0,1 2 0,1 2 0,1 3-303,2 5 0,5 6 1,1 6-1,5 4-382,6 0 1,2 3 792,2 3 0,40 18 0,9 3 0</inkml:trace>
  <inkml:trace contextRef="#ctx0" brushRef="#br0" timeOffset="22">6312 14103 8201,'12'5'636,"1"4"1,0 6-252,0 2 0,0 5-419,-1-5 1,1 5 0,0-2-1,0 1-225,-1 1 0,1-7 190,0 2 1,0-4 159,-1-5 0,-3-5 223,-1-11-248,-5-6 0,3-18 0,-6-2 0,0-2 0,0-3 596,0 1-600,0-6 0,-2 10 1,0 0-1,-3 7 0,2 6 225,2 4-451,1 3 0,0 8 0,1 8-1980,4 9 2144,2 7 0,23 42 0,-13-26 0,0 0 0</inkml:trace>
  <inkml:trace contextRef="#ctx0" brushRef="#br0" timeOffset="23">6809 15110 8126,'-6'-18'174,"-1"3"0,-4-2 0,1 5 0,3 2 1319,1 1-1397,2 6 1,4-1-1,0 8 1,0 6-1,1 4 1,2 6-1,3 3 72,1 4-268,2 7 1,-1-6 0,1 6 0,-1 2 0,1 0-329,-1 3 1,-1-2 0,3-2 0,-1-1-547,0 1 0,-1-3 228,0-3 746,-5-7 0,8-27 0,-4-10 0</inkml:trace>
  <inkml:trace contextRef="#ctx0" brushRef="#br0" timeOffset="24">6631 15199 8126,'-17'-25'211,"0"-1"0,4 2 356,4 3 1,6 1-418,-1 3 0,4 3 1,4-3-1,6 3-76,6 1 1,1 0-304,8 0 6,-2 6 0,13-3 1,-7 6-1,1 1 0,0 2-765,0 1 1,2 1 987,-6 4 0,2 24 0,-8 12 0</inkml:trace>
  <inkml:trace contextRef="#ctx0" brushRef="#br0" timeOffset="25">6669 15684 8126,'-13'-6'0,"5"3"165,-1-5 1,8 3 100,1-3 1,8 5-228,13-1 1,2-2-177,11 2-23,6-6 0,5 3 0,6-7 0,0-2 1,0-2 159,0-2 0,0-10 0,6-7 0,-17 10 0,1 0 0,0-1 0</inkml:trace>
  <inkml:trace contextRef="#ctx0" brushRef="#br0" timeOffset="26">7281 15365 8126,'-19'0'309,"5"0"0,-3 1 126,9 4 1,2 2-290,6 5-90,0 7 1,6 5-1,2 7 1,4 2-1,0 2 1,1 2-1,1 1-157,3 0 0,-3 5 0,2-1 0,-5-2-135,-2-4 1,-2-5 0,1-7 0,-3-3-589,-4-4 452,-1-3 322,0-7 0,0-2 0,0-10 1,-1-5-1,-2-5 0,-3-6 1,-1-5 77,-3-4 1,0-2-75,2-7 162,-4-4 0,5-1 0,-4-5 1,1 4-1,3 0 255,1-1 1,2 1 209,4-2-428,0 9 1,1 7-1,4 7 1,3 3 0,4 4 246,0 2 1,7 8-172,2 3 1,-1 3 204,1 1-636,0 0 1,-1 5 0,-3 4 0,-3 4-1,-2 2-246,-4 2 1,-2 4 191,-6-4 1,0 6-21,0-2 137,-6 3 1,-2 2 0,-8-2 0,-1-1 0,0-3-420,-1-2 1,2 3 188,-5-4 369,5 0 0,-19-21 0,1-5 0</inkml:trace>
  <inkml:trace contextRef="#ctx0" brushRef="#br0" timeOffset="27">7600 15339 8126,'-13'-12'322,"4"0"-215,1 4-107,5 2 0,-20 29 0,2 5 0</inkml:trace>
  <inkml:trace contextRef="#ctx0" brushRef="#br0" timeOffset="28">20708 7612 8425,'0'-8'-1906,"1"1"1730,3 1 1,-2 0 114,2 2 0,-3 1 83,-1-5 268,0 5-42,0-3-39,0 6 0,-1 0 227,-3 0-299,2 0 1,8 0-160,11 0 1,0 0-1,0 0 1,-3 0-109,-1 0 1,0 0-252,-1 0 234,1 0 1,0 5-1,-2 0 1,-1 2-70,-1 3 0,-7 2 1,1 0 215,-6 1 0,-4 0 0,-5 0 0,-7-2 0,-2-3 0,-3 4 0,-2-5 0,1 1 0,-1 1 0,5-6 69,0 1 0,1-3 250,-1-1-164,-3 0 1,10 0 0,-3 0 0,2 0 315,3 0-419,-1 0 0,7 0 0,6 0-20,7 0 0,9-1-51,1-3 1,7 1 69,1-6-139,1 7 0,7-8 1,-5 4-1,2 0 1,-3 1-200,-5 2 0,1 1 160,-6 2 0,4 0 0,-4 0 127,-1 0 0,-36 12 0,-10 2 0</inkml:trace>
  <inkml:trace contextRef="#ctx0" brushRef="#br0" timeOffset="29">20733 7740 8425,'-13'0'0,"-1"0"-226,-3 0 1,3 0-632,-3 0 807,9 0 1,-4 0 297,4 0-361,2 0 57,0 0 80,12-6 0,5 5 1,8-3-1,1 1 1,2 0-85,2-1 0,2-1-352,-1 5 200,1 0 212,-1 0 0,-5 0 0,-1 0 0</inkml:trace>
  <inkml:trace contextRef="#ctx0" brushRef="#br0" timeOffset="30">20797 7765 8425,'-13'0'0,"5"-4"-1062,-1 0 0,5-2 704,-5 2 362,7 3 46,-4-5-183,6 6 133,0 0 0,28 6 0,8 1 0</inkml:trace>
  <inkml:trace contextRef="#ctx0" brushRef="#br0" timeOffset="31">20733 7791 8425,'-8'0'-2247,"-1"0"2243,6 0-74,-2 0-56,-1 0 134,5 0 0,23-17 0,14-4 0</inkml:trace>
  <inkml:trace contextRef="#ctx0" brushRef="#br0" timeOffset="32">20784 7676 8425,'-8'0'-1791,"-1"0"1789,6 0-128,-2 0 67,5 0-64,0 0 1,17 6-1,4 1 1</inkml:trace>
  <inkml:trace contextRef="#ctx0" brushRef="#br0" timeOffset="33">20835 7663 5975,'-6'-7'159,"5"2"-230,-10 5 71,9 0 0,-9 17 0,4 4 0</inkml:trace>
  <inkml:trace contextRef="#ctx0" brushRef="#br0" timeOffset="34">21638 7498 8425,'-7'0'-2355,"2"-6"2328,5 5 0,0-7-243,0 4 313,0 3 0,0-6 1,0 2-17,0 4 1,1-5-17,3 6-20,-2 0-38,3 0 47,1 0 0,-4 12 0,3 2 0</inkml:trace>
  <inkml:trace contextRef="#ctx0" brushRef="#br0" timeOffset="35">21638 7459 8426,'0'-12'-2553,"0"-1"2568,0 6 0,0 0 37,0 2 92,0 4 12,0-5 1,6 6-82,3 0 1,2 2-1,2 1-20,-1 1 0,1 2 1,0-4-1,1 3 3,3-3 0,3 0 0,5-2 0,2 0 14,3 0 1,3 0-10,5 0-61,6 0 0,3-4 1,6-2-1,3 0 1,-1-1-1,0 0 1,1-1 12,-3 0 1,-6 1-1,-6 5 1,-5-3-66,-7 2 1,-3 2-371,-5 1 75,-2 0 290,-12 0 0,-7 1 31,-9 4 0,-4-4 0,-2 5 0,-4-2-15,0 0 0,-8 5 5,-7-5 0,1 5-15,-1-5 57,-6 6 0,1-7 0,-5 4 0,1-2 0,-1-2 7,-1-1 0,0 2 64,-2 0 0,-1 0-87,5-4 80,1 0 1,3 0-1,3 0 1,2 0 0,5 0 84,7 0 0,3 0-112,6 0-41,1 0 3,5 0 0,-3 2-45,5 2 36,1-3 6,10 11 0,-3-11 1,5 3 138,2-2 0,1-2-70,2 0 1,4 0 83,0 0-131,6 0 0,1-2 0,7 0 1,2-4-1,2 0 97,2 1 1,3-4-64,2 5 0,3-5-40,6 5-21,0-6 1,0 9 0,1-3 0,-3 2 0,-1 2-64,-1 0 0,-7 0-152,-2 0 0,-7 0 195,-10 0-157,-2 6 0,-12 1 1,-3 6-1,-4-2-42,-4-3 1,-3 0 254,-6-4 1,-5-3-190,-4 3 174,-2 4 0,-3-7 0,-2 5 0,-7-2 0,-3 0 81,-4-1 0,-5 0-58,1 1 1,-3-3 50,-1 4-46,-5-4 0,3-1 0,-2 0 0,3 0 0,2 0 185,3 0 0,1 0-123,7 0 0,10 0-21,12 0-83,2 0 1,8 2 0,5 0-9,4 3-1,5-1-15,6-4 1,0 4 79,0 0-86,-1 1 1,7-5 0,2 0-1,3 0 1,3 0 3,3 0 1,2 0 86,7 0 0,-1-2-45,0-2 51,6-3 1,1-2 0,8 1 0,1-2 0,2-1 11,3-2 0,-3 2-213,-1 2 1,-5 2 63,-12 3-77,-5 2 1,-8-3 0,-9 6 0,-6 3-244,-6 5 0,-8-2 337,-5 1 0,-3-3-8,-5 3 6,-3 1 1,-7-1-1,-3 1 1,-5 1-1,-6 1 81,-6 2 1,-4-1-68,-4 1 0,1-4-982,-6-1 1048,1 1 1,1-2 0,2-3 0,4-3-1,2-1 301,4 0 1,7 0-141,10 0 0,9-1-109,7-3-56,6 2 0,8-3 0,4 5 0,3 0-37,3 0 0,8 0-59,2 0 1,5 0 356,3 0 0,4 0 1,5 0-1,2 0-308,2 0 1,-1-5 17,6 1 1,-6-4-3,2 3 48,2-5 1,-4 5 0,5-5 0,-4 3 0,-5 0-55,-6 0 1,-5 4-415,-5-1 267,-3 2 108,-11 2 1,-7 0-1,-10 0 1,-5 0-1,-8 2-47,-5 2 0,0-1 78,-6 5 0,-5-4 44,-3 5-7,-6-6 1,8 4 0,-3-4-1,4 1 1,0-1 130,1-2 0,1 3-99,3 1 1,3-1 55,6-4-80,-1 0 0,6 0-58,3 0 1,10 0-24,7 0 0,6 0 32,7 0 1,-1 0-1,3 0 1,2 0-1,4 0 0,3 0 0,1 0 0,1 0-4,-1 0 1,0 0-1,-3-2 1,-1 0-65,2-3 1,0 1-25,-2 4 1,2 0-319,-6 0 432,0 0 0,-5 17 0,1 4 0</inkml:trace>
  <inkml:trace contextRef="#ctx0" brushRef="#br1" timeOffset="36">13580 17622 8895,'-7'-9'-441,"2"1"1,3-1-43,-3 2 0,4 0 1,-5 4-1,1-1 570,-4 1 1,2 2-33,-1 1-23,5 0-32,-9 0 31,5 0 91,0 0 0,0 0 45,3 0 0,1 0 0,-4-2 163,1-2-212,2 3-87,4-5 1,-1 5-50,-4-4 42,4 4 0,-5-3 0,6 8 195,0 5-182,0 2 1,0 3 0,0 3-1,0 3 1,0 1 33,0 0 1,5 1-59,-1 3 1,6-1-42,-2-3 65,-2 4 0,5-11 0,-2 1 1,2-3-1,3-5 105,3-2 0,-1-6-41,5-8 0,2-9-2,6-7-69,4-7 1,5-12 0,2-4-1,3-7 1,-20 24 0,2-2 4,1-1 0,2-3 1,2-4-1,2-3-423,1 0 0,2-1 0,1 1 0,2 0 434,-2 2 1,0-1-57,1 1 1,1-1-1,-3 4 1,-1 0 0,-2 4-1,-1 1 1,-5 5-1,0 3 1,15-13-248,-10 15 0,-2 10-127,-12 6 142,0-4 1,-10 12 0,-3 0-258,-3 7 0,-6 6 491,-4 4 8,-8 3 0,-20 28 0,-9 6 0</inkml:trace>
  <inkml:trace contextRef="#ctx0" brushRef="#br0" timeOffset="37">13491 17647 8567,'-9'-4'-256,"2"-2"-230,1-1 0,2-1 1,4-5 372,0 0 231,0 6 1,0 0 131,0 3-169,0 3 1,0-4 0,1 10 0,2 3 0,2 5 43,-3 4 1,1-2 0,0 8 0,1 3-59,-1 2 1,3 7 0,-2-1 0,-1 3-56,-2 1 1,4-1-1,0-1 1,2-4 5,3-1 0,-3 2-26,2-7 58,-1-4 1,9-10-1,2-4 1,2-7 0,4-8 181,4-10-221,6-11 1,-1-10-1,9-9 1,5-5-1,-22 23 1,2-1-19,1-1 1,1-1 0,2-5 0,0 0 0,2-1 0,0 0 0,2-4-1,0-1 1,2-3 1,-1-1 0,4-1-1,-1-1-328,1 0 1,-1 0 0,-3 3-1,0 1 346,-5 8 1,-1 2 0,-2 1 0,-1 1 0,19-20 0,-8 12 11,-7 12 0,-14 15-26,-12 8 0,-8 6 0,-1 2-123,-1 2 0,-4-1 56,3 5 1,-5 1-77,2 4 0,-3 1 0,-2 1 1,0 2-246,0-1 1,5 1 1135,-1-4-1026,7 8 280,-4-13 0,23 11 0,4-6 0</inkml:trace>
  <inkml:trace contextRef="#ctx0" brushRef="#br0" timeOffset="38">14753 17023 8567,'-6'-13'-411,"3"2"-410,-5 2 546,5 3 1,-4 8 274,3 2 0,-9 43 0,-7 15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19T11:56:54.540"/>
    </inkml:context>
    <inkml:brush xml:id="br0">
      <inkml:brushProperty name="width" value="0.09086" units="cm"/>
      <inkml:brushProperty name="height" value="0.09086" units="cm"/>
      <inkml:brushProperty name="color" value="#FF0000"/>
    </inkml:brush>
  </inkml:definitions>
  <inkml:trace contextRef="#ctx0" brushRef="#br0">10940 11323 8051,'-7'-7'-441,"2"1"0,22-5 1,4-3-1</inkml:trace>
  <inkml:trace contextRef="#ctx0" brushRef="#br0" timeOffset="1">10800 11030 8051,'0'-13'-215,"0"0"0,0 0 0,0 1 0,2-1 0,0 0-504,3 0 830,-1 6 0,-4-4 154,0 2-249,6 4 125,-5-7 36,5 11-151,-6-5 0,0 8 1,0 2-1,0 5 0,0 2 1,0 2 45,0-1 1,-2 7 0,-1 3-1,-1 5 3,1 3 1,-2 11 0,-1 2-1,-1 6 60,-3 7 0,3 9-68,3-28 1,-1 2-91,1 2 1,0 0 0,-2 8 0,-1 2 0,1 1 0,1 0 0,0 4 0,0 0 0,0 3 0,1 0 0,0 0 0,0 0 0,0-2 0,1 0 27,0 0 1,2 0-1,-1-3 1,1-1-1208,-2 0 0,1 1 1204,2 1 1,-1-1 0,-2-7 0,0-1 0,4 1 0,0-2 0,0-2 0,1-2-1,0-3 1,0-1-38,1 32 24,-2-3 0,3-14 0,1-7 0,-1-8 0,0-9 8,0-5 1,2-4-120,-2-7 1,-1-5-387,6-2 352,-7-4 0,10-4 156,-4-5 0,15-35 0,4-18 0</inkml:trace>
  <inkml:trace contextRef="#ctx0" brushRef="#br0" timeOffset="2">10826 10991 7993,'-7'-12'-165,"-3"-1"1,4 0-1,0 0-710,1 1 904,0 5 1,11 1 0,3 6 0,2 0 25,2 0 0,4 0-40,0 0 0,4 0 282,-4 0-258,6 0 0,-2-4 1,7-1-1,3 3 1,2-1 182,2-2-214,8 4 0,-1-9 0,8 4 0,4 1 0,1-2 0,4 1 0,2-1 15,5 0 1,-31 3 0,2-1-7,-1-1 0,0 0-23,34-1 1,-32 1-1,0 2 1,-1 0 0,1 2-1,2-1 1,1 0-1,0 0 1,0-1-6,0 0 1,0 1 0,2 1 0,-1 0 0,-1-2 0,0 1 0,1-1 0,0 1-222,1-1 1,0 1 0,3-1-1,-1 1 221,0-2 0,-1 1 0,3 0 1,-2 1-1,-2 1 0,-1 1 0,2-1 1,0-2-16,1 1 0,0-1 0,1 3 0,1 0 17,0-2 1,0 1-1,-1 1 1,1-1 7,-2 0 0,-1 0 4,1 2 1,0-1-1,2-3 1,0 1 0,2 1-1,-1 1 1,0-1 0,0 0-1,0 0 1,-1 1 11,1 0 0,-1 0 0,1-1 0,0 0 6,3 0 0,0 0-19,0-1 0,0 2 0,-2 0 0,0 2 0,0-2 0,0 0 1,0 0-1,0-1 0,0 0 0,-1 0 5,1 0 1,0 1-1,-1 0 1,1 1-3,-1 0 0,1 0 0,2 0 0,-1 0-7,-1 0 0,0 0 0,-1 0 0,0 0 1,1-1-1,1 0 0,0 0 0,1 0 8,-1-1 1,0-1 0,1 1 0,-1 0-7,-3 2 0,-1 0 0,0 0 0,-1 0-2,1 0 0,2 0 9,3-3 0,0 0 1,-7 3-1,-1-1 1,5-1-1,-1 0 0,-1 1 1,0 0-1,1 1 1,0 0 1,1 0 1,0 0 0,0 0-1,1-1-4,-1-1 0,1 0 1,2 1-1,-1-1-912,-1-2 1,0-1 912,1 4 1,0 0 0,2-4-1,0 0 1,0 2 0,-1 1 0,0 0-1,0 0 1,-2 0 0,0 0 14,-1 0 1,0 0 0,-2-3 0,-1 1-176,2 2 0,-1 0 0,1-1 0,0 2 156,-2 1 0,-1 0 0,2-2 0,-1-1 1,-4 1-1,-1 0 0,-1 0 0,0 1-95,-2 0 1,-1 1-1,1 0 1,0 0 99,31 0 1,0 0-17,-4 0 0,-2 0 0,-1 0 0,-3-2 225,-1-2 1,-6 3-177,-5-4 1,-3 4 48,4 1-82,-1-6 0,-4 5 0,-4-3 0,-3 2 0,-2 1 922,-3-3 0,-3 2-899,-2-2 1,-5 3 639,-3 1-797,-3 0 1,-5 0 89,-1 0-457,-5 0 345,3 0 1,-12 5 148,-3 4 0,-2 2 0,-2 2 0,-16 11 0,-5 3 0</inkml:trace>
  <inkml:trace contextRef="#ctx0" brushRef="#br0" timeOffset="3">19063 10647 7812,'4'-8'-409,"0"-1"445,1 6 2,-5-2 1,4 3 37,0-2 1,2 3-144,-2-4 0,-1 4-87,5 1 96,-5 0 39,8 0 0,-8 1 1,4 4-1,-1 3 29,-3 3 1,3 2 0,-2 0-1,-1 1 60,-2 3 1,-1-1 37,0 5 0,0 4 1,0 7-1,0 2 57,0 5 0,0 7-74,0 9 0,-6 4-82,-2 9 1,-3 3-1,4-33 1,1 1-1,-1-1 1,1 0 35,-1 0 1,1 1 0,2 3-1,0 1-212,-1-1 1,1 1-1,2 0 1,0 0 192,-2-2 1,0-1-9,2-1 0,1 0 1,-2 3-1,0 1 0,3-3 1,0 1-1,-1 0 0,1 0 1,-2-2-1,1 0 39,-1-1 0,0 0 0,-3 32-257,5-2 0,0-5 215,0-3-26,0-4 1,0-10 0,2-4 0,1-1 0,1-1-219,-1-2 1,-2-4 159,-1-12 1,0 0 9,0-5-84,0 0 0,-1-5 389,-4-4-353,4-2 206,-10-6 0,-31-51 0,15 19 1,-1 0-1</inkml:trace>
  <inkml:trace contextRef="#ctx0" brushRef="#br0" timeOffset="4">10775 13236 7972,'-12'1'271,"4"3"1,4-1-441,8 6 1,4-5 0,9 4 0,5 1 48,2-2 1,3 4 0,2-4 0,5 0 60,3-2 1,3 0 9,2 0 0,8-1 1,7-4-1,1 0-21,3 0 1,7 0 49,4 0 20,-35-3 1,1 0 0,0 2 0,0-1 0,1-1 0,-1-1 0,0 1 0,0-1 0,1 1 0,-1 0 0,1 0 0,0-1 0,0 1 0,1 1 7,0-1 0,1 0 1,1-1-1,1 0 0,-2 1 1,0 1-1,1 0 0,0 0-213,1-1 0,0 0 1,3 2-1,0 0 240,1-4 0,0 1-32,-1 3 0,1-1 0,1-1 0,-1-1 1,1 3-1,1-1 0,0 0 0,1-1 1,-1 0-1,1 0 0,0-1 0,0 1 1,0 0-1,0 0 6,0 0 1,0 1 0,0-1 0,1 0 0,0 1 0,1 1-1,0-2 1,0 0-5,-1 0 1,0-1 0,1 3 0,-1-1-13,-4 0 0,0 0 0,2 1 0,1-1 0,-1 1 1,1 0-1,1-2 0,1 1-1,1 1 0,1-1 0,-1 1 1,0 0 9,-2-2 0,0 1 1,0 1-1,0 0 7,0-4 1,0 1-1,2 2 1,0 1 0,0-2-1,0 1 1,0-1 0,-1 1 11,0 0 0,0 0 0,-1-1 1,0 0-4,-1 1 0,2 0 1,2 1-1,1 1-12,-2-2 1,0-1-1,2 2 1,-1 1-1,-5 0 1,0 0-1,1 0 1,1 0-2,-1 0 1,2 0-1,0 0 1,0 0-8,-1 0 0,0 0 0,2-2 0,-1 0-969,-3 0 1,0 0 963,1-1 1,1 1 0,2 0 0,1 0 0,1 0 0,-1 0 0,1 0 0,-1 0 0,0-1 0,-1 1 5,-1 0 0,-1 0 0,0-2 1,0 0-209,0 1 0,0 1 1,2-2-1,0 0 209,1 1 1,-1 2 0,-3-2 1,0 1-1,1 0 1,-1 0-1,-1-1 1,0 0-1,1 1 1,0-1 0,1-1-1,-1 1 7,-1-1 0,0 1 1,-2 1-1,0 1-125,-2-1 1,0-1 0,-1 1 0,1-1 133,-1 1 1,1 0 0,1-1 0,0 1 0,-1 1 0,0 1 0,-3-1 0,-1-1 60,-1 0 0,-1 0 0,-1-1 1,0 2-61,34 1 1,-34-2 0,0-1 9,30-1 1,2 0-1,-15 4 1,-1 0 799,-2 0 0,-2 0-795,-3 0 1,-8 0 18,-5 0-30,-5 0 1,2 0-1,-7 0 1,-3 0-1,-4 0 527,-3 0 0,-5 0-513,-1 0 831,-5 0-783,3 0 1,-8 0 362,-2 0 0,1 0-486,-5 0 1,4 0-99,-5 0 1,5 0-1,-5 0-109,-1 0 1,-1 0 143,-2 0 102,1 0 0,-7 5 0,-1 3 0</inkml:trace>
  <inkml:trace contextRef="#ctx0" brushRef="#br0" timeOffset="5">10877 17558 8123,'-5'-8'-572,"1"-1"1,0 1-1,0-1 697,-1 1-119,1 5 0,4-9 0,0 4-169,0-3 234,0-2 1,0 4 0,0 1 200,0-2-217,6 4 23,-5 1-36,5 10 1,-6 4-1,0 8 1,0 4-1,0 3 1,0 3-1,-2 3 87,-2 4 1,1 10-1,-5 7 1,-1 8 13,2 8 0,2-30 0,0 2-102,3 3 0,0 1 0,-3 5 0,0 1 1,1 0-1,1 1 0,-1-1 0,1 0-204,1-1 0,0 0 1,1-4-1,0 0 139,1-3 0,0-1 1,2 30-1,2-7 1,3-11-9,0-8 1,3-6-9,-6-4 1,2 2 40,-2-7-30,-2-4 1,3-3 0,-5-5-302,0-1 202,0-8-156,0-2 1,2-6 0,1-1-705,1-4 1196,0-2 0,7-45 1,4-11-1</inkml:trace>
  <inkml:trace contextRef="#ctx0" brushRef="#br0" timeOffset="6">10826 17507 8155,'-9'0'0,"1"0"0,-2 0-413,-2 0 1,0 0 1,-1 0 482,6 0-38,1 0 1,8 0-1,0 2 1,4 0-1,1 3 139,3-3-154,7 0 0,-1-2 1,5 0-1,2 0 0,2 0 1,5 0-1,4 0 29,3 0 1,1-2-133,0-2 91,12 3 0,-1-9 0,15 4 0,5 1-5,-32 2 0,0 0 0,2 0 0,0 0 0,1 2 0,1-1-1,1 0 0,1 0 0,3 0 0,0 0-849,1 2 0,-1 0 852,-1 0 0,-2 0 0,1 0 0,0 0 1,-1 0-1,-1 0 0,3 0 0,-1 0 0,2 0 1,0 0-2,1 0 0,0 0 0,-2 2 0,-1 0 0,-2 0 0,0 0 0,-1 0 0,0-1-156,-1 0 0,-1 0 1,4-1-1,-1 0 144,-1 0 1,-1 0 2,2 0 1,0 0-1,24 0 1,5 0 0,-1 0-1,-5 0-164,-4 0 1,-9-5 162,-5 1 1,-6-4 3,1 3 1,-3-3 0,-5 4 0,-6-1 7,-5 0 0,-5 3 1610,-5-2-1682,-6 3 710,-1 1-703,-6 0 1,-2 0 193,-2 0-274,2 0 0,-9 0 1,4 1-323,0 3 463,-4-2 0,-13 15 0,-10-3 0</inkml:trace>
  <inkml:trace contextRef="#ctx0" brushRef="#br0" timeOffset="7">13414 17392 8155,'0'-19'0,"0"2"0,0 2-829,0 3 0,0 3 763,0 1 0,1 5 0,4-1-214,3 2 567,-2 2-180,5 0 0,-9 2 0,2 2 0,-3 4 0,-1 4 0,0 0 35,0 1 1,0 4 0,0 2 0,-1 0 183,-3 4 0,1 7-137,-6 4-138,6 3 0,-6 2 0,3 4 0,0 5 0,-1 7-30,0 9 0,3-28 0,0 2 0,-2 2 0,0 2 0,1-1 0,0 1-5,1 2 1,0-1 0,2-2 0,1 0-174,-1-1 1,0 1 0,1-1-1,0 1 176,1-3 1,0 0 0,3-1 0,0-2 0,4 25 0,2-6-156,-1-6 0,-5 0 112,1-6 0,-2-5-160,-2-7 112,0-3 0,-6-6 0,-3-1 0,-2-2 0,-2-2-74,1-2 0,-4-5-73,3-1-303,-8 1 289,12 3 0,-5-4 0,6-4 395,-2-3 0,4-23 1,1-7-1</inkml:trace>
  <inkml:trace contextRef="#ctx0" brushRef="#br0" timeOffset="8">10928 18731 8155,'-20'-5'-442,"3"-3"0,3 1 0,1 3 409,0 3 1,0 1-1,1 0 1,-1 0 382,0 0 1,5 4-85,-1 0-193,1 6 1,1-7 0,1 5 0,2 2 0,-1 2 0,3 0-20,0 1 1,2 0 0,2 0 0,2-2-74,4-2 0,9 2 0,5-3 0,3 4-20,5 0 1,4 0 0,8-2 0,5-3 6,3-2 0,11 1 1,7-3-1,-31-1 1,2 0 15,4 0 0,0-1 1,4 0-1,0-1 0,2 1 1,0-2-1,3 1 1,1 0-324,0 0 0,1 0 0,4 0 0,-1 0 279,-4 0 1,0 0 54,2 0 1,-1 0 0,-8 1 0,-1-2 0,2 1 0,0-1 0,-2 0-1,0-1 1,-1 0 0,0 0-12,-1 0 0,-1 1 10,0 0 0,-2 1 0,32 0 0,-1 0 1,0 0-1,-1 0-51,-1 0 0,-7 0 0,-8 0 0,-6 0 8,-5 0 0,-5 0 35,-4 0 1,-4-5 31,-9 1 1,-2 0 10,-7 4 237,-5 0 249,-1 0 698,-17-6-1812,8 5 599,-8-5 0,5-5 0,-1-3 0</inkml:trace>
  <inkml:trace contextRef="#ctx0" brushRef="#br0" timeOffset="9">13427 18884 8155,'-4'-13'-214,"-1"1"1,-3 3-93,4 1-227,-1 5 533,5-3 0,-17 29 0,-4 5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19T11:56:54.550"/>
    </inkml:context>
    <inkml:brush xml:id="br0">
      <inkml:brushProperty name="width" value="0.09086" units="cm"/>
      <inkml:brushProperty name="height" value="0.09086" units="cm"/>
      <inkml:brushProperty name="color" value="#FF0000"/>
    </inkml:brush>
    <inkml:brush xml:id="br1">
      <inkml:brushProperty name="width" value="0.05292" units="cm"/>
      <inkml:brushProperty name="height" value="0.05292" units="cm"/>
      <inkml:brushProperty name="color" value="#FF0000"/>
    </inkml:brush>
  </inkml:definitions>
  <inkml:trace contextRef="#ctx0" brushRef="#br0">13618 4565 5769,'6'-13'-2,"2"0"1,2 1-1,0 0 1,-1 2 1,0 2 0,31-46 0,-16 19 0,0 1 0</inkml:trace>
  <inkml:trace contextRef="#ctx0" brushRef="#br0" timeOffset="1">15480 4756 8133,'0'13'-1474,"0"0"1636,0-6-151,0-2-112,0-5-258,0 0-277,5-5 636,-3-2 0,-1-25 0,-2-11 0,-3-3 0,1 1 0</inkml:trace>
  <inkml:trace contextRef="#ctx0" brushRef="#br0" timeOffset="2">15658 2295 6351,'0'-8'-169,"0"-1"162,6 6 17,-5-2-54,5 5 45,-6 5 0,0-2 1,0 6-1,-1 1 1,-2 1-20,-2 2 12,1-1 1,3 7 0,-2 2 0,-3 5-1,1 2 1,-1 3 0,2 2-16,-2 2 0,5 3 0,-5 3 0,2 2 16,-1-2 1,1-1-1,4-2 1,0-1 1,0-3 1,0 0 0,0-7 0,0-3 8,0 0 0,0-4 1,0 1-1,0 0 10,0-1 0,4 3-12,1-6-3,-1 5 0,-4-2 0,0 6 0,0-1 0,0 1 0,0-1 1,0 1 0,0-1-1,0 1 3,0-1 1,-1 1-4,-4-1 0,4-1 7,-3-2 0,2 2 0,2-4 0,0-1-1,0-2 0,0 2-6,0-2 0,0 5 7,0 0-12,0-4 0,0 6 0,0-4 0,0 1 0,0 1-1,0 0 0,-1 2-17,-3 2 0,2-5 19,-2 0 1,2 1 0,2 3 0,0 1 0,0-1 1,0-4 1,0 1 1,0-1 8,0 4-10,0-5 1,0 0-1,0-4 1,-1 2 0,-2 0 1,-1 1 1,0-2 1,4-4 0,0 1-3,0 3 6,0-3 1,0 4-1,0-5 1,0 0-1,0 0 23,0-1 1,0 3-17,0 2 0,0-3-5,0 3 1,0-3-1,0 0 1,-2 2 3,-2 1 1,3 1-5,-4-1 1,3-3 4,-3 3 6,4 3 0,-6-4 0,4 3 1,-1 1-1,-1-1 102,0-1 1,3 1-64,-2-2 0,3-3-8,1 3-38,-6-3 1,5-1 0,-4-1 0,4 1 0,1 0 24,0 0 0,0 1 1,0 3 0,0-3-22,0 3 1,0 1 0,0-1-1,0 0-19,0 2 1,0-5 28,0 3 0,4-3-6,0-1 1,1 0 0,-5-1 0,0 1 25,0 0 0,1-6-101,3-3 59,-2-2 11,3 3-14,-5-3 0,0 2-7,0-8 1,0 1-128,0-6 1,0 5 76,0-4 0,0 3-125,0-3 0,0 4 0,0-5 1,-1-2 180,-3-5 0,2 2 0,-3-20 0,-1-7 0,3-1 0,-1 0 0</inkml:trace>
  <inkml:trace contextRef="#ctx0" brushRef="#br0" timeOffset="3">15620 2384 8202,'-9'0'-1507,"1"0"1507,-2 0 0,10-5 0,1-2 0</inkml:trace>
  <inkml:trace contextRef="#ctx0" brushRef="#br0" timeOffset="4">15620 2359 8202,'-9'0'-2001,"1"0"2001,-1 0 0,2 0 0,2 0 0</inkml:trace>
  <inkml:trace contextRef="#ctx0" brushRef="#br0" timeOffset="5">16704 1594 8062,'-4'-9'-237,"-1"1"1,1-2 439,-2-1 0,5-2 0,-3 0 59,2 0-187,8 1 1,1-3-1,7 0 1,2-4-1,2 1 55,2 0 1,6-5-1,3 3 1,1-1-47,1 0 1,-2 5 87,5-1-259,-6 3 1,2 3-1,-8 2 1,-2 5 0,-1 2-831,-4 2 759,-1 6 0,-2 1 0,-4 6 1,-2 0-1,-2 1 0,0 1 0,-1 2-1199,-1-1 1357,-2 4 0,0-6 0,-23 4 0,-5-5 0</inkml:trace>
  <inkml:trace contextRef="#ctx0" brushRef="#br0" timeOffset="6">17010 1377 8069,'-13'-8'0,"0"-1"0,5 5 82,-1-5 132,1 7 0,-5-4 0,2 7 161,2 4 1,-2 3-124,2 9 1,-1 3-223,2 5 0,-3 5 1,4 1-1,-2 2-205,1 2 0,0 6 157,0 2 0,2 1-328,6-2 212,0-2 1,0 0-1,2-8 1,2-2-1,4-6-140,4-6 1,5-5 205,0-4 0,6 1-750,-2-6 640,3 0 0,1-10 0,1-2 0,1-5 1,1-2 177,2-2 0,0-7 0,-5-2 0,1-22 0,-11 22 0,-2 1 0,-9 16 137,2 9 0,-8 2 472,-2 2 0,1 3-288,-5 6 1,4 0 172,-5-1-412,1 1 1,-1 4 0,2 0-1,1 0 1,2 0 288,-2 0-366,5 0 0,-5-4 139,6 0-243,0-6 1,2-2-1,2-5 1,5-1 70,2-3 1,2-8-69,-1-5 1,1-5 143,0 0-74,5-2 1,-4 3-1,2 1 1,-5 2-1,-4 2 18,-1 2-211,4 7 211,-3 1-8,0 6 1,-1 7-1,-5 5 1,2 3-1,1 2 11,-1 2 1,-1-5 10,-2 3 11,0 3 1,5-6 0,-2 3 0,4-7 0,0-3 69,0-1 0,0-4 85,2-6 0,7-3-207,-4-6 54,4-5 0,-3 2 0,-1-3 0,1-1 0,0 1-5,0 1 0,-1 1-15,1 4 1,-2 5 36,-2-1-91,-3 6 1,-1-1-1,2 8 1,0 5-97,-2 2 1,0 2-123,0 0 0,3-1-96,-4 1 150,6 0 0,-7-5 0,6 1 0,1-1 0,1-1 219,2-2 0,16-21 0,5-5 0</inkml:trace>
  <inkml:trace contextRef="#ctx0" brushRef="#br0" timeOffset="7">17813 1594 8087,'-13'-7'-362,"1"1"1,-1 6 558,0 0 0,0 2 0,2 2 0,1 6 120,2 5 1,1 1-309,-2 5 0,-1-5 1,6 2-1,1-1-106,2 0 1,1 4 92,0-4-54,0 0 1,1-5 0,3-2 0,5-3 0,2-2 0,3-2 0,2-3-214,1-4 1,1-3 0,-2-6 0,1-1 106,-2-3 0,4-1 218,-2-4-9,-6-2 0,1 9 1,-5-5-1,0 1 1,-2 4 375,1 1 1,-5 1 11,4 0 0,-5 6-294,-5 3 0,4 9-134,-3 8 1,2 0-1,2 5 1,0-1-185,0 0 0,0 5-41,0-5 1,5 4-100,-1-4 168,6 0 1,-2-6-1,8-1 1,2-3 0,2-1-373,3-3 1,1-2 522,1-1 0,7-34 0,0-8 0</inkml:trace>
  <inkml:trace contextRef="#ctx0" brushRef="#br0" timeOffset="8">18119 1568 8087,'-13'-4'-26,"1"0"0,3 0-24,1 4 1,3 0 210,-3 0 1,4 5 0,-3 4 0,1 2-88,3 2 1,2 0 0,1-1-1,1 1-81,3 0 0,-1 0 162,6-1-137,-1 1 1,5-4 0,1-1 0,2 1 0,1-2-102,-2-3 0,4-3 1,-1-1-1,2 0-95,3 0 1,-5-4 162,-1 0 0,-3-6 1,-1 1-1,-2-2 109,-2-2-31,2 1 1,-9-1 330,2 0-240,-8 6 0,-4 1 0,-4 6 0,-2 0 0,-2 2 146,-1 2 1,-4 3-232,4 6 0,-5 5 0,4 4 1,0 2-114,-1 1 1,2 5-273,4 0 1,5 1 41,-1-1 174,7-4 0,-4 6 1,6-8-1,0-3 1,1-5-1278,4-7 1377,2 3 0,22-39 0,5-3 0</inkml:trace>
  <inkml:trace contextRef="#ctx0" brushRef="#br0" timeOffset="9">18616 931 8087,'0'-30'0,"0"2"0,0 2-366,0 4 1,0 6 0,0-2 0,-1 1 501,-3 0 0,-3 4 36,-6 4 1,-4-1 405,0-7-498,-11 3 0,5-6 0,-11 5 1,-3-2-1,-4 0 0,-7 0 0,-6 0 55,-5 1 0,-5-2-82,-4 1-44,-3 5 1,32 6 0,0 1 0,-1 1-1,1 1 1,-2-1 0,-1 1 0,1 0 0,0 2-1,0 0 1,-1 0 0,1 1 0,0 0 20,0 0 0,-1 0 1,-2 1-1,-1 0-894,3 0 0,-1 2 883,-3 0 0,1 1 1,6 2-1,1 1 0,-2 0 1,0 0-1,2 1 0,0 1 1,1 1-1,1 1 86,2 1 1,-1 0-56,-1 0 1,1 2 0,-22 17-1,-2 3 1,2 3 0,3 2-17,3 4 0,5-2 0,10 4 0,4 1-94,1-1 1,-2 2-56,7 4 0,0-4 128,9-1 0,0 0-82,4 0 55,0 10 1,5-14-1,0 9 1,3-3-1,2-1-46,2 0 1,1 4 35,0 4 0,1-4 4,3-4 6,9 0 1,3 4-1,5-2 1,1-1 0,3-1-45,0 1 1,6-2 50,3 0 0,3-4 0,1 1 0,2 0 110,2-1 1,4 0-98,5-8 0,-21-14 1,1-1 470,32 15-474,-29-16 0,-1-2 0,31 10 1,1-2-1,3-3 0,-33-12 0,1-1 46,35 6 0,0-7 8,-3-2-45,2-10 0,-32 2 1,1-2-1,-1-3 1,0-1-1,1-1 1,-1-1-1,1-1 0,0-1 59,1 1 1,1-1 0,-2 0 0,1-1-70,2-1 0,1 0 0,-2 0 0,0-1 0,0-1 0,-1-1 0,-4 1 0,0 0 70,-2-1 0,-1 0 0,-2 0 0,0-2-20,-1-1 1,0 0 0,1-2 0,0 0-616,-1-2 0,-1-1 582,-3-2 1,-1-1-1,5 2 1,0-1-1,-4-2 1,-1-2-1,2-1 1,0-1-1,0 0 1,1-1 3,0-2 1,-1 0 0,1 2 0,-1 1-83,0 0 1,-3 0 82,0-2 0,-2 1 0,0 2 0,-2-1 0,-2-1 0,-2 0 0,0 0 0,-2 0 0,12-31 125,-5 0 1,-7 5 264,-5-2-378,-7 2 1,4-9 0,-7 8 0,-4 1-1,-5 3 142,-5 1 1,-6 3 125,-9 8-271,-3 7 0,-5 4 0,-2 5 0,-2 1 0,-4 0-118,1 4 1,-3 2 93,5 10-137,-5 6 0,7 2 0,-4 5 0,2 0 0,5 1-461,3 3 0,6 5-1080,0 8 799,2 3 870,7 5 0,-1 3 0,5 4 0,0 2 0,-1 0 0</inkml:trace>
  <inkml:trace contextRef="#ctx0" brushRef="#br0" timeOffset="10">16436 13746 6028,'0'-8'343,"0"-3"-263,0 10 0,0-11 1,-1 5-1,-2-1 374,-1-1-244,-1 6-162,5-8 1,-1 10 43,-3-4 1,-3 4-34,-6 1 1,1 1 41,4 4-66,-3-4 1,5 10-1,-4-2 1,2 2-1,-2 2 186,-2 0-200,5 0 0,-4 1 1,4 1-1,0 4 1,1-1 43,0 1-57,5 3 0,-5-6 0,6 4 0,0-2 0,0-2-6,0-2 1,2-1-1,2-1 1,4 0-29,4-4 0,-4-2 18,1-6 1,1 0 0,7 0 1,-3-2 0,3-2 0,-3-4-6,-1-4 1,0 0 12,-1-1 0,0-4-12,-4 0 9,3-6 0,-8 5 0,4-5 0,-1 2 0,-3 0-3,-2 1 0,-1-3 11,0 6 1,0-4 8,0 4 21,-5 0 1,-2 8 0,-6 2 0,0 2-1,0 2 99,1 1 1,-1 2-82,0 0 1,0 2-53,1 2 14,-1-3 1,0 11-1,0-4 1,1 4-41,-1 0 0,1 1 8,4 0 0,2 0 25,6-1 0,-1 1 1,-2 1-1,-1 2 7,1 1 1,2 0 1,1-4 0,1 1-1,3 3 0,-1-3 1,6 3-1,-1-3-18,-1-1 0,4-5 0,-2 1 1,2-2-3,2 1 0,0-2 1,0-6-1,-1 0-8,1 0 0,0-6 8,0-2 0,-5-3 3,1-2 1,-1-4 0,3-2 0,-1 0 4,-1-4 1,-5-1 39,5-2 1,-7 1 4,3-1 1,-4 2-1,-1 3 1,0 4 45,0 3 1,-6 1 213,-2 0-271,-3 6 0,-2 2 0,0 6 0,0 2-58,1 1 1,-1 7 72,0 2 1,2 0-116,2 4 1,-1-3 0,5 0 0,-1 2-156,0 1 1,2 0 110,4-4 46,0-1 0,1 0 0,4-4-30,3-4 136,4-2 0,0-2-69,1 0 0,0-6 0,-2-2 0,-1-4 13,-1 0 0,-5-1 38,4 0 0,-5 0 76,1 1 1,-2-1 0,-2 0 247,0 0 94,0 6-540,-6 2 0,-1 5 0,-6 0-530,1 0 0,4 5 30,4 4 0,3-2 593,1 1 0,22 18 0,7 8 0</inkml:trace>
  <inkml:trace contextRef="#ctx0" brushRef="#br0" timeOffset="11">16156 14689 7808,'-5'-8'-1065,"0"1"1348,-2 1-221,-2 2 1,1 4 0,-1 0 0,1 1 1,0 3 1,-1-1-1,4 6 1,2 1-33,2 1 0,1 2 47,0-1-72,0 1 0,0 0 1,0 0-1,0-1-32,0 1 26,0-6 0,1 3 1,4-6-1,3-1 1,4-1-3,0-2 1,-3 0-1,-1-2 1,1-2 2,-2-5 0,3 1-50,-6-5 69,0 9 1,1-17 0,-1 8 0,-1-1 0,-2 0 68,-1 1-17,0 0 0,0 0 0,0 1 0,-1 0 30,-4 4 1,3 1-92,-7 2 0,1 4 0,-1-5 0,1 8 0,-2 2 0,0 5-49,1 2 1,-2 2-20,2-1 33,4 1 0,-5 4 1,6 0-1,1-1 0,0-2-113,-1-1 121,2-1 0,-2 0 0,7-2 0,2-3-15,3-2 1,-4 0 25,4-5 1,1 0 67,4 0 1,-2-2-1,-1-2 1,-2-3 105,2 0 0,0-5-112,-1 4 0,1-3 1,-6-2 1,4 0 0,-3 0-1,-3 1 66,0-1 1,-2 0-74,0 0 0,-2 5 62,-2-1 1,-3 2 0,-6-1 0,1 4 60,-1 2 0,-1 2-129,-3 0 0,2 2-77,-2 2 1,-1 3 0,2 6 0,4 1-95,2 3 1,7-3-325,-1 3 0,2-3 193,2-1 1,2-5 0,2-1-1,4 1-460,4-1 1,5-5 715,0 3 0,21-6 0,9-3 0,2 1 0,0-1 0</inkml:trace>
  <inkml:trace contextRef="#ctx0" brushRef="#br0" timeOffset="12">16398 15225 7840,'0'-9'-124,"0"1"301,0-2 1,-6 0-74,-2 1-94,2 4 0,-1 6 0,4 3 0,-3 5 0,1 2-57,-1 2 0,0 4 0,4 1 0,-3 2-52,2 3 0,2-5 151,1-1-66,0-3 1,0-1-1,0 0 1,0 0-1,1-2 1,4-2 0,3-5 40,4-3 0,0-1 1,0-1-1,-2-3-34,-2-5 1,1-7 34,3-1-29,1-5 0,-4 6 0,-2-5 0,0 0 1,-2-1-1,1 3 0,-3-1 91,-2 0 0,-1 4 52,0-1-81,-5 9 0,-2 1 0,-6 4 0,0-1 0,0 2 49,1 5 1,-1 4-104,0 6 0,0 0-2,1-1 1,-1 3-1,0 0 1,0 2 5,1-1 1,3 2-92,1-1-24,5 0-2,-3-4 1,6 0 0,1-2-25,4-2 1,2-4 86,6-5 18,-1 0 20,1-5 1,0 2-1,0-6 1,-1-1-1,0-1 44,-4-2 0,2 0 121,-6 1 1,1-2 163,-5-3-148,0 2 1,0-3-1,0 5 211,0 0-326,-6 6 1,-1 2 88,-6 5-500,6 0 1,-3 5-1,6 4-1264,1 2 1064,2 2 0,6-6 550,4-3 0,2-2 0,18-22 0,6-11 0,3-1 0,0 0 0</inkml:trace>
  <inkml:trace contextRef="#ctx0" brushRef="#br0" timeOffset="13">16819 14485 7628,'-2'-11'-526,"-1"1"584,-1 1 0,-2 7 1,2-3 29,-4 4 0,2 7 1,0 2-1,2 3-40,0 2 0,0 0 0,2 0-71,-2-1 0,2 1 103,-2 0-63,3 0 1,1-5 0,1-1-84,3-1 0,4-3 1,4-8 50,1-3 0,-6-3 0,-1-2 0,-2 0 22,0 0 0,5-1 1,-5-1-1,-1-2 57,-2 1 1,-1 2 0,0 1 139,0 0 1,-5 2-134,-4 3-49,3-4 0,-5 11 0,3-3 0,-4 4 0,0 4 0,-1 4-27,0 4 1,5 0-18,-1 1 1,6 0-1,-1 0-161,3-1 0,-4 1 37,1 0 88,0-6 53,4 4 1,1-8 0,3 4-12,5-1 0,-2-2 42,2-4-31,-7 0 0,8-1 0,-4-2 0,0-3 0,1-1 29,0-3 1,-3 3-15,5-1 0,-7-1-13,3-4 41,2 1 1,-6 3-1,3 1 1,-2-2 85,-2-2 1,-2 5-55,-2 3 1,1 3-14,-5 1-25,-1 0 1,-3 1-1,-1 3 1,0 5-1,0 2 5,1 2 0,0 0-45,4-1 1,-4 0-1,5-2 1,-1-2-59,-1 2 12,6 1 20,-2 2 30,5-6 0,1-1 1,3-6-1,5-2 43,2-2 1,-2-3 2,-1-6 1,-1 1 0,3-3 0,-3 0 156,-1-2 0,3-4-101,-5 4 1,0 0 107,-4 4 1,0 0 0,0 0-13,0 1 1,-6 0-230,-2 4 0,1 2-35,-2 6 0,2 2 1,-3 2-1,3 4-254,2 4 1,0 2-70,5 3 0,0-3 138,0 3 0,2-3 0,2-3 255,4-2 0,43 2 0,12-4 0</inkml:trace>
  <inkml:trace contextRef="#ctx0" brushRef="#br0" timeOffset="14">25221 12636 7958,'-5'-7'-168,"2"-3"1,-6 5 0,0-1 0,-3 0-197,-1 3 1,5-2 380,-1 0 1,1 1 0,-1 4 0,1 0 0,-2 2 1,-1 0 35,-2 3 1,0-1 129,0-4-149,1 0 0,-1 4 0,0 0 0,0-1 0,-1 0 0,-1 0 0,-2 1 52,1-1 1,2 3 0,0-2-1,-2 0-45,-1 2 0,0-3 23,4 5-44,1-5 1,-1 7-1,0-4 1,0 1 0,1 1-1,0 1 1,2-1 5,2 2 1,1 2 16,-2 0-45,-2 1 0,8-4 0,-4 0 0,0 4 0,1 3 37,1-1 0,-1 0 0,3-1 0,-1 1 2,1 2 0,-3 0-17,2-4 1,-1 4-1,2 1 1,-3 1 22,-1-1 0,4 4-25,-1-5 1,1 1-2,-1-1-3,2-3 0,-3 9 0,5-6 0,0 0 0,0 0 49,0 0 0,0 4-37,0-4 1,0 0 161,0-4-160,0 5 1,0-4-1,0 5 1,1-2 0,2 0 71,1-2 1,5 0-42,-5-3 0,6 1 19,-2 0-68,4 0 1,0-2 0,1-1 0,0-2-1,0 1 27,-1-2 0,1 3-94,0-6 1,4 0 99,0-4-44,6 0 0,-5 0 0,5 0 0,-2 0 0,2 0-76,1 0 1,0 0 71,-3 0 0,3 0-4,-3 0 5,-2 0 1,3-1 0,-3-2-1,-1-1 1,2 1 17,0 2 0,-4 1 10,1 0 0,1-5 1,0 1-1,1 0 24,-1-2 0,3 3-13,-4-5 1,6 4-25,-2-5 1,-1 2-9,2-2 0,-5-2 1,4 3-1,0-4 8,-1 0 0,-2 0-3,-5 4 1,0-4 0,1 2 87,3-5 1,-3 1-56,3-3 0,-4 1 40,-5-1-54,4 3 0,-9-4 1,5 5-1,1 0 1,-1 0 62,1 1 1,-5-3-17,4-2-97,1 3 1,-1-4-1,-1 5 1,0 0-1,-1 1 23,0-1 0,-1 0 22,0 0 1,-4 1-1,3-1 44,-2 0 1,-2 0 0,0 1 1,0-1 13,0 0-56,0 0 1,0 5-1,0-1 1,0-1 0,0-1 50,0-2 1,0 1-94,0-1 0,-4 4 0,-1 1 0,2-2 86,2-1 0,-3 2 19,0 1 1,-2 0 91,2 0-110,2-3 1,-9 8 0,2-6 0,-2 1 97,-2 1 0,5 0-57,-1 2-75,1 4 1,-5-5 0,0 6 0,1 0 13,-1 0 0,0 0-65,0 0 0,1 2 1,-1 1-171,0 1 1,0 4 131,1-3 0,3 0-684,1-1-75,5-2 1,-4 5-1146,2-3 1956,4-2 0,1 3 0,7-5 0</inkml:trace>
  <inkml:trace contextRef="#ctx0" brushRef="#br0" timeOffset="15">16168 14026 7969,'0'-8'-1877,"0"-1"2158,0 6-276,0-2 34,0-1 0,-1 5-12,-3-4-6,2 4-30,-3 1 0,-1 0 29,-3 0 0,2 0 30,-1 0 0,-1 0 43,-3 0-52,4 6-21,-3-5 0,8 5 0,-4-5 34,2 3-28,-5-2 0,7 3 1,-4-3-1,0 1 30,0 1 0,-2 4 0,-4-3 12,1-3 0,3 4 34,1-2 1,3 1-14,-3-5 0,4 4 0,-5 0 203,-1-1-181,4-2 19,1-1-56,-1 0 0,6 0-31,0 0 1,2 0-18,6 0 1,1-5 0,3-2 0,1-2 15,0 1 0,4 1-2,0-2 1,5-2-9,0 2 1,-2-2 0,1-2-1,3-1 39,4-3 0,1 3-39,5-3 0,-5-2-32,5 2 1,-1-4 0,2 3 0,-2-1 2,-2 1 1,3-3-95,-4 4 0,0 0 118,-5 4-64,1 0 1,-5 0 0,0 1 0,0 0 0,1 2 13,-1 2 0,-1-1 12,1-3 1,-1 3 9,-3 1 1,-3 3 0,4-3 0,-1-1 3,0 2 0,0-3 12,-4 6 0,0-6-13,0 2 1,-1 1-1,1-1 1,0 3 1,0 2-4,-1-4 0,1 0 0,-2-2 94,-2 1-86,2 5 67,-9-3 0,3 5 137,-5-3-156,0 2-12,0-3 31,0 5 0,0-2 119,0-2-115,0 2 1,0-5 90,0 3-135,0 3 1,-1-5 4,-3 6-35,2 0 1,-5 0-230,3 0 133,3 0 0,-7 0 93,4 0-25,3 0 0,-6 0 1,2 1-38,-3 4 1,1-4 39,-2 3 0,5 2-6,-4-2 0,0 6 0,-1-3 0,0 2-66,-1-1 0,-1 1-55,-2 4 0,0-5 96,1 1 1,-1-1-1,0 5 1,0 0-94,1-1 1,-5 1 50,0 0 1,0 0 57,4-1 0,0 0 0,0-2 0,1-2-4,-1 2 0,0-3 37,0 2 1,2-5-20,2 4 1,-2-1 0,3 2-1,-2-3-97,1-1 1,-2-2 104,2 6 1,-2-2 0,-2 1 0,5 2 0,-1-4 1,-1-1-22,-1 1 0,-2 4 44,1-1 0,-1-4 16,0-1 0,0 4 0,1-1 1,-1 1-1,0 1 0,-1-5-2,-3 4 0,3-3-23,-3 3 1,1-1 0,1 3 0,-2-3-2,1-1 1,2 2-2,1-3 0,0 3 28,1-4 0,3 2 1,1-3 7,-2 1-27,-2 6 0,4-7-12,-1 5 0,5-5 1,-4 1-1,-1-1 7,2 2 1,-4-3-10,2 7 0,-2-6 0,-2 8 0,0-4 0,1 0-2,-1-3 1,4 2 12,1-2 1,1 2 49,-2-2 1,2-2 105,3 2-98,2-3-42,-3-1-37,5 0 1,1 0-218,3 0 40,-2 0 1,8-1 0,-5-2-150,3-1 0,-4-2 96,4 2 0,-3 3 9,3-4 0,-4 2 236,5-1 0,22-20 0,10-10 0</inkml:trace>
  <inkml:trace contextRef="#ctx0" brushRef="#br0" timeOffset="16">24788 13465 8342,'0'-7'-1043,"-1"-4"0,-2 2 963,-2-2 0,1 2 112,4 1 37,0 5 0,0-4 290,0 3-147,0 2 73,0-3-136,0 5 55,0 0 0,6 0-174,2 0 1,5 0-2,4 0 1,3 0 0,7 0 0,3 0-22,4 0 0,8 0-18,5 0 1,2 0 14,2 0 0,0 0 0,0 0 0,0 0-31,0 0 0,-7 0-10,-5 0 1,-2 0-154,-8 0 83,1 0 1,-10 0 0,-3 0-178,-3 0 116,-7 0 109,-1 0 0,-8 0 0,-2 0 1,-4 0-89,-4 0 1,-5 0 39,0 0 1,-1 4 52,1 0 0,-2 0 0,-3-2 0,1 1 53,-2 1 0,-1 6 0,-47-3 0,30-1 0,0 1 0</inkml:trace>
  <inkml:trace contextRef="#ctx0" brushRef="#br0" timeOffset="17">24775 13542 7947,'-13'-13'-533,"5"6"0,1 1 240,1 0 438,2 5 0,5-5 0,4 6 147,3 0 1,5 0-242,4 0 0,7 0 0,7 0 0,2 0 50,2 0 0,8-4-12,3 0-82,-2 0 0,10 4 0,-3-2 0,2-1 0,-1-1 0,-2 0 0,-4 0-71,-3-1 1,-5 1-165,-4 4 128,3-6 1,-14 5 0,1-3 0,-4 2-282,-5 2 233,-6 0 0,-5 0 0,-8 0 10,-5 0 1,-6 0 0,-4 0 0,-1 2 137,-2 2 0,-2-3 0,-2 4 0,-5 2 0,-36 0 0,27-1 0,-1 1 0</inkml:trace>
  <inkml:trace contextRef="#ctx0" brushRef="#br0" timeOffset="18">24915 13554 8293,'-8'0'-612,"-1"0"0,5-1 71,-4-3 571,5 2 1,-1-3 242,8 5 0,7 0-195,6 0 1,7 0-1,0 0 1,6-2 77,3-2 1,5 2-104,4-2 1,5-1 0,-3-1-1,3 0 20,5 1 1,-1-5-48,5 1 0,-8 2-36,-1-1 0,-11 5 0,1-3 0,-6 2-204,-7 0-259,-4-1-62,-7 5 149,-6 0 386,-1 6 0,-29 12 0,-5 9 0</inkml:trace>
  <inkml:trace contextRef="#ctx0" brushRef="#br0" timeOffset="19">16028 14587 8122,'7'-8'-922,"-3"-1"0,-1 1 852,1 1 1,-2-1 0,2 4 198,-2-4 113,-2-4-144,0 5 0,0-4 112,0 2-13,0 4-124,0-7-14,0 5-39,0 0 1,-2 3 0,-1 8 0,-1 5 0,0 2 134,-2 2 0,5 5-1,-4 4-106,4 2 0,-3 3 1,-2 4-1,0 6 1,1 5 57,2 3 1,-3 8 0,2 5 0,1 1-120,2 1 1,1-1 0,0 5 1,0-1-12,0-4 1,0-4-1,0-7 1,0-2-36,0-2 0,0-3 24,0-7 1,0-3-49,0-6 48,0-5 0,0 3 1,0-6-1,0-1-72,0-2 11,0-7-34,0 4 20,0-9 0,-6-2 48,5-8 1,-5-4 0,6-2 0,0-2-53,0-1 1,0-6 46,0 2 1,0-3-15,0-2 48,0 1 1,0-5-1,0-1 1,0 0 0,0-2-24,0 1 0,0-2 37,0-5 0,0-3 15,0-1 35,0 1 0,-1 2 0,-2 1 1,-3-1-1,0 5 146,1 2 0,-4-1-111,5 4 1,-4 0 225,3 5-252,1-1 0,4 5 0,0 1 0,0 0 45,0 1 1,0 3-44,0-1 1,1 9 27,4 3-44,-4 4 0,6 1 1,-4 1 37,1 4 1,1 2 1,-5 5 1,0 7-11,0 2-1,0 3 1,1 3 0,2 3 0,1 5 0,-1 5 98,-2 2 1,-1 7 9,0-3 0,2 10-1280,2 3 1136,-3 3 0,5 4 0,-5 2 0,1-32 0,-1 1 1,1 1-1,1 1-14,-2-1 0,0 0 0,1 35-149,-2-14 0,4-2 144,0-6 0,2-3 1,-3-6-1,1-9-154,-1-9 1,-2-5-6,-1-7 148,6 1-238,-5-6 894,5-1-813,-6-6 1,0-2 344,0-2-315,0 3 0,0-11 0,0 4 0,-1-3 0,-2-2-388,-1 0 1,-2-4 523,2 0 0,1 0 0,-6 4 0,-11-11 0,-6-3 0</inkml:trace>
  <inkml:trace contextRef="#ctx0" brushRef="#br0" timeOffset="20">15824 15696 8056,'-1'-8'-479,"-2"-1"97,-2 0 1,0-1 519,1 1 0,2-2 420,-2 2-441,2-2 0,4 2 13,2 1 0,-1 7 0,5 1-72,-5 0 1,7 12-1,-4 0 1,0 5-1,1 4 1,-2 4-1,2 5 56,0 3 1,-4 1 0,3 4 0,-2 0-38,1 1 1,0-1-259,-1 0 167,-2 0 0,4 1 1,-5-3-1,2-3 0,1-8-15,-1-6 0,3-5 0,-1-3-5,2-2 9,-4-3 0,7-12 7,-6-3 1,6-2-1,-3-2 1,2-1-39,-1-3 1,1 2-55,4-7 1,-5-3 77,1-5-22,-1 0 1,5 5 0,0-1 0,-1-1 0,0-2-50,-4-5 1,3 2 67,-2 3 1,1 2-3,-2 1 28,4 1 1,-7 5 0,5 3-1,-3 3 114,-1 1-141,-2 6 50,-4 1 1,0 8-65,0 2 0,-1 2-26,-3 2 1,-2 3-377,-3-2 349,-2 2 1,8 2 0,-5 0 0,-1-1-1,1 0 103,-1-4 0,5 4 0,-4-4 0,-24 26 0,-9 7 0</inkml:trace>
  <inkml:trace contextRef="#ctx0" brushRef="#br0" timeOffset="21">15875 15824 8048,'-9'-13'-139,"1"0"1,5 1-209,-1-1 0,-2 4 761,2 1 1,0 4-16,4-5-331,0 6 0,4 8 0,2 9 74,1 4 0,-3 1-73,4 6 0,0 2 0,2 9 0,-2-2 8,2 1 0,0-2-150,-2 1 0,4-2 64,-4 2 3,4-3 0,-4-5 1,1-2-1,0-3-66,3-4 1,1-8 52,-1-5 1,1-8 1,0-11 0,0-11 0,-1-11 0,1-9 3,0-3 0,0-4 13,-1-2 0,1-3-222,0-6 0,0 2 217,-1 2 0,-3 5 0,-2 8 0,-1 8 99,-4 8-37,0 6 1,-4 20 291,-2 5-365,3 11 1,-11 9 0,4 7 0,-2 3 0,0 4-132,2 2 1,-1 7 122,-4-1 1,1-3-438,-1-5 243,6 0 1,0-2 0,4-2 218,-1-3 0,-1-6 0,5 1 0,0-1 0</inkml:trace>
  <inkml:trace contextRef="#ctx0" brushRef="#br0" timeOffset="22">25681 17711 8303,'0'-13'-353,"0"5"0,0-1 0,0-1 0,0-1 343,0-2 1,0 5 0,0-1 152,0-1-88,0 5 1,0-7 0,1 5-1,2-1 1,1-1 201,-1-1-190,-2-1 1,-1-2 0,-1 2-1,-2 1 1,-3 2 117,-1-2-205,-1-2 1,-5 1-1,-1 1 1,-3 3-1,-4 0 1,-3 1-1,-3 1-16,-3 2 0,-3 1 0,-6 2 0,-2 0 23,-2 0 1,-4 0 0,5 0 0,-1 0 159,-1 0 0,5 5-124,-4-1 2,9 0 1,4-2 0,8 0 0,2 4-1,1 0 112,4-1 1,-4 5 0,2-1-1,2 2-27,1 2 0,-5 4-40,-2 0 1,1 6-18,-1-2 1,0 4 0,-6 4 0,-2 2 51,0 1 0,-1 2-86,4 5 1,1-1 74,-1 0-88,7 0 0,-3 1 0,8-1 1,4-1-1,3-2 60,4-1 1,2 0-31,1 4 1,1-5 0,4-3 1,2-3-1,5-2 1,1 1 48,0-1 1,1 1-32,3-1 1,-1-1 0,5 0-1,2-1 4,1 0 1,1 4-46,1-6 0,1 2-11,2-2 0,3 1 0,3-5 0,0-1-10,5-2 0,0-1 45,6 0 1,1-5-6,4 1-20,-5-6 1,3 2 0,-2-5 0,4 0 0,1-1 44,-1-3 1,-2-4-3,-11-4 0,0-1-10,0 0 0,3-4 0,-1-1 1,-5-2 61,-2-3 1,-2-2-112,-1-5 0,1-3 0,2-5 0,-6 0-64,-5 0 0,-6-5 96,1 1 0,-9-5-82,-3 4 54,-4 1 1,-4 4 0,-4-1 0,-7 0 0,-4-2 64,-5-2 1,-7 1-65,-4 3 1,-3 1 7,-1 0 0,-6-3 0,-1 4 0,-2 7 88,0 6 0,5 10-199,-5 1 0,2 2 0,-4 8 0,4 4-331,1 7 0,-3 9-149,5 4 0,-5 4-766,5 5 1347,-1-3 0,2 8 0,0-2 0,0 4 0,-2 4 0</inkml:trace>
  <inkml:trace contextRef="#ctx0" brushRef="#br0" timeOffset="23">15913 13886 6399,'0'-13'30,"0"0"75,0 1-137,0 5 1,0-1-1,0 4 1,2-3 168,2 0-99,-3-4 1,6 9-11,-2-2 65,-4 3-23,5 1 1,-6 5-1,-2 4 48,-2 2 1,1 3 2,-5 3-93,5-3 1,-8 11 0,2-6 0,-1 3-1,0-1 1,2 2 0,-2 1 60,-2 1 1,4-4-19,-1 1-77,7-7 1,-8 5 0,5-4 0,1 1-36,-1-2 24,3-6 40,-4 2-20,12-10-15,-4 5 0,5-6 0,-3 0-7,4 0 1,-1-1 91,2-4 0,-1 3-28,5-7 0,0 5 0,0-3 0,0 0-13,-1 0 1,1 4-353,0-1 0,0 1-116,-1-2 436,1 4 0,0 12 0,0 11 0</inkml:trace>
  <inkml:trace contextRef="#ctx0" brushRef="#br0" timeOffset="24">16334 15403 5845,'-8'0'-8,"-1"0"55,6 0 84,-2 0-14,5 0 8,-6 0 0,4 2 34,-2 2-100,3-3-3,1 5 1,-4-5 0,-1 4 89,2 3-68,2-2 0,2 4-28,4-6-22,-4 0 0,6-4 0,-3 0 0,5 0 0,2 0 0,3 0 23,3 0 0,-1-5-57,5-4 1,5-2 0,5-3-1,3-3 21,6-5 0,4 1 5,7-4 0,0 0-17,0-9 1,5 2 0,2-2 0,-1 4-1,-6 3 1,0 2-8,-4-1 0,1-2-879,-1 2 871,-3-2 1,-6 12 0,-1-3 0,-2-1 0,-2 1 3,-2 1 1,-3 1-4,-7 4 1,1 5 4,-10-1 64,4 1-24,-15 1 0,4 1-31,-10 6 0,3 0 0,-7 0 354,-1 0 1,-1 4-356,-2 0-46,0 6 1,1-3 0,-1 5 0,0-2-118,0-2 1,-4 1 26,0 3 0,-1 1 71,1 0 1,1 0-1,-3-1 1,-1 1-18,0 0 0,-1 0 69,-5-1 1,1 5-72,-1 0 55,1 6 0,-1-7 0,-1 4 0,-1-1 0,-2 1 16,2 3 1,1-5 0,1-1 0,1-1 11,-1 1-9,-5-3 1,8 4-1,-2-6 1,1-2-1,1-2 33,2 2 1,-3 0-42,3-1 0,1 2 19,-1-3 0,5-1 1,-2 2-1,1-1-47,0 0 1,0 1 40,4-4 0,0 3 0,0-4 1,-4 5-1,0-3 6,2 1 1,1-4 75,1 1-68,0-3 1,0-1 80,1 0-29,-1 0-42,0 6 0,0-3 0,1 4 36,-1-2 1,4 0-8,1-5 1,4 0 22,-5 0 312,6 5-282,-2-3-67,5 3 0,1-5 0,3-1 1,5-2 12,2-1 0,3-5-14,3 5 0,-1-6-5,5 2 1,-4-2 0,6-1 0,2-1 35,4-2 0,6-3 17,-1 0 0,3 1-52,1-5 1,10 0 0,5-5-1,3 0 1,5-4 1,2 1-27,0-5 0,-29 20 0,-1-1-14,31-19 1,1 5-1,-8 0 1,-1 2-22,1 1 1,-3-2 38,-8 2 1,-3-1-40,-9 10 0,-4 0 1,-8 5-4,0-1 0,-12 4-37,-2 1-4,-5 5 60,-3-3-49,-6 6 38,-1 0-46,-6 0 1,5 2 0,-1 1-100,-1 1 1,3 4-58,-1-3 44,5 5 1,-8-3 18,2 5 0,4-3 83,0-1 0,0-3 80,0 3 0,-5-5 0,8 4 0,-7-3 0,-1 5 0,-1-3 0,2 3 0,1-4 24,5-1 1,-8-4 55,2 0-56,-2 0 28,4-6 1,-3 3-1,6-5 1,-1-1 0,1 1 138,0-1 0,-5 5-100,5-4 0,-2 3 57,2-3-100,-3-1 0,0 1 173,3-1-130,-3 7 6,5-4-115,-3 6 1,6 0 34,3 0 13,3 0 1,6 0-31,0 0 1,0 0-1,1 0 1,1 0-10,2 0 1,2 0-37,-2 0 0,-3 0 36,3 0 1,1 0 0,1 0 0,-1-1-4,1-4 0,-2 2 5,-5-5 0,1 4 16,0-5 0,-2 5 0,-1-5 50,-1-1 0,-5 1 10,4 0 0,-5 2-26,1 3 1,-4 2 99,-4-2-114,3 3 0,-6 1-17,2 0 1,3 0 0,-5 1-49,1 3 1,-3 3 55,5 6 0,-2 0-3,2 0-3,3 5 1,-11-2 0,5 4 0,-1-1-1,-1 1 2,-1 3 0,3 0-56,-1-2 1,4 3-57,-5-3 0,5 2 0,-3-1 0,1-2-145,3-1 1,2-2-386,1-5 190,0 7 436,0-5 0,6-7 0,1-8 0</inkml:trace>
  <inkml:trace contextRef="#ctx0" brushRef="#br0" timeOffset="25">30921 12649 8489,'0'-13'-547,"0"5"0,0-1 0,0-1 1,0-1 520,0-2 0,0 5 0,0-1 0,-1 1 0,-2-1 99,-1 1 0,-1 3-3,5-3-34,-5 5 1,2-7 0,-4 5 84,1-3-124,-4 0 0,7 1 1,-5 3-1,-2 1 1,-1 0-1,-2-1-5,0 1 1,-1 1 2,-3 2-4,3 0 1,-6 0 0,4 2 0,-2 1 0,-2 1 0,-1-1 0,0-2 1,-1-1 1,5 2 10,-4 2 1,4-3-1,-3 5 1,0-2-1,1 0 0,2 2-4,-5-2 1,3-1-3,-3 6 1,-2-2 0,2 3 0,-5-2 0,-3 2 1,0 1-5,5 2 1,-1 0 3,1 0 1,-1-1 0,2 1 0,1 0 0,4 0 0,-1-1 5,0 1 1,3 1 16,-4 3 1,5-2 25,-1 2-28,-3-3 0,0 0 0,-4 2 0,2 2 1,0 2 19,0 2 1,-1 1-21,2-2 0,-3 3-5,2-2 1,4 2 0,0 1 0,2 1 42,3-1 0,-1-1-60,10-2 0,-5 2-15,5-3 32,0-3 1,4 6 0,1-4 0,2 0-1,3-3 74,1-3 0,1 3-66,5 0 1,0 0 147,0-4-157,5 5 0,-4-3 0,5 2 0,-1-3 0,2 0 9,0 3 1,4-3-24,-3 3 0,3-4 46,2-5-37,5 4 0,-4-5 1,2 4-1,0-1 0,-1-3 17,2-1 0,4 2 28,-4-3 0,1-1-21,-1-4-29,2 0 1,8 0 0,1 0 0,3-2 0,0-2-8,0-4 1,4-4-33,-1 0 0,1 0 54,-1 4-28,2-4 1,-9 5 0,2-5 0,-2-1 0,-2 1-6,0 4 1,-5-3 9,-3 2 1,-3-4 3,-2-4 14,1 3 0,-2-6 1,-2 3-1,-2-4 1,0-3 89,0-1 1,0-5-89,1 0 0,2-5 31,-6 1-26,0-3 0,-3-1 0,0-1 0,-1 1 0,-6 0 71,-4 0 1,-6-1-41,-6 1 0,-5 1 0,-11 3-67,-6-3 1,-2 6 0,-5-3 0,-2 4 0,-1 5-10,-2 4 0,1 4-205,4 8 1,-1-1 137,1 6 1,-3 0 0,1 5 0,6 3-154,6 5 1,1-2-229,10 1 1,0 0 471,4 0 0,12 9 0,2-3 0</inkml:trace>
  <inkml:trace contextRef="#ctx0" brushRef="#br0" timeOffset="26">23602 12228 8436,'-1'-7'-2391,"-4"3"2244,-3 2 0,1-2 147,-2 0 0,7 0 0,-6 4 0,4 0 0,-4 0 0,2 0 0,-1 0 0,3 0 0,-5 0 0,4 0 0,-3 0 0,4 0 0,-4 0 0,2 0 0,-1 0 0,3 0 0,2 0 0,-3 0 0,5 1 0,1 2 0,3 1 0,-1 0 0,6-2 0,1 2 0,1-2 0,2 2 0,5-3 0,3-1 0,26 3 0,10 0 0,5 0 0,0 1 0</inkml:trace>
  <inkml:trace contextRef="#ctx0" brushRef="#br0" timeOffset="27">16831 14294 6016,'0'7'0,"0"-1"0</inkml:trace>
  <inkml:trace contextRef="#ctx0" brushRef="#br0" timeOffset="28">16819 14345 6113,'0'7'-87,"0"-1"124,0-6-159,0 0 108,5 0-7,-3 0 1,3 1-79,-5 3 111,6-2-11,-5 3 0,6-5 218,-2 0-106,-4 6 1,5-3-26,-6 5 1,0-3 4,0 3-45,0-5-5,0 3 1,1-6 35,3 0-51,-2 0 0,4-2 1,-6-2-1,0-6 63,0-6 1,0 1-48,0-6 1,0-5-1,-2-5 1,-1-3 20,-1-6 1,-2-4-20,2-7 0,1 0 9,-5 0-34,5 0 0,-8 0 1,4 2-1,-2 1 1,2 2 4,1 2 1,-2 2-28,4 4 0,-5 1-8,5 3 14,-6-9 0,7 13 0,-4-6 0,0 2 0,1 1-15,1-2 1,-1 2-24,2-1 0,2 6 25,-2-2 0,3 2 4,1-2 0,0 3 0,0-3 1,0 3-1,0 2 0,0-1-6,0 1 1,-5 1 0,1 1 0,1 3 6,2 2 1,1 1-1,0 4 0,-2-4 8,-2 0-5,3 6 0,-5-1 27,6 4 2,0 2-18,0 1-9,0 5 2,6 0 1,-3 1 2,5 3 13,-5-2 0,3 10 0,-6 0 1,0 5-1,1 3 38,3 2 1,-2 8-30,2 4 0,-3 1-13,-1-1-7,0 9 0,2-11 0,1 8 0,1-6 0,-1-3 10,-2-2 0,-1-2-39,0-2 0,0-5 39,0-3-36,0-9 1,0-1-1,0-5 19,0-2 0,0-3-121,0-10 0,0-5 109,0-3 1,-1-5-5,-4-4 0,4-6 0,-5-10 0,2-2-111,0-4 0,-5-2 110,5 3 1,-4 0 0,2 0 0,-1 1 14,-3 3 0,4 11 38,2 10 189,-3 6-212,5 13 0,-7 3 0,4 8 0,1 5 41,-2 2 1,5 3-96,-3 3 31,-3 3 1,5 6 0,-3-1 0,0 1-1,0 0-36,-2 4 0,4-4 13,-2-1 0,0 1 16,1-5 35,-1-3 0,4-1 0,-2-7 51,-1-1 1,0-8-13,4-1 1,0-10-41,0-7 3,0-5 0,4 0 0,1-6 0,1-2 1,1 3 19,0 5 1,-2-2 43,3 2-74,1 4 1,2 0-1,-1 5 1,-2 1-1,2 4 25,2 4 0,0-2-73,1 2 0,0 1 0,0 7 0,-1 5-152,1 2 0,0 2 176,0 0 1,-1-2-47,1-3 1,-4 4-1,-1-5 1,2 0-154,1-3 1,-2 2 210,-1-2 0,-5-11 0,3-7 0</inkml:trace>
  <inkml:trace contextRef="#ctx0" brushRef="#br0" timeOffset="29">31036 17392 7643,'0'9'-1432,"0"-1"1432,0 2 0,1-4 0,2 0 0,1-1-48,6 2 1,-7 0 0,6-1-1,1-2-67,1 1 0,-3-1 137,1-4-6,-6 0 1,4 0 0,-3 0 73,5 0 1,-4-2-50,0-2 0,-4 1 0,-2-4 1,-4 0 8,-3 0 0,1 3 3,-2-5-45,1 7 0,-5-6 0,0 6 0,0-4 0,1 0 0,-1 1 0,0 2 37,0 1 0,-5 1-117,-3-3 75,2 2 0,-5-3 0,3 5 0,-4 0 0,-4 0-11,-1 0 0,-4 4 22,5 0 1,-5 5-1,2-4 1,0 1 33,-4 0 0,5 4 56,2-2 0,-3 3-73,3 2 27,-1 0 0,4 0 0,-1 1 0,-1 1 0,-2 4 59,2 1 0,1 1-60,2 4 0,-1 1 29,1-1-59,5 1 1,0-1 0,4 2-1,1 2 1,2 2 13,3 1 0,7 2 1,-1 5 0,-2-1-42,2 0 0,0 5 0,4-1 1,0-1 15,0-1 0,4-2-24,0 0 0,11-4-30,-3 0 44,4-5 0,-2 3 0,2-3 0,2 0 1,2-2 66,3-4 1,1 0-62,1-6 1,1 4-1,1-4 1,1-3 9,2-4 1,5 0-8,-1-6 0,3 0 25,1-4-61,0 0 1,1 0 0,0-1 0,4-3-1,2-5 6,1-2 1,3-3-31,-2-3 0,2-3-1045,2-6 1087,0 1 0,-5-1 1,-2 0-1,-2-3 1,1-2-116,-2-2 1,-2-1 110,0-4 1,-7-1-28,-2-4 1,-4 2-1,-5-7 1,-4-3-45,-3-3 1,-7-1 151,-3 4 0,-5 1-96,-8 3 103,1-2 1,-20 9 0,1-2 0,-5 2 0,-3 3 99,-2 3 1,-1 3-132,0 5 1,-1 11-63,1 2 1,4 9 0,0 0 0,0 2-178,2 2 1,0 7-81,7 6 1,-1 1-1,1 6 1,2 0-649,6 0 917,0-5 0,12 5 0,-4-3 0,3 3 0</inkml:trace>
  <inkml:trace contextRef="#ctx0" brushRef="#br1" timeOffset="30">24966 14880 24575,'57'-16'0,"0"0"0,-1 0 0,-2 2 0,-8 5 0,-1 2-118,-2 4 0,-1 2 0,-5 4 0,0 0 0,9-3 0,3 0 0,1 0 0,2 0 0,2 0 0,2 0 0,2 0 0,0 0 118,1 0 0,1 0 0,6 0 0,0 0 0,2 0 0,0 0 0,-20 0 0,1 0 0,0 0 0,1 0 0,1 0 0,0 0 0,0 0 0,0 0 0,1 0-272,0 0 0,1 0 0,-1 0 0,3 0 1,0 0-1,1 0 0,2 0 0,1 0 0,0 0 1,0 0-1,1 1 0,1-1 272,-1 1 0,1 0 0,0 2 0,1 0 0,-1 1 0,1 1 0,-1 2 0,0 0 0,-1 1 0,1-2 0,-1 1 0,1-1 0,1 1 0,0 0 0,1 1 0,-1-1 0,0 1 0,-1-1 0,0 1 0,-1 0 0,1 0 0,-2 1 0,0 0 0,0-1 0,-3-1 0,-1 0 0,1 0 0,0 0 0</inkml:trace>
  <inkml:trace contextRef="#ctx0" brushRef="#br1" timeOffset="31">24048 14727 24575,'33'-42'0,"8"8"0,16 15 0,-20 15 0,4 1 0,9 3 0,3 0 0,10 0 0,3 0-395,-17 0 0,2 0 1,1 0-1,7 1 1,1 1-1,2 0 1,3 0-1,0 0 1,2 1-1,3 0 1,0 1-1,1 0 1,-16 0-1,1 1 0,0-1 1,1 1 394,1 1 0,0-1 0,0 1 0,0 0 0,2 0 0,0 1 0,0-1 0,0 1 0,0-1 0,1 0 0,0 1 0,0-1 0,-1 1 0,0-1 0,0 0 0,0 1-580,-1-1 1,0 0-1,0 0 1,0 1-1,1 1 1,1-1-1,-1 1 1,0 0 579,1 0 0,-1 1 0,1-1 0,-1 1 0,2 1 0,-1 0 0,0 1 0,1-1 0,-1 1 0,1 0 0,-1 1 0,0 0 0,-2 0 0,-1 0 0,0 1 0,0-1 0,0 1 0,0-1 0,0 1 0</inkml:trace>
  <inkml:trace contextRef="#ctx0" brushRef="#br1" timeOffset="32">15199 13350 24575,'-9'-40'0,"0"0"0,12-27 0,35 29 0,-3 29 0,6 8 0,10 4 0,3 4 0,7 2 0,1 2 0,-13-4 0,0 2 0,2 0 0,7 3 0,1 2 0,1 0-864,7 0 1,2 0-1,1 0 1,-14-3 0,0 1-1,2-1 1,0 1 0,4 0-1,1 0 1,0 1-1,1-1 864,1 0 0,1 0 0,0-1 0,1 1 0,2 0 0,1 0 0,0 0 0,1 0-132,-12-3 0,0 0 1,1-1-1,0 0 1,0 1-1,0-1 1,1 1-1,0 0 1,0-1-1,0 0 0,2 0 1,0-1-1,0 1 1,0-1-1,0 0 1,-1 0-1,1 0 1,0 0-1,-1 0 1,1 0 131,0 0 0,0 0 0,0 0 0,0 0 0,1-1 0,1 0 0,-1 0 0,2 0 0,-1-1 0,1 1-68,1 0 1,1 0-1,0 0 1,0 0-1,1-1 1,0 0-1,0 0 1,0-1-1,0 1 1,0-1-1,1 0 1,-1 1-1,0-1 1,0 0-1,0 0 1,0 1-1,-1-1 1,0 0-1,0 0 1,1 1 67,-2-1 0,1 0 0,0 0 0,-1 0 0,1-1 0,0 0 0,1 0 0,-1 0 0,1-1 0,-1 0 0,-2 0 0</inkml:trace>
  <inkml:trace contextRef="#ctx0" brushRef="#br1" timeOffset="33">4284 13197 24575,'3'-27'0,"6"-5"0,13-9 0,22-9 0,-8 23 0,5 0 0,11-1 0,5 0 0,-12 6 0,3 1 0,2 0 0,10-2 0,3 1 0,2 0 0,-12 4 0,1 0 0,1 0 0,0 0 0,5-1 0,0 0 0,2 1 0,0-1 0,3 0 0,0-1 0,2 1 0,-1 0-1093,3 0 1,0 0 0,0 0 0,1 0-1,-13 3 1,0 0 0,1 0 0,0 1-1,-1 0 1018,0 1 1,0 0-1,0 1 1,0 0-1,0-1 1,1 0-1,1-1 1,0 0-1,0 1 1,1 0-1,1 0 1,2 0-1,-1 0 1,1 0-1,-1 0 1,2 0-1,-1 0 1,1 1 0,-1-1-1,1 0 75,0 0 0,0 0 0,1 0 0,-1 0 0,0 0 0,0 1 0,0-1 0,0 0 0,0 1 0,-1-1 0,0 1 0,0 0 0,-1 0 0,1 1 0,1 0 0,0 0 0,1 0 0,0 1 0,1 0 0,0 0 0,1 0 0,0 1 0,1 0 0,0 0 0,0 0 0,1 1 0,0-1 0,0 1 0,1 1 0,-1-1 0,0 0 0,1 0 0,0 0 0,0 0 0,-1 1 0,1 0 0,-1 1 0,1 0 0,-1 1 0,0-2-98,-1 1 0,-1-1 0,0 0 0,0 0 0,0 1 0,0 1 0,-1 1 0,1 0 0,0 0 0,-1 1 0,1-1 0,1 0 0,-1 0 0,0 0 0,0 0 0,-1 1 0,0 0 0,0 0 0,-1 0 0,1 1 98,-2-1 0,0 1 0,0 0 0,-1 0 0,0 0 0,-1 1 0,-1 0 0,0 0 0,-1 1 0,0 0 0,11-1 0,-1 1 0,0 0 0,-1 0 0,0 1 0,-1-1 0,0 1 0,1 0 0,-2 0 0,0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19T11:56:54.584"/>
    </inkml:context>
    <inkml:brush xml:id="br0">
      <inkml:brushProperty name="width" value="0.09071" units="cm"/>
      <inkml:brushProperty name="height" value="0.09071" units="cm"/>
      <inkml:brushProperty name="color" value="#FF0000"/>
    </inkml:brush>
  </inkml:definitions>
  <inkml:trace contextRef="#ctx0" brushRef="#br0">4412 4195 7642,'-7'-8'-680,"3"-1"1,1 6 880,-2-1 1,4-3-1,-5 0-108,1 0 1,3 0 0,-3 4-25,-1-1-37,5-1 1,-5 4 0,4-2-83,-2-1 5,3 0 50,-11-2 1,10 4-1,-7-2 1,-1 3 0,-1 1-1,-2 0 31,0 0 0,1-2 0,-3 0 0,-2-3 2,-4 2 1,-3 2 0,-3 1 0,-3 0-27,-4 0 1,-2 0 0,-3-1 0,0-2 14,-4-1 1,3-1-129,-2 5 97,-3 0 0,5-4 0,-1 0 0,4 1 0,3 2-1,-1 1 1,-1 0 0,1 0 0,2 0 60,2 0 0,-3 0 9,4 0 0,-4 0-55,5 0 0,-5 4 1,2 1-1,1 3-13,0 1 0,-4-1 3,1 0 1,1 1-22,-1 3 19,6 1 0,-9 0 0,4-2 0,-1-1 0,2-1-16,0 0 0,-2 7 8,5 1 1,-5 0-31,4-4 39,0 0 0,0 4 1,1 1-1,0 0 1,2 2 19,2 0 0,-1 0 2,1 1 1,4 3-15,-1-2-6,1 2 0,-3 3 0,1 1 1,4 3-1,-1 2 0,0 2 1,4 0-2,-1-1 1,0 2 3,5-6 1,-4 5 1,9-2 0,-4 3 0,1 0 0,3-2 22,1 1 1,-3 2-17,5 1 0,0 3 11,4-2-22,0 2 0,0-9 0,0 7 1,0-1-1,0-1 20,0-3 1,6 1-15,2-5 1,-1 1 107,2-1-109,-1 2 0,1 1 0,-1-2 0,2-1 0,3 0 2,4-2 1,-3 3-10,3-1 1,1 0 3,-1-5 1,5 1 0,-4-1 0,2 1 56,3-1 0,1-4-53,1 1 0,1-2 195,-1 1-195,6 3 0,-2-9 0,3 5 0,1-1 0,-1-5 5,4-4 1,1 1-17,1-2 0,0-4-62,0 0 57,1-4 1,-1 3 0,0 0 0,0-1-1,1-1-55,-1-2 0,-4 0-48,0 0 1,-1 0 73,1 0 39,2 0 0,-3-2 0,5-1 0,1-1 0,-1 1 0,0 2 0,0-3-5,1-1 1,3 1 14,1 4 32,5-5 1,-9 3 0,4-2-1,-3 1 1,-2 0 41,0-1 1,2 0-55,2 4 1,-2 0 10,2 0-35,-2-6 1,0 3-1,1-4 1,1 0-1,-1 0 3,-1-3 0,-2-1-14,1-2 0,3-4-51,1 0 56,5 0 1,-9 0 0,4-1-1,-2-2 1,-1-3 21,-2-1 0,2-2 9,-11 1 1,5-2-23,-4-3 26,6 3 1,-11-8-1,2 5 1,-6 0-1,-1 1 47,0-1 0,-5-5 72,2 1 1,-2 1-91,-3-1-43,-5 0 1,3-4 0,-5 1 0,-1 1 0,0 4-12,0 1 0,1-3 23,-5 4 1,-2-6 8,-2 2-7,3 3 1,-11-1 0,4 2 0,-4-4-1,0-1 63,-1 1 1,0-2-61,0 6 1,-4-4 20,0 5-40,-5-7 0,3 8 0,-3-5 0,0 1 0,0 1 56,-2-1 1,-2-2-27,1 5 1,-2-1-3,-3 4 12,3 1 0,-10-1 0,3 1 0,-3-1 1,-1 2 105,0 3 1,-2-2-97,-2 6 1,-2 0 37,-3 5-110,3-1 0,4 0 1,-1 2-1,-3 1 0,2 1-238,2-1 0,-1 5 11,7 0 1,-3 3-540,-1-3 418,0 4 0,5-5 0,5 8 0,4 2 0,4 4 350,2 4 0,-16 40 0,0 11 0</inkml:trace>
  <inkml:trace contextRef="#ctx0" brushRef="#br0" timeOffset="1">13567 5610 8279,'-17'-1'0,"0"-3"0,-1 2-210,1-2 0,2-2 0,0 1 627,5-2-128,4 4-328,12-3 0,2 8 0,8 0 1,2 3-1,2-2 0,4-1 92,5 3 1,3-4 32,7 3-93,-1-2 1,1 2 0,3 0 0,3-1 0,3-2 0,6-2 0,3-3 24,4-5 0,1-2 0,3-2 0,0 0-141,-1 1 1,-9-1 0,-12 0 0,-5 0-65,-4 1 1,-9 5-390,-8 2 317,-8 4 1,-9 1-162,-9 0 420,-8 6 0,-48 18 0,24-7 0,0 0 0</inkml:trace>
  <inkml:trace contextRef="#ctx0" brushRef="#br0" timeOffset="2">13516 5878 8286,'-13'0'-71,"1"-5"-63,-1-3 170,6 1 1,2 2 0,10 5-10,3 0 1,9 4 10,4 0 5,9 0 1,3 1 0,6-1 0,5-1 0,7-3 0,9-3 0,7-3-5,-32 3 0,2-1 0,1 0 1,0 0-1,2-3 0,0 0 1,0-1-1,0 0-10,0 0 1,0-1 0,0 0 0,0 1 0,-2 1 0,0 1 0,28-7 19,-8 1 0,-11 0-548,-5 4 609,-8-3 0,-8 8-48,-9-6-38,-9 6 0,-3-2 0,-10 5 63,-3 0-258,2 0 1,-5 1 0,2 2 0,-2 3-1,0 1-483,2 3 0,-1-3 654,6 1 0,34 12 0,12 7 0</inkml:trace>
  <inkml:trace contextRef="#ctx0" brushRef="#br0" timeOffset="3">25234 5559 8310,'-13'-7'-368,"1"-4"0,0 3 0,2-2 465,2 1-12,5 3 0,-3 5 0,8-2 0,2-1 223,5 1-243,2 2 0,3-4 1,3 1-1,4 1 0,5 2 125,4 1-174,-3 0 1,9 0 0,-2 0 0,5 0 0,2 0 0,3 0-1,0 0-68,0 0 0,7 0 0,-5 0 0,-2 0-52,-3 0 0,-4-1 0,-3-2 1,-6-2-351,-5 3 1,-4 0-132,-7 2 370,-5 0 1,-1 2 214,-6 2 0,-62 9 0,23-3 0,0-1 0</inkml:trace>
  <inkml:trace contextRef="#ctx0" brushRef="#br0" timeOffset="4">25247 5674 8310,'-13'-5'0,"0"-1"-681,1-3 1,0 2 920,4 3-45,2 3 1,8-1 0,2 8 0,6 0-36,5-1 1,9 4-84,6-5 1,6 0 0,-1-2 0,5 0 23,2 3 0,9-1 0,-3-4 0,1-1-38,0-4 1,5 2-134,1-5 1,1 4-799,-5-5 822,-6 1 0,2 1 0,-8 1 0,-3 2 0,-4-2 7,-3-1 1,-12 4 31,-5-1 0,-7 1-279,-1-1 275,-3 2 1,-2-3-557,-3 5 312,2 0 0,-5 0 0,4 1 469,-1 3 0,0-8 0,4 3 0</inkml:trace>
  <inkml:trace contextRef="#ctx0" brushRef="#br0" timeOffset="5">25770 7459 8349,'-13'-8'-246,"0"1"1,1 0 0,-1 1 0,0-1 0,0 1 307,1 1 0,3 0 218,1 5-123,5 0-105,-3 0-6,6 0 0,1 0 148,4 0-163,2 0 1,6 2 0,1 1 0,3 1 0,5-1-1,8-2 1,10-1-4,9 0 1,11-4 0,-25 1-1,2 0 1,4 0 0,2-1-47,3-1 1,3 0 0,4 0 0,3-1 0,5 0 0,1 0 0,1 1 0,2 1-128,0-1 1,1 1 0,-1 1 0,-1-1 0,3-1-1,-1 0 1,-1 1 0,-1 1 86,-2 0 0,0 0 1,-4-1-1,0 0-898,-9 1 1,-1 2 940,0-2 0,-1 1 0,-4 0 0,-2 0 0,-2 0 0,0 0 0,30-2 0,-12-1-581,-12 1 579,-2 0 1,-16 2 0,1 0 0,-5-3 0,-8 1 31,-5-2 0,-4 4-4,-6-7 0,-1 6 335,-4-1 1,-2 3-358,-6 1 271,1 0 1,-7 0 0,-2 0-1,-4 0 1,-4 0-623,-1 0 0,-5 1 362,1 3 0,-8 3 0,2 6 0,-5 1 0,2 0 0,-4-1 0,-2-3 0</inkml:trace>
  <inkml:trace contextRef="#ctx0" brushRef="#br0" timeOffset="6">26038 7689 8349,'-32'0'0,"1"4"0,-3 0 0,6-1 0,5-1 0,5 3-163,5-3 0,7 5 1,6-4-1,9 1 260,6-1 0,11-2 1,9-2-1,6-2 118,6-1 1,10-6-84,7 1-123,5-2 1,-29 5-1,1-1 1,0 1-1,0-1 1,1 1 0,1 0-1,3-1 1,0 1-1,4-1 1,2 1 0,4 0-1,0-1 9,3 1 0,0 0 0,0-1 0,1 1 1,-3 0-1,-1 1 0,-1-1 0,0 2-313,-1-1 0,-1 1 0,-3 2 0,-1 0 173,-4-2 1,-1-1 126,-2 4 1,-3 0 0,22-5 0,-6 6 0,-8 0 0,-9 0-43,-8 0 1,-6 0 53,-11 0 95,-6 0 586,-2 0-738,-10-6 0,-1 3 1119,-2-5-1208,-4 5 1,9-3-1,-5 6-519,-2 0 0,0 6 648,2 3 0,-21 25 0,1 7 0</inkml:trace>
  <inkml:trace contextRef="#ctx0" brushRef="#br0" timeOffset="7">27402 5865 8058,'0'-8'-183,"0"-1"0,0 0 1,0-3-1,0-1 0,0 1-103,0-1 0,0 4 0,0 1 286,0-2 5,-6-1 0,5 2 1,-3 1 60,2-2-45,2-2 0,-4 4 1,-2 1-1,1 0 167,-1 0-172,-4 4 1,3-7 0,-6 4-1,0 1 1,-1-2 0,-1 1 0,-4-1 45,-1 0 1,-1 2 0,-4-2-1,-1 2 14,1 2 0,-2-3-20,-3 2-46,3 0 1,-6 4 0,5 0 0,-2 0 0,1 0 79,-3 0-48,6 0 1,-7 0 0,5 0 0,-4 0 0,1 0 123,0 0-138,-4 0 1,6 4 0,-3 0 0,-1 0 0,2 1 49,0-1 0,1 0-41,5-4 1,-5 4 34,0 1-42,0-1 0,5 2 0,-1 1 0,1 1 0,-1 1 41,1 1 1,-5 1-46,0 2 0,1-1 40,3 1-58,1 6 0,-1-4 0,1 5 0,-1 0 1,1 0 35,-1 2 1,1 2-77,-1 2 0,2-2 69,3-3-25,-3 3 1,8 0 0,-5 6 0,0-1 0,-1-3 30,1 0 0,1-1-21,-1 1 1,-3 4 11,3-1-21,2 1 0,-3-4 1,3 1-1,1 2 0,-2 4-100,0 0 0,3 2 50,-4-5 1,4 5 26,-4-1 5,-1 3 0,2-4 0,3-2 1,3-1-1,0-1 43,-3 0 0,4 2 17,1-1 0,0-1-51,8-3 5,-6-1 1,4 2-1,-4 3 1,3 3-1,2 1 8,2 0 1,-3 0-39,2 4 0,-2 0 38,2 0-24,3 6 0,-5-4 0,6 2 0,0-2 0,0-3-30,0-3 1,4-1 32,0-4 0,6-2-3,-1 3 45,-3 3 0,5-7 1,-3 4-1,4-3 0,-1 0 78,-2 3 1,6-3-66,-2 2 0,3-2 48,-4-1-76,1-1 0,4 2 0,1 2 0,1 0 0,1-2 16,0-4 1,-1 1-38,3-3 0,2 6 152,-3-1-147,3 2 0,6-10 0,0 5 0,-1-2 0,1 1-16,0-3 0,0 4 27,-5-6 0,5 0 18,0-4-47,5 0 1,-7-2-1,5-1 1,-1-2-1,1 1 35,2-2 0,2 4 52,2-2 0,-5-4-48,0 0-31,0 2 0,4-4 0,0 4 0,-1-2 0,-2 0 6,-1 0 0,0-3 2,5 2 0,-3-3-10,-2-1-2,-2 0 1,-7 0-1,1 0 1,1 0-1,-1 0 72,0 0 1,2 0-56,-6 0 1,2 0 106,1 0-86,6 0 0,-4-5 1,4-2-1,-1-2 0,1 1 22,2-2 0,-1-2-57,2 0 0,3-1 67,-3 0-85,-3 0 0,6 1 1,-4-3-1,1 0 1,-2-4 24,0 0 1,2-1 32,-5-1 1,5-2-44,-4 6 15,0-6 1,-5 8-1,1-5 1,1 0 0,1 0 39,2-3 0,-2-1-3,-6-1 1,2-1 14,-3 1-3,3-1 0,0 1 0,-3 1 0,-2 1 1,-2 0 93,0-3 0,4 0-96,-4-4 0,0 3 36,-4 2-86,-1-1 1,5-5 0,2-3 0,-1-1 0,1 1 44,-4 4 0,-1-1 0,-1 1 0,0-4 18,0 4-54,-1 1 0,1-1 0,0-1 0,0-2 0,-1-1-28,1 1 0,-1-3-10,-4 2 1,2 1 75,-6-1-77,6 0 0,-7-3 0,4 2 0,-1 2 0,-3 1-3,-2-1 0,0 0 107,4-1 0,-4 2-75,3 2 31,-2 3 0,-2-5 1,0 3-1,-2-2 1,-1 0 20,-1 0 1,0-5-86,4 2 0,-4-1-63,-1 1 107,1-3 0,0 10 0,-2-4 0,-1 1 0,-1 0-21,1 2 1,-5-3 5,4 1 0,1 0-19,-2 5 50,1-6 1,-5 8 0,0-2-1,0 1 1,1-1 54,-1 0 1,0-3-55,0 2 0,1-2-1,-1 7-41,0-4 0,-4 3 0,0-1 0,0-1 0,0 3 28,0 1 1,0-1-29,4 4 1,-4-5 22,0 5 1,0 0 0,3 5 0,-1-1-4,-2 0 1,-5-4-8,5 0 1,-4 0 21,4 4-15,-5 1 0,2-1 0,-6 2 0,-1 1 1,-1 1 18,-2-1 0,-5 0 21,1 2 1,-3-2-33,-1 6 44,-1-6 0,1 7 1,0-4-1,0 1 1,1 2 14,3-2 1,-3 5-53,3-3 0,1 2-3,-1 2 4,0 0 1,-2 0 0,0 0 0,2 0 0,0 0-31,2 0 1,-5 2 0,3 2 1,-2-3-31,2 4 35,3-4 1,1-1 0,1 0 0,0 0 0,2 1-44,2 4 1,5-4-7,3 3 0,-1-2-73,1-2 1,0 1 0,4 2 0,0 1-646,0-1 1,1 3 31,-1-2 0,-1 2-869,-3-2 1049,2 3 553,-3 6 0,-29 11 0,-8 3 0</inkml:trace>
  <inkml:trace contextRef="#ctx0" brushRef="#br0" timeOffset="8">12904 16130 7969,'0'-13'-88,"1"1"1,2-1-1,2 0 1,-3 0 332,0 1 1,-6 3 0,-2 2 0,-1 1 183,-3 3-349,-1 2 0,-2 1 1,0 0-1,-1 0 1,-3 0-1,-6 1 1,-4 4 200,-2 3 0,-3 5-194,3 4-38,2 3 1,-5 5-1,7 1 1,-1-1-1,2 1 1,3 1 0,6 1 38,5 2 0,4 0 0,6-5 0,3 1-119,5-1 0,8-5 0,14-2 0,4-2 21,2-3 0,3 1 1,0-10-1,3-1 53,0-2 0,6-1-77,-1 0 47,-3 0 1,4-5 0,-5-5-1,-2-4 1,-2-5-60,0-1 1,-8 0 0,-6-2 0,-8 2-44,-7 2 1,-4 1 71,-6 4 0,-3 0-158,-6 0 0,-5 6 0,-13 3 1,-2 3-421,-5 1 1,-2 0 289,2 0 0,-3 1-303,3 3 433,3-2 1,0 5 0,7-4 0,3 1 0,4 0 174,3 2 0,6-5 0,31-12 0,13-10 0</inkml:trace>
  <inkml:trace contextRef="#ctx0" brushRef="#br0" timeOffset="9">12993 15888 7969,'0'-26'0,"-1"-2"0,-3 2 287,2-2 1,-3 12 0,3-3 875,-2 0 1,2 9-643,-2 10 0,1 7-337,-1 10 0,3 9 0,-5 8 0,2 6 220,0 6 1,-6 3 43,1 10-400,-2 6 0,-2 6 0,7-33 1,-1 1-1,1-1 0,0 0 0,-1 0 1,1 1-119,-1-1 1,1 0-1,0 2 1,-1-1-1,1 0 1,0-1 0,-7 31-485,0-6 0,5-12 281,-1-9 1,6-5-128,-1-7 1,1-3 0,0-13-1662,-1-3 2061,0-7 0,9-21 0,3-11 0</inkml:trace>
  <inkml:trace contextRef="#ctx0" brushRef="#br0" timeOffset="10">13962 16321 7969,'-12'-7'-11,"3"2"1,1 5 1534,-2 0-1377,4 0 1,2 0 0,9 0 0,7 0-1,5 0 1,3 0 0,2 0 171,2 0 0,6 0-518,0 0 67,5 0 0,-6 0 0,5 0 0,0 0 0,-2 0 0,-2 0 0,-3-2-423,-2-2 1,-1 2 0,-2-2-1295,-5 3 1849,-9 6 0,-33 13 0,-18 6 0,-3 3 0,0 1 0</inkml:trace>
  <inkml:trace contextRef="#ctx0" brushRef="#br0" timeOffset="11">13924 16576 7969,'-13'-5'515,"6"3"0,3-3-369,8 5 1,5 0 0,8 0 0,4 0-57,3 0 0,7 0 0,3 0 0,2 0-587,-2 0 1,3 0 496,-3 0 0,14-6 0,4-1 0</inkml:trace>
  <inkml:trace contextRef="#ctx0" brushRef="#br0" timeOffset="12">16589 15786 7936,'-6'-12'-96,"-1"2"1,-1 3 0,-1 0 808,-1 0 0,5 3 273,0-5-873,4 7 1,1-5-1,3 4 1,4-2 0,7 3 494,5 0-577,2-3 0,10 3 1,3-4-1,3 2 0,1-1 1,2-1-1,2-1-124,5 0 1,-2 4 0,-1-3 0,-3 2-79,-4 0 0,-7-1 0,-2 5 0,-5 0-386,-6 0 0,-7 2 0,-4 2 45,-5 5 0,-1 2 0,-11 2 1,-5-1 511,-2 1 0,-38 6 0,-12 0 0</inkml:trace>
  <inkml:trace contextRef="#ctx0" brushRef="#br0" timeOffset="13">16933 15709 7936,'0'-13'-879,"0"1"1523,0-1 0,-1 2 77,-3 2-122,2 3 1,-3 4 309,5 2-792,0 2 0,0 17 0,-2 2 1,-1 5-1,-1 3 0,1 5 0,0 3 207,-1 1 1,3 1-274,-3-1 0,2 0 0,2-1 0,0-1-456,0-2 0,0-6-32,0 2 0,0-1 65,0-3 0,0-3 1,2-11-1,2 0-36,4-4 0,-1-2-660,2-6 0,-1 0 1068,5 0 0,23-46 0,5-10 0</inkml:trace>
  <inkml:trace contextRef="#ctx0" brushRef="#br0" timeOffset="14">17443 15645 7936,'2'-17'-132,"1"-1"-351,1-2 0,0 5 2308,-4-2-1300,0 8 0,0 9-332,0 9 0,0 6 0,-1 4 0,-2 0 124,-1 4 0,-6 5-59,1 2-201,4 6 1,-5-8 0,5 6 0,1 1-1,0 1 1,0-1 0,1-2-1,1-2 1,2-1-107,0-5 82,6 1 1,1-2 0,6-3-1,1-5 1,2-5-64,1-2-13,5-7 1,0 4 0,6-6 0,2-1-1,-1-2-212,3-1 0,0-6-588,6 1 629,-5-2 0,0 2 1,-5 2-1,2 2 0,-3 2-586,-5 1 1,-3 2-360,-7 0 717,1 0 442,0 6 0,-17 7 0,-5 7 0</inkml:trace>
  <inkml:trace contextRef="#ctx0" brushRef="#br0" timeOffset="15">16500 16564 7941,'-13'0'16,"0"0"1,1 0-1,-1 0 1818,0 0-1242,0 0-469,12 0 0,8 0 0,16 0 1,5 0-1,9 0 0,8 0 1,12 0 211,8 0 0,7-2-353,-32 0 0,1 0 0,6 1 0,1-1 1,6-1-1,1-1 0,3 0 0,2 1-425,1-1 1,1 1-1,2-1 1,1 1 456,-3-1 0,-1-1-77,2-1 0,0 1 1,-1 4-1,-1 0 1,-1-1-1,-1-1 1,-3 1-1,-1 0 1,-6-1-1,-2 1 1,-4 1-1,-2-1 1,31 1-512,-8 1 0,-5 0-204,-12 0 235,-11 0 0,-18 0 1,-7 1 542,-2 4 0,-4-4 0,-5 5 0</inkml:trace>
  <inkml:trace contextRef="#ctx0" brushRef="#br0" timeOffset="16">17125 17010 7941,'8'-17'-6,"1"-2"0,-1 1 0,1 0 1,-2 2 2,-2 2 215,0 1 0,-5 5 0,0-1 1,-2 1-1,-3 0 0,-7 4 688,-3 3-896,-8 1 0,3 1 1,-5 3-1,-2 6 0,-2 6 1,-2 5-1,0 3 101,0 2 0,-3 5 0,3 4 0,-1 5-66,1 3 0,3-1 1,7-2-1,4 1-52,3 1 0,2-1 0,5-5 0,7-5-61,7-4 1,10 0-1,4-10 1,4-3 18,0-4 0,5 0 57,0-6-153,5 0 0,-7-5 0,5-2 0,-2-3 0,-4-1-649,-4-3 650,-5-1 0,-1-6 0,0-1 1,-3-1-1,-4-1-298,-6 1 381,-2 3 1,-2-7-1,0 6 1,0 2-1,-2 1 60,-2 1 1,-3 4 279,-6 1 1,1 5-1,-1-1 1,0 2 241,0 2 1,2 7-122,3 6 0,-4 6-165,4 6 0,1 2 1,0 1-1,1 4 67,3 0 1,-3 2-187,2 4 1,0 1-1,4-1 1,0 0-269,0 0 0,0-1-220,0-3 0,0-3 112,0-5-233,0-6 1,4 0-1,2-5-767,1 2 0,-3-6 1266,5-6 0,-1-32 0,5-9 0</inkml:trace>
  <inkml:trace contextRef="#ctx0" brushRef="#br0" timeOffset="17">17698 16921 7941,'13'-13'75,"-4"4"0,-2 1 0,0-1 0,0 2 0,1 2 384,-1-1 1,-1 6 0,-6 0 0,0 7 0,0 6 294,0 4 1,-6 7-610,-2 6 0,-2 5 1,0-1-1,2 3-97,-2 1 0,0 0 198,1 1-524,-2-1 1,8 0 0,-4 0-1,1-1 1,4-3 0,-1-4-1,0-3-924,-1-2 0,-1-1 0,5-2 1202,0-5 0,-5-31 0,-2-9 0</inkml:trace>
  <inkml:trace contextRef="#ctx0" brushRef="#br0" timeOffset="18">17584 17061 7941,'0'-31'0,"0"4"0,0-3 170,0 3 0,0 2 0,2 1 1,7 2-1,8 5 0,7 3 1,4 3-6,2 2 1,8-1 0,-2 6-1,-2 3-384,-2 3 0,-2 6 0,-4 6 0,-1 1 206,1 2 13,-6 6 0,-13 25 0,-9 13 0</inkml:trace>
  <inkml:trace contextRef="#ctx0" brushRef="#br0" timeOffset="19">17520 17456 7941,'-20'-7'0,"2"0"295,5 3-210,0 2 0,9-3 1,7 6 581,8 3-615,16-2 1,-3 5 0,13-4 0,4 1 0,1-1-1,5-2 1,0-1-1348,1 0 1,5 0 1294,-7 0 0,15-6 0,4-1 0</inkml:trace>
  <inkml:trace contextRef="#ctx0" brushRef="#br0" timeOffset="20">18183 17341 7941,'-6'-11'231,"-2"3"0,1-2 1010,-2 5-636,6 1-451,-2 4 1,5 3 0,0 5-1,0 9 1,0 8 0,0 4 0,0 5-17,0 3 1,1 3 0,2 1 0,1 3-238,-1 1 0,3 0 0,-2 4 0,0-4-111,2-1 1,-5-2-1,4-3 1,-4-3-61,-1-1 1,0-10 0,-1-8 149,-4-3 0,-2-10 0,-6-6 39,1-10 1,3-9 106,1 0 0,3-9 0,-2-4 0,2-4-82,2-5 1,1-1 54,2-2 0,0-7 36,0 6 0,0-4 0,2 9 0,2 1 398,5 1 1,2 3-159,2 3 0,-1 9 2,1 8-193,0 3 0,0 7 0,1 2 0,1 4 0,4 2-30,1 4-1,0 2-34,1 5 1,3 1-1,-4 1 1,0 2-161,-3 1 1,-9 1-140,-4-1 1,-2 2-228,-2 2 309,-12-3 0,-2-1 0,-11 0 0,-2 0 0,-2 0-1386,0 0 1584,-7 6 0,-30-9 0,25-5 0,1 1 0</inkml:trace>
  <inkml:trace contextRef="#ctx0" brushRef="#br0" timeOffset="21">2831 5967 8131,'-6'-12'-132,"-1"-1"1,-2 0 0,1 0-1,-1 1 1,1-1-1,-1 0 1,2 5 562,-1-1-583,2 6 79,18 3 1,-4 6-1,10 3 1,1-4-112,2 1 1,3-5 136,2 4 45,5-4 0,-3-1 0,6 0 1,3 0-1,4 0 0,6-1 1,2-4 100,3-3 1,6-4 9,5 0-86,7-7 1,-32 12 0,0-1 0,1-2 0,-1 0 0,-1 0 0,1 1 0,-1 1 0,0 1 75,-1 0 0,0 0-70,0 0 0,0 1 1,35-7-1,-3 2 0,-3 1 1,-1 1 53,0 0-103,-1 3 1,-9-4 0,-4 6-1,-6 1 1,-7 1-222,-6 2 1,-6 0 143,-4 0-197,-2 0 180,-12 0 0,-1 2 0,-8 1 0,-3 1 114,-8-1 0,-34-2 0,-14-1 0</inkml:trace>
  <inkml:trace contextRef="#ctx0" brushRef="#br0" timeOffset="22">2869 5916 8121,'-26'-5'0,"1"2"0,1-6 0,3 1-83,4 1 303,8 1 1,9 6-250,9 0 1,8 2 0,4 0 0,3 3-67,1-2 1,7 2-49,2-1 125,2 6 0,3-8 0,-1 2 0,2-1 0,1 0 0,3 1 0,2-1 30,7-2 0,5-2 1,10-3-1,-32 0 1,0-1 10,2 0 1,-1-1 0,4-2 0,-1-1 0,0 0 0,1-1-1,-1 1 1,-1-2-148,0 0 0,0 0 1,-1-1-1,-1 1 150,0 1 1,-2-1 5,29-13 0,-9 10 0,-9-3 0,-7 2 0,-5 4 33,-2 3-162,-14 2 0,-1 6 1,-10 1-1,0 4-474,-3 3 571,-2 9 0,-2-8 0,0 2 0</inkml:trace>
  <inkml:trace contextRef="#ctx0" brushRef="#br0" timeOffset="23">944 10966 8067,'-13'-4'0,"0"-1"0,0-5 52,1 2 1,3-3 0,2-2 0,1 0 0,3 0 0,2 1 0,2-3 0,4-2 186,3-4 0,5-4 1,4-4-1,4-2 222,3-1-344,2-2 0,5 0 1,2 1-1,1 0 1,0 4 487,1 2-619,2 4 0,-5 12 0,-2 2 0,-3 6 0,-1 6-684,-1 6 486,-5 2 1,-2 7-1,-5 4 1,0 2-1,-2 0 1,-2-1 0,-4-4-1061,1 0 1,-5-2 1271,4-4 0,-4-6 0,-24-24 0,-5-12 0</inkml:trace>
  <inkml:trace contextRef="#ctx0" brushRef="#br0" timeOffset="24">1262 10558 8124,'-18'-6'-267,"5"3"46,0-5 1,-4 4 1964,5-5-1335,-4 6 1,9 5-240,3 10 0,-2 8 0,2 10 0,1 5 172,2 7 1,1 3-242,0 6 1,1 7-1108,3 6 973,3-1 1,-1-25-1,1 0 1,7 32 0,3 0-1,3-8-294,0-9 1,4-5 253,-3-10 0,3-4-52,2-13 65,-1-2 0,-1-8 0,-1-3 0,-2-5 0,2-6-468,1-5 0,-3-9 78,1-4 0,-1-8-573,4 0 817,1-7 1,-1 4 0,1-7 0,-2 3 205,-3 2 0,3 0 0,-2 0 0,2-6 0</inkml:trace>
  <inkml:trace contextRef="#ctx0" brushRef="#br0" timeOffset="25">2078 10647 8142,'-5'-13'157,"-2"1"0,-2-1 569,1 0 0,5 0 2,-1 1 1,2 3-807,2 1 0,6 5 0,2-3 0,5 2-293,4 0 0,-1-5 215,5 5-781,0-6 1,0 4 936,1-2 0,16-4 0,9 5 0</inkml:trace>
  <inkml:trace contextRef="#ctx0" brushRef="#br0" timeOffset="26">2142 10915 8174,'-20'0'798,"3"0"1619,3 0-2108,1 0 0,8 4 1,6 0-584,10-1 0,8-7 1,6-5-1,2-2-410,3-2 1,1-5 683,3-3 0,5-13 0,4-7 0,2-4 0,0 0 0</inkml:trace>
  <inkml:trace contextRef="#ctx0" brushRef="#br0" timeOffset="27">3417 9257 8187,'-8'0'-184,"-1"0"0,-1 0 108,-1 0 1,3 0-1,0 2 1,1 0-1,0 3 1678,-3-2-1286,5 4 1,-4-6 16,9 3 1,3-2-192,10-2 0,7-2 0,5-3 0,8-7 123,4-3 0,2-8-375,4 2 59,-4-3 1,10-6-1,-6-1 1,3-2-1,2-1-116,2 2-16,-5 0 1,-5 7-1,-8 1 1,-2 3-1,-6 4-464,-6 2 248,-9 8 0,-5 3-34,-8 8 0,1-1 1,-7 6-1,-3 2-74,-2 5 0,-4-2 507,2 3 0,3-2 0,-3 2 0,-1-2 0,1 2 0,1-3 0,2-2 0,3-3 0,2-1 0,-2 0 0,2 0 75,4 3 585,-1-9-205,6 3 171,0-10-198,0 3 0,0-5 165,0 3 1,0 4-366,0 0 0,0 1 99,0 8-200,0-1 0,1 11 0,2 2 0,3 3 0,1 3 133,3 3 1,1 4-302,2 8 1,0-1 205,0 6-208,5 0 0,-4-2 0,5-2 0,-2-5 0,0-4-147,-2-4 1,-1 0-323,-1-5 170,0-2-104,0-16 1,-6 0 0,-2-4-195,1 1 1,-3-4 243,5-4 1,-5-2 395,1 2 0,3-15 0,1-7 0</inkml:trace>
  <inkml:trace contextRef="#ctx0" brushRef="#br0" timeOffset="28">4323 9346 8187,'-9'0'1749,"1"0"-1230,5 0 0,-4 0-13,2 0-581,4 0 26,-5 0-1263,6 0 581,0 0 0,2-4-1019,2 0 1750,-3 0 0,22 15 0,-2 3 0</inkml:trace>
  <inkml:trace contextRef="#ctx0" brushRef="#br0" timeOffset="29">4845 8849 7058,'-7'9'947,"3"-1"-821,3 2 0,6 0 1,2 0-1,3-3 1,2-1-1,2-3-71,0-2 1,4-1-20,-1 0 1,6 0 0,-2-1 0,3-4-61,2-3 1,-2-5-220,-3-4 232,3-3 1,-5-5 0,1-1-1,-6-1 1,-6-1 0,-2-3-1,-3 0 76,-2-1 1,-7 3-1,-3 3 1,-6 2 45,-2 3 0,-4 2 0,3 8 0,-1 3 52,1 3 0,-3 5 0,2 6 1,1 7 3,-1 7 0,2 11 0,5 6 0,0 5-35,4 3 0,-2 8-257,6 6 139,-1 4 0,8 0 0,4 1 0,7 0 0,5-2-144,4-2 0,6-5 0,4-10 0,1-6-193,0-8 1,3-6 164,1-3 0,2-10-104,-11-7 0,5-4 0,-2-1 0,0-1 262,4-4 0,0-30 0,3-13 0</inkml:trace>
  <inkml:trace contextRef="#ctx0" brushRef="#br0" timeOffset="30">3940 10252 8187,'-13'0'-211,"1"-2"0,-1 0 0,0-3 996,0 2 0,5 2-394,-1 1 1,8 0 0,1 0-304,7 0 0,10 0 183,4 0-257,9-6 0,10-6 0,12-11 0,12-7 0,-27 12 0,2-2 0,5-3 1,0-1-1,5-3 0,1-1-40,4-3 1,1-2-1,6-3 1,0-1 0,-16 9-1,1 1 1,-1-1-1,1 1 1,0 0 0,0-1-353,-1 1 0,1-1 0,-1 1 0,-2 0 0,-1 0 0,0 0 272,18-11 1,-1 0 27,0-1 0,-2 1 1,-1 2-1,-1 0 0,-2 1 1,0 1-1,-3 1 0,-1 0 1,-5 5-1,-1 0 0,-5 2 1,-1 2-1,-5 4 0,0 0-63,24-11 1,-12 3-1,-10 11 1,-13 1 242,-9 2 5,-7 7-18,-5 1 0,-5 6-162,-4 0 0,-2 5 80,-2-1-140,0 6 1,1-3-1,-1 6 1,0 1-1,2 1 605,2 2 1,-13 23 0,0 1 0</inkml:trace>
  <inkml:trace contextRef="#ctx0" brushRef="#br0" timeOffset="31">5253 10405 8145,'-8'1'0,"-1"3"0,-5 4 0,-6 4 0</inkml:trace>
  <inkml:trace contextRef="#ctx0" brushRef="#br0" timeOffset="32">5088 10277 8158,'-6'-18'-42,"-3"-2"1,0 0-1,-1 3 1,3 3 2025,1 1-978,-4 6-914,9 7 1,-5 9 0,6 8-1,1 4 1,2 4 285,1 5-457,6 3 0,-3-1 1,8 0-1,0-3 0,2 2 1,0 1-1,0-1-232,0-3 1,0 0 0,-3-1 0,2 0 40,1-3 0,0-2 0,-4-1 0,-1-4-2372,1-3 2642,0-7 0,-12-18 0,-2-10 0</inkml:trace>
  <inkml:trace contextRef="#ctx0" brushRef="#br0" timeOffset="33">4896 10469 8184,'-17'-17'380,"0"0"0,-4-6-62,4 2 1,2-3-207,6-2-45,3 6 1,12-4 0,4 1-1,7-3 1,7-4 0,6 1-1,2 3-24,4 0 0,1 2 1,2 3-1,1 4-432,-2 3 0,2 6 0,-10 4 1,-3 6-453,-5 6 1,-1 2 840,-8 11 0,-9 40 0,-7-23 0,-1-1 0</inkml:trace>
  <inkml:trace contextRef="#ctx0" brushRef="#br0" timeOffset="34">5037 10711 8184,'-15'0'0,"-2"0"253,3 6 37,2-5 0,7 5 0,10-6 123,3 0 1,10-5-411,8 1 1,5-10-1,7 1 1,1-2-371,-1-4 0,0 4-129,0-7 0,2 1 496,3-4 0,13-18 0,-23 20 0,-1-1 0</inkml:trace>
  <inkml:trace contextRef="#ctx0" brushRef="#br0" timeOffset="35">5661 10265 8184,'-12'-8'0,"-5"-3"372,0 3 1,0 2 428,4 2 0,6 4-589,3 4 0,6 7 0,6 8 0,1 1-284,6 2 1,0 2-208,-2 2 125,5 5 0,-3-4 1,3 4-1,0-1 0,2 0-410,0-2 0,3 3 0,-6 0 0,0-1-1097,1-3 1661,-4 1 0,-1-14 0,-7 5 0</inkml:trace>
  <inkml:trace contextRef="#ctx0" brushRef="#br0" timeOffset="36">5636 10367 8161,'-10'-34'0,"-3"0"0,-2 5 138,2-1 1,6 5 130,3 4 1,8-2 0,6 6 0,4 3 477,3 4 1,10 0-594,-2 6 0,4 0 1,-4 4-1,-1 0-24,-2 0 1,0 2 41,-5 7-224,0-1 0,-4 16 0,-2-2 0,-2 2 0,-5 3 62,-3 2 0,-2 0 0,-3 5 0,-5 0-496,-2-2 1,-6 4-1457,0-6 1942,0-1 0,-30 8 0,-8 3 0</inkml:trace>
  <inkml:trace contextRef="#ctx0" brushRef="#br0" timeOffset="37">1364 14791 8161,'0'-13'-28,"-1"5"1,-2-1 0,-1-1 0,1-1-124,2-2 134,1 1 1,0 3 0,0 1 0,0-2 0,0-2 80,0 0 31,0 5 1,0-5-1,1 5 164,3 0-104,-2 1 1,2 8-93,-8 2 1,1 9 0,-6 8 0,-2 5 21,-5 3 1,2 4-1,-3 7 1,3 2 56,1 5 0,1 1-8,-1-1-111,6 2 0,1-3 0,6 3 0,2-2 0,3-4-63,8-4-3,5-6 0,9-6 0,2-9 0,2-4 1,1-7 1,4-4 0,1-10 0,1-6 0,0-8 5,0-7 1,1-5 40,-1-5 0,-6-2-985,-2-2 1081,-3-4 0,-7 0 0,-3-1 0,-4-1 1,-5-2 172,-4-1 1,-9-4-171,-8 0 1,-5 1 0,-8 7-23,-5 9 0,1 7 1,-5 8-1,-3 5 0,-1 6-110,-2 5 0,0 10-45,3 10 1,-3 2-336,3 11 208,-4-4 1,20 11 0,-2-5 0,4 4 0,6-3-382,4-2 0,4 2 723,6-8 1,10-3-532,3-1 0,8 0 1,2-3 388,5-2 0,-1-8 0,4 2 0</inkml:trace>
  <inkml:trace contextRef="#ctx0" brushRef="#br0" timeOffset="38">1364 14319 8181,'-17'-25'-59,"-1"-1"1,0 1-293,-1-1 1,2 5 718,4 0 0,2 5 1,1-1 848,2 3-846,5 7 1,-3 3-141,6 8 0,4 5-221,1 8 58,5 2 0,-3 13 0,5 2 1,1 4-1,0 4 0,1 6 0,2 6 18,1 6 1,5 8-128,-11-32 0,0 0 0,0 2 0,2 1 0,-1 1 0,1 2 1,0 1-1,1 2-312,1 0 1,0 2 0,0 2 0,1-1 353,1-1 1,0 0-1,1-1 1,-1 0-47,-2-3 0,0-1 0,1-1 0,-1-1 0,-1-4 0,1 0 0,14 29-254,0-8 0,-8-9 42,-4-14 1,1-3-87,-1-5 179,-5-1 0,-2-1 0,-6-2 0,0-5 1,0-3-1295,1-2 789,-1-4 669,-4-3 0,0-16 0,0-3 0</inkml:trace>
  <inkml:trace contextRef="#ctx0" brushRef="#br0" timeOffset="39">2129 14613 8218,'-12'-5'-59,"-1"0"0,0-1 1,2-1-636,2 0 808,4 4 1,10-4 0,4 4 0,2-3 0,3-2 0,3-5 0,5-2-111,2-1 0,7-4 0,3 0 0,1-1-485,-1 0 0,2 5 481,-7-1 0,7 9 0,-4 2 0</inkml:trace>
  <inkml:trace contextRef="#ctx0" brushRef="#br0" timeOffset="40">2244 14855 8218,'-14'0'235,"-2"0"1618,-1 0-1738,0 6 0,10-6 0,5 1 0,6-5-168,9-3 0,1-6 1,8-5-1,4-1-494,2 1 0,3-5 547,-1 2 0,2-13 0,3-7 0,5-4 0,0 0 0</inkml:trace>
  <inkml:trace contextRef="#ctx0" brushRef="#br0" timeOffset="41">3609 12981 8217,'-8'-6'54,"-1"3"0,4-5 1,4-2 951,4-2-935,4 0 0,11-5 0,5-2 0,5-1 1,6-2-1,4-4 0,5-2 401,4-2 0,2-5 529,2 1-979,0-3 1,2 3 0,-2 1 0,-3 3-1,-8 6-1865,-6 6 1116,-10 9 1,-2 2 0,-6 6 726,-5 1 0,-60 25 0,13-4 0,1-1 0</inkml:trace>
  <inkml:trace contextRef="#ctx0" brushRef="#br0" timeOffset="42">3915 12713 8200,'-13'0'0,"0"0"0,0 0 1017,1 0-13,4 0-848,3 5 1,10 3 0,5 6 0,5 3 0,3 4 0,2 3 0,2 2 239,3-1 1,0 2-511,1 3 79,-1-3 1,1 8 0,-1-4 0,-1 0 0,-1 1-230,-2-4 1,-5 3-27,1-1 1,-5-2 0,-3-5 0,-5-3-1260,-2-2 155,-2 5 660,0-9 240,0-1 494,0-8 0,5-27 0,2-7 0</inkml:trace>
  <inkml:trace contextRef="#ctx0" brushRef="#br0" timeOffset="43">4539 12942 8179,'-1'-11'434,"-3"2"-174,-3-2 411,-6 4-318,0 0 0,5 1-328,-1 6 1,6 6-601,-1 2-503,3 4 162,1 1 916,0-6 0,22-13 0,7-8 0</inkml:trace>
  <inkml:trace contextRef="#ctx0" brushRef="#br0" timeOffset="44">4667 12330 8179,'-7'-25'-33,"-3"1"0,-3 2-33,2 5 1187,7 3-802,-2 1 0,6 8 0,1 5 0,2 7 405,1 4-760,6 2 1,-1 5-1,6 4 1,2 3-1,-1 3 278,-2 2-242,5 6 1,-5-4 0,3 5 0,-2-2 0,1-1-196,1 2 174,0-5 0,-4 4 0,1-6 0,1-4 0,2-3 23,-1-4 1,-6-7-1,-2-6 1,2-4-27,2-1 1,0-7-24,1-6 0,4-1 0,0-9 1,0-2-157,2-4 1,-1-5-364,3 5 1,2-1 23,-6 4 275,6 7 0,-8 0 1,5 6-1,-2 2 0,-2 3-681,-2 3 948,-1 4 0,0 41 0,-1 9 0</inkml:trace>
  <inkml:trace contextRef="#ctx0" brushRef="#br0" timeOffset="45">4246 13580 8179,'-25'11'-78,"0"-2"1,3 6 0,2-3-181,2-4 0,1-1 0,4 3 856,0-1 0,7-7 0,6 1 0,9-6-328,6-5 1,7-5 0,7-4 0,5-4-190,3-3 0,10-7 239,0-3-343,11-3 0,-6-7 0,-20 21 0,2-1 0,0-1 0,1-1 0,3-2 0,0-1 0,4-1 0,0-2 0,2-2 0,1 0 6,2-1 1,0-1 0,0 0 0,1 0 0,2-2 0,0 0-1,-1 0 1,0 0 9,-1 2 0,-1 0 0,-3 4 1,-2 0-1,-6 5 0,-2 1 0,-1 1 1,-1 1-309,26-18 0,-11 9 0,-10 8 0,-10 8-676,-9 7 601,-9 4 170,-4 6 0,-5 2 0,-1 2 1,-3 4-1,-5 5 0,-4 4 1,-4 4 219,-4 3 0,-3 2 0,-2-1 0</inkml:trace>
  <inkml:trace contextRef="#ctx0" brushRef="#br0" timeOffset="46">4947 13707 8179,'-12'-18'-61,"3"-1"1,1-2 0,-2 6 0,-2 3 0,0 5 121,-1 2 1,0 2-1,0 7 1,1 6-1,-1 7 1,-1 7 3,-3 4 0,1 9 1,-4 0-1,2 6 7,2 2 1,-2 2 245,1 4-285,6 0 0,1-2 1,5-1-1,3-1 1,2-2-1,5-2 0,8-6-47,7-5 0,4-8 0,3-8 1,1-6-7,2-6 0,5-4 0,-1-4 0,2-5-16,-2-2 1,5-7 0,-3-5 0,-2-4-69,-2-3 1,-3 1 0,-7 2-1,-2-2-141,-1 0 1,-8-1 0,-7 4 0,-2 2-86,-2 3 1,-6-2 255,-3 6 159,-2 6 1,-6 5 0,-1 6 0,-1 0 0,-1 0-1,2 2 1,0 2 530,2 5 0,6 3-46,2 5-400,5-3 1,-3 9 0,6-4 0,2 0 0,2 4 53,4 1 1,4 0 0,2-1-1,3-2-312,4 2 0,3 1-108,2 1 70,5 1 1,-6-2 0,2-1-1,-4-4 1,-2 0-758,-1-4 0,1-5 423,-8-1 1,3-6 0,-8 1 459,3-3 0,-9-18 0,-4-4 0</inkml:trace>
  <inkml:trace contextRef="#ctx0" brushRef="#br0" timeOffset="47">5598 13733 8144,'-19'0'0,"5"0"0,-3 0 0,3 0 0,1 0 0,0 0 0,6 0-430,7 0 0,7 4 0,6 0 430,0-1 0,28-47 0,-17 16 0,0 0 0</inkml:trace>
  <inkml:trace contextRef="#ctx0" brushRef="#br0" timeOffset="48">5751 13172 8144,'-6'-17'-23,"-2"0"0,-2 1 8,1 2 1,2 3 935,3 2 0,2 5-710,-2 8-185,8 9 0,2 7 0,4 5 0,-2 1 0,2 1 0,2 1 1,2 3-38,3 2 0,-3-3 1,3 2-1,-1-1-321,1-2 1,-2-2 0,5-2-1,0 1-119,0-1 0,-5-5 1,2-3-1,-3-3-149,-1-1 0,0-6 600,0-3 0,-6-2 0,-30-31 0,-12-6 0</inkml:trace>
  <inkml:trace contextRef="#ctx0" brushRef="#br0" timeOffset="49">5636 13325 8144,'-18'-20'0,"3"-4"-6,-2 3 1,5 1-1,3 0 1,5 0 490,2 0 0,8 5-102,3-2 0,8-2-399,4 2-30,3-5 0,3 6 0,1-4 0,3 2 0,1 2-216,-1 2 0,-2 7 0,-3 3 0,-1 2-119,1 2 1,-6 7 269,-3 6 1,-3 7 110,-1 10 0,-15 13 0,-6 9 0,0 6 0,0 0 0</inkml:trace>
  <inkml:trace contextRef="#ctx0" brushRef="#br0" timeOffset="50">5814 13733 8144,'-12'4'0,"-1"0"1080,-5 1-281,3-5-754,3 0 1,7 0 0,11-2 0,5-2-1,6-5 9,3-2 0,6-3-148,3-3 0,7 1 0,-4-5 0,2 0-958,0 1 1,-1-4 362,1 3 689,3-3 0,-3-11 0,4-7 0,6-3 0,0 1 0</inkml:trace>
  <inkml:trace contextRef="#ctx0" brushRef="#br0" timeOffset="51">6376 13197 8144,'-13'-5'116,"1"2"205,4-6 981,-3 6-1142,9-2 0,2 15 104,9 2-291,2 4 0,3 1 1,2 1-1,1 2 1,-2 2-240,0-3 1,2 5-1,0-2 1,0 2-360,1 1 0,-4 1 292,3-1 0,-4 1 1,-3-1-1,-3-1 333,-1-2 0,2-4 0,-4-5 0,-16-17 0,-10-5 0</inkml:trace>
  <inkml:trace contextRef="#ctx0" brushRef="#br0" timeOffset="52">6388 13299 8137,'-10'-17'-96,"-2"0"1,0-4-218,4 4 0,5-6 459,-1 2 1,4 1-1,4 0 1,6 1 200,5-1 0,1 4-272,5-1 0,-4 3 46,5 1-82,-1 6 0,0 0 0,-1 4 0,-2-1 0,-2 1-29,-2 2 1,-1 6 0,0 4 0,-1 2-115,1 2 1,-6 1-249,-3 3 246,-2-3 0,-4 10 0,-2-2 0,-6 0 0,-4 1-303,-3-2 0,0-5 272,4 1 1,1 1-562,-1-1 698,0 0 0,-11-15 0,-3-4 0</inkml:trace>
  <inkml:trace contextRef="#ctx0" brushRef="#br0" timeOffset="53">6847 13019 8137,'-1'-13'498,"-3"0"0,2-1-664,-2-3 0,-2 7-244,2-3 0,0 8 1,2-2 671,-2 1 0,1 2-262,-5 4 0,-6 17 0,-6 4 0</inkml:trace>
  <inkml:trace contextRef="#ctx0" brushRef="#br0" timeOffset="54">5700 7625 8154,'-31'-13'-166,"-3"1"1,-3 0 0,-2 4 0,1 4-21,0 2 0,-2 2 1,-2 3-1,-4 4 1,-2 6-1,-1 2 290,-4 4 1,-5-4-78,3 7 1,-6-5 0,1 4 0,-2 0 3,-2-1 1,-4 4-2257,0-3 2235,32-9 0,-1 0 1,1 1-1,1 0 1,-3 0-1,-1-1 1,0 2-1,0-1 0,0 1 1,-1 1-26,0-1 1,-1 1 12,-2 3 0,0 0 0,1-3 0,0 1 0,-2 2 1,-1 1-1,0-1 0,-1 1 0,0 0 0,0 1 1,-1 0-1,-1 0 0,0 0 0,0 1 2,-1 0 0,-1 1 0,0-3 1,-1 1-1,0 2 0,-1 0 0,0 0 1,-1-1-151,0 0 1,0 0 0,-1 1-1,0 0 181,1 0 1,0-1-22,1-2 0,0 1 1,-5 5-1,0 0 0,1-2 1,0 1-1,-1 0 1,0 1-1,2 1 0,1-1 8,2 1 1,-1-1 0,2 1-1,0-1 1,0 1 0,0-1 0,1 0-1,0 0-183,1-2 0,0 1 1,3 0-1,1 0 165,2-3 0,1 0 1,2 3-1,1 0-3,-1 0 0,-1-1 0,2 0 0,0-1 1,1 1-1,0 0 0,0-1 0,1 1-4,1 0 0,0-1 1,-2 1-1,2 1 3,2 2 0,0-1 0,-3 1 1,0-1-3,1 1 1,0-1 4,1-2 1,0 0 0,0 1 0,0 0 0,2-2 0,0 0 0,1 0 0,-1 0 0,3 0 0,-1 0-1,-27 19 0,3-7-54,4-5 1,4-2 101,1-1 1,4-2-1,0-1 1,4-4 783,4 0 1,3-1-729,5-1 1,1-1 105,-1 5-184,1-5 1,3 8 0,18-20-21</inkml:trace>
  <inkml:trace contextRef="#ctx0" brushRef="#br0" timeOffset="55">0 11234 6626,'6'38'6,"1"2"0,-1 0 0,1 0 0,-1 6 1,0 0-9,1 3 1,-1 0 0,0 3 0,1 0-909,-1-4 0,1 1 916,2 4 1,0 1-1,-2 1 1,0 0 0,2 4-1,1 0 1,-2 0 0,1-1-1,0 0 1,0-1 37,1-1 0,0 0 0,0-1 1,1-1-290,2 1 0,0 1 1,-1 2-1,1 0 225,-1-3 1,2 0 19,1 1 1,1-1-1,-2-3 1,0-1-1,3 2 1,0-1-1,1 2 1,-1 0-1,1-1 1,0 0 2,-1-1 1,0-1 0,-1 2-1,0-1 0,0-3 1,-2 0-1,0 3 1,-1 1-5,2 0 1,0 0 18,-1 6 0,-1 0 0,0-7 0,1 1 0,0 2 0,0 0 0,1-2 0,0-1 0,0-1 0,0 0-11,0 0 1,1 0-1,-1 1 1,1 1-17,1-2 1,0 0-1,-1-1 1,0 0 19,0-3 1,-2 0-24,-1-2 0,1 1 0,4 1 0,0 0 1,-3-2-1,1-2 0,-1 0 0,1-1 1,0-1-1,-1-1 14,-1-1 1,0 0 0,2-3 0,0 0-153,-1 0 1,-1 0 0,1 2 0,-1 1 75,-3 1 1,-1 1 78,2 2 1,0 0-1,-3-3 1,0 0-1,3 2 1,-1 1-1,0-1 1,-1 1-1,1-2 1,0 1-57,-1-1 1,-1-1 0,1-4 0,0 0-17,7 32 1,-1-4-59,5-5 130,0 4 0,3-17 0,-1 0 0,-2-8 0,2-5 160,1-2 1,-3-1-173,1-5 0,-1-4 214,4 1-195,7-7 0,-4 4 1,6-8-1,1-1 1,4-3 86,3-1 1,-1-2-28,6-4 0,4 0-35,4 0-67,6-6 1,-3-1 0,7-6-1,3-1 1,-32 6 0,1-1 10,0-1 1,1-1-1,2-3 1,0 0 253,1-1 0,-1 0 0,3-3 0,1 0-240,-2 1 1,1 0-1,2 0 1,2-1-6,-1 1 1,1 0 0,0-1 0,0-1 0,-2 2 0,0 0 0,1-1 0,1-1 4,-1 0 0,1 0 0,4-2 0,0 0 18,-2-1 1,0 1 0,0 0 0,1 0-310,-3 1 1,-1 1 300,0 0 1,-1 0-1,6-1 1,0 0-1,-1-1 1,1 0-1,1-2 1,1 1-1,-1-2 1,0 1 37,0-1 1,0 1-1,-1 2 1,0 0-164,0-3 1,0 1 0,4 0 0,0-1 135,1-1 1,-1-1 8,0 1 0,0-1 1,-3 1-1,0-1 1,0 0-1,1 1 1,1-1-1,1 1 0,0-1 1,0 1 39,1 0 1,0-1-1,2 0 1,-1 0-39,-4-2 1,0 0-1,5 2 1,0-2 5,0-1 1,-1-1-50,5 0 1,-1 0 0,-4 1-1,-2-1 1,3 0 0,-1 0-1,0 0 1,-1 0 0,1-1-1,0-1 8,0 0 0,1 0 0,0 1 0,1-1-48,-1 0 0,-1 0 0,2 0 1,-1-1-825,-2-1 0,-1 0 876,-1 1 1,0 1-1,3-6 1,0 0 0,-1 3-1,-1 0 1,0-1 0,0-1-1,-2 2 1,-1 0 7,0 0 0,-2 0 0,0-1 0,-1-2-38,0 2 0,0 0 0,0 2 0,-1 0 75,-6 2 1,1 0-36,0 3 1,-1 0 0,-12 4 0,-1 1 0,0 0 0,0 1 0,21-18 0,-9 6 487,-6 5 0,-9 3-600,-9 1 1,-3 1-360,-1-1 329,-1 1 1,-3-6 0,-2-3 135,-1-3 0,2 1 0,-4-2 0,1-3 0</inkml:trace>
  <inkml:trace contextRef="#ctx0" brushRef="#br0" timeOffset="56">6248 7536 8030,'-13'-14'-62,"0"-2"1,1 1-1,-1 3-233,0 7 0,2 5 0,2 4 1,5 4-1,3 5 584,1 4 0,1-1-268,3 5 1,2 4 0,4 5 0,-2-2-20,2-1 0,6 5-1,1 2-16,0 8 1,0-1 0,1 6 0,2 1 0,3 3 0,1 6 0,2 6 6,-13-27 1,-1-1 0,-1 1 0,-1-1 0,1 2 0,0 0 0,-1 1 0,1 2 17,-1 1 1,0 1 0,2 2 0,0 0 0,-2 1 0,0-1 0,0 1 0,1 0-206,-1-1 1,1 1-1,-1 0 1,0-1 331,0 1 0,1-1-113,4 7 0,0-1 0,-5-4 0,1 0 0,4 3 0,0 0 0,-1-2 0,0-1 0,1 1 1,0 0-1,2 2 0,0 0 0,1 1 0,-1 0 79,0 1 0,0 0 1,2-2-1,-1-1-77,-1-2 1,0 1 0,1 1 0,1-1 0,0 1 0,0 0-1,0 1 1,1-1 38,-1-1 0,0 1 0,0 0 1,0 0-69,0-5 1,0-1-1,0 2 1,1 0-1,-2 0 1,2 1 0,1 1 0,2 0 0,-1 0 0,1-1 0,0-1-1,-1 0 12,0 0 0,-1 0 0,-1-3 0,1 1 17,0 0 1,1 1-1,-3 1 1,1 0 28,1 1 0,1-1-37,-2 0 1,-1-1 0,-1-3-1,-2 0 1,1 1 0,0-1 0,0 0-1,0 0 1,0-1 0,-1-1 22,-1 1 1,0-1-1,-1 0 1,0-1-165,1-1 0,0 0 0,-2 1 0,-1 0 133,1-3 1,0 0-13,0 0 0,-1 0 0,8 30 0,6-1 0,-1 1 0,1 1 2,-14-31 1,1 0 0,2 1-1,0 0 13,0 1 0,0 0 0,0-1 0,-1-2-2,12 27 12,5 2 1,-3-8-1,6 2 1,0-2 0,-1-6-34,-3-2 1,1-5-137,-1-7 0,-1 6 175,-3-6-112,-1 0 1,-3-9-1,-2-1 1,-2-1 0,-2-3-145,-2-2 1,-2-1-27,1-4 1015,0 0-860,0-1 1,-5-5 0,-1-1-203,-1 0-302,-2-5 453,-4 5 115,0-1 1,0-2 0,0 6-1,0 1 34,0 1 0,0 2 0,0-6 0,0-1 0</inkml:trace>
  <inkml:trace contextRef="#ctx0" brushRef="#br0" timeOffset="57">8645 13542 7907,'-13'0'0,"5"0"-214,-1 0 1,5 0 127,-4 0 1,3 0 0,-3 0 220,-2 0 77,4 0 1,1 1-453,5 3 0,0-1 240,0 6 0,-6-1 0,-1 5 0</inkml:trace>
  <inkml:trace contextRef="#ctx0" brushRef="#br0" timeOffset="58">14982 7204 8027,'-12'-7'-155,"-1"-4"1,0 2 0,2-2 0,1-2 0,1 2-1,1 1 1,-1 3 112,1 1 0,4-2 0,-3 2-50,1-1 87,-4 4 1,7-2 0,-5 5 0,-2 0 0,-2 0 0,0 1-49,-1 3 1,0-1 39,0 6 16,-5-1 1,2 9-1,-5 0 1,-2-1 0,-1-1-1,-1 2 1,-1 4 108,1 4 1,-1 0 0,1 2 0,-1 3-20,1 4 0,-5 4 0,0 5 0,2 3-51,1 4 1,3 5 59,3 0-130,6-21 1,0-1 0,-1 22-1,-6 8 1,3-4 0,4-2 15,3-1 0,0-2 0,5-6 0,0-2-29,2-2 1,4-2 45,1-4 0,0 3 46,0-2 0,0 3 1,1-5-1,4 6 36,3 2 1,-1 0-28,2 2 1,-1 7-935,5-3 890,0 3 0,5-2 0,5 2 0,4 0 1,5-5-146,5-5 1,0-10 137,10-4 0,5 0 35,8-5-57,2-2 0,2-12 0,-1-2 0,3-5 1,0-3 11,2-1 0,0 0 6,-4 0 1,-5 0-1083,1 0 1068,-1-5 1,-5-2 0,-3-6 0,-1 0 0,-2 0 559,-1 1 1,5-1-504,-5 0 1,5-4 52,-5 0-29,-3-5 1,6 2 0,-5-6 0,2 1-1,-2-2-108,-1-3 1,4-3 33,-1-5 0,1 0-1179,-1 0 1171,-3-1 1,-3 0 0,-1-2-1,-5-2 1,-2 2 494,-5 1 0,-7 2-491,-4 0 4,-3 0 0,-1-2 0,-2-1 0,-1-3 1,-1-1 12,1-4 1,-5 0-10,0-2 1,-4 1 166,-1 4-101,0-4 0,-1 9 0,-4-4 0,-2-1 0,-3 2 80,-2 0 1,2-2-47,-7 3 0,-3 1-32,-1 3-8,-9-5 0,2 9 1,-5-3-1,-1 2 1,-1 2 26,-5 0 1,-5 0-137,2-4 0,-4 5 148,5 4-85,-6-4 1,1 6 0,-7-3 0,-3 4-1,1 1-106,-1 4 1,-4 1 150,2 3 0,-8 3 56,-1-3-131,6 9 0,4-2 0,4 6 1,-2 1-1,3 1-240,0 2 1,4 2-63,2 2 108,-3 3 1,11 11-1,-4 4 1,6 2 0,6 1-1154,6 1 1361,8 5 0,-5-4 0,10 3 0,4-3 0,6-2 0,2 1 0</inkml:trace>
  <inkml:trace contextRef="#ctx0" brushRef="#br0" timeOffset="59">17571 8352 7946,'0'-17'24,"0"-2"0,0 1 0,0-2 1,0 2 152,0-1 1,-4-8-1,-1 2 1,3-3-1,0-5 1,2-5 7,0-8 0,6-9 0,2-4 1,5-5-214,4-4 0,-8 33 0,0-1 109,2-2 1,0 0-50,1-1 1,0 1-1,6-26 1,2 12-1,-6 15 73,-4 14 1,-7 19 0,1 8-1,-4 9-90,-4 8 0,-3 8 70,-6 13-93,0 4 1,1 10 0,-1 5-1,0 6 1,0 4 0,2-1 0,1-3-164,2-6 1,5-2-1,-1-5 1,4-4 214,4-5 0,3-7 1,7-16-1,2-7 4,1-5 0,5-4-86,0-6-20,-4-6 0,6-7 0,-3-8 0,3-4 0,2-5-52,-1-4 0,1-4 1,-2-3-1,-1-2-13,-2 2 1,-5 3 87,1 4 61,-3 3 0,-3 14 0,-2 8 173,-5 12 1,-7 18 16,-1 9 1,-5 1-174,5 3 0,-2 0 1,3 3-1,-1-3-4,1-4 0,3-5 24,5-4 0,2 1-183,5-10 1,1 3 0,0-11 0,1-1-98,3-2 1,-1-7 95,5-2 179,-5-9 0,6-4 0,-5-9 0,0-5 0,-1-5 197,-3-3 1,1-3-52,-10 3 0,0 2 41,-4 7-81,-5 3 0,-4 11 0,-8 4 0,-4 7 0,-3 6-34,-2 6 1,-4 5-491,1 9 0,3-1-902,5 5 927,5 0 0,-2 5 1,5-1-1,2 1 1,2-2-706,5-3 0,8 2 1040,5-6 0,23-19 0,10-8 0,3-1 0,0 0 0</inkml:trace>
  <inkml:trace contextRef="#ctx0" brushRef="#br0" timeOffset="60">18387 7855 7938,'0'17'1208,"0"0"1,0 7-567,0 1 0,0 2-301,0 7-235,0 0 1,4 3 0,2-2 0,1-2 0,3-3-229,1-6 1,2-4-1,0-8 1,1 0-546,3-4 1,1-9 193,4-12 297,2-5 0,-5-14 1,6-2-1,-3-2 1,-2-3 15,-2 1 0,-1 0 0,-4 0 0,0 2-5,0 6 573,-6 1 1,-2 22 3,-5 2 1,0 17-156,0 13 1,0 1-176,0 3 0,0 3 0,0-3 0,0 0 24,0-2 1,0-6-124,0 0 1,6-5-163,3 1 0,-2-5 1,1-3-1,4-5-70,3-2 1,-1-4 369,3-2 0,2-9-54,-2-8 52,0-3 0,-5-3 1,1-3-1,-1-2 0,-4-2 20,-4 0 1,2 5-115,-2 0 1,0 3-34,-4 5-277,0 2 0,-1 12 1,-3 4-1199,-5 6 0,4 10 285,0 8 1198,-2-2 0,0 44 0,-6 7 0</inkml:trace>
  <inkml:trace contextRef="#ctx0" brushRef="#br0" timeOffset="61">19152 8122 7901,'0'-18'81,"4"4"-65,1-3 1,3 1 59,-4-1 1,6 3 0,0-4-1,4-1 446,3-2 0,0-3 336,-4-2 1,-2 5-276,-2 0-418,-3 0 1,-2-1 0,0 3-306,-1 0 1,-3 8-78,-4 7 1,-3 8 272,-6 4-176,6 9 0,-9 5 0,3 7 0,-1 7 0,0 3-241,1 4 1,1-1 244,-1-3 1,1-1-13,4 0 69,2 0 0,2-5 0,0-3 0,1-3 0,3-3-204,4-3 0,5-4 110,8-9 0,-2-2-39,7-6 161,-1-11 0,4-5 0,1-14 0,-2-5 0,-1-6 149,-2-6 0,0-2-58,5-2 1,-7 1 87,-2 3 546,-2 9 1,-4 8 151,-3 9 1,-3 11-327,-10 14 1,4 9 45,-3 13-591,-3 5 0,5 0 0,-2 3 0,3-3 0,1-1-250,0 0 1,1-1-684,3-3 1,5-6 765,8-3-514,3-3 1,11-3 705,3-2 0,17-26 0,8-12 0,-15 8 0,-1 0 0,1 0 0</inkml:trace>
  <inkml:trace contextRef="#ctx0" brushRef="#br0" timeOffset="62">20402 7842 7901,'-13'0'601,"0"0"602,0 0-1272,1 0 0,6 0 0,6 1-882,7 4 1657,4 7 0,2 8 0,1 7 0,3 3 1,3 4 1194,0 3-1900,4 7 0,-8-5 0,3 4 0,1-4 0,-1-2 0,1-4 1,-1-8-55,4-6 0,0-11-470,-2-4 391,3-8 0,-4-10 0,5-11 0,-1-8 0,-1-5-369,-2-5 0,-5-2 262,1-6 0,-4 0 29,-5 0 0,2 7 0,-6 6 0,-1 8-476,-1 7 0,-4 6 416,-2 9 0,3 4 11,-4 8 0,0 4-184,0 9 1,1 3-87,4 6 1,4-1 528,1 1 0,5-1 0,1-1 0,7-1 0,2-5 0,3-2 0,1-5 0,1-7 0,1 1 0,4-4 0,-1-1 79,1-11 1,-4-3-1,-1-12 1,-1 1-1,-2-1 680,-5 1 1,-9-1-233,-4 1 1,-2 5 846,-2 3-1053,-12 3 1,4 7 0,-11 2 0,1 4 0,-3 4 438,-3 5 0,-2 2-470,1 11 1,-1 2-233,1 7 10,5-3 0,-3 10 0,5-5 0,-1 2 1,2 0-333,6 2 1,0 0 152,6 3 0,3-7-363,6-2 292,3-9 0,7-4 0,3-8 0,6-5 0,4-5-627,2-8 1,3-7 458,-3-13 1,2-4-139,3-5 501,3-6 0,-4-1 0,4-6 0,-3 1 1,-4 3 43,-4 5 0,-6 5 301,-3 7-172,-8 6 26,-4 17 0,-9 7 1,-1 10-1,-3 6 0,-1 5 318,-3 3 0,1 7-403,2 3 0,-1-1-379,6 1 232,0-6 1,4 3 0,0-5-1,0-1 1,1-1-270,4-3 0,3-4 43,9-8 0,3-3-217,5-6 354,1-6 0,4-3 0,1-9 0,0-7 0,2-9-100,-1-8 1,2-3 136,4-6 1,-5-6-1394,-3-2 1490,-16 25 0,-1 0 0,12-33 0,-13 33 1,-1-1-1,7-29 0,-6 12 156,-5 11 0,-4 14 535,-8 10 1,-2 8-4,-6 5-443,6 8 1,-4 3-1,3 8 1,-4 2-1,-1 5-73,1 7 0,-5 5-116,0 8 1,0 3 150,4 6-30,0 0 1,2 0-1,1 0 1,3 0-1,1-1-841,3-3 0,8 1 416,3-6 1,9-1 35,4-7 1,3-7 0,3-7 0,3-3-402,4-5 0,3-5 267,1-7 1,0-12-34,1-5 279,-1-5 1,0-10-1,-1-2 1,-2-4 0,-2-3 0,-2-1 0,-2-5 260,-8 4 1,-3 7 505,-5 6-377,-6 9 1,-3 4 0,-8 8 0,-4 6 563,-4 6 0,-2 6-457,-3 8 0,1 2-323,-5 7 0,6 1 1,-2 1-1,2 2-145,3-2 1,0 3 14,4-1 0,2 0-128,6-5 1,0-3-1,3-3 1,4 0-320,6-4 0,8-2 140,0-4 1,5-4-7,4-5 155,2 0 0,2-7 0,0-5 0,0-8 0,0-6-149,0-4 0,-1-4 223,1-8 1,-3 2 147,-5-2 0,-7 4 0,-2 4 1,-4 4 321,-4 3 302,-4 13 1,-10 2-41,-4 12-392,-2 6 1,-2 7 0,0 8 0,-1 3-1,-1 3 117,-2 3 0,1-2-314,7 6 0,0-4-116,4 4 0,1-6 0,4 3 0,0-1-70,0 0 1,3-5-208,5-3 0,2-7 32,12 2 137,-1-8 1,9-4 0,1-6 0,1-3 0,4-6-289,1-6 1,-1-5 386,-2-9 1,2 0 180,-6-8-145,-1 3 0,1-11 0,0 5 0,-3-1 0,-5 1 294,-5 1 0,-8 9 96,-5 5 46,-2 7 0,-8 12 1,-3 4-1,-2 6 98,-2 5 0,-5 8-282,-3 1 0,2 5-180,2 0 1,3 6 0,1 2 0,1-2 44,-1-1 0,6-2-315,2 1 0,4-2 42,1-3 24,0 3 0,6-10 1,4 3-1,5-4 0,8-4-482,5-5 0,3-3 354,3-1 1,3-7 136,-3-5 0,2-3 0,-1-7 0,-2-4-216,-2-2 1,-1-6 474,-5 4 1,-5-4 25,-3 4-139,-3 1 0,-7 5 1,-4 4-1,-6 7-473,-5 7 1,-5 11 510,-4 3 0,-8 17 0,-4 7 0,-5 2 0,0 1 0</inkml:trace>
  <inkml:trace contextRef="#ctx0" brushRef="#br0" timeOffset="63">24214 7867 7846,'-13'-5'51,"1"3"0,-1-2 0,2 4 1,2 4 734,5 5-726,-3 2 0,5 3 1,-2 3-1,3 3 1,1 1-1,0 1 1,1-1 388,3-1 1,-1 2 75,6-5-468,-1 0 1,5-4-1,1-2 1,2-2 0,2-5 52,2-2-118,1-8 0,5-3 0,-2-9 0,-2-6 1,-2-6-1,-1-2 0,-5-4-138,-4-1 0,-5-4 192,-5 3 0,-2-2 73,-7 11 0,-5 0 74,-12 8-186,1 3 1,-5 11 0,-1 4 0,0 6 0,1 6-626,6 7 499,-2 4-166,12 5 0,-3 5 0,9 0 0,4-2-341,2-1 0,8-1 0,4-2 0,7-3 626,8-4 0,22-18 0,11-7 0,7 1 0,0-1 0</inkml:trace>
  <inkml:trace contextRef="#ctx0" brushRef="#br0" timeOffset="64">24724 7561 7869,'-13'-24'0,"1"3"0,-2-2 0,-3 6 0,2 2 903,-2 6 0,3 4 0,1 5 183,1 0 1,0 5-791,4 4 0,1 8 0,4 5 0,-1 7 25,1 5 0,-3 8-252,2 5 0,0 7 1,5 3-1,2 2 20,1 6 1,1-28-1,0 0-87,-1 3 0,1 1 0,0 0 0,0 0-42,-1-1 0,0 1 1,2-3-1,-1 0 0,-1 1 1,-1 0-1,2-3 0,-1 0-403,4 34 0,-5-12-41,2-7 0,-4-10 143,-1-3-843,0-5 503,0-13 0,0-2 1,-1-7-1384,-4-2 2064,4-4 0,-39-44 0,-2-11 0</inkml:trace>
  <inkml:trace contextRef="#ctx0" brushRef="#br0" timeOffset="65">24405 8454 7889,'-5'-13'0,"-4"0"0,4 1 41,0-1 1,7 0-107,6 0 1,6 5 0,15-2 0,5-3-185,8-2 1,8-2-374,5 4-1302,3-6 1924,0 5 0,-16 5 0,1 0 0,1 3 0,-1-1 0</inkml:trace>
  <inkml:trace contextRef="#ctx0" brushRef="#br0" timeOffset="66">21345 8683 7889,'-17'-5'0,"-1"-2"0,1-2 312,3 1 1,11 5 0,17-1 0,11 2-1,12 2 1,9 0 750,3 0 0,8 0-520,2 0-495,9 0 1,0-1-1,-31-1 1,0 0 0,1-2-1,-1-1 1,0 0-1,0-1-28,0-1 1,1 1-371,0-1 0,-1 1 1,32-2-1,-6-1 0,-11 1-501,-8 1 0,-11-3-1378,-8 5 2229,-11 1 0,-36 16 0,-14 2 0</inkml:trace>
  <inkml:trace contextRef="#ctx0" brushRef="#br0" timeOffset="67">21970 8645 7889,'-14'0'0,"-2"2"0,-1 2 573,2 4 1,0 5-1,3 6 1,0 6 59,4 8 1,2 11 0,6 7 0,0 5-373,0 2 0,0-1 1,0-6-1,0 0-66,0 0 0,0-1-1132,0-4 494,0-7 0,0-4 1,2-5-1,0-2 0,4-2-1963,1-5 880,-4-3 1526,8-11 0,13-24 0,10-11 0</inkml:trace>
  <inkml:trace contextRef="#ctx0" brushRef="#br0" timeOffset="68">22340 9219 7889,'-9'0'0,"1"0"1037,-1 0-736,-3 0-470,-1 0 0,6 1-683,2 4 852,4 2 0,29 5 0,8 1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19T11:56:54.653"/>
    </inkml:context>
    <inkml:brush xml:id="br0">
      <inkml:brushProperty name="width" value="0.09071" units="cm"/>
      <inkml:brushProperty name="height" value="0.09071" units="cm"/>
      <inkml:brushProperty name="color" value="#FF0000"/>
    </inkml:brush>
  </inkml:definitions>
  <inkml:trace contextRef="#ctx0" brushRef="#br0">5763 1811 8055,'0'-19'22,"-4"5"0,0-3 0,1 3 0,2 1 242,1 0 1,-5 8 0,1 5 0,1 8 0,1 8 0,-1 5 0,-2 5-77,3 3 0,0 0 72,2 5-354,-5 0 1,3 4 0,-2 0 0,2-1 0,2-2 0,0-2 0,0-2-227,0-2 1,0 0 0,0-3 0,0-6-820,0-5-298,0-2 1437,0-6 0,-11-41 0,-3-16 0</inkml:trace>
  <inkml:trace contextRef="#ctx0" brushRef="#br0" timeOffset="1">5508 1938 8055,'-12'-27'-51,"-1"-3"1,2 5-1,2-1 1,-1 2 1011,6 7-754,0 0 1,11 0 0,4-1 0,6 0 0,4-1 0,5 4-1,4 0 215,2 3 1,2 0-89,4 4-441,1-4 0,-1 11 0,-1-3 0,-2 2 0,-2 4-449,-2 2 0,-3 7 1,-6 8-1,-7 1-1063,-5 2 1619,-4 8 0,-15 6 0,-5 6 0,0 5 0,0 1 0</inkml:trace>
  <inkml:trace contextRef="#ctx0" brushRef="#br0" timeOffset="2">5457 2321 8063,'-18'0'0,"-3"0"0,2 0 682,2 0 0,3 0-190,1 0 1,5 0-29,-1 0-368,7 5 1,-1-3 0,10 2 0,7-1 0,4 0-145,5 1-64,1 0 1,7-4-1,5 0 1,5 0-1,4 0-1347,1 0 1148,3-5 1,-4 2 0,6-6 310,0-1 0,-15-3 0,2-2 0,2-2 0,-1 0 0</inkml:trace>
  <inkml:trace contextRef="#ctx0" brushRef="#br0" timeOffset="3">6184 2180 8063,'-13'-5'8,"2"2"594,3-6-123,-4 7 1,11 2 0,-5 8 0,2 5-62,0 4 0,-1 7-294,5 6 0,0 9 0,0 0 0,0 2-165,0 3 0,0 1-117,0 6-116,0 6 1,0-6 0,0 0 0,0-7-1,0-5-301,0-1 1,0-5 0,0-5-490,0-5 525,0-10 459,0-8 1,0-12 0,0-4 0,0-6 0,0-4 204,0-6 0,0-3 11,0-4 1,0-4-66,0 0 1,0-5-1,0-6 1,0 0 328,0 1 1,5-3-210,-1 9 1,6-5 236,-2 4-294,4 1 1,2 9 0,1 5 0,4 5-1,1 6 198,2 3 1,2 7-228,2 3 1,-5 4 165,0 4-330,1 3 0,-2 6 1,-3 1-1,-5 3 1,-3 3-88,-5 0 1,-4 5 43,-4 1 1,-5-1-25,-8 5-7,3-3 0,-10-2 1,4 0-1,-1-3 1,0-2-54,-2-2 0,3-1-47,-1-4 0,5-1-314,-1-4-168,3-2 715,1-6 0,29-46 0,7-10 0</inkml:trace>
  <inkml:trace contextRef="#ctx0" brushRef="#br0" timeOffset="4">6949 1976 8063,'0'-12'0,"-1"-1"0,-2 0-244,-1 0 184,0 1 1,9 0-1,4 2 1,2 3 197,2 2 1,1 0-127,3 5 0,-1 0 0,5 0 1,0 0-620,-1 0 0,3 2 607,-6 2 0,-6 20 0,-5 10 0</inkml:trace>
  <inkml:trace contextRef="#ctx0" brushRef="#br0" timeOffset="5">6873 2180 8072,'-13'0'-272,"0"0"356,6 0 0,3 0 0,8 0-16,5 0 0,8 0 0,4 0 1,4 0-69,5 0 0,19-11 0,8-6 0,9-1 0,-1 1 0</inkml:trace>
  <inkml:trace contextRef="#ctx0" brushRef="#br0" timeOffset="6">10558 1441 8081,'-2'-11'-231,"0"1"0,-3 1 297,2-1-19,-4 5 0,6 0 0,-5 10 0,2 3 0,-2 5 0,1 4 0,-2 5 1,0 7 269,-3 5 1,-6 3-204,-1 1-121,0-6 0,4 5 1,1-3-1,-1 2 1,0-2-1,0-5 1,2-3 35,2-5-28,-2-2 62,10-7 0,-9-6 0,6-6 18,1-7 0,7-6 1,3-2-1,2-4-34,-1-1 1,5-2-25,4-8-30,0 3 0,0-8 0,1 5 0,1 0 0,0 0-229,1 1 252,-4-1 0,4 6 1,-5 3-1,2 4 0,-1 4 54,-2 4 1,-1 4 33,0 5 0,-2 2 1,-1 6-1,-3 6-4,-1 4 0,2 3-77,-4 5 1,1-1-1,-4 1 1,2-1-128,1 1 1,0-2 75,-4-3 1,2 2 60,2-6-179,-3 6 1,5-9 0,-4 3 0,0-3-1178,3-1 744,-1-1 164,-4-5 415,0-1 0,-6-23 0,-1-4 0</inkml:trace>
  <inkml:trace contextRef="#ctx0" brushRef="#br0" timeOffset="7">10316 1441 8081,'-13'-6'-62,"0"-1"1,0 0 13,1 3 0,0 1 0,2 0 1604,2-1-1369,5 0 1,-1 4 0,8 1-56,4 3 0,8-2 169,1 2-274,11-3 1,-5-1 0,11 0 0,3 0 0,4 0 0,6 0 0,2-1-157,2-3 0,0 1 0,-1-4 0,-2 0-30,-1 0 1,-12 4 0,-1-1 0,-7 2-987,-6 2 959,-8 0-1,-9 2 1,-9 2 0,-8 4-145,-7 4 0,-8 2 0,-3 1 0,-2 2 331,-2-1 0,4 1 0,-3 3 0,-3 0 0,0 1 0</inkml:trace>
  <inkml:trace contextRef="#ctx0" brushRef="#br0" timeOffset="8">10086 2231 8098,'-17'-4'-42,"0"0"1,1 1 0,2 2-1,2 1-588,-1 0 1018,0 0 0,6 1 0,3 3 0,4 3 1,5 2-1,10-2 0,9-1 446,8-3 1,6-2-757,5-1 1,4 0 0,8 0 0,3 0 81,0 0 0,9-1 66,-4-4-284,-24 5 0,0-1 0,29-10 0,-31 6 0,0 1 0,31-7 0,-7-1 0,-3 2 0,-7 3-522,-7 2 1,-10-5 222,-17 1 0,-7 4 0,-14 0 17,-5 4 0,-8 5-12,-4 0 13,-3 6 1,-3-3 0,-1 8 0,-4 0 0,0 4 338,-4 0 0,0 3 0,-19 15 0,-8 8 0,17-13 0,0 0 0,1 0 0</inkml:trace>
  <inkml:trace contextRef="#ctx0" brushRef="#br0" timeOffset="9">10214 2792 8100,'4'-14'-323,"0"-3"1,5-1 29,-5-3 0,7 2 468,2 6 1,1 1 20,7-1-193,-5 0 1,7 2 0,-5 2-1,0 5 1,1 3 795,-4 1 0,0 1 1,-4 5-1,-3 7-579,-3 6 0,-4 5-314,-1 2 1,-7 5 40,-6 3 1,-5 3 0,-8 1 0,-1 0-427,-2 1 0,0 2 106,-5-3 1,7 2-39,2-11 1098,-1 1 0,12-10 62,-3-3 1,14-8-360,8-5 1,10-8-186,6-5 1,4-2 0,1-2 0,3 0-33,1 0 0,5 1-479,-1-1 1,-3 4 162,-1 1-425,-3-1 0,0-2 0,0 3 1,0 2-1,-3 2-2226,0-1 2794,-6 1 0,6-1 0,-4-3 0</inkml:trace>
  <inkml:trace contextRef="#ctx0" brushRef="#br0" timeOffset="10">11680 2295 7870,'-13'0'753,"0"0"-331,1 0 1,6 0-335,6 0 1,6-4-1,8-2 1,1-1 0,4-4 3,1-5 1,-3 1 26,4-7-88,0 7 0,0-9 1,1 1-1,0-5 1,2-6-1,2-3 0,-1-1-114,1-1 1,-5 1 0,-1 0 0,-2 1-162,-2 3 0,-7 9 0,-5 8 12,-3 2 0,-6 4 1,-5 3-1,-5 5-328,-2 6 0,-7 5 242,-1 9 225,-1-3 1,-5 10 0,7-2 0,1 2 0,4 1 0,0 1 0,5-1 223,4 1 0,0-5-95,6 0 148,0 0 1,9 1 0,5-1 0,6 0 0,4-1 432,0-3 0,4-3-292,-3-1 0,2 0 0,-1-1 0,-1 1 221,2 0 0,-3 0-372,1-1 0,-4 0-48,4-4 1,-4 2 0,3-6 0,-1-1 105,-4-1 1,4-2-114,-2 0 1,0 0-283,-5 0 124,-4-6 1,3 0 0,-3-4-1,2 2 1,0-2-436,-1-1 1,-5-2 32,4 0 0,-3-4-698,3 0 712,-5 0 1,3 4 426,-6 1 0,-23 5 0,-5 1 0</inkml:trace>
  <inkml:trace contextRef="#ctx0" brushRef="#br0" timeOffset="11">12496 995 8058,'0'-20'0,"-4"-3"0,-1 6 0,3 1 532,0 2 1,4 7 365,2 3-870,-3 3 0,5 6 0,-6 4 1,0 3-8,0 5 1,-4-1 40,-1 5 1,-4 1-1,0 4 1,-2 3 49,-2 1 1,4-5-121,1-4 14,-1 1 1,1-1 0,1-1 0,1-2-1,3-2 1,2-2 15,1-1 0,1-6 44,4-3-162,2-3 1,10-1-1,1 0 1,2 0-1,3 0 1,-1 0-1,1-1-443,-2-3 0,0 2 96,5-2 0,-5-2-1172,0 2 1097,-5 0 518,8-2 0,-4-24 0,6-11 0</inkml:trace>
  <inkml:trace contextRef="#ctx0" brushRef="#br0" timeOffset="12">12726 1097 8076,'0'-13'-68,"0"0"1,-2 0-135,-2 1 1,2 3 201,-2 1 1387,3 5 1,-1-7 533,-2 6-1793,3-1 0,-5 11 121,6 2-138,0 9 1,-1 3 0,-2 6 0,-1-1 0,-1 2-18,0 3 1,3-2-265,-2 6 1,2-5-405,2 0 0,0 3 1,0-3-1,0-2-504,0-4 1,0 1 1077,0-3 0,0-8 0,0-2 0</inkml:trace>
  <inkml:trace contextRef="#ctx0" brushRef="#br0" timeOffset="13">13848 1734 8090,'-9'-13'745,"2"1"-605,1-1 1,4 6 0,6 1 0,6 2-1,4 0 1,4 1-164,2 1 1,1 2-1,6 0 1,2 2-1035,0 2 1,1-1 277,-4 5 779,-1-5 0,-5 37 0,-2 2 0</inkml:trace>
  <inkml:trace contextRef="#ctx0" brushRef="#br0" timeOffset="14">13822 2002 8090,'-14'-2'0,"-2"0"708,-1-3-87,0 1 0,12 4 0,6 0-532,10 0 0,5 0 0,8 0 0,4 0-49,4 0 1,2 0 0,4 0-1,0 0-393,0 0 353,6-6 0,-3-2 0,3-2 0,7-3 0,-1-1 0</inkml:trace>
  <inkml:trace contextRef="#ctx0" brushRef="#br0" timeOffset="15">16602 1543 8048,'0'-20'81,"0"2"0,0 5 286,0 0 0,0 7 1,-2 6-1,-2 9 1,-4 7-160,-4 5 1,-2 4-193,-3 5 0,2-2 0,-5 6 0,0 0-155,0-1 0,4 4-90,-1-3 172,-2-3 0,9 0 1,-3-7-1,3-1 0,3-3 28,3-2 1,2-8-1,2-11 49,0-11 0,6-2 0,2-9 0,5-3-96,4-7 1,2-4-1,3-3 1,0-1 26,0-1 1,-2-1 0,1 5 0,1 1 86,-3 3 1,0 6 257,-6 11-195,-1 0 0,-3 16 1,-2-2-1,-1 7 1,-4 10 39,0 10 0,-2 6 0,1 7 0,2 0-48,1 2 1,1-2-83,-5-3 1,1-1-185,3 1 0,-2 1 0,3-5 0,0-3-243,-1-5 1,4 1-63,-3-6 0,4-1 33,0-8-102,-3-2 1,5-6 546,-3 0 0,4-28 0,1-8 0</inkml:trace>
  <inkml:trace contextRef="#ctx0" brushRef="#br0" timeOffset="16">16372 1505 8077,'-17'-24'113,"0"2"1,3 5 1134,4 3-801,5 1 1,5 5 0,1 1-1,5 1-204,6 3 0,8 2-221,10 1 14,3 0 0,6 0 1,4 0-1,3-2 1,4 0-1,1-3 1,0 3-1039,0 0 1,-6 2 286,-2 0 185,-9 0 0,-3 2 0,-8 2 530,-6 4 0,-34 32 0,-19 8 0</inkml:trace>
  <inkml:trace contextRef="#ctx0" brushRef="#br0" timeOffset="17">16117 2168 8120,'-24'1'526,"3"3"1,3-2-99,5 2 1,6-1-39,2 1 0,10 2-111,3 2 0,11-2 0,6-6 1,8 0-99,4 0 0,11 0 94,3 0-634,3-6 0,2-1 0,2-6 0,2 1 0,-2 0 0,-1 4 0,-5 4 359,-4 2 0,-10 14 0,-6 2 0</inkml:trace>
  <inkml:trace contextRef="#ctx0" brushRef="#br0" timeOffset="18">16474 2512 8120,'0'-13'309,"-5"0"310,-4 1-142,3-1 1,-1 0 0,5 0-168,-3 1 0,7 5 0,6 4 0,4 6-481,0 5 1,1 3 0,0 2-1,0 1-213,-1 3 0,-5 2 0,-2 3 0,-4 0 32,-1 0 0,-1 2 1,-4 2-1,-3-1-126,-3 1 0,-6-2 175,0-3 806,-6 3 0,9-9 0,-3 2 0,3-5 1374,1-3-1588,0-4 1,7-5-1,8-1 1,9-3 208,9-5 1,10-2-731,4-2 1,3 0 0,2 1-1,4-1-372,3 0 0,4 5-640,1-1 0,0 2 1244,0-1 0,0-15 0,6-5 0,4-1 0,0 1 0</inkml:trace>
  <inkml:trace contextRef="#ctx0" brushRef="#br0" timeOffset="19">18693 1632 8022,'0'-13'-195,"0"-1"1,0-1 0,0-2-1,-1 1 195,-4 2 8,4 1 0,-10 6 1,1 3-1,-5 2 1,-3 2-1,-2 2 1,-4 2 1101,-4 5-943,-5 8 0,-5 4 0,1 7 1,2 3-1,2 2 349,2 2-529,1-4 0,10 5 0,5-6 0,5-2 0,6-3 0,2-3 0,4-5-27,2-3 0,9-3 1,9-2-1,5-5-24,3-3 1,5-8 0,-1-4-1,2-6 50,-2-3 1,1-1 0,-5-6-1,-2-3 249,-1-4 1,3-4-36,0-5-155,-1-2 1,-4-12-1,-3-1 1,-2-1-1,-2 1 277,-2 1-94,-7 13 0,-4 7 0,-5 13 1,-1 4 965,-3 8-1109,-4 5 1,-4 8-1,-2 5 1,-2 5-1,-1 7-76,1 7 1,2-1 121,1 10 0,5-5-266,-1 5 1,2 5 2,-1 3 0,1-4 1,4-4-1,-1 2-460,1 1 0,3-1 195,4-2 0,-1 2 1,5-6-1,2-2-569,2-1 1,5-3 307,0-3 0,0-1 658,-5-3 0,7-8 0,1 2 0</inkml:trace>
  <inkml:trace contextRef="#ctx0" brushRef="#br0" timeOffset="20">18272 2257 8022,'-17'-1'684,"0"-4"0,0 4-477,4-3 1,2 1 91,3-1-141,2 2 0,7-4 0,5 5 0,8-2-57,10-1-120,7 0 0,13-1 0,3 0 0,3-1 0,1 0 202,0 4-564,0 0 0,0 2 0,-2 0 0,-2 0 381,-4 0 0,-21 34 0,-5 9 0</inkml:trace>
  <inkml:trace contextRef="#ctx0" brushRef="#br0" timeOffset="21">18680 2410 8028,'-5'-13'-791,"3"0"60,-4 1 1264,6-1 0,6 6 1,3 3-1,1 4-56,-2 4 1,3 3-317,-2 6-165,2 5 0,-4-4 0,-2 5 0,-4-2 0,-1 1 3,0 2 1,-1 0 0,-5 2 0,-5-2 112,-5-1 1,-2-1 41,1-1 0,-2-3 0,-4 3 0,4-3 206,0-1 0,2-1 12,4-4-40,1 3-319,-1-9 1,7 8 0,6-6-1,7-1-278,5-2 0,8-1 131,5 0 0,2-1-360,7-3 0,-1-2 0,2-4 1,-1 1-651,1 0 1,2-3 1143,1-1 0,10-24 0,5-12 0,-14 14 0,0 0 0,-1 0 0</inkml:trace>
  <inkml:trace contextRef="#ctx0" brushRef="#br0" timeOffset="22">19420 1122 8099,'-4'-34'0,"-2"1"0,0 2 174,1 3 0,0 7 0,7 4 592,2 3 1,3 2-285,6 4-280,0-4 1,-1 11 0,1-3 0,0 4 0,0 4 97,-1 4 1,5 5-1,2 4 1,-1 6-145,1 5 0,-1 6 71,-1 9-215,-3 2 1,0 12-1,-7 4 1,-1 8 0,-4-30-1,-1 1 1,-1 5-1,0 0 1,-2 2 0,-2 2-142,-1 2 0,-3 1 0,-1 5 0,-1 0-189,-4 4 1,-2 1 0,0-1-1,-1 0 1,-1-3 0,-2-1 0,1-6-1,0-2-55,0-3 0,0-2 1,0-6-1,1 0 66,1-3 0,0-2 0,-20 25 0,4-8 0,1-11-478,2-7 0,-3-6 444,-1 0 0,-7-2 341,-1-3 0,-2 1 0,1-7 0,-3 1 0,-4 1 0</inkml:trace>
  <inkml:trace contextRef="#ctx0" brushRef="#br0" timeOffset="23">18259 1148 8133,'-4'-30'-262,"-1"0"1,-1 3 38,0 4 0,-2 5 0,2 7 987,-1 2 1,-3 5-354,-7 8 1,0 9 95,-8 8-371,2 15 0,-10 5 0,4 14 0,-4 7 0,16-27 0,0 1 0,-1 5 0,0 2 1,0 3-1,0 3 27,-1 3 1,1 2 0,-1 4-1,2 2-1524,4 1 0,1 1 1284,-2 3 1,2 2 0,4 0 0,1 0 0,1 2 0,0 0 0,2-4-1,1 0 1,2-5 0,1-2 0,1-6 0,2-1 0,2-6 0,2-1-214,-1-4 1,3-2-1,3-1 1,0-2-1,12 25 1,6-11-381,3-6 0,1-6-54,4-3 422,6-3 1,7-17 301,8-5 0,2-2 0,2-3 0,0-1 0,4-2 0</inkml:trace>
  <inkml:trace contextRef="#ctx0" brushRef="#br0" timeOffset="24">20185 548 8118,'0'-18'-29,"-2"4"1,0-3 0,-3 3 1064,3 1 1,-1 6-835,-2 2 0,0 14 0,-5 5 1,1 5-157,-1 3 0,-1 2-115,-2 2 0,-4 1 0,0 1 0,3 3-42,4 2 0,0-5 0,5 0 0,-1-3 99,0-4 1,2-6 0,5 2 144,4-2 0,2-8 0,7-3 0,3-3-53,4-1 1,-1-4-1,1-2 1,2 1-477,1-1 1,0-4 0,-1 3 0,-3 0-398,-2 3 1,-1 1-491,-4-1 827,5 2 456,-9-3 0,-4-12 0,-12-5 0</inkml:trace>
  <inkml:trace contextRef="#ctx0" brushRef="#br0" timeOffset="25">20376 650 8149,'-4'-17'63,"0"0"0,-5 0-63,5 5 1278,0-1 399,-2 0-1179,5 6 0,-5 8-418,6 12 0,0 1 298,0 8-500,0 4 1,0 3 0,0 5-1,-2 0 1,0 0-81,-3 0 1,1 0-612,4 4 1,-1-1 46,-4-3 249,4 3 1,-5-9 516,6 6 0,0-6 0,0 4 0</inkml:trace>
  <inkml:trace contextRef="#ctx0" brushRef="#br0" timeOffset="26">21689 1632 8042,'-12'-13'396,"3"-2"0,2 1 1,1 2-67,4 1 1,6 5 0,6 2-1,5 3 1,8 1 0,4 0-251,3 0 0,5 0-180,-1 0 0,4 0 1,3 0-1,2 0-742,-2 0 0,-6 4-574,-1 0 1009,-11 6 407,1-9 0,-51 22 0,-10-2 0</inkml:trace>
  <inkml:trace contextRef="#ctx0" brushRef="#br0" timeOffset="27">21626 1900 8075,'-13'0'502,"0"0"-200,0 0-302,6 0 0,-1 0 0,9 0 0,9 0 0,9 0 0,5 0 147,7 0 0,1 0 0,7-2 0,-1 0 0,0-3 0,0 3 0,-1-1-147,-3-2 0,-2-9 0,1-7 0,1-3 0,0 0 0</inkml:trace>
  <inkml:trace contextRef="#ctx0" brushRef="#br0" timeOffset="28">24660 1160 8086,'6'-12'-7,"-3"-5"0,4-2 1,-1 1-1,-2-1 782,2 4 1019,-5 1-1753,5 6 1,-6 6 0,-2 10-1,-2 9 1,-4 7 0,-5 6-1,-3 3 49,-1-1 1,-1 9-151,1-2-15,-3 2 0,-1-3 1,-1 0-1,1 0 0,0 1 1,1-3-1,2-2-210,2-4 0,-1-4 1,3-5 279,3-4 1,6-10 0,1-8 30,3-11 0,6-3 1,4-9-1,2-5-52,2-2 1,5-3 0,4-6 0,2-1-96,1-1 0,1-5 16,-1 5 85,1-7 1,-1 10-1,1-2 1,-1 5-1,-1 8 385,-2 5-299,-4 5 0,-11 12 0,-3 6 1,-2 9-1,-2 6 306,0 7 1,-2 7 154,-2 5-444,3 9 1,-5-2 0,6 6 0,0-1 0,0 0-148,0-4 1,0-2-129,0-2 83,0 0 0,6-5 1,1-3-1,1-5 1,1-4-387,1-4 1,1-4-157,2-4 0,-5-4 13,1-5 237,-1-5 0,1-2 401,-1-6 0,-7-23 0,-5-9 0,4-4 0,-1 0 0</inkml:trace>
  <inkml:trace contextRef="#ctx0" brushRef="#br0" timeOffset="29">24456 1122 8125,'-12'-18'0,"0"4"0,4-3 0,-2 2 0,6 3-155,1-1 0,7 6-1,5 2 0,8 0 1207,4 1-866,9-1 0,2 5 0,6 0 0,2 0 0,1 0-204,2 0-697,11 0 1,-8 2 715,10 2 0,-17 1 0,2 3 0,3 2 0,-1 0 0</inkml:trace>
  <inkml:trace contextRef="#ctx0" brushRef="#br0" timeOffset="30">25579 1275 8121,'-8'-13'0,"-3"5"0,3-1-309,2 1 0,-5-1 0,2 2 0,-2 0 0,-2 0 835,0-3 0,-1 3 0,-1-1 0,-4-1 199,-1 2 0,-1-3-525,-4 6 0,-5 0 0,-1 4 0,-1 0-15,1 0 1,-3 7 303,4 5-468,-5 1 0,8 13 0,-3-2 1,5 6-1,4 1-124,4 0-36,2 4 0,4-4 0,3 3 1,5-4-1,6-4-296,5-5 389,3 3 0,4-11 0,2 1 1,4-6-1,3-2-591,1-3 590,7-2 0,-5-6 1,4-4-1,-2-4 1,1-4-72,-1-4 0,-3-7 249,0-2 0,-2-5-41,-3 1-80,3-9 1,-5 1 0,4-8 0,-4-2 0,-2 1 182,-5 3 0,-1-1 166,-7 7 0,1 1 534,-5 7-543,0 8 1,-2 9 0,-2 9-120,-5 3 1,4 5-211,0 5 1,0 3-76,1 9 1,-6 3 0,1 7-1,-1 3-98,2 4 0,-4 3-26,4 1 1,-2 4-181,1 1 237,4-1 0,1-5 0,-1-1 0,2-2 0,2 1-379,1 2 1,4-5 256,1-2 1,9-4-233,-2-5 244,4 3 0,-2-14 0,2 1 0,2-4 0,2-4-729,3-1 0,2-4 960,5-2 0,-3-23 0,1-10 0,5-5 0,1 1 0</inkml:trace>
  <inkml:trace contextRef="#ctx0" brushRef="#br0" timeOffset="31">25885 612 8165,'-6'-18'0,"-1"-1"0,-6-2 1153,6 3-607,1 5 1,6 7 0,0 6-411,0 7 1,0 10-276,0 4 118,0 4 1,0-1 0,0-2 0,0 0 0,0 0-179,0 2 77,6-4 1,1 3 0,4-6 0,-1-2 0,-1 0-212,1-3 323,1-5 1,3-1-1,2-6 1,1 0-1,-2-1 227,0-4-185,-3-7 0,1-4 0,0-5 0,0-3 0,-2-3 315,-3-3 1,2 2 87,-5 6-125,-1-2 0,-4 10 1,0-3 62,0 3 1,-2 7-155,-2 3-283,-3 14 0,-1 0 1,-1 12-1,-1 4 1,0 2-414,2 0 1,-2 4 65,6-3 0,-1 7-32,5-2 1,0-2-1,0 1 1,0-2-535,0-3 0,2-1 62,2-1 915,-3-1 0,22-5 0,-2-1 0</inkml:trace>
  <inkml:trace contextRef="#ctx0" brushRef="#br0" timeOffset="32">23985 2015 8165,'-13'0'-264,"0"-6"1,0-1 335,1 0 0,6 1 0,7 6 0,11 0 0,9 2 0,9 0 282,8 3 1,13-1 0,13-4 0,-28 0-1,1 0-162,4 0 0,2 0 1,5-1-1,2 0-270,6 0 0,3-2 0,5 0 1,3-1-1,4-1 0,1-1 1,-23 2-1,0 1 0,1 0 116,-1 0 0,1 0 0,-1 0 1,23 0-1,-2-1 0,1-1 1,0 0-1,-4 2 0,-1-1-156,-3 2 1,-1-1-1,-5-2 1,-2 1 0,-9 1-1,0 0 1,-3 1-1,0-1 66,-2 0 1,-1 0-1,-3 1 1,0 0-1,26 2 1,-12 0 82,-8 0 1,-16 0-75,-6 0 0,-13 0-112,-8 0 0,-5-2 0,-9 0-325,-3-3 1,-3 1-854,-6 4 585,1 0 748,-6 0 0,4 0 0,-4 0 0</inkml:trace>
  <inkml:trace contextRef="#ctx0" brushRef="#br0" timeOffset="33">24711 2550 8081,'0'-24'-21,"2"3"0,2-9 1,5 5-1,3 3 1,5 5 389,5 3 1,2 1-1,1 2 1,1 3 0,-1 3-1,1 4 317,-1 1 0,-5 1-555,-3 4 1,-4 6 0,-5 7-1,-3 2-353,-4 3 1,-8 2-519,-6 5 617,-5-9 1,-8 11 0,1-8-1,-1 4 1,2-1 0,1-3-1,4-4-124,0-2 1,-3 3 0,3-4 507,4-1-86,3-7 0,24-5 1,5-7-1,7-1-4,5 1 0,4-3-263,5 2 115,6 0 0,-8 4 0,2 1 0,-3 3 1,-2 5-41,-3 2 0,-9 2 0,-6 1 1,-5 2-28,-5 1 1,-7 4 20,-6-4 1,-7 4 124,-10-4 0,-2 0 0,-1-5 0,-3-3-39,-2 0 1,-1-2-25,-4 2 0,4-4 181,0-5 0,1 0 0,-2 0 0,2 0 138,2 0 0,1 0-366,5 0 1,5-4-788,3 0 0,4-2-61,5 2 0,3-2-147,10-2 0,6 2-47,6 6 1050,6-6 0,42-18 0,-24 7 0,0 0 0</inkml:trace>
  <inkml:trace contextRef="#ctx0" brushRef="#br0" timeOffset="34">25387 2486 8081,'6'-25'327,"2"-1"-218,9 1-6,-2 5 0,9 0 1,-4 6-1,1 0 1,-1 4 110,-2 3 0,-1 3 0,-4 4 0,0 1 848,-1 3 1,0 8-950,-4 5 0,-2 5 0,-6 0 0,0 3-587,0 5 0,-10-2 245,-3 6 137,-8 0 0,1 4 0,-5 1 1,-1-2-1,1-2-58,-1-1 0,1-6 0,-1 2 1,2-3 433,3-2 0,2-6-164,6-6 458,1-1 0,6-10-152,6 2 1,10-3-445,7-1 1,6 0 301,-2 0-323,9 0 1,-2-1 0,6-2-1,3-1 1,3 1-247,2 2 0,6 1 184,-1 0 1,1 0 26,-1 0 122,8 0 0,-14 0 0,6 0 0,-7 0 0,-6 0 268,-5 0-283,-2 0-2,-13 0 31,-2 0 1,-14 0 0,-2 0 0,-4 0 0,-4 0 115,0 0 0,-5 0-99,0 0 1,4 0 2,4 0-21,1 0 0,-1 0 1,1 0 261,-2 0-91,4 0-176,1 0 46,5 0-102,0 0 0,17-17 0,4-5 0</inkml:trace>
  <inkml:trace contextRef="#ctx0" brushRef="#br0" timeOffset="35">4348 4603 8049,'0'-13'-118,"0"1"1,2 0 0,0 2 0,3 2 217,-3-2 270,0 4 0,-2-5 1,-2 2-51,-2-2 0,-3 4-301,-6 3 1,-4 2 0,-1 4 0,-2 2 28,-3 5 0,-2 6-78,-5 2 67,3 6 1,-10-2 0,5 7 0,-2 4-1,1 0 1,2 4 0,3 0 104,1 3 1,7-5-46,3 0-83,8-6 1,4 3 0,6-5 0,5-2 0,8-3 0,10-4 0,9-4-28,4-5 1,5-2 40,1-6 0,5 0-191,-2 0 153,4-6 0,1-1 0,0-7 1,0-2-1,0-2 28,0-2 1,-6-3 58,-2-6 0,-1 2 0,-5-3 0,-8 2-40,-10-2 1,-10 3-38,-5-3 1,-4 5 38,-4 4 0,-9 2-57,-8 6 0,-5 5 0,-3 1 0,-7 1 49,-5 3 0,2 2-211,-4 1 1,3 4-1,2 2 1,1-1-242,3 1 0,3 4 254,6-1 0,5-2-1116,3 1 1283,8 1 0,26 3 0,12 1 0</inkml:trace>
  <inkml:trace contextRef="#ctx0" brushRef="#br0" timeOffset="36">4450 4310 8079,'-6'-26'0,"-2"1"0,-3 1 217,-2 2 1,6 0 270,3 5 0,-2 0 450,2 4 0,-1 7-772,5 6 1,5 7 0,-1 12-1,-1 6 111,-2 8 0,-1 10 89,0 3-304,0 10 0,0 7 1,0-26-1,0 0 0,0 2 1,-1 0-1,-1 2 1,-1 1-44,0 2 1,-2 0-77,0 5 0,-1 0 1,-1 3-1,-1 1 1,1 1-1,-1 1 0,-1-2 1,1-1-1,0-3 1,0-2 112,1-3 1,0-1-92,0-6 0,1-1 0,-2 28 0,1-12 0,1-9 1,3-12-555,2-7 1,1-12-843,0 0-559,0-7 1990,0 0 0,11-33 0,3-8 0</inkml:trace>
  <inkml:trace contextRef="#ctx0" brushRef="#br0" timeOffset="37">5177 5547 8032,'-13'0'-5,"0"0"0,2-2 136,3-2 1,-2 1 0,5-5-1,3-2 1,0-2 239,2 0 1,-1-5 0,-2 0-1,-1 1-100,1 2-197,-4-4 1,4 3-1,-6-2 1,-1 3-1,-1 3 384,-2 2-498,1 4 0,-5 5 0,-2 3 0,-1 5 0,-1 9-17,1 6 71,2 8 1,5 1 0,0 7-1,2-2 1,3-2 0,3-2-1,4-2-107,1-3 0,1-2-138,4-5 230,2-8 0,10-8 1,1-5-1,2-1 1,3-3 20,1-5 0,-3-8 0,-1-4 0,0-3 79,-1-2 1,-3 1-45,1-1 1,-3 1 0,-1-1 0,-2 1 223,-2-1 1,-4 6 207,-5 3-431,0 9 0,0 4 0,0 8-195,0 4 1,0 9 84,0 5 0,0 2-236,0 1 123,0 1 0,6-1 1,3 1-1,2-2 1,2-3-895,-1-4 1,5 0-373,0-4 910,0-3 523,2-10 0,18-29 0,9-6 0</inkml:trace>
  <inkml:trace contextRef="#ctx0" brushRef="#br0" timeOffset="38">5521 5151 8032,'-13'-15'735,"1"2"1,0 2-219,4 6 0,1 4 192,3-3-513,2 8 1,-4 5 0,6 8 0,0 5 0,0 5 8,0 3 0,0 5 1,2-1-1,1 3-157,1 1 0,2 2-297,-2 3 1,-1 1 0,4 2 0,0-5-151,0-5 0,-3-1-559,5-5 1,-2-2-66,1-6 1023,4-10 0,17-57 0,-8 13 0,-1 0 0</inkml:trace>
  <inkml:trace contextRef="#ctx0" brushRef="#br0" timeOffset="39">5738 5151 8032,'-14'-4'0,"-3"0"771,3 0-173,-5 4 0,11 10 0,1 4 0,1 4 4,3 5 0,2 2-474,1 5 0,4 1 0,2 5 0,-1-2-256,1 1 0,2 2-317,-3 1 0,5 5 0,-3-2 0,1-3-671,1-3 1,-5-8 1115,4-1 0,7-18 0,4-9 0</inkml:trace>
  <inkml:trace contextRef="#ctx0" brushRef="#br0" timeOffset="40">5942 5470 8032,'-13'6'154,"2"-2"-93,2 9 1,4-3-1,5 7 1,0-2 392,0 2 0,1-2 12,3 2 0,3 1-71,6-1-346,0 0 0,0-9 0,1 0 1,1-3-1,2-2 13,-1-2 1,-2-2-1,-1-3 1,0-5-77,-1-2 1,-4-6 47,-4 0 1,-3-6 0,-1 2 0,-1-2-15,-3 2 1,-8-2-3,-5 6 0,-1-2-27,1 6 0,-2-3 0,-3 9 1,2 0-313,1 3 1,1 2-448,1 2 0,4 6 97,1 3 336,-1 2 335,11 2 0,25 16 0,12 5 0</inkml:trace>
  <inkml:trace contextRef="#ctx0" brushRef="#br0" timeOffset="41">6222 5457 8014,'-19'13'0,"4"0"138,7 0 1,4 4-1,-3 0 1,1-2 816,3-1 0,2 3-440,1 0 1,0 0-287,0-4-215,5 0 0,2-2 0,8-2 0,0-5 1,4-3-359,0-1 223,-3 0 0,8-1 1,-3-3-1,2-5 1,0-2-322,-2-2 0,-1-4 294,1 0 0,2-4 0,-8 3 0,-2-1 222,-3 1 1,-3 1 1,2 4 1,-2 4 176,-3 1-150,-3 5 0,5-1 0,-6 8 0,0 5-8,0 2 0,0 2-88,0-1 0,4 1-92,1 0 51,4 0 1,-1-1 0,4 0-1,2-2 1,2-3-29,1-2 1,1 0 41,-1-5 0,-2-6 4,2-2 147,2-4 1,-6-5 0,1-1 0,-5-2 0,-3-3 382,-4-1 1,0-1-240,-2-1 1,-6 2-78,-2 3-209,-4-3 0,0 10 0,-1-2 1,0 6-1,2 4-2049,2 1 1183,-2 3 877,4-3 0,22 16 0,8 3 0</inkml:trace>
  <inkml:trace contextRef="#ctx0" brushRef="#br0" timeOffset="42">7217 4782 8014,'-8'-13'210,"-1"0"1,8 2 251,1 2 0,5 4-274,8 5 0,5 0-83,4 0-354,2 0 1,1 0-1,1 0 1,-1 1-1,1 2 249,-1 1 0,1 29 0,-1 2 0</inkml:trace>
  <inkml:trace contextRef="#ctx0" brushRef="#br0" timeOffset="43">7204 5037 8014,'-8'0'322,"-1"0"0,5 0 2003,-4 0-1960,5 0 0,3 4 0,10 0 1,7-1-603,8-2 1,6-1 0,8 0 236,-1 0 0,9-4 0,6-3 0,6 0 0,-1 0 0</inkml:trace>
  <inkml:trace contextRef="#ctx0" brushRef="#br0" timeOffset="44">10354 3927 8086,'-13'-5'292,"0"2"376,1-6-508,10 6 0,5-2 1,14 5-1,4 0 1,5 0-1,5-2 1,6 0 104,4-3 0,8-3 0,1 2 0,7-1-140,5-3 0,-1-1-112,7-2-83,-9 6 0,-2-4 1,-7 4-1,-4-2 0,-6 2 1,-9 1-1683,-9 3 753,-13 2 783,-3 1 0,-7 1 0,-4 2 0,-3 3 0,-5 0 0,-2 1 0,-4-2 216,-1 1 0,-5 3 0,-5-5 0,2 0 0,1 2 0,1-5 0,1 3-57,-1-2 1,5-2 0,1 0 0,0 0 0,2 0 170,0 0 1,1-2 0,4 0 1278,0-3-710,6-5-401,-4 9 0,9-3 0,-2 8 0,3 6 290,1 5 1,0 7-316,0 7 1,0 0-144,0 5-132,0 5 0,0 5 1,0 5-1,0-3 1,1 1-147,3-2 1,-2 4-3,2-7 0,-3-1 65,-1-7-251,0-8 0,0-4 1,0-5-1,0-1-350,0-2 702,0-7 0,17-29 0,5-14 0</inkml:trace>
  <inkml:trace contextRef="#ctx0" brushRef="#br0" timeOffset="45">11285 4667 8082,'-5'-13'-114,"0"0"0,-2 1 0,-2-1 469,2 0-187,-4 0 1,8 1 0,-4-1 0,0 0 0,0 2 0,-3 1 0,-2 3-78,0 1 1,-1-2 0,0 3 0,-1 3-69,-3 0 0,1 4-31,-5 2-25,0 3 1,0 10 0,1 1 0,1 2-1,4 3 1,1 1 0,2 0-101,4-3 1,2 2 0,6-6 0,0-2 103,0 0 1,2-3 0,2 0 0,4-4 38,4-4 1,5-2 0,1-2-1,2-2 8,3-2 1,-1-7 176,-1-6-151,4 0 1,-11 0 0,3-2-1,-3 1 1,-1 0 248,-1 2-102,-5 2 1,3 1 0,-5 0-77,-3 1 1,-2 6-170,-4 6 1,3 6-91,-3 6 1,2 5-44,2 0 1,0 6 0,0-3 0,0 0-295,0-3 1,6-3 44,2-1 0,8-1 156,1 1 0,6-6 0,-2-3 280,3-2 0,4-21 0,3-7 0,3-3 0,0 1 0</inkml:trace>
  <inkml:trace contextRef="#ctx0" brushRef="#br0" timeOffset="46">11489 4437 8082,'-6'-11'0,"-3"3"495,4-4-256,-1 11 0,2-3 0,0 9 119,1 8 0,1 0-254,2 4 0,5 3 0,-1 1 0,-1 4 44,-2 5 1,3-3-244,1 3 0,3 1 0,-4-1 0,1-2-434,0-1 1,-2-2 33,6 1 1,-2-2-874,1-3 1368,4-2 0,6-41 0,9-7 0</inkml:trace>
  <inkml:trace contextRef="#ctx0" brushRef="#br0" timeOffset="47">11680 4437 8104,'-13'-7'206,"5"-3"360,-1 6-405,6 0 0,-2 10 420,5 2 0,0 9 46,0 4-602,0 3 0,1 2 1,2-1-1,3 1 0,-1-1 6,1 1-211,4 5 0,-9 0 1,5 3-1,-2-4 0,2-3-734,1-2 0,0 1 497,2-1 1,2-6 416,-3-6 0,21-23 0,5-12 0</inkml:trace>
  <inkml:trace contextRef="#ctx0" brushRef="#br0" timeOffset="48">11922 4616 8104,'-8'4'-816,"-1"0"1,6 2 644,-1-2 0,-2 3 437,2 6 1,0 0 0,5 0-1,4 1 327,3 3 0,-1-3-380,2 3 1,1-3 0,5-3 0,2-1-152,-1-1 1,-2-6 5,-1 1-10,5-3 0,-8-1 0,3-1 0,-2-3 0,-1-5 199,-1-2-239,-4-2 0,-5-4 1,-1 0-1,-3 0 1,-6 0-65,-6 0 0,2 0 49,-3 4-152,-3 1 0,6 5 0,-5 1 0,2 2 1,0-1-1069,2 3 1217,1 0 0,52 19 0,13 4 0</inkml:trace>
  <inkml:trace contextRef="#ctx0" brushRef="#br0" timeOffset="49">12305 4705 8104,'-13'0'0,"0"2"43,0 2 1,5-1 0,-1 4 0,1 0 229,1 0 0,1 1 44,6 5 1,0 0-64,0 0-259,0-1 1,2 1 0,2-2-1,6-2 1,4-3-471,3-1 300,6-3 1,-4 2 0,6-8 0,-3-5 0,-1-2-30,2-2 1,-3 0 0,0-1 0,-2-1 73,-2-2 1,-3-2 144,-5 2 0,-1 7 362,-3-2 1,-2 2 6,2-3 1,-4 6-339,-4 3 0,1 8 70,-6 4-101,7 4 0,-4 0 0,6 1 0,0 0 0,0 0 50,0-1 1,6-3-76,2-1 0,3-3-21,2 3 107,0-5 1,4 3 0,0-8 0,-1-2 0,-2-5 316,-2-2 0,1-6-217,0 0 0,-5-4 16,1 4-169,-6-6 0,2 8 1,-5-5-1,-1 1 1,-3 4-242,-5 1-463,-2 1-769,-7 0 966,3 6 1,-3 3 483,5 8 0,-5 26 0,-2 11 0</inkml:trace>
  <inkml:trace contextRef="#ctx0" brushRef="#br0" timeOffset="50">13325 4297 8938,'-7'0'5943,"1"0"-5472,6 0-4849,0 0 2565,6 0 1031,-5 0-101,5 0 883,-1 0 0,3-6 0,4-1 0</inkml:trace>
  <inkml:trace contextRef="#ctx0" brushRef="#br0" timeOffset="51">14166 3991 8199,'7'-13'-105,"3"-4"0,-4 0 0,1 0 0,2 0 0,-1 0 665,1 2-414,-7 1 0,4 1 0,-6 0 0,0 0 0,0 1 0,0-1 0,0 0 382,0 0 0,0 5 21,0-1-399,0 6-122,0-2 1,-4 10 0,0 5-1,-1 6 49,0 5 0,2 0 1,-4 4-1,0 3-18,0 3 0,4 4 1,-3 7-1,2 1-47,0 3 1,-1-5 0,5 3 0,0-2-68,0 1 0,0-1 21,0-3 0,0-3 0,0-2 1,2-5 26,2-7 0,-3-3-5,4-6 0,2-6 120,1-3 1,-1-3-49,2-1 1,1 0 0,5-1 62,2-3 0,6 1-59,-2-6 0,3 1 10,2-5-82,5 0 0,-4 2 0,4 1 0,-1 2 0,0-1 68,-2 2 1,-1 1-182,-2 6 43,1-5 1,-2 3 0,-1-2 0,-4 3 0,0 1-395,-4 0 1,0 0-33,-3 0 81,1 0 1,-6 1-545,-3 3 1,-8-2 270,-4 2 696,-4 3 0,-21 6 0,-9 4 0,-3 3 0,0 1 0</inkml:trace>
  <inkml:trace contextRef="#ctx0" brushRef="#br0" timeOffset="52">10188 5432 8178,'-4'-9'-5,"0"1"1,-5 4 11,5-5 0,-2 6 0,3-2 124,-1-1 42,0 5 201,4-5-140,0 6 0,1 0-91,3 0 0,4 0-126,4 0 0,2 0 1,3 0-1,5 0 86,2 0 0,3 0 10,2 0 1,5 0-46,9 0 1,4 0 0,9-1-1,8-2-23,7-2 0,-31 1 1,1 0-41,1 2 1,1 0 0,3-3 0,0 1-994,0 2 0,1 0 965,6-3 0,-1 0 1,-2 2-1,1-1 1,5-2-1,1-1 1,1 1-1,-1 1 1,0 0-1,-1 0-40,0 1 0,0-1 0,0 1 1,0 0-292,3-2 0,1-1 0,2 1 0,1-1 344,0 1 0,1 0 1,2 0-1,-1 0 0,-4 1 1,1 0-1,1 1 1,0 0-7,0-1 0,1 0 0,4 2 0,-1 0 19,-1 1 1,0 0-13,-1-2 0,-1 1 0,-6 2 0,0 1 0,1-2 0,0-1 0,1 2 0,0-1 0,0 1 0,0 0-20,1-1 0,-1-1 0,-2-1 0,-1 0 22,-2 2 0,0 0 1,0-3-1,-1 1-52,1 2 0,1 0 0,0-2 0,0-1 1,-4 2-1,0 1 0,0-1 0,-2 0 71,0 0 1,0 0 0,-5-1-1,0 0-8,0 2 0,0 0 0,-2-3 0,0 1 15,-4 2 1,-1 0 8,-1 0 0,-1 0 1,24-3-1,-2 0 1,-2-1-1,-3-1 204,-5 0 1,-4 3-144,-6-5 0,-4 5 278,0-5-275,-5 1 1,-3 1 0,-6 1 0,-1 2 2550,-4 0-2255,-6-1 1421,-4 5-2012,-5 0 43,0 0-1589,0-5 832,0 3 917,0-3 0,0 10 0,0 2 0</inkml:trace>
  <inkml:trace contextRef="#ctx0" brushRef="#br0" timeOffset="53">12598 5904 8199,'7'-13'-195,"3"0"0,-4 2 0,-1 1 0,2 1 0,-1 0 190,0-3 168,4 5 0,-9-4 0,5 2 0,-2-2 0,0-2 450,-1 0-497,-2 6 0,-6-3 1,-4 5-1,-2-1-38,-2 0-57,-5 2 1,1 6 0,-7 0 0,-3 4 0,-2 3 0,-2 3 0,-3 5-10,-3 3 1,-1 1 0,1 5 0,2 1-7,1 3 0,1 2 0,-1 6 0,5 1 15,2-1 0,7 0 29,3 0-96,8 1 0,4-2 0,6-2 0,3-4 0,5-3-107,2-3 0,6-4 0,2 0 0,0-4 26,4-3 0,3-7 63,3-2 0,-2-4 99,3-1-74,3 0 0,-6-1 0,2-4 0,-2-3 0,-3-3-45,-2-2 0,0 0 70,-5 0 0,-4 0 0,-6 1 0,-1-1-8,-3 0 1,-8 0 26,-3 1 1,-9 3 32,-4 1-38,-4 5 1,0-3 0,-1 6 0,2-1 0,2-2 105,0-1 1,7-1 87,-2 5 193,-3 0-182,6 0 0,4 0 32,14 0 0,5 6 94,12 3 1,-1 2 60,1 2-292,3 5 1,-5-2 0,2 5-1,-4 2 1,-3 1 224,-1 1 1,-6 6-48,-3 3 1,-3 3-48,-1 2-235,0-1 0,-4 1 0,-1 3 1,-3-1-1,-1-3-167,-3-3 0,1-6-363,2 0 0,-1-3 75,6-5-400,0-2 1,4-11 858,0 1 0,11-35 0,3-4 0</inkml:trace>
  <inkml:trace contextRef="#ctx0" brushRef="#br0" timeOffset="54">14192 6018 8166,'6'-7'-51,"-5"-4"0,3 3 1,-2-4-1,-1-1 0,2 1 795,1-1 1,-1 7-558,-7 6-166,-3 12 1,-6 7 0,-1 7 0,-2 1 0,-2 3 177,-2 4-174,-1-3 1,-1 6 0,1-3-1,0 2 1,0 1 0,1-3-1,1-4-125,4-3 0,2-3 1,5-3-1,2-5 61,0-6 1,6-6 172,0-8 1,2-5 0,6-8 0,3-5-129,5-7 1,2-3-240,4-7 219,2 7 1,-4-5 0,5 3 0,1-3-1,-2 0 1,-2 2 0,-2 4-82,-1 4 1,-2 0 171,-5 10 0,1 1 0,-2 9-63,-2 7 0,-3 12 94,-6 9 0,0 4 11,0 5 0,0-2 0,0 6 0,0 0-105,0-1 0,0 2-58,0-5 0,4 0 96,0-5-156,6 1 1,-7-1-1,4 0 1,0-4-735,0-4 52,2-3 62,3-7 389,-5-1 1,-1-8 0,-6-2 334,0-4 0,-23-38 0,-5-9 0</inkml:trace>
  <inkml:trace contextRef="#ctx0" brushRef="#br0" timeOffset="55">13988 5993 8166,'-7'-13'0,"-5"0"692,4 1-399,2-1 0,1 0 0,6 2-133,3 2 0,5 4-339,8 5 159,3 0 1,5 0 0,2 1 0,3 2 0,4 1-598,3-1 421,1 4 0,4-5 0,2 3 1,2-1 195,2 1 0,-11 0 0,4 0 0,2-2 0,0 1 0</inkml:trace>
  <inkml:trace contextRef="#ctx0" brushRef="#br0" timeOffset="56">15148 6069 8166,'-7'-8'-1661,"3"-1"1661,-3 1 0,0-3 179,-6 2 0,4-1 0,1 5 0,-3-3 498,-5-1 1,2 1-470,-3 0 1,-3 4-1,-1-5 1,-2 1 220,2 1 0,-3 1-173,3 6-109,-4 0 0,0 6 0,-1 4 0,1 4 1,1 4-134,3 2-94,-4 1 1,11 6 0,-3 1 0,5 2 0,3-1 0,5-3-1,2-1-247,2-4 1,2 1 207,2-5 1,3-1 0,6-7 0,1-5 47,3-3 1,3-1 31,5 0 1,1-5 11,-1-4 1,0-7 0,-1-3 0,-2-4 52,1-4 1,2-3-44,-8 1 0,6-4-5,-2-5 34,-2-1 0,3-3 0,-5-1 0,-2 1 0,-4 1 313,-3 3 1,0-2-94,0 10 1,-2 6 437,-6 7-425,0 9 1,-2 2 0,-2 7 0,-3 5 8,0 7 0,-4 5-314,2 8 0,-1 1 231,2 2-252,-4 4 1,7 1-1,-5 0 1,3 3-1,0 1-163,-1 0 1,6 3-41,-3-7 0,4-1 168,1 1 1,0-6-1,0 1 1,1-5-133,4-3 0,-3-5-247,7 1 0,-1-5-383,5-3 605,6-4 0,-5-5 1,4 0-1,-1-1 1,2-3 272,0-5 0,-3-2 0,-1-19 0,0-9 0,-2-3 0,1 0 0</inkml:trace>
  <inkml:trace contextRef="#ctx0" brushRef="#br0" timeOffset="57">15301 5534 8166,'0'-13'-21,"0"0"0,0 1 1,0-1 1025,0 0-975,0 6 0,-4 9 1,0 9-1,1 4 25,1 1 1,-2 2-16,0-1-31,0 6 1,4-7 0,0 4 0,0-2 0,0-2 0,1-2 0,2-2-44,1 1 0,5-4 0,-4-2 0,1 0-84,0 0 0,4-4 1,-2 1-1,3-4 31,2-4 1,4-3 0,0-6 0,-1-1 56,-2-3 1,-1-2 0,-2-3 0,-1 2 98,-2 1 1,-3-2-1,2 4 1,-2 2 183,-2 0 1,-1 3 338,-2-1-455,0 6 0,-2 3 1,-1 8-124,-1 4 1,-4 8 0,2 2 0,0 2-12,1 3 1,-4 1-120,5 1 1,0 1-116,4-1 1,0 0-1,0-3 1,0-1 13,0 2 1,0 0-216,0-2 1,1-1-1033,3-3 1464,-2-3 0,43-7 0,5-8 0</inkml:trace>
  <inkml:trace contextRef="#ctx0" brushRef="#br0" timeOffset="58">15939 5636 8170,'0'-14'0,"0"-2"0,0-1 707,0 2 1,0 5 744,0 1-944,0 6 0,-2-1-435,-2 8 1,1 5 0,-7 9 0,-2 6 310,-4 5 0,-7 8-3,2 1-379,-9 6 0,1 14 0,11-27 0,-1 2 0,-1 1 0,0 1 0,0 2 0,-1 0-232,-1 1 1,0 0 150,2-1 0,0 0 1,-2 4-1,-1 1 1,3-3-1,0-1 0,1-1 1,0-2-1,-12 26 1,7-10-1,7-8-843,3-4 0,5-8 276,1-5 1,5-2-44,-1-7 459,2 0 0,4-8 0,2-2 230,4-2 0,4-6 0,0-6 0</inkml:trace>
  <inkml:trace contextRef="#ctx0" brushRef="#br0" timeOffset="59">15862 6363 8170,'0'-26'0,"4"1"0,1-1 196,5 1 0,1 6 1,6 5-1,0 6 0,0 2 301,0 3 1,4 2 0,-2 1 0,-1 0-182,1 0 0,-4 5-382,-6 4-3,2 2 0,-10 3 0,4 2 0,-5 2 0,-5 2 0,-3 3 0,-3 1-577,-2 2 0,-4-2 337,0-3 142,0 3 1,4-8 0,0 3 0,1 0 0,0-4 57,4 0 1,2-7-1,5-1 313,-4-1-12,4-2 0,1-4-42,8 0 1,4 1 0,1 2-31,-1 2 1,1 0-34,0-1 0,0-1 33,-1 6-91,1-1 1,-2 5-1,-2 0 1,-5 0 0,-1-1 53,1 1 1,-2 0 61,2 0 1,-4-5 0,-4-1-1,-5 0 147,-2 0 1,-2-4-236,0 1 0,-1-2 2,-3-2-188,-3 0 1,0 0 0,2 0 0,1 0-1,0 0-1084,1 0 1,-2 0 284,1 0 928,0 0 0,16-29 0,2-6 0</inkml:trace>
  <inkml:trace contextRef="#ctx0" brushRef="#br0" timeOffset="60">16360 6299 8170,'5'-18'0,"-2"3"0,6-2 90,-1 3 1,5 3 0,1 1 0,2 3 0,1 1 128,-2 3 0,-1 3-314,-1 5 404,0 2 1,-2 7 0,-1 1 0,-3 4 0,-1 1-234,-3 2 1,-3 2 0,-5 2 0,-5 0-181,-5-1 1,1 5-77,-3 0 1,-2-1-1,2-5 1,2-1 138,1-2 0,1-5 1,0 1 212,6-3-116,-4-1 1,11-6 0,1-3-134,10-2 0,4-2-123,6 0 0,0-6 224,5-3-792,5 4 0,1-8 768,7 0 0,10-10 0,8-6 0,4-5 0,1 0 0</inkml:trace>
  <inkml:trace contextRef="#ctx0" brushRef="#br0" timeOffset="61">16972 5878 8170,'0'-13'-187,"-2"1"1,-1-1 0,-1 0 123,1 0 0,2-4 0,1 0 840,0 2 1,0 5-47,0 1 1,0 5-1,1-3 36,4 1 1,-3 2-456,7 4-196,-1 0 1,5 2 0,0 2 0,1 4 0,3 5 0,4 6 0,2 5 128,-2 4 1,2 9-1,-5 2 1,1 11-226,-1 8 0,-7 10 0,-8-31 0,-1 1 0,-2 3 0,-2 2-173,-1 3 0,-2 1 0,-4 5 1,-3 1-1,-7 3 0,-2 0 1,-2 1-1,-2-1-584,-2 0 0,0-1 0,-1-2 0,-1-1 88,2-7 0,-1-1 494,-1-1 0,0-2 0,-1-4 1,-1-1-1,0-3 0,0-2 0,-2-1 1,0-2-1,1-3 0,-1-2 155,1-1 0,-1-1 0,0-3 0,-1-1 0,2 2 0,1 1 0,0 0 0,1 1 0</inkml:trace>
  <inkml:trace contextRef="#ctx0" brushRef="#br0" timeOffset="62">13644 5738 8146,'-19'-6'-33,"4"3"1,-7-4 0,0 2 0,-1 3-1,0 7 313,2 7 1,1 12-1,-2 12 1,2 6 0,0 9-1,1 10 59,10-26 1,0 1 0,-2 4 0,-1 1-280,2 7 0,-1 2 0,0 2 0,-1 2 0,2 4 0,1 0 0,1-2 0,1 0-420,2-1 1,1-1 0,2-2-1,2-1 112,-1-3 0,2-2 210,3 2 0,3-3 0,5-8 1,2-1-1,3 0 0,1-1 1,2-4-1,1-2 0,26 22 1,4-7-1,3-7-393,1-7 1,2-7 0,0-15 0,6-4 48,8-2 1,-29-7-1,1-2 1,2 0-1,0-3 382,0 0 0,0-2 0,1-4 0,0-1 0,1-1 0,0-2 0,2-2 0,0-1 0,1-2 0</inkml:trace>
  <inkml:trace contextRef="#ctx0" brushRef="#br0" timeOffset="63">15429 5100 8199,'-13'0'-232,"2"2"0,1 1 0,1 1 228,-1-1 0,3-2 1,-1-1 381,-2 0 0,3 0-45,-2 0-283,6 0 1,8 0-1,7 0 1,4 0-1,4 0-18,5 0 1,4-4 11,9 0-2,3-6 0,10 4 1,3-4-1,5 2 0,9-2 1,-30 4-1,-1 0 0,3 0 1,0 0 22,0-1 0,1 1 1,-3 0-1,0 1 1,33-5-1,-3 1 5,-6-1 0,-1 3 0,-11 0 0,-9 1-57,-9 4 0,-10 0 92,-5 2-77,-3 0 0,-9 0 186,-5 0-314,-5 0 0,-4 0-247,1 0 0,4 0-226,-5 0 1,6 2 0,-2 2 572,-1 4 0,4-8 0,-3-1 0</inkml:trace>
  <inkml:trace contextRef="#ctx0" brushRef="#br0" timeOffset="64">19879 4935 8180,'-13'-6'214,"0"3"0,3-4 1,8 0-1,10 1 110,10 1 1,9-1-1,6 3 1,7-3-301,4-1-58,2 5 1,5-10 0,0 5 0,0 0-1,-2 1-1307,-7 1 1070,1 3 0,-18-3 0,1 5 0,-8 1 271,-4 3 0,-46 20 0,-12 10 0</inkml:trace>
  <inkml:trace contextRef="#ctx0" brushRef="#br0" timeOffset="65">20019 5113 8100,'-21'6'0,"0"1"0,1 1 421,4 1 0,2-6-228,14 1 1,3-3 0,11-1 0,3 0-209,4 0 0,3 0 1,3 0-1,2 0-1604,0 0 1619,7-5 0,25-25 0,-24 9 0,-1 1 0</inkml:trace>
  <inkml:trace contextRef="#ctx0" brushRef="#br0" timeOffset="66">20274 4667 8100,'-17'-10'0,"0"-3"217,2-1 0,7 1 1,8 5-50,8 4 1,4-2 0,5 2-1,6 1-120,5 1 1,-1 2-1,3 2 1,-2 2 88,2 5 1,-3 2 0,3 2-120,-3-1 0,-2 7 1,-1 3-1,-1 7 0,-5 6 1,-4 5-1,-6 4-78,-6 1 0,-9 3 0,-7 8 0,-9 2-118,-5 0 1,-6-3-272,4-8 274,-5-3 1,8-6 0,-3-1 0,3-3 174,2-4 0,-18-21 0,-3-4 0</inkml:trace>
  <inkml:trace contextRef="#ctx0" brushRef="#br0" timeOffset="67">22493 4437 8039,'-13'-7'55,"5"-3"1,0 5 0,4-1 0,7 0 308,8 4 0,9 0 0,11 1 1,8-2 184,6-1-491,10-1 0,-1 1 0,7-2 1,3 1-1,2-2-269,1 0 42,-2 4 0,-13-7 0,-6 6 0,-9 1 0,-9 1 0,-5 2 0,-8-1-2225,-5-3 1781,-4 2 568,-12-3 1,-5 0 0,-8 1 0,0 0-1,-4 0 1,-1-1 0,-2 3 254,1 0 0,-5-2-13,0 0 116,6-1 0,0 5 1,4 0-1,0 0 0,2 0 1,1 2-1,1 2 771,5 5 1,0 3-752,7 5-240,-6 9 1,8 4 0,-2 6 0,3 5 0,1 5-210,0 6 0,4 9 12,0 7-183,6 0 1,-7 0-1,4 0 1,-1 0-1,-4-1-357,0-4 1,-2-3-332,0-13 975,0-3 0,3-9 0,2-2 0,4-6 0,-1-8 0</inkml:trace>
  <inkml:trace contextRef="#ctx0" brushRef="#br0" timeOffset="68">23322 5241 8039,'11'-24'0,"-3"2"0,2 0-48,-5 5 0,-1-5 238,-4 5 0,0 5 1,-2 3-1,-2 1 675,-4 1 1,-8-1-280,-1 4-469,-6 3 0,4-3 1,-7 9-1,-1 7 0,-1 5 13,-2 2 0,2 7 0,5 5 0,3 2-291,2 2 1,1 2 80,4 1 0,6-5 0,3-3 0,2-5-233,2-4 1,3 2 150,6-6 0,1-1 42,11-8 0,0-2 1,5-8-1,-1-2-241,1-4 0,2-5 259,-3-4 0,4-3 132,-8-6-11,3 1 1,-4-2 0,-3 0 0,-4 0-1,-3 3 230,-2 0 0,-5 6 199,1 1-321,-2 2 123,-2 8 0,-6 4 0,-3 11 0,0 6-108,0 4 1,-1-1-276,6 4 1,-5 1-3,5 3-117,0 1 1,4-5 0,0-1 0,1 0 0,4-2-590,3 0 0,3-1 325,2-4 1,4-6-638,0-2 1153,6-4 0,31-35 0,-20 13 0,0-1 0</inkml:trace>
  <inkml:trace contextRef="#ctx0" brushRef="#br0" timeOffset="69">23679 5049 8039,'-7'-5'80,"-3"-2"161,5-6 2051,-5 0-1812,9 0 1,-5 12-325,6 5 0,0 8 114,0 5-228,0 2 1,5 7 0,-1 1 0,0 1 0,0 3-620,1 2 1,0-1 394,0 2 1,-4 3-1120,3-3 991,-2 3 1,-1-4 0,2-3-1,3-4 1,-1-1-1186,1-4 1495,4-3 0,20-45 0,11-10 0</inkml:trace>
  <inkml:trace contextRef="#ctx0" brushRef="#br0" timeOffset="70">23972 5037 8039,'-6'-13'142,"-1"0"97,-6 0 1,6 5 0,2 1 673,-1 1 0,5 3-442,-4 8-346,4 2 0,1 11 1,0 3-1,0 3 1,0 2-14,0-1 0,0 5-366,0 0 1,0 4 0,0-3 0,0 2-619,0 2 1,4-2 320,0 1 0,5-6-991,-5 2 1542,12-9 0,32-25 0,20-12 0</inkml:trace>
  <inkml:trace contextRef="#ctx0" brushRef="#br0" timeOffset="71">24214 5317 8039,'-13'2'0,"1"2"0,-1-3-569,0 4 1,6 2-103,3 1 931,2 3 0,2 2 0,0 0 0,2 0 279,2-1 0,7 0-448,6-4 0,5-2 1,-4-6-1,2 0-43,3 0 0,1-1 27,1-4 16,-5-2 1,-2-10 0,-5-1 0,0-1 0,-2 0 89,-2-1 1,-4 0-92,-5-1 1,-7-2 393,-5 6-483,-1 0 1,-11 4 0,3 2 0,-4 2 0,1 5-324,3 3 0,-2 1 194,6 0 1,0 4-1066,5 0 513,5 6 680,1-3 0,51 23 0,12 4 0</inkml:trace>
  <inkml:trace contextRef="#ctx0" brushRef="#br0" timeOffset="72">24558 5304 8039,'-12'0'37,"-1"0"0,0 5 32,0-1 1,5 4 191,-1-3 0,7 5 0,-3-2-53,4 3 1,1-2-1,0-1 1,1 1-17,4-2 1,3-1-528,9-6 190,3 0 0,5 0 0,1 0 0,1-2 0,1-2-381,2-4 454,0-4 0,-5-1 0,-1 1 1,-2-1-1,-5 0-79,-3 0 1,-2 2 282,1 3 1,-4-2-70,-1 5 57,-5 1 1,3 6 0,-8 2 97,-2 4 0,3 4-212,-4 0 1,4 1 0,1 0 0,0 0 24,0-1 1,6-3-12,2-1 0,8-5 250,1 2-211,5-4 0,-2-2 0,4-4 0,-1-3 0,-2-5 432,2-4 0,-5-3-255,-1-5 1,-4-1 0,-4 1 0,-5-1 62,-3 1 0,-2-1-165,-3 1 1,-4 5-135,-4 3 1,-2 4-221,-3 5 0,2-2 0,-2 5 0,3 3-1775,1 0 1141,1 8-170,-1 1 1,6 6 1023,3-1 0,31-5 0,8-1 0</inkml:trace>
  <inkml:trace contextRef="#ctx0" brushRef="#br0" timeOffset="73">25566 4616 8039,'0'-13'0,"-4"0"0,-1 1 216,2-1 0,3 4 1,5 2-1,5 2 358,5 2 1,5 1-1,6 2 1,0 0-363,4 0 1,3 0-505,5 0 1,-1 0 0,-3 0 0,-4 0-327,-3 0 1,-3 0-1,-3 0 618,-4 0 0,-43 12 0,-10 2 0</inkml:trace>
  <inkml:trace contextRef="#ctx0" brushRef="#br0" timeOffset="74">25451 4871 8039,'-6'-13'1671,"5"5"-787,-3-1-770,2 6 1,9-2 0,6 5 0,8 0 0,6 0 0,6 0 0,2 0-90,5 0 1,7 0-1,-1 0 1,4 0-166,1 0 140,-6 0 0,5-6 0,-5-1 0</inkml:trace>
  <inkml:trace contextRef="#ctx0" brushRef="#br0" timeOffset="75">28205 3864 8039,'6'-8'-130,"-5"-3"0,5 3 0,0-4 0,2 0 209,3-1 0,-2 1 0,-1 3 0,1 0 0,-1 1 0,1-1 331,1 1 0,-4 3 43,-2-3-401,3 5 72,-6-3 0,5 9 0,-7 6 0,-4 8 367,-3 5-458,-9 4 0,-3 5 0,-6 3 1,1 3-1,-1 2 0,1 3 1,-1 1 102,1 3 0,-1-5-314,1 1 89,5-2 0,-3-2 1,6-2-1,3-6 1,4-9-296,6-6 371,3-8 0,2-2 1,3-10 2,5-3 1,2-9 0,3-4 0,2-5-47,1-4 0,4 2 2,-4-6 1,4 1-16,-4-1 71,6-2 0,-9 4 1,3-2-1,-1 5 1,-2 3 117,-1 5 0,2 0 378,-6 8-446,-3-3 1,3 16 0,-4 0 0,-2 9 102,-2 6 0,-1 7-17,0 7 1,1-2-166,4 3 10,-4 3 0,6-2 0,-3 3 0,3-4 0,2-3-188,-1-2 1,-3 1 50,3-1 1,-1-5 119,2-3-321,2-3 0,-5-1 1,4-2-1,-2-2-1283,2-5 779,1-3 859,2-6 0,-17-59 0,0 22 0,-1 0 0</inkml:trace>
  <inkml:trace contextRef="#ctx0" brushRef="#br0" timeOffset="76">27925 3838 8039,'-19'-18'0,"5"3"-54,-3-2 1,9 3 0,5 3-55,6 2 0,5 4 320,9 5 1,3 0-1,7 0 1,3 0-10,4 0 0,7 0-380,1 0 78,6 0 0,-2 0 1,5 1-1,0 2 1,-2 1-522,-2-1 620,3 4 0,1 6 0,7 7 0</inkml:trace>
  <inkml:trace contextRef="#ctx0" brushRef="#br0" timeOffset="77">28996 3978 8039,'0'-8'-253,"0"-1"-410,0 1 919,0-5 1,-2 0 0,0 1-1,-4 0 522,-1 4 0,3-4-489,-5 4 1,-1-3 0,-5-1 0,-4 2 74,-1 2 1,3 4-191,-4-5-103,0 6 0,-6-2 0,-1 6 0,-2 5 0,1 5 118,3 5-264,0 6 1,1 2-1,0 6 1,4 0-1,6 0-440,5-1 370,4 7 1,6-8 0,0 3 0,1-2 0,4-7 0,5-2 0,4-4-235,3-2 1,8-3 256,-3-2 0,4-4-85,-4-5 220,2-5 1,3-4 0,0-6 0,0-5 0,-3-3 127,0-4 1,-4-8 85,1-4 0,-4-3 56,4-5-224,-5-2 0,2 3 0,-7-3 0,-1 1 0,-3 2 472,-1 2 1,-2 7 75,-4 8 5,0 7-458,0 4 1,-1 11 0,-2 6 0,-3 6-198,-1 8 1,3 10 54,-4 2 1,3 5 225,-3 4-212,5 3 0,-4 0 1,4 5-1,-1-1 0,1-1-385,2-2 0,1 0-60,0 1 0,4-1 90,0 0 80,6-5 0,-3-4 0,6-7 0,1-4 0,2-2-683,1-4 1,1-2 180,-1-10 1,-1 0 23,5 0 727,-6-5 0,1-24 0,-2-12 0,0-4 0,-1 0 0</inkml:trace>
  <inkml:trace contextRef="#ctx0" brushRef="#br0" timeOffset="78">29276 3264 8046,'0'-12'1,"0"-1"1,0 0 0,0 0-1,0 1 339,0-1 1,0 4 0,0 1 646,0-2-966,0 4 0,0 2 1,-1 8 67,-3 5 0,1 3 94,-6 5-185,6 3 1,-2 2 0,5-3 0,0 1 0,0-1 0,0 0-1,0 0-55,0-1 1,1-1 0,2-4 0,3 0-53,1 0 1,1-5 0,5-1 0,0-1-42,0-3 1,-1-2 102,1-1 99,0 0 1,1-7 0,2-4 0,1-6 0,-2-2 0,-1-1 0,-2 1 140,-4-4 1,2 3 41,-6-1 0,2 5 0,-3-1 1,1 3 778,-1 1-925,-2 6-95,-1 2 0,-4 16 0,0 7 1,0 8-1,-1 5-11,1 2 0,0-4 109,4 5-441,0-5 1,0 6 0,0-4 0,1 0 0,2 1-522,1-4 1,2-1 2,-2-2 0,-1-3 867,6-1 0,-7-11 0,4 1 0</inkml:trace>
  <inkml:trace contextRef="#ctx0" brushRef="#br0" timeOffset="79">27772 4680 8046,'-9'-5'-372,"1"1"1,5-2 673,-1 2-211,2 3 102,2-5 17,0 6 52,0 0-38,0 6-228,0-5 0,2 5 73,2-6-146,-3 0 1,5 1-7,-6 4-24,0-4 1,1 5-14,4-6 100,-4 0 0,5 0 32,-6 0 0,1 4 49,3 0-50,-2 0-8,3-4-5,-5 0 358,0 0-321,6 0-9,-4 0 1,5 0-1,-3 0 27,4 0 0,5 0-24,4 0 0,6 0 1,11 0-1,10 0 9,8 0 1,13 0-29,-27 1 0,1-2 0,3 0 0,1-2 0,5 1 0,2 0 0,2 0 0,0 0-323,2-1 0,0 0 1,2 2-1,0-1 320,-3-2 1,0 0 0,1 0 0,0-1 0,-1-1 0,0-1 0,1 1 0,-2 1-14,-1 1 0,-1 0 1,0-2-1,-2 0-151,-7 2 0,-1 0 0,-1 1 1,1 0 150,-4 1 1,0 0 22,2-2 1,-1 1-1,23 1 1,-2-2 0,-7 3-1,-6 1 137,-1 0 0,-3 0-58,-7 0-63,-3 0 1,-5 0 0,-2 0 0,-3 0-1,-4 0 192,-3 0-114,-1 0 0,-6-2 1254,-3-2-1209,-2 3 534,-2-5-700,0 6 0,-2 0 0,-2 0-298,-4 0 0,1 0 106,-2 0-127,1 0 0,-1 0 0,1 0-209,-2 0 0,3 0-58,-2 0 240,6 6 0,-8-5 356,2 3 0,-30 9 0,-9 1 0</inkml:trace>
  <inkml:trace contextRef="#ctx0" brushRef="#br0" timeOffset="80">28039 5304 7860,'-12'-7'26,"-1"-4"1,0 2 0,2-2 233,2-2 1,9 2 0,9 1-1,4 2-17,4-2-200,2-2 0,8 4 0,2-1 0,2-1 0,0 1 273,0 0-237,5-2 0,-8 9 0,5-2 1,-2 3-1,-4 1 268,-5 0-350,-3 0 1,-12 7 0,-3 5 0,-3 8 0,-2 4 0,-5 3 0,-6 2-24,-8 0 1,-4 5 0,-2-2-1,1-1-166,-1 0 1,5-1 206,0-5-100,5 1 0,-2-5 0,5-3 1,2-2 199,2-5 1,6-6-90,12-1 1,4-3 0,11-2 0,0-2 54,3-1 0,2-2 121,1 2 1,-3 2-195,3-2 1,-3 3 0,-2 1 0,-1 0 4,-2 0 1,-5 1-19,-9 3 0,2 3-117,-6 6 104,0 0 0,-4 0 0,0 1 0,-1 1 0,-3 2-1,-5-1 0,-3-2 60,-5-1 1,1-5-47,-5 1 83,5-6 1,-8 7 0,3-6 0,-2 0 0,0 0 1,2 1 0,0-1-99,-5-4 1,1 0 80,-1 0-220,1 0 1,4 0-1,1 0 1,1-1 0,4-2-710,1-2 1,5 0-223,1 1-132,5 2 1221,-3-4 0,46-16 0,9-7 0</inkml:trace>
  <inkml:trace contextRef="#ctx0" brushRef="#br0" timeOffset="81">28703 5304 8046,'0'-25'0,"1"1"0,3 1 218,5 2 1,3 5 0,4-2 0,2 2 656,2 4 0,2-3-634,3 11 0,-4 0 0,-1 4 0,-1 0 27,-4 0 1,-1 7-258,-1 6-72,-6-1 1,3 13 0,-6-4 0,-1 3 0,-1 1-318,-2 1 272,-6 5 1,-3-1 0,-6 5 0,-4 2 0,1-3 0,-2-1 0,2-5-102,-1-1 1,-2 3 0,4-2 0,1-4 89,2-5 1,3-5 917,2-2-691,-2 1 0,11-6-38,0-2 0,6-4 0,8-2 0,2-2 31,1-2 1,9-3-107,0 4 0,7-5 90,-4 5-223,7 0 1,-8-1-1,5 1 1,-1 0 0,-1 0-21,1-1 1,-4 1 312,-7 4 0,2-4-61,-6 0-10,5-1 0,-12 5 1,2-1 437,-5-3-280,-3 2-42,-4-3-191,-6 5 0,4 0-152,-7 0 0,5 0-185,-5 0 18,6 0-702,-2 0-700,-1 0 474,5 0 1236,-5 0 0,6-17 0,0-5 0</inkml:trace>
  <inkml:trace contextRef="#ctx0" brushRef="#br0" timeOffset="82">30462 3774 8054,'0'-12'-83,"2"-1"1,0 0-1,3 0 1,-1 1 330,2-1 1,-5 0 0,3 0 146,-2 1-319,-2 4 0,-2 1 0,-2 5 0,-5-3 1,-2 2 98,-2 2-187,1 1 1,-3 1 0,-2 4 0,-4 3 0,-3 4 0,-1 2 0,-2 4 57,-3 8 0,-1 1 0,-5 7 0,4 1-30,1 2 1,1 5-1,4 1 1,2-2 65,3-1 1,8-4 40,9-2-102,3 3 0,2-10 0,5 1 1,5-5-1,6-6 0,3-4 1,3-3-416,1-2 0,1-5 103,1 1 208,-1-2 1,1-2 0,-2 0 0,-2 0 0,-2-2-128,-1-2 1,-2-3 174,-5-6 1,-5-1-1,-1-1 1,-2-2 115,1 1 1,-1 2-26,-4 1 0,0 0 308,0 1-189,-6-1 1,3 4 0,-5 2 365,-2 2-386,-1-5 0,2 10 382,1 0-463,5 5 0,-3 8 1,6 1-1,0 3 1,0 4 79,0 4 0,0 6-189,0 3 0,0 1 168,0-1-209,0 3 1,2-6-1,0 5 1,4-4 0,0-1-293,-1-2 1,0-8-147,-5-4 0,1-3 9,3-1-1100,-2 0 1605,3-1 0,-10-22 0,-2-5 0</inkml:trace>
  <inkml:trace contextRef="#ctx0" brushRef="#br0" timeOffset="83">30641 4335 8054,'0'-12'0,"0"-1"29,-6 6 0,5 0-139,-4 2 274,4 4-480,1-5 1,0 12-1,0 3 316,0 2 0,17 13 0,4 3 0</inkml:trace>
  <inkml:trace contextRef="#ctx0" brushRef="#br0" timeOffset="84">31355 3966 8054,'-2'-13'95,"-2"0"0,-3 0 222,0 1-100,-4-1 0,3 6 0,-4 2 0,-1 4 0,-1 2 302,-3 4-473,3 2 0,-10 7 0,4 3 0,-2 4 0,3 5 1,-1 2-1,1 3-52,1 2 1,7-5 0,6 3 0,4-1-135,1 0 1,1 4 0,4-6 0,5-2 2,5-4 0,1-6 1,6 2-1,4-2 21,2-3 0,6-3 0,-3-10 0,2 0 156,2 0 0,2-6 0,0-4 0,-3-6 141,-4-5 0,-3-3-53,-2-1-72,1-1 0,-8-4 0,-4-1 0,-5 0 1,-4 0 121,-2 2-150,-1 3 0,-12 1 0,-4 3 0,-3 2 0,-3 3-185,0 6 0,-3-1 0,-5 7 1,-2-1-363,2 0 0,1 3 183,1 8 0,-2-2-221,3 5 387,-4 1 1,15 5 0,-1 1 0,3 2 169,4-1 0,28 9 0,2 2 0</inkml:trace>
  <inkml:trace contextRef="#ctx0" brushRef="#br0" timeOffset="85">31559 3723 8054,'-6'-25'16,"-1"-4"-1,-6 4 246,6-3 0,-3 13 1,6-2-1,0 5 0,-1 2 962,1 1 1,0 8-1166,4 1 0,-1 11 13,-4 10 1,2 5 0,-5 4-1,-1 5-13,2 6 0,-4 9 1,3 6-1,-4 3-182,-1 1 1,1 3 0,-1 2 0,-1 3 28,5-32 0,1 0 0,-6 34 0,-5-2 0,2-5-79,0-3 0,0-2 1,6-10-1,1-8-97,1-6 0,7-6-15,-3-7-190,-2 4 0,6-16 0,-2 3-1526,6-5 2002,-2-3 0,18-24 0,8-17 0,-3 2 0,1 0 0</inkml:trace>
  <inkml:trace contextRef="#ctx0" brushRef="#br0" timeOffset="86">31788 4527 8054,'-8'-13'-13,"1"0"49,1 0 0,0 1 0,4-1 1,-3 0 264,2 0 1,1 1 360,-3-1-502,4 0 1,-9 0 0,4 1 0,-1 0 276,-3 4-475,5-4 1,-7 11 0,4-2 0,-5 6 0,-4 7 144,-4 6-134,2-2 0,-3 14 0,3-2 0,1 2 0,-1 2-366,4-1 385,1 7 0,1-9 0,2 2 1,2-3-1,5-3-52,2-2 0,4-10 0,2 1 1,5-5-38,2-5 1,7-2 68,4-4 1,2-4-38,1-9 1,1 1-1,-2-5 1,-2 0 37,0 1 0,-7-3 32,2 6 1,-4-4 123,-4 4 0,1 0 77,-6 4 1,0 5 98,-4-1-270,0 6 1,-4 9 0,0 10-97,1 2 1,1 2-167,2-3 0,0-2 105,0 7-117,0-7 0,2 8 0,2-6 0,4-2 0,4 0-812,1-3 1051,5-5 0,36-29 0,-20 4 0,0 0 0</inkml:trace>
  <inkml:trace contextRef="#ctx0" brushRef="#br0" timeOffset="87">32043 4272 8054,'-12'-22'285,"-1"1"0,1 5 1672,4-1-691,-3 3-1086,9 7 1,-3 3-186,5 8 150,0 9 0,0 3 0,1 6 0,2 4 0,1 4-130,-1 2-152,-2-4 0,1 9 1,1-3-1,1 3 1,-1 0-597,-2-3 492,-1 3 1,1-5 0,2 7 0,2-3 0,-3-2-667,0-4 529,-2-9 0,4-2 0,2-6 0,1-2 0,3-3 378,1-3 0,19-66 0,-13 22 0,0 0 0</inkml:trace>
  <inkml:trace contextRef="#ctx0" brushRef="#br0" timeOffset="88">32247 4272 8054,'-12'-20'239,"3"7"126,1 9 0,5 0-68,-2 4 1,0 4-22,1 13 1,-1 3 5,5 5-330,-5 1 1,3-1 0,-2 2 0,3 1 0,1 4-800,0 0 721,0-4 0,0 5 0,0-5 0,0 2 0,1-2-537,3-1 663,-2-1 0,43-23 0,5-6 0</inkml:trace>
  <inkml:trace contextRef="#ctx0" brushRef="#br0" timeOffset="89">32439 4527 8046,'-9'-7'-2,"1"2"1,0 2-8,0-1 0,-3 4 240,2 0 0,3 2 267,2 6-389,3 1 0,1-1 1,0 1-1,1 1-106,3 1 0,8 0 1,5-2-1,-2-4-174,0 1 1,-3-5 167,1 4 51,0-4 1,0-7 0,-2-2 0,-3-3 0,-2-2 190,0 0 0,-5-4 344,3 0-420,-8 0 0,1 3 0,-5-2 0,-2-1 0,-3 3-158,-4 4 0,2 0-224,-7 6 5,7 0 0,-5 4 0,4 0 0,1 1 0,2 4-984,3 3 0,3 8 1198,-2 1 0,38 11 0,13-1 0</inkml:trace>
  <inkml:trace contextRef="#ctx0" brushRef="#br0" timeOffset="90">32655 4501 8355,'-12'0'-264,"-1"0"500,6 6 0,-3 1-122,6 6 27,-1-1 1,5 1-1,0 0 1,2 0-1,2-2-182,4-3 1,4 2 0,1-4-1,-1 0-151,1-1 1,4 0 165,0-5 0,4 0 0,-2-2 0,-1-2 31,1-5 1,-2-2-7,-5-2 0,1 1 324,0-1-225,-6 0 1,3 5 0,-4-1 195,1-1-174,-5-1-114,4 4 1,-2 3 0,2 8-55,1 4 1,-3-1 62,5 2 36,-1-6 1,5 7-1,0-6 1,0-1 358,-1-2 1,1-2-162,0-4-107,-6-2 1,3-5 0,-6-1 0,-1-1 0,-2-2 667,-1-1 0,-1-4-434,-3 4-443,-3-6 1,-6 9-1,0-2 1,0 5-815,1 3 1,-1 5-1401,0-1 1635,0 2 646,1 8 0,5 24 0,1 11 0</inkml:trace>
  <inkml:trace contextRef="#ctx0" brushRef="#br0" timeOffset="91">29659 5215 8046,'0'-13'-165,"0"1"0,0-1 0,0 0 1,0 0-1,0 1 271,0-1 0,0 0 650,0 0 0,0 1-435,0-1 1,1 2 69,4 2 221,-4 3-587,5 6-37,-6 0 0,1 0 1,2 2-1,1 2 1,-1 5-1,-2 2 68,-1 2 1,0 1 0,0 3-1,0 4 104,0 3 0,0 3-23,0 3-109,0-3 1,0 10-1,0-3 1,-1 2-1,-2 3 125,-1-1-161,0 0 0,2 3 0,-1-1 1,-1-3-1,1-2-74,2-2 0,1-2 0,0-7 0,0-3-19,0-4 0,4-3 88,0-1 1,2-6-20,-2-2 0,-1-4-16,6-1 81,-7 0-54,4 0 144,-6 0 1,0-1 63,0-4-154,0 4-34,0-5 6,0 6 303,0 0-228,6 0 35,-5 0-57,11 0-63,-5 0 1,5 0 0,3 0 0,2 0 0,4 0-125,3 0 0,7 0 113,3 0 0,3-4-2,1 0 1,6-6 0,1 3-1,1-2-7,-4 1 1,-4 1 90,-4-2 0,0-1-83,-8 6 122,-3 0-14,-16-2-357,-2 5-331,-10-5 223,-2 6 0,-2 0 374,1 0 0,5 6 0,-3 1 0</inkml:trace>
  <inkml:trace contextRef="#ctx0" brushRef="#br0" timeOffset="92">31010 3507 8486,'0'-19'-120,"0"-1"0,-1-1 1,-2 1-1,-1 2 0,1 2 1,2 2-265,1 1 0,-5 5 472,1-1 1,-1 6-1,2 1 1,-3 3 86,-1 3-166,-2 6 1,-3-1 0,-2 6-1,-3 4 1,-5 2 180,-2 6-151,-1 4 0,-2 9 0,-3 2 0,-4 6 0,-3 6 0,0 7 0,19-28 0,-1 1 49,0 1 1,0 2 0,3 3-1,1 1-34,-4 1 0,0 1-78,0 3 0,2 1 0,3 0 0,1 1 0,2 1 0,1 0 0,2-3 0,2 0 0,1-2 0,2 0 4,0-2 0,1 1 0,2 0 0,0 0 1,2 1-1,2-1 0,1-3 0,3-1-10,1 0 1,2-1 0,3-1 0,3-1-6,1 0 0,2 0 0,1 3 0,2-1-42,2-4 1,1 0-1,2 1 1,1-1-1,0-5 1,3-2 0,0-1-1,2 0-79,1-1 0,2-2 1,3-1-1,1-3-143,1-3 1,1-2 0,1-1-1,0-3 47,0-5 0,1-2-784,0 1 1,-1-2 1035,4-2 0,-1 0 0,-1-1 0,0-1 0,3-1 0,0-2 0,1-3 0,-1-1 0,2-3 0</inkml:trace>
  <inkml:trace contextRef="#ctx0" brushRef="#br0" timeOffset="93">33165 3507 8583,'0'-13'-204,"-1"-4"0,-2 0 0,-1 1 0,1 2 0,2 1 1198,1 1-718,-6-1 1,5 4-17,-4 1-321,4 5 1,5-1 0,2 8 0,-1 4 0,3 5 239,-1 4-114,1-3 1,5 12 0,0-1 0,-1 8 0,0 4-1,-2 2 1,-3 5 98,-2 7 1,4 7-1,-5 12 1,-2-32 0,-1 2-129,0 3 0,-1 2 0,0 4 0,-1 2 0,0 5 0,-1 0 0,0 2 0,-2 0-386,1 2 1,-1-1 0,0-1 0,0-1 156,-2-1 0,-1-1 123,-2-6 0,0 1 1,1 3-1,-1 0 0,-3-6 1,0 0-1,-2-2 0,-1-1 1,0-4-1,-2-1-344,-2-2 0,-2-2 299,0 3 1,-2-2 0,-5-2 0,-2 0 0,-1 3 0,0 0 0,-3 0 0,0-1 0,-1 0 0,-1-2-490,0 0 1,-2-2 603,-2 0 0,-1 0 0,0 1 0,0 1 0,-1-1 0,-1 0 0,3 0 0,-1 1 0</inkml:trace>
  <inkml:trace contextRef="#ctx0" brushRef="#br0" timeOffset="94">2219 10303 8013,'-5'-17'-181,"0"-2"1,-1 1 0,0 0-1,4 1 178,0-2 172,8 5 0,2-10 0,11 3 1,5-3-1,6-2 0,4 1 0,4-1 1001,3 1-1045,13-1 0,-7 6 0,8 5 0,-4 5 0,-4 5 55,-5 4-182,-2 1 0,-9 7 0,-6 4 0,-6 6 0,-6 3-284,-5 3-50,3 1 0,-9 0 1,2-1-1,-3-2 1,-1 0-613,0-1 730,0 4 1,-5-11 0,-4 1-1,-3-5 218,-5-4 0,-9-40 0,-7-15 0</inkml:trace>
  <inkml:trace contextRef="#ctx0" brushRef="#br0" timeOffset="95">2729 10112 8020,'-2'-15'-211,"-2"0"0,-4-2 1,-2 1 249,1 2 0,-2 1 0,2 2 1,-2 2 679,-2 5 1,-1 4 14,-3 4-549,3 4 1,-6 16 0,4 5-1,-2 8 1,0 6 153,-1 3 0,2 5-192,4 5 1,-2 2-1494,2 6 1300,-2-1 0,13-3 0,-2-1 0,2 2 0,4-1-446,2-5 1,5-10-8,8-11 0,2-11-474,7-2 717,5-5 0,-3-9 1,6-4-1,2-6 1,1-7-1005,1-6 1260,0-3 0,2-3 0,2 1 0,4 0 0</inkml:trace>
  <inkml:trace contextRef="#ctx0" brushRef="#br0" timeOffset="96">3022 10685 8020,'-13'0'0,"0"0"0,1 2 77,-1 2 0,2 3 241,2 6-182,-2 5 0,9-4 0,-2 5 0,3-2 0,1 0 639,0-2-716,0 5 1,0-6 0,1 2-91,3-6 1,3-4-27,6-6 1,-4-2 187,-1-2-178,6-3 0,1-7 1,3-3-1,-1-5 0,0-2 2,-1-1 1,-1-1 158,2 1 0,-3 1-87,3 3 141,-8 2 0,2 11 0,-4 3 126,0 8 0,-1 3-237,-6 15 0,0 5-68,0 3 0,0 7 0,0-4 1,0 1 19,0-3 0,0-5 28,0-4 0,0-2-40,0-6 7,6-1 1,1-5 0,6-4-1,-1-7 1,2-9 13,3-7 1,2-5-10,2-5 1,3 0-17,-3-8 24,4 3 1,-4-3 0,-1 8 0,-2 3 0,-4 3 319,-4 3-308,1 2 0,-8 13 19,6 6-63,-6 6 1,2 13-1,-5 2 1,0 3-1,2 1-219,2 1 0,2 4-210,2-1 0,3 0 93,-2-8 56,2 3 0,6-11 0,2 1 0,2-6 0,4-2-580,4-3 0,5-4 479,-4-8 1,5-1 395,-1-11 0,-3 0 0,5-9 0,-7-1 0,-2-2 0,-4-1 0,-6 2 0,-3-4-70,-1 6 0,-6 6 70,-3 7 301,-8 3 0,-3 3 1,-6 2-1,-1 5 0,-3 3 919,-4 1 1,1 9-714,-1 4 1,4 4-90,-5 0-347,7 3 1,-4 1 0,7 1 0,-1 0 0,1 1 47,4-2 1,-2 2-102,6-6 1,0 4-353,4-4 246,0 0 0,0-4 0,1-2 0,3-2 0,6-5-269,6-3 0,2-2 115,3-3 0,3-5 182,-2-8 1,-2-3 0,1-5 0,0-1-8,-1 1 1,-2-1 20,-5 1 1,0 4 641,0-1 239,-6 7-357,-2-4 1,-5 19-395,0 9 1,-4 4 135,0 8-236,0 0 1,4 0-1,1 1 1,2 0-1,2 1-576,3-2 0,0 2-413,5-6 0,4 4 67,0-4 431,5-6 0,-6-5 507,5-6 0,29-23 0,11-5 0</inkml:trace>
  <inkml:trace contextRef="#ctx0" brushRef="#br0" timeOffset="97">4259 10647 8020,'-13'-4'246,"0"0"1,5-1 422,-1 5 352,1 0-819,1 0 1,1 6 0,6 3 0,0 3 0,1 4 312,4 1-541,2 6 0,10-8 1,1 5-1,2-2 1,3-2 32,1-2 1,1-3-224,1-2 124,5-3 0,-3-6 0,5 0 1,-2 0-1,-3-3-336,-1-6 1,-7-1 350,-3-11 1,-3 0-9,-1-5 140,-6 1 0,-3 5 0,-9 3 0,-7 3 0,-5 1 376,-2 0 0,-4 6 77,-7 3 1,3 8-20,-2 5-365,-4 8 1,6 3 0,-3 5-1,5 2 1,2 3 67,2 4 0,5 7-294,-1 1 1,5 5-869,3-4 420,3 5 0,6-9 0,0 3 0,0-8 550,0-9 0,17-16 0,5-11 0</inkml:trace>
  <inkml:trace contextRef="#ctx0" brushRef="#br0" timeOffset="98">5891 10175 7974,'-1'-8'246,"-2"-1"1457,-2-1-1472,1 5 1,10-1-1,4 6 1,4 0 0,6 0-1,2 0 1,7 0 534,2 0-699,3 0 1,10 0 0,1 0 0,2 0 0,-2 0-1314,-1 0 701,-1 0 1,-6 0 0,-3 0 0,-7 1 544,-9 4 0,-29 7 0,-18 8 0</inkml:trace>
  <inkml:trace contextRef="#ctx0" brushRef="#br0" timeOffset="99">5929 10469 8010,'-17'0'0,"0"0"0,3 1 486,4 3 1,4-1 0,8 4 42,2-1 1,9 2-1,8-3 1,3-1-619,2 1 1,5-3-1,3 2 1,3-2-1674,1-2 1762,6 0 0,-6-5 0,3-2 0,6 0 0,0 0 0</inkml:trace>
  <inkml:trace contextRef="#ctx0" brushRef="#br0" timeOffset="100">8645 9257 7980,'-5'-7'-348,"-3"1"1,0 2 0,-1-1 1216,0-3-452,3 6 0,0-5 0,8 4-150,2-2 1,9 1-78,8 4 0,9 0-150,4 0 34,8 0 1,5 0 0,7 0 0,4-1 0,3-2-1,5-1 1,2-1 17,2 0 0,-7 3-94,-3-2 1,-12 1-1,0 0 1,-7-1-299,-7 1-140,0 2-195,-19 1-173,-3 0 615,-12 0 0,-2 4 0,-8 0 1,-3-1-1,-4 0-172,-3 1 0,3-1 1,-4 4-1,-2 0 365,-1 0 0,3-4 0,-1 2 0,5 0 0,-4-1 0,6 6 0,-38-8 0,-2 3 0</inkml:trace>
  <inkml:trace contextRef="#ctx0" brushRef="#br0" timeOffset="101">9117 9244 8000,'-7'-5'-421,"1"3"1169,1-9-129,3 4-205,-4 0 1,6 0-1,0 5 289,0 2 0,0 5-404,0 12 0,-1 4 176,-3 9-371,2 8 1,-8 4 0,5 8 0,-1 4 0,0 3 34,4 3 0,0 6 40,2-3 0,0-2-1721,0-10 1316,0 0 1,4-10 0,2-5 0,1-8 0,2-8-1416,-2-4 207,4-9 820,-4-2-704,0-5 1318,5 0 0,-11-56 0,5-15 0</inkml:trace>
  <inkml:trace contextRef="#ctx0" brushRef="#br0" timeOffset="102">9614 10137 7837,'-12'0'1408,"-1"0"-672,6 0-339,1 0-389,6 0 0,0-6 1,0-2-1,0-3 1,0-2-36,0 0 0,0-4 1,0 0-1,-1 1-106,-4 2 1,-2 3 52,-5 2 0,-5 0 1,-2 4-1,-1 4 38,-2 4 0,-3 5 58,0 9-14,-1 3 0,2 7 0,2 3 0,2 4 0,3 1-37,6-1 3,-2 9 1,11-15 0,-2 6 0,4-7 0,4-6 0,5-5 0,2-5-46,2-2 1,4-8 128,0-1 1,6-6 0,-4-8 0,3-1-24,-1-2 0,-4-6 26,4 2 1,-5-3 61,1-2 1,-3 1 0,-1-1-1,-2 2 42,-2 3 1,-2 2 250,-3 7-399,-3-1 1,5 7 0,-6 6 0,0 9-126,0 6 0,0 5 109,0 6 0,0-1-128,0 1 1,0-1 0,0 1 0,1-1-305,4 1 1,2-2 13,6-3 0,1-3-98,3-5 0,1-6 0,5-3 521,-2-2 0,29-42 0,-20 15 0,1 1 0</inkml:trace>
  <inkml:trace contextRef="#ctx0" brushRef="#br0" timeOffset="103">9946 9895 8007,'-6'-13'-68,"-2"0"-356,-4 1 732,0 4 0,3 4 1,2 10-1,1 7 534,3 6 1,-2 6-344,1 0 0,-1 6-317,5 3-105,0 3 0,0 3 0,0 1 1,0 3-1,0 0-185,0 0 1,0 2 0,0-5 0,0-2-400,0-4 1,2-8-256,2-2 1,-1 0 150,5-8 1,1-6 610,4-7 0,11-25 0,3-7 0</inkml:trace>
  <inkml:trace contextRef="#ctx0" brushRef="#br0" timeOffset="104">10124 9971 8007,'-10'-11'0,"-2"2"0,0 0 557,4 4-123,-1 1 1,-2 11 0,1 6-1,3 7 342,1 4 0,2 3-692,4 2 0,-4 3 0,0 3 0,1-1-199,1 1 0,2 7-118,0 0 137,6 1 1,-5-5-1,5-1 1,0-3-1,2-6-1310,4-5 989,0 1 0,1-16 0,1 1 0,2-6 1,2-5-300,2-2 0,1-5 293,5-8 443,-6-8 1,2-6-1,-5-6 1,0 0-1,-1-1-80,-3 2 0,-3 0 432,-10 6 0,0 1 0,0 7 211,0 1 1,-8 6-372,-4 3 0,-1 5 200,-4 7-589,3 5 0,2 2 0,3 6 1,1 0-1,3 0 177,2-1 0,13 24 0,4 5 0</inkml:trace>
  <inkml:trace contextRef="#ctx0" brushRef="#br0" timeOffset="105">10201 10099 5752,'25'-13'0</inkml:trace>
  <inkml:trace contextRef="#ctx0" brushRef="#br0" timeOffset="106">10316 10188 7634,'1'-7'-616,"2"1"1558,1 1 1,0 2-531,-4-6 1,-1 6-1,-2 1-186,-1 4 1,-6 6-201,1 4 48,4 1 0,-7 5 0,5 4 1,-1 2-1,1 1 190,1 1-336,2-1 1,4 1 0,0-2-1,1-1 1,3-4 0,5 0-1,2-4-91,2 0 0,5-8 1,2-3-1,2-4-71,-1-4 1,-6-5 190,2-8 37,-2-3 0,-4-11 0,-3-1 0,-3-1 1,-4 2 396,-1 0-312,0 4 0,-7-4 0,-4 5 0,-6 2 0,-2 3-95,1 4 0,-3 8 0,2 5 0,1 3-446,-1 1 0,2 0 176,5 0 0,4 7-313,4 5 384,3 1 1,1 7 214,0-3 0,51 14 0,-19-11 0,0 0 0</inkml:trace>
  <inkml:trace contextRef="#ctx0" brushRef="#br0" timeOffset="107">10596 10239 8007,'-13'1'90,"1"4"0,0-2 158,4 5 0,-2 1 390,6 3 1,-1 5-445,5 0 0,0 5 1,0-4-1,0 2-43,0 2 0,6-3-265,2-2 1,5-3-80,4-1 1,-1-5 0,5-1 0,0-1-114,-1-3 1,4-7 100,-2-5 1,-3-6 73,3-2 98,-7-6 1,4 2-1,-7-8 1,1 0 0,-2 0 112,-2 2 1,-3 6 465,-6 0 73,0 5-445,0-2 0,-2 12 0,-2 6 0,-3 9-106,0 6 0,-3 1-13,6 5 0,-1-1 15,5 1 0,2 2 0,1-5 0,2 1-295,2-1 1,6-2-7,4-8 0,6 2 202,-2-6 1,3 1 0,2-7-1,-1-4 423,1-6 0,-5-7-95,0-6 0,-5-5 198,1 0-321,-9-5 0,-2 4 1,-6-5-1,-2 2 1,-2 2 213,-4 3 1,-5 1-407,-4 11 0,3 4-1551,-3 5 1062,-3 5 0,6-1 505,-3 8 0,-9 48 0,13-17 0,-1 0 0</inkml:trace>
  <inkml:trace contextRef="#ctx0" brushRef="#br0" timeOffset="108">12777 9640 8191,'-2'-13'0,"-2"0"0,1 5-236,-5-1 1,5 1-1,-3-5 1,2 0 0,-2 1 525,-1-1 1,3 0 0,-5-1 0,1-2 323,1-1-490,-5 0 0,10 6 0,-7 1 0,-1 1 0,-1 1 473,-2 1-548,-5 1 0,2 6 0,-4 3 1,0 4-1,0 6 0,-1 2 0,0 4-176,0 2 119,5 3 0,2 2 1,7-2-1,1-3 0,3-2 1,2-2-1,1 0-33,0-2 0,6-2 0,4-5 0,5-3 21,6-4 0,3-1-16,2 0 16,5-6 0,-3-6 0,5-10 0,0-2 0,-1-3 1,4-2-1,-1-5-7,-1-3 1,2-7 0,-7-3 0,0-3 74,-2-1 1,-8-2 103,-2 2 1,-4 4 69,-4 13 0,-5 8 0,-8 11 102,-5 5 1,-8 16-226,-4 11 0,1 11-206,-1 6 161,0 8 0,-5 4 0,1 5 0,0 0 0,4-2-52,4-2 0,0 5-194,4-5 1,4 0 142,9-9-149,0 1 0,5-7 1,5-4-1,4-6 0,5-8-282,1-4 0,1-7-173,4 1 0,5-8 1,1-5 652,2-2 0,2-29 0,3-12 0,6-4 0,0 0 0</inkml:trace>
  <inkml:trace contextRef="#ctx0" brushRef="#br0" timeOffset="109">13312 9181 8191,'-4'-14'-123,"0"-3"0,-2 2 123,2-2 0,2 3 0,-5 7 496,3 3 1,2 4-1,-3 4 1,-1 6 568,-2 6 1,-4 5-741,0 9 0,-3 2 8,-2 6-226,-2 6 1,-6 3 0,3 7 0,-1 3 0,-2 2-260,-4 6 1,14-30 0,1 0-50,0 3 1,2 0 0,-1 0 0,1-1 0,-1 0 0,1-1 0,-9 30-407,4-5 0,4-1 79,5-9 0,2-9-990,6-12 810,0-3 708,6-7 0,7-8 0,7-6 0</inkml:trace>
  <inkml:trace contextRef="#ctx0" brushRef="#br0" timeOffset="110">13325 9844 8137,'5'-31'0,"3"1"97,4 0 1,1 6-1,1 13 1,2 2 1083,1 5 0,5 3-778,0 1 1,0 7-49,0 5-340,-4 1 0,-7 15 0,-2-2 0,-5 2 0,-2 3-278,-2 3 1,-6-1 66,-3 1 1,-8 0 0,-4 4 0,-3-1-177,-1-3 1,3-3 240,1-5 1,5-2-17,-1-3 755,9-2 1,-1-12-22,9-3 1,8-8-531,9-5 0,7 2 1,0-1-1,5-2-181,4-2 1,-3 0-183,4-1 0,-2 4-1161,2 1 1135,3 5 1,-6-7 331,3 6 0,8-17 0,4-8 0,2 1 0,1 0 0</inkml:trace>
  <inkml:trace contextRef="#ctx0" brushRef="#br0" timeOffset="111">14230 9168 8137,'-8'-43'0,"1"1"0,1 2 195,3 5 0,2 5 0,1 9 0,1 5 677,3 6-656,3-1 117,6 10 0,1-4 0,2 10 0,2 5 1,2 5 952,3 6-1207,-5 9 1,6 6-1,-2 9 1,2 9 0,0 5-1,-4 6 1,-8 3-122,-8-31 0,-2 0 1,-2 0-1,-1 1 0,-3 6 1,-2 1-1,-4 3 1,-3-1-235,-3 3 0,-3 0 0,-5 0 0,-2 0-1521,-3-1 1,-2 0 1646,1-1 0,-2-1 1,-2-4-1,-1-1 0,0-1 1,-1-1-1,0-3 0,0-1 1,0-4-1,1-3-251,0-3 1,0-1-1,1-2 1,-1-2 130,1-1 0,0-2 0,-1-1 0,0-1 0,-1-1 0,0 0 270,2-1 0,0-1 0,-1-2 0,-1-1 0,0 0 0,0 1 0,-1 0 0,-1-1 0</inkml:trace>
  <inkml:trace contextRef="#ctx0" brushRef="#br0" timeOffset="112">12407 8900 8137,'-2'-25'-7,"-1"-1"0,-2 1 127,-2-1 0,4 11 1,-3 3-1,2 4 652,0 1 0,-6 4-157,1-1-477,-8 8 1,-3 10 0,-6 12 0,-4 9 0,-4 10 45,-3 11 0,18-24 0,0 2 1,0 2-1,1 2 0,0 2 0,0 1-48,1 2 1,0 3 0,3 5 0,2 1-1461,-2 3 1,2 1 1247,4 2 1,2 0 0,2-4-1,2 0 1,2 0 0,2 1 0,-1-4-1,2 0 1,1-5 0,2 0 0,0-4-1,2-2 1,12 29-858,4-11 0,-1-4-877,6-11 1494,4-1 1,-1-11 0,8-4 0,3-5 315,3-4 0,4 0 0,1-3 0,0-3 0,0-2 0</inkml:trace>
  <inkml:trace contextRef="#ctx0" brushRef="#br0" timeOffset="113">8632 11132 8137,'-14'-9'-208,"-1"1"0,-2-1 0,1 1 1,2 1-282,1 1 665,0-4 1,1 9-1,-1-5 1,0 2 55,0-1 1,5 1-50,-1 4 14,7 0-127,-4 0 232,0 0-124,5 0-151,-5 0 1,8 0-1,2 0 1,4 0 0,5 0-1,4 0 97,4 0 0,5 0-112,4 0 0,4-4 1,8-2-1,5 1 1,2-1 0,14-4-5,5 1 1,-29 6 0,1-1 0,4 0 0,0 0-1,3-1 1,1 1-311,3 1 1,0-1-1,2-1 1,0 0 281,0 3 0,0 0 1,4-2-1,0 0 9,2 1 0,1 1 0,1-1 0,1 1 0,-2 0 0,0 1 0,1-1 1,-1 0-20,0 0 1,0 1 0,3-1 0,0 1 26,1-1 0,0 0 0,2 1 0,0 0-1337,1-1 0,2 0 1338,0 1 1,1 1 0,-5-1 0,1 0 0,3 0-1,1-1 1,2 0 0,-1 0 0,1 1 0,-1-1 7,0 1 1,0 1 0,-1 0 0,-1 0-275,-3 0 0,0 0 0,1 0 0,0 0 378,3 0 1,0 0-105,-19 0 1,0 0 0,-1 0 0,20-1 0,-1 0-1,3 0 1,0 0 0,-1-2 0,-1 1 0,-1 1 0,1 0 17,0 0 0,0 0 0,1 1 0,-1 0-15,-1 0 0,-2 0 0,2 0 1,0 0 12,-5 0 0,-1 0-7,1 0 1,0 0 0,1 0 0,-1 0 0,-4 0-1,0 0 1,-1 0 0,-2 0 0,-2 0 0,0 0 37,-3 0 1,0 0 0,-3 0-1,-1 0-105,-1 0 1,-1 0-1,2-2 1,-1 0 81,0 0 1,0 0 13,0-1 0,-1 1 0,-3 0 0,-1 0 0,0 0 1,0 0-1,-1 0 0,0 1 0,-2 0 0,0 1 108,-2 0 0,0 0 0,26 0 201,-7 0 1,-10 0-232,-3 0-96,-4 0 1,-7 0 0,-7 0 0,-6 0 1934,-5 0-2001,-7 0 1353,-2 0-1659,-5 0 138,0 0-1253,-5 0 1503,-2 0 1,-23 5-1,-4 2 1</inkml:trace>
  <inkml:trace contextRef="#ctx0" brushRef="#br0" timeOffset="114">12075 11374 7990,'-1'7'-704,"-2"-1"-547,-1-1 1666,-6-3 27,8 3-291,-3-5 0,5-5 1,0-4 383,0-2-241,5-2 1,-3 0 0,2 1 0,-1-1 901,1 0-843,-2 0 0,3 5 1,-5 2-308,0 5 0,0 9 0,0 14 1,0 2-135,0 1 1,0 8-229,0 5 191,0 0 1,0 12 0,0-5-1,0 2 1,-1-2-145,-3-1 1,2-3 0,-2-7 0,2-5 64,2-7 0,0-3-782,0-7-730,0-4 1716,0-3 0,-11-33 0,-3-8 0</inkml:trace>
  <inkml:trace contextRef="#ctx0" brushRef="#br0" timeOffset="115">11795 11501 7990,'-12'-29'197,"4"-1"0,2 0 315,6 5 1,0 3-353,0 1 1,12 1 0,5-1 0,5 3 26,4-1 1,5 5-179,3-3 1,7 3 0,1 3-1,-2 2-169,-4 5 1,-1 4-172,-5 4 1,-2 3 147,-7 6-118,-2 5 1,-11 4 0,-1 6 0,-1 3 300,-3 2 0,-19 9 0,-6 6 0,-3 7 0,0-1 0</inkml:trace>
  <inkml:trace contextRef="#ctx0" brushRef="#br0" timeOffset="116">11807 11948 7990,'-12'-2'0,"-1"-2"0,0 3 774,0-4-449,6 4 0,3 1 0,8 0 1,6 0 191,6 0 0,4 0-602,5 0 1,6 0 0,5 0 0,3 0-189,4 0 1,4 0-395,-5 0 1,1-1 0,-4-2 666,4-2 0,14 1 0,8 4 0</inkml:trace>
  <inkml:trace contextRef="#ctx0" brushRef="#br0" timeOffset="117">12560 11820 7990,'0'-13'0,"-5"1"568,1-1 1,0 0 666,4 0 0,0 9-1055,0 8 1,0 9 153,0 13-409,0-1 0,0 6 0,0 3 1,0 3-1,1 1-48,4 1 1,-4 3 0,5 1-1,-2-2-644,0-2 1,0 0-228,-4-1 0,5-1 28,-1-3 450,0-3 516,-4-6 0,0-33 0,0-9 0</inkml:trace>
  <inkml:trace contextRef="#ctx0" brushRef="#br0" timeOffset="118">12534 11986 7990,'-5'-26'0,"3"1"65,-2-1 0,2 5 95,2 0 0,8 1 0,4 0 0,8 6 472,4 4 0,2 7-539,-1-1 1,6 3-6,3 1 1,-2 5 0,-3 5 0,-3 4-20,-5 3 1,0 6-171,-8-2 1,-3 3 191,-10 2-177,0-1 1,-7 1-1,-6-1 1,-7 0 0,-4-3-428,-1-1 0,-5-4-136,0 5 1,-4-7 29,4 2 281,1-3 338,3-1 0,-5-28 0,-2-8 0</inkml:trace>
  <inkml:trace contextRef="#ctx0" brushRef="#br0" timeOffset="119">16857 10367 8344,'-7'-6'1026,"-3"3"0,4-4-395,-1 1 1,6 2 0,2 5-810,10 4 86,8-4 0,6 5 0,2-5 1,3 2-1,4 1-869,3-1 660,7-1 1,-3-4 0,4-1 0,-2-1 0,-5 1 0,-4 0-2069,-3-1 2369,-7 3 0,-56 6 0,-19 10 0</inkml:trace>
  <inkml:trace contextRef="#ctx0" brushRef="#br0" timeOffset="120">16844 10634 7982,'-13'0'767,"1"0"146,-1 0 0,4 5-639,1-1 1,6 2-1,2-4 1,9 3-353,6-3 0,5 0 0,7-2 1,4 0-407,8 0 1,0-2-1,8 0 1,0-4-1267,-2-1 1750,5-2 0,-14-6 0,1-5 0,7-1 0,-1 1 0</inkml:trace>
  <inkml:trace contextRef="#ctx0" brushRef="#br0" timeOffset="121">17380 10137 7965,'-6'-13'-40,"3"-1"0,-5-1 0,-1-2 0,1 1 0,1 2 218,1 1 197,2 6 0,-1-4 0,0 4 0,-2-1-121,-3 4 1,4 13-1,2 5 1,2 3 58,2 1 1,6 9 25,3-1-368,2 2 0,3 2 1,3 0-1,4-2 1,3-1-1,3-2 0,2 1-145,0-1 1,7-5-1,-1-3 1,5-3 132,2-1 1,9-6 100,-4-3-111,0-2 1,-15-2 0,-3 0 0,-7 0-150,-5 0 1,-15 1 214,-11 3 24,-8 9 0,-14 4 0,-3 7 0,-4 5 1,-5 3 199,-3 8 1,-4 4-183,-1 7 0,6-4 0,2 1 1,5 3-40,4 3 0,4-1-250,9-6 1,4-4 146,9-9-759,2-3 1,7-10 843,4 0 0,30-22 0,13-2 0</inkml:trace>
  <inkml:trace contextRef="#ctx0" brushRef="#br0" timeOffset="122">19841 9640 8025,'-15'-4'86,"0"-1"1,-2 2 0,1 2 1038,2 1-979,7 0 1,1 1-1,8 4 1,2 3-1,6 2 1,5 0-1,7-3 1,3 0 109,5 0 1,4-4-337,8 1 0,4-2 1,5-2-1,0 0-19,0 0 0,-2 0 198,-2 0-413,3-6 1,-11 3 0,3-4 0,-8 0 0,-9 1-1,-7-1-254,-3 0 1,-11 3-1,-7-3 1,-10 1 395,-5 3 0,-5-2 0,-5 1 0,-2 1 163,2 1 1,1 2 8,1 0 280,7-5 1,-4 3 0,4-2-1,1 3 1,0 1 546,2 0 1,0 1 0,2 5-124,2 6 0,-3 7-299,11 6 0,-4 2-251,3 3 1,-3 8-1,4 9 1,1 4 43,1 4 1,2-1-316,0 6 0,0 3-1138,0 5 775,0-5 1,0-7 0,0-5-1,2-1 1,2-5-829,4-7 1,1-6 91,4-11 1216,-3-3 0,11-6 0,-8-4 0,-3-2 0</inkml:trace>
  <inkml:trace contextRef="#ctx0" brushRef="#br0" timeOffset="123">20695 10532 8026,'0'-12'0,"0"-1"0,4 0 64,0 0 150,1 1 0,-5-1 1,0-1-1,0-2 579,0-1 0,-2 0-546,-2 4 0,-3 1 0,-6-1 0,-1 0 221,-3 0 0,1 2-418,-5 2 1,0 4 0,-6 8 0,-1 4 9,-2 5 1,2 11-214,6 3 1,4 1 0,5 7 0,2 0-166,2-2 1,4 4 91,5-7 0,0 1 80,0-4 0,5-2 1,4-3-1,4-5-40,4-7 0,1-3 111,3-6 0,3-1-85,-2-4 206,2-2 0,0-11 0,-3-3 1,-3-3-1,-1-2 88,0 1 0,-1-1 0,-8 1 1,2 3 9,-5 1 263,5 5 0,-10-1-115,0 9 1,-5 8-260,-3 8 1,-2 9-330,6 5 78,-1 2 0,5 1 0,0 1 0,0-2 1,0-1-414,0-2 0,0-6 318,0 2 0,6 0-782,3-4 724,2 3 0,6-15 0,1 3 371,2-2 0,6-27 0,3-12 0,5-2 0,0 0 0</inkml:trace>
  <inkml:trace contextRef="#ctx0" brushRef="#br0" timeOffset="124">21001 10290 8026,'-6'-13'193,"3"1"48,-5-1 1,1 0 1598,-2 0-1042,4 6 1,5 3-561,0 8 1,0 5 201,0 8-362,0 3 0,0 5 1,0 2-1,1 3 1,2 2-57,1 1 1,2 4-256,-2-3 1,-3 3 181,4 1-406,2 0 1,-6-4-1,5-1 1,-2-2 0,0-3-341,-1-1 1,3-7-691,-2-3 1487,6-9 0,14-42 0,10-15 0</inkml:trace>
  <inkml:trace contextRef="#ctx0" brushRef="#br0" timeOffset="125">21307 10239 8026,'-11'-13'752,"2"1"1,-2 0-645,2 4 1,2 2-187,-1 6 0,5 1 0,-1 5 0,1 7 521,-1 7 0,2 5-206,-2 5 1,-2 1 0,2 5-1,0-2-296,-2 1 1,5 3-347,-4 5 1,3-2-68,-3 6 1,4-6 0,-3 1-1,2-2 472,2-2 0,12-11 0,2-3 0</inkml:trace>
  <inkml:trace contextRef="#ctx0" brushRef="#br0" timeOffset="126">21485 10596 8026,'-19'0'0,"2"2"0,8 2 0,3 4 0,6 8 49,0 1 0,2 0 98,2-4 0,-1-1-147,5 1 222,7-6 0,0 3 0,5-6 0,0-1 0,0-1 78,2-2 1,-2 0 0,0-2-1,0-2-507,0-5 0,-5-3 108,2-5 1,-8 1 66,-5-5 0,-3 0 0,-1-5 1,-2 2 24,-7 3 0,-1 2 18,-11 7 1,0 0 12,-5 4-54,-5 2 1,6 6-1,-2 0 1,5 1-1,4 4 47,2 3 0,4 4-2048,3 0 2031,3 1 0,46 5 0,10 2 0</inkml:trace>
  <inkml:trace contextRef="#ctx0" brushRef="#br0" timeOffset="127">21817 10571 8026,'-13'0'0,"2"5"-260,2 4 1,-1 2 428,6 2 1,-4 0 0,3 1-1,3 1 521,0 2 0,2 0-167,0-4 1,0 0-417,0 0 0,6-2 0,4-3 0,5-3-174,7-4 1,-1-2 19,4-4 1,-2-2-60,7-5 1,-3-3 0,-2-2 0,1-2-68,-1-1 1,1-4 116,-1 2 1,-5 3-15,-3-3 111,-3 7 1,-5-2 111,-1 8 0,-5 5-81,1 8 0,-4 5-23,-4 8-34,3-3 1,-5 9 0,6-6 0,0 0 0,0 0-4,0 0 1,6-2-27,2-6 0,5 1 210,4-6-153,3 0 1,5-4 0,-1-3 0,-1-4 0,-2-7 326,2-4 1,0-4-96,-2-3 0,-4-1-119,-9 1-54,4-6 1,-11 2 0,3-3 0,-4 1 0,-4 2-75,-4 2 0,-4 7-320,0 3 0,-1 5 79,0 3-396,0 4 1,5 5 0,1 1 0,1 3 608,3 5 0,30 19 0,9 6 0</inkml:trace>
  <inkml:trace contextRef="#ctx0" brushRef="#br0" timeOffset="128">22952 10061 8026,'0'-19'367,"0"1"0,0-4 70,0 5 1,7 5 0,4 3 0,6 5-301,3 3 1,1 1-339,5 0 1,-1 0-1,2 0 1,2 1-275,0 3 0,-3-1-1006,-5 6 1481,0-7 0,-24 21 0,-6-2 0</inkml:trace>
  <inkml:trace contextRef="#ctx0" brushRef="#br0" timeOffset="129">22799 10316 8026,'-7'-6'304,"-3"3"185,6-5-218,-1 5 1,7-3-1,2 6 1,4 0-1,5 0 852,4 0-1260,3 6 0,10-5 1,1 3-1,2-1 1,3 0 136,5 1 0,0-1 0,3-1 0,7-2 0,-1 0 0</inkml:trace>
  <inkml:trace contextRef="#ctx0" brushRef="#br0" timeOffset="130">25298 9091 8074,'-13'6'-12,"0"-4"1,-1 3-1,-1-1 1,-2 1 846,1-2 189,8-2-689,2-1 1,13-6-1,6-2 1,7-5-122,4-4 1,3 1-1,2-5 1,7-3 23,5-4 0,3 1-107,3-3-109,2 3 1,-3 2-1,5-1 1,1 2 0,0 3-97,-1 4-49,-2 8 0,-17 4 0,-4 6 0,-3 3 0,-7 6 32,-4 6-262,2-2 1,-13 9-1,4-5 1,-2 2-1,-2 3-2017,-1 1 1957,-2-4 1,-5-1 412,1-2 0,-34-8 0,-5 2 0</inkml:trace>
  <inkml:trace contextRef="#ctx0" brushRef="#br0" timeOffset="131">25783 8887 8074,'-12'-12'0,"4"-1"0,-6 0 227,5 0 1,-5 6 207,5 3 1,-2 3-1,-3 2 1,-2 5 192,-1 7 0,-4 11-410,4 10 0,-4 4 1,2 6-1,1 5 100,0 5 1,1 7-175,4-1 1,0 8-1004,7-32 1,-1 0 817,1 2 0,0-1 1,-2 28-1,4-5 0,4-8 1,4-7-640,5-6 0,4-2 265,4-8 108,-3-5 0,10-7 1,-3-7-1,3-3 1,2-1-585,-1-3 0,2-2 406,3-1 1,-2-1 484,6-3 0,-1-2 0,1-3 0,-3 4 0</inkml:trace>
  <inkml:trace contextRef="#ctx0" brushRef="#br0" timeOffset="132">26012 9678 8074,'-13'0'289,"1"0"-76,-1 0 1,0 1 0,2 4 0,1 3-130,1 4 0,6 0 85,-1 1 0,-1 4 9,0 0-71,1 0 0,4-4 0,1 0 0,4-2-98,3-3-2,-2-2 1,5-6-1,-1 0 1,4-1-1,3-5-132,-1-7 1,2-1 119,-1-7 1,5 0 0,-4-4 0,0 3 8,1 1 0,-2 5 23,-4-1 0,-2 3 66,-3 1 0,-1 5-13,-2-1 1,-4 12-36,3 1 1,-2 10-11,-2 3 1,0 6-1,0-3 1,0 1-36,0 0 1,1-5 29,3 1 1,-1-3-13,6-1 1,-5-6 0,5-3 0,2-2 46,4-2 1,0-2-48,2-2 1,1-5 10,-1-8 0,4 2 0,-4-6 0,-1-2 57,-2-1 1,-1 4 97,0 3 0,-5 3-10,1 1-12,-7 6 1,4 3-317,-6 8 1,0 4-75,0 9 0,1-2-746,4 2 672,-4 2 0,11-4 1,-3 3-1,6-2 1,3-2-1746,2-3 2047,7-7 0,6-5 0,6-3 0,5-3 0,0 0 0</inkml:trace>
  <inkml:trace contextRef="#ctx0" brushRef="#br0" timeOffset="133">26905 9499 8074,'-13'-8'118,"0"-1"1,0-3 232,1 7 1,-1 1-68,0 4 0,0 2 0,1 2 0,-1 4 168,0 4 1,0 6-467,1 3 1,0 2 0,4 0 0,4-2 99,2 2 0,2-1-281,0 0 1,0-4 75,0-5 1,2 2 0,2 0-1,4-6-237,4-1 1,0-4 116,1-4 0,1-2 189,3-2 0,-3-3 1,3-7-1,-1-2 17,1-1 1,-3-4 22,3 4 0,-7-4 286,-1 4 0,-2 0 0,3 3 716,-2-3-697,-5 2-232,8 3 1,-9 7 0,2 10-62,-3 3 1,-1 5-603,0 4 1,5 1 85,-1 4 141,6 2 1,-3-10 0,6 3 0,-1-2 372,1 2 0,51-19 0,-26 0 0,0 1 0</inkml:trace>
  <inkml:trace contextRef="#ctx0" brushRef="#br0" timeOffset="134">27249 9589 8074,'-4'-9'0,"-1"1"413,-5 5 0,10-1 51,0 8 0,6-1-345,7 5 1,1 1 58,3 4 1,-1-1 0,5 1 0,0 0-148,-1 0 1,4-2-25,-3-3 0,2 4-666,-2-4 502,3-2 0,-8 0 0,4-6 0,-2 0 0,-2-2-164,-2-2 1,-6-3 230,1-6 1,-6 0 472,1 1-225,-8-1 0,0 4 0,-8 2 0,-2 0 0,-2 1 533,-2 1 1,-2 2-226,-5 7-353,-1 3 0,5 7 1,1 2-1,0 2 1,2 2-201,-1 3 1,7 5-522,3 2 1,6 0-1339,-1-5 1946,3 6 0,29 2 0,7 5 0</inkml:trace>
  <inkml:trace contextRef="#ctx0" brushRef="#br0" timeOffset="135">28690 8377 8121,'0'-12'-84,"0"-3"0,0 0 0,0-2 0,0 1 195,0 2 0,1 1 1,2 1-1,1-1 0,-1 0 346,-1 0 1,-4 5-400,-2-1 0,1 7 0,-7-1 0,-3 6 45,-2 5 0,-4 9 0,2 6 1,-4 6 19,-3 10 1,-6 10-1,-1 11 1,15-28-1,-1 1-59,0 3 0,-1 0 0,0 4 0,-1 1 0,-1 8 0,-1 1 0,-1 5 0,0 1-138,-1 3 0,-1 2 1,1 2-1,0 0 1,3 1-1,1 0 1,1-1-1,0 0-28,0-2 1,2 1 0,2 0 0,4-1-1129,2-3 0,3-1 1183,0 0 0,3-2 0,1-7 0,2-1 0,-1-1 0,1-1 0,1-2 0,2-1 1,1-2-1,1-1-218,1-3 0,2-1 88,13 29 1,-2-13 0,6-2 0,1-2 0,1-7-146,2-9 1,1-4 0,-3-13-1,3-4-679,2-3 1001,7-3 0,1-2 0,5-4 0,3-4 0,0-1 0</inkml:trace>
  <inkml:trace contextRef="#ctx0" brushRef="#br0" timeOffset="136">29429 8760 8121,'6'-21'-71,"1"-2"1,0 2 0,-3 1 90,-2 4 0,-4 8 1,-2 4 270,-4 2 0,-5 9 1,-4 6-1,-4 7-121,-3 4 0,-2 7 0,1 3 0,-1 3-50,1 1 0,-1 0 0,1 1 0,0-2-105,4-3 1,3 1 0,5-5 0,0-3-33,1-5 33,4-3 1,8-12 0,8-4 0,1-8-71,4-7 0,-3-3 1,9-7-1,-2-4-71,0-2 1,4-2-124,-4 5 192,5-6 1,-3 2-1,4-3 1,-4 0-1,0 6 1,-4 3-1,0 6 72,-3 3 1,0 4 0,-4 8 179,-4 15 1,-2 7 0,-2 15 0,0 4-29,0 2 0,1 3 1,3-3-1,4 1-74,-1-1 1,4-2-475,-3-5 240,4-3 1,1-7 0,-1-3 0,1-4 0,0-4-245,0-5 1,-1-2 0,1-6-1,-2-1-583,-2-4 1,1-2 966,-6-6 0,0-5 0,-15-36 0,-3-14 0</inkml:trace>
  <inkml:trace contextRef="#ctx0" brushRef="#br0" timeOffset="137">29149 8747 8121,'-13'-25'0,"2"5"102,2 3 1,5 4 531,8 5 0,5 2-179,8 6 1,4 0 126,9 0-477,2 0 0,8 0 1,2 0-1,5 0 1,4 0-18,4 0 0,-2-4 0,1-1 1,-6 3-294,-6 0 0,-5 2 153,-7 0-2120,-6 0 1278,-11 0 1,-12 2 481,-5 2 1,-6-1 245,-3 5 0,-5 1 1,-3 3-1,-3 1 166,-2 0 0,1 4 0,-1 0 0,-9 11 0,-6 6 0,-4 1 0,0 0 0</inkml:trace>
  <inkml:trace contextRef="#ctx0" brushRef="#br0" timeOffset="138">28805 9589 8121,'-13'0'290,"4"0"291,1 0-392,5-6 1,0 5 0,12-4 0,9 4 0,9 2-1,8 2 1,5 2 968,3-3-1105,10 0 0,0-2 1,12-2-1,3 0 0,3-4 1,-35 3-1,0 0 0,33-2-178,-3 2 0,-7-3 0,-12 2 0,-7 1-572,-9 2 0,-7 1 0,-13 1-198,-2 3 1,-5 3 0,-10 7 894,-6 3 0,-26 11 0,-11 4 0,-6 5 0,0 1 0</inkml:trace>
  <inkml:trace contextRef="#ctx0" brushRef="#br0" timeOffset="139">29162 9984 8121,'0'-13'69,"0"1"1,0-1 121,0 0 1,0-4 0,1 1 0,3 4 438,5 2 1,8 1-1,4-2 1,2 2-395,-2 5 1,3 3 0,-4 1 0,0 1-255,-3 3 1,-5 5 0,-3 7 0,-5 2-423,-2 2 1,-4 1 372,-2 5-154,-3-1 1,-6-1 0,0-1 0,1-2-1,-1 0-1381,0-1 1487,0 4 0,1-11 1,0 1-1,4-4 386,3 0 1,5 1 0,5 1 31,3-4 1,9-1-224,4-3 0,-1-1 48,2 6-154,-1-6 0,3 8 0,-3-3 0,-4 4 0,-4 1 19,-5-1 1,2 1-109,-5 0 1,-3 0 62,-6-1 174,-3 1 1,-11 0 0,-5-2 0,-5-1 0,-5-1 208,0 0 1,-3-1-227,2 0 0,2-5 3,3 1-131,2-2 1,6-2 0,1 0 0,1 0-1523,4 0 765,6-6 0,5 0 780,8-2 0,20-13 0,10-4 0,5 1 0,-1-1 0</inkml:trace>
  <inkml:trace contextRef="#ctx0" brushRef="#br0" timeOffset="140">29633 10035 8115,'5'-24'550,"-1"3"1,7 2-424,2 7 0,1 0 71,7 4 1,-4 2 0,3 7 0,-1 4 446,-4 3 1,-5 9-900,-1 4 0,-7 1 1,1 2-1,-4 3-391,-3 0 1,-11 4 488,3-1 1,-5-1-1,1-3 1,-2-1-33,-2 1 1,0-1-134,-1 1 1,2-8 1068,7-5-363,4 0 1,-1-10 0,4 2 297,3-3 0,10-4-618,5-6 0,9-4 0,3 4 0,4-3-276,4-2 1,1 1-736,4 4 0,0-2 139,1 6 807,-7-6 0,14-3 0,7-4 0,3-3 0,-1-1 0</inkml:trace>
  <inkml:trace contextRef="#ctx0" brushRef="#br0" timeOffset="141">30781 9321 8096,'0'-13'0,"0"0"0,0-1-330,0-3 1,0 7-62,0-2 652,0 2 0,-1-2 1,-5 4-1,-5 4 628,-5 2-806,-7 2 0,-1 3 0,-7 4 0,-2 7 0,-2 5 0,-2 5 0,-1 3 99,0 2 1,1 5 0,4-2 0,6-1-227,5 0 0,7 2 0,3-6 1,6-5-20,5-2 1,6-3 0,5-6 0,6-2-15,5-5 0,7-2 0,4-4 0,0-4-242,4-6 0,3-7 132,-1-6 178,4-1 1,-14-1 0,4-2 0,0-7 0,-4-5 0,-1-6 0,-3-2 24,-3-2 1,2-5 10,-6 1 0,0-3 0,-6 7 0,-2 7 760,-5 7 275,-3 6-836,-1 11 0,-1 8 1,-3 9-1,-3 7 15,0 9 0,-8 5-166,7 8 0,-9 3 233,8 1-396,-5 6 1,7-2 0,-4 7-1,2 1 1,4-1-138,-1-1 0,5-2 80,-4 0 0,4 4 12,1-4-17,6 3 0,1-14 0,5 1 0,3-4 0,2-4-310,4-1 0,-1-7 55,1-3 0,0-6-700,5 1 809,-1-3 1,-4-4 295,1-5 0,-3-22 0,0-11 0,4-7 0,1 0 0</inkml:trace>
  <inkml:trace contextRef="#ctx0" brushRef="#br0" timeOffset="142">31278 8671 8096,'-13'-10'0,"1"-3"0,0 2 113,4 2 1,1 6 240,3-1 0,2 4 0,-4 6 36,1 7 0,3 1-292,-2 7 0,3 0 1,1 5-1,0-2-134,0-3 0,0 3-80,0-3 42,0-2 1,1-1-1,3-5 1,3 0-1,2-1-590,-1 1 545,1-6 0,8-1 0,0-6 0,-1-1 0,-1-4 19,2-3 1,-3-8 0,5-2 0,-2-2 25,0-3 0,4-5 82,-4-2 1,0-4 89,-4 4 1,-5 1 0,-1 3 0,-1 2 734,-3 3-237,4-3 5,-6 10-447,5 1 0,-10 13 0,-2 8 0,-1 5 0,-2 4-97,2 4 0,-3 3-143,6 2 1,-4-1-90,3 1 70,1-1 1,4 1 0,0-1 0,0 1 0,0-2-439,0-3 0,6-1 49,2-3 1,-1-3-12,2 3 385,-1-3 0,5-2 120,0-4 0,34-30 0,8-14 0</inkml:trace>
  <inkml:trace contextRef="#ctx0" brushRef="#br0" timeOffset="143">31929 8326 8110,'0'-12'-26,"0"-1"1,1 0-77,3 0 0,-2 1 225,2-1 337,3 0 0,-4 5 1,5 1-1,1-1 623,-2 1-535,-1 5 1,-1-4 507,4 6-946,-4 0 1,2 0 0,-2 0-1,2 1 1,1 2 0,-1 3 105,-1 1 1,4 6-139,-2 4-75,4 5 0,1 2 1,-1 8-1,1 2 1,0 4-274,0 3 185,-6 13 1,-2-2 0,-5 13-1,-3 3 1,0-31 0,-3 0-167,-4 2 1,-2 1 0,-5 4 0,-3 0 0,-4 3 0,-3 0 0,-1-1 0,-3 0-487,-2 0 1,-1-2-1,-1 1 1,-2-2 361,-2 1 1,-3-3-1,-4-1 1,-3-3 0,-2-2-1,-1-1 1</inkml:trace>
  <inkml:trace contextRef="#ctx0" brushRef="#br0" timeOffset="144">26050 10838 8042,'-18'0'-270,"2"0"0,-4 0 0,1 0 0,0 0 0,1 0-423,2 0 721,2 0-24,1-5 1,1 3 0,-1-2 0,0 3 0,0-1 132,1-2-86,-7 3 0,9-5 0,-4 6 1,0 0-1,-2 0 191,1 0-185,1 0 1,1 0-1,0 0 1,0 0 398,1 0-309,4 0 0,0 0 82,8 0-205,3 0 1,10 0 0,-1 0 0,2 0 18,3 0 1,3 0 0,6 0 17,-1 0 0,6 0-7,3 0 1,8-2-1,1 0 1,4-3 100,6 3 0,5-6-138,10 0 0,-31 4 0,2 1-927,3-2 1,1 1 918,3 3 1,2 0 0,2-4 0,2 0 0,3 1 0,0 2 0,2-1 0,1 0 0,1 0 0,0 1 6,0 0 1,1 1 0,-3-2-1,0 0-94,-1 1 0,-1 0 65,0-1 0,0 2 1,3 0-1,-1 2 1,0-1-1,0 0 1,-1 0-1,-1 0 1,0 0-1,0 0-31,-2 0 0,1 0 0,1 0 0,1 0-226,-3 0 1,0 0 0,4 0 0,1 0 272,-3 0 1,0 0 0,1 0 0,-1 0 0,-3 0 0,-1 0 0,2 0 0,0 0 33,2 0 0,1 0 0,2 0 0,0 0-17,-1 0 0,1 0 1,1 0-1,-1 0 101,-2-1 1,-1 2-117,1 1 0,1 1 0,2-1 0,0-1 1,0 2-1,1 1 0,0-1 0,0 0 1,-1-1-1,-1 0-12,-1 1 1,0 0-1,1-2 1,-1 1 21,2 2 0,1 0 1,-2-2-1,0-1 7,2 1 0,-1 0-29,-3 2 1,-1-1 0,-1 0 0,-1 0 0,-1 2 0,-2 0-1,3-1 1,-1-1 0,1 0 0,1 1 12,-1 0 0,0-1 0,1-1 0,-1-1-172,-6 1 0,0 0 0,2-1 1,1 0 216,-1-2 1,0 2-36,4 1 0,0 1 0,-4-2 0,0 0 0,0 1 1,0 0-1,-2-1 0,-1-1 0,0 0 0,0 0 46,1 0 1,0 0 0,1 0 0,0 0-32,-3 0 1,-1 0 0,-2 0 0,-1 0 38,31 0-44,0 0 0,0 0 0,-2 0 1,-5 0-1,-7 0-34,-4 0 1,-13 0-51,-3 0 1,-9-4 1524,-4 0-1501,-5 0 1,-9 2 645,-2-2 0,-4 1-597,-5-5 1064,-5 5-1125,-2-9 1,-2 11-1,1-5 1,-2 2-491,-2 0 1,4 0 236,-1 4 0,1 0-643,-5 0 507,0 0 1,1 0 434,-1 0 0,-17 0 0,-4 0 0</inkml:trace>
  <inkml:trace contextRef="#ctx0" brushRef="#br0" timeOffset="145">28970 11680 8042,'-5'-7'-104,"2"-4"0,-4 2 1,1-2 258,3-2 0,2 0 0,1 0 0,0-1 0,0-1-32,0-2 0,0 0 1,0 4-1,-2 2 23,-2 2 1,-4-1-177,-9 6 1,1-5-1,-5 7 1,-3 3 58,-5 6 0,-2 4 38,-3 2-19,-3 6 1,10 0-1,-2 7 1,2-1-1,4 1 1,5-2-1,6-1-49,5-2 0,4-5 0,8 1 0,5-5 21,5-3 0,5-4 1,7-5-1,3 0-46,4 0 0,1-7 68,-1-5-91,3-1 1,-10-7 0,3 3 0,-2-4 0,-1-5 0,0-2 0,-5-3 13,-2-2 1,2-1 28,-5-4 0,0-5 0,-6 1 0,-3 1 135,-3 1 0,-4 12 548,-1 2-504,0 9-37,0 5 0,-6 9 1,-2 11-1,-3 9 1,-4 7 75,-2 6 1,3 3-198,-3 5 0,3 0-9,1 0 0,2 5 1,2-2-1,5-3-443,3-2 1,1-2 62,0 4 0,0-1 157,0-3 1,10-7 0,2-7 0,4-2-518,2-2 1,2-4 340,6-3 0,4-4 393,-1-5 0,14-32 0,6-15 0,3-2 0,0-1 0</inkml:trace>
  <inkml:trace contextRef="#ctx0" brushRef="#br0" timeOffset="146">29570 11246 8042,'0'-18'0,"-5"0"-167,1-4 1,-2 0 0,2 5 378,-4 1 0,1 8 1064,-2 3 1,1 11-414,-5 7-699,0 5 1,-4 9 0,-1 3 0,-2 5 0,-3 6-80,-1 6 0,-1 3 1,-1 2-1,1 3-115,-1 5 0,-4 4-53,16-31 0,-1 2 1,-3-1-1,0 1 1,1 1-1,0 0 0,0-1 1,-1-2-700,1 0 0,0-1 1,-14 27-7,5-4 0,2-4 28,3-4 343,2-15 0,8-4 417,2-11 0,4-2 0,5-3 0,0 4 0</inkml:trace>
  <inkml:trace contextRef="#ctx0" brushRef="#br0" timeOffset="147">29480 11986 8042,'6'-26'0,"1"2"0,6 3 0,4 4 0,1 9 0,2 3 1027,3 4 0,-1 2-726,0 4 0,-5 2 0,-9 7 1,-4 3-498,-2 4 1,-2 3 17,0 2 1,-7-1 0,-5 1-1,-5-1-17,-2 1 0,-3 3 115,-3 1 1,-1-4 0,1-6 0,1-1 119,2 1 0,4-6-4,5-1 459,1 0-343,4-12 1,6 5 0,10-6-1,9-1-158,6-4 0,8-2-139,3-6 1,1 5 0,1 1-1,-2 0-727,1 0 0,2 0 872,1-2 0,7-13 0,5-7 0,5 1 0,-1-1 0</inkml:trace>
  <inkml:trace contextRef="#ctx0" brushRef="#br0" timeOffset="148">30322 11259 8042,'-9'-30'-123,"1"2"0,-1 4-603,2 6 824,2 3 217,5 8 1,5 3-1,4 8 1,2 5 1299,2 2-1334,0 8 1,-1 0 0,1 8 0,0 3 0,1 5 363,3 7-614,-3-3 0,3 12 1,-8 0-1,-5 7 0,-3 6 1,-3 6-1,-2-33 0,-2 2-110,-4 2 0,-2 2 0,-4 3 0,-4 1 0,-5 2 0,-3 0 0,-2 1 0,-2-1-181,-3 0 0,-1 0 0,0-2 0,-2-2 1,2-4-1,-1-1 0,1-4 0,1-2-62,0-2 0,0-1 0,1-3 0,0-1 0,3-3 0,0-3 0,-28 16-270,3-10 1,4-3 245,1-7 0,-4 0 346,-1-4 0,-3-2 0,1 1 0,-5 0 0,-3 4 0</inkml:trace>
  <inkml:trace contextRef="#ctx0" brushRef="#br0" timeOffset="149">28345 11285 8042,'-1'-32'0,"-2"0"1,-2-1-84,-3 4 0,0 9 0,-5 7 0,0 7 465,1 5 0,-7 2-88,-2 4 1,-9 12 0,-4 11 0,-4 7-89,-4 9 0,2 11 1,19-24-1,1 1 0,1 1 1,2 2 110,2 0 1,1 1 0,0 3 0,1 1-1088,-1 4 0,2 1 718,1 2 1,2 1 0,2 4 0,2 0 0,3 0 0,2 0-1,2 1 1,3-1 0,3-1 0,3-1 0,2-1 0,2-2-1,3-1 1,1-1-415,1-2 1,1-1-1,2-4 1,2-4 0,23 17-1,5-8-1809,2-8 2275,-22-18 0,1-3 0,22 8 0,12-4 0,3-4 0,-34-9 0,0 0 0</inkml:trace>
  <inkml:trace contextRef="#ctx0" brushRef="#br0" timeOffset="150">9308 14128 8119,'-20'-13'163,"-2"5"1,5 1 0,3 0 258,4 0 0,5 4 1,10-1-1,5 2 0,7 2 1,8 0 0,6-4-338,7 0 1,2-2 0,3 2 0,3-3-101,4 0 0,5-3 46,1 5-287,-1-5 1,-6 8-1,0-5 1,-4 1 0,-3 2-1,-5-1 1,-7 1-2472,-7 1 2407,-5 2 1,-12 1 0,-6 0-1,-9 0 320,-6 0 0,-5 0 0,-28-6 0,-6-1 0</inkml:trace>
  <inkml:trace contextRef="#ctx0" brushRef="#br0" timeOffset="151">9793 13962 8119,'-13'-4'0,"0"0"-145,1 1 1,-1-3 254,0 2 0,0-4 1,1 3-1,-1 3 493,0 0 0,2 5-338,2 5 1,-2 2-62,2 12 1,4 0 0,0 8 0,4 4 45,1 3 0,0 7-47,0 3 1,0 4-80,0 4-151,0-3 1,1 12-1,2-3 1,2 1-1,-3-5-712,0-8 0,-1-5 59,3-5 0,-2-4 348,2-5 0,-1-6 332,1-11 0,9-18 0,7-3 0</inkml:trace>
  <inkml:trace contextRef="#ctx0" brushRef="#br0" timeOffset="152">10277 14829 8119,'-8'-5'-680,"-1"-4"0,5 4 371,-4 0 0,3 0 518,-3 0-169,5 1 0,-13 4 0,4-1 0,-4-4 0,-1-2 151,0 0 31,-6-4 1,8 8-1,-6-4 1,-2 1 0,-1 4 821,-2 0-920,1 2 0,-2 7 1,0 6-1,-1 8 1,2 6-1,2 3 1,6 0 52,2 1 1,5-3-1,1 5 1,3-2-186,1-3 1,3-5-1,7-5 1,5-2-50,2-5 1,3-6 80,3-1-45,3-8 0,4-4 1,-1-6-1,-2-3 1,2-3 4,1 1 1,-3-5 0,-1 2 0,-1-2 52,-4-1 0,2-1 21,-4 1 1,2 3 95,-6 1 0,-3 6 0,-2-2 26,-3 2 1,-1 10-184,0 5 1,-4 5 134,0 8-185,-6 6 0,8 0 0,-3 8 1,1 2-1,-1 0-392,2 0 0,2-2 81,1-2 0,6-1-479,2-2 586,-2-4 0,7-1 1,-2-1-1,6-5 257,3-5 0,13-28 0,6-12 0,6-1 0,-1-1 0</inkml:trace>
  <inkml:trace contextRef="#ctx0" brushRef="#br0" timeOffset="153">10430 14613 8119,'-5'-13'0,"-4"0"696,-2 0-247,-2 6-201,6 2 1,1 10 0,6 5-1,0 6 1,0 5 317,0 3 0,0 6-508,0 0 0,0 5-17,0-1 0,0 3 0,2 1 0,1 0-234,1 1 1,4 2-386,-3-3 0,4 2 89,0-11 46,-3 1 0,5-9 1,-3-2-1,4-4 1,1-5 442,-1-3 0,5-31 0,2-15 0,1-4 0,1 1 0</inkml:trace>
  <inkml:trace contextRef="#ctx0" brushRef="#br0" timeOffset="154">10698 14562 8119,'-20'0'0,"6"0"-88,6 0 0,5 1 0,-3 3 1,2 6 810,0 6 1,-1 5-409,5 9 0,0-2-232,0 6 0,0 0 1,0 4-1,2 1-187,2-1 0,-1 0-417,5 0 0,-3 1 225,3-1 0,-4-7 0,5-4 296,1-4 0,24-30 0,7-3 0</inkml:trace>
  <inkml:trace contextRef="#ctx0" brushRef="#br0" timeOffset="155">10889 14919 8119,'-19'7'-321,"0"4"259,6-2 0,5 3 0,1 4 0,1 1 223,3-1 1,2 2 371,1-1 1,1 0-368,4-4 1,2-1 0,5 0 0,3-4 196,2-3 1,-2-4-208,6-1 1,-1-6-291,1-2 1,-2-5 0,-5-3-1,0-2 90,-1-2 0,1 0 74,-10-1 1,5-3-48,-5 3 0,-1-2 1,-6 0-1,-3 4-13,-1 0 1,-5 4-380,-5 6 1,-5 3 61,5 6 33,-5 0 1,3 2-1,-2 2 1,3 6-1,2 4 314,3 3 0,9 29 0,11 2 0</inkml:trace>
  <inkml:trace contextRef="#ctx0" brushRef="#br0" timeOffset="156">11144 14982 8119,'0'9'-155,"0"-1"0,0 1 136,0 4 332,0-1 1,2 1 0,1 0 0,2 0-8,2-1 0,2-3-295,4-1 1,-1-5-1,3 2 1,0-4-111,2-1 0,6-6-8,-2-2 0,2-5 0,-1-3 0,0-2 124,0-2 1,-3 0-160,-2-1 0,-5 1 0,-2 5 281,-1-2-11,-6 0-67,2 10 0,-5 2 0,0 10 0,0 3-4,0 3 0,0 2-108,0 0 0,2 0 60,2-1 1,3 0-1,6-4 1,0-2-37,-1 0 1,5-5 14,0 3 0,5-4-3,-5-4 112,5-3 0,-6-7 0,4-2 0,-2-2 0,-4-2 203,-4-3 1,-4-1-301,-6-1 1,0 1 122,0 2-206,-6-2 1,-2 10 0,-8-2 0,-1 5 0,0 4-394,-1 1 0,4 2 242,-3 4 234,2 0 0,3 11 0,-1 4 0</inkml:trace>
  <inkml:trace contextRef="#ctx0" brushRef="#br0" timeOffset="157">12126 14319 8119,'0'-12'0,"0"-1"-86,0 0 0,7 2-87,6 2 1,1-1-1,7 6 1,4 1 111,3 2 0,-1 1-100,3 0 0,-1 1 1,-2 2 160,-3 1 0,-7 18 0,2-1 0</inkml:trace>
  <inkml:trace contextRef="#ctx0" brushRef="#br0" timeOffset="158">12101 14472 8119,'-6'-7'0,"-1"0"437,-6 3 1112,6 3 352,-4-5-2022,15 6 0,-1 1 0,14 2 0,4 1 0,5-1-368,3-1 0,4-2 1,5 0 488,0 0 0,7-5 0,5-2 0,5 0 0,-1 0 0</inkml:trace>
  <inkml:trace contextRef="#ctx0" brushRef="#br0" timeOffset="159">14893 13465 8119,'0'-30'-51,"2"-1"1,2 0 0,6 0 0,7 2 213,8 3 0,6-4 1,9 0-1,1 2 0,3 2 1,1 5 330,4 4 0,-3 3-364,-3 1 0,-2 6 0,-11 4 1,-3 6-220,-5 5 1,-5 9 9,-8 5 0,-4 0 0,-5 1 1,0-2-587,0 2 1,0 1 195,0 2 143,-5-7 1,2 4 0,-4-6 0,1-1 325,3-2 0,-4-24 0,0-6 0</inkml:trace>
  <inkml:trace contextRef="#ctx0" brushRef="#br0" timeOffset="160">15378 13248 8119,'-6'-12'0,"0"-1"-597,-2 0 640,-3 0 1,8 2 0,-6 2-1,-1 5 570,-1 3 1,-2 12 0,-1 8-1,-2 6-186,-1 5 0,-5 11-197,1 1 0,1 8-247,-2 5 5,1 9 1,1 1 0,3 3 0,3-3-1,3-2-239,2-4 0,4 1-132,5-9 1,7-9 70,6-12 95,-1-9 1,12-4 0,-2-8 0,3-5 0,3-4-622,2-4 0,6-3 404,-2-6 1,2-6 433,3-2 0,1-25 0,3-11 0,-11 15 0,0 1 0,-1-1 0</inkml:trace>
  <inkml:trace contextRef="#ctx0" brushRef="#br0" timeOffset="161">15594 13733 8119,'-5'-7'-227,"2"1"0,-6 6 483,0 0 0,1 6 91,0 2 0,4 5-307,-5 4 1,6 3 0,-1 5 0,1 1-62,-1-1 0,3 1 110,-4-1 0,4-3 21,1-1-69,6 0 1,-4-1-1,7-4 1,1-7-1,1-4-70,2-4 0,4-1 30,0 0 1,1-7-164,-1-6 109,3 1 0,1-13 0,1 4 0,-1-3 0,0-1-38,0-1 1,-5 1 54,1-1 1,-3 6-10,-1 3 248,-6 9 1,-1-1 0,-6 11 20,0 8 0,-2 2-192,-2 10 0,1-1 63,-5 4-101,5-5 1,-3 3 0,6-6 0,0-2 0,0 0 2,0-3 0,2 0-2,2-4 0,3-2-18,6-6 10,-1 0 1,6-2 0,0-2-1,0-4 1,2-5 37,0-4 0,0-3-15,1-5 1,2 3 104,-6 1-56,5 0 0,-9 1 0,1 4 0,-4 5 133,0 3-163,-4 5 0,0 3-451,-6 8 337,0 4 0,0 2 0,0 1 1,0 4-1,1-1 23,3 1 0,3-2-1011,6-5 1,4 1 1072,0 0 0,34-12 0,4-2 0</inkml:trace>
  <inkml:trace contextRef="#ctx0" brushRef="#br0" timeOffset="162">16513 13758 8119,'-6'-12'-114,"3"0"-58,-5 4 1,0-4 409,0 4 1,-3 2 0,1 3 0,-4 6 161,-3 6 0,-2 2-233,2 2 0,3 1-293,-3 3 100,3 3 0,5 1 0,2-1 0,0 0 0,1-2 62,1 1 1,1-2-151,4-5 0,1-3 145,3-1-230,3-5 0,10 3 0,0-6 0,0-2 0,0-2-176,0-4 0,5-4 319,-5 0 1,0-3-134,-5-2 209,7 3 0,-5-4 0,1 5 0,-3 0 0,-5 1 660,-1-1-513,3 0-17,-7 6-7,4 1 0,-11 8 0,1 2 0,0 6 0,0 4 107,-1 3 0,1 4-381,4-4 0,0 5-119,0-5 0,0 0 0,1-5 1,4 1-399,3 0 1,4-2 295,0-2 0,5-4 352,0-5 0,40-39 0,-26 14 0,0 0 0</inkml:trace>
  <inkml:trace contextRef="#ctx0" brushRef="#br0" timeOffset="163">16793 13771 8119,'0'-13'-1003,"0"1"1354,0-1 938,0 6-1144,0 1 1,0 7 0,0 4-1,0 3 1,0 4 44,0 0 1,1 1-127,4 0 0,2 1-69,6 3 0,-1-3 0,2 3 0,2-4-18,1-5 1,4 4 8,-4-4 0,5-2-41,-5-2 0,1-2 0,-2-2 0,1 0 71,-2 0-1,-1-5-134,-1 1 1,-6-6 5,-3 2 258,-2-9 0,-4 3 0,-2-3 0,-4 4 313,-4 4 0,-6 4-240,-3 5 0,-3 0 82,-2 0-252,1 11 1,-1-3-1,1 11 1,0-1-1,3 4-416,1 2 1,5 1 126,-1 1 0,-1 5 125,1 3 0,4-2 116,4 2 0,-5 23 0,-6 10 0</inkml:trace>
  <inkml:trace contextRef="#ctx0" brushRef="#br0" timeOffset="164">15174 14651 8071,'-7'-6'-652,"-5"3"1,4-4 529,-4 2 0,4-4 1,-1 5 421,0 1-120,3 2 87,0 1-129,6 0 0,-5 0 69,-4 0 1,2 0-46,-2 0 0,1 4 43,-5 0 1,5 5-41,-1-5 0,2 2-39,-1-2-78,2-3 0,5 5 1,-2-5-1,-2 4 77,3 3 1,4-1-86,3 2 0,6-5 0,2 3 0,7 0-32,4 0 1,8-3 37,7 5 0,10-6-29,11 1 1,-24-3-1,3-1 1,3 1-1,2-2 1,5 1-1,1 0-339,4 1 0,1-2 0,4-1 0,0-1 311,0-1 0,1-1 0,2 2 1,-1-1-26,-1 0 0,-1 0 10,-4-1 1,-2 1-1,0 0 1,-1 0-1,-5 0 1,-1-1-1,1 0 1,0 0 0,-2 0-1,0-1-95,-2 0 0,-1-1 0,-1 1 1,-2-1-130,25-5 1,-6 3 112,-3 1 100,-3 5 0,-12-7 1,-6 6-1,-7 1 1,-6 1-196,-4 2 103,-8 0 14,-4 0 1,-16 0 0,-5 0-1,-3 0 1,-3 2-180,0 2 1,-7 3 614,0 6 1,-7 0-619,2-1 297,3 1 0,-9-2 0,6-2 0,0-3 0</inkml:trace>
  <inkml:trace contextRef="#ctx0" brushRef="#br0" timeOffset="165">15926 15199 8071,'0'-13'0,"-1"1"0,-2-1 681,-1 0-220,-1 0 40,0 1 0,3 6-239,-2 6 0,3 7 0,-1 10 0,-1 6 59,-1 5 0,-4 5-74,3 5-121,-5 6 1,7-3-1,-5 6 1,-2-1 0,0 1 250,2 0-448,-4 5 0,9-3 1,-4 2-1,0-3 0,2-3 1,-1-2-1,3-5-309,2-4 0,1-9-35,0-8 0,0-2 0,1-4 0,2-1-1437,1-2 1260,6-5 1,-3 3 591,6-6 0,34-34 0,8-9 0</inkml:trace>
  <inkml:trace contextRef="#ctx0" brushRef="#br0" timeOffset="166">16513 15327 8065,'-6'-19'126,"-1"5"91,-6-3 0,5 9 0,-1 3 1,-2 4 429,-5 1 1,1 11-500,-7 6 0,0 7 0,-7 6 0,0 4 116,0 3 1,4 1 47,3 0-341,-2 1 1,10-1 0,-1 0 0,5 0 0,5 1-329,4-1 251,1-5 1,6-2 0,4-7 0,5-4 0,6-6-26,4-4 1,0-7 0,2-1 0,1-4 0,2-7 1,0-4 133,-5-4 1,-3 2 26,-1-7 1,-6 1 0,1-4 0,-6 1 201,-6 2 1,-2 0-27,-2 5 1,-10-5-105,-3 5 1,-10 5-51,-2 3 1,-2 6-1,-6-1 1,1 3-214,-1 1 0,5 5-91,-2 4 0,4 6-184,5 2 1,3 0 0,6-2 0,4 0 434,4 2 0,53-11 0,15-8 0</inkml:trace>
  <inkml:trace contextRef="#ctx0" brushRef="#br0" timeOffset="167">18285 14052 8065,'0'-24'-144,"0"2"0,-1 5 0,-4 5 0,-3 3 0,-4 6 409,0 6 0,-2 10 0,-3 9 1,-6 8 163,-5 8 0,1 6 1,-5 6-1,3-2-206,-1-1 0,0-2-223,5 2 0,1 1 1,1-7-1,4-4-75,5-6 1,0-10-35,10-4 140,0-8 1,5-5 0,3-9 0,5-8 0,2-7-1,3-6-66,3-3 0,3-4 0,6-7 0,-1-1-2,1-1 0,3-11 75,1 2-48,0-2 0,-5 6 0,1 0 0,-1 0 0,0 5 148,-4 8 0,-3 10 168,-5 15 1,-5 16-135,1 15 1,-6 5-78,1 11 1,-3-1 0,-1 9 0,0 1 21,0-2 0,2 4-175,2-7 0,-2 2-10,2-1 0,1-5 0,1 0 0,1-7-363,3-4 0,-3-7 165,2-3 1,3-9-196,5-3 0,0-5 0,-4-5 0,1-3-500,3-3 0,-4-6 280,0 0 681,0-6 0,-18-25 0,4-13 0</inkml:trace>
  <inkml:trace contextRef="#ctx0" brushRef="#br0" timeOffset="168">18196 13950 8065,'-19'-26'0,"5"5"-72,-3 0 0,4 5-143,5-1 345,2 3 0,12 7 1,2 3-1,5 2 1,4 2-26,4 0 1,5 0-260,4 0 0,2 0 0,6 0 1,2 2-163,3 2 1,3-1 71,10 5 1,2-4 203,5 5 1,0-2 0,6 0-1,-19 0 1,-1-1 0,1 1-1</inkml:trace>
  <inkml:trace contextRef="#ctx0" brushRef="#br0" timeOffset="169">19394 13988 8065,'-5'-13'-439,"2"5"307,-6-1 0,5 2 472,-4-1 1,-2 0 0,-7 6 0,-5-3 244,-2 3 1,-7 6-319,-3 4 0,-3 5-83,-1 4 1,0 3-1,0 7 1,1 1 88,3 2 0,2 5-311,7-1 1,7 2 44,5-2-58,6 8 0,7-13 0,3 3 0,5-6 0,9-8-215,6-4 1,6 0 192,1-9 1,6-1-301,-2-4 221,3-6 1,1-7-1,0-8 1,0-3 0,-1-3-135,-3-3 1,2-4 191,-7-8 1,5-8-116,-4-5 0,0-6 214,-5 2 0,-3-4 0,-3-2 0,-2 0 84,-5 1 0,-5 9 223,-7 12 1,0 11-31,0 6-95,-6 7 1,-1 7 0,-6 5 0,1 7 0,-1 7 872,0 5 1,0 10-629,1 4 0,-1 8 32,0 0-600,0 8 0,1 4 0,-1 5 1,1 0-1,4-2-78,4-2 0,2 3-96,2-4 1,2 4-70,2 1 269,3-6 0,10-2 0,1-9 0,2-3 0,3-3-909,1-2 1,2-5 511,-1-13 1,2-2-20,3-6 1,-3 0 525,2 0 0,-2-17 0,-1-4 0</inkml:trace>
  <inkml:trace contextRef="#ctx0" brushRef="#br0" timeOffset="170">20198 13414 8065,'0'-27'192,"0"0"1,1 0 239,3 3 1,3 3 0,6 1-59,0 7 0,0 2-185,-1 7 0,5 0 1,0 4-1,0 0 104,2 0 0,-4 1 80,7 3-413,-7 3 0,5 6 0,-6 0 0,0 0 0,-2 1 1,-2 1-1,-2 4-144,1 1 1,-7-3 0,1 4 0,-6 0-50,-5-1 0,-3 3 0,-2-5 0,0 0 17,0 1 1,1-2 307,-1-4-115,0-1 1,2 1 0,1 0 48,1 0-11,7-1 0,0-3 1,8-2-1,1 0 0,4-1 186,5-1-150,-2 5 1,4-4-1,-6 4 1,-2-2 214,-2 2 1,-5 2-162,1 0 1,-2-3 260,-2-1-205,-6-5 1,-1 7-1,-6-6 1,-1-1 0,-2-1 451,-1-2 0,-5 0-342,0 0 0,-3 0 105,-5 0-731,3 0 1,-8 0 0,5 0 0,0 0-1,2 0-775,3 0 1,2 0-202,10 0 1331,6 0 0,35 11 0,15 3 0</inkml:trace>
  <inkml:trace contextRef="#ctx0" brushRef="#br0" timeOffset="171">8926 13605 8167,'0'-38'-77,"0"0"1,0 1-1,0 3 1,0 4-870,0 3 1098,5 2 0,-2 4 0,6 1 0,-1 1 0,1 4 0,-2 1 60,-2 1 1,0 4-176,-5 1 0,-5 4 113,1-5-191,0 6 1,3-2 0,-2 6-1,-3 3 1,0 5-168,1 2 230,-5 2 0,7 5 0,-6 3 1,1 6-1,-1 7 0,1 10 0,-2 10 672,-1 10-663,-2 5 1,6-26 0,1 2 0,0 3 0,-1 1 0,1 5-1,0 3 1,0 7 0,0 3 0,3-19 0,-1 1 0,1 1-1,1 2 1,-1 1 0,1-1-101,0 3 1,0-1-1,1 0 1,-1-1-1,1 0 1,1 0-1,1 0 1,0 0-1,1 0 1,1-2-1,0 1 1,1-1 101,1-1 0,0 0 0,1-1 1,1 21-1,1-1-56,2-7 1,1-1-1,0 0 1,0 0-1,1 1 1,0 0 0,-1-1-1,0-1 39,0-2 0,0 0 0,-1-3 1,0-2-50,0-4 1,1 0 0,0-3 0,0 0 3,-2 0 0,-1 1 1,1-2-1,-1-1 0,-1-1 1,-2-1-1,0-2 1,0 0-22,-1-3 1,0-1 0,0 34-167,5-6 0,-5-8 200,5-5-207,-6-11 0,6-6 1,-3-9-1,0-3 0,1-5-818,0-5 697,1-2 1,5-21-148,0-6 1107,0-11 0,-1-8-616,1-11 0,0-5 0,0-12 0</inkml:trace>
  <inkml:trace contextRef="#ctx0" brushRef="#br0" timeOffset="172">8887 13389 8193,'-5'-26'-128,"2"1"1,-4-1-1,1 2 1,3 3-1280,2 4 1643,1 8 0,1-1 1,4 6-44,3 1-197,9 2 1,3 1 0,5 0 0,1 0 0,1 0-6,3 0 4,8 0 1,4 0-1,8-2 1,4 0 55,2-3 0,7 1 0,8 3 28,-34-2 0,2 1-178,6 2 1,1-1-1,-2-4 1,1 0 0,4 2-1,1 2 110,-1-1 1,0 1-1,0-2 1,1 0-1,4 1 1,0 0 0,2 0-1,0 1-6,0 0 0,1 1 0,3-1 0,-1 0 0,-2 0 0,1 0 1,3-2-1,1 0-107,3-1 0,1 1 0,2 1 1,2 0-1,-22-1 0,1 0 0,-1 0 1,0 0-1,0 0 0,0 1 129,1-1 1,0 1 0,-1-1 0,1 0-1,0-1 1,1 0-934,0 1 0,1 0 1,1 1 909,4-2 0,1 0 1,0 0-1,-6 1 1,0 1-1,1-1 1,3 0-1,1 0 0,0 0 1,0 0-1,-1 0 1,0-1-1,1 1 1,1-1-1,0 0 4,2 0 1,0 0-1,0-1 1,2 0 0,0 0-1,0 0 1,2-1 0,0 1-1,-1 0 1,-1 1-1,0-1 1,0 1-237,0 1 1,0-1 0,0 0-1,-1-1 1,0 0 0,0 1 225,2 1 1,0 0 0,1 0 0,1 0 0,0-1 0,1 0-5,-2 0 1,1 0 0,0-1 0,1 1 0,2 0 0,-2 0 0,-4-1-1,0 1 1,-1 0 0,3-1 0,1 1 0,-1 0-11,2 0 0,1-1 0,-1 1 0,0 1 0,0 0 0,0 1 16,1-1 0,-1 0 1,0 0-1,1 1 0,-1-1 1,1 0-425,-2-1 1,-1-1-1,1 1 423,0 0 0,-1-1 0,1 1 0,2 0 1,1 0-1,-1 0 0,-2-1 0,-1 1 1,1 0-1,-1 0 0,0-1 0,-1 1 1,-1 0-1,0 0 0,-1-1-5,-1 1 0,1 0 0,-1 0 1,2-1-1,0 1 0,0 0-74,1 0 0,1-1 0,-1 1 0,0-1 0,1 1 0,-1-1 78,-1-1 0,0 0 1,0 1 2,0 0 0,0 1 0,0-1 0,-3-2 1,0 0-1,0 1 0,2 0 0,1 1 1,-1 0-1,1 0 0,0-1 0,0 0 0,-1 1 1,-1 0-1,0 0 0,-1 0 0,-1 0 1,0 0-1,0 1 1,0 1-1,-1-1 87,-2 1 1,0 1 0,-1-1 0,1-1 0,-1 0 0,1 0-88,-1 1 0,1 0 0,0 1 1,0 0 0,0 0 0,0 0 0,-3-1 0,1-1 1,-1 1-1,-1 1 0,-1 0 0,1 1 0,22-3 0,-1 0 1,-1 0-1,0 0 15,0 1 0,0-1 1,1-1-1,0 0 73,-3 3 0,0 0 0,0-3 0,0 0-74,-6 0 0,-1 1-16,0 2 1,-1-1-1,1-2 1,0 0 0,-3 2-1,0 1 1,-1 0-1,-1 0 1,-2 0 0,-2 0-1,-1 0 1,-1 0 0,-4-3 0,0 1 329,1 2 0,0 0 0,-3 0 1,-1 0-333,-2 1 1,-1 2-1,0-1 1,-1 0-1,29 0 1,-2 0 683,-5 0 0,-2 0-623,-8 0 1,0 0 76,-13 0-88,3 0 1,-12 0 0,2 0-1,-3 0 1,-5 1 954,-3 3 1,-3-1-934,-4 6 0,-1-1 1526,1 5-1574,0 0 1,-5-1 0,-1 1 0,0 1 0,-1 3 435,0 5 0,2 2-409,-3 1 0,-1 5 81,-4 0-101,5 11 0,-3-6 0,2 12 0,-2 3 0,-2 3 61,0 7 1,0 11-32,0 1 1,-2-31 0,-1 0-642,1-3 0,0 1 581,-3 3 0,0 1 0,2 2 0,-1 0 1,-2 5-1,-1 0 0,1 0 0,1 2 1,0-2-1,0 2 55,1 0 1,0 0 0,0 1 0,0 1-246,0 1 0,0 0 0,1 5 0,0-1 226,3-4 1,0 1-16,0 4 0,0-1 0,3-10 0,1-1 0,1 5 1,2 1-1,1-2 0,1 1 0,0-2 0,0 1 84,0-1 1,1 0-1,-2 0 1,1 0-213,-3-6 1,0-1 0,2 2 0,0-1 175,-2-4 1,1-1-85,1 0 1,-1 0-1,-1 30 1,2-6 0,-3-8-1,-4-3-269,-1-2 0,-1-6 245,-4-2 1,-2-9 330,-5-5 1,0-2-553,4-1 1,-8-2 0,3-3-1,-1-4-31,0-3 1,-6-1 291,-5 0 0,-14-19 0,-13-10 0,-2 0 0,-6-1 0,0 0 0,0 0 0</inkml:trace>
  <inkml:trace contextRef="#ctx0" brushRef="#br0" timeOffset="173">9627 17086 8158,'-13'-7'-471,"1"-3"0,-1 5 71,0-2 1,5 4 494,-1-1-76,6 2 0,-2 4 15,5 2 0,0 3 0,1 1 0,3-1 0,5 1 1,2-1-34,2-5 0,5 4 1,3-6-1,4 0 1,1 0-1,3 0 1,2 0-8,2 0 0,5 0 1,7 0-1,3 0 9,5 0 0,6 0 31,1 0-6,8 0 0,3-4 0,-33 1 0,0 0 0,0 0 0,1 1 0,-1-2 0,1 2-12,2 0 1,-1 1 0,2-2 0,0 0 0,4 1 0,0-1-1,1-1 1,1 1-270,0-2 0,2 0 1,2 1-1,0 1 261,-1-2 1,0 1-1,1 2 1,0 0-7,3-3 1,0 1 0,2 3-1,0 0 1,1-2 0,0 0 0,-1 1-1,-1 0-15,1 0 0,0-1 1,-1-1-1,1 0-3,0 2 1,1 0 0,3-3 0,1 1-1201,-1 2 1,1 0 1216,3-3 0,-1 0 1,-5 4-1,0 1 1,2-3-1,1 0 1,1 0-1,0 0 1,1 0-1,1-1 22,1 1 1,0-1-1,0-1 1,0 0-21,-3 3 0,1 0 12,5-3 1,1 0-1,-2 2 1,1 0-1,-20 0 1,0 0-1,1-1 1,-2 2-1,1 0 1,0-1-1,22 0 1,1-1-3,-2 0 0,1 1 0,-22 2 0,-1-1 0,1 1-225,1-2 1,-1 0 0,1 0-1,1 2 1,0 0 0,0-1 222,-1-1 0,-1 0 0,1 1-11,0 0 0,0 2 0,-1-1 0,19-4 0,0 0 0,-21 3 0,2 0 0,-1 0 0,2 0 0,-1 0 1,1-1-1,0 0 0,0 0 0,0 1 22,0-1 1,-1 1 0,1-1 0,-1 0-1,-1 0 1,1 0 5,21 0 0,0 1 0,-22 0 0,0-1 1,1 0 47,22 0 0,2 2-65,-21-1 0,0 1 0,0-1 0,18 0 0,-1 0 1,-21 0-1,1 0 0,0 0 0,-1 1 0,0-1 1,0 0-1,1 0 0,0 0 0,1 0 6,0 1 1,0 0 0,1 0 0,1 0 0,0-2 0,0 2-15,-1-1 1,0 1-1,0-1 1,1 0 0,0 0-1,0 1 1,-2 0 0,-1 0-1,1 0 1,0-1 0,0 1-1,0 0-1,-1-1 0,1 2 1,0-1-1,1 0 1,0 1-1,0-1-11,21 1 0,0 0 0,-23-1 0,1 0 0,-2-1-16,21 0 1,-2 0-1,3-1 1,-1 2-38,1 1 0,0 0 59,-21-2 0,0 0 0,-1 0 0,21 1 0,-2 0 0,2-1 0,0 0 0,-2 1 0,0-1 0,1 1 0,-1 0 16,0-1 0,1-1 0,2-1 1,1 0-18,-3 2 1,0 0 0,1-1 0,-2 0-214,-3 1 1,0 0 0,0 1 0,1 0 218,1-1 0,0 0 0,0-1 0,1 0 1,0 0-1,0 1 0,-3-1 0,0 0-1,-4 0 0,0 0 1,0 1-1,-1 0 65,-1 2 1,-1 0-58,3 0 0,-2 0 1,-11 0-1,-1 0 0,0 0 1,0 0-1,-2 0 1,-1 0-1,-2 0 0,0 0 24,0 0 1,0 0-1,1-2 1,0 0 309,-4 0 0,0 0 1,-1-1-1,0 0-254,26-1 0,1 2 0,-1-2 1,-4 1 594,-4-1 0,-2 1-607,-2-5 23,-6 5 1,0-4 0,-5 4-1,0-1 1,-5 1 736,-2 1 0,-8-2-999,-3 0 1622,-7 0-1471,-2 4 0,-7 1-370,-6 3 20,0-2 1,-2 8 0,-1-5-1,-1 2 431,1 3 0,2-27 0,1-5 1</inkml:trace>
  <inkml:trace contextRef="#ctx0" brushRef="#br0" timeOffset="174">21983 3723 8041,'0'-12'-406,"-5"-1"294,1 0 0,0 12 1,4 5-1,0 7 1,0 6-1,0 6 143,0 5 0,0 1 1,0 5-1,0 1-5,0 2 0,0 2 1,0 4-1,1 4-17,4 2 0,0 2 10,4 0-18,2 6 1,-4 3 0,5 6 0,-3 4 0,-1 0 0,-5-32 0,1-1 0,-1 3 0,-1 0 16,1 2 0,0 1 1,0 4-1,-2 2 1,-1 1-1,-1-1 0,-1 1 1,0 1 19,-3 1 0,1 1 1,1-2-1,-1 1 1,0 3-1,-1 1 0,1-1 1,0 0-89,0 0 1,1-1 0,-1 0-1,1 0 1,1-2 0,1-1-1,-2 2 1,0-1 161,0 1 1,-1 0-1,2 4 1,0 0-1037,-2-4 0,-1 0 940,4-1 0,0-1 1,-3-6-1,1-2 0,1 1 1,1-1-1,-1-1 0,-1 1 1,2-1-1,0-1 1,0 0-1,2-1 0,0-2 1,0-1 32,4 34 0,5-9-129,-2-6 0,3-5 156,2-5-289,-6-7 1,5-4-1,-4-5 1,2-3-1,0-5-408,-2-5 0,1-8-6,4-5 627,-6-2 0,4-2 0,-4 0 0</inkml:trace>
  <inkml:trace contextRef="#ctx0" brushRef="#br0" timeOffset="175">22161 3609 7920,'0'-13'-236,"4"-1"0,2-1 0,0 1 0,1 3 0,0 0 185,3-1 1,3 4 0,4 1 0,4 0 51,3 0 62,2 4 0,5-4 1,3 4-1,3-1 1,2-1-1,2 1 1,3 0-168,2 1 0,5 0 122,4-1-28,0 2 1,0-7-1,2 3 1,1 0-1,2-1 1,-1 1-1,-1 1 5,-1 2 0,4-3 0,-2 2 1,4 0 48,0-2 0,1 5 0,0-5 0,0 2-12,-1 0 1,-27 1 0,1 0 0,-1 1 0,1 1 0,0-1 0,0 0-18,0 0 1,1 1 0,1-2 0,1 0 0,2 1 0,0 0 0,1 0 0,0 0-57,3-1 1,-1 0 0,2 2 0,0-1 0,-1-1 0,0-1 0,1 1 0,1 1 46,0 0 0,0 1 0,2-2 0,1 0-1016,-1 1 0,2 0 1005,0 0 1,0 0 0,-3-1 0,-1 1 0,2 0 0,2-1 0,0 0 0,1 0 0,0-1 0,1 1 8,1-1 0,1 1 0,-1 1 0,0 0 0,-4-2 1,0 0-1,1 1 0,0 1-244,1 0 1,0 1-1,3-2 1,0 0 260,1 1 1,1 0 0,1-2-1,-1 0-21,-2 1 0,-1 1 1,1 0-1,1 0 1,1 1-1,0 1 0,1-2 1,0 1-2,0-1 1,1 0 0,-2-1 0,-1 1-2,-2 2 1,0 0-1,0-2 1,1 0-35,1 0 1,0 0 32,4-1 0,-1 2 1,-4 0-1,0 0 1,1 0-1,1-1 1,-2 0-1,1-1 1,-1-1-1,0 1-16,-1-2 1,0 0 0,3 1 0,0 0 16,-2 0 0,-1 0 1,3 0-1,0 1-6,-3-1 1,1-1 19,0 0 1,1-1 0,1 3 0,0 0 0,0-1 0,0-2 0,0 2 0,-1 0 0,-1 0 0,-1-1-11,-1 2 0,1-1 1,-3 1-1,1-1 64,2 2 0,0 0 0,-1 0 1,0-2-52,-1 0 0,0 0 1,0 0-1,0 1 0,-4 1 1,0 1-1,1-2 1,1 0-162,0 0 1,0-1 0,-1 2 0,0 0 124,-1-2 0,0-1 0,1 4 0,-1 0 38,-2-1 1,0-1-34,2 0 0,1-1 1,-1 2-1,0-1 1,2-2-1,1 0 0,0 1 1,-1 1-1,0-1 1,-1 1-17,0-1 0,1 0 0,-3 1 1,0-1 24,1 0 1,0 0 0,-1-1 0,0 0-6,1 3 0,0 0 11,-1 0 1,-1-1 0,-2 1 0,-1 0 0,1 0 0,-1 0 0,1 0 0,-1 0 0,1 0 0,-2-1 5,0 1 0,-1 0 1,0-1-1,0 1-35,-2-1 0,1 1 0,-2 2 0,0-1 53,1-1 0,0 0-10,2-2 0,0 1 1,-4 2-1,0 0 0,2-1 1,-2 0-1,35 0 1,-3 1 41,1-3 0,2 2-44,-35 0 1,0 0 0,34 1-11,1 1 0,-1 0 1,-34 0-1,0 0 0,0 0 1,-1 0-16,36 0 0,-36 0 0,-1 0-28,32 0 1,-4 0-268,-4 0 279,-1 0 1,-6 0-1,-7 0 1,-6 0 0,-6 0 731,-4 0 0,-5 0-750,-4 0 0,-6 0 1213,-7 0-1136,1 0 1,-1 0 0,1 0 0,1 0 0,1 0 573,1 0-47</inkml:trace>
  <inkml:trace contextRef="#ctx0" brushRef="#br0" timeOffset="176">33866 3297 8003,'-4'24'3,"-4"30"-1227,-5 5 1224,6 1 1,-4 9 0,4 2 0,-2 0 0,2-3-5,1-3 1,2-1-248,4 0 1,0 4 285,0 0 1,0-5 37,0-3 0,0-1 0,0 7 0,0 0 94,0 2 0,0 2-103,0-2 1,0-2 8,0 6-79,0 1 0,0-36 0,0 1 1,0-1-1,0-1 0,-1 37 0,0-37 1,-1 1 2,0 1 1,0-1-1,-3 3 1,1 0-9,2-2 1,0 0-1,-2 2 1,-1-2-27,1 30 1,-4 0 41,3-4 0,1 3 0,4-4 1,0-5-119,0-4 0,0-3 118,0 0 0,0-1-50,0-3 0,0-4 0,0-6 1,2-1 0,2-2 1,1-6-32,4 2 0,1-3 786,-6-2-900,6-5 0,-7 0 1,4-4-1,-1 1 326,-4-2 0,-40-12 0,-11-4 0</inkml:trace>
  <inkml:trace contextRef="#ctx0" brushRef="#br0" timeOffset="177">21753 7064 7894,'-13'-13'-80,"1"1"1,-1-1 0,2 0 0,1 2-155,1 2 193,6 4 0,3 5 0,9 1 0,2 3 5,2 5 0,1-2-60,3 1 0,2-1 1,3 3-1,1-1 6,4 1 1,-2-3 0,6 0 0,-1 0 65,0 0 1,7-4 0,1 1 0,6-2 25,1-2 1,6 0 0,-1 0-1,5 0 44,3 0 1,2-5 0,4 1 0,-1 0 249,1-2 1,0 3-1663,0-5 1390,-27 6 0,1 1 0,30-9 0,-30 7 0,0 2 0,0-1 0,1 1 0,0 0 0,1-1 95,2 0 0,1 0-106,4 2 1,-1-2-1,0-2 1,-1-1-1,3 1 1,-1 2-1,0-1 1,0 0-1,0 0 1,1-1-21,-1 0 0,2 1 0,2 1 0,0 0 0,2-2 0,0 1 0,-1-1 0,0 1-251,-3-1 1,1 1 0,2 1 0,1-1 244,-3-1 0,2 0 0,2 0 1,1 1 5,-2-1 0,0-1 1,-2 0-1,0 0 1,-1 2-1,-1 1 1,2-2-1,0 1-4,1-2 0,1 0 0,2 1 0,0 1 7,-1-2 0,-1 1 1,1 2-1,-1 0 37,1-2 0,-1-1-30,1 1 1,1 0-1,3 0 1,0-1-1,1 1 1,0 0-1,-1-1 1,1 0-1,-1 0 1,0 0 7,1 1 1,-2-1 0,-1 0 0,0-1-11,4 2 0,-1 0 1,3-1-1,0 0-963,-3 1 0,1-1 959,1-1 0,0 1 1,-7 2-1,1 0 1,2-2-1,0 0 1,1 1-1,-1 1 1,0 0-1,-1 1 3,0 0 0,-1 1 1,1-2-1,0 0-180,-3 1 1,0 0 0,1-1-1,0 0 178,-1 1 1,0 0 6,2 1 1,-1 0 0,0-1 0,0-1 0,-2 3 0,-1 0 0,-1-1 0,-1 0 0,2 0 0,-1 0 27,2-2 1,1 1 0,-1 0 0,-1 0-26,2 2 0,1 0 0,-3 0 1,1-1 7,-1-2 0,0 1-13,0 2 1,0-1 0,1-2 0,-1 0 0,1 2-1,0 1 1,0-1 0,-1-1 0,0 0 0,-1 0-2,0 0 0,0 1 0,-1 0 1,-1-1 4,1 0 0,0 0 1,1 1-1,0 0-29,1-1 1,0 0 22,-1 1 1,-1 1 0,-2 0 0,0 0 0,0 0 0,1 0 0,0 0 0,2 0 0,0 0 0,0 0-1,0 0 0,1 0 0,-1 0 0,0 1 80,-3 1 0,0 0 0,-1-1 0,0 0-77,2 1 1,2 0-22,1-1 1,1 0-1,-3 0 1,0 2-1,1-1 1,-1 0 0,-1 0-1,-1-1 1,0 0-1,-1-1-26,1 0 0,-1 0 0,0 0 0,1 0 31,-2 0 1,-1 0 0,1 0 0,-2 0-7,-2 0 0,-1 0 45,32 0 1,-31 2 0,0 1-1,-4-1 1,0 0 0,1-1 0,-1 1-1,34-1 59,-4-1 1,-4 0 252,1 0 1,3 0-260,-4 0 1,-2 0 0,-8 0 0,1 0 63,1 0 1,4 0-87,-3 0 0,-3 0 438,-6 0 0,3 0 1,-5 0-1,0 0-478,-2 0 1,-5 0 517,-4 0 0,-3 0-482,-5 0-94,-1 0 0,-5 0 1,-3 0 651,-3 0-640,-7 0 513,-1 0-657,-6 0 1,2 0-799,2 0 490,3 0 1,7 0 2,3 0 477,-3 0 0,10 0 0,24-23 0,13-5 0</inkml:trace>
  <inkml:trace contextRef="#ctx0" brushRef="#br0" timeOffset="178">33395 6656 7649,'13'0'-568,"-5"-1"757,1-4 470,-7 4 1,8-6 444,-5 3-1310,-1 2-192,-4-9-533,0 9 931,0 2 0,17 13 0,4 7 0</inkml:trace>
  <inkml:trace contextRef="#ctx0" brushRef="#br0" timeOffset="179">24010 14396 7851,'-7'-6'35,"-4"5"1,4-5 0,-2 2 0,1-2 0,-2 1 914,-2-1 1,5 0-248,3 2-597,8 3 1,6-5 0,10 6 0,7-2-1,6 0 301,6-3-380,5-5 1,7 8 0,0-5 0,0-1 0,0 3-434,0-1-9,-5 2 1,-8 0 0,-10-1-1,-7 4 1,-8 4 0,-10 7 414,-10 5 0,-30 8 0,-14 2 0,-8 6 0,0-1 0</inkml:trace>
  <inkml:trace contextRef="#ctx0" brushRef="#br0" timeOffset="180">23934 14727 7851,'-13'0'467,"6"0"0,3 0 154,8 0 0,10 0-438,11 0 0,8 0 0,10-1 0,5-2-141,6-1 1,8-6-480,6 1 1,-32 4 0,0-1 436,32-7 0,-21 0 0,3-3 0,-1-1 0,1 0 0</inkml:trace>
  <inkml:trace contextRef="#ctx0" brushRef="#br0" timeOffset="181">26650 13236 7798,'-9'4'-64,"1"0"1,-2-1 321,-2-2 0,4-1 0,-1-1 600,-1-3-548,5-3-96,-1-6 0,6-4 1,0-2-1,2 1 0,3-2 830,8 0-956,5-1 1,9-10 0,3-2 0,4 1-1,4 2 1,3 3 0,3 2 244,2-1 1,-5 6-583,1 3 12,-2 9 1,-8 3 0,-3 10-1,-8 3 1,-8 5 0,-8 4 0,-3 4-526,-2 3 1,-2 2-677,-2-1 686,-3 6 752,-11-4 0,-19 10 0,-10-4 0</inkml:trace>
  <inkml:trace contextRef="#ctx0" brushRef="#br0" timeOffset="182">26892 13019 7838,'-4'-17'0,"-1"0"24,-5 0 0,8 5-87,-7 4 0,5 2 668,-5 6 1,7 12-1,-4 5 1,2 7 109,-1 5 1,-3 5-514,4 9 0,-5-2-210,5 6 95,-6-6 0,7 8 0,-4-2 0,1 1 0,4-1-395,0-4 0,2-4 150,0 0 1,2-7-865,2-2 671,3-15 1,7 1 0,3-12 0,4-1-1,5-1-637,4-2 1,-2-6 154,6-3 833,-6-8 0,13-9 0,6-7 0,1-5 0,0 1 0</inkml:trace>
  <inkml:trace contextRef="#ctx0" brushRef="#br0" timeOffset="183">27287 13427 7838,'-6'-13'-262,"4"5"835,-7-1 1,5 6 64,-5-1-389,7-3 1,-10 5 0,2 0-1,-4 4 1,-4 7 299,-2 2 0,0 8-379,-1 2 0,-2 7 61,6 2-127,-6 5 0,9-8 0,-1 3 0,3-3 0,5-1-75,2-1 0,2 1-23,7-1 1,0-9-655,9-4 465,3-7 0,9 0 0,1-6 0,-1-5 0,2-5-496,3-5 0,-3-6 362,2 0 1,-2-6-77,-1-2 381,-6-5 0,2 7 0,-5-5 0,-2 0 0,-6 2 130,-4 0 0,-4 7 912,-1 7-573,0 8-277,-6 4 0,-1 8 0,-5 5 0,-1 8 0,0 4 62,0 1 1,5 4-179,-1 5 0,7 0-196,-3-5-92,4-5 1,1 4 0,0-4 0,1 1-1,4-1-745,3-1 0,3-4 520,2-6 0,4 1-799,0-6 1248,6 0 0,14-27 0,9-5 0</inkml:trace>
  <inkml:trace contextRef="#ctx0" brushRef="#br0" timeOffset="184">27619 13427 7838,'1'-13'-133,"2"0"0,1 1 173,-1-1 0,3 0 0,-2 0 0,-1 1 719,-2-1 374,5 6 1,-5-5 532,4 4-1494,-4 2 1,-1 8 0,-1 10 0,-4 8-1,-3 6 815,-4 3-942,0 4 1,0 5 0,2 2 0,2 1-1,-1 2 1,2-2 0,2-2-1212,-1 0 680,5-1 0,-5-4 0,7-2 0,4 0 1,3-5-1,5-5 0,2-6-1159,2-6 1,5-5 1644,-5-5 0,5-23 0,1-10 0,1-3 0,0 1 0</inkml:trace>
  <inkml:trace contextRef="#ctx0" brushRef="#br0" timeOffset="185">27899 13376 7838,'-1'-13'0,"-3"0"0,-2 1 290,-3-1 0,-2 4 981,3 1-966,2 5 1,-1-3 0,4 8-1,-1 3 1,1 8 684,1 7-883,2 4 0,-4 3 1,0 3-1,1 4 1,2 3-75,1 1 1,0 0 0,0 0 0,0 1-405,0-1 1,0-4-283,0 0 0,0-7 0,1 0 0,3-6-447,5-3 0,2-2 498,2-8 0,0-2 602,-1-6 0,13-40 0,1-9 0</inkml:trace>
  <inkml:trace contextRef="#ctx0" brushRef="#br0" timeOffset="186">28052 13593 7463,'-11'5'-81,"2"4"1,2 2 326,3 2 1,3 5 491,-4 3-649,4 4 1,1 0-1,0 1 1,0-1-1,0-1 23,0-3 1,6 2-57,2-6 0,-1-4-30,2-5 1,-1-5 0,5 1 0,0-4 75,-1-4 1,1-7-45,0-6 0,-2-6 254,-2 2-265,2-3 1,-9-3 0,2-1 0,-3-2 0,-1 3 62,0 4 1,-1 1-66,-3 5 1,-2 0 92,-3 4-121,-2 6 1,4 1 0,-6 6 0,2 1-288,2 4 270,4 2 0,16 34 0,3 7 0</inkml:trace>
  <inkml:trace contextRef="#ctx0" brushRef="#br0" timeOffset="187">28384 13669 7838,'-13'6'0,"2"-3"245,2 5 1,-2 1 0,4 5-1,-2 1 412,1 2 0,5 0-423,-1-4 0,2 0 0,2 0 0,2-1-120,2 1 0,3-6-374,6-3 1,1 2 178,3-2-154,-3 1 1,9-7-1,-5-2 1,2-5-1,1-3-425,-1-5 570,-2 3 1,-5-5-1,0 5 1,-2-2 0,-1-1 205,-1 2 1,-6 5 316,1 1 131,-3 6-382,-1-2 1,0 6 0,0 3 22,0 5 0,0 2-147,0 2 1,5 0-161,-1 0 62,0-6 1,2 3 0,2-5 0,4 1 67,0 0 0,1-4 201,0-6 0,0-3-169,-1-6 19,1 1 1,-6-3 0,-1 0 0,-2-2 0,0 0 169,-1-2-751,-1 5 1,-8-3 81,-3 9 420,-2-4 0,-41 39 0,-11 3 0</inkml:trace>
  <inkml:trace contextRef="#ctx0" brushRef="#br0" timeOffset="188">30373 13376 7801,'1'-13'130,"2"0"1,1 1 982,-1-1-848,-1 0 0,-4 6 0,-2 4 0,-5 6 0,-2 5 0,-3 5 778,-3 4-1048,3 9 1,-9 2 0,5 5 0,-1-1 0,-1-1-112,1 1 49,3 3 1,-2-10 0,5 2 0,0-5-1,2-4 1,2-2-228,5-2 0,5-9 0,7-6 158,4-10 0,10-8 0,-1-6 0,3-2 43,1-3 0,5-2 5,0-7 103,5 1 0,-6-3 0,3 1 0,-1 5 0,-4 4 0,-3 5 345,-2 4 0,-12 13 143,-2 5-343,-5 14 1,-3 15 0,1 9-1,2 4 1,1 4-68,-1 0 1,0 1-108,1-5 0,2-1 0,4-2 0,-2-4-88,2-4 1,-3 0 67,2-10 1,-1-1-46,5-8-711,0-2 1,-5-6-1,-1-2 1,1-3 789,-1-8 0,-16-28 0,1-13 0</inkml:trace>
  <inkml:trace contextRef="#ctx0" brushRef="#br0" timeOffset="189">30220 13338 7803,'-13'-13'0,"0"0"0,1 0 696,-1 1 1,6 3 0,5 2 0,9 0-561,10 0 1,8 0-24,4-2-428,4 4 1,7 0 0,2 1 0,6 1 0,6 0-605,6-1 0,-2 3 919,1-4 0,-6 2 0,5-1 0,5 1 0,1-1 0</inkml:trace>
  <inkml:trace contextRef="#ctx0" brushRef="#br0" timeOffset="190">31240 13146 7803,'-20'-7'0,"2"-3"320,5 6 0,-4 0 199,0 4 1,-1 0-1,1 0 1,-5 1 240,-2 3 0,-1 5-113,-1 8-526,-5 3 1,3 7 0,-5 1-1,3 3 1,5 2 226,2 2 1,8 1-380,-2-2 0,8-3-64,5-6 1,4 1 0,4-2 0,6-3-212,6-4 0,3-8-90,7-5 1,5-3 165,3-1 1,2-5-1,-1-5 1,-2-6-245,-2-5 1,3-7 251,-5-2 1,5-7 198,-4-1 1,3-2-1,-6-8 1,-3-5 81,0-5 1,-6-7 74,-1 1 0,-8 1 231,-5 12 0,-3 4 1,-2 14-1,-3 9 480,-5 10 1,-6 8-136,-2 11-514,0 7 0,3 10 1,-2 7-1,-1 5 1,3 3 36,4 2 1,0 3-332,6 1 49,-6 5 1,8-4-1,-2 2 1,3-2 0,1-1-366,0-1 0,4 5 147,0-4 9,6-1 0,-3-9 1,7-4-1,2-3 0,1-5-930,-1-4 0,2-8 303,-1-5-40,6-3 0,-8-1 925,6 0 0,12-34 0,7-8 0</inkml:trace>
  <inkml:trace contextRef="#ctx0" brushRef="#br0" timeOffset="191">31737 12649 7821,'0'-38'0,"2"1"1223,2 3-926,-3 8 1,15 4 0,-2 6 0,3 3 0,3 5-30,0 2 1,-3 2-1,3 4 1,-1 1-60,1 4 0,-6 2-146,-1 5 0,-6 1 0,-7 1 0,0 3-137,0 5 0,-7 0-578,-6 0 424,1 2 0,-7-6 0,7 5 0,-1-3 1,0-2-21,0-2 0,2-2 0,2-1 0,4-1 263,-1 1 0,5-4 7,-4-1 0,5-5-29,5 1 1,2-2 344,6-2 0,4 1-67,0 3 0,1-2 0,-1 3 1,3 0 204,0-1 0,2 4 77,-5-3-285,0 4 1,-5-6 0,-5 4 378,-7-1 0,-12 3-284,-9-5 1,-7 0-692,-2-4 208,-5 6 0,6-3 0,-3 5 0,1 2 0,2 0-782,2-2 1,6 5 901,0 0 0,-35 28 0,22-14 0,0 0 0</inkml:trace>
  <inkml:trace contextRef="#ctx0" brushRef="#br0" timeOffset="192">26356 14485 7821,'-20'-4'-127,"3"0"1,3 1 275,2 1 0,6-2 1,7 0-1,12 1 1,13 2-1,12 1 827,11 0 1,17-5-921,-27 4 1,2-2 0,5-2-1,2 0 1,9 1 0,2 0-1,7-2 1,3 0-530,-20 2 0,2 0 0,2 0 0,5-1 0,2 1 0,2 0 441,2 0 1,1-1-1,1 1 11,2 0 1,0 0 0,0-1 0,-3 1-1,-1 0 1,1 0 0,2 0 0,-1 0-1,1 0 1,0 1 0,1 0 0,0-1-1,-1 1 1,1 1 0,-1-1 0,0 0-1,1-1 1,-2 1 0,-1-1 0,-1 1 0,0-1-122,-1 0 0,-1-1 0,0 1 0,0-1 0,1-1 0,-1 0 0,-1 0 0,0 0 0,0-1 0,-2 2 0,0-1 1,0 0 95,-3 2 0,0-1 0,-1 0 0,-2 0 1,-1 0-1,-1 1 0,17 1 0,-1 2 1,-3-1-1,-1 1 118,-2 0 0,-2 1 0,-6 0 0,-2 1 0,-5 0 0,-1 1 0,-7 1 0,-1 1-262,24 7 0,-15-5 1,-9 7-312,-10-2 0,-14 0-583,-13 2 659,-17-6 425,-10-1 0,-11 0 0,-1 1 0</inkml:trace>
  <inkml:trace contextRef="#ctx0" brushRef="#br0" timeOffset="193">28333 15084 7821,'-2'-18'102,"-1"-2"1,-1 0 101,1 3 1,2 3 359,1 1-171,0 6 1,1 3-1,2 10 1,3 7 75,1 6 0,-3 11 1,3 4-1,-1 4-631,-3 5 0,-2 1 88,-1 3-118,0 2 0,0-8 0,0 6 1,0 1-1,0 0-972,0-1 784,0-3 1,2-7 0,2-5 0,4-6 0,5-9-1560,4-7 1939,9-5 0,7-29 0,6-14 0,5-1 0,0 0 0</inkml:trace>
  <inkml:trace contextRef="#ctx0" brushRef="#br0" timeOffset="194">29098 14944 7821,'-14'-11'513,"-3"2"0,-3 5-198,-6 8 0,-5 9 208,-3 8 1,-1 11 154,1 6-641,-9 6 1,15 2 0,-5 1-1,8 1 1,5 1-106,2-3 1,6 7 190,8-7-276,3 1 1,3-9 0,7-1 0,8-3 0,6-5-187,2-7 0,5-9 147,0-9 0,4-2-70,-5-2 239,7-6 0,-9-2 0,1-9 0,-5-5 1,-6-2 90,-3-1 0,-7-5-51,-3 0 1,-4 2 75,-4 7 0,-5-2 0,-8 6 0,-4 3-20,-3 4 1,-1 4-212,-1 6 0,1 0-21,-1 0 0,2 0 0,3 2 1,5 2-688,6 4 0,5 4 846,5 0 0,62 13 0,-23-12 0,0 0 0</inkml:trace>
  <inkml:trace contextRef="#ctx0" brushRef="#br0" timeOffset="195">29404 15416 8157,'0'-7'-321,"0"1"321,-6 6 0,-24 17 0,-11 4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19T11:56:54.965"/>
    </inkml:context>
    <inkml:brush xml:id="br0">
      <inkml:brushProperty name="width" value="0.09071" units="cm"/>
      <inkml:brushProperty name="height" value="0.09071" units="cm"/>
      <inkml:brushProperty name="color" value="#FF0000"/>
    </inkml:brush>
  </inkml:definitions>
  <inkml:trace contextRef="#ctx0" brushRef="#br0">4106 1262 8163,'-9'-11'-606,"1"3"1,5 0 467,-1 4 0,1 1 1,0-5 557,-1-2-336,0 4 0,4-5 0,0 2 0,0-2 0,0-2 125,0 1 0,0 3-71,0 1-47,0 5 0,0-4 0,1 2-3,3-3-95,-2 2 36,3 6 1,-5 7 0,0 6 0,0 1 0,0 3 0,0 5 0,0 3 65,0 5 0,0 4 1,0 8-1,-1 6-48,-3 6 0,2 6 0,-2 9 0,3-30 0,-1 0 16,0 5 0,0 0 0,1-2 0,0 1-972,-1 2 1,0-1 913,1-1 0,1 1 0,0 0 0,0-1 0,0 1 0,1-1 0,0-2 0,1 0 1,1-2-1,0 0-24,4 32 1,1-10-1,5-6 1,0-3-24,0-1 1,-1-5 86,1-4-47,0-2 1,-5-2 0,1-1 0,-1-3 0,-1-4 5,-2-3 0,0-2 12,0 1 0,0-5-22,-1 0 0,-2-5 0,2 1 0,-2-3 30,-2-1 715,0-1 0,0-3-1650,0-1 401,0-5 360,0-8 36,0-10 0,0-16 114,0-3 0,7-12 0,3-7 0,0-5 0,1 0 0</inkml:trace>
  <inkml:trace contextRef="#ctx0" brushRef="#br0" timeOffset="1">4208 1109 8165,'-9'-12'-1034,"1"-1"1230,-2 0 0,3 6 0,0 1 209,1 1-198,-4 3-194,9-3 148,1 5-131,7 0 0,10 0 0,1 0 0,3 0 0,5 0 0,4 0 1,2 0-33,4 0 1,2-2 0,5-1-1,3-2-83,4-2 1,5-1 0,0-1-1,-1 1-296,-1 3 1,-8 1-92,-3 4 274,-8 0 1,-4 0 0,-9 0 0,-4 0-93,-2 0 1,-10 4 403,-5 0-131,0 0 0,-11-2 0,2 1 188,-2 1 324,4 0-286,-4-4 1,8 0 23,-6 0 281,7 0-201,-4-6 1,4 5 284,-2-3-470,3 2-242,-5 2 180,6 0 1,0 2-65,0 2 1,0 3-48,0 6 27,0 5 0,0-2 0,0 5 0,0 3 0,2 5-7,2 5 1,-1 8 46,5 5 1,-4 4 125,5 4-124,-1-3 0,1 12 1,-2-1-1,-1 3 0,-2 1 39,2-2 1,-5-1-30,3-1 0,-2 3-1386,-2 2 1356,0-3 0,0 4 0,0-5 0,0 1 1,0 0-302,0-1 1,0 3 286,0-8 0,-5-1 18,1 2-23,0-1 0,4-2 0,0-5 0,0-5 0,0-3 18,0-3 0,0-1 42,0-2 0,1-1-43,4-3-22,-4-3 0,5-6 1,-5 1-1,2-2 1,1-3-101,-1-4 1,-2-2-92,-1-3 1152,0 1-1367,0-6-101,0 4 527,0-9 0,-5-8 0,-2-8 0</inkml:trace>
  <inkml:trace contextRef="#ctx0" brushRef="#br0" timeOffset="2">4246 2601 8134,'-4'-13'-197,"0"1"0,-1 0 0,1 2-332,0 2 821,0 5 0,4-4-1,0 3-198,0 2-68,0-3 1,0 6 0,0 3 0,1 5 0,2 4 0,1 2 0,-1 4 52,-2 0 1,4 3-1,-1 5 1,-1 1-28,-2 2 1,-1 5 0,2 1 0,0 3-13,3 4 0,-1 6 0,-4 1 0,0 4-18,0 0 1,4-2 0,0-1-1,1-1-126,0-4 1,-2-2 0,4-7-1,0-4 20,0-8 0,-2-1 0,2-7-432,-2-1 55,5-8 74,-8-2 198,3-6 1,-5-1 122,0-4 1,-1 4-61,-3-3 115,2-3 1,-5 5 0,4-3 0,-2 0 85,-2 1 1,2-2 1,-3 2 283,5 3-176,-3-5 0,2 5 222,0-4 0,-2 4-103,2-3-230,3 2 128,-5 2-64,6 0 1,6 0-50,2 0 0,5 5-10,4-1-8,3 0 1,11-3 0,4 2-1,6 2 1,7-3 41,6 0 1,0-4-228,6-2 1,-7 3-784,3-4 635,-10-2 1,-7 6 0,-10-3 0,-3 1 0,-5 0-848,-4-1 669,-8 0 142,-4 4 0,-15 4 300,-2 0 0,-21 6 0,-1-3 0</inkml:trace>
  <inkml:trace contextRef="#ctx0" brushRef="#br0" timeOffset="3">4718 4182 8548,'-7'-8'35,"3"-1"1,2-1 0,1 0-11,-4 2 1,3-3 0,-5 2 124,1-2 1,-4 2 0,1 2 0,-2 2 21,-2 2 1,-1 1-24,-3 2 0,2 7 0,-7 6 0,0 7 128,-2 4 1,0 7-36,2 3-238,-2 3 1,11 0 0,1-2 0,6-1-1,5 0-70,1-1 60,5-8 1,8-2 0,10-7 0,5-5 0,7-5-106,7-5 31,-3-1 0,5-3 0,-4-4 0,1-7 0,1-3-1064,-1-1 229,-1-5 1,-3 5 914,-3-4 0,8-19 0,-2 0 0</inkml:trace>
  <inkml:trace contextRef="#ctx0" brushRef="#br0" timeOffset="4">9219 1619 8145,'0'-18'-458,"0"4"0,0-3 1,0 3-1,0 1 564,0 0 0,0 0 0,0 1 0,0-1 750,0 0-721,0 0 440,0 6-104,0-4-446,0 10 1,0-4-1,0 10 1,0 3 0,0 5-1,0 2 110,0 2 1,0 10-9,0-1-115,0 8 0,0 3 0,0 8 1,0 3-1,0 7 0,0 5 1,1 8 3,2-32 1,-1 2 0,-2 1-1,1 2 146,1 6 0,0 0-142,-1-2 1,0 1-1,-1 3 1,0 1-1,0-4 1,1-2-1,0-1 1,1-2-1,1-4 1,0-2-72,4 28 1,0-8-1,3-10 1,-2-8 20,2-10 1,-3-6 8,2-4 1,-5-3-293,4 3 1,-3-3-255,3-1 35,-5 0-204,3-6 510,-6-1 0,0-8 1,0-3 225,0-8 0,0-28 0,0-13 0</inkml:trace>
  <inkml:trace contextRef="#ctx0" brushRef="#br0" timeOffset="5">9219 1415 8160,'0'-12'-1031,"0"-1"995,0 0 1,0 0-1,1 2 1,4 3-1,3 2 162,3 0 1,6 3 0,2-4 0,1 2-61,2 2 1,4-3-46,4 2 3,2-6 1,8 9 0,2-5 0,7 2 0,3-1-170,3 3 125,6-6 1,2 7 0,5-3-1,0 2 1,1 2 0,3 0-1,-34 0 1,1 0-20,1 0 1,0 0 0,0 0-1,0 0 1,1 0 0,1 0-1,0 0 1,0 0 16,0 0 0,0 0 1,0 0-1,1 0-908,1 0 1,1 0 928,-3 0 0,-1 0 1,3 0-1,-1 0 1,-3 0-1,1 0 1,-1 0-1,0 0 1,1 0-1,1 0 1,-1 0-1,1 0 1,1 0-1,-1 0 23,1 0 0,-1 0 0,-1 0 0,-1-1-59,2-1 1,1 0-1,3 1 1,1 0 0,2-1-1,0 0 1,-1 1-1,-1 1 41,-1 0 0,0 0 0,1 0 0,0 0 1,-1 0 1,1 0-3,3 0 1,-1 0-1,1 0 1,0 0 0,0 0-1,0 0 1,-3 0 0,0 1-1,-3 0 1,-1 1 15,1 0 0,-1 0 1,1 0-1,0 0-14,1-1 1,-1-2 0,-2 2-1,0 0-3,-2 1 1,0 0-1,0-1 1,0-1 0,0 3-1,0-1 1,2-1 0,0-1-9,0 0 1,0 0-1,2 0 1,-1 0 2,0 0 0,-1 0 0,0 2 0,0 0-4,1 0 1,-1 1 0,-1-1 0,-1 0 0,1-2 0,0 0 0,-1 0 0,-1 0-9,-1 0 1,-1 0-1,33 0 12,2 0 0,-4 1-9,-32 1 1,0 1 0,30-2-1,-1 3 1,-6-2-36,-2-2 0,-3 0 6,-8 0 0,-3 0 19,-9 0 0,0 0 0,-7 0 0,-3 0 16,0 0 0,-5 0-19,-2 0 1,-8 4-228,0 0 1337,-6 0-1154,2-4 168,-10 0 1,-19 0 0,-10 0 0</inkml:trace>
  <inkml:trace contextRef="#ctx0" brushRef="#br0" timeOffset="6">14817 1301 8250,'0'-13'-577,"0"0"650,0 6-7,0 1-16,0 6 32,0 6 0,-2 3 1,-1 6-1,-1 2 9,1-1 1,2 4 17,1 1-92,0 3 0,0 1 1,0 1-1,0 1 1,1 1-1,2 3 0,1 2 90,-1 2 1,3 8-51,-2 4 0,0 8 0,-2 3 0,1 1 146,1 1 0,0-1-360,-4 5 1,0 0-1145,0 0 1268,6-6 1,-5-3-1,5-8 1,-2-5-1,2-2 20,1-2 1,-4-5 6,1-3 0,2-4 0,-2 0 0,-1-2-206,-2-3 0,-1-2 64,0-7-437,0 1 77,0 0 818,0-6 0,-39-13 0,-11-8 0</inkml:trace>
  <inkml:trace contextRef="#ctx0" brushRef="#br0" timeOffset="7">9346 2945 8238,'-7'-8'-1198,"2"1"1343,-1 1-67,5 2 1,1 4-1,8 1 1,3 2 54,2 1 0,6 1 63,2-5-183,3 5 1,3-3 0,4 2 0,6-3 0,7-1 0,5 0 0,8 0 10,4 0 0,8 0 0,-32 0 0,0 0 0,3 0 0,1 0-24,3 1 1,1-2 0,-2 0 0,-1-2 0,3 1 0,-1 0 0,0 0 0,-1 1-47,-2 0 0,1 1 0,4-1 0,0 0 0,-1 0 0,-2-1 1,1 0-1,-1 0 41,-2 1 0,0-1 1,0 2-1,0-1 1,-1 1-1,1 0 1,0 0-1,0 0-2,2 0 1,0 0 0,-5 0-1,0 0 1,2-1 0,0 1 0,-1-2-1,0 1 4,1-1 1,0-1-1,-1 1 1,1 0 0,2 2-1,-1 0 1,1 0 0,0-1 1,0-1 0,0 0 0,0 0 0,1 1-4,1-4 0,1 1 0,-1 3 0,0-1 0,-1 0 0,0 0 0,-1 1 0,0-1 0,-1 0 1,0 0 0,2 1 0,-1 1 16,-2-2 0,1-1 0,-1 2 0,0 0 1,-2-1-1,0 1 0,-2-1 0,0-1 44,32 1 0,-3 0-48,-1 2 0,0 0 22,-1 0 1,1 0-1,-2 0 1,-1 0 23,-1 0 1,4 0-54,4 0 0,0 0-1405,-5 0 1407,7 0 0,-4 0 0,5 0 0,-1 0 0,-4 2 26,-1 2 1,-5-3-180,-1 4 0,-1-3 175,2 3-29,-3-4 0,-6 5 0,0-6 0,0 0 0,0 0-32,0 0 1,-6 0 36,-3 0 1,2 0-11,-1 0 12,-1 0 0,1 0 0,-2 0 1,-3 0-1,-4 0 161,-3 0 0,-1 0-104,-4 0 0,-2 0 1489,-3 0-1501,-3 0 0,-1 0 1,0 0-1,-1 0 512,-2 0-541,-7 0 1,-1-2 37,-6-2 24,0 3-664,0-5 148,0 6 435,-6 0 0,-40 6 0,-17 1 0</inkml:trace>
  <inkml:trace contextRef="#ctx0" brushRef="#br0" timeOffset="8">12547 4119 8238,'0'-20'15,"1"-4"0,2 4 0,3-1 0,0 1 1,1 1 77,0 4 0,1 1 0,6 1 0,2 1-57,1 4 14,0 2 0,-3 6 0,2 0 0,1 0 0,-2 0-39,0 0 1,-7 6-1,-1 4 1,-1 5-132,-3 7 0,-2-2-153,-1 1 209,0 0 0,-7 6 1,-4 1-1,-5 2 0,0-2 1,2-1-1,1-3-21,1-2 0,-1 0 200,0-5-55,6 0 0,0-5 0,4-2 0,0-3 0,5-2 277,5-2 0,6-1-343,4-2 1,-2-2 0,6-1 0,2-2-296,1-2 0,3 2 156,3-3 0,-3 5-294,3-1 249,-3-3 0,-3 5 0,-2-3 190,0-1 0,10-18 0,8-10 0</inkml:trace>
  <inkml:trace contextRef="#ctx0" brushRef="#br0" timeOffset="9">13108 3966 8238,'0'-19'0,"-1"5"0,-4-3-256,4 3 1,-5 5 500,6 1 0,6 6 1,1 2-1,2 7-101,-1 5 0,1 6-95,3 3 0,-3 4 0,-1 0 1,1 2-156,-2 3 1,3 2 51,-6 7 1,0-1-1,-4 0 1,0 2-238,0 2 1,-7-2-122,-6 2 1,-5-2-290,-7-2 497,-1 1 1,-4-8 0,-1-6 203,-1-6 0,-18-22 0,-8-8 0,-7-1 0,0 1 0</inkml:trace>
  <inkml:trace contextRef="#ctx0" brushRef="#br0" timeOffset="10">12330 4017 8238,'-20'-13'0,"2"1"-426,5 4 378,0 2 1,1 8-1,-1 3 1,0 8 0,0 8 427,1 8-340,-1 3 0,0 7 0,0 0 0,2 4 0,3 5 0,3 4 1,7 4-36,6-3 1,6 0-402,12-2 218,5-6 1,2 2 0,5-9 0,2-7 177,2-7 0,1-20 0,5-6 0,6-2 0,-1-1 0</inkml:trace>
  <inkml:trace contextRef="#ctx0" brushRef="#br0" timeOffset="11">18183 842 8381,'0'-13'-142,"0"0"1,0 0 0,1 1-1,2-1-350,1 0 1,2 2-1,-3 1 644,1 1 1,0 5 0,-4-4-11,0-2 1,5 3 186,-1-2-53,0 6-143,-4-8-138,0 9 0,0-2 0,0 8 0,0 5 96,0 2-53,0 2 0,0 1 0,0 3 1,0 6-1,0 4 126,0 3-92,0 5 0,0 2 0,0 5 1,0 1-1,0 2 28,0 6 1,0 6-1,0 7 1,0 1 24,0 3 1,0-2-146,0 7 0,0-35 1,0 0 3,0 2 1,0 1-1,2-1 1,0 1 0,1-3-1,-1 0 1,-1 1-1,1 0 26,-2 1 0,1 1 1,-1-2-1,1 1-183,1 3 0,1-1 1,-3-2-1,1 0 193,1 0 0,0 0-30,-1-1 0,0 0 1,0 33-1,0-35 0,1-1 1,0 0-1,0 0 1,1 35-3,-2-3 0,-1-3 0,0-1 0,2-2 29,2-2 1,-2-4 0,3-5 0,-5 0 0,2 0 0,0 0-31,3 0 1,-1-5 54,-4-4 0,4-6 54,0-2-82,1-6 1,-4 6 0,2-7 0,1-5 0,-1 0-24,-2-2 0,4-5-103,-1 2-66,0-8 0,-2 1-312,2-6 0,-3-1 652,4-8 0,-4-6-442,-1-6 292,6-11 0,0-32 0,0-15 0,1 17 0,0 1 0,-1-1 0</inkml:trace>
  <inkml:trace contextRef="#ctx0" brushRef="#br0" timeOffset="12">18119 765 8480,'-13'0'-243,"5"0"1,-1 0-510,0 0 775,3 0 1,2 0 0,9 0-1,7 0 1,5 0 0,4 0-1,6 0 196,5 0 0,11-1-88,4-4-76,2-7 0,12-3 1,3-3-1,1 1 1,0 0-1,-1 1 1,-2 4-150,-2 3 1,-6-1 0,-12 6 0,-9 1-204,-9 2 0,-7 2-170,-9 3 378,-2-2 0,-7 8 0,-4-6 0,-3 0 0,-4 1 0,0-1-52,-1-1 0,4-2 436,1-1 30,5 0 395,-8 0-217,9 0-331,-3 0-58,5 0-65,0 0 0,1 4 0,2 2 46,1 1 1,0 2-14,-4 3 1,0 5-15,0 0-9,6 6 1,-4-3-1,2 7 1,-3 2-1,-1 5 66,0 3 0,0 7-40,0 3 1,0 4-64,0 4 0,0 3 0,0 6 0,0 1 6,0 3 0,0-1-417,0 5 1,0 0 427,0-34 0,0 1-74,3-1 0,0 0 0,0 33 0,4-1 0,0-2 1,0 1 5,3 2 1,-4-6 17,-2-1 1,-1 0-18,1-5 12,-3-2 0,5 4 0,-5-6 1,2-1-1,1-2-109,-1-1 0,3-1 114,-2-3 0,0 1 27,-4-6-41,6 6 0,-4-2 1,2 5-1,-3 0 1,-1 0-37,0 0 1,0-4 37,0-1 0,-4-5-59,0 2 35,-1-3 0,1-9 1,0-4-1,1-6 1,0-3-300,-1-2 0,3-2 4,-4-1 1,4-5 196,1 1-557,0-6 876,0 8 1,-17-27-1,-4 1 1</inkml:trace>
  <inkml:trace contextRef="#ctx0" brushRef="#br0" timeOffset="13">18183 3838 8241,'-9'-4'-312,"2"-2"61,2-1 0,0 3 0,8-3 0,6 1 0,8 3 0,7 2 466,6 1 1,8-6 0,9-1 0,4-1-26,4-1 0,3 1-228,6-5 0,-6 4 1,-3 2-1,-4 2-46,-4 2 0,-5 1-178,-8 2 129,-8 0 0,-8 0 0,-6 2-602,-4 2 691,-8-3 1,-7 9 0,-6-4-1,-1 1 44,-3 3 0,-20 7 0,-10 3 0</inkml:trace>
  <inkml:trace contextRef="#ctx0" brushRef="#br0" timeOffset="14">18361 4590 8222,'0'-12'-225,"-1"-5"0,-2 0 0,-1 1 0,1 2 0,0 3 32,-1 2 933,3-2 1,-5 11 0,6 0-701,0 7-57,0 4 0,4 6 1,2 2-1,0 2 0,1 4-88,0 4 8,-4 0 1,6-2-1,-3 2 1,0 2-1,1 1 1,-1 4-1,1-1-412,0-1 1,-4 3 0,2-4 508,1-1 0,1-6 0,6-8 0</inkml:trace>
  <inkml:trace contextRef="#ctx0" brushRef="#br0" timeOffset="15">18502 4718 8222,'-13'-26'-18,"0"1"-1,0-1 114,6 1 1,2-1-1,5 1 1,3 1-1,4 3 643,5 4-638,10 2 0,-3-2 0,7 2 1,-1 3-1,0 7 0,-4 3 1,-3 2-229,1 0 1,-5 2 0,1 2 0,-5 6-349,-5 6 1,-4-1 239,-1 6 134,0 1 0,0 3 1,-1 1-1,-4-1 1,-3 1-1,-2-1 1,0 1 84,1-1 0,5-5 34,-4-3 1,5-3 0,-1-1 155,2 0 179,2-1-255,0-5 0,6-1 1,4-6-1,4 0-39,3 0 0,6 2-51,-2 2 0,-1-1-182,1 5 180,0 1 0,-1 3 0,-3 3 0,-4 0 1,-5 4-21,-3 0 0,-4-3 24,-1 1 0,-6-3 118,-2-1 0,-11 0 0,-5-1 0,-5 0 244,-4-4 0,3 2-25,-4-6 0,0 1-193,-4-5 0,5 0 0,5 0 0,4 0-193,3 0-582,5 0 152,3 0 0,8-2 1,8-1 469,5-1 0,25-22 0,11-9 0,7 0 0,1-1 0</inkml:trace>
  <inkml:trace contextRef="#ctx0" brushRef="#br0" timeOffset="16">18387 4667 8222,'-9'-11'-264,"2"1"0,0 1 0,2-1-434,-1-1 780,-4-2 0,9 5 0,-2 1 1,4-1-1,5 3 0,1-1 1,3 2-255,1-2 152,2 5 1,0-5-1,1 6 1,1 0-1,4 0 20,1 0 0,35-17 0,13-4 0</inkml:trace>
  <inkml:trace contextRef="#ctx0" brushRef="#br0" timeOffset="17">22837 1020 8266,'-6'-13'-381,"5"1"1,-5-1-1,2 0 1,0-1-272,1-3 657,2 3 0,1-5 0,0 7 0,0-1 31,0 0 55,0 6-4,0 1 1,0 1 250,0-4-79,0 3-85,0 1-31,0 5-70,0 0 0,0 5 0,0 4 0,0 2 0,0 3 117,0 3 0,0 3-94,0 6 1,0 6 0,0 7 0,0 6 76,0 5 1,0 8-155,0 5 1,0-25 0,0 1-51,0 5 1,0 1 0,0 0 0,0 1 0,0 3-1,0 1 1,0 1 0,0 0 55,0 1 0,0 1 0,0 3 0,0 0-291,0-1 1,0 0-1,0-3 1,0-2 309,0 0 0,0-2-11,-1-4 0,2-1 1,-1-3-1,1 0 0,1-2 1,0-2-1,7 32 0,1-7 32,-2-12 0,3-3-197,-2-8 0,2 3 40,2-7 20,-6-8 0,-1 2 1,-6-11-1,1-1 1,2-2-480,1-2 214,1-4 288,-5-3-268,0-5 0,0-1 540,0-3 1,0-8-484,0-5 260,0-5 0,4-32 0,3-14 0,-2 17 0,-1 0 0,1 0 0</inkml:trace>
  <inkml:trace contextRef="#ctx0" brushRef="#br0" timeOffset="18">22812 816 8340,'-13'-6'-833,"0"5"1,0-5 830,1 1 0,6 3 0,6-2 0,8 3 160,8 1 0,1 0-107,8 0 0,1 0 0,11 0 0,5-2 155,6-2 1,2-2-121,10-2-66,-1-4 1,12 5 0,-33 1 0,2 0 0,2 0 0,1 0 0,1 1 0,1 0 0,-1 2 0,0-1 0,-1 1 0,0-1 7,-1 0 1,0 1 0,0 1-1,0 1 1,-3-1 0,-1 0 0,1 1-1,-1 1-45,33 0 1,0 1-1,-2 2 1,2 1-31,-34-2 0,0-1 1,-1 0-1,1-1 0,0 1 1,0 0-1,-1 0 0,0 1 5,1 0 0,0 0 0,0 0 0,1 0 0,0-2 0,0 0 0,0 0 0,0 0 39,34 0 1,-35 0 0,1 0-1315,34 0 1329,-2 0 0,-34 0 1,1 0-1,31 0 1,0 0-1,2 0 1,1 0-1,-35 0 1,1 0-166,2 0 0,-1 0 0,31 0 156,-31 0 1,1 0-4,-3 3 0,1 0 1,2-2-1,0-1 1,1 2-1,1 0 0,1-1 1,0 0-1,-1-1 1,1 0-2,-1 0 0,-1 0 0,-1 0 0,0 0 0,-1 0 1,0 0-1,1 0 0,0 1-1,2 1 0,-1 0 1,-3-1-1,0 0-3,1 1 0,0 0 0,-1-1 0,0 0 0,1-1 1,0 0-1,1 0 0,0 0 2,2 0 0,-1 0 1,-3 0-1,0 0 1,1 0 0,0 0 0,-1-2 1,0-1 30,1 1 1,0 0-20,1 0 0,-1 0 1,34 0-1,-1 0 1,-2-3-1,-2 2 25,-2 2 0,0-3-17,3 0 0,-7-2-981,3 2 970,-9 2 1,2-5-1,-6 4 1,-1-1-1,-2 0 538,-2-2 1,-4 5-565,0-4 1,-2 0 32,-2 1-85,-5-1 0,-8 5 0,-8 0 0,-3 0 364,-1 0-413,-6 0 0,-3 2-324,-8 2 292,-9-3 1,-2 6-1,-5-4 449,1 2 1,-20 4 0,-2-1 0</inkml:trace>
  <inkml:trace contextRef="#ctx0" brushRef="#br0" timeOffset="19">28473 689 8429,'0'-13'-377,"0"0"127,0 0 0,0 5 0,0-1 952,0-1-608,6 5 0,-5-2 126,3 2-179,-2 4 1,-2-3 50,0 8 0,1 2 1,2 4-1,1-2-154,-1 2 1,-2 6 57,-1 1 1,0 5-173,0-1 172,0 4 0,0 1 1,2 3-1,1 2 0,1 2 189,-1 2-157,4 7 0,-4 4 0,5 6 0,2 2 0,1 3 136,2 1 0,4 3-24,0 7 1,5-3-1528,-5 3 1383,0-3 1,-5-5-1,1-1 1,0 1 0,0-4-36,-1-5 0,-3-1-234,-1-8 0,-5 5-88,1-4 220,3-1 1,-5-5 0,2-3 0,-2-4 0,-4-3-411,-2-2 0,1-5 260,-5-3 1,3 1 290,-3-1 0,2-1 0,-7-7 0,-2-4 0</inkml:trace>
  <inkml:trace contextRef="#ctx0" brushRef="#br0" timeOffset="20">22965 2984 8351,'-13'-7'-358,"4"-3"1,1 4-1,-2 0-57,-1 1 562,3-5 0,4 10 0,8-2-117,5 5 1,8 1 1,4-4 0,3 5 1,3-1-1,4-1 8,8-2 1,5-1 0,7 0 0,2 0 22,7 0 0,7-5-32,-28 0 0,2 1-30,1 1 1,0 0 0,2-2 0,1 0 0,0 2 0,1 1-1,0-1 1,1 0 0,3 0 0,-1 0 0,2 1 0,0 0 0,1 0-1,0 0 23,-2 0 1,0 0-1,-2-1 1,-1 1 0,1 2-1,1 0 1,0 0-1,0 0-18,1 0 1,0 0 0,-5 0-1,-1 0 1,3 0 0,0 0-1,-2 0 1,-1 0-31,0 0 0,0 0 0,1 2 1,-1 1-805,1-1 0,-1 0 817,-2 0 1,0 0 0,1-1 0,0-2 0,-1 1 0,-1 0 0,0 0 0,0 0 0,1 0 0,-1 0-29,1 0 0,0 0 34,-2 0 1,-1 0 0,3 0 0,-1 0 0,-4 0 0,1 0 0,-1 0 0,-1 0 0,1 0 0,0 0-16,2 0 1,0 0-1,32 0 1,-34 0-1,-1-1 1,34-2 21,-2-1 1,-32 1 0,0 0-9,32-1 9,0 2 0,0-5 1,0 4-1,-1-2 0,-2-1 0,-1 0 1,-5 1 0,1 1 8,-7 2 0,8-8 1,-4 5-1,0-1 1,-1-1 16,-2 0 1,-1 0 153,-2-2-120,0-2 0,-5 5 0,0-4 0,-1 3 0,2 0-19,5 0 1,2 3-43,10-5 347,-9 6 0,9-2 1,-10 3-1,1-1 0,-3-1-388,-3 1 0,-7 2 40,-8 1-9,3 0 1,-6-4 0,4-1 0,-1 1 0,0 0 59,-1 0 1,0-5-51,-4 5 20,-2 0 1,9-1 0,-5 1-1,2 0 1,1 0-8,-2-1 0,5 1-43,-3 4 17,3 0 0,-5 0 0,-2 0 0,-4 0 0,-5 0-205,-4 0-81,-3 0 207,-7 0 1,-3 0-1,-8 0 1,-3-1-1,-3-2-394,-3-1 0,3-1 312,-7 5 1,3 0 41,2 0 0,-1 0 1,0 0 129,0 0 0,1 0 0,4-17 0,3-4 0</inkml:trace>
  <inkml:trace contextRef="#ctx0" brushRef="#br0" timeOffset="21">28830 2231 8351,'0'-18'-79,"0"-3"0,-4 1-163,0-1 485,-6 5 0,7-1 419,-6 9-348,6 2-418,-2 6 0,1 7 0,-1 4 0,1 6 0,0 3-322,0 3 454,-1 1 1,5 1-1,0 2 1,0 3-1,2 3-68,2-1 0,-1 5 0,5-4 0,2 1-276,2 0 0,-4-2 144,1 2 1,-2-3-184,1-5 1,2 4 354,-6-1 0,-22 1 0,-10-4 0</inkml:trace>
  <inkml:trace contextRef="#ctx0" brushRef="#br0" timeOffset="22">26522 3507 8346,'0'-13'-29,"0"0"0,2-1 0,2-2 378,4-1 1,-1 2 278,2 6 1,-6 11-240,1 10-585,-3 7 0,-2 6 0,-2 2 1,-3 2-1,1 2 72,-1 1 1,-2 2 0,2 3-1,0-1-150,1-2 1,-1-2-55,2 2 172,2-3 1,-3-5 0,5-1 0,0-1-1,0-1 1,1-3 155,3-2 0,15-23 0,8-11 0</inkml:trace>
  <inkml:trace contextRef="#ctx0" brushRef="#br0" timeOffset="23">26701 3634 8341,'0'-18'0,"0"-4"0,0 4 10,0 1 1,4-1 0,2 2 0,-1 3 154,1 3 0,4 7 0,-2-1 0,4 3-67,0 1 0,1 1 0,0 3 1,0 6 1,-1 6 1,1 0-1,0 5 1,0 1-80,-1 3 1,-3 6 0,-2 3 0,0 3-112,0 1 1,-4 0 0,1 0 0,-4 1-204,-4-1 1,-3 0 0,-6-1 0,-1-2 33,-3-1 0,-3-5 0,-7 0 1,-1-3-154,-2-5 1,-5-2-177,1-7 588,-3 1 0,-35-12 0,31-1 0,1-1 0</inkml:trace>
  <inkml:trace contextRef="#ctx0" brushRef="#br0" timeOffset="24">26267 3596 8214,'-7'-17'2,"1"0"1,2 1-138,0 2 0,-2 7-479,2 3 635,2 2 0,-7 9 1,3 6-1,-1 7 1,-3 5 271,-1 5 1,-1 3 0,4 5 0,3 0-194,4 1 1,1 4-2,0 4-193,0-3 1,1 4 0,5-5 0,7-1-1,7 1 1,5-2 0,5-4-879,4-6 972,3-10 0,7-20 0,7-6 0,3-3 0,1 0 0</inkml:trace>
  <inkml:trace contextRef="#ctx0" brushRef="#br0" timeOffset="25">2831 2219 8112,'-9'0'-198,"1"0"0,-1-2 1,1-1-830,-1-1 1203,6 0 0,-4 4 0,4-1 0,-2-2 229,-2-2-276,4 1 0,-4 4 231,3 0-151,2 0-128,-4 0-56,6 0 1,0 2 116,0 2 1,2-3 48,2 4-152,-2-4 0,10-1 1,0 0-1,5 0 0,2 0 175,4 0-167,7 0 0,0 0 0,6 0 0,6 0 0,3-1-6,7-4 0,4 2 1,6-4-1,0 0-49,3 0 0,2 4-94,-3-1 0,-5 1 48,1-1 0,-6 3 0,-1-4 0,-4 4-111,-7 1 0,-6 0 64,-2 0 1,-10 0 32,1 0 0,-8-4 104,0-1 1,-7 1-93,-1 4 220,-7 0-104,4-5-33,-6-3-244,0 1 74,0 2-211,0 5 1,-1 0 40,-4 0 0,3 0-71,-7 0 0,5 0-276,-5 0 660,6 0 0,-14 5 0,3 2 0</inkml:trace>
  <inkml:trace contextRef="#ctx0" brushRef="#br0" timeOffset="26">3787 2002 8112,'-6'-7'0,"4"-5"-724,-7 4 770,1-3 1,-5-2 0,0 0 405,0 0 1,2 5 0,1 1 44,2 1-469,5 2 1,-3 5 97,6 4 1,0 2-133,0 5 1,4 1 54,1 0-47,4 0 1,-1-5 0,4 1 0,1 1 0,1 1-21,3 2 1,-3-5 0,3-1 0,-1 0 41,1 0 1,-3-2-111,3 3 0,-3-4 100,-1 5 0,0-6 0,0 2 0,1 0-19,3-1 1,-7 0-276,2-4 160,-2 0 0,-1 4 0,-2 2 59,-1 1 62,-8 2 1,-9 3 43,-6 1 1,0 0-1,3 0 1,-2-1-34,-1 1 0,-1 0-52,1 0 1,2-1-6,-2 1 1,3-1 0,2-3 0,-1 0-253,0 1 1,0 1 135,1 2 0,4-5-369,4 1 179,-3-6 1,6 8 350,-4-2 0,10-9 0,2-2 0</inkml:trace>
  <inkml:trace contextRef="#ctx0" brushRef="#br0" timeOffset="27">3303 2066 8112,'-13'-7'-213,"0"-5"1,0 5-1,2-1 745,2-1 0,2 6-432,3-1 0,3 4-23,-4 4 0,5 2-107,5 2 0,-2 2 1,5-4-1,2 0 104,1-1 0,3 4-279,3-5 191,-2 0 0,7-4 0,-5 2 0,0 1 1,0 1-1,0-1 0,-1-2-72,-2-1 1,3 0 0,0 0 12,-1 0 0,-6 4 0,-3 2 2,-2 1 0,-2 3 358,-7 7-233,-3-3 1,-7 10 0,-3-4 0,-5 1 0,-2 1 0,-1 0-1,-1 2-9,1 2 0,4-5 16,-1 0-327,7-5 1,-4 2-1,8-3 1,1 0-794,2 2 687,5 0 372,-3-4 0,29-17 0,5-5 0</inkml:trace>
  <inkml:trace contextRef="#ctx0" brushRef="#br0" timeOffset="28">2550 2831 8112,'-13'0'-186,"1"0"1,-1 0 0,0 0 533,0 0 1,8 0 0,6 0-148,11 0 1,6 0-1,9 0 1,1 0-76,2 0 0,5 0 104,-1 0-268,3 0 1,3-2-1,1-1 1,3-1-1,0 0 1,-2 0-1,-3-1-201,-4 3 1,-7-4 0,2 2 0,-4 1-630,-5 1 0,-7 2 868,-6 0 0,-44 0 0,-8 0 0</inkml:trace>
  <inkml:trace contextRef="#ctx0" brushRef="#br0" timeOffset="29">2882 2818 8112,'-9'0'-105,"1"0"0,-1 0-429,-4 0 410,6 0 438,-4 0 0,8 0 1,-4 1-1,1 5 0,4 5-18,0 5 1,2 7-237,0-2 0,0 3-104,0 1 0,0 2 1,0 2-1,0 2-153,0 1 1,0 1-23,0 1 1,0-1-489,0-4 408,0-2 1,0 3 0,0-9 298,0-4 0,12-14 0,2-4 0</inkml:trace>
  <inkml:trace contextRef="#ctx0" brushRef="#br0" timeOffset="30">3098 3277 7615,'8'-6'1136,"-3"5"-877,-5-5 59,0 6-46,0 0 0,-5 2-47,-4 2-169,-2-3 1,-1 11-1,1-4 1,1 4 0,-3 0 120,-1 1-157,9 0 0,-12 4 0,9 1 1,0 1-1,1 0 0,1 0 1,3-1-162,2-2 0,2-2 0,4-3 0,5-1-109,5-1 1,5-6-1,5 1 1,1-4-446,-1-4 1,2-3-476,3-6 1170,-3 0 0,21-34 0,-24 20 0,-1-1 0</inkml:trace>
  <inkml:trace contextRef="#ctx0" brushRef="#br0" timeOffset="31">8709 2015 8205,'-7'-2'-671,"1"-1"1,1-1 362,-4 1 1,2 0 374,-2-1 5,7 3 0,-5-5 84,2 6-72,4 0 0,-10 0 35,2 0 0,-2 2 47,-2 2-65,0-3 19,6 5 0,-4-2 0,2 0 216,-2-1-273,4 4 0,1-4 108,6 6-144,0-7 1,0 6 16,0-4 1,2-3 59,2 3 0,0 2-27,9-2 0,-3 1 0,8-4 0,1 2 39,2 1 1,4 0-50,5-4 1,3 0 39,5 0-131,6 0 1,3-1 0,8-2-1,6-3 1,4-1 23,3-3 0,0 3-88,-4-1 1,1 1-1249,3-2 1315,-9-2 1,8 8 0,-12-4 0,-2 0 0,-4 1-41,-2 1 1,-7 0 12,-2 5 0,-5 0-50,-8 0 25,1 0 0,-7 0-301,-2 0 285,-8 0-112,-3 0 139,-6 0 0,-6 0 0,-3 2 0,-2 1 0,-2 1 497,1-1 1,-3 2-725,-2 0 1,2 3 7,-6-4-50,5 6 331,-8-8 0,-7 15 0,-9-3 0</inkml:trace>
  <inkml:trace contextRef="#ctx0" brushRef="#br0" timeOffset="32">8798 1849 8198,'-1'-13'-276,"-3"2"1,-5 2-1,-2 5 241,-2 3 0,0 2 1,-1 3-1,-3 5 137,-4 2-67,-3 8 0,-2-4 0,1 5 1,-2 0-1,-2 0 0,0 2 1,0 2 61,2 2 0,3-5 1,2-1-1,2-2 105,1-2 0,8-6-102,7-2 0,4-1 1,4 2-1,5-5 19,2-2 1,3-1 0,3 2 0,4 1-67,3-1 0,-2 3 1,-1-1-1,2 1 7,1 0 0,1-1 0,1-2 0,-1 3-98,1 1 0,-1-3 1,-1 3-1,-1-1-259,-2-3 0,-1 0 0,3-1 1,-3 3-475,-2-2 0,-1-2 771,-4-1 0,-23-6 0,-6-1 0</inkml:trace>
  <inkml:trace contextRef="#ctx0" brushRef="#br0" timeOffset="33">9053 1938 8198,'0'-13'0,"-1"1"0,-2-1 0,-1 0 0,-5 5-529,5-1 471,-6 6 0,7-2 1,-5 6-1,-4 5 0,-2 5 99,-3 5 0,-4 2 0,3-2 0,-1 1-28,1-2 0,-1 4 38,2-2-45,3 5 0,-4-8 0,5 5 0,2-2 0,2 0-24,5-2 44,2-6 0,2 2 1,2-4-1,2 1 115,5-4 1,3-3 0,5-1-1,5 0-29,2 0 0,0 0-90,-3 0 1,7 4-20,-2 1 1,2 0 0,-4-2 0,-1 3-459,-2 1 1,-1 0 454,1 2 0,3 19 0,-4 0 0</inkml:trace>
  <inkml:trace contextRef="#ctx0" brushRef="#br0" timeOffset="34">14205 2053 8169,'-9'0'-448,"1"-2"0,-2 0 375,-2-3 1,0-3 0,-1 4 880,0 1-575,6 1 0,1 2-116,6 6-65,0-5 0,5 11 1,2-5-1,3 1 1,4-1-1,3 1 1,4-3-26,5 1 1,9-2 0,3-4 0,8 0-63,3 0 0,13 0 0,8-1 1,-31-1-1,1 1 18,5-1 0,-1 0 1,1-3-1,0 0 1,1 1-1,1-1 1,-1 0-1,-1-1 11,0 0 1,-1-1 0,-1 1-1,-1 1 1,0 0 0,-2 0-1,-1 1 1,-1 1-73,28-3 1,-6-2-961,-9 3 998,-6-5 1,-2 9 0,-9-5-1,-6 2 1,-5 0-9,-6 1-25,-3 2 0,-6 1-55,1 0 71,-12 0 0,2 0 0,-12 0-154,0 0 120,0 0 0,1 0 1,-1 0 362,0 0 1,5 0-403,-1 0 33,6 0 1,-8-2 17,3-2 1,-2 1 139,1-5 1,-1 3 9,6-3 0,-2 4 0,3-5 0,-2 1 177,-2 1 1,2-5-51,-3 4 0,4-4 0,-3 0 132,1-1 1,-3 0-1,5 0 0,-1 5-116,0-1-138,4 7 0,-5-6-148,6 4 1,2 3-51,2-3 0,3 2 75,6 2-17,5 6 1,-2-3 0,4 5 0,-1 1 0,0-1-149,-1 1 1,3-1 142,-4 5 0,0-5-43,-4 1 86,0-1 0,0 5 0,-1 0 0,0 1 44,-4 3 1,-2-3-39,-6 3 0,-6-1 15,-2 1-69,-9 3 0,1 1 0,-5 0 1,-2 2-1,-1 1-302,-1 1 1,-1-3-371,1-1 746,-1-5 0,-11-4 0,-2-6 0</inkml:trace>
  <inkml:trace contextRef="#ctx0" brushRef="#br0" timeOffset="35">15135 1925 8169,'0'-12'-119,"-4"3"0,-1 1 0,-3-2 780,-1-2-215,3 5-396,0 2 0,16 10 1,3 2-14,1 0 1,2 1 0,-1-6 0,4 3-40,0-3 1,1 0 0,3-1 0,-2 2-23,2 1 1,0 1 0,-1-5 0,-2 0-24,-2 0 1,-1 4 0,-5 2 0,-4 1 63,-3 3 0,-4 1 0,-4 2 0,-4 1 28,-6 3 1,-8-2 0,1 7 0,-1 0-30,0 2 0,-1 2 0,-2-1 0,3 0-227,4-4 1,3-1-83,1-3-195,0-3 0,5 4 488,-1-5 0,18-12 0,-1-2 0</inkml:trace>
  <inkml:trace contextRef="#ctx0" brushRef="#br0" timeOffset="36">8097 2741 8258,'-7'0'-10,"-5"-4"-91,4 0 182,2 0 0,2 4 0,10 0 1,6 0-1,8 0 0,6 0 0,4-2 441,4-2-483,2 3 0,8-11 1,3 5-1,3-1 1,1-1 168,0-1-285,-6-1 0,-1 0 0,-7 2 0,-3 3 1,-6 2-467,-5 0 1,-12 0 0,-11 4 212,-7 0 1,-10 4 0,-4 2 0,-3-1 329,-2 1 0,1 2 0,-1-3-18,1-1 1,-1 0-1,2 0 1,1-1-1,2-1 1,0-1-1,0 2-199,-1 1 1,7 0 555,-2-4 1,3 0 0,1 0 561,0 0-180,0 0-344,1 0 0,5 2 0,2 4 38,4 6 1,1 2-316,0 8 0,1-5 125,4 4-216,2 0 0,5 6 0,1 1 0,0 2 1,1 0-117,3 1 1,-3-4-192,3 3 1,-3 1-635,-1-1 769,0-1 0,-5-3 163,1-1 0,-18 24 0,1 5 0</inkml:trace>
  <inkml:trace contextRef="#ctx0" brushRef="#br0" timeOffset="37">8556 3264 8258,'4'-14'0,"2"-1"0,1-2 0,3 1 0,1 7 100,2 5 0,4 3 1,1 1-1,1 0 192,-1 0 0,-5 7-250,-5 6 0,-5 1 0,2 7 0,-4 2 42,-1 1 0,-1 1-491,-4 1 250,-2-1 0,-10-3 0,0-1 0,2 0 0,0-1 18,3-3 1,-1-7 0,0-2 1535,0 2-858,6-4-397,2 0 0,5-8 0,1-1 0,5-2 0,7-2 266,6-3 0,5 0-410,2 1 0,1-2-804,3 2 732,2 4 0,2-5 74,0 6 0,17-6 0,9 3 0</inkml:trace>
  <inkml:trace contextRef="#ctx0" brushRef="#br0" timeOffset="38">15148 2537 8236,'-1'-12'-169,"-1"-1"241,2 0 1,5 6 0,12 3-1,4 2 1,3 1 0,3-2 295,3-1 1,2-2-343,6 2 1,5 3 0,1-5-1,0 2-235,0-1 0,-3 1-86,-7 4 20,-3 0 1,-7 0 0,-3 0 0,-5 2-1255,-6 2 1529,-5-3 0,-44 16 0,-11-3 0</inkml:trace>
  <inkml:trace contextRef="#ctx0" brushRef="#br0" timeOffset="39">15480 2486 8236,'-7'-12'55,"-5"-1"0,9 2 241,-5 2 0,5 2 473,-1 3-665,2 2 0,2-2 0,-1 8 0,-2 5 39,-1 2 0,0 8 1,4 0-1,0 3-173,0-1 0,0 0-161,0 5 0,0 2-315,0-2 393,0 2 1,0-8-1,1 5 1,2 1-1,3 1-653,1 2 0,-3-2 401,4 3 0,-3-4 365,3-5 0,12 9 0,7-4 0</inkml:trace>
  <inkml:trace contextRef="#ctx0" brushRef="#br0" timeOffset="40">15594 2984 8236,'2'-20'0,"2"3"0,-1 3 224,5 1 0,1 2-92,4 2 0,4 3 0,0 6 0,0 0 257,1 0 1,-4 6-503,3 3 1,-7 3-1,-3 5 1,-1 3-64,-3 0 1,-2 4 295,-1-3-244,-5 3 0,-3 2 0,-6-1 0,-1 1 0,-2-2-236,1-3 454,2-2 0,3-6 0,1-2 0,3-1 614,1-2 1,-1-5-323,7 1 1,3-4-277,9-4 0,3-2-171,2-2-72,2-3 0,7 5 0,-1-3 1,0 4-1,-3 1-1822,-1-1 1955,1 1 0,9 4 0,2 0 0</inkml:trace>
  <inkml:trace contextRef="#ctx0" brushRef="#br0" timeOffset="41">4667 2129 6133,'-7'-8'843,"3"-1"-717,2 7 0,2-6 65,0 4 49,0 3 262,0-5-114,0 6-260,6 0 147,-5 0-234,5-6-69,0 5 1,1-5 0,5 6 23,1 0 1,1 0 32,3 0-28,-3 0 0,15 0 0,-2 0 0,5 0 0,8 0 13,5 0 1,11 0 0,4 0 0,7-1-13,-31-1 0,0 0 1,4 1-1,0-1-64,0-2 1,0-1-1,1 3 1,-1 0 46,-1-2 0,-1 0 0,-1 1 0,1 1 0,33-5 1,-8 0-50,-6 0 1,-14 4 4,-5-1 1,-8 3 50,-1 1 0,-7 0-125,-5 0-93,-3 0 32,-7 0 95,-2 0-12,-5 0 22,-5 0-48,-2 0 0,-6 0 1,0 0-136,0 0 0,1 1 87,-1 3 1,4-2-173,1 2 357,-1-3 0,1-1 0,-1 0 0,7 0 0,-5 0 0,2 0 0,-3 0 2,2 0 0,-1 0 0,4-1 85,-1-3 0,-5 1-41,5-6 0,-1 5 244,0-4-174,4-1 0,-6 1 0,4-1 0,-3-1 367,-1-1 0,-1-2-209,-5 0-203,6 1 1,0 5-1,4 1 1,-3 2-1,1-2-73,-1-1-62,2 4 94,4-3 0,1 11-28,3-1 1,3 4 109,6-3-103,0 5 0,0-8 1,1 5-1,1-1 1,4-2 28,1 2 0,-3-5-31,4 4 1,-1-2 0,1-1 0,-3 3-37,1-3 1,-5 0-39,3-2-15,-3 0 67,-1 0 0,-6 1 0,-3 4 159,-2 3 0,-9 3-26,-6 2-83,-6 6 1,-6 0 0,-1 7 0,0 1 0,-3 1 71,-1 2 1,1 0-236,3-5 0,6 1 0,3-2 1,3-2-476,1 0 0,6-11 94,3 2 177,3-9 175,6 2 0,7-8 0,6-2 157,2-4 0,3-17 0,4-7 0,3-3 0,0 0 0</inkml:trace>
  <inkml:trace contextRef="#ctx0" brushRef="#br0" timeOffset="42">5394 2002 8163,'-6'-9'-136,"-2"2"1,-4 0-1,-1 2-226,1-1 0,3-3 1382,1 5-737,5 0-128,-3 4-89,6 0 1,2 0 0,2 1-55,4 4-25,4 2 0,0 1 0,1-1 0,0-1 0,-2-2 0,-1 0-316,-1 1 294,-1-1 1,5-3-1,0 2 1,-1 1 0,1-1-1,0-1-85,0-2 116,-1 0 31,-4 0 1,1 1 0,-4 3 42,-2 5 4,-2-4 0,-2 7 0,-2-4 0,-4 4 1,-3 2 107,-4 3-150,-2-3 1,-1 10 0,-1-3 0,-2 2-1,-2 0-1,3-2 0,-4 0-66,6 5 1,-1-5-116,1 0 1,7-4 0,-2 3 0,5-2-837,4-2 986,2-2 0,29-24 0,8-5 0</inkml:trace>
  <inkml:trace contextRef="#ctx0" brushRef="#br0" timeOffset="43">5534 867 8218,'-13'-6'-77,"5"5"1,1-5-1,0 2-545,-1 0 1267,6 0-521,2 4 1,8 0 0,9 0 0,6 0-1,4 0 573,2 0-645,7 0 0,1 0 1,7-2-1,0-1 0,1-2 1,0-1-1,3-1-51,2 0 1,-6 3 0,-6-4 0,-7 3-424,-4 2 0,-3 0 117,-2-1 1,-10 4 0,-9-2 0,-6 7-199,-5 2 1,-8 1-1,-2 5 503,-2 0 0,-41 5 0,24-8 0,-1 0 0</inkml:trace>
  <inkml:trace contextRef="#ctx0" brushRef="#br0" timeOffset="44">5865 854 8218,'-11'-1'0,"3"-3"0,-4 2 0,5-9-88,0 9 1,-4-2 437,2 8 0,4 4 1,0 6-1,4 1-58,1 2 1,-4 6-252,-1-2 1,1 3 0,4 3 0,0 2-69,0 0 1,2 5-43,2-4 0,-3 0-445,4-5 361,2 1 1,-6-1 0,5 1 0,-2-2-1,0-3-387,-1-4 0,-2 2 32,-1-2 1,0 0 507,0-5 0,12-16 0,2-4 0</inkml:trace>
  <inkml:trace contextRef="#ctx0" brushRef="#br0" timeOffset="45">6120 1390 8218,'-5'-7'-216,"-1"-5"0,-4 5 0,3-1 851,1-1 0,2 1 171,4-5-760,0 0 0,2 1 1,2 0 13,4 4 0,4 1 0,0 4 1,1-1-93,0 1 1,0 1-170,-1 2 133,7 6 0,-5 1 1,3 6-1,-3 0 1,-1-1-1,-2 3 1,-1 2-63,-1 4 1,-6 1-1,1 1 1,-4-2 9,-4 2 0,-4 1 48,-4 2 85,-1-7 1,0 1 0,0-6-1,1 1 1,-1-4 0,0-1-1,2-2 515,2 1-253,-2-6 1,8 2 27,-5-5-227,5 0-41,9 0 0,3-1 1,11-2-1,0-1-86,0 1 0,-3-3 9,4 2 1,0-2 11,5 2 0,-1 3 0,0-5 0,-3 2-14,0 0 1,-3-5 4,3 5 1,-4-2-95,-5 2 0,0 3-255,-1-4-90,-5 4 7,-1 1 1,-16 1 470,-3 4 0,-36 13 0,-6 9 0</inkml:trace>
  <inkml:trace contextRef="#ctx0" brushRef="#br0" timeOffset="46">21983 1836 7751,'-9'-1'-614,"1"-2"0,-2-1 878,-2 1 0,4 1-164,-1 2-24,7 0-30,-4 0 1,7 0-1,4 0 1,-3 0-31,7 0 1,-6 6 0,8-5 0,-2 4 1,3-4-1,4 1 0,1 0 11,-1 3 0,5-1 0,3-4 1,6 0-14,2 0 0,8 0 24,7 0-28,8-6 0,10 3 1,-27 0-1,1-2 0,2 0 1,1 0-1,2-1 0,0 1 1,1-2-1,1 1 0,0 0 1,0-1 15,0 1 1,1-1 0,4 1 0,-1 0-974,-3-1 0,-1 1 947,3-1 1,-1 1 0,-9 2 0,0 0 0,1 0 0,0 1 0,-1-1 0,-1 0 0,-2 2 0,0-1 17,32-3 1,-10 2-641,-7 4 520,-5 0 1,-14 0-1,-2 0-108,-3 0 42,-7 0 122,-8 0 20,-6 0 1,-12 0 880,-2 0 0,-3 0-881,-2 0 1,0 0 797,0 0-859,-5 0 0,2 1 1,-5 2-1,-2 3 1,-1 1 85,-1 3 0,-23 1 0,-6 2 0</inkml:trace>
  <inkml:trace contextRef="#ctx0" brushRef="#br0" timeOffset="47">22391 1683 8300,'5'-13'-29,"-2"5"1,4-1-1,0-1 1,-1-1-384,0-2 0,2 1 510,-3-1 1,-3 6-81,-6 3 1,-9 4-1,-8 5 1,-3 7 50,-1 3 1,-7 8 40,-2-2-82,-2-3 0,-3 7 0,0-4 1,-3 3-1,0 1 0,1 1 1,3-1 79,4 1 0,-2-5 0,8-1 0,4-3 210,5-6-277,5 2 1,9-12 0,5 4-61,7-4 0,4 1-53,2 2 97,-1-3 1,3 5-1,0-5 1,4 2-1,0 3 0,4 1 0,1-3 0,0 3 1,-1 0-42,-2 0 0,0-2-28,5 3 1,-1-4-69,1 5 118,-6-6 1,2 7-1,-3-5 1,-1 1-1,1 1-897,-4 0 154,-6-4 418,2 8 1,-9-8 0,2 6 318,-3 1 0,-23-10 0,-7-2 0</inkml:trace>
  <inkml:trace contextRef="#ctx0" brushRef="#br0" timeOffset="48">22518 1556 8314,'5'-13'-442,"0"2"0,2 1 0,3 1 0,3 1 530,4 1 0,-1-5 0,3 5 0,1-1 0,-1 1 0,-1 1 42,-2 3 0,-6 2 0,-3 2-99,-2 3-4,0 3 1,-7 8 0,-4 2 0,-6 4 0,-8 3 72,-4 1-94,-7 1 0,2-1 1,-3 2-1,-1 2 1,1 0 4,-4 0 31,-1-2 1,5-2 0,2-1 0,3-3 0,3-4 234,3-2-239,2-3 0,14-5 0,5-2 37,7-4 0,4-1 0,3 0 0,3 0 59,4 0 1,8 0-141,1 0 1,1 0 0,-3 0-1,2 0-80,-2 0 0,3 0 54,-1 0 1,0 0-306,-5 0 295,1 6 0,-6-5 0,-3 5 0,-3-2 0,-3 2-347,-2 1-103,-4-4 368,-5 8 1,0-8 0,-1 4-1,-3-1-111,-5-4 0,2 4 38,-1-2 197,5 6 0,-9 3 0,5 7 0</inkml:trace>
  <inkml:trace contextRef="#ctx0" brushRef="#br0" timeOffset="49">21842 2767 8310,'-17'-1'-24,"0"-2"1,0-3 0,0 0-1,0 1 1,2 2 677,1 1-562,1 2 0,13 0 0,7 0 0,10 0 24,7 0 0,0 0-162,10 0 70,0 0 1,9 0 0,-1 0 0,1 0 0,-1 0-3,1 0-71,-1-5 1,-4 3-1,1-2 1,-2 3-1,-5-1 1,-5-1-1,-6-1-1246,-2 1 878,-2 2 286,-10 1 0,-3 4 0,-8 0 0,-5 1 0,-3-1 131,-5 0 0,-32 12 0,-12-2 0</inkml:trace>
  <inkml:trace contextRef="#ctx0" brushRef="#br0" timeOffset="50">22008 2792 8310,'-5'-7'-1000,"2"2"824,-6 5 0,5 0 357,-5 0 1,5 1 87,-4 3 1,5 3-160,-1 6 0,1 4 0,0 2 0,-1 0-4,1 4 1,1 5-63,2 2 0,-4 6-122,0-2 0,0-2 0,4 1 1,0-1-86,0 1 0,0-3-86,0 4 1,0-7-482,0-2 730,0 1 0,0-12 0,0 4 0</inkml:trace>
  <inkml:trace contextRef="#ctx0" brushRef="#br0" timeOffset="51">22238 3188 8283,'-7'-6'0,"-3"3"29,6-5 0,-6 5 0,2 0 180,1 6 0,-3 5-107,6 9 0,-1-1-32,0 5-159,4 1 1,-5 7 0,5 1-1,-2-2 1,-1-1-514,1-1 1,3 4 601,4-1 0,9 1 0,7-4 0</inkml:trace>
  <inkml:trace contextRef="#ctx0" brushRef="#br0" timeOffset="52">28473 1543 8180,'-13'0'0,"0"0"0,1 0-259,-1 0 326,0 0 86,6 0-79,1 0 0,8 1 0,2 2 0,5 1 0,3-1 239,5-1-244,3 3 0,11-3 0,5 2 0,5-3 0,7-1-72,6 0 20,4 0 1,7-1-1,5-2 1,-33 0-1,1 0 1,2 1-1,2-1-69,2 0 1,0 0-7,-4-2 0,0 0 0,5 4 0,-2-1 1,-4-1-1,-1-1 0,-1 1 0,1-1 1,-2 1-1,0 1-728,32-4 671,-14 2 1,-10-1-1,-16 1 1,-5 1-1,-6 2-537,-3 1 656,-7-6 1,-3 3 11,-8-5 0,-3 5 20,-6-1 0,-1 1 0,-1 0 1,-4-1-19,-1 1 1,3-3 8,-4 2 1,4-2 26,-4 2 7,5 3 0,-6-9 1,5 4-1,1 1 0,3-3 232,5 1 1,-4 0 62,4-1-64,2-4-196,1 5 1,5-1-1,1 1 1,3 1 0,5 2 48,2-2 0,6 5-97,0-3 0,6 2-97,-2 2 19,-3 0 0,5 2 0,-6 0 0,-1 4 0,-4 3-69,-3 5 1,1-2 11,-6 5 0,-1 3 91,-7 2-104,2 2 0,-13-3 0,1 0 0,-5 2 0,-4 1-246,-1 1 1,-1 1 40,-1-1 0,2-3-114,3-1 237,-3-6 0,10 4 182,-3-6 0,42-23 0,12-6 0</inkml:trace>
  <inkml:trace contextRef="#ctx0" brushRef="#br0" timeOffset="53">29072 1466 8180,'-12'-12'-456,"-1"0"1,1 2 0,3 3 356,0 2 1281,6 0-504,-2 5-662,5 0 0,5 6 0,4 1 1,2 0-12,2-3-2,5 4 1,-4-7 0,3 3 0,-1-2 0,0-1 0,1 2 0,0 1-303,1-1 270,-4-2 1,5 1 0,-7 1-1,1 2 1,0 2 0,-2 3-92,-2 2 115,-4-5 0,-5 8 0,-1-2 0,-3 3 0,-5 1 47,-2 0-65,-8 5 0,4-6 0,-6 5 0,-1 0 0,1 1-54,0-1-169,5-6 1,-2 4 0,5-5 0,0 2 245,1 1 0,27-6 0,8-5 0</inkml:trace>
  <inkml:trace contextRef="#ctx0" brushRef="#br0" timeOffset="54">29735 1823 8241,'-12'-7'102,"3"-3"222,1 6 0,6 0 0,2 4-65,7 0 1,10 0-84,5 0 1,7 0-1,5 0 1,3 0-197,1 0 0,5 0-83,-1 0 0,1 0 1,-5 0-1,-1 0-490,-3 0 1,-1 4-488,-4 0 823,-7 1 0,0-4 0,-13 3 0,-6 3 257,-6 0 0,-38-7 0,-15-7 0</inkml:trace>
  <inkml:trace contextRef="#ctx0" brushRef="#br0" timeOffset="55">30041 1836 8241,'-7'-6'-1252,"-4"5"2480,10-10-533,-5 9-559,0-3 1,5 6-1,-5 3 1,2 5-1,-2 2 11,-1 2 1,3 5 0,-3 4 0,0 2-106,0 1 1,2 1-11,-3-1-178,5 6 1,-4-2 0,4 3 0,-1 1 0,1-2-363,2 0 0,1-5 0,0-5 1,1 0-895,3-1 1402,3-2 0,29-22 0,5-4 0</inkml:trace>
  <inkml:trace contextRef="#ctx0" brushRef="#br0" timeOffset="56">30258 2219 8241,'0'-13'100,"0"0"1,0 0 1133,0 1-59,0 5-927,0 1 0,0 16-259,0 3 1,0 6 0,0 0 0,0 1-128,0 2 0,0 2-746,0 2 536,0-1 0,0 1 0,0-1 1,0 1-1,0-2 348,0-3 0,-6 20 0,-1 0 0</inkml:trace>
  <inkml:trace contextRef="#ctx0" brushRef="#br0" timeOffset="57">18795 2627 8202,'-1'-9'-442,"-2"1"1,-3-1 0,0 1 497,1-1 1,-1 6 212,2-1-108,2 3 0,-5 1 335,3 0-175,3 0-313,-5 0 1,12 0 0,2 1 0,3 2-4,2 1 0,6 0 0,3-4 0,7 0-13,5 0 0,10 0 0,7 0 0,8 0 16,8 0 1,-1 0 0,7 0-1,-1-1-32,-1-3 1,-34 3-1,-1-1 1,31-5-1,-6 0-95,-9 0 1,-8 4-75,-10-1 21,-3 2 0,-7-2-74,-2 0 1,-15-1 204,-12 5 1,0-4-1,-4 0 1,-1 1 54,-1 2 0,-2-4-42,1 1 1,-1 0 0,0 3 0,-1-2-8,-3-2 0,3 0 53,-3 1 1,3 2-56,1-2 68,0-3 1,0 4 0,1-4 0,0 0 0,2 0 143,2-3 0,-1 3-53,-3-2 1,3 5-1,1-5 308,-2 0-124,4-3-141,0-1-130,6 6 0,2-3 0,2 6 0,4 0 3,4-2 1,2 5-41,3-3 0,-3 2 0,5 2 0,-2 2 29,0 2 1,1-1-28,-1 5 0,-3-4 33,3 5-30,3-1 1,-6 5-1,3 0 1,-3 1-1,-2 2-263,-4 1 0,2 1 114,-6-1 1,1-3 0,-5 5 0,-2-2-273,-2 0 1,-3 4 227,-6-4 0,-5 6 190,-4-2 0,-12-3 0,-7-1 0,-3 3 0,-1 0 0</inkml:trace>
  <inkml:trace contextRef="#ctx0" brushRef="#br0" timeOffset="58">19178 2525 8187,'-8'-13'-167,"-3"4"1,3 2 438,-4 2 1,1 2 0,2 7 0,5 5 10,3 2 1,6 2-279,4-1 1,2 1-1,3 0 1,3-2-205,5-2 0,3 1 0,4-5 0,0 1 121,0 0 0,-2-2 0,-2-4 1,1 1-165,-1 4 1,-1-4 108,-3 3 123,-2-2 1,-11-2-1,-2 0 1,-6 1 0,-11 3 276,-12 5-254,-3 2 1,-10 6-1,2 2 1,-2 0-1,1 4 1,2 1-1,2 2-201,3-1 1,6 1-6,5-1 0,5-4 1,3-1 192,5-1 0,42-8 0,12-5 0</inkml:trace>
  <inkml:trace contextRef="#ctx0" brushRef="#br0" timeOffset="59">19496 3111 8179,'-8'0'-151,"-1"0"1,1-1 0,-1-2 277,1-1 415,-1-1 0,4 1-429,5 0 0,5 1 94,8 7-202,0-2 1,9 5 0,4-4 0,2 1-1,3-1-63,3-2 31,3-1 1,2 0-1,-1 0 1,-1 0 0,-2 0-498,-1 0 300,-6 0 1,4-1-1,-8-2 1,-3-1-1,-4 1-526,-3 1 0,-10 2 750,-8 0 0,-3 0 0,-25 5 0,-11 2 0,1 0 0,0 0 0</inkml:trace>
  <inkml:trace contextRef="#ctx0" brushRef="#br0" timeOffset="60">19751 3124 8120,'-8'-7'-632,"-1"3"1,6 1 819,-1-1 444,3 2 0,-1-4-1,-2 6-475,3 0 1,-5 2 17,6 2 1,0-1-144,0 5 5,0 1 0,0 8 0,0 1 1,0 1-1,0 1-64,0 0 0,0 1-278,0 4 99,0 1 1,1-1 0,2 2 0,2 2 0,-3 0-588,0 0 1,-1-1 793,3 2 0,4-3 0,4 4 0</inkml:trace>
  <inkml:trace contextRef="#ctx0" brushRef="#br0" timeOffset="61">20045 3430 8149,'0'-13'0,"0"1"565,0-1-219,0 0-301,0 6 0,0 3 1,0 8-1,0 4 311,0 4-323,0 6 0,0 2 0,0 6 0,0-2 0,0-2-92,0 0-253,0-1 1,0 3-1,0-1 1,0-2 0,0 0 311,0-1 0,-12 15 0,-2-1 0</inkml:trace>
  <inkml:trace contextRef="#ctx0" brushRef="#br0" timeOffset="62">17239 1594 8149,'-4'-9'-719,"0"1"0,0-1 903,-2 2 0,5 0 15,-4 3 101,-2 3-2,6-5-217,-5 6-9,6 0-41,0 6 1,6-5-1,4 5 1,7-2-1,7 0 1,7-1 0,6-2 27,7-1 1,11 0 0,9 0 0,8-1-10,-33-1 0,1 0 0,2 1 1,0-1-976,2-2 1,1-1 923,0 4 1,-1 0 0,1-5-1,-2 0 1,-1 2 0,0 1-1,-3 0 1,-2-1 0,31-2-277,-7 1 191,-4 3 1,-12-3-1,-4 3 1,-5-1-1,-8-1-361,-5 1 1,-5 2 32,-5 1 438,-6 0 1,-3 0-170,-8 0 111,3 0 0,-11 0 0,4 0 0,-5 0 863,-4 0 1,3 1-885,-3 4 55,-3-4 0,-12 7 0,-7 1 0,-5-2 0,-1 0 0</inkml:trace>
  <inkml:trace contextRef="#ctx0" brushRef="#br0" timeOffset="63">17303 1403 8149,'2'-20'-778,"2"3"706,4 3 0,4 2 199,0 4 1,-5 4-1,-2 8-231,-4 4 0,-7 4 110,-2 0 1,-5 5 0,-4 2 0,-4 1-30,-3 2 0,-2-2 26,1 1-8,-6-5 0,4 8 0,-4-4 1,1 1-1,2-1 0,2-2 1,5-3 82,2-6 0,2 1 0,6-4 0,1 0 249,2-1-115,5 0-172,3-5 0,7-5 0,6 1 0,1 1 0,3 0 0,4 1 0,2-3 55,-2 3 0,3 0-102,-3 2 0,3 0 1,2 0-1,-1 0-11,1 0 1,-5 2 34,0 2 0,-5-1-418,1 5 0,1-4 0,-1 3 1,-1 1-495,-2-1 895,-1 1 0,-6-1 0,-1-1 0</inkml:trace>
  <inkml:trace contextRef="#ctx0" brushRef="#br0" timeOffset="64">17762 1415 8169,'0'-14'0,"0"-1"-1410,0-2 1329,0 0 1,-6 10 0,-2 2-1,-5 5 306,-4 5 1,-3 2-87,-5 5 0,-2 5 0,-1 2 0,-2 1-95,2 2 0,1-2-10,1 1-23,1 1 0,5-1 1,1-1-1,4-2 1,1-2-1,4-2 0,3-1 48,4-1 0,1-3 1,4-2-1,2 0 111,5 0 1,2-4-100,2 1-52,5-2 0,-2-2 0,3 0 0,1 1 0,0 2 2,3 1 1,-3 0 0,1-4 0,2 0-150,1 0 0,-3 2-207,0 2 1,-4-3 47,4 4 0,-5 0 287,1 0 0,-14 10 0,-5-1 0</inkml:trace>
  <inkml:trace contextRef="#ctx0" brushRef="#br0" timeOffset="65">16500 2155 8169,'-12'-13'-45,"4"0"1,4 1 116,2-1 47,2 6 1,6 1-1,4 5 1,4-2-1,4-1 1,4 1-1,3 0 89,4-1 1,5 2-194,-5-2 0,7 3 0,-4 1 1,2-2-432,0-2 0,-4 3-317,4-4 520,-11 4 0,5 1 0,-11 0 1,-1 0 212,-2 0 0,-35 11 0,-9 3 0</inkml:trace>
  <inkml:trace contextRef="#ctx0" brushRef="#br0" timeOffset="66">16742 2078 8169,'-4'-8'0,"0"-1"-133,-6 7 267,8-4 12,-3 6 1,5 1 0,0 4 65,0 3-197,0 3 1,0 2 0,0 1 0,0 3 0,0 5 0,0 0 0,1 1-102,3-2 0,-1 0-156,6 5 1,-5-1 0,3 1 0,0-2-412,0-3 1,0 3 652,2-2 0,13 7 0,0 4 0</inkml:trace>
  <inkml:trace contextRef="#ctx0" brushRef="#br0" timeOffset="67">16959 2397 8169,'0'-13'0,"0"1"0,1-1-211,4 0 463,-4 0 0,10 6 0,-2 3 38,2 3 0,-2 5-472,-1 0 0,-1 10 1,3-1-1,-3 3-166,-1 2 0,-2-2 124,-4 5 169,0 0 1,0 0 0,0-1-1,-1-1 1,-2-4-66,-1-1 225,-1-1 1,1 0-1,0 0 532,1-1 1,3-4-165,4-4 0,8-3-562,5-1 0,5-4 7,0 0-110,2-6 0,5 7 1,3-4-1,0 0 1,2 1 191,-1 0 0,15-3 0,-1 1 0</inkml:trace>
  <inkml:trace contextRef="#ctx0" brushRef="#br0" timeOffset="68">17392 3264 8242,'-8'-4'-300,"-1"0"0,1 0 0,-1-1 727,1 1-204,5 0-228,-3 4 1,8 0-1,2 0 1,5 0 0,3 0-1,5 0 2,5 0 1,2-2 89,1-2-90,6 3 1,2-5-1,7 6 1,2-1 0,6-4-1,5-2 1,3-1 31,2-1 0,6 2 0,6-3 0,-1 2-23,0-2 1,-5 0 0,-6 0 0,-2 3-12,-7 1 0,-2-2 0,-9 3 0,-2 1-65,-8-1 1,-10 3 0,-1-2 32,-3 2 21,-6-3-104,-3 3 0,-6-3-3,-3 5 1,-4 0-1,-4 0 1,-1 0-194,0 0 0,-1 1 188,-3 3 1,1-1-1,-3 4 1,-1 0 127,0 0 0,-1-4 0,-17 10 0,-6 3 0,-5-2 0,1 0 0</inkml:trace>
  <inkml:trace contextRef="#ctx0" brushRef="#br0" timeOffset="69">17673 3086 8165,'0'-13'-44,"-4"0"1,-1 0 0,3 1-344,0-1 1,-2 4 541,0 1 1,-2 5 0,2-1-1,-5 4-36,-2 4 0,-3 5-174,-3 8 1,-3-3 0,-6 4 0,1 1 8,-1 2 1,-3-1-29,-1 1 121,0-5 0,9 6 0,1-6 0,2-3 0,3-3 0,4-2 0,4 1 479,1-1-414,2-5 0,10 3 27,2-6-106,4 5 0,6-3 0,3 3 0,3 0 0,2 0-59,-1 2 0,2-4 0,2 3 0,2-2-297,1 0 1,1 2 144,1-2 1,-1-2-239,-4 2 0,0 3 0,3 0 416,-1 0 0,-7 4 0,-5-3 0</inkml:trace>
  <inkml:trace contextRef="#ctx0" brushRef="#br0" timeOffset="70">17992 3149 8165,'0'-8'-206,"0"-1"-324,0 0 1,0-3 751,0-1 1,-2 6-1,-2 5-206,-4 4 1,-4 5-17,-1 6 1,-4 1 0,-1 2 0,0 2 27,-1 2 1,-4-3-26,2 5 49,3-7 1,-5 9 0,5-4 0,-1 0 0,2-3 0,5-4 0,3-3 19,3-2 1,2-4-1,6 3 39,2-1 1,4-2-52,9-4-147,3 0 1,7-1 0,1-2 0,4-1 0,-1 1 0,0 2 0,-3 1 86,-1 0 0,10 0 0,3 0 0</inkml:trace>
  <inkml:trace contextRef="#ctx0" brushRef="#br0" timeOffset="71">16551 3711 8165,'-12'-2'255,"3"-1"1,1-2-76,3-2 0,1 2 0,5-2 0,3 2 0,6 2 0,7 1-25,9 2 0,5-4 0,8 0 0,4 0-128,4-2 0,2 3 171,2-5-378,0 5 0,-5-3 0,-2 5 0,-3-2 0,-4-1 0,-9 1 0,-8 1-1173,-6 2 0,-8 6 1353,-6 2 0,-63 15 0,21-9 0,1-1 0</inkml:trace>
  <inkml:trace contextRef="#ctx0" brushRef="#br0" timeOffset="72">16806 3672 8165,'-9'-11'-217,"1"2"422,5 4 0,-3 6 278,6 3 1,-4 4-24,0 4-430,0 7 1,4 1 0,0 5-1,0 1 1,0-1 0,0 2-1,0 1-106,0 2 0,0 0 0,0-3 0,0 0-287,0-2 1,0 3 0,1-8 0,3 2-356,5-1 1,-2-6 717,1 2 0,6-25 0,6-8 0</inkml:trace>
  <inkml:trace contextRef="#ctx0" brushRef="#br0" timeOffset="73">16933 4068 8165,'-7'-9'236,"3"1"-236,3 5 443,1-3 1,0 7-1,0 4-161,0 3 0,1 5-360,3 4 0,-1-1 1,4 3-1,-1 1-610,-3 0 1,2 0 292,0 1 102,-1 3 0,-3-10 0,2 5 0,1-2 293,-1 0 0,-13 11 0,-4-1 0</inkml:trace>
  <inkml:trace contextRef="#ctx0" brushRef="#br0" timeOffset="74">16908 4233 8165,'0'-12'0,"0"-1"0,0 0-19,0 0 0,0 1 91,0-1 1,1 0 0,2 0 0,3 2 618,1 2 1,3 0-599,7 4 0,-3-3 0,3 4 0,-1 1-230,1 1 0,-8 2-116,4 0 146,-3 6 1,-1-3 0,-2 5 0,-2 2 0,-2 2-137,-1 0 1,-4 1-1,-2 0 1,-5 0 36,-2-1 0,-2 1 310,1 0 1,3 0 6,1-1 0,-1-3 0,-2-1 559,2 2-542,-2-4-70,10 5 1,-5-8-147,6 6 0,6-7 130,2 3 1,3 0-250,2 0 121,0-1 1,0 0 0,-1 2 0,1 1-25,0 3 0,-2-3 37,-2 1-7,-4 1 247,-5-2 0,0 4 0,-1-4 0,-3 0 213,-5-2 0,2-2-261,-1 1 1,-1-3 40,-4 3-207,1-2 0,3-2 1,1 0-1,-2 0-1336,-2 0 1383,5 0 0,-4-6 0,4-1 0</inkml:trace>
  <inkml:trace contextRef="#ctx0" brushRef="#br0" timeOffset="75">2563 6222 8247,'-7'0'0,"1"0"0,1 0 0,3 0 0,-4 0 0</inkml:trace>
  <inkml:trace contextRef="#ctx0" brushRef="#br0" timeOffset="76">2537 6235 6048,'-7'6'0,"2"-5"0,5 5 0,-2-6 0,-2 0 0,3 0 0,-5 0 0,6 0 0,0 0 0,-6-6 0,-1-1 0</inkml:trace>
  <inkml:trace contextRef="#ctx0" brushRef="#br0" timeOffset="77">2474 6248 6676,'-7'0'-683,"1"0"810,6 0 0,-1 0 68,-4 0 1,2 0-43,-5 0 0,4 0 80,-5 0 1,1 0-1,-5 0 1,0 0-102,0 0 0,5 0 10,-1 0-67,7 0 0,-5 4 41,2 0 1,5 1-1,0-5 53,7 0 0,6 0-135,4 0 1,4 0-9,9 0 0,3-6 0,6-1 0,2-2 21,2 1 1,4 4-221,-5-5 178,6 6 1,-8-7-1,3 6 1,-5 1-1,-4 2-154,-4 1 0,-9 1-75,-4 4 0,-4-3 0,-4 7-123,0 1 1,-6-3 27,1 1 1,-4 0-24,-4 0 225,2 3 1,-9-4-1,3 5 1,-4-2 116,-1-2 0,1-1 0,-1 2 0,-5 2 0,-53-4 0,26 0 0,0-1 0</inkml:trace>
  <inkml:trace contextRef="#ctx0" brushRef="#br0" timeOffset="78">2435 6388 8247,'-11'-8'-127,"3"-1"1,-2 1-157,5-5 0,1 4 436,4 1 1,6 1 36,2-2-140,4-2 0,6 5 0,3-4 0,3 3 0,2 2-7,-1 2 0,0 1 0,-3 2 1,-1 0-8,2 0 0,0 2-43,-2 2 1,-3 9 0,-5 8-1,-1 5-133,-4 3 0,-2 5 166,-6 9 0,-7 2-93,-6 6 57,-11 12 1,8-31 0,-2 1 0,-2 5 0,-1 0 0,-1 0 0,0-1 0,-1 0-1,0-1-36,-1-2 1,0 0 0,2-2 0,-1-1-464,-1 0 1,1-2 717,-12 16 0,4-14 350,14-14 1,10-14-121,7-7-319,11 0 1,9-8 0,8 4-1,5-2 1,5 0 59,2 2 1,1-1 17,1-4-257,-2 6 0,9-4 1,-3 4-1,-1-2 0,-2 2-71,-4 2 1,-5 0 332,0 5 0,-7 0-420,-1 0 1,-7 0-1,-6 0-324,0 0-323,-6 6 525,-1 1 1,-6 2 338,0-1 0,-29 1 0,-6 3 0</inkml:trace>
  <inkml:trace contextRef="#ctx0" brushRef="#br0" timeOffset="79">3456 6452 8235,'0'-13'-27,"0"1"0,0-1 0,0 0 0,0 0-73,0 1 0,0-1 1,0 0-1,0 0 455,0 0 1,-2 6-291,-2 3 1,2 4 0,-2 4 0,3 6-38,1 6 0,-4 4 160,-1 5-158,-5 6 1,8 3 0,-6 8 0,1 1 0,2 3-221,-1 2 167,-4-4 0,9 0 0,-4-7 0,4-3 0,0-5 0,-2-3 0,-1-5 243,1-4 0,1-10 110,2-7 0,5-7-239,-1-10-47,0-8 0,0-4 1,2-5-1,0-1 0,1-3-83,0-5 0,-3-1 0,5-4 0,0 0-147,3-5 1,-4 7 51,1-5 1,-2 12 119,1 1 1,2 14 0,-4 4-33,1 9 0,-3 11 10,5 8 1,-5 14-15,5 3 34,-1 9 1,3-1 0,-1 5-1,-1 0 1,-1 1-143,-1-1 1,5 0-9,-4 0 0,2-1 72,-1-3 6,2-3 1,-4-7-1,6-2 1,0-7 0,-1-5 262,1-6 0,0-2-129,0-2 1,1-6 290,3-2-211,-9-9 0,9-5 0,-7-6 0,3-3 0,1-2 81,-3-2 1,-1-6-186,3-2 0,0-5-64,0 1 113,-1-2 0,-3 3 1,-2 5-1,0 4 1,-1 6 330,-1 4 0,1 6 42,-2 13-458,-2 2 33,3 6 0,-5 6 0,0 4 1,2 5-1,1 6 76,1 3 1,4 3-60,-3 3 1,3-2 50,-4 6-180,1 1 1,-1-1-1,1 0 1,1 1-1,1 0-282,0-1 0,0 2-16,2-6 0,2-1 7,-2-3 142,2-1 1,2-5-1,0-4 1,-1-5-641,1-2 0,0-7 282,0 3 600,-1-4 0,7-29 0,1-8 0</inkml:trace>
  <inkml:trace contextRef="#ctx0" brushRef="#br0" timeOffset="80">4527 6949 7443,'0'-8'-435,"1"1"552,3 1 1,-1-2 760,6 3-646,-7-5 1,8 8 35,-5-7-77,-1 6 1,-4-4 0,-2 4-1,-2-1 79,-4 1 1,-4 2 0,0 1 0,-1 1-99,0 3 0,-1 4 0,-3 4 0,-3 2-44,0 3 1,0 3 0,5 7 0,-2 2-105,1 0 0,6 1 39,2-4-44,5 5 1,-3-9 0,8 4-1,2-3 1,5-4-22,2-2-56,7-2 1,2-8 0,7-3 0,1-3 0,4-1-172,0 0-18,-4-5 1,4-7 0,-7-6 0,1-1 0,-2 0-435,-3-1 1,-4 4-118,-9-1 284,4 3 131,-11 7 0,3 1 0,-6 8 383,-3 2 0,-27 26 0,-4 11 0</inkml:trace>
  <inkml:trace contextRef="#ctx0" brushRef="#br0" timeOffset="81">5687 6197 8104,'-6'-7'80,"5"-4"1,-3 2 805,2-2-839,2 4 1,6 1-1,2 5 1,4-2-1,2-2 1,3 3-1,4-1 107,3-1-237,-4 2 1,8-4 0,-2 6-1,1 0 1,0 0 0,-2 0 0,-1 0-783,-2 0 1,-3 0 328,-2 0 271,-8 6 1,6 1 264,-10 6 0,-30 6 0,-14 3 0,-4 2 0,1 0 0</inkml:trace>
  <inkml:trace contextRef="#ctx0" brushRef="#br0" timeOffset="82">5585 6465 8104,'-18'0'0,"-1"1"0,-2 3 35,8-2 0,3 5 1,7-4-1,5 1 1,5-1-1,6-2 720,4-1-652,2 0 1,7 0 0,-1 0 0,2 0-1,3 0 1,3 0 0,1 0-655,0 0 0,-5 0 551,5 0 0,23-17 0,10-4 0</inkml:trace>
  <inkml:trace contextRef="#ctx0" brushRef="#br0" timeOffset="83">9512 5789 8169,'-13'-4'-259,"1"-2"1,-1 0 769,0 1-208,6 0 0,1 4 0,9-2 222,6-1-434,-1 0 0,16 4 1,-1 0-1,5 0 0,8 0 131,5 0-209,4 0 0,6 0 0,2 0 0,1 0 0,-1 0 0,-2-2 0,-4-1-265,-3-1 0,-6 0 0,-7 4 0,-4 0-639,-7 0 433,-10 0 277,-4 0 0,-8 0 1,-2 1-1,-4 2 1,-4 1-1,-2-1-60,-3-1 1,-1-2 0,-5 0 0,2 0 276,-2 0 1,-1 0-46,-1 0 0,-1 0 0,2 0 0,3 0 424,4 0 0,-3-5-182,-1 1 1,2 0 654,2 4-628,3 0 1,6 1-1,-1 4 1,1 3-1,0 5 332,4 4 1,3 0-417,1 8-93,0-2 1,0 14 0,0-3 0,1 3-1,2 1-259,1 0 0,6 2-45,-1 2 0,-2-6 0,1 1 1,1-5-741,-2-3 1,4-3-337,-2 0 1297,2-6 0,13-19 0,3-9 0</inkml:trace>
  <inkml:trace contextRef="#ctx0" brushRef="#br0" timeOffset="84">10163 6401 8169,'0'-8'-424,"0"-1"1225,5 6 1,2-8-529,6 2 1,-6 2 0,-1 0-74,-1 1 60,-3-3-379,4 7 1,-8-4 0,-2 6 0,-5 0 0,-2 0-147,-2 0 262,-5 0 1,2 3 0,-5 4-1,0 6 1,0 3 0,-1 1 0,1 1 100,1 2 0,2 1-8,5 5-48,0-6 0,5 7 0,1-5 1,1-1-1,3-1 19,2-4 1,8-2-1,4-1 1,6-2-271,3-2 1,6-4-138,3-5 0,2 0 1,-1 0-1,3-1-725,-1-3 1071,5-3 0,-7-12 0,1-4 0,6-1 0,0 0 0</inkml:trace>
  <inkml:trace contextRef="#ctx0" brushRef="#br0" timeOffset="85">11119 5993 8150,'-6'-18'105,"5"3"1,-5-2 0,2 3 338,0 1 1,-2 8-1,3 5 1,-1 8-277,1 8 1,0 4-68,-1 5 1,3 5 0,-4 1-1,4 2 23,1 2 0,0-2-297,0 1 1,0-6 0,0 2 0,0-2-40,0 2 1,0-5 0,0 2-1,1-5-417,4-4 0,-4-1 107,3-4-790,3 0 1312,-5-6 0,-14-41 0,-9-16 0</inkml:trace>
  <inkml:trace contextRef="#ctx0" brushRef="#br0" timeOffset="86">10864 6273 8150,'-7'-12'0,"-3"3"286,6 1 1,-1-1 101,5-4 0,2 2-226,2 3 0,5 2 0,8 5 1,4-2-9,3-2 1,1 1-269,1 4 0,5 0 0,2 0 0,1 0-233,0 0 1,-5 0-152,5 0 1,-4 2 497,4 2 0,23-3 0,9 5 0</inkml:trace>
  <inkml:trace contextRef="#ctx0" brushRef="#br0" timeOffset="87">11756 5980 8150,'-8'-11'-50,"1"1"-317,1 1 338,2 1 1,7 1 0,4 3 0,7 2 426,4 2 0,9 0 154,7 0-509,3 0 0,3 0 0,1 0 0,1 0 0,1 2 1,-2 0-1,-1 3-372,-3-2 0,-8-1-1419,1 3 1405,-3-4 1,-7 5 342,-3-6 0,-26 0 0,-6 0 0</inkml:trace>
  <inkml:trace contextRef="#ctx0" brushRef="#br0" timeOffset="88">12126 5929 8150,'-20'-8'-505,"3"-1"1,2 5 868,-2-5 1,3 7 0,-3-3 477,2 4 1,7 1-361,-1 0-354,7 6 1,-4 1-1,6 7 1,0 1 0,0 4 401,0 1-486,0 1 1,0 4 0,0 1 0,0 1-1,0 3-287,0 4 0,4-2 0,0 2 1,1 0-473,0-1 1,-2 4 415,6-3 1,-6 1-535,1-1 0,1-3 833,0-5 0,10 5 0,-1 2 0</inkml:trace>
  <inkml:trace contextRef="#ctx0" brushRef="#br0" timeOffset="89">12215 6503 8150,'0'-18'54,"-1"3"18,-3-2 1,2 3 0,0 2 0,4-1 680,7 0 0,-2 6-417,1 3 0,5 2 0,4 2 0,-1 0-148,-2 0 1,-1 7-269,-1 6 0,1 1-293,0 8 283,-6-1 0,-1 4 1,-6 2-1,0 2 1,-2 0-580,-2 0 594,-3-2 1,-6-2 0,0-1 0,1-1 0,-1-3-151,0-2 885,0-1-356,1-4-45,5-6 0,2-1-2,10-6 1,6-6-621,6-3 1,6 2 68,-2-1-39,3 5 0,3-7 0,3 4 0,2 1 0,2-1-1801,0 3 2134,0-4 0,0-1 0,4-2 0,3-4 0,-1 1 0</inkml:trace>
  <inkml:trace contextRef="#ctx0" brushRef="#br0" timeOffset="90">13146 6222 8150,'-5'-12'-321,"3"-1"-378,-2 0 803,3 6 1,3 1 0,5 6 0,8 0 0,3 0 0,6 0 0,3 0 126,3 0-222,5 0 1,-4 0 0,5 2-1,-4 1 1,1 1-936,0-1 693,-5-2 233,-3-1 0,-12 6 0,-7 1 0</inkml:trace>
  <inkml:trace contextRef="#ctx0" brushRef="#br0" timeOffset="91">13248 6376 8150,'-18'0'0,"4"0"0,-3 0-110,3 0 1,5 0 0,3 1 410,5 3 1,5-1 0,13 4 0,4-1-569,4-3 1,6 2-125,3 0-248,3-1 1,5-4 638,1 0 0,21-16 0,10-8 0,-21 8 0,0-1 0,0 0 0</inkml:trace>
  <inkml:trace contextRef="#ctx0" brushRef="#br0" timeOffset="92">13988 6235 8150,'-13'0'-124,"0"0"0,5 2-207,-1 2 0,7 3 728,-3 6 0,4 1 0,1 1 0,0 2 192,0-1 0,6 2-438,2 0 1,8-1 0,3-6 0,4-1 74,4-2 0,3-5-205,0 1 0,2-4 0,5-5 0,-3-7 16,-4-3 1,-3-8 109,-2 2 0,-5-9 0,-3-3 0,-4-1 67,-5 0 1,-2 6-58,-6-2 0,-10 3 103,-3 2-229,-8 5 1,1 2 0,-7 6 0,-1 4 0,-3 4-271,-2 2 0,3 8-351,-4 2 0,6 9-838,-2 5 1,8 3 1427,0 5 0,12 25 0,-1 12 0</inkml:trace>
  <inkml:trace contextRef="#ctx0" brushRef="#br0" timeOffset="93">15901 6197 8100,'-5'-13'-45,"1"0"0,1 1 1,3 0-1,6 4 97,7 4 0,5-2 0,9 2 1,3 1 152,4 1-234,8-3 1,2 2 0,4-4 0,-2 1 0,-2 3 0,-3 2 0,-3 1-121,-4 0 0,-9 1 160,-8 4-11,-2 2 0,-37 17 0,-7 3 0</inkml:trace>
  <inkml:trace contextRef="#ctx0" brushRef="#br0" timeOffset="94">15964 6350 8100,'-12'0'0,"-3"0"0,-2 0 185,9 0 1,-2 0-1,16 0 1,6 0-406,8 0 0,6 0-6,3 0 79,4 0 1,5 0 0,1 0 0,0 0 0,2-1 146,2-4 0,4-12 0,5-7 0,2-3 0,1-1 0</inkml:trace>
  <inkml:trace contextRef="#ctx0" brushRef="#br0" timeOffset="95">16296 6006 8100,'-17'-17'-44,"0"0"0,0-2-92,4 2 0,6 7 117,3-2 522,-3 7 0,5 1-321,-2 8 1,7-1-206,1 6 1,6-1 0,-2 5-1,4-2-2,1-2 1,5 2-21,3-2 1,3 2 0,3 2-1,2-2-61,0-2 1,5 0-49,-4-4 0,5 0 36,-1 0 0,2-4 1,-2 3-1,-4-2-147,-3-2 0,-2 1 48,1 3 405,-7-2-67,-6 3 0,-7-3 1,-8 2-1,-3 5 1,-8 3 271,-7 5 0,-10 3-143,-4 6 1,-2 1 87,-3 2-289,-5 4 0,6 5 0,-2 0 1,6-1-1,3-1-130,3-2 0,11-7-300,4-2 1,9-5 57,0-7-411,8 0 1,7-2 733,6-3 0,21-13 0,9-7 0,2-2 0,0 0 0</inkml:trace>
  <inkml:trace contextRef="#ctx0" brushRef="#br0" timeOffset="96">18183 5853 8100,'-6'-7'281,"5"-5"1,-3 4-93,2-4 1,12 5 0,4 3 0,6 3 0,7-1 0,7-1 99,7-1 1,4 0-486,6 4 138,0-6 1,3 5-1,-1-3 1,-5 2 0,-4 2-1290,-7 0 958,-5 0 0,-8 0 1,-5 0-1,-12 2 389,-14 2 0,-10-1 0,-9 4 0,1-2 0,-1-2 0,1-1 0,-1-2 0,2 0-96,3 0 1,-2 0 0,6 0 0,2 0 28,0 0 1,3 0 634,-1 0-195,0-6 0,5 5 0,-1-4 1,1 5 337,1 5 1,1 2-289,6 5-484,0 7 1,1-4 0,2 7 0,3 0 0,1 4-255,3 4 161,-4-3 0,5 8 1,-4-4-1,1 2 1,1 2-738,1 2 1,-3 0 424,1-3 466,-5 3 0,14-10 0,-3 4 0</inkml:trace>
  <inkml:trace contextRef="#ctx0" brushRef="#br0" timeOffset="97">18757 6324 8108,'0'-19'10,"0"2"0,1 2 58,3 3 1,-1-1 915,6 0-716,-6 6 0,8 1 0,-3 6 0,4 0 0,0 0-201,1 0 1,0 6 0,-2 4-1,-1 4-725,-1 3 0,-6 4 308,1-4 267,-3 6 1,-1-3 0,0 4-1,-1-1 1,-3-3-55,-5-2 0,-2 0 1,-1-2-1,2 1 450,2-1 0,1-6 41,-2-2 94,-2-5 0,8 7-216,-5-6 0,11 0-216,1-4 1,6-4 198,2 0-339,7 0 0,1-1 0,5 1 0,1 0 0,1 0-195,2-1 1,-2 1 37,3 4 281,-3 0 0,21-6 0,6-1 0</inkml:trace>
  <inkml:trace contextRef="#ctx0" brushRef="#br0" timeOffset="98">19522 6120 8108,'0'-12'228,"0"-1"1,1 4-167,3 1 1,5 5 0,7-1 0,2 2-13,2 2 0,1 0 1,6 0-1,1 0-529,2 0 1,0 0 96,-5 0 64,1 0 1,-6 0 317,-3 0 0,-26 12 0,-6 2 0</inkml:trace>
  <inkml:trace contextRef="#ctx0" brushRef="#br0" timeOffset="99">19573 6337 8108,'-2'-7'122,"-2"3"745,3 2-611,-5-3 1,12 3 0,2-2 0,5 3-504,4 1 1,1 0 0,5-2-1,0-1-1655,4-1 1902,-2 0 0,11-4 0,5-1 0,0-2 0,0 1 0</inkml:trace>
  <inkml:trace contextRef="#ctx0" brushRef="#br0" timeOffset="100">20389 6018 8108,'-11'-12'62,"2"-1"1,3 2 318,1 2 1,3 2 0,-1 4 556,6-1-827,4 0 1,6 4 0,1 0 0,3 0-1,5 0-407,2 0 107,1 0 0,6 0 0,2 0 0,1 0 0,-2 1 0,1 2 0,0 1 189,2-1 0,36-13 0,-31 3 0,1 0 0</inkml:trace>
  <inkml:trace contextRef="#ctx0" brushRef="#br0" timeOffset="101">21218 5674 8149,'0'-13'-203,"0"1"0,0-1 0,1 2 371,3 2 0,3 2 0,6 4 0,1-1 0,3 1 0,5 2 12,2 1 0,5 0 0,3 0 0,0 0-181,4 0 1,-1 1-193,-1 3 0,3-2 0,-3 2 1,1-3-296,-1-1 0,-7 2-342,-6 2 527,-5-2 0,2 3 303,-5-5 0,-17-5 0,-5-3 0</inkml:trace>
  <inkml:trace contextRef="#ctx0" brushRef="#br0" timeOffset="102">21549 5636 7142,'-7'0'575,"0"0"-21,3 0 0,1 6 0,-6 4 0,1 4-96,1 3 0,-4 5-520,2 0 30,-2 7 0,-2 3 0,2 3 1,2-1-1,3 1 0,2 1 1,0-1-284,1-1 1,6-5-1,3-1 1,1-5-1380,3-6 1694,1-3 0,19-19 0,4-3 0</inkml:trace>
  <inkml:trace contextRef="#ctx0" brushRef="#br0" timeOffset="103">21855 6108 8217,'0'-13'341,"0"6"441,6-4-483,-5 9-217,11-4 1,-10 6 0,6-1-145,-3-3 53,-1 2 0,-5-3 1,-3 5-1,-5 0-1,-2 0 1,-2 4-1,-1 2 1,-2-1 184,-1 1 0,-1 4-125,1-2 9,3 4 0,-6 0 1,4 3-1,-1 0 0,3 2 1,3-1-1,4-2 14,1-1 1,2 1-181,4 3 1,1-7-1,4 3 1,5-2-197,5 0 1,6-2 100,9-1-101,-3-5 1,10 3 0,-5-6 0,2 0 0,0-2-1101,2-2 1403,-5 3 0,17-28 0,-1 1 0</inkml:trace>
  <inkml:trace contextRef="#ctx0" brushRef="#br0" timeOffset="104">3009 8594 7699,'-13'-13'-210,"6"5"0,2-1 0,-1 0 0,-2-1 878,-4 1-247,5-2 1,-3 8-1,5-4 1,-3 1 869,-1 3-1141,3 2 1,2 1-1,8 0 1,4 0-1,5 1 603,4 4-880,3-4 1,11 9 0,5-4 0,3-1 0,4 1 0,-1-2 0,2 0-146,3 1 0,4-1 1,1-4-1,1 0-113,-4 0 1,-8 4 0,-2 0 0,-8 1-26,-4 0 1,-7 1 130,-3 3-314,-9 2 0,-8-3 593,-8 9 0,-22-1 0,-8 0 0,-4 3 0,0 1 0</inkml:trace>
  <inkml:trace contextRef="#ctx0" brushRef="#br0" timeOffset="105">3009 8722 8141,'-27'-13'-111,"-2"0"1,7 5-445,1-1 1955,5 6-1220,9-2 1,12 0-214,7 1 0,11 0 0,3 4 0,5-1 16,1-4 1,7 4 46,-1-3 0,0-2-30,5 2 1,-5-1 0,-3 5 0,-2 0-176,-2 0 1,-1 0 122,-5 0 0,-5 6-271,-3 3 237,-8 2 0,-4 6 0,-5 3 0,-1 2 0,-5 5-21,-7 0 1,-5 6 57,-7 1 1,-8-2 53,-5 2 1,4-1 0,-5 1 0,3-4 288,-1-3 0,4-2-77,3 1 0,9-6 3,4-3 1,9-8-1,3 0-68,4 1 0,7-4-95,2-2 1,9-1-51,4 1 0,5-3 0,2 4 0,5-4-437,4-1 1,-2-4-324,8-1 0,6-9 67,2 2 686,9-10 0,-19-3 0,7-8 0,0-2 0,6-4 0,1-1 0,-1 1 0</inkml:trace>
  <inkml:trace contextRef="#ctx0" brushRef="#br0" timeOffset="106">4042 8581 8141,'0'-25'0,"0"-1"0,0 2 418,0 3 0,-4 3 268,0 5 1,-2 2-202,2 2 0,2 5-339,-2 8 1,-3 5 254,-2 8-419,4 2 1,-5 8 0,4 2-1,-1 2 1,-1 1-57,0 4 0,-1-4-96,4 2 1,1-1-96,4 1 162,-6-3 0,5-2 0,-3-3 0,2-3 0,2-3-157,0-4 1,2-8 126,2-4 1,-1-2 47,5-2 99,1-12 0,2 2 0,-1-12 0,-1-4 0,0-3 44,3-4 0,-1-5-75,-2-5 0,2-1-7,-3 2 37,4 2 1,-1-2 0,-1 8-1,-3 4 1,0 4 135,0 5 18,-4 8 0,4 15-295,-3 10 133,-2 7 1,5 8 0,-4 3 0,1 5-1,-1 5-77,-2 2 1,4 1 4,-1-5 1,4-1 73,-3-3-58,-1 3 1,1-15 0,4 2-1,1-4 1,0-6 37,-2-4 0,1-5 195,4-10 1,1-3 44,3-9-156,-3-3 0,4-7 0,-3-3 0,0-4 0,4-4 71,0-4 0,-3-2-133,1-3 0,1 3-45,-1 6 171,0 5 0,-5-1 0,-4 9-55,-4 5 0,-2 13-21,-2 11 0,0 4-231,0 14 185,0 5 1,0 1 0,0 6 0,0 1 0,0 1-103,0-2 0,0 3-226,0-3 1,1-2 25,4 2 11,-4-5 0,6 2 0,-3-7 1,3-2-1,2-2-130,-1-1 0,5-2-813,4-5 1221,6-4 0,36-25 0,-21 2 0,-1 1 0</inkml:trace>
  <inkml:trace contextRef="#ctx0" brushRef="#br0" timeOffset="107">4960 8836 8190,'-13'-12'0,"2"-1"635,3 0-173,2 6 0,6 7-342,0 9 0,0 2 1,-2 3-1,0 2 132,-3 1 1,1 5-232,4 0 1,0 2 0,0 1 0,0 1-437,0-1 1,-1 2 38,-4 3 1,4-7-1,-3 2 1,2-2-1548,2-3 1923,0 4 0,12-16 0,2 3 0</inkml:trace>
  <inkml:trace contextRef="#ctx0" brushRef="#br0" timeOffset="108">4909 8989 8190,'0'-21'-134,"0"0"0,0 4-331,0-4 0,0 4 729,0-5 0,6 8 0,2 0 0,4 6 504,0 2 1,5-3-617,0 5 0,5 0 0,-4 4 0,0 0-31,1 0 1,-2 6-362,-4 2 189,-1 3 0,0 2 0,-4 0 0,-4 0 1,-2 1-233,-2 3 1,0 1 0,0 4 0,-2-4 2,-2 0 0,-1-3 51,-4 2 236,-2-3 0,8-2 1,-4 1-1,0 0 233,0 0 0,4-5-116,-1 1 0,2-5 56,2 4-153,0-5 1,2 4-1,2-4 1,3 3 0,1 0-83,1-1 1,-1 5 78,5-1 1,0 2-32,0 2 0,-1-1 1,0 1-1,-2 0 47,-2 0 1,-5-1 69,1 1 0,-2-4 180,-2-1 0,-2-1 0,-2 3 6,-5-1 1,-3-6-260,-5 1 0,1-3-24,-5-1 0,1 0 0,-1 0 0,2 0-544,1 0 0,4 0-149,-3 0 0,3-1 210,1-3 470,6-4 0,24-27 0,11-6 0</inkml:trace>
  <inkml:trace contextRef="#ctx0" brushRef="#br0" timeOffset="109">5904 8645 8190,'0'-8'-13,"0"-1"337,0-1 1,0 3-1,1 0 916,3 1-1170,3 2 1,6 4 0,1 0-1,3 0 1,3 0-300,0 0 0,6 0 0,-2 0 0,4 0-411,0 0 0,-5 0-610,-2 0 1250,-5 6 0,-3 12 0,-8 9 0</inkml:trace>
  <inkml:trace contextRef="#ctx0" brushRef="#br0" timeOffset="110">5814 8900 8190,'-12'-5'642,"3"2"-257,1-6 95,5 6 1,-1-1 0,8 7-173,4 1 1,5 5-491,4-5 81,3 0 0,5-4 0,1 0 1,1 0-1,1 0 101,2 0 0,8-4 0,5-3 0,1 0 0,1 0 0</inkml:trace>
  <inkml:trace contextRef="#ctx0" brushRef="#br0" timeOffset="111">9091 8518 8183,'-19'0'-83,"2"-2"0,2-1 0,3-1 0,-1 1 686,0 2 1,0 1-369,1 0 0,7 0 0,8 0 0,10 0 24,5 0 1,4 0 17,3 0-283,6 0 1,-2-1-1,3-2 1,1-2 0,-2 3-421,0 0 282,-1-3 1,-6 3 0,-1-2 0,-3 2 0,-2 2 0,-2 0-563,-2 0 0,-3 6 0,-2 3-639,-5 2 1345,-3-4 0,5-13 0,1-8 0</inkml:trace>
  <inkml:trace contextRef="#ctx0" brushRef="#br0" timeOffset="112">9984 8148 8183,'-13'-6'48,"1"-1"0,-1-6 290,0 1-11,6 5 0,3 1 1,8 6-1,6 0-133,5 0 0,5-2-191,6-2 0,5 3 1,3-3-1,3 2 69,1 2 0,5-4-333,-1 0 229,6-6 0,-2 8 0,3-3 0,-2 0 0,-6 1-818,-6 1 629,-3 2 1,-8 1-1,-3 0 1,-4 0-1142,-3 0 1160,-7 0 1,-3 4 0,-8 0 0,-6 1 201,-5 0 0,-1-2 0,-4 4 0,0-1 0,1-3 0,3-2 0,-1-1 0,-1 0-10,1 0 0,0 0 0,4 0 0,0 0 251,0 0 0,1 0 171,-1 0 1,0 0-61,0 0-10,6 0 0,-4 4 0,2 2 0,-2 1 236,-2 3 0,6 1-307,3 2 0,-2 6 99,2 2-329,0 3 0,4 1 0,0 2 0,0 2 1,0 2-232,0 1 0,4-2 33,0 4 0,6-6-142,-1 2 1,1-3-1,0-1 1,-2-2-184,2-3 0,1-3-334,2-5 1,0 0 815,0 0 0,33-40 0,10-10 0</inkml:trace>
  <inkml:trace contextRef="#ctx0" brushRef="#br0" timeOffset="113">10673 8543 8183,'-13'-13'-837,"0"6"1123,6 2 1,1 10-195,6 4 0,0 6 0,0 2 1,0 0 161,0 2 0,0-4-298,0 7 1,0-7 0,2 4 0,1-2-426,1 0 0,2 1 82,-2-1 1,-1-3-1,4 3 387,-2-3 0,11-12 0,-2-4 0</inkml:trace>
  <inkml:trace contextRef="#ctx0" brushRef="#br0" timeOffset="114">10724 8658 8183,'0'-26'0,"0"1"185,0-1 1,1 5 0,2 1-1,3 2 399,1 2 1,1 2-330,5 1 0,0 2-51,-1 3-152,1-4 0,1 11 1,2-3-1,2 2 1,1 4 315,-1 2-403,-1 3 0,-6 6 0,-1 1 0,-3 1 0,-1 2-1178,-3-1 978,-2 4 0,-2-2 0,-3 5 0,-6-2 0,-4 2-189,-3 1 0,-2-3 409,2 0 0,3-5 201,-3 1 1,3-3 30,1-1 0,2-5 10,2 1 194,4-6-333,5 2 1,5-9 0,5 0 0,4 0 0,3-1-123,-1 1 0,2 0 36,-1 4 1,2 0 79,-2 0-130,-3 0 0,4 6 0,-5 2 0,-2 3 0,-1 2-95,-1 0 1,-6 0 124,1-1 0,-4 1 145,-4 0 0,-3 0 0,-8-2 0,0-1 142,-2-2 1,-6-3-47,2 3 1,-5-5-135,-3 1 1,6-2 0,-2-2 0,2 0 40,3 0 0,2 0 2,5 0 1,0-5 60,0 1-449,6-6 1,2 7 0,5-5 255,0-2 0,34-13 0,8-4 0</inkml:trace>
  <inkml:trace contextRef="#ctx0" brushRef="#br0" timeOffset="115">11591 8403 8183,'-6'-7'-513,"5"-5"0,-5 5 850,0 0 0,6 2 0,0 5 0,7 0 79,5 0 0,5 0 0,1 0 0,2 0-112,3 0 1,1 0-317,1 0 1,1 0-1,-2 0 1,-2 0-298,0 0 0,-7 0 159,2 0-954,-3 0 1,-5 0 1103,-1 0 0,-16-6 0,-1-1 0</inkml:trace>
  <inkml:trace contextRef="#ctx0" brushRef="#br0" timeOffset="116">12458 7982 8183,'-2'-8'39,"-2"1"0,-3-1 819,0 1-698,1 5 1,8-4-1,2 6 1,6 0-1,5 0 622,7 0-690,2 0 1,5 0 0,3 0 0,0 0 0,5 0 74,4 0 0,-1 0 0,2 0 0,-2 0-743,-2 0 0,-1 0 284,-3 0-530,-3 0 0,-11 0 1,-3 0-1,-4 1 822,-5 4 0,-8-4 0,-41 10 0,-14-4 0</inkml:trace>
  <inkml:trace contextRef="#ctx0" brushRef="#br0" timeOffset="117">12789 7982 8183,'-12'-4'0,"-1"0"0,0-2 0,0 2 0,1 2 253,-1-2 0,4 3 59,1 1 0,-1 0 0,-4 1 99,1 3 1,3-1-193,1 6 0,5 3 164,-1 5-314,2 6 1,2-7 0,0 5 0,0 2-1,0 2-11,0 5 1,2-2-509,2 6 1,3-4 157,6 4-206,-6-6 0,4 9 0,-2-4 1,2-1-1,0-1 498,-2 1 0,2-5 0,-4 4 0</inkml:trace>
  <inkml:trace contextRef="#ctx0" brushRef="#br0" timeOffset="118">12993 8505 8183,'0'-17'58,"0"0"1,0 0-59,0 4 0,6 2 744,2 2-499,4-2 0,2 10 0,3-4 1,4 4-1,3 1-78,2 0 1,-5 6 0,-1 3 0,-2 6-422,-2 2 1,-8 4 97,-3-4 0,-4 4 0,-2-2 0,-4 0-308,-3 4 0,-9 1 60,-4 2 333,-3-6 0,-1 2 0,3-3 0,1-1 1,-1-1 208,2-6 182,2 2-43,5-11 0,6 6 0,6-7 228,8-2 0,3-6-338,11 3 0,5-6-1171,3 1 666,1 4 1,1-5 337,3 5 0,5-2 0,4-1 0,5 1 0,-1 0 0</inkml:trace>
  <inkml:trace contextRef="#ctx0" brushRef="#br0" timeOffset="119">14332 7995 8179,'-6'-19'48,"4"1"0,-5-3 0,1 4 194,3 3 34,2 7 1,1 2-1,0 10 1,0 3 0,0 5-1,0 2 1,0 4-28,0 1-262,0 1 1,0 4 0,0 2 0,0 2 0,0 0 0,0 0-1,0-2-252,0-2 1,0 1 0,0-1 0,0-1-254,0-3 1,4 2 0,0-6 0,0-1-169,2-2 1,-3-3 685,5-2 0,7-26 0,4-12 0</inkml:trace>
  <inkml:trace contextRef="#ctx0" brushRef="#br0" timeOffset="120">14141 8237 8179,'-6'-18'0,"1"4"-118,-4-3 230,-2 8 1,11-1 0,1 4 0,9 1 0,7-1 0,3 3 48,3 2 1,6 1 0,4 0 0,1 0-418,0 0 0,0 0 1,6 0-1,1 0-1102,1 0 1358,1 0 0,-9-5 0,4-1 0,2-2 0,1 1 0</inkml:trace>
  <inkml:trace contextRef="#ctx0" brushRef="#br0" timeOffset="121">15072 8033 8179,'-5'-17'0,"0"0"0,-1 2-108,0 0-248,2 3 250,10 5 1,2-3 0,9 5 0,5 3 0,3 0 0,3 2-1,4-1 474,0-4 1,2 4 0,6-3-1,1 2-630,1 2 1,0 0 0,-7 0 0,-2 0-192,-2 0 1,-6 0 452,-4 0 0,-16-5 0,-1-2 0</inkml:trace>
  <inkml:trace contextRef="#ctx0" brushRef="#br0" timeOffset="122">15390 7931 8179,'-12'-1'-579,"-1"-4"0,4 4 795,1-3 0,-1 2 0,-2 4 119,3 2 0,-2-1 1,4 5-1,0 4-153,1 3 0,-1 1 0,3 5 0,-1 2-133,1 1 1,2 6 0,1-1 0,1 1-187,3 1 0,-1 0 0,6 5 1,1-4-465,1 0 0,-3-3 74,1-3 0,-1-2 527,5-3 0,17-19 0,4-11 0</inkml:trace>
  <inkml:trace contextRef="#ctx0" brushRef="#br0" timeOffset="123">15696 8352 8179,'-8'-9'100,"-1"1"182,7 5 1,-8 0 602,5 12 1,1-1-664,4 9 0,0 3 0,0 1 0,0 3-223,0 2 1,0-5-99,0 0-213,0 1 0,2 3 1,0 1-1,4-2 0,0-3-1788,-1-4 1676,0 3 424,0-6 0,8-1 0,7-8 0</inkml:trace>
  <inkml:trace contextRef="#ctx0" brushRef="#br0" timeOffset="124">16564 8199 8179,'0'-13'-153,"0"-1"0,0-2 0,1 1 452,3 3 0,0 5 1,8 7-1,3 0 84,4 0 1,2 0-292,5 0-320,-1 0 0,1 2 0,0 2 0,1 3 1,0 2-1,-3-1 0,0 1 228,1-2 0,-11 10 0,-3-3 0</inkml:trace>
  <inkml:trace contextRef="#ctx0" brushRef="#br0" timeOffset="125">16538 8365 8179,'-11'-9'-25,"1"2"1,1 0-220,-1 0 0,6 4 311,4-1 0,7 4 0,10 3 0,4 2-60,4 2 0,6-4 0,3 3 0,4-2-7,4 0 0,-1-1 0,3-1 0,7-2 0,-1 0 0</inkml:trace>
  <inkml:trace contextRef="#ctx0" brushRef="#br0" timeOffset="126">17443 8212 8179,'-10'-5'0,"-1"1"-25,-3 1 0,0 3 0,4 5 0,1 4-3,-1 7 1,5 2 0,1 5-1,2-2 421,2 2 0,2-3 0,2 0 1,4 0-279,4-1 0,6-3 1,5 1-1,4-4-95,2-5 0,5-2 0,-2-6 0,-1 0-106,0 0 1,3-6 0,-4-4-1,-3-5 157,-5-7 0,-3-2 0,-7-3 1,0-2 79,-4-5 1,-4 3 0,-8 1 0,-6 3-30,-5 1 0,-2 2 0,-7 3 1,-3 5-133,0 7 1,0 3 0,1 7 0,1 4-430,-1 3 1,5 5-979,0 4 1417,5 8 0,4 42 0,9-27 0,0 1 0</inkml:trace>
  <inkml:trace contextRef="#ctx0" brushRef="#br0" timeOffset="127">19305 8275 8172,'-4'-12'-1077,"0"-1"1070,1 0 248,1 6 1,5 1 0,4 5 0,6-2 0,3-1 0,2 1-88,3 2 0,8 1 0,0 0 0,1 0-259,1 0 1,-2 0-593,5 0 498,-6 0 0,3 1 0,-5 2 0,-2 3 0,-3-1 199,-4 1 0,-26 9 0,-6 0 0</inkml:trace>
  <inkml:trace contextRef="#ctx0" brushRef="#br0" timeOffset="128">19305 8390 8172,'-7'0'-140,"-4"0"0,11 0 95,0 0 1,10 0 436,7 0-397,5 0 0,-2 4 0,7 1 0,1-1 0,2 0 0,0 2 0,0-1-133,-1 1 0,7-2 1,-4-2-1,2 1 138,0 1 0,23-17 0,10-8 0</inkml:trace>
  <inkml:trace contextRef="#ctx0" brushRef="#br0" timeOffset="129">19751 8059 8172,'-4'-13'-106,"-2"-1"1,1-2 133,-1-1 0,-2 4 1527,3 5-1373,1 5 1,4 3-382,0 9 195,6 2 0,1 2 0,7-1 0,2 1 0,2 0 0,2 0 0,4-1-128,4 1 0,-1 0 1,4 0-1,-1-1-140,0 1 0,4-4 0,-3-2 0,0 0 34,0 0 0,-2-4-221,-8 1 378,3-3 1,-10-1 0,0 0 0,-9 2-69,-14 2 0,-5 2 596,-12 2 1,4 8-1,-9-3 1,-1 2 74,-2 4 1,2-4-368,-2 6 0,5-1-75,0 1 1,0 4-1,2-4 1,2 3-149,5 1 1,5-3-317,2-1 1,4-5 126,1 1 0,5 1 0,0-1-529,6-1 786,4-2 0,23-13 0,4-2 0</inkml:trace>
  <inkml:trace contextRef="#ctx0" brushRef="#br0" timeOffset="130">21524 8122 8172,'-9'0'-205,"2"-1"0,0-2-68,0-1 542,4 0 1,-5 4 0,8-2 0,5-1 0,7-1-1,5 1 365,4 2 1,9 1-381,4 0-203,2 0 0,-2-4 1,0-1-1,2 3 0,1 0 1,0 2-1,-3 0 12,-5 0 1,-6 0-685,-2 0 309,-11 0 1,4 0 0,-14 0 0,-5 0-491,-5 0 0,-4 4 157,-3 1 453,2-1 1,-3 0-1,5 0 192,0-1 0,1-7 0,-1-3 0</inkml:trace>
  <inkml:trace contextRef="#ctx0" brushRef="#br0" timeOffset="131">22212 7816 8172,'0'-18'71,"-4"4"1,0-3 0,1 3 105,1 1 1,4 6 0,2 1 0,6 2 346,6 0 1,5-1-412,9 5 1,-2 0 0,7 0 0,4 0 5,2 0 0,7 0-195,-1 0-6,-3 0 1,-2 0 0,-8 0 0,-4 2 0,-3 1-777,-2 1 150,-5 0 0,-6 0 1,-8 1 335,-5-3 1,-1 4-1,-11-2 1,-3-1 371,0-1 0,-6-2 0,-1 0 0,1-2 0,0-1 0,0-1 0,0 1 0,5 2 2,-2 1 0,3 0 154,1 0 1,0 0-1,0 0 1,1 0 954,-1 0-146,0 0-701,0 0 1,5 0 0,1 1 0,1 4 259,3 3 1,2 5-240,1 4 0,0-2-158,0 7 1,0-1-1,0 6 1,0 1-159,0 2 0,1 4 32,3-4 0,-2 4-164,2-5-17,3 7 0,-5-9 0,3 4 1,1-3-1,1-1-663,0-3 0,3-7 99,-6 0 0,6-4 744,-1-5 0,19-42 0,6-15 0</inkml:trace>
  <inkml:trace contextRef="#ctx0" brushRef="#br0" timeOffset="132">22773 8161 8172,'-5'-13'404,"-2"6"195,-6-5 1,1 12-367,4 0 1,2 6 0,6 7 0,0 1 12,0 3 0,0-1-472,0 5 1,2-1 0,1 2 0,1-2-369,-1-1 0,2 2-155,0-4 407,4 6 342,-7-9 0,9 4 0,-4-5 0</inkml:trace>
  <inkml:trace contextRef="#ctx0" brushRef="#br0" timeOffset="133">22773 8250 8172,'0'-19'0,"0"-2"0,-1-3 0,-3-1 0,2 5-92,-2 3 1,8 4 0,5 3-1,2 3-403,2 1 0,4 2 1967,0 4-1216,5 0 1,-2 2-1,4 2 1,-2 4 0,-5 4 53,-3 0-463,-1 1 0,-6 6 1,-3 0-1,-3 3 0,-1-3-277,0 0 354,-5-2 1,-2-4-1,-6 1 1,-1 0 0,-2 0 158,-1-3 0,1-5 0,7 1 1,1 0 661,3 0-362,-5-4-307,8 3 0,2-6 0,9 0 1,2 0-34,2 0 1,4 1-97,0 4 1,6-3 30,-2 7 1,-3-5 0,-1 3 0,-2 0-116,-3 0 0,-3 2 121,-1 4 0,-5-1 89,1 1 1,-8 0 0,-6-2 0,-5-1 95,-7-1 1,3-2 16,-3 1 1,1 2-115,-4-6 0,3 2 1,1-3-1,0 1-106,1-1 0,2-2-118,5-1 0,0 0-584,0 0 1,2-1-1225,2-3 1960,4 2 0,50-43 0,-17 20 0,1 0 0</inkml:trace>
  <inkml:trace contextRef="#ctx0" brushRef="#br0" timeOffset="134">23870 7842 8157,'0'-13'-127,"-4"5"0,-1-1 0,3-1 0,-1 0 998,-2 2-354,4 2 0,-6 12 0,4 2 0,-1 5-340,1 4 0,2-1-144,1 5 0,0 0 0,1 5 0,2-2 16,1-3 1,5 3-249,-5-3 107,0-2 0,0 3 1,1-3-1,-1-1 1,0 1-1,0-4 1,1-1-633,0-1 0,-2-2 1,4-1-840,-1-1 857,-2-6 706,-4 2 0,-28-33 0,-8-7 0</inkml:trace>
  <inkml:trace contextRef="#ctx0" brushRef="#br0" timeOffset="135">23666 8071 8157,'0'-12'122,"-4"-1"59,-1 0 0,1 5 0,6-1-48,2-1 0,9 5-106,8 0 1,3 2-1,3 1 1,4-3-6,7 3 1,0 0 58,5 2-394,-3 0 0,-4 0 1,1 0-1,-1 0 313,-1 0 0,5-6 0,-8-1 0</inkml:trace>
  <inkml:trace contextRef="#ctx0" brushRef="#br0" timeOffset="136">24495 7727 8157,'-6'-13'7,"0"1"1,-4 0 0,3 2 286,2 2 0,2 5 409,7-1-619,9 2 0,2 2 0,8 0 1,3 0-1,3 0 365,4 0-408,-5-5 0,9 3 0,-3-2 0,2 3 0,-1 1-932,-1 0 671,0 0 0,-1 0 1,-4 0-1,-2 0 0,-3 0 1,-2 0-1,-5 0-1728,-3 0 1562,-7 0 386,-2 0 0,-61 0 0,-15 0 0</inkml:trace>
  <inkml:trace contextRef="#ctx0" brushRef="#br0" timeOffset="137">24864 7651 8157,'-8'0'-339,"-1"0"1,5 0 140,-4 0 577,5 0 1,-8 0 774,2 0-901,3 0 1,-4 1-1,6 3 135,1 5 1,2 6-289,1 2 1,0 6-243,0-2 123,-6 3 1,5 8 0,-3 0 0,2 2 0,2 0-339,0 2 0,-4-1-240,0-1 0,-1 1 198,5-5-252,0-6 0,6-1 651,3-6 0,25-11 0,7-8 0</inkml:trace>
  <inkml:trace contextRef="#ctx0" brushRef="#br0" timeOffset="138">25196 8110 8157,'0'-13'-461,"0"4"-587,0 1 1136,0-1 1,0 1-1,-1-1 479,-4-1 1,2 5-1,-5-1-317,-2 0 0,3 5-185,-2-3 1,1 4-1,-6 3 104,-3 1 0,3 6-35,-3-2 1,-2 4-1,2 2 1,0 1 104,-1 2 1,4 2-183,-3-2 0,4-2-4,4 7-21,-2-7 0,10 8 0,-4-6 0,4-2 1,1 0-28,0-3 0,7 1-88,6 0 1,1-5 0,7-1 0,2-1-241,1-3 0,6-2-122,-1-1 0,3 0-662,-3 0 785,-2 0 1,9-4 0,-5-2 321,1-1 0,8-18 0,6-9 0</inkml:trace>
  <inkml:trace contextRef="#ctx0" brushRef="#br0" timeOffset="139">25910 7804 8156,'-6'-7'-2,"4"-5"1,-6 4 0,1-2 41,0 1 545,4-2 1,-1 10 0,10-4-515,7 4-57,5 1 0,12 1 0,2 2 0,4 1 0,3-1-63,1-1-164,5-2 1,-5 0-1,4 0 1,-1 0-1,-2 1 1,-5 2-1,-6 1-1646,-7-1 1859,-5-2 0,-45-12 0,-9-3 0</inkml:trace>
  <inkml:trace contextRef="#ctx0" brushRef="#br0" timeOffset="140">26280 7587 8156,'-14'-14'0,"-3"-3"0,2 3-22,-2-3 0,3 8-236,2 5 366,-1 2 0,4 2 0,1 2 0,-1 3 1,1 8 1161,-1 7-1220,1 4 0,1 3 0,2 1 0,4 4 0,1-1 0,0 1 1,0 1-306,0 2 1,6-2 83,2 1 1,-1-6-1,2 2 1,1-2-448,1 2 0,2-9-20,0 1 0,4-7 638,0-2 0,11-29 0,-1-6 0</inkml:trace>
  <inkml:trace contextRef="#ctx0" brushRef="#br0" timeOffset="141">26688 7561 8156,'1'-14'0,"4"-1"0,2-2-31,0 1 0,5 2 320,1 1 0,1 2 0,6 2 0,0 5 278,0 3 1,1 1-615,5 0 0,3 0 1,1 0-1,-2 0-115,-1 0 0,-1 0 0,-1 1 0,1 2-261,-1 1 0,-5 5 1,-1-5-1,-2 0-298,0 2 1,0-5 720,-5 3 0,-5-2 0,-12-8 0,-9-1 0</inkml:trace>
  <inkml:trace contextRef="#ctx0" brushRef="#br0" timeOffset="142">27019 7472 8156,'-11'-8'124,"3"-1"230,-4 6-124,5-2 42,-6 5 1,6 1 0,3 3 0,1 5 0,0 4 862,-1 4-1026,0 2 1,0 7 0,-1-1-1,3 2 1,0 2-97,2 0 1,0 7-84,0-2 1,0-2-565,0 2 489,0-5 1,0 6 0,0-5 0,0-2 0,2-2-930,2-5 0,-1 2 262,5-6 354,1 0 458,-2-10 0,32-47 0,4-17 0</inkml:trace>
  <inkml:trace contextRef="#ctx0" brushRef="#br0" timeOffset="143">27236 7880 8156,'-7'-13'0,"0"5"83,3-1 1,1 8 699,-6 1 1,7 6-471,-3 6 0,4 7 0,1 1 0,0 1 14,0 0 0,0 0-918,0 5 0,0-5 145,0 0 170,0-5 1,1 7-1,2-5 1,3 0-392,1 1 1,0-2-1,3-6 667,-2-2 0,29-43 0,11-16 0</inkml:trace>
  <inkml:trace contextRef="#ctx0" brushRef="#br0" timeOffset="144">27682 7727 8156,'0'-18'0,"0"-2"0,2 0-53,2 3 0,-1 3 0,5 1 1,4 2-188,3 2 0,1 4 502,5 5 1,0 0-1,5 0 1,-2 0 63,-3 0 1,3 4 0,-4 2 0,0 1-2410,-3 3 2083,-3 1 0,-1 7 0,0 2 0</inkml:trace>
  <inkml:trace contextRef="#ctx0" brushRef="#br0" timeOffset="145">27772 7816 8156,'-6'-7'95,"-1"-3"191,-6 6 77,6-6 1,3 9 0,8-3-63,5 2 1,8 6-1136,4 1 597,3-1 1,7-4 0,3 0 0,3 0 236,1 0 0,21-12 0,11-4 0,-19 4 0,-1 0 0,1 0 0</inkml:trace>
  <inkml:trace contextRef="#ctx0" brushRef="#br0" timeOffset="146">28524 7651 8156,'-13'1'-214,"0"3"-69,1-2 0,3 9 433,1-2 0,5 2 839,-1 2-790,2-6 1,4 4 0,2-2-1,4 2 1,5 2 194,4-1 0,4-5-128,9-2-285,-3-4 1,9-1 0,-5 0 0,0-1 0,0-5 219,-3-7 1,-5-2-28,-2-11 0,-11 2 0,-1-10 1,-6-1 370,-3-2 1,-8-1-298,-4-1 1,-8 7 183,-10 2-388,-2 9 1,-2-1-1,0 8 1,0 4-1,-1 5-431,2 6 0,6 6-572,1 10 1,1 9 428,3 8 530,4 3 0,8-1 0,1 6 0,3 1 0,0 1 0</inkml:trace>
  <inkml:trace contextRef="#ctx0" brushRef="#br0" timeOffset="147">17992 10163 8092,'-5'-13'-50,"0"0"1,-2 0 0,-3 2 0,-2 1 60,0 2 1,-1 5-1,0 0 1,0 6 0,1 7-1,-1 4 513,0 3 1,2 5-410,2 0 1,4 2 0,5 1-1,0 1 205,0-1-364,0 1 1,1-1 23,3 1 1,5-6 0,8-3-1,4-3 1,3-3 0,2-2 0,1-5-370,2-3 1,-2-6 338,3-4 101,-3-2 1,-3-6 0,-1-2 0,-5 0 0,-2-6 0,-6-1 0,-3-6 85,-4 0 1,-2 3 0,-2 0-1,-5 2-59,-7 1 1,-5 6-441,-8 3 167,-5 9 1,-2 2-1,-6 6 1,-2 0-1,0 3-497,4 6 1,4-1-136,8 9 827,5 3 0,52 0 0,19 5 0</inkml:trace>
  <inkml:trace contextRef="#ctx0" brushRef="#br0" timeOffset="148">18323 10137 8107,'9'0'155,"-1"0"1,-4 0-65,5 0 0,-1 6 252,5 2 1,-4 5 0,-1 3 0,2 2-251,1 2 0,-2 0-135,-1 1 0,-3 3 0,2-3 0,-2 2 50,-2-2 0,3-2-296,-2-7 101,0 1 166,2-6 1,-3-1-1,4-9 1,0-6 395,0-8-276,-4-5 0,8-5 0,-2-1 0,2-4 0,2 1 94,0 0 1,-1-3-142,1 4 0,-4 2-10,-1 7-325,1 2 1,3 7 0,1 0-1629,0 4 1911,0 8 0,22 29 0,6 13 0</inkml:trace>
  <inkml:trace contextRef="#ctx0" brushRef="#br0" timeOffset="149">20351 9780 8107,'0'-13'34,"0"1"1,0-1-1,0 0 1,1 2 215,3 2 0,5 4 1,8 3-1,5-1 32,7-1-246,3 0 0,7 4 0,0-2 0,4 0 0,4-3-193,2 2 26,-4 2 1,-2 1 0,-9 0-1,-4 0 1,-3 0 0,-3 1-417,-3 4 1,-8-2 0,-10 4 0,-6 0 546,-6 0 0,-4-4 0,-4 1 0,-42 9 0,21-6 0,1 0 0</inkml:trace>
  <inkml:trace contextRef="#ctx0" brushRef="#br0" timeOffset="150">20669 9742 8132,'-12'-7'0,"-1"1"0,0 0 0,0 5 325,6-5 1,-3 8 0,6 2 0,1 4 0,2 5 298,1 4 0,0-1-614,0 5 1,0 0 317,0 5-464,0-1 0,0 2 1,0 2-1,0 2 0,0 0-177,0 0 1,1 3 36,4-4 1,-3 0-1,5-5 1,1 1-646,-1-1 1,0-4 323,1 1 597,4-13 0,12-9 0,10-14 0</inkml:trace>
  <inkml:trace contextRef="#ctx0" brushRef="#br0" timeOffset="151">20899 10124 8132,'-7'-7'-849,"0"2"64,2 5 1606,4 0 0,-5 9-518,6 4 1,0 8-1,0-1 1,0 2 129,0-1 1,0 0-515,0 5 0,0-1-77,0 1 1,5-2-1,-1-2 1,0 0-469,2 0 0,-3-2 332,5 1 0,-4-5 294,5 1 0,5-26 0,6-6 0</inkml:trace>
  <inkml:trace contextRef="#ctx0" brushRef="#br0" timeOffset="152">21651 10061 8132,'0'-13'0,"0"0"-619,0 0 567,6 1 0,2 4 1,8 4-1,1 3 0,0 1 1,1 0-223,4 0 0,0 0 1,1 0 273,-2 0 0,0 5 0,5 3 0</inkml:trace>
  <inkml:trace contextRef="#ctx0" brushRef="#br0" timeOffset="153">21613 10201 8132,'-13'0'433,"5"-2"-288,-1-2-907,6 3 1565,-8-5-859,15 6 0,-2 4 0,12 1 0,3-3 0,4 1 1,3 0-1,3 1 56,3-1 0,11-11 0,7-5 0,7-1 0,-1 0 0</inkml:trace>
  <inkml:trace contextRef="#ctx0" brushRef="#br0" timeOffset="154">23322 9742 8132,'0'-13'-20,"-5"0"1,1 1 0,1-1 0,2 0 288,1 0 1,6 6 0,3 2 0,7 0 0,5 1-1,6 0 31,7-2 0,2 3 1,10-4-1,4 2-382,4 2 0,0 0-14,5-1 1,-9 2 0,-2-2 0,-7 3-669,-8 1 1,-11 4 361,-5 0 57,-3 6 0,-8-7 0,-7 4 0,-9 0 0,-7-1 345,-3-1 0,-47-6 0,26-3 0,0 1 0</inkml:trace>
  <inkml:trace contextRef="#ctx0" brushRef="#br0" timeOffset="155">23717 9640 8132,'-19'-7'0,"5"-3"0,-3 6 75,3-6 0,-3 7 0,0-4 0,3 0 0,1 1 0,2 0 693,-3 3 0,2 2-53,4 1-583,5 6 1,-4-2 0,4 7 0,-1 5 0,1 2 168,2 5 0,1 2-380,0 5 0,0-1-13,0 5 1,4 0 0,0 2-1,-1 1-226,-2 1 1,-1-6 18,0 6 0,0-8 156,0-1 0,0 3 1,0-3-1,0-2-563,0-4 0,0 0 706,0-6 0,17 0 0,5-5 0</inkml:trace>
  <inkml:trace contextRef="#ctx0" brushRef="#br0" timeOffset="156">23844 10124 8132,'0'-12'72,"0"-1"1,-4 4 362,0 1-242,0 5 1,4 3 0,0 10 0,0 5 119,0 7 1,0-2-447,0 1 1,4 0-1,0 3 1,0-1-97,2-2 1,-5-1 48,4 1 10,-4-2 1,-1-7 0,0 1 0,0 0-1,0 0-641,0-1 832,0-5 1,0-2 0,0-10 317,0-3 0,0-9-180,0-4 0,2 1-23,2-1 0,-1-1 1,4-2-1,0 2 268,0 0 0,0 2-148,1-1 0,4 3 87,-4 5-277,4 0 1,0 2-1,1 1 1,0 3 0,0 1 14,-1 3 0,-3 3-1,-1 5 1,-1 3-234,2 9 1,-3-1-1,-6 4 1,0-1-137,0 1 1,-5 0 188,1 1 0,-6 2 71,2-6 0,-4 1 0,0-2 0,-1 0 208,0-5-87,6 2-58,1-6-18,6 0 0,2-1 0,2-6 1,6 0-1,6 0 43,5 0 1,-1 0-91,1 0 1,-6 1-79,2 3 159,3-2 0,-6 5 1,2-3 72,-6 4 1,-4 0-75,-6 0 72,0 1 1,-10 3 0,-3 0 0,-3-2 3,-2-2 1,4-4-102,-3 5 0,-2-6-273,2 1 124,-5-3 0,8-1 0,-3 0 1,2 0-1,3 0-705,-1 0 1,4-1 478,1-3 1,5 1 350,-1-6 0,48-33 0,-16 14 0,0 1 0</inkml:trace>
  <inkml:trace contextRef="#ctx0" brushRef="#br0" timeOffset="157">24380 10175 8132,'0'-12'480,"0"-1"55,0 0 1,6 0 0,2 2-350,3 2 1,2 2 23,0 3 1,1 3 164,3-4-490,-3 4 0,9 1 1,-5 0-1,2 1 1,4 2-1032,5 2 1,-2-1 1145,2-4 0,27-17 0,4-4 0</inkml:trace>
  <inkml:trace contextRef="#ctx0" brushRef="#br0" timeOffset="158">25502 9653 8132,'-6'-9'-47,"-1"1"0,-1-1 1,1 1 776,1-1-450,2 6 0,5-2 1,5 5-1,7 0 0,6 0 592,6 0-898,6 0 0,1 0 0,7 0 0,-3 0 0,0 0 1,-2 0-1,1 0-379,2 0 0,0-5 1,-3 1-1,-4 0-65,-3-2 0,-3 3 1,-3-4-1,-4 0-138,-3 0 0,-7 3 608,-3-5 0,-8 6 0,-4-1 0,-4 4 0,0 4 0,-41 9 0,-9 7 0</inkml:trace>
  <inkml:trace contextRef="#ctx0" brushRef="#br0" timeOffset="159">25821 9614 7867,'0'-8'-85,"0"-1"1231,0 6 0,-2-2-653,-2 5 0,1 1-324,-5 3-83,5 9 0,-7 3 1,6 5-1,0 2 1,-1 2-1,1 4 1,0 2-107,-2 1 0,5 1 0,-4 2 0,4-2-308,1-2 1,0-1 0,1-5 0,2-1-126,2-2 1,3-3-1,-2-4 1,1-1-2037,3-3 2489,1-7 0,24-26 0,7-14 0</inkml:trace>
  <inkml:trace contextRef="#ctx0" brushRef="#br0" timeOffset="160">26267 10035 8132,'1'-8'-853,"4"-1"1130,-4 1 0,6-4-30,-3 4 1,-2 1-54,2 2-231,-2 4 0,-10-3 0,-3 7 42,-4 1 1,-8 6 255,2-2-171,-3 4 1,-1 2 0,3 1 0,2 2 0,0 0 0,2 0 0,-2 2 383,0 1 0,9-3-393,-2 4 0,9-6 0,-1 2 0,4-1-144,1 1 1,1-7 26,4 3 0,7-5-224,10 1 1,2-2 0,1-4 0,2 1-219,3-1 0,-2-2 32,6-1 1,-4-1-690,4-4 1135,-6 4 0,3-14 0,4-4 0,-1 1 0,0 1 0</inkml:trace>
  <inkml:trace contextRef="#ctx0" brushRef="#br0" timeOffset="161">26650 10214 8132,'-2'-9'148,"-2"1"1,-2 3 315,-2-3 0,1 5 179,2-1 0,3-2-209,-7 2-635,1 0 1,1 5 0,2 3 200,4 5 0,18 8 0,4 3 0</inkml:trace>
  <inkml:trace contextRef="#ctx0" brushRef="#br0" timeOffset="162">25183 5419 8115,'-13'-5'-315,"5"2"0,-1-4 0,0 1 118,-3 3 0,4 2 393,-1 1-122,6 0 1,-2 1-1,6 2 2,3 1 1,3 0 218,6-4-252,0 0 1,5 0-1,4 0 1,3 0-1,5 0 1,4 0-1,6 0 30,6 0 0,8-5 0,14-2 0,-31 2 1,0 1-82,2 0 1,1 0 0,5 0 0,1 1-1166,4-1 0,2-1 1168,1-1 0,2 1 0,3 1 0,1 1 1,-1-3-1,0-1 0,-2 0 0,0 1 0,0 0 1,-1 1-1,-1 0 0,-1 0 0,2 1 1,1-1-154,1 0 1,-1 0 153,-5 3 0,-1-1 1,3-2-1,-1 0 1,-8 2-1,-2 0 0,0 0 1,0 1-1,0-1 1,-1 0-1,-1 1 1,0 1-1,-3 0 0,-1 1-16,27 0 0,-10 0-425,-6 0 446,-3 0 0,-7 5 0,-3 2 1,-6 2-1,-4-2-160,-2-1 0,-2 2 0,1-2 1,-4 0-264,-3-1 0,3-1-34,0-4 456,0 0 0,18 6 0,6 1 0</inkml:trace>
  <inkml:trace contextRef="#ctx0" brushRef="#br0" timeOffset="163">28690 5088 8097,'0'-17'-1135,"0"0"1127,5 5 0,-3 8 93,2 8 0,2 5 28,-2 8 1,0 3 0,-4 5-1,0 1 85,0-1 0,0 1-10,0-1-257,0 1 0,-4-1 0,0 1 0,1-1 0,0 1-210,-1-1-33,2-5 0,-5-2 0,5-3 312,-3 2 0,1-32 0,4-2 0</inkml:trace>
  <inkml:trace contextRef="#ctx0" brushRef="#br0" timeOffset="164">28639 4947 8097,'-21'-12'-49,"-1"-1"0,5 2-29,-4 2 0,4 3 1,-4 8-1,-1 2 49,3 5 1,-4 8 18,6 4 58,-6 9 0,5-2 0,-5 6 0,3 1 0,2 2 0,2 3 0,2 2 257,1 5 0,2 1-234,3-1-40,2 3 1,7-6 0,4 2 0,5-3 0,5-5 119,6-4-112,3-3 1,8-11 0,2-3 0,4-4 0,3-5-11,1-3 1,7-4 42,-3-1 14,4-6 0,1-6 0,0-11 0,0-5 0,0-6 212,0-3-248,0-13 1,-3-1 0,-25 21 0,-2-1 0,15-30 0,-7-3 77,-5-2 0,-16 29 1,-3 0-210,2 1 0,-1 0 1,-5-32 399,-5 4-250,-9 12 0,-18 9 1,-4 9-1,-6 6 1,-5 5-66,1 6 1,-5 9-257,4 4 0,0 9 222,0 8-622,-1 5 1,1 11 0,4 3 651,2 7 0,3 6 0,3 3 0,5 7 0,2 3 0</inkml:trace>
  <inkml:trace contextRef="#ctx0" brushRef="#br0" timeOffset="165">28919 9602 8093,'-18'0'0,"-2"0"0,-4 0 0,3 0 0,4 0-272,3 0 850,1 0-517,6 0 0,2 0 0,10 0 46,3 0 1,4 0 0,2 0 0,1 0-53,2 0 1,7 0-1,2 0 1,8 0-52,7 0 0,6-5 0,9 1 0,8 1 30,7 2 1,-30-1 0,2 0 0,3-1 0,1 0-1,5 0 1,1 0-30,3 1 1,0-1 0,1-2 0,1 0 0,-1 1 0,0 1 0,1-2 0,-1 1-83,1-1 1,-1 2 0,-5 0-1,-2 1 1,-3-2 0,-1 0 0,-4-1-1,-1 1 24,-4 1 1,-1-1 0,28-7 57,-9 2-13,-8 4 0,-10-1 1,-12 6-1,-6 0 1,-5 0-317,-1 0-306,-6 0 454,-2 0-372,-5 0 159,0 0 0,29-17 0,6-4 0</inkml:trace>
  <inkml:trace contextRef="#ctx0" brushRef="#br0" timeOffset="166">31469 9257 8056,'13'-17'0,"0"-1"0,1-1 79,3 1 1,-1 1-1,4 4 1,1 0 358,3 1 0,-6 5-112,8 2-237,-4-2 0,0 6 1,-2-3-1,-2 2-13,-2 2 1,-4 6-1,-3 2-221,-5 4 0,-8 0 118,-5 1 11,-2 0 1,-6 4 0,-1 1-1,-2 1 1,-2 1-205,3-1 0,-4 1 177,6 2 1,0 0 0,4-3-1,0-1 46,1 0 0,3-1 99,1-4 0,5 0-108,-1 0 34,2-6 1,2 0 0,2-4 0,2 1 0,4-1 22,4-2 1,5-1-269,0 0 31,5 0 1,2-1 0,8-2 0,-1-3 0,1 1-588,1-1 1,-5-3-109,2 5 881,-3-6 0,-18-14 0,-5-10 0</inkml:trace>
  <inkml:trace contextRef="#ctx0" brushRef="#br0" timeOffset="167">31839 9002 8056,'-18'-25'0,"4"-1"96,-5 1 0,2 5 0,-1 3 0,-1 3 190,1 1 0,0 6-232,1 3 0,1 2 1,-4 2-1,0 0 45,0 0 0,3 2 47,-4 2 1,0 0 0,-5 7 0,1 5-230,-1 2 0,0 4 17,-4 3 0,1 8 0,-5 5 0,0 7 74,2 5 1,-4 2-126,7 4 1,-1-1-1178,4 9 1205,1-9 0,9 11 0,5-12 0,4-3 0,6-2-88,3-1 1,11-10 173,8-4 1,5-6 0,2-4 0,5-1 94,4-2 0,-1-11-45,11-1 0,0-6 7,4-3 1,6-6 0,2-4 0,3-7 28,2-9 0,-31 11 0,-1-2 2,3-4 1,-2-1-1,1 0 1,-1-2-803,4-3 0,-2-2 760,-3 1 0,-3-2 1,1-2-1,-3-1 1,-5 0-1,-3-2 0,-1-1 1,-1 0-1,-2-2 1,-1-1 85,-2-1 0,-2 0 0,0-31-947,-14 3 989,-9 8 0,-19 12 0,-5 4 0,-6 9 1,-2 6 500,-3 10 1,-2 9-1237,-1 5 0,0 4 413,0 1 1,2 7 0,2 6 0,4 7 18,4 4 132,0 1 0,3 4 0,2 5 0,4 8 0,3 6 0</inkml:trace>
  <inkml:trace contextRef="#ctx0" brushRef="#br0" timeOffset="168">2333 12177 7903,'0'7'900,"6"-7"0,-3-8-924,5-9 0,0 1 0,1-5 0,0-2-339,1-1 323,-4-1 0,1-5 0,-5-1 0,3 0 0,-2-1 433,-2 4-350,-7 7 0,-1-2 0,-6 8 0,-1 3 0,-3 7 385,-4 3-344,-3 8 0,-2 2 0,1 9 0,-1 6 0,1 7 0,-1 7 0,1 5 12,-1 3 1,2 2 0,3 4 0,4 0-185,3 0 1,7-4 0,3-3 0,2-4 29,2-8 0,6-9-28,2-6 87,9-3 1,2-3 0,3-2 0,0-5 0,0-4-62,2-4 1,-1-5-53,3-8 55,-9 3 1,12-10 0,-9 1 0,1-5-1,1-6-239,0-3 208,-3-7 0,3 3 0,-5-6 0,-1 1 0,-2-1-128,-1 0 0,-2 8 527,-2 0-128,-4 12 16,-5 15 1,-7 7 0,-4 11 0,-5 7 0,1 8 228,1 7 0,1 1-278,0 5 1,2 0 21,2 4-144,-2 0 0,10-4 0,-4-1 0,4-2 0,1-3-176,0-1 0,7-1-109,6-1 1,1-5-306,7-3 330,-5-3 1,8-7 0,-3-2 0,3-4 0,2-1-624,-1 0 1,1-6 51,-1-2 803,-5-4 0,4-23 0,-4-6 0</inkml:trace>
  <inkml:trace contextRef="#ctx0" brushRef="#br0" timeOffset="169">2780 11795 7833,'-7'-20'323,"-3"6"0,5 5 1803,3-1-1374,0 5 0,8-1-320,2 6-242,-2 6 1,5-2 0,-2 7 0,1 5-1,0 2 640,-2 5-765,1 1 0,-1 7 1,-1 3-1,-1 4 0,-2 5 1,0 5-1,1 6-223,-2 5 0,-3 11 0,-3-33 0,0 1 0,-3 1 0,-1 1-150,-2 0 1,-2 0 0,0-4 0,-2 0-827,1-2 1,-1 0 817,-13 31 0,-4-8 1,-1-8-1,0-9 1,-1-10-340,-1-8 1,5-7 0,-2-8 0,3-2 6,1-2 0,5-3 648,0-4 0,0-3 0,-5-6 0</inkml:trace>
  <inkml:trace contextRef="#ctx0" brushRef="#br0" timeOffset="170">1951 11769 7833,'-6'-21'-28,"-2"1"0,-4 2-3,0 2 0,3 2 0,1 1 0,-2 2 577,-2 2 1,-2 4-1,-1 8 1,-4 4 100,-1 5 0,1 11-137,-3 3-402,-2 5 0,6 13 0,-5 5 0,2 8 0,0 8 0,10-31 0,0 1 0,1 3 1,1 0 7,-1 1 0,1 1 0,0 2 0,1 1 0,2 2 0,1 1 0,0-2 0,1-1-281,1-2 0,2-2 1,11 32-1,8-13 0,9-7-364,7-7 0,3-15-532,1-3 708,6-15 0,0 1 0,6-12 0,-1-2 0,4-4 353,-1-6 0,6-29 0,-29 14 0,0 0 0</inkml:trace>
  <inkml:trace contextRef="#ctx0" brushRef="#br0" timeOffset="171">4807 11858 7940,'-13'0'-440,"1"0"1,-1 0 1625,0 0-998,6 0-100,1 0 1,6-5 0,2-4-1,2-2 359,5-2-354,8 0 1,-2-5-1,6-2 1,3-1 0,3 0 417,3-2-432,6-1 1,-4 0 0,5 3-1,-2 4 1,-2 2 0,-2 4-1,-1 3 10,1 3 0,-8 4 0,1 2 0,-4 4-392,-5 3 0,-1 8 16,-1 1 42,-6 5 0,3-6 0,-6 4 0,-1 0 0,0-2 0,0 2 0,1-2-909,-1 1 0,-2-7 1154,-1-3 0,0-1 0,-11-17 0,-3-7 0</inkml:trace>
  <inkml:trace contextRef="#ctx0" brushRef="#br0" timeOffset="172">5177 11642 7955,'-13'0'0,"0"-2"39,1-2 0,-1 3 1,0-4 126,0 4 0,1 7 17,-1 2 0,0 5 0,0 4 0,1 4 20,-1 3 1,0 7-120,0 3 0,1 3 0,-1 3 1,2 2 38,2 5 0,-1 1-345,6-1 201,0-3 0,4-7 0,0-2 1,0-2-1,1-3-181,3-6 1,3 0-42,6-7 1,0 0 19,0-5 0,4-3 1,1-2-1,0-1 18,1-3 0,4-2 55,-2-1 0,3-1 150,1-4 0,24-41 0,-23 14 0,1 1 0</inkml:trace>
  <inkml:trace contextRef="#ctx0" brushRef="#br0" timeOffset="173">5330 12190 7955,'-9'0'73,"1"0"1,4 1 140,-5 4 0,6 2-1,-1 5-145,3 1 1,1 1 0,0 2 0,0 2 0,0 1 60,0-1 0,0 3-87,0-4 1,0 5-71,0-5 1,0 0 0,1-5-15,3 1 1,-1-6-48,6-2 0,-5-4 110,4-1-62,1-6 0,4-2 0,-1-9 1,1-3-1,0-1-49,0-1 1,-1 1 70,1-4 0,-4 5-26,-1 3 123,1 3 1,-1 1 158,1 0 0,-5 6-168,4 3 1,-5 12-66,2 5 15,-4 8 0,-1-5 0,1 4 0,2 0 0,1-2 46,-1 0 0,0-2-40,1-7 0,-1 2-10,6-3 23,-6-2 0,8 0 1,-3-6-1,4-2 1,0-1-14,1-1 0,0-10 2,0 1 1,-1-4 33,1 0-36,0 3 0,-2-4 1,-1 5-1,-3 0 91,-1 0 1,2 5-127,-3-1-6,-1 7-34,-4 2 1,4 2-1,0 7 1,1 1-1,-1 1-253,0 2 0,5 0-108,-5-1 0,6 1-599,-2 0 743,4 0 0,2-5 0,1-1 267,2-1 0,46-19 0,-28 3 0,-1-1 0</inkml:trace>
  <inkml:trace contextRef="#ctx0" brushRef="#br0" timeOffset="174">6082 12203 7955,'-13'-7'105,"1"1"77,-1 6 0,0 0-70,0 0 1,1 1-1,0 5 1,2 5 133,2 5 0,1 2-193,-2-1 1,-1 2 0,5 3 0,-1-2-129,0-1 1,2 2 74,4-4 0,0 0-221,0-4 114,6-1 1,-3-3-1,5-2 1,2-1-1,1-5-179,2-4 0,0-4 50,0-6 188,5 1 1,-4-5 0,3-2 0,-3-1 0,-1-1 59,0 1 0,-5-2 53,1 5 1,-2 0 423,2 4-29,-4 0 1,-1 0-37,1 1 0,-1 10-319,-4 7 1,-4 9-236,-1 3 68,1 5 0,4-3 1,0 3-1,0-2 0,0 0-284,0 0 0,6-4 221,2 1 1,4-5-797,0-3 617,1 2 1,1-9 0,2 2 303,1-3 0,28-35 0,3-8 0</inkml:trace>
  <inkml:trace contextRef="#ctx0" brushRef="#br0" timeOffset="175">6363 12254 7955,'-7'0'-62,"-5"0"0,9 0-156,-5 0 306,5 0 0,-3 5 129,6 4 0,2-2 1,1 1-1,2 2 78,2 2 0,2 0-113,4 1 1,0-4-50,-1-1-106,1 1 0,0-2 0,0-3 0,-1-3 0,1-1-236,0 0 143,5 0 1,-4-1-148,3-3 162,-8-3 0,1-6 0,-6 0 0,-1 0 0,-2 1 116,-1-1 0,0 0-100,0 0 1,-1 6 569,-3 3-390,-3 3 1,-6 1-1,0 1 1,0 3-1,-1 5 119,-3 2 0,3 8-278,-3 2 1,7-1 207,2 1-284,-1 0 1,1 5-1,0-1 1,3-1-1,2-2-1884,2-5 1974,1 2 0,22-10 0,7 2 0</inkml:trace>
  <inkml:trace contextRef="#ctx0" brushRef="#br0" timeOffset="176">6873 11527 5943,'-2'-7'377,"-2"3"-247,3 2 1,-5 1 84,6-4 59,0 4 99,0-5 44,0 6-108,0-5-55,0 3 20,0-3-206,0 5 1,1 0 0,4 0 0,3 0 0,4 1 164,0 3 1,1 3-94,0 6-88,0 0 0,-1 5 0,1 4 0,0 3 0,0 6 22,-1 8 0,-5 6 0,-2 12 0,-4 6-32,-1 8 0,-2-33 1,-2 1-91,1 1 0,-2 0 0,-2-1 0,-2 0 6,1 2 0,-1-1 0,-1-2 0,-1-1 0,-6 33 0,0-8-23,-1-4 0,5-10 58,0-10 0,0-5 54,5-8 1,-2-3-3,1-1 1,-2-5 0,3 1 60,-4-3 1,0-3-86,-1-2 0,4-2 0,1-4-23,-2 1 0,-1 0-32,-2-4 0,4 0-77,1 0 47,5 0 1,-8 0-1,2-1-636,-2-4 328,4 4 0,-3-6 0,6 3 372,1-5 0,7-2 0,3-2 0</inkml:trace>
  <inkml:trace contextRef="#ctx0" brushRef="#br0" timeOffset="177">4616 11489 8025,'0'-13'-302,"0"0"1,0 0 0,-2 1-530,-2-1 1026,3 0 0,-5 0 0,5 2 0,-4 1 706,-3 2-819,2 5 1,-5-3 0,2 6 0,0 2 92,0 2-121,-2 3 1,4 3 0,-8 1 0,0 5 0,-2 1 0,1 3-1,2 1 58,1 6 0,-4 0 0,-1 7 1,0 2-50,-1 6 0,-4 3 0,4 7 0,-3 4-56,1 3 1,4 6 0,-3 5 0,11-34 0,0 0 19,-7 33 1,2-2-1418,1-3 1390,6-1 1,2 0 0,5-4 0,0-5 0,1-4 51,3-4 0,8-4 0,6 0 0,2-4 90,3-4 1,2 2-94,5-6 0,-2 4 8,6-5 1,-1 1 0,2-4 0,-2-2-3,-2-3 1,3-3-59,-4-5 1,-2-2-55,-7-2 34,-2-3 1,-7-6-1,1 0 1,0 0 1717,0 0-1674,-6 0 624,-2 0 1,-5 0-1752,0 0 561,0-6 1,0 3-376,0-5 1,0 3 919,0-3 0,40-46 0,-15 19 0,0 1 0</inkml:trace>
  <inkml:trace contextRef="#ctx0" brushRef="#br0" timeOffset="178">7255 12713 8030,'0'-9'-97,"0"1"-641,0-2 785,0 4 0,0-1 0,0 3 376,0-5-234,0 4-42,0-7 0,2 11 1,1-5 70,1 1-109,0 3 1,-3-4-31,4 6 0,-4 6 0,3 4 52,-2 6 0,-2-1 386,0 6-478,0 1 0,-4 3 0,-1 2 0,2 2 0,1 2 1,-1 1-1,-1 4 116,1 1 1,1-3-181,2 0 1,0-6 0,0 2 0,0-3-49,0-2 1,0-5 38,0-3-25,0-3 50,0-7 44,0 4-29,0-15 85,0 8-256,0-15 23,0 4-187,-5 0 88,3-4 0,-8 8 1,5-4-366,-2 1 0,4 0 21,-2 2-213,4 3 798,1-11 0,40-17 0,9-12 0</inkml:trace>
  <inkml:trace contextRef="#ctx0" brushRef="#br0" timeOffset="179">8263 12050 8051,'-2'-7'-143,"-1"1"1,-1 0 472,1-2 1,2 1 0,2 0 904,4 1-1215,2 2 0,10 4 1,0 0-1,0 0 33,1 0 0,-2 0-197,5 0 1,-4 0 0,4 0-1,2 1-394,1 3 1,-4-2-348,-3 2 546,3-3 1,-6 4 0,1 0 338,-5 2 0,-49 30 0,10-13 0,1 0 0</inkml:trace>
  <inkml:trace contextRef="#ctx0" brushRef="#br0" timeOffset="180">8224 12305 8106,'-12'0'-417,"-1"0"453,0 5 0,6-2 682,3 6-581,2-6 0,4 4 0,2-5 1,6 3-1,4-2 573,3-2-700,6-1 1,1 0-1,6 0 1,-2 0 0,0 0-1,1 0 1,0 0-738,0 0 0,1 0 727,-5 0 0,15-23 0,-6-5 0</inkml:trace>
  <inkml:trace contextRef="#ctx0" brushRef="#br0" timeOffset="181">10736 11361 6600,'-8'-1'424,"-1"-2"785,-1-1-925,5-1 0,1 4 0,8-2 409,4-1-623,4 0 0,5 4 0,1 0 0,2 0 0,4-2 0,4-1 0,5-1 125,-1 1 1,10 0 18,-4-1-261,3 3 1,-3-9 0,0 6 0,-1 1 0,-1 0 0,-4 0-1,-2-1-966,-6 1 464,-4 2 206,-7-5 1,-8 5-422,-5-4 600,0 4 1,-11 1 0,2 0 0,-2 0 0,-3 0-46,-3 0 0,3 0 0,-3 1 0,3 2 209,1 1 0,0 2 0,0-2 0,1-2 0,-1 2 0,0-3 0,2 1 0,1 1 0,1 1 0,1 0-144,-5-4 302,0 0 1,5 0 419,-1 0-44,7 0-412,-4 0 1204,6 0-122,0 0-923,0 6 1,0 2 56,0 9-264,-6-3 1,5 11-1,-5-4 1,2 3-1,0 3 47,1 3 0,-3-2-81,2 6 1,0-6-317,4 2 164,0-3 1,-5-3 0,1-1 0,1-2 0,2 0-244,1-1 0,0-2 183,0-5 1,0 0-258,0 0 233,0-6 1,1 3-1,2-5 1,3 1-241,1 0 0,-3-2-1,5-4 1,-5 4-202,4 0 638,-5 1 0,26-28 0,-1-5 0</inkml:trace>
  <inkml:trace contextRef="#ctx0" brushRef="#br0" timeOffset="182">11348 11807 8100,'-1'-12'-297,"-2"-1"0,-1 0 1590,1 0-652,2 1 0,1 3 286,0 1-912,0 5 0,0 7 1,0 9-1,0 2 71,0 4 1,0-4-1,0 5 1,0 0 13,0 0 0,0 1-87,0 5 1,0-1 0,0-1 0,0-1-53,0-2 1,0-4 176,0 4-255,0-5 1,0 2-1,0-5 1,0 0-309,0 0 159,0-6-211,0 4 0,1-11-91,3 0 0,-2-1-231,2-8-349,-3 6 1148,-1-8 0,12-19 0,2-11 0</inkml:trace>
  <inkml:trace contextRef="#ctx0" brushRef="#br0" timeOffset="183">12891 11336 8231,'0'-13'-304,"5"0"0,0 0 0,1 1 143,0-1 236,-2 0 0,0 0 1,0 1-1,-2-1 0,-4 0 1,-3 2 201,-2 2 0,-2 4-133,-4 5-98,1 0 1,-1 0 0,-1 0 0,-2 0 0,-1 0 0,0 1 0,-1 3 57,-4 5 1,3 2 0,-1 2 0,0 1-39,0 3 0,3-1 0,-3 3 0,2 1-82,2 0 1,2 0-1,1 1 1,2-2 4,2-1 1,4-2 0,5 3 0,0 0-27,0-4 1,7-5 72,6-1-57,-1-6 0,12 2 1,-2-5-1,2 0 0,1 0 5,1 0 0,-1-5 0,1-4 0,-1-2-55,1-2 0,-5-5 3,0-4 0,-1-2 52,1-1 1,-1-2 0,-4-1-1,1-5-19,-2-4 0,-5 3 7,-1-4 0,-5 0 225,5 4-151,-7 3 1,4-1 0,-6 8 0,0 3 333,0 4 0,-1 4 157,-4 5-160,4 2-422,-5 6 1,5 2-1,-2 2 1,-1 6 93,1 5 0,0 1-97,-1 5 0,2-4 123,-2 4-51,3 1 0,-3 3 1,-1 1-1,2-2 0,2-2 24,1 0 0,1-3-27,4 3 1,-2 0 14,5-5-80,-5 6 0,8-7 0,-4 3 0,2 0 0,-1-5-699,2-4 0,2 1 429,0-2 0,1 1-775,0-2 738,0 4 1,-5-11-1,-1 5 351,-1-1 0,-13-9 0,-7 3 0</inkml:trace>
  <inkml:trace contextRef="#ctx0" brushRef="#br0" timeOffset="184">13223 11310 8190,'0'-13'0,"0"1"0,0 3 212,0 1 0,0 3 93,0-3 0,1 5 0,2-3 87,1 1 0,2 5-265,-2 0 0,-2 1 1,2 8-1,-3 1 20,-1 1 0,5 6-185,-1 0 39,0 6 1,-4-5-1,0 5 1,0-4-1,0 1-316,0 0 27,0-4 1,-1 2 0,-2-4 0,-1 2-153,1 1 0,1 0 0,2-4-987,0-1 1427,0-5 0,0-1 0</inkml:trace>
  <inkml:trace contextRef="#ctx0" brushRef="#br0" timeOffset="185">13656 11195 8186,'5'-8'0,"-1"-1"0,0 1 0,0-1-173,1 1 0,0 1 0,-2-3 1513,1 1-1248,1 7 1,-7-4 0,-2 6 0,-5 1-28,-2 4 1,-2 6 24,1 6 0,-5 6 0,-2-1 0,-1 7-44,-2 5 1,-7 2 3,0 3-76,-7 5 1,2 2 0,-7 8 0,-1 3 0,-1 1 0,2 0 0,1-4-197,3-7 0,9-8 1,3-5-1,6-4-603,5-3 383,1-2 1,6-5 0,3-3 441,3-3 0,12-12 0,3-4 0</inkml:trace>
  <inkml:trace contextRef="#ctx0" brushRef="#br0" timeOffset="186">13503 11782 8186,'6'-18'122,"-3"-1"245,5-2-367,-5 2 0,8 7 0,-1 0 0,5 2 0,2 3 607,-2 2 1,4 0 46,-2 5-698,0 6 1,-6 1 0,-1 6 0,-3 0-1,-1 1-125,-4 3 1,0 0 0,-4 6 0,-2 1-122,-4-2 1,-5 2 216,-4 6 0,-2-6 0,-3 3 0,2-1 71,2-4 0,-1-5 138,2 0 1,6 0 395,-6-4 146,11 3-342,-11-15 0,17 5-247,0-6-56,6 0 0,11-5 0,1 0 0,2-1 0,3 0-391,1 4 1,0-1-20,-3-1 1,3 2-486,-3-2 585,4 2 0,-1 2 1,-2 0-1,0 0 0,0 0 277,2 0 0,30-45 0,-23 17 0,-1-1 0</inkml:trace>
  <inkml:trace contextRef="#ctx0" brushRef="#br0" timeOffset="187">14243 11106 8186,'0'-18'-80,"-4"4"0,-1-3 0,3 2-624,0 3 1,2-1 2347,0 0-698,0 6-634,0 1 1,2 6 0,2 2 27,4 2-262,-2-3 0,5 12 0,-2-1 0,1 3 0,0 2 0,-2 2 0,2 3 97,1 7 1,-2 3-1,-2 6 1,-1 2-141,-4 3 1,0 5 0,-2 10 0,-2 6-292,-2 1 0,-9 6 151,4-35 0,-3 0-61,1-1 1,-2-1 0,-2 3 0,-1 0-1,-1-3 1,0-1 0,-1-2 0,-2 0-1,-24 24-735,-7-7 666,0-4 0,20-25 0,-1-1 1,-27 15-1,-2-6 0,0-5 235,2 1 0,-4-13 0,-8-2 0,19-2 0,1 1 0,-1-1 0</inkml:trace>
  <inkml:trace contextRef="#ctx0" brushRef="#br0" timeOffset="188">12534 11042 8186,'-5'-12'-176,"3"-1"0,-2 0 0,2 0 0,1 1 95,-3-1 1,2 4 0,-3 1 0,0-2 0,0 0 305,-2 2 1,2-2-33,-3 5 0,-1 1 1,-3 4-1,-1 2 94,0 2 1,-1 3-77,-3 6-49,-3 5 1,-5 6-1,1 7 1,0 2-1,-1 4 1,0 4 0,1 7 148,1 6 0,3 4 0,-1 6 0,6-1-237,5 1 1,4 6-1,7-1 1,4-1-149,3-4 0,9-9 0,4 0 0,3-4 22,2-4 0,-1-4-493,1-9 373,-1-3 0,5-11 1,1-3-1,1-3 0,-1-3-604,-3-2 96,-1-4 0,-2-5 680,1 0 0,22-28 0,6-8 0</inkml:trace>
  <inkml:trace contextRef="#ctx0" brushRef="#br0" timeOffset="189">10877 12547 8185,'-13'-7'-290,"0"-3"1,0 6-1,1-1 1,-1 1-1,0 0-161,0 1 658,6 2 0,-4 1 1,2 0-1,-2 0 431,-2 0-524,6 0-75,2 0 0,6 0 0,3 0 149,5 0 0,2 0-112,2 0-17,0 0 0,4 4 1,1 0-1,3-1 0,5-2 1,4-1-1,2 0 46,4 0 1,2 0-1,4 0 1,6-1-93,6-3 1,10 2 32,-28 0 1,0 0-61,2 1 0,-1 1 1,2 0-1,-1 0 0,1 0 1,0 0-1,0 0 0,1 0 1,2 0-1,0 0 0,0 0 1,1 0-1,-1 0 0,1 0-61,-4 0 0,0 0 0,-1 0 1,0 0 52,30 0 0,-31 0 0,0 0 0,34 0 0,0 0-11,-3 0 1,-2 0-226,2 0 0,-1 0 261,5 0 1,-10 0 0,2 0-1,-2 0 33,1 0 0,1 0-12,-1 0 1,0 0-6,-4 0-7,-2-6 0,-2 5 1,2-5-1,-2 2 1,-1-1-70,-5 3 1,-2-4 54,0 2 1,2-5 13,-2 5-4,-3-6 1,-1 9 0,-8-4 0,-2 3-1,-2-1 25,-3-2 0,-1 0-8,-1 1 0,-1 2 22,1-2-30,-7 2 0,4 2 578,-6 0-569,-6 0 45,-5 0 1,-7 0-940,-4 0 645,4 0 0,-6 0-347,3 0 285,2 0 0,-9 0 0,2 2 285,-2 2 0,-2 9 0,1 7 0</inkml:trace>
  <inkml:trace contextRef="#ctx0" brushRef="#br0" timeOffset="190">12279 12942 6816,'0'-8'212,"0"-1"-13,0 1 1,0-1 198,0 1 0,0-1-6,0-3 1,0 3-124,0 1-158,0 5 1,0-2 0,0 10-1,0 3-44,0 4 0,0 6 1,0 3-1,0 3-47,0 2 0,0 1 1,0 1-1,0 2-84,0-2 1,4-1 0,1-1-1,-1-1-209,2 1 1,-4-5 0,6-1 0,-1-2-150,0-2 0,-3-4-118,4-3 226,-5 2 0,4-9 314,-2 2 0,-15-20 0,1-5 0</inkml:trace>
  <inkml:trace contextRef="#ctx0" brushRef="#br0" timeOffset="191">12113 12930 8185,'-4'-13'-143,"-1"0"1,-1 0-210,0 1 823,2-1 1,4 0-431,0 0 1,10 6 133,3 3-200,8-3 0,-4 5 0,7-2 0,3 1 0,1 1 0,2-3 0,1 2-111,2 2 1,-5 1-40,2 0-28,-3 0 1,-3 6-1,-3 1 1,-4 1 0,-3 1-519,-1 1 665,-6 1 0,3 6 0,-6 0 1,-1 0 55,-2 1 0,-35 19 0,-8 10 0</inkml:trace>
  <inkml:trace contextRef="#ctx0" brushRef="#br0" timeOffset="192">12088 13325 8185,'-13'0'0,"0"4"-258,1 0 1,3 5-1,2-4-87,1 3 631,2-6 0,10 8 0,4-5 0,4-3-32,3 0 1,6-2-354,-2 0 1,9 0 117,4 0-111,2 0 0,-2 0 0,0-2 0,2 0 0,1-4-521,1-1 374,0 4 239,-5-3 0,15-11 0,-1-4 0</inkml:trace>
  <inkml:trace contextRef="#ctx0" brushRef="#br0" timeOffset="193">12738 13223 8185,'0'-13'-414,"0"0"475,0 1 1,0-1 0,0 0 1115,0 0-773,0 6-124,0 2-308,-5 5 1,3 5 0,-2 5 0,1 4 0,0 5 94,-1 1 1,0 1-1,4 4 1,0 2-30,0 3 0,0-3-97,0 3 1,0-3-1,0-1 1,0 3 90,0 1 1,0-2-98,0-7 1,0 2-358,0-6 92,0 0 1,4-4-61,0-1 314,1-5 1,-5-2 69,0-10-34,0-2 1,0-5 0,0-1 0,0-1 0,0-2 22,0-1 1,-2-6 53,-2 2 0,2-3-63,-2-1 51,3-1 1,1 1-1,0-1 1,0 1 0,0-2 220,0-3 0,5 3-93,4-3 0,2 5-45,2 3 1,0 0-1,0 5 1,1 3 7,3 4 1,-2 4-67,7 6 0,-5 0-29,4 0 1,-6 4-1,2 3 1,-4 3-98,-4 4 1,1 2 104,-6-3 1,0 1-109,-4 3 68,0-3 1,-1 5 0,-4-5 0,-5 1 0,-4 2-57,-3-1 1,-4-6-77,4-2 1,-6 1 101,2 4-156,3-6 1,-2 0-1,4-4 1,-1 1-713,2-1 264,1 4 220,6-6 289,3 5 136,10-6 0,59-29 0,-22 12 0,0-1 0</inkml:trace>
  <inkml:trace contextRef="#ctx0" brushRef="#br0" timeOffset="194">13185 13197 7742,'7'-1'-458,"-3"-3"0,-1 2 619,1-2 1,-3 1 57,4-1 0,-3 1 150,3-5-52,-4 5-199,5-9 0,-6 10-138,0-7 333,0 6-130,5-2 1,-3 6-1,2 3 55,-2 5 0,-7 3-112,1 5-84,0 3 0,0 2 0,-1-1 0,2 1 0,2 4 1,1 2-1,0 2 12,0-2 1,0-1-76,0-1 0,1-5 0,2-1 0,3-2-66,1-2 0,-4-6-227,1-2-241,3-5 139,-5 3 1,3-8 46,-5-2 0,0 1-187,0-5 556,0-1 0,0-15 0,0-3 0</inkml:trace>
  <inkml:trace contextRef="#ctx0" brushRef="#br0" timeOffset="195">21536 11680 8185,'0'-13'-18,"0"-1"0,0-2 1,0-1-1,0 2 355,0 1 1,0 8 0,0 7 0,0 9 1,0 6-323,0 12 1,0-5 0,0 10 0,0-1 0,0 1-197,0 2 117,0-4 0,0 6 0,0-4 0,0 1 0,-1-2-650,-3-1 570,2-1 1,-3-1 0,5-3 0,0-3 0,0-3 0,0-4 0,0-2-1389,0-2 1531,0-4 0,-6-25 0,-1-12 0</inkml:trace>
  <inkml:trace contextRef="#ctx0" brushRef="#br0" timeOffset="196">21320 11795 8153,'0'-33'0,"-5"2"35,1 5 0,0 1 0,7 1 0,4 3-35,6 4 0,8 2 84,0 3 0,9 3 0,2 2 0,2 1-37,0 4 0,-4 0-232,4 2 1,-5 6-1,-1 2 1,-4 4-413,-3 0 0,-7 5 5,-1 0 592,0 6 0,-34 37 0,9-23 0,1 1 0</inkml:trace>
  <inkml:trace contextRef="#ctx0" brushRef="#br0" timeOffset="197">21281 12279 8153,'-18'-5'0,"4"3"-486,-3-2 276,8-3 0,5 5 397,8-2 0,9 3 467,8 1-592,3 0 1,2 0 0,1 0-1,1 1 1,3 2-435,2 1 1,-3 0 0,4-4-1,0 0 372,-2 0 0,39-5 0,-33 1 0,-1 1 0</inkml:trace>
  <inkml:trace contextRef="#ctx0" brushRef="#br0" timeOffset="198">22008 12088 8153,'0'-20'0,"0"-3"-469,0 6 0,0-4 1205,0 4-419,0 6 0,0 7 255,0 8-478,0 9 1,0 2 0,-1 6-1,-2 2 1,-1 1 27,1 2 0,1 3 0,2 3 0,0-1-121,0 0 0,-4 4 191,0-1-289,0 3 1,4-4-1,0-2 1,0-1-1,-2-1-277,-2 0 0,3-7 49,-4 0 114,4-7 0,1-1 0,0-8-4,0-4 1,0-5 193,0-10-21,0-5 1,0 1-1,0-8 1,0-1 0,0-3-21,0-2 0,4 3 164,0-6-40,1 0 1,-5 0 0,0 1 0,0 1 0,0 0 184,0 1 1,4 1 413,0 5-369,6-1 0,-7 5 0,5 1 0,4 2 133,3 2 1,0 8-153,2 4-270,2 2 0,1 4 0,4 0 1,-1 4-1,-3 1 27,-2 3 0,3 6-74,-3 1 1,-6 0-146,-3-5 1,-6 5 0,1 2-1,-4 1-124,-4 2 0,-5-2 98,-8 1 1,2-5 52,-7 1 1,1 1 0,-3-1 0,1-1-164,2-2 1,1-1 125,-1 0 0,1-5-88,3 1 0,7-2 1,-1 3 286,4-2 0,19-16 0,10-1 0</inkml:trace>
  <inkml:trace contextRef="#ctx0" brushRef="#br0" timeOffset="199">22391 12305 8152,'0'-17'0,"0"0"153,0 0 154,0 4-95,0 6 0,1 3 0,2 8 1,1 6-1,-1 5 218,-1 7 1,-2-3 0,0 3 0,0 0-410,0 2 1,0 2 21,0-1 1,0 1-1,0-1 1,0 0-155,0-4 1,0 1-584,0-5 0,0 0 297,0-4-378,0 0 0,0 0 1,1-2 774,3-2 0,3-4 0,10-33 0,2-17 0,1-1 0,1-1 0</inkml:trace>
  <inkml:trace contextRef="#ctx0" brushRef="#br0" timeOffset="200">22875 11960 8114,'0'-8'0,"0"-1"137,0 0 104,0-3 1,6 1-1,1 1 1,2 1-1,-1 1 1,2 1-2,1 3 0,8 2 0,2 1 0,3-2-393,2-1 0,-1-1-396,1 5 264,-1 0 0,1 0 0,-2 2 0,-3 1 0,-4 1 0,-3 0 285,-1 2 0,-34 12 0,-9 9 0</inkml:trace>
  <inkml:trace contextRef="#ctx0" brushRef="#br0" timeOffset="201">22914 12101 8114,'-13'0'0,"4"0"0,1 0 443,5 0 1,-4 0-1,5 0 1,2 0-199,6 0 0,8 0 1,5 0-1,2 0-568,6 0 1,-2 0 72,5 0-669,-3 0 0,-1 0 919,-1 0 0,29-12 0,7-2 0</inkml:trace>
  <inkml:trace contextRef="#ctx0" brushRef="#br0" timeOffset="202">25298 11438 8114,'7'-20'-225,"-1"1"0,-6 7 0,0-1 667,0 0 0,0 5 0,0 2-371,0 5 0,-2 8-16,-2 10 0,-3 5 0,-6 1 1,0 4-63,1 3 0,-1 5 155,0-1-172,0-3 1,1 5-1,-1-5 1,0 0-1,2 2 1,1-2 0,1-1-37,0-6 0,3-5 1,2-6-1,1-1 32,-1-4 1,4-4 32,0-8 1,5-7 0,8-8 0,0-2-105,-1-6 1,1 2 96,0-5-15,5-3 0,-2 2 1,4-3-1,-2 4 0,-2 3-12,-2 2 132,-1-1 0,-2 2 0,-1 3 286,-2 4 1,-5 10-324,2 7 0,-4 7 0,-1 10 0,0 4 62,0 3 0,1 2-68,4-1 0,-4 1-73,3-1 0,-1 1 0,0-1 0,3 0-151,1-4 1,-4-1-141,1-3 1,1-7-425,0 2-281,-1-2-378,2-3 1387,-5-1 0,-29-63 0,6 22 0,1-1 0</inkml:trace>
  <inkml:trace contextRef="#ctx0" brushRef="#br0" timeOffset="203">25030 11361 8114,'-5'-13'0,"-4"2"0,-2 1-773,-2 2 1468,6-1-113,1 2 1,12 3-559,2 8 0,8-1 0,4 4 1,2-1 19,5-4 0,3 4 37,0-2-24,2 1 1,8-5 0,3 0 0,3-2 0,3-1 156,-3-1-281,4 0 1,-12 0 0,2-2-1,-8 0 1,-5 1-529,-7 2 190,-4 1 0,-11 2 90,-5 0 0,-5 0 0,-9 2-60,-3 2 1,2-1 166,-2 5 1,3 1-101,2 4 308,-1-1 0,0 1 0,0 0 0,-16 28 0,-5 7 0</inkml:trace>
  <inkml:trace contextRef="#ctx0" brushRef="#br0" timeOffset="204">24737 12177 8114,'-13'-5'94,"0"3"1,1-4-1,-1 2 1,0 0 431,0 1 0,5 0-273,-1-1-130,12 3 1,-1-5-1,12 6 1,3-1-1,6-2 511,5-2-623,10 1 1,6 0-1,6-2 1,-1 1 0,4-2-1,0 1 1,6-1-195,4 0 1,-3 0 0,2-3 0,-4 3 171,-4 1 0,-3-3 1,-6 5-1,-8 1-420,-10 2 135,-7 1 0,-14 0 0,-5 1 26,-4 4 1,-7-4-140,2 3 302,-3-2 1,2 2 0,1 2 0,-2-1 0,-3 2-392,-4 0 352,3-4 1,-2 9 0,5-4 0,-3 3 0,-1 2 145,1 0 0,-14 13 0,-8 6 0,-2 3 0,0-1 0</inkml:trace>
  <inkml:trace contextRef="#ctx0" brushRef="#br0" timeOffset="205">25068 12496 8114,'-12'0'-43,"-1"0"1,0-4-84,0-1 0,2 0 580,3 1 1,2 1-1,7-6 283,4-1 0,3 0-712,9 2 1,-1-2-20,5 6 0,0-1 1,5 5-1,-1 0-64,1 0 1,-6 0-101,-3 0 0,-3 2-285,-2 2 354,1 3 0,-6 7 0,-2 3 0,-4 3 0,-2 3-160,-4 2 1,-7-2 121,-10 7 1,2-3 230,-1-2-45,0 1 1,-7-2 0,1-3-1,4-4 1,3-3 381,5-1 1,0-4 78,3-1-311,5-5-133,1 3 0,7-6 0,4-2 0,5-1 0,5-1 139,6 1 0,1-2-349,3 0 0,-2 0-30,7 0 66,-4 4 1,0-6-1,-1 4 1,1-1-1,1 1-599,3 2 0,-8-1 261,4-2 1,-9 2-332,0-2 378,3 3 389,-6-5 0,27-24 0,0-11 0</inkml:trace>
  <inkml:trace contextRef="#ctx0" brushRef="#br0" timeOffset="206">26803 11718 8098,'0'-8'-349,"0"-1"1,1-1 458,3-1 1,-2 2 261,2 1-257,-3-1 15,-1-3 0,0 3 1,0 1-1,0-2 273,0-2-298,-5 5 0,0-3 1,-6 5-1,-4-1 1,-2 0-1,-3 4 1,0 0 182,-3 2 1,-5 2-125,-2 2-149,0 3 0,2 10 0,1 1 1,3 2-1,0 3 0,1 1 0,3 1-181,8 1 1,0-5-145,8 0 240,0 1 0,5-2 0,4-3 0,4-3 0,7-3-133,5-2 197,3-4 0,6-5 0,0-1 1,-2-3-1,-1-5 8,-1-2 0,-1-2 0,-1-1 0,-1-3 11,-2-4 0,-4-4-127,4 0 1,-5-6 77,1-3 1,-3-3 0,-1-1 0,-2-1-9,-2 1 1,-2-4 58,-3-1 1,-3 5 98,4 4 1,-4 10-1,-1 0 1,-1 4 211,-4 4 1,3 8-46,-7 4 0,5 2-211,-5 2 0,5 2 1,-4 2-1,-1 4 4,2 4 1,-3 6 43,6 3 0,-5 3-157,5 2 1,-4 4 0,3-1 0,3 0-20,0-2 0,2 2 25,0 1 1,2 0-56,2-5 0,-1-1 0,5-1 0,2-2-245,1 2 0,2-4 54,0-2 1,0-3-102,-1-2 1,5 1-1,0-1 1,-1-4-360,-2-4 0,-1 2 739,0-2 0,-1 0 0,1-15 0,0-3 0</inkml:trace>
  <inkml:trace contextRef="#ctx0" brushRef="#br0" timeOffset="207">27185 11616 8098,'0'-13'0,"0"1"0,0-1 723,0 0 491,0 6-538,0 1-724,0 18 1,-4-4 0,0 11 0,1-2-134,1 0 1,2 5 62,0 0 1,0 0 0,0 1 0,0-2-500,0 2 0,0-3 314,0 1 0,0-4 0,0 3 303,0-2 0,23 5 0,5-3 0</inkml:trace>
  <inkml:trace contextRef="#ctx0" brushRef="#br0" timeOffset="208">26548 12139 8098,'-13'0'295,"-3"-1"0,2-2 0,3-2 720,-1 3-870,7 0 1,2 2-1,11 0 257,9 0 0,6 0-373,3 0 1,6 0 0,5 0 0,6 0-140,2 0 1,2-1 106,4-3-184,-6 2 0,3-5 0,-4 4 0,0-1 0,-2 0 0,-5-1 1,-7 1-2066,-7 1 1551,-5 2 425,-11 7 1,-3 1 275,-8 5 0,-27 8 0,-13 2 0,-5 2 0,0 0 0</inkml:trace>
  <inkml:trace contextRef="#ctx0" brushRef="#br0" timeOffset="209">26739 12470 8089,'0'-12'0,"-4"-1"-22,-1 0 1,1 5 229,4-1 1,0 5 0,2-3 1386,2 1-1486,3 2 0,6 5 173,-1 4-287,1 2 1,0 1 0,0 2 0,-1 3-1,0 2-86,-4 1 1,-2 2 72,-6-1 0,-2 5-402,-2-5 304,-3 5 0,-7-6 0,-2 4 0,-2-2 0,0-2 141,-1-2 0,2-3 81,4-2 0,1 2 253,-1-2-108,0-4-72,6 1 1,3-6-82,8 0 1,7 0-435,6 0 190,6 0 1,-5-1 0,5-2 0,0-1 0,2-1-473,4 0 1,2 3-126,-1-2 0,-4-2 743,4 2 0,4-10 0,4-5 0,4 2 0,-1-1 0</inkml:trace>
  <inkml:trace contextRef="#ctx0" brushRef="#br0" timeOffset="210">27529 11374 8058,'0'-20'-68,"2"3"23,2 3 0,-1 1 1,4 0 818,-1 1 1,-1 5-40,0 2-597,-4 4 0,6 2 1,-4 4-1,3 3 1,1 3 205,3 2 1,-3 6 4,1 2-264,1 3 0,3 3 0,1 3 1,0 4-1,0 4-111,-1 4 1,-4 4 0,-4 6 0,-3 6-173,-1 10 1,-10 3-144,5-31 1,-2 1 253,-4-2 0,0 0 0,2 1 0,-2 0 0,-1 2 0,-1-1 0,0 0 0,0 0 0,1-1 0,-1 1-369,0-3 0,0-1 0,-12 29-439,-1-6 0,-1-11 604,-2 2 1,0-10 0,-5-4-1,-1-8 291,-2-7 0,-3-3 0,-2 1 0,-5-3 0,-2 0 0</inkml:trace>
  <inkml:trace contextRef="#ctx0" brushRef="#br0" timeOffset="211">26318 11221 8091,'0'-13'0,"-1"0"0,-2 1 0,-1-1-1301,1 0 1314,-4 6 0,4 1 0,-6 6 1,-1 3-1,-2 6 0,-4 8 1446,-1 5-1351,0 10 0,3 0 1,-2 9-1,-1 5 1,0 6 142,-1 5-135,4 2 0,-5 11 0,12-33 0,0 1 1,0 2-1,0 2 0,0 2 0,0 1 0,1 0 1,2 1-1,0-1 0,1-1 104,1-1 0,1-1-357,0-1 0,1 0 1,0-2-1,1 0 1,1-2-1,0-2 1,7 28-1,3-8 1,5-5-1,5-4-1323,2-3 1355,1-4 0,2-7 0,2-5 0,3-6 0,4-4 0,5-6 105,3-5 0,-6-10 0,4-2 0,5-1 0,0 0 0</inkml:trace>
  <inkml:trace contextRef="#ctx0" brushRef="#br0" timeOffset="212">27746 10915 8113,'0'-9'-166,"2"1"1,0-2-336,3-1 1,-1 2 666,-4 1 0,1 1 100,4-2-141,-4-2 1,6 9 130,-3-2-201,-2 3 185,3-5-141,-5 5 0,0-4 66,0 10-23,0 2-124,0 5 0,0 1 0,0 0 0,0 0 0,0-1 1,0 1 39,0 0 1,0 0-59,0-1 1,6 0 0,1-2-1,2-3 2,-1-2 0,1 4-10,3-5 1,5 0-58,0-4 0,2 0 1,-4 0-1,2-1 10,-1-3 0,-2-3 37,-1-6 1,0 0 215,-1 0-178,1-5 1,-1 4 0,-3-3 0,-1 3 0,-3 1 291,-2 0 1,-2 0 114,-1 1-70,0 5-146,0 1 0,-1 3 0,-2 3 11,-1 6 0,-5 5-246,5 6 0,-4-1 214,3 5-218,-4 0 0,7 5 1,-2-1-1,2 1 0,2-1-59,0 1 1,0-2-41,0-3 1,0 3 72,0-3-137,6 3 0,0-4 0,4-3 0,-2-3 0,2-1-904,1 0 0,1-5 1095,-4 1 0,-8-29 0,-7-3 0</inkml:trace>
  <inkml:trace contextRef="#ctx0" brushRef="#br0" timeOffset="213">28626 11756 8140,'0'-12'97,"-1"-1"0,-2 0 0,-1 0 0,1 1 0,3-1 351,4 0 1,3 6 0,7 1-1,2 2-432,1 0 1,5 0 0,1 4 0,4 0-124,3 0 0,4 5-297,-4 4 0,-2-2 0,-5 1 0,-4 2-1137,0 2 694,-2 0 847,-4 1 0,-46-6 0,-11-1 0</inkml:trace>
  <inkml:trace contextRef="#ctx0" brushRef="#br0" timeOffset="214">28626 11833 8140,'-20'6'0,"2"-5"89,5 3 0,2-1 534,2 1 1,5-2-522,8 2 0,5-3 0,8 1 0,4 1-290,3 1 1,6 0 122,0-4 1,4 0-441,-5 0 1,1 0 0,-3 0 504,3 0 0,8-5 0,7-3 0</inkml:trace>
  <inkml:trace contextRef="#ctx0" brushRef="#br0" timeOffset="215">30602 11119 8140,'-5'-13'-129,"-4"2"1,-2 2 0,-2 6-1,0 8 298,1 7 1,-5 7 0,0 6 0,1 2 135,2 3-304,1-3 1,-4 8-1,0-5 1,2-2-1,2-1-305,4-1 322,-2-1 1,5-1 0,-2-2-93,4-5 101,2-9 0,2-4 0,2-6 0,0-4 1,4-3-1,1-3 0,4-5-4,5-3 0,0-1 1,3-5-1,1 1-12,0-1 0,-3-1 0,3-1 0,0-2-35,0 2 0,-3 1 23,4 1 135,-6 7 0,2-4 1,-7 7 48,-1 5 0,-6 7 1,1 11-1,-3 7 97,-1 4 0,-1 8-235,-3 4 0,1 4-2,-6-5 1,7 5 0,-3-4 0,4-2-128,1-1 0,0-1-61,0-1 1,1-1 149,4-2-310,-4-4 1,10-5 0,-2 0 0,2-2-1195,2-3 1075,0-2 1,-2-12-102,-2-2 525,-4-3 0,-16-42 0,-3-9 0</inkml:trace>
  <inkml:trace contextRef="#ctx0" brushRef="#br0" timeOffset="216">30335 11132 8140,'-13'-26'17,"0"1"1,6 5 112,3 3 0,2 3 94,2 1 0,10 4 1,4 2-1,5 2-49,4 2 1,2 1-267,5 2 0,2 0 1,7 0-1,0 0-524,4 0 0,-4 6 114,4 3 501,-3 2 0,-3-2 0,4 0 0,3 1 0,-1 0 0</inkml:trace>
  <inkml:trace contextRef="#ctx0" brushRef="#br0" timeOffset="217">31316 11144 8140,'0'-12'0,"-4"3"0,0 1-74,-6-1 0,2-4 1,-8 2-1,-1 3 425,1 3 1,-3 4 209,-3 1-451,-2 0 0,-3 1 1,-1 4-1,-2 4 0,2 6 36,1 2 1,6 4 0,1-3 0,1 2 33,4 3 1,2-3-250,5 1 0,2-1 9,6 1 0,0 2 0,1-6 0,5-2-208,7-1 0,1-5-2,7-1 1,0-5 136,5 1 13,-1-2 1,1-2 0,-2-2 0,-1-2 0,-2-4-116,2-4 0,-5-5 246,-1 0 0,-1-5-72,1 0 81,-3-2 0,4-7 0,-5-1 0,0-2 0,-2 0 46,-2-2 1,0-1 22,-4-1 1,-1 1 310,-4 3-276,0 9 0,0 2 0,-1 8 601,-4 3 1,0 7-417,-4 9 0,2 4-239,3 9 1,-2 3-1,-4 6 1,3 1 47,1 2 0,1 0-86,1 5 0,2-6-149,-2 2 0,-2 1 0,2-1 0,1-1-122,2 3 1,1-10-124,0 4 0,0-4 93,0 4 0,0-5 0,1-1 0,3-2-482,5-2 1,-2-3 255,1-5 1,5 2 494,4-6 0,29-11 0,2-7 0</inkml:trace>
  <inkml:trace contextRef="#ctx0" brushRef="#br0" timeOffset="218">31559 11259 8140,'-2'-17'0,"-2"0"1181,3 0-838,-11 10 0,11 3 0,-5 9-136,1 8 0,3 4-131,-2 4 0,2 4 0,2-4 0,0 3-224,0 1 1,0 1-66,0-1 0,0 1 0,0-1 0,0-1 205,0-2 1,0-4-357,0-5 1,2 0-686,2-1 1,-1 0 1048,5-4 0,-5-47 0,3-18 0</inkml:trace>
  <inkml:trace contextRef="#ctx0" brushRef="#br0" timeOffset="219">31469 10622 8126,'0'-24'-25,"0"7"1,0-8-1,0 4 29,0 1 0,0 9 1191,0-2-1162,0 9 1,0 0 0,0 8-155,0 4 0,-1 4 178,-3 1-63,2-1 1,-8 5 0,5 0 0,-2 0 0,-2 0 0,1 0 0,1-1 33,1-2 0,-3 3 0,5 0 1,0-1 52,-2-2 1,5-6-1,-3 1 48,2 1 1,8 0-53,2-2-113,4-2 1,5-2 0,1 0-1,2-1 1,3-1-126,1-2 0,1 0 0,1 0 0,-1 0-47,1 0 0,-5 0-285,0 0 0,-5 0 108,1 0 0,-7 0 1,-3-2 384,-2-2 0,-6-9 0,-6-7 0</inkml:trace>
  <inkml:trace contextRef="#ctx0" brushRef="#br0" timeOffset="220">31699 10673 8156,'0'-13'77,"0"0"0,0 0 146,0 1 1,0 3 401,0 1-226,-6 5 0,3-3 0,-4 8-100,2 2 1,-4 4-281,5 9 1,0-1-94,4 5 0,-5 0 1,1 5-1,1-1-172,2 1 0,1-1-235,0 1 0,4-1-922,0 1 938,6-1 1,-7-1 464,6-2 0,11 2 0,6-4 0</inkml:trace>
  <inkml:trace contextRef="#ctx0" brushRef="#br0" timeOffset="221">30105 11922 8110,'-8'-4'-89,"-1"0"0,1-1-565,1 0 903,1 3 1,7-3 0,4 5-110,3 0 1,5 0 0,2 0 0,5 1-41,4 3 0,0-2-39,10 2 1,2-3-1,6-1 1,5-1 61,3-3 1,3 2 12,7-2-118,-1-3 1,-21 4-1,0 0 1,-2-1-1,0-2 1,1 2-1,1 0 1,1 0-1,1-1 76,3 2 0,-1-1-133,-2-1 1,0-1 0,4 3 0,1 0-1,-5-1 1,1-2 0,0 2 0,1 0-1,1 0 1,1-1 62,0 2 0,1-1 0,-5-1 0,1 0 0,1 3 0,-1 0 0,-3 1 0,-1-1 90,31 1 1,-2 1-108,-3 0 1,0 4 0,-4 0 0,-4-1-2,-2-1 0,-8-2 15,-2 0 0,-7 0-12,-6 0-52,0 0 1,-16 0 0,3 0 155,-3 0 1,-5-5 29,-1 1 248,-5 0-326,3 4 1,-8-4-42,-2-1-196,3 1 1,-11 4-259,4 0 227,2 0 0,-5 0 0,2 0 1,-2 0-1,-2 0-500,1 0 0,3 0 149,1 0 0,-1 4 554,-4 1 0,1-1 0,4-4 0,-9 0 0,3 0 0</inkml:trace>
  <inkml:trace contextRef="#ctx0" brushRef="#br0" timeOffset="222">30921 12266 8110,'0'-12'-355,"-1"-1"1,-2 0 662,-1 0-77,-1 6 0,7-4 1,2 4-1,3-2 1,3 2-1,1 2 310,4 2-536,6-4 0,-6 5 0,7-2 0,-1 3 0,-1 1 20,-3 0-19,3 5 0,-8 2 0,3 8 1,-7 0-1,-1 2-269,0-1 195,-4 4 0,1-5 0,-7 5 0,-2 0 0,-2-2 1,-3 1-1,-2-4-324,0-1 401,-7-1 0,5-1 1,-1-3-1,3-1 1,4-3 236,-2-2-208,4-2 0,-1 4 0,6-1 77,1-1 1,-2-2-1,12 1 1,3 0-67,2 3 1,4 5-71,-2-2 1,-2 3-6,7 2 1,-7 0-1,2 0 1,-4 1-53,-4 3 0,0-3 76,-4 3 0,-1-1-44,-4 1 94,0-3 1,-1 4 0,-4-5-1,-3-2 164,-4-2 0,0-4 40,-1-5 1,-4 0-154,0 0 1,-6 0 0,3 0 0,-1 0 0,0 0 0,0-4-65,-5 0 0,6-6-322,3 2 0,3 0 1,1 0-516,1-2 0,5 3-330,2-2 1132,4 7 0,52-27 0,13 1 0</inkml:trace>
  <inkml:trace contextRef="#ctx0" brushRef="#br0" timeOffset="223">31622 12279 8110,'6'-18'0,"-3"4"0,5-3 0,1 2 0,4 3 0,-1-1 0,1 2 820,0 2-652,0 3 0,0 6 0,-1 2 0,1 2 0,-2 5 223,-2 2-401,2 2 1,-8 4-1,4 1 1,-1 1 0,-3 0-1,-2 1 1,-2 3 34,-4 1 1,-2 1-75,-5 1 1,-3-2 0,0-1 0,-4-2-15,-1 2 1,5-4 192,-2 3 0,-2-7-103,2 2 135,0-3 0,9-5 1,1-1 292,1 2-376,2-4 1,11 0 0,4-6-1,6 0-60,3 0 1,3-5 17,7 1 1,2 0-125,7 4 48,-7-6 1,5 5 0,-3-5 0,3 2 0,2 0 52,4 1 0,-8 0 7,4-1 0,-11 2 150,-3-2 154,-5 3-34,-1 1-292,-11 0 1,2 0 92,-14 0-86,-3 0 1,-6 0 0,0 0 0,1 0 0,-1 0 51,0 0 0,0 0-1048,1 0 0,-1 0 84,0 0 357,0 0 0,5 0 549,-1 0 0,12 5 0,-1 2 0</inkml:trace>
  <inkml:trace contextRef="#ctx0" brushRef="#br0" timeOffset="224">6809 14804 8110,'0'-14'-14,"-1"-2"0,-2-1 1,-1 2-1,1 0 0,3 3 1,5-3 203,8-2 1,1 3 0,9-4 0,2 1 651,4 0-729,6 0 1,-2 4 0,4 2 0,-2 2 0,-1 5-46,1 3 1,-2 1-1,0 1 1,-4 5-186,-5 6 1,-4 3-368,-7 6 302,0-6 0,-2 8 0,-2-6 0,-5 0 0,-3 0 1,-1 0-1,0-1-963,0-2 0,-1-6 1145,-3 1 0,-20-12 0,-10 2 0</inkml:trace>
  <inkml:trace contextRef="#ctx0" brushRef="#br0" timeOffset="225">7166 14651 8047,'-13'-13'0,"1"5"28,-1-1 1,4 6 0,1-1-1,-2 3 664,-1 1 1,1 1-385,-3 3 0,3 9-128,-7 8 1,3 5 0,1 4 0,0 4 180,1 2 1,-1 3-265,0-1 0,2 6 264,2 3-421,4-3 0,0 5 0,1-4 0,1 1 0,3-5-672,4-6 0,5-4 440,8-5-86,-3-12 0,10 2 0,-3-12 1,4-1-1,1-2-1190,4-1 1568,3-5 0,4-22 0,4-10 0,3-5 0,0 0 0</inkml:trace>
  <inkml:trace contextRef="#ctx0" brushRef="#br0" timeOffset="226">7396 15110 8047,'-13'0'0,"0"0"0,5 6-124,-1 2 0,6 5 182,-1 4 0,1-2 0,0 7 0,-1 0 87,1 2 1,2 1-137,1-4 0,0 1 78,0-5 1,1 0 0,3-5-92,5-4 1,-2-2 41,2-6 1,-1-1-121,5-4 37,0-2 1,-1-11 0,3-2 0,0-1-1,2-1 10,-1 0 0,-2-1 10,-1 2 164,-1 2 1,-3 7 0,-1-1 164,2 0 0,-4 8-240,-2 5 0,-2 5 3,-2 8 0,0 5 0,0 2 0,0 1 18,0 1 1,0-2-17,0 1 0,4-3-26,0-5 1,6-2-1,-1-1 31,2-1 0,2-8-149,-1-1 0,3-3 78,2-9 1,1 0 0,5-9-1,-4-2-7,0-1 1,2 3 49,-4 0 7,0 5 1,-4-5 0,-2 7 0,-1 4 155,-1 3-161,-7 2 1,4 11-215,-6 3 1,0 3 0,0 4 0,2 2-468,2 2 1,-1-4 201,5 1 0,-4-3 60,5-1 1,4-5 0,5-1 370,2-1 0,46-19 0,-24 3 0,-1-1 0</inkml:trace>
  <inkml:trace contextRef="#ctx0" brushRef="#br0" timeOffset="227">8161 15110 8024,'-6'-13'0,"-1"5"11,-6-1 0,5 6 119,-1-1 0,1 3 0,-5 2 341,0 3 1,5 8-443,-1 5 0,5 1 144,-5-1-231,7-3 0,-6 9 0,6-5 1,-3 1-1,3-1-129,0-2 40,2-2 0,6-3-55,2-2 73,4-4 1,0-5-1,1-1 1,0-3-1,1-5-143,3-2 0,-3-2 209,3 0 0,-3-4 145,-1 0-31,0 0 0,0 0 0,-2 0 0,-1 2 568,-2 1 1,-3 1-106,3 0-317,-5 6 1,3 3 0,-6 8-5,0 5 1,0 3-102,0 5 0,0-1-345,0 5 176,5-5 0,-2 6 1,4-5-1,0 0 1,0-1-795,3-3 1,2 2 489,0-6 1,3 1-618,2-2 998,-3-2 0,38-40 0,3-9 0</inkml:trace>
  <inkml:trace contextRef="#ctx0" brushRef="#br0" timeOffset="228">8505 15161 8024,'-13'0'878,"6"0"1,1 6-763,6 2 1,0 3-80,0 2 1,2 0-37,2 0 1,2-1 0,4 1-1,-2-1 83,2-4 1,6 2 81,1-6 1,0 2-329,-5-2 0,5-2 1,0 2-1,-1-4-96,-2-4 0,-1 1 225,0-6 0,-1 1-36,1-5 17,-6 0 1,-1 0 0,-6 1 0,0-1 0,-1 2 177,-4 2 0,-2 3-47,-6 6 0,-1 0 241,-3 0-293,3 6 1,-9 5 0,5 8-1,0-1 1,-1 2-370,4 0 1,2 1-179,4 5 1,-1-1-511,6 1 666,0-1 0,4-5 364,0-3 0,34-14 0,8-5 0</inkml:trace>
  <inkml:trace contextRef="#ctx0" brushRef="#br0" timeOffset="229">8900 14472 8024,'-5'-25'0,"-1"-1"0,-3 2 0,5 3 467,3 4 0,6 7 0,4 3-1,2 1 1,2 2 0,0 6 0,-1 3-124,1 8 1,0 3-217,0 9 1,-1 3 0,1 12 0,-1 4 69,-4 7 0,-1 6-52,-3 6-182,-2 7 0,0-34 0,0 0 0,-4 4 0,-2 1 0,-1 1 0,-2 1 0,-3 1 0,0 1-99,-2 2 1,0 0-85,-3-2 0,-1 0 0,0 0 1,-1-2-1,-2-4 0,0-1 1,-1-4-1,0 0 0,-1-3 1,0 0-470,-2 0 1,-1-3 421,-3-3 0,-1-1 0,-1 1 0,-1-2 267,-33 11 0,30-16 0,1-1 0,-2-1 0,-1-2 0,0 0 0,-2 0 0,0 0 0,-1-1 0</inkml:trace>
  <inkml:trace contextRef="#ctx0" brushRef="#br0" timeOffset="230">6184 14625 8024,'-11'-18'1,"1"-2"1,-10-4 0,2 4-71,2 7 1,1 6-1,-1 7 1,-2 2 1240,-2 2-881,-2 9 1,1 9 0,-1 11 0,-4 7 0,-2 5 515,-1 7-699,8 5 0,3 11 0,5 3 0,7-34 0,1 1 0,0 3 1,1 2-1,2 1 0,1 1 0,2 2 0,3-1-112,1 1 0,2-1 0,2-3 0,2-1 1,2-2-1,2 0 0,1 0 0,1-2-261,1 1 0,1-1 0,-1-5 0,1-1 0,3-2 0,2-1 0,25 22-70,0-8 1,9-6 0,6-15 0,-28-12 0,0-3 304,1 0 0,6-5 0,13-10 0,12-7 0,5-4 0,0 1 0,-8 3 0,-1-1 0,1 1 0,0-1 0,-1 0 0</inkml:trace>
  <inkml:trace contextRef="#ctx0" brushRef="#br0" timeOffset="231">9244 15798 8074,'-5'-18'-5,"3"4"1,-2-3-1,3 3 1,-1 2-1,-2 4 0,3-1 5,-4 9 0,4 3 0,1 14 0,0 3 0,1 3 0,2 5 2544,1 3-2135,1 3 1,-4 5 0,2-1 0,1 0 0,-1 0 0,-2 2-1,-1 1-746,0 2 0,0-1 1,0-5-1,0-2-157,0-1 1,-1-5 0,-2-1-51,-1-5 544,0-11 0,21-34 0,4-14 0</inkml:trace>
  <inkml:trace contextRef="#ctx0" brushRef="#br0" timeOffset="232">10634 15301 8059,'-5'-7'-118,"3"-4"1,-2 2 0,4-1 518,4 2 0,3 2 0,8 6 0,2 0 710,4 0-1151,3 0 1,1 0-1,2 0 1,2 0-1,0 0-1331,0 0 961,-2 0 1,-2 0-1,1 0 410,-1 0 0,-39 23 0,-10 5 0</inkml:trace>
  <inkml:trace contextRef="#ctx0" brushRef="#br0" timeOffset="233">10647 15492 8059,'-14'8'0,"-3"-4"69,3 3 0,-5-1 0,8 3 647,2 0-43,4-1-603,10 0 0,3 1 1,4-4-1,3-2 1,2-2-1248,4-1 927,3 0 1,7-1 0,2-2 249,-1-2 0,2-9 0,3-4 0,1 0 0,-1 0 0</inkml:trace>
  <inkml:trace contextRef="#ctx0" brushRef="#br0" timeOffset="234">12560 14676 8059,'-13'-8'30,"0"1"470,0 1 1,8 2 0,5 4-307,7 0 1,6 0 0,4 0-1,4 0 72,3 0 1,7 0-191,3 0-76,3 0 0,3 0 0,1-2 0,3 0 0,1-4 0,2-1 0,-2-2-104,-2 2 1,-5-3 0,-4 5 0,-4-1-306,-3 0 72,-2 2-340,-11 4 451,-2 0 0,-18 0 1,-4 0-1,-4 0 1,-3 2-1,0 2 1,0 3-196,0 0 1,-4 3 0,4-4 0,0 1 420,-2 3 0,4-3 0,-7 1 0,7-5 0,-4 7 0,5-4 0,-1-1 0,-2 1 34,1-3 1,6 2 118,2 0 1,-1-1 0,-4-3 896,1 4-514,4-4 0,3 6 19,5-3-346,-6-2 0,5 13 0,-4-2 0,4 3 1,1 2 222,0 3 0,0 3-353,0 2 0,0 1 0,0 1 0,0 3-91,0 2 1,0-3-186,0 4 0,0-6-204,0 2 277,0-3 0,0-2 1,0 1-1,0-2 1,0-3-479,0-4 1,0-3-1114,0-1 1715,0-6 0,28-35 0,8-15 0</inkml:trace>
  <inkml:trace contextRef="#ctx0" brushRef="#br0" timeOffset="235">13134 14995 8178,'0'-13'-18,"5"6"606,-3 2 0,3 10-206,-5 4 1,0 8 97,0 4-443,0 3 1,0 2 0,0-1 0,0-1 0,0 0-211,0 2 0,0-8 1,-1 6-1,-2-2-264,-1-3 1,0-3-99,4 1 95,0-3 1,0-5 439,0-1 0,11-22 0,3-2 0</inkml:trace>
  <inkml:trace contextRef="#ctx0" brushRef="#br0" timeOffset="236">14562 14562 8059,'-5'-9'-633,"1"1"0,0 3 1200,4-3 0,-4 4-423,-1-5 0,1 5-132,4-5 1,0 5 60,0-4 1,-1 3 26,-4-3-56,4 5 0,-6-7 0,3 4 0,-5 1 0,-2-2 0,-2 1 1,-1-1 78,-3 0 0,-3 4 0,-7-1 0,-1 2-34,-2 2 1,-5 3 0,2 4 0,1 6-43,2 1 1,4 6-1,4 1 1,2 3-14,1 2 0,8-2-201,7-3 148,2 3 1,4-5-1,2 3 1,5-3-1,3-4-37,5-3 0,3-7 0,6 2 0,-1-1-51,1-3 0,-2-3 33,-3-4 0,3-3 33,-3-6 1,3-1-1,0-3 1,-2-5 33,-5-2 1,-3-3 11,-1-2 1,-1-4-45,1-5 58,0 0 0,-6-1 0,-3 3 0,-2 0 0,-2 2 217,0-1 0,0 8 297,0 1-43,0 9-356,-6 5 1,-1 3 0,-6 9 0,2 6 63,2 4 1,-2 8-83,2 3 0,2 5-81,-1 4-38,5-4 1,-3 7-1,6-5 1,0 2 0,0-2-158,0-1 1,2 3-105,2 0 0,-1 0 148,5-5-96,1 1 0,4-5 0,-1-1 0,1-2 0,0-2-499,0-2 0,-1-3-33,1-2 0,0-4 744,0-5 0,11-17 0,3-4 0</inkml:trace>
  <inkml:trace contextRef="#ctx0" brushRef="#br0" timeOffset="237">14727 14549 8059,'0'-13'-475,"0"0"0,0 5 472,0-1 358,0 7 0,-1-4 0,-2 7 0,-1 4 347,1 3 0,2 3-656,1 2 1,0 1 0,0 2-1,0 2-206,0 2 0,0-4-14,0 1 1,0-2-1,0 1 1,0 1-256,0-2 0,1-2-761,3-4 1190,-2 2 0,26-32 0,0-2 0</inkml:trace>
  <inkml:trace contextRef="#ctx0" brushRef="#br0" timeOffset="238">15161 14332 8063,'0'-13'0,"0"1"0,1-1 171,4 0 1,-4 0-34,3 1 1505,-2-1-1034,-2 6 0,-2 3-335,-2 8-142,-3 9 0,-6 2 0,-1 8 0,-2 2 0,-2 5 359,-2 3-431,5 1 0,-9 4 0,1 3 0,-4 3 0,-4 5-787,-2 4 539,5 2 0,-8 5 1,5-2-1,0-3 1,1-5-536,6-6 0,4-6 405,8-4 1,-1-7-1,2-7 1,2-2-1268,5-2 631,-3-2 954,5-7 0,19-13 0,12-8 0</inkml:trace>
  <inkml:trace contextRef="#ctx0" brushRef="#br0" timeOffset="239">15097 14829 8063,'13'-11'0,"0"3"-9,-1-9 0,5 8 9,0 5 302,6 2 1,-9 2 0,3 2 0,-3 2-1,-2 5-122,-4 2 0,-2 6 0,-6 1 1,-1 2-238,-4 3 0,-2 1-109,-6 1 0,-5 1 118,-3-1 0,1 1 0,-1-2 0,-1-1 31,3-2 0,0-5 28,6 1 0,1-3-98,-1-2 334,6 1 1,3-6 0,8-2-48,4-4 0,9-1-437,5 0 1,2 0-18,1 0 120,6-6 1,-2 3 0,5-5 0,0-1 0,0 1-878,0-1 1,0 1 1010,4-5 0,-8-5 0,1-5 0,2-1 0,0 0 0</inkml:trace>
  <inkml:trace contextRef="#ctx0" brushRef="#br0" timeOffset="240">15811 14217 8063,'-5'-25'0,"-3"-1"0,1 1-4,3-1 0,-2 7 191,2 2 0,1 8 376,8 5 1,2 4-291,5 4 0,-2 3 1,2 7-1,2 3 88,0 5 0,2 7-293,1 5 1,-7 5-1,1 3 1,-4 5-44,-4 2 1,-2 14 67,-1 5-176,-11 0 0,2-28 0,-2 0 0,-5 1 0,-3-1 0,-2 3 0,-1 1 0,-3 1 0,-2 0-552,-4 3 1,-1-2 476,1-3 0,-1-1 0,-3-1 1,0-1-1,4-8 0,0-1 1,0-2-1,1-2 0,1-3 0,0 0-338,-28 18 0,2-9 0,5-6 0,2-6 496,1-3 0,1-2 0,-5-5 0,0 2 0,0 3 0</inkml:trace>
  <inkml:trace contextRef="#ctx0" brushRef="#br0" timeOffset="241">13784 14115 8063,'0'-38'-12,"-2"3"1,0 5-159,-3 9 410,1 5 0,3 9 0,-4 4 0,-3 7 0,-5 9 0,-2 8 338,-2 8 0,-6 9-420,2 9 1,-3 4 0,-1 4 0,4 5-21,4 2 1,8-27 0,0 1 13,0 2 1,1 0-306,1 0 0,2 1 0,2 2 0,1 0 0,2-3 0,1 0 0,1 0 0,2-1 0,1 1 0,3-2 0,11 34 0,6-8-645,0-12 1,2-7-1,3-14 798,4-5 0,9-15 0,7-4 0,5-2 0,-1 0 0</inkml:trace>
  <inkml:trace contextRef="#ctx0" brushRef="#br0" timeOffset="242">11807 15709 8122,'-12'-5'34,"-1"2"1,0-4-1,0 1 1,1 3-593,-1 2 529,6 1 0,1 1 0,6 3 0,2 3 0,2 2 0,4-2 127,4-1 0,6 4 148,3-2-191,3-2 0,3 4 0,5-5 1,4 1-1,7 1 0,2-1 0,6-1 46,7-2 0,5-1 0,-26-2 0,2 0 0,3-1 0,1 0-22,4-1 0,1 0 1,1 1-1,0-1-1185,4-2 0,0 0 1099,-1 2 1,0 1 0,1-4-1,1 0 1,1 2 0,1 2-1,0-1 1,0 1 0,-1 0-1,0 0 1,-2 1 0,0 0-1,0 0 1,-1 0-19,1 1 0,0-2 0,0 0 1,-1-2-1,2 1 0,0 0 0,-1 0 1,-1 1-338,-2 1 0,0-1 0,3-1 1,-1-1 200,3 2 0,1-2 141,0-2 0,1 0 0,4 2 0,0 1 0,-1-3 1,0 0-1,-2 1 0,-1 1 0,-1-1 0,-1 1-81,-3-1 0,0 0 84,0 3 0,0 0 1,-2-4-1,1 0 0,-2 2 1,-1 1-1,-1 0 1,0 0-1,-2 0 0,-1 0 49,-1 0 0,-1 0 1,0-1-1,0 1 0,-3 2 1,0-1-1,-1 0 1,0-1 59,33-2 1,-10-2-41,-6 2 0,-3 1 54,0-5-83,-13 5 1,-2-7 0,-13 6 0,-3-1-325,-4 0 180,-8 3 0,-6-3 1611,-12 5-1637,1 0 0,-16 0 1,1 0-1,-5 0 147,-6 0 0,2 0 0,1 0 0</inkml:trace>
  <inkml:trace contextRef="#ctx0" brushRef="#br0" timeOffset="243">13631 16487 8122,'0'-18'-25,"0"-1"1,0-2 0,0 4 243,0 3 1,-2 12-1,-2 7 1,-3 6-1,-1 6 1,-1 4-151,-1 3 1,-3 3 0,-2 2 0,-2 0-32,1 0 1,2 2 30,1-1-62,1-1 0,-1 0 0,1-2 0,3-5 0,1-2-221,3-4 128,-5-2 1,8-4-1,-2-6 1,4-8-13,4-6 1,4-9 0,4-2 0,1-4-40,0-5 1,4 2-7,0-6 134,0 0 1,0-5 0,0 2-1,0 2 1,0 2 0,0 2 0,-2 4 316,0 5 1,-8 3-117,-3 7 0,2 6 0,-2 6 192,-1 7 1,-2 10-48,-1 4-257,0 9 0,0 1 0,0 5 0,0-4 0,0 1-81,0-1 0,0-3-46,0 0 1,6-2-386,2-1 172,-2-6 1,4-1-1,-5-3 1,3 0-1,1-5-454,3-5 1,-4-5 381,1-1 0,-5-1-598,5-4 930,-7-2 0,-2-39 0,-7-10 0</inkml:trace>
  <inkml:trace contextRef="#ctx0" brushRef="#br0" timeOffset="244">13389 16423 8122,'-6'-25'0,"4"5"-190,-2 3 0,3 3 0,2 2 1,3 4 212,5 4 0,7 2 15,1 2 1,9 0-8,0 0 1,8 2 0,1 1 0,6 1-423,6-1 1,3-2 390,1-1 0,-8-3 0,8-1 0,2 0 0,4-1 0,0 0 0,1 1 0</inkml:trace>
  <inkml:trace contextRef="#ctx0" brushRef="#br0" timeOffset="245">14753 16372 8122,'0'-12'-146,"0"-1"-15,0 0 0,0 5 1,0-1-1,0-1 573,0-1 0,0-2-254,0 0 0,-6 1 0,-2 0 161,-4 4 0,-5-2-114,0 6-124,-5-1 1,0 5-1,-6 3 1,-2 4 0,2 6-1,1 3 1,2 2 80,-1 3 1,2-1 0,3 1 0,4 2-90,3 1 1,5 2-213,1-1 72,5-5 0,-1-2 1,8-5-1,4-2 1,5-1-1,4-3 0,4-1-186,3-3 1,3-7 101,3-5 1,-3-4 0,3-2-1,-3-5-123,-2-4 0,-1 1 183,-3-7 1,2-2 107,-6-2 1,4-7 0,-5-2 0,-3 1 83,-3-2 1,-3 4-60,1-2 1,-2 5 261,-6 7 88,0 0 0,-2 18 0,-2-1 170,-4 7 1,-2 12-328,1 7 1,-2 1-214,2 7 0,2 5 1,0 3-1,2 1-65,2 1 0,-3-2 110,2 5 0,0-2-174,4 2 0,0-1 1,0-5-1,0 2-220,0-2 0,5-1-172,4-1 0,-2-2 41,1-3 34,7 3 0,-1-10 0,4 2 1,-1-6 423,0-6 0,40-25 0,5-8 0</inkml:trace>
  <inkml:trace contextRef="#ctx0" brushRef="#br0" timeOffset="246">15021 16411 8122,'-7'-6'-67,"1"4"67,0-3 0,3 6 0,-5 3 201,5 9 0,-3 3 0,6 4 0,-1-1 0,-2 1 55,-1 3-326,0-5 0,4 5 0,0-6 1,0-1-1,0-2-588,0-1-405,0-1 1063,5 1 0,14-34 0,8-9 0</inkml:trace>
  <inkml:trace contextRef="#ctx0" brushRef="#br0" timeOffset="247">15123 15977 8122,'-10'-17'0,"-3"0"0,-1 3-162,0 4 0,5 4 272,1 6 1,1 3 0,-3 4 0,3 6 550,1 1 1,-3 6-507,5 1 0,0-1 1,4 1-1,1 1 114,4-3 0,-3 5-673,7-2 321,-1-4 0,5 1 1,1-7-1,2 1 1,2-2-447,2-2 424,1-3 1,1-6 0,-1-2-1,0-2 1,-1-5-291,-3-2 388,3-7 0,-6-2 0,3-6 1,-4 1-1,-3-2 155,-2-3-57,-5 3 1,7-8-1,-6 5 1,-1 3 0,-2 4 421,-1 6 1,0 3-248,0 1 1,-5 6 0,-4 6-45,-2 8 0,2 3-99,1 11 0,1 1-83,-2 3 1,-1 5 0,5 0 0,-1-1-81,0 2 1,2-4-322,4 3 1,0-2 33,0 2 93,0-3 0,0 3 1,2-7-1,0-4 1,4 1 233,1 0 0,19-16 0,8 1 0</inkml:trace>
  <inkml:trace contextRef="#ctx0" brushRef="#br0" timeOffset="248">15901 16334 8122,'0'-17'-62,"0"-1"1,0-1 0,0 1 0,0 2-1,0 2 1,0 1 796,0 1 0,0-1-307,0 0 0,-2 6 1,-2 4-1,-5 7-288,-2 9 1,-7 7-49,-4 10 1,-3 2-1,-4 8 1,-2 2 32,-1 5 0,-7 4-103,-3 4-38,18-26 0,0 1 0,1 1 0,0 1 0,-2 1 1,-1-1-1,0 2 0,0-1 0,-1 2 0,0-1 0,0 1 1,-1 0-1,1 0 0,0-1-102,1 0 1,0-1 0,3-3-1,0-1 1,-19 27 0,4-4-242,4-1 1,2-10-385,7-3 516,5-13 1,-1-1-1,7-12 1,4 1-508,3 0 0,4-6 1,9-4 733,6-6 0,-5 2 0,5-5 0</inkml:trace>
  <inkml:trace contextRef="#ctx0" brushRef="#br0" timeOffset="249">15633 16921 8122,'17'-19'0,"0"-2"0,5 4 69,0 4 0,-3 2 147,3 7 0,-5-1 0,3 5 478,-2 0 1,-5 6-168,-5 2-612,-5 9 0,1-1 0,-8 5 0,-4 2 1,-4 1-37,-1 2 125,-5-1 1,2 1 0,-3-1 0,0 1 0,2-2-234,-1-3 157,4 3 0,-3-10 1,7 3-1,3-3 88,1-1 0,3-6 83,7-3 1,3-2-87,6-2 0,6 0 54,2 0-61,-3-6 1,6 5 0,-4-3 0,1 2 0,-1 4-1,-1 2 0,-2 3-15,-5 6 1,0-1-151,-4 1 157,-2 0 1,-6 0 0,0-1-1,0 1 1,-1 0-24,-4 0 1,-2-1 99,-6 1 0,-4-4 14,0-1 1,-5-4 0,1 3 0,-4-1 61,0-3 1,-1 0-148,1 1 0,4-3 1,1 4-1,0-4-92,0-1-379,5 0 131,-4 0-304,12 0 1,4-6 639,12-2 0,45-20 0,-17 11 0,1 0 0</inkml:trace>
  <inkml:trace contextRef="#ctx0" brushRef="#br0" timeOffset="250">16219 17061 8113,'13'-19'0,"0"-2"0,0 3 68,-1 1 0,1 4 0,0 3 1,0 3 761,-1 1 0,0 4-712,-4 6 1,2-1-1,-6 5 1,-1 3-183,-1 5 0,-2 0 169,0 5-127,0-6 1,0 10 0,-2-4-1,-2 1 1,-5 3 0,-2-3 0,-2 2-84,1-1 1,-1 0-143,0 2 350,0-5 1,1 3-1,0-6 1,2-3-1,3-3 753,2-2-681,0-7 0,7 4 0,2-6-68,4 0 1,9-6 0,6-2 0,4-3-329,3-2 0,5 0-22,-1 0 0,4 1 35,5-1-19,-9 0 1,7 2-1,-13 2 1,-2 4-1,-5 0-330,-2 1 1,-2 0-727,-5 4 1283,-5 0 0,-18 6 0,-10 1 0</inkml:trace>
  <inkml:trace contextRef="#ctx0" brushRef="#br0" timeOffset="251">17265 15339 8113,'0'-12'5,"0"-1"1,0 0 0,0 0 0,1 2 0,4 1 74,3 2 0,5 3 1,4-2-1,4 0 967,3 0-1115,2 4 0,5-2 0,3 5 0,1 0 0,-1 0 0,-4 0 0,-3 0-2184,-2 0 2252,-5 5 0,-13 14 0,-8 8 0</inkml:trace>
  <inkml:trace contextRef="#ctx0" brushRef="#br0" timeOffset="252">17278 15531 8085,'-9'0'0,"1"0"0,3 0 76,-3 0 1,5 1 192,-1 3 1,9-2 0,8 2-1,7-3-456,4-1 1,3 0 0,3 0-1,4-1-878,3-3 1065,1 2 0,4-19 0,5-9 0,4 2 0,0 0 0</inkml:trace>
  <inkml:trace contextRef="#ctx0" brushRef="#br0" timeOffset="253">20287 14307 8085,'0'-13'-79,"0"0"0,0 0 0,0 1 0,0-1 1670,0 0-1118,0 0 1,0 5-1,0 2 287,0 5-680,0 4 1,0 15-1,0 5 1,0 5-1,0 6 439,0 3-508,0 1 0,0 5 1,0 1-1,0-1 1,0 3-1,0-2 1,0 1-82,0 0 0,0-2 0,0 1 0,0-3-147,0-4 1,0-7 0,0-1 0,0-3-445,0-5 0,4-7 130,0-5 84,6-6 1,-7 2 0,6-5 0,-1-1 0,1-3 446,-1-5 0,6-31 0,6-8 0</inkml:trace>
  <inkml:trace contextRef="#ctx0" brushRef="#br0" timeOffset="254">20835 14332 8085,'-6'-13'0,"4"1"0,-7-1 131,1 0 0,-5 2 0,0 2 1,0 5-1,1 4 0,-3 4 0,0 6 478,-2 6 1,-4 1-474,4 8 0,-5-2 0,4 8 0,0 0 1,-1 3 0,2 3 33,4 1-180,6 1 0,-3-1 0,6 2 0,1 1 0,2 0 0,4-3 0,4-4-298,6-3 0,4-1 192,0-5 1,2-6 0,8-5 0,2-5-84,0-4 0,3-1 138,-3-4 0,-2-5 0,3-4 1,-5-3 18,-3-5 1,-4 1 53,-5-5 1,-6 1 48,-3-1 0,-2-2 0,-2 4 0,-2 1 114,-2 0 0,-3 2-18,-6 8 1,-5-2-103,-4 5-90,-2 1 1,-1 4 0,-1 0-1,1 0 1,-1 2-233,1 2 0,1-1-28,3 5 0,2 1-784,6 3 660,1 1 419,5-6 0,46 5 0,18-5 0</inkml:trace>
  <inkml:trace contextRef="#ctx0" brushRef="#br0" timeOffset="255">21447 14370 8085,'-13'0'-273,"1"-1"1,-1-2-610,0-1 1297,0 0 1,5 2 0,-1-2 1040,0-5-1271,3 4 1,2-1 0,6 5 0,6-2 0,1-1 513,6 1-661,6 1 0,0 2 1,7 0-1,4 0 1,0 0-1,4 0 1,0 0-26,3 0 1,5-4-1,1 0 1,0 1-241,-2 2 1,-4 1 0,-2 0-1,-3 0-353,-4 0 1,-9 0 131,-4 0 180,-8 0 1,-5 1-1,-8 2 1,-6 1 0,-4 0-453,-3 2 1,-6-5 719,2 4 0,-3-4 0,0 1 0,1 0 0,2 3 0,1-1 0,-1-4 0,-2 0 0,6 0 0,0 0 0,4 0 0,-1 0-20,-3 0-26,3 0 673,-5 0 403,12-6 421,2 5-1162,5-5 1,0 12 92,0 2-157,0 4 0,1 2 1,2 3-1,1 3 1,-1 2 275,-2 4 1,1-4-158,2 8 1,-2 1 22,2-1-373,3 6 1,-6-10 0,5 4 0,-2-3 0,0-1-1090,-1-1 0,3-5 263,-2-3 0,0-3-726,-4-1 1209,6 0 0,-4-5 0,3-1 349,1-1 0,18-36 0,10-12 0</inkml:trace>
  <inkml:trace contextRef="#ctx0" brushRef="#br0" timeOffset="256">22059 14574 8080,'0'-12'284,"0"-1"62,0 0 81,0 6 1,-4 3-80,0 8-96,-1 9 1,1 7-1,0 7 1,1 1-1,2 3-265,1 2 1,0-5-1,0 2 1,0-3-240,0-2 1,0 1-12,0-1 0,0-4-243,0 1 0,0-7 1,1 2-1176,3-3 1681,-2-1 0,9-34 0,-4-9 0</inkml:trace>
  <inkml:trace contextRef="#ctx0" brushRef="#br0" timeOffset="257">19828 15518 8097,'-13'-6'-48,"0"-1"0,1 0 0,0 1-526,4 1 0,-4 3 1111,4-2-424,2 3 0,1 2 0,5 3 331,0 5-370,0-3 0,5 5 0,4-4 1,2 1-1,2 1 0,1-1 1,2 1 29,1-1 1,5-3 0,1 2 0,5-2-48,6-2 1,3-1 0,3-2-1,4 0-15,7 0 0,7 0 0,10-2 0,-32 1 0,1-1-35,3 1 1,0-2-1,2-2 1,1 0 0,3 2-1,1-1 1,3 0-1,-1 0-332,4-1 0,-1 1 0,3 2 0,-1 0 283,4-2 1,-1-1 29,1 4 1,-1 0 0,0-2 0,-1 0 0,1 3 0,0 0 0,-1 0-1,0 0 1,-1 0 0,0 0-20,-3 0 0,-1 0 0,1 0 0,-2 0 0,-3-1 0,0 1 0,0-2 0,-1 1-168,2-1 1,-1-1 0,-4 1 0,-2 0 193,0 2 0,-1 0 0,-2 0 1,0-1-3,30-3 1,0 2-1,-5-4 1,-5 2 8,-7 0 1,-2 0 38,-6 4 0,4-2-50,-5-2 30,1 3 1,-11-5 0,-2 6 0,-3-1-1,-3-2 63,-3-2 1112,-8 1-1189,-7 4 110,-12 0 0,-3 0 0,-8-1 0,-4-2 1,-3-1-501,-1 1 1,-7 1 168,-2 2 1,3 5-37,1-1 1,4 4-1,1-2 1,1 1-172,-1 3 1,4 1 420,-5 2 0,1 0 0,-8 6 0,-5 3 0,-7 2 0,1 0 0</inkml:trace>
  <inkml:trace contextRef="#ctx0" brushRef="#br0" timeOffset="258">20924 16194 8097,'6'-19'-15,"-3"1"1,4-3-1,0 4 84,0 3 1,-4 1 0,1 0 684,-2 0 1,-4 8 0,-2 5-482,-5 7 1,-2 10-235,-2 4 1,1 3 0,-3 3 0,0 3 116,-2 4 0,-4 3 111,4 1-329,-6 0 1,9 0 0,-5 2-1,2 0 1,0-1 0,2-3-1,1-4-387,1-3 1,4-2 131,1-2 236,5-11 57,-3-2 1,8-18 0,2-4-1,5-6 1,2-6 0,3-5-1,2-6-62,1-4 1,5 2 55,0-8 1,-3 4 0,3 1 0,0-2-44,2-3 0,0 5 335,-2 0 1,-4 5 14,-5 8 1,0 5 35,-1 3 0,-5 10-161,-2 7 1,-2 7 82,1 10-219,-3-3 1,5 14 0,-5-2 0,2 1 0,3 1-6,1 2 0,-3-3-66,5 3 1,-1-2 18,5 2 0,-5-6 1,1 3-1,1-3-294,1-6 1,0 2-20,-2-3 1,2-4 86,-2-5-621,2-5 1,-2 3 35,-1-6 0,-5-2 480,1-2 0,-2-3 367,-2-6 0,-14-18 0,-6-7 0,-2-4 0,1 0 0</inkml:trace>
  <inkml:trace contextRef="#ctx0" brushRef="#br0" timeOffset="259">20720 16079 8097,'-14'-25'83,"-3"-1"1,9 6 101,-1 3 0,6 7 25,3 2 1,6 5-1,4-1 1,4 2-29,3 2 0,6 0-175,-2 0 0,9 5 1,2-1-1,2-1-179,0-2 0,0 3-111,5 1 1,-4 0-1,0-2 1,2 3 282,-1 1 0,22-4 0,8 2 0</inkml:trace>
  <inkml:trace contextRef="#ctx0" brushRef="#br0" timeOffset="260">21944 16321 8097,'-5'-12'33,"3"-1"0,-2 0 0,3 0-326,1 1 0,0 3 0,0 1 699,0-2-237,0 4 0,-2-1 0,-1 3 1,-2-5-59,-2-2 1,-2 2 0,-4 2 0,-1 2 67,-3 2 1,-3 1 156,-5 2-259,-6 0 1,2 0 0,-5 2 0,0 3 0,0 7 0,2 3 0,1 2 161,2 2 0,1 1 1,1 5-1,2 1-135,5-1 0,6 1-378,5-1 263,3-5 1,6 4 0,3-4 0,4-2 0,9-4 0,5-5-1,8-3-208,2-4 0,-2 0 84,5-2 0,-1-7 0,2-5 1,-2-5-35,-2-2 0,-1-3 138,-5-3 0,1-2 4,-1-3 1,-3-4-1,-1-8 1,0-5-54,-1-3 0,-2-1 162,-5 0 0,-1 0-853,-4 0 995,3 12 1,-9 2 0,2 13-1,-4 2 1301,-4 5-1194,-3 9 1,-6 4-19,0 8-233,6 9 1,-4 2 0,4 8 0,-2 2 0,1 4-98,-2-1 1,4 5 62,2 1 0,2-2-248,2 2 130,0-5 0,0 7 1,0-2-1,2 2 1,1-1 25,1-1 0,6-5-423,-2 0 0,4-2 80,0-1 91,7-6 0,-5-2 0,4-5 0,-1 0 0,2-2-790,1-3 0,-5 2 1088,2-5 0,-3-13 0,-1-6 0</inkml:trace>
  <inkml:trace contextRef="#ctx0" brushRef="#br0" timeOffset="261">22289 16423 8097,'-2'-12'0,"-2"-1"169,3 6 0,-6 1 530,2 6-358,4 6 1,-9 2 0,4 9 0,1 4 0,-2 4 13,0 0 0,2 1 0,-2 0 0,2 3-472,2 1 0,-3-1-5,2-3 0,-1-2 0,5-1 0,0-2-731,0 1 111,6-3 1,1-2-1343,6-9 2084,0-2 0,17-46 0,4-9 0</inkml:trace>
  <inkml:trace contextRef="#ctx0" brushRef="#br0" timeOffset="262">22327 15824 8097,'6'-18'-29,"-3"-1"0,4-2 0,0 4 1,0 4-1,1 3 855,-1 2-599,5 5 0,-5-3 0,6 6 0,-1 0 0,0 2 0,-4 2 545,-4 4-865,-2 4 1,-2 2 0,0 1-1,0 4 1,-2-1-253,-2 1 268,-3 3 1,-6-3-1,1 4 1,-1-4 0,1 0-1,3-4 1,0 0-33,-1-3 1,3-3-1,0-1 428,1 2-161,2-4 0,5 0-17,4-6-124,7-6 1,4 3-1,5-4 1,1 1 0,-1 3-1,-1 2 1,-2 1 55,-2 0 0,2 0-128,-1 0 1,-4 1 0,-6 4 51,-1 3 0,-2 4 77,-4 0 1,-6-3 0,-4-2 0,-4 0 249,-3 0 1,-6-3-195,2 5 1,1-6 189,-1 1-278,5-3 0,-2-1 0,4 0 0,-2 0 0,-1 0-168,2 0 1,5 0-675,1 0 474,6 0-1675,-8 0 2001,10 0 0,12 6 0,10 1 0</inkml:trace>
  <inkml:trace contextRef="#ctx0" brushRef="#br0" timeOffset="263">24240 15225 7871,'-5'-9'825,"1"1"621,1-2-1327,2 4 1,7 0 0,2 6 0,5 0 0,4-1 0,4-2 0,3-1 200,2 1-522,-1 2 1,5 1 0,1-2 0,0-1-1,0-1-1824,-2 1 1293,-2 2 733,-7 1 0,-19 23 0,-10 5 0</inkml:trace>
  <inkml:trace contextRef="#ctx0" brushRef="#br0" timeOffset="264">24252 15429 7871,'-14'1'75,"-3"3"0,4-1 54,1 6 0,0-5 986,8 4-964,0 1 0,4-1 0,1 0 0,5-1 0,5-2 0,6 1 1,3-3-547,3-2 1,7-1-118,4 0 1,-2 0 511,2 0 0,8-16 0,7-7 0,5-2 0,1 0 0</inkml:trace>
  <inkml:trace contextRef="#ctx0" brushRef="#br0" timeOffset="265">26611 14906 7850,'-8'0'8,"-1"0"1,-1 0-1,-1 0 1,-2 0 2524,1 0-2080,-1 0 1,7 0 0,6 0-87,7 0 0,6 0-258,4 0 1,7 0-1,7 0 1,2 0 15,2 0 1,2 0-251,1 0 64,1-6 0,-5 1 0,-2-5 0,-1 3 0,-2 0 0,-4 1 0,-4 0-553,-4 3 1,-8 1 0,-3-1-92,-1-2 0,-9 1 0,0 4-174,-6 0 0,-3 2 285,0 2 360,1-3 1,3 5 233,1-6 0,5-6 0,-3-1 0</inkml:trace>
  <inkml:trace contextRef="#ctx0" brushRef="#br0" timeOffset="266">27682 14166 7850,'-1'-14'187,"-2"-1"1,-2-2 493,-3 1-287,0 8 0,-1 2 0,2 9 1,0 5-1,0 11 0,-3 9 0,-1 9 1,-2 7-1,0 4 579,1 4 1,5 8-975,2-1 0,0 5 0,0 3 0,3-1-553,0-3 1,4-3-936,2-8 934,3 1 1,10-20 0,0-3 0,0-10 0,1-6 0,4-3 0,0-2 628,0-5 1,7-25 0,-2-8-1</inkml:trace>
  <inkml:trace contextRef="#ctx0" brushRef="#br0" timeOffset="267">28116 14307 7850,'-13'-13'274,"-1"0"-80,-3 0 1,1 5-1,-3 1 1,-1 1 75,0 3 0,3 12 489,-4 4 1,4 9 34,-5 4-634,1 5 1,1 11 0,3 2 0,3 3 0,1 4 93,1 3-267,5 7 1,1-10 0,9 0-1,4-7 1,7-6-132,4-4 0,4 0-49,3-8 1,1-8 0,-1-11 0,1-1-246,-1-3 0,4-5 94,-4-6 1,2-1-130,-10-8 424,6-3 1,-9 0 0,1-5-1,-3-2 1,-5-1 65,-2-2 0,0 0-8,-5 5 1,-6-1 153,-2 1-48,-4 5 0,-2 1 0,-3 8 0,-4 1 0,-3 3-211,-2 1 1,1 2-227,-1 4 0,2 4 1,3 2-1,4 1-453,3 3 1,7-3 774,2 2 0,49 5 0,13 6 0</inkml:trace>
  <inkml:trace contextRef="#ctx0" brushRef="#br0" timeOffset="268">28511 14281 7850,'0'-13'0,"-4"-4"0,0 0 344,-1 0 1,7 5 0,4 0 0,5 2 1118,4 2-1340,8 5 1,-3-3 0,7 6 0,1 0-1,3 0 1,2 0 0,2 0 110,2 0 0,2 0 96,-1 0-736,0 0 1,-1 0 0,-3 0-1,-4 0 1,-3 0 0,-2 0 0,-1 0-1208,-3 0 0,-8-1 1613,-9-3 0,-31-3 0,-8-6 0</inkml:trace>
  <inkml:trace contextRef="#ctx0" brushRef="#br0" timeOffset="269">28894 14141 7850,'-12'1'152,"4"4"0,-2-3 286,6 7 1,-6 1-114,1 7 0,-1-2 0,1 8 0,0 3 335,-1 2 1,-1 7-541,-2-1 1,2 3 0,1 1 0,3 1-249,1-1 1,2-1-47,4-3 1,0 1-258,0-5 0,0-6 0,1-7 1,3-3-1138,5-1 1568,2 0 0,25-18 0,5-3 0</inkml:trace>
  <inkml:trace contextRef="#ctx0" brushRef="#br0" timeOffset="270">29162 14536 7850,'-6'-7'418,"-3"3"1,2 2-401,-1 2 1,-1 0-11,-3 0 462,-1 6 1,0 1 0,-1 6-1,-2 0 1,-1 1-141,2 3 1,1-2 0,1 5 0,1 0-133,4 0 1,2-3-535,6 4 332,0-5 0,2 2 1,2-7-1,6-1 1,5-3-53,7-1 1,2-2-296,1-4 0,1 0 1,1-1-1,1-3-1520,2-5 0,0-2 1871,-5-2 0,15-17 0,8-9 0,4-3 0,-1 0 0</inkml:trace>
  <inkml:trace contextRef="#ctx0" brushRef="#br0" timeOffset="271">27351 15339 7850,'-14'0'-93,"-3"0"0,-3 0 0,-1 0 1,1 0-10,1 0 915,2 0 1,5-1 157,-1-3 1,9 2-641,8-2-227,3 3 1,23 1-1,-1 0 1,10-2 0,7-1 229,10-1-293,10-6 0,-27 7 0,0-1 0,6-2 0,1-1 0,5 1 1,1 0-1,6-1 0,2 1 0,5-1 0,2 1 0,4 0 1,1 1-228,-22 2 1,1 1-1,1-2 1,2 0 0,0-2-1,1 1 1,2 0-1,1 1 1,0 0 0,-1-1-1,0 0 1,0-1 6,-1 0 0,0 0 0,-1 0 1,1 1-1,-1 0 0,-1-1 1,18-3-1,-1-1 0,-2 0 1,0 1-208,-1 1 1,-2 1-1,-6 2 1,-1 1-41,-5 2 1,-2 0 282,-6 1 1,-3 0 0,21 1-1,-10 0 1,-7 2 0,-11 1 0,-9 1-1,-10 0 143,-7 2 0,-4-5 0,-17 11 0,-4-5 0</inkml:trace>
  <inkml:trace contextRef="#ctx0" brushRef="#br0" timeOffset="272">27963 16130 7850,'4'-17'-45,"0"0"0,-1 1 1,-1 2 670,-2 2 0,-2 6 0,-1 6 0,-2 8 88,-2 8 1,-2 4-529,-4 5 1,-4 2 143,0 3-301,0 3 0,5 1 1,-2 0-1,-2 0 0,-1 0 1,1 0-1,2 0-251,1-2 0,5 2 52,-1-8-66,1 2 1,1-14 0,3 0 0,2-8 29,2-10 0,4-12 1,2-5-1,3-5-98,5-3 1,0-5 169,7-9 105,0-2 0,4-1 0,-3 4 0,-1 2 0,1 3 595,-2 3-298,4 3 1,-10 9 63,3 5 0,-9 17 0,-3 17 0,-4 5 85,-1 4 0,0 4-207,0-1 1,0 7-293,0-2 1,0-2 0,0 1 0,1-2-247,4-3 1,-3-1 133,7-1 0,-1-2-215,5-3 140,0-2 0,0-11 0,-1-1 0,1-1 0,0-3-986,0-2 0,-2-2 794,-2-4 1,0-2 273,-4-5 1,-1-1 0,-4 0 186,0 0 0,-25-9 0,-12-2 0,-2-4 0,0 0 0</inkml:trace>
  <inkml:trace contextRef="#ctx0" brushRef="#br0" timeOffset="273">27657 16168 7850,'-18'-12'0,"-1"-5"33,-2 0 1,4 0-8,8 4 37,4 6 1,10-3 0,5 6-1,6-1 1,5 1 465,3 0 1,7-5-183,3 5-448,9 0 0,2 0 0,6-2 0,0 0 1,0-1-334,0 0 0,4 4 434,1-1 0,-3-4 0,6-2 0,2-1 0,-1 0 0</inkml:trace>
  <inkml:trace contextRef="#ctx0" brushRef="#br0" timeOffset="274">28932 16219 7850,'-6'-17'0,"-2"0"0,-2 2 0,1 1-42,-2-5 1,10 5-1,-5-3 1,0 3-1,-1 1 1,-1 2-1,-1 1 1188,-1 1 1,-7 6-652,-4-1-355,-3 3 1,-1 2 0,-2 5 0,-2 7 0,-2 6-1,0 7 1,0 2 132,2 2 0,2 5 0,3-1 0,3 3-183,4 2 1,4-5-315,5 0 140,2-6 1,6-1-1,2-7 1,3-2-1,8-4 1,7-4 0,4-6-166,1-2 1,5-8 0,1-4 0,2-4-127,2-3 1,-3-7 216,-3-2 1,-2 0-1,0-8 1,0-2 101,-1-1 1,2-7 52,-7-2 0,-2-5-1363,-2-5 1359,2-2 0,-6-4 0,1 2 0,-5 7 0,-3 4 703,-4 7-347,0 8 97,-8 14 1,3 9-1,-4 12 1,0 3 78,0 5 0,3 8-374,-5 4 0,5 9 195,-4 4-242,5 3 0,-7 1 1,6 0-1,1 1 1,1-1-242,2 0 0,0 3 0,0-3 0,0 3-345,0-7 280,6 3 0,1 2 0,6-3 0,0-2 1,1-5-141,3-7 1,-2-2-76,7-3 1,-3-7-1035,3 3 965,2-9 0,-10 2 486,3-6 0,-9-6 0,-2-1 0</inkml:trace>
  <inkml:trace contextRef="#ctx0" brushRef="#br0" timeOffset="275">29264 16321 7850,'-2'-11'1449,"-2"2"-834,2 4 0,-3 6-303,5 3 0,0 4 0,0 6 0,0 3 95,0 4 0,0 4-425,0 5 1,-4-1 0,-1 3-1,2-1-361,2-2 1,1-2-18,0-2 1,0 1 0,0-2 0,0-3-818,0-4 0,1-4 292,4-5 921,2 3 0,11-43 0,2-5 0</inkml:trace>
  <inkml:trace contextRef="#ctx0" brushRef="#br0" timeOffset="276">29404 15543 7884,'0'-17'123,"0"-1"0,0 0 1,0-1-1,0 4 452,0 0 1,5 4-1,4 3 1,2 3-416,2 4 0,0 1 0,0 0 0,1 1-2,3 4 1,-5 2-163,1 5 0,-1 1 0,-7 0 0,1 0-245,0-1 1,-2 1-139,-4 0 330,0 0 0,-2-1 1,-2 1-1,-4-1 0,-4-3 1,0-1-1,0-1 157,4 0 1,-4-4-1,5 2 1,-1-1-6,-1 1 0,6 0-6,-1 0-82,3-4 0,1 6 0,0-3 0,1 3 0,2 2 0,3-2 71,1-1 1,1 4-6,5-2 1,-2-1 0,-1 2 386,-1 1-47,-6 1-230,2 2 0,-10-5 0,-5-1 0,-6-1 236,-5-3 1,-3-2-243,-2-1 1,1 4-457,-1 1 0,6-1 1,3-4-1,3 0-2711,2 0 2332,-1 0 658,6 0 0,41-6 0,15-1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19T11:56:55.242"/>
    </inkml:context>
    <inkml:brush xml:id="br0">
      <inkml:brushProperty name="width" value="0.09071" units="cm"/>
      <inkml:brushProperty name="height" value="0.09071" units="cm"/>
      <inkml:brushProperty name="color" value="#FF0000"/>
    </inkml:brush>
  </inkml:definitions>
  <inkml:trace contextRef="#ctx0" brushRef="#br0">3825 867 8071,'-5'-13'-111,"3"1"1,-3-1 0,0 0 0,1-1 0,1-2 1027,2-1-732,1 0 1,5-1-1,4-2 1,4-1-1,2 1 1,5 0-1,3 2 1,5-2-1,3 1 127,5 1 1,1 2 0,1 7 0,0 1-306,0 3 1,-5 1 0,-3 5 0,-5 5-390,-4 6 1,-2 3 263,-6 6-240,-6 0 1,-2 5-1,-5-1 1,0-1-1,0-1 1,-1-2-1,-3 0-122,-5-1 0,-1-1 0,0-7 1,2 0 479,-2-4 0,-1-2-7,-2-6 1,4-10 0,1-4 0,-1-3 0,1-3-75,-1 0 181,6-1 1,-6 1 0,3 2 0,-1 1 0,-3 0 1500,-1 1-1272,3 7 1,-3 0-1,3 4 1,-4 2-1,0 3 522,-1 5 0,0 9-706,0 11 1,1 7 0,-1 7 0,0 4 1,0 5-1,2 6 89,2 5 0,0 4-159,4 0 1,1-5-2247,4-2 1872,0-10 1,6-3 0,4-9 0,4-6 0,4-5-664,2-6 1,1-9 325,5-3 0,1-10 23,2-3 171,-2-3 441,10-8 0,-7 4 0,8-7 0,3 1 0</inkml:trace>
  <inkml:trace contextRef="#ctx0" brushRef="#br0" timeOffset="1">4374 1109 8070,'-13'0'0,"0"0"0,2 2 125,2 2 0,-1-1 0,6 7 0,0 3 466,-2 2 1,5 6-492,-3-4 0,2 5 111,2-5-200,0 5 0,4-3 1,2 3-1,1-2-65,3-1 1,1-2 0,2-6 0,0-3 47,0-3 1,-1-5-154,1-5 1,4-2 61,0-5 1,2-7 0,-4-2-1,2-3-18,-1-2 0,-2 5 162,-1 0 0,-1 1-96,1-1 362,-6 2 1,3 9-63,-6 6 1,1 10-29,-5 11 0,0 7-90,0 1-104,0 1 1,0 5 0,0-5-1,0-1 1,0-1 209,0-3-204,0 4 0,1-13-189,3 1 147,3-6 1,6-7-1,1-1 1,2-5-1,1-5-38,-2-5 1,4-7 2,-2 2-13,6-3 0,-9 0 0,3 1 0,-3 4 1,-1-1 110,-1 0 1,1 9 9,0-2 16,-6 9-70,4-2 0,-9 7 0,2 5 0,-3 5 0,1 6-154,2 3 1,-3 0-302,4 1 1,-2 2-806,1-6 886,3 0 0,1-4 1,2-1 361,4 1 0,28-17 0,11-5 0</inkml:trace>
  <inkml:trace contextRef="#ctx0" brushRef="#br0" timeOffset="2">5164 1199 8071,'-13'0'0,"1"0"0,-1 0 325,0 0-13,0 0 1,1 1 0,-1 3 0,0 6-152,0 6 0,5-1 1,1 5-1,1-1-163,3-4 1,-2 4 0,0-2 0,3-2-111,0-1 1,4-1-1,2-2 1,4-2-85,4-5 0,0-2 1,1-2-1,1-2-295,3-2 0,-1-3 326,5-6 1,-5-1-1,1-2 1,-3-1 70,-1 2 1,-1-4 348,1 2 0,-4 0-79,-1 5 1,-5-1 359,1 0 80,-2 6 1,-2 3-293,0 8-289,-6 9 0,5 2 0,-4 5 0,4 0 0,1-2-285,0 1 1,1 4-13,4-2 1,-3-3 0,8-1 0,3-3-627,3-1 0,2-6 356,-1-3 532,3-2 0,22-25 0,5-5 0</inkml:trace>
  <inkml:trace contextRef="#ctx0" brushRef="#br0" timeOffset="3">5470 1262 8071,'-5'-7'0,"3"0"259,-2 3 249,2 3 1,1-5-200,-3 6 1,2 6-376,-2 2 75,3 3 0,1 2 0,1 0 0,2 0 1,3-1-15,1 1 0,1-2-66,5-2 0,-5 2 1,1-4-1,1 0-199,1-2 1,2-4 33,0-1 0,-1 0 30,1 0 196,0 0 0,0-6 1,-2-2-1,-1-2 0,-3 0 89,-1 2 1,-2-1-42,-4-4-8,0 6 0,-1-3 1,-4 6-1,-3 1 0,-4 3 755,0 5 0,-2 2-665,-3 5 0,1 3 0,-4 0 0,2 4-211,2 0 1,3 1 40,5 1 0,-2 4-789,6-4 522,-6-3 0,8 1 0,0-7 1,3 1-1,5-2 317,1-2 0,47-54 0,-20 13 0,1 0 0</inkml:trace>
  <inkml:trace contextRef="#ctx0" brushRef="#br0" timeOffset="4">5916 459 8071,'-5'-17'0,"-2"0"0,-2 1 165,1 2 0,6 7 1,2 3 281,7 3 1,6 2 1070,4 3-1289,-3-2 0,10 10 1,-4 0-1,1 5 1,1 1-1,-1 3 1,0 3 49,0 8 1,-6 4 0,-3 8-1,-6 10-307,-5 13 1,-8-27 0,-4 2 0,-3 8 0,-3 1 0,-5 3 0,-3 2-317,-3 6 0,-2-1 1,-3 0-1,-2 0 1,0 2-1,-1-1 1,1-4-1,1-1-250,2-6 1,0-2 0,1-6 0,1-2 311,4-8 0,1-2 27,-23 21 0,7-10 1,1-9-1,3-6 255,1-4 0,0-6 0,2 4 0,3 0 0</inkml:trace>
  <inkml:trace contextRef="#ctx0" brushRef="#br0" timeOffset="5">3609 395 8071,'-13'-21'67,"0"3"1,2 2-352,2 5 0,-2 6 1,2 3-1,-2 6 887,-2 9 0,-4 8 362,0 13-800,-5 6 1,-2 16 0,-5 5 0,4 6-1,13-30 1,2 1 0,1 3 0,0 3 0,1 5-1,0 1-156,1 6 0,0 0 1,4-1-1,1 0 0,1 2 1,2 0-1,2-3 1,4-1-237,1-2 0,3-1 0,2-2 1,3-1-1,4-5 0,2-2 1,1-3-1,2-3-69,1-4 1,2-3 0,1-3 0,2-3-1,2-3 1,2-3 295,0-2 0,2-1 0,2-2 0,1-2 0,1-2 0,-1-3 0,0 0 0,1 0 0</inkml:trace>
  <inkml:trace contextRef="#ctx0" brushRef="#br0" timeOffset="6">6261 1989 8048,'0'-25'127,"1"1"1,2 1 0,3 3 0,1 2 0,3 3 450,1 6 1,2 3 0,-1 6 0,1 1 0,-1 4-123,-4 3 0,2 3-380,-6 2 1,1 4 0,-5 2 0,0 0-352,0 4 1,-2 1 191,-2 2-52,-3-1 0,-6-4 1,0 1-1,0 0 0,1 1 1,-1 0-1,0-3-46,0-2 1,5-2-1,1-7 292,1 0 0,3-2 0,9 2 28,7-5 1,5-7-197,8-1-220,5-6 1,2 4 0,5-4 0,0 2 0,0-1 0,-1 1 276,-3-1 0,2-7 0,5-5 0,0-3 0,0 0 0</inkml:trace>
  <inkml:trace contextRef="#ctx0" brushRef="#br0" timeOffset="7">7370 1262 8112,'0'-18'28,"-4"4"0,0-3 0,1 3 112,1 1 0,2 4 0,2 2 1,2 2 468,4 2 1,5 1-487,4 2 1,-1 0-1,5 0 1,2 0-334,1 0 1,1 0 113,1 0-895,-1 0 0,-3 5 991,-1-1 0,-28 28 0,-3 4 0</inkml:trace>
  <inkml:trace contextRef="#ctx0" brushRef="#br0" timeOffset="8">7268 1607 8112,'-8'-5'-894,"-1"1"922,6 0 0,-1 4 0,8 0 214,5 0 0,3 0 0,5 0 1,6 0-882,5 0 639,5 0 0,9-2 0,5-2 0,4 1 0,0-1 0</inkml:trace>
  <inkml:trace contextRef="#ctx0" brushRef="#br0" timeOffset="9">10150 612 8067,'-6'-13'71,"-1"2"0,-4 1 0,2 2 0,4-1 1,0 1 520,1-1 0,1 6 1,7-1-1,5 3 411,2 1-852,8 0 1,1-5 0,6 1 0,4 1 0,4 2 0,4-1 0,4 0 172,0-3 0,5 0-198,-5 0-242,6 4 1,-8-6-1,3 4 1,-4-1 0,-2 1-1823,-3 2 1175,-3 1 1,-11 0 0,-3 0-1570,-3 0 2251,-7 0 0,-7 4 0,-8 0 81,-3-1 0,-47 4 0,-12 0 0</inkml:trace>
  <inkml:trace contextRef="#ctx0" brushRef="#br0" timeOffset="10">10532 536 8067,'-12'0'-478,"-1"0"341,0 0 0,0 0 1282,1 0 0,3 0 628,1 0-1438,-1 5 0,-2 4 80,2 8-291,4-3 0,0 10 1,1-3-1,1 3 0,2 2 64,1-1 0,0 5-66,0 0 0,4 5-574,0-1 159,6-3 1,-4 5 0,4-6-1,-2-2 1,1-1-666,-2-2 0,4 1 387,-2-1 1,-2-5-1037,1-3 1607,1 3 0,9-17 0,2 1 0</inkml:trace>
  <inkml:trace contextRef="#ctx0" brushRef="#br0" timeOffset="11">10724 1071 8067,'0'-13'165,"0"1"0,0-5 280,0 0 0,5 0-172,4 4 121,-4 6 0,7-3 0,-4 4 1,4 0-1,0 1-119,1 2 1,0 3 0,-2 4 0,-1 6-238,-1 6 0,-7-1-653,3 7 489,-4-1 1,-1 4-1,0 1 1,-1-2 0,-4-1-90,-3-2 1,-2-1 0,0 2 0,3-2 71,1-1 0,-2-2 790,4-5 65,-6 1 0,8-4 226,-2-1-831,3-5 1,2 1 10,3-8-137,9 3 1,3-7 0,3 6 0,1-4 0,0 0-942,3 1 0,1-4 566,1 5 1,-3-2-187,-1 2 1,-6 3 0,2-4 0,-2 4 579,-3 1 0,-16 0 0,-4 0 0</inkml:trace>
  <inkml:trace contextRef="#ctx0" brushRef="#br0" timeOffset="12">12572 765 8130,'-1'-11'-108,"-3"1"1,-3 1-1,-2-1 1,1-1-1,-1-2 1,1 2 329,-1 2 0,1-2 0,-5 4 0,0-1-57,0-1 0,-4 6 0,-1-1 1,0 3 7,-1 1 0,-3 1-151,0 3 1,-2 8-1,-1 6 1,1 2 52,2 2 0,4 3 98,5 0-245,0-5 0,5 4 0,1-3 0,1 2 1,3-2-1,2-2 0,2-4-25,4-2 1,2 1 115,5-10-2,1 6 0,4-8 0,2 0 0,0-4 0,4-8 0,1-6 0,2-5 42,-1-3 1,1-6-26,-1 0 1,-4-4 11,1 5 59,-7-13 0,5 8 1,-6-9-1,0 0 1,-4 1 105,-3 0 1,2 0-1,-5 4 1,-1 7 286,-2 6 1,-2 7-111,-3 5 1,1 6-384,-6 3 0,7 10-275,-3 6 0,3 7 100,-3 6 10,4 1 1,-5-1-1,6 2 1,0 2 0,0 2-515,0 1 1,0-3 296,0 0 0,0-2-241,0-1 376,6-1 0,-3 1 0,5-1 1,1-1-1,-1-1-354,1-2 1,-1-1 595,5 1 0,17-2 0,4-6 0</inkml:trace>
  <inkml:trace contextRef="#ctx0" brushRef="#br0" timeOffset="13">12764 803 8130,'0'-12'0,"0"-1"0,0 0 0,0 0 0,4 1-24,0-1 1,6 4-1,-1 2-225,2 2 1,-2 2 248,-1 7 659,1 3 0,-1 6 0,-1 1 0,0 2 0,-1 2-679,0 2 0,-2-3 1,-4 3-1,0-1-603,0 1 1,0-3 449,0 5 1,-2-7 131,-2 2 1,1-3-1,-4-1 113,2 0 85,0-6 0,7-1-161,2-6 0,7 0-589,6 0 0,6-6 70,-2-3 245,9-2 278,-3-7 0,13-9 0,8-6 0,0-4 0,0-1 0</inkml:trace>
  <inkml:trace contextRef="#ctx0" brushRef="#br0" timeOffset="14">13414 383 8130,'-6'-26'-46,"-2"1"0,1 0-359,-2 4 3136,6 3-1545,-8 5 1,10 7-1087,-4 6 0,4 12 1,1 9-1,-1 3-72,-4 2 0,3 5 0,-6 4 0,1 6-155,0 6 0,-1 3 0,-5 1 0,0 0-165,1 0 1,-5 5 0,0 2 0,1 0-233,2-2 0,1-4 0,0-1 0,1-3-243,-1-5 0,6-6-270,2-12 699,4 1 0,1-7 338,0-2 0,11-19 0,4-7 0</inkml:trace>
  <inkml:trace contextRef="#ctx0" brushRef="#br0" timeOffset="15">13440 1020 8132,'8'-17'19,"1"0"1,-5 0-101,4 4 1,-1 1 538,2-1 1,2 6 0,-2 2 382,2 4 0,0 2-560,-2 4-326,2 2 1,-9 10 0,2 1 0,-3 2-1,-1 1 1,0 1 0,-1-1-283,-3 2 1,-2 1 71,-3 1 294,-2 1 1,4-1 0,-6-1 0,1-3-1,0-4 176,4-2 66,-4-3 0,11 1-281,-3 0 1,5-6 0,6-3 0,7-2-635,5-2 0,2-6-169,5-3 0,5 0 803,3 0 0,25-25 0,-25 16 0,-1 1 0</inkml:trace>
  <inkml:trace contextRef="#ctx0" brushRef="#br0" timeOffset="16">14077 434 8132,'-7'-32'-158,"-3"7"0,4-2 0,1 6-23,-1 2 1,2 2-1,5 6 911,4 2 1,-3 4 594,7 5-1029,-6 0 0,8 0 1,-2 1-1,2 3 0,3 5 520,3 2-738,-3 8 0,9 1 0,-6 6 0,0 4 0,-2 4 0,0 4 0,-4 5-123,0 4 0,-5 4 0,-3 5 0,-6 10-211,0-29 1,-3 1-1,-4 0 1,-4 2 55,-1 2 0,-4 1-25,-3-1 0,-4 1 1,-3-1-1,-1 1 0,-3-2 1,-1 0-1,0-2 0,0 0 1,1-5-1,0 0 1,0-4-1,0-1 0,2-4 1,0-2 224,3-2 0,-4-1 0,-19 5 0,-5-3 0,-2-2 0,1 0 0</inkml:trace>
  <inkml:trace contextRef="#ctx0" brushRef="#br0" timeOffset="17">11999 357 8132,'0'-18'-225,"0"-1"1,0-2-1,0 4 1,0 3 0,0 1 327,0 0 1,0 5 0,-2 1 0,-2 2 0,-4 7 847,-4 5 0,-1 6-589,1 4-259,-7 8 1,4 9-1,-7 10 1,0 7 0,-2 7-1,-2 6 1,13-30 0,1 0-6,-2 2 0,2 0 0,2 4 0,0 1 0,1 1 0,1 1 0,1 0 0,2 0-160,0 0 1,1-1 0,1-1 0,2-1 0,7 31 0,6-9-211,8-9 1,10-5 0,4-11 0,3-9-198,1-8 1,4-7 0,4-5 0,2-4-924,4-2 1392,2-2 0,-10-14 0,3-6 0,3-1 0,0-1 0</inkml:trace>
  <inkml:trace contextRef="#ctx0" brushRef="#br0" timeOffset="18">10290 1874 8167,'-17'0'1,"0"0"0,1-1 0,1-2 250,-2-1 0,3 0 1,-2 2 1009,6-2-1061,5 3 1,12-5-175,5 6 1,4 1 0,9 2-1,8 1-73,7-1 1,12-1-1,12-2 1,-28-1 0,2 0 82,3-1 1,1 0 0,7-1 0,1 0 0,10-2-1,2 0 1,7 1 0,1 0-172,-19 1 1,0-1 0,1 1 0,4 0 0,1 1-1,0 0 1,3 0 0,-1-1 0,1 1 0,1-1 0,1 1-1,-1 0 78,1-1 1,0 1 0,0 0-1,1 0 1,1 1 0,0-1 0,-3 0-1,0-1 1,0 0 0,-3 0 0,0 0-1,0 0-38,-2 1 0,-1 0 0,0-1 0,-1 0 0,1-1 1,-1 0-1,-2 1 0,0 1 0,0-2 0,-1 1 0,0-2 1,0 1-44,-1-2 1,1 0 0,-2 1 0,17-2 0,-2 0-3,-1-2 0,-3 1 107,-6 0 1,-1 1 0,-6 2 0,-1 0 0,-4 1 0,-2-1 0,31-7 0,-14 2 166,-12-1 14,-11 0 0,-3-1 1,-8 2-1,-5 2-18,-5-2 0,-9 3-205,1-2 0,-5 7 101,-5-3 1,-2 4-38,-5 1-487,-7 0 1,-5 6 497,-6 2 0,1 3 0,3 2 0</inkml:trace>
  <inkml:trace contextRef="#ctx0" brushRef="#br0" timeOffset="19">12139 2410 8139,'0'-13'175,"0"0"0,0 1 0,0-1 0,-1 2 1090,-4 2-1120,4-2 1,-5 11 0,6 0 0,-1 8 0,-2 6 0,-1 5 407,1 1 0,0 2-121,-1 8-443,2-3 1,-5 6-1,4-5 1,-1 2 0,1-1-390,2 3 197,1-5 0,0 4 0,0-7 0,0-2 0,0 0 1,0-1-1,1-1-1364,4-3 1,0-7 698,4-2 375,2 1 493,-9-2 0,-2-36 0,-8-13 0</inkml:trace>
  <inkml:trace contextRef="#ctx0" brushRef="#br0" timeOffset="20">11948 2448 8139,'-17'-18'-50,"0"-3"0,4 2 0,4 2 0,7 3 394,-3 1 0,5 2 0,5 1 0,3 3-252,3 1 0,8-2-116,2 3 1,7-3-145,2 4-15,6-6 0,-4 8 0,5-2 0,-2 3 1,-1 1-821,2 0 767,-11 0 0,4 1 0,-12 3 0,-2 6 236,-1 6 0,-46 32 0,10-18 0,0 1 0</inkml:trace>
  <inkml:trace contextRef="#ctx0" brushRef="#br0" timeOffset="21">11884 2767 8139,'-13'0'0,"0"0"0,1 4 0,-1 0 0,6 6 0,1-3 0,8 5-55,2-4 1,0-1 216,9-2 1,-2-3-1,10 6 1,4-3 626,3-2 0,4-2-1593,7-1 1,-1 0 0,2-1 803,2-3 0,-4-11 0,3-6 0,6-3 0,0 0 0</inkml:trace>
  <inkml:trace contextRef="#ctx0" brushRef="#br0" timeOffset="22">12534 2639 8139,'-5'-7'-67,"3"-4"0,-5 10 513,3-4-84,2 4 0,-5 11 0,4 4 0,-1 4-42,1 5 1,2 3-346,1 3 0,0 0 0,0 5 0,0 1-136,0 2 0,0 1 82,0 0 0,0-1 0,0-3 1,0-5-96,0-7-109,0 2 0,0-14 138,0 3 0,0-10 296,0-3 1,0-10-64,0-7-83,-6-6 1,5 2 0,-3-7-1,2-3 1,2-3-15,0-6 1,4 2 16,1-5 1,5-1 46,-2 2 1,-1-1-1,2 4 1,1-1 149,1 2 0,2 2-205,-1 11 0,1 5 78,0 3 1,4 8 0,0 5-1,-1 3 292,-2 1 1,-2 1-219,1 3 0,-1 3-171,-4 6 0,2 4 0,-6 0 0,-1 0-307,-1 2 0,-2-5 190,0 3 1,-6 1-342,-3-1 318,-2 6 1,-3-3 0,-2 4 0,-2-2 0,-1 0-520,1 0 1,1-2-11,4 1 0,0-4 688,1 5 0,10-7 0,4 4 0</inkml:trace>
  <inkml:trace contextRef="#ctx0" brushRef="#br0" timeOffset="23">12866 2882 8139,'7'-20'-114,"0"6"149,-3 5 1,-1 2-1,6-1 1,-1 2 693,-1 0 0,4 5-217,-2-3 0,-2 6-56,2 3-629,-7 5 1,8-3-1,-5 7 1,-3 1 0,0 4-15,-2 1 1,0-3-1,-2 3 1,0-2 152,-3-2 1,-5 2-25,2-1 1,1 0-141,-2-4 686,6-6 1,-6 4 0,3-4 786,-1 0-1208,4-1 1,-1-6-1,8 0 1,4 0-96,4 0 1,5-1 27,0-4 0,10 0-985,-2-4 1,5-2 984,0 2 0,25-13 0,12-5 0</inkml:trace>
  <inkml:trace contextRef="#ctx0" brushRef="#br0" timeOffset="24">20873 931 8070,'0'-26'53,"-1"1"0,-2 1 1,-1 2-1,1 5 795,2 3-439,1 7 0,0 3 0,0 8 0,0 6 0,0 6-123,0 5 1,0 4 0,0 4-1,0 2-444,0 2 0,1-1-55,3 2 106,-2 3 1,5-9 0,-4 5 0,1-2 0,0-3 0,0-1 0,2-1-917,1-1 1,-4-3 0,3-3 0,-2 0 1022,0-4 0,0-34 0,-4-11 0</inkml:trace>
  <inkml:trace contextRef="#ctx0" brushRef="#br0" timeOffset="25">20759 982 8131,'-13'-26'0,"0"1"0,2-1 114,2 1 0,-1-1 358,6 1-92,0 5 1,8 2 0,3 6 0,3 2-1,6 2 514,2-2-967,3-1 1,6 3-1,2 3 1,2 1 0,0-1-82,0 2-298,-1 2 0,-5 2 0,-1 4 0,-2 3 0,-5 5-754,-3 4 1,-7-1 1205,-3 5 0,-31 17 0,-8 9 0</inkml:trace>
  <inkml:trace contextRef="#ctx0" brushRef="#br0" timeOffset="26">20720 1199 8132,'-12'0'488,"-1"0"232,6 0 166,1 0-732,6 0 1,2 0 0,2 1-1,6 2 1,5 3-87,7 1 0,6-5-488,2 3 0,5 0 1,-1 0-1,4-3-1435,5 0 1855,-4-2 0,6-7 0,5-3 0,1-1 0,0 1 0</inkml:trace>
  <inkml:trace contextRef="#ctx0" brushRef="#br0" timeOffset="27">21409 1071 8132,'-7'-13'0,"-3"1"473,6-1 1,-2 6 301,2 2 1,2 11-411,-2 7 0,3 5-291,1 8-39,0-1 0,0 7 0,0 0 0,0 2 1,0 0-128,0 2 0,1-1 0,2 2 0,3-2-169,1 1 1,-3-4-100,4-11-18,-5 4 0,4-11 102,-2 3 1,-4-10 165,3-7 0,-2-6 107,-2-7-7,-6-5 0,3-2 0,-4-5 1,1-2-1,2-3 63,-1-4 1,3-3-23,-2-1 1,2-2-28,2-2 99,-5-4 0,3 1 1,-2 3-1,3 2 1,1 2 328,0-1 0,1 4-238,3 5 0,3 6 79,6 11-159,0 1 1,4 4-1,1 4 1,2 3-1,3 4 107,1 5 1,-4 1-415,-3 8 1,-3 2-46,-1 3 103,-6 2 0,-2 1 1,-5 1-1,-1-1 0,-5 1-344,-6-1 1,-3 1 167,-6-1 1,0-1-365,-5-2 434,1 2 1,1-6 0,1 3-1,3-4 1,2-2-335,2-3 0,2 1 575,1 0 0,18-17 0,3-5 0</inkml:trace>
  <inkml:trace contextRef="#ctx0" brushRef="#br0" timeOffset="28">21664 1313 8132,'1'-12'95,"4"-1"1,-3 0 145,7 0 1,4 1 204,4-1 1,4 6 0,-4 3-1,-1 2 468,-2 2 0,-2 6-463,1 2-467,-6 4 0,-1 5 1,-6 1-1,-1 0 1,-4 2-1103,-3 0 925,-4 1 0,0-1 0,-1-1 0,0-2 0,0 0-482,1-2 984,-1-1 0,4-5 0,1-2 1,-1 0 84,2 0 1,3-4-405,8 1 0,3-4 0,8-3 1,2-2-736,4-2 0,4 0-86,5-2 0,-3-1 208,3 6 1,1-5 622,-1 5 0,16-11 0,1 0 0</inkml:trace>
  <inkml:trace contextRef="#ctx0" brushRef="#br0" timeOffset="29">22416 982 8132,'0'-19'0,"0"1"0,0-3 0,2 2 602,2 1 0,3 8-21,6-3-360,0 9 1,5-2 0,3 6 0,3 0 0,2 0-1195,-1 0 761,1 0 1,-1 6 0,-1 1 0,-2 2 211,-5-1 0,-15 18 0,-3 8 0</inkml:trace>
  <inkml:trace contextRef="#ctx0" brushRef="#br0" timeOffset="30">22378 1173 8114,'-8'-4'113,"0"-2"311,3-1 0,3 4-308,11-1 0,1 3 1,11 1-1,3 0 4,4 0 0,1 0 1,3 0-1,1 0-120,0 0 0,12 0 0,7 0 0</inkml:trace>
  <inkml:trace contextRef="#ctx0" brushRef="#br0" timeOffset="31">25170 663 8083,'0'-18'84,"2"-5"1,1-3 0,2 1-1,1 5 1349,0 5-1143,4 7 0,-9 4 1,3 8-1,-4 6 1,-4 6 248,-4 5-443,2 9 0,-5-2 1,2 5-1,-2-1 1,-2 0 637,0-1-890,0 4 0,2-6 1,1 3-1,2-1 1,-1-4-1,1-3 1,1-4-612,1-1 0,0-4 653,2-6 0,3-5 0,-2-8 102,6-5 1,-1-8-47,7-4 38,-1-9 1,7 2-1,0-6 1,2-2 0,0 0-79,2-3 115,-5 1 0,4 4 0,-5 3 0,0 3 0,-1 5 304,1 3 0,-4 4 59,-1 8 0,-5 9-297,1 12 0,-1 6-10,1 6 1,-2 5 0,2 1 0,-1 0-104,1 0 0,2 0-7,2-1 1,4-4-385,-4-1 166,3 1 1,2-8 0,0 3 0,-2-4 0,-1-2-702,-1-3 1,-1 0 50,5-4 905,0-2 0,-12-23 0,-2-4 0</inkml:trace>
  <inkml:trace contextRef="#ctx0" brushRef="#br0" timeOffset="32">25017 599 8087,'-17'-21'0,"2"0"0,4 2-76,5 4 0,4 6 284,2 1 0,2 5 0,4-1 0,6 2 1186,8 2 1,10 0-1202,4 0 0,4-4 0,3 0 1,3 1-162,1 2 0,2 1-202,4 0 0,0-5 0,-1 1 1,-5 1-552,-7 2 1,-5 2 220,-7 3 0,-7-1 0,-3 6-636,-6 1 0,-6 0 1136,-8-2 0,-26 9 0,-11-3 0</inkml:trace>
  <inkml:trace contextRef="#ctx0" brushRef="#br0" timeOffset="33">24852 1160 8087,'-19'0'0,"-1"2"0,1 1 603,2 1-116,8 0 0,5-4 0,10 0 0,6 0 380,8 0 1,10 0-777,4 0 1,8 0-1,5 0 1,4-1-9,4-4 0,-2 0-634,2-4 327,-3-2 0,-1 8 0,-1-4 1,-3 1-1,-6 4-1809,-6 0 975,-3 2 1,-8 2 1057,-3 2 0,-48 26 0,-17 11 0</inkml:trace>
  <inkml:trace contextRef="#ctx0" brushRef="#br0" timeOffset="34">25247 1441 8087,'-13'-6'-551,"2"-1"61,2-6 3478,4 6-2142,5-4 1,1 10-194,3-4-689,3 4 0,8 2 1,0 2-1,2 4 1,-1 3-326,-2 4 1,-3 3 226,-2 0 0,1-1-150,-6 5 116,0 0 1,-4 1 0,-1-1 0,-3 2 0,-6 1-154,-6 1 1,0 1 475,-5-1 1,4-5 315,-4-3 1,1-3 0,-1-3 622,4-2-427,8-3-326,4-6-304,10 0 0,8-5 1,8 0-1,3-1 0,2-1-638,-1 0 1,5 3-22,0-5 1,0 6-919,-5-1 1157,6 3 0,-4-4 0,3 0 383,-3-2 0,21-19 0,6-8 0</inkml:trace>
  <inkml:trace contextRef="#ctx0" brushRef="#br0" timeOffset="35">27223 740 8070,'0'-13'-103,"0"0"1,0 0 0,0 1 0,0-1 0,-1 0 501,-3 0 0,1 1 0,-6-1 702,-1 0-964,-1 6 0,-6 1 1,-1 6-1,-2 0 0,-1 2-16,1 2 1,-6 4 0,2 8 0,-3 2 9,3 2 1,-1 0-131,3 1-26,4 3 1,0-5-1,6 4 1,2-2 0,3 0-1,2-1 1,2-3-127,1-3 1,4-3-1,2-1 1,6-3 0,6-1 0,-1-2 0,6-5 0,2-3 30,1-5 1,0-4 54,-3-4 72,4 3 0,-7-14 1,5 2-1,-2-2 0,0-3 73,-1-3-83,4-3 1,-10-3 0,3-1 0,-3-3 0,-2 0 92,-4 1 0,-2 3 1,-6 9-1,0 7 587,0 4-261,-6 3 1,-1 10 561,-6 2-768,6 4 1,-3 7 0,5 4 0,-1 5 0,-1 6-70,0 4 1,4 1-296,-1 4 0,1-1 127,-1 5-247,2-6 1,-3 3-1,5-4 1,0 1 0,0 2-452,0-2 0,1-1-3,3-1 1,2-5 1,2 0 405,9 1 1,-8-3 0,9-2-1,-1-4 321,0-4 0,46-26 0,-29 2 0,1 1 0</inkml:trace>
  <inkml:trace contextRef="#ctx0" brushRef="#br0" timeOffset="36">27555 663 8147,'0'-13'-109,"0"1"149,0-1 1,6 1 0,2 4 604,3 4 0,2 2-84,0 2 1,-5 2-34,1 2-602,-6 9 1,2 2 0,-5 5 0,0 0 0,0 0-13,0 2 0,-4-2 0,-1 2 0,-3-1 141,-1-1 0,-1-2 25,1-5 1,-2-5-1,4 1 1,-2-1 676,1-1-437,5-1-445,-3-6 1,8 0 0,2 0-685,4 0 1,9 0-349,5 0 1,2-4 1156,1 0 0,46-6 0,-30 6 0,0 1 0</inkml:trace>
  <inkml:trace contextRef="#ctx0" brushRef="#br0" timeOffset="37">26917 1250 8083,'-38'-2'0,"0"-1"0,2-1 0,7 1 886,10 2-610,14 1 1,6 0-1,5 0 1,6 1-1,8 2 74,4 1 0,12 5 1,5-5-1,6-1-348,5-2 0,8-1-479,-1 0 422,3 0 0,-2-1 0,-1-2 0,1-3 0,-3 1-1170,-6-1 784,-6 2 0,-8 4 0,-5 0 0,-6 0-1603,-8 0 2044,-15 0 0,-50 17 0,13-7 0,-1 1 0</inkml:trace>
  <inkml:trace contextRef="#ctx0" brushRef="#br0" timeOffset="38">27236 1505 8049,'0'-9'-455,"0"1"1,0 3 405,0-3 574,0-1 1,2-2-1,2 1 460,4 2 1,4 5-797,0-1-226,1 2 1,0 4 0,0 2 0,-1 6-136,1 5 0,-6-1 1,-3 5-1,-2-2 108,-2 0 1,-2 4-104,-2-4 0,-7 6 0,-6-3 0,0 1-80,-2 0 1,4-5 544,-6 1 0,5-3 19,-1-1 311,3-1 1,5 1 0,2 0-284,2 0 0,12-6-475,10-3 0,7-3 0,6-1 0,4 0-1041,2 0 1,4 0 629,3 0 0,0-5 541,4-4 0,4-25 0,5-11 0,-18 12 0,1 1 0,0-1 0</inkml:trace>
  <inkml:trace contextRef="#ctx0" brushRef="#br0" timeOffset="39">28052 485 8055,'-5'-33'-40,"3"-2"1,-2 5 0,2 3-121,2 4 0,2 9 313,2 6 155,-2 5 1,10-3-1,0 6 1,3 0-1,2 3 2418,2 5-2520,0 1 0,8 16 0,2 1 0,0 6 0,-2 7 1,-3 3-1,-4 5 51,-1 3 0,-4 10 0,-6 4 1,-5 3-316,-3 2 0,-3-33 1,-3 0-1,-1 5 1,-2-1-1,-3 3 1,-2-1-237,-2 2 1,-2 0-1,-2-2 1,-1-2 0,0-1-1,-1-1 1,0-3 0,0-1-53,0-1 1,1-1-1,0-1 1,0-1 0,-17 24-1,2-11-391,1-11 0,4-9 71,-4-2 451,0-5 0,-6 2 0,-1-5 1,-3 0 214,-1-1 0,-2-2 0,-4 0 0,0 0 0,0-1 0</inkml:trace>
  <inkml:trace contextRef="#ctx0" brushRef="#br0" timeOffset="40">26764 459 8073,'-12'-30'0,"0"1"0,2 2 653,2 4-191,5 10-269,-3 8 1,5 6 0,-2 5 0,-3 6 0,-1 10-60,-3 6 1,3 5 0,-1 6 0,-2 4-32,-1 3 1,2 10 242,1 3-337,3-22 0,1 0 1,-4 32-1,4-29 0,1 1 1,-1 1-1,2 1 0,0 1 1,1 1-1,0 3 0,1-1 1,0 0-1,0 0-96,0-2 1,0 0-1,0-1 1,1-3-46,1-4 0,0-1 0,5 32 0,8-9 1,0-5-248,2-6 1,6-5 0,-2-9 176,3-3 1,3-10-1,1-1 1,4-3-1,2-6-1332,5-5 1534,-1-5 0,22-21 0,9-11 0,-20 10 0,-1 0 0,0 0 0</inkml:trace>
  <inkml:trace contextRef="#ctx0" brushRef="#br0" timeOffset="41">28549 306 8073,'0'-13'-364,"0"1"876,0-1 0,-1 6-333,-3 2 0,-2 10 0,-2 3 0,2 5 71,0 4 1,5-3-213,-3 3 0,2 2 0,2-2 1,0-2-17,0-1 174,0 5-243,6-5 1,1 3-1,6-9 1,-1-3-1,3-4 1,2-1-1,3-1-16,-1-4 1,5-2 0,-2-7-1,0-3 157,0-4 1,-3-2 0,-4 1 0,-1 0 317,-3 0 0,-2 2-156,-1-1 120,-2 5 1,-6 2 0,-2 7 0,-2 1 122,-4 3-412,2 13 1,-5 0 0,2 11 0,-2 2 0,-2 1-142,0 2 1,2 0 0,2 3 0,4 1-555,-1-2 1,5-1 155,-4-2 0,4 1-849,1-1 989,0-5 1,6 3-1,1-6 312,0-2 0,16-29 0,-2-8 0</inkml:trace>
  <inkml:trace contextRef="#ctx0" brushRef="#br0" timeOffset="42">29442 1148 8097,'-4'-17'-45,"0"0"0,-1 1 0,1 2 1,1 1-1,5 2-9,5 2 0,5 2 0,5 4 1,5-1 79,2 1 0,1 2 0,1 1 0,-1 0-378,1 0 1,-1 4 39,1 0 111,-6 6 1,-2-7 200,-5 6 0,-34 10 0,-9 8 0</inkml:trace>
  <inkml:trace contextRef="#ctx0" brushRef="#br0" timeOffset="43">29442 1250 8104,'-13'0'-58,"1"0"0,-1 0-278,0 0 1,6-2 602,3-2 1,9 3-1,8-4 1,7 2-252,4-1 0,7 3-357,3-3 211,3 2 0,6 1 130,-1-4 0,17-9 0,10-7 0,-21 5 0,0 0 0,0 0 0</inkml:trace>
  <inkml:trace contextRef="#ctx0" brushRef="#br0" timeOffset="44">30628 612 8186,'0'-13'0,"0"1"0,-4-1 98,-1 0 1,0 2 491,0 2-498,4 4 1,-10 5 0,2 1-1,-2 5 1,-2 5-65,0 5-1,1 6 1,-3-1 0,0 8 0,-2 2-1,1 0 70,2 0-141,-4 5 0,8-9 1,-3 2-1,2-2 1,1-3-1,1-2 1,4-7-196,-1-5 262,5-4 0,-4-6 0,8-2 0,3-2 21,1-4 0,1-9-37,5-5 1,4-2 2,0-1 0,2-5 0,-4 0 0,4 1 25,0-3 0,-3 5-8,1-2 0,-3 2 329,-1 1-197,0 6 1,-2 2-1,-3 5 1,-2 2 307,0 2 1,-5 11-472,3 11 0,-2 1 198,-2 7-206,0 6 1,0 1 0,0 5 0,0-1-1,0 0 32,0-1 0,0-1-323,0-5 1,0 1 72,0-1 1,4-1-1,2-3 1,-1-4-403,1-2 1,4-4 113,-1-3 1,2-2-29,2-6 37,-6 0 1,4 0 508,-2 0 0,-9-34 0,-2-8 0</inkml:trace>
  <inkml:trace contextRef="#ctx0" brushRef="#br0" timeOffset="45">30296 663 8247,'-12'-10'133,"-1"-3"0,2-6 45,2 2 0,3 0 77,6 4 1,6 0-1,3 2 1,3 1 198,5 1 0,5 5-394,7-4 0,8 0 0,7-1 0,1 0-170,4-1 1,0 3 6,2-1-60,0 5 1,-5-3-1,-5 6 1,-6 0-1,-7 0-1363,-5 0 1246,-5 0 1,-10 6 0,-6 2 0,-4 4 13,-7 0 0,-4 1 0,-4 0 0,-4 0 266,-3-1 0,-2 7 0,-6 1 0,-6 2 0,-4 5 0,1 0 0</inkml:trace>
  <inkml:trace contextRef="#ctx0" brushRef="#br0" timeOffset="46">30092 1313 8161,'-7'0'299,"2"0"0,6 0 547,3 0 1,9-4-575,8 0-168,3-6 1,8 7-1,3-5 1,6-1-1,6 1 166,2-1-383,2 1 1,0 1 0,-1 2 0,-3 4-1,-6 1 1,-7 0 0,-9 1-1196,-6 4 0,-11 3 1308,-3 9 0,-27 9 0,-6 6 0</inkml:trace>
  <inkml:trace contextRef="#ctx0" brushRef="#br0" timeOffset="47">30398 1530 8132,'-12'-7'-75,"-1"0"1,0 4 1011,0-1-180,6 0 1,3 4-664,8 0 0,3 1 1,6 2-1,0 3-268,0 1 0,-2 1 0,-1 6 1,-2 2-115,2 1 0,-4 1 0,-2-2 1,-2 2 87,-2 2 1,0-3 0,0 3 0,0 0 102,0 0 0,-5-5 1,0 4-1,-1-2 305,0 0 0,-2 0 53,4-5 0,-1 1 88,5 0-211,0-6 1,6-1-1,1-5 1,2 2-1,-1 1 1,2 0-1,1 1 600,2-1-723,0 6 27,0-3 1,-5 1 0,-1 1 94,-1 1 0,-2 1-61,-4 2 0,-6-2 3,-2-2 0,1 1-72,-2-6 0,-3 0 0,-5-2 1,1 0-135,2 3 0,-3-1-304,0-4 1,-4 0-1089,4 0 1008,0 0 1,0 0 510,0 0 0,-12-34 0,2-9 0</inkml:trace>
  <inkml:trace contextRef="#ctx0" brushRef="#br0" timeOffset="48">30717 1594 8132,'4'-21'0,"1"-1"0,5 7 1148,-2-2 1,8 4-809,1 5 1,4-2 0,-4 7 0,0 3-277,1 3 1,-5 11-281,0-1 0,-2 8 0,-7 0 0,-1 3-549,-1 2 1,-8 3 336,-2 1 352,-4 0 1,-6 0 0,-2-1-1,-1 0 1,-1-2 105,0-2 0,3-6 1,2-5-1,3-6 507,1-2 1064,6 4-1295,-4-9 0,11 3 0,0-6 0,8-4-128,8-1 1,0 3-497,5-5 0,4 5 206,5-5-407,0 7 1,1-8-1,2 4 1,1-1 0,-2-2-1304,-1 2 1822,5-4 0,25-19 0,-24 10 0,-1-1 0</inkml:trace>
  <inkml:trace contextRef="#ctx0" brushRef="#br0" timeOffset="49">31916 1084 8132,'0'-19'207,"-4"1"0,-1-3 0,1 2 80,-2 1 0,-1 4 0,-5-2 0,-1 5 27,0 2 1,0 6 59,1-1-334,-7 3 0,4 2 0,-7 3 0,0 5 0,-2 2-74,-2 2 32,-5 5 1,5-2 0,-1 5 0,5 1 0,0-1 0,3 0 0,2 0-166,2-1 1,8-1 0,3-5-74,3 3 0,2-3-16,3 3 241,3-9 0,8-2 0,2-6 0,4 0 0,3-1 0,3-4 0,1-3-4,2-3 0,0-8 20,-5-2 1,5-3-1,-2-2 1,-2-1 98,-3-2 0,-2-5-89,4-9 0,-5 2 185,-3-6 0,-4 6 1,-5-1-1,-3 3 413,-4 5 1,-1 5-250,0 7 0,-6 5 324,-2 9-503,2 2 0,-5 6 0,2 2 0,-1 3 230,2 8 1,-3 6-502,2 6 0,-2 5-1743,-2 0 1498,0 5 1,2-2-1,1 5 1,3 0-1,1-1-437,3-3 0,2 3 389,1-3 1,0-3-325,0-1 469,0 2 0,6-5 0,2 3 1,4-5-1,2-2 238,3-2 0,20-16 0,9-1 0</inkml:trace>
  <inkml:trace contextRef="#ctx0" brushRef="#br0" timeOffset="50">32120 1224 8165,'0'-17'518,"0"0"1,1 0-264,3 4 1,-1 5 0,6 1 85,1 1 1,1 2-265,2 4 0,-5 0 1,1 0-1,-1 1-107,-1 4 0,3 2 410,-5 5-488,-1 7 1,-4-5 0,0 3 0,-2-1 0,-2-1-1150,-4 2 1274,-4 0 0,0-4 0,-1 0 0,0-1 0,0 1 1,1-2-1,0-1 1076,4-1-702,-4-6-542,5 8 0,6-5-101,5 2 1,7-2 78,6-6 0,3 0 0,6 0 0,1 0-827,2 0 0,0-4 1000,5-1 0,-4-21 0,2-9 0,5 0 0,0 0 0</inkml:trace>
  <inkml:trace contextRef="#ctx0" brushRef="#br0" timeOffset="51">32337 395 8165,'0'-14'-7,"0"-1"0,0-2 1,0 1 256,0 2 1,0 1 1600,0 0-1733,0 6 1,-5 3-474,1 8 309,-6 3 1,3 6 0,-6 1 0,1 2 0,-1 1-4,0-2 58,0 5 1,1-6-1,0 5 1,4-2 0,3 0-1,3-3 1,-1-3 64,-1-2 1,-1-1 0,7 5-76,2 0 1,3-5 0,6-1 0,1-1-221,3-3 0,3-2-284,5-1 367,1 0 1,-1 0-1,1-1 1,-2-3-1,-1-3-187,-2-1 1,-4-3 0,3 3 0,-2-4-5,-2 0 0,-6-1 297,-2 0 1,-5 0-153,1 1 1,2-5-1,-2 0 892,-1 1 0,-2 2 76,-1 1-54,0 0 710,0 6 7,-5-4-1414,-2 9 1,-2 2 171,1 9 0,0 7 0,-1 2 0,1 2-137,3 2 1,-4 3-68,5 0 0,-2 1-337,2-1 53,3 1 0,-5-1 1,6 1-1,0-1 0,0 1-1318,0-1 1601,6-5 0,1-13 0,6-8 0</inkml:trace>
  <inkml:trace contextRef="#ctx0" brushRef="#br0" timeOffset="52">6388 4667 8183,'-5'-17'25,"-4"-2"1,-2 1 0,-1 0 0,4 1 0,4 0 0,2-2 243,2-1 0,0 1 1,0-4-1,3 2 359,6-2-480,-1-1 0,16-2 0,-3-1 0,5-1 1,2-2 303,2 2-407,5 7 1,-2-2 0,4 7 0,-2 4 0,-2 3 0,-1 4 0,0 3-304,-1 5 0,-3 5 1,-7 8-1,-2 3-155,-1 0 1,-5 3-1,1 3 1,-5 1-69,-4-1 0,1 1 1,-3-1-1,1 1 481,-1-1 0,-2-5 0,-18-13 0,-4-8 0</inkml:trace>
  <inkml:trace contextRef="#ctx0" brushRef="#br0" timeOffset="53">6771 4335 8183,'-13'-19'-284,"0"4"-323,1 7 712,-1 5 0,0-7 0,0 6 1,1 4-1,-3 6 281,-2 6 0,3 10 0,-4 0 1,1 5-266,0 3 0,0 5-38,4-1 0,5 7-177,-1 2 49,1 5 1,0-4-1,4 3 1,4-5 0,3-2-563,1-2 0,6-1 255,-1-3 117,8-3 0,-2-11 0,7-3 0,0-3 0,2-3 235,2-2 0,11-26 0,2-11 0</inkml:trace>
  <inkml:trace contextRef="#ctx0" brushRef="#br0" timeOffset="54">6886 4769 8183,'-13'0'0,"0"0"-42,0 0 0,2 3-211,2 5 309,-2 1 1,5 11 0,-3-3 0,1 4 0,3 1 87,2 0 0,2 2-78,1-3-35,0-3 1,0 1 0,0-6 0,1-1 0,3 0 29,5-4 1,2-2-33,2-6 1,0-2 0,-1-2 0,1-4 7,0-4 1,4-2-12,0-3 0,0 2-104,-4-7 101,5 7 1,-4-8 0,2 5 0,-5-1 0,-2 1 100,0 2-75,3 2-75,1 1 0,-6 8 1,-3 5-71,-3 7 1,1 6 22,2 4 0,-3-3 13,4 3 0,-4 1 0,0-1 29,4-1 1,-2-2-58,5-1 160,1-6 1,3-2-1,1-5 1,0 0 110,0 0 1,4-5-126,0-4 72,0-2 1,-5-3 0,2-2 0,2-1-1,1 2 94,-1 0 1,-6 3 106,-2-1 232,-5 0-537,3 6 0,-6 7-826,0 9 617,0 2 1,0 2-1,0-1 1,1 1-1,2 0-323,1 0 0,5-5 318,-5 1 0,6-5-208,-2 4 0,5-5 1,3 1-1,2-2 396,2-2 0,35-34 0,-21 13 0,0-1 0</inkml:trace>
  <inkml:trace contextRef="#ctx0" brushRef="#br0" timeOffset="55">7638 4680 8183,'-6'-7'-445,"-1"1"505,-6 0 1,2 6 304,3 0-334,-4 6 0,9 7 1,-4-1-1,2 1 1,0 0 20,0 0 1,3-1 0,-2 1-1,3 0-108,1 0 0,0-1 118,0 1-171,5-6 1,2 3 0,6-6-1,0-1 1,0-1 8,-1-2 0,1 0 0,0-2 0,0-2-11,-1-5 0,1-2 281,0-2-169,0 1 1,-1-1 0,1 0 0,-2 0 0,-1 1 628,-1-1 36,-6 0-392,8 0-275,-10 6 50,5 7 1,-6 7-207,0 6 0,0 0 0,2 0 1,0-1-149,3 1 1,5 0 48,-2 0 0,5-2 123,4-3 0,-2 2 0,7-5 0,0-1-312,2 2 1,2-5 289,-1 3 0,1-7 155,-1-1 0,-5-6 0,3 3 0,-6-6 0,-2 1 0,-2-3 0,-4-2 0,1 3 153,-6-3 0,0 3 428,-4 1-319,0 1 0,0 3 0,-1 2 248,-4 1 1,-2 2-208,-5 4 0,3 6-105,1 2 1,1 4 0,-3 0 0,3 1-278,1 0 1,-3 0-77,5-1 1,-2 1 11,2 0 1,3 0 0,-3-1 11,2 1 52,2 0 1,2 0-271,2-1 204,3-5 1,1-1-1,1-4 1,1 0-1,1 3-751,2-3 677,0 0 1,-1-4-48,1-2 164,-6 3 1,0-9 101,-2 6 0,-4-6 0,-29 14 0,-15-3 0</inkml:trace>
  <inkml:trace contextRef="#ctx0" brushRef="#br0" timeOffset="56">8148 4743 7699,'0'-12'-304,"0"3"1,0 1 0,0-2 508,0-2 1,0 4 0,-2 1 0,0 0 54,-3 0 0,-3 2-152,4-3 1,-2 5 65,2-1-165,-3 2 1,-6 2-1,0 2 1,0 2 0,-1 5-1,-1 2 1,-4 2 145,-1-1 1,5 5-62,-2 0-84,3 6 0,1-9 0,2 3 1,1-3-1,3-1 0,-1 0 0,3 0 30,-1-1 0,3 0 1,6-2-150,1-2 1,6-5 0,0 1 0,4-2-52,3-2 1,0-6 104,-4-3 45,0-2 0,0 1 1,-1 0-1,1-1 1,0 1 16,0-1 0,-5-1 0,1 0 163,1-1 0,-5 0 140,-1 0-53,-2 6-162,-2 2 0,0 6-71,0 3 1,0 5 77,0 8-98,0-3 0,0 4 0,0-5 0,0 0 0,0 0 45,0-1 1,1 1-19,4 0 1,2 0 43,5-1-218,1-5 1,-3 3 0,1-4-1,4 0-601,-1-1 1,0 0 275,-1-5 0,-1 0 468,1 0 0,0-12 0,0-2 0</inkml:trace>
  <inkml:trace contextRef="#ctx0" brushRef="#br0" timeOffset="57">8071 4718 8183,'-8'-4'11,"1"-2"67,1-1 412,-4 4 1,9-1-108,-3 8-320,2 3 1,4 7 0,2 2 0,4 1 0,4 0 0,0 0 0,1 1 126,0 2 1,0-4-365,-1 1 70,7-3 0,-5 0 0,3 0 0,-3 0 0,-1-2 0,0-2 1,-1-2-522,1 1 1,0-7 0,0 3 624,-1-4 0,-5-29 0,-1-8 0</inkml:trace>
  <inkml:trace contextRef="#ctx0" brushRef="#br0" timeOffset="58">8250 4731 8183,'-13'-2'0,"0"-2"0,1 3-68,-1-4 0,4 5-341,1 5 494,-1 2 1,-3 7 0,-1 1 0,-1 4 0,-2 1 457,-1 2-539,0 2 0,4 2 0,1-1 1,0 1-1,2-1-290,2 1 0,1-2 0,-2-1 0,5-4-381,3 0 667,1-2 0,17-27 0,4-6 0</inkml:trace>
  <inkml:trace contextRef="#ctx0" brushRef="#br0" timeOffset="59">8467 4374 8217,'-5'-22'-30,"1"3"0,0 0-180,-2 4 0,5 0 1005,-3 3-378,2 5 0,4-5 0,2 5 580,4 0-860,-2 1 0,5 2 0,-2 0 73,2 1-185,2 7 0,0 3 0,-1 8 0,1 0 0,0 4 1,0 2-1,1 4-100,3 4 1,-3 10-1,3 0 1,-4 3 55,-5 6 0,-2 0 15,-6 12 1,-1 5 0,-2-29 0,0 0 0,-3 2-1,-2-1-77,-3 2 0,-2-1 0,-2 0 0,-2 0-105,-1 1 1,-2-1-1,-1-2 1,-2-1 187,0-1 1,-1 0-243,0-4 0,-1-1 0,-1 0 1,-1-1-1,0-3 0,-1 0 0,-1-2 1,-1 0-1,-1-1 0,-1-1 240,1-1 0,-1-1 0,-1 0 0,0-1 0,1 0 0,-1-2 0,-30 14 0,2-3 0</inkml:trace>
  <inkml:trace contextRef="#ctx0" brushRef="#br0" timeOffset="60">6031 4106 8228,'-13'-13'-140,"1"2"0,-1 1 0,0 3 0,0 1-1004,1 3 1465,-1 7 1,-1 9-1,-3 10 1,-4 5-1,-4 6 1,1 4-1,2 6 16,0 7 0,7 6 0,-4 11 0,11-32 0,1 2-282,0 2 1,1 1-1,0 3 0,2 1-1087,4-3 1,0 1 1003,0 1 0,0 0 1,3 0-1,1-1 1,2 0-1,1-2 1,2-2-1,2-1 0,13 30-192,1-8 154,7-3 1,2-6 0,7-3 0,3-4 0,1-7 0,3-4 0,5-6-1045,6-5 0,6-3 1110,-27-12 0,1-2 0,1 1 0,1 0 0,0-2 0,1 0 0,2-1 0,0-1 0,2-2 0,0 1 0</inkml:trace>
  <inkml:trace contextRef="#ctx0" brushRef="#br0" timeOffset="61">8836 5585 8228,'2'-14'1,"1"-2"0,2-1 0,1 2 0,1 0 166,0 3-74,2 5 1,-1 0-1,1 4 1,1-2 0,0 4-1,-1 4 187,0 5 0,-6 4-315,1 0 52,3 1 1,-5 4 0,0 2 0,-3 0-1,-5 3 1,-1-1 0,-3 0-150,-1 2 1,-6 1 173,0 1-29,0 1 0,4-6 0,2-2 0,1-1 1,1 0 870,0-1-468,3-2 1,3-8-91,12-6-278,-1 0 0,16-12 0,-3 5 0,3-1 0,2 1 102,-1 1-367,1 2 1,-1-1 0,0 1 0,-3 1 0,-1 1-690,2-3 1,-3 4-1,0-3 906,-2 2 0,5-15 0,-3-4 0</inkml:trace>
  <inkml:trace contextRef="#ctx0" brushRef="#br0" timeOffset="62">10354 4858 8228,'0'-13'30,"0"5"0,0-1 120,0-1 1,5 5 0,5 1 643,6 2-845,-2 2 1,9 0-1,-5 0 1,3 0-1,5 0 1,2 0-1,1 2-825,-2 2 1,2-3 391,1 3-105,-6-2 589,0 4 0,-21 12 0,1 9 0</inkml:trace>
  <inkml:trace contextRef="#ctx0" brushRef="#br0" timeOffset="63">10303 5139 8228,'-13'0'0,"0"0"-651,1 0 838,-1 0 0,13 0 1,7 0-1,8 0-269,5 0 1,6 0 0,6-2 0,2-1 81,2-1 0,16-17 0,9-7 0,2-1 0,-1 1 0</inkml:trace>
  <inkml:trace contextRef="#ctx0" brushRef="#br0" timeOffset="64">12866 4017 8237,'-13'-8'-123,"2"3"1,1 1-1,1-1 1,-1 2 987,-1 2 52,4 1-773,1 0 0,8 0 0,3 0 0,8-1 0,7-2 541,4-1-579,7-1 1,3 0 0,9-2 0,3-2 0,4 1 74,1-2-228,0-2 0,0 1 1,0 1-1,0 2 1,-1-1-1,-5 1 1,-7 0-848,-7 3 0,-9 1-323,-5 4 674,-9 0 358,-2 5 0,-12-2 0,-2 4 0,-5 0 0,-4 0 185,-4 3 0,-3-4 0,-3 5 0,-2-4 0,0 2 0,-1-2 0,-1-1 0,4 3 0,-4-7 0,5 2 0,2-1 0,3 0 0,4 1 0,3 0-196,1-4 0,0-1 387,0-3 1,6 1 925,3-6-446,3 6-306,1-2-197,0 5 0,0 5 0,0 4 1,0 2-1,0 3 174,0 3 1,0 3-200,0 6 0,0 4-158,0-1 0,0 5 0,0-3 0,1 2-69,3 3 0,-2 0-260,2 3 1,-1-5-1,0-2 1,2-1-556,2-2 1,-2 0 529,3-3 0,-5 2 369,1-6 0,9-15 0,1-3 0</inkml:trace>
  <inkml:trace contextRef="#ctx0" brushRef="#br0" timeOffset="65">13312 4552 8237,'-6'-13'0,"5"1"294,-3-1 1,2 0 469,2 0 0,2 6-564,2 3 0,3 3 0,6 1 0,0 0-137,-1 0 1,1 5-123,0 4 1,-5 2-1,-1 2 1,0 0-489,1-1 0,-6 5 285,3 0 147,-4 6 0,-5-9 1,-2 5-1,-1-2 1,-1 0 26,0-2 0,-3-1 0,3-1 0,-4 0 298,0 0 1,3-5 123,1 1 1,3-7 493,-3 3-632,5-4-236,-3-1 0,16-1 1,4-2 44,5-1 1,1-2 46,1 2 0,2 2-94,-6-2-85,5 3 1,-6 1 0,4-2 0,-2-1-1,-2-1-358,-2 1 1,-1 2 408,-1 1 1,-3 0 61,-1 0 43,-5 0-19,3 0 1,-8 0-121,-2 0-133,3 0 1,-11 0-347,4 0 1,1 0-56,-2 0 156,6 0 488,-2 0 0,10-17 0,3-4 0</inkml:trace>
  <inkml:trace contextRef="#ctx0" brushRef="#br0" timeOffset="66">15569 3953 8237,'0'-13'-21,"-4"-4"0,-2-1 0,0-1 1,1 1-1,0 2 47,0 2 1,2 1 0,-6 1 0,0 0 799,-3 4-800,-1-4 0,-1 11 0,-1-3 1,-4 2-1,-1 2 198,-2 0-180,-8 6 1,3 7-1,-3 7 1,3 1-1,2 0 1,-1 2-1,2 1 2,3 1 1,3-1 0,6-2-1,4-4-106,4 0 0,2-8 0,2 3 0,2-2 4,2 1 1,3-5 29,6-3 27,5-2 0,2-2 0,5-2 1,1-4-1,-1-5 0,1-6 1,-1-1-3,1-1 0,-1-8 1,1 2-1,-2-3 85,-3-4 0,3 0-38,-2-6 1,-4-6-1,-1-3 1,-3-1-18,-1 1 1,-6 3 91,-3 6 0,-2 5 313,-2 3-64,0 15 1,-2 4-1,-2 12-267,-4 3 0,-2 9-261,1 8 109,-2 3 1,4 3-1,-5 2 1,2 2-1,3 0 9,2 0 0,0 0 44,5-1-191,0 3 1,0-1-1,0-2 1,2-3-1,1-2-410,1 1 1,6-2-391,-2-3 641,9 3 0,-2-10 1,2 3-1,-2-2 346,2-3 0,9-22 0,6-5 0</inkml:trace>
  <inkml:trace contextRef="#ctx0" brushRef="#br0" timeOffset="67">15747 3864 8237,'0'-13'0,"0"0"123,0-5 0,2 3 87,2-2 1,-1 9-1,5 4 1,2 2 528,2 2-759,0 0-26,1 6 1,-4 2 0,-2 8 0,0 1 0,-1-1 0,-1-2 0,-1 3 0,-4 0 0,-1 0 40,-3 1 0,1-4-88,-6 3 0,5-2 1,-3-3-1,0 0 91,0-4 0,3 3 185,-5-2-160,6-3-191,-2-1 0,6 0-265,3-1 1,8 0 135,5-4-619,11 0 916,-7-6 0,29-16 0,11-8 0,1-5 0,1 1 0</inkml:trace>
  <inkml:trace contextRef="#ctx0" brushRef="#br0" timeOffset="68">16436 3570 8237,'-6'-18'0,"4"-1"196,-7-2 1,5-1-1,-3 5 394,1 1-28,-4 7 1,7 5 351,-5 8 0,4 9-1141,-5 8 190,1 4 1,-7 7-1,0 5 1,-4 7-1,0 4 1,-4 6-1,-1 3-226,-2 3 0,13-26 0,1 0 44,-1 2 0,0 1 1,1-2-1,-1 1 1,0-1-1,0 0 1,-11 33-604,3-5 0,3-2 485,5-10 1,6-9 0,2-12-1,4-5 337,1-3 0,28-27 0,8-10 0</inkml:trace>
  <inkml:trace contextRef="#ctx0" brushRef="#br0" timeOffset="69">16411 4208 8242,'1'-13'0,"3"0"0,-1 1-74,6-1 1,-5 6-172,4 2 370,-5 4 0,8 1 0,-3 3 13,-1 5 1,-2 1-1,-5 9 1,0-1-214,0 0 0,-1 5 103,-3-5-46,-3 5 0,-6-3 0,1 3 0,3-2 1,1-1 44,3-4 1,-4-1-1,5-1 84,1 0-223,2 0 1,2-6-1,5-3-157,7-3 0,6-2 269,11-3 0,26-21 0,11-8 0,-16 7 0,0 1 0,-1-1 0</inkml:trace>
  <inkml:trace contextRef="#ctx0" brushRef="#br0" timeOffset="70">17163 3723 8242,'-6'-31'0,"-2"-1"0,-2-1 0,1 3 0,4 5 209,5 3 224,0 4 1,0 10 0,1 0 226,3 3 0,-1 1 1,6 5-580,1 3 1,1 5-455,2 8 344,-1 3 0,0 11 0,-2 3 0,-2 4 0,1 4 0,-2 5 1,-3 4-311,-3 4 0,-3 4 198,-7 4 1,4-27 0,-1 1 0,-6 0 0,-2-1 0,-1 1 0,-1 0-336,-1 1 0,-1-1 0,-4-2 1,-2-2 333,-1-1 0,-1 0 0,-1-1 1,-1-1-1,-1-5 0,-2-1 0,-25 17-437,-1-8 1,3-6 92,-5-2 1,1-1 485,-2-2 0,-1-5 0,3-6 0,-4 2 0,-5 2 0</inkml:trace>
  <inkml:trace contextRef="#ctx0" brushRef="#br0" timeOffset="71">14766 3366 8256,'-5'-17'0,"0"0"-666,-2 2 666,-2 6 0,-9 11 0,-4 12 0,-2 10 0,-1 8 0,-2 8 0,-1 5 875,-2 6 0,2 9-796,6-1 1,0 7-1,13-31 1,1 0-1,0 4 1,1 0-248,2 2 1,1 1 0,0-2 0,2 0 145,1 3 0,2-1-38,4-4 0,1-2 1,0 1-1,2 0 0,19 22 1,3-5-1,4-6 0,3-7 1,1-5-542,0-7 1,6-6-1,3-3 601,3-2 0,1 2 0,3-4 0,5-1 0,6 2 0</inkml:trace>
  <inkml:trace contextRef="#ctx0" brushRef="#br0" timeOffset="72">12993 5049 8256,'-12'-5'-239,"-1"2"0,0-4 0,0 0 0,1 1 412,-1 0 0,7 2 120,6 4 0,7 0 16,10 0-234,9 6 1,8-3-1,8 4 1,6-2-1,8-2 566,7-1-614,-23-2 0,1 0 0,6 0 0,2 0 0,10-1 0,1 0 0,9 0 0,3-2 0,-20 1 0,1-1 0,2-1 0,4 1 0,1-1 0,1 0 0,2 0 1,2 0-1,-1 1-160,4 0 0,0 0 0,0 0 1,3 0-1,-1-1 0,1 1 1,0 1-1,0 0 0,0 1 0,-1-1 1,-1 0-1,-1 0 91,1 0 1,-1 1 0,-1-2 0,0 0 0,-1 0 0,0-1-1,0 2 1,1 0 0,-1-1 0,1 1 0,-1-1 0,0 0-54,-1 0 1,0 0 0,-1 0 0,-2 1-1,-1 0 1,0-1 0,-4 0 0,-1 0 0,0 1-1,-2 0 1,0 0 0,-1 0-250,-1 0 0,-1 0 0,-1 0 1,0 2-1,-1 0 0,0-1 343,17-1 1,-1 0-3,-2 1 1,-2 0 0,-11 1 0,-1 0 0,-1 0 0,-1-1 0,-4 0 0,0-1-1,-3 0 1,-2 0 0,27-2 0,-11-1-28,-10 1 0,-11 0-35,-8 4 1,-11-2-250,-10-2 198,-2 3 1,-8-5 0,-4 6-1,-7 0 1,-8 2 115,-8 2 0,2-3 0,0 5 0</inkml:trace>
  <inkml:trace contextRef="#ctx0" brushRef="#br0" timeOffset="73">14689 5661 8225,'-7'-12'-179,"0"0"1,3 4-1,-5 6 294,-2 10 1,-2 6-1,0 11 1,-1 2-1,-1 3 1,-4 4 474,-1 3 0,3-3-511,-4 0 0,0 0 0,-3 4 1,1-1 19,2-3 0,5-4-208,-1-9 200,9-3 1,-2-8 0,7-6 113,4-8 1,5-7-137,7-6-136,0-3 1,4-11-1,1-2 1,2-2-1,3-2 1,1-1-1,1 1 38,1 1 1,-7 8-1,0-2 1,-4 5 307,-2 4-228,3 2-15,-15 12 0,9 3 0,-6 8 0,-1 6 0,-1 6 2,-2 5 1,0 3 0,0 3-1,1 1-70,3 2 1,-1-2-77,6-6 1,-2 2 35,1-3 0,4 2 0,-5-2 0,1-4-410,1-3 1,-2-1 21,1-1 0,2 1 51,-6 0-881,6-6 1290,-8-1 0,-19-23 0,-12-5 0</inkml:trace>
  <inkml:trace contextRef="#ctx0" brushRef="#br0" timeOffset="74">14396 5738 8225,'-13'-17'0,"0"0"0,5 0 429,-1 4-115,7 6 0,-3-3 0,10 6 0,4 1-361,7 2 0,5 1 85,9 0 0,3 0 0,5 0 0,2 0-124,2 0 0,-2 0 36,2 0-379,4 0 1,-7 0 0,4 0 428,-4 0 0,0 5 0,-1 2 0</inkml:trace>
  <inkml:trace contextRef="#ctx0" brushRef="#br0" timeOffset="75">15199 5534 8225,'0'-17'246,"0"0"1,0 0 55,0 4 0,0 5 1036,0-1-909,0 6 1,-1-2 0,-2 6 213,-1 3-545,-1 3 1,1 12 0,-1 2 0,-3 5 0,-1 3 0,-3 5 0,-1 3 89,1 1 0,-2 6-273,-3 3 1,1 4-1,-5 3 1,-2 3-337,-1 1 1,-2 5 107,14-29 1,-1 0-1,0 1 1,0-2-1,-11 30 1,2-4-805,0-3 1,7-3 194,-2-6 1,7-1 921,1-17 0,12-16 0,-1-9 0</inkml:trace>
  <inkml:trace contextRef="#ctx0" brushRef="#br0" timeOffset="76">15097 6439 8225,'0'-20'0,"0"-2"63,0 5 1,2-2-1,2 4 1,4-2 687,4 1 0,5 2-116,0 1 0,1 6 167,-1 3-867,-3 2 1,5 2 0,-7 2 0,0 4-226,-4 6 1,-2 2 0,-6 6 0,0 0 21,0 0 0,-6-3 99,-2 4 1,-2-1-51,1 1 0,-2 2 0,4-6 0,-2-1-3,1-2 1,5-1 313,-1-1 0,1-3 45,-1-1 36,2-5 0,-3 4 0,6-4 0,3 1 1,5-1 22,2-1 1,2 2-51,0 0 0,4 2 388,0-2-497,0 3 0,-5 2 1,1-1-1,-1 2 0,-3 1-18,0 2 0,-6-4 3,1-1 1,-4 1 59,-4 3-57,-3 1 1,-7-2 0,-2-1 0,-2-3 0,-2-1 39,-3-3 1,-1-2-33,-2-1 0,5 0-380,0 0 125,5 0 0,-3 0 0,3 0 1,0-1-2089,5-3 714,4 2 1596,7-3 0,45-12 0,12-5 0</inkml:trace>
  <inkml:trace contextRef="#ctx0" brushRef="#br0" timeOffset="77">15569 6465 8225,'0'-26'30,"0"1"1,0-1-1,0 2 1,1 3-1,4 4 405,3 3 0,2 1 1,0 2-1,-2 2 0,2 5 1,2 2 108,0 2 0,1 0-455,0 0 1,0 6-1,-2 4 1,-2 6 250,-5 5 1,-3 3-760,-1 2 56,0-1 1,0 1 0,-1-1-1,-3 1 1,-5-1-581,-2 1 872,-2-1 0,2 1 1,1-2-1,1-3 1,1-4-1,-1-3 1,1-1 267,-2 0 363,4-6-365,0-2 1,8-6 0,4-2-475,6-1 140,1-6 1,13 4 0,-2-4-1,4 3 1,0 0-748,-1 0 886,-1 4 0,9-12 0,6-4 0,4 1 0,0 1 0</inkml:trace>
  <inkml:trace contextRef="#ctx0" brushRef="#br0" timeOffset="78">16551 5610 8182,'-6'-12'-55,"5"-1"1,-4 0-1,3 2 1,-1 1-1,-3 1 382,-1 0 0,3 1 0,-3 0 0,0-1 1,0 1-1,-3 1-119,-2 1 1,-2 2 0,-3 4 0,-4 0-191,-3 0 1,3 6-84,-1 2 29,1 9 1,-4-1-1,-1 5 1,2 2-1,3-1-256,4 0 275,8 2 1,-1-6-1,6 5 1,1-3-1,2-2 1,2-4-1,3-3-63,5-2 0,7-6 0,2 1 1,2-3 99,2-1 1,3-5 20,0-4-11,6-2 0,-5-6 0,1-1 0,-5-2 0,0-3 53,-3-1 0,4-6 0,-6-1 1,-1-2-65,-2-2 0,-1 0 24,-1 1 0,0-2 172,-4 6 0,-2 2 1,-6 7 755,0 4-917,0 3 0,-4 8-323,-1 6 246,-5 6 0,8 12 1,-7 3-1,1 3 1,-1 3-340,1 3 1,5-2 146,-2 6 0,3-1-244,-3 1 0,4 3 1,-3-3-1,2 1-539,2-1 0,5 3 607,-1-3 0,6-3 391,-2-1 0,9-3 0,26-13 0,11-3 0</inkml:trace>
  <inkml:trace contextRef="#ctx0" brushRef="#br0" timeOffset="79">16895 5763 8182,'6'-12'0,"-1"-5"61,4 0 1,2 0 0,-2 4 583,2 0 1,-2 6-257,-1 3 0,-4 2-375,5 2 1,-6 2-1,1 2 1,-3 5 38,-1 2 0,0 3 142,0 3 1,-1-1-171,-3 5 1,1-4 0,-6 3 0,-1 0-472,-1-1 0,-2-3 254,1 1 0,-1-3 363,0-1-83,6 0 0,-3-1 0,4 0 0,1-2 1,-1-2 173,3 2-201,2-4 1,6-1-168,4-5 1,4 0 0,4 0 0,4-1-388,3-3 1,2 1-139,-1-6 1,2 1-729,3-5 1359,-3 0 0,1-5 0,3-5 0,0-1 0,-1 0 0</inkml:trace>
  <inkml:trace contextRef="#ctx0" brushRef="#br0" timeOffset="80">17112 5164 8172,'-9'-17'5,"-1"2"0,2 2 300,1 3-71,-3 7 1,9-1-1,-5 8 1,2 5-424,-1 2 0,1 3 267,4 3 1,-4-1 0,0 5 0,1 0-31,1-1 0,8 3 64,3-6-131,2 5 1,-3-7-1,1 2 1,2-5-1,3-3 1,3-4 0,0 0-55,2-1 1,-5-1-10,3-7 89,3 2 0,-6-13 0,3 2 0,-3-3 0,-1-2 90,0-4 1,-1 0-1,1-1 1,-2 2 164,-2-2 1,1 3 295,-6-1 173,0 6-535,-4-4 1,-1 13-126,-3 6 1,1 8-307,-6 9 168,7 2 0,-10 7 1,5-1-1,0 2 1,1 2-138,1 0 0,3 1-111,-2-4 0,3-1-507,1 1 531,0 5 0,1-8 1,2 1-1,3-3 291,1-1 0,18-27 0,9-3 0</inkml:trace>
  <inkml:trace contextRef="#ctx0" brushRef="#br0" timeOffset="81">19496 4578 8185,'0'-13'39,"0"0"0,0 0 0,0 1 945,0-1-886,6 6 1,1 1 0,7 6 0,3-1 0,6-2 0,4-1 0,4 1 146,2 1-533,1 2 0,2 0 0,-2 2 1,-4 1-1,-4 2 288,-5 2 0,-14 8 0,-8 4 0</inkml:trace>
  <inkml:trace contextRef="#ctx0" brushRef="#br0" timeOffset="82">19458 4769 8185,'-11'-9'-199,"2"1"188,-2 5 0,11-3 0,0 6 0,7 0 373,4 0 1,9 0-1,6 0 1,6 0-280,5 0 0,7-1 1,3-2-1,1-1-906,-1 1 1,2 0 822,-2-1 0,-12-6 0,2-4 0,3-3 0,0 0 0</inkml:trace>
  <inkml:trace contextRef="#ctx0" brushRef="#br0" timeOffset="83">22046 3660 8182,'-1'-20'160,"-2"3"1,-1 3-1,1 1 1135,2 0 1,1 7-1018,0 6 1,-2 7-139,-2 10 0,3 3 0,-4 7 0,4 3 79,1 4 0,-4 3-324,-1 1-2,1 0 1,4-4 0,0 0 0,0 3 0,0 1 0,0 2 0,0-3-298,0 0 0,2-6 0,0 0 0,4-3-31,1-2 0,0-3 1,3-11-1,-1 0-493,1-4 1,-3 2 927,1-6 0,1-28 0,3-11 0</inkml:trace>
  <inkml:trace contextRef="#ctx0" brushRef="#br0" timeOffset="84">22595 3583 8191,'0'-18'0,"-4"2"0,-1-5 248,-5 5 0,8-1 1,-7 9-1,-1 3 1,-1 4-1,-3 2 523,-3 4 1,1 3-640,-5 9 1,4 4 0,-4 9 0,-1 3-124,2-1 1,-2 7-254,5-1 183,0 0 1,4 7 0,2-3 0,2 0 0,5-1 0,3-1 0,2-3-234,3-3 0,5 1 264,8-5 0,-2-6 1,7-7-1,-1-3-17,-1-1 0,4-2-13,-3-2 69,3-4 1,0-5-1,-3-1 1,-2-2-1,-2-3 62,0-1 0,-4-3 235,-5-7-284,-5 3 1,3-8 0,-6 5 0,-3 1 0,-4 2 85,-6 1 0,-4 0-242,0 1 1,-3 4 82,-5 4-225,-1 3 1,1 1 0,-1 0-1,1 0 1,-1 1-498,1 3 1,0 4 233,4 4 0,3 1 539,5 0 0,34 11 0,9 3 0</inkml:trace>
  <inkml:trace contextRef="#ctx0" brushRef="#br0" timeOffset="85">23054 3621 8197,'-12'-12'1185,"4"-1"0,4 6-1045,8 2 0,3 4 1,7 1-1,3 0-11,4 0 1,8 0 0,2-1 0,2-2-137,2-1 1,2-1 0,1 4 0,0-2-122,1-1 1,-3 0 101,-2 4-434,3 0 0,-11 0 0,-1 1 0,-6 2 0,-7 2-255,-3 3 0,-3-4 1,-8 3-1,-3-1 715,-8-4 0,0 4 0,-4-2 0,-42 1 0,-11-5 0</inkml:trace>
  <inkml:trace contextRef="#ctx0" brushRef="#br0" timeOffset="86">23347 3596 8197,'-13'0'-24,"1"0"1,-1-2 58,0-2 201,6 3 0,-4-5 1,2 6-1,-2 0 970,-2 0-1035,0 0 1,2 6 0,1 4 0,3 4 59,1 3 1,2 5 19,4 0 1,0 2-116,0 1 0,0 5 0,0 1 0,1 2-73,4 2 0,2-2-1006,6 1 1,1-6 157,3 2 319,-3-3 0,6-2 0,-5 1 0,2-2 0,-1-3 466,-2-4 0,22-8 0,5-4 0</inkml:trace>
  <inkml:trace contextRef="#ctx0" brushRef="#br0" timeOffset="87">23577 4004 8197,'0'-19'0,"4"4"-437,0-6 554,6 5 0,-7 2 0,5 7 0,2 0 1,2 1 413,0 0 0,4 3 0,-2 6 0,-3 3-318,1 1 0,-2 6-265,-2 4 1,2 4-1,-6-3 1,-1 1-86,-1-1 1,-4 4 97,-2-5 1,1 4-1,-5-4 1,-1-2 171,2 0 0,0-3-2,3 1 362,2 0-103,-9 0 1,11-6-384,0-3 1,6-3 194,6-1-385,7 0 1,1 0 0,7 0 0,2-1-1,5-2-232,3-1 0,3-5 320,2 5 95,-2 0 0,-3-6 0,4-3 0,-1-1 0,1 0 0</inkml:trace>
  <inkml:trace contextRef="#ctx0" brushRef="#br0" timeOffset="88">21638 4769 8197,'-11'-9'-303,"1"2"1,3 0 0,0 2 0,0-1 405,-3 3 0,3 2 0,-2 1 1325,0 0-931,3 0-373,0 0 0,18 4 0,3 0 0,6-1 0,5 0-33,5 1 1,10-3-1,7 4 1,8-4-88,7-1 1,-25-2 0,1 0 0,6-1-1,2 0 1,4 0 0,1-1 7,4-1 0,2 0 1,3 0-1,1 0-1456,-1 1 0,1 0 1423,4-2 0,0 0 1,2 5-1,0 0 0,3-3 1,0-1-1,-1 0 0,0 0 1,-2 0-1,0 0 1,-1 0-1,-1 0 0,1 1 1,-1 0-66,2-1 0,-1 0 0,0 1 0,0 1 0,1-1 0,-1-1 0,-3 1 0,0 0-5,-4 1 1,0-1-1,-5-2 1,-1 0-1,-1 3 1,-1-1-1,-3 0 1,0 0 6,-4-1 1,0 1-1,0 2 1,-2 0-178,25-6 265,-5 5 0,-7-7 0,-8 4 0,-5 1 0,-9-1 552,-6 3 0,-4 0 1,-2 0-1,-5-1-20,-3 1 1,-7 0-62,-3-1 2017,-3 3-3026,-1-5 447,0 6 1,-5 0-1300,-4 0 964,-2 0 0,-6 0 1,-1 0 421,-2 0 0,-13 6 0,-7 1 0</inkml:trace>
  <inkml:trace contextRef="#ctx0" brushRef="#br0" timeOffset="89">22773 5406 8189,'-5'-12'0,"3"-1"0,-3 0 0,-1 2 0,-3 2 147,4 4 1,-7 10-1,4 5 1,-3 7-1,-4 7 1,-2 6-1,-2 3 272,-1 2 0,-4 1-400,2-2 0,4 2 0,0-2 0,1 3-36,0 1 0,1-5-160,7-3 90,-2-3 0,10-7 0,-4-3-31,4-3 132,1-7 1,1-3 0,2-8 0,3-6 464,1-6-490,2-4 1,8-5-1,1-2 1,2-3 0,2-4-1,3-3 1,-1 1-40,-3 2 0,3-3 6,-3 3 0,2-2 64,-2 2 200,3 3 1,-11 11 0,1 5 52,-4 5 0,-7 6-279,1 8 0,-2 4 0,-2 8 1,0 2 157,0 2 1,0 6-136,0 3 1,0 1-14,0-4 1,0 3 0,0 1-1,1-1-22,3-3 0,-1-4-71,6-1 1,-2-1-290,1 1 177,3-3 1,-3-5-1,4 0 1,1 0-1,0-2-587,0-2 1,-1-4 283,1-5 1,-4 0-472,-1 0 975,-5 0 0,8 0 0,-26-56 0,7 20 0,0 1 0</inkml:trace>
  <inkml:trace contextRef="#ctx0" brushRef="#br0" timeOffset="90">22531 5419 8189,'-13'-13'0,"2"1"0,2-1 27,4 0 0,5 5 0,3 1 0,4 1 0,8 3 69,8 2 1,2 1-162,14 0 1,-4 0-1,8 0 1,-4 0-341,0 0 0,3 0-526,1 0 478,-1 0 453,-4 0 0,18 5 0,3 2 0</inkml:trace>
  <inkml:trace contextRef="#ctx0" brushRef="#br0" timeOffset="91">23781 5598 7818,'-5'-9'-631,"1"1"1002,1-2 0,-2 3 0,-1-2 1,-1-1 9,-3-1 1,3 2-257,-2 1-1,1 4 1,-5-3 0,-1 1 17,-3 3 0,-3 2-50,-5 1 0,-1 1 0,1 3 0,-2 5 14,-3 2 0,4 3 0,0 3 0,4 3-104,4 0 1,1 4 0,6-4-1,2 1 21,5 0 1,2-4-1,4 3 1,2-1-366,5-4 0,8-5-38,4-1 341,-3-6 0,8 2 0,-2-5 0,4 0 0,0-1-71,-1-3 0,-1-5 0,-1-7 0,-1-2 118,-2-2 1,-2-1 145,-3-5 0,-3 0-147,3-4 1,-3-4 0,-1-7 0,-1-2 59,1 2 1,-6-1-33,-3 3 1,-2 0 562,-2 9-309,0 0 0,-6 12 0,-2 4 0,-4 5 281,0 3 0,-1 2-454,0 4 0,5 2 257,-1 2-432,6 3 1,-7 11 0,6 4 0,1 2 0,0 1-93,-1 1 1,3 3-114,-3 1 0,2 6 135,2-2 1,4-2-1,2 1 1,1-1-447,3 1 1,1-5-427,2 2 0,1 1 333,3-1 252,3 0 1,4-6 0,-1-2 415,-2 0 0,17-7 0,9 4 0</inkml:trace>
  <inkml:trace contextRef="#ctx0" brushRef="#br0" timeOffset="92">24036 5853 8137,'0'-20'677,"0"3"1,0 3-141,0 1 124,0 0-320,0 0 1,4 8-357,0 5 1,5 1-1,-4 8 1,1 2-211,0 5 1,2-2 125,-4 3-56,1 3 0,-5-5 0,0 5 0,0-2 0,0-1 95,0 2 0,-2-5 1,-1 3-1,-1-3 303,1-1 1,0-2 298,-1-2-175,3 2 1,-3-5-212,8 2 1,4-2-311,9-6 0,3-1 10,6-4 1,1 2 0,1-5-1,2-2-497,-2-1 1,-1-1-245,-2 4 0,1-2 885,-1 6 0,-16-29 0,-5-2 0</inkml:trace>
  <inkml:trace contextRef="#ctx0" brushRef="#br0" timeOffset="93">23997 4909 8136,'-1'-25'39,"-2"-1"1,-1 1 0,1 1 0,2 2 196,1 5 0,0 3 1,1 3-1,3 1 0,5 3 1,2 1 716,2 3 1,0 2-1018,-1 1 46,7 0 1,-5 0-1,3 1 1,-3 4 0,-3 3 165,-2 3-269,2 2 0,-9 0 0,2 1 1,-3 2-1,-1 1 0,0 0 0,-1 0-314,-3 0 1,1 0-1,-4-5 456,1 1 0,0-2 0,4-1 39,-3-1 0,1-5-27,4 5 1,0-5 291,0 4-282,6-5 0,1 9 1,7-4-1,2 3 1,1 2 8,-2 0 0,-2 0-77,-5-1 1,-2 1 0,-6 0 71,0 0 1,-1-6-43,-4-3 0,-3 2 135,-9-2 1,1 0-1,-3-4 1,-1 0 109,0 0 1,4 0-230,-1 0-563,-3-6 0,6 5-987,-3-3 495,9-3 1034,2 5 0,51-15 0,12 3 0</inkml:trace>
  <inkml:trace contextRef="#ctx0" brushRef="#br0" timeOffset="94">25566 4476 8171,'0'-13'-95,"-2"0"0,0 0 1,-4 2-1140,-1 3 1274,4 2 0,-4 6 1,3 0-1,-5 0 1,-2 1-41,-2 4 0,-17 13 0,-4 9 0</inkml:trace>
  <inkml:trace contextRef="#ctx0" brushRef="#br0" timeOffset="95">25808 4233 7979,'-1'-7'881,"-2"2"-577,-1-1 0,1 0 1,7-2-1,4 2 272,4 0-572,6 5 1,-2-5 0,5 5-1,2-2 1,1-1 16,1 1-285,1 2 1,-1 1 0,1 0 0,-2 0-1,-1 0-1559,-2 0 1393,-6 0 1,0 0 429,-7 0 0,-33 17 0,-5 4 0</inkml:trace>
  <inkml:trace contextRef="#ctx0" brushRef="#br0" timeOffset="96">25655 4552 7979,'-13'0'0,"5"2"0,-1 2 143,1-3 0,1 11 0,4-5 0,6 0 0,7-3 586,5-3 1,5-1-846,6 0-27,5 0 1,1-1-1,7-2 1,0-3-1,2-1 1,2-3-1,-1-1-1198,2-2 1341,-4-5 0,21-13 0,-2-9 0</inkml:trace>
  <inkml:trace contextRef="#ctx0" brushRef="#br0" timeOffset="97">27593 3328 8039,'0'-17'131,"0"0"0,0 1 1,0 2 1071,0 2-599,0-1 0,-1 6 1,-2 5-268,-1 9 1,-1 3-1,5 13 1,0 2 22,0 4 0,0 5-210,0-4-269,0 5 0,0-2 0,0 3 0,0 0 0,0-4 1,0 1-1,0-2-755,0 0 1,0 2-1,0-6 1,0-5 123,0-2 0,6 2 0,3-5 750,2-2 0,19-29 0,4-9 0</inkml:trace>
  <inkml:trace contextRef="#ctx0" brushRef="#br0" timeOffset="98">28090 3264 8039,'-5'-7'0,"-2"-4"89,-6 2 1,-1 4 0,-2 0 0,-2 4 254,-2 1 1,3 3 695,-4 5-883,-1 1 1,-3 15 0,-1-1 0,2 4-1,3 4 176,4 1-324,3 2 1,1 5-1,2-1 1,2 0-1,5-1-398,3-3 288,6 3 0,4-10 1,6 1-1,4-5 1,1-8-756,2-5 778,2-4 0,2-6 0,-1 0 0,0-2 1,-3-2 42,-1-4 1,-6 1 0,-1-3 0,-6-3 158,-2-3 1,-2-1 47,-4 5 1,-1-1 181,-3 0-354,-4 6 0,-6-3 0,-3 4 0,-3 1 0,-1-1-105,0 3 1,0 2-242,-5 1 1,6 5-235,3 4 385,3-3 1,1 5 0,2-3 0,3 4 194,3 1 0,55-1 0,14 1 0</inkml:trace>
  <inkml:trace contextRef="#ctx0" brushRef="#br0" timeOffset="99">28677 2945 8055,'0'-12'-28,"0"-2"1,0-2-1,0-1 88,0 1 1,0 2 0,0 1 1637,0 1-1292,0-1 1,-6 6 0,-2 4-18,-3 6 0,-2 5-26,0 9-251,-5 3 1,-2 16-1,-6 3 1,1 8 0,-1 8-1,1 9 1,12-30 0,0 1-67,0 2 1,1 0 0,1 1 0,2 1-1,0 1 1,2 0 0,2 2 0,0 0-258,3 0 1,0 0-1,2-4 1,2 0-1186,6 30 1040,1-8 1,15-5 0,-3-8 0,4-6 0,4-7-1,2-7 1,0-8-2300,0-4 2655,10 0 0,-8-5 0,8 3 0,-1-6 0,1-4 0</inkml:trace>
  <inkml:trace contextRef="#ctx0" brushRef="#br0" timeOffset="100">29149 3111 8083,'-13'-5'74,"2"-4"742,2-2-674,4-2 0,6 6 0,3 1 0,6 2 1,6-2-1,6 1 0,7-2 0,6 1 1,5-1 538,2 0 1,6 2-418,-1-3-349,-3 5 1,1-3 0,-5 5 0,0-2-1,-6-1 1,-6 1 0,-8 2-1083,-4 1 0,-5 1 0,-3 3 312,-3 5 1,-10 1 854,-3-2 0,-24 1 0,-10-1 0,-3-1 0,0 0 0</inkml:trace>
  <inkml:trace contextRef="#ctx0" brushRef="#br0" timeOffset="101">29429 3047 8083,'-12'0'38,"-1"-1"0,0-2 0,0-1 324,1 1 0,4 3-32,4 4 1,-1 3-1,-1 6 1,0 1 72,1 3 0,-1 7-221,2 6 1,2 6-96,-2-2 0,-2 7 0,2 1 0,1 1 290,2 1 1,1-5-1318,0 4 1,0-3 141,0-2 490,0-6 1,1 0-1,3-8 1,5-3-1,2-6 308,2-5 0,34-49 0,-20 10 0,1 1 0</inkml:trace>
  <inkml:trace contextRef="#ctx0" brushRef="#br0" timeOffset="102">29595 3430 8083,'-7'-6'221,"-4"5"0,5-3 375,-3 8 0,2-1-250,3 5 0,3 2-135,-4 7-208,-2-3 0,6 10 1,-3-2-1,2 0 0,2 1-217,0-2 0,0 1 0,0 2 0,0-3-504,0-4 0,2-3 237,2-1 0,-1-2-166,5-2 522,1-4 1,-1-6 175,1-3 0,-6-3 0,1-8 0,-3 0 345,-1-2 1,0-6 91,0 2 0,5 2-131,-1 2 1,0-1 0,-4 1 0,0 1 184,0 2 1,2-1-289,2 2 1,-3-3-16,3 8 1,3-2-314,2 1 1,2 4 1,2 5 0,-4 4-142,-1 0 0,-1 10 0,3-1 0,-3 3-230,-1 2 1,2-2 211,-3 5 1,-1-5 127,-4 1 0,0-3 0,0-1 0,0-1-146,0 1 718,0 0-297,0 0 0,0-5 148,0 1 0,6-5-155,2 4 0,-1-5-113,2 1 1,-1 2 0,3 0 0,-1-1 50,-1 1 1,-2 0 71,1-2-37,4 3 1,-11 6 214,3 0-231,-2-1 0,-4 0 5,-2-4-136,-3 3 1,-6-8 0,1 4 0,-1-1-1,0-3-535,0-2 1,-4-1-550,0 0-481,0 0 1575,5 0 0,10-34 0,4-8 0</inkml:trace>
  <inkml:trace contextRef="#ctx0" brushRef="#br0" timeOffset="103">30131 3494 8083,'0'-13'0,"0"0"0,0 1 241,0-1 1,0 4 61,0 1 0,1 1 0,3-2 0,5 5 141,2 3 0,2 1-630,0 0 0,4 0 0,1 0 0,2 0-1634,3 0 1820,1 5 0,29 2 0,8 6 0</inkml:trace>
  <inkml:trace contextRef="#ctx0" brushRef="#br0" timeOffset="104">30628 3060 8083,'0'-13'34,"-4"1"1,-1-1 302,3 0 43,0 0 1,9 5 0,6 1 36,7 1 1,5 2-460,5 4 1,-2 0-1,6 0 1,2 0-621,1 0 0,1 0-580,0 0 968,0 0 1,-5 0-1,-5 0 1,-4 0 273,-2 0 0,-12-6 0,1-1 0</inkml:trace>
  <inkml:trace contextRef="#ctx0" brushRef="#br0" timeOffset="105">31036 2933 7896,'-7'-6'-605,"-4"5"484,2-4 1157,3 4 0,-1-3 45,3-1-925,-3 1 1,0 6 0,3 2 0,1 4 0,0 4 430,-1 0-572,-1 7 0,1-4 0,0 7 0,0 2 0,-1 3-162,1 2 0,0 3-237,4-3 1,0 0 130,0 5-102,0 0 1,0-2-1,0-2 1,0-3 354,0-1 0,11-12 0,3-3 0</inkml:trace>
  <inkml:trace contextRef="#ctx0" brushRef="#br0" timeOffset="106">31253 3252 8138,'-7'-13'83,"1"0"165,6 0 67,-6 6 1,3 0 0,-5 4 0,-2-1 554,-1 1 1,-2 3-495,0 4-406,-5 4 0,4 9 1,-3 1-1,2 0 0,4 2-126,3 0 0,-2-3 0,5 3 0,3-2 18,0-2 1,2-2 47,0-1 1,2 4-1,2-2 1,6-2-902,5-3 1,5-7 462,6 1 1,5-2-99,3-2 0,3 0 626,1 0 0,7-24 0,5-9 0,4-3 0,1 1 0</inkml:trace>
  <inkml:trace contextRef="#ctx0" brushRef="#br0" timeOffset="107">31686 2792 8138,'-5'-25'0,"3"1"0,-2 3 489,-3-3 0,5 5 0,0-2 597,4 4 1,1 8-694,6 5 0,-2 8-272,1 5 0,4 8 1,-4 4-1,4 5-143,0 3 0,1 0-35,0 5 1,-5 4 0,-1 4-1,-1 1-357,-3 1 0,-3 1 70,-4 6 0,-5 6-17,-8 2 0,-10 4 0,9-31 0,-2 0 0,-3 0 0,-2-1 361,-1 1 0,-6 0 0,-9-3 0,-9 1 0,-6 1 0,1-1 0,-6 4 0,-1 0 0,1-1 0,-1 1 0</inkml:trace>
  <inkml:trace contextRef="#ctx0" brushRef="#br0" timeOffset="108">28014 4335 8138,'-13'-1'-98,"0"-2"1,1-1-1,-1 0 218,0-2 692,6 5 1,7-5-691,9 6 1,8 0 0,5 0 0,7 0 78,5 0 0,8 0 159,5 0-319,8 0 0,10-6 1,-26 2-1,2 0 1,4-2-1,2 0 1,6 0-1,3 0 1,5-1-1,3 1 1,6-1-1,3 0-433,-22 1 1,2 0 0,0 1 0,3-1 0,1 2-1,1-2 419,3-1 0,0 0 1,0 0-66,0 1 1,0 1 0,0 0-1,0-1 1,0 0 0,0 0-1,-1 1 1,1 1 0,0 0-1,0 0 1,0 0 0,0 1-1,-1-1 1,0 1 0,0 0-1,-1 0 1,-1 0 0,-1 0-1,-1 0 1,-2 1 0,1-1-112,-2 0 1,-1 1 0,0 0-1,-3-1 1,0 1 0,-1 0 0,23 0-1,-2 1 1,-4-1 0,-1 0-245,-5 0 0,-2 1 1,-5-1-1,-3 1 258,-8-1 1,-1 0 182,32 0 1,-7-5 0,-10 4 0,-5-2 0,-11-1 170,-4 0-152,-6-4 0,-5 9 1,-2-5-1,-5 2 455,-3 0-941,-7 0 976,-1 4 0,-8 0-1849,-2 0 1547,-9 0 0,-29 0 1,-12 0-1</inkml:trace>
  <inkml:trace contextRef="#ctx0" brushRef="#br0" timeOffset="109">29404 4922 8138,'0'-13'38,"0"0"0,0 1 1,0-1 925,0 0-713,0 6 1,-4 3 0,-2 8 0,0 6 0,-1 6 0,0 5-88,-3 3 1,-1 7 0,-2 3 0,-1 3-17,-3 1 0,3 0-39,-3 1-183,3-1 0,1-1 0,0-3 1,0-5-1,2-3-127,2-5 0,4-9 188,5-12 1,5-10 0,5-10 0,5-3-61,2-4 0,5-5-47,-1 2 137,-2-6 1,4 5-1,-6-3 1,0 3-1,-2 3 1,-1 1-1,-2 4 673,-1 3-550,-5 9 0,1 1 0,-4 7 1,1 5-7,-1 5 0,-2 10 19,-1 4 0,4 3-43,1 2 0,3-1 0,-2 2 0,1 1 60,3 2 1,1 0-346,2-5 1,-5-3-79,1-1-254,-1-6 1,5 4 0,0-8 0,-2-1 0,-1-3-1624,-1-1 964,-7-2 1166,4-4 0,-40-28 0,-8-8 0</inkml:trace>
  <inkml:trace contextRef="#ctx0" brushRef="#br0" timeOffset="110">29213 4960 8103,'-12'-17'0,"4"0"0,-2 0 0,6 4 0,-1 5 204,5-1 1,2 7 0,2-3 0,6 4 263,5 1 1,5 0-173,6 0 1,4 0-1317,-1 0 686,7 0 0,-4 1 1,7 2-1,-1 1 1,0-1 333,0-1 0,18 3 0,3 2 0</inkml:trace>
  <inkml:trace contextRef="#ctx0" brushRef="#br0" timeOffset="111">30437 4947 8103,'0'-8'0,"0"-1"0,-2 2 88,-2-1 189,3-4-38,-5 5 0,0-1 1,-2 1-1,-4 0 1,0 1 405,-1 0 0,-6 1-274,-2 0-211,-3 4 0,1-5 0,-1 8 0,-4 2 1,-2 5-80,-1 2 1,1 2 0,5 1 0,-1 1-42,1 2 0,5 6-299,3-2 0,4-1 133,5 1 1,-2-4 0,6 3 0,1-1-152,1-4 0,8-1 39,3-1 1,8-4-20,4-1 139,-3-5 0,6 3 1,-2-6-1,2-2 1,1-3-86,1-8 0,-1 0 192,1-4 0,-2-3-104,-3-1 189,3-3 1,-8-3-1,3-3 1,0-4-1,-4-3 236,0-1 1,-4-2-74,-3-2 0,2 2 438,-5-2-375,-1 8 1,-4 4 0,-2 7 0,0 4-1,-4 2 1458,-1 5-924,-2 5-566,-3 7-228,-1 0 1,2 6 0,1 4 0,3 4 0,1 4-200,3 2 1,-3 3-149,2 7 0,0-4-841,4 4 916,0-3 0,0 3 0,1 0 0,4-1 0,2 1-605,0 0 1,4 0-219,-2-5 0,2 5 515,2 0 1,1-1 0,1-5 539,2-2 0,17 7 0,0-2 0</inkml:trace>
  <inkml:trace contextRef="#ctx0" brushRef="#br0" timeOffset="112">30577 5202 8103,'0'-12'0,"0"-5"205,0 0 0,4 0 0,2 4 1,-1 0 887,1 0 0,4 5-803,-1-1 0,2 7 0,2-3 0,-1 4-58,1 1 0,0 6-341,0 2 1,-1 5 0,0 2 0,-4 4-51,-3 1 1,-4-1-491,-1 3 465,0 2 0,-6-9 0,-2 5 0,-4-1 0,0-4 168,-1-1 1,0-1-1,0 0 1,1-2 1158,-1-2-4,0 2-621,0-9 0,8 3-466,5-5 0,5 0-45,8 0 1,6-4-1284,2 0 761,3-6 0,1 7 1,1-4-1,-1 0 1,1 1-871,-1 0 1,1-3 1384,-1 0 0,12-42 0,-17 20 0,0 0 0</inkml:trace>
  <inkml:trace contextRef="#ctx0" brushRef="#br0" timeOffset="113">30781 4386 8103,'0'-12'67,"0"-5"0,0 0 0,0 1 0,0 0 280,0-1 1,1 8 0,4-3 0,3 5 0,3 3 0,2 0 262,0-1 1,0 1-597,-1 4 1,3 0 0,0 2 0,2 2-90,-1 4 1,-2 4-338,-1 0 330,-1 1 0,-3 0 0,-2 0 0,-1-1 0,-3 3 0,-2 0 0,-1 2-186,0-1 1,-1-2 0,-2-1 0,-3-2 292,-1-3 0,4 4 0,-3-5 1,2 1 99,0 1 0,0-5 88,4 5 151,0-7-283,0 4 0,1-2 0,3 2 0,5 0-9,2-1 1,-2 4 0,-2-3 0,0-1 78,0 1 1,-3 2 41,5-3-103,-6 5 1,2-8 0,-5 7 21,0 1 0,-5-5 84,-4 0 1,-2-2 406,-2 1-703,-5-3 0,3 5 1,-3-6-1,1 0 0,-1 1-1040,-2 4 0,4-4 630,-1 3 0,3-2 510,1-2 0,6 0 0,1 0 0</inkml:trace>
  <inkml:trace contextRef="#ctx0" brushRef="#br0" timeOffset="114">2078 8365 7816,'0'-13'7,"0"0"0,-1 0 130,-3 1 0,2-1 1,-3 0-1,0 0 1,1 1 568,1-1 1,-2 4-33,0 1-569,-5 5 1,9 0 0,-3 10 0,2 7 0,2 6 421,0 7-448,0 4 0,0 9 1,0 3-1,0 3 0,0 4-544,0 1 372,0-6 0,-4 3 0,0-5 0,1-3 0,2-5 0,-1-7 0,-1-5-218,-1-6 329,0-3 16,4-7 1,0-2 0,0-10-1,0-5 15,0-5 0,1-1 0,4-5 0,3-2-29,3-1 1,2-6-29,0 1 1,4 3-36,0 5 0,1 5 1,-2 1-1,1 5 71,-1 6 1,2 2-34,-1 2 1,0 3 22,-4 6-16,-1 5 1,1 11 0,-1 1 0,-4 1 0,-4 1 17,-2 2 1,-2-1-7,0-3 0,-5-2 244,1-3-219,-11-2 0,6-7 1,-9 0-1,-1-2 0,-1-3 31,1-2 1,-4 1-157,6-2 0,-4-2 158,4 2-386,-6-3 0,9-5 0,-2-1 0,5-3 1,4-1-368,1-3 0,2-2-243,4-3 1,6-3 139,2-5 784,9-1 0,12-14 0,7-8 0,5-3 0,0-1 0</inkml:trace>
  <inkml:trace contextRef="#ctx0" brushRef="#br0" timeOffset="115">2550 8161 7832,'0'-13'658,"0"0"1,2 6-180,2 3 1,-1 4-135,5 4 0,-4 5 0,5 8 0,1 5 219,1 7 0,-2 3-131,-1 6-388,-5 6 0,7 2 1,-6 6-1,-1 3 1,-2 6-399,-1 6 216,0-2 0,-5 4 1,-4-6-1,-3-5 1,-5-6-1,-5-6 1,-2-5-922,-1-4 0,-5-8 525,0 1 1,-4-9 0,3-4-1,-2-4-306,-2-4 1,2-4 838,-1-5 0,2-1 0,-2-3 0,-3-9 0,17-16 0,2-7 0,-5-5 0,0-1 0</inkml:trace>
  <inkml:trace contextRef="#ctx0" brushRef="#br0" timeOffset="116">1785 8326 7832,'-27'0'0,"-3"0"1,4 7 979,-4 6 1,9 7-611,4 10 1,4 8 0,4 9 0,5 4-87,3 4 1,2 3-308,3 6 0,8 0 1,6-2-1,2-1-335,3-2 1,2-5 148,5 2 1,4-7 0,7-8 0,3-11-946,1-10 1,8-12 191,6-3 836,3-15 0,-11-18 0,2-10 0,4-6 0,-1-1 0</inkml:trace>
  <inkml:trace contextRef="#ctx0" brushRef="#br0" timeOffset="117">6299 8186 8214,'6'-7'-2384,"-5"1"2389,10 6 0,-8 0 0,4-1 1,0-2-1,0-3 93,3-1 1,-2 5 0,-1-4 226,-2 0-207,5 5 0,-8-6 0,3 4 0,0-3 361,-1-1-249,6 4 0,-9-4 1,3 3 11,-2-5 1,-8 4-163,-2 1-38,-4 2 0,-2 2 0,-3 0 1,-4 2-1,-3 2 0,-3 6 1,-2 4 155,0 3 1,-5 6-35,4-2-143,0 3 1,5 6 0,-1 1 0,2 0 0,3 2 0,5-2 0,6 0-72,6-3 1,10-1 13,7-1 1,5-2-1,9-3 1,3-5-11,4-6 1,4-3 17,4-3 26,-2-3 0,5 4 0,-4-10 1,3-3-1,2-4 112,2 0 1,-4-5-84,-2 0 110,-2-6 0,-6 2 0,-3-8 1,-4 1-1,-7 3 67,-4 2 1,-9 2-159,-3-5 1,-4 1 0,-6 1 0,-7 2-81,-6 5 1,-7 3-15,-4 1 0,-2 2-356,-6 3 205,-1 2 0,0 6 1,-2 0-1,-3 1 0,1 4-727,3 3 0,-1 3 327,7 2 304,3 0 0,4 0 295,6-1 0,28 1 0,3 0 0</inkml:trace>
  <inkml:trace contextRef="#ctx0" brushRef="#br0" timeOffset="118">6490 7855 8214,'-4'-26'-188,"-2"2"0,1 1-319,-1 2 0,2 6 1267,4-2 0,-2 2 1678,-2 3-1797,3 5-508,-5 1 0,6 13 0,0 6 1,0 7-1,0 5 175,0 5 1,-6 9-1,-2 12-369,-3 8 0,-2 4 0,0 5 74,7-32 0,-1 1 0,1 3 0,0 0 0,-1 2 0,1 0 0,-1 0 0,1-1 1,0 0-1,-1-1 0,1-1 0,1-1 7,0-2 1,1 0-1,-1 32 1,5-10 0,0-8-299,0-11 0,0-7-309,0-11 306,0-3 1,5-5-1,4-2-814,2-2 1,2-4 1094,0-5 0,17-28 0,4-7 0</inkml:trace>
  <inkml:trace contextRef="#ctx0" brushRef="#br0" timeOffset="119">6898 8964 8087,'0'-17'-100,"0"0"0,-1 1 0,-2 2 1096,-1 1-647,0 1 0,4 6 0,0 6 0,0 9 0,0 6 278,0 6-583,-6 3 1,4 3-1,-2 2 1,3 2 0,1 1-981,0 4 681,0 1 0,0-3 0,0-2 1,0-1-1,0-1 0,0-1 0,0-3-1006,0-1 0,0-8 1261,0 0 0,0-9 0,-6-65 0,3 18 0,-1 0 0</inkml:trace>
  <inkml:trace contextRef="#ctx0" brushRef="#br0" timeOffset="120">6847 9091 8094,'0'-18'-38,"0"4"0,0-9 1,0 6-1,0 2 1,0 0 112,0 3 1,5-1 265,-1 0 1,6 2 0,-2 2 0,5 4 174,4-1 1,-3 5-458,3-4 0,-1 5 212,1 5-380,-3 2 1,0 7 0,-5 3 0,-1 3-1,-1 2-24,-3 4 0,-2-8 52,-2 8 0,-2-4-470,-2 4 447,-3-1 1,-1-3 0,0-2 0,3-2 0,1-2 117,-2-2 1,4-6 161,-2 1 232,3-6-362,6 2 0,3-5 0,4 0 0,1 0 0,0 2 147,0 2 0,4-3-73,0 4 1,0 0 125,-5-1-192,1 6 0,-4-3 1,-2 6-1,-2 0 0,-2 0 101,-1-1 0,-4 1-77,-2 0 1,-5 0 46,-8-1-132,3 1 1,-10 0 0,3 0 0,-3-2 0,0-2-218,2-5 0,-2 1-350,3 0 0,3-1 277,1-4 0,4-1-592,4-4 0,0-3 889,4-9 0,28-22 0,12-10 0,4-6 0,0-1 0</inkml:trace>
  <inkml:trace contextRef="#ctx0" brushRef="#br0" timeOffset="121">7880 8301 8107,'-6'-13'0,"5"0"0,-5 2 413,1 3-100,3-4 1,2 11 0,9-3 0,4 2-118,4 2 1,0 0-428,8 0 1,-2 0 0,6 0 0,-2 0-683,-1 0 0,1 4 913,3 1 0,-4 27 0,6 4 0</inkml:trace>
  <inkml:trace contextRef="#ctx0" brushRef="#br0" timeOffset="122">7829 8607 8107,'-18'0'0,"4"-4"0,-3-1 240,2 1 1,11 0 0,7 0 1394,8 1 1,15 1-1774,-1 2 14,9-5 1,3 3-1,7-2 1,0 3 0,1-1-1,1-1 124,2-1 0,2-8 0,6-3 0,5 1 0,0 0 0</inkml:trace>
  <inkml:trace contextRef="#ctx0" brushRef="#br0" timeOffset="123">10392 8059 8138,'0'-13'-87,"0"-1"0,0-2 0,0-1 0,0 2 0,0 0 78,0 3 1,0 3 0,-1 2 0,-4 0 0,-3 1 0,-3 1 800,-2 2 0,-6 3-649,-2 4 1,-3 5 0,-3 8 0,-1 4 154,-2 3 1,-4 3-81,4 3-127,6 2 1,2 6-1,5 1 1,2-1-1,5-1-215,6-3 89,3 3 0,12-15 0,8 4 1,7-4-1,10-3 0,5-6 0,6-8-14,2-3 1,2-2 0,0-2 0,0-3 0,0-8 1,0-1 2,0-8 85,0 1 0,-7-4 1,-5-2-1,-10-3 1,-6-4-1,-6-3 0,-4-1 141,-5 0 0,-4 5-163,-8 3 1,-9 3 0,-8 3 0,-4 3-167,-5 4 1,-4 9 14,-9 3 1,2 4-1,-5 2 1,-1 4-396,1 3 1,3 3-104,4 2 0,2 4 10,3 0 122,3 0 1,11 0 498,3 0 0,54-6 0,14-5 0</inkml:trace>
  <inkml:trace contextRef="#ctx0" brushRef="#br0" timeOffset="124">10507 7778 8156,'0'-18'0,"-4"4"157,-1-3 0,0-2 1,2 2-1,-3 3 1669,-1 4-557,4-1-635,-2 9-478,5 2 0,0 13 0,0 8 0,0 3 0,0 3 656,0 3-726,0 8 1,0 3 0,-2 6 0,-1 3 0,-1 2-437,1 3 0,0 8-179,-1 0 0,1 1-2328,-5 4 2534,5-3 1,-3-2 0,6-2 0,0-5 0,0-3-788,0-8 0,2-5 1110,2-6 0,48-14 0,18-9 0</inkml:trace>
  <inkml:trace contextRef="#ctx0" brushRef="#br0" timeOffset="125">10826 8696 8156,'-13'-5'0,"0"3"0,2 2 987,2 9 0,2 8-391,3 4 1,1 4-409,-5 5 1,3 3-1,-2 4 1,0-1-2,0 3 0,4-10-138,-1 5 0,-2-5-474,2-4 1,0-5-307,4-3 311,0-8 1,6-9-6,2-9 267,3-14 1,4 1 0,0-12-1,2-2 1,0-2-68,2-4 1,-1 2 169,3-3 0,-2 4 224,-7 0 293,1 7 0,0 1 0,0 7 368,-1 2 1,-5 15-468,-2 12 0,-4 14 280,-1 7-548,0 8 0,0-2 1,0 7-1,0-1 1,0 0-71,0 0 1,0-4-274,0 0 0,0-4-641,0 4 532,6-5 0,-5-4 0,3-8 0,-1-3-686,2-1 0,-3-6 607,7-3 0,-6-4 436,1-4 0,-4-34 0,-4-16 0,0-6 0,1 1 0</inkml:trace>
  <inkml:trace contextRef="#ctx0" brushRef="#br0" timeOffset="126">10787 8913 8156,'-17'-9'0,"0"1"0,2 4-86,6-5 102,4 6 1,10-2 0,5 5 0,4-2 529,3-2 0,10 3-724,-1-4 0,8-2 1,0-1 1,3 1 0,2-2 0,4-1 176,4-1 0,-10-3 0,3-2 0,4-1 0,-1 0 0</inkml:trace>
  <inkml:trace contextRef="#ctx0" brushRef="#br0" timeOffset="127">11846 8071 8156,'-9'-25'0,"1"-1"0,3 7 1878,-3 2-1302,5 2 0,-3 10 0,6 5 379,0 7 0,2 6-827,2 4 0,-2 2 1,3 8-1,-1 3-43,1 4 0,-1 4 169,-4 5-891,0-4 1,0 11 0,0-3 0,0 2 0,0 1-1044,0-3 0,0 1 1680,0-6 0,0 1 0,0-5 0</inkml:trace>
  <inkml:trace contextRef="#ctx0" brushRef="#br0" timeOffset="128">11667 8479 8156,'-13'-18'0,"2"4"0,3-3-134,2 8 1,7-1 0,4 6 0,5 1 0,5 2 372,6 1 1,8-4-291,0-1-100,13 1 0,-3 4 1,12 0 150,0 0 0,5-9 0,7-5 0,5 0 0,0 0 0</inkml:trace>
  <inkml:trace contextRef="#ctx0" brushRef="#br0" timeOffset="129">12866 7995 8156,'-6'-13'0,"-2"0"858,2 1 218,-5 5 0,4 2-768,-6 10 0,0 6 0,0 9 0,1 2-54,-1 5 1,-6 7-105,-2 0 0,-7 5-159,-2 3 1,0-1 0,5 3 0,-1-3-247,1-4 0,6-7-51,7-1-312,4-7 455,8-10 1,2-7 0,4-10 0,5-4 3,4-7 1,8-5 27,-2-9 0,3-3-48,2-5 121,5 0 0,-4-2 0,4-1 0,-1-3 1,0 2-25,-2 2 0,-1 0 218,-1 11 0,-7 2-19,-2 10-79,-2 5 0,-7 14 1,-1 3-1,0 8 0,-1 7 71,0 4 0,2 7-63,-4 3 0,5-1 57,-5 1-249,6 0 1,-4 3 0,4-3 0,-3-5 0,0-2-175,0-1 0,1-2 325,5-3 1,0-2-99,0-7 0,-5 0 350,1-4-68,-1-2 0,-1-8-31,-3-2 1,-9 1 191,-8-5-255,0 5 0,-15-4 1,1 4-1,-4-1 0,-5 1 196,0 2 1,-7 1-183,1 0 1,-1 0-175,5 0 1,0 4 0,2 2-1,5-1-470,5 1 1,15 0-506,3-2-416,5-3 998,14 5 458,3-6 0,20-5 0,9-1 0,1-2 0,1 1 0</inkml:trace>
  <inkml:trace contextRef="#ctx0" brushRef="#br0" timeOffset="130">13797 8008 8156,'-13'-6'240,"0"-3"0,0 0 199,1 0 0,-5 3 46,0 6 1,-6 6 0,0 4 0,-4 6-66,-2 5 0,-1 3-41,4 1-311,6 7 0,2-4 1,7 4-1,2 0 1,5-4-201,3-1 47,6-2 0,8-1 0,8-2 0,5-5 0,2-5-180,2-3 0,9-3 0,1-6 1,4 0 86,4 0 1,-2-6 39,0-3 0,-3-3 98,4-5 0,-2-3 0,2-7 0,-6-3 35,-6-4 1,-5 2 133,-9-2 0,-8 4-150,-9-4 103,-2 11 0,-15-5 0,-10 12 0,-11 5 0,-10 5-381,-5 5 0,1 1 127,-8 0 0,5 1-335,5 4 195,2 2 1,7 7-1,4 1 1,8 2 0,6-1-1504,5-2 1815,1-1 0,40-6 0,10-1 0</inkml:trace>
  <inkml:trace contextRef="#ctx0" brushRef="#br0" timeOffset="131">13962 7740 8156,'-5'-26'80,"-4"1"0,4 4 121,0-1 0,0 5 1328,0-4 1,0 10 442,0-2-1701,4 9 0,-5 5 0,6 12 0,0 8 37,0 8 1,0 3-161,0 6 1,0 6-1,0 3 1,2 3-98,2 1 1,-3 5-449,4 4 1,-4 1 0,-1 0-1,0-2-1065,0 2 1,-4 1 383,0 2 1,-6-6-1996,1-2 3073,4-4 0,-5-5 0,5-1 0,0 0 0,-5-5 0,-4-4 0</inkml:trace>
  <inkml:trace contextRef="#ctx0" brushRef="#br0" timeOffset="132">14434 8492 8156,'-6'-13'1034,"-2"1"1,1 0-104,-2 4-405,7 2 0,-6 13 0,6 6 0,-4 7-124,-1 4 0,4 3-391,-1 3 1,-2 2-1,2 5 1,1-2-604,2-1 0,-4-1-1772,1 1 2364,0 3 0,-7-5 0,-4 7 0</inkml:trace>
  <inkml:trace contextRef="#ctx0" brushRef="#br0" timeOffset="133">9589 9117 8156,'-6'-9'-71,"-1"1"0,0-2 0,3-3-706,2-4 954,14-3 1,7-6 0,17-4 0,6-4 0,11-6 0,-22 17-1,2-1 1,5-3 0,1-2 664,7-3 0,1-1-761,3-2 1,2-1 0,6-4 0,3-1-1,-2 1 1,1-1 0,-2 1 0,1-1-1,0 1 1,0 0-2196,0 0 0,1-1 2086,-18 10 0,1 0 0,-1 1 0,18-10 0,-1 0 0,0-1 0,0-1 0,-4 4 0,0 1 0,-3 3 0,0 1-146,-2 2 1,-1 1 183,-6 1 1,-2 2 0,-7 6 0,-2 2 0,13-14 0,-15 9-1013,-14 7 866,-15 9 1,-9 2 0,-9 6 0,-5-1-1,-2-2 1,-1-1 0,-2 1-273,-3 1 0,3-3 391,-2-4 1,2-2 0,3-2 0,2-1 90,5-3 1,5-3 1704,3-5 0,3-2-1617,6-3 0,0 3 1,2-3-1,2 3 354,5 2 0,6 1-197,2 2 0,6 8 54,-2 6-215,3 5 1,2-3-1,-1 6 1,1 0 0,-1 2 307,1 2 0,-7 9-349,-2 8 1,-2 3-241,-3 2 49,-5 5 0,-1-3 0,-7 6 1,-4 0-1,-3 2-402,-3 2 0,-4-7 300,-2 7 1,3-4-833,-3 0 715,3-3 1,1-7 0,1-2 292,-1-5 0,6-31 0,1-9 0</inkml:trace>
  <inkml:trace contextRef="#ctx0" brushRef="#br0" timeOffset="134">12037 6847 8156,'-20'-12'-265,"2"4"1,4 4 0,-2 4 49,-1 4 0,0 5 561,4 8 0,-2 4 1,0 8-1,6 0 277,1 0 1,4 2-471,4-1 0,6-1 1,4-5-1,5-2 26,7-5 0,7-7-55,5-2-86,-2-5 0,4 1 0,-3-10 1,1-6-1,-1-8 87,-2-4-53,-7-2 0,-3-5 1,-7-3-1,-4-3 0,-3-2 240,-4-4-264,-13 3 0,-4-2 0,-13 8 1,-3 6-1,-5 5-50,-6 6 0,1 8 0,-2 8 0,3 8-350,5 10 0,2 9-433,2 8 1,10 1 784,3 12 0,23 1 0,8 7 0,4 6 0,-1 0 0</inkml:trace>
  <inkml:trace contextRef="#ctx0" brushRef="#br0" timeOffset="135">7880 10634 8169,'0'-18'-24,"0"0"1,0-5 0,0 3-30,0 2 1,-1 1 0,-2 4 0,-3 1 267,-1 4 0,-3 2 0,-5 8 0,-4 3 1,-1 8-1,-2 7 450,-2 4 0,-2 7-575,1 3 0,3 3 0,4 0 0,2-2 12,5-1 0,7-4 0,1 3 1,6-2-182,5-3 1,11-7 54,6-4-31,6-8 1,9 1 0,3-6 0,3-2 0,4-5 0,1-7 0,0-6-48,0-5 1,0-5 0,-2-3 0,-3-5 78,-8-3 0,-7-1 0,-11-2 0,-7-1-9,-8-2 0,-5 1-2,-4 4-31,-14 5 1,-6 7 0,-15 9 0,-3 5 0,-3 3-34,-2 5 1,0 8 0,-2 6 0,0 6-180,3 5 1,6-1-123,2 1 0,5 0 73,8 5 1,6-2 0,6-3 325,8-4 0,43-8 0,12-4 0</inkml:trace>
  <inkml:trace contextRef="#ctx0" brushRef="#br0" timeOffset="136">8122 10239 8169,'-5'-25'-416,"-1"-1"554,-2 1 1,-2 5-1,5 3 1,1 4 1798,-2 4-1304,5 4 0,-5 6 0,6 3-503,0 9 0,-1 13 0,-2 9 0,-3 6 0,-1 6 95,-3 3 0,-1 8 0,-2 5 0,1 8-54,5-33 1,1-1 0,-2 2 0,-1 0-342,0 2 1,1-1 0,-1 0-1,1-1 1,1 2 0,1 1-1,0-3 1,-1-1-884,-5 33 1,5-7 378,2-9 1,4-1-208,1-11 0,1-8 881,4-9 0,4-4 0,4-9 0,-3-3 0</inkml:trace>
  <inkml:trace contextRef="#ctx0" brushRef="#br0" timeOffset="137">8569 11170 8169,'0'-20'121,"0"2"-16,0 5 1,0 4 367,0 1-369,0 5 0,-2-7 0,-1 4 0,-2 1-6,-2-1 0,-2-2 0,-4 3 0,-1 3 112,-3 0 1,2 6-48,-7 1-44,1 10 0,-4-5 0,1 11 0,1 2 1,3 3-1,2 2 0,3 2 157,6-2 0,-1-1-358,5-2 0,3 1 10,6-1 9,3-5 0,7 1 0,4-6 0,7-5 0,4-2-585,4-1 1,1-4 137,4 1 0,5-8 0,1-5 0,1-3 510,3-5 0,3-19 0,4-10 0,-14 11 0,0 1 0,-1-1 0</inkml:trace>
  <inkml:trace contextRef="#ctx0" brushRef="#br0" timeOffset="138">9423 10877 8169,'0'-13'118,"0"-4"59,0 0 0,6-2-177,2 2 0,3 8 0,2-3 0,1 5 120,3 4 0,-2 2-386,2 1 0,-3 0-963,-1 0 1229,-1 6 0,7 18 0,1 10 0</inkml:trace>
  <inkml:trace contextRef="#ctx0" brushRef="#br0" timeOffset="139">9295 11081 8169,'-12'-6'0,"-1"-3"1122,0 4-637,6-7 1,3 11 0,10-3 249,6 2 1,8 2-1084,10 0 75,2 0 1,7 0 0,0 0 0,2 0 0,3 0 272,2 0 0,-10-2 0,3-1 0,4-1 0,0 1 0</inkml:trace>
  <inkml:trace contextRef="#ctx0" brushRef="#br0" timeOffset="140">11973 10456 8169,'0'-13'107,"0"0"0,0 1 0,0-1 654,0 0-608,-5 6 0,-3-3 0,-4 6 0,-2 2 0,-3 5 0,-6 7 0,-4 6 686,-3 5-796,-5 9 1,4 1-1,-3 4 1,4-2-1,4 0 1,5-2-1,6 1-159,5 1 1,5-6-108,10-2 151,2 1 1,13-13 0,6 1-1,10-6 1,6-2 0,4-3 0,2-3-71,1-5 1,4-3 0,1-9 0,0-3 172,-5 0 1,1-5 0,-8 1 0,-2-5 80,-5 1 0,-5-3 1,-10 1-1,-7 3-39,-8 4 0,-10 1 18,-8 5-109,-6 0 1,-7 5 0,-6 4 0,-4 4 0,-7 2-272,-2 2 0,2 6 0,-2 2 1,0 4-181,-1 1 0,5-1 56,-1 1 1,5 0-779,7 0 1191,0-1 0,50-16 0,4-4 0</inkml:trace>
  <inkml:trace contextRef="#ctx0" brushRef="#br0" timeOffset="141">12037 10214 8169,'0'-26'175,"0"1"0,-4 0 358,-1 4 0,-3-3 85,4 3 0,-2 7 0,3 1 932,-1 2-1231,0 5 0,4 6 0,0 10 0,0 7 175,0 8 1,0 4-190,0 9 0,4-1 75,0 10-457,0-1 1,-4 11 0,0 2 0,0 4 0,0 2-334,0 3 0,-1 1 100,-1-33 1,0 1 0,1 0-1,-1 1 1,-7 33 0,1-2-1076,1-5 0,1-12 626,6-9 1,0-5-601,0-4 861,0-3 498,0-11 0,12-24 0,2-12 0</inkml:trace>
  <inkml:trace contextRef="#ctx0" brushRef="#br0" timeOffset="142">12381 11042 8169,'-8'-12'0,"-1"-1"0,5 6 191,-5 3 1,7 4 65,-3 4 0,5 7 0,3 8 0,1-1 9,-1 0 0,-1 5-469,-2-2 0,4-1 0,0 0 1,-1 0-567,-2 0 0,-1-3 296,0 4 473,0-6 0,6-2 0,1-7 0</inkml:trace>
  <inkml:trace contextRef="#ctx0" brushRef="#br0" timeOffset="143">12407 11068 8169,'0'-19'0,"0"0"150,0-7 1,0 5 528,0 0-396,5 5 0,2-2 0,6 5 0,1 0 1,2 2 492,1 2 0,6 4-670,-2 5 0,-3 1 0,-1 3 1,-3 6 111,-1 6 1,-6-1-806,-2 7 0,-5-1 193,-5 4 94,-2 1 0,-6-1 0,1 1 0,-1-2 0,-1-1-167,-3-2 0,3-4 362,-3 4 0,7-5 301,1 1-132,6-9 1,-7 4-1,8-5 1,3 0 185,6-3 0,6-3-70,4-1 1,3-4-133,5 0 11,1 0 0,-1 4 0,1 0 0,-2 0 0,-3 0 124,-4 0 1,-4 1 185,-5 3-105,-2 3-184,-12 6 0,-6-2 0,-10-1 1,-2-3-1,-1 1 35,-1-1 0,1-5-215,-1 3 0,2-4-129,3-1 0,-2 0 0,6 0 1,2-1-417,0-4 1,8-2-179,3-5 823,3-1 0,34-32 0,19-14 0,-17 17 0,1 0 0,-1 0 0</inkml:trace>
  <inkml:trace contextRef="#ctx0" brushRef="#br0" timeOffset="144">13210 10392 8169,'-6'-18'895,"-2"-4"1341,2 10-1817,1 0 0,5 15 0,1 4 0,2 9 166,1 6 1,2 3-493,-2 9 0,-1 0 1,4 4-1,-1 0-139,-4 0 0,0 1-557,-2-1 0,1 2 0,2 1 1,1 1-1948,-1-1 2550,-1-1 0,-25 4 0,-5 1 0</inkml:trace>
  <inkml:trace contextRef="#ctx0" brushRef="#br0" timeOffset="145">12955 10775 8169,'-7'-20'0,"1"0"-74,6 3 0,2 7 0,3-1 0,8 2 657,7 2 1,11 4-436,7-1 0,6 1 1,9 0-1,2-1-326,4 1 0,0 2 178,0 1 0,-16-5 0,2-1 0,4-2 0,1 1 0</inkml:trace>
  <inkml:trace contextRef="#ctx0" brushRef="#br0" timeOffset="146">15021 10341 8155,'0'-8'0,"1"0"0,2 1 0,1 0 57,0 4 1,-4-8-1,-1 4 1,-3-1 708,-5-1 0,-2 6-164,-2-1-451,0 8 0,-4 5 0,-1 8 0,-2 5 0,-2 7 0,-3 5 0,0 4 107,-1 4 1,1 0 0,-1 3 0,1 0-320,-1 1 0,2-5 0,3 0 0,5-6-193,7-5 1,3-9-92,6-4 256,0-8 0,1-6 0,4-11 0,4-6 1,7-6 104,5-6 0,-1-1-27,1-7-66,1 0 1,5-6 0,1-1 0,2-3 0,-2-1 7,-1-4 1,-2 5-1,1 2 1,-1 4 209,1 4 1,-6 8 14,-3 9 1,-7 10-54,-2 7 1,-1 7 0,3 12 0,-3 6 166,-1 8 1,0-1-177,-2 2 0,2 0-341,2 5 176,3-1 0,-5-6 0,4 0 0,-3-3 0,0 1-289,0-2 0,-4-2 170,1-5 0,2-2-47,-2-7 0,0-3 97,-4-1 1,-1-5 0,-3 1 204,-5-2 1,-3-2 231,-5 0 0,-3-2-158,-6-2 0,-1 3 1,-2-3 0,-1 2 0,-6 4 0,0 0-20,0 3 1,2-1-185,0-4 0,3 4-567,5 0 159,7 1 0,4-5 1,15 0 471,13 0 0,29-14 0,20-10 0,3-1 0,-13 6 0,1-1 0,-1 1 0,0-1 0</inkml:trace>
  <inkml:trace contextRef="#ctx0" brushRef="#br0" timeOffset="147">16092 10379 8155,'11'-12'314,"-2"-1"0,1 0 1322,-6 0-881,0 6-608,-10 2 0,-2 6 1,-9 3-1,-6 5 1,-5 3 270,-6 5 1,-3 3-283,-1 6 0,-5 1 1,2 1-1,3 3 69,2 2 1,8-1-137,-2 2 0,13-2-181,5-7 1,9-1 0,4-3 0,12-4-154,11-2 0,7-7 109,7 1 0,2-7-282,3 3 287,2-4 0,6-7 0,0-2 0,0-5 0,0-4-76,0-4 1,4-5 137,1-3 1,-7 0-957,-6-5 1023,-9 0 0,-10 0 0,-12 2 1,-6 1-1,-7 4 48,-8 4 0,-8 5 159,-17 5 0,-1 6-108,-12 2 0,-1 4 0,-6 1 0,-3 1-225,-1 4 0,4 0-41,-1 4 1,8 2-468,5-2 352,8 2 0,10-2 0,10-1 0,8 2-1018,9 1 1322,1 2 0,14-6 0,-5-1 0</inkml:trace>
  <inkml:trace contextRef="#ctx0" brushRef="#br0" timeOffset="148">16321 10048 8155,'-14'-27'249,"-3"-3"0,4 5 405,1-1 1,0 6-41,8 8 2200,-6-1-2061,9 6 0,-5 12-531,6 12 1,0 7-1,0 6 1,-1 6 228,-4 5 0,3 5-290,-7 10 1,1-2-171,-5 5 0,0 1 1,0 3-1,1 2-545,-1 3 1,0-4-38,0 0 1,1-6-128,-1-7 0,1-1-354,4-4 734,-3-7 0,9-10 1,-2-6-1,3-3 1,1-2-941,0-2 1,0-2 1277,0-1 0,5 0 0,2-1 0</inkml:trace>
  <inkml:trace contextRef="#ctx0" brushRef="#br0" timeOffset="149">16347 10979 8155,'0'-26'384,"1"1"-9,3-1 0,5 1 0,8 1 0,3 2 380,0 5 0,4 9-83,-3 4 1,2 2 12,-2 2-557,3 0 1,-14 6-1,1 4 1,-4 4 0,-4 4-274,-1 2 1,-4 1 0,-2 3 0,-6-1-327,-6-2 0,1 3 243,-6 2 1,4 2 129,-5-6 0,7-3 0,-2 1 0,4-1 113,4-4 1,0-1 290,4-1 0,1-4-201,4-1-73,0-5 0,6 3 0,5-6 0,7-2 0,9-2-792,5-5 1,2-2-56,4-2 1,1 1 814,4-1 0,0-6 0,5-3 0,5-2 0,1 0 0</inkml:trace>
  <inkml:trace contextRef="#ctx0" brushRef="#br0" timeOffset="150">17890 10354 8155,'-6'-19'54,"5"1"0,-4-3 1,4 4-1,2 3 1,5 2 336,7 4 0,7-2 0,8 6 0,3 1 0,2 1 0,2 2-554,2 0 1,0 6-1,-3 2 1,-4 4 162,-4 1 0,-40 22 0,-10 6 0</inkml:trace>
  <inkml:trace contextRef="#ctx0" brushRef="#br0" timeOffset="151">17877 10583 8155,'-13'-12'73,"0"-3"0,2 0 84,3-2 1,5 5 0,11 7 0,11 1-150,8-1 0,5 1 0,8 4 0,2 0-661,5 0 653,8 0 0,-3-2 0,5-2 0,7 1 0,0-1 0</inkml:trace>
  <inkml:trace contextRef="#ctx0" brushRef="#br0" timeOffset="152">20669 10035 8155,'6'-13'199,"-5"-5"0,4-2 0,-2 2 1,-1 3 213,3 6 1,-3 9 0,-6 4-1,-6 11-4,-5 8-370,1 3 1,-11 3-1,4 2 1,-3 2 0,-1 2 289,-1 2-432,1 2 1,-4-1 0,2-1 0,3-2 0,2-2-180,2-2 253,1-7 1,7-3 0,0-10 0,5-8 73,7-8 0,7-12 1,9-5-1,2-3-93,2-5 0,1-2-165,5-7 209,-1-5 1,1 3 0,-1-4 0,1 0-1,-1-1-100,1-2 124,-1 4 1,-5 6 0,-3 10 0,-3 6 0,-1 10 112,0 6 1,-5 6-1,1 6 1,1 6-145,1 8 0,2 9-113,0 0 0,4 7 179,0-2-144,0-3 0,0 4 0,1-4 0,0 2 0,1 1-208,-4-1 0,0-4-48,-3-7 0,1 0-1,0-5 0,-6 0 196,-3-4 0,-2-4 77,-2-1 0,-6-5-133,-3 1 449,-8-2 0,-2-2 1,-8 0-1,-3 0 0,-4 0 295,-3 0 0,-1 4-192,0 0 0,-5 0 140,1-4-456,-1 6 1,5-5 0,0 5 0,1-2-1,1 1-20,2-3 1,10 4-220,-1-2 1,12 5-573,0-5 1,9 6 0,1-2 780,6 4 0,32-18 0,16-9 0,5 0 0,0 0 0</inkml:trace>
  <inkml:trace contextRef="#ctx0" brushRef="#br0" timeOffset="153">21689 10073 8155,'0'-12'-102,"0"-1"0,0 0 0,0 0 0,0 1 618,0-1 0,0 4 0,-1 2 454,-3 2-874,-9 0 1,-3 7 0,-6 2 0,-4 6 0,-2 5 0,-2 7 0,0 2 65,1 1 1,0 2 151,8 3-306,-3-3 0,16 4 0,-1-5 0,6-2 0,3-2 0,3-2 0,7-1-382,11-4 0,10-2 1,12-5-1,4-2 184,2 0 0,4-5 1,0 2-1,4-6 151,1-5 0,-3-8 0,2-2 1,-4-2 117,-8-3 0,-10-5 103,-5-2-102,-9-5 1,-4 8 0,-10-3 0,-7 4 0,-10 4 142,-9 1-195,-3 5 0,-14-1 0,0 8 0,-5 5 1,-6 3-277,-2 1 1,-2 1 0,0 3 0,1 5-244,3 2 1,5 2-84,8 0 1,3 0-34,5-1 97,6 1 510,8 0 0,46-6 0,15-1 0</inkml:trace>
  <inkml:trace contextRef="#ctx0" brushRef="#br0" timeOffset="154">21842 9831 8155,'-12'-27'428,"-1"-3"0,4 8-32,1-4 0,1 5 67,-2 0 1,4 2 1058,5 7-1016,0 4-415,0 3 0,0 16 0,0 8 0,1 6 0,2 8 0,1 2 296,-1 5 1,0 6-277,1 1 0,-2 3 1,2 1-1,-3 1-323,-1 3 1,0-2-756,0 2 731,0-2 1,-4-2 0,0 0 0,1-2 0,1-2-723,2-5 1,0-3 306,0-5 1,2 1 0,1-5 0,2-3 650,2-5 0,19-14 0,8-10 0</inkml:trace>
  <inkml:trace contextRef="#ctx0" brushRef="#br0" timeOffset="155">22174 10596 8168,'-13'-13'108,"6"5"73,3-1 1,2 8 0,2 1 1159,0 7 1,0 4-968,0 2 1,0 4-321,0 0 1,2 6 0,1-2 0,1 3-125,-1 2 1,-2-5-816,-1 0 0,2-1 175,2 1 710,-3 3 0,5 2 0,-6 6 0</inkml:trace>
  <inkml:trace contextRef="#ctx0" brushRef="#br0" timeOffset="156">23041 9818 8168,'0'-18'170,"-4"4"1,0-3 0,1 3 480,1 1 0,2 7 0,0 6 0,0 9-306,0 6 1,0 6 0,0 8 0,0 2-102,0 2 1,5 1-374,-1 4 1,0 0 0,-3 0 0,2 1-299,2-1 0,0-1 0,-2-2 0,1-1-349,-1 1 0,3-3 1,-2-4 775,-1-5 0,-7-22 0,-3-9 0</inkml:trace>
  <inkml:trace contextRef="#ctx0" brushRef="#br0" timeOffset="157">22812 10124 8168,'0'-14'0,"0"-1"0,0-2-237,0 1 1,1 3-1,5 3 1,6 3 574,8 2 0,10 0 0,5 5 0,6 0-331,6 0 1,8 0-1,4 0 1,1 0-433,4 0 1,-7 0 424,7 0 0,-16-7 0,4-3 0,5 0 0,0-1 0</inkml:trace>
  <inkml:trace contextRef="#ctx0" brushRef="#br0" timeOffset="158">24622 9653 8168,'-8'-12'0,"-1"4"0,-1 3 410,-1 4 1,-3 7-1,-3 4 1,-4 7 133,-4 8 0,0 2 0,-1 7 0,1 1-333,-1 2 1,2 2-66,3-1-247,-3-6 1,10 4-1,-2-8 1,6-2-1,6-5 22,3-3-54,1-6 1,1-7-1,3-5 1,5-3-1,2-4 1,2-7-151,0-4 1,-1-3-1,3-6 1,0-3 217,2-4 0,2-3 0,-4-1 0,4 0 12,0-1 0,-3 1 46,1 0 117,-3 5 0,-1 2 0,-2 7 1,-2 3-1,-4 4 341,1 3 0,-4 8 0,2 6 0,-3 8-230,-1 8 0,2 4-185,2 5 0,-1 2-75,5 3 0,1-3 0,3 4 0,3-1-399,2 0 0,-3-1 67,3-3 1,-2-1-391,2 1 543,-2-6 1,4 4 0,-3-6 0,1-1 0,-1-4-61,-2-2 0,-6-1 139,1-1 154,-6-4 1,1 0 0,-10-1-1,-7-1 360,-6-2 0,-11-1-100,-4 0 0,-4 0 14,-5 0 1,-2 4 0,-6 1 0,0-3 321,0 0 0,1-1-544,3 3 1,-1-1-19,6 6 0,6-6-255,11 1 0,12 2-461,13-2 1,13 0 34,12-4 1,8 0 631,9 0 0,8-13 0,12-8 0,2-2 0,-11 6 0,1-1 0,-1 0 0,1 1 0</inkml:trace>
  <inkml:trace contextRef="#ctx0" brushRef="#br0" timeOffset="159">25477 9704 8168,'-6'-13'641,"-3"0"-545,-8 0 0,2 6 1,-5 4-1,0 6 183,0 6 0,-5 3 163,-5 5 1,0 3 0,5 7-1,1 2-132,2 0 1,4 5-507,5-4 0,6 0-14,3-5 187,14 1 0,1-1 0,13-1 1,5-2-1,2-7-263,4-5 0,6 0 102,2-6 1,1 1-1,-3-5 1,1-2-66,-1-2 1,-1-3 220,-2-6 0,-5-5 88,-3-4-46,-3-7 0,-9 0 0,-5-5 0,-8 0 0,-3 0 45,-2 0 1,-10 7 113,-3 2 0,-14 5-12,-3 7-155,-5 1 1,-3 0 0,0 4-1,-1 3 1,1 5-357,0 5 1,4-2-272,0 5 1,5 1 290,0 3 1,9 5 0,7 0 329,7-1 0,50-2 0,13-1 0</inkml:trace>
  <inkml:trace contextRef="#ctx0" brushRef="#br0" timeOffset="160">25706 9448 8168,'-4'-32'95,"0"2"0,-6 3 122,1 2 1,2 3 917,-1 1 1,0 6 0,-1-1-256,0 6 0,5 4-685,-5 6 1,5 8 0,-4 4 0,-1 10 79,2 6 0,-4 4-147,2 7 0,-2 0 0,-1 4 0,3 4-76,0 2 0,2 4-346,-2 2 1,-2 2 0,4 2 0,-1-2-206,-1-1 0,5-3 25,-5 2 1,6-8-59,-1-5 0,-1-3 1,0-5-1,2-3-738,2 0 1,1-8 1269,0 2 0,0-8 0,0 2 0</inkml:trace>
  <inkml:trace contextRef="#ctx0" brushRef="#br0" timeOffset="161">25859 10201 8168,'13'-26'0,"-3"2"0,2 3 509,-7-3 1,12 14 0,-7-1 0,4 4 0,3 4 487,-2 1 0,-5 4-494,-1 2-502,-6 9 1,2 2-1,-5 7 1,0 0-1,0 1-69,0-2 0,-5 3 0,-4-4 0,-2 1-299,-2 1 0,0-5 223,1 4 0,3-10 303,1 2 0,5-3 1,-2 3 433,4-1 0,2-5-16,4-2 1,7-4-178,10-1-383,2-6 1,7 1 0,3-5 0,3 3 0,1 0-1158,0 0 0,-1 4-196,-3-2 0,-7 4 1336,-6 1 0,-16 0 0,-1 0 0</inkml:trace>
  <inkml:trace contextRef="#ctx0" brushRef="#br0" timeOffset="162">3902 13822 8100,'-13'0'0,"0"-6"0,1-1 0</inkml:trace>
  <inkml:trace contextRef="#ctx0" brushRef="#br0" timeOffset="163">3927 13401 8124,'13'-25'1,"0"-1"0,-2 2 0,-1 2 0,-3 2 0,0 1 472,0 4 0,-4 1 1,1 1 132,-2 0 0,-8 13-420,-2 9 0,-4 8 0,-2 9 0,-1 4 79,-2 4 0,-6 9-226,2 3-55,-3-2 0,-2 6 0,1-5 1,0 2-1,3 1 0,1 2 1,-1-1-235,2-3 1,2-7 0,5-5 0,2-5 23,2-7 0,4-6 265,5-12 1,5-7 0,4-14 0,2-4-34,2-3 0,5-7 0,4-4 0,2-7-135,1-4 1,1-5 0,-2-3 0,-1-3-44,-2-1 1,0-1-291,5-5 482,-1 0 0,-5 12 0,-3 6 1,-3 11 272,-1 9 1,-6 15-1,-3 17 1,-2 14 88,-2 11 1,1 7-244,3 4 1,-1 0-54,6 4 0,-1-3 0,6 2 0,2 0-164,1 1 0,4-5 55,-4 1 0,1-2-307,-1-2 244,3 1 0,0-8 0,-1-6 0,-2-8 0,0-5-78,-2-4 1,-5-5 13,-1 1 20,-7-2 124,4-2 0,-17-5 1,-6 0-1,-6-1 13,-2 0 0,-7-2 3,-2 4 1,-2-1 65,-3 5-109,1 0 0,-2 0 0,-1 2 1,-3 1-1,0 2-180,1 2 0,-3 2 19,8 4 0,-2-5 92,11 1-365,4-7 0,10 8 467,11-5 0,34-11 0,20-7 0,6-1 0,0 0 0</inkml:trace>
  <inkml:trace contextRef="#ctx0" brushRef="#br0" timeOffset="164">4794 13465 8124,'-18'-6'-27,"2"5"1,-5-3 0,0 4 0,0 5 0,-2 8 125,-4 7 0,6 8 0,-3 2 0,5 0 0,8 0 0,5-1 172,5 0 0,8-4-241,6-4 1,5-2-1,9-8 1,4-1-9,7-1 1,1-7 112,3 3-166,-2-4 1,-2-5-1,2-2 1,1-1-1,1-3 1,-2-3-1,-3-2 42,-3-2 1,-6-4 157,2 4-157,-9-6 1,-4 7 0,-8-5 0,-6 0 0,-6 0-1,-7 1 1,-6 1 56,-5 4 0,-10 2-175,-7 4 92,-1 4 1,-9 5 0,4 1 0,0 2 0,0 3-443,3 1 242,2 7 1,2 0 0,4 3-1,8-3 1,6 0-302,5 3 0,7-5 515,3 5 0,59-12 0,16 7 0</inkml:trace>
  <inkml:trace contextRef="#ctx0" brushRef="#br0" timeOffset="165">4960 13159 8145,'-18'-18'0,"2"-1"0,-5-2 718,11 3 0,-7 6-92,8 4 0,4 8 0,1 10 1,2 5-163,2 6 0,0 8-296,0 1 1,0 9-1,2 1 1,0 2 131,3 2 0,3 4-384,-4-1 1,6 7-1,-3 1 1,2-1-343,-1-1 1,-3-2-103,3 0 1,-5-2-1,1-2 1,-2-6-634,-2-6 0,0-3 536,0-7 1,0 1 624,0-1 0,-12 1 0,-2-1 0</inkml:trace>
  <inkml:trace contextRef="#ctx0" brushRef="#br0" timeOffset="166">5317 13899 8145,'-8'-13'0,"-1"0"0,6 6 0,-2 4 599,5 12 1,0 1-1,0 11 1,0 0 613,0-1 1,0 4-874,0-3 0,4 3 1,0 2-1,-1-1 64,-2 1 1,1-1-3492,2 1 2066,-2-6 1,3 4 1020,-5-3 0,6 14 0,1 5 0</inkml:trace>
  <inkml:trace contextRef="#ctx0" brushRef="#br0" timeOffset="167">6847 13427 8145,'-11'-10'267,"1"-3"0,3-1 9,1 0 1,9 2 0,8 4 0,6 4 0,3 1 0,4 0-344,5-1 1,-1 0-873,6 4 650,-6 0 1,8 0 0,-6 1 288,-2 3 0,10 15 0,2 8 0</inkml:trace>
  <inkml:trace contextRef="#ctx0" brushRef="#br0" timeOffset="168">6873 13669 8145,'-19'0'0,"5"-4"533,-3 0-110,3-1 0,8 5 1,6 0-1,9 0-246,6 0 1,10 5-1,6-1 1,1-1-870,4-2 0,2-1 1,3 0 691,2 0 0,8-12 0,8-4 0,3-2 0,-1 0 0</inkml:trace>
  <inkml:trace contextRef="#ctx0" brushRef="#br0" timeOffset="169">9563 12534 8145,'-14'-1'0,"-3"-3"0,-4-5 252,8 3 1,3 1 0,16 5-1,7-2 1,8-1 0,7-1-1,6 1 1,4 2 744,5 1 0,-2-4-1294,6-1 168,0 1 0,2 0 0,1-2 0,-2 1 0,0-1-669,-4 3 20,-9 2 0,-5 1 0,-9 0 778,-4 0 0,-42 11 0,-12 3 0</inkml:trace>
  <inkml:trace contextRef="#ctx0" brushRef="#br0" timeOffset="170">9818 12534 8151,'-12'0'-153,"-1"0"0,0 0 460,0 0 0,5 2 1047,-1 2-1081,6 3 1,-6 11 0,4 4-1,2 2 1,2 3 736,1 2-910,6 4 0,-3 5 0,4 1 0,0-1 0,0 0 0,1 0 1,-1-1-356,-2-3 0,0-3-29,0-5-476,-1-1 0,0-3 1,0-3-1,-1 0-1784,-1-4 2544,-2-6 0,0-26 0,0-11 0</inkml:trace>
  <inkml:trace contextRef="#ctx0" brushRef="#br0" timeOffset="171">10201 12930 8151,'-4'-13'279,"-2"0"336,-1 0-495,4 6 0,-3 4 0,6 10 0,0 8 1308,0 3 1,0 3-1215,0 5 1,0-1 0,0 1 0,0-1-8,0 1 0,0-1-142,0 1-372,0-1 1,2 1 0,1-2 0,1-1 0,-1-4 0,-1 0 0,1-4-1594,2 0 0,0-4 1900,-1-3 0,9-36 0,7-14 0</inkml:trace>
  <inkml:trace contextRef="#ctx0" brushRef="#br0" timeOffset="172">10685 12534 8151,'0'-13'6,"0"1"0,0-1 0,0 0 1,0 0-1,0 1 0,0-1 337,0 0 0,0 5 0,2 1 1,1 0 843,1-1-899,0 6-122,2-4 1,-5 7-1,3 5 86,-2 7-170,-2 0 0,0 11 0,0-2 0,0 7 1,0 5-1,0 2 0,0 1-8,0-3 0,-4 3 1,-1-3-1,3 3-14,0 1 0,2-4 0,0-1 0,2-2-1,2-3 1,3-5-197,6-2 153,-1-5 0,1-2 0,1-7 0,2-1 1,2-3-56,2-2 1,0-5 0,3-2 0,-2-1 49,2-3 0,-4-1-8,3-2 1,-7 5-16,2-1 1,-3 2 0,-2-3 0,-2 3-393,-2 1 143,-5-4-448,8 9-1033,-9-10 680,3 9 1,-5-2 182,0 8 879,0-2 0,-5 20 0,-2 0 0</inkml:trace>
  <inkml:trace contextRef="#ctx0" brushRef="#br0" timeOffset="173">11285 12751 8151,'0'-13'0,"-2"2"298,-2 2 634,3-2 0,-5 11-493,6 0 1,0 7-1,0 10 1,0 4 179,0 4 0,1 0-413,4 1 0,-4 0-469,3 4 142,3-3 0,-5 4 1,2-5-1,-3-1 1,-1 1-727,0-1 0,0 1 0,0-1 847,0 1 0,-17-1 0,-4 1 0</inkml:trace>
  <inkml:trace contextRef="#ctx0" brushRef="#br0" timeOffset="174">9206 13644 8151,'-18'-6'-23,"-1"3"0,-3-5 0,2-1 1,1 2-1,5 1 518,4 1 1,3 3 0,4-3 115,-1-1 1,6 4-520,6-2-35,3 3 1,4 1 0,3 0 0,8 0 0,8 0 320,7 0-401,4 0 0,13 0 0,7 0 0,-27 0 0,1 0 0,5 0 0,2 0 0,6 0 0,3 0 0,6-1 0,2 0-120,7-1 0,2 0 0,-21 2 0,0-1 0,1 1 0,4-2 0,1 1 0,0-1 0,2 2 0,-1-1 0,1 1 87,2 0 1,-1 0-1,1 0 1,-5 0 0,0-1-1,0 1-970,0-2 0,-1 1 1,0-1 989,-4 2 1,-1 0-1,0-1 1,-1-2 0,-1-1-1,0 1 1,21 0 0,-1 0-1,-1 0 1,-2-1 0,-2 0-1,-3 0 1,-4 0 0,-2 1-1,-6 0 1,0 0-96,-4 0 1,-2 0 0,-3 3 0,-1-1 179,30-3 1,-14-2 0,-9 2 0,-10 1 120,-9 2 1,-6 1-48,-8 0 1,-6 0-73,-6 0 1,-7 0 289,-10 0 1,-4 0-1166,-9 0 550,-3 0 1,-5 5 0,-1 2 0,-3 2-1,0-1 274,1 2 0,3-1 0,4 3 0,2 4 0</inkml:trace>
  <inkml:trace contextRef="#ctx0" brushRef="#br0" timeOffset="175">10341 14026 8151,'9'-14'0,"-2"-2"0,0-1 0,-2 2 0,1 1 0,-3 1 61,-2 6 1,-6 0 0,-5 4 0,-6-1 0,-5 1 0,-5 3 0,-2 4 275,-2 5 1,-5 3-1,-1 5 1,-3 5-91,-4 2 0,1 7 45,4 3-196,-1 3 0,2 5 0,3 2 1,6 0-1,5 1 148,6 1-301,9-5 1,4 1-1,9-8 1,8-4-1,8-5 1,6-3-1,4-5-56,2-3 0,5-7 1,5-3-1,-2-2-83,-1-2 1,-2-2 0,-1-2-1,-2-5 40,-1-2 0,-6-2-55,2 1 35,-9-1 0,-4-1 0,-8-2 0,-5-2 1,-2-1-7,-2 1 1,-2-3 0,-4 4 0,-5 1 107,-4 2 1,-8 5 244,2 1 1,1 5-11,-1-1 1,1 2-1,-2 2 1,4 0 382,0 0 1,8 6-166,-3 3 0,9 3 24,-1 5-206,4-3 1,2 15 0,4-4 0,5 4-1,4 2 144,3 3 0,1 3-422,-1 1 0,-3 0-8,3 0-4,-8-5 0,1 2 1,-5-5-1,1-1 1,0-4-504,-3-4 1,-2-2 242,-1-7 0,0 1-334,0 0 217,0-6 1,0 0 469,0-3 0,-17-31 0,-4-2 0</inkml:trace>
  <inkml:trace contextRef="#ctx0" brushRef="#br0" timeOffset="176">11157 13975 8151,'0'-13'88,"0"1"1,0-1 576,0 0-336,0 0 1,-1 6 0,-2 4-1,-1 6 1,-1 7 0,1 4-27,0 3 0,0 7 1,4 1-1,0 4-52,0 4 0,0-3 42,0 4-414,0 0 0,5-2 1,4-1-1,1-1 0,0 1 1,-2-1-1,1-2-420,-2-4 1,3-2 0,-5-1-1,1-4-822,0-3 0,-2-1 94,-4 0 1269,0-6 0,-17-30 0,-4-12 0</inkml:trace>
  <inkml:trace contextRef="#ctx0" brushRef="#br0" timeOffset="177">10991 14103 8151,'-11'-13'0,"1"0"0,2 0 247,-2 1 1,3-1 0,0 0-1,1 0 254,3 1 1,2 3-364,1 1 1,5-1 0,5-2 0,4 1 28,3 1 1,6 5-259,-2-4 1,5 3 0,2-2-1,3 2-235,2 2 1,-3 1-316,4 2 408,-6 0 1,3 2-1,-5 3 1,-2 7 232,-3 3 0,-3 48 0,-5 6 0</inkml:trace>
  <inkml:trace contextRef="#ctx0" brushRef="#br0" timeOffset="178">10966 14536 8151,'-19'0'0,"5"-1"396,-3-4 256,9 4 0,2-3-263,6 8 0,6-3-332,2 4-134,9 2 0,3-6 1,7 3-1,3-2 0,4-2-476,3 0 1,2 0 57,4 0 0,-4 0 0,5-2 495,0-2 0,-8-8 0,2-6 0,5-2 0,0-1 0</inkml:trace>
  <inkml:trace contextRef="#ctx0" brushRef="#br0" timeOffset="179">11565 14345 8151,'-13'-11'47,"1"2"0,3-1 401,1 6 0,3 0 203,-3 4-421,5 5 1,-7 4-1,4 8 1,1 4-1,-1 5 145,3 3 1,2 0-200,1 5 1,0 0-69,0 4 0,4-1 0,2-2 0,1-1-548,3 2 0,0-5 244,-2-2 1,2-3-19,-6-5-294,6-2 302,-8-7 1,8-6-1,-6-6-67,-1-7 0,-3-9 166,-5-1 0,3-5-40,-7 0 130,6-7 0,-4-4 1,4-5-1,-1 0 1,1-1-60,2 1 0,-3 0 106,-1 0 1,1-1-100,4 1 209,0 0 1,6 4 0,2 3 0,4 4-1,0 6 222,1 1 0,4 11-237,0 1 0,4 5 55,-4 3-127,6 6 0,-4 1 0,2 7 1,-6 1-1,-3 4-32,-4 1 1,-5-1-37,1 3 1,-2 2-74,-2-3 50,-6-3 0,-2 7 1,-9-6-1,-5 3 1,-2-3-188,-1 0 0,-1-1-49,1-1 0,1-3-636,2 3 520,-2-8 1,11-2 389,1-3 0,33-25 0,19-13 0,2 1 0,1 1 0</inkml:trace>
  <inkml:trace contextRef="#ctx0" brushRef="#br0" timeOffset="180">11999 14332 8151,'-6'-7'2035,"5"-4"-1471,-5 9 1,6 8 514,0 11-813,0 6 0,0 2 0,-1 2 0,-2 3 0,-2 2 9,3 1 0,0 4-645,2-3 1,0 1 0,-1 1 0,-2-4-401,-1-1 0,-1 1 770,5-3 0,6-7 0,1 2 0</inkml:trace>
  <inkml:trace contextRef="#ctx0" brushRef="#br0" timeOffset="181">18451 12636 8150,'0'-14'16,"0"-2"0,0-1 0,-2 3 0,-1 3 31,-1 2 0,-6 7 0,0-3 0,-5 5 0,-6 5 0,-4 5 650,0 5 1,-2 5-412,-3 5 0,3 1 0,-2 1 0,2 1-42,1 2 0,6 0-383,3-5 207,3 6 0,7-4 0,3 2 0,5-7 0,8-5 0,9-2 0,11-3-297,9 1 1,7-6 0,10-3-1,5-2-75,2-2 1,-1 0-96,3 0 358,-9-6 1,12-1-1,-11-6 1,1-1-1,0-1 1,-5-4-1,-4-1 83,-5-2 1,-9-1 26,-4 2-63,-15-3 0,-3 9 0,-14-2 0,-4 3 0,-6 3 41,-8 2 1,-10 4-1,-4 5 1,-1 0-183,1 0 1,-3 0-235,3 0 0,1 1 119,-1 3 0,7-1 1,0 4-1,6 0-1023,3 1 1273,1 0 0,38-1 0,9-1 0</inkml:trace>
  <inkml:trace contextRef="#ctx0" brushRef="#br0" timeOffset="182">18527 12649 8150,'6'-13'-184,"-3"0"1,5 2 0,2 1 0,3 3 0,4 1 481,4 4-88,-2 0 0,9 2 1,-3 2-1,2 2 1,0 6-1,0 4 1,1 6-224,2 4-71,-6-1 0,-5 8 0,-7-6 1,1 2 83,0 3 0,-17 3 0,-5 5 0</inkml:trace>
  <inkml:trace contextRef="#ctx0" brushRef="#br0" timeOffset="183">17698 12649 8150,'0'-17'-131,"0"0"0,0 0 0,0 0 559,0 0 0,0 0 0,-1 7 280,-3 6 0,-5 7-675,-8 14 1,0 5-1,-7 11 1,-4 7 85,-3 3 0,1 4-38,-4 4 1,0 2-1,-3 1 1,2 1-5,1-1 1,5-3-1219,0-5 1014,7-2 0,4-8 0,7-7 0,2-7-69,5-7 0,8-13 64,5-7 93,8-4 0,-2-10 1,6-2-1,1-3 0,-1-3-84,0-3 1,0-2 0,5-7 0,-1 0-133,1-4 0,-5 3 168,0-2 1,-1-3 87,1-2 1,4 2-1,-6-1 1,1 2 268,-3 3 0,-7 11-59,-1 5 998,-7 14-1094,4-1 0,-6 14 1,0 2-1,-1 6 0,-2 5 73,-1 7 1,-1 3-66,5 5 0,2-3-187,2 3 36,-3 2 0,11-1 0,-4 3 0,4-4 0,0-3-63,1-1 0,1 3-139,3 1 1,-4-2-259,0-6 262,0-4 0,-12-5 0,3 0-35,-2-1 1,-4-3 305,-2-1 0,-7-5-96,-6 1 77,-6-2 0,-1-1 0,-7 2 1,-2 1-1,-2 1 210,-2 0 1,-3-2-116,-2 6 0,2-5 235,-2 4-332,2-5 1,3 8 0,3-3-1,6-1 1,6-2-383,10 1 1,5-3 16,7 5 0,7-5-394,5 1 735,13-2 0,13-7 0,7-2 0,6 0 0,0 0 0</inkml:trace>
  <inkml:trace contextRef="#ctx0" brushRef="#br0" timeOffset="184">18833 12381 8150,'0'-14'92,"-1"-2"0,-2-1 555,-1 2 0,-2-2-267,2 4 1,1 3 0,-6 12-85,0 2 1,-3 9-99,-1 8 0,1 9 1,-2 5-1,-3 6 151,-5 6 1,-2 5-42,-1 8-293,-1-1 1,12-24 0,-2 1 0,1-2 0,-1 0 0,1 2 0,-1 0 0,0 2 0,0 1-154,-1 2 0,1-1 26,-1-7 1,0 0 0,2 3 0,2-1 0,-11 16 0,4-6 0,6-5 0,2-7-3731,4-8 1991,5-5 1851,-3-13 0,12-18 0,1-10 0</inkml:trace>
  <inkml:trace contextRef="#ctx0" brushRef="#br0" timeOffset="185">18922 13146 8150,'0'-12'-87,"5"-1"1,-1 0 0,0 0 381,2 1 0,1-1 0,6 0 1,-1 0 225,1 1 1,4 3 0,2 2-1,1 1-42,2 3 0,1 2-290,-2 1 0,2 1 0,-6 4 0,-3 5-1,-4 5 1,0 1-450,-6 5 213,0 0 1,-11 9-1,-6 1 1,-5 0 0,-5 2-1,-1-2 1,-3 0-493,0-2 567,1-2 0,0-3 0,2-3 0,3-4 0,4-3 0,2-1 746,3 0-746,5-6-88,12-2 1,9-5-1,15-1 1,3-2 0,7-3-557,0-1-116,7 4 0,-2-6 0,4 3 1,-1 0 732,1 1 0,18-11 0,-30 9 0,1 0 0</inkml:trace>
  <inkml:trace contextRef="#ctx0" brushRef="#br0" timeOffset="186">20210 12598 8135,'-8'-20'3,"1"3"0,1 3 122,3 1 0,3 2 1,5 2-1,3 5 1521,3 3-1605,8 1 1,1 0-1,5 0 1,2 0-1,1 0-684,2 0 108,6 5 1,-5 2 534,3 6 0,3 17 0,-5 4 0</inkml:trace>
  <inkml:trace contextRef="#ctx0" brushRef="#br0" timeOffset="187">20134 12840 8135,'-7'-8'219,"-3"-1"0,-3 1-120,2 1 1,2 0 120,1 2 1,5 4-1,11-3 1,9 2 202,6 2 1,10 0-1,5 0 1,7 0-799,5 0 0,2-4 16,4 0 281,-4 0 1,-6-6 0,4-3 0,1-1 0,-1 0-1</inkml:trace>
  <inkml:trace contextRef="#ctx0" brushRef="#br0" timeOffset="188">22289 11960 8135,'-7'-12'246,"1"-1"1,6 0-1,0 0 1,3 2-1,5 1 340,9 2 0,7 3 1,6-3-1,7-1-298,8 2-304,2-4 1,15 10 0,-3-5 0,0 2 0,1-1 0,-1 3 0,-2 0-414,-6 2 0,-6 0-185,-7 0 1,-7 0 0,-5 2-97,-8 2 0,-9 3 0,-6 4 710,-6-2 0,-10 2 0,-41-4 0,-14 6 0</inkml:trace>
  <inkml:trace contextRef="#ctx0" brushRef="#br0" timeOffset="189">22722 11884 8135,'-12'-7'0,"3"-3"0,1 6 589,-1-1 0,1 1 701,-1 0-1065,6 5 0,-2 6 0,6 8 1,2 2-1,1 4-27,-1 3 0,4 7 0,0 2 0,0 1-248,-3 0 1,2-2-188,-2 2 0,2 3 0,-3-3 0,1 3-613,-1 1 1,-2-4-84,-1 0 0,0-5 933,0 0 0,12-24 0,2-8 0</inkml:trace>
  <inkml:trace contextRef="#ctx0" brushRef="#br0" timeOffset="190">22952 12266 8135,'0'-12'0,"1"-1"263,3 0 0,-2 0 0,4 2 0,-2 1 482,0 2 0,6 5-424,-2-1 1,4 2 53,1 2-459,-1 6 1,-3 1 0,-1 7 0,1 3 0,-2 4-161,-3 3 0,-2 2 63,-2-1 95,-6 1 0,-1 2 0,-6-1 1,2-3-1,1-1-143,1-3 1,2-2 531,-1-5-36,-4 0 0,11-5-106,-3 1 1,9-8 12,8-1-292,0-6 0,12-6 1,-1-1-1,6 0 1,1 2-988,1 2 0,2-2 1105,-5 3 0,35-26 0,-30 13 0,0 0 0</inkml:trace>
  <inkml:trace contextRef="#ctx0" brushRef="#br0" timeOffset="191">23564 11782 8135,'0'-13'-68,"0"0"1,0 1 0,0-1 0,0 0 238,0 0 0,0 1 1,1 0-1,2 2 0,3 3 1,-1 0 509,1 0 1,4 4-439,-1-1 1,-2 3-243,1 1-3,-5 0 0,3 1 0,-6 3-4,0 5 1,0-2-1,0 1 0,0-3-56,0 3 132,-6-5-303,5 8 108,-5-9 390,6 9 517,0-9-703,0 3 214,0-5 0,0-1-12,0-3 0,0 1-172,0-6-288,6 6 209,-5-2 0,5 6 0,-6 3 33,0 5 0,0 4-21,0 4 1,0 8 71,0 9-109,0 3 1,-2 3-1,-1 2 1,-1 3-1,1 2-73,2 0 0,1-7-30,0-2 89,0-6 0,0-6 0,1-2 1,4-4-33,3-7 0,-1-2 8,2-7 0,-1 0 14,5-4 0,0-4 0,-1 0 1,1 0 41,0-2 1,0 3-58,-1-5 0,3 3 5,2-3 0,-2 4 0,5-3 0,0 0-35,0-1 1,-5 4 49,2-4 1,2 3 3,-2-3 1,0 5 0,-5-1-31,1 2-379,0 2-514,0 0 22,-6 0 0,-2 2 324,-5 2 1,-1 2 586,-3 2 0,-26 9 0,-11-3 0</inkml:trace>
  <inkml:trace contextRef="#ctx0" brushRef="#br0" timeOffset="192">24189 12139 8135,'5'-18'0,"4"-4"0,4 2 89,4-1 1,-2 6 73,6-2 240,1 8 1,3-1 0,-1 6 0,-1 1 0,-3 3 264,-2 4 1,-2 3-633,-8 6-23,-2 6 1,-6-4 0,-1 6 0,-4 2 0,-5 1-187,-5 2 1,-5-1 0,-6 1 0,1-2-27,-1-3 0,2 3 39,3-3 0,-2-2 265,6-2 0,0-3 0,5-3 0,-1-1 938,0-1-451,6-6-529,1 2-28,12-5 1,5-1 0,9-2 0,3-3 0,5 1-392,3-1 0,3-3 8,5 5 0,-5-4 34,0 3-333,0 1 1,3 4 0,-2 0 0,-2 0 646,-2 0 0,-7-5 0,-6-3 0</inkml:trace>
  <inkml:trace contextRef="#ctx0" brushRef="#br0" timeOffset="193">22097 12917 8135,'-18'0'-53,"4"0"1,-3 0 0,3 0-1,1 0 1,0 0 69,0 0 469,1 0 0,3 0 113,1 0 1,11 0-448,1 0 0,7 0 0,6 0 1,3 0 65,0 0 1,8-2-178,-2-2 1,3 3 0,1-4-1,6 3 74,5-3 1,5 0 56,10-4-209,2-2 0,-21 8 1,2 0-1,4-2 1,1 0-1,5 1 0,2 0 1,6-1-1,2 1 8,6 1 0,1-1-51,1-2 1,0 1 0,-18 4 0,0 1 0,-1-1 0,23-1-1,-1-1 1,0 1 0,1 0 0,-23 0 0,0 0 0,1 0-85,0 0 1,1-1-1,0 1 112,20-2 1,0-1 0,0 1 0,-1 0 0,-6 0 0,0 1 0,-1 0-1,-1 0 1,-1 1 0,-1 1-90,0 0 0,-2 1 1,-5 0-1,-2 0 40,-3 0 0,0 0 89,-4 0 1,-1 0 0,27-2 0,-4 0 0,-8-3 0,-7 2 58,-9 2 1,-10-3 146,-1 0 0,-9-5 167,-4 5 81,-3-6 1,-7 7-201,-3-5 766,-2-1-892,-2 2-481,0 1 1,-2 6 0,-2 0-1,-4 0-634,-4 0 0,-2 2 176,-3 2 1,3-1 822,-3 5 0,-9 6 0,-1 6 0</inkml:trace>
  <inkml:trace contextRef="#ctx0" brushRef="#br0" timeOffset="194">23232 13414 8135,'13'-13'107,"-2"-4"0,-1-1 0,-1-1 0,1 1 0,0 2 264,-2 2 1,2 2 0,-7-1 0,-6 1-19,-8 4 1,-3 2-192,-8 6 0,0 2 0,-7 3 1,-2 7 212,-1 3 0,-2 8-443,-5-2 32,7 3 0,-9 6 0,4 3 0,1 2 1,5 5-1,4-1 0,3 1-46,3-2 0,8 1 1,9-1-1,5-1 42,8-3 1,6-2 0,15-5-1,6-1-141,5-6 0,-2-6-227,4-6 243,-3 4 1,2-11 0,1 3 0,-4-2-1,-3-2 1,-7-2 0,-2-2-220,-1-5 0,-8-2 1,-5-3-1,-7-2 131,-5-1 1,-1-1 89,0 1 0,-6 3 0,-3-3 0,-6 3 674,-2 1 0,0 4 3,5 1 1,-5 1 550,0-2-807,0 4 1,4 5 0,0 0 0,0 0 392,1 0 1,4 9-347,4 4 1,3 8-13,1 1-268,0 2 0,1 7 0,3 3 0,5 3 0,2 1-267,2 0 1,-2-1-40,-2-3 1,2 2 125,-2-7 0,1 1 1,0-4-1,-3-2-380,-2-3 0,1-4-961,-2-9-198,-2 4 831,9-11 863,-10 5 0,16-34 0,-2-8 0</inkml:trace>
  <inkml:trace contextRef="#ctx0" brushRef="#br0" timeOffset="195">24010 13452 8135,'-6'-18'0,"-1"-1"0,-5-2 448,5 8 0,1 9 0,4 10 0,0 7 47,-3 6 0,1 7 1,3 2-1,-2 3-510,-1 2 1,-1-3-106,5 4 1,0 0-76,0 4-16,6-5 1,-3-1 0,5-3 0,1 0 0,-1 0-2465,1-2 2675,-1-2 0,5-33 0,0-9 0</inkml:trace>
  <inkml:trace contextRef="#ctx0" brushRef="#br0" timeOffset="196">23793 13580 8135,'-12'-31'0,"-1"4"83,0-3 0,6 3 0,3 3 1,4 3 266,4 4 1,9 3-35,8 1 1,5 4-1,3 2 1,5 2-415,3 2 1,6 1-807,-1 2 613,1 6 0,-7 2 1,-2 8-1,-5 2 291,-7 2 0,-14 19 0,-10 7 0</inkml:trace>
  <inkml:trace contextRef="#ctx0" brushRef="#br0" timeOffset="197">23742 13886 8135,'-12'-9'0,"-1"1"1056,0-6-847,6 12 0,7-3 0,10 6 1,6 2 213,5 1 0,4 2-482,5-2 1,7-3 0,7 5 0,1-2-629,3 1 1,0-1 265,-1-4-1708,3 0 2129,-11 0 0,17-11 0,-4-4 0</inkml:trace>
  <inkml:trace contextRef="#ctx0" brushRef="#br0" timeOffset="198">24495 13720 8135,'-9'-13'515,"1"1"1,1-1-69,-2 0 0,2 6-145,3 3 1,1 4-1,-4 5 214,1 8 0,2 6-329,4 6 1,0 2-1,0 3 1,0 4 95,0 3 0,0-3-264,0 0 1,1 0 263,4 4-266,-4 0 1,6-1 0,-4-3 0,1-3 0,0-1-493,2 0 1,-4-6-476,2-7 225,-3-3 1,3-8 68,1-6 0,-1-8 468,-4-9 0,0-2 107,0-7 31,-6 1 0,5-7 0,-3-2 0,2-2 0,2-4 24,0-3 1,0 5 156,0 0 0,2-5-49,2 5 173,-3 3 1,9-5-1,-4 6 1,1 3 0,3 4 423,1 6 1,2 2-469,0 7 0,-1 4 77,1 4-249,0 3 1,4 6-1,0 5 1,-1 5-1,-2 2-111,-2-2 1,0 4-44,-4-2 0,-2 4-300,-6-4 270,0 5 1,-6-6 0,-2 4 0,-5-2 0,-4-1-397,-4 2 0,-2-5 290,2 3 1,-3-3-666,3-1 553,2 0 0,1-2 1,6-1 362,4-2 0,2 1 0</inkml:trace>
  <inkml:trace contextRef="#ctx0" brushRef="#br0" timeOffset="199">24826 14026 8135,'0'-18'193,"0"4"0,0-3 1,0 2-1,0 3 1,2-1 342,2 0 1,3 0 0,6 2 0,-1 3-1,1 3 1,1 2-222,3-1 1,-2 3 0,2-2 0,-3 6-144,-2 5 1,1 4-282,0 0 132,0 7 1,-6-4-1,-3 7 1,-3 0-1,-2 2-458,-3 2 350,2-1 0,-9-3 0,3-3 0,-2 0 1,0-2-1,1-2 0,1 0 559,1-4 0,-3-5 513,5 2 0,-2-5-438,7 1 0,-1-7-523,9-1-1,7-6 0,0 5 1,6-5-1,2 3 1,1-1-326,2 1 0,3 3 0,3-3 0,-1 1-349,0 4 0,3 0-22,-4 2 0,-1 0 310,-3 0 0,-2 0 0,-3 0 0,-4 0-1888,-2 0 1205,-3 0 1044,-5 0 0,-52-6 0,-19-1 0</inkml:trace>
  <inkml:trace contextRef="#ctx0" brushRef="#br0" timeOffset="200">4361 16449 8344,'-13'-10'-13,"0"-1"1,-1-1-1,-1 4 1,-2 2 0,0 3-1,-2 3 98,-2 4 1,-3 4-1,-3 6 1,-1 3 568,-2 4-473,0 3 0,5 2 0,-1 0 0,2 3 1,3 1 510,4-2-625,3-1 0,2-2 1,4 1-1,5-1 1,6-1 6,5-2 0,9 0 1,6-6-1,4-3-121,3-3 1,5-3 175,-1 1-196,3-2 1,1-6-1,2 0 1,1-2-1,0-2 1,-3-4-1,-2-4-112,-1 0 0,2-7 229,1-2 0,-7-3 85,-5-2-136,-1 1 1,-15-5-1,2-1 1,-5 0-1,-6 0 97,-4 2-117,-10 2 1,-8 3 0,-9 2 0,-4 3 0,-2 4-138,-3 3 1,-3 8-174,-1 0 0,-1 8-92,2 4 100,2 4 1,2 6-1,10 2 1,5 1 0,6 1-500,3 0 1,7-3 821,2-2 0,38-3 0,10-1 0</inkml:trace>
  <inkml:trace contextRef="#ctx0" brushRef="#br0" timeOffset="201">4399 16156 8344,'-13'-19'0,"5"1"0,-1-4 34,1 4 1,-1 7 0,1 2 1063,-2 5 0,0 8-406,2 5-534,-4 8 1,9 4 0,-4 9 0,2 4 0,0 4 112,0 4 0,3 0 0,-2 4 0,3 4 17,1 4 0,0 4-234,0 6 1,-5-5 0,1-1-1,0 0-250,-2 0 0,3-4 165,-5 1 1,4-8-127,-5-4 0,6-11 0,-2-5 0,0-6-1685,1-2 373,0-2 799,4-4 269,5-1 0,-2-5 1,6-1 400,1 0 0,35-22 0,10 1 0</inkml:trace>
  <inkml:trace contextRef="#ctx0" brushRef="#br0" timeOffset="202">4845 17086 8309,'0'-12'5,"0"-1"1,0 0 567,0 0 0,-1 1 337,-3-1-729,2 6 1,-9-3 0,2 6-1,-2 1 1,-2 3 245,1 4-338,-7 3 1,-1 10-1,-4 3 1,2 3 0,0 4-1,1 1 1,1 2-79,3-1 1,5 5 0,3-4 0,5-2-24,2-1 0,2-5 0,2-3 0,3 0-78,8-4 1,6-2-1,6-4 1,1-5-202,-1-3 0,5-1 0,0 0 1,-2-1-540,-1-3 0,3 1 147,-1-6 286,1 1 397,-4-5 0,7-20 0,4-9 0,5-3 0,-1-1 0</inkml:trace>
  <inkml:trace contextRef="#ctx0" brushRef="#br0" timeOffset="203">5572 16589 8309,'-5'-21'334,"-3"1"0,1 2 0,3 2 1462,3 2-1625,6 7 1,2 0 0,6 4 0,1-1 0,3 1 0,5 1 0,3 2 154,5 0 1,1 0-2121,3 0 1184,3 0 0,-10 0 1,3 2 609,-4 2 0,-28 14 0,-8 9 0</inkml:trace>
  <inkml:trace contextRef="#ctx0" brushRef="#br0" timeOffset="204">5547 16793 8309,'-6'-13'395,"-2"1"1,2 3 193,2 1 0,4 5 129,4-2 0,3 4-847,6 1-5,5 0 0,2 0 1,5 0-1,2 0 0,3 0 1,4 0-1,2 1 134,-2 4 0,31-10 0,3 4 0</inkml:trace>
  <inkml:trace contextRef="#ctx0" brushRef="#br0" timeOffset="205">7931 15849 8364,'-1'-8'-139,"-2"-1"0,-3 1 0,1-1 1148,-1 1-673,2 5 0,11-3 1,5 6-1,8 0-3,4 0 1,5 0-222,5 0 0,0 0 1,8 0-1,-1 0-23,2 0 0,2-1 17,6-3-194,-6 2 0,-1-8 1,-7 5-1,-3-1 1,-4 0-1,-4 2-1704,-5-1 1380,-8 3 1,-13-2-1,-10 7 1,-5 2-202,-2 2 1,-5 1-126,0 0 743,4 3 0,-5-9 0,5 3 1,0 0-1,-2-1 0,1 0 1,1 0 41,2 1 1,2-1 91,1-4 60,1 0 0,-1 0 0,0 0 599,0 0 1,6 1-288,3 4 1,-2-3-1,2 7 320,1 1 1,-2 3-462,0 4 0,1-2 41,4 7-280,0-1 1,0 4 0,0 2 0,0 2 0,0 0 347,0 0 1,2 2-936,2-1 1,-1-1-1,4-3 1,0-1-543,0 1 0,-4-5 441,1 0 0,2-5-344,-2 1 0,4-3 216,-3-1 685,5-6 0,-3-13 0,5-8 0</inkml:trace>
  <inkml:trace contextRef="#ctx0" brushRef="#br0" timeOffset="206">8454 16194 8364,'0'-13'0,"-4"5"1055,-1-1-710,1 6 1,4 5-1,0 9 1,0 6 342,0 3 1,0 1-686,0 5 1,0-5 0,0 0-1,0 2-416,0 1 0,0-3 191,0 0 0,0-5-382,0 1 604,0 3 0,17-17 0,4 1 0</inkml:trace>
  <inkml:trace contextRef="#ctx0" brushRef="#br0" timeOffset="207">9015 15837 6389,'0'-9'-337,"0"1"553,0-2 66,0-2-193,0 0 1,4 3 108,0 1 0,2 3-58,-2-3 1,-2 4 0,3-3-12,1 1 1,-4 0-14,2 2 1,-3 3 1,1-5 61,2 6-73,-3 0-32,5 0-28,-6 0 0,0 6 1,0 2-1,0 3 1,-1 4 41,-4 2 1,2-2 0,-4 6 0,0 4 27,0 3 1,3-1-69,-5 3 0,2 1-32,-1-1 1,-2 5 0,6-2 0,1-1 25,1-2 1,-2-5-11,0-3 0,0 0 9,4-5 1,1 0-35,3-4 1,-1 0 97,6 0-69,-6-6 1,4-2-27,-3-5 44,-3 0-66,5 0 92,-6 0 482,0 0-502,6 0 0,1 0-52,5 0 1,3-1 0,0-2-1,4-1 13,0 1 1,3 0-146,3-1 0,1 2 152,-1-2-362,6 3 0,-4-3 0,2-1 0,-5 2 0,-4 2-770,-2 1 1,3 0 1103,-4 0 0,-5 11 0,-7 4 0</inkml:trace>
  <inkml:trace contextRef="#ctx0" brushRef="#br0" timeOffset="208">9589 16156 8375,'0'-15'0,"0"-2"0,0 3-697,0-3 0,0 7 771,0 2 1,1 1 1797,3-2-310,-2-2-1135,4 9 1,-6 2-367,0 9 0,0 2 0,0 3 0,0 3 131,0 5 1,0-2-152,0 1 1,0 0-2,0 5-285,0-1 1,0 1 0,0-1-1,0 1 1,-2-2-804,-2-3 1,2 3 534,-2-3 513,3 3 0,-28 13 0,-6 3 0</inkml:trace>
  <inkml:trace contextRef="#ctx0" brushRef="#br0" timeOffset="209">7485 16806 8375,'-13'-6'-344,"5"5"0,1-5 0,-1 2 0,1-2 327,-3-1 1,3 4 0,0-2-1,0 0 457,0 1-322,4 0 222,-8 4-121,9 0-163,-3 0 0,6 0 0,3 0-11,5 0 0,2 0 0,2 0 0,1 0 1,3 0 0,5 0 1,6 0-1,3 0-11,2 0 1,6 0 0,8 0 0,5 0-30,8 0 0,5 0 0,-27 0 1,2 0-1,1 0 0,2 0 3,3 0 0,1 0 0,-1 0 0,0 0-1071,5 0 1,0 0 1059,-4 0 0,0 0 1,3 0-1,0 0 1,0 0-1,0 0 1,0 0-1,2 0 1,-1 0-1,1 0-5,-2 0 1,1 0-17,1 0 0,0 0 1,1 0-1,1 0 1,3-1-1,0 0 1,3 0-1,-1 0 1,2-2-1,0 0 9,1-1 0,0 1 0,-4 2 1,1-1 15,4-4 1,0 1-1,-2 3 1,0 1 0,2-3-1,0 1 1,-1 0-1,-1 0 3,-1 2 1,-1-1 0,-2-1 0,-2 1-269,1-1 0,-1 1 0,0-1 1,0 1 275,3-1 0,-1 1-6,-5 2 0,0-1 1,-2-2-1,0-1 0,-6 2 1,0 1-1,-1-1 0,-1 0 1,-1 0-1,0 1 49,1 0 0,-2 1 0,-3-2 0,-1-1-118,0 1 0,0 0 1,25-2 31,-6 4 38,-8-6 0,-5 5 0,-9-4 0,-8 4-67,-6 1 1,-12 0-135,-7 0 0,-7 0 1868,-10 0-1915,-3 0 0,-11 0 1,-5 0-1,-3 1 0,-4 4 240,2 3 0,-4 4 0,-1 0 0</inkml:trace>
  <inkml:trace contextRef="#ctx0" brushRef="#br0" timeOffset="210">8467 17150 8375,'-5'-13'-63,"0"1"0,-2-1 1,-3 2-1,-2 1-903,0 1 1048,-1 6 1,0-2 0,-1 5 0,-2 0 0,-2 0 0,0 0-1,-2 0 70,0 0 0,-1 5 0,-5 4 0,2 2-24,3 2 1,-3 0-61,2-1 1,-2 5 0,-1 2 0,-1 1 45,1 2 1,1 2-84,3 2 1,-2 1 0,6 3 0,1 2-24,2 1 0,7 4 74,3-3-129,2 2 1,4 1 0,2-3 0,6-4 0,6-5-150,5-3 189,3-4 1,1-9 0,1-2 0,-1-2 0,1-3-10,-1-5 1,1 0-1,-1-5 1,-1-2-108,-2-2 1,-4 0 28,-5-1 1,0 0 36,-1 0 0,-3-4 0,-2-1 0,-1 0 28,-4-1 0,0 1 416,-2 1-294,0 3 0,-6-5 0,-2 8 287,-4 2-68,0 4 1,-1 6 237,0 3-401,0 3 0,5 12 0,-1 2 1,1 5-1,-1 2 82,1 2 0,5 5-254,-1-1 0,-2 1 94,2-1-54,0 3 1,4-6 0,0 5 0,0-4 0,0-2-311,0-6 1,0 0-77,0-7 0,0 0-620,0-4 554,0-6 0,1 3 1,2-4 434,1 1 0,0 1 0</inkml:trace>
  <inkml:trace contextRef="#ctx0" brushRef="#br0" timeOffset="211">9793 17341 8487,'-6'-12'-300,"3"0"1,-5 2 0,-2 3 0,-1 3-490,-2 5 931,0 11 1,-4 3 0,0 8-1,0 3 1,0 3 0,0 2-1,1 2 1,2-2 0,2 0 122,-1-2 0,0-4-205,0-4 96,6-2 1,2-6 300,5-1-464,0-10 0,5-9 0,4-15 0,2-2-1,2-1-40,5-1 1,-4-1-1,3-2 1,-2-4 0,-3 1-63,1 2 87,0 3 0,0 1 1,-2 2-1,-1 3 263,-2 4 0,-5 11 0,1 11 213,-2 10 1,-2 9-325,0 6 1,0 4-47,0 9 1,0-4-1,0 4 1,0-5 56,0-4 1,0 1-260,0-5 1,1-2 91,3-6-123,-2 2 0,8-14 0,-5 1 1,3-4-324,1-4 0,-1-2 41,0-1 0,-4-5 0,3-5 432,-1-6 0,-7-38 0,-6-14 0</inkml:trace>
  <inkml:trace contextRef="#ctx0" brushRef="#br0" timeOffset="212">9563 17341 8362,'-5'-12'0,"-2"-1"0,-6 0-5,0 0 1,6 5-1,3-1 409,2-1 1,4 5-1,2 1-224,4 2 0,8 2-166,1 0 0,6-4 0,-2 0 0,3 1-99,2 1 1,-1 1 0,1-2 0,-1-1-679,1 1 1,-7 2 232,-2 1 219,3 0 1,-6 4 0,3 2 310,-2 1 0,-20 18 0,-3 9 0</inkml:trace>
  <inkml:trace contextRef="#ctx0" brushRef="#br0" timeOffset="213">9321 17928 8362,'-18'6'0,"3"1"-83,-2 5 253,3 1 1,9-6-1,5-2 253,7-4 1,5-1-1,5 0 1,6 0-52,5 0 0,1-4-321,5-1 0,0-3-303,4 4 171,0-6 0,1 4 0,-1-4 0,0 3 0,0 1-267,1 4 0,-7 0 1,-2 4-1,-5 2-732,-3 4 1080,-10 4 0,-34 40 0,-14 10 0</inkml:trace>
  <inkml:trace contextRef="#ctx0" brushRef="#br0" timeOffset="214">9551 18221 8362,'-5'-13'-197,"1"1"1,0 3 749,4 1 1,1 1-303,3-2 1,4 3 0,4 6 0,1 0 8,0 0 0,1 0-144,3 0-156,-3 6 1,5-2 0,-7 8-1,0 2 1,-2 0-222,-2 0 0,-5 3-285,1 0 392,-2 0 0,-2 0 1,0 2-1,0-1 0,-2 0-110,-2-2 0,1-2 34,-5-1 331,5-6 1,-4 3-1,4-4 1,-1 1 777,1 3-622,1-5-189,8 7 1,-3-10-1,5 6 1,2-1-1,2-2 188,0 1 1,1 4-445,0-2 116,0-2 0,-2 5 1,-3-2-1,-3 2 33,-4 2 1,-1-5 101,0 1-4,-6-1 1,-2 0 0,-8-3 0,-2-1 0,-2 1 185,-3-2 1,-1 2-137,-1-1-118,-1 1 0,2-5 0,2 0 0,2 0-1118,1 0 1127,8-6 0,45-35 0,-9 13 0,0 1 0</inkml:trace>
  <inkml:trace contextRef="#ctx0" brushRef="#br0" timeOffset="215">10711 17622 8317,'-7'-9'202,"1"2"269,0 2 0,4 0-461,-7 5 0,6-1 1,-2-2-1,-1-1-157,-3 1 0,-2-3 99,-2 2 1,1-4 0,-3 2 0,0 0 71,-2 1 1,-6-4 101,2 5-97,2 0 1,-5 4-1,3 0 1,-3 1-1,-1 5 1,0 6 0,3 8 0,1 4 1,5 3 0,-1 2-1,3 2-145,1 1 0,6-2 165,3 4-114,2-6 1,4 4-1,2-8 1,4-3-1,5-5-56,4-7 108,3-3 1,1-7 0,1-4 0,0-3 0,2-5 20,2-4 1,-1 2 0,1-7 0,-1-2-11,1-4 0,-5 0 6,0-6 1,1-5-20,3-3 1,1-8 0,-2 1-1,-2-7-26,0-2 0,-3 5 138,3-3 0,-5 10-108,-9 3 379,4 15 0,-12 5 0,0 16-51,-8 7 0,-3 7-203,-2 10 1,1 4 63,-1 9-117,0-3 1,0 8 0,1-3 0,0 0-1,2 2 8,2-1 0,5 4-43,-1-3 1,2-3-207,2-2 186,0-2 0,0-1 0,0-1 0,2-1 0,2-2-104,5-5 0,2-3-237,2-1 0,-1-5-810,1 1 722,0-7 1,0 8 0,-1-5-1,1-3 422,0 0 0,5-25 0,2-5 0</inkml:trace>
  <inkml:trace contextRef="#ctx0" brushRef="#br0" timeOffset="216">9946 18387 8317,'-4'-9'-210,"-1"1"1,1-1 0,0 1 475,0-1 1,-1 1-1,5-5 961,0 0-1087,0 1 0,6-1 1,2 2-1,4 1 1,1 1 578,-1-1-627,1 5 0,0-2 0,0 4 0,-1-2 0,1 3-217,0 0 49,-6 8 1,3 1 0,-5 7 0,1 3 0,0 4 0,-5 3 0,-4 3-241,-5 3 0,-5 1 0,-2 5 0,-4-2 31,-1 1 1,3-4 151,-4-1 146,5-3 1,-1-7-1,8-3 395,0-3 0,13-13-254,5-5 0,6-6 0,8-3 0,-2 1-73,2-1 1,2 2-407,5 2 1,-7-1 156,2 6 1,-2-5-1,1 5 1,-1 1-249,-2 2 0,-4 1 416,4 0 0,12 6 0,7 1 0</inkml:trace>
  <inkml:trace contextRef="#ctx0" brushRef="#br0" timeOffset="217">11144 17698 8317,'0'-12'0,"0"-1"0,0 0 0,0 0 0,0 1 0,-1 0 0,-2 5 0,-1 7 983,1 7 0,0 6-682,-1 4 0,3 3 1,-5 7-1,2 1-299,-1 2 0,0 5-61,0-1-60,4-3 1,-6 5 0,4-5 0,-1 0 0,1 0-1317,2-2 985,1-2 0,0-7 0,0-3 0,0-3 450,0-2 0,11-61 0,3-16 0</inkml:trace>
  <inkml:trace contextRef="#ctx0" brushRef="#br0" timeOffset="218">11183 17176 8317,'0'-19'-293,"0"5"0,0-3 0,0 3 184,0 1 1,-6 6 0,-1 4 0,0 6 466,3 6 1,2 2-217,2 2 0,0 1 0,0 1 0,0 2-50,0-1 1,2-2-152,2-1 79,-3-6 1,9 4-1,-4-4 1,-1 2 0,3-2-1,-1-1-78,3-4 0,1 0 1,2-2-94,-1 0 0,-3-6 10,-1-2 131,1-4 1,-2 0 0,-1-3 0,-2 0 0,2-2 0,-1 1 0,1 2 265,-3 1 1,-2 1 96,-1-1-153,0 6 1,0 3 181,0 8-365,0 3 0,0 10 0,0 1 0,0 1 0,0 1-203,0-1 1,0 1-108,0 1 43,0 4 1,0-11 0,2 4 0,0 1-446,3 2 1,3-7 694,-4-1 0,23-37 0,2-6 0</inkml:trace>
  <inkml:trace contextRef="#ctx0" brushRef="#br0" timeOffset="219">11833 16997 8317,'0'-20'-71,"0"3"0,1 3 40,4 1 1,-3 1 0,6-1 0,-3 0 1631,-2 0-1057,4 6 1,-4-3 60,5 6-202,1 0-317,4 9 1,-5 3 0,1 4 0,1 3 0,0 2 84,-2 4-116,3 9 1,-4 2 0,6 8 0,-1 2 0,-4 6-1,-4 6 1,-2 9-183,-2 7 0,-3-32 0,-1 0 0,-2 5 0,-1 1 0,-3 2 0,-1 0-164,-3 2 0,-1-1 1,-3 3-1,-2 0-1530,-2 3 0,-3 0 1631,-2-7 0,-1 0 0,2 2 1,-2-3-1,0-7 0,-2-2 0,1-1 1,0 0-1,0-4 0,0 0 190,-1-2 0,-1 0 0,-1 0 0,0-1 0,0-3 0,-1-1 0,1-1 0,0 0 0,2-2 0,-1 1 0</inkml:trace>
  <inkml:trace contextRef="#ctx0" brushRef="#br0" timeOffset="220">8964 17278 8317,'0'-15'-154,"1"0"0,2-2 0,1 1 327,-1 2 1,-7 13 0,-6 6 0,-5 11 50,-7 9 0,-2 8 243,-1 10-332,-1 2 1,1 13 0,-2 6 0,13-29 0,-1 2-1,0 2 1,1 1 236,-1 2 1,1 1-385,3 4 1,1 0 0,1 0 0,1 1 0,3 1 0,2 1 0,0-2 0,1-1 0,2-3-1,0 0 1,2-6 0,2-1 0,9 25-201,7-8 1,9-7 0,4-3 0,1-5-489,0-6 0,4-6 93,5-6-1837,5-3 2444,3-5 0,6-3 0,5 0 0,2 0 0,2-2 0</inkml:trace>
  <inkml:trace contextRef="#ctx0" brushRef="#br0" timeOffset="221">13975 15964 8317,'-4'-12'-5,"0"-1"1,-1-1-1,1-2 382,0-1 1,-2 7-1,3 10 61,-1 7 1,0 10-373,4 4 1,0 1 0,0 2-1,0 3 94,0 0 0,4 5-259,0 2 1,2-1 0,-3-1 0,3 1-201,1 0 0,-5-5 335,3 2-282,2-3 1,-4 1-1,4-1 1,-2-5 0,-2-2-1,0-4-2130,1-2 2376,-2-1 0,-19-40 0,-12-10 0</inkml:trace>
  <inkml:trace contextRef="#ctx0" brushRef="#br0" timeOffset="222">13733 16283 8317,'0'-13'-221,"0"1"1,0 3 88,0 1 0,1 5 410,3-2 0,5 4 0,8 1 0,4 0-26,3 0 1,8 0-185,2 0 1,4-1 0,4-4 0,5-2 21,3 0 0,-5-3-354,-3 6 76,-2-6 0,-3 7 0,-2-4 0,-3 2 1,-6 0-1502,-6 0 1689,-4 3 0,-26-9 0,-6 4 0</inkml:trace>
  <inkml:trace contextRef="#ctx0" brushRef="#br0" timeOffset="223">16678 15212 8317,'-12'-7'-188,"0"-4"1397,4 2-1016,8-2 0,11 2 1,9 2-1,3 1 0,5 2 1,3-1-1,6-3 774,4 1-876,4-4 0,2 4 0,0-6 0,1 2 1,2 1-669,1 1 362,-6 1 0,-7-1 0,-8 2 0,-5 2-1019,-3 2 1001,-10 1 1,-7 2-1,-10 0 1,-3 0-1,-5 0-1250,-4 0 1357,3 0 1,-10 5 0,3-1 0,-3 0 0,-2 0 125,1 1-25,-1-1 1,2 0 0,1 0-1,4-1 1,-1 0 85,0 1 0,4-2 0,-1 2 1,3-1 532,1 1 1,1-1-275,-1 5 1,1 1 515,4 4-595,2-1 1,2 5-1,0 3 1,1 3-1,2 4 182,1 0 0,0 4-419,0-1 1,4 7-43,0 1-35,0-6 1,1 11 0,0-9 0,2 1 0,3 1-477,2-2 0,-4-7-195,1-2 1,-2-1 35,1-7-187,4 0 895,-5 2 0,5-22 0,1 0 0</inkml:trace>
  <inkml:trace contextRef="#ctx0" brushRef="#br0" timeOffset="224">17137 15645 8306,'5'-17'0,"-1"0"0,2-1-57,-2 1 1,3 7 224,6-3 1,1 9 0,1 0-1,2 2 570,-1 2 0,-2 2-759,-1 2 0,0 5 1,-1 8-1,0 4-153,-4 3 0,-2 1 181,-6 1 1,0-1-222,0 1 164,-6-1 1,-1 1 0,-6-1 0,1 0-1,-1-4-34,0-4 0,5-3 0,-1-1 433,-1 0 90,5-6-221,-1-2-179,6-5 1,6 0 0,2-1 0,3-2-1,4-3-277,2-1 1,2 4 58,7-1 1,-1 3-765,1 1 654,-1-6 0,1 5 1,1-4 288,3 4 0,8-5 0,7-1 0</inkml:trace>
  <inkml:trace contextRef="#ctx0" brushRef="#br0" timeOffset="225">18068 15327 8259,'0'-31'-83,"0"1"0,0-1 1,-1 7-293,-3 4 858,2 8-343,-4 7 0,5 5 0,-2 3 0,-2 4 0,-1 7 50,0 4 1,-2 3-1,3 5 1,1 1-64,-1 3 0,3-1-70,-2 10-47,2-10 1,2 12 0,0-9 0,0-1 0,0 1 36,0 1-32,6-10 0,-4 6 0,3-9 0,1-1 0,1-5 78,0-4 0,4-3 0,-2 1 1,2-3 102,2-4 0,0-2-183,-1-4 1,3 2 0,0-5 0,2-1-68,-1 2 1,-2-3-126,-1 6 0,-1-4 231,1 3-174,0 1 0,0 0 0,-1 0 0,1 1 0,0 1-1454,0 2 1576,-1 0 0,13 6 0,1 1 0</inkml:trace>
  <inkml:trace contextRef="#ctx0" brushRef="#br0" timeOffset="226">18591 15582 8259,'0'-20'0,"0"3"0,0 3 0,0 1 0,1 0-116,4 0 1,2 6 0,5 3 283,1 3 0,1 1 259,3 0 0,-2 7 1,2 4-1,-5 6-264,-3 3 1,1 1-267,-6 5 90,0-1 0,-4 1 1,0-2-1,-1-2 1,-2 0 83,-1 0-46,-6 2 1,7-4 0,-6-3 0,1-3 182,1-1 0,0-1-42,3-4 1,8-4-311,0-8 0,12 1 3,5-5 0,3 1 0,3-3 0,3 1-339,4-1 1,2 3 28,3-1 0,-1 5-50,0-1 501,-5 2 0,9 8 0,-2 1 0</inkml:trace>
  <inkml:trace contextRef="#ctx0" brushRef="#br0" timeOffset="227">16181 16360 8259,'-8'-13'-247,"0"0"1,3 0-1545,2 1 2053,2 4 1,2 3 0,5 5 0,5 0 0,6 0 0,3-2 0,4 0 0,4-3 0,8 2 427,5 2 0,10 0-468,8-4-224,9 4 1,-29-2 0,0-1 0,5 2 0,1 0 0,4-2 0,0 1 0,3-2 0,1 1 0,2 0 0,2 1 0,3-1 0,0 1-5,6-1 1,0 1-1,-1 1 1,0 0-1,5-2 1,1 0-1,-2 1 1,1-1-464,-1 1 0,0-1 0,-20 3 1,0 0-1,1 0 337,1 0 1,0 0-1,0-1 87,-2 0 0,0-1 0,0 1 1,3 0-1,1 1 0,-1-2 1,-1 0-1,-2 0 0,2 0 0,0 0 1,1 0-1,0 0 0,2 0 1,0 0-1,0-1 0,0 0 0,0 1 1,-1-1-1,0 0 0,0-1 1,-1 1-134,-2 0 0,-1-1 1,0 1-1,23-2 1,-2 1-1,-2 0 1,0 0-1,-2 1 1,0 0 84,-1-1 0,-1 0 0,-6 0 0,-1 0 0,-4 0 0,0 0 0,-5 1 0,-1-1 118,-4 0 1,0 0 0,-1 0-1,-2 0 1,-2 0 0,-2 1-1,32-4-61,-8 3 1,-12-5 104,-6 1 1,-8 2 0,-5-1-1,-7-1 29,-5 2 0,-10-3-190,-7 6 0,-8 0 514,-13 4 1,-2 0-1,-13 0-422,-3 0 0,1 0 0,-6 0 0</inkml:trace>
  <inkml:trace contextRef="#ctx0" brushRef="#br0" timeOffset="228">17278 16921 8259,'12'-19'-201,"-3"1"1,-2-4-1,0 5 1,-1 3-14,-1 2 1,-7 4 0,-10 4-1,-5 3 1,-3 2 373,-2 3 1,-4 4 0,-2 4 0,-3 1-218,-2 0 0,1 1 339,-2 3 0,-2 1 1,6 5-1,1-2 96,-3 2 1,10 1-232,-4 2-95,9-1 0,4 1 1,8-2-1,1-2 1,1-2-1,6-1 0,8-5-103,9-4 0,4 0 40,1-6-108,7 6 1,-6-9 0,4 3 0,-3-2 0,-1-2-104,-1 0 0,-1-4 0,-3-1 0,-4 1-336,-2-2 584,-3-1 0,-5-5-29,-2-1 1,-4 4 0,-1 1 481,0-2-98,-6-1 1,-1 4-88,-5 2 0,-1 4-72,0 1 0,2 1 0,1 5 0,1 7 93,-1 7 1,1 4-264,0 1 1,-1 2 0,4 3-1,1 4-87,-1 3 1,2 1-32,4 0 1,1 0-547,4 1 403,-4-7 1,9-1 0,-4-5 0,1-2 0,3-3-800,1-4 1008,2-8 0,28-38 0,7-13 0</inkml:trace>
  <inkml:trace contextRef="#ctx0" brushRef="#br0" timeOffset="229">18629 16729 8259,'0'-12'-334,"0"-1"0,-1 3 363,-3 6 1,1 11 0,-6 14 0,-2 4 0,-3 4 0,-3 2 254,1 2 1,2-4-1,1 4 1,0-2-295,1-3 0,3-5 33,1-2 92,5 1-237,-8-3 107,9-6 0,-2-9 0,8-9 0,5-8 0,1-7 0,-1-4 0,0-1-149,1-1 0,1-1-50,2-3 201,0 3 1,2-8-1,-1 5 1,-2 2-1,-1 1-88,0 2 593,-3 5 0,3 3-245,-3 8 0,-2 15 0,-2 11 0,-2 7 43,-2 6 1,0-2-122,0 6 1,4-4 155,0 4-407,6-6 0,-7 3 0,4-7 1,0-1-1,0-2-428,3 2 1,-3-5 315,2-1-397,-1-8 1,1 1-1,-2-4-323,-2 1 1,0-6 913,-5-1 0,-29-51 0,12 16 0,-1 1 0</inkml:trace>
  <inkml:trace contextRef="#ctx0" brushRef="#br0" timeOffset="230">18374 16780 8259,'-13'-25'27,"1"-1"1,5 5-28,2 0 0,5 7 0,5-1 1,5 7 479,5 2 1,6 1-29,9 0-414,3 4 1,6-6 0,4 4-1,4-1 1,2 1-17,2 2 1,0 1 0,-1 0 0,-3 0-362,-5 0 1,-7 1-86,-1 3 0,-11-1 0,-2 6 0,-6 0 424,-7 3 0,-19 6 0,-11 2 0</inkml:trace>
  <inkml:trace contextRef="#ctx0" brushRef="#br0" timeOffset="231">18310 17227 8259,'-18'0'0,"0"4"0,-4 0 47,4 6 0,7-7 1,5 5 310,10 2 1,6-4 0,14-2 0,5-2-359,2-2 1,4 0-84,8 0 0,-1 0 120,9 0-291,-8 0 0,6 0 0,-11 0 0,1 0 254,-1 0 0,-5 0 0,-2 0 0</inkml:trace>
  <inkml:trace contextRef="#ctx0" brushRef="#br0" timeOffset="232">18527 17545 8259,'-5'-12'0,"-4"-1"-771,-2 0 215,4 0 1019,1 6 1,7 2-1,4 5 1,3 0-270,3 0 1,4 0 0,0 0 0,2 1-92,-1 3 0,-2-1-315,-1 6 158,-1-7 0,-3 10 0,-2-4 1,0 4-1,-1 0-124,-1 1 0,0-3 0,-5 1 0,0 4 55,0-1 0,-2 0 119,-2-1-3,3-1 0,-9 1 0,4 0 1,0 0 82,1-1 0,-4 1-75,5 0 0,-2-5 128,2 1-82,3-6 1,-5 8-1,6-2 107,0 2-121,6 2 0,-1-1-3,4 1 21,2-6 0,-8 0 1,5-2 172,2 3 13,-4-2 0,0 1 129,-6-3 1,-2-3-56,-2 4 1,-3 0-133,-6 0 0,-4 0-426,0 0 109,0-4 0,3 9 0,-2-4 1,-1-1-1,3 2-649,4 0 1,0-2 786,6 3 0,17-5 0,8 3 0</inkml:trace>
  <inkml:trace contextRef="#ctx0" brushRef="#br0" timeOffset="233">19688 17048 8252,'0'-31'-223,"-2"8"0,-2-1 139,-5 4 0,-3 5 1,-4 6-1,-2 5 408,-2 3 0,3 2-185,-4 3 0,4 2 0,-3 4 0,1-2 174,4 2 0,2 2-132,4 0-126,-2-5 0,4 5 0,-6-4 1,1 4-1,-1-1 260,0-3-252,0 4 1,5-11 2,-1 3-47,6-2 0,-2-4-16,5-2 1,1-1-212,3-4 98,-2-2 0,9 8 1,-2-4-164,2 1 1,-2 2-160,-1 4 1,-4 0-598,5 0 715,-6 0 1,4 0-1,-4 1 314,1 4 0,-34 30 0,-12 13 0</inkml:trace>
  <inkml:trace contextRef="#ctx0" brushRef="#br0" timeOffset="234">18744 17635 8229,'0'-13'-373,"0"0"1,0 0 0,0 1 645,0-1 0,0 0 1,0 0-1,1 1 1,4 0-1,3 2 466,3 2 1,4 1-658,2-2 0,-2-1 251,6 6-363,-5 0 0,2 5 1,-5 4-1,-1 3 1,-4 5-79,-4 4 1,-2 3-1,-4 5 1,-2 2-267,-4 3 1,-4-3 109,-1 2 248,-5 4 1,2-6 0,-3 3 0,0-3 0,4-3 168,0-3 22,3-3 0,3-5 0,4-2 457,3-2-638,5-3 0,15-12 1,4-3-1,3-2 0,3-2-201,2 1 0,6-3 0,-4 0 0,2-2-682,0 1 0,0 2 464,5 1 0,-7 1-353,-2-1 778,2 0 0,18-34 0,-20 20 0,0-1 0</inkml:trace>
  <inkml:trace contextRef="#ctx0" brushRef="#br0" timeOffset="235">19675 16908 8204,'-13'-21'-66,"-1"1"0,-2 1-316,-1 4 1,-4 5 293,4 1 343,-6 6 0,4-1 0,-7 8 0,1 5 0,-1 2-14,1 2 0,-1 4 0,2 1 1,1 2 12,2 3 1,5 1-185,-1 2-36,3-1 0,7-1 1,3-1-1,3-3 1,1 0-23,0-1-96,0-9 1,9 6-1,6-10 1,2-1 0,2 1-245,1-3 284,2-2 0,3-2 0,1-2 0,-2-3 0,-2-1-88,0-3 0,-7-3 0,4-2 0,-2-4-121,0 0 0,1-3 195,-1-3 1,-4-6-18,-1-3 83,1-3 1,-6-7 0,5-4-1,-2-3 1,-3-2 161,-2 4 1,0 2-40,-5 0 0,0 9 794,0 8-433,0 9 0,-2 8 1,-2 9 108,-5 3 1,-1 12-625,2 6 0,-2 6 111,6 2-91,0 6 0,4-2 0,0 5 0,0 1 0,0 3-327,0 5 0,0-4-177,0 4 1,1-3 7,3-2 127,-2 0 0,9 3 1,-3-1-1,2-5 1,0-2-606,-1-5 1,-1-1 976,5-1 0,0-7 0,11-17 0,3-11 0</inkml:trace>
  <inkml:trace contextRef="#ctx0" brushRef="#br0" timeOffset="236">19904 17112 8204,'2'-17'0,"2"0"0,-1 0 0,5 4 0,-3 2-401,3 2 1,-4-1 697,5 6 0,-1 0 0,4 5 272,-4 4 0,-1 6-730,-3 6 1,-2 1 33,2-1 131,-2-3 0,-4 6 0,-2-4 0,-3 1 0,-2 0 37,1 1 1,-1-4 163,-3 3 1,0-7 149,4-1-34,-4-1 0,7 5-307,-4 0-112,4-6 1,10-1 75,4-6 1,3-2-383,5-2 0,8 1 0,4-5 0,1-2-1244,1-2 1648,2 0 0,4-21 0,4-9 0,3-4 0,0 1 0</inkml:trace>
  <inkml:trace contextRef="#ctx0" brushRef="#br0" timeOffset="237">20274 16627 8204,'-6'-14'0,"-2"-3"0,1 7 0,-2-3 0,5 8 70,-4-4 0,-1 8 0,-2 1 172,2 7 0,-1 4-152,6 2 1,0 1-1,4 2 1,0 1 5,0-2 1,4 4-130,0-2 1,6 0 0,-1-4-1,2-1-87,2 1 0,1-2 23,3-2 1,-3-3-190,3-6 204,3 0 1,-6-2 0,5-1 0,-4-4 0,-1-3-137,-2-4 251,-2-7 0,1 1 0,-1-5 0,-3-1 0,-1 1 183,-4-1 1,0 2 271,-2 3 1,0 2-16,0 7-207,0-1 1,-2 6-1,-2 4-222,-4 6 1,1 9 68,-2 10 0,5 2-114,-5 1 1,7 2-182,-3 3 0,4-2 0,1 5 1,0-2-423,0-3 0,0 1 304,0 0 0,1-3-701,4-1 626,2 1 1,10-13 374,0 0 0,39-29 0,7-12 0</inkml:trace>
  <inkml:trace contextRef="#ctx0" brushRef="#br0" timeOffset="238">20835 16436 8204,'0'-25'-114,"0"-1"0,0 2 228,0 3 1,0-2 416,0 6 1,2 1 1210,2 8-1521,3 2 0,4 8 0,-1 3 1,-1 8 16,1 7 0,1 5 48,2 5-231,-6 3 1,3 9-1,-6 4 1,-1 2 0,-2 6 92,-1 2-102,-6 4 0,-2 5 0,-10 3 0,6-32 0,-2 0 0,-2 2 0,-2-1-101,-2 2 1,-1-1-1,-1 0 1,-1-1-1,-2 0 1,-1-2 0,0-1-1,1-1-744,0-2 0,-1-1 0,-2-1 0,-1-2 530,0 0 0,-2-3 0,1 0 0,-2-2 0,0-1 0,0 0 0,1-1 0,-1 0-254,0-1 0,0 0 0,-2-2 0,0 0 523,0 0 0,0 0 0,-1-1 0,0 1 0,2 0 0,-2 0 0,0-2 0,-2-1 0,0 0 0,-1-1 0</inkml:trace>
  <inkml:trace contextRef="#ctx0" brushRef="#br0" timeOffset="239">17826 16691 8204,'0'-25'-229,"-4"-1"0,-2 1 0,-1 2 418,-3 6 0,1 6 0,-2 11 0,-4 1 1284,-4 3-1299,-2 9 1,-6 12 0,-1 11 0,-2 6 0,2 11 24,1 9 1,14-28 0,0 2 0,1 2-1,0 2 1,1 0 0,1 2-53,1 2 0,1 1 0,1 5 0,1 2-1344,1 5 0,2 1 1128,1-4 1,4 1-1,1 1 1,3 0-1,4-7 1,2-1-1,2-1 1,1-1-1,3-2 1,1-2-1,2-3 1,1-2-1,0-3 1,1-2-420,22 19 1,6-10 0,0-7 487,8-4 0,0-6 0,2-5 0,0-2 0,-2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19T11:56:54.297"/>
    </inkml:context>
    <inkml:brush xml:id="br0">
      <inkml:brushProperty name="width" value="0.12114" units="cm"/>
      <inkml:brushProperty name="height" value="0.12114" units="cm"/>
      <inkml:brushProperty name="color" value="#FF0000"/>
    </inkml:brush>
    <inkml:brush xml:id="br1">
      <inkml:brushProperty name="width" value="0.09086" units="cm"/>
      <inkml:brushProperty name="height" value="0.09086" units="cm"/>
      <inkml:brushProperty name="color" value="#FF0000"/>
    </inkml:brush>
  </inkml:definitions>
  <inkml:trace contextRef="#ctx0" brushRef="#br0">8747 12509 6271,'-7'0'0,"1"0"-207,6 0 1,0-2 220,0-2 0,0 1 83,0-5-81,0-1 1,0 1 0,0-1 0,-1 1 63,-3 1-80,2-5 44,-3 11 1,5-10-14,0 2 1,0 2-18,0-2-17,0 7 1,-2-4 29,-2 6 1,3 6 0,-4 2 3,4 3 0,0-2 29,-4-1-45,4 1 0,-5 8 1,5 0-1,-2 0 1,-1 1 72,1 4-86,1-4 1,-2 6 0,0-3 0,1 2-1,2 0 29,1-2-35,0 0 0,0-1 1,0-1-1,0-2 1,0 0-16,0-2 1,0-1 18,0-1-7,0 0 8,0 0 1,0-1-3,0 1 0,0-4 4,0-1 8,0-5 2,0 3 0,1-6 202,3 0-5,-2 0 11,9 0-153,-4 0 1,6-2 0,1-1 0,2-1 64,1 1 1,5 0-5,0-1 0,2 3 147,1-4-217,6 4 0,-2 0 1,6-2-1,3-1 1,5 1 15,2 1 1,6 2-22,4 0 0,2-4-1101,-2 0 1066,3 0 1,8 4-1,0 0 1,2 0-1,0 0-215,2 0 1,-1 0 225,3 0 1,-33 0 0,0 0-21,34 0-2,-34-3 1,-1 0 0,29 1 0,4-2 0,0 1 0,-2 1 11,1-3 0,-7 0 12,-3 0 0,-5 3 3,5-7-15,5 6 0,-6-7 1,1 5-1,-6-1 0,-3-1-37,0 0 0,-2 3 59,-2-5 0,-7 6 3,-6-1-35,-6-3 0,-1 4 1,-7-4-1,-2 1 0,-2 2 47,-2-2 1,-3 4-18,-2-7 945,2 6-1043,-10-3 0,7 2 314,-4 0 1,-3-2-554,3 2 272,-2 3-107,-2-5 0,0 5-174,0-4-21,0-2 145,0 0 123,-6-4 0,5 8 0,-5-4 0,2 0-79,0 0 0,-5 2 146,5-3 1,0 4-119,4-5 39,0 6 0,-5-8 1,1 3-1,1-4 55,2-1 0,1 5 39,0-1 0,0 1-41,0-5 8,0-5 1,0 4-1,0-3 1,0 2-1,0 1-34,0-3 0,0 3-51,0-3 0,1-1-79,4 1 182,-4 0 0,6 0 1,-4 0-1,3 1 0,-1 2 59,1 1 0,0 0-34,-2 1 1,-3-1 13,3 0 1,-1 0 0,0 1 65,1-1 1,1 0-30,-5 0 1,0 5 48,0-1-77,0 7 1,0-5-62,0 2-15,0 4-240,0-5 301,-6 6 1,5 2 0,-4 2 0,2 4 0,1 4-78,-3 0 1,-3 1 76,4 0 1,-5 4 68,5 0-50,-6 6 0,9-5 1,-5 5-1,2-2 0,-1 2 36,3 1 1,-1 1-43,-2 1 1,4-1 18,-3 1-114,2-1 0,2 1 0,0-1 0,0 1 0,0-2 29,0-3 0,5 2-47,-1-6 1,6 0 27,-2-5 51,-2 1 1,4-4-1,-4-2 1,1-2 0,1 0 174,-1 0-56,5-3 0,-10 3-334,7-5 134,-6 0 1,4 0 0,-4 2-1,2 2-169,2 5 1,-2-2 271,3 1 0,6 6 0,6 6 1</inkml:trace>
  <inkml:trace contextRef="#ctx0" brushRef="#br0" timeOffset="1">19700 8263 10804,'-8'-6'-1575,"-1"-3"1,6 2 1154,-1-1 272,3 5-6,1-3 0,5 6 369,4 0-170,2 0 1,-4 2-74,-2 2 1,2 20 0,0 10-1</inkml:trace>
  <inkml:trace contextRef="#ctx0" brushRef="#br0" timeOffset="2">19777 8811 10772,'0'13'-634,"0"4"0,0 0 0,0-2 579,0-1 0,-4 1 0,-2 2 0,0 2 40,1 1 0,-4 4 0,3-2 0,-1 2-309,-3 1 0,0 5 0,1 0 0,1-1 161,3 3 1,1-4 0,2 5-1,-1-1 164,-1 1 1,0-5 0,4 2-1,0-3-23,0-2 1,0 5-1,0 0 1,0-2-43,0-1 1,0-6 0,0 2 0,0 1 62,0 0 0,0 4 0,0-6 0,-2 2 1,-2 1 1,1 1 0,-4-2 0,0-1 10,0-2 1,4-4 0,-2 4 0,0 0 18,1-1 0,0-1 1,4-7-1,0 1-5,0 0 1,0 4 0,0 1 0,0 1-32,0-1 1,5 3 1,4-4 0,2 12 0,-1-8 1,2 9-1,2-2 0,0 0-38,0 2 0,-1 8 0,0-2 0,-2-1-81,-3 2 0,-1-2 104,-2-1 0,-4-2 0,5-7 0</inkml:trace>
  <inkml:trace contextRef="#ctx0" brushRef="#br0" timeOffset="3">19777 10826 8628,'0'31'-16,"-2"-3"-1393,-2 6 1169,3 0 1,-9 2 0,6-1 0,-1 2 0,1-3 133,0-2 1,0-2 104,4-4 1,0-1-1,0 1 1,1-7 0,2 0-1,2-2 0,3 0 1,-1 6-2,1-2 0,-1-1 1,-3 1 1,-2 0 0,2 6 0,-2 1 2,-2 2 1,0 1-3,0-1 0,0 1 0,0 3 0,0 3 0,1-4 0,2 5 0,1 0 0,0 0 0,2 23 0,1 6 0</inkml:trace>
  <inkml:trace contextRef="#ctx0" brushRef="#br1" timeOffset="4">19828 13197 8362,'0'17'-49,"-2"2"1,0-1-1,-4 2 1,0 0-404,1 2 0,-5-2 1,3 2-1,-1 0 443,4 2 1,-1 2-1,0-1 1,2 1-13,2-1 1,1-1-12,0-2 1,0-3 0,0-3 0,1 1 9,4-1 0,0-2 22,4-1 0,8-12 0,-3-2 0</inkml:trace>
  <inkml:trace contextRef="#ctx0" brushRef="#br0" timeOffset="5">21511 8301 22698,'25'0'-123,"2"0"0,0 0 0,0 0 1,-4 0-1,-3 0 0,-3 0-402,1 0 0,-4-2 0,3 0 0,-3-3 517,-1 3 1,4 0 0,2 2 0,-1 0 17,0 0 1,1 0-8,-2 0 1,3 0-1,5 0 1,1 0 6,-1 0 3,1 0 0,28-6 0,6-1 0</inkml:trace>
  <inkml:trace contextRef="#ctx0" brushRef="#br0" timeOffset="6">22875 8224 19087,'20'0'1,"4"0"-1,-3 0-1557,4 0 1549,0 0 0,20-4 0,9-3 0,5 0 0,0 0 0</inkml:trace>
  <inkml:trace contextRef="#ctx0" brushRef="#br0" timeOffset="7">19943 14383 9299,'8'0'-183,"1"0"205,0 0 0,31-6 0,8-1 0</inkml:trace>
  <inkml:trace contextRef="#ctx0" brushRef="#br0" timeOffset="8">20414 14268 9803,'9'0'-436,"-1"0"1,2-1 0,2-2 437,0-1 1,3 0 0,2 2-1,5-1 1,7-1 0,5 1 4,2 2-11,8 1 0,4 5 1,6 1-1,7 1 1,0 0-1</inkml:trace>
  <inkml:trace contextRef="#ctx0" brushRef="#br0" timeOffset="9">21906 14205 9291,'26'-13'-201,"-1"0"0,1 0-782,-1 1 1,1 5 573,-1 2 408,-5 4 0,4 1 1,-1 0-1,4 1 1,4 2-1,2 3 1,3-1-1,5 1 1,7-1 0,6 0 0,7-1 0,0-1 0</inkml:trace>
  <inkml:trace contextRef="#ctx0" brushRef="#br1" timeOffset="10">24890 14154 8563,'25'-6'-249,"2"-3"1,2 0-1,2-1 1,0 1 18,0-1 0,3 5 1,-4-1-1,0 2 1,-1-1-1,1 3 164,-1 0 0,-1 2 0,2 2 1,2 0 65,1 3 0,15-1 0,-1-4 0</inkml:trace>
  <inkml:trace contextRef="#ctx0" brushRef="#br0" timeOffset="11">26828 16589 14808,'0'-8'-1621,"0"-1"1,-1-1 0,-2-1 1383,-1-2 0,-1 0 0,4 1 0,-2-1-242,-1 0 472,0 0 1,-2 1 0,-1-1-1,-2 0 1,1 0 0,-2 1-1,-1-1 99,-2 0 0,0 0 3,0 1-62,1-1 0,-3 4 0,-2 1 0,-4-2 0,-3 0 1,-1 1-1,-1 4-60,1-1 0,-5 5 0,-1-4 0,-2 4 223,-2 1 1,3 0-1,1 0 1,2 0 1,-1 0 0,-4 0 0,3 1 0,-1 2 14,1 2 1,-3 4 0,3-1 0,0 0 110,0 1 0,1-1 164,5 5-396,-1 0 0,-4-1 1,-1 2-1,0 2 0,0 2-38,2 2 1,3-3 0,-1 6-1,-2 2-122,0 4 0,-1 1-72,4-5 0,-3 2 77,-1 3 0,0-3 0,6 4 0,1-1-139,2-1 1,4 2 0,-4-1 1,5-1-235,-1 5 390,-3-6 1,6 3-1,-3-4 1,3 3-1,1 2-72,0 1 0,2-2 19,3-5 1,-4 3-98,4 1 147,2 6 1,-4-5 0,6 4 0,1-1 0,2 0-32,1-1 1,0 4-51,0-3 0,5 1-197,4-1 307,2 3 0,6-9 0,2 5 0,0-2 1,4-3 87,1-1 0,2-1-22,-1-1 0,1 1 26,-1-1-23,1 1 0,4-5 0,1 0 0,1 0 0,5-1 193,4-3 0,0-3 24,6-1 0,0-1 376,4-4-505,5-2 1,-2-6-1,4 0 1,0 0 0,1 0 151,1 0 0,6-2-45,-3-2 0,3 3-844,-11-4 666,0-2 0,-4 6 0,-1-3 0,-4 1 0,-3 0 29,-3-1 0,-4-5 19,-2 5 1,2-6 84,-6 1-205,-6-2 1,0-6 0,-3-1-1,3-2 1,2-3-14,-1-1 1,-1-6-43,-3 1 1,4-7-49,-4 2 62,3-3 0,-4-5 0,-3-2 0,-3 0 0,-1-1-107,-1-1 0,1 1-98,0-2 1,-2 3-497,-2 6 651,-4 0 0,-5 0 1,0-1-1,0 1 1,0-2-167,0-2 1,-5 1 9,-4-6 0,-8 0-173,-4-4 580,3 6 1,-11-3-1,4 5 1,-4 1-1,-2 1-407,-3 2 158,-3 4 1,3 10 0,-1 0 0,-5 3 0,-4 2-167,-1 2 1,-5 6 276,4 8 0,0 3 41,0 1 198,5 0 0,-3 1-55,5 3 1,-5 15 0,-1 8 0</inkml:trace>
  <inkml:trace contextRef="#ctx0" brushRef="#br0" timeOffset="12">30437 12419 15595,'8'0'172,"1"0"0,1 0 139,1 0-258,7-5 0,2 3 0,7-3 0,4 0 0,7 1 0,11 0 0,9 0 0,11-2 0,-30 3 0,0-1 67,3-1 1,1 0 0,1 0 0,0-1-31,1-1 0,-1 1-77,1 2 0,-1 1 0,1-3 0,-2 1 0,-1 1 0,-2 0 0,31-3 0,-15 3-83,-15 3-26,-14 1 1,-9 0-1,-8 0-50,-6 0 1,-1 0-1,-12 0-30,0 0 1,-4 4 0,-3 2 0,-2 1-193,-2 3 0,-1 0 125,-5-2 209,1 3 1,-29 2 0,-7 7-1</inkml:trace>
  <inkml:trace contextRef="#ctx0" brushRef="#br0" timeOffset="13">30653 12687 11564,'-1'-8'-752,"-3"-1"0,2 5-27,-2-5 752,3 7 0,6-4 0,5 6 1,6 0 129,5 0 1,5 0-1,5 0 1,7 0 45,7 0 0,6-1 0,5-2 0,3-3-33,3-1 0,6 3 0,-2-3 0,-7 0-167,-6-1 1,-17 6 185,-2-3-482,-5-2 1,-9 6 86,-3-3 1,-10 2-1,-7 2 298,-7 0 0,-27 17 0,-8 4 0</inkml:trace>
  <inkml:trace contextRef="#ctx0" brushRef="#br0" timeOffset="14">6860 15760 13185,'-8'-8'-2023,"0"-1"0,1 1 1028,0 1 961,4 1 1,-4 2-1,5-2 1,-4 0-1,0-1 1,-1 2-1,1-2-64,1-1 0,-1 4 56,2-4 0,2 3 1,-3-2-1,1 0 0,-1 0 1,1 3 0,4-5 30,0 0 0,0 1 0,0 0-99,0-2 0,0-1 0,0-2 128,0 0 0,1 5 0,2-1 133,2-1 0,3-1 34,-4-2 1,5 0 255,-5 1-153,6-1-60,-9 6 0,6-4 3,-2 2 1,-4 2-68,3-2 136,-2 1-366,-2 1 0,1 0-81,3 3 300,-2 2 167,4-4-132,-6 6 67,0 0 184,0 6-678,0-4 238,0 9 0,0-4-5,0 6 0,0-1 0,0 1 1,0 1-180,0 3 1,-5 3 26,1 6 0,0 1 100,4 2 0,-4 5 0,-1 9 0,2 5-109,2 6 0,-3 4-262,0 6 474,-1 0 1,5-1 0,0 0 0,0-2-1,0-3 54,0-2 1,5 4-130,-1-5 36,6-5 0,-7-2 0,4-4 0,0 0 0,0 0-120,3-3 1,-3-3-109,1-4 178,1-3 0,-1-5 0,1-1 1,-1-1-1,-1-3-348,-2-4 220,2-2 29,-6-3 0,5-3-232,-6-1 272,0-5-391,0 3 549,0-6 1,5-34-1,3-9 1</inkml:trace>
  <inkml:trace contextRef="#ctx0" brushRef="#br0" timeOffset="15">6911 15352 13727,'-13'0'-2363,"1"0"2391,4 0 172,3 0 0,6 0-56,3 0 1,4 4-148,4 1 1,1-1-1,1-4 1,2 0 101,1 0 1,7 0 39,1 0-92,7 0 0,6 0 0,1 0 0,5 0 0,7-1 0,9-2 0,5-2-11,3 3 1,-31-1-1,0 0 1,-1 1-1,0 0 1,1 0-1,1 1-6,0 0 1,1 0 0,-1 1 0,0 0-59,0 0 0,1 0 0,-1 0 0,0 0 0,2 0 0,-1 0 0,2 0 1,1 0 13,0 0 0,1 0 0,-1 0 1,1 0-687,-5 0 0,0 0 702,3 1 0,0-2 0,2 0 0,1-2 0,2 0 0,1 1 0,1-1 0,-1 0 0,-1 0 0,-1 0 2,0 2 1,-1-1 0,0 0-1,0-1 16,0 1 0,1-1-19,3-2 0,-1 1 0,-2 3 0,-1 0 0,1-1 0,-2 0 0,-3 1 0,0 0 0,-3 1 0,-1 0 4,1 1 0,0-2 1,2 0-1,0-2 29,-1 1 1,0 0-22,2 0 1,0 0-1,25-3 1,3 1-1,-3 0 1,-1 0-150,0-1 1,-5 0 172,1 1 1,-8 2-5,-1-2-22,0 2 0,-11 1 0,1-2 1,-6-1-1,-5 1 21,-3 2 1,-3 1 3,-3 0 0,-2-5 345,-7 1-327,1 0 1,-4 3 1361,-1-4-1442,-5 4 251,3-5-333,-6 6 0,-2 4 0,-2 2 0,-5 1 0,-2 3-184,-2 1 0,-5 2 272,-3 0 1,-15 11 0,-3 3 0</inkml:trace>
  <inkml:trace contextRef="#ctx0" brushRef="#br0" timeOffset="16">10787 15276 14982,'7'-7'-3072,"-1"1"2257,-12 6 0,4 0 1173,-7 0 0,5 0 142,-5 0-345,1 0 0,-1 0 86,1 0-142,5 0 1,-3 1-1,5 2-376,-3 1 270,2 6 42,-3-8 1,5 9 0,0-2 0,0 2 0,0 2-371,0-1 0,0 5-352,0 0 582,0 12 1,0-7-1,-2 12 1,-2 3 0,-3 4-149,0 6 0,-5 8-95,4 5 330,2 2 1,-4 6 0,6 2 0,0 1 0,2-35 0,0 0-162,-3 35 1,1-2 152,4-5 1,2-5 0,0 1 0,4-1-15,1-1 0,2-2-1,3-10 1,-3-2-99,-1-5 68,1-1 0,4-4 1,-2-2-1,-1 0 0,-3-4-123,-1-1 1,2-2 28,-4 1 1,1-5-367,-5 0 485,0-5 1,-2 4 0,-2-5 0,-5 2 0,-2-1 265,-2-2 0,-16-12 1,-5-4-1</inkml:trace>
  <inkml:trace contextRef="#ctx0" brushRef="#br0" timeOffset="17">6796 17201 18616,'-7'0'-2707,"2"0"2721,5 0 1,1-1-275,3-4 349,3 4 0,5-6 0,-2 4 1,-2-1 107,2 1 0,3 2-184,4 1 1,-2 0 0,5-2 0,1-1 27,3-1 1,1 0 139,9 4-184,0 0 1,9 0 0,6 0-1,4 0 1,8 0 0,6 0-1,-31-1 1,2 0-1,1-1 1,1 0 0,-1 1 0,0 1 0,2-2 0,0 0 0,0 1-1,-1 0 43,0 1 1,1 0 0,3 0-1,-1-1-919,-2-1 0,-1-1 870,5 3 0,-1-1 1,-7-2-1,-1-1 1,4 2-1,0 1 0,0-2 1,0 0-1,-1 1 1,1-1 43,0 0 1,1 0 0,0-1 0,0 0 0,-1 1 0,1 0 0,1 0 0,1-1-215,1-1 0,0 0 0,2 1 0,1 1 160,0-2 1,0 1-1,0 2 1,1 0 32,-2-2 1,1 0-1,-1 0 1,0 1-1,4-2 1,-1 0-1,2 0 1,-1 1 10,0-1 0,1 0 0,-1 2 0,-1-1-6,-4 0 0,-1 0 0,-2 2 0,0 1-19,-2-1 1,0 0-8,0 1 0,-2 0 0,32 0 1,-7-2-1,-6-1 0,-4 1-78,-2 1 1,-2-2 138,-2 0 0,-9-5 26,-8 5 0,-3-4 0,-3 2 0,-3-1 39,-4-3 1,-3 3 630,-1-2 1,-4 6-537,-1-1 211,-5-3 1,8 4-335,-2-5-363,-4 5-329,1-3 244,-6 6 1,0 2 204,0 2 0,-17 20 0,-4 10 0</inkml:trace>
  <inkml:trace contextRef="#ctx0" brushRef="#br0" timeOffset="18">10673 16882 15548,'0'-8'-4311,"0"-1"3418,0-1 1125,0 5 1,17-1 0,4 6 0</inkml:trace>
  <inkml:trace contextRef="#ctx0" brushRef="#br0" timeOffset="19">9295 16921 7413,'0'-9'-392,"-1"1"210,-3-2 51,2 4 0,-5-5 1,4 2-1,-2-1 117,-2 2 1,2-2 0,-2 4 29,2-1 0,-1 4 43,2-1-47,2-3-124,-9 5 122,10-9 0,-6 10 0,2-4 7,-3 4 97,2 1 2,-5 0-20,4 6-56,0-5 0,-5 5 157,4-6 26,2 0-144,-5 0 1,8 0 0,-4-2 25,1-2 1,2 1-90,4-5 1,0 4-1,0-5 18,0-1 1,0 3-39,0-1 1,0 3 8,0-3 1,1 4-41,4-5 1,-4 5-41,3-5-9,-2 6 99,3-2 1,-3 10 0,2 5-1,-3 6 138,-1 5 0,0 3-98,0 2 1,2 5 49,2 3-99,-2 8 1,3 4-1,-5 5 1,0 0 0,2 0-33,2 0 1,-1 0-11,5 0 0,1-7-75,3-6 92,1-5 1,1-8 0,3-2 0,5-5-1,2-6 6,1-5 0,1-3-38,-1-4 0,5 0 138,0 0-162,5 0 1,-8-4 0,1-1-1,-3 1-136,-4-2 295,-11-1-34,1-5-43,-11-1 0,0 0 1,0 0-1,0 1 1,-1-1 14,-4 0 0,4-1-22,-3-3 0,1 3 0,0-3 0,-1 3-75,1 1-20,2 0 285,1 0-185,0 1 1,1 5 0,3 2 0,5 5 75,2 5 0,0 2 2,-2 5 1,2 1 0,-4 1-1,2 3 3,-1 5 0,-5-3-24,1 3 0,-2-1-42,-2 4 1,-2 5-1,-3 0 1,-8-2-31,-7-1 0,-4 3-183,-1 0 0,-5-1-53,0-3 97,0-1 1,5-3 176,-1-1 1,18-17-1,3 0 1</inkml:trace>
  <inkml:trace contextRef="#ctx0" brushRef="#br0" timeOffset="20">10290 17482 10278,'-8'-5'-362,"0"0"0,1-1 0,2-1 1,-1 0 94,3-3 1,2 3 0,1-2 310,0-1 1,0-1 0,1 0 0,2 1 54,1 1 0,1 1-43,-5-5 1,0 5-1,0-1 1,-2 1-174,-2 1 0,1-3 1,-5 5 92,-2 3 0,-2 0 0,0 2 63,-1 0 0,1 6 108,4 2-105,2 4 1,2 0 0,0 3 0,1 0 0,2 4 0,1 0 0,0 3 23,0-3 0,1 6 0,2-4 0,2 1-102,3 0 1,-6 2 39,3-3 0,0-1 1,0 0-1,-1-2-42,1-2 0,-3-2-35,2-1-5,-2-1 0,-4 1 1,-4 0 5,-6 0 0,-1-6 45,-4-3 0,-3 2 1,0-2-1,-1-1-20,0-2 1,1-1 41,-1 0 0,2 0-308,7 0 279,-1 0-52,6-6 0,2 4 120,10-7 1,47-28 0,-17 13-1,0 0 1</inkml:trace>
  <inkml:trace contextRef="#ctx0" brushRef="#br0" timeOffset="21">10532 17316 10278,'0'-20'-883,"0"2"906,-5 11 17,3 1 1,-8 16-1,5 4 1,-2 6 78,-3 7 1,3-2-263,-2 5 175,1 3 1,-1-5 0,1 4 0,-1 0 0,2-4 0,1-1 0,2-2-99,0 1 1,0-6 0,4-3-85,0-3-27,0-7 193,0-1 0,5-12 0,4-3 1,3-3-1,4-5-258,1-5 182,6-2 1,-5-5 0,5 0-1,-3 4 1,-2 4 3,-2 2 0,1 2 84,-5 4 87,4 1 1,-9 5 0,4 4 0,-1 6 63,-1 5 1,-6 9 147,1 4-325,3 3 1,-6 2-1,5 1 1,-2 1-1,2 2-51,1-2 1,-3-1-485,5-1 366,-1-1 1,7-4 0,0-1-214,2-1 1,4-2 373,-4-5 0,29-22 1,2-5-1</inkml:trace>
  <inkml:trace contextRef="#ctx0" brushRef="#br0" timeOffset="22">11017 17673 10278,'0'8'-563,"0"1"-139,0-6 506,0 2 431,0-5-117,0 0 0,1-4 0,4-2 0,3-1 0,3-3-12,2-1-129,6-7 0,-4 2 1,5-5-1,0 0 0,-2-1-175,1 1 158,-2 0 0,-5 0 1,0-1-1,-4 1 1,-2 1-65,0 3 1,-5 3 113,3 1-1,-8 1 0,1 5 1,-5 2-1,-4 5 1,-2 5 67,-3 3 1,-6 5-31,2 4-51,3-3 0,-5 10 1,6-3-1,2 5 0,0 2-44,3 2 0,5 0 22,2-5 0,4 1-160,1-1 0,6-4 0,3-1 1,8-3-115,9-5 0,5-1 281,7-7 0,5 0-426,-1-4 373,7 0 0,-4-7 1,4-5-1,0-7 0,-4-2 104,-1 0 1,-7-5 5,-8-4 0,-7-1 29,-5 1-18,3 4 1,-12-10-1,1 8 1,-8 2-1,-5 5 112,-5 3 0,-2 1 93,-2 4 1,-1 6 114,-3 3-244,-3 2 1,-1 2-1,0 2 1,-2 2-1,-1 4 160,-2 4 0,5 5-185,0 0 0,0 5-195,-5 0 93,6 2 0,2-3 0,5 0 1,0 2-1,2 1 81,3 1 1,2-1-55,6-2 1,1-4-192,4-5 0,3-2 1,8-2-1,3-5 70,6-3 0,-3-6 11,8-4 1,1-2-21,-1-2 61,0-5 1,-5-2 0,-1-6 0,-1 1 0,-3 1-36,-2 3 1,-2-2 45,-8 6 0,2 0 338,-6 4-278,1 6 0,-7-3 1,-2 7-1,-5 5 125,-2 5 0,-2 8-87,1 2 1,3 6-45,1-2-16,-1-2 1,1 3 0,1-3-1,1-1 1,3 1-72,2-4 11,1-1 0,1-2-14,3-4 73,3-2 0,8-6 0,2 0 1,4-3-1,1-4-210,0-6 0,2-8 129,-3 0 0,3-3 80,2-2 1,-2 1-1,-3-1 1,-4 1-16,-3-1 1,-7 6 264,-2 3 1,-4 3-43,-1 1 0,-1 8 0,-4 5 83,-3 7 1,-4 8-185,0 2 1,-1 6-232,0-2 126,6 3 1,1 2-1,6-2 1,0-1 0,2-4-165,2 0 1,3-2-412,6-4 0,10-1 587,2 1 0,12-22 1,12-14-1,1 0 1,3-1-1,1 0 1,-1 0-1</inkml:trace>
  <inkml:trace contextRef="#ctx0" brushRef="#br0" timeOffset="23">12930 17392 10273,'-8'-5'-224,"-1"2"0,3-4 1,0 0-1,-1 1-15,0 0 1,3 2-1,-3 6 492,1 2-204,2 3 0,2 6 1,0 1-1,-3 1 0,2 2 4,2-1 0,0 2 0,-2-1 105,-1-1-57,-1-2-99,5-7 0,2-3 1,2-8-1,4-6-64,4-5 1,5-1 0,1-5 0,1-2 52,-1-1 1,-1 4-64,-4 3 72,0 3 0,-1 1 0,1 2 0,0 3 0,-2 5 52,-2 6 1,1 4-38,-6 5 0,0 5 0,-3 2 0,2 1-33,2 2 1,0-3 11,-1-2 1,2-3-29,3-1 0,2-2 1,-3-3-1,4-3 30,1-4 0,4-4 12,0-5 0,5-2 4,-1-11 1,4-1-76,0-3 1,-4-1 0,1 1 0,-1-1 85,-1 1 1,2 1 41,-5 3 1,-4 2 64,-4 6-88,-7 6 1,5 2 0,-4 7-69,2 7 1,3-1-103,-4 9 0,2-1-1,-2 1 97,-2-3 1,5 5 0,-4-7-1,2 1 1,1 0-130,0 0 80,3-1 0,-1 0-58,4-4 118,1-2 0,0-6 1,0-2-1,-1-2 1,1-4 49,0-4 1,4 0 24,0-1 0,0-1 128,-4-3-177,-1 3 0,1-5 0,0 6 0,-2 1 0,-1 0 123,-1 4 61,-1 2 54,5 6-213,0 0 1,-5 6 0,-1 2 0,0 4-73,0 0 0,-2 4-55,3-3 1,-1 2 66,2-6 1,2 1-1,-2-2 1,2-2 10,2 0 0,-1-5 19,1 3 0,0-4 14,0-4 0,-6-3 0,0-6 0,-4 0 0,1 1 0,-1-3-9,-2-2 0,-1 2 42,0-6 0,-6 5-48,-2-1 1,-3 3-48,-2 1 1,-1 2-1,-2 2 1,-2 5-121,-2 3 0,4 1-112,-1 0 1,3 4 27,1 0 0,2 10 1,1 0 218,2 5 0,44 42 1,-14-24-1,0 1 1</inkml:trace>
  <inkml:trace contextRef="#ctx0" brushRef="#br0" timeOffset="24">14345 17354 10224,'24'-18'33,"-3"-4"0,0 0-69,-8 1 0,-3 1 76,-10 3 224,0 3-305,-6-5 0,4 6 0,-7 2 0,-2 3 0,-5 3 102,-5 4 1,-2 1-50,2 0-6,-3 0 0,3 1 1,-8 4-1,0 3 1,0 5 62,2 4 0,3-3-116,3 3 1,-2 3 0,5 1 0,1 3-15,3 2 0,0-5-69,9 0 1,1-1 100,4 1-58,0 3 0,6-10 0,4 2 1,5-6-1,8-6-48,5-2 1,1-2 24,5 0 0,0-7-72,4-6 149,-6 0 0,4-12 0,-5 0 0,0-4 0,0-4-46,-2-2 0,-4-4 30,-4-3 1,2-3-7,-6-6 75,0 0 0,-6 1 0,-1 3 0,-3 5 0,-1 4 213,-3 3 0,-2 6 32,-1 7 0,-4 8-236,0 6 105,-6 5 1,7-3-1,-4 8 1,0 3-1,0 8 19,-3 7 1,-1 4-201,-2 2 0,0 1 100,0 2-81,6 4 1,-4 5-1,4 0-13,0 1 0,1-1 0,6-1 0,0-2-131,0-1 0,2-1 99,2 1 1,3-5-223,6-7 242,5-4 0,2-5 1,5 0-1,2-2 1,2-3-122,0-3 1,7-5 144,-2-5 0,1-2 40,-1-5-58,-3-7 0,-6 1 0,-3-5 0,-2 0 0,-2-2-1,-2-3 1,-3 2 179,-5 5 1,2 1-100,-6-1 198,1 2 1,-7 8 21,-2 3 0,-3 3-129,-6 10 0,0 3 118,1 9-205,-1 3 0,0 1 0,0 0 0,2 2 0,1 1-62,2 2 1,5-2 74,-1-3 0,2 3-371,2-3 321,0-2 0,6-1 0,2-7 0,4-1 0,2-3 85,3-1 0,3-2-128,5-4 1,1-5-39,-1-4-11,6-2 1,-2-8 0,3-2-1,-1-3 1,-4-3-46,-4-3 0,1 4 219,-3-4 1,-2 3-50,-2 1 97,-9 7 0,2 0 245,-6 6-270,1 1 0,-7 6-168,-2 6 1,1 6 76,-5 6 1,-1 5 3,-4 0-32,1 6 0,0-5 1,2 5-1,3-3 1,0-2-10,0-2 0,4 2-39,-1-1 1,3 0-17,1-4 0,0 0 31,0 0 0,1-2 0,3-3 0,5-3-20,2-4 1,8-1 63,2 0 0,3-6-177,1-2 165,1-3 0,-1-8 0,1-2 1,-1-3-1,1-2-55,-1 1 1,-5 4 79,-3-1 0,-3 3-4,-1-3 357,0 4-78,-6 5-275,-7 6 1,-7 8 1,-6 12 0,0 1 32,1 8 1,0-3-1,2 3 1,3-4-48,2 1 1,0-5-49,5 3 0,0-3-95,0-1 127,0-1 0,2-3 0,2-2 0,5-1 0,3-4-2,5 0 1,5-5 80,7-5 0,0-2-260,5-12 134,0 1 0,3-10 0,-2-3 0,-1-3 0,1-3 3,2-2 1,6-8 61,-1-5 1,-5-6-1270,-7 2 1297,-3-4 1,-3 4-1,-3 2 1,-5 6 0,-6 10 147,-6 8 1,-3 12 120,-1 4 1,-5 4-262,-4 5 172,3 2 1,-5 8 0,3 2 0,-5 6-98,-4 5 1,1 10-167,-5 4 0,4 7 166,-4-2 1,1 4-182,-1 4 382,2-2 0,6 8 0,1-4 0,-1 2 0,2 0-479,2 0 0,3-2 26,6-6 0,2-1 20,2-3-8,3 3 0,7-16 0,3 0 61,5-5 0,2-8 0,3-1 0,2-1-90,5-3 0,2-3 147,-2-5 0,3-3-155,-3-9 0,3 1 115,1-5 1,-4 0 0,-2-5 0,0-1-5,-4-2 0,-3-2 66,-3-3 1,-4-2 31,-5 6 0,0 1 0,-2 5 0,-3 1 11,-3 2 1,-4 9 202,-1-1 186,0 9-342,-6-1 1,1 6-1,-5 3 1,1 5-1,-1 4-1,-1 4 0,-2-2-74,1 6 1,0-1-154,4 1 88,-4 4 0,11-6 1,-3 5-1,1-1 1,0-3-47,-1-2 0,1-1-92,7-4 0,-1 3 100,6-4 46,5 4 0,6-15 0,5 4 0,2-4 0,1-1-18,2 0 1,5-7 36,-1-6 0,3-1 87,2-7-84,-1 0 1,-1-5 0,-3 1 0,-5-1-1,-2 2 13,-1 3 0,-6 4 79,-3 8 99,-9 4-139,-2 5 1,-12 2-1,-4 6 1,-4 6 0,-3 3-55,1 1 1,2 3-36,2-4 0,-1 5 202,0-5-95,6 0 1,0-5 0,4 1-1,-1 0 1,2-2 1,5-2 1,1 1-26,9-6 0,-1 0-35,9-4 28,6 0 0,1-7 1,6-4-1,1-6 0,2-3 42,2-3 0,-1-1-51,0-1 1,-4-5 89,0 0-314,-6 0 0,4 3 1,-8 1-1,-3 0 1,-5 6-284,-7 5 1,-4 3 170,-10 4 1,-3 2-125,-9 6 386,3 0 0,-10 1 0,4 4 0,0 5 0,2 4-72,-1 3 1,9 1-36,-2-1 0,3-3 247,1 3-79,2 3 1,6-6 0,0 3 0,0-2 0,1-4 202,4-3 0,2 4 189,5-4 0,3-1 200,2 2-447,-3-6 0,4 7 1,-5-6-1,-2 0 121,-2 2 1,1-3 170,-6 5-281,0-5-204,-10 8 1,-1-4 0,-5 6 0,-1 0-427,0 0 1,0-5-961,1 1 1447,5-1 1,-5-6 0,5-4 0</inkml:trace>
  <inkml:trace contextRef="#ctx0" brushRef="#br0" timeOffset="25">17584 17188 10503,'8'0'17,"1"0"435,-7-5 0,4 2 209,-6-6-960,0 7 174,-6-4 0,-1 6 0,-5 0 0,-1 0 145,0 0 0,-28 6 1,-7 1-1</inkml:trace>
  <inkml:trace contextRef="#ctx0" brushRef="#br0" timeOffset="26">16589 14600 10285,'13'0'-373,"-6"-2"1,-1 0 0,-2-4 0,0-1 361,-1-3 1,-2 3 0,-1-2-47,0-1 1,-1 1 0,-2-1 68,-1 1 1,0 5 0,2-3 26,-2 1 1,1 2-26,-5 4-15,5 0 1,-9 0-1,4 0 1,-3 0-1,-4 0 1,-2 1 0,-2 4 16,-1 3 1,-4 3 0,1 4 0,-4 2 3,-3 4 0,-4 4 0,3 5 1,0 4 131,0 3 0,2 1 286,8 0-398,-3 1 0,11 0 0,1 1 0,6-2 1,5-5 69,1-5-87,11-8 0,0 0 0,13-6 0,3-1 0,2-5 23,2-1 0,-3-5 0,6 2 0,0-4-34,-1-4 0,2 1-44,-5-6 0,0 1 172,-5-5-178,6 0 0,-10 1 0,-1-1 1,-7 0-1,-6 0-101,-1 1 0,-2-5 91,-4 0 0,-1 0-84,-4 4 64,-2 6 0,-5-4 1,-1 3-1,0 0 0,0 1-76,1 1 1,-3 2 89,-2 4 0,3 0 90,-3 0 0,2 0 0,-1 0 0,-1 0-78,1 0 1,4 6 173,3 2 1,-1 3 397,6 2-428,0 0 1,4 4-1,0 1 1,0 1-1,1 1 213,3-1 1,2 4-224,3 7 1,2-3 34,-3 3-136,4 2 1,-1-5 0,-1 3 0,-3-2 0,-1-1-18,-3-1 1,2 0-41,0-9 1,-1 5 53,-4-5-182,0 0 1,-4-5-1,-2 1 1,0 0-948,1 0 514,-5-1 0,7-4 46,-6-4 183,6-3 422,-2-1 0,22-28 1,4-8-1</inkml:trace>
  <inkml:trace contextRef="#ctx0" brushRef="#br1" timeOffset="27">16959 14919 8472,'13'0'-104,"-1"0"1,1-2 0,0-1 112,0-1 0,-1 0 0,1 3 0,0-2 207,0-2-492,-1 1 1,1 4 0,0 0 0,0 0 275,-1 0 0,-10 0 0,-4 0 0</inkml:trace>
  <inkml:trace contextRef="#ctx0" brushRef="#br1" timeOffset="28">16959 15084 8520,'-13'0'-2480,"0"0"2625,6 0 406,2 0 0,16 0 0,5 2-202,2 2 1,6-2-284,-3 2-37,-2-3 0,5-1 1,-3 0-30,3 0 0,36-22 0,-26 7 0,0 1 0</inkml:trace>
  <inkml:trace contextRef="#ctx0" brushRef="#br0" timeOffset="29">18514 14409 8087,'-1'-7'-817,"-3"2"1,2 2 667,-2-1 280,3 3-106,1-5 1,0 5 276,0-4-174,0 4 1,0-6 26,0 3-59,0 2 0,0-5 0,1 4 409,3-1-175,-2 0-168,3 4 1,-5 1-1,0 4-8,0 3 0,0 5 15,0 4-105,-5 3 0,2 5 0,-4 2 0,0 3 1,0 2-9,-3 1 0,3 5 0,0-1 0,0 4-10,-1 0 1,6-3-75,-3-4 1,4-2 0,1-7-1,0-1-65,0-2 1,0 0-19,0-5 1,1-5 91,4-8 1,-3-3 77,7-1 0,-1 0 1,5 0 138,0 0-66,0 0-105,-1 0 1,1-4 0,0 0 0,0-1 0,-1 1-10,1 0 0,4 0-20,0 4-7,0-6 0,-3 5 0,2-5 0,2 2 0,1-2 20,-1-1 1,3 4-56,-4-1 0,2-2-8,-2 2 0,-2-5 1,5 4-1,-1-1-231,-4 0 0,-1 1 185,-1 1-95,6 2 0,-9-5 1,2 4-1,0-3-285,-1-1 0,0 3 486,-2-4-56,-4 5 0,-27-43 1,-7-3-1</inkml:trace>
  <inkml:trace contextRef="#ctx0" brushRef="#br1" timeOffset="30">18553 14319 8535,'-9'-11'0,"2"1"-573,1 2 366,2 5 242,4-9 0,2 11 86,2-3 1,0 2 51,9 2-157,-3 0 0,10 0 0,-3 0 0,4 0 0,3 0 0,1 0 0,1 0-137,-1 0 1,1-1 0,-1-2 0,0-1-231,-4 1 0,1 2 0,-5 1-308,-1 0 659,-7 0 0,-32 17 0,-13 4 0</inkml:trace>
  <inkml:trace contextRef="#ctx0" brushRef="#br1" timeOffset="31">18540 14523 8538,'-7'0'-929,"-4"0"1020,9 0 86,-4 0-139,6 0 1,6 0 0,1 2 0,2 1 0,-1 1 0,2-1 0,1-2-166,2-1 0,0 2 0,0 0 0,-1 3-698,1-3 825,0 6 0,39-18 0,11 1 0</inkml:trace>
  <inkml:trace contextRef="#ctx0" brushRef="#br1" timeOffset="32">17673 15263 6536,'-2'-7'-9,"-2"3"157,3 2-33,-11 2-58,11 0 1,-6 0-1,4 2 149,-1 2-52,0-3-93,4 11 1,0-10 13,0 7 1,5-6 17,4 1-67,2-3 1,3-1 0,3 0 0,5 0 0,3 0 0,5 0 0,5-1 84,6-3 0,10 1-95,9-6 0,8 2 0,-32 2 0,0 0 0,2 1 0,-1 0-11,1-1 0,1 0 1,1 1-1,2 1-33,0-1 0,1-1 0,0 2 0,0-1 0,0 0 0,-1-2 0,-1 2 0,-1 0 39,-1-1 1,0 0 0,-1 1 0,0 1-167,1-1 0,-1-1 0,2 2 1,1-1 153,-1 0 1,1 0 0,-1-1 0,0 0-1,-1 2 1,-1 0 0,1 0 0,0-1 14,1-1 1,0 0 0,1 2 0,1-1 4,0 0 0,1 0 1,-2 2-1,0-1 15,-3-1 0,0 0-27,1 2 1,-1 1 0,1-2 0,0-1 0,0 2 0,0 1-1,-1-1 1,0 0 0,-2 0 0,0 1 18,35 0 0,-7-1-190,0-2 1,1 3 251,-10-4-73,3 4 1,-18-3-1,1-1 1,-4 3-1,-5-1 63,0-1 1,-7 2 0,-4-2 1,-4-2 233,5 2-209,-7-6 0,4 9 0,-8-5 0,-1 2 1,-2-1 749,2 3-856,2-5 506,-5 5-594,-2-4-176,-5 1 1,-1 3-109,-3-2 77,-3 3 0,-8 1 1,0 0-1,-2 0-219,1 0 1,-4 5-246,-1 4 761,-3 2 0,-41-4 0,27-4 0,1 0 0</inkml:trace>
  <inkml:trace contextRef="#ctx0" brushRef="#br0" timeOffset="33">17839 15862 25839,'0'-13'-6357,"0"1"3433,0-1 2594,0 6 1,0-4 0,1 3 0,3 0 0,5 1 360,2 1 0,3-2-76,3 3 84,-3-4 0,12 3 0,-2-4 0,4 1 0,1 1 304,-2 1-576,-2-4 1,-1 9 0,-2-2 0,-5 2 0,-5 4 0,-3 4 0,-5 6 10,-3 8 0,-2 4-112,-3 2 349,-3 5 0,-10 1 0,-2 5 0,-1 0 0,-1 0 0,0 1 0,0-1-305,-2-1 0,0-8 232,2 2 0,-2-1 0,6-3 1,3-6-270,4-5-23,-1-8 457,10-1 0,-5-7 557,6-4-411,6 4 1,1-6 46,5 3-223,1 2 0,1-3 0,2 3 1,2-1-1,2-1 1,3 1 0,-3-2 98,1 0 0,-1 0-86,1 0-194,-3 4 0,-1-5 1,0 6-1,-1-1 1,-2-2-198,-1-1 0,0 0-23,-1 4 0,1 0 89,0 0-289,0 0 515,-1 0 0,7-17 0,1-5 0</inkml:trace>
  <inkml:trace contextRef="#ctx0" brushRef="#br0" timeOffset="34">18795 15684 8592,'8'-6'-493,"0"-2"1,-3-4 0,-2-1-269,-2 1 1079,5-1 0,-4 0 0,0 0-180,-4 1 0,-6 0 1,-4 4-1,-1 5-35,0 6 1,0 0-10,1 5 1,-2 5 0,-2 5 0,-2 2 105,-2 3 1,0 2-36,-1 5-129,-3 3 1,8 5 0,-4 0 0,2 2 0,2 1 0,2 2 0,3-2-31,2-2 1,3-2 0,6-1 0,2-4-97,2-1 0,5-2 54,8-8-57,-3-3 1,10-5-1,-3-2 1,3-2 0,2-3-529,-1-1 501,6-3 1,-2 3 0,3-5 0,1 0 0,-2-1-120,0-3 1,3 1 0,-4-6-1,-2-1 239,-1-1 0,4-41 0,2-11 0</inkml:trace>
  <inkml:trace contextRef="#ctx0" brushRef="#br0" timeOffset="35">19331 15543 16608,'0'-17'-1493,"0"0"0,0 0 1108,0-1 0,0 8 0,0-3 423,0 2-83,0 5 1,0 2-1,0 8 42,0 5 0,0 2 62,0 2-20,0 0 0,-5 5 0,1 3 0,1 3 0,2 3 0,1 2 0,0 0-197,0 0 1,0 2-1,0-1 1,0-1-129,0 3 0,0-5-30,0 2 167,0 4 0,0-6 1,1 3-1,2-3 1,3-3-1,-1-2 1,2-2-1090,1-1 1,0-4 1318,5-6 0,11-21 0,3-9 0</inkml:trace>
  <inkml:trace contextRef="#ctx0" brushRef="#br1" timeOffset="36">19764 15594 8571,'6'-12'0,"-3"-5"3,5 0 1,-5 0 0,1 4 0,-1 2 230,1 2 1,-2 2-104,2 3 0,-3 4-152,-1 0 0,0 5 315,0 8-213,0 6 1,-1-4 0,-2 6-1,-1 2 1,1 1 171,2 2-314,1-1 1,0 1-1,0-1 1,0 1-1,0-2-464,0-3 424,0 3 1,0-4 0,0 4-1,1-1 1,2-3-302,1-2 1,2-1-104,-2-4 0,-3 0 505,4-1 0,-15-33 0,-4-9 0</inkml:trace>
  <inkml:trace contextRef="#ctx0" brushRef="#br1" timeOffset="37">19688 15811 8571,'0'-13'0,"0"-4"-257,0 0 0,0 0 0,1 6 112,3 3 0,3 2 574,6 6 0,5 0-268,4 0-138,-4 0 0,10 0 0,-2 0 0,1 0 0,0 0-371,-2 0 1,1 1-76,-1 4 1,1-3 141,-1 7 281,-5-6 0,10 14 0,-3-3 0</inkml:trace>
  <inkml:trace contextRef="#ctx0" brushRef="#br0" timeOffset="38">20185 15645 26279,'4'-12'-3779,"0"-1"0,5 0 2541,-5 0 1580,6 6 1,-3-3 0,6 6 1487,0 1 1,-2 3-1897,-3 5 1,2 2 0,-5 7-1,-1 1-1057,2 2 1,-5 6 188,3-2 500,-2-2 1,-2 5 0,-2-3-1,-1 2 1,-1-1 139,1 0-25,2-7 1,1 5 0,0-4 0,0 1-1086,0-2 979,0-6 0,6-3 0,2-6 0,3-2 0,4-2 807,2-5 1,1-3 0,5-5 0,-2-5 699,2-2 0,1-1-222,1-1 1,-4 1 559,1-1-1220,-7-5 1,4 4 0,-8-3-1,-3 3 1,-3 3 434,-4 3-663,-1-3 0,-1 11-332,-4 1-155,-2 4 0,-10 8 1,-1 0-1,0 0 1,-1 2 42,4 2 0,-4 3 1077,2 6-531,-6 0 1,9 5 0,-4 2 0</inkml:trace>
  <inkml:trace contextRef="#ctx0" brushRef="#br0" timeOffset="39">20682 15403 26711,'0'-13'-3748,"0"1"0,0-1 2437,0 0 1,0 0 298,0 1 1275,0 5 1,0-5-1,2 5 1,0-1-1,4 1 2383,1 1-2036,-4 2 1,8 4 0,-2 0 0,2 0 0,2 0 724,0 0-1294,-1 0 0,5 5 0,0 5 0,-1 4 0,-2 5 437,-1 1-477,0 7 1,-2 2 0,-3 8 0,-3 4-1,-4 3-220,-1 4 20,-6 2 1,-5 4-1,-9 2 1,-2 5 0,-8-1-3681,-6-2 3354,1-3 1,8-28 0,-3-1 0,2 1 0,-2 0 0,-3 0 0,-2-1 558,0 0 1,-5-2-1,-1-3 1,-6 0 0,-1-1-1,-5 0 1,-1 0 0,1 0-1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19T11:56:54.110"/>
    </inkml:context>
    <inkml:brush xml:id="br0">
      <inkml:brushProperty name="width" value="0.12114" units="cm"/>
      <inkml:brushProperty name="height" value="0.12114" units="cm"/>
      <inkml:brushProperty name="color" value="#FF0000"/>
    </inkml:brush>
    <inkml:brush xml:id="br1">
      <inkml:brushProperty name="width" value="0.09086" units="cm"/>
      <inkml:brushProperty name="height" value="0.09086" units="cm"/>
      <inkml:brushProperty name="color" value="#FF0000"/>
    </inkml:brush>
    <inkml:brush xml:id="br2">
      <inkml:brushProperty name="width" value="0.09071" units="cm"/>
      <inkml:brushProperty name="height" value="0.09071" units="cm"/>
      <inkml:brushProperty name="color" value="#FF0000"/>
    </inkml:brush>
  </inkml:definitions>
  <inkml:trace contextRef="#ctx0" brushRef="#br0">10252 9704 18452,'-9'0'-1895,"1"0"775,-2 0 1149,-1 0 0,2 0 0,1 0 217,-2 0-94,4 0 94,0 0-114,6 0-82,6 0 1,-3 0 0,7 0 0,2-2 0,5-1 234,3-1-235,7 0 1,2 0 0,5-1 0,1 1 0,3 0 0,5-2 0,3-1 110,4-3 1,3 0-80,2 2 1,-3-4-53,3 4 1,-2-3 0,-4-2-1,-3 1 12,-8 4 1,-1-2-43,-7 6 1,-2-5-23,-7 5 24,-2 0 0,-7 4 1,0-2 40,-4-2-384,-2 3 386,-6-5-117,0 6 1,-2 1 0,-2 2 0,-6 3-54,-5 1 0,1-3 74,-3 5 0,-3-5 219,-2 5-249,4-1 1,-6 3 85,3-2 0,-43 2 1,26-7-1,1-1 1</inkml:trace>
  <inkml:trace contextRef="#ctx0" brushRef="#br0" timeOffset="1">10201 9818 20654,'-7'9'-2669,"2"-1"1,4-3 1872,1 3 0,1-5 0,5 1 0,5-2 1441,5-2 1,7 0 504,-2 0-1028,3 0 1,7 0-1,3 0 1,6-2-1,5-2 1,8-5-1,2-2 289,2-2 0,5 1 27,2-1-417,-1 0 0,1-4 0,-10 0 0,-6 1 0,-5 2 0,-5 3 0,-5 1 254,-8 2 1,-5 3-1,-7-2 706,-1 2-1054,-5 0-25,-1 5 1,-6-1-1522,0-3 801,0 2 1,0-2 560,0 8 1,0-1-1076,0 6 1082,-6-1 0,-1 22 1,-5 4-1</inkml:trace>
  <inkml:trace contextRef="#ctx0" brushRef="#br0" timeOffset="2">15161 12113 14729,'-9'0'-1056,"1"0"-844,-2 0 1937,4 0 1,-1 0 0,3 0 124,-4 0-95,2 0 0,-1 0 89,3 0-124,2 0 1,-4-1 0,5-2-524,-3-1 307,2 0 1,-3 2 261,5-2-797,0 3 723,5-5 0,-2 6 1,6 0-1,1 0 178,1 0-143,2 0 1,5-4 0,3-1 0,3 3 0,3 0 188,3 2-62,3 0 1,6-1 0,2-2 0,3-1 0,2 1 195,2 1 1,-8-2-249,-2 0 0,-13 0 853,1 4-893,-9 0 1,-6 0-74,-11 0 1,-6 0-79,-6 0 0,-7 0 34,-2 0 17,3 0 1,-6 1 0,2 2 0,0 1 0,0 0-89,5 2 1,-1-4 112,1 2 7,-6-3 0,-2-1 1,-8 0-1</inkml:trace>
  <inkml:trace contextRef="#ctx0" brushRef="#br0" timeOffset="3">14970 12279 21292,'-13'6'-991,"0"-5"0,0 5 0,1-2 614,-1 0 0,0 5 0,2-3 103,2 1 1,2-4 143,3 1 1,3-1-773,-4 1 705,4-3 53,1 5-1219,0-6 1415,0 0 1,6 0 0,2 0 0,5 0 0,2 0 0,4 0 62,1 0 0,1 0 1,4 0-1,1-1 171,-1-4 0,1 4 165,-1-3-237,7 2 0,-5-2 0,2 0 0,-2-1 1,-1 1-18,-1 0 1,-4 0 0,-1 2 122,-1-2 0,-2 3 1187,-5-4-1562,-4 4 0,-3 0-267,-5-4 1,-1 4-131,-3-3 1,1 2-179,-6 2 568,6 0-105,-8 0 0,8 0-249,-5 0 253,5 0 0,14 6 1,10 1-1</inkml:trace>
  <inkml:trace contextRef="#ctx0" brushRef="#br0" timeOffset="4">17469 11004 18395,'0'7'-7549,"0"-1"6104,0-6 1212,0 0 0,0-6 0,0-1 0</inkml:trace>
  <inkml:trace contextRef="#ctx0" brushRef="#br0" timeOffset="5">17201 12330 24884,'0'-13'-9831,"0"1"6330,0-1 3527,6 0 1,-3 6-1,5 3 1,2 2 2228,1 2-765,-4 6-1402,5-4 0,-9 3 1,4-3 607,-2 2-1013,0-3 0,-4 5 481,3-6 1710,-2 0-619,3 0-1233,1 0-443,-5 0 1091,11 0-606,-11 0 1,16 0 0,-3 0 0</inkml:trace>
  <inkml:trace contextRef="#ctx0" brushRef="#br0" timeOffset="6">17418 11017 14920,'-7'1'-1314,"3"4"213,2-4 550,2 5-616,0-6 1218,0 0 0,11-6 1,4-1-1</inkml:trace>
  <inkml:trace contextRef="#ctx0" brushRef="#br0" timeOffset="7">15250 14715 10704,'2'-7'-464,"2"2"1,3 4 0,6 1 0</inkml:trace>
  <inkml:trace contextRef="#ctx0" brushRef="#br0" timeOffset="8">15276 14778 9800,'-7'-5'-1550,"0"3"1930,2-2-411,4 3 0,7-5 0,8-1 0</inkml:trace>
  <inkml:trace contextRef="#ctx0" brushRef="#br1" timeOffset="9">1160 14562 7764,'7'5'78,"-1"-2"1,-6 6 427,0 1 0,0 1 44,0 2-358,0-6 1,0 0 0,2-4 441,2 1-544,-3 0 1,11-4-1,-4-1 1,3-4 0,2-3-1,1-3 1,2-4 115,1-2 0,1-2-7,-1-7-230,-3 1 1,5-2 0,-6-2 0,-2-2-1,-1-1 1,-3-2 0,-1 1-136,-4 3 0,0 3 293,-2 2-69,-6 5 1,-1 3-1,-7 7 1,-2 3-1,-1 1 1,0 4-1,0 2 216,0 4 1,-4 7-216,4 6 0,-4 6-210,4-2 154,-6 9 0,9 2 0,-3 7 0,3 0 0,1 2 86,0 2 0,5 4-58,-1-5 1,7 1 0,-3-4 0,5 1 99,5-2 0,2-4-33,5-13 0,1-2 24,0-6-150,5-1 0,-4 0 0,5-4 0,-2-3 0,0-4-62,-2-1 1,4-1-97,-2-4 0,1 0-108,-1-4-22,-3-2 1,9-1 0,-4-6-1,-1 0 1,2-2-1154,0 0 1,-3 3 939,4-4 1,-1 1 528,1-1 0,9-38 0,-3-3 0</inkml:trace>
  <inkml:trace contextRef="#ctx0" brushRef="#br1" timeOffset="10">1823 14166 7786,'-5'-7'488,"2"-4"1,-4 2 51,1-2 1,2 3-120,4-1-416,6 1 1,2-1 0,8 1 0,2-2 0,2-2-508,3 0 1,1-1 0,1 0-1,1 0-167,-1 1 0,1 0 0,-1 2 669,1 2 0,-12 11 0,-3-2 0</inkml:trace>
  <inkml:trace contextRef="#ctx0" brushRef="#br1" timeOffset="11">1938 14307 7786,'-13'0'0,"5"0"456,-1 0 0,1 0 0,-3 1 0,1 2 953,1 1 1,8 0-1401,1-4 1,7-1 0,8-3 0,4-5-474,1-2 0,1-2 1,4-1-1,1-2-98,-1-1 0,1-4 0,-1 4 562,1 2 0,5-22 0,2-4 0</inkml:trace>
  <inkml:trace contextRef="#ctx0" brushRef="#br1" timeOffset="12">2818 13146 7769,'0'-8'-541,"1"1"1,2 0 540,1 0 234,1-2 0,-5-4 0,0 1 0,0-1 416,0 0 1,-5 5 56,1-1 9,0 6-482,-2-2-140,5 5 0,-5 7 1,6 5-1,0 8 0,0 6 166,0 3-228,6 10 1,-3 2 0,4 6 0,0 1 0,0 1-66,3 2-17,1-5 1,1-4 0,-3-8 0,-1-4 0,-1-5-316,0-3 333,-4-10 0,2-7 0,-6-11 43,-3-7 1,1-1 0,-6-7-1,-1-3-10,-1-5 1,-2-2 8,0-3 1,1-7-214,-1 3 196,0-9 0,2 0 1,1-6-1,3-4 1,1 0-43,3 1 1,2-4 149,1 5 0,1 1-719,4 7 621,-4 9 0,15 12 0,-4 9 0,3 3 0,-1 3 7,-2 2 0,3 4-571,2 5 0,-3 4 42,3 0 228,3 6 1,-6-3-1,3 6 1,-4 1-1,-4 3-451,0 4 1,-2 4 741,2 0 0,-21 18 0,-9 3 0</inkml:trace>
  <inkml:trace contextRef="#ctx0" brushRef="#br1" timeOffset="13">2831 13261 7801,'-13'0'1767,"4"0"-1185,1 0-554,5 0 1,-1 0 0,8 0 0,6-1 96,6-4 1,3-2-388,7-5 0,-1-3 1,2 0-1,2-4-274,0 0 0,5 2 340,-4-5-601,6 1 1,-9 0 796,2 0 0,4-29 0,0-11 0</inkml:trace>
  <inkml:trace contextRef="#ctx0" brushRef="#br1" timeOffset="14">3290 12674 7801,'0'-19'293,"0"-4"-113,0 6 0,0 0 0,0 4-511,0 0 834,0 6 0,0 7 0,0 9 0,0 4 117,0 4 0,0 4-433,0 9 1,4 2-172,0 7 40,6-1 1,-7 4 0,4 1 0,0-1 0,0 1-117,3-1 1,-3 1-15,2-5 102,-1-5 0,9-2 0,0-7 0,0-4 0,0-8-13,0-6 1,5-4-57,-5-2 1,4-8-255,-4-4 53,0-1 1,0-11 0,0 4 0,0-1 0,0 0-775,0-2 0,1 4 565,-1 2 1,-3 3-431,3 2 528,3 4 1,-6-1 352,3 4 0,-19 35 0,-7 13 0</inkml:trace>
  <inkml:trace contextRef="#ctx0" brushRef="#br1" timeOffset="15">3022 13860 7801,'-27'22'0,"-1"-3"0,-2 0 315,2-4 0,6-2 347,5-4 1,10-4 0,9-5-151,9 0 0,9-5-397,10-4 1,8-8-1,9-4 1,4-5 71,4-3 0,3-4-71,-26 14 0,0 0-128,-1 0 0,2 0 1,0-1-1,2 1 0,-1 0 1,1-1-1,1-1 1,0-1-1,2 0 0,-1-1 1,2-1-1,-1 1 0,-1 0 1,-1 1-203,0-1 0,-1 2 0,-3 2 0,-1 1 0,22-12 0,-6 5-772,-9 3 0,-11 10 339,-10 7 1,-10 14 54,-7 4 416,-5 8 0,-14 3 1,-2 7-1,-3 3 1,-3 4 175,-3 4 0,-1 7 0,-4 6 0,-6 3 0,1 1 0</inkml:trace>
  <inkml:trace contextRef="#ctx0" brushRef="#br1" timeOffset="16">3519 14128 7809,'-8'-4'549,"-1"0"1,5-1-487,-4 5 296,-1 0 1,-2 2 0,1 2 297,1 5 0,6 3-293,-1 5-328,3 3 1,1 11-1,0 3 1,1 3 0,3 1-394,5 1 348,2-1 1,2-1-1,0-2 1,1-2 0,2-4-59,1-4 56,5-6 0,-6-7 0,5-4 0,2-4 0,-1-2-55,0-2 2,2-11 1,-6-4 0,5-10 0,-2-2 0,0-1-474,-1-2 0,-1 0 0,-5 5 1,0-1-140,-1 1 0,1 1 194,-10 2 0,0 4 482,-4 5 0,0 0 0,-1 1 0,-3-1 0,-32 11 0,-12 4 0</inkml:trace>
  <inkml:trace contextRef="#ctx0" brushRef="#br1" timeOffset="17">3507 14141 7809,'-15'-9'0,"-2"1"0,3 4 431,-3-5 1,7 6-150,2-1 1,5 1-1,0-1-20,6-5 0,5 2-157,9-1-200,3-1 0,2-3 0,-1-1 1,1-1-1,3-2-500,0-1 1,1 0 153,-1 4 1,-4 5-1,-1 1 441,-1 1 0,-14 25 0,-6 9 0</inkml:trace>
  <inkml:trace contextRef="#ctx0" brushRef="#br1" timeOffset="18">3596 14179 7809,'-13'9'230,"0"-1"0,5-5-230,-1 1 0,6 3 12,-2-5 1,6 3-1,5-5 1,5-1-1,6-3 89,3-5 1,0 2 0,4-3 0,0-3-583,3-2 1,-3-4 183,-3 2 1,1 2 0,3-6 0,1-2 296,-1-1 0,-1-2 0,-3 1 0,2 4 0,-6-1 0,0-5 0,-4 5 0,-2-2 0,-1 4-48,-1 4 440,-7 2 0,3 7 0,-10 4 405,-3 6 0,2 6-384,2 8 1,3 1 127,1 3-496,0 3 0,0 0 1,0 8-1,0-1 0,0 0-79,0-3 0,1 3-41,3-1 1,-2 0-289,2-5 249,3 1 1,-6-2-1,4-3-543,-4-4 555,5-8 0,-5-11-265,3-10 281,3-7 1,-5-12 0,2-3 0,-2-4 0,-2-5-20,0-4 0,4-2 157,0-2 1,0 0 360,-4 0-273,0 0 1,6 5 0,1 5 0,2 7 248,-1 9 0,1 11 61,3 9 1,-3 10 57,-1 3-381,1 9 1,2 3 0,-1 6 0,-1 0 0,0 3-161,3 1 0,1 1-59,-1-1 1,-3-4-487,-1 4 441,1 3 1,2-6 0,-1 2 0,-3-3 0,0-3-586,0-2 0,-2-6-358,3 2-58,-5-8 708,3-3 430,-6-6 0,-6-23 0,-1-5 0</inkml:trace>
  <inkml:trace contextRef="#ctx0" brushRef="#br1" timeOffset="19">4080 13988 7806,'-12'-6'359,"0"3"-179,4-5 1,-2 4 0,6-5 0,1-1-290,1-1 1,9-6 399,6 0 1,3-10-45,9 1-438,4-2 1,9-3-1,0-3 1,2-3-1,1-1-298,1 0 0,5-6 0,-3-5 0,0-4 489,-22 23 0,0 0-86,-1 0 0,0-2 1,4-15-1,0-4 1,1-2-1,0 0 0</inkml:trace>
  <inkml:trace contextRef="#ctx0" brushRef="#br1" timeOffset="20">4833 12674 7288,'-6'-12'-1166,"-1"5"2207,-6 2 0,0 4-623,1 1 0,3 1 1,1 4-1,-1 5-6,2 5 1,-3 5-197,6 6 1,0-1 107,4 1-319,0-1 1,5 1 0,4-1 0,2-1 0,2-1 213,0-2 1,5-5-424,3 1 1,-1-9 33,1-4 0,-1-2-315,1-2 387,4-6 1,-11-2 0,3-9 0,-5-5-1,-3-3 30,-5-5 0,2-1 109,-2-3 0,-4-1-83,-4 5 62,-6 0 0,-1 4 0,-8 2 1,1 3-1,-2 6 228,0 5 1,0 4-533,-1 6 0,-3 0-78,3 0 293,2 6 1,2 2-1,7 8 1,3 1 0,2-2-1760,2-1 1828,1-1 0,25 0 0,5 0 0</inkml:trace>
  <inkml:trace contextRef="#ctx0" brushRef="#br1" timeOffset="21">5062 12572 7806,'6'-7'181,"2"3"1,-1 3 352,2 1 1,-1 4 210,5 0-534,0 6 0,0-1 1,-1 6-1,1 4 1,0-1 804,0 0-900,-6-1 1,3 1 0,-5-1 0,1-2 0,0-1-4,-4-1 0,1-6-15,2-3 1,-4-4-1,3-5 26,-2-8 0,-2-5-134,0-8 1,0-4-24,0 0-28,0-5 1,0 10-1,0-2 1,0 4-1,0 2-146,0 1 322,0 1-2374,0 7 1434,5 5 0,-2 1 825,6 6 0,5 11 0,6 3 0</inkml:trace>
  <inkml:trace contextRef="#ctx0" brushRef="#br1" timeOffset="22">4578 14740 7820,'0'-18'216,"0"-2"1,0-4 0,-2 3 0,-2 5 1275,-5 6-1278,4 4 1,-5 9-1,6 4 1,1 7 0,3 6-1,4 6 61,5 2 0,-2 8 1,1-2-1,2 2-211,1 3 1,2-1-274,0 0 80,0 0 1,-1-1-1,1-3 1,-2-4-1,-1-3 1,-1-2-1,-1 0-793,-1-4 874,-1-3 0,-7-12 0,-4-8 4,-3-9 0,-3-3 0,-2-9 0,0-2-71,0-4 0,-4-6 20,0 1 72,0-8 0,0-5 0,0-7 0,2-1 0,2 1 16,5 1 39,-4 2 1,11 0 0,-3 3-1,4 6 1,5 9 354,8 9-315,0 6 1,9 6 0,-3 4-1,-1 4 1,2 2 11,0 2 1,-5 2-68,2 2 0,-2 3-172,-3 6 171,-5 5 0,-1 2 0,-6 7 0,0 3 0,-1 2-190,-4 1 0,-2 2 4,-5-5 1,-5 4-26,0-4 1,-2-1-94,2-3 226,3-6 0,-4-2 0,5-5 0,0 0-884,0-1 219,1-4 1,5-8 726,2-9 0,24-30 0,12-13 0,1-4 0,0 0 0</inkml:trace>
  <inkml:trace contextRef="#ctx0" brushRef="#br1" timeOffset="23">4871 14243 7820,'13'-13'18,"-6"0"402,-2 6 0,-5 3 1,2 10 290,2 6 0,-3 3-497,4 6 0,-2 4 0,-1 7 1,3 0-45,-3 4 0,4 3-226,-2-1 64,1 4 1,-1-10 0,2 5-1,1-2 1,1-3 104,-1-6-76,5-3 1,-10-10 0,7-2 0,1-2 86,1-5-124,2-8 1,0-3-1,1-6 1,1-1-1,2-2-357,-1-1 1,2-4-1,1 2 1,-1 1-607,1 0 0,2 1 269,-4 4 1,4 0-515,-4 0 1208,0 1 0,0 3 0,0 1 0,-28 33 0,-12 5 0</inkml:trace>
  <inkml:trace contextRef="#ctx0" brushRef="#br1" timeOffset="24">4654 15543 7820,'-13'12'0,"1"-8"0,-1 9 411,6-3 0,3-3 0,8-6 0,7-6-119,9-8 0,7-10 0,13-1 0,2-6 98,5-2 1,8-2-405,5-5 0,-27 18 1,2-1-1,0-2 1,2 1-1,0-2 1,1 0-191,0 0 0,0-1 0,0 1 1,-1-1 246,0 0 1,-1 1-129,2 2 1,-1 1 0,-7 0 0,-1 0 0,29-15 0,-8 5 0,-9 5-613,-5 4 87,-5 7 0,-16 4-832,-2 7 1230,-9 4 0,1 7 0,-10 2 0,-3 5 0,-5 4 212,-4 4 0,-4 3 0,-9 2 0,3-1 0,-4 1 0</inkml:trace>
  <inkml:trace contextRef="#ctx0" brushRef="#br1" timeOffset="25">5126 15722 7820,'-13'0'0,"0"4"517,1 0 0,0 2 1,2-3 99,2 1 0,5 2-19,-1-2-178,-3 3-380,5 12 1,1-5-1,7 4 1,1 1-1,3 2-58,1 3 1,6 6 0,0 0-1,-2-2 32,0-1 1,2-2 3,0 1 1,0-6 0,-3-3 0,1-3-49,2-1 0,0-2-60,-4-3 0,0-2-30,0-6 0,1-6 0,1-2 0,4-5-784,1-4 0,-5-1 470,2-4 0,-3-2-376,-1 3 0,0-2 24,0 2 786,-1-3 0,-16 4 0,-4-5 0</inkml:trace>
  <inkml:trace contextRef="#ctx0" brushRef="#br1" timeOffset="26">5139 15760 7802,'-13'-5'0,"0"2"169,0-6 1,-2 5 0,1-3 1116,2 1-1255,8-4 0,0 3 1,9-6-1,8 1-136,7-1 0,0 0-177,1 0 1,0 1 281,5-1 0,16-5 0,5-2 0</inkml:trace>
  <inkml:trace contextRef="#ctx0" brushRef="#br1" timeOffset="27">5126 15862 7802,'-6'-7'494,"5"0"-624,-3 3 0,4 1 830,4-6-806,9 1 1,2-5 0,8 0-1,2-1 1,5-3 0,3-4-1,1-3-751,-2-2 0,5 1 857,-3-1 0,-3-5 0,0 4 0,-6-2 0,-4 2 0,3-27 0,-4-7 0</inkml:trace>
  <inkml:trace contextRef="#ctx0" brushRef="#br1" timeOffset="28">5572 15352 7802,'7'-7'84,"-1"-4"559,-6 9 1,0 2-59,0 9-455,0 2 0,0 3 1,0 3-1,0 5 0,0 2 1,0 3-1,0 1-62,0 2 0,1 4-281,4-5 0,-4 5 171,3-4-25,-2 6 0,-2-9 0,0 1 0,0-5-416,0-6 332,0-9 0,0-4 1,0-9-1,0-8-120,0-7 1,0-5 156,0-5 1,0-4 256,0-9-173,0 4 0,4-11 1,0 5-1,-1-2 0,-2 2 114,-1 1 1,0 3 233,0 7 1,5 4 57,-1 9 0,4 2 0,-2 8 333,1 2 0,2 5-382,3 8 1,1 3-219,0 6 0,0 1 0,1 2 0,1 2 22,2 2 0,2 1-184,-2 5 1,-3-2-454,3-3 358,-3 3 1,-1-4-1,0 6 1,-1-1 0,1-1-515,0-2 0,-5 0 100,1-5 1,-5 4-739,5-4 848,-6-5 1,4-2 451,-3-6 0,-20-11 0,1-7 0</inkml:trace>
  <inkml:trace contextRef="#ctx0" brushRef="#br1" timeOffset="29">5700 15607 7799,'-19'13'568,"5"-6"774,-3-3-935,9-2 0,2-4 0,9-2-72,5-4 0,6-8-623,12-1 1,1-6-1128,3 2 959,-3-3 1,8-2 455,-5 1 0,7-5 0,6-5 0,2-3 0,0 1 0</inkml:trace>
  <inkml:trace contextRef="#ctx0" brushRef="#br0" timeOffset="30">16755 15250 10630,'-2'-7'-1973,"0"1"1580,-3 1 350,1-2 0,3 0 0,-2 1-107,-1 0 126,-1 5 0,7-6 0,2 4 0,4-1 586,4 1-466,1 1 1,9 1 0,5-2-1,6-1 1,6 0 3,7-2-4,9-1 1,3-6-1,6 0 1,0 1 0,-2-1-1,-1 0 1,-4 0 211,-5 1 1,-4 3-125,-10 1 1,-6 3-1,-6-2 409,-3 2 10,-7-5-582,-4 8 0,-7-3-256,-10 5 128,-2 0 77,-5 0 1,-1 4 0,0 2 0,0 1 0,-1 3-171,-3 1 0,-3 0 134,-5-2 1,1 2 0,1-2-1,2 2-68,-2 2 1,-5-5 85,-2 1 1,0-1 12,5 5 73,-1 0 0,-5-5 0,-3 1 1,-1 1-1,-1 0 6,2-2 0,2 3-65,-2-2 49,-9-3 1,15 3-1,-7-4 1,3-1-1,3 0-2,0 0 0,4 1 0,3-5 1,4 1 0,5 2-11,1 1 80,4 0-61,3-4-18,5 0 0,1 0 0,3 0 1,6 0 166,6 0 0,0 0-186,5 0 42,0 0 0,10 0 0,3 0 0,3 0 1,1 0 66,1 0 0,5 0-88,2 0-18,4 0 0,1-5 0,1-4 0,4-1 1,2 0 56,0 2 1,-3-1-28,-8-3 1,-3-1 0,-6 2 0,-3 1-5,-5 1 0,-6 6 38,-11-1 0,-2 1 4,-2-1-46,-4 3 0,-6-5-213,-3 6 0,1 0 126,-6 0-64,7 0 1,-6 0-404,4 0 255,3 0 153,-11 0 1,10 6 0,-5 2 0,-1 2-720,1-1 758,5 2 1,-15 19 0,2 11 0</inkml:trace>
  <inkml:trace contextRef="#ctx0" brushRef="#br0" timeOffset="31">18489 16105 19512,'-9'0'-3205,"1"0"3345,5 0 41,-3 0-514,1-6 1,3 3-943,-2-5 1056,3-1 0,1 1 0,1 0 0,3 1 349,5 0 0,-2 4 154,1-1-277,1 3 0,4 1 0,-1 0 0,3 0 0,0 0 0,2 0 1,-1 0-44,-2 0 1,0 1-1,2 3 1,1 5-151,-2 2 0,-2 2 1,-3 0-1,-3 1-1,-1 3 1,-2 3-1,-4 5 1,-1 1 351,-4-1 1,-2 2 296,-6 3-502,-5 3 0,4 3 1,-3 0-1,1-2 1,1 0-151,-2-2 0,1 4 0,6-6 1,2-2-147,-2-1 1,4-2 2,2 1 1,2-2 136,2-3 245,0 3 1,0-8 0,0 4 0,0-2 0,2-1-167,2 1 1,-1-5-112,5 0 0,1 0 199,4-5 1,-1 2 0,1-1 0,0-5 231,0-3 0,-1 4-21,1-1 1,4 0 390,0-4-341,0 0 1,-4 0 0,0 0 0,-1 0 271,1 0 1,-6-1 889,-2-4-165,-4 4-563,-1-5-1009,0 6 0,0-1 27,0-3 1,-1 2 25,-4-2 1,2 3 149,-5 1 1,4 0 141,-5 0 1,5 0-24,-5 0 0,1 4 1,-5 0 236,0-1 1,5 3-22,-1-2 138,1 6 0,-5-3 0,0 4 156,1-2 1,3 2-202,1-2 0,3 2-390,-3 2 1,5-5 0,-1 2 0,1 3-268,-1 2 1,2 2-99,-2-4 1,1 4 210,-1 0 0,3 6 1,-4-3-1,4 1-203,1 0 0,0 0-12,0 5 0,0-1-338,0 1 685,0-1 1,0 1 0,0-1-1,0 2 1,0 2-10,0 0 0,4 7-14,0-2 0,2-2-173,-2 2 255,3 0 1,2 5-1,-1-1 1,2 0 0,2 0-67,0 1 0,1-1-74,0 0 0,0 0-71,-1 1 204,1-7 1,-4 5 0,-1-4 0,1 1-1,-1-2-75,1-1 0,-6-2 128,1-8 0,-3 2 111,-1-6-17,0 0 1,-1-5 0,-3 0 0,-4-2 550,1-2 1,-4-5 185,3 1 1,-4 2 680,-1-2-1173,1 0 0,-1-2 1,0 1-1,-1 1 1,-2-1 420,-1-2 1,-1-1-144,1 0 0,3 0 477,-3 0-875,3 0 0,-3-4 0,0 0 1,1-1-197,2 0 0,3 2-599,2-6-370,-2 7 23,4-4-687,0 0 522,1-1-450,6 0 1497,0 1 0,1 8 0,4 1 0,2 2 0,1 1-48,1 0 0,16 21 1,9 1-1</inkml:trace>
  <inkml:trace contextRef="#ctx0" brushRef="#br1" timeOffset="32">23130 6605 7858,'9'0'-903,"-1"0"903,-5 0 0,4 0-853,-3 0 769,-2 0 341,4 0-224,-6 0 0,0 1 0,0 4-26,0 3 1,0 4 0,0 0-9,0 1 0,0 0 0,-2 0 0,-1 1 4,-1 3 1,-2-3 0,4 4 0,-4 1 39,-1 2 1,3 3-1,-5 2 1,-1-1-19,-1 1 0,-1 0 0,3 3 1,0 1-3,-1-2 0,-1 3 1,-2-1-6,0 0 1,1-9 0,0-1 0,2-1 0,2 0 28,-2-1 1,-1 1 0,-2-5 0,1 1 73,4 1-76,-9-5 1,8 8-9,-8-6 0,-1-1 1,1 1-1,1 0 33,2 0 0,0-1-12,-3 1 0,3-2 38,-3-2-74,-3 2 0,6-4 0,-4 6 1,1-2-1,-2-1 22,-1-1 0,0-2-7,-1 1 0,1 0 11,3-4-30,3-3 0,-10 6 1,4-4-1,-1 1 1,1-1-7,2-1 1,-5-2-24,2 0 0,1 4 15,-1 0 5,0 0 0,-1-4 0,1 0 0,-2 0 0,-1 0-7,-1 0 0,4-4-6,-1 0 1,1-2 17,-5 2-10,1 3 1,1-5 0,1 4 0,2 0 0,-2-3-11,-1 3 0,0-4 87,3 2 1,-2-5-69,6 5 0,-5-5 19,0 5 0,0-4 0,-1 2 0,3-1 29,2-3 1,-5 3-41,2-2 0,1 1 6,-1-5-16,5 6 0,-7-4 0,5 1 0,0-4 0,-2-3 50,0 1 0,4 0-37,-1-1 0,-1 2 128,1-6-124,0-1 0,0 1 0,0 0 0,1 0 0,2-1 69,1 1 1,1 0-36,-1-5 0,0 5-33,0 0-13,1 0 0,0-5 0,2 1 1,2-1-1,-1 1 11,2-1 1,-3 1-86,6-1 1,-4-4 95,3 1-45,1-7 0,0 4 0,0-5 0,1 0 0,1 1 21,2 1 0,0-5 12,0 6 0,0 2-12,0-2 0,0 1 0,2-2 0,1 2-3,1 2 1,0 0-46,-4 1 1,4 2 57,1-6-40,-1 5 1,2-3 0,1 3 0,1-2 0,1 0-119,1 0 0,0 1 95,-2 5 1,3-1-29,-2 1 54,2-6 0,-2 8 0,-1-1 0,1 3 0,-1 2 35,1 1 1,-1-4-42,5 5 1,0 0 16,-1 5 1,1-1-1,0 0 1,0-1-17,-1-3 1,3 3-12,2-3 1,-2 3-30,6 1 35,-5 0 0,8 0 0,-4 1 0,0-1 0,-2 0-2,1 0 0,-5 1 14,3-1 1,1 4 5,-1 1 7,0-1 1,-3 1 0,2 1-1,1 0 1,-1 1 12,-2 0 0,-2-2 0,1 4-26,0-6 0,0 7 1,-1-4 2,1 1-3,-6 2 1,0 4-8,-2 0 8,-4 0-3,5 0 3,-6 0-53,-6 0 52,5 0 0,-11 0 0,4 0-7,-4 0 0,4 0 12,-1 0 1,5 0-17,-4 0 53,-1 0 0,1-4 1,-1-1-1,-1 3-9,-1 0 0,-2-2 54,0 0 1,5-1-54,-1 5-7,1 0 0,-1-1 0,1-2 0,-2-1 58,-1 1 1,-2 0-37,0-1 1,5 3 20,-1-4 1,5 4 44,-5 1 41,1 0-87,1 0-173,1 0 102,6 0 25,6 0 1,1 0 8,6 0-19,-1 0 0,1 0 0,0 1 0,1 2 0,2 1-9,1-1 0,1-1 18,-1-2 1,-3 4-41,3 0 28,3 0 1,-1-4 0,3 0 0,-2 0 0,-2 0-66,-2 0 1,2 5-5,-1-1 0,0 0 43,-4-4-10,0 0 1,0 0 18,-1 0 1,-3 0 114,-1 0-120,-5 0 181,3 0 0,-7 0 23,-4 0-137,4 0-29,-5 0-33,1 0 23,3 0 1,-5 4 1,3 1 0,2 0 44,-2 0 1,3 2-1,-1 7 60,-2 3 1,3-3-83,-4 3 1,0 1 20,0-1-46,1 6 1,3-3 0,-2 5 0,-1 0 0,1-3 3,1-1 1,2-1-20,0 2 0,-1 0-41,-3-5 32,2 0 0,-3-4 0,5 0-189,0-1-201,0-4-429,0-3-72,0-5 911,0 0 0,0-17 0,0-4 0</inkml:trace>
  <inkml:trace contextRef="#ctx0" brushRef="#br1" timeOffset="33">31329 10826 7693,'7'-2'443,"-2"-2"-268,-4-5 0,0 4 1,4-1 126,3 0-236,-2 5 0,11-9 0,0 6 1,5 0-1,5-1 0,3 0 1,4-1 84,3 0 1,7-2-62,3 4-118,2-6 0,-3 8 0,-4-3 0,-1 0 1,-1 0-1,-2-1 0,-5-1-34,-5 0 1,-8 4 0,-3-3 0,-3 2-58,-1 0 126,-6 0-86,-1 4 1,-8 0-1,-2 0 1,-5 0-390,-2 0 0,-2 0-77,1 0 370,-1 5 1,-1-2-1,-2 6 1,-1-1-1,0 1 175,-1-1 0,3-4 0,-2 3 0,2 1 0,-2-1 0,-9 1 0,-6 5 0</inkml:trace>
  <inkml:trace contextRef="#ctx0" brushRef="#br1" timeOffset="34">31712 10762 7405,'-9'0'-255,"1"0"665,5 0 1,-7-2-443,6-2 0,-2 3 333,2-3 1,2 1 94,-2-2-218,3 4 1,1-3-1,0 8 180,0 5 0,4 3-209,0 5 0,0 3 192,-4 6-319,6-1 0,-4 6 0,2 2 1,-3 1-1,-1-2-147,0 0 1,4-3 46,1-3 1,-1-1-331,-4 1 155,0-6 0,0-2 1,0-5-988,0 0 682,0-6-481,0-2 450,0-5 589,0 0 0,11-28 0,3-7 0</inkml:trace>
  <inkml:trace contextRef="#ctx0" brushRef="#br1" timeOffset="35">32209 11042 7949,'-6'7'-7,"4"3"0,-7-4 0,1 1-190,0 3 224,3-4 1,1 5-1,1-2 1,4 0 75,6 0 0,5-3-23,0-6-44,1 0 0,5 0 1,4 0-1,2 0 0,1 0 125,1 0-157,-1 0 0,1-5 0,-1 0 1,1-2-1,-1-3 0,1-2 0,-1 0-51,1-1 0,-2 0 1,-3 0-1,-4 1 36,-3-1 0,-2-4 0,-2 0 0,-3 0 10,-2-2 1,0 5 0,-5-4 0,0 1 108,0 0 0,-6 0-82,-3 4 17,-2 0 0,-2 5 1,1-1-1,-1 1 0,0 1 101,0 3 0,1 1 1,-1 0-1,0-1-55,0 1 1,1 3-41,-1 4 0,-4-1 17,0 5 1,0 2 0,3 7 0,-2 5 47,-1 2 1,-1 3-34,1 2 0,1 8-77,-5 6 0,4 6 12,-4 2 1,5 2 0,-1 8 0,4 1-56,5 0 1,2-1 1,6-10 1,1-1 0,4-4 0,3-4 65,4-7 1,6-5-2,3-9 1,-1-3 13,1-5 0,-4 3-252,5-3 71,-7-4 1,4-9 0,-7 0 0,1 0-1,0-1-816,0-3 0,-1 1 955,1-6 0,-6-10 0,-1-8 0</inkml:trace>
  <inkml:trace contextRef="#ctx0" brushRef="#br1" timeOffset="36">31355 11884 7997,'7'0'-1149,"4"0"1208,-9 0 0,3-1 163,-5-4-46,0 4 19,0-5 63,0 6 455,0 0-557,-5 0-32,3 0-31,-4 0 1,6-1-15,0-3-234,0 2 148,0-4 1,6 6 0,3-1 50,2-3 0,3 2 34,3-2-65,3 3 0,8 1 0,6 0 0,10 0 0,9-2 5,6-2 0,-23 3 0,2 1 0,2-3 0,2 1 0,3 1 0,1 1 0,2 0 1,1 0 0,4 0 0,-1 0-1069,2 0 1,-1 0 1040,-3 0 0,0 0 1,-1 0-1,0 1 1,-3 0-1,-1 1 1,-1 1-1,-1 0 1,0 0-1,-1 0 3,-2-1 0,0 1 0,-3 1 1,-1 1 5,24-1 0,-9 0 0,-9-2 1,-3 0-50,-5 3 0,-9-1 44,-8-4-13,3 0 1,-10 0 0,3 0 185,-2 0-168,-5 0 2297,-1 0-2245,-5 0-780,0 0-563,-5 0 1291,-2 0 0,-6 17 0,0 4 0</inkml:trace>
  <inkml:trace contextRef="#ctx0" brushRef="#br1" timeOffset="37">31852 12228 7997,'0'7'188,"0"-2"549,0-10-697,0 4 1,6-9-1,4 6 1,7-1 121,8 0 0,6 2-106,8-6 1,4 5 0,6-3 0,3 0-25,3 0 1,1 4 99,-5-1-316,-6 2 1,-3 2-1,-9 0 1,-8 0 0,-6 0-367,-5 0 1,-10 0 0,-7 2 281,-8 2 0,-6-2 0,2 2 1,-4-1 267,-1 1 0,-1-3 0,-4 4 0,-1-4 0,1-1 0,-1 0-318,1 0 359,-1 0 0,5 0 0,1 0 0,2 0 0,2 0 545,2 0 63,1 0 114,0 0-631,6 0 0,3 1 0,8 4 0,5 3 0,2 3 22,2 2 1,0 6-27,-1 2 1,1 3-180,0 1 29,-6 7 1,3-4 0,-5 5-1,1-1 1,0-1-3,-3 0 1,-2 3-137,-1-4 0,0-1 39,0-8 89,0 3 0,-1-10 0,-2 3 0,-3-4 0,0-3-5,1-2 0,-1-5 178,2 1 1,1-2-67,-5-2 0,-1 0 0,-4-2 1,1 0 72,-1-3 1,-4-3-44,0 4 1,-4-5 20,4 5 1,-6-5 23,2 5 1,-2-5 0,2 4 0,2-1-11,1 0 1,8-2-267,-3 4 1,5-2 116,-1 2-912,-2 2 921,9-3 0,31 5 0,13 0 0</inkml:trace>
  <inkml:trace contextRef="#ctx0" brushRef="#br1" timeOffset="38">26624 10596 8049,'-13'0'12,"1"0"0,-1 0 108,0 0 1,7 0 0,8 0-62,9 0 0,8 0-10,6 0 1,6 0 0,5 0 0,3-1 80,4-4 1,5 3-93,-1-7 0,4 5 0,4-5 1,2-1 82,-3-1 1,-1 3-334,-10-1 113,-1 6 1,-9-2-1,-5 5-722,-5 0 0,-16 0 315,-11 0 395,-12 0 1,1 0 0,-7 1 0,0 2-1,-1 1 111,2-1 0,-3-2 0,2-1 0,-2 0-92,-1 0 1,1 0 91,3 0 0,-2 0 55,6 0 1,0 0 0,4-1 0,0-2 241,1-1 1,3 0-95,1 4 1,5-2 337,-1-2-380,2 2 0,2-2 0,0 8 0,0 6 60,0 6 1,0 0-100,0 5 0,4 0-113,1 5 0,0 3 1,-2 3-1,1 0-92,-1 4 0,0-1 110,1-1 0,-2-3-485,2-5 269,-3 5 1,-1-9-1,0 3 1,0-6-422,0-3 0,0-2-35,0-1 645,0-6 0,0-18 0,0-11 0</inkml:trace>
  <inkml:trace contextRef="#ctx0" brushRef="#br1" timeOffset="39">27478 10800 8049,'0'9'447,"0"-1"-448,0-5 1,2 3 0,2-6-95,5 0 1,6 0-1,2 0 1,0 0 67,2 0 1,-4-2-12,6-2 1,1-3-236,3-6 273,-5 0 0,3 1 0,-6-3 1,0 0-1,-2-2-40,-2 1 138,3 2 0,-15 1 0,3 1 0,-4 0 567,-4 4-601,-3 2 0,-11 6 0,-4 2 1,-2 3-1,-1 8 0,-1 5 0,1 5 193,-1 3 0,1-2-276,-1 10 1,6-5 0,3 5 0,5 0-143,3-1 0,-1 4 162,6-3 0,1-3-69,7-1 1,8-5 0,6-4-1,3-4-95,6-2 1,-1-4-146,4-3 1,1 2 71,-2-5 0,3-1-113,-3-4 1,-3 0 0,1 0 348,-5 0 0,-12-11 0,2-4 0</inkml:trace>
  <inkml:trace contextRef="#ctx0" brushRef="#br1" timeOffset="40">26650 11450 8049,'-13'0'16,"0"0"0,0 0 0,1 0 301,-1 0 0,6-1-31,3-3-178,8 2 0,10-3 0,11 5 0,9-2 0,9-1-447,8-1 327,6-6 0,13 7 0,-32 0 0,1-2 1,4 0-1,2 0 0,3-1 0,2 1 1,4-1-1,1 0 0,1 1 0,1 0-327,2 1 1,0 0 0,1 0-1,0-1 376,-3-1 1,1 0-108,1 2 1,-1 1-1,-9-3 1,-3 2 0,-1 1-1,-2 1 1,27 0 0,-18 0-1,-12 2-863,-9 0 0,-13 0 933,-9 0 0,-15-6 0,-14-1 0</inkml:trace>
  <inkml:trace contextRef="#ctx0" brushRef="#br1" timeOffset="41">26981 11846 8049,'11'-13'162,"-2"0"0,-5 0 440,-2 1 0,-2 6-319,0 6 0,0 11 0,-2 11 1,-1 2-100,-1 1 1,0 5-232,4 0 0,0 5 1,0-2-1,0-1-389,0-2 0,0 1-579,0-1 770,-6 0 1,5-5 0,-3-1-1,2-1 1,2-3 0,0-2-1380,0-2 1624,0-2 0,-11-30 0,-3-6 0</inkml:trace>
  <inkml:trace contextRef="#ctx0" brushRef="#br1" timeOffset="42">26777 12024 8049,'0'-20'0,"-4"-4"38,0 3 1,-1 1-1,5-1 1,0 0-73,0 1 0,12 0 19,5 3 135,5 3 1,10-5 0,2 7-1,4-1 1,3 2-42,1 2-147,7 3 0,-10 2 0,2 0 0,-5 3 0,-8 2-183,-5 3 1,-5 8 0,-7-1 0,-2 6-895,-5 3 1145,-2-5 0,-20 17 0,-10 6 0,0 0 0,0 0 0</inkml:trace>
  <inkml:trace contextRef="#ctx0" brushRef="#br1" timeOffset="43">26828 12292 8049,'-18'6'64,"4"-5"-325,-3 3 349,8-2 1,3-4-1,8-1 1,2-1 178,5 1 0,6 1-261,2-3-147,11 4 0,-5-6 0,10 4 1,-1-3-1,1 1-410,2-1 1,5 0-205,-2 2 755,3 3 0,-9-12 0,3-3 0,5 2 0,1 0 0</inkml:trace>
  <inkml:trace contextRef="#ctx0" brushRef="#br1" timeOffset="44">27402 12152 8049,'0'-7'1608,"0"1"-1126,-6 6-297,5 0 0,-5 1-159,6 4-93,0 2 0,-4 11 1,0 5-1,1 4 0,1 4-103,2 1 0,0 1 0,0 2 1,0-1-537,0 2 0,0-1 30,0-1-229,0 3 905,0-10 0,6-1 0,1-8 0</inkml:trace>
  <inkml:trace contextRef="#ctx0" brushRef="#br1" timeOffset="45">27351 12368 8033,'0'-18'0,"0"-3"0,-4-3-127,-1-2 1,1 6 42,4 3 313,0 3 0,7 1 0,5 2 0,3 3 532,1 3-720,-2 4 0,-1 1 0,-1 1 0,1 2 0,0 3 0,0 1 0,-2 4 95,-3 5 0,-2-2-256,-6 3 57,0 3 1,0-6 0,0 4 0,-1-1 0,-3 0-444,-5-1 265,-2-2 0,-4-1 0,0-2 0,-2-1 0,1-1-1046,2 1 1287,1-5 0,-5-16 0,-2-10 0</inkml:trace>
  <inkml:trace contextRef="#ctx0" brushRef="#br1" timeOffset="46">28473 10979 8033,'0'-9'19,"0"1"1,-1-1 202,-4 2 1,4 0-1,-5 4-179,1-1 0,3 1 1,-4 6-1,2 3-52,0 1 1,-2 5 6,2 5 1,3 5 0,-4-4 0,4 0-95,1 1 1,0 2-82,0-4 171,0 6 0,1-9 1,2 3-1,3-4 0,1-3 1,3-3-1,1-2 137,2-2 1,-5-1-1,1-4 1,1-2-34,1-5 0,-2-6 1,-2-4-1,-1 1 42,-4 0 0,0-5-177,-2 2-33,-6 2 1,-1-3 0,-6 5-1,0 1 1,1 2 0,-1 3-1,0 1-273,0 1-1200,1 6 1543,-1-2 0,17 33 0,5 7 0</inkml:trace>
  <inkml:trace contextRef="#ctx0" brushRef="#br1" timeOffset="47">28664 10940 8033,'9'0'648,"-1"0"-381,-5 0 0,8 2 50,-2 2-259,-3-3 0,4 11 0,-5-2 0,2 4 0,2 3-271,-2-2 0,3 4 0,-6-2 1,0-2-129,2 0 0,-5-3 42,4 1 36,-4-6 362,-1-1 0,0-17 0,1-6 210,4-6 1,-4-4-120,3-3 1,2 2-37,-2-6 0,2 6 0,-3-2 0,2 3 264,3 1 1,-6 7-1081,3 2 403,2 2-80,0 3 1,1 5-1,1 4 339,1 6 0,7 43 0,3 17 0</inkml:trace>
  <inkml:trace contextRef="#ctx0" brushRef="#br1" timeOffset="48">29774 10188 8033,'-9'0'38,"1"0"504,-2 0 0,4-1-374,2-4 0,4 4-112,4-3 0,5 2 0,8 1 0,4-2-114,3-1 1,3 0 111,3 4-170,2 0 1,11-5-1,-1 1 1,-1 0-1,-1 0 1,-2-1 0,-1 2-444,-3 2 1,-4 1 0,-9 0 37,-4 0 0,-10 1 521,-7 4 0,-11-4 0,-60 10 0,26-7 0,1 0 0</inkml:trace>
  <inkml:trace contextRef="#ctx0" brushRef="#br1" timeOffset="49">30054 10163 8033,'-13'0'0,"1"0"0,-1 0 8,0 0 1,0 0 0,1 0 0,0-2 20,4-2 250,2 2 0,5-3 49,-4 5-240,4 5 1,-5 3-1,6 6 1,0 3-1,0 5 141,0 7 0,2-2-341,2 2 1,-1 4-20,5 1-43,-5 3 1,7-3-1,-6-2 1,1 0 0,-1-6-403,0-3 1,2 0 57,-2-6 0,-1-2 518,5-6 0,12-20 0,7-11 0</inkml:trace>
  <inkml:trace contextRef="#ctx0" brushRef="#br1" timeOffset="50">30424 10277 8033,'-2'-8'1284,"-2"-1"-1567,3 6 60,-5-2 0,8 10 81,2 4 1,3-2 0,7 2 71,3 0 0,-3-3 162,3-2-147,-3 3 0,3-5 0,0 2 0,0-2 0,0-4 0,0-1 0,-1-2 72,-2-2 1,-5-2-1,-2-4 1,0 2 115,0 2 1,-4-2 0,1 3-1,-4-4 130,-4 0 0,-3 3-116,-6 1-63,0 5 1,0-3-1,-1 6 1,-1 0 0,-4 1-1,1 4 1,-1 5-14,4 5 1,-4 5-1,2 7 1,2 1-147,1 2 1,1 5 60,0-1 1,6 8 0,1 1 0,2 1-120,0 0 0,0-5-16,4-5 1,5-7-1,4-1 1,2-4-136,2-4 1,4-2 78,0-8 0,4 2-209,-4-6 0,6 1-278,-2-5 692,3 0 0,24-34 0,6-9 0</inkml:trace>
  <inkml:trace contextRef="#ctx0" brushRef="#br1" timeOffset="51">29748 10953 8033,'-8'0'63,"-1"0"1,-1 0-1,-1 0 534,-2 0 1,7 0-353,6 0 1,13 0-436,13 0 1,6-1-1,11-4 1,5-2 106,6 0 1,4-4-1,7 2 1,3-2-5,-32 5 0,0-1 0,4 1 0,0 0-636,0-1 0,0 1 699,-2 0 1,-1-1-1,1 1 1,-2-1-1,31-5 1,-5-1-1,-7 2 1,-9 2-1,-11 5-1547,-8 2 1571,-16-3 0,-5 3 0,-41 8 0,-14 8 0</inkml:trace>
  <inkml:trace contextRef="#ctx0" brushRef="#br1" timeOffset="52">29939 11208 8033,'-12'0'-1598,"10"0"1358,6 0 1,12-1 239,5-4 279,9 4 0,-2-10 1,6 4-1,3-2 1,3 2 0,2 1-375,1-4 0,-5 8 0,0-5 0,-1 1 1,-3 2-1,-5-1 0,-7 1 95,-5 1 0,-37-4 0,-9 0 0</inkml:trace>
  <inkml:trace contextRef="#ctx0" brushRef="#br1" timeOffset="53">30220 11132 8033,'-6'11'0,"-2"-3"0,1 0 203,-2-4 1,2-1-1,-3 5 1,3 2-80,1 1 0,2 2 0,4 1 0,0 3-146,0 5 0,6 2 0,2 1 1,4 1-44,0-1 1,0 1 0,-2-1 0,-2-1-128,2-3 0,-4 2 0,-1-4 0,0-1 29,-1 0 0,0-1 107,-4-4 88,-6-6 0,-1 3 0,-5-6 0,-3-1 0,-2-1 0,-4-2 0,-3 0 528,-1 0 0,-7-5-285,-2 1 0,3-4 0,0 2 0,1 0 148,1 1 1,0 0-130,8 5-877,8 0 0,5 0 583,8 0 0,48 0 0,21 0 0</inkml:trace>
  <inkml:trace contextRef="#ctx0" brushRef="#br1" timeOffset="54">20873 3315 8013,'-7'0'-710,"-4"0"0,8 0 1212,-5 0 1,3 0 0,-2 2 0,2 2-459,2 4 1,1 4-1,2 1 1,0-1-147,0 1 105,6 0 0,3-5 0,6 1 0,2-1 0,0 1-18,2-1 0,-4-5 0,6 1 0,2-2-33,1-2 0,-3-6 74,1-2-12,-1-4 0,-1-2 0,-2-1 1,-1-4-1,-1-1 0,-5-1 0,-4 1 21,-1 3 0,-5-1 0,3-1 0,-3 1 17,-6 0 0,-2 5 1,-6 6-1,1 1 5,-1 3 0,-1 2-139,-3 1 96,3 0 0,-6 5 0,4 5 0,-2 6 0,-2 5 37,-3 3-57,5 7 1,-2 2 0,4 7-1,-1 2 1,2 5-142,1 3 1,2 5 68,4 0 1,2-1 0,6-6 0,0-4-132,0-4 1,6-6 153,2-13 1,4-3 43,0-5-50,1 0 1,4-6 0,0-1 0,0-2 0,2 0-262,2-1 1,3-2 22,1-1 0,1-4 44,-1 0 255,1-6 0,22-14 0,6-10 0</inkml:trace>
  <inkml:trace contextRef="#ctx0" brushRef="#br1" timeOffset="55">21409 3558 8203,'-13'0'1129,"0"0"-1006,6 0 0,7 0 0,9 0 0,4 0-377,4 0 148,2 0 0,13 0 0,2 0 0,2 0 1,4 0-144,3 0 1,-2-2-1,5-1 1,0-1-1,-5 1 1,0-2 93,-11 0 0,-2-3 0,-7 4 1,-5-1-150,-6 0 145,-5 3 139,-10-9 0,-4 8 0,-8-5 0,-3-1 0,-1 1 0,0-1 0,0-1 79,1-1 0,-3 2 94,6 1 0,0 1 0,4-2 0,1 4 363,-1-1 0,4 4 310,1-2-833,5-3 0,3 7-7,9 0 1,3 6 43,5 7 1,-1-1 0,4 1 0,-2 0-246,-2 0 0,-2 4 65,-1 0 1,-2 1 75,-2-1-110,2-3 1,-10 9-1,4-5 1,-5 2 183,-5 3 0,-36 18 0,14-18 0,-1 1 0</inkml:trace>
  <inkml:trace contextRef="#ctx0" brushRef="#br1" timeOffset="56">22620 3558 8035,'-1'12'-18,"-3"1"1,-5 0 0,-1 0 0,0-1 0,2 0 0,-1-2 26,2-2 809,-4-5-537,9 3 1,-2-12-174,8-3 0,8-6 0,6-4 0,2 0 52,3-4 0,1-3 146,1-3-260,1 2 1,-1-9-1,1 5 1,1-1-1,0-2 1,0 0 0,-5 0-63,-2-2 1,-3 5 0,-4 1 0,-2 5-1005,-2 3 717,-4 4 19,-10 11 0,-2 1 0,-6 8 1,-1 3-1,-2 7-188,-1 3 448,0 8 0,3-3 0,0 5 0,0 1 1,4-1 61,3 1 0,2-2 0,5-1 0,0-2 21,0 1 0,5 3-14,-1 0 1,10-4 62,-1 1-103,8-1 0,-5-1 0,3-2 0,1-2 0,0-2 17,3-3 1,1-1-6,1 3 0,-3-6-161,-1-3 63,0-2 0,5-2 0,-1 0 1,1-3-1,0-4-122,4-6 0,-3-4 123,3 0 1,-3-3 239,-2-5-173,1-7 0,-2 4 0,-1-5 0,-4 1 0,0-1 64,-4-2 0,-6 4 180,-5 1 0,-2 4 159,-2 5-221,0 3 1,-6 6 0,-4 4-1,-4 4 1,-5 2 183,0 2 0,2 2-321,-5 2 1,5 4 26,-4 9 0,1 2 0,-2 5 1,2 0 30,1 3 0,2 1-218,5-2 0,0-1-69,4 1 1,-2-1 39,6 1 1,-1-1-1,5-1 1,2-2-27,2-5 1,3-5 154,6-3 0,5-3-98,3-6 133,4-6 0,0-1 0,1-6 0,-2-1 0,-2-3-21,0-4 0,-5-3 44,4-2 0,-6 1 180,2-1-167,-8 6 0,1-2 1,-6 5-1,-1 0 140,-2-2 0,-1 9-105,0-3-84,0 9-3,-5 4 1,2 7-1,-4 6 1,1 1-1,2 2-382,-2 1 1,5 4 30,-3-4 1,2 4 188,2-4 0,2 0 8,2-4 1,3 3 0,6-2 0,-1-4 162,1-3 0,6-3 0,2-4 0,3 0 0,1 0 0,24-34 0,4-8 0</inkml:trace>
  <inkml:trace contextRef="#ctx0" brushRef="#br1" timeOffset="57">23704 3354 8035,'13'-13'0,"4"0"-67,0 0 1,-4-4 17,-5 0 0,-5 0 0,1 5 0,-4-1 166,-4 0 0,-3 5 245,-6-1 0,0 6-90,1-1 0,-5 3-121,0 1 0,-6 1 0,2 3 0,-2 5-62,2 2 0,2 6-4,7 0 0,-1 6-312,0-2 188,0 3 1,2 2 0,3-1 0,3 1 0,4-2-201,1-3 1,1 2 79,4-6 0,3 0-214,9-5 325,-3-5 1,10-1-1,-1-7 1,4-4-1,3-3-55,-2-3 1,-1-8 80,-2-2 0,5-7 105,0-2-71,-6-6 0,0 4 0,-4-6 0,1-2 0,-2-1 115,-5-2 1,0 1 93,-10 3 0,0 7 60,-4 2 0,0 9-80,0 4 0,-4 7 0,-2 3 1,-1 1 71,-3 3 1,3 8-264,-1 3 1,1 5 138,-2 4 0,-2 3-341,2 5 121,4 1 0,-5 1 0,4 1 0,1 3 0,-1 0-389,3 1 0,-3 2 138,2-5 0,0 5 86,4-4 1,1-2 144,4-6 1,-3 0 0,7-5 0,1-3-61,1-4 1,6-4 196,0-6 1,6 0-44,-2 0 0,3-11 0,2-6 0,-1-6 102,1-2 1,-1-1 59,1 1 1,-2-5-178,-3 0 132,-3 0 0,-5 5 0,-2-1 0,-1 2 0,-3 3 296,-1 4 0,-3 8-111,-7 5 0,-3 3 130,-6 1-420,0 5 1,0 7-1,1 8 1,-1 2-1,0 5-72,0 0 0,2 0 95,3-1 0,-2-1-176,5 1 0,1-1 0,4-1 0,0-1-234,0-2 1,2-7 110,2-1 0,4-2 25,9-6 166,-3-1 1,11-6-1,-4-2 1,4-4-1,4-5-43,0-4 0,1-3 74,-4-5 0,-1-1 29,1 1 39,-1-7 0,-5 5 1,-3-2-1,-3 2 0,-1 3 200,0 2 0,-5 4 252,1 5-16,-6 0-399,-3 6 1,-3 3 0,-4 8-1,0 5 1,-1 2 6,-1 2 1,-1 5-20,1 4 0,-2-2 93,2 1-251,4 0 1,-5 0 0,5-1 0,3 0-1,0-2-200,2 1 0,0-2 117,0-4 0,2-2 70,2-3 0,3 2 55,6-5 1,1-1-1,1-4 1,4-2-58,1-2 0,1-4 158,4-9 0,1 1-58,-1-5 45,1 0 1,-5-5 0,0 1 0,1-1 0,-2 1 203,-3-1 1,-3 2-50,-2 3 1,-4 2 123,-4 6-41,-3 6 1,-2 3-86,-3 8 0,1 5-113,-6 8 0,2-1-166,-1 5 83,-4 0 0,9 5 0,-4-2 0,2-2 0,2 0-32,1 0 1,2-2-159,0 1 1,0-5-39,0 1 50,6-3 0,3-5 0,6-2 0,4-2 0,2-2-29,6-1 0,-2-8 253,5-3 1,1-6-72,-1-2 62,0-6 0,-5 3 0,1-5 0,-1-2 0,-1-1 31,-2-2 1,-4 0-84,-5 5 1,-2 3-40,-2 1 70,-4 5 0,-5 2 1,-1 7-221,-3 1 1,1 4 62,-6 6 0,6 4 244,-1 9-109,-3-2 1,6 4 0,-4-3-1,4 2 1,1 2-21,0 3 1,0-5 25,0-1 0,0 2 196,0-2-155,0 0 1,6-4 0,1-1 0,0 1 0,-2-2 631,1-2-135,-4 2-349,3-4-33,-10 6 0,2-4 0,-6-2 0,-2-2 0,-3 0 222,-3 0 1,-5-3-537,5 2 1,-5 2-21,1-2-120,-4 0 0,0-4 0,-1-1 315,1-4 0,-13-17 0,-6-8 0,-4-5 0,-1 1 0</inkml:trace>
  <inkml:trace contextRef="#ctx0" brushRef="#br1" timeOffset="58">24227 2971 8035,'-13'-6'0,"0"-1"277,1-6 1,-1 6 0,2 2 273,2-1 1,3 6-349,6 0 1,0 1-1227,0 8 731,6-6 0,1 8 0,6-4 1,1 2 291,3-1 0,31 1 0,13 3 0</inkml:trace>
  <inkml:trace contextRef="#ctx0" brushRef="#br1" timeOffset="59">26127 3264 7974,'-9'-7'-535,"1"3"461,-2 3 0,-1 2 1,-2 2-1,0 2 0,0 1 1,1 1 811,-1 0 0,0 2-637,0 4 0,-4-4-29,0 4 203,0-3 0,6 9 0,1-7 0,3 1 896,1 0-1228,2 0 0,7-2 1,4-3-1,7-3 1,5-4-1,3-1 1,4-1-233,3-4 0,3-3 222,2-9 35,2-3 1,-9-5-1,3 0 1,-4 3 0,-7 1-1,-6-1 1,-7 2 1,-5 3 0,-4 0-14,-5 5 0,-6 2 0,-13 10 0,-3 0-255,-4 0 1,-1 5 115,1 4 0,-2 4-16,7 4 0,3-2 0,6 7 0,2-1-411,2-1 0,8 2 610,3-5 0,55 6 0,14-3 0</inkml:trace>
  <inkml:trace contextRef="#ctx0" brushRef="#br1" timeOffset="60">26599 3047 7958,'0'-25'580,"4"-1"-427,0 1 0,0 1 0,-5 3 0,-2 4 424,-1 2 1334,-6 8-939,3 2-840,-6 10 0,2 4 0,1 8 0,3 6 1,1 5-93,3 6 0,2 13 0,1 5 0,0 5-146,0 4 1,0 2-145,0 5 0,-4 2 73,2-34 0,-1 0 0,-5 34 0,2-8 0,-1-3-398,-3-3 1,3-7 280,-1-6 1,1-8-93,-2-14-283,-2-8 1,4-3 0,-6-6 668,0-1 0,-22-47 0,-6-12 0</inkml:trace>
  <inkml:trace contextRef="#ctx0" brushRef="#br1" timeOffset="61">26305 3583 8015,'0'-17'0,"0"0"0,0-4 298,0 4 0,0 0-117,0 4 1,10 2-229,3 2 1,10-2-1,4 4 1,9-2-472,10 1 1,9 5 216,5-1 0,3-2-2005,5 2 2100,3-6 0,-4 4 206,-4-2 0,-4-8 0,6-2 0,-18 6 0,0 0 0,0 0 0</inkml:trace>
  <inkml:trace contextRef="#ctx0" brushRef="#br1" timeOffset="62">27427 3226 8006,'0'-20'0,"-5"2"0,-4 5 0,-4 2 0,-4 2 204,-2-2 0,-8 9 0,-2-2 1,-2 3-1,0 1 476,0 0 0,7 5-459,7 4 1,4 2-403,5 2 220,2 0 0,7 0 0,4 1-177,3 3 0,5-3 0,4 3 0,3-3-32,-1-1 0,4 4-188,-6 0 0,4 0 77,-4-4 1,0-1 41,-4 1 229,0 0 1,0 0 0,-1-1-1,0 1 176,-4 0 1,-2 0 175,-6-1 1,-6-5-114,-2-2 1,-8 0 77,-1 0-320,-11-1 0,7-4 0,-9 0 1,3 0-1,3 0-543,3 0 0,2-2-40,6-2 0,2-9-814,3-8 1410,2-3 0,30-9 0,14-5 0,1-3 0,0 0 0</inkml:trace>
  <inkml:trace contextRef="#ctx0" brushRef="#br1" timeOffset="63">27619 2945 8051,'0'-12'521,"0"5"-103,0 1 0,0 7 1,0 5-1,0 7 23,0 7 1,-5 5-416,1 5 1,-4 2 60,3 7-178,1-1 1,0 0-1,-2 1 1,1-1 0,-1-1-169,3-3 1,2-5 201,1-7 1,1-4-1,3-7 1,5-2-90,2-5 1,3-4 101,3-4 0,3-9 92,6-8-58,-1-3 0,1-2 0,-2 1 0,-2-1 0,-2 2 38,-1 3 0,1 3 2,-8 5 0,4 1-26,-8 4-96,-2 2 0,4 8 1,-6 3-1,-1 7-322,-2 3 1,1 7 21,2-5 1,-1 5-152,5-1 364,-5-2 1,9-1 0,-2-5 0,5 0 178,6 0 0,37-23 0,10-6 0</inkml:trace>
  <inkml:trace contextRef="#ctx0" brushRef="#br1" timeOffset="64">28384 3098 7983,'-5'-17'-16,"1"0"0,-6 0 66,2 5 1,1 5 81,-2 2 51,-5 4 1,-2 1 0,-3 0 0,-1 3 0,1 4-135,1 6 0,-3 8 0,4 0 1,1 3-127,2 2 1,1-1-188,0 1 1,6-5 127,3 0 1,3-1 0,1 1 0,1-4 14,3-2 0,3-8 42,6-3 1,6-3 115,2-1-52,-3 0 1,6-5 0,-2-5 0,0-6-1,1-4 37,-2 0 1,-5-4 201,1 3 0,-3 1 35,-1-1 1,-2 1 196,-2-1-231,-4 2 1,-1 7-1,1-1-14,-2 0 1,-8 8-55,-3 5 1,1 9-484,-2 8 148,6 6 1,-7-3-1,6 5 1,1 0 0,2-3-410,1 0 1,0-3 203,0 3 0,6-4-57,2-5 287,9-6 0,-1 3 1,5-6-1,3-3 0,3-5 153,3-9 0,5-1 0,-1-7 0,2-6 0,-2-7 0,1 0 0,-5-4 0,0 2 0,-6-8 0,-3 2 0,-4-1 0,-7 2 0,-2 7 336,-5 3 0,1 7 0,-6 3 0,-4 5 1936,-1 6-1787,-2 5 0,-3 5 124,-1 0-599,6 11 1,0-1-1,4 11 1,-3 2 0,0 2 29,1 5 1,-4 3 10,5 5 1,-4 4-456,3 1 276,-5 11 1,8-10 0,-6 10 0,1-1 0,2 0-15,-1-1 1,0-1 143,2 0-7,3-5 0,-5-4 1,6-6-1,0-4 1,0-2-130,0-6 0,0-4 9,0-7 0,0-5-388,0 1 159,6-7 0,-3 4 354,5-6 0,1-23 0,3-5 0</inkml:trace>
  <inkml:trace contextRef="#ctx0" brushRef="#br1" timeOffset="65">29034 2945 7936,'-6'-21'641,"-2"0"0,-3 5-29,-2-1-213,0 3 0,5 7 0,0 4 68,3 6 0,1 4 63,4 6-427,0 5 0,0 4 0,0 7 0,0 5 1,0 3-1,0 1 0,0 1-274,0-1 1,0 0-12,0 1 0,1-1 0,2-1 0,1-3-399,-1-5 0,3-2-541,-2-1 0,1-2 1122,0-3 0,7-36 0,8-15 0</inkml:trace>
  <inkml:trace contextRef="#ctx0" brushRef="#br1" timeOffset="66">28919 3201 7936,'-5'-13'550,"3"4"209,-2 1 0,-2 3-371,2-3 1,1 1-360,7-2 1,5 4 0,8 5-183,3 0 1,5 0 0,1 0 0,1 0-1,1 0-1832,2 0 1172,0 0 813,-5 0 0,18 0 0,3 0 0</inkml:trace>
  <inkml:trace contextRef="#ctx0" brushRef="#br1" timeOffset="67">28639 3277 7936,'-13'-4'198,"0"-2"0,1 0 495,-1 1-609,6 1 0,1 2 0,7-1 0,4-1 0,5 1 0,5 2-140,6 1 1,11-2-509,6-2 331,0 3 0,12-9 0,-5 4 233,0-1 0,5-2 0,7-2 0,1-2 0,0-1 0</inkml:trace>
  <inkml:trace contextRef="#ctx0" brushRef="#br1" timeOffset="68">30284 3035 7970,'-9'1'-485,"1"3"577,-2 5 1,4 2-1,3 2 136,6 0 0,4-1 1,6 1-1,0-1-68,-1-4 0,1 2-154,0-6 0,0 0-1,-1-2 1,1 1 15,0 1 1,0 0 0,-1-4-9,1 0 0,0-1 73,0-3 0,-5-2-43,1-3-43,-7 4 1,4 3 0,-6-2 8,0-4 0,-1 2-158,-4 2 134,4 2-211,-5 2 104,1 0 83,3 0 0,-3 0 238,5 0-195,0 0 38,0-5 0,0 2 472,0-6-451,0 6 1,0-4-8,0 3 1,0 1 0,0-5 94,0-2-25,0-2 1,-5 0-93,1-1 0,-2 2-1,2 1 1,-4 3 30,-4 1 1,0-3-21,-1 5 1,-4 0 43,0 4-121,-6 0 1,2 1 0,-7 4 0,-2 3 0,2 3 44,1 2 1,5 4-114,1 0 0,6 6 15,-2-2 2,8-2 1,-1 0 0,6-3 0,1 1 0,3-1-117,4-2 0,3-7 199,6-3 1,4 2 21,0-2-34,6 0 0,-8-5 1,7-3-1,0-5 1,2-4 75,2-4 1,-1-1-65,1-3 1,-2-5 218,-3 1-173,3-1 1,-8-11 0,4 5 0,-3-2 0,-5 0 133,-2-2 1,-7 5-86,1 1 0,-2 5 161,-2 4 1,0 2 424,0 6-556,-6 6 0,3 3-443,-5 8 218,5-2 0,-4 13 1,4-2-1,-3 3 1,1 2-77,-1 3 1,2 3 34,4 2 1,-4 4-232,-1-1 233,1 1 0,4-4 0,0-2 1,0 0-1,0-1-218,0-1 1,4 4-60,1-9 1,5 0-84,-2-5 1,1 1 499,3 0 0,44-40 0,-19 9 0,1-1 0</inkml:trace>
  <inkml:trace contextRef="#ctx0" brushRef="#br1" timeOffset="69">30806 2792 8008,'-5'-12'0,"2"3"145,-6 1 1,5 1 0,-3-3 0,0 3 1075,0 1-891,4 2 1,-7 5-1,5 3 1,-1 6-204,0 6 1,-4 4-38,2 5 1,-4 6-147,0 3 35,-1 3 1,0 3-1,0 1 1,1 3 0,-1 1-337,0 3 1,0 2 0,1 0 0,-1-4-476,0-3 0,2-9 333,2-4 1,4-3-285,5-2 783,0-11 0,17-19 0,4-17 0</inkml:trace>
  <inkml:trace contextRef="#ctx0" brushRef="#br1" timeOffset="70">30870 3175 8008,'0'-20'164,"0"3"-215,6-3 0,-3 8 535,5-1 1,-4 6 0,5 7 0,1 0-113,1 0 0,-2 5-217,-1 4-375,-5 2 0,3 8 0,-6 2 0,0 3 0,0 3-809,0 3 956,-6-3 1,-5 5-1,-6-3 1,1 0 0,2 0 57,1-2 122,0-8 0,1 0 0,0-6 0,2-2 0,3-1 391,2-2 1,2-5 0,9 0 126,6-6 0,7-3-354,6-2 1,5-3-385,0 2 0,5-2 1,-1-2-1,2 0-367,-2 1 1,0 3 175,-9 1 0,2 3-191,-10-3-456,0 5 535,-4-3 1,-8 6 60,-5 0-452,-11 0 350,-3 0 457,-5 6 0,-27-5 0,-10 5 0</inkml:trace>
  <inkml:trace contextRef="#ctx0" brushRef="#br1" timeOffset="71">22710 6427 8047,'0'-8'-671,"0"1"469,0 3 1,0 1 0,1-4 219,3 2 1,-2-5 0,3 3 237,1-1-166,-5-3-14,5 10 1,-6-6 0,1 4 157,4-2-161,-4 1 1,3 1-17,-8 3 0,-2 5 1,-3 10-1,0 4-12,-1 1 0,-1-3-131,-2 4 83,0 0 0,2 5 0,1-1 0,2 1 0,-1-1 1,1 1-1,0-2-37,3-3 1,-4 2 0,5-6 37,0 0 1,4-9-15,0 1 96,0-7 0,0 3 1,0-10-41,0-3 0,0-3-68,0-2 1,0 0-1,0 0 1,0 1 0,0-1 39,0 0-119,0 0 94,0 1 1,0-1 0,0 0 43,0 0-3,-6 1 0,5 3-18,-4 1-1,4 5 1,0-3-3,-4 6 6,4 0 0,-9 6 0,4 2 0,1 4 22,-1 0 1,2 1-53,4 0 24,0 0 0,0-1 1,0 1-1,0 0 21,0 0 0,1-1-7,3 1 0,-1-6-26,6-3 7,-6 3 0,8-5 1,-3 2-1,4-2 0,1-2 8,-1 0 0,-3-2-4,-1-2-22,-5 2 1,3-5 0,-6 3-1,0-4 7,0-4 0,-2 1 92,-2 2-46,3-2 1,-11 8 0,4-5 237,-3-2-165,-2 4-59,0 1-76,6 5 1,0 0-1,4 1 1,0 3-42,5 5 0,-1-2-706,8 1 772,-1 1 0,24-7 0,11-3 0,2 0 0,1 1 0</inkml:trace>
  <inkml:trace contextRef="#ctx0" brushRef="#br1" timeOffset="72">21154 4348 8207,'-9'-4'28,"2"-2"0,0 1 0,2-3 900,-1 1-829,2 5 0,5-4 1,3 6-1,6-2 0,6 0 1,5-3 15,3 3 0,7-4 1,3 0-1,5 1-8,3-1 1,-2-4 6,2 1-195,-2 4 0,-3-2 0,-3 4 1,-4-1-1,-5 1-580,-4 1 438,-2 2 1,-14 0-1,-5 0 1,-8 0 84,-8 0 1,1 0 0,-7 0 0,0 0 77,-2 0 0,-2 0 410,1 0-260,5 0 1,-3 0 0,5 0 0,-1 0-1,1 0 111,2 0 0,2 2 225,1 2-338,6 9 1,0 2 0,4 7-1,-1 2 1,3 3 5,4 2 0,4 7-410,5-2 215,1 3 0,0 1 1,0 0-1,-1-1 1,1-2-179,0-1 1,-6-5 216,-3 0 0,-2-6 169,-2-2-61,0-11 0,-6 7 0,-2-10 1,-4 0-1,-2-2 212,-3-4 0,-1-2-37,-4-4 1,-5 3-123,6-7-46,-6 6 0,7-8 0,-4 4 0,3-2 0,4 2-403,3 2-900,7-5 683,1 8-334,12-9 901,1 10 0,27-7 0,13-1 0,2 1 0,-1 1 0</inkml:trace>
  <inkml:trace contextRef="#ctx0" brushRef="#br1" timeOffset="73">21893 4578 8176,'-12'-5'-39,"-2"1"6,-3 1 1,2-2 1325,-2 0-1230,9 1 0,4 4 0,9 0-120,8 0 1,5 0 59,8 0-25,5 0 0,2 0 0,5 0 0,2 0 0,1 0 1,3-1-1,0-2-147,-1-1 1,4-6-1,-4 3 1,-4-2-157,-3 1 1,-2 3-40,-9-3 279,-2-1 1,-12-3-1,-2-1 1,-5 0 0,-4 0-1,-4 2-120,-5 3 0,-3-4 372,-5 4-81,2 2 1,-3-5 0,5 4 0,1 0 0,-1 1 879,0 0-214,0 5-350,6-5-292,2 6 0,5 6-19,0 2 0,1 4 0,3 0 0,5 3-65,2 2 0,2-3 8,0 3 0,-5 1-301,1-1 182,-7 6 1,8-3 0,-5 4-1,-3-2 1,-2 0-223,-4 0 0,-9 2 307,-8 2 0,-37 11 0,24-17 0,0-1 0</inkml:trace>
  <inkml:trace contextRef="#ctx0" brushRef="#br1" timeOffset="74">23742 4272 8055,'0'-13'-58,"-1"0"0,-2 0 1,-1 1-1,1-1 0,2 0 686,1 0 0,0 1 30,0-1 1,0 9-700,0 8 0,0 9 1,0 13-1,0 4 85,0 4 0,0 9-181,0 4 109,0-4 0,0 8 1,0-1-1,0 5 1,0 2-1,-2 0 1,-1-4-163,-1 0 0,0-8 0,4-2 1,0-6-241,0-8 286,0-5 183,0-17 0,0-2 0,0-11 0,-2-5 0,0-8 0,-4-3-3,-1-5 1,3-7-1,-3 0 1,1-3-59,3-1 1,2-6 11,1-3 1,0-3-1,0 1 1,0 1-7,0 1 0,1 0 18,3-4 0,3 6 0,6 4 0,0 7 1,0 8 1,5 2 108,3 7 1,3 6-70,2 6 1,-1 4 0,1 1 0,-2 3 3,-3 5 1,2 1-79,-6 8 0,-4 3 82,-5 1-149,-5-3 1,3 7-1,-6-4 1,-2 3-1,-3 0 13,-8-3 0,0 3-41,-4-2 1,1-3 55,-1 3 1,3-7-213,-3 2 153,-3-8 1,11 1 0,-4-5-235,1 2 0,8-9-95,4-3 0,12-6 458,9-6 0,9-3 0,20-17 0,11-8 0,-15 13 0,0 0 0,0 0 0</inkml:trace>
  <inkml:trace contextRef="#ctx0" brushRef="#br1" timeOffset="75">24189 4246 7005,'0'13'521,"0"1"-460,0 3 1,0-3 300,0 3 1,0 2-199,0-2 0,0 0 0,0-5 0,0 1 39,0 0 0,1-2-48,3-2 1,3 1-20,6-6 0,-2-1 76,-2-8-150,8-2 1,-10-5 0,7-3 0,-5-2 0,-4-2-29,-2-1 1,-1-4 16,-2 2 1,0 3-264,0-3 76,-6 7 1,3-4 0,-5 8-303,-2 2 0,-2 0 1,0 4-1166,-1 2 1108,0 2 0,2 7 495,2 2 0,9 32 0,7 8 0</inkml:trace>
  <inkml:trace contextRef="#ctx0" brushRef="#br1" timeOffset="76">24635 3902 8091,'-6'-13'0,"-1"0"253,-6 1 1,2 3 0,3 3 172,3 5 1,0 5-173,0 13 1,1 4 156,4 9-401,-5 3 1,3 5 0,-2 2-1,2 2 1,1 5-300,-3 3 1,2 1-1,-2 0 1,3 0-616,1 0 1,0-3 454,0-6 0,5-6 0,4-15 449,2-4 0,20-31 0,8-15 0,2 0 0,1 0 0</inkml:trace>
  <inkml:trace contextRef="#ctx0" brushRef="#br1" timeOffset="77">25030 4042 8091,'-1'-13'97,"-3"1"0,-4-1-97,-4 0 0,-1 5 294,0-1 1,0 6 122,1-1-264,-7 3 1,4 8 0,-5 5 0,0 8 0,2 4-55,-1 2 0,1 1 0,2 2 1,1 4-35,3 0 1,0 3-271,3-1 0,3-4 85,2-2 0,4-3 0,4-5 0,5-4-268,2-3 0,8-7 202,2-2 1,-1-4 100,1-1 0,0-1 30,5-4 1,-1-6 0,1-7-1,-2-2 45,-3-3 0,2-5 135,-6-2 1,0-4 52,-5 4-113,1 1 1,-4-1-1,-2 0 1,-2 3-1,-2 4 320,-1 6 0,-4 5-84,-2 3 1,1 4-199,-5 5 0,-1 1 1,-4 3-1,2 6-109,3 6 1,-2 4-92,5 5 1,-3 1-20,4-1-56,-1-5 1,5 4 0,0-3 0,0 2 0,2 0-585,2-2 0,-1-6 364,5 2 1,5 0-192,4-4 299,6 3 1,-3-15 283,5 3 0,40-30 0,-27 8 0,-1 0 0</inkml:trace>
  <inkml:trace contextRef="#ctx0" brushRef="#br1" timeOffset="78">25285 4119 8091,'0'-19'0,"-4"4"0,0-7 0,-1 7 0,5-2 294,0 3 0,2 6 0,2 4 0,5 3 19,2 1 0,2 5-327,-1 4 1,1 4-1,0 4 1,0 4-132,0 3 0,-5 3 155,1 3 0,-7-3-164,3 2 90,2 4 0,-6-6 0,3 1 0,-2-4 0,-2-4 1,0-1 1,0-2 68,0-5 1,-2-5-43,-2-2 343,3-4 0,-5-7 0,6-5 0,0-7 0,1-9 45,4-4 0,2-5-429,6-6 1,-1 3 88,1 1 1,0 6-539,0 6 0,-1 2 0,1 3-242,0 4 0,0 8 768,-1 5 0,12 25 0,3 8 0</inkml:trace>
  <inkml:trace contextRef="#ctx0" brushRef="#br1" timeOffset="79">26344 4221 8205,'-9'8'29,"2"1"1,0 2 0,1 3-1,1 5-67,2 0 0,1 3 0,1 2 1,-2-2-1,-1-2 0,1-1 127,2-4-23,1-1 21,0-1 1,5-6 0,4-4 0,2-6 230,2-5-310,0-9 0,-1-2 0,1-3 0,0 0 0,0 0 11,-1-2-101,1 4 1,-4-3-1,-1 6 1,2 2-1,1 2-138,2 4 1,-4 4-1,-2 7 1,0 6 85,0 4 0,0 10 6,1-1 98,4-3 0,-9 6 1,5-4-1,2 1 1,1-1 16,2-1 1,1-4-1,2-6 1,2-5 40,2-3 0,1-3 9,5-7 0,-5-5-43,0-12 1,-1-1 0,3-1 0,-3-3 11,-2-2 1,-1 5 210,-4-2 1,-2 0-27,-2 5 133,2-3 1,-10 13-127,4-2 0,-4 10-324,-1 7 1,0 10 2,0 7 85,0 6 0,4-7 1,2 5-1,0 0 0,1 0-299,0 1 0,-3-5 87,5 4 0,-1-6-176,5 2 301,0-2 0,-1-7 0,1-1 0,1-1 0,3-3 125,5-2 0,2-7 0,18-35 0,-18 14 0,-1-1 0</inkml:trace>
  <inkml:trace contextRef="#ctx0" brushRef="#br1" timeOffset="80">27211 4170 7909,'-9'1'-333,"1"3"1,5-1 241,-1 6 1,2-1 121,2 5 0,0 4 0,0 0 0,0 0-45,0 1 1,6-4 101,2 3 0,4-2 11,0-3 1,3-5-1,0-2 1,2-4 170,-1-1 1,2-3-61,-1-5 0,0-2 60,-4-11-116,0-1 1,-6-3 0,-3-2 0,-3-1-1,-1-2 132,0 1 1,-5 4-238,-4 4 1,-8-2-354,-4 6 118,-3 0 0,3 10 1,-2 3-1,-3 2 1,-2 4-768,0 2 0,5 7 359,2 6 594,5 6 0,4 31 0,6 14 0</inkml:trace>
  <inkml:trace contextRef="#ctx0" brushRef="#br1" timeOffset="81">27440 4284 8091,'0'7'-402,"-1"3"1387,-4-5-754,4 5 0,-5-3 0,5 4-45,-3-3-63,2-2-132,-3-6 0,6 0 1,3-1-180,5-4 121,2-2 0,2-10 0,1-1 0,2-2 0,1-1-44,-2 1 1,-1 0-1,1 5 1,-1-2 23,-1 1 1,2 6 62,-6 2 1,-2 5-144,1-2 1,1 4 0,2 2 17,-2 4 1,-4 2 76,-5 6 1,4 4-38,1 0 108,-1 0 0,0-5 1,2 1-1,1 0 166,3 0 1,1-6-185,2-3 1,1-3 307,3-1-187,-3 0 1,10-5-1,-2-5 1,0-4 0,1-3 285,-2 1 0,-1-2-245,1 1 1,-2 0 13,-7 4-145,1 0 0,0 2 0,0 2-94,-1 5 1,-4 4-112,-4 4 0,1-1-70,0 6 135,-1-1 0,0 5 1,2 0-1,1-1-94,3 1 1,-3-4 119,1-1 1,2-5-64,7 1 126,-2-2 1,7-2 0,-3-2-1,-1-2 1,2-5 48,0-2 0,-5-2-67,2 1 0,-3-5 370,-1 0-164,0-6 1,-6 7 0,-3-4 0,-2 2-1,-2 2 323,0 2 0,-2 3-171,-2 2 0,1 0 216,-5 4-336,-1 1 0,-4 4 0,2 1 0,1 4 0,2 3 92,-2 4 0,0 5-915,1 0 1,-1 5 271,6-1 143,-6 4 1,9-4-1,-3 0 1,2 0 0,2 1-586,0-1 1,2-6 293,2 2 1,9-4-154,8-4 671,3 2 0,1-10 0,18-16 0,8-9 0,4-5 0,0 1 0</inkml:trace>
  <inkml:trace contextRef="#ctx0" brushRef="#br1" timeOffset="82">28626 4093 8091,'-13'0'-993,"6"6"712,-4 1 636,4 6-168,-6-1 0,6-3 0,1-2 1167,1-1-696,3-2-618,-4-4 1,8-2-1,2-2 1,5-4-22,2-4 1,2 0-29,0-1 0,-1 0-58,1 0 47,0 1 0,0-1 0,-1 1 0,1 3-369,0 0 0,0 6 215,-1-1 0,-3 4-212,-1 4 257,1-2 0,-1 10 0,-1 0 0,0 3 0,-1 2-226,0 2 0,4-5 193,-2 3 0,4-7-59,0-2 216,1-5 1,1 3 0,2-8 0,1-3 0,0-7 83,1-3 0,-4-8 261,3 2 1,2-7-59,-2-2-53,0-6 0,-4 5 1,-1-4-1,0 2 0,-2 2 495,-2 3 1,-5 2-205,1 5 0,-2 7 863,-2 5-1191,0 6-160,-6-2 1,3 15 0,-5 4 0,-1 4 0,1 5-43,-1 1 0,5 6-463,-5 0 1,6 5 137,-1-1 1,3 3 24,1 1 1,0-1-1,1-2 1,2-2-525,1-2 0,10-3 112,-1-6 0,4 0 722,0-5 0,37-28 0,14-12 0</inkml:trace>
  <inkml:trace contextRef="#ctx0" brushRef="#br1" timeOffset="83">29072 3953 8091,'-5'-13'0,"-2"0"-73,-6 1 1,4-1-142,1 0 424,5 6 1,3 1-179,8 6 0,9 0 0,5 0 0,3 2-960,5 2 928,3-3 0,6 7 0,5 1 0,4-2 0,-1 1 0</inkml:trace>
  <inkml:trace contextRef="#ctx0" brushRef="#br1" timeOffset="84">29952 4144 8091,'-1'9'-8,"-2"-1"1,-3 2 0,1 1 0,-1 3 44,3 3 52,2-2 1,-4 5 0,1-5-1,1 4 1,2-1 0,1 0 0,0-2 152,0-2 0,6-3 0,2-2 0,3-5 105,2-2 1,1-8 79,3-3-353,3-8 1,4-2 0,-1-7 0,-3-1-1,-2-3 445,-2-4-517,-2-2 1,-7 2-1,-3 1 1,-2 2 0,-4 2-1,-2 3 1,-5 1-414,-2 4 0,-3 8 0,-3 9 1,-4 3-242,-3 1 1,-2 5 0,1 5 0,1 7 651,2 9 0,-2 33 0,14-22 0,0 0 0</inkml:trace>
  <inkml:trace contextRef="#ctx0" brushRef="#br1" timeOffset="85">30475 3787 8091,'-6'-25'544,"-1"-4"545,-6 4-617,6-4 0,-4 17 0,4-3 0,-2 7-54,1 2 1,5 5 0,-3 9 0,2 9-432,0 6 1,0 10-51,4 5 0,0 3 0,0 9 1,0 3-408,0 4 1,0 3 138,0 3 0,0 1 0,0-2 1,-2-1-382,-2-1 0,3-6 258,-4 1 1,0-14-156,0-7 281,1-6 1,4-8 0,2-4 327,2-6 0,-3-10 0,16-30 0,-3-11 0</inkml:trace>
  <inkml:trace contextRef="#ctx0" brushRef="#br1" timeOffset="86">30271 4284 8091,'-4'-14'51,"-1"-3"0,-3 3-17,4-3 1,-1 3-11,5 1 477,0 0-492,0 6 0,7-3 0,6 6 0,7 1 1,6 0-782,3-1 542,4 3 1,9-5-1,4 6 230,3 0 0,-2-7 0,5-3 0,9-1 0,-1 1 0</inkml:trace>
  <inkml:trace contextRef="#ctx0" brushRef="#br1" timeOffset="87">31023 4055 8290,'-13'-7'497,"5"1"-522,-1 6 1,5 0-423,-4 0 469,5 6 0,-4 1 0,4 6 1,-1 1-1,1 3-95,1 4 0,2-1 1,0 0-1,2-1-322,2 1 1,3-4-100,6 1 308,5-3 0,-2-7 0,5-3 186,2-2 0,12-23 0,5-9 0,5-2 0,-1 0 0</inkml:trace>
  <inkml:trace contextRef="#ctx0" brushRef="#br1" timeOffset="88">31278 4055 8091,'0'-13'-29,"0"5"160,0-1 1,-1 6-49,-3-1-22,2 3 0,-9 5 0,2 1 0,-2 4 0,-2 4-92,0 2 0,2 4 147,3-2 1,-2-3-133,5 3 0,-3-3 0,2-3 0,1-1 317,-1-1-133,2-6 0,5 7 1,3-8 12,5-3 0,4-6-121,4-10 1,-2 1 28,6-5-42,1 0 1,2-5 0,-2 2 0,0 2 0,-1 2-53,-1 1 1,2 4-278,-5 6 126,0 4 1,-4 5-1,-1 1 1,-3 3 0,-1 6-297,-3 6 1,4 4 193,-5 5 1,4 1-337,-3-1 373,-1-5 0,0 3 0,2-6 0,0 0 221,-1 1 0,16-21 0,1 0 0</inkml:trace>
  <inkml:trace contextRef="#ctx0" brushRef="#br1" timeOffset="89">31125 3787 8091,'-18'-18'0,"-1"3"0,-2-2 0,8 3-195,2 7 0,11 3 1,0 8-1,7 5-738,4 2 933,8 2 0,15 4 0,8 1 0,7 3 0,-1-1 0</inkml:trace>
  <inkml:trace contextRef="#ctx0" brushRef="#br1" timeOffset="90">31699 4106 8091,'0'-13'-5,"1"2"0,2 1 1,3 1-443,1-1 0,2-1 1,3-2-1,1 1 826,0-1 1,-2 0-176,-2 0 0,2 1-20,-3-1-174,-2 0 0,4 0 0,-6 1 0,-1-1 252,-1 0-175,-8 0 0,-1 6 1,-6 3-1,0 3 0,1 1 1,-3 1-1,0 3 176,-2 5 0,-5 2-270,5 2 0,0 4 1,6 1-1,1 1-2,2-1 0,1 5 11,-2-2 1,3-1-126,6 1 70,0-5 0,6 3 0,3-3 0,2 0 0,3-4-173,3-2 1,3-3-507,5 2 477,7-3 255,0-6 0,8-17 0,4-6 0,3-2 0,1 0 0</inkml:trace>
  <inkml:trace contextRef="#ctx0" brushRef="#br1" timeOffset="91">32031 3978 8091,'-13'-5'0,"1"-4"0,3-6 0,1-2 49,3 1 0,1 6 722,4 2 1,1 0-663,3 0 1,3 2 0,6 8 0,0 2-147,0 4 0,4 8 65,0 1-116,0 6 0,-3-3 1,0 4-1,0-2 1,-3 0-1,1-1 1,-2 0-703,-2 0 740,3 1 0,-9-3 0,2-2 0,-2-2 270,-2-3 1,0-6-1,-2-6 101,-2-7 1,2-9-152,-2-1-149,-3-5 1,6 2 0,-4-6 0,4 1-1,1 1 62,0 2-199,0-2 0,1 6 0,4-5 0,3 3 0,4 1-846,0-1 1,7 4 961,2-1 0,20-5 0,10-4 0,4-2 0,1 1 0</inkml:trace>
  <inkml:trace contextRef="#ctx0" brushRef="#br1" timeOffset="92">32617 3596 8091,'-6'-13'281,"4"5"222,-7-1 1,5 1 1628,-5-5-1760,6 6-4,-2 1-400,5 12 1,0 5 0,0 9 0,0 3 0,1 3-146,3 1 1,-2 6-165,2 1 0,-2 3 1,-1 1-1,2 0-476,1 1 1,0-1 386,-4 0 0,2-4-362,2 0 636,-3-11 0,11 5 0,-4-12 0,4-5 156,0-5 0,35-50 0,-19 15 0,-1 1 0</inkml:trace>
  <inkml:trace contextRef="#ctx0" brushRef="#br1" timeOffset="93">32847 3813 8091,'-6'-8'252,"-3"4"1,2-1-439,-1 0-116,5 1 0,-8 4 966,2 0-524,4 0 0,-3 7 0,6 4 1,-4 5-1,0 1-5,1 1 1,0 1-317,5 2 1,0 3-1,0-4 1,2 1-415,2 1 1,3-3 257,6 3 337,0-4 0,39-11 0,10-1 0</inkml:trace>
  <inkml:trace contextRef="#ctx0" brushRef="#br1" timeOffset="94">32745 3570 8117,'8'-5'-1688,"-1"-4"1688,-1-2 0,-2 4-397,-4 1 1207,-6 6 496,5 0-914,-5 0 0,5 0 1,-2 1-184,-1 4 1,-2-2-1,3 5-618,-1 2 1,0-3 0,4 2-774,0 0 1182,0 3 0,17 12 0,4 3 0</inkml:trace>
  <inkml:trace contextRef="#ctx0" brushRef="#br1" timeOffset="95">32439 3723 8124,'-5'-8'173,"1"-1"1,-2 5 488,2-4 1,3 3-245,-4-3 0,4 4 0,2-4-252,4 3 1,-1 1-409,9 4 1,-2 0-1,10 0 1,2 0-699,1 0 1,6 0 939,0 0 0,22 6 0,10 5 0,4-1 0,0 1 0</inkml:trace>
  <inkml:trace contextRef="#ctx0" brushRef="#br1" timeOffset="96">33114 3966 8124,'13'-13'1139,"0"1"-986,0 4 0,-5-2 1,1 4 16,1-1 1,1 0 82,2-1-337,-1-4 0,1 5 0,0-5 1,-2-1-1,-1 1 0,-3 3-253,-1 0 0,0 2 0,-4-3-222,3 2 526,-1-1-4,-4-4-52,-6 6 0,1 3 0,-5 7 0,1 2 1,-1 1-1,-1 1-209,-2 0 308,0 2 58,1 4 111,5-1-27,1-5 0,7-1 397,4-6-315,2-6 0,1-1 3,1-5-104,-7 4 0,4-3 1,-6 3-1,0-4 53,0 0 1,-6 3-78,-2 1 0,-3 5-67,-2-2 0,-4 4 1,-2 1-1,0 1-112,-4 4 1,-1 3-36,-2 9 0,7-1 141,2 5-186,2-5 0,3 6 0,0-3 0,4-1 0,4 1-114,2-4 1,4-1 210,2-1 1,7-4-34,6-1 1,6-5 115,-2 1 1,7-4-1,2-4 1,-2-5-40,-1-2 1,-3-2 43,-2 1 0,0-1 244,-5 0-116,0 0 1,-5 1-1,-2-1 1,-3 0 738,-2 0-722,0 6 0,-7 2-117,-2 5-28,3 0 0,-9 5 1,4 5-179,-1 6 0,4-2-157,-1 3 0,8-4 92,5-5 1,2 2 0,3-6 0,3-1-1306,4-1 1513,9-2 0,31-34 0,-24 12 0,0 1 0</inkml:trace>
  <inkml:trace contextRef="#ctx0" brushRef="#br1" timeOffset="97">19369 4692 8078,'-21'0'103,"1"-1"1,1-2 0,4-3 0,1 1 191,1-1 1,7-2 0,6 2 0,10 0-132,10 1 1,3-4 0,12 3 0,5-1 65,5-3 1,5-1-222,1-2 0,0 1 0,0-1 1,0 0-38,0 0 1,2 2-548,-2 3 373,-2 2 0,-17 2 0,-2-1 0,-5 3 1,-3 2-1,-7 4-311,-5 4 1,-6-1-1,-8 2 1,-4 1 275,-4 1 0,-6-2 1,-3-1-1,-5 2 237,-4 1 0,2 1 13,-6-4 1,6 2 0,-2-6 0,3 1 274,2 0 0,-1-3-104,1 2 0,3-3 335,1-1-155,5 0 0,-2 0 1,5 0 817,1 0-1069,4 0 0,3 7 0,5 6 0,0 7 1,1 6 257,3 3 0,4 0-426,4 5 0,1 2-12,0 3 10,0 2 1,-2-10 0,-1 4-1,-2-1 1,1 0-570,-2-1 1,0-6 313,-3-6 0,-2-1-537,2 1 433,-3-2 0,1-7 0,1 1 416,1 0 0,-11-6 0,-7-1 0</inkml:trace>
  <inkml:trace contextRef="#ctx0" brushRef="#br1" timeOffset="98">19407 5317 8079,'-13'-7'0,"5"-4"104,-1 2 0,6-2 0,-1-2 198,3 0 1,6 5 239,4-1 1,8 7-44,4-3-434,3-2 1,2 4 0,1-4 0,1 0 0,2 2 14,-2-1-173,5 2 1,-6 2 0,2-1 0,-2-1 0,-1 1-1492,-1 2 0,-1 1 1584,-2 0 0,2 6 0,-4 1 0</inkml:trace>
  <inkml:trace contextRef="#ctx0" brushRef="#br1" timeOffset="99">20019 5139 8079,'-6'-13'-161,"5"4"0,-5 2 0,2 0 0,-2 2 545,-1-1 0,4 3 0,-2 7 0,1 6 0,-1 6-160,2 5 0,2 9 1,0 4-1,-2 3-231,-1 1 0,-1 6 51,5 3-124,0-3 1,0 5-1,0-4 1,2 2 0,1-3-1,1-4 1,-1-9-306,-2-7 1,-1-6-1,1-6 150,4-4 0,-4-3 382,3-10 0,-2-2 0,-4-7 0,0-2-58,-3-1 0,0-5 1,2-1-1,-1-4-63,1-3 1,1-6 39,2-3-138,0 1 1,2-10-1,1 4 1,2-1-1,2-2-37,3 2 79,2-5 1,0 15-1,1-2 1,0 6-1,0 6 212,-1 7-100,1 4 0,1 7 0,2 3 0,-1 4 1,-2 2-15,-3 3 0,-3 5-44,2-2 0,1 8-227,-6 1 188,0 0 0,-4 0 0,-1 1 0,-4 0 0,-3 2-189,-3 0 0,-6-3 10,0 4 1,-2-5 16,2 1 89,3 3 1,-4-6 0,5 3 0,0-4 0,0-3-579,1-2 1,0-4 665,4 5 0,2-6 0,40-37 0,9-16 0</inkml:trace>
  <inkml:trace contextRef="#ctx0" brushRef="#br1" timeOffset="100">20567 4756 8079,'-1'-8'-482,"-3"1"0,-5 1 645,-2 3 0,-2 2 0,0 3 1,1 7-1,-1 7 0,-1 5 78,-3 4 1,7-2 0,-3 8 0,3-1-117,3 0 0,1-1 93,6-3-200,0-1 1,2-5-1,2-3 1,5-3-1,2-2 1,2-4-1,1-4 35,3-2 0,-3-9-270,3-6 204,3 0 0,-7-11 0,1 4 0,-6-1 1,-2 0-1,-3-3 0,-2-3 106,-1-3-150,0 0 1,-6 9 0,-3 1 0,-7 0 0,-4 2 0,-1 1 0,0 6-329,-2 5 1,0 5-374,2 1 513,-3 5 0,10 4 1,-2 6 244,6 2 0,10 34 0,7 5 0</inkml:trace>
  <inkml:trace contextRef="#ctx0" brushRef="#br1" timeOffset="101">20606 4794 7634,'1'-7'509,"3"3"1,-1 8-52,6 5 0,-1 4-32,5 4-343,0-3 1,-1 10 0,1-3 0,0 3-1,0 2-170,-1-1 0,-3-4-16,-1 1 30,-5-7 0,7 4 13,-6-7 1,1-12 100,-5-8 1,0-9 39,0-9-39,0-5 0,0 3 1,0-6-1,1-3 1,2-1 129,1 0 1,0-2-59,-4 10 0,5 0-1323,-1 5 885,6 5 0,-7 3 0,5 9 324,2 3 0,35 32 0,11 9 0</inkml:trace>
  <inkml:trace contextRef="#ctx0" brushRef="#br1" timeOffset="102">31929 13350 6654,'7'0'-93,"-2"0"180,-5 0 0,2 0 9,2 0 0,-3-1 21,4-3-66,-4 2 48,-1-3 1,-1 5 81,-4 0 128,4 0 0,-6 0 271,3 0-427,-3 5 0,1-3-1,6 2-141,6-3 0,8-1 0,3 0 0,4 0 0,4 0 0,7 0 0,4-1 71,6-3 0,4 1 4,-3-6-91,-1 6 1,-5-6 0,-3 4-1,-6 1 1,-5 0-377,-6 0 199,-8-1 0,-5 5-43,-8 0 1,-3 0-57,-6 0 1,-1 5-242,-3-1 364,2 0 0,-7 0 0,5 2 1,1 0-1,2 1-160,1 0 1,-4-3 317,0 5 0,-11-1 0,1 5 0</inkml:trace>
  <inkml:trace contextRef="#ctx0" brushRef="#br1" timeOffset="103">32158 13376 8001,'-6'-7'-406,"4"0"429,-7 2 1,5 4 262,-5-3 1,5-2 717,-4 2-855,5 0 1,-3 5 77,6 3-178,-6 3 1,5 12 0,-3 3 0,2 5 0,2 4 110,0 2 1,0 2-227,0 8 1,0-3 73,0 2 0,5-2 0,-1-2 0,0-1 2,2-3 1,-5-7-165,3-6 0,-2-5 8,-2 1-384,0-9-154,0 4 380,0-17 1,0 8-144,0-11 237,0 5 0,0-9 0,0 4 210,0-3 0,17-25 0,4-5 0</inkml:trace>
  <inkml:trace contextRef="#ctx0" brushRef="#br1" timeOffset="104">32566 13401 8164,'7'-1'-873,"-1"-2"1,-2-3 998,0-1 0,1 3 0,-4-3 0,2 0 356,1 0-353,0 4 0,1-8 0,-1 2 1,0-1-1,0 0 326,1 2-251,-1-1 1,-3 1 0,2-1 33,1-1-98,1 5 0,-5 0 1,-2 10-1,-1 3-161,-1 4 1,-4 5-1,2 1 1,-1 3 21,-3 6 1,3-1-98,-2 3 89,6 4 0,-4-6 0,5 4 1,-3-1-1,2 0 0,2-1 1,1 1-107,0 0 0,0-2 114,0-7 0,4-2 0,2-6 0,1-1 34,3 1 1,1-6 11,2-3 0,0-2-27,0-2 1,1 0 0,1 0 0,2 0-36,-1 0 0,2-4-18,-1-1 0,6-3-51,-2 4 63,-2-6 0,3 7 0,-3-4 1,-1 1-1,2 2-127,0-2 1,-5 5-390,2-4-133,-2 4-397,-3 1 1067,1 0 0,-6 6 0,-7 1 0,-35 6 0,-13-1 0</inkml:trace>
  <inkml:trace contextRef="#ctx0" brushRef="#br1" timeOffset="105">31559 14217 8164,'-13'0'-615,"0"0"907,0 0 0,6 2 0,5 1-70,4 1 0,13 4 1,10-2-1,9 0-41,7-1 1,10 4-10,9-5-177,8 0 1,-32-3 0,1-2 0,5 1-1,0 0 1,3 0 0,1-1 0,0-1 0,1 0 41,0-2 1,1-1-31,2 3 0,-1-1 0,-5-3 0,-1 0 1,0 3-1,0-1 0,-3 0 0,-1 0 1,31-3-1,-8-1 0,-8 3-75,-6-1 0,-7 2 1,-11 2-320,-9-2 214,-11 3 1,-6-5-49,-8 6 0,-3-4 0,-6 0-184,1 1 0,-5 1 177,0 2 0,-2 5 228,2-1 0,-3 11 0,-5 0 0</inkml:trace>
  <inkml:trace contextRef="#ctx0" brushRef="#br1" timeOffset="106">31954 14625 8164,'4'-12'1,"2"-1"0,1 0 0,3 0 0,1 1 344,2-1-277,0 6 0,-5-5 0,1 4 1,-1-3-115,-1-2 131,-1 6 1,-7-3-1,-4 6-108,-3 1-12,-9 7 0,1 3 0,-5 6 1,-2 0-1,-1 1 0,-1 3 1,-1 4 76,1 3 0,-1 2 0,1 1 1,-2 1-13,-3 2 0,3 5 0,-1-1 0,4 3-41,2 1 1,11 0 71,-2 1-110,9 5 1,-2-9-1,8 2 1,4-5 0,6-3-1,8-4 1,4-3-53,2-5 0,1-8 37,2 0 23,-2-6 1,9 2-1,-5-6 1,0-3-1,0-5-42,-2-2 1,-7-2 35,0 0 1,-7-4 0,1 0 0,-6 2-15,-6 1 1,-3-3 23,-1 0 1,-4-5-30,0 5 59,-6 0 0,-1 5 0,-6 0 0,1 2 0,0 2 10,-1-2 1,2 3 117,-6-2 0,5 7-16,-1-3 76,-3-2 0,6 6 0,-3-3 137,3 2-232,7 8 1,2 5 53,10 6-90,2 0 1,6-3 0,-1 3 0,2 5 0,2 0-71,1 0 1,0 2-8,-4-3 0,-2 3-73,-2 1 92,2 1 0,-8-1 0,4 1 0,0-1 0,-1 1-23,-1-1 0,0-3 4,-5-1 1,0-4-83,0 4 57,0-5 0,0 2 0,0-5-626,0 0-195,0-1 538,0-4-51,0-3 0,-6-5 386,-3 0 0,9-39 0,2-11 0</inkml:trace>
  <inkml:trace contextRef="#ctx0" brushRef="#br1" timeOffset="107">32439 14727 8391,'-5'-8'44,"0"-1"0,-2-1 496,-3-1 0,5 4-334,5 3 1,7-2 0,10 2 0,5 1-70,2 2 1,7 1-100,3 0 0,4 0 0,3 0 0,3 0-182,2 0 1,-1-5-343,2 1 253,-3 0 0,-12 4 0,-2-2 0,-5 0 0,-3-3-627,-5 3 0,-10 0 356,-7 2 424,-6 0 1,-8 0-1,-3 0 1,-4 0-1,-3-1 1,-2-2-1,1-1 80,-1 1 0,1 1 0,-1 2 0,2 0-12,3 0 0,-2-4 156,6 0 0,0 0 0,4 4 0,1 0 362,-1 0 0,6 1-160,2 3 1,4-1-181,1 6 1,0-1 0,0 6 0,1 2 3,4 1 1,-2 4-9,5-4 0,-4 7-161,5 2-23,-1-1 0,5 11 0,0-5 1,-2 0-1,-1 2-97,-1-1 0,-2-3 28,1 0 0,2-2 132,-6-1-188,1-6 1,-5-1 0,0-3-141,0 1 377,-6-6 1,-1-5-117,-6-6 1,0-1 141,1-4 1,-3 2-1,0-4 1,-2 0 45,1 0 0,-2 3-57,1-5 1,0 7 94,4-3-256,-5-2 1,8 6-1,-3-5 1,2 2-1224,-1 0 633,5-1-186,2 5 300,5 0 532,0 0 0,51-28 0,-20 10 0,1 1 0</inkml:trace>
  <inkml:trace contextRef="#ctx0" brushRef="#br1" timeOffset="108">27032 13567 8214,'-7'-13'-341,"1"5"1,6-1 0,3 1 0,4 1 0,7 2 592,5 4 0,6-3 1,7-2-1,0 0 10,4 1 0,5-4 0,3 4 0,-1-1-64,1 0 1,2-2-186,-8 4 0,2-1 0,-11 4 0,-2-2-644,-4-1 320,-5 0 153,-10 4 0,-3 1 1,-6 2-1,-5 2 1,-7 3-1,-5 0 1,-5 1 157,-2-1 0,-12-1 0,-6 0 0,-8 3 0,0 0 0</inkml:trace>
  <inkml:trace contextRef="#ctx0" brushRef="#br1" timeOffset="109">27287 13516 8195,'-8'0'-754,"-1"0"0,5 0 1084,-5 0 0,5 0 263,-4 0 0,5 1 1,-1 4-351,2 3 0,2 4-142,0 0 1,0 5 0,0 3 0,0 3 50,0 4 1,0 7-105,0 0 1,0 3-90,0 1 1,0 0 0,0-1 0,0-2-113,0-1 0,0-7-80,0-1 1,2-2-231,2-7-202,-3 0 210,5-4 0,0-6 0,2-4 455,3-6 0,19-50 0,-13 19 0,0-1 0</inkml:trace>
  <inkml:trace contextRef="#ctx0" brushRef="#br1" timeOffset="110">27644 13542 8195,'0'-15'0,"0"-2"0,4 3-69,1-3 1,3 3-119,-4 1 477,1 6 0,-5 3 1,0 8 105,0 5 0,0 6-381,0 2 1,-2 6 0,-1-2-1,-2 5-5,-2 3 1,0-2-1,-3 5 1,1-3-36,-1 1 0,5-2 69,0-6-21,4 2 1,-3-6 0,-1 5 0,4-3 167,4-2 1,5-2-165,9-8 0,2-2 0,5-6 0,0 0-40,3 0 1,3-6-188,-1-2 0,3-2-26,2 1 0,-2-2-607,-2 2 518,-9 4 1,9-1-1,-10 6 1,0 0 314,-3 0 0,-26 6 0,-7 1 0</inkml:trace>
  <inkml:trace contextRef="#ctx0" brushRef="#br1" timeOffset="111">26854 14319 8148,'-9'2'758,"1"2"-659,5-3 1,-1 5-1,9-6 1,9 0-46,10 0 1,9 0-1,11-1 1,8-2 19,11-1 1,-26-1 0,1 0-83,4 0 0,1 1 1,5-1-1,2-1 0,1 0 1,1-1-1,1 1 0,0-1-313,1 1 1,0 0-1,-1-1 1,-1 1 262,-3 0 1,0-1 62,-1 0 1,-2 1-1,-6 2 1,-2 1-1,33-2 1,-8 0 0,-8 1-1,-4 0 1,-4 0-211,-5-1 0,-8 1 0,-6 4 1,-5-1-969,-6-4 776,-3 4 1,-8-5 396,-6 12 0,-6 1 0</inkml:trace>
  <inkml:trace contextRef="#ctx0" brushRef="#br1" timeOffset="112">27325 14651 8092,'0'-13'-185,"0"0"0,2 1 0,1-1 464,1 0 1,0 0 0,-4 1-41,0-1 1,-1 6 0,-4 3-198,-3 2 0,-3 2-65,-2 0 1,-6 7-1,-2 5 1,-3 5 151,-1 2 1,-1 7 13,1 4-175,-1 5 1,2-7 0,1 6 0,4 2-1,2-1 1,4-1 0,4-4-44,4-3 1,2-2 0,7 1-1,6-2-1,6-3 1,-1-7 0,6-6 0,2-1-123,1 0 1,2-4 170,-1 1-38,1-3 1,-5-1 0,-1 0-1,0 0 1,-2-1-75,0-3 0,-5-2 0,-6-4-43,-1 1 252,4 1 1,-9-5-56,3 0 0,-6 5 0,-4 1 224,-1 1-13,-2-4 0,-2 7 235,3-5-188,-4 5 0,9-3-100,-5 6 0,5 2-22,-1 2 1,-2-1 77,2 5-192,0 7 1,4 0-1,0 6 1,0 2-1,0 1-4,0 2 1,0-1-30,0 1 1,4-1-288,0 1 224,0-1 1,-2-1 0,1-1-1,1-3 1,0-2-1021,2-2 826,-5-8 0,6 2-466,-2-6 476,-4 1 0,6-5 1,-4-2 242,1-2 0,12-43 0,-2-15 0</inkml:trace>
  <inkml:trace contextRef="#ctx0" brushRef="#br1" timeOffset="113">27912 14613 8113,'1'-19'0,"2"-1"0,1 1 316,-1 2 291,-1 2 1,-2 10-405,0 5 1,0 7-18,0 10 0,-5 3 0,1 5 0,0 1-115,-2-1 1,5 5-125,-3 0 0,2-1 1,2-3-1,0-1-478,0 1 1,0-1-147,0 1 455,0-6 1,0 2 0,0-5 0,0 0-650,0 2 0,2-5 871,2 3 0,-3-48 0,5-13 0</inkml:trace>
  <inkml:trace contextRef="#ctx0" brushRef="#br1" timeOffset="114">27746 14727 8113,'-4'-25'0,"0"-1"0,-1 1-74,5-1 1,0 2-367,0 3 541,0-3 0,8 10 0,3-3 0,6 3 0,3 1 311,2 0 0,2 2-323,2 2-105,-1-2 0,1 10 0,-1-4 0,1 4 0,-2 2-296,-3 4 1,-2 2-1,-7 5 1,0 1-971,-4 0 1282,-2 5 0,-23 25 0,-4 11 0</inkml:trace>
  <inkml:trace contextRef="#ctx0" brushRef="#br1" timeOffset="115">27772 14931 8113,'-6'-12'-344,"5"-1"1143,-5 0-247,6 6-600,6 1 1,2 6 0,8 0 0,2 0 0,2 0-702,3 0 536,1 0 1,1 0-1,2 0 1,1 0 212,2 0 0,5-4 0,5-3 0,1 0 0,0 0 0</inkml:trace>
  <inkml:trace contextRef="#ctx0" brushRef="#br1" timeOffset="116">28256 14842 8113,'-5'-7'0,"3"-4"0,-9 4 47,9 0 68,-3 7 1,5 7 0,0 7 0,0 3 0,0 4 0,0 5 0,0 2 25,0 2 0,0 4-118,0-5-160,0 7 1,0-8 0,0 5 0,0-2 0,0-3-383,0-1 1,0-1 0,0-2 518,0-3 0,-6-14 0,-1-8 0</inkml:trace>
  <inkml:trace contextRef="#ctx0" brushRef="#br1" timeOffset="117">28256 15021 8109,'0'-13'129,"0"-4"121,0 0 0,0-4-107,0 4 0,0-5 0,2 5 140,2 2 0,-1 2-36,5 5 0,1-2-206,3 5 1,1 1 0,0 4-1,0 2-57,-1 2 1,1 2 74,0 2 0,0 5-107,-1 0 1,1-1 0,-1 5 0,-4-3 0,-4-1 0,-2 0-238,-2 0 0,0-1 135,0 1 1,-2-4 0,-2-2-1,-6 0-278,-5 0 0,-1 0-3,-5 2 1,4 0 430,-5-4 0,-20-3 0,-10 0 0,-7-2 0,0 0 0</inkml:trace>
  <inkml:trace contextRef="#ctx0" brushRef="#br1" timeOffset="118">31635 15901 8570,'-8'0'-418,"-1"0"0,1-2-156,1-2 1,2 2 597,10-2-5,2-3 1,5 6 0,3-4 0,2 3 0,4-1 0,3-2 0,1 3 7,1 0 0,0-2-103,-1 0 71,1-1 0,-2 4 0,-3-2 0,-4-1 0,-3 1-55,-1 2 0,-8 1 0,-6 0 21,-10 0 0,-8 5 24,-6 4-22,-1-3 1,-3 3-1,-3-3 1,1 0-1,-1 1 12,-1 0 45,5 2 0,-5-1 1,6-1-1,0 0 1,3-1 159,0 0-80,11-2 1,3-4 0,15 0 146,3 0 1,13 0-129,5 0 0,8-4-255,0-1 153,8 1 1,-2 0 0,4 0 0,-1 1-1,-1 1-83,-1 2 0,2-4 33,-5 0 0,-3 0 17,-9 4 16,-1 0 0,-16 0 0,-5 0 0</inkml:trace>
  <inkml:trace contextRef="#ctx0" brushRef="#br0" timeOffset="119">32706 15607 12068,'2'-7'-85,"2"1"1,4 2-1,4-1 187,1-3 0,1 6 0,1-3 1,4 3-1,1-1 0,1-2 18,-1 3 0,0 0-229,-3 2 0,-3 0 1,1 2-241,-5 2 1,-4-1-163,-6 5 519,0-5 0,-51 20 0,-13-2 1</inkml:trace>
  <inkml:trace contextRef="#ctx0" brushRef="#br0" timeOffset="120">32655 15696 13966,'-7'0'-821,"-4"0"0,15-1 860,0-3 1,8 1-1,5-6 1,4 1 71,3 1 1,7-3-1,2 4 1,1 1-120,0-1 1,4 0 219,5 2-410,-1 3 0,-4-5 194,1 6 1,-1 0 0,0 0 0</inkml:trace>
  <inkml:trace contextRef="#ctx0" brushRef="#br0" timeOffset="121">27504 17737 18899,'30'0'23,"-1"0"124,0 0 0,-2-12 1,-2-2-1</inkml:trace>
  <inkml:trace contextRef="#ctx0" brushRef="#br0" timeOffset="122">27491 17788 18966,'-8'7'-2974,"-1"-3"3491,6-3-239,-2-1-290,5 0 1,5-4 0,4-2 0,4 1 0,4-2 335,4 0-252,9 4 1,2-9 0,8 4 0,4-3 0,8-2 0,12 0 0,-28 7 0,2-1 4,1 1 1,1 0 0,3 0 0,0 0 0,-1 1 0,0 0-1,0 2 1,1-1-42,0 1 0,-1 1 1,-1-1-1,-1 1 1,-1 2-1,-2 0 1,26 0-57,-12 0 1,-15 5-1,-10 0-492,-8 2 1,-11 0 168,-7 2 0,-5-3 0,-9-6 0,-2 0 374,-1 0 1,-4 0-259,4 0 167,-6 0 1,3 0 0,-4 0 0,1 1 0,2 2 15,-1 1 70,3 0 1,-4 1 0,6-1 0,0 0-3,-1 2 1,-13 7-1,-9 6 1</inkml:trace>
  <inkml:trace contextRef="#ctx0" brushRef="#br0" timeOffset="123">27593 18055 18979,'-13'0'-684,"1"0"-490,5-5 1,2 3 1365,10-2 0,7 3 0,10 1 1,2-2 484,1-2 0,8 3-543,5-4 0,6-2 1,8 0-1,4-1 121,3-1 0,9-4-77,-32 5 1,0-1-136,2 1 1,-1-1 0,0 3 0,-1 0 0,35-7 0,-1 0 0,-3 2 0,-6 1 0,-13 3-68,-10 1 1,-8 2 93,-9 4-385,-2 0 1,-14-6-66,-5-2 0,0 1 1,-5 0-806,-1 1 131,5 2-760,-5 4 932,6 0 659,-6 0 1,5 5-733,-3 4 872,-3-4 0,-12 18 0,-8-2 0</inkml:trace>
  <inkml:trace contextRef="#ctx0" brushRef="#br1" timeOffset="124">31941 16321 6659,'-7'0'976,"-4"0"-909,9 0 1,-3-1 0,3-2 126,-2-1 91,3 0-29,-5 4 70,6 0-225,0 0 1,1-5-1,4 0 15,3-2 0,4 2 41,0-3-146,7-1 0,-4-3 1,8-1-1,2-1 0,5-2 138,3-1-120,-5-6 1,8 9 0,-7-3 0,1 3-1,-2 3 39,-2 2-104,2 4 1,-14 5 0,3 0 0,-2 1-149,-3 3 1,-5 3 0,-2 6 0,-4 1-319,-1 3 0,0-3 251,0 3 0,0-2-84,0-3 148,-6 1 1,1 0-1,-5-2 1,1-1-1,-1-1 187,-1 0 0,-2-3 0,1-2 0,3 2 0,1-2 0,-1 1 0,-4-5 0,1 0 0,-1 0 0,0 0 0,5-5 0,-1 1 0,5 0-32,-5 4 0,5-4 172,-4-1 279,5-5 145,-9 9-81,11-5 1,-6 6 6,3 0 1,-2 7-228,-3 6 1,-2 7 139,3 10-313,-9 2 0,1 7 0,-4 0 1,0 4-1,2 2 100,0 0 1,5-1-175,4-5 0,6-7 58,-1-2-67,8-3 1,4-7 0,6-3-1,3-5 1,4-3-280,3-5 0,2-2-57,-1-2 0,-1 0 15,-3 0-21,3-6 1,-4-1 0,4-6 0,-2-1 0,-4-2-606,0-1 1,-8-1 939,3 1 0,-3 3 0,3-3 0,-6 3 0,-1 1 0,-6 0 0,0 0 0,-17 6 0,-5 2 0</inkml:trace>
  <inkml:trace contextRef="#ctx0" brushRef="#br1" timeOffset="125">32388 16653 8217,'7'0'613,"-2"5"1,-5-2-444,0 6 0,0-1 1,0 5-1,0 0-154,0 0 1,0 4 31,0 0 1,0 0 0,0-3-1,-1 0-149,-3-1 1,2 2 24,-2-6 0,3-2-111,1 1 113,0-5 0,1 3 0,2-8 0,2-2-37,3-4 78,-6-4 0,10-5 1,-4-1-1,4-2 0,-1-1 1,-1 0-1,-2 1 164,2 1 0,-3 4-72,2 6 1,-5-1 47,5 6 0,-7 1-44,3 7 0,-4 4-1,-1 4-70,6 7 1,-5-5 0,3 3 0,-2-3-1,-1-1 35,3 0-83,-2-1 1,9 0 0,-2-4 5,2-4 1,2-4 38,0-4 0,-1 1-10,1-5 9,0-6 0,4-1 0,0-3 0,-2 1 0,0 0-6,-3 1 1,-3 2 19,-1 2 0,-3 3 218,3 1-215,-5 5 0,4-3 1,-4 7-1,1 4-122,-1 3 1,-2 4-227,-1 0 0,5 2 177,-1 3-207,6-2 0,-7 3 0,5-5 0,2-2 0,1-1 373,2-1 0,0-7 0,28-19 0,7-11 0</inkml:trace>
  <inkml:trace contextRef="#ctx0" brushRef="#br1" timeOffset="126">33089 16576 8217,'-6'7'-1335,"-1"-1"1201,-6-6 1,1 4 1143,-1 1-863,-6 4 1,5-6 0,-3 7 0,3 3-1,1 3-35,1-1 0,0 1 0,2-1 0,3 2-48,2-1 1,0-2-65,5-1 0,0-5 0,2-1 0,2-1-39,5-3 0,2-2-159,2-1 1,-1-1 150,1-3 1,0-3 0,0-6 0,-2 0-49,-3 0 0,4 1 13,-4-1 0,-1 0 222,2 0-30,-6 1 0,7-1 0,-6 0 0,-1 0 890,-2 1-399,5 4-429,-5 3-111,5 10 0,-6 3 0,0 4 0,0 1 0,0 1-147,0 3 0,0-3-456,0 3 1,0 2 107,0-2 74,6 0 1,1-6 0,5-1 0,3-3 0,0-1 359,2-3 0,2-2 0,-2-1 0,2-28 0,7-8 0</inkml:trace>
  <inkml:trace contextRef="#ctx0" brushRef="#br1" timeOffset="127">33293 16602 8355,'-7'1'952,"3"3"-829,2-2 1,2 5 48,0-3-114,0 3 0,0 2 0,2-2 0,0 0 0,4 0-111,1 3 0,2-3 47,3 2 0,1-5 0,1 3 0,2-1-258,1-4 0,0 0 97,-4-2 43,-1 0 0,1-2 0,0-2 0,0-4 0,-2-4 8,-3 0 0,-2 3 366,-6 1 0,0-1 72,0-4-169,0 1 0,-1 4 1,-5 4-1,-5 3 1,-5 1 369,1 0 1,-5 5-381,-2 4 0,0 4-57,1 4-138,-4 3 0,11 6 0,-3 3 1,3 2-1,3 0-736,2 0 0,4 3 271,5-4 0,0 0-386,0-5 903,5-5 0,31-7 0,12-7 0</inkml:trace>
  <inkml:trace contextRef="#ctx0" brushRef="#br1" timeOffset="128">31827 17214 8217,'-13'7'123,"0"-3"0,0-2 0,1-2 0,-1 0 151,0 0 0,5-5-102,8 1 1,9 0-1,23 4 1,7-2 21,11-2 0,14 3-151,-27-1 0,2 0 0,2-2 1,2 0-1,4 0 0,1 0 0,3-2 1,1 1-442,4-2 1,1 1 0,7-1 0,1 1 351,3 0 1,0-1 42,1 1 1,-2 0 0,-3 1 0,0 1 0,-1 0 0,0 1-1,-1-1 1,-1 1 0,-2 0 0,0 0-16,-3 1 0,0-1-37,-5-3 0,0 2 0,-6 3 0,-1 0 0,-4-1 1,-1 0-1,-1 1 0,-2 1 0,28 0-157,-21 0 37</inkml:trace>
  <inkml:trace contextRef="#ctx0" brushRef="#br1" timeOffset="129">33866 17117 5263,'-8'2'0,"-27"8"0,1-6 0,-3 6 0,-7-4 0,-3 2 0,-2-2 0</inkml:trace>
  <inkml:trace contextRef="#ctx0" brushRef="#br1" timeOffset="130">32107 17749 8309,'-7'-12'-312,"3"-1"1,2 0 664,2 0-132,0 1 1,2-5 0,3-2 0,8-1 0,7-1 0,4 0 0,3 1 662,3 2 1,4-4-596,8 5 1,-2 0 0,2 5-1,-2 0-110,-2 4 1,-1 2 0,-3 6 0,-4 2-474,-3 2 0,-7 3-351,-3 6 380,-3-1 1,-7 5 0,-3 0 0,-2-1 0,-2-2 0,0-1-1,-2 0-655,-2-1 1,-3 0 0,-6-2-1,0-2 920,1 2 0,-1-4 0,0-2 0,0-3 0,-1-1 0,-1 0 0,-2 0 0,0 0 0,4 0 0,1-5 0,3-2 0,1-2-279,3 1 146,1-1 0,-1-4 382,1 1 0,0 3 1,4 1 729,0-2-197,0 4-490,-6 0 0,3 6 70,-5 0-270,-1 6 1,-3 5 0,-1 8 0,0 1 0,0 2 99,1 2 0,-1 3-136,0 3 1,0-2-229,1 6 126,4-5 1,3 2-1,5-6 1,0-1 0,0-1-540,0-2 1,5-5 257,4 1 0,7-9 1,2-3-1,0-4-379,1-1 0,3 0 706,0 0 0,0-1 0,0-4 0,0 3 0,-5-7 0,6 6 0,-9-7 0,5 5 0,-1-2 0,24-8 0,12-4 0</inkml:trace>
  <inkml:trace contextRef="#ctx0" brushRef="#br1" timeOffset="131">32770 17826 8164,'9'-6'-194,"-1"-2"1,-4-4-229,5 0 1,-6 3 335,1 1 322,-3-1 49,-1 2 1,-1-3 0,-3 6 0,-5 1 0,-2 2 214,-2 1 1,-4 0-192,0 0-258,-6 5 0,8 0 1,-5 6-1,0 3 1,2 0 148,-1 0 1,-2 3 74,4 0-302,0 0 0,9 0 0,0 0 1,3 0-1,2 0-167,2 0 0,1-4 9,0-4 0,5-5 0,5 3 1,6-1-273,5-3 1,-1-3 189,1-5 1,0 2-222,5-5 347,-1-1 1,-1-8-1,-1 0 1,-3 0 0,-2 0 50,-2 0 0,1-4 12,-4 4 351,2 0 1,-13 4-41,2 1 1,-4 5-198,-4 2 255,-3 4 1,-2 7-1,1 2 1,-1 3-1,1 2-66,-1 0 0,6 0-402,-1-1 72,3 7 1,1-9-1,0 2 1,0 0-926,0-1 473,5 2 410,2-6 0,6-1 0,1-6 0,2 0 0,2-2-208,2-2 0,-4-3 355,1-6 0,3 0 0,-6-1 0,3 0 0,-3 0 0,-3 3 421,-2-1 1,1 5-28,-6-1-6,6 5 0,-9-1 0,3 8-15,-2 4 1,-2 8-127,0 1-240,0 0 1,0-4 0,1-1 0,2 1 0,1 0 125,-1 0 0,4-5-36,2 1 0,2-7-77,2 3 1,0-4 0,-1-2-1,1-4 60,0-3 0,0-5 20,-1-4-92,7 3 0,-9-9 1,2 5-1,-2 0 1,-1-2-413,-1 0 0,-1 4-23,2-1-471,-3 3 1,-6 6 897,0-1 0,0 35 0,0 3 0</inkml:trace>
  <inkml:trace contextRef="#ctx0" brushRef="#br1" timeOffset="132">33471 17762 8164,'9'0'0,"-1"0"229,-5-6 193,3-1 0,-13 0 1,-5 3 177,-3 3 0,-2 2-538,4 3 1,0 3 87,1 6-111,-7 0 1,9 0 0,-2-1-1,0 1-194,1 0 0,2 0-150,1-1 1,5 1 0,0-2-352,6-2 1,4-3 357,6-6 0,0 0-183,-1 0 366,7-6 0,-4-1 1,5-6-1,0 0 0,-2 1-9,1-1 0,-2-1 417,-4-3-62,-1 3 0,0-5 0,-2 8 0,-3 1 1876,-2 1-1694,0 1 0,-7 1-236,-2 3 1,-3 8 0,-6 6 0,2 5 55,2 7 1,-2 2-2,2 1 1,-2 5-165,-2 0 1,1 9 0,0 0 0,2 2-625,2 3 1,4 1-66,-5 6 0,5-1 379,-5-4 0,7-2 0,-3-7 1,2-4-105,-1-8 1,3-1 69,-3-7 158,2-5 0,-4-8 135,-2-8 0,-2-4 264,2-4 0,-2-1 526,5 0-618,-5 0 0,8 1 1,-5-1-1,1-1 1,3-2 372,2-1 0,1-4-333,0 4 1,5-4 202,4 4-513,2-6 1,6 7 0,2-3 0,0 0-1,4 4-387,1 0 1,6 4-398,0 3 1,4-2 52,-5 5 432,1 1 1,-4 4 379,-1 0 0,1 29 0,-1 6 0</inkml:trace>
  <inkml:trace contextRef="#ctx0" brushRef="#br1" timeOffset="133">33752 18132 8164,'0'-13'553,"0"0"911,0 1-1651,0 5 187,0 1 0,11 34 0,3 8 0</inkml:trace>
  <inkml:trace contextRef="#ctx0" brushRef="#br2" timeOffset="134">15620 12011 7776,'-9'0'-2033,"1"0"2033,5 0 0,-3 0 0,6 0 0,23 0 0,5 0 0</inkml:trace>
  <inkml:trace contextRef="#ctx0" brushRef="#br2" timeOffset="135">880 7600 7835,'1'-13'-388,"3"0"1,-2-4 312,2 0 0,-1-1 0,0 1 0,1-5 0,-1-2 0,0-1 376,1-1 1,-3-5-1,4-1 1,-5-2-106,-5 0 0,3 1 1,-6-1-1,1 6 28,0 5 1,-1 5 188,-5 5-294,0 0 1,1 6-1,-1 4 1,0 6-1,0 7 1,-1 5-1,0 7-51,1 2 0,-2 7 0,6 4 0,-2 6-47,-2 6 1,5 4-1,0 3 1,3 3 47,2 1 1,2 1-148,1 5 91,5 0 0,4 0 0,8-2 1,4-3-1,3-3 0,2-4 1,0-4 0,4-5 0,-1-11-199,5-10 85,-6-12 1,9 5-1,-5-11 1,1-1 0,-3-3-460,-3-4 0,2-3-258,1-6 572,0 0 0,-5-5 1,2-3 244,3-3 0,-3-19 0,4-4 0</inkml:trace>
  <inkml:trace contextRef="#ctx0" brushRef="#br2" timeOffset="136">612 7638 7921,'-13'0'59,"1"0"0,0-2 1,2 0 444,2-3 136,5 1-327,-8 4-244,15 0 1,3-4 0,14-2-1,3-1 1,2-3 178,-1-1-211,6-2 1,1 0-1,3 1 1,-2-1-1,-2 0 1,-3 0-1,-1 1-381,-1-1 0,-2 0 0,-3 0 0,-4 2 344,-3 3 0,-13-4 0,-2 5 0</inkml:trace>
  <inkml:trace contextRef="#ctx0" brushRef="#br2" timeOffset="137">1377 7332 7921,'-6'7'-28,"4"3"1,-5-5 201,1 3 1,-3-4 220,5 4 0,1-5 59,8 1-331,2-2 1,11-4 0,3 0 0,3-4 0,2-3 318,-1-5-461,7 1 1,0-9 0,6 3-1,1 0 1,-1-4 0,2-1-1,1-2-128,1 1 0,-5-1 0,-7 1 1,-5 1-321,-4 2 1,-4 0 80,-8 5 306,-3 0 1,-8 8 0,-2 2 0,-5 2 0,-3 0 0,-5 1 0,-5 0 65,-2 1 1,3 2 57,0 1 0,5-5 1,-1 1-1,3 1 683,1 2 347,6 1-625,2-6 1,15 5-203,2-4 0,10 5 86,-1 5-229,3 2 1,0 6 0,-1-1-1,-2 2 1,2 3 10,1 5 0,-5 2-133,-2 1-180,-8 6 1,1 3 0,-6 8 0,-2 1 0,-7 1-1255,-7 0 0,-3 3 1452,-6-4 0,-6-14 0,-7 1 0,-3 0 0,-1 0 0</inkml:trace>
  <inkml:trace contextRef="#ctx0" brushRef="#br2" timeOffset="138">2716 6618 7770,'0'-13'1353,"1"12"-1185,4 5 0,-3 6 0,7 4 0,-1 2-321,0 1 151,3 0 1,-8-5 0,4 1 0,0 0 56,0 0 35,-4-6 1,4 3-70,-3-6-4,-2 0 1,3-7 0,-5-4-1,0-7 1,0-4 53,0-5-62,0-7 0,0 3 0,0-3 0,0 4 0,0 1 0,0 4 0,0 4 39,0 3 0,6 7-40,2 3 1,4 2 44,0 2-37,1 6 0,0 5 1,1 8-1,2 1 1,1 1 21,-2-1 0,-1 2-27,-1-5 0,0 0 0,0-4-19,-1 0 1,1-6 1,0-3 0,0-8-22,-1-5 13,1-13 0,-4-1 1,-1-11-1,2-3 0,1-2-125,2-4 1,-6 1 121,-2 3 1,0 7-2,-1 2-15,6 3 0,-7 9 0,6 5-22,1 7 0,-3 12 27,1 7 1,1 1-13,4 7-6,-1 0 1,1 1 0,0-1-1,0 0 1,-1 0-73,1 1 0,0-8 124,0-2 0,-1 1-21,1-4 0,-4-4 1,-1 0-1,1-5 18,-2-5 0,4-3 23,-3-9 0,2 0-11,-1-9 1,-2 4 0,-4-9 0,1-1-127,-1-2 0,3 3 99,-2 1 1,0 5 94,-4 4-96,0-3 0,1 15 0,2 2 19,2 8 0,3 6 17,-4 6 1,5 4-38,-5 0 18,6 0 0,-3 0 1,4 0-1,-1-3 1,-1-2 1,1-4 1,-3-5 112,1 1 0,1-2-39,4-2 1,-5-2-1,-1-3 1,-1-7 34,-3-3 0,-2-8-47,-1 2 1,-1-2 358,-4 2-308,-2-3 1,-11 5 0,-3-2 0,-3 6-1,-2 5-25,1 5 1,-1 4-578,1 1 0,0 7 76,4 6 71,3 0 0,6 9 0,4-3 1,4 0 336,2 4 0,36 18 0,9 6 0</inkml:trace>
  <inkml:trace contextRef="#ctx0" brushRef="#br2" timeOffset="139">3723 6120 8132,'0'8'1323,"0"-1"-426,0-3-291,0-3-101,0 5-168,0 0-454,0-5 0,5 3 0,0-8 0,2-6-28,3-5 0,-3-4 56,2-2 0,-1-3 0,5 3 1,0-2-53,0 2 1,-2 1 111,-3 3 0,4 7-5,-4-3-12,4 9 1,0-2-1,1 8 1,0 2-89,0 4 1,-2 4-63,-3 0 1,4 1-15,-4 0 174,4-6 1,-1 0 0,-1-4 0,-2 1 0,2-2-8,2-5 0,-1-6 134,-3-8 1,4 2-162,-4-7 195,-2-4 1,4-1 0,-5-3 0,1 3 0,1 1 117,0 1 0,-2 1-118,3 3 0,-4 4-14,5 8-101,-6 3 1,8 6-1,-3 0 1,4 2 0,1 2-141,-1 5 0,1 2 70,0 2 1,4-5-245,0 1 225,0-6 0,-4 6 0,-1-4 1,3-2-1,0-2-89,2-1 0,0-6 101,-4-2 0,-2-8 16,-2-1 58,2-5 1,-5 2-1,2-7 1,-4-2-1,-2 0 95,-2 0 1,0 2 55,0 2 1,-2 1 238,-2 3-257,-3 8 1,-6 3-1,1 6 1,-1 2 83,0 5 1,2 10-258,2 8 0,-1 3 203,6 2-450,0-1 1,4 1 0,0-1-1,1 2 1,4 0-827,3-1 0,5-2 447,4-7 0,-2-7 659,7 2 0,-1-7 0,9 0 0,-1-8 0,0-4 0,-2-7 0,-2-4 0,1-8 0,-1-4 0,-1 1 0,-3 3 0,-2 6 0,-6-2 0,-2 5 0,-3 1 588,-3 2-249,-4 1 0,-2 6 14,-4 3 1,0 4 0,-5 3 80,1 1 1,5 4 194,-4-3-217,5-1 0,-3-5-296,6-4 1,0 2-225,0-5 1,0-1 101,0-3 0,2 0 0,0 2 0,4 2 33,1-2 1,-3 3-236,5-2 105,-1 7 10,5-4 0,0 6 0,-2 1 0,-1 2 0,-1 3-328,1 1 1,5-4-56,2 1 1,0-3-4,-4-1 288,0 0 0,-1-2 0,1-7 0,0-8 0,0-6-317,-1-2 1,0-6 481,-4-3 0,-2-5 107,-6-3 0,0 1 1,0-6-1,-2 0 849,-2 2 0,1 7-24,-5 8 1,5 5-149,-1 3 0,2 7-127,2 10 1,2 13-529,2 13 0,-1 3 128,5 1-395,1 7 0,8-1 0,0 4 0,0 1 0,0 2-729,0 3 1,0 6-461,-4-5 1,-1 1 33,1-5 1101,0 0 1,-6-5 217,-3-3 0,-14-32 0,-4-8 0</inkml:trace>
  <inkml:trace contextRef="#ctx0" brushRef="#br2" timeOffset="140">5024 5228 7873,'-6'-13'560,"3"-4"-393,-5 0 1,5-4 230,-1 4 1,4 0 0,4 4 0,5 0 17,2 1 0,7-1-619,4 0 0,6 5-1277,2-1 1110,5 1 370,-8 1 0,27 12 0,0 9 0</inkml:trace>
  <inkml:trace contextRef="#ctx0" brushRef="#br2" timeOffset="141">3876 7090 7846,'-12'-9'0,"-3"2"0,0 0-295,-2 0 1,0-2 0,4-3 0,2-1 777,2 0 0,-1 0-209,6 1 1,-6-1 0,3 0 0,-1 2 862,-1 2-696,1 4-340,-5 5 0,0 11 0,0 6 1,-1 7-1,-1 7 0,-2 7 0,1 6 170,2 2 0,5 2 0,2-6 1,2-1-311,2-1 0,1-7 0,2-4 1,2-3-52,2-5 0,3-8 93,6-9-73,0-2 0,1-2 1,1-3-1,2-6 1,-1-8-1,-2-7 1,-3-4-274,-2-2 0,1-10 142,-6 2 185,0-3 0,1-1 0,-1 0 0,-1 6 1,-2 4 126,-1 6 0,0 6-55,0 3 51,0 3 0,0 8 1,0 6-1,0 8 1,0 9 147,0 9 1,0 1-304,0 7 0,4-4 1,2 2-1,2-1-232,7-2 0,-3-2-213,5-2 1,2-4-220,-2 1 446,5-13 1,-2 7 0,6-12-1,-1-1 266,1-1 0,-2-30 0,0-12 0,3-3 0,0 1 0</inkml:trace>
  <inkml:trace contextRef="#ctx0" brushRef="#br2" timeOffset="142">3966 6924 7846,'-6'-13'224,"-3"0"0,-1 5 348,2-1 0,2 5-181,6-4 0,2 5 0,2-2-19,4 4 0,9 1-262,5 0 1,3 0 0,4 1 0,0 4-41,0 3 1,-2 8 29,-2 1 0,-1 4 0,-3-3 1,-2 2-276,-1 3 1,-8 1-128,3 2 0,-5-5 0,1-1-298,-5-2 546,-2-1 1,-8-10 300,-3-3-206,-2-8 0,-2-9 1,-1-8-1,-1-4 1,-2-4-306,1 0 1,3-7-174,5 2 0,-2 3 112,6 1 55,-1 3 0,5 3 0,0 3 0,2 4 270,2 3 0,37 12 0,14 4 0</inkml:trace>
  <inkml:trace contextRef="#ctx0" brushRef="#br2" timeOffset="143">4399 6682 7846,'0'-8'1589,"0"1"-826,0 3-568,0 3 0,0-4 0,2 10 0,0 3 153,3 4 0,3 5-340,-4 0 0,6 5 1,-3 1-1,2 4-78,-1 3 1,-3-2-30,3-7 1,-5 2-1,3-6 1,-2-2-136,0 0 0,0-7 85,-4 1 1,0-8 0,0-1 0,0-7 16,0-4 0,0-12 154,0-3 0,0-8 0,0 0 0,0-2 24,0-3 1,0-2-18,0 3 0,2-2 6,2 11 0,3 0 1,6 8-1,1 4 164,3 3 1,-3 7-208,3 2 1,2 11 62,-2 7-71,5 0 0,-8 9 0,3-3 0,-2-1 0,-3 1-47,1-4 1,0-1 57,0-1 0,-5-6-15,1-3 3,-7-2 0,6-2 0,-6-2 1,3-2-1,-3-6 168,0-5 1,-1-11-11,4-8 1,-4-3 221,3-1-284,3 0 0,-5 4 1,3 1-1,1 3 1,1 6-45,0 6-45,5 4 0,-5 7-136,5 2 0,1 14-302,0 4 0,0 4 0,-1-2 0,3 4-586,2 1 0,1-5 355,3 2 0,3-3 679,-2-1 0,-4-6 0,14-22 0,5-10 0,2-3 0,-1 0 0</inkml:trace>
  <inkml:trace contextRef="#ctx0" brushRef="#br2" timeOffset="144">5483 5916 7846,'-13'6'151,"0"1"37,1 6 0,5 4 621,2 0-587,4 6 0,-3-4 0,-1 7 0,3-1 0,0 0-10,2-4 0,6 1 0,2-5 0,2-1-292,-1-2 1,2-7 45,-2-2 0,3-4-65,5-1 1,-2-1-1,0-5 1,-4-5-49,-2-5 1,-2-7 126,2 2 0,-4-4 272,-5-5-233,0 3 1,0-9-1,-1 7 1,-3 0-1,-5 4 161,-2 4 1,-3 2 14,-3 6 1,2 2 33,-2 3-722,-2 2 1,4 6 0,0 1 0,3 4-1,5 3-2365,2 3 2858,-5 2 0,25 28 0,1 7 0</inkml:trace>
  <inkml:trace contextRef="#ctx0" brushRef="#br2" timeOffset="145">5687 5763 7846,'0'-12'1557,"0"5"-504,6-5-821,1 11 1,5-1 0,1 10 0,0 1 503,0 6 0,-2 0-637,-2-2 0,2 4 0,-4 0 0,1-1 207,1-2 0,-6-2 24,1 1 0,2-4-256,-2-1-706,0-5 1,-4-9 555,0-11 1,0-7 0,0-5 0,0-5 217,0-3 1,0-2-75,0 1 0,0 6-197,0 2 0,0 4 1,0 5-1,2 6-334,2 5 0,-1 0-272,5 5 1,5 3 734,4 6 0,28 37 0,-21-13 0,0-1 0</inkml:trace>
  <inkml:trace contextRef="#ctx0" brushRef="#br2" timeOffset="146">3672 8671 7825,'-12'0'24,"-5"-2"0,-2-1 0,1-1 0,-1 1 0,2 2 293,-1 1 0,2 0 0,-4 1 0,2 4 1,1 3-1,0 5 98,0 4 0,4 3-483,5 5 0,1 1 1,-2-1-1,5 1-128,3-1 0,1 1 115,0-1 0,4-1 1,1-2-1,1-5-753,0-3 536,4-7 216,-3 4 0,0-11 0,-3 0 0,-2-8 0,-2-8 1,0-7-1,0-5 126,0-6 0,-5-8 381,1-5-289,-6-3 1,3-1 0,-6 0 0,1 2 0,-1 2 955,0 4-757,0 9 0,1 5 0,0 10 249,4 11 0,5 10-747,11 20 96,1 5 1,14 15-1,-5 2 1,2 0-1,2 1-181,3 1 1,0-5-239,1 1 370,-1-2 0,1-3 0,-2-3 1,-2-6-1,-2-5-308,-1-6 1,-2-9 255,-5-3 1,0-15-52,-4-7 174,3-12 0,-9-5 1,2-7-1,-2-3 1,-4-2-38,-2-7 1,-3 2 171,-6-4 0,0 4-754,1 4 691,4 3 1,-3 13 0,4 5-7,0 8 0,1 15 589,6 7 0,0 12 90,0 5-636,12 3 0,-4 6 1,11 1-1,-2 1 1,1-1-426,2-3 0,-3-2 1,4-5 0,-4 1 236,4-5 1,-1-1-1,3-7 1,-3-5-1343,-2-3 1466,-1-12 0,-8-31 0,-5-15 0,2-9 0,1 0 0</inkml:trace>
  <inkml:trace contextRef="#ctx0" brushRef="#br2" timeOffset="147">3736 8148 7857,'-13'0'0,"-1"1"71,-3 4 0,7-4 32,-3 3 0,8 2 1,-2 0-1,1 1-615,3 3 0,7-3 155,5 1 0,8-4-26,4 5 383,3-6 0,16-7 0,8-4 0,4-2 0,0-1 0</inkml:trace>
  <inkml:trace contextRef="#ctx0" brushRef="#br2" timeOffset="148">4093 7995 7857,'-13'0'203,"1"0"0,-5 1-113,0 4 0,0 2 195,4 5 0,-6 7 0,0 2 0,-1 3-147,3 2 1,3-5-50,1 0 0,1-1-84,4 1 0,2-2 0,6-7 0,2 0-136,2-4 1,7-2-226,6-6 1,6 0 157,-2 0 1,8-6-26,0-2 1,1-2 0,-4 0-1,-1 1-23,1-1 0,-2 1 156,-3 0 0,2-1 158,-6 6 109,0 0 0,-6 5 1,-3 3-1,-3 5 429,-4 2 1,-7 8-351,-2 2 1,-5 4-312,-4 5-51,3-3 1,-6 4 0,5-5 0,-2-2 0,2-3-766,5-4 301,-1-3-489,4-7 1059,0-12 0,16-39 0,10-17 0,-5 14 0,1 1 0,-1 0 0</inkml:trace>
  <inkml:trace contextRef="#ctx0" brushRef="#br2" timeOffset="149">4284 7765 7857,'0'-12'0,"0"-1"0,0 4 1385,0 1-888,0 5 0,2 7 1,2 10-184,5 5 1,0 2-447,0 5 1,4 3 242,-1 1-365,1 6 1,6-4 0,-7 6-1,1 1 1,0-1-1565,0 0 1818,5 0 0,-4 1 0,5-1 0</inkml:trace>
  <inkml:trace contextRef="#ctx0" brushRef="#br2" timeOffset="150">4284 8059 7857,'-11'-2'-119,"3"-2"0,-2 1-293,5-5 0,1 3 372,4-3 0,7 4 0,6-6 1,7-3 27,4-3 0,7-6-37,3 0 0,3-2 0,3-3 1,1-2-137,1-5 0,-1 1 0,-7-1 197,-3 0 0,-5 2 0,-3 2 1,-6 4 726,-9 5-523,-11 8 1,-5 8-1,-8 6 1,-2 3-1,-1 5 1,-1 4-1,1 4 748,-4 4 0,3 3-737,-1 1 1,5 5-1,-1 0 1,5-2 23,3-1 0,-1-1-243,6-1 1,0-1-465,4-3 334,0 4 0,5-11 1,4 3-1,2-5 0,3-3-365,3-5 0,-1-4 216,5-4 1,-1-3-97,1-6 325,3-5 1,-10-6-1,3-8 1,-2-2-1,-3-2 101,1-1 1,-2-4 325,-2 7 0,-2 4-76,-3 4 209,-2 1 1,3 18-207,-5 3 1,-4 9-250,0 12 1,0 3-81,4 6 1,0-1 0,1 1-1,2-1-418,1 1 1,5-5-279,-5 0 0,6-7 64,-2-1 350,4 0 1,2-12-1,1 3 1,2-4-1,0-5 299,2-8 0,-5-5 0,1-14 0,0-7 0,-2-2 0,1 0 0</inkml:trace>
  <inkml:trace contextRef="#ctx0" brushRef="#br2" timeOffset="151">5011 7600 7857,'-6'7'283,"5"4"1,-9-8-20,6 5 0,-5-3 81,5 3 1,-2-5 1642,2 1-800,3-2-967,-5-2 1,6-6 109,0-3-212,0-2 1,6-3 0,2-2-1,4-1 1,0 2 11,1 1 1,0 1-367,0 0 1,-1 2-1258,1 2 1030,0-2 0,4 10 0,0-4 0,-2 4 0,0 2-1119,-3 4 1,5-3 1093,0 7 0,5-5 487,-5 5 0,17-18 0,0 1 0</inkml:trace>
  <inkml:trace contextRef="#ctx0" brushRef="#br2" timeOffset="152">5343 7268 7857,'-9'-8'0,"1"-1"0,-1 5 646,-4-5-136,1 6 1,0-1 0,4 8-1,4 5 28,2 2 0,2 6-524,0 0 0,0 5 69,0-5-65,6 5 0,-3-3 0,5 2 0,2-4 0,1-3-10,2-1 1,4 0-321,0-1 0,0-5-582,-4-2 706,5-4 1,-2-8 0,4-6 0,-2-7 0,-1-4-284,2-1 1,-5-6 320,3-3 0,-3-5 235,-1-3-79,-6 2 0,-2-9 1,-5 3-1,0 1 1,0 5 361,0 9 0,-4 7 220,0 11 0,-6 6-179,2 3-137,-4 8 0,-1 9 0,2 10 0,1 4 1,3 4 160,1 1 1,-2 1-167,4 1 1,-1 1 64,5-5-574,0 0 0,6-9 1,3-1-1,3-2 0,5-4-1001,5-4 0,2-5 477,1-10 0,5-5 766,0-11 0,-7-11 0,0-8 0,1-7 0,-1-1 0</inkml:trace>
  <inkml:trace contextRef="#ctx0" brushRef="#br2" timeOffset="153">6286 6529 7800,'-8'-13'-94,"1"-1"0,0-2 0,-1-1 0,0 0 40,1-1 0,-4 2 1,2-4-1,-2 0 1,-2 1-1,0-3 683,0 2 0,1 6-348,-1 6 0,0 5 1,0 0 28,1 6 0,5 10-109,2 8-119,4 3 1,2 7 0,4 3 0,3 4 0,3 4 0,4 1 0,2 1 9,4 0 0,3 4 0,1-1 1,1 3-140,-1 1 1,2-4 0,2-1 0,1 1-152,-2-2 1,-1-6 0,-3-10 0,-1-3-675,-2-5 1,-7-2-21,-1-7 0,-8-5 892,-9-2 0,-43-21 0,-15-5 0</inkml:trace>
  <inkml:trace contextRef="#ctx0" brushRef="#br2" timeOffset="154">6120 7000 7813,'-7'-5'216,"-4"-1"-203,3-3 0,2-2 0,2 3 0,4-5-666,4-4 1,9-3 397,8-5 1,9-1 360,4 1 0,2-5 1,4-1-1,1 1-158,2 3 0,-5 0 52,-4 10 0,6-6 0,5 4 0</inkml:trace>
  <inkml:trace contextRef="#ctx0" brushRef="#br2" timeOffset="155">6465 6478 7813,'-6'-17'63,"-2"0"0,-2 0 130,1 4 0,4 4 605,5 1-556,0 5 1,1-3 0,3 6-1,5 0 1,2 2 314,2 2 0,5 4-611,3 9 1,-1-1-59,2 5 1,-5-4 0,2 5 0,1-1-43,0-1 0,-4 2 43,1-5 0,-3 5-55,-1-5 58,-1 0 1,-3-5 218,-1 1 0,-11-12-27,-1-5 1,-6-11-46,-2-7-14,-1-2 0,0-7 0,0-1 0,1-2 0,-1 0-325,0-2 0,2 1-332,2 1 0,4-2 53,5 6 226,0 6 0,1 3 1,3 7-1,5 4 353,2 3 0,30 20 0,7 8 0</inkml:trace>
  <inkml:trace contextRef="#ctx0" brushRef="#br2" timeOffset="156">6809 6248 7814,'0'8'-52,"0"1"735,0-1 0,0 5-208,0 0 0,0 0-159,0-1 0,0 1 0,1 0 9,4 0 0,-2-2-61,5-2 61,1-4-462,3-5 1,0-1 0,-2-3-1,-3-6 1,0-4-184,0-4 0,-4-6 141,1-1 159,-3-1 1,-1-5-1,-1 7 1,-3 1 0,-5 4-27,-2 0 0,-2 2-187,0 4 0,-4 6-64,0 3 40,0 3 1,5 2-1,0 3 1,2 5-1,3 4-1649,2 4 1906,0-3 0,39 16 0,9-4 0</inkml:trace>
  <inkml:trace contextRef="#ctx0" brushRef="#br2" timeOffset="157">7013 6133 7814,'-7'7'-63,"1"5"1,6-10 1273,0 7-830,0-6 1,0 4 26,0-3-436,0-2-25,0-8 1,6-4 53,2-11 0,0 1 0,-1-3 0,0 2-127,0-2 1,-3-1-29,5-1 0,-5 5 49,4 3 85,-5 3 1,7 1 0,-4 2 0,1 2 27,3 5 1,1 2-32,2 2 1,-5 2-1,1 2 11,1 5 1,1 1 9,2-2 1,-5-2 187,1-6-116,-6 0 0,8-2 1,-4-3-1,2-7 1,-2-5 129,-2-3 1,4-2-1,-5-8 1,5 3 0,-4-3 0,1 5 109,0 4 0,-2 2-174,-4 6 1,1 2 65,3 3-257,-2 2 1,5 7-1,-3 4 1,3 3 0,3 3-1115,3 2 0,-3-1 1169,7-4 0,25-31 0,7-12 0</inkml:trace>
  <inkml:trace contextRef="#ctx0" brushRef="#br2" timeOffset="158">3532 9563 7807,'-11'-12'-118,"1"-1"1,-10-1 0,2-2-1,2-2 1,2-2 76,1-3 1,0-4 0,1 0 0,0 3 1306,4 0-887,-4 6 1,11 2-205,-3 12 1,2 12-1,4 18 1,2 8-19,4 7 1,4 0-176,1 6 10,5 0 0,-2 8 0,3-1 0,1-3 0,-1-5 0,-1-3 0,-1-5-113,1-2 1,-2-10 0,4 0 0,-2-9 107,-2-7 0,2-7 1,-1-12-1,-1-8-66,-2-5 0,-3-10-44,-2-2 81,2-2 0,-9-4 0,2-1 0,-3-2 0,-1 2-53,0 2 0,0 2 0,0 3 0,0 5 106,0 7 1,-4 7-36,0 7 1,0 7-1,4 1 1,1 7 49,3 4 0,-1 7 96,6 4 1,3 2-89,5 1-20,0 1 0,-3-2 1,2-3-1,1-4 0,-1-3 8,-2-1 0,3-6 46,0-3-62,0-2 1,-6-8 0,-2-2-1,-4-5 1,0-4 74,-1-4 1,-1-2 235,-8 2-267,-2-3 1,-7 4 0,-1-4-1,-4 1 1,-1 3-204,-2 2 0,-2 1-68,-2 4 145,1 6 1,5 1 0,3 6 0,3 0 0,1 0-555,0 0 0,6 2 35,3 2 364,2 3 1,8 1-1,4 0 1,4-3 230,3-2 0,16-9 0,8-4 0,1 0 0,-1-1 0</inkml:trace>
  <inkml:trace contextRef="#ctx0" brushRef="#br2" timeOffset="159">3991 9410 7836,'13'0'0,"-2"2"-16,-2 2 0,2-3 92,-3 4 1,0 0 0,0-1 1155,2-1-724,-4 4-180,-1-5-164,-5 3 0,0-6 1,0-5-1,0-5 57,0-5 1,5-2-422,-1 1 1,1-3-229,0-5 0,2 3 1,4 1-1,-1 0-179,-1 1 1,0 2 314,8 5 1,-2 4 164,2 1 0,1 5 0,1-1 0,-1 2-84,0 2 0,1 0 261,-2 0-64,-3 0 1,4-1-1,-6-3 1,-2-3 0,-3-3 152,-2-3 1,4 3 200,-5-7-180,0-3 0,-5 5 0,-3-7 0,-3 0 0,-2-1 214,1 2 1,-2 1-207,-7 3 1,3 4-68,-3 1 1,2 0-1,3 8-11,-1 1 0,0 3-64,0 4 1,6 8-118,3 5 0,-2 5 0,2-2 1,1 1-16,2 1 0,5-1-135,0 4 0,6-5 108,-1-3 0,2-3 0,2-1 1,0-1-22,-1-4 1,1-2 216,0-6 0,0-2 13,-1-2 1,1-3 0,0-6-1,0 0 222,-1 1 1,0-1-191,-4 0 1,4 2 10,-4 2 1,3 5 0,2 8 287,0 5 0,4 8-163,0 4 1,1 5-167,-1 3 0,-3 10 1,5 6-1,-2 2-96,0-1 1,0 0 73,-4 1 0,-5 1 32,1-6-100,-7 1 0,4-15 0,-6-4-468,0-4 20,0-9 0,-4-12-849,0-12 1027,-6-5 1,7-9 281,-6-3 0,-5-23 0,-3-12 0,3 17 0,1 0 0,-1 0 0</inkml:trace>
  <inkml:trace contextRef="#ctx0" brushRef="#br2" timeOffset="160">4590 8926 7840,'-11'5'0,"3"4"0,2 2 974,6 2 0,0 0-391,0-1 1,1 3-432,4 2-143,2-3 1,5 8 0,1-3 0,0-1 0,0 1-446,-1-4 0,1 4 1,0-4-1,0-3-1445,-1-7 1881,1-3 0,6-65 0,-10 24 0,1 0 0</inkml:trace>
  <inkml:trace contextRef="#ctx0" brushRef="#br2" timeOffset="161">4603 8760 7840,'-13'0'0,"-1"0"-281,-3 0 1,7 0 162,-2 0 0,6 0 331,-3 0-474,7 0 69,7 0-52,4 0 1,9 0 243,-5 0 0,34-11 0,8-4 0</inkml:trace>
  <inkml:trace contextRef="#ctx0" brushRef="#br2" timeOffset="162">4769 8416 7840,'-6'-7'0,"1"-1"1854,-4 4-1150,3 3 0,6 1-427,0 8 0,6 8 73,3 1-344,8 11 0,-3-6 0,3 9 0,-2 0 0,1 3-220,1 3 0,4 0 1,-2-1-1,-1 0-716,0-1 0,4 8 319,-5-9 1,0 0-359,-5-9 969,1-5 0,-6-30 0,-1-13 0</inkml:trace>
  <inkml:trace contextRef="#ctx0" brushRef="#br2" timeOffset="163">4807 8836 7840,'-13'0'56,"5"-4"-62,-1 0 1,7-2 0,-3 2 0,4-4 0,1-4 0,6-2 10,2-3 1,5-3-1,4-7 1,5-1-4,7-2 0,-2-4 225,2 4-215,-2 1 0,-1 5 0,-1 2 0,-1 7 0,-2 5 49,-5 6 1,-3 4 0,-1 4 0,-1 6 96,1 5 1,-4 1-124,-1 5 0,-4 0 1,3 4-1,1-3-30,-1-1 1,-3-6-91,4-3 1,-3 0 64,3-8 1,1 4-1,2-5-90,-3-4 1,2-6 30,-5-10 0,3-3 44,-4-6 32,1 1 0,-1-6 0,0-2 0,-1-1 0,-2 2 158,-1 0 0,0 4 175,0 7 1,0 2 112,0 7-243,0-1 1,0 7 0,0 6-101,0 7 1,0 9-168,0 1 0,2 4-150,2-4-2,-3 6 1,11-8-1,-4 5 1,4-1-1,0-4-1072,1-1 1,4-6 1290,0-4 0,17-20 0,0-5 0</inkml:trace>
  <inkml:trace contextRef="#ctx0" brushRef="#br2" timeOffset="164">5547 8097 7857,'-13'-7'525,"0"3"0,0 2-361,1 2 1,-5 0 18,0 0 0,0 6 0,4 4 0,2 5 229,2 7 1,-2 2-324,2 1 0,2 2 0,0 1 0,1 2 1,4-2 0,2 2-129,4-4 0,-1 1 0,5-10 0,4-2-12,3-1 1,-1-2-182,3-4 0,-3-2-499,-1-6 562,0-6 1,0-1 0,-1-7 0,1-3-1,-1-4-253,-4-3 1,2-6 168,-6 0 250,0-11 1,-4 7-1,0-10 1,0 0-1,-1-4 31,-3-6 1,1 2 165,-6-3 0,1 5 193,-5 7 1,2 7 0,1 12 1322,1 2-1351,1 10 0,1 12-217,3 8 1,2 10 0,4 7 0,0 4-22,3 4 0,5-1-114,-2 2 0,3 3 53,2-3-224,0 3 1,0-3 0,-1-1 0,1-1 0,0-1-462,0 1 0,1-4-72,3-7 1,-3-2 34,3-7 187,-3-5 0,3-1 1,2-6 474,0 0 0,5-30 0,2-14 0,4-2 0,1 0 0</inkml:trace>
  <inkml:trace contextRef="#ctx0" brushRef="#br2" timeOffset="165">5904 7944 8064,'0'13'-91,"0"-1"0,0 1 169,0 0 0,4 0 0,0-1 0,0 0 0,1-2 1,-1-2-29,-1 2 0,2-3 1,1 0-74,1-1 0,-4-3 103,1-8-86,-2-2 0,-2-7 1,0-3-1,0-4 0,0-5 1,0-2-1,1-2 27,3 2 1,-2 3 0,3 2 0,0 3-15,-1 2 1,2 5 0,-2 6-1,4 1-87,4 3 1,0 3 0,3 5-1,0 3-327,2 3 1,4-2 176,-4-1 76,6 1 1,-3-2 0,5-3 0,0-2 0,-3-5 153,-1-6 0,1 1 0,9-56 0,-15 29 0,0 1 0</inkml:trace>
  <inkml:trace contextRef="#ctx0" brushRef="#br2" timeOffset="166">6350 7625 7810,'0'-20'-316,"-4"-2"-39,-1 5 0,-3 0 456,4 4 1,-6 2-1,1 2 1,-2 5 522,-2 2 1,-4 2-298,0 0 0,0 7-170,4 6 0,1 1 0,0 8 1,2 0 273,2 2 1,5 2-352,-1-1 0,2-1-485,2-2 359,0 2 0,5-9 1,0 5-1,2-1-110,3-4 0,2-2 44,0-5 1,3-2-81,2-6 122,-9-6 1,9-1-1,-8-7 1,2-3-1,0-4-13,-2-3 0,1 3 69,-6-1 1,0 1-43,-4-4 115,0-1 1,0 2 0,0 3-1,0 4 1,0 3 26,0 1 1,0 4 227,0 1-238,0 5 0,2 7 0,0 9-79,3 1 1,5 0-116,-2-1 1,4-2 168,0-2-201,1 2 1,0-9-1,0 2 1,-1-4-1,1-4-88,0-5 1,0-8 140,-1-4 1,1-5-34,0-3 187,-6 2 0,-1-11 0,-6 1 0,0-6 0,0-2 327,0-3 1,-6 2-170,-3 0 1,-2 2 447,-2 1-293,-5 6 0,4 17 0,-3 3 327,3 3 0,2 14-332,4 9 1,2 13-460,6 12 52,0 3 0,1 3 0,4 1 0,3 3 1,5 0-16,4 0 1,-1 1 135,5-7 1,-4 2-905,4-10 474,0 5 1,5-12 0,-1 1 0,1-6 0,-2-5-2100,-3-3 2450,3-7 0,-4-26 0,6-12 0</inkml:trace>
  <inkml:trace contextRef="#ctx0" brushRef="#br2" timeOffset="167">7166 6962 7840,'-17'-6'-14,"0"-1"1,1 0 0,2 3-1,2 3 91,-1 1 1,-3 2 0,2 5 0,4 9 0,2 5 0,2 8 481,0 2 0,2 3-525,4 4 1,0 0 0,1-1 0,4-3 17,3-4 0,5-3-317,4-2 195,-3-11 1,6-2 0,-4-12 0,1 0-1,-2-3 1,-1-6 0,-1-8-227,0-5 1,-5-8 284,1 0 17,-6-5 1,2 7 0,-5-5 0,0 0 0,0 2-1,0 0 1,-1 3 182,-3 1 0,-2 3 1,-4 2-1,3 5 378,1 3-411,-4 7-140,9 2 0,-5 10 0,6 4 0,2 3 0,1 4-316,1 1 0,6 4 127,-2-4 1,4 2 0,2-4-1,1 2-520,2-1 0,0-6-214,-4-2 907,0-5 0,17-20 0,4-11 0</inkml:trace>
  <inkml:trace contextRef="#ctx0" brushRef="#br2" timeOffset="168">7345 6822 7840,'-13'0'-41,"6"0"424,1 0 0,7 4-197,4 0 0,2 2 0,6-3 0,-1 1-37,1-1 0,5-2-51,4-1-133,-4 0 0,5 0 0,-5 0 0,1 0 0,-1-1-380,-2-3 329,-2-3 1,-1-6 0,-1 0-1,0 0 1,-4 1 48,-4-1 0,-2 0 0,-2 0 0,0 1 110,0-1 1,-6 1 182,-2 4 1,1 2 346,-2 6-486,1 0 0,-5 3 0,2 4 1,1 7-1,3 3 0,1 3 0,3 0 188,2 3 0,1 1-335,0 1 1,0 1-271,0-1 1,5-1 0,4-1 0,2-3-1021,2-2 1,1-6 243,3-8 1076,-3-3 0,6-26 0,1-12 0,0-2 0,-1 0 0</inkml:trace>
  <inkml:trace contextRef="#ctx0" brushRef="#br2" timeOffset="169">7663 6605 7841,'-12'0'-183,"3"6"11,1 2 1,5 1 404,-1 3 1,2 0 0,2 8 0,2-1 150,2 1 0,3 2-406,6 3 1,-1-4-260,1 1 1,0-7-1,0 1 1,1-6-861,3-6 1141,-3-3 0,10-63 0,-14 23 0,0 0 0</inkml:trace>
  <inkml:trace contextRef="#ctx0" brushRef="#br2" timeOffset="170">7587 6324 7841,'-13'0'0,"0"0"0,1 0 206,-1 0 124,0 0-638,6 6 1,1 1 0,9 6 0,4 0 307,6 0 0,24 1 0,10 1 0,1 2 0,1 0 0</inkml:trace>
  <inkml:trace contextRef="#ctx0" brushRef="#br2" timeOffset="171">7995 6286 7841,'0'-13'263,"0"6"0,-2 2-161,-2 5 1,1 7-25,-5 6 1,4 5 21,-5 7-134,1 1 0,-1 4 0,2 0 0,0-1 0,1 1-224,1 0 0,0-2 125,5-7 1,0 2 0,0-6-30,0-1 1,6-8 41,3-4 0,2-4-204,2-4 285,5-3 0,-4-10 1,3 0-1,-1 0 1,-1 0 19,2 0 1,-1 0 344,-8 4 934,4 1-737,-5 4 1,-1 6-228,-6 10 0,-6 2 288,-7 11-485,0 1 0,-4 3 1,0 1-1,2-1 1,-1 1-323,-1-1 0,3-1-921,-3-3 1144,9 3 0,-9-15 0,2 2 0</inkml:trace>
  <inkml:trace contextRef="#ctx0" brushRef="#br2" timeOffset="172">8352 6210 7841,'-13'-9'-1179,"0"1"850,1 5 329,5-3 0,1 23 0,6 4 0</inkml:trace>
  <inkml:trace contextRef="#ctx0" brushRef="#br2" timeOffset="173">854 12419 8017,'-12'0'31,"3"-4"0,2-1 0,0-1 1,1-1-1,1 0 220,2-3-203,1-2 1,2 0 0,2-2 0,1-3 0,4-5 0,3-3 0,5-5 0,4-4 0,2-3 193,-1-1 0,7 0-171,-6-1 1,6 7 0,-7 4 0,-1 5 4,-2 6 0,2 4-262,-2 5 109,-6 2 1,-1 16-1,-4 4 1,-1 4 0,3 4-63,-1-2 53,-5 4 1,4-9-1,-6 5 1,0-2-1,0-2 1,-1-2-578,-4-1 1,3-6 467,-7-3 0,5-2 1,-5-2 183,-1 0 0,3 0 1,-1 0 1,1-6 0,-3-1 0,3-2-22,1 1 488,-4-1-86,3-3-67,-6-1 0,1 6 1,0 4 153,4 6 0,2 8-205,6 6 0,0 7 27,0 2-196,0 5 0,6 7 0,2 2 1,4 2-1,2 4-20,3-1 0,-3 3-130,3-5 0,1-6 25,-1-8 1,0-3 0,-2-5 0,0-5-61,2-6 1,0-6 5,-4-8 1,0-4 73,-1-4-5,7-7 0,-5-1 1,2-5-1,-5-1 0,-3 1-1855,2-1 1881,2-5 0,-8-2 0,-1-6 0,0-5 0,-1 0 0</inkml:trace>
  <inkml:trace contextRef="#ctx0" brushRef="#br2" timeOffset="174">1976 11909 8110,'-12'0'-394,"-1"-1"0,0-2-779,0-1 1173,6 0 0,7 15 0,7 3 0</inkml:trace>
  <inkml:trace contextRef="#ctx0" brushRef="#br2" timeOffset="175">1734 11986 8082,'-13'1'-79,"1"4"0,-1-3-4,0 7 0,5-6 0,-1 2 864,-1 1 1,5 1-555,0 6 1,5-6-1,5-3 1,4-2-171,7-2 0,4-5 0,7-2 0,1-3-133,2-4 1,5-7 0,-2 0-1,1-3-25,0-2 1,-2 1 0,2-2 0,-4-2-241,-3 0 1,-3-1-1,-4 4 1,-7 2 55,-8 3 1,-5 4-1,-4 7 1,-6 3 245,-5 1 0,-5 2 0,-6 4 0,2 0 153,3 0 0,-2 0 1,5 0-1,0 0 79,-1 0 0,2 4 406,4 1-299,1-1 1,2-4 0,5 1 0,11 2 330,8 1 0,2 2-498,5-2 1,5 2-1,3 4 1,0-2 56,-2 2 0,-2 2-213,1 0 1,-7 5-1,0 2 1,-3-1-297,-4 1 1,4 2-338,-8-4 1,-2 6 100,-2-2 177,-2-3 1,-4 5 0,-1-6 0,-2-3 0,-1-3 377,0-2 0,-15-35 0,0-3 0</inkml:trace>
  <inkml:trace contextRef="#ctx0" brushRef="#br2" timeOffset="176">2397 11246 8128,'0'-36'-121,"0"2"0,0-2 80,0 6 1,6 2 508,2 7 0,5-2 0,3 6 0,2 3 70,2 4 1,-3 0-165,4 6-453,0 0 1,5 5 0,-2 3-1,-1 5 1,-3 4 0,-1 2-1,-2 4-58,-2 0 0,0-2-27,-6 5 0,-2-7 0,1 2 1,1-3-2111,-2-1 1049,-2-6 1225,-5-1 0,-17-40 0,-4-9 0</inkml:trace>
  <inkml:trace contextRef="#ctx0" brushRef="#br2" timeOffset="177">2665 11055 8128,'-14'-8'0,"-3"-1"0,3 6 57,-3-1 1,-2-2-1,1 2 1,-1 3 423,1 4 1,1 4-282,4 5 1,2 7 0,1 2 0,3 5 147,1 3 0,2 2-99,4 3 1,1 8-156,4-4-61,2 3 0,5 1 1,3 1-1,2-2 1,4-3-205,3-4 0,1-4 18,1-9-20,-1-2 0,1-12 0,-1-3 0,1-3 1,-2-2-1089,-3-3 1,3-5 405,-2-8 855,2-3 0,1-33 0,1-8 0</inkml:trace>
  <inkml:trace contextRef="#ctx0" brushRef="#br2" timeOffset="178">2958 11285 8128,'-13'5'-178,"1"2"0,0 6 104,4 0 1,2 4 316,6 0 0,2 1 1,2-2-1,3 1 45,0-2 1,4 4-69,-2-2-54,2 0-149,2-4 1,0-6 0,-1-3-1,0-4-178,-4-4 1,4-5 62,-4-8 1,-1-3 43,2-5 0,-6-1 0,2 1 0,-1-1-3,1 1 1,-1-5 29,-4 0 104,0 1 1,1 9 0,2 3 0,1 3 102,-1 1 0,0 6 84,1 3-225,-2 8 0,5 4 0,-4 8 1,2 2-1,2 2 90,3 3 1,0-5-50,-1-1-42,2-3 0,-4-2 0,6-2 1,0-3-1,0-2-70,-1-2 1,0-3 77,-4-4 1,6-7-90,-5-6 1,5-5 0,-6 4-1,2-2 33,-1-3 0,2-5 8,-2-2 17,-4 6 1,2 2 0,-4 5-1,2 1 47,-3 2 0,1 7-140,1 3 1,-2 4 1,2 4 1,-1 3-1,0 6 1,2-1-321,3 1 0,-4 0-16,4 0 216,1-1 1,5-5 0,2-2-1,1-4 1,0-1-627,1 0 0,0-6 822,4-2 0,-3-5 0,-2-4 0,-2-3 0,2-5 0,-5-1 0,-3 1 0,-3-1 0,-6 1-1,0-1 0,0 1 1,-2 1-1,-2 3 171,-5 4 1,-2 4 153,-2 4 1,1 4-9,-1 5 0,1 7 0,3 4 0,0 6 121,-1 3 0,3 1-278,-1 5 0,5-1-41,-2 1 1,4-2 0,1-2 0,0 0-180,0 0 0,0-3 101,0-2 0,0-3-66,0-1 0,6-6 1,2-3-197,4-3 0,0-11-20,1-2 207,5-10 0,-5 3 0,1-8 0,-4-2 0,-1 0-110,-2 0 1,3 7 19,-6 0 278,0 7 1,-4-4-39,0 7 1,0 6-135,0 6 11,6 6 1,-5 8 0,4 1 0,-3 2 0,1-1-179,2-2-408,4-1 295,-1 0 0,4-6 0,1-3 0,0-3-285,0-1 1,-1-5 583,1-4 0,0-2 0,-5-6 0,-1-2 0,-1 0 0,-2-3 0,2 3 0,-5-4 0,4 6 0,-4-4 230,-1 4 0,-1 0 1343,-4 4-874,4 6-450,-5 1 0,8 12 1,2 2-1,4 5 180,4 4 1,2-3-132,3 3 0,-1-4-219,5-5 1,-4 2 0,3-5 0,-1-3-408,1 0 0,-4-2 37,1 0 1,-3-4 214,-1-1 0,-2-9 0,-2 1 0,-5-1 116,-3 0 1,-2-3 13,-3 0 1,-3-3 133,-6 8 0,-1-4 0,-2 9 0,-1 0 198,1 3 1,-2 4-191,1 4 0,0 3 16,4 6-200,1 5 1,-1 2 0,1 7 0,4 1 0,4 3-388,2 2 0,2-3 248,0 4 1,5-5-538,-1 5 0,10-5 1,-3-1 663,-1-5 0,9-22 0,-5-9 0</inkml:trace>
  <inkml:trace contextRef="#ctx0" brushRef="#br2" timeOffset="179">5547 9602 8080,'-7'-6'-234,"-5"3"1,5-5 0,-1-1 0,1 1 990,1-1-655,-4 6 0,7-7 0,-5 5 0,-2-1 1,-2-1-1,-2 1 258,-3 1 0,3-4-231,-3 5 0,-1-1 0,-1 5 0,1 0 145,-1 0 1,-2 10-271,4 3 20,-6 8 1,8 1-1,-5 7 1,2 5 0,3 3-1,4 2 1,4-1 102,1 0 1,2-1-206,4-3 40,6-3 0,1-7 0,7-3 0,2-5 1,2-6-292,2-6 242,1-2 1,0-8-1,1-4 1,-1-6 0,0-5-67,0-3 1,-5-6 0,1-1 0,-3 0-41,-1 0 1,-2-3 230,-2 4 0,-4-5-24,-5 1 0,0 2 0,0 3 1,-1 3 135,-3 5 19,-3 8 0,-6 7 76,0 6-228,6 6 1,-3 3 0,5 8 0,-1 5 0,0 5-42,3 3 1,2 0-93,1-5 1,0-3 76,0-1 1,4-6 0,2 2 0,1-4-30,3-4 1,1-4 15,2-5 1,0-3 36,-1-5 0,1-6 1,-1-12-1,-3 1 19,0-1 1,-1-5 13,5-3 1,-1 3 42,-4 1 0,3 3 1,-2 0-1,1 0 155,-2 2 1,4 2-122,-4 10 1,3 2-17,2 3 1,-4 2 0,-1 6 0,2 1-52,1 4 0,2 2 52,0 5 1,0 1 59,-1 0-172,-4 5 0,-3-3 0,-5 3 0,0-1-109,0 0 1,-5-4 94,-4-5 0,-2 1 50,-2 4-45,0-1 1,-4 0-1,0-2 1,0-2-1,0 2 1,0 0-638,2-2 0,6-1-640,5-2 1318,2-4 0,36-18 0,9-11 0</inkml:trace>
  <inkml:trace contextRef="#ctx0" brushRef="#br2" timeOffset="180">6350 8977 7834,'-11'-2'-214,"2"-2"710,5-4-435,2 2 0,2-5 0,0 2 0,2-2 1,2-2-1,5 0 0,2-1 58,2-3 0,1 1 1,2-5-1,-1 0-45,-4 1 0,1-3 42,-8 6 1,5 0-1,-5 3 150,-1-3 0,-3 5-170,-5-1 1,-2 6-1,-5 8 1,-1 5 86,0 7 1,0 5 56,1 7-198,4 7 0,-1-4 1,4 6-1,2 1 0,2 2 1,1 3-1,1 1 6,4 1 1,3 1 0,9-6 0,4-2-258,4-1 1,0-5-85,1 0 1,3-7 0,1-7 0,0-5-323,1-6 1,0-4 108,3-4 0,-3-3 1,-5-7 505,-1-3 0,6-31 0,2-13 0</inkml:trace>
  <inkml:trace contextRef="#ctx0" brushRef="#br2" timeOffset="181">6835 8607 8080,'-13'0'144,"0"0"1,0 0 0,1 1 0,-1 2 635,0 1 0,5 1-305,-1-5 1,13-2-442,5-2 0,8-3 0,8-7 0,2-2-389,3-1 0,3-5 35,5 0 221,0-2 0,0-3 0,1 0 0,-3 0 0,-2 3 0,-4 0 0,-4 2-271,-5 0 0,0 0-69,-8 5 335,-3 0 1,-13 10 0,-4 2 0,-7 4 0,-3 1 0,-3 0 50,0 0 0,3 0 0,-3 0 0,0 0 79,1 0 1,3 0 213,-1 0 0,7 0 0,2 0 663,-2 0-429,4 0-392,0 0 1,8 0 0,2 0 0,4 0 0,5 1 197,4 4 1,-3-3-154,3 7 1,2-2-71,-2 1 0,1 4 0,-4-4 0,1 4-8,-4 0 0,-3 5-323,1 0 0,-3 6-50,-6-2-25,0 3 0,0 2 1,0-1-1,-2 0 1,-1-3-2092,-1-1 2440,0-5 0,-8-20 0,-2-12 0</inkml:trace>
  <inkml:trace contextRef="#ctx0" brushRef="#br2" timeOffset="182">7587 7753 8080,'-9'-13'0,"1"0"0,-1 0 78,-3 1 0,-1 0 194,0 4 1,0 2-1,1 6 1,-1 2 257,0 2 0,-4 4-482,0 9 0,-1-1 0,2 5 0,0 3 105,5 5 0,-2-3-195,5 4 41,2-3 0,1-1 1,5-1-1,0 1 1,1-2-157,3-3 0,3-3 0,6-6 0,0-4-17,0-4 1,-1 2 25,1-2 1,4-1-30,0-7 0,0-5 0,-4-6 0,0-4-8,-1 0 0,1-3 84,0-3 1,-6-2 139,-3-3-24,3-2 1,-5-2 0,2 0 0,-3-2 0,-2-1-9,-3-1 1,1 0 161,-6 0 1,2 6 403,-1 7-273,-4 5 0,7 7 1,-5 2 236,1 3 1,7 8-579,-3 8 1,4 8 128,1 1-59,0 5 0,0 2 1,0 6-1,1-2 1,2-1-74,1-1 1,6-2 55,-1-3 0,-2 2-3,1-6-222,1 6 1,4-11 0,-1 2 0,1-5 0,1-3-712,3-4 0,-3 0 521,3-2 0,-2-6-479,-3-2 882,7-4 0,1-51 0,-8 24 0,1 1 0</inkml:trace>
  <inkml:trace contextRef="#ctx0" brushRef="#br2" timeOffset="183">7740 7217 8148,'-6'-13'0,"-1"2"0,-6 2 931,1-2-272,-1 10 1,6-4-178,3 10 0,2 3-260,2 9 0,2 3 1,0 6-1,3 0 129,-3 4 1,4-1-170,-2 5 0,5 0-222,-5 4-90,6 0 1,-3 0 0,4 1 0,-1-1 0,-1-1-836,1-3 1,1-3 546,2-6 0,0-1-245,-1-2 1,5 0 0,0-6-1,-1-3 663,-2-3 0,10-30 0,3-3 0</inkml:trace>
  <inkml:trace contextRef="#ctx0" brushRef="#br2" timeOffset="184">8033 7561 8148,'0'-19'0,"-4"-6"-337,0 4 1,-1 1 466,5-1 0,0 6 1,0-2-1,2 4 1040,2 4 0,-1-1-797,5 6 0,1 0 4,4 4-397,-1 5 0,0 3 0,-2 4 0,-2 3 0,1 2-167,-2 4 0,-2 3-42,-5 1 1,0 5 105,0 0 57,0 0 1,0-5 0,0 1-1,0-2 1,-1-2 35,-3 0 0,2-7 69,-2 2 68,3-3-193,1-7 0,1-2 0,3-10-802,5-3 1,4-9 452,4-4 0,-2-3 435,6-2 0,12-19 0,7-9 0,-11 15 0,1 0 0,0-1 0</inkml:trace>
  <inkml:trace contextRef="#ctx0" brushRef="#br2" timeOffset="185">8365 7026 8148,'-13'-13'-332,"0"0"0,0 1-335,1-1 1,-1-4 453,0 0 238,6 5 0,-4 1 0,2 3 0,-2-4 1,-2 0 333,0-1 0,1 4 1,-1 2-1,0 2 43,0 2 1,-4 1 80,0 2-454,-5 0 0,0 0 1,-7 2-1,-5 3 1,-5 7 54,-3 3-56,-3 8 1,-6-3 0,0 7 0,-3 2 0,-3 5-176,-2 3 1,26-17 0,0 0 108,4 1 0,-1 0 0,-3 2 1,-1 0-1,-1 3 0,-1 0 0,0 1 1,0 0-215,-1 0 0,1 1 1,-1 2-1,1 0 254,4-3 0,1 1 0,-1 2 0,1 1-10,1-2 0,1 2 4,-3 2 1,1 2 0,5-3 0,0 1 0,-2 1-1,-1 0 1,2-2 0,0 1 0,1-1 0,0 0-46,1-1 1,0 1-1,2 2 1,1-1-100,0-1 0,2 0 1,0 0-1,1 1 99,-10 22 0,2 5 1,-3-5-1,3-1-29,2-2 1,0-1 66,4 0 0,1 2-57,3 2 60,3-3 0,-4 5 1,6-6-1,2 0 1,3 0-59,2 0 1,0 4 89,5 0 1,0-4 32,0-4-52,6-6 0,1 3 0,6-7 0,1-3 0,3-4 77,4-3 0,-1-3-75,1-3 1,5-3 288,4-5 0,1-1 1,-1-3-1,2-1-245,1-3 0,4 4 180,-3-5 1,3 0-303,1-4 58,0-5 1,5-3 0,0-6 0,1-3-1,0-4-19,-3-3 0,3-2-2,-1 1 1,5-5-914,-1 0 945,-3-5 0,1 7 0,-4-6 0,4-2 0,2-1-119,1-1 0,3 0 168,-8 0 1,4-6-27,-5-3 0,-17 20 0,1 0 0,-2 0 1,0-1-1,24-26 55,2 2 0,-25 24 1,0 0-61,0 1 1,1-1 0,-2 1-1,1 0 18,22-19 1,-3-3-1,-6 7 1,0 1 122,1 1 1,-3-2-70,-2-1 1,-1 1 72,-3 3-99,-3-5 0,5 2 0,-3-6 0,0-2 0,1 2 99,1-2 1,-2-1-70,5-4 0,-6 3-73,2-3 24,-3 2 0,-6 4 0,-3 2 0,-2 3 0,-6 1 110,-3 1 1,-3 4-41,-4 4 1,0 0-15,0-5-54,0 1 0,0-2 0,-1-1 0,-2-1 0,-3 1 572,-1 1 0,-1 2-526,-5 0 1,0 5 19,0 3-123,1 3 1,-7 6 0,-2 1 0,-3 2 0,-3 2 221,-3 2 1,2 7-219,-6 3 0,1-2-241,-1 2 199,3 0 1,6 4 0,1 0 0,1 1 0,3 3-594,2 5 1,-1 3 297,2 5 1,3 3-1184,-3 6 636,3-1 769,1 6 1,6 13-1,1 9 1</inkml:trace>
  <inkml:trace contextRef="#ctx0" brushRef="#br2" timeOffset="186">8301 6937 8148,'-4'-13'-1323,"-1"0"567,-5 6 1302,9-4-1008,-5 9 462,6-3 0,-11 22 0,-3 4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19T11:56:54.019"/>
    </inkml:context>
    <inkml:brush xml:id="br0">
      <inkml:brushProperty name="width" value="0.09086" units="cm"/>
      <inkml:brushProperty name="height" value="0.09086" units="cm"/>
      <inkml:brushProperty name="color" value="#FF0000"/>
    </inkml:brush>
    <inkml:brush xml:id="br1">
      <inkml:brushProperty name="width" value="0.12114" units="cm"/>
      <inkml:brushProperty name="height" value="0.12114" units="cm"/>
      <inkml:brushProperty name="color" value="#FF0000"/>
    </inkml:brush>
  </inkml:definitions>
  <inkml:trace contextRef="#ctx0" brushRef="#br0">8224 3787 8098,'-5'-7'-351,"3"1"311,-9 6 0,5-1 0,-4-2 0,2-1 268,-2 1 0,3 2 74,-2 1-57,1 0 1,-1 0-292,1 0 50,5 0-41,-3 0 0,8 0 1,2 0-1,5 0 1,2 1-1,3 2-15,3 1 0,-1 0 1,6-4-1,4 0 73,2 0 1,8 0-1,-2 0 1,4 0 4,4 0 0,4-4-7,5 0-22,0 0 1,5 4 0,4 0 0,1 0 0,0 0 0,-2 0 0,2 0-48,1 0 0,2 0 14,0 0 0,-2 0 1,-1 0-1,-1 0 14,1 0 1,1 0 27,2 0 1,-5 0 0,1 0 0,1 0-3,1 0 1,6 0-315,0 0 0,4 0 315,-4 0-6,-28-3 0,0 0 0,-3 2 0,1-1 0,5-1 0,0-1 0,0 0 0,1 1 0,-3 0 0,1 0-4,0 1 0,0-1 0,0-2 0,1 1 2,3 2 1,1 0 11,1-3 1,1 0-1,-3 4 1,0 0 0,-2-1-1,1-1 1,-1 1-1,0 0 1,-1-1 0,0 1 18,0 1 0,-1-1 0,3 0 1,-1-1-22,-3 1 0,-1 0 0,0-1 0,-2 1 1,26 2-1,-2 0 6,-2 0 1,1 0-91,-6 0 1,-5 0 50,-8 0 0,-2 0 39,-2 0-39,0 0 1,-5-4-1,-3 0 1,-5 1 0,-4 2-5,-4 1 0,-3 0-14,-1 0 1,-4 0-53,-1 0-9,-5 0 0,1 0 1,-8 0 65,-4 0 0,-5 0-187,-4 0 337,-3 5-111,-6-3 0,-23 12 0,-12 6 0,-5-3 0,0 1 0</inkml:trace>
  <inkml:trace contextRef="#ctx0" brushRef="#br0" timeOffset="1">8658 3800 8080,'-26'0'-224,"-3"4"0,-2 0 0,1-1 0,1-1 0,7-2 170,2 0 0,3 0 1,4 0-1,0 0 174,1 0 2,5 0 0,-1 0 97,4 0-96,3 0 0,-5 0 44,6 0 1,2 0 88,2 0-189,3 0 1,6 0-1,-1 0-5,1 0 1,0 4-49,0 0-15,5 0 1,-2-4-1,5 0 1,2 0 0,2 0-3,5 0 0,4 0 1,7 0-1,3 0-40,1 0 0,9-1 44,10-3 0,5-2 0,-30 1 0,0 0 0,1 1 1,-1 0-7,2-1 1,-1 0 0,3-1 0,1 0-210,-2 0 0,1 0 1,2 1-1,0 1 220,0-1 1,0 2 4,1 1 1,0 1-1,-6-4 1,-1 0 0,3 2-1,0 2 1,0-2-1,1 1 1,-1 0 0,1 0-19,0 0 1,0 0-1,2-1 1,1 2-1,-4 1 1,1 0 0,1-2-1,0-1 8,0 1 1,1 0 0,1-2 0,1 0-1,0 1 1,0 1 0,-1 0 0,0 0-15,-1-1 0,1 0 1,-2 3-1,1-1-1,-1-1 0,1 0 0,1-1 0,0 0 0,-1 1 1,-1 0-1,0-1 1,-1 2-1,-4 0 1,0 2-1,0-2 1,1 0 0,1-1 1,-1 0 0,0 1 0,-1-1 6,-2-2 0,-2 0 6,35 1 1,-6-7 0,-1 4 0,0 0 0,-4-1-46,-3 0 0,-11 4 97,-7-1 0,-5 1 19,-8-1 1,-1 3 0,-2-4 209,-5 4-171,-9 1 34,-2 0 837,-6 6-1004,0-5 172,0 5-305,0-6 0,-2 0 0,-2 0-788,-4 0 394,-4 0-100,-1 0 279,1 0 371,5 0 0,-10 0 0,2 0 0</inkml:trace>
  <inkml:trace contextRef="#ctx0" brushRef="#br0" timeOffset="2">12305 3596 7771,'-7'-6'-1197,"1"5"1646,6-5-440,-6 6-429,5 0 272,-5 0 148,6 0 0,0 0 0,0 0 0</inkml:trace>
  <inkml:trace contextRef="#ctx0" brushRef="#br1" timeOffset="3">17902 15518 26256,'-7'-1'-4652,"2"-2"3021,-1-2 0,3-3-2258,-5 4 4212,5-1-1441,-3 5 2504,6 0-780,0 0 0,6 0-512,2 0 1,4 0 0,0 0 0,1 0 125,0 0 0,0 0 1,1 0-1,1 0 161,2 0 1,8 0 0,-1 0 0,5 0 345,4 0 1,1-1-1,6-2 1,2-2 10,5-3 0,4 4 1303,4-4-1995,3 5 0,3-3 1,0 5-1,0-2 1,-3-1-115,0 1 0,-4 1 0,7 4 0,1 1-81,1 1 1,5 2 0,-5-2 0,3-3 101,-31 1 0,2 1 0,0-1 1,1 1-1,1 0 0,0-2 0,-1 1 1,0-1-23,2 0 0,0 0 0,-2-1 0,0 0-26,2 0 1,1 0 0,0 0 0,0 0 76,-1 0 1,1 0 4,2 0 0,0 0 1,-4 0-1,0 0 0,2 0 1,0 0-1,0-1 1,-1 0-1,1 0 0,-1-1 26,0 0 1,-1 0 0,-2 0 0,0 0 59,35 2 0,-5-4 279,1-1-279,-3 1 0,-7 0 1,-4 0-1,-6-1 1,-6 1 1263,-2 0 0,-7-5-1684,-4 5 1,-3-1-752,-5 0 631,-2 4 0,-7-9 1,0 4-992,-4-1 546,-2 4 0,-6-4-1097,0 3 1482,-6 3 0,3-5 0,-5 6 0,-3 0 1,-5 0-472,-5 0 1,-3 4 507,-2 0 0,-5 5 127,-3-5 353,-3 6 0,-1-7 0,-2 4 21,-2-1 0,-16-3 1,-9-2-1,17-1 1,0 0-1,0 0 1</inkml:trace>
  <inkml:trace contextRef="#ctx0" brushRef="#br0" timeOffset="4">18157 15556 8521,'-8'-4'-307,"1"-2"1,0 1-1,1-2-1150,0-1 1514,2 6 1,3-5 0,-2 2 136,-1-3-136,-1 2-23,5 0 0,6 6 1,3 0 83,2 0-103,2 0 0,1 0 0,1 0 1,4 0-1,2 0 0,5 0 0,3-1 63,4-3 1,5 2-49,5-2 1,11-2 0,1 1 0,6-2 43,2-3 1,7 3-63,-34 2 1,0 1-1,2 2 1,-1 0 0,1-1-1,1-1 1,-1 1 0,0 0-162,1 2 1,-1-1-1,-1 0 1,1-1 164,-2 0 1,0 1-1,4 0 1,-1 0 5,0 2 0,-1 0-20,2 0 1,-1 0 0,0 0 0,-1 0 0,0 0-1,0 0 1,1 0 0,0-1 0,1 0 0,0-1-49,0 0 0,0 0 0,1-1 0,-1 1-29,-1 2 0,-1 0 60,32 0 0,-32 0 1,0-1-1,31-2 0,-1-1 1,-6 1-16,-4 2 0,-2-1 15,-5-2 0,2 3 13,-2-4 0,2 0 0,-11 0 0,-1 1 7,-1-1 1,-7 3-1,-4-2 1,-3-2 10,-5 2 155,-2-6 0,-8 7 0,-1-4 0,-3 0 64,-1 0-196,-2 4-33,-4-3-21,-6 6 0,3 0 0,-5 0-156,-2 0 1,-1 0-200,-2 0 147,0 0 1,0 2-49,1 2 1,5-1 269,2 5 0,2-5 0,-1 2 0,25-4 0,2-1 0</inkml:trace>
  <inkml:trace contextRef="#ctx0" brushRef="#br0" timeOffset="5">21103 15327 7824,'0'-9'-1656,"0"1"1744,0 5-341,0-3 253,0 6 0,-17 12 0,-4 2 0</inkml:trace>
  <inkml:trace contextRef="#ctx0" brushRef="#br0" timeOffset="6">24112 12700 7912,'0'-16'-222,"0"4"0,0 0 0,-1 2 0,-4 2 168,-3 4 1,-8 4 0,-1 4 0,0 6 495,-1 5-390,-2 5 1,-5 7-1,1 2 1,2 0 0,5 1 45,3 1 1,3-4 0,2 3 0,5-3 1,3-2 0,12-3 56,6-1-137,6-6 0,8 0 0,3-8 0,4-2 0,3-2 0,2-3 0,-1-4 67,2-5-75,1-2 0,1-3 0,-4-2 1,-3-2-1,-4-2 0,-2-3 1,-4-1 33,-5-1 1,-5-1-1,-11 1 1,-3-1-123,-4 1 1,-4-1-1,-5 2 1,-11 1-159,-8 2 1,-1 7 185,-6 1-171,-6 1 1,1 9 0,-4-4 0,3 1 0,4 3-33,2 2 1,-2 1-1,6 0 1,3 0 251,5 0 0,9 5 0,30-20 0,11-1 0</inkml:trace>
  <inkml:trace contextRef="#ctx0" brushRef="#br0" timeOffset="7">24240 12394 7917,'7'-13'4,"-3"0"0,-3 5 325,-1-1 0,0 5 236,0-4-319,0 5 0,0 13 0,0 12 0,0 8 0,-1 7 119,-3 4 1,-2 4-232,-2 6 1,-4 6-1,4 4 1,-4 6-125,6-31 1,0 0 0,-3 1 0,1 1-293,-1 0 0,1 1 0,-1-2 0,1 1 129,1-2 0,1 0 1,-5 28-1,1-11 1,3-6-290,1-9 0,2-6 80,4-11 1,1-4-25,3-9 169,3-2 0,6-6 0,1 0 217,3 0 0,16-34 0,5-17 0,7-2 0,-1 0 0</inkml:trace>
  <inkml:trace contextRef="#ctx0" brushRef="#br0" timeOffset="8">24801 12636 7934,'0'-14'-12,"0"-2"1,1-1-50,3 2 1,1 2 144,7 5 0,0-2 0,8 4 0,-1 0-69,1 1 1,1 0-97,5 5 1,-2 0-1,-1 2 81,-2 2 0,-5 15 0,2 7 0</inkml:trace>
  <inkml:trace contextRef="#ctx0" brushRef="#br0" timeOffset="9">24788 12904 7941,'-13'-7'0,"2"0"1002,2 3-724,4 2 1,5-5 0,3 4-1,4-1 1,7 1 0,6 0-230,7-1 1,4 3-243,7-4-839,0-2 0,0 2 1032,1-4 0,0-6 0,5-4 0,4 1 0,-1 1 0</inkml:trace>
  <inkml:trace contextRef="#ctx0" brushRef="#br0" timeOffset="10">26803 12152 7941,'-5'-9'34,"1"1"0,3-1 1,5 2 228,9 3 1,5-2-1,9 2 1,4 1 459,7 2-729,6 1 1,9-2 0,1-1-1,2-1 1,1 1 0,0 2 0,-5 0-378,-4-4 1,-5 4 0,-11-3 0,-6 2-1285,-8 2 1228,-9 6 439,-4 1 0,-10 6 0,-59-1 0,22-5 0,0-1 0</inkml:trace>
  <inkml:trace contextRef="#ctx0" brushRef="#br0" timeOffset="11">27134 12113 7941,'0'-12'0,"-1"3"0,-4 1 16,4 5 1,-5-4 0,6 5-1,0 4 342,0 8 0,0 2 0,0 11 0,0 3-275,0 2 1,5 7 0,-1-1 0,-1 3 131,-2 1 0,3 1-1,1-1-548,-1 6 0,0-9 0,0 2 1,-1-4-1,-1-5-514,-2-1 0,0-3 848,0-3 0,0-19 0,0-11 0</inkml:trace>
  <inkml:trace contextRef="#ctx0" brushRef="#br0" timeOffset="12">27682 11999 7941,'8'-13'0,"1"-4"0,-4 0-20,5 6 1,-8 5 0,6 7-1,-3 4 786,-2 3-571,-2 9 1,-6 7 0,-2 7 0,-3 2 0,-2 2-115,-2 2 1,-1 6-1,2-1 1,0-1-132,0-1 0,2 2-123,3 1 190,-4-6 1,11-3 0,-2-7 0,6-5-1,5-2 237,4-4-238,6-8 0,3-2 0,8-6 0,3-1 1,2-4-186,2-3 1,3-4-1,-5 0 1,2-1-497,-2 0 1,-3 2-614,-6 2 1278,1-2 0,-6 15 0,-2-2 0</inkml:trace>
  <inkml:trace contextRef="#ctx0" brushRef="#br0" timeOffset="13">26943 12840 7941,'-26'0'0,"1"0"0,-1 0 41,1 0 1,5 0 466,3 0 0,14 5-338,7-1 1,12 1-1,8-2 1,9 2-20,9-3 0,12 0-336,6-2 165,-24 0 0,1 0 1,0-1-1,0 0 0,5 0 1,1-2-1,1-1 0,0 0 1,1-2-1,2 0 0,3 0 1,0 0-1,3-1 1,1 1-66,1 0 0,0-1 0,1-1 0,0-1-1227,-2 1 0,-2-1 1203,-3 0 0,0 1 1,4 1-1,-1 1 0,-6 0 1,-1 0-1,-4 0 0,0 0 1,27-2-1,-16 3 1,-14 4-426,-11 1 0,-8 1 0,-14 4 534,-9 3 0,-3-2 0,-11 0 0</inkml:trace>
  <inkml:trace contextRef="#ctx0" brushRef="#br0" timeOffset="14">27491 13261 7941,'0'-14'-12,"0"-2"1,0-1-1,0 2 1,0 1-12,0 1 127,-6 6 0,-2 1 1,-9 6-1,-4 1 1,-5 5-1,-4 7 1,-4 8-1,-4 7 0,-3 6 250,-1 3 0,-1 2-140,5-1-212,5 6 1,2-3-1,7 4 1,4-1 0,7-4-1,9-3 1,8-5-106,9-1 0,6-2 0,8-8 0,2-6-9,5-5 0,3-4 1,3-6-1,1 0-6,1 0 0,-3-1 0,-7-4 0,1-3-61,-1-3 1,-5-6-1,-1-2 1,-8-1 19,-4-2 0,-2 2 0,-4-1 0,-3-1 93,-4 2 0,-1 2 214,0 5-90,-6 1 1,-1 3 0,-6 2 0,1 1 0,-1 3 0,0 3 0,0 5 473,1 3 1,-1 5 50,0 4-422,6-3 1,0 10-1,4-3 1,-1 5 0,1 2 78,2 2 1,1 4-304,0-4 1,1 4 265,3-4-265,-2 5 1,8-8 0,-6 3 0,0-3 0,0-2-268,1 1 1,3-7-263,-4-2 0,2-2 63,-2-3 160,-2-5 0,5-1 368,-3-6 0,9-34 0,7-8 0</inkml:trace>
  <inkml:trace contextRef="#ctx0" brushRef="#br0" timeOffset="15">28103 13389 7941,'0'-19'0,"0"5"0,0-3 543,0 3-287,0 7 0,0 17 0,0 11 1,-1 4-1,-2 2-179,-1-1 0,-1 1-51,5 2-132,-5-2 0,3 9 0,-2-5 0,3 0 0,1 0 0,0-2 0,0-2-523,0-2 1,0-1-180,0-3 422,0-2 1,0-6 385,0-1 0,0-44 0,0-12 0</inkml:trace>
  <inkml:trace contextRef="#ctx0" brushRef="#br0" timeOffset="16">27886 13478 7941,'-4'-26'-260,"0"1"0,-5-5 455,5 0 1,1 5 0,8 5 0,5 2-29,5 2 0,5-1 1,5 3-1,1 4-274,-1 3 1,5 3 0,1 4 0,1 0-14,-1 0 0,-2 1 1,-3 3-1,-2 6-239,-3 6 0,-4-1 0,-8 7 359,-5 0 0,-25 31 0,-8 8 0</inkml:trace>
  <inkml:trace contextRef="#ctx0" brushRef="#br0" timeOffset="17">27861 13899 7941,'-4'-9'0,"-1"1"0,1 3-261,4-3-84,0 5 487,12-8 1,-3 9-1,13-2 1,2 1-1,4 0 1,6-1 0,4 0-188,5-2 1,-2 5-756,6-3 608,-1-4 1,1 6 191,0-7 0,-8-5 0,3-3 0,4-4 0,1 1 0</inkml:trace>
  <inkml:trace contextRef="#ctx0" brushRef="#br0" timeOffset="18">28511 13695 7941,'-7'-6'-48,"-4"4"151,2-2 1,2 3-1,0 4 367,1 5 0,2 2-224,4 11-182,0 1 0,0 5 0,2 2 0,0 5 0,4 3-153,1 1 1,-4 1 0,1-1-1,-1-1-160,1-3 0,-2 1 0,2-5 1,-3-2-155,-1-7 0,0-2-387,0-6 591,0-6 0,0-3 124,0-8 28,0-3 1,-1-10-1,-2-2 1,-1-1-1,1-2-32,2-2 1,-4-8 161,1-2 1,0 2 294,4-2-285,-6 0 0,5-4 1,-3 1-1,2 1 1,4 4 228,2 1 0,-1 2-237,5 8 1,1 0 190,3 8-4,1-3 1,4 15-1,0-3 1,0 4 0,0 4-70,0 4 1,0 5-274,-4 4 0,0-3 63,0 3-8,-6 3 1,-2-4-1,-6 4 1,-3 0 0,-5-2-202,-2 0 0,-6-1 36,0-4 0,-4 0-408,3 0 436,-4-1 1,2-3 151,-6-1 0,-22-39 0,-6-6 0</inkml:trace>
  <inkml:trace contextRef="#ctx0" brushRef="#br0" timeOffset="19">30220 12445 7941,'-2'-11'-185,"0"1"0,-4 3 0,-1 1 335,-3 3 1,-1 7 0,-2 6-1,0 4 1,0 5 0,1 1 324,-1 2 0,4 2-344,1 2-81,5-1 1,-3 1 0,6-1 0,2 1 0,2-2 395,5-3-447,2-2 1,7-8-1,4-2 1,3-5-1,3-4 1,2-4-1,-2-5-195,-1-2 1,-1-9 0,-2-4-1,-3-6-70,-4-3 1,-8 4-44,-5-5 199,-3 5 1,-8-3 0,-5 5 0,-8 0 0,-4 4-1,-3 5 1,-2 7-242,0 5 1,-5 4-1,4 2 1,2 0 350,1 0 0,7 6 0,1 30 0,7 12 0</inkml:trace>
  <inkml:trace contextRef="#ctx0" brushRef="#br0" timeOffset="20">30513 12356 7941,'13'0'0,"-5"0"-107,1 0 0,-1 0 0,5 1 0,1 3 784,3 5 1,-4 2-216,0 2 0,0 5-66,-5 4-384,3-4 0,-3 6 1,-4-4-1,-3 1 1,-1-1-129,0-2 0,0 4-213,0-5 275,-6-6 0,5-11 126,-3-8-97,-3-9 0,5-5 1,-1-7-1,5-5 1,4-3 79,1-2 0,1 3 35,5 2 1,0-2-45,-1 6-107,1 1 0,0 9 0,0 4 1,-1 6-1,1 6-463,0 3 0,0 8 524,-1 6 0,18 33 0,4 15 0</inkml:trace>
  <inkml:trace contextRef="#ctx0" brushRef="#br0" timeOffset="21">32082 11680 7950,'-5'-13'1,"1"0"1,1 1 0,2-1 7,1 0 182,0 0 1,10 6 0,5 2 0,7 0 0,6 1 0,4 1 0,8 2 159,5 1-379,5-6 1,1 5 0,-1-3 0,-2 2 0,-3 2-737,-1 0 504,-7 0 1,-7 2 0,-9 2-1,-6 4 1,-7 2 259,-13-1 0,-53 8 0,17-10 0,0 0 0</inkml:trace>
  <inkml:trace contextRef="#ctx0" brushRef="#br0" timeOffset="22">32362 11654 7950,'-6'8'0,"-2"-4"0,1-3 424,-2-1 0,5 0-181,-4 0 0,5 6 0,-2 4 1,4 4-29,1 3 0,0 7 0,0 2 0,0 6-149,0 5 0,0 3-516,0 2 313,6-2 0,-5 5 0,5-4 1,-2 0-1,2-2 0,-1-5 1,2-5-787,1-5 1,-4-4 922,4-7 0,23-46 0,11-11 0</inkml:trace>
  <inkml:trace contextRef="#ctx0" brushRef="#br0" timeOffset="23">32808 11616 7957,'0'-8'-994,"0"-1"1207,0 6 1,0-1-130,0 8 1,5 3-1,-1 8 1,-1 2 280,-2 4 0,-1 7-234,0 2 1,0 5 0,0-1 0,0 3-62,0 1 0,0-1 125,0-3-104,0 3 1,0-10 0,0 1 0,2-5-1,0-6 136,3-3-189,5-7 0,-3 3 0,5-6 0,3-1 0,0-1 577,2-2-599,6-6 1,-3 0 0,4-4-1,-2 2 1,0-1-773,0 2 0,2 0 1,2 4-1,-2-1 756,-3 1 0,3 8 0,-4 2 0</inkml:trace>
  <inkml:trace contextRef="#ctx0" brushRef="#br0" timeOffset="24">31967 12534 7957,'-30'0'16,"2"0"0,2 0-24,4 0 1,12 2 0,4 0 92,12 3 1,9-1 206,15-4 0,12 4 0,11 0 0,5-1 369,7-1 0,6-1-552,-31 1 1,1 0-102,3-1 1,1 0 0,3 2 0,0-1 0,4-1 0,0-2 0,1 1-1,0 0 1,1 0 0,1 0 0,1 0 0,0 0 0,-1 0 0,1 0 2,-2 1 0,-1-2 0,-2 0 0,-3-2 0,-6 1 0,-1 0 0,-2 0 1,-1 1-350,33 0 1,-8 1 0,-12 0 0,-15 0-328,-10 0 1,-15 5-1,-12 4-112,-10 2 1,-9-1 776,-10 3 0,-4-6 0,-9 10 0,-2 0 0</inkml:trace>
  <inkml:trace contextRef="#ctx0" brushRef="#br0" timeOffset="25">32337 12993 7957,'-15'0'0,"-2"0"0,3-4-38,-3 0 1,3 0 0,1 5 0,1 3 604,-1 5 1,0 2-384,0 2 0,1 5 1,-1 3-1,0 4-112,0 0 0,5 6 0,1 3 1,1 2-94,3-2 0,2 1 129,1-5-155,0 5 1,1-12 0,3 1 0,6-4 0,5-6-460,2-4 404,5 1 1,-2-9 0,6 0 0,-1-3 0,1-5-372,-1-1 193,-5-7 1,0 0 0,-6-3-1,0 1 1,-4 1-486,-3-2 706,3-6 1,-9 9-1,4-3 1,-4 3 458,-1 1 0,-6 2 20,-2 2 1,-3 4 711,-2 5-899,0 0 1,0 9 0,2 6-1,1 2 1,2 4 393,-2 3 1,0-1-230,1 6-359,4 4 1,0-5-1,1 6 1,1 0-1,3 0-296,4 0 0,-1-5-88,6 0 0,-5-6-653,5-2 698,-1-5 0,1 1 0,-2-7 0,0-3-1789,0-1 2089,-4 3 0,-9-24 0,-8-1 0</inkml:trace>
  <inkml:trace contextRef="#ctx0" brushRef="#br0" timeOffset="26">32808 13095 7957,'5'-12'49,"0"-1"1,2 0 61,3 0 0,2 2 1,0 1-1,3 3 177,2 1 1,2 2 0,8 3-1,2-2-102,0-1 0,1 1-249,-4 7 0,-5-1 0,0 5 0,-1 2-284,-4 2 1,1 0 0,-10 1-369,0 0 0,-3-2 715,-8-2 0,-37 2 0,-15-4 0</inkml:trace>
  <inkml:trace contextRef="#ctx0" brushRef="#br0" timeOffset="27">32961 13057 7957,'-12'-7'0,"-1"0"512,0 3-292,6 2 0,0-3 1,4 6-1,-1 3 1,1 6-1,2 4 110,1 3 0,4 6 0,2 0 0,1 5-160,3 6 0,-1-1-108,0 1-64,2 0 1,-5 4 0,2-1 0,-2-3-1,-2-5-146,1-2 0,-1-3 0,-6-1 0,-2-3 59,-4-2 0,-4-6 97,0-8 0,-5-3 6,0-1-188,-6 0 0,3-5 0,-4-4 1,1-2-1,4-2-85,0 0 0,2-4-40,4 0 1,2 5-100,2 3-722,4 1 1120,-1 0 0,27-14 0,2 1 0</inkml:trace>
  <inkml:trace contextRef="#ctx0" brushRef="#br0" timeOffset="28">7804 16691 8005,'8'0'-322,"-1"-1"377,-1-4-391,-2 4 439,-4-5-104,0 6 172,0 0-173,6 0 0,-5-1-4,3-3 0,2-3-12,-2-6 78,1 6 1,-5-5 0,0 4 38,0-3 1,-6-1-46,-3 4 0,-2 6 0,0 8 0,1 1-7,1 3 0,5 1-42,-4 2-12,5 0 0,-3 0 1,6-1-1,0 1 1,0 0 28,0 0 1,0-5-1,0 1-68,0 0 0,2-3 51,2-2 1,-1-2-1,5-2 1,1-6 0,3-2-1,1-4-5,0 0 1,-5-5 18,1 0 1,-5-5-4,5 5 18,-7-5 0,4 7 0,-6-2 0,0 3 0,-1 2 158,-4-1 1,3 1-124,-7 4 0,1 2 66,-5 6-112,0 0 1,0 2 0,1 2 0,-3 4-1,1 4 23,2 1 0,-4-1 1,7 1 0,-2 4-196,-2 0 150,6 0 1,0-3-1,4 2 1,-1 1 0,1-2-50,2 0 0,1-7 39,0 1 1,6-5 0,2 3-1,3-1 3,2-4 1,0 0 21,0-2 0,1-6-14,3-2 5,-3 2 1,4-7-1,-3 2 1,-1-5 0,0 1 34,-3 1 1,-2-3-10,-1 0 0,2 0 1,-6 2-1,-1 0 29,-1-2 0,-8 0-24,-3 4 0,-2 2 67,-2 2-85,1-2 1,-1 9 0,0-2 0,-1 3 0,-2 1 46,-1 0 0,0 5-87,5 4 0,-1 8 1,0 4-1,0 3 23,1 2 0,3-1-34,1 1 1,5-1-48,-1 1 72,2-6 0,2 2 0,2-5 1,2-1-1,4-2-11,4-1 0,5-6 8,0-3 2,5-2 0,-6-4 0,5-2 1,0-5-1,1-2-56,-1-2 0,-6-1 46,2-3 18,-2-3 1,-7-1-1,-1 1 1,-1 0-1,-3 2-9,-2 0 1,-1-4 12,0 5 0,-6 2 1,-2 5-1,-5 3 7,-4 1 1,3 2-9,-3 4 0,3 0 7,1 0-11,0 5 0,1 3 1,-1 4-1,0 1 0,2 1-67,2 3 0,-1-3 59,6 3-56,0-2 0,4-3 1,0 1-1,1-2 12,4-2 0,2-3 51,5-6 0,1 0 0,0 0 0,1-2-10,3-2 1,-3-3 8,3-6 0,-3 0 250,-1 1-127,-6-1 1,3 0 0,-6-1 0,-1-2 202,-1-1 0,-4 2-262,-2 6 0,-3-1 1,-6 6-1,0 1-171,1 2-51,-1 1 0,0 1-750,0 3 416,6 4 1,0 0 493,3 1 0,8 5 0,-2 6 0</inkml:trace>
  <inkml:trace contextRef="#ctx0" brushRef="#br0" timeOffset="29">7740 16729 7957,'7'6'-500,"-1"-3"1,-5 4 92,3-1 1,-2-1 602,2-1 3,-3-2-54,-1 4 281,0-6 203,0 0-546,0-6-54,0 4 0,0-5 6,0 3 1,0-3 0,0-6 9,0 1 0,0-1-4,0 0-3,0 0 1,0 1-1,0-3 1,0 0-1,0-4 158,0 0-211,0 3 0,0-8 0,0 4 0,0-1 0,0 0 40,0-2 1,-4 3 0,0 0 0,1 0-11,2 1 1,1 3-29,0-1 0,0-1 43,0 1-31,0 0 0,0 0 0,0 0 0,0 1 0,0 2-7,0 1 0,0-1 1,0-3 1,0 3 14,0-3 9,5 3 0,-3 1 1,2 0-1,-3 0-11,-1 1 0,0-1-11,0 0 1,5 5-12,-1-1 1,0 1 0,-4-5 0,0 0-36,0 0 40,0 1 1,0-1 12,0 0-9,0 6 0,0-4 0,0 2 22,0-2 1,0 2-12,0 1 1,2 4 3,2-5-8,-3 1 0,5-1 0,-6 1 0,0-2 0,0-2 0,4-1 0,0 1 0,1-1 19,-5 0 1,1 2 0,2 1 0,1 1 73,-1 0-87,-2 3-6,-1-5 41,0 9-89,0-4 53,0 6 45,0 0-10,0 6 0,-1-4-21,-3 2 35,2-3-26,-3 5 1,5-3-5,0 5 0,-2-5-6,-2 1-65,3-2 50,-5-2 1,6 5-21,0 4-9,-6-3 27,5 5-4,-5-4 1,6 1 0,0 1-1,0 1 1,0 1 1,0 2 1,-4 4 0,0 0 0,-1 4 0,5-4 0,0 6 0,0-3 0,0 5 0,0 1 0,0-1 0,0 1 0,0 4 0,0-1 0,0 2 0,0-1 0,0-3 0,-1 6 0,-2-5 0,-1 2 0,1-3 8,2-5 1,1 2 1,0-2 0,0 0-5,0 0-3,-6-4 0,5-5 0,-4 0 0,4-1 0,1 1 5,0 0-8,0 0 5,0-1-9,0 1 1,0-4 2,0-1 0,0-4-14,0 5 0,1-6 14,4 1-5,-4-3 4,5-1 1,-6 0 115,0 0-114,0-5 1,0-2 0,0-6 11,0 0-118,0 0 0,0 5 0,0-2 1,0-3-1,0-2-159,0-1 1,0-4-76,0-1 1,0-3-126,0-2 355,0 1 1,0-6 0,-2-2 0,-1-1 110,-1 0 0,-6-28 0,7 25 0,-1 0 0</inkml:trace>
  <inkml:trace contextRef="#ctx0" brushRef="#br0" timeOffset="30">7816 15760 8074,'-7'0'-1612,"-4"0"1609,10 0 0,-7 0 8,4 0 110,3 0-48,-5 0-21,6 0 1,0-1 22,0-3 154,0 2-133,0-4 0,0 5-30,0-3 127,0 2-97,0-3 1,0 6 0,-1 2-28,-4 1 0,0 6 11,-4-1-58,4-4 0,-1 7 1,-1-4-1,-2 2 1,2 0 29,2-2 1,-4 1-1,3 2 1,1-1 41,-1-1 0,0-6 30,2 1-51,3 3 32,-11-6-122,11 5 0,-5-7 9,6-4 0,0 2-48,0-5 62,0-1 1,0-5-1,0-1 1,0-2 0,2 1 58,2 2-52,-3 1 1,9 0 70,-5 1-47,-1-1 0,0 4 0,2 2 0,-1 0 238,1 0-130,-2 4-94,2-2 0,-3 5 0,5 1-65,2 3 1,-3-1 59,2 6 0,-5-5-41,5 4 1,-5-5 0,4 3 0,2-2-375,2 0 144,0 1 0,1-5-36,0 0 0,1-2 0,2-1 0,1-1-306,-2 1 1,-1 2 572,-1 1 0,0 0 0,0 0 0,-6 11 0,-2 3 0</inkml:trace>
  <inkml:trace contextRef="#ctx0" brushRef="#br0" timeOffset="31">10086 11144 8235,'-8'0'-330,"0"-1"0,1-2-87,0-1 1,4-2 103,-1 2-117,3 3 430,6-5 0,37 0 0,13-1 0</inkml:trace>
  <inkml:trace contextRef="#ctx0" brushRef="#br0" timeOffset="32">10265 11170 7248,'0'8'-344,"0"1"285,5-1 1,2 5 79,6 0-139,0 0 0,1-1 0,2 1 0,2 0 0,2 1 118,2 3 0,18 10 0,7 6 0,5 4 0,-1 1 0</inkml:trace>
  <inkml:trace contextRef="#ctx0" brushRef="#br0" timeOffset="33">10685 11540 8214,'6'12'0,"-5"1"-208,4 0 0,2 0 0,0-1 1,1 0-1,1-2 64,1-2 1,1 1 0,2 2 0,0-1 63,-1-2 0,5-3 0,2 3 0,-1 1-37,1-2 0,3 4 0,-2-4 0,1 2 97,1-1 1,-7-4 0,4 4 0,-4-1 45,-2 0 0,3 0 0,-8 3 0,2-2 168,-2 2 0,-2-3-36,-6 2-95,0-1 1,4 5 0,1 0 0,-3-1 0,1 1 0,0 0 0,3-2 96,1-2 1,1 2-202,5-2 1,1 2 0,2 2 0,2-1-246,2 1 1,0 4 285,1 0 0,26 29 0,1 2 0</inkml:trace>
  <inkml:trace contextRef="#ctx0" brushRef="#br0" timeOffset="34">11425 12215 8105,'4'9'-267,"0"-1"0,2-3 161,-2 3 1,-1-4 51,6 5 22,-7-1 1,10 1 0,-5-1-1,1 2 1,2 3 56,4 4-25,-1-3 0,16 18 0,6 6 0,0 0 0,-1 0 0</inkml:trace>
  <inkml:trace contextRef="#ctx0" brushRef="#br0" timeOffset="35">11846 12611 8105,'0'12'0,"0"1"0,-5 0-32,1 0 0,0-5 106,4 1 0,0-1 1,0 5-61,0 0 1,1 0-358,4-1 0,2 1 146,5 0 0,1 0 1,1-2-1,2-1-70,1-2 267,6 6 0,13 6 0,11 6 0</inkml:trace>
  <inkml:trace contextRef="#ctx0" brushRef="#br0" timeOffset="36">12126 13006 8065,'0'9'0,"0"-1"0,2-1 27,2 2 55,-3 2-121,5-4 1,-5 0 0,2-1 0,3-2 0,1 2-330,3 1 0,-3-3 207,1 5 0,1-1-348,4 5 509,-1 0 0,30 28 0,6 7 0</inkml:trace>
  <inkml:trace contextRef="#ctx0" brushRef="#br0" timeOffset="37">12407 13325 8026,'0'13'0,"0"-1"0,0 1 1,4 0 216,0 0-42,0-6 0,1 4 1,0-3-1,2 4 1,3-1-427,2-2 0,0 2-207,1-3 0,4 2 106,0-1 179,6 2 0,-5-4 0,5 6 0,-2-2 0,0-1 173,-1-1 0,3-1 0,-6 5 0,4 0 0,-4 0 0,0-1 0,-3 1 0,2 0 0,0 0 0,-4-1-285,-2 1 0,-3 0 226,2 0 755,-3-1-344,-6 1 0,4 0 0,1 0 133,3-1 0,-4 0-382,4-4 1,1 2 249,4-6-485,-1 6 1,2-4 0,2 4 0,2-2 0,1 2 110,-1 2 0,5 0-836,-2 1 0,2-2 137,-2-2 720,3 2 0,-8-5 0,4 4 0,-2-3 0,-2 0 0,-2 0 0,-1-3-25,-1 5 0,1-5-41,0 5 270,-6-7 0,3 10 1,-5-4-1,3 4 1,0 0 678,-1 1 1,3 0-477,-6 0 0,5-1 242,-5 1-493,6 6 1,-3-5 0,6 3-1,0-2 1,-1 1 3,1 1 1,0 6-292,0-2 1,4-1 181,0 1-81,5-6 1,-6 11 0,5-3 0,0 2 0,1-2-495,-1-3 0,-4-3 219,4-5 0,0 5-35,5 0 155,-6 0 1,4-4 0,-3 0 0,3 0-1,2-1 185,-1 1 0,-5 6 0,-2 0 0</inkml:trace>
  <inkml:trace contextRef="#ctx0" brushRef="#br0" timeOffset="38">10277 11374 7984,'-5'-13'-50,"3"5"0,-2-1 1,1-1-1,0-1 122,-1-2-302,0 6 1,5 1 0,3 6 0,5 2-729,2 2 958,-4 3 0,22 23 0,-1 4 0</inkml:trace>
  <inkml:trace contextRef="#ctx0" brushRef="#br0" timeOffset="39">10456 11259 8073,'-9'-1'-215,"1"-4"-387,-2-3 1,-1 1 970,-2-2 0,6 5-410,2-4 0,5 5 0,5-1 0,3 4-104,4 4 0,2 3 0,1 6 0,4-1-157,1 1 0,1 4 302,4 0 0,11 16 0,5 8 0,3 1 0,1-1 0</inkml:trace>
  <inkml:trace contextRef="#ctx0" brushRef="#br0" timeOffset="40">10979 11744 8073,'5'12'0,"-3"1"-1117,2 0 985,3 0 1,-4-1 0,5 1-1,2 0 1,0 0 0,2-1 131,0 1 0,38 23 0,-16-16 0,0 1 0</inkml:trace>
  <inkml:trace contextRef="#ctx0" brushRef="#br0" timeOffset="41">11552 12177 8036,'0'13'0,"2"0"0,2-1-169,-3 1 1,5 0 0,-6 0 0,2 1 0,0 1 0,3 2 0,-1-1-58,2-2 0,1 0 0,4 2 0,-1 1 226,-2-1 0,1 3 0,32 18 0,7 10 0</inkml:trace>
  <inkml:trace contextRef="#ctx0" brushRef="#br0" timeOffset="42">11922 12738 8000,'0'13'0,"0"1"-1070,0 3 851,0-3 0,0 6 0,0-4 1,2 1 218,2-2 0,20 11 0,10 1 0</inkml:trace>
  <inkml:trace contextRef="#ctx0" brushRef="#br0" timeOffset="43">12649 13350 7943,'13'6'-156,"4"0"1,-2 4 0,-2-2 382,-3 2 0,-6 1 1,3 2-1,0 0 113,1 0-317,-6 5 1,8-2-1,-4 3 1,1 1-1,3-1 329,1-1-540,2-1 0,0-3 0,0 2 0,1 1 1,1-2-653,2 0 705,0-3 1,-3 0 0,2-2 134,1-2 0,17 6 0,0 6 0</inkml:trace>
  <inkml:trace contextRef="#ctx0" brushRef="#br0" timeOffset="44">13134 13924 7905,'-13'6'187,"0"2"1,0 2 364,1-1 1,3 1-83,1-6-1061,5 6 0,-3-3 0,7 4 591,4-2 0,30-21 0,13-9 0</inkml:trace>
  <inkml:trace contextRef="#ctx0" brushRef="#br0" timeOffset="45">12139 13452 5749,'-6'-1'0,"-1"2"0</inkml:trace>
  <inkml:trace contextRef="#ctx0" brushRef="#br0" timeOffset="46">10328 11246 7201,'0'-8'-247,"0"-1"297,0 1 1,0-1-1,-1 2-35,-3 2-143,2 0-100,-3 5-125,10 0 353,-3 0 0,25 20 0,14 11 0,-2 1 0,0 0 0</inkml:trace>
  <inkml:trace contextRef="#ctx0" brushRef="#br0" timeOffset="47">10736 11578 7798,'-7'13'-310,"3"-1"1,3-3 359,1-1 1,0 1 0,1 4-1,3-1-193,5 1 0,6 0 0,4 0 1,1-1-12,2 1 0,2 1 1,2 2-1,-1 2 35,1 2 0,4-3 119,-1 4 0,-1 0 0,2 2 0,1 4 0,-1 0 0</inkml:trace>
  <inkml:trace contextRef="#ctx0" brushRef="#br0" timeOffset="48">11234 12037 8259,'0'13'-860,"0"-1"646,0 1 0,4 0 0,2 0 405,1-1 1,-3 0-120,4-4-100,1 4 1,4-5-1,1 5 1,1 1-1,4 0 1,1 0 0,2-1-348,2 1 0,3 0 173,3 0 0,-3 1 202,3 3 0,8 3 0,2 5 0</inkml:trace>
  <inkml:trace contextRef="#ctx0" brushRef="#br0" timeOffset="49">11705 12458 8238,'13'12'0,"-4"1"-375,-1 0 362,-5 0 1,3-1-1,-5 0 161,3-4 1,-1 2-40,6-6 0,-5 2-427,4-2 220,1 3 0,8 5 1,0-2-1,0-2 1,1 4-306,4 3 0,-3 1-22,3 5 425,-1 0 0,16 27 0,2 6 0</inkml:trace>
  <inkml:trace contextRef="#ctx0" brushRef="#br0" timeOffset="50">12164 12955 8185,'17'6'-712,"0"2"284,0-2 240,-4 0 233,0-6 1,-5 4-1,1 0 1,1 0-1,0 2 126,-2 2 1,6 0-137,-5 0 1,9 1-181,-5 3-3,3 7 1,1-4 0,1 5 0,2 0 0,3 0 147,1 2 0,7 20 0,1 4 0</inkml:trace>
  <inkml:trace contextRef="#ctx0" brushRef="#br0" timeOffset="51">12764 13440 8093,'0'12'0,"0"1"-343,0 0 0,4 4 288,0 0 0,2 0 268,-2-4-272,-2 5 0,9-2 1,-3 3-1,5 1 1,3-1-501,1-1 1,5 5 558,0-2 0,36 9 0,-24-14 0,0 0 0</inkml:trace>
  <inkml:trace contextRef="#ctx0" brushRef="#br0" timeOffset="52">13248 13835 8031,'13'1'-563,"0"4"394,0-4 0,-5 5 444,1-6 1,-7 1-71,3 3 0,2-1-277,1 6 0,4-5-349,0 4 0,1-3 130,0 3 135,0-5 0,-5 8 1,1-4-1,-1 2 1,1-1 155,-1 2 0,-4-3 0,5 2 0,-5-5 0,5 5-49,-7-7 0,5 10 0,-4-4 482,2 4-121,-1 0 0,-4 1 527,0 0-562,0-6 1,-2 3-1,0-4-499,-3 1 85,1-5 137,4 10 0,6-33 0,1-2 0</inkml:trace>
  <inkml:trace contextRef="#ctx0" brushRef="#br0" timeOffset="53">10558 11081 7764,'-6'-7'-1400,"5"1"1401,-11 6 0,11 7 1,-3 4-1,2 6 1,2 3-1,2 3 0,1-1 1,2 1-87,2-2 0,0 1 0,3 3 0,-1-1 85,1-3 0,12 4 0,5-6 0</inkml:trace>
  <inkml:trace contextRef="#ctx0" brushRef="#br0" timeOffset="54">10749 11144 8332,'-6'-12'-578,"-2"-1"0,1 6 442,-2 3 1,7 4 0,-3 5 186,4 8 1,1 5 0,0 8 0,0 1-104,0 3 1,1 1 0,2 4 0,3-2-67,1-2 1,-3 4 0,5-2-1,1 1 46,1 0 0,0-7 0,-1 0 1,-1-6 71,1-3 0,1-2 0,2-8 0,-1-3 0,1-4 0,-6-7 0,16-46 0,-13 17 0,1 1 0</inkml:trace>
  <inkml:trace contextRef="#ctx0" brushRef="#br0" timeOffset="55">10902 11450 8332,'2'-12'0,"0"-1"-263,3 0 1,-1 0-209,-4 1 0,0 6 459,0 6 0,4 7 1,2 10-1,1 4-44,3 3 0,-3 8 132,1 2-152,1 2 1,4 3-1,-1-1 1,1 0-1,0 0 76,0 1 0,0-5 0,3 4 0,1 2 0,0 1 0</inkml:trace>
  <inkml:trace contextRef="#ctx0" brushRef="#br0" timeOffset="56">11272 11667 8320,'-7'6'-656,"3"2"1,-2 4 327,2 0 0,1 3 266,7 2 0,-1 2 0,5 7 1,4-1 6,3 1 0,1 4 0,5 1 0,0 0 55,-1 0 0,5-5 0,3 1 0,-1 0 0,1-1 0</inkml:trace>
  <inkml:trace contextRef="#ctx0" brushRef="#br0" timeOffset="57">11642 11986 8257,'0'13'-387,"-5"-1"0,1 1 0,1 0 387,2 0 0,2 5 0,4 3 0,2 3 0,0 2 0,4 1 0,-2 3 0,25 25 0,-14-22 0,1 0 0</inkml:trace>
  <inkml:trace contextRef="#ctx0" brushRef="#br0" timeOffset="58">11973 12343 8257,'-11'8'-9,"1"0"1,3-1-54,1 0 0,2 1 1,4 5-1,0 1-146,0 3 0,1 2 0,4 3 1,2-1 15,0 2 0,4 1 1,-2 2-1,2-1 192,2 1 0,11-6 0,3-2 0</inkml:trace>
  <inkml:trace contextRef="#ctx0" brushRef="#br0" timeOffset="59">12152 12585 8201,'-13'0'0,"-4"0"-106,0 0 0,4 0 0,6 2 0,1 2-61,4 4 1,6 5 0,4 3-1,4 2-10,0 2 1,3 1-1,0 6 1,4 2-78,0 0 0,-2 1 254,5-4 0,3-3 0,5 2 0,4 2 0,0 0 0</inkml:trace>
  <inkml:trace contextRef="#ctx0" brushRef="#br0" timeOffset="60">12483 13019 8168,'-10'8'0,"-2"-1"0,-3-1-199,1-3 0,1 3 115,1-2 1,6 4 0,6-2 0,9 0-167,6-1 0,1 5 0,5-1 0,2 2 250,1 2 0,18 11 0,5 3 0</inkml:trace>
  <inkml:trace contextRef="#ctx0" brushRef="#br0" timeOffset="61">12840 13363 8104,'-17'6'-296,"0"2"0,0-1 82,5 2 1,0-5 0,4 5-96,3 0 0,10 1-99,3-1 408,4 2 0,0-9 0,18 9 0,4-4 0</inkml:trace>
  <inkml:trace contextRef="#ctx0" brushRef="#br0" timeOffset="62">13057 13669 8104,'-7'13'0,"-6"0"0,0-1-714,-4 1 0,8 0-2,0 0 716,6-1 0,-1 1 0,8-2 0,5-1 0,2-1 0,30-18 0,7 1 0</inkml:trace>
  <inkml:trace contextRef="#ctx0" brushRef="#br0" timeOffset="63">13274 13860 8054,'0'13'257,"0"-4"-17,0-1 0,0-4 1,0 5-451,0 1 0,0 1 0,1 2-118,3 0 1,1-1 0,6 1 0,3 0-168,0 0 1,6 1 358,1 3 131,4-3 0,4 9 1,1-5-1,-2 2 0,-1 1 1,-1 0-1,-2-1 5,-3-1 0,-8 3 132,-9 0 0,-2-3 176,-2 3-215,0-7 0,0 4 0,-2-7 0,-2 1 0,-3 0 1061,0 0-839,1-1 1,2 1-246,0 0 1,4 0-368,4-1 0,6-3-730,-2-1 540,-2 1 487,5-2 0,8 4 0,8-4 0</inkml:trace>
  <inkml:trace contextRef="#ctx0" brushRef="#br0" timeOffset="64">13797 14472 8019,'-13'-5'0,"-4"2"-218,0-6 0,-4 5-214,4-4 0,5 3 432,8-3 0,25-40 0,8-15 0</inkml:trace>
  <inkml:trace contextRef="#ctx0" brushRef="#br0" timeOffset="65">10877 11399 6316,'-7'0'-253,"1"2"216,6 2 34,0-3 1,4 7 0,2-6-1,1 4 1,1 1 2,-1 3 0,27 30 0,2 8 0</inkml:trace>
  <inkml:trace contextRef="#ctx0" brushRef="#br0" timeOffset="66">11144 11858 8222,'13'6'0,"-4"1"0,-1 6 0,18 22 0,8 6 0</inkml:trace>
  <inkml:trace contextRef="#ctx0" brushRef="#br0" timeOffset="67">12330 12955 8185,'0'13'-659,"0"0"0,0-1 0,2 1 659,2 0 0,37 28 0,-13-17 0,-1 0 0</inkml:trace>
  <inkml:trace contextRef="#ctx0" brushRef="#br0" timeOffset="68">13605 14013 6285,'-7'0'-9,"0"0"4,3 0 7,2 0-4,-3 0 41,5 0 167,0 0-205,5 0-1,-3 0 0,21-17 0,-2-4 0</inkml:trace>
  <inkml:trace contextRef="#ctx0" brushRef="#br0" timeOffset="69">10775 11731 8114,'-5'-14'-42,"0"-2"1,-1-2-1,0-1 1,4 1-1290,0 2 1124,2 8 1,0 1 0,2 4 206,2-1 0,20 11 0,10 7 0</inkml:trace>
  <inkml:trace contextRef="#ctx0" brushRef="#br0" timeOffset="70">11654 12317 8079,'12'13'-399,"-4"0"1,2 0-1,-4 1 1,0 1 398,-1 2 0,5 0 0,-3 2 0,17 23 0,3 12 0</inkml:trace>
  <inkml:trace contextRef="#ctx0" brushRef="#br0" timeOffset="71">13223 13950 8002,'0'12'-1044,"0"1"1044,0 0 0,-29-17 0,-6-5 0</inkml:trace>
  <inkml:trace contextRef="#ctx0" brushRef="#br0" timeOffset="72">7765 16857 8048,'-1'-7'-1797,"-3"2"1797,2 4-97,-3 1 39,5 0 58,0 0 0,34-45 0,8-12 0</inkml:trace>
  <inkml:trace contextRef="#ctx0" brushRef="#br0" timeOffset="73">11858 12585 8048,'-8'0'-1111,"-1"0"814,0 0 0,-3 0 1,1 2 315,2 2-39,4-3 14,5 5 1,1-6 14,3 0-12,-2 0 0,5 0 3,-3 0 0,-25 23 0,-2 5 0</inkml:trace>
  <inkml:trace contextRef="#ctx0" brushRef="#br0" timeOffset="74">7753 16755 6201,'0'7'69,"0"-1"121,0-6-217,0 0-147,5 5 56,-3-3-41,3 3 159,-5-5 0,6-17 0,1-4 0</inkml:trace>
  <inkml:trace contextRef="#ctx0" brushRef="#br0" timeOffset="75">21651 14472 8282,'13'-11'-300,"-2"3"0,-1-9 1,-1 4-528,1 4 857,-5 4 53,1 5 59,-6 0 0,-4-2 36,-1-2-193,1 3 0,3-5 1,-3 6-1,-4-2 0,0 0 1,-1-3-39,0 3 1,-4 0 0,-3 2 0,-2 0 31,-2 0 1,-1-4-1,-6 0 1,-2-1 28,0 0 1,-7 2-1,1-6 1,-5 1 48,-2 1 0,-2-5-7,1 4-44,-2-3 1,-3-2-1,-2 0 1,-2 0 0,-1 1-4,1-1 1,-3 0 0,-3 0 0,-3 2-17,-5 3 1,0-4 12,2 4 1,-4 1-7,0-2 1,32 6 0,0-1 0,-32-6 0,1 3 2,2 1 0,1 2-253,1 4 0,-1-1 252,0-4 3,0 4 1,6-5 0,3 6 0,1 0 0,2 0 0,1 0 0,-2 0-1,11 0 1,-2 0 50,1 0-42,-2 0 0,0 0 0,1 2 0,1 2 0,-1 5 31,-1 2 1,0 2-9,-2-1 0,3 1 121,6 0-134,-1 0 1,1 4 0,0 0-1,1 0 1,5 0 46,6 0 0,2 1 225,7-1 1,-4-1-236,4 5-56,0-6 1,5 10-1,1-4 1,0 3-1,-3 1 15,-1 1 0,-3 1-54,1 3 1,0 1 59,4 3-29,0 3 0,1-9 1,0 4-1,4 0 0,4-3-11,2 3 1,4-1 17,2 3 0,-1-3-2,5-6 3,1 7 1,3-3-1,0 7 1,-2 1 0,-2-3 0,2-2 0,6 2-1,1-4 1,1 5 1,-1-1 0,-3-2 1,10-1-1,-2-6 1,2 2 0,1 1 13,1 2 0,-1-1-5,1-8 1,5 3-7,3-3 67,3 3 1,2 0 0,4-1 0,2-3 0,2-2 2,0-2 1,4 2-27,4-1 1,0 0-1000,-4-4 956,0 0 1,2 1 0,2 1 0,3 2 0,0-2-122,-3-5 1,2 1 129,-2-3 0,10 4 3,-1 0-1,3-4 0,-3-1 0,-1-5 1,3 4-1,0 0 8,2 0 0,-32-4 0,0 0 2,32-2 0,0 0-1282,-4 0 1254,6 0 0,-7 0 0,1 0 0,-6 0 0,-3 0 248,1 0 0,3-2-275,-4-2 1,1 1 86,-5-5-55,0-1 1,-5-2 0,0 1 0,-2 1-1,-3 1 166,-2 1 0,1-4-174,3 2 0,1 2 22,2-2-17,-2 1 0,-6-5 0,1 0 1,-1 1-1,-1-1-8,-3 0 0,-2-4 713,-2 0 1,-4-5-707,-1 0 5,6-7 1,-14 2 0,7-5 0,-2 3 0,-4-2 291,0-2 0,4 5-285,-5-2 0,1 3 7,-1 1-9,-3 1 1,6-1-1,-4 1 1,1 1-1,-2 1-26,0 2 1,-4-2 32,-3-6 1,2 0 101,-5-5-104,4 6 1,-7-8 0,2 5 0,-2-3 0,-2-3 50,0 1 1,0-5-39,0 7 0,-2 1 15,-2-1 43,2 0 0,-9 0 0,4 1 1,-3 2-1,-1 1-20,-3-1 0,-12 0-172,1-3 0,-9 1 55,0 4 7,-9 2 1,-4-9 0,-7 5 0,-2-1 0,-2-2-4,-3 1 1,28 15 0,-1-1 50,1 2 0,-2 0 0,-2-1 0,-1 1-667,4 0 0,0 0 685,-2 1 1,1 1 0,-17-11 0,-3 2 0,1 3 0,1 4-87,2 3 1,-3 7 91,8 2 0,-5 4-727,-5 1 454,4 0 0,-5 6 246,6 2 0,-4 5 0,0 1 0,1 2 0,2-1 0,1 2 0</inkml:trace>
  <inkml:trace contextRef="#ctx0" brushRef="#br1" timeOffset="76">7829 15875 14356,'0'-9'-1693,"0"1"1,0-2 726,0-1 1,-4 2 647,0 1 0,-1 3 106,5-3 0,-1 5 199,-3-1 1,1 2 277,-6 2-132,7 0 1,-6-4-1,4 0-182,-4 1 1,1 2 0,0-1 192,1-2 1,-4 3-18,1-4 1,2 4 0,-1 1 183,-2 0 0,3 0 387,-2 0-553,7 0 1,-10 0-1,4 0 1,-4 0 188,0 0-280,-1 0 0,0 0 1,0 1-1,1 2 118,-1 1 1,0 1 0,0-5-61,1 0 1,3 4 201,1 0-282,-1 0 0,1 1 1,-1-1-1,-1 0 29,-1 2 1,-2 0-13,0 2 0,1 2-42,-1-6-5,0 6 1,5-4-1,-1 4 1,-1-2-1,-1 1-41,-2-2 1,0 4 48,1-2-50,-1 2 23,-6 2 1,5 0 0,-3-1-1,3 0 6,1-4 0,1 2 41,-1-6 0,4 5-69,1-5 66,5 0 1,-8 1 0,4 0-64,-1 2 1,-1-2 45,4 3 0,0-4-29,0 5-45,4-6 0,-6 7 1,4-5-1,-3 2-21,-1 3 0,3 0-289,-4-1 378,5 2-103,-9-4 1,11 2 0,-5-1 32,1 2 1,2 0-4,-6-2 1,6 4-296,-1-4 369,-3-2 0,6 5 0,-5-2 0,2 2-106,0 2 153,-6 0 1,7-1-369,-6 1 315,6 0 1,-4 0 0,5-1 0,-3 1-33,2 0 0,1-5-72,-3 1 266,4-1-197,-5 5 0,6 0 0,0 0 1,0-1-32,0 1 1,0 0-49,0 0 0,0-1 16,0 1 71,0 0 0,0 0 0,0-1 0,0 1 0,0 0-13,0 0 1,0-1-20,0 1 1,0 1-148,0 3 165,6-3 1,-3 5 0,4-6 0,-1-1 0,-2 1-25,1 0 0,-2 1-10,6 3 1,-5-3-62,5 3 108,-7-3 0,8-1 0,-4 0 0,0 0 0,1 1-35,0 3 0,1-3 45,5 3 0,0-1 7,0 1 52,-1-3 0,2 4 0,2-5 0,1 0 0,0-1 137,1 1 1,-3 0-20,2 0 0,1-1 151,-1 1-240,6-6 0,-8 3 1,5-4-1,-1 1 1,-4 1 114,-1-1 0,1 5-62,2-4 0,-3-1 124,3 2-208,-3-6 0,-1 8 0,-1-4 1,3 2-1,0-1 68,2 2 0,0-3-38,-4 2 1,0-5 106,-1 4-166,1-5 1,0 7 0,0-6 0,-1 1 0,1-1 106,0 0-56,0 0 1,-1-4 217,1 0-244,0 6 1,-5-5-1,1 4 1,1-4 85,1-1 1,-2 0 13,-1 0 0,1 0 59,3 0-148,1 0 0,-4 0 0,-1 0 0,2 0 1,1 0 41,2 0 0,4 0 60,0 0 0,0 0-136,-4 0 44,0-6 1,4 5 0,1-5 0,0 2-1,2 0 21,0 1 1,-3-3-6,4 2 1,-1-2 77,1 2-125,-2 3 0,-2-6 0,0 4 0,0-1 1,0-1 78,0 0 1,0-1-3,-4-2 0,-1-4 166,1 4-258,6-4 1,-5 0-1,3-1 1,-3 0-1,-3 0-49,-2 1 0,2 0-11,-2 4 1,2-4-150,2 4 172,-6-3 1,3-2 0,-5 0 0,1 0 0,1 1-98,0-1 1,-4-1-137,1-3 1,2 3 180,-2-3 1,2 2-1,-3 1 1,1-1-107,-1-2 0,2-5 86,0 5 1,-1 0-279,-4 5 303,0-7 0,4 5 0,0-4 0,-1 1 0,-1 0-97,-2 1 0,0-2 24,0 1 1,-5-5-91,1 5 144,0 0 0,-2 0 0,-1 0 0,-1 0 0,1 0-105,1 0 0,-4-1 32,1 1 1,-2 3-46,-2-3 184,1 3 0,-1-1 0,0 0 0,0-2 0,1 1-28,-1 2 0,0 1 31,0 1 0,1-1 91,-1 0-41,0 0 1,0-1-1,1-1 1,0-2-1,2 1 17,2 2 0,-1 0-20,-3-3 0,0 2-34,4-2 0,-2 3 0,4 0 0,-1-1-35,-3-2 0,3 0-15,-1 4 0,1 0 30,-2 0 0,-1 1 0,4-1 1,-1 1 9,-3 4 1,1-3 31,0 2 1,-2 2 250,2-1-200,-2 5 0,-2-9 1,-1 4-1,-2-2 92,-1 1 1,0-2-9,5 3 0,-5 0 244,0 0-321,0-1 0,-2 1 0,-1-1 0,1 1 0,0 1 92,1 3 1,4-2-17,-3 2 1,-2-1-72,2 5 1,0-4 0,4 0 68,1 1-50,-7 2 1,5 1-19,-3 0 0,3 0 0,1 1 0,0 2 83,1 1 1,-1 2 40,0-2 1,0-2-27,1 2-100,-1 3 0,0-6 0,0 5 0,1-2 0,-3 0 52,-2-1 1,3 3 51,-3-2 1,2 2-117,-2-2 0,2-2 0,-2 3 0,2-1 21,-2 1 1,3 5-79,-3-2 0,-2-1 4,2 2 5,0-1 0,5 4 1,-1-2-1,0-2 0,0 2-83,1 1 0,-1 3-19,0 3 1,2-2 18,2 2 0,-2 1 1,2 0-1,-1 1-36,2-1 0,-2 4-74,6-5 1,-5 4-178,5-4 263,-6 5 0,7-2 0,-4 4 0,0-1 0,1-2-124,1 2 1,-4 0 62,5-2 1,-4 2-10,3-6 140,-5 5 0,9-3 0,-5 3 0,2 0 0,0-1-38,1-1 1,2 2-22,1-5 0,0 6 26,0-2 1,0 2 0,0 0 0,0-4-34,0 0 1,0 3 20,0 0 1,0 2-102,0 1 114,0-5 0,4 4 0,1-3 0,3 4 0,0-1-84,-1-3 1,4 3 8,-2-3 1,2 2 4,2-2 106,-6 3 1,4-5-1,-1 3 1,5 0-1,3-1 68,2-1 1,-3 2-32,4-5 0,-4 2 46,4-2 1,1-3-1,3 4 1,1-1 121,-1 0 0,5 0 57,0-4 1,4 0 236,-5 0-358,1-6 1,0 4 0,0-4 0,-1 2-1,1-1 206,0 2 1,-2-4-96,-7-2 0,4-1 222,-4 1-384,3-3 0,0 5 0,-1-6 0,-2 0 0,2 0 147,1 0 0,5-4-5,1 0 1,1-6 216,-1 1-391,-3 4 0,8-7 1,-3 4-1,-1-4 0,0 0 118,-3-1 1,-1 4-5,-1 1 0,-1-1 107,1-3-179,-7-1 1,6-1 0,-6-2 0,3-1 0,-3 2 140,0 0 1,-1-2-209,-1 0 1,-1-1-125,5 1 93,-5-3 1,4-1 0,-5 0-1,2-2 1,0-1-123,2-2 0,-5 1-34,3-1 1,-4 1-195,-5-1 300,3 1 1,-8-5 0,4 0 0,-1 2 0,-3 1-115,-2 2 0,-1 3-38,0 1 1,0-3-145,0-2 242,-5-2 1,-3 8 0,-4-5 0,-1-2-1,2-3-145,2-4 1,-6-3-58,2-1 0,-3-6-292,3-3 569,-5-2 0,2-2 0,-5 0 0,-2 0 0,-1 1 12,-1 3 1,-1-5-12,1 5 0,-5 5 57,0 8-113,1 5 1,3 2 0,1 9 0,-2 4 0,-2 7-509,0 4 1,-3 3 78,3 0 0,2 11 710,-3 6 0,-14 23 0,-3 7 0</inkml:trace>
  <inkml:trace contextRef="#ctx0" brushRef="#br0" timeOffset="77">2601 13185 7846,'2'-8'-395,"0"3"193,3-1 334,-1-1 1,0-1 178,0-1-151,6 6 0,-8-4 88,2 3-9,-3 2-16,-1-3-148,0 5 1,-1 0 80,-3 0-141,2 0 1,-9 0-1,3 0 1,-4 1 114,-1 3-110,1-2 0,-2 8 0,-2-5 1,-2 1-1,-1 1 42,1 0 1,-5-2-1,2 3 1,-2 1 145,2-2 0,-3 4-86,3-3 1,-4 2 99,0-1-194,-1 8 0,2-9 0,2 9 0,2-1 0,0 0 78,0 1 0,5 4-52,-2-4 0,2 4-30,3-4 0,0 6 0,2-2 0,3 3-81,2 2 0,-4-5 86,5 0 1,-2 0-8,2 5-80,3-1 0,-5 1 1,4-1-1,0 1 0,-3-1-57,3 1 0,-4 4 94,2-1 1,-2 1 1,2-4 26,2-1 0,-5 1 0,4-1 0,-1 1 1,1-1 66,2 1 1,1-1-69,0 1 1,0-1-1,0 1 1,0-2-1,1-2 1,4 0 2,3 0 0,3 2-25,2 2 0,0-2 14,0-3 0,4 3 0,1-2 0,1 2 55,-1 1 1,0-4-12,-1 1 1,-1-5 226,5 4-252,-5-6 0,6 4 0,-3-6 0,-1-1 0,2 1 18,0 0 0,5-5-27,5 1 1,0-2-35,-5 1 52,1-2 0,5-2 1,2 2-1,-1 0 1,-2 1 34,-3 0 0,0-4-16,3 1 1,1 2 60,3-2-87,-3 6 0,-4-9 0,1 3 0,3-2 1,1-2 9,-1 0 0,3 0-29,-5 0 0,3 0 27,-3 0-22,4 0 0,1-2 1,-1 0-1,-1-4 1,-1 0 157,1 1 1,6-5-100,-4 1 1,4 2-19,-8-1 1,5-1-37,-1-4 1,3 5 0,0-1-1,-2-1 77,-1-1 0,0-2-75,5 1 1,-3-5-19,-2 0 32,3-6 0,-6 9 0,5-5 0,-2 1 0,0-3 20,-2-3 1,1-2 40,-3 1 1,-2-5 67,6 0-143,-6-5 0,4 8 1,-7-4-1,-1 1 1,-1-1 96,-2-2 1,-1 1-4,1-2 1,-2 1-25,-7 3-47,1 3 0,0-5 1,-2 3-1,-1 0 1,-1 0 68,1 2 1,-3 2-102,1-1 0,-4-3-4,5-1 0,-6 0-10,1 5 0,2-2 0,-2-2 1,-1-2 10,-2-1 1,-1 3 43,0-1 1,-1-1-20,-4 2-22,-2-7 1,-1 9 0,-1-3 0,-1 2-1,1 0 45,0-2 0,-7 0 6,4 5 1,-4-1 42,3 1-82,1-1 1,-5 1 0,-2 1-1,1 1 1,-2 3 10,0 2 1,-1-5-18,-5 2 1,1-2-188,-1 2 173,1-3 0,-1 8 0,-1-4 0,-2 1 0,-4 0-87,0 1 0,-2 1 44,5 4 1,-4 0-1,5 0 34,-7 1 0,9 0 0,-3 4 0,4 2 0,0 2 164,1 0 0,-5-2-214,0 2 0,0 2 73,5-2-14,-1 3 0,-5 1 0,-1 0 0,-2 0 0,1 0-229,2 0 1,-5 0 167,2 0 1,-2 0-36,-3 0 83,7-6 1,-4 5-1,6-4 1,2 4-1,1 1 105,2 0 0,-1 0-61,1 0 0,-1 0 138,1 0-157,-6 6 1,4 1 0,-3 5-1,2 1 1,-1 0 19,-1 0 1,-5 1-32,1 3 0,-1-3-38,1 3 29,-3 3 0,4 0 1,-4 4-1,2-1 1,2-2-48,2 1 0,6 3 64,3 0 1,3 2-64,-3 3 0,4 2-10,5 7 0,0 4 0,1 4 0,-1 3-387,0 1 1,2 0 220,2 0 1,4-6-213,5-2 86,0 2 0,0-7 0,1 2 1,2-6-1,3-4-874,1-6 1,1 1 1234,5-4 0,0-2 0,-1-1 0</inkml:trace>
  <inkml:trace contextRef="#ctx0" brushRef="#br0" timeOffset="78">3239 11744 7973,'-12'-13'198,"4"0"0,4 0 856,2 1 1,2 3 422,0 1-1574,0 5 0,0 9-24,0 11 0,0 1-251,0 3 1,2 0 0,1 6 0,1 3 371,-1 4 0,-2 26 0,-1 13 0,0-20 0,0 0 0,0 0 0</inkml:trace>
  <inkml:trace contextRef="#ctx0" brushRef="#br0" timeOffset="79">3328 12585 7955,'-13'19'0,"1"0"58,-1 7 0,1 4 1,4 0-1,2-1 0,2 1 1,0 1 5,1 2 1,2 1-1,1 4 1,0 0-342,0 1 1,5-1 0,4 1-1,2 3 277,2 0 0,1 10 0,2 7 0,1 2 0,0 1 0</inkml:trace>
  <inkml:trace contextRef="#ctx0" brushRef="#br0" timeOffset="80">3417 13682 7910,'0'25'0,"0"5"0,0 0 186,-5 0 1,-2-3-1,-6 1 1,0 3-1,2 0 1,1 2-1,1-1 177,-1 4 1,5-4 0,-1 2 0,2 2-24,0 1 1,-1-3-1,5 0-585,0-6 1,2 7-1,1-5 1,1-2 244,-1-1 0,26 16 0,7 4 0</inkml:trace>
  <inkml:trace contextRef="#ctx0" brushRef="#br0" timeOffset="81">3430 14600 7896,'-1'18'0,"-4"4"0,0 0 144,-4-1 1,-1 8 300,6-4 1,-4 4-282,3-4 0,1 1 0,4-1 0,0 2-378,0 3 0,0-3 146,0 3 0,4-4-234,1 0 94,4 5 1,-3-4 0,4 3 0,-1-3 0,0-2-581,3 1 0,1 1 788,-1 2 0,1-2 0,0 3-18,-6 3 0,4-5 1,-4 5-1,0-2 0,-2-2-62,-4 3 0,3-5 557,1 2 1,-1 2 53,-4-1 1,0 4-1,0-4 1,0-2 381,0-1 0,-4-1-690,-1-1 1,-3-1 114,4-2-1015,-1-4 1,1-5-1,-2-2-2129,-1-2 2806,4-15 0,-5-35 0,-1-17 0,2-8 0,0 0 0</inkml:trace>
  <inkml:trace contextRef="#ctx0" brushRef="#br0" timeOffset="82">1466 13784 7842,'-12'-13'161,"-1"0"1,2 1 108,2-1 1,9 6-1,10 1 1,4 2 121,3 0-461,6-1 0,-3 5 0,5 0 0,1 0 0,1 2-380,2 2 1,0-3 0,6 4-1,3-4-268,3-1 0,8 0 717,-3 0 0,4-6 0,2 4 0,2-7 0,0 1 0,-3-1 0,-4 2 0,-2 1 48,0 3 0,-3-2 0,-3 1 0,-6 1 590,-8 1 0,-8 2 1,2 0 312,-1 0 1,-2 0-350,5 0-469,-5 0 1,3 0 0,-2 0 0,5 0 0,2 0-159,1 0-170,1 0 1,1-4-1,2-2 1,4 1-1,1-2-464,0 0 1,1 2-1,8-2 1,2 2-47,1 2 0,2 1 705,-6 2 0,6 0 0,-1 0 0,6-4 0,-2 0 0,1 0 0,-8 2 0,0-1-135,0-1 0,-2-4 413,-3 3 1,-7-3 87,-2 4 0,-3-2 0,-2 3 0,-1-1 276,-2 1 1,2-3-434,-3 2 1,3 0 0,2 2-1,-1 0-193,1-3 0,3 0-32,1 0 1,5 3 281,-1-7-545,9 6 1,-2-7-1,4 5 1,1-2-1,-1-2-883,3 2 0,2-3 804,1 6 1,-4-5 357,-1 5 0,-5 0 0,5 2 0,-5 0 0,0-3 0,-4 2 0,-6 2 0,-4 0 123,-2-4 1,1 4 147,-1-3 14,1 2 0,-5 1 1,-1-2-1,0-1 0,-2 0 260,1-2 0,-1 4-143,-1-2-296,-3 3 1,6 1-1,-3-2 1,4 0-1,2-3 45,-2 2 1,8 2-223,-4 1 0,8-1-36,-4-4 0,7 4 0,-2-5 1,3 2-101,1 0 1,6-2 59,3 2 1,-2 2 0,2-3 0,-1 1-369,0-1 0,3 1 220,-2 4 1,-3-4 131,-1 0 1,-8-1 289,-1 5 0,-1-4 0,-1 0 0,-5 0 372,-4-2 0,-3 4-251,1-2 1,1-1-1,-5 0 1121,-1 2-991,-2-4 0,-5 6 678,-1-3-609,-5 2 0,3 1-253,-6-3-414,5 2 189,-3-3 1,9 3-1,-2-1 1,2-1 0,2 1-549,-1 2 0,1-3 579,0-1 0,17-16 0,4 0 0</inkml:trace>
  <inkml:trace contextRef="#ctx0" brushRef="#br0" timeOffset="83">3366 13529 7698,'-5'-7'-461,"3"1"558,-3 0 0,0-1 1,1-5-269,1-1 134,7 6 0,-1-3 0,6 4 0,-1-1 1,1-3-1,-1-1 0,2-2-721,2 0 720,6 1 1,-4-5 0,3-2 0,-3 1 0,0-1-1,1 2 1,-1 0 1,-3 0 1,-1 0 0,3 6 0,-2 1 108,-2 2 0,1-1 1,-5-2-1,1 1 258,0 1 0,2 1 0,-2-5 0,1 0-117,3 1 0,1-5 0,2-2 0,1 1-126,3-1 1,-1-2 0,3 3-1,1-1-552,0 1 0,-3-5 32,4 2 240,-5 2 1,7-3 0,-6 3 0,-2 1 0,-1-2 156,-1 0 0,0 3 0,0-3 0,-2 1-177,-3-1 0,2 0 206,-5-1 0,3-2 180,-4 6 1,6-6 0,-3 3-1,2-1 292,-1 0 1,1 4-193,4-4 1,-1 1 65,1-1-361,5-3 1,-2 5 0,5-5 0,3 0 0,3-3-122,3 0 1,4-4 76,-4 1 0,5-1 13,-1 1 1,2-1 97,-2-3-91,3 3 1,-9 1-1,4-1 1,0 0-1,-5-2 38,-5 1 1,1 8 13,-6-2 1,-4 5-9,-5 0-1,-5 2 0,3 11-150,-6-1-527,0 1 178,0 1 164,0 1 337,0 17 0,-29 37 0,12-14 0,-1 0 0</inkml:trace>
  <inkml:trace contextRef="#ctx0" brushRef="#br0" timeOffset="84">3672 13185 7871,'-7'-13'-297,"0"-4"0,4 0 1115,-1 1 0,-2 3-87,2 5-692,3 8 1,-5 7 0,6 7 0,0 3 0,0 4 0,1 4 0,2 0 166,2 1 1,4 3-257,0 1 24,-3 5 0,4-8 1,-5 3-1,1-3 1,0-3-1,-2-1 1,0-3-26,0-2 1,1-1 0,-4-6 0,2-1-583,1-1 117,0-6 0,-4 1 0,-1-8-126,-3-5 1,2-2 641,-2-2 0,3-5 0,-11-31 0,-2-11 0</inkml:trace>
  <inkml:trace contextRef="#ctx0" brushRef="#br0" timeOffset="85">3634 13146 7871,'-13'0'-587,"5"2"411,-1 2 0,1 3 363,-5 6 0,0 1 0,2 2 0,1 2 59,2 2 1,3 0-179,-3 1 0,5 2-41,-1-6 1,-2 0 241,2-5-292,0-5 1,9-2 98,4-10 0,2-6-109,2-6 1,0-7 0,-1 0-1,1-4 26,0-1 0,0 2 37,-1 2 1,1-1 9,0 1-75,0 5 0,-1 2 0,0 5 1,-2 1-1,-2 4-334,2 4 361,-4 2 0,4 8-544,-6 2 252,6 4 0,-7 5 0,5 0 300,2-2 0,7-12 0,3-4 0</inkml:trace>
  <inkml:trace contextRef="#ctx0" brushRef="#br0" timeOffset="86">3876 12840 7875,'-4'-8'-32,"0"-1"98,-6 6 1,4-4 480,-2 3 0,1 3-50,2-4 1,4 5-572,-3 5 117,2 2 1,4 6 0,1 1-1,2 3 1,2 4 144,3 3-195,-4 7 1,5-4 0,-4 4 0,2 0 0,-2 3-143,-1 3 93,3 2 1,-3-3 0,4 0 0,-3-4 0,0 0 0,-1-4 0,0-3-983,-4-3 326,5-4 162,-5-5 1,5-6-384,-3-3 933,-2-8 0,3-3 0,-16-46 0,-3-9 0</inkml:trace>
  <inkml:trace contextRef="#ctx0" brushRef="#br0" timeOffset="87">3915 12904 7875,'-9'0'144,"1"0"0,3 0 302,-3 0-399,-1 0 1,-3 6 0,-1 2 0,1 4 231,4 0 1,-2 1-390,6 0 1,-5 0-1,4-1 1,-1 1-209,0 0 1,2-5 326,4 1 6,0-6 0,0 5-66,0-8 0,1-3 0,4-9 0,2-3 30,0-2 1,4 3 24,-2-3 1,-2 3-17,1 1 14,1 1 0,4-1 0,-1 1 0,1 3-120,0 0 1,0 6 31,-1-1-82,-5 3 0,5 1 1,-4 0-1,4 1 168,0 3 0,7 15 0,1 8 0</inkml:trace>
  <inkml:trace contextRef="#ctx0" brushRef="#br0" timeOffset="88">4080 12751 7875,'-11'-1'0,"2"-4"0,2 4 687,3-3 165,3 2-627,-5 2 1,6 2-139,0 2 0,0 3 0,1 6 0,4 1 94,3 3 1,-1 3-114,2 5-47,-1 6 0,1 1 1,-1 3-1,2 0 1,2 4-40,0 2-36,1 1 1,-2-3 0,-1-3 0,-1 0 0,1-4-299,1 0 314,-4-3 1,3-7 0,-6-3 0,1 0-789,0-4-84,-3 0 261,3-8 101,-5-2 0,0-6 548,0-3 0,0-3 0,0-6 0,-1 0 0,-3 0 0,-3-22 0,-6-6 0</inkml:trace>
  <inkml:trace contextRef="#ctx0" brushRef="#br0" timeOffset="89">4080 12738 7860,'-12'0'-372,"-1"0"0,4 0 434,1 0 319,-1 0-310,-3 0 1,3 2 0,2 2 0,0 3 0,0 2 44,-3-1 1,4 1-1,1 2 178,-1-3-177,4 4-118,-3-11 1,5 3 0,0-8-1,1-4 1,2-4-6,1 0 1,6-7 17,-1-2 30,-4-3 0,7 2 0,-5 3 1,1 0-1,-1 4 137,-1 0 0,3 3 0,-4 0-48,2 4 1,-2 2-93,3 6 1,-4 6-46,5 2 1,-5 4-1,3 0 1,0 1-449,0 0 1,-2-2-741,3-2 1194,1 2 0,32-43 0,7-5 0</inkml:trace>
  <inkml:trace contextRef="#ctx0" brushRef="#br0" timeOffset="90">4042 11705 7902,'-7'-8'-16,"-6"-1"0,0 1 190,-4-5 1,9-1 0,4-2 0,2-1 0,2 0 231,0-1 1,7-2-1,6-5 1,7-1-1,4-1 1,3-3-163,3-4 0,2 3-238,7 2 1,-1-3-1,2 3 1,1 2 16,1 4 0,1 2-421,-5 8 228,-6-3 0,0 15 1,-8-3-1,-3 4 0,-5 4 1,-7 5-1,-4 2-498,-4 2 1,-1 4 0,0 1 0,-1 0 308,-4 1 0,-2 2 0,-5-4 0,0-1 359,4-2 0,-4-3 0,4-2 11,-3-4 1,-2 0 0,0-1 0,2-3 146,2-4 0,-1 1 0,5-7 0,-2 1 311,-3 1 0,0-5 152,1 4-190,-2 2 1,4 0 0,-6 6 195,0 0 0,2 10-351,3 3 0,-2 14 325,5 3-531,-5 5 0,9 9 0,-3 3 0,4 2 0,4 1-169,5-3 1,2-8 0,2-5 23,5-5 0,-2-4 0,5-8 0,2-4 0,-1-4-474,-1-5 0,4-13 302,-4-3 1,7-10 70,2 1 72,-6-3 1,-1-6 103,-6 0 0,-10-5 0,-3-5 0,-1-1 0,0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19T11:56:54.337"/>
    </inkml:context>
    <inkml:brush xml:id="br0">
      <inkml:brushProperty name="width" value="0.09086" units="cm"/>
      <inkml:brushProperty name="height" value="0.09086" units="cm"/>
      <inkml:brushProperty name="color" value="#FF0000"/>
    </inkml:brush>
    <inkml:brush xml:id="br1">
      <inkml:brushProperty name="width" value="0.12114" units="cm"/>
      <inkml:brushProperty name="height" value="0.12114" units="cm"/>
      <inkml:brushProperty name="color" value="#FF0000"/>
    </inkml:brush>
  </inkml:definitions>
  <inkml:trace contextRef="#ctx0" brushRef="#br0">16704 5406 8457,'-9'-4'-965,"2"-1"965,2-3 0,0 4 0,5-4-96,0-1 1,2 2-1,1 1 1,1 1 0,0-2-1002,2 0 1202,-5-5-80,5 5 0,-2-1 0,0-1 0,-1-1 10,-1-1 0,-1 4 1,2 1-56,1 0-7,0 5 0,-2-5 0,1 8 0,1 2 1,0-1-11,-4 5 31,0-5 0,0 4 0,0-2 4,0 3 0,0-1 16,0 2 1,0-1 1,0 1 14,0-1 0,0-4 43,0 5-65,6-6 1,1 4 2,6-3 1,-5-2 8,1 2 1,3-1 0,7-1 0,-1 3-16,1-2 0,3-1-7,0 3 0,2-3-11,1 7 11,1-6 1,-1 4 0,1-4 0,-1 2 0,1 1-8,-1 0 0,1 2 9,-1-4 0,5 1 39,0-5 1,1 0-24,-1 0 0,-4 0 0,6 0 0,-3 0 23,1 0 0,4 0-26,-4 0 0,4 0 12,-4 0-27,5 0 0,-7 1 0,5 2 1,0 1-1,-1-1 0,4-2 1,0 4-22,3-1 1,-1 4 26,0-3-18,0 5 0,2-9 0,1 5 1,3-2-1,0 0-2,0-1 0,0-2 13,-2-1 1,-2 0-1,3 0 3,2 0 0,-5 0 1,1 0-1,-5 0 1,-2 0 48,2 0 1,4 0-46,-2 0 0,3 0 138,-7 0-131,3 0 1,1 0 0,0 0 0,0 0 0,1 0 22,-1 0 1,4 0-16,1 0 1,4 2-79,-5 2 61,1-2 1,-5 5 0,0-5-1,1 4 1,-1 0-16,0-1 1,-1 4-5,-3-5 1,3 5 18,-3-5-5,3 0 0,-3 0 1,0 1-1,1-2 0,3-1 1,5 3 0,-4-4 7,4 3 1,1-2-6,-2-2 11,1 0 1,1 0 0,1 0 0,0 0-1,-1 0 11,0 0 0,-3-5-20,6 1 0,-4 0 0,3 4 0,-9 0 3,1 0 1,-2-4 0,4-1 0,1 3 11,1 0 0,1 2-12,-5 0 0,0 0-7,0 0 5,6 0 1,-3 0-1,5 0 1,-2 0 0,-2 0 11,2 0 0,0-4-6,3 0 1,-3-2 2,-6 2 16,0 2 1,2-5 0,1 4 0,1-1 0,-2 1 20,-4 2 0,2-3-37,0-1 0,0-3 18,5 4-24,2-1 1,-5 5-1,4-1 1,0-2-1,1-1 21,0 1 1,-1 2-60,-6 1 1,-1 0 7,-3 0 18,3 0 1,-6 0 0,3 0-1,-4 0 1,-3-2-5,-2-2 1,1 3 14,-1-4 1,-5 4 6,-3 1-11,3 0 0,-6 0 0,3 0 1,-2 0 1,-3 0-3,1 0-127,-6-6-9,-1 5-214,-6-5-30,0 6 301,5 6 10,3-5 1,4 11 0,1-5-1,0 1 69,0 1 0,16-6 0,5 2 0</inkml:trace>
  <inkml:trace contextRef="#ctx0" brushRef="#br0" timeOffset="1">23385 5470 7805,'-12'0'-865,"3"-4"1,1-2 844,-2-1 51,4 4 0,0-4 0,5 4 151,-3-1-160,2-6 35,-3 9-70,5-5 0,5 6 0,4 0 0,2 0 1,2 0-1,0 0-1,-1 0 0,11 0 0,3 2 1,2 0 8,3 3 0,2-1 0,6-3 0,2 2 4,2 1 1,5 1 0,-1-5 22,8 5 0,-1-3 0,4 2 0,0-3 1,-1-1-1,-1 0 0,-2 0 16,-1 0 0,2 0 1,0 0-1,-1 0-14,-2 0 0,-1 0-12,0 0 0,5 0 0,-1 0 0,-1 0 7,-2 0 1,1 0-7,2 0 0,-3 0-994,4 0 986,-4 0 1,-5 0 0,-1 0 0,3 0 0,-1 0-29,-1 0 1,-2 0 13,-3 0 0,-1 0 0,6 0 0,0 0 5,-2 0 0,-1 5 5,-5-1 0,3 0-2,1-4 0,3 2 0,-3 2 1,4-3 0,-5 4-1,1-4 0,0-1 0,1 0 2,3 0 19,-3 0 0,-6 0 0,1 0 0,0-1 1,2-2 31,2-2 1,-1 1-37,-3 4 8,-1-5 1,0 3-1,-1-4 1,-3 2 0,-3 0 17,0 1 0,-4 0-61,3-1 33,-3 3 0,-7-5 0,-3 6 1,-3-1-1,-1-2 1003,-1-2-1011,1 1 42,-6 4 1,0 0-290,-2 0 246,-4 0-167,5 0 1,-6 2-368,0 2 356,0-3 173,0 11 0,5-11 0,31-1 0,12-7 0</inkml:trace>
  <inkml:trace contextRef="#ctx0" brushRef="#br1" timeOffset="2">23513 7064 28026,'0'-13'-9831,"0"1"6830,0-1 2929,0 6 0,1 1 0,4 6 0,2-1 0,1-2 0,1-1 721,1 1 1,1 0-391,2-1 1,-1 2 0,3-2-1,0 3-71,2 1 0,6 0 1,-1 0-1,5 0-52,3 0 0,8-5 0,-1 1 0,1 1-336,4 2 1,4 1 0,2-2 0,5 0 621,2-3 0,6 0 1,-1 2-1,3-3-126,5-1 1,3 3 0,-32 0-1,0 1 1,1-1 0,-1 1-275,2-1 1,-1 1-1,3 0 1,1 1 37,-2-2 0,1 0-67,6 2 0,1 1 0,-7-2 0,0 0 1,2 3-1,-1 0 0,-3 0 0,-1 0 1,-2 0-1,-1 0-3,36 0 0,-36 0 0,-1 0 0,31 0 0,-3 0-254,-3 0 0,-2 0 214,5 0 33,5 0 1,-2 0 0,4 0-1,-1 0 1,1 0-15,-34 0 1,0 0 0,2 0-1,1-1 20,1-1 1,-1 0 0,1 1 0,-1 0-666,-2-1 1,0 0 672,1 1 0,-1 1 0,1-1 0,0 2 1,0-1-1,0 0 0,0 0 0,0 0 1,-2 0-1,1 0 0,-1 0 1,1 0 0,-1 0 0,-1 0-137,37 0 1,-34-2 0,0-1 175,-3 1 0,0 0-28,0 0 0,0 0 0,28 2 0,-2 0 0,-2 0 1,-5 0 250,-3 0 1,-6-4-195,-4-1 1,2 1 19,-1 4-52,-1-6 0,-4 5 1,-1-5-1,-1 2 0,-4 0 236,-1 1 1,-1-3-187,-4 2 0,-6-4 1102,-3 3-1189,-9 1 0,-4 4 1,-9 0 52,-8 0 1,-8 0-306,-13 0 0,-6 4 6,-11 1 243,-6 4 0,-2-6 0,-8 4 0,-2-1 6,-2-3 0,35 0 0,0 0 0,-2-1 0,-1 0 0,1 0 0,0 0 0</inkml:trace>
  <inkml:trace contextRef="#ctx0" brushRef="#br1" timeOffset="3">23577 6975 11877,'-9'0'-1049,"2"-2"0,0 0 847,0-3 1,4 0-19,-1 0 0,2 3-108,2-7 39,0 6 224,0-8 1,2 9 0,2-2 127,5 3 0,-2 1 0,1 0 0,2 0-55,1 0 0,2 0 0,1 0 0,3 0 35,5 0 1,-1 0-1,3 0 1,4 0 173,3 0 173,9 0-940,5-6 600,12 5 1,3-5 0,8 6 0,-32 0 0,1-1-1,2-1 1,2 1 0,2-1 0,1 0 0,3 0 0,0 1 60,2 0 1,0 0 0,0 1 0,1-1-118,-3-1 0,-1 0 0,0 1 1,-1 0-1,3-1 0,0 0 1,0 1-1,-1-1 8,0 0 1,0 0 0,1 1 0,-1 0 4,-7-1 1,0 0 0,2 1 0,-1 1 1,-1 0 1,0 0-11,-1 0 0,0 0 0,1 0 0,-2 0 0,33 0 1,-1 0-1,-2 0-7,1 0 1,-5 0-138,-1 0 1,-6 4 131,-10 0 0,-5 1 0,-6-5-31,-2 0 38,-12 0 1,3 0-12,-13 0 54,1 0 932,0 0-924,-6 0 265,-1 0-422,-6-6 0,-2 4 0,-2-2-85,-5 3 0,2 1 135,-1 0 1,-1 1-19,-3 3 47,-1-2 1,1 9-1,3-4 1,1 2-165,3-1 184,-5-5 0,31-3 1,2-7-1</inkml:trace>
  <inkml:trace contextRef="#ctx0" brushRef="#br1" timeOffset="4">26369 6937 31409,'0'-13'-4916,"0"0"1,-1-3 433,-4 4 0,3 2 1704,-7 10 3580,6 0 1,-8 3 0,1 4-579,-6 5 1,-9 15 0,-8 0-1</inkml:trace>
  <inkml:trace contextRef="#ctx0" brushRef="#br1" timeOffset="5">27555 7294 20812,'-11'-13'-2920,"1"1"0,3 3 1477,1 0 1297,2 6 0,5-2 0,5 5 1,5 0-1,6 0 1403,3 0-1064,1 0 1,10-5 0,5 0 0,6-1 0,9-1 505,7 0-658,10-2 0,-32 4 0,1-1 0,2 1 0,1 0 0,1 1 0,0 0 0,0-1 1,-1 1-1,0 0 0,-1 0 0,-2 0 0,0 0-41,34-1 1,-15-1 0,-12 3-1,-10-1 577,-8 1 454,-15 2-962,1 1 0,-15 0 1,-6 0-1,-8 0 1,-6 0-1,-3 0 1,-4 0-200,-4 0 0,-9 4 81,-3 0 62,-4 1 0,-1-1 0,0 1 1,-1 1-1,-2 1 7,-2 0 1,-4-2-16,0 3 0,-2-4 1,-2 3-1,0 0 34,0 1 1,-2-4-189,2 4 0,5-3 272,12 3 1,10-5 0,11 1 35,8-2 1,15-2-171,7 0 1,13 0 54,9 0 1,7 0 0,9 0 0,6 0 9,6 0 0,4-2-58,6-2 1,-28 1 0,0 0-2,0-1 1,0 0 0,3-2 0,0 0 0,-2 3 0,0-1 0,2 0 0,0 0-25,1 0 0,1-1 1,3 1-1,0 0-115,-4-3 1,0 1-1,-1 2 1,-1 0 110,21-5 0,-9 6 1,-13-1 161,-10 3 0,-15 1-274,-12 0 0,-11 0 150,-10 0 0,-15 4 0,-6 1 1,-6 3-44,-3 1 1,-7 1 15,-6-1 0,0 2 51,-4-2 1,9-4 0,5 0-1,6-3 167,5 3 349,9-4-549,14 5 1,16-6 0,18 0 0,9 0-75,5 0 1,6 0 37,-4 0 0,28 5 0,3 3 0</inkml:trace>
  <inkml:trace contextRef="#ctx0" brushRef="#br1" timeOffset="6">22046 7969 17069,'-12'0'-577,"-1"-4"1,0 0 0,0 0 0,1-1 194,-1 1 0,0 0 0,0 4 0,1 0 615,-1 0 1,4-4-602,1-1 232,5 1 1,-1 4 217,8 0 1,3 0 0,7 0 0,3 0 4,5 0 1,7-1 0,7-2-1,5-3-20,6-1 0,8 3 0,6-5 1,7 1-22,-31 4 0,2 1 1,5-3-1,0 0 1,5 2-1,0 0 1,2-1-1,0-1-109,2-1 0,0 1 0,1 1 0,1 1 0,4 1 0,0-1 1,1 1-1,0 1 63,2 0 1,0 1-1,1-2 1,1 0 0,-4 1-1,1 0 1,-1 0 0,1 1 34,2 0 1,-1 1 0,2 0-1,0 0 1,-2 0 0,0 0 0,-3 0-1,0 0 21,-2 0 0,1 0 0,-4 0 1,1 0-1,0-1 0,0 0 0,0 0 1,1-1-56,-2 0 1,1 0 0,-3 0 0,-1 0-21,-2 2 0,0 0 10,-3 0 0,0 0 0,2-2 1,0 0-1,-3 0 0,0-1 1,-2 1-1,-1 0 0,-4 0 1,-1 0-35,31-2 56,-16-6 1,-2 7-1,-15-4 1,-5 0-3,-9 0 0,-11 2-65,-6-3-274,-2-1 1,-4 2-662,-2 3 875,-3 3 0,-11 1 1,-4 0-1,-2 0 1,-1 0-39,-1 0 0,-8 1 503,0 3 1,-10-1-478,6 6 94,-9-7 50,2 10 1,-14-7 0,-18-2-1,-2 2 1,15-1 0,-1 1 0,1 0-1,0 0 1</inkml:trace>
  <inkml:trace contextRef="#ctx0" brushRef="#br1" timeOffset="7">22008 8161 17034,'-17'-2'-1202,"0"-2"608,2-5 0,6-2 0,5-2 0,5 2 0,8 3 887,8 3 0,5 0-183,4 0 0,5-3 0,5 2 0,5 1 85,5-1 0,5 0-133,5 2 1,6-2 0,7-4-1,-33 7 1,1-1-33,1 2 1,2-1 0,-1-2 0,1 1 0,4 1-1,1 0 1,2 1 0,1-1-99,1 0 0,1 0 0,2 0 0,0 0 0,1 2 0,0 0 0,3-2 0,0 1 77,2 1 1,2 0-1,1-2 1,2 0-1,2 0 1,1 0-1,-2 0 1,0 1-254,1-1 1,1 0-1,2 0 1,0 0 291,0 1 0,0 0-64,4 2 1,0-1-1,-5-4 1,-2 0-1,0 2 1,0 1 0,-2 0-1,-1 0 1,-2 0-1,-1 0-54,-1 0 0,0 0 66,5-3 1,-2 0-1,-12 3 1,-1 1-1,2-3 1,-2-1-1,-5 1 1,-1 0 0,-3 0-1,-1-1 7,-2 1 0,0 0 1,30 0-1,-9-5 0,-7 1 56,-5 1 1,-4-3-7,-7 5 0,0 0 97,-8 0-129,2 4 0,-10-5 1,4 6-1,-4-1 0,-1-2 85,0-1-96,-6 0 461,-5 4-489,-6 0 1,0-2 346,0-2 1,-7 3-737,-6-4 0,-1 4 53,-7 1 237,5 6 110,-14-5 0,-8 10 0,-14-4 0</inkml:trace>
  <inkml:trace contextRef="#ctx0" brushRef="#br0" timeOffset="8">24533 8671 8032,'-13'0'-213,"0"0"0,2-2 0,1-1 627,2-1-202,5 0-210,-3 4 1,8 0 97,2 0-78,-3 0 86,5 0 1,0 0 68,2 0 0,-2-1 74,-2-4-172,-3 4 1,-1-6-52,0 3 0,2 2 0,1-4 42,1 1 0,2 2-10,-2-6-20,-3 7 1,11-10 0,-2 4 0,4-4 0,4 0 177,2-1 1,1-4-117,5 0 11,-1-6 0,2 9 0,1-3 0,2 4 0,-1 3 112,-3 2 1,-1 5-276,-4-1 35,3 2 0,-10 4 1,2 2-1,-5 5 1,-3 2-101,2 2 1,-4-1-398,-2 1 0,-2 4-14,-2 0 114,0 0 1,0-4 0,0 0 0,0-1 0,-2 0 411,-2-4 0,-3 4 0,-34-22 0,-7 1 0</inkml:trace>
  <inkml:trace contextRef="#ctx0" brushRef="#br0" timeOffset="9">24801 8543 8032,'0'-13'-1132,"0"1"2469,0 5-404,0-5-335,0 11-472,-6-5 1,5 8 0,-5 3 0,2 7 0,-2 5 49,-1 2 1,-2 8 0,-3 7 0,0 5 23,4 3 1,-3 2-151,2 3 0,2 2 1,0-2-1,1 3-199,3 1 1,2-2-14,1-2 1,4-9 98,0-8 0,11-3 0,-3-3 0,4-3-96,2-4 1,2-8 110,6-5 0,-1-3-85,1-1 0,3-1 1,1-2-1,-1-2-472,-3-3 1,0-1 118,-1-8 1,1 2 40,-1-2 1,0 3-1,-3 0 445,-1-3 0,1-31 0,3-13 0</inkml:trace>
  <inkml:trace contextRef="#ctx0" brushRef="#br0" timeOffset="10">25566 8709 8032,'-4'-9'609,"-2"2"783,-1 2-982,4-5 1,-1 8 0,8-2-236,4 3 0,9 1 0,3 0 0,2 0-394,-1 0 0,4 0-301,5 0 1,1 0-1,-2 0 1,0 0-594,0 0 1,0 4 1112,-3 0 0,-15 23 0,-12 1 0</inkml:trace>
  <inkml:trace contextRef="#ctx0" brushRef="#br0" timeOffset="11">25553 8951 8056,'-8'0'0,"-1"0"0,5 0 0,-5 0 0,6-5 856,-2 3 0,6-4 0,3 6 1,6 0-1,6 0-392,5 0 1,5 0-506,3 0-342,4 0 1,5 0 0,-1 0 0,-1 0-1,-2 0 1,1 0 382,2 0 0,12-22 0,4-7 0</inkml:trace>
  <inkml:trace contextRef="#ctx0" brushRef="#br0" timeOffset="12">27287 8263 8034,'-11'-9'176,"2"1"216,5-2 0,4 3 1,6 0-1,6-1 1,10 3-1,6-2-93,6 0 1,7 0-255,2-2 0,5-2 1,0 4-1,4-2-301,4 1 1,-1 1-306,-4-2 178,-6-2 1,-6 9-1,-10-2 1,-3 3-147,-5 1 1,-15 1-1,-15 2 1,-9 3 528,-6 1 0,-3-5 0,-2 3 0,-2-2 0,-1 1 0,-1-3 0,-1 3 0,4-2-85,3-2 0,2 0 91,-1 0 222,1 0 1,5 0 0,2 0 0,1 0 539,0 0 1,5 1 0,8 4-21,3 3 1,1 5-403,0 4 0,1 3-33,3 5-170,-2 1 1,9 3 0,-4 3 0,2 0-1,-1 4 3,2 0 1,-4-2-136,-2 0 0,2-1-1568,-2 1 1064,0 3 0,-4-12 0,0 2 0,0-5-723,0-4 1,2-1 656,2-4 1,-1-6 558,5-3 0,23-42 0,10-12 0</inkml:trace>
  <inkml:trace contextRef="#ctx0" brushRef="#br0" timeOffset="13">28078 8416 8034,'5'-7'-173,"2"-5"1,2 9 1449,-1-5-1054,1 5 0,4-3 1,-1 6-224,1 0 1,0 0 1,0 0 0,-1-4 1,1 0-1,0 0-79,0-2 0,-1 3-100,1-5 177,6-1 0,-5-4 0,3 1 0,-4-1 0,-4 0 1,-1 0-1,-3 1 188,-2-1 0,-2 0 0,-1 0 0,-1 2 244,-3 3 0,-3 0-21,-6 4-283,-5 3 0,2-3 0,-5 8 0,-3 6 0,-3 5 291,-3 7-369,0 2 0,5 3 1,-1 1-1,2 3 1,3 2 75,4 2 0,3 0-223,1 0 0,6 0 1,3-4-1,5 0 95,8 0 0,0-1 33,13-4 1,0-6-531,8-3 0,-2-3 0,6-2 0,0 0-285,-1-4 0,4-2 199,-3-6 1,-2 0-699,2 0 1283,-5-6 0,2-12 0,-6-9 0</inkml:trace>
  <inkml:trace contextRef="#ctx0" brushRef="#br0" timeOffset="14">27185 9015 8034,'-13'0'0,"-1"0"0,-1 0 0,-2 0 0,1 0 900,2 0-618,7 0 1,4 0 0,10 1 0,9 2 0,6 1 657,9-1-821,11-1 1,9-2 0,9 0 0,7 0 0,-30 0 0,0 0-7,2 0 1,1 0-129,1-3 1,2 0 0,3 0 0,1 0 0,1-1 0,-1-2 0,1 2 0,-1 0 0,0 0 0,0-1-1338,-4 2 1,1-1 1232,4-2 0,-1 1 1,-10 3-1,-1 1 1,0-2-1,0-1 1,23-2-1,-9 2 1,-6 0-1,-9 0-1116,-6 1 889,-12 1 0,-12 4 0,-6 1 0,-3 2 1,-6 2 345,-6 3 0,8-4 0,-4 0 0</inkml:trace>
  <inkml:trace contextRef="#ctx0" brushRef="#br0" timeOffset="15">27937 9448 8034,'0'-8'0,"2"-1"1099,2 0-467,-2-3 0,7-1 180,-4 1-684,-1-1 1,-5 4-1,-4 2-73,-3 2 0,-5 0-285,-4 5 211,-3 6 0,-5 1 0,-2 7 0,-2 3 1,0 5-122,0 2 115,-3 7 1,1-3-1,-5 6 1,5 2-1,3 1-8,4 1-52,1 6 0,5-6 0,5 0 0,7-5 0,6-5-206,4-2 1,5 1-1,8-10 1,4-2-15,3-1 1,6-7 75,0-2 0,5-4 67,-1-1 0,-1-1 0,-1-5 0,-1-5 54,-2-5 1,1-5 133,-5 4 0,-2-4-82,-11 4 1,0 0 184,-4 4 1,-2 0 0,-6 0 1117,0 1-762,-6 4 1,-1 3 424,-6 5-712,1 0 1,-1 1 0,2 3-1,1 6 1,1 6 43,-1 5 0,5 5-146,0 3 1,0 3-56,0 2-80,1 2 0,4-3 0,0 4 0,0-2 0,0-2-484,0-2 1,0-1-33,0-5 1,0-1 165,0-2-543,0-4 1,0-5 931,0 0 0,-5-23 0,-3-6 0</inkml:trace>
  <inkml:trace contextRef="#ctx0" brushRef="#br0" timeOffset="16">25528 10571 7986,'-5'-13'-3,"1"0"0,0 2 0,0 1 268,-1 1 1,0 6-1,0-1 1,-2 4 0,-3 4 68,-2 5 1,2 8-211,-7 4 0,-2 5 1,2 4-1,0 4 89,-1 2 1,5 7-151,0-1-23,1 1 1,10-6-1,-1-2 1,8-2-1,7-2 1,8-4-1,6-5-132,3-5 0,5-8 0,8-5 1,1-2-98,3-2 1,-5-6 0,1-4 0,-2-6 106,-2-5 1,-1-4 0,-3-4-1,-6 0 18,-5 0 0,-9-2 190,-5 1-129,-6-5 0,2 8 0,-8-4 1,-4 3-1,-7 1 0,-4 4 0,-6 3 57,-5 5 1,1 2-107,-6 4 1,0 4-75,-4 5 44,0 0 0,1 5 0,1 4 0,4 2 0,1 3-380,2 3 0,4-1-31,3 5 218,4-5 1,7 4-1,2-5 1,5 2 274,3-1 0,63-25 0,-23 1 0,0 1 0</inkml:trace>
  <inkml:trace contextRef="#ctx0" brushRef="#br0" timeOffset="17">25744 10418 7986,'-1'-19'0,"-2"-2"0,-3-2 333,-1 2 0,4-3-44,-1 3 0,-1 2 1,0 2-1,2 3 1196,2 1-735,1 1-572,0 4 0,1 4-156,4 8 25,-4 9 1,5 7-1,-6 7 1,0 4-1,-2 7 178,-2 8-231,-3 3 1,-6 8 0,1 4 0,-1 6 0,6-31 0,0 1-72,-2 3 0,1 0 61,1-2 1,-1 1 0,-1 5 0,-1-1 0,2-2 0,0 0 0,0 0 0,-1 0-1,1 0 1,0-1-118,1-2 1,0-1-1,0 27 1,3-13 0,3-7-75,1-5 0,0-7 92,0-7 1,0-5-362,0-7-2,0-1 0,4-3-966,0-1 660,0-5 1,-4-3 783,0-8 0,6-15 0,1-4 0</inkml:trace>
  <inkml:trace contextRef="#ctx0" brushRef="#br0" timeOffset="18">26484 10889 7955,'-10'-4'1179,"6"0"1,5 0-1005,12 4 0,5 0 1,4-2-1,3-1-172,5-1 1,-2 0-1,6 2 1,2 0-195,0-3 0,3 0 106,-1 0-471,-6 4 1,0-5 0,-7 6 0,-1 0 555,-3 0 0,-70 23 0,13-9 0,0 0 0</inkml:trace>
  <inkml:trace contextRef="#ctx0" brushRef="#br0" timeOffset="19">26497 11093 7955,'0'-7'-772,"7"-3"1578,5 6 0,7-2-75,6 2-790,12 3 1,-1-11 0,10 5-1,4-1 1,1 1 58,0 1 0,-9-4 0,4-1 0,-2 0 0,0 1 0</inkml:trace>
  <inkml:trace contextRef="#ctx0" brushRef="#br0" timeOffset="20">28307 10290 7982,'-1'-11'-876,"-2"1"1241,-1 1 1,1 1 549,7-5-534,9 6 0,4 0 1,7 4-1,4-3 1,3 1-154,5-1 1,5 0 0,3 2 0,1-3-342,3 0 1,1-4 58,-3 2-200,4 3 1,-15-3 0,1 4 0,-6 2 0,-8 2-507,-2 1 0,-9 1 0,-8 2 1,-6 2 759,-5-3 0,-9 4 0,-4-2 0,-26 6 0,-7-3 0</inkml:trace>
  <inkml:trace contextRef="#ctx0" brushRef="#br0" timeOffset="21">28639 10201 7987,'-13'0'-71,"0"0"244,1 0 1,-1 0 0,0 1 213,0 3 0,2-1-25,2 6 0,4-5-131,5 5 0,0 3 0,0 7 0,0 1 188,0 2 0,0 8-184,0 4 1,1 1-281,3-1 4,3 3 0,2-6 0,-2 5 0,0-4 0,-1 0-390,0-4 1,2-1-38,-4-2 0,2-5-625,-2-3 0,-1-4 1093,6-5 0,16-47 0,9-18 0</inkml:trace>
  <inkml:trace contextRef="#ctx0" brushRef="#br0" timeOffset="22">29060 10188 7987,'0'-13'6,"0"1"0,0-1-304,0 0 643,0 6 0,0 3 0,0 8 473,0 4 0,-5 9-294,1 5-495,0 7 0,0 0 0,-1 5 0,1 1 0,0 1 57,0-2-90,-1 2 0,5-7 0,0 3 1,2 0-1,2-6-2,4-3 15,4 1 0,5-10 0,1 2 0,2-6 0,3-6-72,1-2 0,3-4-137,2-2-42,4-3 1,4-6 0,-3 0 0,-3 1 0,-1 0-582,0 4 0,-2-2 270,-7 6 553,3-1 0,-15 0 0,2-2 0</inkml:trace>
  <inkml:trace contextRef="#ctx0" brushRef="#br0" timeOffset="23">28371 10953 7987,'-31'0'8,"5"0"0,-1 0 1,6 0 46,3 0 623,6 0-484,7 6 1,12-5 0,7 3 0,10-2 0,10-2-30,7 0 0,6 0 0,10 0 0,6-2-187,8-2 1,-31 3 0,0-1-99,0-2 1,0 0 119,3 0 0,1-1 0,-3-1 0,1-2 1,3 1-1,1-1 0,1-1 0,-1-1 1,3 1-1,-1 0 0,-1-1 0,1 1 0,-3 1 1,-1 1 19,-2 0 0,-2 0 0,-3 0 1,-2 1-1254,33-7 1165,-2 6 1,-14 1-1,-7 6 1,-9 0 0,-11 0-1,-6 0-1943,-5 0 1539,-7 6 472,-1 1 0,-12 0 0,-1-1 0</inkml:trace>
  <inkml:trace contextRef="#ctx0" brushRef="#br0" timeOffset="24">28677 11208 7987,'0'-18'204,"0"4"0,0-3 0,0 2 0,0 3 50,0-1 0,-1 2 0,-4 2 1,-3 5-1,-3 2 0,-4 4-107,-2 2 0,-2 9 0,-7 8 0,0 5 75,1 3 0,-1 4-164,1 5-47,-1 0 1,2 1 0,3-1 0,6 0 0,3 0-577,4 1 485,5-1 0,-1-6 0,8-3 0,4-7 0,5-5 0,4-2 0,4-4-104,3-2 1,-2-4 0,-1-5 0,2-1 19,1-3 1,0-4-264,-3-4 323,3-1 0,-8-4 1,4-2-1,-2 0 0,-4-4 1,-4 0-1,-6 2-191,-2 4 1,-2 3 692,0 1 1,-2 2 0,-2 2 265,-4 5 1,-4 3-185,0 1-289,-1 5 0,0 4 0,-1 8 0,-2 4 0,-1 3 138,2 2 1,5 3-131,1 1 0,5 1-451,-4-1 105,5-3 1,-3 4 0,7-5 0,4-1 0,3-1-368,3-2 0,2-4 102,0-5 1,0-2-882,0-2 811,-1 2 0,1-10 482,0 4 0,-6-27 0,-1-6 0</inkml:trace>
  <inkml:trace contextRef="#ctx0" brushRef="#br0" timeOffset="25">28983 11272 7987,'0'-13'0,"0"0"0,0 1 0,0-1 531,0 0 0,11 0 0,6 2 0,6 3-137,3 3 0,5 0 0,4 0 0,5 3-476,2 0 0,5 2-80,-4 0 0,2 2 0,-7 0 0,-5 3-385,-5-3 1,-8 4-853,-3-2 1159,-3 1 0,-7-4 1,-4 2-1,-7 1 0,-8-1 1,-5-2 239,-2-1 0,-3 0 0,1 0 0,0 0 0,-2 0 0,-1-1 0,0-2 0,1-1 48,2 1 0,4 2 0,-3 1 0,2 0 424,2 0 1,2 0-102,1 0 0,1 5 0,0 4 0,4 2 525,3 2 0,4 5-771,1 4 1,1 6 0,5 4 0,5 2 30,5 2 0,2 4-142,-1-6 0,-1 2-308,5 3 1,-5-7 0,-1-2 0,-5-5-777,-5-3 711,-4 2 1,-1-10-133,0 3 444,-11-8 0,-3-4 0,-12-5 0,-1 0 1,-1 0-6,-2 0 1,-1 0 14,1 0 1,7-1 315,-2-3-501,8 2 1,-1-4 0,6 5 221,4-3 0,42-9 0,15-7 0</inkml:trace>
  <inkml:trace contextRef="#ctx0" brushRef="#br0" timeOffset="26">30500 7982 8076,'0'-18'-235,"2"-4"0,2-2 0,3 0 0,2 3-190,-1 4 572,6-3 1,6 7-1,6-1 1,1 6-1,1 1 1,3 1-1,2 0 609,2 4-731,-4 0 1,0 4 0,-5 2-1,-1 4 1,-2 5 0,-4 4-1,-8 4 49,-4 3 0,-4 8-25,-7 2-63,-4 2 1,-9 7-1,-1 1 1,-2 3-1,-4 4 1,-3 5-1,-3 4-41,2 1 1,1 4-1,3-7 1,3 0-18,4-3 0,8 1-878,5-5 948,3 2 0,8-17 1,5 1-1,10-5 1,5-5-367,2-4 343,7-5 0,-4-6 0,7-3 0,-1-1 0,-1-3-63,-3-2 1,-4-2-159,-9-1 206,-8 0 0,-11 0 83,-10 0 0,-2 0 1134,-11 0-1042,-6 0 1,0 0 0,-3 2 0,3 1 0,2 2 468,-1 2 1,-2 3-434,2 7 0,-1-1-64,10 5-82,0 0 1,5 6 0,-1 3 0,2 6-1,1 3 22,1 4 0,6 9 16,-1-1 0,3 11-1593,1-2 1478,5 11 1,-2-10-1,1-26 1,1 2 0,-1 0-1,2 0 1,-1 0-1,1 1 0,0 0 0,1 0 1,1 1-1,1-1-145,-1 0 0,1 0 0,1 1 0,1-1 181,-3 0 1,1 0 5,2 1 1,1-1 0,-3-2-1,0-1 1,12 31 0,-2-6 0,-4-8-122,-2-4 0,1-2 36,-10 0 1,-1-6-349,-7-6 537,-3-6 0,-7 5 0,-3-5 0,-4 1 0,-5-5 366,-4-6 1,3-1-299,-2-4 0,-3 3 232,3-8-213,-1-2 1,0 1 0,0-4 0,1 1 0,0-1 692,4-2 0,1-1-835,7 0 1,7-1-611,-3-4 89,3 4 1,3-6 517,3 3 1,19-26 0,7-11 0</inkml:trace>
  <inkml:trace contextRef="#ctx0" brushRef="#br0" timeOffset="27">27797 8518 8156,'-7'0'-2125,"1"0"2117,18 0 1,-4 0-1,9 0 8,-3 0 0,16-12 0,4-2 0</inkml:trace>
  <inkml:trace contextRef="#ctx0" brushRef="#br0" timeOffset="28">27823 8454 8156,'-13'0'-160,"0"-6"1,5 1-12,-1-4 0,6-2 395,-1 2 1,8 4 0,5 0-1,2 4-210,2 1 0,1 0 0,2 0 1,2 0-17,2 0 0,0 0 1,2 0-1,-2 1-220,-1 4 1,-2-3 0,-5 5 0,1-1 221,0-3 0,5 10 0,2 1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19T11:56:54.366"/>
    </inkml:context>
    <inkml:brush xml:id="br0">
      <inkml:brushProperty name="width" value="0.09086" units="cm"/>
      <inkml:brushProperty name="height" value="0.09086" units="cm"/>
      <inkml:brushProperty name="color" value="#FF0000"/>
    </inkml:brush>
    <inkml:brush xml:id="br1">
      <inkml:brushProperty name="width" value="0.12114" units="cm"/>
      <inkml:brushProperty name="height" value="0.12114" units="cm"/>
      <inkml:brushProperty name="color" value="#FF0000"/>
    </inkml:brush>
  </inkml:definitions>
  <inkml:trace contextRef="#ctx0" brushRef="#br0">30998 6771 8374,'0'-9'-296,"0"1"1,0-2-1,0-1-58,0-2 1,0 4 0,0 1 516,0-2-123,0 4 1,0-5 0,1 2 0,3-2 0,3-2 75,1 1 1,3-1-36,-3 0-66,-2 0 1,5-4 0,-4-1-1,2-1 1,-2 0 48,-1-1-58,4-7 1,-5 0 0,4-3 0,-4 2 0,0 0 0,-1-4 0,-1 0 86,-2-4 0,-1 1 0,0 1-57,0-3 1,-4 9 0,-2-6 0,-1-2-1,-1 1 1,-1-1 0,1 4 122,-2 1 1,-6-5-161,-1 2 1,0 2 0,4-1 0,1 1 55,-1-1 1,0 0-108,0-1 0,1 2 0,-1 3 1,0 0-42,0 0 1,1-2 53,-1 1 27,0 1 0,0 3 0,1 1 1,-1-2-1,0-2 33,0 0 1,1-1-18,-1 4 34,0 1 1,-1 4 0,-2-1 0,-1 1 0,0 0-28,-1 0 0,4 5-9,-3-1 0,-2-1 1,2 1 1,0 0-1,5 4 1,-3 0-4,-2 0 1,3-4 3,-3 0 0,-1 0-29,1 5 40,0-1 1,3 0-1,-2 0 1,-2 2 0,-1 1-11,1 2 0,-3 3-65,4-3 1,-5 4 66,5-5-26,0 6 1,0-4-1,-1 4 1,0-1-1,-1 1-27,4 2 0,-4 1 42,2 0 0,-4-2 5,4-2-6,-6 3 1,3-5-1,-4 6 1,2 0-1,0 2 27,0 2 1,-2-3-22,-2 3 0,1 2 16,-1-2-18,6 6 0,-4-7 1,3 6-1,-2-1 0,1 1 0,0-1 1,3 1-1,-3 3 1,-2-3-1,3-1 1,3 1-1,-1 4 1,2-2 1,0-3 1,0 7-3,4-7 0,1 6-6,-1-5 0,0 2 1,0 3-1,1 2-29,-1 1 0,0 4 9,0-4 1,-4 4 2,0-4 1,-4 6 0,3-2-1,-1 3-30,1 2 0,-5 1 47,2 3 1,-2-3-3,2 2 0,1 2 0,5-1 1,-2-1-4,1-3 1,2 0 39,1-1 1,2 1-25,2-1 1,-2-3 0,2 0-1,-1 2 3,2 1 0,-2 7-3,6-6 0,-5 2-2,5-3 1,-4 7-1,3 0 1,1 2-1,-2 0 0,5-1-2,-3 1 1,2 3-11,2-3 9,0-3 1,5 1 0,0-3 0,1 2 0,1-1 7,0-3 1,-3 1 0,5-7 0,-2-2 87,1-2-92,4 2 1,-9-6 0,4 1 0,-2-4 17,-2 0-42,4-4 33,-5 0-24,3-6 0,-5 0 0,-1-5-150,-3 1 0,2-6 39,-2 2 84,-3-4 1,1-1 0,-4 1-1,2-1 1,-2 0-48,-1 0 0,-2 5 80,0-1 1,0 1 1,1-5 0,-5 0 0,0 1 0,1 0 0,2 4 0,5-2 115,1 6 1,-1-6-58,-3 1 0,3 4 0,2-1 155,1 0-189,-4 5 1,8-5 23,-7 6-14,6 6 1,-4 5 0,4 8 0,-1 0 0,1 4 21,2 1 1,1 6-43,0 0 0,0 4 28,0-4-36,0 5 1,5-8-1,4 3 1,2-3 0,2-2 47,0 1 0,0-7-38,-1-2 0,5-8-3,0-5 39,0-2 0,-4-2 1,1-3-1,2-4 1,1-8 90,-2-3 0,4-9-93,-2-7 0,4-3 27,-4-1-49,6-6 0,-5 3 0,3-4 0,-4 2 0,-2 6-15,-3 6 1,-5 10-2,-2 4 53,-4 8 0,-2 7 0,-4 9-185,-3 5 1,-8 14-108,-1-1 0,0 4-592,5-4 399,-1 1 424,6-6 0,29-13 0,14-9 0</inkml:trace>
  <inkml:trace contextRef="#ctx0" brushRef="#br0" timeOffset="1">23232 13350 8289,'9'0'-1306,"-1"0"1561,-5 0 74,3 0-71,-6 0 487,0 0-1598,-6 0 497,5 0 158,-5 0 198,6 0 0,23-17 0,5-4 0</inkml:trace>
  <inkml:trace contextRef="#ctx0" brushRef="#br0" timeOffset="2">26509 13389 8286,'0'-9'-779,"0"1"1,0 3 591,0-3 46,0 5 172,6-3-31,-5 6 0,-6 6 0,-9 1 0</inkml:trace>
  <inkml:trace contextRef="#ctx0" brushRef="#br0" timeOffset="3">23079 13542 8155,'9'-8'-201,"-1"3"1,2 1 0,2-2-1,2 0-43,3 1 0,0-1 1,7 3-1,4-1 1,3 0-1,6-1 244,4 1 0,5-2 0,5 2 0,1 3 0,5-5 0,5 2-79,5 0 79,1-1 0,-16-1 0,10-2 0,1 0 0,5-2 0,1 1 0,-1-1 0</inkml:trace>
  <inkml:trace contextRef="#ctx0" brushRef="#br0" timeOffset="4">26688 13376 6712,'-7'0'511,"1"0"-648,6 0 19,0 0 0,-57-17 0,22 6 0,0 1 0</inkml:trace>
  <inkml:trace contextRef="#ctx0" brushRef="#br0" timeOffset="5">23334 13363 8155,'-7'0'-1568,"2"0"1534,5 0 0,5 0 1,4-1-1,2-2-4,2-1 1,0-1 0,-1 5 0,3 0-138,2 0 1,-2 0 174,6 0 0,17-4 0,8-3 0,6 0 0,-1 0 0</inkml:trace>
  <inkml:trace contextRef="#ctx0" brushRef="#br0" timeOffset="6">26790 13389 6186,'-7'0'-339,"1"0"339,6 0 0,11-12 0,4-2 0</inkml:trace>
  <inkml:trace contextRef="#ctx0" brushRef="#br0" timeOffset="7">23118 15365 8567,'11'-13'0,"3"0"0</inkml:trace>
  <inkml:trace contextRef="#ctx0" brushRef="#br0" timeOffset="8">23118 15390 5736,'0'8'0,"0"-3"0,0-5 0,1 0 0,3 0 0,-2 0 0,3 0 0,-3-4 0,2 0 0,-3-6 0,9 7 0,-5-6 0,-1 7 0,-4-5 8,0 2 23,5 4-3,-3-5-11,4 6 19,-6 0 0,0-1-19,0-3-13,0 2-3,0-4-1,0 6 0,-12 12 0,-2 2 0</inkml:trace>
  <inkml:trace contextRef="#ctx0" brushRef="#br1" timeOffset="9">23079 15467 9027,'-1'11'-1603,"-2"-1"1475,-1-1 1,0-8 426,4-1-309,5 0 1,-3-7-1,3 3 29,1-5-328,-5 4-531,5-1 841,-6 6 0,-34 11 0,-8 3 1</inkml:trace>
  <inkml:trace contextRef="#ctx0" brushRef="#br0" timeOffset="10">12598 17545 6780,'1'-7'-908,"2"2"939,1-1 0,1 3-6,-5-5 1,0 3-25,0-3 0,0 4-33,0-5-2,0 6-31,0-2 40,0 5 11,0 0 15,-6 0 2,5 5-3,-11-3 1,9 8 0,-5-5 0,-2 1 46,-1 0 0,2 2 0,1-4 0,-2 1 93,-2 0 1,4-3-69,-1 2 0,1-1 21,-5 1 1,5-3-1,-1 4 88,-1-4 1,3-1-12,-1 0-58,5 0-130,-3 0 1,2 2 64,0 2 1,7-3-23,9 3 0,4-2-13,9-2 0,4 0 1,12-2-1,6-2 13,8-4 0,7 1-21,6-2 1,-28 5 0,1 0-55,3-3 1,1 1-1,1 0 1,0-1-1,-1 1 1,0-1-1,-1 1 1,1 0 49,-1-1 0,1 1 0,1 0 1,-1 1-68,-2 0 0,-1 1 0,-2 1 1,-2 0 14,21 3 1,-8 0-1,-8 0 1,-5 0-196,-4 0-210,-9 0 363,-12 0 1,-7 2 0,-8 1 0,-2 1 20,-4-1 0,-4-2 8,0-1 0,-1 2 65,0 2 0,-4-3 0,-1 5 95,-2 0 0,-18 1 0,-9 5 0</inkml:trace>
  <inkml:trace contextRef="#ctx0" brushRef="#br0" timeOffset="11">12509 17800 8530,'-9'0'-2187,"1"0"2289,5 0 0,-3-1 0,5-2 341,-3-1-166,2-6-234,-4 3 0,8 0 0,2 1 115,5 0 0,3 5-34,5-3-92,3 2 1,11 2 0,5-1-1,5-2 1,8-1 44,10 1-77,11-4 1,-30 6-1,0-1 1,3-1 0,0-1-1,2 1 1,-1 0-1,2 1 1,-1 0-917,-1-1 0,0 0 876,4 3 0,-1-1 1,-10-2-1,0-1 1,0 2-1,1 1 1,25-3-1,-7 1-846,-4 2 847,-7 1 0,-6 0 0,-11-2 0,-5-1 0,-6-1-55,-3 1 1,-7 0 86,-3-1 0,-2 1 61,-2-5 34,0-1 1701,0-3-1787,-6 5 1,3-3 759,-5 5-928,-1 1 0,-4 4 46,1 0 1,0 2-1,2 2 1,2 3-522,-2 0 641,-1 4 0,-8 8 0,-1 8 0</inkml:trace>
  <inkml:trace contextRef="#ctx0" brushRef="#br0" timeOffset="12">13848 17711 8587,'8'-1'-367,"1"-4"-321,-7 4 316,4-10 372,-6 9 0,-28 19 0,-8 12 0</inkml:trace>
  <inkml:trace contextRef="#ctx0" brushRef="#br0" timeOffset="13">27580 14906 8271,'8'-1'-435,"-3"-2"0,1-2 0,1 1-784,0-1 1217,4 3 33,-9-4 25,3 6-24,-5 0-4,0 0 8,6-5-23,-4 3 158,3-3-33,-5 5 239,0 0-336,0-6 1,2 5 78,2-4-43,-3 4 11,5 1-16,-6 0 77,0-6-8,0 5-111,0-5 0,0 5 3,0-3-52,0 2 51,0-4-28,0 6 57,0 0-48,-6 0 0,3 0-4,-5 0 0,4 5 0,-3 0 0,0 1-3,-1 0 0,1 4-7,-1-2 0,-3 3-13,2 2 12,-8 6 1,3-4 0,-3 5-1,1 0 1,1 0-2,-2 2 1,-2 2-9,2 2 1,3-1-1,-3 0 1,3-3-17,1-1 0,0-1 25,1 2 0,-1-3-9,0-2 13,0-2 1,3 3 0,1-4-1,-3 2 1,2 1 8,-1-2 0,0-1-6,-2-1 1,0 4 0,0 0 0,2-1-1,3-2 0,-4 3-2,4 0 0,-4 4 9,0-4 0,-1 4 0,0-2 0,0-1-11,1 1 0,-1 2 15,0-4 1,0 4-3,1-4 1,0 0 0,2-3-1,2 2 27,-2 1 0,-1 1-47,-2-1 1,4-2 24,1 2-12,-1 2 0,-2-4 0,1 3 1,3-1-1,0 0 9,0-1 1,0-2-16,-2-1 0,-1 4 0,5 0 0,-2-2-13,-3-1 0,3-1 22,-2 0-13,1 0 1,-5-1 0,2 1 0,1 0 17,1 0 1,2-1-18,-1 1 1,-2-4 1,5-1 0,-5 1 0,3 3 0,-1 1 0,-1 0 0,5 0-3,-4-1 0,3 0 0,-3-4 1,4 3 0,-5-2-1,1 2 1,1 2 0,-3 0-5,5 0 1,-3-5 3,4 1 6,-1-1 1,0 1 0,-2-1-1,-2 2 9,1 1 0,3 2-11,-3 0 1,4 0-1,-3-1 2,1 1-1,-4 0 1,7 0 61,-5-1-52,5-5 0,-3 5 0,5-5 1,-2 1 47,-1 1-37,-1-6 11,5 8 1,0-8 0,0 5-18,0-5-19,0 3-47,0-6 18,0 0 32,6 0-35,-5-6 1,9 3 0,-4-5 0,1-2 0,2-1-32,-2-2 54,4 0-10,-4 0 10,0-5 1,5 4-1,-4-3 1,2 1-1,0 1-8,-2-2 0,1-2 16,4 2 0,-2 2 1,-1-5-1,-2 0-8,2 0 0,2 3 5,0-4 1,1 1 0,0-1 3,0-3 1,-1 5 0,1-3 0,0 0 0,0 0 11,-1-2 0,3 2-20,2 1-13,-3 0 0,6-5 0,-5 1 1,2-1-1,-1 1-29,-2-1 1,3 1 34,0-1 14,0 1 1,-4 5 0,-1 1 0,1 2 0,-2 0-21,-2 2 1,2 1 76,-2 1-53,-4 0 1,7-4 0,-5 0 0,1 2 0,1 0-17,1 3 0,1-5-30,2 0 27,0 0 0,-1 0 0,1-2 1,0 1-1,0-1-32,-1 4 0,1-4 27,0 2 1,0 0 31,-1 5 0,0-1 0,-2 0 0,-3 0-2,-2 1 0,4-1-27,-5 0 32,6 0 0,-9 1 0,5-1 1,-2 0-1,2 0-7,1 1 0,-3-1-1,5 0 1,-5 5-17,5-1 1,-5 1 0,4-5 0,1 0-23,-2 0 0,4 1 20,-2-1 0,-2 0 13,1 0 0,-3 5 0,2-1 0,0 0 1,0-3 0,-3-1-13,5 1 16,-6 5 0,6-5 0,-3 4 1,0-4-1,1 0 9,0-1 0,-3 4 1,5 1-5,-6-1 1,6-3 0,-3 0-1,0 2 29,-1 2 0,1 5-8,-2-1 6,-2-3 1,5 4 32,-3-6-64,-2 7 46,3-4-10,-5 6 192,0 0-224,-5 0-39,3 0 30,-4 0 1,5 0 0,-2 1 18,-1 4 1,-5 2 16,5 5-33,-6 1 1,5 0-1,-5 0 1,1 1-1,-1 1 1,-1 2 0,-3 6 0,-2-2 0,-1 2-8,2-2 0,0 3 4,3-2 0,-1 2 1,0 1-1,0 1 20,1-1 0,-1-4 2,0 1 1,5-5-13,-1 4 1,1-1 0,-5 2-1,2-2 12,2-1 0,-2-1-8,2-1 0,-2-1-19,-2 5 0,2-4 1,1 3-1,1 0 2,-1-1 0,-4 1 1,2 2 1,-7 0-9,11-5 8,-7 0 0,7 0 0,-6 0 1,0-1-1,2-2-6,1-1 1,0-1 6,-2 1 0,4 0-19,1 0 0,1-1 1,-3 0-1,3-2 22,1-2 0,-2 1-2,3 3 0,0 0 1,0-4 1,3 4 0,-5-4 0,-1 3 3,1 2 0,5 0 0,-3 0 0,0-1-4,0 1 1,-3 0-1,2 0 1,1 0-1,-1-1 0,-3 1 0,5 0 0,-6 0 0,5-1 0,-5 1 0,3 0 0,1 0 0,-4-1 0,9 1 0,-9 0 0,4-2 0,0-1 0,1-1 0,-1-2 0,2 1 0,2 3 0,-2-2 0,-2-2 0,1 2 0,-1 0 0,0 3 0,-2-4 28,4 1 0,-5-1-9,5 5 1,-5-4 0,4-1 16,-2 2 1,4-3 32,-1 2 1,2-5-58,2 4 1,0-3 20,0 3-13,0 1-43,0-2-95,0-2 112,0-5-175,0 0 1,4-1 126,1-3 0,0-2-10,0-3 0,-4-2 2,3 3 1,-2 1 32,-2-2 1,4 1-1,0-5-11,-1 0 1,-2 5 96,-1-1 1,0 5-41,0-5 0,0 5 10,0-4-8,0-1-7,0 2 1,-1 1 5,-3 6 1,1 0-18,-6 0 1,5 2 10,-4 2 0,5-1 1,-3 5 45,0 2 0,5-3-20,-3 2-21,2-1 1,2 5-10,0 0 1,0-5-122,0 1 53,6-6 0,-3 2 1,4-3-387,-1 2 258,4-3 1,-8 5 187,7-6 0,16-40 0,9-9 0</inkml:trace>
  <inkml:trace contextRef="#ctx0" brushRef="#br0" timeOffset="14">26726 13414 6411,'0'-8'257,"2"0"-113,2 3 1,-3-1-105,3 2 1,-1 2 23,2-2-28,-4-3 3,5 6 1,-5-5 0,3 7 134,5 4-150,-4-4 1,7 10 0,-5-2 0,1 2 0,1 2-1,1 0-17,1 0 1,2-1-1,-2 2 1,1 2-14,0 1 0,-6 4 0,7-2 1,-2 1 6,0 2 0,2-2 1,0 1 18,0-5 1,-5 8-1,1-4 1,-1 1 0,1-1-1,-2 0 1,0-2 97,0 1 0,0-1-101,1-1 0,2-3 0,-4 3 0,1-1 23,3 1 0,-3-3-23,2 3 0,-7-3 2,3-1 0,0 0 0,1 1 0,0 1 15,-1 2 1,1 0-11,-2-4 0,-1 1-29,6 3 1,-5-3 0,3 3 0,0-2 10,0-3 0,0 1 9,2 0 1,2 4-16,-2 0 7,-4 0 1,5-4 0,-4-1 0,1 1 0,1 0 24,-1 0 0,3-5-5,-5 1 0,3-1-37,-4 5 17,6 0 0,-7-1 0,4 1 1,0-2-1,-1-1 9,0-1 1,4-1-20,-2 5 0,-1-2 12,2-2 17,-1 2 1,1-4 0,-1 6 0,2 0 9,1 0 0,-4-1-7,-2 1 1,0 0 30,0 0-54,5-1 0,-9 1 1,5 1 52,-1 3 1,-2-3-38,6 3 1,-5-2-3,4-3 0,-3 0 0,2-2 0,-2-2 21,-2 2 1,3-3-18,-2 2 1,2-1 7,-2 5 0,-3-5-25,4 1 1,0-1-1,0 5 86,-2 0 1,2-5-82,-1 1 1,2-2-6,-2 1 7,-2 4 0,5-7 0,-4 5 0,2-3 0,1 1 11,0-1 0,2-3-23,-4 4 0,2-5-54,-2 2 54,-2 2 0,5-6 0,-4 5 9,1-1 27,0-3-34,-4 3 303,0-5-228,0 0-345,0-5 296,-5 3-195,-3-9 0,-3 8 0,1-5 1,2-1-1,-1 1-720,2-1 0,-4 1 885,2-5 0,-6-23 0,-5-17 0,-1-1 0,-3-5 0,1 1 0,0-1 0</inkml:trace>
  <inkml:trace contextRef="#ctx0" brushRef="#br0" timeOffset="15">26726 13376 6198,'-7'0'287,"0"0"-147,3 0-28,2 0-8,-3-6 0,6 5 100,3-4-179,-2 4 1,5-3-1,-3 0 1,5 1 80,2 1-117,2 2 1,-5 0 0,1 0 0,1 2-1,1 2 1,2 4 0,-1 4-32,1 1 1,-3 4 27,3 0 15,-3 5 0,8-2 0,-4 7 1,2 1-1,1 2 0,0-2 1,0-1 46,0-1 1,4 2 68,-4-2-111,0 2 0,0-8 1,0 5-1,-1 1 1,-2-2 3,-1-3 0,-1 2 0,1-5 1,0 1-12,0-1 0,-2 3 10,-3-4 1,4 5-1,-4-5 0,4 4 1,0-3-1,1 1 49,0-1 0,-2 1-32,-2-2 0,2-3-6,-2 3 1,0 1 0,1-1-1,-1-1 11,1-2 1,-3-1 6,1-1 1,-1 5-23,2 0 0,2 0 0,-2-4 1,2 0-1,2 0 0,0-1-51,-1 1 1,-3 0 56,-1 0-30,1-1 0,2-3 0,-1-1 0,-1 2 0,-1 2 27,-1 0 0,3 1 28,-6 0 0,5 0-35,-5-1-7,0 1 1,2 0 0,1 0 0,2 1 0,-1 1 12,2 2 1,-3 0-20,2-4 1,-2 0-1,1 0 0,4-1 0,-5 1 1,0 0 0,-3 0 0,2-1 72,-2 1-27,0 0 1,0 0 0,1-1-1,-2 1 0,-2-4-9,-1-1 0,0-4-21,0 5 0,4-5 0,0 5-11,-1 1 1,-1-3-17,-2 1 0,0-4 18,0 5 0,1-6 1,2 2-18,1 1 9,0-4 79,-4 3-60,0-5-2037,0 0 1530,-5 0 490,3 0 0,-5 0 0,3 0 0,-14-5 0,-9-3 0</inkml:trace>
  <inkml:trace contextRef="#ctx0" brushRef="#br0" timeOffset="16">27593 14893 6036,'2'7'1246,"2"-2"-1246,-3-4 0,6-1-74,-2 0-110,-4 0-121,5 0 305,-6 0 0,-6-17 0,-1-4 0</inkml:trace>
  <inkml:trace contextRef="#ctx0" brushRef="#br0" timeOffset="17">27644 14855 7235,'-1'-7'-360,"-3"3"424,2 2 0,-4 1-292,6-3-17,0 2 0,2-4 245,2 6 0,3 0 0,6 0 0</inkml:trace>
  <inkml:trace contextRef="#ctx0" brushRef="#br0" timeOffset="18">27619 14868 8452,'-7'0'701,"1"0"-706,6 0-247,0 0-111,0-6 0,1 5-380,4-4 507,-4-2 145,5 6 1,-5-5 70,3 6 1,-2-1 224,2-3 64,-3 2 438,-1-4-87,0 6-1147,0 0 0,6-17 0,1-4 0</inkml:trace>
  <inkml:trace contextRef="#ctx0" brushRef="#br0" timeOffset="19">27644 13274 6483,'0'-9'698,"0"1"-613,0 5-71,0-8-37,0 4 0,-1-1 1,-3 4-1,-4 1 1,0 1-1,-1-3 32,0 2 1,-3 2-8,-1 1 24,1 0 0,-2 0 0,-2 0 0,-2 0 0,-1 1 0,1 2 0,1 3-22,-2 1 1,4-3 0,-5 3-1,1 0-4,4 1 0,1 0 1,1 5-1,-1 0-2,-3-1 1,3 1 0,-3 0 0,2 0 33,3-1 0,-1 2-23,0 3-3,-5 3 1,4 2-1,-3-1 1,2 0-1,3 0 61,-1 1-59,0-1 1,0 4 0,1 1 0,0-1 0,2 1 12,2-1 1,4 5-1,-3 0 1,1-2 27,3-1 1,2-1-31,1-1 1,1-1 4,3-3 1,-1 2-1,6-6 1,1-1 11,1-2 0,3-1 32,3-1 0,-1 1-31,5 0 0,-4-5 0,4-1 0,2 1-47,1-1 1,1-5-117,1 3 1,4-4 73,-1-1 1,1 0 0,-4 0 0,-1 0-35,1 0 1,-1-6 46,1-2 1,2-3 28,-2-2 0,2 0 0,-7-1 0,2-2 108,-2-1 1,2-4-62,-6 4 0,4-4 49,-4 4 1,0-6-1,-4 2 1,-1-3-34,1-2 1,-4 1-49,-1-1 1,-5-3-24,1-1 26,-2-6 0,-2 4 1,0-5-1,-2 2 1,-2 2 77,-4 2 1,-4-3-75,-1 4 0,-4 2 287,0 6-193,-5-2 0,1 9 0,-8-5 1,-1 3-1,2 4 73,1 3 1,2 3-117,-1-1 1,2-2 88,3 6-219,-3-1 0,10 5 0,-3 2 1,2 2-1,3 4-362,-1 4 0,4 1-243,1-1 0,4 5 672,-5 0 0,18 12 0,-1-2 0</inkml:trace>
  <inkml:trace contextRef="#ctx0" brushRef="#br1" timeOffset="20">2155 17048 8920,'-7'0'385,"0"0"-220,3 0 22,2 0-75,-4 0-29,1 0 103,3 6-339,-3-5 176,5 5 1,5-6 0,4 0 0,4 0-1,4 0 1,5 0 0,7 0-26,5 0 7,2-6 0,4 3 0,3-5 0,3-1 1,3 1-1,-3 1 0,-3 0-98,-4 0 1,-3 4 63,-6-1 1,-3 1-1,-13 0-150,-3-1 59,-7-1 29,2 5 1,-7 6-1,-4 1 1,-3 2-26,-4-1 1,0-1 58,-1 2 1,-1 2-100,-3-2 132,3 2 1,-9 2-1,5-2 1,-2-1 0,-2-2 31,3 2 0,-5 2-22,2 0 15,-2 1 0,-47 0 1,30-7-1,0 1 1</inkml:trace>
  <inkml:trace contextRef="#ctx0" brushRef="#br1" timeOffset="21">2257 17188 10874,'-20'0'-1626,"2"5"1534,5-1 1,2 2 0,1-4-1,1 3 152,-1-3-1,-1 0 0,2-2 140,1 0 230,5 0-73,-3 0-244,6 0-13,0 0-32,6 0 1,-2 0-1,8 0 1,3 0-1,4 1 148,3 4 0,2-4-135,2 3 1,5-2 53,3-2-101,9 0 1,-4-2 0,5-1 0,-1-2-1,-1-1 9,-1 0 1,3-4 15,-1 2 1,-6 1-5,-8-2-122,-2 7 0,-7-4-503,-3 6 479,-8 0 0,-9 0 30,-9 0-14,3 0 1,-5 0-1,3 0 1,-4 1-1,-1 2-146,1 1 1,-1 2 81,0-2 0,5 2-43,-1 2 140,1 4 0,-16 23 1,-3 13-1</inkml:trace>
  <inkml:trace contextRef="#ctx0" brushRef="#br1" timeOffset="22">12356 17341 20843,'0'7'-7510,"0"-1"5863,0-6 1875,0 0 0,5-6 0,2-1 1</inkml:trace>
  <inkml:trace contextRef="#ctx0" brushRef="#br1" timeOffset="23">14026 16462 9013,'-8'4'11,"-1"0"-7,6 0-268,-2-4 289,-1 0 0,3 0 8,-5 0-280,5-5 1,-3 2 60,6-6 0,0 5-92,0-4 0,0 5 199,0-3 1,-6-5 0,-1-3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19T11:56:54.390"/>
    </inkml:context>
    <inkml:brush xml:id="br0">
      <inkml:brushProperty name="width" value="0.09086" units="cm"/>
      <inkml:brushProperty name="height" value="0.09086" units="cm"/>
      <inkml:brushProperty name="color" value="#FF0000"/>
    </inkml:brush>
  </inkml:definitions>
  <inkml:trace contextRef="#ctx0" brushRef="#br0">27096 16181 8257,'-9'0'-229,"1"0"1,-2 0-135,-1 0 0,-1-1 650,4-4-109,2 4 0,2-6-24,0 3 0,1 2-133,7-2 17,3-3 1,7 5 0,5-2 0,5 3 0,6 1 0,4 0-1,5-2-6,7-2 1,5 3 0,4-4-1,4 4-37,4 1 1,-4-4 0,1 0-1,-1 1-15,-1 1 1,2-2 0,-9 0-94,-6 1 70,-4-4 0,-8 5 0,-3-3 0,-5 1-141,-4-1 63,-2 1 86,-7-2 1,-6 4 9,-6-7 1,-1 6 0,-6-2-169,1-1 0,-4 4 71,2-2 0,-4 3-59,-1 1 0,1 0 0,-2 0 0,-2 1-292,-1 3 473,-6-2 0,-14 8 0,-8 3 0,-7-3 0,1 1 0</inkml:trace>
  <inkml:trace contextRef="#ctx0" brushRef="#br0" timeOffset="1">27236 16309 8221,'-13'0'-427,"1"-2"0,-1-1 0,0-1 211,0 1 0,5 2 97,-1 1 550,7 0 0,-3 0-225,10 0 0,6 0 0,9 0 1,2 0 35,5 0 0,9 0-95,2 0-118,0 0 0,13 0 0,0 0 0,7-2 0,5 0 1,0-4-1,1 0 98,0 1 1,3-4-330,-4 5 196,-2-6 0,-15 7 0,-4-4 0,-4 0 0,-4 1 30,-4 1 0,-9-4 0,-4 3 150,-3-1-87,-6 4 15,-3-8-108,-5 10-385,0-5 256,0 6-436,0 0 1,12 0-1,2 0 1</inkml:trace>
  <inkml:trace contextRef="#ctx0" brushRef="#br0" timeOffset="2">25961 16360 6190,'13'12'0</inkml:trace>
  <inkml:trace contextRef="#ctx0" brushRef="#br0" timeOffset="3">15939 14970 6486,'-7'-2'286,"1"-1"768,0-1-369,-1 0 0,-1 4 90,-1 0-291,6 0 558,-2 0-786,5 0 1,0-1-499,0-4 0,-2 4 0,-2-3 113,-4 2 1,-5 4 0,-3 3 0,-2 7 65,-2 3 1,-6 9 0,-5 2 0,-1 6 79,-4 5 1,4 6-36,-2-1 48,0 6 0,7-8 0,6 3 0,6-5 0,7-4-20,4-4 0,8-5 0,6-5 1,7-6-10,8-4 1,6-7-125,8 1 0,0-3 18,4-1 0,-2-1 0,4-3 0,-1-5-238,-3-2 1,3 2-190,-1 1 0,-2 1 114,-7-2 0,-3 2 0,-4 4 0,0-1 418,-2 1 0,9-9 0,-7-3 0</inkml:trace>
  <inkml:trace contextRef="#ctx0" brushRef="#br0" timeOffset="4">16245 15339 8162,'-13'0'-102,"0"0"0,5 0-110,-1 0 0,6-1 1399,-1-3-299,-3 2-695,6-3 0,-4 5 1,10 0 88,3 0 1,11-5-22,6 1-241,6 0 1,9-2 0,1-1-1,3-1 1,1 1 0,3 0-1,2-1-199,1-1 0,4-1 0,-1 0 0,-4 3-260,-6 1 1,-6-3 42,-4 5 79,-9-6 0,-8 7 0,-9-5-47,-8-2 0,-6 0 0,-7 0 0,-1 3 265,-3 1 1,1-2 50,-5 4 0,5-5 675,-1 5-125,3 0 1,2-1 698,-1 1-832,6 0 0,2 10 119,10 2-330,2 9 1,6-1 0,-1 4 0,1-1 0,0 1 125,0 3 0,-1 1-129,1 1 0,-6 1-213,-3-1 0,-2 2 1,-4 3-1,-3 4-255,-8 3 313,-5-4 0,-9-9 0,-6 0 0,-1-1 0,0 0 0</inkml:trace>
  <inkml:trace contextRef="#ctx0" brushRef="#br0" timeOffset="5">17150 15454 6734,'13'-4'388,"1"-2"1,3-1 0,4-3-1,6-2 986,7-5-1284,0-9 0,16-4 0,-3-7 1,1-4-1,-2-1 0,-4-2 1,-7 3 183,-5 1-368,-9 8 1,-4 0-1,-9 8 1,-5 5-209,-6 6 288,2 6 0,-10 10 1,1 4-1,-4 8 1,-3 6-1,1 8 1,2 2-9,1 4 0,0 2 1,2 1-1,3 1-53,3-1 0,4-1 0,1-3 0,1-4-66,4-4 1,2-4 81,5-1 24,7-5 1,5-4 0,7-7 0,2-7 0,3-6 0,4-9 0,4-6-78,1-3 1,-4-5-1,1-3 1,-6-1 39,-2 1 0,-5-6 32,1 6 0,-9 0 106,-4 9-81,-9-1 0,-2 6 0,-7 5 178,-4 5 0,-2 4-32,-6 6 0,1 6 0,-2 2 0,-2 5-55,-1 4 1,0-1-59,4 5 1,-4 0-236,0 5 142,0-1 0,4 1 0,2-2 0,1-2 0,3 0-173,1 0 1,2 1 42,4-2 0,0-2-335,0-7 433,6-4 0,5 1 1,8-4-1,-1-4 1,2-4-151,0-5 0,0-9 179,1-4 1,1-4 153,-5 0-65,0-1 0,-4-3 0,0 0 1,-2 4-1,-2 4 147,-5 2 347,3 2-317,-5 4-52,-2 6 0,-3 3 0,-6 8-227,-1 5 0,5 2-54,0 2 1,0 0 95,0-1 1,1 1-18,4 0 1,0-5-1,0 1-8,0 1 0,0-3 50,0 1 304,0-5-167,0 3 0,2-7 131,2-4 0,-3 2-192,4-5 0,0 4 60,-1-5-36,1 6 0,-4-7 0,2 5 257,1-2-130,0 4-112,-4-8 138,0 9 151,0-4-253,0 6 0,0 2-95,0 2 0,0-1 1,0 5-1,0 2-14,0 2 1,0 0-160,0 1 0,5 0 131,-1 0-251,6-1 0,-7 1 0,5 0 0,4 0 0,2-2-279,3-2 0,7 0 540,1-4 0,40-12 0,-24 0 0,-1-1 0</inkml:trace>
  <inkml:trace contextRef="#ctx0" brushRef="#br0" timeOffset="6">18693 15084 8146,'0'-19'0,"0"0"0,0 6 0,-1 1 522,-4-1-261,4 0 1,-10 2 0,2 2 0,-2 5 159,-2 3 1,-4 2-341,0 3 21,-6 3 1,8 12-1,-7 2 1,0 5-1,-1 2 32,2 2 1,2 4-177,7-5 1,0 3 0,4-4-1,4 2-145,2-2 1,2-7-71,0-4 0,6-4 97,2-4 38,4 2 1,6-10 0,3 2-1,3-6 1,2-7-90,-1-5 1,1-6 138,-1-9 1,1-3-57,-1-5 162,-5 0 1,4-6-1,-4-2 1,0 0-1,-4 0 15,-6 2 1,-5 2 77,-5 4 0,0 2 439,0 7-297,0 4 1,-1 18-1,-3 3 108,-5 3 1,2 8-288,-2 5 1,5 4-338,-4 10 225,-1-4 0,1 15 1,1-3-1,0 4 0,1 3-344,0 2 0,-2-1 8,3-3 0,1-1-69,4 0 314,0-5 0,6 2 0,4-6 0,4-5 1,4-7-23,2-7 0,1-5 168,5-5 1,4-3-171,-1-5 199,7-6 1,-9-17-1,3-3 1,-4-3-1,0-2 28,0 1 0,-7 4 15,-2 0 0,-4 7-100,-4 2 661,-4-1-159,-5 12 1,-5 3-403,-4 11 0,2 10-45,-1 7-11,-1 5 0,1-3 0,0 3 1,3 0-1,1 0-118,-2 2 0,4-2 38,-2-1 0,3-1-289,1 1 170,5-3 0,-2-5 0,6 0 0,2-2 0,3-1-194,3-1 0,6-6 115,-2 1 0,3-8 24,2-5 194,-1-8 0,1 0 0,-1-7 1,-1-4-1,-1-4-3,-2-3 0,-5 2 166,1-1 0,-4 8 59,-5 0 189,-2 1 1,-6 10 0,-2 0 119,-2 5 1,1 6-375,-5 8 1,-1 7-18,-3 6 0,-1 6-181,0-2 26,6 3 0,-3 2 0,4-1 0,1-1 0,-1-1-274,3-2 1,2-1 91,1 1 0,0 2 40,0-6 0,5-1-31,4-8 1,4 2-1,4-6 1,3-1-77,-1-2 0,5-3 267,-2-7 1,3-1-170,5-11 182,-3-6 1,4-4 0,-5-5-1,-2 2 1,-2 0 191,0 2 1,-8-2 133,-2 8 294,1-2-384,-11 14 0,2 1 0,-8 12-36,-5 8 0,-2 3-106,-2 11 0,0-4-159,1 4-12,-1 0 0,1 4 1,3-3-1,1-1 1,3 1-222,2-2 0,2 2-24,1-5 0,1 0 11,3-4 126,3 0 0,6-6 0,1-3 0,3-4 1,4-6-351,4-6 0,0-7 436,1-6 0,-1-5-184,1 0 257,-1-5 1,-4-2 0,-1-4-1,-1 4 1,-4 6 103,-1 4 1,-7 7-40,-2 3 246,-4 3-149,-1 7 0,0 8 0,0 12 1,0 5-5,0 2 1,0 4-17,0-2 0,0 2 340,0 1-429,0 1 1,0-5 0,0-1-1,1 0 1,2-2 92,2 0 0,3 4 63,-4-5-182,1 0 64,0-5 0,-3 1 1,0-1-68,-4-4 0,-5 2-268,-6-6 0,-6 0 195,-2-4-306,-3 0 1,-1 0 375,-1 0 0,-10-20 0,-4-11 0,-5 0 0,0-1 0</inkml:trace>
  <inkml:trace contextRef="#ctx0" brushRef="#br0" timeOffset="7">19229 14740 8146,'-25'-20'0,"4"3"0,4 3 916,9 1-1027,2 6 0,7 3 0,4 8-411,3 5 1,9 1-241,4-2 762,9 9 0,21-2 0,10 1 0,-15 0 0,0 0 0,0-1 0</inkml:trace>
  <inkml:trace contextRef="#ctx0" brushRef="#br0" timeOffset="8">20542 14982 8146,'-9'0'24,"1"0"-50,-1 0 0,1 2-351,-1 2 506,7 3 1,-6 6-1,6 0 1,-3-1-1,3 1 293,0 0-434,2 0 1,2-1-1,2 0 1,4-2-1,4-3 1,0-2-1,1-3-393,0-5 459,5-4 1,-4-11 0,3-4 0,-2-2 0,-4-3 0,-3-2 0,-3-4 158,-4 0 1,-2-2 0,-5 5-1,-5 2 260,-5 1 1,-8 7-398,-1 3 1,-1 9 0,-4 3 0,3 4-409,2 1 1,5 10-35,3 3 1,9 6 0,3 0 0,7 1-665,6 2 1030,6 2 0,39-16 0,16-7 0,-20 0 0,-1 1 0,1-1 0</inkml:trace>
  <inkml:trace contextRef="#ctx0" brushRef="#br0" timeOffset="9">20975 14409 8146,'-18'-30'486,"-3"0"0,2 2 56,2 7 0,3-1 1,1 10 1942,1 4-2217,5 6 1,1 13-1,6 6 1,0 7 57,0 6 1,0 8 50,0 9-312,0 8 0,4 0 0,0 8 1,-1 3-1,0 4-118,-1-34 1,0 1-91,-1 4 0,0-1 0,3-1 0,2 0 0,-3 1 0,-1-1 0,2-1 0,-1-2 0,7 31-324,2-6 1,-4-5-1,-1-8 1,0-5-606,0-9 0,0-7 369,2-6-775,2-3 1478,-9-5 0,-2-23 0,-7-5 0</inkml:trace>
  <inkml:trace contextRef="#ctx0" brushRef="#br0" timeOffset="10">20733 15135 8146,'-25'-31'126,"1"4"63,2-2 0,10 3-189,7 5 211,4 2 1,12 7 0,6-1 0,6 2-1,4 2-991,3 5 0,6 2 780,7 2 0,11 3 0,8 0 0,3 1 0,0-1 0</inkml:trace>
  <inkml:trace contextRef="#ctx0" brushRef="#br0" timeOffset="11">17622 16449 8130,'4'-17'-10,"2"-2"1,1 1-1,3-2 1,1 0-254,2-2 587,0 3 0,-1 1 0,0 5 0,-4 0 0,-5 2 1,-7 2-163,-9 5 0,-5 6 0,-8 5 0,-1 5-362,-3 3 1,2 3 306,-6-1-168,6 6 1,-3-5 0,7 3 0,2-2 0,7-2 0,3 1 0,5 1-2,2-1 0,6-1 0,8-4 0,3 0 76,5-1 1,3 1 0,6-2 0,1-1 28,2-1 1,-2-2-1,3 3 1,-3-3 216,-2-1 1,-5 2-331,-3-4 74,-8 6 0,-4-7 0,-5 6 0,0 0 1,-2 3-1,-6-1 0,-6-1-400,-4-1 0,1-1 176,-4 5-62,5-6 0,-7 0 1,6-4-1,2 1 1,2-3-1248,5-3 1529,2-5 0,26-39 0,17-18 0,-14 20 0,1 0 0,-1-1 0</inkml:trace>
  <inkml:trace contextRef="#ctx0" brushRef="#br0" timeOffset="12">17877 16092 8130,'0'-13'-449,"-6"6"0,5 3 592,-3 8 0,2 9 22,2 8 145,0 9 1,0 4-1,0 8 1,-1 5 0,-2 3 125,-1 1 0,-1 4-462,5 0 1,0 3 0,0-7 0,0-7-126,0-7 0,2-13 230,2-11 0,3-2-194,6-7 96,0 1 1,-1-15-1,3-5 1,0-4-1,4-8-96,0-6 0,-2-1 81,5-4 1,-5 7-1,3-8 1,-2 5 24,-2 6 1,-2 0 1,-2 11-16,1 5 1,0 7-54,0 5 1,-2 5 0,-1 5-1,-2 5-158,2 2 1,6 5 158,1-1-114,0-2 0,0 4 0,1-6 0,2-3 0,4-4-347,5-6 1,-1-3 385,6-1 0,0-5 1,6-7-1,-1-6 150,0-8 0,0-3 53,-9-1 1,-2-1-53,-6-3 35,-4-3 1,-11 6-1,-4-3 1,-6 5 0,-5 7 393,-4 5 0,-6 4 460,-3 4-652,-4 4 0,0 6 1,1 3-1,1 5 1,2 4 535,-2 4 0,5 3-560,1 5 0,3 1 0,1-1 0,0 1 31,0-1 1,6 2-304,3 3 1,3-3 34,1 2 1,1-3-112,3-5 1,3-2 0,8-7 0,0 0 2,2-4 1,6-2-168,-2-6 190,3-6 1,2-2 0,-1-9 0,1-6 0,-1-4-40,1-3 0,-5-4 87,0 5 81,-5-7 0,2 8 0,-6-3 0,-4 4 0,-4 7 550,-2 4-381,-2 9-129,0 2 1,0 6 0,-2 5 0,-1 5 0,-1 6-109,1 3 1,2 1 173,1 5-354,0-1 1,4-4-1,2-1 1,2-1 0,5-4-447,3-1 1,2-7-6,-1-2 459,3-4 0,7-1 1,1-3-1,2-5 1,0-9 15,1-6 1,-8-8-291,2-3 499,-2-3 1,-3-5 0,-3-2 0,-5-2 0,-2-2 132,-1-1 0,-6-5 438,1 3-346,-3 3 1,-6 11-1,-5 3 1,-4 5 0,-3 7 315,1 5 1,-2 8-254,1 5 321,5 2 1,1 4 0,2 2 0,-1 6 0,2 7-72,4 9 1,-2 0-171,2 8-247,-1 6 0,5 6 0,0 6 0,0 3 0,0 5 294,0 2 0,0 7-594,0 4 50,0-36 0,0 1 0,1-1 1,0 1-1,0-2 0,1 0 0,3 34 1,1-5-557,0-6 1,4-5-448,-2-16 889,3-5 0,2-2 0,0-7 1,0-4-1910,0-7 1348,-6-6 440,4-7 1,-10-2 357,4-2 0,-10-37 0,-2-14 0</inkml:trace>
  <inkml:trace contextRef="#ctx0" brushRef="#br0" timeOffset="13">18999 16436 8128,'-18'-13'0,"3"-4"312,-2 0 1,7 0 0,3 3 185,2-3 0,6 4-458,8 1 1,8 0 0,5 7 0,5-1 96,3 0 1,5-4-418,-1 2 1,-1-2 142,1 1-31,6-8 1,-1 8-1,4-11 1,-3 0-1,-2-1-385,0-6 1,-1-3 536,-3-4 1,-4-3-1,-9 5 1,-6-2 199,-5 0 0,-4 7 91,-6 1 0,-1 8 1166,-4 9-1073,-2-2 1,-5 9 0,-1 0 0,0 6 0,0 9 434,1 6 0,-1 7-761,0 4 0,0 2 1,1 7 1,4-1-1,4 0 1,3 0-53,1 1 0,0 2-157,0-3 1,0 7-311,0-7 1,1-1 0,2-3-1,3 0-778,1-1 1,1-2 235,5-5 1018,0-7 0,22-46 0,6-16 0</inkml:trace>
  <inkml:trace contextRef="#ctx0" brushRef="#br0" timeOffset="14">19471 16207 8117,'-12'-15'175,"4"-2"0,-2 3-175,6-3 0,0 3 15,9 7 1,2-3-1,7 6 1,3 1-1,5 2-772,2 1 318,1 0 439,1 0 0,28 5 0,7 2 0</inkml:trace>
  <inkml:trace contextRef="#ctx0" brushRef="#br0" timeOffset="15">19955 16181 8117,'-1'-11'1268,"-3"2"267,2-2 1,-3 4-591,5-6-376,0 6 1,-5-4-1286,1 2 716,-6 3 0,-14 23 0,-10 12 0</inkml:trace>
  <inkml:trace contextRef="#ctx0" brushRef="#br0" timeOffset="16">842 12840 8117,'-13'0'-1788,"0"0"1491,6 0 478,-4 0 1,8-4-1,-4-2 1,1-1 793,3-3-865,-4-1 1,6-2 0,-4 1 0,4-3-1,1-2 1,0-4 0,0-3 394,0-2 0,0 0-220,0-4-116,0 3 1,0-4 0,0 5 0,1 2-1,2 3 1,3 4 0,1 4 141,3 5 0,1 3-292,2 10-10,0 2 1,4 15-1,1 7 1,1 5-1,-1 7 1,-1 4-1,0 6-132,0 3 0,0 11 0,-4-1 0,-2 3-194,-2 2 1,1-4 0,-6 3-1,0-6 158,2-6 1,-5-14-1,3-16 1,-4-9 232,-4-7 0,1-6 0,-5-10 143,-2-7 0,-1-1 0,-2-8 0,0-4 73,0-2 0,2-12-148,2 2-100,-2-9 0,10-5 1,-4-11-1,4-5 1,1-2-71,0 33 1,0 0 0,3-1 0,1-1-216,2-1 1,1 0 158,1 0 1,2 2-1,2-1 1,2 3-1,11-25 1,1 12-1,-1 17-314,1 12 0,-6 9-433,-3 11 437,-3 5 1,-1 8 0,-1 8 393,1 3 0,-6 25 0,-1 4 0</inkml:trace>
  <inkml:trace contextRef="#ctx0" brushRef="#br0" timeOffset="17">1594 13032 8117,'-13'12'0</inkml:trace>
  <inkml:trace contextRef="#ctx0" brushRef="#br0" timeOffset="18">1428 13134 8117,'-7'-13'801,"-4"0"0,9 13-688,-2 9 1,3 8 0,1 8-1,0 1-78,0-1 1,1 2 0,2 1 0,1 1-131,-1-5 1,-2 1 50,-1-4 0,5-2 1,-1-2-252,-1-3 100,-2-7 204,-1-1 0,4-18 0,2-5 0,0-7 0,1-4 1,0-5-1,1-2-67,-1-5 1,5 4-49,-4 2 126,4 5 0,0-1 1,1 9-1,0 6 1,0 5-1,-1 7 25,1 6 1,0 11 0,0 10-1,-1 6-1,1 2 0,0 1 40,0 1-47,-6 3 0,4-12 1,-2 1-1,0-8 0,1-5 50,-1-5 1,-1-5 0,5-11-34,0-9 0,-2-7-32,-2-6 1,2-7 9,-2-5 0,2-7 0,2 3 0,-1-3 44,1 3 0,-4 2-64,-1 6 0,1 6-11,3 7-9,-5 5 1,5 13 0,-5 4 0,0 7-88,-3 9 0,2 6-145,-2 6 0,6 5-243,-1 0 295,-4-1 1,7 1 0,-4 0 0,3-2 0,4-2-722,2-5 1,-3-3 484,3-5 0,1-6 424,-1-3 0,5-28 0,2-13 0,0-2 0,0 1 0</inkml:trace>
  <inkml:trace contextRef="#ctx0" brushRef="#br0" timeOffset="19">2193 12879 8117,'0'-19'-724,"0"-2"0,0 2 666,0 2 0,-5 5 1107,-4 3-807,-2-2 1,-2 9-1,0 0 1,0 6 0,1 7 225,-1 5 1,0 8-285,0 1 0,2 1-64,3 4 0,2-3 0,6-1 0,0 3-106,0 1 1,0-2-126,0-7 0,1 2 22,4-6 1,-3 0 0,7-6 0,1-2-103,1-5 0,2-3 122,0-1 1,-1-5-53,1-4 0,1-8 0,1-4 1,-1-3-62,-3-2 1,-2-3 125,-1-1 1,2-4 28,-6 4 1,5 0 0,-5 3-1,-1 0 17,-2 2 397,-1 2-181,0 16 1,0 3 0,0 8-1,0 6 100,0 6 1,6 4-194,2 5 0,4 5-830,0 0 414,1-1 1,1-7 0,2-3 0,2 1 0,2-1 302,3-1 0,24-29 0,6-12 0</inkml:trace>
  <inkml:trace contextRef="#ctx0" brushRef="#br0" timeOffset="20">2486 12764 8117,'-12'-4'-40,"-1"-1"0,0 1-79,0 4 0,6 1 662,3 4 1,3 3-1,2 8-190,3 1 1,8 0-285,5-4 1,5-1 0,0 1-1,2-2 47,1-2 1,1 1-185,-1-6 111,-5 6 1,4-9 0,-3 4 0,3-4 0,1-1-245,-4 0 0,-3-6 0,-5-2 0,-2-3-114,-2-2 0,-4-4 232,-5 0 1,-1 0 71,-3 4 0,-3 0 1,-6 1-1,-1 0 276,-3 4 0,1 2-133,-5 6 0,4 1 262,-4 4-210,5 2 1,-7 11-1,6 3 1,3 4 0,3 1 101,2 4 1,7-1-364,-3 5 1,4 0-466,1 4 358,0 6 1,6-9-1,2 2 1,2-6-1,0-5-568,-2-4 1,1-8-131,4-1 882,-1 0 0,1-34 0,0-2 0</inkml:trace>
  <inkml:trace contextRef="#ctx0" brushRef="#br0" timeOffset="21">2996 12024 8087,'-11'-1'107,"1"-2"1,3-3 194,1-1-82,2-1 1,7 1-1,4 1 1,7 0-1,5-2 1,5-4 0,4 0 1093,6-1-1535,-3 0 1,5-1-1,-5-2 1,2-1 0,1 2-1700,-2 1 1046,-1 7 874,-11-5 0,-13 17 0,-8-4 0</inkml:trace>
  <inkml:trace contextRef="#ctx0" brushRef="#br0" timeOffset="22">3060 12266 8087,'-20'0'813,"6"0"-487,6 0-181,5 0 0,-1-4 1,8 0-1,6 1 1,7 0-1,7-1 1,6-6 836,2-5 0,2-1-1486,5-5 209,4 5 0,-3-8 0,3 4 1,-5 0 294,-4 3 0,3-8 0,-5-2 0</inkml:trace>
  <inkml:trace contextRef="#ctx0" brushRef="#br0" timeOffset="23">4590 11068 8046,'0'-9'-2189,"0"1"2226,0 5-11,0-8 1,0 8-37,0-6 17,0 7-24,0-10 0,-4 9-7,0-5-3,0 5 27,4-3 0,-17 1 0,-5-2 0</inkml:trace>
  <inkml:trace contextRef="#ctx0" brushRef="#br0" timeOffset="24">4501 10915 7517,'4'-9'-1695,"1"1"1704,-1 5 0,-4-8 178,0 2 0,0 2-60,0-1-3,0-1 0,-2-2 317,-2 2-158,3 4 1,-5-1 0,5-1 0,-2-2 696,-1 1-942,-1-1 132,5 2 1,-4-4 149,0 2-302,0 4 0,4-2 0,1 4 123,3-1-89,-2-1 0,8 7 0,-5 2 0,4 5 0,4 3 147,2 5 0,4 5-169,-2 7 1,1 5 0,5 9-1,-2 4 10,2 2 0,2 8-169,5 2 0,-3 4-1316,2 0 1317,-2 1 0,-1-11 0,-2-7 0,-1-6 1,-4-7-367,0-8 384,-2 1 1,-9-18-32,1 1 145,-6-7 0,1-2 9,-8 0 1,1 0 9,-6 0 0,1 0 1572,-5 0-1557,0-5 1,1-2-1,-1-8 1,0-2 0,0-4 124,1-3 0,0-3-97,4-3 0,-4-8 70,4-9-84,2-2 0,-1-4 0,4-2 1,-1-4-1,3-4 52,4 0 1,4-4-93,5 3 0,3 6-939,2 16 848,-3-1 1,4 21-1,-5-1 1,0 7-610,-1 9 281,1 4 1,0 5-74,0 2 182,-6 3 1,3 6-1,-5 1 1,1 3-1,0 4 298,-4 3 0,2 14 0,0 7 0,-1 3 0,1 0 0</inkml:trace>
  <inkml:trace contextRef="#ctx0" brushRef="#br0" timeOffset="25">5330 11221 8027,'-9'11'1105,"2"-1"-258,2-1 1,0-1-1311,5 5 0,0-5 463,0 1 0,-17-35 0,-4-3 0</inkml:trace>
  <inkml:trace contextRef="#ctx0" brushRef="#br0" timeOffset="26">6503 10086 8069,'0'13'-2043,"6"0"2043,-5-1 0,5-3 0,-5-1 0,2 2 0,1 2 0,2-5 0,-2-3 0,-2-3 0,5-1 0,-4-1 0,1-3 0,0 2 1,-4-9 0,0 8 0,0-5 1,0-2 133,0-2 1,0 0 0,1-1 0,2 0 232,2 0 1,-1 1 0,-3-1 0,2 0 39,1 0 1,5-1-78,-5-3-195,0 3 0,-4-4 0,2 5 0,1 0 0,1 0 241,-1 1-365,-2-1 0,-7 6 0,-2 2 1,-3 4-81,-2 1 0,-1 3 0,-3 5 0,-5 9 107,-2 6 1,0 8 5,3 3 0,-3 3-12,3 1 46,2 6 1,1 0 0,6 3 0,4-6 0,5-4 24,6-3 0,5-6-162,9 2 0,5-10 77,7-8 1,0 0 0,5-8-1,0-1-47,-2-2 0,4-6-68,-6-4 22,5-8 0,-4 2 0,3-7 0,-4 1 0,-5 1-519,-3 3 1,-4 3 291,-5 1 1,-2 1-403,-2-1 1,-5 6-366,-8 2 1068,-3 10 0,-40 36 0,19-14 0,1 1 0</inkml:trace>
  <inkml:trace contextRef="#ctx0" brushRef="#br0" timeOffset="27">6324 10915 8069,'-18'0'-148,"2"0"0,-3 0 1436,0 0-1048,2 0 1,16 0 0,6 0 0,10-2 166,6-2 0,4-3-305,5-6 0,8-1 0,9-3 1,4-4-71,4-3 1,4-6 0,4-1-1,1 0-47,0 0 0,0-1 0,-2 4 1,-3-2-25,-3 2 0,-5 1 1,-6 3-1,-7 3-467,-7 4 1,-14 8-165,-4 5 1,-10 4 0,-3 4-715,-7 5 1384,-4 2 0,-13 13 0,-5 4 0,-2 4 0,0-1 0</inkml:trace>
  <inkml:trace contextRef="#ctx0" brushRef="#br0" timeOffset="28">6707 11259 8069,'-14'13'-195,"-3"-5"1,10 1 0,0 1 220,2 1 0,5 2 0,5 0 1,3-1 286,4 1 1,6 0 0,3-2 0,3-2 172,2-5 1,5-3-370,3-1 1,3-5 0,1-4 0,0-4-31,1-4 1,-1-2-93,0-7-9,0 1 1,-5-5-1,-5 0 1,-5 2 0,-6 1-468,-3 1 445,-7 1 1,-1-1 0,-8 2 0,-2 3 0,-6 4 0,-5 4 0,-5 5-39,0 4 1,-4 2 151,3 2 0,-2 2 359,2 2-345,-9 3 1,13 11-1,-7 4 1,3 2-1,2 3 26,1 2 0,1 4-126,4 5 1,2 6-1,2 3 1,5 4 13,3 4 0,3 2-110,7 2 0,-1-2-1041,9-6 1014,3 0 1,0-10-1,6-4 1,-1-6-1,-1-7-109,-3-5 1,3-7 65,-2-3 1,2-4-303,1-5 362,1-5 0,-1-2 0,1-7 0,-1-3 0,1-5 114,-1-2 0,-5-7 0,-1-2 0</inkml:trace>
  <inkml:trace contextRef="#ctx0" brushRef="#br0" timeOffset="29">7319 9448 8108,'-6'-12'-202,"1"-1"0,-5 2 0,3 1 967,1 1 1,0 5 94,2-5 1,4 7-641,0-3 1,6 10 129,7 3-246,-1 3 0,7 8 0,1 2 0,2 3 0,2 3 0,3 4 0,2 6 5,2 4 1,1 13-1,7 4 1,-20-23 0,0 1-179,0 5 1,0 3 0,1 5 0,-2 1 0,1 5 0,-1 2 0,0 1 0,-2 2-171,0 1 0,-2 1 0,-2 3 0,-3 0 0,0 1 0,-2 0 0,-2-2 0,0 0 39,-3-4 0,0 0 0,-1-3 0,-1-2 1,0-6-1,0 0 0,0-2 0,0-1-41,1 0 1,-2-1 0,0-2 0,-2 0-87,2-2 0,-2-1 140,-5-2 1,0-1 0,-2 27 0,-11 0 0,-2-1 0,-1 0 186,-1-4 0,-6-8 0,1 0 0,-5-5 0,-1-2 0,2-1 0</inkml:trace>
  <inkml:trace contextRef="#ctx0" brushRef="#br0" timeOffset="30">6159 9780 8127,'-6'-13'-247,"3"2"1,-5 1-1,-2 3 1,-2 4 214,0 9 0,-1 12 0,-1 18 0,-2 6 0,-2 11 0,-1 9 435,10-27 0,0 1 1,0 4-1,1 2-158,1 2 1,1 1-249,-1 7 0,1 2 0,2 4 1,1 1-1,1 5 0,2 0 1,1 2-1,2 0 0,2 2 1,3 0-1,1 2 0,3-1 1,1-1-1,2-1-38,1-5 1,2-1-1,0-4 1,2-2-1,1-11 1,1-2-1,1-1 1,2-2-36,2-5 1,0 0 0,-1-2 0,0-2 0,2-4 0,0-2 0,24 17-147,-1-9 1,-1-6 0,-1-4-1,-1-3-771,1-5 993,-3-4 0,-5-7 0,0 2 0,1 4 0,0-1 0</inkml:trace>
  <inkml:trace contextRef="#ctx0" brushRef="#br0" timeOffset="31">204 15888 8053,'-11'-13'-78,"2"0"0,6 2-1239,6 2 1296,4 15 1,2 4-1,-1 13 1,1 2-1,-2 5 1,-1 1-1,-2 0 428,0-2 0,5 3 0,-5 1 0,0 1-74,2 0 0,-3-4-228,5 4 1,1-6-1,3 2 1,1-5 231,0-4 1,0-4-93,-1-8-146,7 2 0,-5-11 0,3 0 0,-3-8 0,-3-8 0,-1-7 1,-1-5 51,1-6 0,-5-7 1,0-3-1,-4-1-138,-1-3 1,-6-1 0,-2 3 0,-3 3-406,-2 4 1,-6 7 210,-2 7 1,-3 6 0,-1 11 0,-1 5-310,1 6 0,-1 11 161,1 12 1,0 5-70,4 7-260,-3 6 1,14-4 657,-3 2 0,21 3 0,0 1 0</inkml:trace>
  <inkml:trace contextRef="#ctx0" brushRef="#br0" timeOffset="32">561 15875 8089,'9'-9'950,"-1"1"1,1 5-1665,3-1 1,2 4 503,3 4 0,2 0 1,5 9-1,-1 4 516,-1 2 0,5 5-203,-6-3 0,-2 3 0,-1 2 1,-2-1-190,-3 1 1,1-5-41,-10 0 160,0-11 0,-4 7 0,-1-11 437,-3-4-403,-3-9 0,-5-12 0,2-8 0,2-5 0,-1-4 436,2-5-407,-4-8 0,8 4 0,-4-6 0,1 1 0,3 4-111,2 3-120,1 3 1,6 12-1,2 4 1,4 6 0,2 6-1354,3 7 1487,3 9 0,28 26 0,6 11 0</inkml:trace>
  <inkml:trace contextRef="#ctx0" brushRef="#br0" timeOffset="33">2780 14715 8104,'0'-13'-14,"-5"4"0,0 1 0,-2-2 0,-2-1 0,1-2 147,-1 0 1,5 0 0,-3 1-1,1-1 667,3 0-492,-4-5 1,6 4 0,-3-3-89,2 2 0,8 4 0,2 3 0,4 3-1,0 4 0,7 8-222,2 6-3,3 5 0,2 9 1,-1 4-1,2 6 1,1 6-1,4 3 0,-1 7-235,0 5 1,-1 4 0,-5 2 0,1 0-124,-1-1 0,-1 0-1048,-2-4 1319,-4-8 0,-11-14 0,-3-11-156,-2-8 398,-2-9 0,-6-5 1,-2-8-1,-5-5 1,-3-4-4,-1-4 0,-1-3 0,2-6 0,-1-4-57,2-4 0,0-9-56,3-3 0,0-5-930,4-5 853,2-2 1,6-6 0,0 2 0,0 3 0,3 3 295,6 4 1,0 8-521,13 6 0,-5 2-828,4 11 711,0 2 0,3 16 385,-2 3 0,7-3 0,-2 0 0</inkml:trace>
  <inkml:trace contextRef="#ctx0" brushRef="#br0" timeOffset="34">3991 14498 8129,'-13'-6'897,"1"-2"1,4 1-626,4-2 0,4 6 1,4-2-152,5-1 1,4 3-1,2-5 1,4-1-329,1 2 1,1-4-26,4 2 0,1 2 1,-1-1-1,1-1-796,-1 2 0,-1-3-388,-2 6 1416,2 0 0,-10 9 0,4 2 0</inkml:trace>
  <inkml:trace contextRef="#ctx0" brushRef="#br0" timeOffset="35">4080 14778 8128,'-12'0'0,"-1"0"339,0 0-118,6 0 0,3 0 1,9-1-1,8-3 0,7-5 399,4-2-687,7-2 1,2-5 0,5-2 0,-1-1 0,-2 1 0,-1 0 0,0 2 66,-1-1 0,-2-21 0,-5-1 0</inkml:trace>
  <inkml:trace contextRef="#ctx0" brushRef="#br0" timeOffset="36">5763 13529 7756,'-8'-4'-87,"-1"-1"1347,0 2-1136,3 2 1,2 1-1,8 0 1,4 1-1,5 2 1,3 2 286,1-3-363,5 5 0,-2-5 0,6 2 0,-1-2 0,-1-2 93,-2 0-235,7 0 1,-12-6 0,9-3 0,-2-2 0,0-3-388,1-3 461,-5-3 1,2-5 0,-8-1 0,-3 1 0,-1-2 0,-3-2 0,-3 0-95,-2 0 167,-2 2 1,-6 2 0,-2 1-1,-4 2 1,-2 5 260,-3 3-253,3 7 1,-5 2 0,5 6 0,-1 3-1,-4 6-3,-1 6 0,5 5 0,-4 9 0,2 4-49,0 3 0,-4 6 70,4 4-135,6 3 1,1 6 0,6 4-1,1 2 1,1 2-217,2 0 0,10-6 105,3-3 1,8-8 151,1-5 0,2-3 0,1-7 0,1-6-20,-1-8 0,-1-4-233,-2-1 1,4-4-35,-4-1 1,5-5 0,-6 1 0,3-4 301,1-4 0,18-31 0,4-14 0</inkml:trace>
  <inkml:trace contextRef="#ctx0" brushRef="#br0" timeOffset="37">5776 14638 8078,'-13'0'-142,"1"-1"1,0-4 229,4-3 0,9 1 0,12-2 0,8-2 505,8-5 0,5 1-399,8-6-179,3-1 1,6-7 0,2-3-1,1 1 1,2-1 33,2-1-116,2-1 0,-8 3 1,-6 5-1,-9 8 1,-9 4-462,-5 1-4,-5 6 0,-11 3 1,-3 8 531,-2 5 0,-19 19 0,-4 6 0</inkml:trace>
  <inkml:trace contextRef="#ctx0" brushRef="#br0" timeOffset="38">6248 14804 8044,'-17'0'-22,"0"0"1,1 0-128,2 0 0,1 0 852,1 0-504,5 6 0,-5 1 0,5 7 0,-1 3 1,1 4 396,1 3-566,-4 7 1,9-2 0,-4 5 0,4 0 0,2-2 0,4-2-1,3-3-4,3-2 0,6-5 0,2-3 0,1-3-252,2-1 0,2-1 0,2-4 0,-1-4-63,1-2 1,-1-4 131,1-2-65,0-3 0,0-11 0,3-5 0,1-4 0,-2-4 0,-1-3 222,-2-6 0,-6-4 0,-1-7 0,2-6 0,0-1 0</inkml:trace>
  <inkml:trace contextRef="#ctx0" brushRef="#br0" timeOffset="39">6605 13159 8080,'-13'-17'63,"2"0"0,2 1 548,5 2-386,3 2 1,2 0 0,3 2-1,5 3 1,2 2 0,2 3 450,0 5 0,5 1-414,3 9 0,4 3 1,0 9-1,1 2-41,-1 3 1,6 5 33,3 12-255,-3 0 0,-12-14 0,-1 3 0,-1 0 0,0 0 0,1 6 0,0 1 0,-1 5 0,0 1 1,-2 4-1,-1 3 0,0 3 0,-2 2-91,-1 4 1,-1 2 0,0 3 0,-1 0-1,-3 1 1,-1-2 0,0-2 0,-2 0-315,0-4 0,-1 0 0,-3-4 1,-1-1-1,-1-3 0,-1-2 0,-1-3 1,0-1 35,-1-2 1,-2-2 0,-2-4 0,-2-1-1,-9 28 1,-3-4-414,-1-5 1,-7-3 621,-2-10 1,0 2-1,-2-6 160,-4-6 0,-3 1 0,1-4 0,-5 4 0,-2 4 0</inkml:trace>
  <inkml:trace contextRef="#ctx0" brushRef="#br0" timeOffset="40">5266 13975 8080,'-38'-25'0,"1"1"0,3 2 0,4 5-238,3 3 0,3 7 54,3 3 1,3 5-1,5 8 1,2 9 782,2 9 1,-1 7-342,6 9 1,0 8 0,4 9 0,1 8-140,1-30 0,0 1 0,4 6 0,1 1 0,3 4 1,3 0-1,0 2 0,2 0-25,1 2 1,2 1 0,3 3 0,1 0-1389,0 1 0,2 1 1166,3 3 1,2-1-1,-3-8 1,1-1-1,3 0 1,0-2-1,0-6 1,1-1-1,-1-4 1,2-2-1,0-4 1,1-2-1,0-3 1,0-4-217,-2-4 1,1-2-1,1-3 1,1-4 0,25-3-1,4-6-387,0-6 0,5-16 731,-33 6 0,-2-3 0,4-4 0,0-1 0,-1-2 0,0-1 0,2-1 0,-1 0 0,2 0 0,-1-1 0</inkml:trace>
  <inkml:trace contextRef="#ctx0" brushRef="#br0" timeOffset="41">7510 13197 8093,'-4'-18'20,"-2"-2"1,1-1-1,-1 1 476,3 2-302,2 1 1,1 8 0,1 2-1,4 1 1,3 5 0,5 4 798,4 5-934,3 9 0,1 3 0,0 7 1,2 3-1,1 4-21,1 3-64,1 1 1,-2 1-1,-1 3 1,-2 0 0,0-1-1,0-1 1,-2-3-288,-5-3 1,0-5 0,-8-9 0,-1-6 260,1-4 0,-3-8 1,-6-2 169,-1-7 0,-6-10 0,1-6 1,-2-5-24,-2-6 0,1-9 94,-1-4-163,0-2 1,5-8-1,-1-2 1,1-4-1,1 0-175,2-1 122,4 0 0,1 6 0,0 4 1,1 7-1,4 11-280,3 9 0,5 12 0,2 11 0,2 3-254,-1 1 0,2 7-44,-1 6 0,5 5 605,-5 8 0,5 22 0,-2 6 0</inkml:trace>
  <inkml:trace contextRef="#ctx0" brushRef="#br0" timeOffset="42">8212 13299 8093,'-6'7'247,"-1"5"1,-2-5-253,1 6 1,5-1 72,-1 1 1,4 4 0,3 1-1,2 2 299,2 3 1,2 0-400,4-2 35,-1-3 1,-3-1 0,-1-1 0,2-3-1,2-5 1,0-2 0,1-5-43,0-4 0,0-5 0,-2-9 0,-1-4-110,-2-3 0,-1-8 70,2-2 134,-3-2 0,-2 2 1,0 1-1,-1 2 1,-2 4-1,-1 3 1,0 4 508,0 2-472,0 1 0,0 11 0,0 7-27,0 11 0,5 6-54,-1 8 1,6-1-49,-2 1 0,4-1 0,0 1 0,0-2-155,-4-3 0,4-3 174,-4-5 1,3-2 7,2-2 36,-6-3 0,5-6 0,-5-2 0,3-4 0,0-6 83,-1-8 0,6-4-67,-7-2 1,-1-5 3,2-3 1,-2-1 0,3 1-1,-3 4 148,-2 3 1,4 3-103,-5 3 1,5 2-25,-5 7 1,2 6 0,-4 6-143,3 7 0,5 4 177,-2 2-331,-2 5 0,5 1 0,-2 4 0,2-4 0,2 0-593,-1-4 0,1 0 25,0-3 526,0-5 0,4 3 0,1-5 270,2-3 0,6-33 0,3-16 0,5-2 0,0-1 0</inkml:trace>
  <inkml:trace contextRef="#ctx0" brushRef="#br0" timeOffset="43">8989 12866 8093,'-12'0'0,"-1"0"-38,0 0 0,0 5 0,1 4 1,-1 2 135,0 2 1,2 4 204,2 0 0,2 6-257,3-2 0,3 3 1,-4 2-1,4-1-30,1 1 0,1-8 82,4-5 0,-3-2-138,7-7 1,-1 1 0,5-7 46,0-2 0,1-5-23,3-8 1,-3-2-11,3-7 41,-3 1 1,-5 3-1,-1 1 1,2 0 0,2 0 247,0-1 1,-3 8-30,-1 1-127,-5 1 1,9 7 0,-5 1-73,0 8 0,0 6 21,-3 3-143,-2 5 1,9 1 0,-4 4-1,1-4 1,1 0-1146,1-4 0,1-2 347,2-4 885,5 2 0,19-38 0,10-3 0</inkml:trace>
  <inkml:trace contextRef="#ctx0" brushRef="#br0" timeOffset="44">9308 12726 8093,'-13'0'0,"1"0"0,-1 0 373,0 0-57,6 0 0,1 1 0,6 5 0,0 5-115,0 5 1,10 1 56,3-5-264,3 1 0,1 0 0,1 0 0,2-1 0,3 0-10,1-4 1,1 2-1,1-6 1,-1-1-24,1-1 0,-1-7 4,1 1 0,-2-7 0,-3-1 0,-4-5-327,-3-2 0,-5-3 243,-1-3 0,-5-1 54,1 1 103,-2 5 1,-6-4 0,-2 4-1,-1 0 1,-5 3 490,-3 3 0,1 7-238,-3 3 0,3 2-141,1 2 1,0 2 0,0 3 0,0 8-162,1 7 0,3 4 83,1 1 1,5 5-245,-1 0 50,-3 5 0,5-6 0,-2 5 0,2 1 1,4 1-724,2-2 1,-1 1 224,5-5 0,-3 0-671,3-5 1291,1 1 0,15-24 0,3-4 0</inkml:trace>
  <inkml:trace contextRef="#ctx0" brushRef="#br0" timeOffset="45">10099 12687 8093,'-13'-5'109,"-4"-1"1,0-3 179,1 5-352,8 3 1,-2 2 0,4 3 0,1 6 62,-1 6 0,-27 26 0,-2 12 0</inkml:trace>
  <inkml:trace contextRef="#ctx0" brushRef="#br0" timeOffset="46">2129 14498 8134,'-4'-14'-26,"0"-3"0,0-3 0,-1-1 0,1-1-286,1 0 414,2 3 0,1-1 1,0 5-1,0-2 295,0 1-407,0 8 1,1 2 0,2 8 0,1 2 214,-1 4-165,4 9 0,-4-1 0,4 7 0,0 2 0,0 5 0,3 4 0,2 4 73,0 3 1,3 9 0,0 1 0,4 8-81,0 8 1,-8-30-1,0 2 1,2 5-1,1 0 1,0 4-1,1 1-56,2 3 1,0 2-1,2 6 1,1 2-1521,1 1 1,0 1 1533,-6-17 1,0 1-1,0-1 1,9 18-1,-1 0 1,0 3 0,0 0-1,-1-3 1,1-1-1,-1-1 1,1-1 0,1 0-1,0-1 1,1 0-1,0 0 10,0-2 0,1-1 0,-1-1 0,1-2-48,-1-5 1,1-2-1,1 1 1,0 0 0,-1-3-1,0-1 1,-1-2 0,-2 0 41,0-1 0,0 0 0,-2-4 0,-1-1-32,-3-3 0,0 0 1,13 25-31,-9-4 1,0-8 0,-7-6 0,-4-4-339,-3-3 1,-2-7 131,-5-1 0,0-2 79,0-7-381,0-6 0,-6-5 1323,-3-6 1,-8-23-1,-2-5 1</inkml:trace>
  <inkml:trace contextRef="#ctx0" brushRef="#br0" timeOffset="47">2053 14370 8092,'-11'-1'-244,"1"-2"1,3-3 138,1-1 0,3 3 0,9-4 0,6-2 0,8-2 0,6 0 264,4-1 0,2-4 0,8-2 0,2 0 34,5-4 1,7-5-4,1-2-177,-22 12 0,1 0 1,27-10-1,-25 11 1,1-1-1,2-1 1,0-1-1,3-1 1,0 0-1,2-1 0,0 0 1,1-1-1,0 1-71,2-1 0,0 0-124,-2 0 1,1 0-1,4-3 1,2-1-1,-2 0 1,0 0 164,2 0 1,1-1 0,3 0-1,0 1 1,-1 1 0,0-1-1,2 0 1,0-1-46,0-1 0,1-1 0,1-1 0,1 1 0,0 0 0,0 0 0,0 2 0,0 0 96,0-1 0,1 1 1,1-1-1,1 0 1,-1-3-1,0 0 1,2 1-1,0 0 53,-1 1 0,1 0 1,1 1-1,1 0-1238,-5 1 0,1 1 1158,1 1 0,0-1 0,1-2 1,1 0-1,0 2 0,0 0 1,1 0-1,0-1 0,0 1 0,0-1-18,-22 9 1,0 0 0,1 0 0,0 1 0,-1 1 0,1-2 0,2 0 0,1-1 0,-1 0-1,0 0 1,1 0 0,-1 0-193,0 1 0,-1 0 0,1-1 1,0 0-1,-1 0 0,0-1 192,20-6 1,0-1 0,-22 8 0,1 0 0,0 1-12,2 0 1,0 1-1,0-1-508,0-1 1,-1 0-1,1 0 534,17-7 0,1 1 1,-20 7-1,0 0 0,-1 0 1,19-6-1,-1-1 1,0 1-1,1 1 22,0 1 0,0-1 0,1-2 0,-1 0-65,-1 2 0,0 1 0,-1-3 1,-1 1 46,-6 4 1,-1-1 0,2-1 0,2 0 0,-2 1 0,0 0 0,1 0 0,0 0 226,0 0 1,-1 0-1,-3-1 1,0-1-220,0 3 1,-2 0-1,-1-1 1,0 1-9,2 2 0,0 0 1,1-2-1,0-1 1,-5 1-1,0 0 1,-1 0-1,-1 1 103,0 0 1,-1 0 0,0 1 0,-1 0-104,0 0 0,-1 0 0,-1 0 0,-1 1 26,-4 1 0,0 0 0,28-14 0,-9 5 1,-3 1 997,-1-1 0,-5 6-893,-4 3 0,-9 3-65,-8 1-27,1 1 1,-12-1 0,3 2-1,-4 1 1,-3 3 1350,-2 1-1337,-5 2 1337,3 4-1235,-6-6 1011,0 5-1243,0-5 180,0 6 1,0 1-291,0 4 179,0-4 0,4 10 0,0-1 0,0 4 1,1 5-3,-1 1 1,6 2 39,-2 8-30,4-3-128,0 10 143,1-10 1,0 14-1,0-2 1,1 4-1,1 2 91,2 1 0,5 5-64,-5 4 0,9 6-1302,0-2 1262,2-2 0,-1 7 1,2-1-1,-14-27 0,1 1 1,-1 1-1,1 0 64,-1 0 0,1 1 0,1 3 0,0 1-190,-2-3 0,0 1 0,2 1 0,1 2 162,-1 0 0,0 1 0,3 3 1,1 1-1,1-2 0,-1 0 0,-1-2 1,1 0 90,-1-2 0,0-1 0,1-2 0,0 0-191,0-1 1,1-1 0,1 0 0,2-1 137,-2-1 0,1 0-172,-2 0 1,-1-2 0,19 24 0,-7-3 0,-2-1 0,-3-2-210,-1-1 0,-3-2 248,-3-11 1,-2-1-41,-6-3-36,-1 2 1,-3-10 0,-2 1 0,-1-4 0,-4-2-331,0-1 1,-2-2 4,0-5 0,-2 0 859,-2-1-843,3 1 0,-11-4 669,4-1 0,-37 6 1,-11 6-1</inkml:trace>
  <inkml:trace contextRef="#ctx0" brushRef="#br0" timeOffset="48">3060 17392 8065,'-11'-1'26,"1"-2"1,1-1 0,1 0-442,1-2 339,1 5 0,8-5 0,2 6 0,4 0 31,4 0 1,0 0 81,1 0-63,0 0 0,5 0 1,2 0-1,1 0 1,1-2-48,0-2 88,8-3 1,-1-1 0,5-1 0,1-2 0,3-3 0,5-5 0,3-1 99,4-2 0,5-1 283,1 2-347,4-3 1,-3 2-1,4-6 1,0-2-1,3 1 1,-31 14-1,0 0 1,1-1-1,0 1-19,1-1 0,0-1 0,-2 0 0,0 0 0,3-2 0,1 0 0,-1 0 0,0 0-15,-1-1 1,1 1 0,1 0-1,-1 0-47,-2 0 0,0 0 1,3 0-1,0 0 1,0-1-1,0 1 1,1 0-1,0 0 42,0 0 0,1 0 0,0 0 0,0 1-38,-5 1 1,0 0-1,2-1 1,1-1-1,-1 2 1,1-1 0,-1-1-1,1-1 21,-1 1 0,0 0 0,1-2 0,0 1 25,-3 3 1,0 0 0,2-1 0,0 1-717,-2 0 1,0 0 699,3-2 1,0 1-1,-2 2 1,0 1 0,1-3-1,0 0 1,-1 1 0,-1 0-1,0 0 1,0 0-2,0 1 1,0 0-1,2-3 1,0 1-157,-2 1 1,0 0 0,3-1 0,0-1 123,-1 0 1,0 0 32,2 0 1,-1-1 0,2 1 0,-1 0-1,0 0 1,1 0 0,-2 0 0,1 0 0,-1 0-1,-1-1 12,0 1 1,1 0 0,-2 2-1,2 0 6,1 0 1,0 0-1,2-1 1,0-1-14,-2 0 0,0 0 17,2-2 1,-1 1 0,-4 4-1,0-1 1,2-1 0,0 0 0,-1-1-1,1 1 1,1 0 0,1 0 21,0 1 1,1-1-1,1-1 1,-1 0-63,-2 4 1,0 0-1,1-3 1,-1 1 40,0 0 0,0 0-45,3-2 1,1 1 0,-3 1 0,-1 0 0,3 0 0,-1 0 0,0-1 0,0 0 0,-1 0 0,1-1-32,0 1 1,1-2 0,3-1 0,1 0 41,-2 0 1,-1-1 0,1-1 0,0-1-727,-2 3 0,-1 0 741,-1-1 1,0 1 0,3 2 0,0 0 0,-3 0 0,0 0 0,0 0 0,-1 1-1,0 0 1,-2 1 79,-1-1 0,1 2 0,1 1 1,0 1-128,-1 0 0,0-1 0,0-1 1,0 0 49,-2 1 0,0 1-8,3-1 0,0 0 1,24-15-1,-26 14 0,2 1 1,0-1-1,0 1 0,0-1 1,-1-1-1,1 1 0,-1 0 0,-1 1 0,0 0-4,0-2 0,-2 0 1,2 1-1,0-1 9,1 0 0,0 0-13,2-2 1,-1 1 0,28-8 0,-31 11 0,0 0 0,32-12 0,-4 1 49,-3 1 0,2-1 94,-5 1 1,0-1-107,0 1 13,-4-1 1,10 1 0,-4-1 0,0 1 0,-2-1 506,-4 1 0,-1 4-482,0-1 1,3 1 36,-3-4-80,-3 5 1,-5-3 0,-1 6 0,-1 0 0,-3 0 310,-4 0 0,-4 0-303,-9 4 1,2 1 1712,-6-1-1729,0 0 1,-4 5 546,0-1-595,-6 1 133,-2 0-424,-5 3-270,0 5 1,-1 0 168,-3 0 1,1 0 11,-6 0-69,7 0 1,-8 1 0,4 2 476,-1 1 0,-24-5 0,-10-6 0</inkml:trace>
  <inkml:trace contextRef="#ctx0" brushRef="#br0" timeOffset="49">11565 13325 8065,'0'-7'-40,"0"-5"208,0 11 0,0-6-33,0 3 1,-1 2-1050,-4-2 914,4 3 0,-22 23 0,2 7 0</inkml:trace>
  <inkml:trace contextRef="#ctx0" brushRef="#br0" timeOffset="50">13669 6745 8324,'7'0'-1638,"-1"0"1390,-6 0 0,1 0 151,3 0 44,-2 0 7,4 0 80,-6 6 1,-2-3-1,-1 5 26,-1 2-59,0 7 1,0-1 0,-2 5 0,0 2-1,-1 4 6,0 7-8,-1 0 1,-5 19-1,0 0 1,0 5-1,1 6 1,-1 2-1,1 1-11,4-2 1,-3-8 9,2-6 0,3-3 1,1-8-1,1-5 37,-1-2 0,1-4-13,4-3 1,0-5 0,-1 0-1,-2 1 9,-1-3 1,-1 4-15,5-6 1,0 4-12,0-4 0,0 5 0,0-4 0,0 2-19,0 3 0,0-4 23,0 3 1,-1-1-24,-3 4 1,1-3 0,-4-3 0,1 1 7,3 0 1,-2-4-6,0 1 2,1-9 8,-2-2 16,5 0 1,-5-6-12,6 0-11,0 0 6,0-6 1,0 4-1,2 0-2,2-3 1,-3-5 0,6 8 1,-2-7 8,-4 6 0,5-4 25,-6 3 219,0-3-232,5 0 83,-3 1 1,4 5 42,-6-4-61,0 4-68,0-5-52,0 6 7,0 0 26,0 6 1,0 1 0,0 7 0,0 2-15,0 1 0,0 1 12,0-1 1,0 2-1,0 2 1,0 3 0,0-4 0,0 1-6,0 0 0,0-5 9,0 1 0,4-3-3,0-1 0,0 0 0,-2-1 2,2 1 1,-3-4 0,4-1 0,2-5 0,-6 3 79,10-6-39,-9 0 0,9 0 0,-4-2 130,0-2-135,5 3 0,-5-5-17,6 6 0,-1 0 0,1 1 1,0 2 8,0 1 1,1 5-20,3-5 1,-2 6-27,7-1 1,-1 6 0,6 4-1,1-1-7,2 0 1,4 1 19,-4-2 1,5-2 0,-1 7 1,7-2-1,2 1 1,-2-3 0,-2 1 0,0-4 0,-1 6 1,-1-1 0,-3 2 0,3-3 1,-5-3-1,2 1 0,0-1 1,3-2-4,1-2 0,3 1-3,-7 0 0,3-2 0,3-1 0,1-1-10,1 1 0,-3 0 13,-5-2 1,0 3-3,4-2 0,0 2 0,-1 3 0,-2 2-16,-1 1 1,-1 0 13,1-4 1,3-1 10,-3 1 1,-3 0 0,0-2 0,-1-1-10,0-1 0,4-6 5,-5 1 0,1-3 1,-4-1 0,-1 0 0,1 0 0,-2 0 1,-3 0 0,-3 0 5,-5 0 3,0 6 1,-5 0-1,0 3-13,-3 0-20,-1-1-43,-9 5 0,2-1-141,-6-4-271,7 3 240,-4-9 0,6 2 240,0-8 0,17-15 0,4-8 0</inkml:trace>
  <inkml:trace contextRef="#ctx0" brushRef="#br0" timeOffset="51">15849 9334 8208,'-12'0'-62,"-1"1"0,0 2-889,0 1 878,1 6 1,3-8 145,1 2-218,5-3 107,-3-1 0,6-1 0,2-3 1,0-5 36,3-2-26,5-8 1,-8 5 0,6-3 0,-1 3 0,-2 0 0,2-2 0,-1-1-49,0 2 0,4-4 0,-3 1 0,1-1 0,1 1 0,-5-5 12,4 2-65,-5-3 0,9-2 128,-4 1 0,0-8 0,1-5 0,1-3 0,0 0 0</inkml:trace>
  <inkml:trace contextRef="#ctx0" brushRef="#br0" timeOffset="52">15977 8836 6426,'0'-8'-162,"0"-1"1,0 0 157,0-3 1,1-6-1,5-5 1,5-7 14,5-8 1,11-7-1,-2-10 1,4-6 37,-14 28 0,1-1 1,-2 1-1,0-1-37,3-2 1,0 0 0,-3 1 0,-1 1 0,1-1 0,-1 0 0,8-26 78,-2 8 1,-4 10-40,-6 13 42,2 3 0,-9 10-31,2 9 0,-3 4-68,-1 12-30,-5 1 34,3 3 1,-3-3-1,3-2 1,-1 0-144,-1 0 1,0-3-389,4 5 532,0-6 0,34-32 0,8-13 0</inkml:trace>
  <inkml:trace contextRef="#ctx0" brushRef="#br0" timeOffset="53">16538 7740 8208,'-13'0'-361,"2"-2"-52,2-2 0,0 1 0,4-5 445,2-2 0,6 3 0,3-2-7,1-1 1,2-1-44,3-2 23,7 1 0,-4-3 0,5-2 1,0-2-1,1-3-24,6 1 16,-1 0 1,6-6 0,-3-1-1,2-2 1,0 2 0,1-1-1,1 1-15,3-2 1,-1-4 0,-1 4 0,-3 1 13,0-3 1,-2 5 2,5-2-6,-6-4 1,5 6 0,-5-3 0,2 4 0,-2-1-1,0-2 1,-1 0-2,-1 0 1,2 2 6,-7 2 1,2-1-6,-2 1 8,3-1 0,-8 2 0,4 2 0,0 0 1,-2 1 4,0 1 0,4-4 5,-5 3 0,5-2 1,0 1-1,0 0-5,-1 0 0,8-7-5,-4 0 1,4-1-4,-4 4 0,1-5 0,3 4 0,1-3 0,-2 3 1,-1 2-10,-1-1 1,-5 2 7,0 3 1,-1-2 134,2 6-109,2-5 0,-9 6 0,5-5 0,1-2 0,1-1 36,0-1 0,7-1-36,-4 1 0,2-2 14,7-3-25,0 3 0,0-8 1,-1 5-1,-1 2 0,-1 1-7,0 1 1,-1 2-19,-4 3 0,-5-2 6,0 6 0,-4-4 1,3 4-1,-2 1-70,-2 2 1,2-3 14,-1 0 0,0 0 52,-4 4-97,0 1 1,0-1 0,-2 0 105,-2 0 0,-9 6 0,-8 2 0</inkml:trace>
  <inkml:trace contextRef="#ctx0" brushRef="#br0" timeOffset="54">14893 5572 8208,'31'-31'-79,"-4"3"1,4-6 0,-1 0 0,0 1 0,-2 3-1114,-1 3 1144,-1-4 1,5 3 0,1-6 0,2 0-1,0 0 1,0 0 0,0-2-5,0 0 25,0-3 1,3 1-1,-1 0 1,-4 1 0,1 2 12,-1 1 6,2 0 0,3-5 1,-1 1-1,-4 0 0,1-2 1,-1-2-1,4-4 1,1 1 1,-5 1 0,0 6 0,-3 0 6,1-1 1,0-3-1,-3-1 1,1 4-2,2 3 0,0 1 0,-4 4 0,3-1-1,1 1 0,-1 3 2,-3 7 24,-6-3 1,4 8 0,-4-4 0,-1 3 0,-2 4 29,-2 4 0,2 1 1,0 0-34,-2 4-17,-6 2-9,-4 2 1,-5 2-1,0 2 7,0 4 0,0 0-40,0 0 1,-1-1 26,-3 2-63,2 2 0,-5-4 0,4 6-19,-1 0 0,-6-2 106,2-3 1,1 2-56,-2-5 36,1 4 1,-1-3 0,1 4-1,-2-1 121,-2 0 1,4 1 8,-1-1-79,1 2 1,-5-4-1,0 5 1,1-2 3,-1-2 0,0 1-76,0 3 1,-5 2 66,-3 3-44,-3 3 0,-8 10 1,-3 1-1,-6 3 1,-6 5-25,-2 2 1,21-18 0,0 0 63,-27 20 1,0-1-1349,4-3 1327,0-1 1,0 2-1,1 1 1,3 1 0,5-2-114,2-5 1,6 6 119,0-2 1,2 2-31,-2-3 1,-3 0 0,4 2 0,-1 1-52,0 1 0,-4 7 33,-5-3 0,1 2 5,4-1 1,-1 1 0,1-4 0,1-1-1,3-3 1,3-1 33,6-9 0,-1 0-30,1-5 17,-1 6 0,5-8 0,0 3 0,-2-2 0,-1 1-15,-2 5 1,1-2 15,-1 6 1,1-4 7,-1 4-14,-5 0 0,3 8 0,-5 2 0,1 0 0,1 0-73,-1-3 0,1-2 66,1-5 1,4 1 8,-4-5 1,3-2 0,1-5-1,1-2 2,-1 2 0,2-1 0,3 0 1,-3 0 15,3-5-13,2 0 0,-5 0 0,4 0 0,1-1 0,2-2 693,2-1 1,1 0-694,-3-1 1,3 1 174,-3 0-183,3 0 1,0 1 0,-2 1 0,-1 2 0,2-1-16,0-2 0,3-1 14,-1 0 0,0-2 7,0-3 0,2 4 0,1-5 0,3 1-1,1 1 1,1-6 6,0 1 20,4 3-25,-10-6 5,9 5-3,-3-6-3,5 0 289,0 0-224,0-6-54,0 5 0,0-3 27,0 8-49,0-3 0,0 11 1,0-4-1,0 5-11,0 4 1,0-1 14,0 5 1,0 0 0,0 5 5,-6 5 0,3 3 0,-4 8 0,0 5 1,1 3-4,1 1 0,-4 1-28,5 3 1,-6-2-1135,1 2 1145,4 3 0,-7-6 0,5 4 1,-1-5-1,1-3-32,1-1 0,-2-8 34,3 0 1,-3-7 25,4-6-14,-1-7 1,1 1 0,-2-4-1,1 1 13,-1-2 0,0-2 54,2-4 0,3 2 1027,-4-2-1046,4-4 1,-3 7 0,-2-4 53,-1 3-13,4 2-58,-2 0 0,-1-6 0,4 4-32,-2-2 3,3-4-2,1 1 0,0-4-2,0 2 19,0-3-9,0 5 29,0-6 0,4 1 1,2 2-1,-1 3 5,1 1 0,3-3 9,-5 5 0,6-1 39,-2 5-73,-2 0 0,5 4 0,-2 1 0,2 2 0,2 3-66,0 1 0,-1 3 64,1 2 0,4 4 108,0 5-111,0 0 0,1 1 0,4 0 0,2 2 0,1 2-14,1-2 1,1-3-10,3-4 1,-2 2 35,6-7-27,6 1 0,-5-6 1,3-1-1,-1-3 0,-2 0-64,-1-1 1,3-3 55,-3 1 0,-3-7-3,-1-2 20,3 1 1,-5-2-1,6-1 1,0-2-1,0 0 8,0-1 0,0-2-23,4-1 1,1 0-15,-1 0 14,0 0 0,-1 5 0,-2 0 0,-1 1 1,0 1-30,-1 0 1,2 0 37,-5 2 0,4 2 3,-4-2-2,5 2 0,-6-3 0,5 0 0,1-1 1,1 0 8,-2 3 0,5 1 9,-5 2 1,2-2 11,-7-2-29,-2 2 0,6-4 1,-5 6-1,1-2 1,-4-1-13,-2-2 0,-6-5 7,4 2 1,-5-4 2,1-1-9,-3 0 0,-2 0 0,1 0 0,0 0 0,0 0-32,-1 0 0,1 0-80,0 0 0,-5 0 91,1 0 36,-1 0 0,5 0 0,0 0 0</inkml:trace>
  <inkml:trace contextRef="#ctx0" brushRef="#br0" timeOffset="55">16041 8926 8201,'17'-23'-216,"1"-2"0,1-2 0,-1 0 0,-1 1-21,1 1 1,1-6-1,4-2 1,-4 0-1,1 2 1,0 1 284,3 1 1,-1-7-96,0 2 53,2 3 1,-4-4 0,4 3-1,-2 0 1,-2-2 0,0 1-1,-2 4 10,1 2 1,2-3 0,-3-1 0,1 0-19,-1-1 1,4-3 0,-4 2 0,2-1-7,2 0 1,3 0 0,0-2 0,1 0-2,-1 2 1,-4 6 0,1-2 0,-1 3-1,-1 2 0,-1 1 2,-2 2 6,-2-2 1,3 4 0,-4-4-1,2 2 1,1 0 0,-2 0-1,0-2 5,-3-2 1,7 1 25,2-1-26,-3-5 1,5 4 0,-4-3 0,0 2 0,4 0 33,1-2-30,-4 0 1,4 5 0,-3-1 0,3 1 0,2-1 32,-1 1-53,-5-1 0,4-1 0,-4-1 0,3-3 0,-1-1-7,1 1 0,4-3-13,-6 5 1,2-5-30,-2 4 61,9-11 0,3-10 0,-11 18 0,1 1 0</inkml:trace>
  <inkml:trace contextRef="#ctx0" brushRef="#br0" timeOffset="56">28677 15492 8233,'0'-12'-893,"0"-1"1,0 0 895,0 0 166,0 6 0,0-4 1,1 3-1,2-4 273,2-1-218,4 1 1,-6 5-41,6 2-135,-1 4 1,-1 2 0,-2 4-1,-4 3 1,-1 5 0,0 4-1,0 4 280,0 3-289,0 7 1,0-2-1,0 3 1,0-1-1,0-2 1,0-2 0,0-3 27,0-3 0,0 2 36,0-6-95,0 0 0,6-6 1,2-2-1,4-5 0,0-3 1,2-4-1,3-5 59,5-9 0,6-9-64,2-8 1,9-1-1,3-13 1,4-3-13,-20 24 0,1 0 0,1-4 0,0 0-59,2-1 0,0 0 0,0-1 1,1 1 15,5-4 0,0-1 0,0 2 0,-1 0 1,1-1-1,-1 1 0,-3 3 0,-1 1 59,-2 5 1,-1 0 0,17-16-20,-6 12 1,-9 6-210,-13 11 59,0 6 0,-17 3-159,0 8 0,-2-1 69,-6 5 1,-2 2 0,-7 7 0,-3 4-216,0 3 1,-6 2 465,1-1 0,-2 5 0,-7 0 0,1 3 0,-1 1 0,3 5 0</inkml:trace>
  <inkml:trace contextRef="#ctx0" brushRef="#br0" timeOffset="57">28677 15645 8233,'-7'-12'-121,"0"0"0,4 2-1367,-1 2 1615,0 5 0,4-1 1,0 10 673,0 6 0,1 2-574,3 8 1,2-1 0,4 4 0,-3 2 41,-1 3 1,3-2-5,0 6-228,2 0 1,2-1-1,0-3 1,0-3 0,-1-3-1,1-1 1,1-4-203,3 0 0,-1-6 1,5-5 140,0-5 0,5-3 1,1-10-1,2-6 0,5-6-21,3-7 56,7-9 1,3-9 0,-20 20 0,1-1 0,2-2 0,1-1 0,2-2 0,1 0-104,1-3 0,2-1 0,4-3 0,0 0 1,3-3-1,0-1 0,1 0 0,1-1 20,-2 0 1,0 1 0,-3 1-1,-2 2 95,-4 6 1,-2 2-1,-2 4 1,-2 3-20,13-12 0,-6 8-2,-15 13 32,-8 5-168,-8 12 27,-5 6 0,-5 1 0,-4 6 1,-2 0-190,-2-1 0,-1 7-277,-3 2 0,-1 2 7,-4-2 273,4 3 0,9-5 293,1 2 0,5 3 0,-3-4 0</inkml:trace>
  <inkml:trace contextRef="#ctx0" brushRef="#br0" timeOffset="58">30131 15123 8233,'-13'-13'-534,"6"0"338,1 6 1,2 3 195,0 8 0,-29 26 0,-2 11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19T11:56:54.449"/>
    </inkml:context>
    <inkml:brush xml:id="br0">
      <inkml:brushProperty name="width" value="0.09086" units="cm"/>
      <inkml:brushProperty name="height" value="0.09086" units="cm"/>
      <inkml:brushProperty name="color" value="#FF0000"/>
    </inkml:brush>
  </inkml:definitions>
  <inkml:trace contextRef="#ctx0" brushRef="#br0">1046 6184 8021,'-13'-5'29,"4"2"181,1-6 1,-1 5-1,-3-5 1,-1 0-1,0-1 800,0 1-817,6-2 1,-4 9 0,4 0-1,0 6 1,2 9 0,5 6 191,5 5 1,2 8-662,6 2 150,-1 2 0,1 10 0,1 2 0,2 3 0,1-1 0,-2-2 0,1-3-887,1-2 0,-3-5 408,3-4-136,-3-9 0,-5-8 741,-1-8 0,-16-37 0,-1-15 0</inkml:trace>
  <inkml:trace contextRef="#ctx0" brushRef="#br0" timeOffset="1">791 6210 8083,'-19'-26'0,"-2"1"0,2 1 210,2 2 1,9 0-89,4 5 0,8 0 0,6 4 0,5-1 75,7-3 0,3 3-200,5-3 0,1 2 0,5 3 0,-4-1-45,-1 0 0,-1 6-243,-4 3 1,-1 4-1,-1 6 1,-3 6-487,-4 8 1,-4 10 776,-4 4 0,-15 17 0,-5 8 0,-3 7 0,-1-1 0</inkml:trace>
  <inkml:trace contextRef="#ctx0" brushRef="#br0" timeOffset="2">854 6873 8083,'-11'1'16,"2"3"-366,-2-2 286,10 4 0,1-6 0,8 0 0,5 0 208,4 0 1,7-2-117,6-2-212,5-9 0,-2-2 1,5-8-1,0-3 1,1-3 183,-1-4 0,6-9 0,7-7 0,-15 13 0,0 0 0,1-1 0</inkml:trace>
  <inkml:trace contextRef="#ctx0" brushRef="#br0" timeOffset="3">1466 6401 8083,'-12'-7'964,"-1"1"0,2 8-363,2 2 0,3 4-423,6 9 1,6 3 0,1 7 0,2 2-279,-1 0 0,5 7-46,4-2-15,0 3 0,0 1 0,0 0 0,-2 2 0,0-1 0,-3 1 1,1-5-727,0-2 0,-5-5 526,1-6 1,-6-4 71,1-5 164,-3-6 0,-1-3 0,-1-10 0,-3-6 0,-5-8 124,-2-4 0,-2-9-78,0-5 1,5-6 0,-1-8 0,-1-2 399,-1-1 1,-2-5-121,1 5 0,3 0-732,1 4 725,5 5 0,-4 2 0,4 7 0,-1 5 359,1 6 1,7 12-288,5 10 1,2-2-257,2 2 59,-1 0 1,5 5 0,2 2 0,-1 3-1,1 1-85,-4 3 0,-1 5-105,-1 2 0,-2 7 121,-2 2-359,-3-1 0,-8 12 0,-3-3 1,-7 2-1,-5-1-19,-3-1 0,-1-1-95,-4 1 1,1-3 472,2-6 0,-13-28 0,1-6 0</inkml:trace>
  <inkml:trace contextRef="#ctx0" brushRef="#br0" timeOffset="4">2384 5368 8009,'-12'9'51,"-2"-1"0,-2 2 0,-2 1 1,-1 4-1,1 2 0,2 2 271,2 1 0,5 7 0,2-4 0,2-2 243,2-1-479,7 3 1,3-9-1,7 1 1,2-3-1,2-5 92,2-2 1,1 0 0,5-7 0,-1-3-55,1-8 1,-5-6-4,0-6-69,-5-1 1,-2-5 0,-7-1 0,-1-2 0,-3 0-1,-3 0 1,-6 1-93,-7 3 0,-1 1 0,-8 3 0,-4 6-476,-2 5 0,-8 8 303,2 2-206,-3 10 0,3 12 1,2 9-1,2 6 1,6 3-1,6 2 0,5 1 419,4 0 0,26 6 0,12 2 0</inkml:trace>
  <inkml:trace contextRef="#ctx0" brushRef="#br0" timeOffset="5">2614 5330 8052,'0'-7'-241,"6"1"1,1 6 189,5 0 1,1 6 202,0 2 0,0 8 0,-1 2 0,1 1-4,0-1 0,0 3-159,-1-4 0,-3 3 0,-2-6 0,0-2 177,0-1 109,-4-5 6,3-1 1,-6-12 0,0-5 0,0-10 0,0-6 441,0-6-702,0-8 0,0 0 0,0-4 0,-2-1 0,-1 2-11,-1 2-50,0 9 0,4 9 0,0 8-608,0 2 1,1 10-1,5 5 1,5 7-945,5 4 1592,7 2 0,42-12 0,-24-1 0,0-1 0</inkml:trace>
  <inkml:trace contextRef="#ctx0" brushRef="#br0" timeOffset="6">3392 4565 8148,'-13'0'31,"-4"-4"1,0-1 0,1 3 542,2 0 0,7-4 119,3-2 1,8 1-632,5-2-71,8-5 0,4-1 0,9-7 0,4-2 1,3-3-210,1-2 35,6-7 1,-5 9 0,4-4 0,-5 1 0,-4 1-846,-4 0 789,-9 8 1,-4 3 0,-8 5 0,-7 1 0,-6 4-302,-9 4 1,1 7 489,-5 1 0,-3 6-124,-1-2 343,2 4 1,-3 0 0,5 1 0,1 1 0,2 2 343,1 1 0,5 1-330,-1-1 0,6-1 1,-1 7-1,3 2 243,1 3 1,0 8-128,0-2 0,5 4-274,4 5 78,8 2 0,-3 4 0,3 0 0,-3-4 0,-1 0 28,0 1 1,-1-5-341,1 1 1,-6-8 201,-3-4 127,-2-9 1,-4 2-1,-2-8 1,-6-3 87,-5-7 1,0-7-152,-2-3 0,-1-5-148,1 2 1,-6 1-574,2-2 498,3 1 1,-2-1 0,4 2 0,-1 2 165,2 2 0,-11 7 0,-1 3 0</inkml:trace>
  <inkml:trace contextRef="#ctx0" brushRef="#br0" timeOffset="7">1798 7995 8067,'-13'0'0,"5"0"286,-1 0 1,12 0 0,3-2 0,8-2 0,7-4 0,3-4-363,2 0 1,3-5 0,1 0-1,0 0-322,1-2 1,-4 5-749,3-3 1146,-3 3 0,-13 29 0,-3 8 0</inkml:trace>
  <inkml:trace contextRef="#ctx0" brushRef="#br0" timeOffset="8">1862 8326 8067,'-13'-5'0,"0"3"335,6-9 1,1 4-1,9-4 154,6 2 0,5-7 1,11 4-1,2-4-801,3-2 0,3-2 1,5-4-1,0 0 312,0-2 0,2-7 0,4-7 0,3-8 0,1 1 0</inkml:trace>
  <inkml:trace contextRef="#ctx0" brushRef="#br0" timeOffset="9">2996 6949 8067,'-5'-20'0,"-4"3"1,-2 5 270,-2 3 1,2 5-1,1 8 1,3 8 13,1 7 1,-2 8 0,2 13-1,0 1-265,1 2 1,0 5 0,4-2 0,-2 4-60,-1 1 1,0 4 0,4-1 0,0-4-270,0-6 0,4-12 1,0-6 195,-1-8 0,0-11 0,0-7 171,1-7 0,0-10 0,-2-5 1,0-7-60,3-5 0,0-4 0,-2-5 0,3-3 14,1-4 0,-4-1 0,1 1 0,-1 4 94,1 3 1,-2 1 0,2 5 0,-3 7 358,-1 6 1,6 14-212,2 2 1,-1 10 5,2 7-246,-1 14 1,5-1 0,1 11 0,2-1 0,1 0-139,-1-1 1,-1 3 0,2-3 0,3 0-268,0 0 1,0-1-88,-3-4 0,-3-5 10,3 0 118,3-5 1,-6 1 0,3-9 347,-3-4 0,-13-36 0,-2-11 0</inkml:trace>
  <inkml:trace contextRef="#ctx0" brushRef="#br0" timeOffset="10">2805 7166 8097,'-25'-13'445,"-1"-1"-91,1-3 1,6 3-1,7-3 1,6 3 139,4 1 0,2 0-445,0 1 1,10-1 132,3 0-244,8 0 0,5-5 1,6-3-1,2-2 1,0 0-388,2 2 1,1 4 0,2-3-1,1 2-449,-2 2 0,-2 8 898,-11 3 0,-15 37 0,-6 14 0,2 4 0,0 0 0</inkml:trace>
  <inkml:trace contextRef="#ctx0" brushRef="#br0" timeOffset="11">2780 7906 8108,'-19'11'313,"5"-3"1,-3 9 0,3-2 1037,1-3-935,6 1 1,3-4 0,8-2 0,6-2-31,6-2 1,5-4-456,9-8 1,2-5 0,8-13 0,2-3-295,5-4 0,3-2 130,1-3-586,0 1 1,-5 4 0,0 0 818,-2-1 0,-8 23 0,4 4 0,1-1 0,-1 1 0</inkml:trace>
  <inkml:trace contextRef="#ctx0" brushRef="#br0" timeOffset="12">3252 8224 8108,'-13'-5'639,"0"-4"1,0-2-320,1-2 0,3 0 531,1 1-653,5-1 1,-2 0 0,10 0-1,3 2 1,4 1 389,0 2-734,7-1 1,-4 2-1,5 3 1,0 4-1,-2 4-589,1 5 454,-2 2 0,-4 7 1,-2 4-1,-1 2 0,-3 3-933,-1 2 1111,-2 10 1,-10-1 0,-2 1 0,-4-5-1,0-2 463,-1-4 1,1-3 951,4-3 0,-3-5 399,2-9-1494,3-2 1,6-12 71,9-2 1,8-9-667,4-5 0,9-6 0,4-2 0,3 1-1125,1-3 1,2 4 1501,2-6 0,-4-3 0,4-5 0,4-6 0,1 1 0</inkml:trace>
  <inkml:trace contextRef="#ctx0" brushRef="#br0" timeOffset="13">4527 6324 8064,'0'-12'-22,"0"-1"1,0 0-1,0 0 1,0 1 445,0-1 0,-2 4 1,-2 1 92,-5-2-460,4 4 1,-7-4 0,4 5-1,-3-1 1,-2-1 124,0 0 0,-1 4 1,-2-1-1,-2 2 23,-2 2 1,-1 6-77,-5 3-137,1 8 0,4 0 1,-1 7-1,0 4 1,-2 3-33,-2 5-2,6-5 0,6 6 0,7-5 0,1 2 0,3-3-439,2-4 396,1 2 1,10-17 0,4 3 0,3-7 0,3-2-155,0-3 179,7-13 0,0-4 1,2-13-1,-2-3 1,-3-6-33,-2-5 0,0-4 84,-5-6 0,-1-1 1,-8-4-1,-3-5 55,-4-5 0,-1 1 40,0-3 0,-6 2-1395,-2 3 1530,-3 5 0,-2 12 0,0 14 0,0 9 0,1 10 469,-1 8 0,4 9-369,1 4 0,4 11 44,-5 6-338,6 6 0,-2 9 1,5 3-1,0 2 0,0 2-88,0-1 0,7-4 7,5 0 0,1 2-556,4-2 365,3-5 0,-4-1 0,5-7 0,2 0 0,1-4-774,1-3 0,-1-4 554,-3-5 0,4-6-881,-4-3 1345,3 3 0,1 0 0,1 6 0</inkml:trace>
  <inkml:trace contextRef="#ctx0" brushRef="#br0" timeOffset="14">4361 6835 8079,'-13'8'0,"-1"1"0,-2 0 326,-1 3 0,6-4 1843,7 1-1551,2-6 1,8 2-502,3-5 0,8-1 0,5-3 1,7-6-2,5-6 0,8-5-50,5-9-82,2-2 0,2-8 0,0-1 1,0-2-1,0 1-1525,0-2 1083,0 4 0,-10-2 1,-4 9-1,-6 8-2335,-6 6 2793,-11 16 0,-31 44 0,-12 22 0</inkml:trace>
  <inkml:trace contextRef="#ctx0" brushRef="#br0" timeOffset="15">4820 6988 8071,'-9'-13'301,"1"0"0,1 5 112,-2-1 1,4 1 0,5-5 0,0 0 1,0 0-1,1 2 108,3 2 1,3-2-534,6 3 1,4 2 0,2 2-1,-1 2-117,0 2 0,4 2-21,-5 2 0,-2 3 1,-5 6-1,-3 1-469,-1 3 1,-2-1 373,-4 5 0,-1 4 0,-2 5 0,-4-2 99,-5-1 1,7-1 523,-8-1 0,3-1-222,-3-2 1,5-1-1,1-7 1,1-3 457,3 1-597,2-7 0,2 1-49,4-6 0,6-1-210,6-4 1,6-3 0,-1-9 0,5-4-651,3-3 1,4-3 890,-4-3 0,-2-13 0,2-9 0,0-6 0,1 0 0</inkml:trace>
  <inkml:trace contextRef="#ctx0" brushRef="#br0" timeOffset="16">4922 5598 8129,'-13'-26'0,"0"5"0,2 1 0,1 0 268,2 0 1,5 5 1605,-1-2-1164,2 8-391,2 4 1,6 5-1,4 1 1,4 3 18,3 5 0,6 6 0,-2 4 0,4 2 3,5 6 1,-2 6-282,6 9-127,0 9 0,-15-19 1,-1 1-1,0 5 0,0 1 1,-2 3-1,0 2 0,0 4 1,-1 2-129,0 4 0,-1 2 79,0 6 0,-1 1 1,-3 1-1,-2 0 0,-1 0 1,-1-1-1,-3-3 0,0-2 1,-2-4-1,-1-1 0,0-4 1,0-1-1,-1-4 0,1-2-1073,-2-3 0,-1-1 0,-4 23 800,-6-10 0,-5-7 1,-5 2-1,-5 1-170,-6-2 0,-3-5 559,-1-6 0,-6 0 0,3 3 0,-6-3 0,-1-4 0,-2-3 0</inkml:trace>
  <inkml:trace contextRef="#ctx0" brushRef="#br0" timeOffset="17">3647 6108 8100,'-6'-31'0,"-1"5"64,-6 1-19,6 10 155,2 21 0,5 10 0,0 13 0,1 8 0,2 7 822,1 7-967,6 14 1,-3-4-1,-1-25 1,1 1 0,0 0-1,0 2 1,2 3-1,0 1 1,3 6 0,2 1-1,2 5 1,0 1-67,3 2 1,-1 1 0,2 1 0,0-1 0,1-2 0,0-2 0,2-1 0,1-2-111,0-2 1,2-2 0,0-5 0,2-2 0,-2-5 0,0-1 0,-2-6 0,0-3-132,22 15 1,0-10-1,-2-8 1,0-5-107,0-4 1,0-4 0,-3-10 0,3-2-611,1-7 968,8-5 0,-1-16 0,3 0 0,-2 1 0</inkml:trace>
  <inkml:trace contextRef="#ctx0" brushRef="#br0" timeOffset="18">4935 4820 8127,'-12'-24'0,"2"1"164,2 2 0,6 7 250,2 1 0,2 6 0,6 7-190,2 0 1,-4 6-51,-2 2-110,3 3 0,-5 4 0,3 0 0,0 4 1,0-1 185,2 0-227,-4 5 1,9-7-1,-5 3 1,1 0 0,1-5-1,1-3 1,1-2-49,2 1 1,1-5 0,1 0 0,4-4-753,1-1 0,-3 0 207,4 0 153,0-6 1,5-1 0,-2-5 0,-2-1 416,0 0 0,-1-39 0,4-11 0</inkml:trace>
  <inkml:trace contextRef="#ctx0" brushRef="#br0" timeOffset="19">5292 4769 8127,'-13'-6'-372,"0"-2"1,2 1 444,2-2 1,-2 2-1,2-3 1,-2 3 827,-2 1 0,5-2-235,-1 4 1,5-1 152,-4 5-242,5 0 0,-3 2-146,6 2 0,0 5-328,0 8 0,4 2 279,1 7-448,5-1 0,-2 5 0,8 0 0,2-2 1,0-1-1091,1-1 0,4 3 227,-2 1-469,3-6 1319,-4 0 1,15-10-1,-1 5 1</inkml:trace>
  <inkml:trace contextRef="#ctx0" brushRef="#br0" timeOffset="20">1492 12649 8009,'-2'-14'26,"-2"0"1,-3-1 0,-1 4-1,1 0 268,1-1 0,2 7 0,4 6 0,0 11 449,0 7-808,0 11 1,0-2 0,0 7 0,0 1-1,0 4-83,0 3 122,0 5 0,0-9 1,0 4-1,0-3 0,0-2-159,0 0 94,0 0 1,4-11 0,0-6-1,-1-9 319,-2-12-243,-1-9 1,0-23 0,0-7 0,0-6-1,0-4 1,0-4 0,0-1-13,0-1 1,0-4 30,0 3 56,6-5 0,-5 15 0,4 0 0,-4 9 127,-1 8 1,6 14-1,2 14 92,4 15 1,2 7-190,3 13 1,-3 5-92,3 3 0,3 5 1,0-4-1,1-2-9,0-2 0,0 2-121,5-2 1,-2 0-82,-3-9 0,3 0 0,-4-5 0,1-2-595,1-6 446,-7 0 26,4-16 64,-12-1 1,-2-7 270,-5-5 0,-20-17 0,-11-6 0,0-3 0,-1-1 0</inkml:trace>
  <inkml:trace contextRef="#ctx0" brushRef="#br0" timeOffset="21">1275 12623 8040,'-25'-12'5,"-1"-1"0,6 4 59,3 1 1,9-1 130,4-3-78,2 5 1,13-5 0,6 4-1,6-4 1,4-2 137,3-3 0,2 2 0,7-5 0,-1 0-168,0 0 0,5-1-45,-1-5 1,-4 5 0,-5 1 0,-2 2-324,-3 2 1,2 2-1044,-4 1 1,1 6 1323,-10 3 0,-21 33 0,-9 14 0,-2 3 0,0 0 0</inkml:trace>
  <inkml:trace contextRef="#ctx0" brushRef="#br0" timeOffset="22">1352 13542 8137,'-13'18'115,"0"0"1,0 4 0,2-5 237,3-3 1,3-7 88,10-3 0,3-4 0,9-6 0,6-5 73,5-4 1,5-12-399,5 1-115,0-8 1,6 2-1,1-7 1,4 0 0,-1-2-536,0-2 11,4 1 0,-12 9 0,2 5 0,-2 5 0,-4 7 522,-7 6 0,-10 73 0,-16-21 0,-1 1 0</inkml:trace>
  <inkml:trace contextRef="#ctx0" brushRef="#br0" timeOffset="23">1823 13924 8098,'-18'-4'0,"-3"0"0,2-5 0,2 5 0,5-7 734,3-2-485,3 0 1,6-10-1,3 5 1,6-2-1,8-1 39,5 1 0,4 2 0,-1 5 0,1 1-451,-1 4 0,1 4 13,-1 8 1,-3 4-1,-3 9 1,-2 6-468,-5 6 0,-1 5 244,-7 8 1,1 8-1,-8 6 1,-4 2-7,-6 3 0,-4-3 410,0 2 0,-1-8 362,-4-1 0,0-7 0,5-11 0,1-9 845,2-10-330,1-7 1,6-8 139,3-4-950,8-7 1,5-4 0,8-5 0,4-2-1,4-1-182,5-1 1,3-2-194,5-3 0,0 3-931,0-3 917,1 3 0,-2 2 1,-2-1 290,-1 1 0,-6-6 0,3-2 0</inkml:trace>
  <inkml:trace contextRef="#ctx0" brushRef="#br0" timeOffset="24">3226 11858 8060,'-13'-12'-78,"-5"-5"1,-2 0-1,-1 1 1,1 3 0,0 3 9,0 2 0,3 5 1,-3-1-1,2 4 1,1 4-1,0 6 1022,0 6 0,0 5-818,4 9 1,2 2 0,1 8 0,3 1 75,1 1 1,2 5-25,4-4-168,0 5 0,1-10 0,5 0 0,5-8 0,5-7 0,1-6 0,1-4-90,4-5 0,0-8 0,1-10 0,-2-7 61,2-8 0,-3-7-214,1-6 198,-5-6 1,1 3 0,-9-6 0,-2-2 0,-2-4-1,0-2 1,-2 0 43,-5-2 0,-4-5 0,-6-9 0,0 0-9,0 2 1,1-1-980,-1 15 1133,0 11 0,0 7 1,1 15 135,-1 5 0,6 17 0,3 17 0,2 5-134,2 4 0,0 4-84,0-1 0,4 11-164,1-2 43,5 9 1,-3-6 0,5 4 0,3 1-1,0-2-55,2 0 1,6 2-141,-2-3 1,3-2-406,2-7 407,-1-3 0,1-5 0,-1-2 1,1-3-1,-1-5-607,1-6 1,-5-5 610,0-5 0,-1-1 228,1-3 0,-8-60 0,-10 22 0,0 0 0</inkml:trace>
  <inkml:trace contextRef="#ctx0" brushRef="#br0" timeOffset="25">3660 11616 8060,'-9'6'-159,"1"2"1,-1 4-1,2 0 226,3 1 1,1 1 0,0 2-1,-1 2 1,1 1 0,2-1 152,1-2 0,4 2 0,1-1 0,3-1-66,1-2 0,7-7-103,1-3 0,1-2 0,-1-2 1,3-3-88,0-6 1,3-1 159,-6-11-129,0 0 1,-4-6 0,-2-1 0,-3-3 0,-3-1 0,-4 0 0,-2 1 253,-4-1 0,-3 4 0,-8 7 0,-4 4-104,-4 3 0,2 7 1,-9 2-1,1 5-180,0 5 1,0 7 203,5 10-590,5 2 1,2 1 0,6 1 0,4-1 0,3 1 420,4-1 0,58 1 0,-22-14 0,1 1 0</inkml:trace>
  <inkml:trace contextRef="#ctx0" brushRef="#br0" timeOffset="26">3137 12674 8037,'-9'0'-529,"1"0"117,-2 0 735,4 0 0,-1 0 0,6 0-33,1 0 1,7 0 0,11-1 0,3-5-1,6-6 21,6-8 0,9-10-249,5-4-48,8-8 1,-23 19 0,0-1-1,4-3 1,0-1 0,3-2-1,-1 0 1,1-1 0,0 0-1,-1 0 1,0-1 0,-2 2 0,-1 1 35,-1 1 1,-1 1 0,-4 3-1,-2 1 1,26-20 0,-9 7-474,-9 6 0,-6 7 58,-17 15 1,-6 3-1,-5 10 83,-3 3 1,-13 3-103,3 2 236,-10 6 1,7-5 0,-5 4 0,0-1 0,2 2-390,-1 0 442,-3 3 0,7-1 0,-2 0 0,3 2 1,2 1 94,-1 1 0,3 8 0,1 5 0,-1 3 0,1 0 0</inkml:trace>
  <inkml:trace contextRef="#ctx0" brushRef="#br0" timeOffset="27">3736 12802 8037,'-13'-13'41,"-4"-4"-41,0 0 0,5-5 0,4 2 0,3-2 329,2 1 0,3 0 186,4-5 1,5 1 0,6 1-1,4 3-90,1 4 0,1 4-496,4 4 0,-3 5 0,-1 10 0,0 7 2,-1 6 0,3 7-167,-6 4 1,-5 6 0,-5 8 0,-1 2-299,-3 2 0,3 6 169,-2 1 0,0-4 331,-4-4 66,-6-6 1,4 3 0,-6-9 0,1-5 1122,0-9-888,-1-11 1,1-11-1,4-12 1,7-7 142,9-4 0,1-3-340,7-3 0,1-1-457,3-3 142,1 3 0,3 1 0,1 1 0,0-1 0,0 1-878,-1 4 0,0-3 606,-8 6 1,3 3 516,-3-3 0,3-33 0,-11 21 0,0 0 0</inkml:trace>
  <inkml:trace contextRef="#ctx0" brushRef="#br0" timeOffset="28">3966 11093 8153,'-10'-29'0,"-3"-1"0,-1 3-156,0 4 1,2 1 513,4 5 288,2 5 1,7 2 0,5 6-190,7 1 0,0 2 2,4 1-338,8 6 0,-4 1 0,11 7 0,-1 3 0,3 5 0,3 8 1,1 8-45,0 8 0,0 12 1,-18-25-1,-1 2 1,0 4-1,-2 3-169,1 2 1,-2 2-1,3 7 1,-2 2-1,-2 4 1,0 2 0,-1 3-1,0 0-166,0 2 0,-1 0 0,-3 1 0,0 0 0,-1-2 1,0-2-1,0-3 0,-1-1-91,1-4 1,-1-1 0,0-6 0,0-3 70,-4-6 0,0-1 58,8 33 0,-11-9 0,2-2 1,-6-7-1,-7-3-757,-6-3 814,-3-6 0,-13 8 163,-2-2 0,-4 7 0,-1 1 0,0-1 0,4-1 0</inkml:trace>
  <inkml:trace contextRef="#ctx0" brushRef="#br0" timeOffset="29">2627 11782 8137,'-19'-11'-253,"-1"2"0,-5-8 0,1 4 71,3 5 318,2-3 0,6 9 0,1-2 0,-1 2 0,2 4 0,2 4 441,5 6 0,-2 12-389,2 10 1,0 5 0,4 3 0,0 6 328,0 6 0,7 11-438,-1-27 1,1 1 0,0 5-1,1 1 1,4 6 0,0 1-1,2 5 1,1 0-367,0 3 1,1 2 0,2 5-1,2 2 306,-6-23 0,-1 1 1,2 0-58,3 3 1,1-1-1,-2 1 1,4 18 0,1-2-1,3 0 1,2-1 0,-1-7-1,1-2 1,0-5 0,1-4-282,0-4 0,2-4 216,-1-4 0,1-3 0,0-6 0,0-3 0,29 14 0,2-10 0,2-8-124,1-5 0,2-3 1,-1-2-1,-2-6-539,-1-6 0,-4-12 766,2-10 0,-2-5 0,1-4 0,-2 3 0</inkml:trace>
  <inkml:trace contextRef="#ctx0" brushRef="#br0" timeOffset="30">4131 10099 7896,'-12'-13'-319,"-1"0"1,0 2 0,0 2 421,1 5 0,4 10 1,3 7-1,1 6 1250,-1 6-1217,1 0 1,5 5 0,2 0 0,3-1 0,1 1 278,3 0-426,1 0 0,8-5 0,1-1 0,2-3 0,2-4 0,3-4 0,0-4-9,0-5 1,-6-6-1,1-5 1,0-7-202,2-4 1,-4-9 0,-3-7 0,-4-3 141,-5-1 0,2 0 0,-5-1 0,-3 2 64,0 3 1,-8-1 0,-2 5-1,-4 3 246,0 5 1,3 5 0,1 7 319,-2 1 0,0 8-150,1 1-297,4 11 1,5 9 0,0 7 0,0 3-1,1 4-163,3 3 1,3 1 0,6 0 0,0 0-151,0 1 0,1 3-54,3 1 0,1-5-743,3-4 691,4-6 1,-10 3 0,5-7 0,-2-2 314,-2-5 0,4-20 0,0-6 0</inkml:trace>
  <inkml:trace contextRef="#ctx0" brushRef="#br0" timeOffset="31">5151 10953 8101,'-12'0'-56,"-1"-1"1,2-4-553,2-3 762,9-3 0,9-4 1,9-2-1,7-4 0,8-3 1,7-3-1,4-3 1024,2-4 0,7-2-694,-6-3-813,2 7 0,-2-4 0,-3 7 1,-6 2-1,-10 5 0,-9 8-2061,-9 4 2390,-5 7 0,-44 15 0,-11 9 0</inkml:trace>
  <inkml:trace contextRef="#ctx0" brushRef="#br0" timeOffset="32">6490 9487 8077,'-12'-12'-31,"-1"4"0,0-9 0,0 3 0,1 2 0,-3 2 494,-2 2-300,3 5 0,-10-3 1,4 8-1,-1 2 0,-2 6 1,-2 6-1,-4 6 111,1 7 1,1 8 0,3 6 0,3 3-126,4 2 1,4-3 100,5 2-289,2 0 1,6-2 0,1-2 0,5-5 0,7-6 0,7-5 0,4-7-64,1-6 0,1-4 34,-1-10 12,1-11 1,-1 0 0,1-13 0,-1-5 0,-1-3 0,-2-7 0,-5-3-74,-3-3 1,-3-6 0,-2-5 0,-5 1 102,-3-2 1,-2-2 208,-3-9-163,-3-3 1,-1 34 0,-1 0 0,-8-32 0,0 7 0,0 5 597,-1 7-298,1 11 0,9 13 0,-1 12 797,0 8-1142,3 8 1,0 16 0,8 3-1,0 5 1,4 2-26,1 2 0,2 10-57,3-2 1,1 4 14,0 1-7,0-3 0,5 5 0,2-4 0,1 0 0,-1-3-360,-1-2 0,3-8 166,-1 2 1,2-5-479,-2-3 440,3-4 1,-8-11 0,4-3-1,0-2 1,0-2-1233,2 0 1563,-3-12 0,-1-23 0,-1-12 0,0-8 0,0 0 0</inkml:trace>
  <inkml:trace contextRef="#ctx0" brushRef="#br0" timeOffset="33">6822 9283 8077,'-12'1'302,"4"3"1,1 3-90,3 6 0,2 0 12,-2 0-114,3-1 1,1 7 0,0 1-1,1 0 1,2-2 85,1 0 0,6-5-161,-2 0 0,4 0 1,1-6-1,-1 0-208,1-3 1,4-4-397,0-4 1,4-3 186,-4-6 0,0-5 0,-4-5 0,0-4-274,0-3 0,-5-5 485,1 1 1,-7-2 169,3 2 25,-4 3 1,-1 6-1,0 1 1,-1 2 74,-4 5 1,-2 9 516,-5 4 0,0 4-54,4 4-393,-4 3 1,11 10-1,-3 1 1,2 1-1,2-1 235,0-2 0,0 2-500,0-1 0,5 0-117,-1-4 0,6 0 0,-2-2-942,4-2 1154,0 2 0,12-49 0,3-6 0</inkml:trace>
  <inkml:trace contextRef="#ctx0" brushRef="#br0" timeOffset="34">6847 9270 8077,'-12'1'22,"0"4"0,4 3 1,3 3 283,4 2 0,-3 6 0,0 2 0,2 3 9,5 1 0,4-3 0,6-1 0,0 0-454,-1-1 1,2-2 64,3-5 0,-1-6 0,5-2 1,1-4-365,-3-1 1,5-6-591,-2-2 712,-4-9 0,5-9 0,-6-8 316,-2-3 0,-18-26 0,-8-14 0,4 22 0,-1 0 0,1-1 0</inkml:trace>
  <inkml:trace contextRef="#ctx0" brushRef="#br0" timeOffset="35">6835 8977 8077,'-13'5'0,"0"-2"0,0 6-199,1-6 1,0 8-1,2-4 1,3 1 0,3 1 478,5 1 1,5-4 0,7-2 0,0-4-17,-1-4 0,2-4 0,2-4 0,1-2-86,-1-3 1,-4-2-1,-3-4 1,-3 2 46,-1-1 1,-3 2 0,0 0-1,-3 1-15,-3 4 0,-8 1-126,0 1-181,-1 6 0,-11 1 1,4 6-1,-1 2 1,1 3-1,2 8 1,3 8-942,5 8 1,1-1 464,4 6 0,5 0 573,5 4 0,16 12 0,7 6 0,0 6 0,1 0 0</inkml:trace>
  <inkml:trace contextRef="#ctx0" brushRef="#br0" timeOffset="36">6414 10188 8077,'-19'6'42,"1"1"1,-3 6 0,5-1 470,6 1 0,6-6 0,10-4 365,6-6 1,12-5-695,10-9 0,9-9 0,5-8 0,6-4-207,-24 17 1,-1-1 0,1 1 0,0 0 107,2-4 0,0-1-109,1-1 0,0 0 0,5-5 1,1 0-1,-2 1 0,1 0 0,-2 0 1,0 1-1,-2 2 0,-1-1 0,-3 2 1,-1 1-1,21-21-1875,-11 6 898,-6 11 610,-19 17 220,-8 19 1,-17 4 0,-8 11-1,-1 3 1,-1 4 0,0 6-1,0 2 171,-2-2 0,0 4 0,2 0 0,1 2 0,-1 4 0,0 6 0,1 1 0</inkml:trace>
  <inkml:trace contextRef="#ctx0" brushRef="#br0" timeOffset="37">6898 10354 8063,'-4'-9'-189,"0"1"1,-2 1 92,2-2 1027,2-2 0,-3 4-241,5-6-846,0 6-153,0-4-84,5 9 237,-3 2 1,5 3 0,-4 6 0,1 0-100,-1 3 0,-2-4 740,-1 1-134,0-6-229,0 2 0,0-15 0,0-2 491,0-3-430,0 1 0,5-3 0,0 0 0,1 2 1,1 1 138,0 1 0,-3 0-269,5 0 1,-1 6-106,5 3 0,-2 4 9,-2 4 0,1 5-198,-6 8 180,0 8 1,-4 4-1,0 6 1,0 3 0,0 3-139,0 0 1,0-1 140,0-2 1,0-5 247,0-3-108,0-3 1,2-9 0,2-5 145,4-8 0,8-14-166,1-8 1,6-6-943,-2-3 659,3-5 0,2 0 0,-1-3 0,1 3 1,-2 1-396,-3 0 1,2 1 615,-6 3 0,5-28 0,-2-7 0</inkml:trace>
  <inkml:trace contextRef="#ctx0" brushRef="#br0" timeOffset="38">7128 8658 8097,'-4'-26'-102,"-2"2"1,0 2 0,1 2 0,2 1 215,1 4 350,2 1 0,0 5 0,2 2 0,2 1 0,6 4 367,5 0 1,5 4-539,6 2-198,-1 3 0,4 11 0,3 5 1,6 7-1,2 9 120,0 11-212,-20-20 0,-2 2 0,0 7 0,-2 2 0,1 4 0,-1 2 0,0 4 0,-1 1 0,-1 4 0,-1 2 0,-1 4 0,-2 2 0,0 3 1,-3 2-345,1 2 0,-1 1 0,-4-22 1,-1 1-1,0-1 0,0 22 0,-1-2 1,-2-5-1,0-1-139,0-6 1,-2-1-1,-4-7 1,0-1 224,1-2 1,-1-1 30,-3 0 1,-1-1 0,3-7 0,-1-2 0,-15 30 0,-5-6-1,-2-6 224,-4-2 0,-8-1 0,2-4 0,-6 0 0,-1 1 0,-1 1 0</inkml:trace>
  <inkml:trace contextRef="#ctx0" brushRef="#br0" timeOffset="39">5776 9487 8111,'-25'-17'0,"-1"0"0,2 3-50,3 4 0,7 5-250,5 10 388,6 2 0,-7 17 0,6 6 0,1 6 0,3 8 458,5 7-441,2 6 0,0-22 0,1 1 1,2 2-1,0 0 0,3 4 0,1 1 1,2 4-1,1 0 0,2 3 1,1 2-1,3 2 0,1 1-500,2 1 0,2 1 1,0 2-1,1 0 337,0-1 0,1-1-23,1-1 1,0 0 0,-4-8 0,-1-1-1,2-3 1,0-1 0,0-3 0,0-3-1,-2-4 1,2-2 0,23 18 0,-5-12-730,-2-10 0,-1-16-259,-5-2 802,6-6 0,-4-8 267,2-7 0,-4-4 0,-1-14 0,1 3 0,4 2 0</inkml:trace>
  <inkml:trace contextRef="#ctx0" brushRef="#br0" timeOffset="40">7000 7867 8111,'0'-8'0,"-1"1"-617,-3 1 598,2 2 1,-3 10-1,6 3 1,2 7-1,2 5 1,1 3-1,1 2 304,0-1 1,2 1 0,5-2 0,2-1-153,1-2 1,0-6-138,-5 2 0,5-8 0,2-5 0,-1-4 4,1-4 0,-2-5-19,-5-8 6,1-2 1,0-8 0,-2-3 0,-2-4 0,-5-3 162,-3-1-83,-1 0 0,0 5 0,0 3 0,-1 3 0,-3 5 1148,-5 5-958,3 0 0,-3 18 0,4 3 1,2 12 29,2 7 0,1 9-137,0 6-138,6 1 1,-2 10-1,7-2 1,3 1-1,2-1-429,2-5 1,2-2-203,6-2 1,-5-1 0,-1-4 0,0-8 618,0-6 0,-5-28 0,4-6 0</inkml:trace>
  <inkml:trace contextRef="#ctx0" brushRef="#br0" timeOffset="41">1823 11540 8246,'0'-13'10,"0"0"1,0-1 0,0-3-1,0-3 1,0-1 225,0 0 1,0 1-1,2-1 1,1 4 414,1 2-807,0 3 0,-5 5 0,-4 2 1,-4 7-248,-7 6 396,-4 6 1,-10 13 0,-1 3 0,0 4 0,-2 3-1,2 1 1,0 0-182,3 1 0,1-3 0,3-1 0,3-6 218,4-2 0,0-1 0,2-2 1,5-3 155,3-4 1,3-7 0,6-2 125,2 2 0,3-4-131,6-2-61,-1-2 0,7-1 1,1 2-1,1 3 1,0-1-1,0 2 1,1 0 270,-1 3 0,0 3-194,5 4-146,-1-3 1,1 15 0,-2-2-1,0 5 1,0 8-24,3 5 0,-3 10-11,-3 5 0,0 4 1,-7-30-1,-1 1 1,1 2-1,-1 1-258,0 2 0,0-1 0,3 4 0,0-1 251,-3-1 1,0-1-1,1 3 1,2 1 2,-1-2 0,-1 1 30,-1 1 0,1 0 0,4 0 1,0-1-1,-3 1 0,-1-1 0,1-1 1,0 1-1,0 0 0,0 0-13,0 1 1,0 0 0,2 3 0,1 0-64,-1-1 1,0 1-1,-1-2 1,1-1-800,0-1 0,0-1 812,-3 1 1,0-1-1,4 1 1,-1-1 0,-1 0-1,-2 0 1,1-1 0,-1 0-1,-1-1 1,-1 1-29,-1 0 1,-1 0 0,2-2 0,0 0-67,-1 1 0,0 1 0,0-3 0,2-1 157,-1-3 0,1 0-42,0 0 1,0 0-1,12 18 1,1 2-1,-1-6 1,-1-7 1,-2-5 0,0-5 22,-5-6-47,6-5 0,-8 0 1,5-6-1,-1 0 1,-4-4-47,-1-3 0,1-2-116,2-5 0,2-6 1709,7-2-1658,-1-4 0,7-10 0,2-5 0,4-5 0,3-4-737,2-6 1,9-3 559,-1-6 1,-21 23 0,1-1 309,1 0 0,0-1 0,0-2 0,1-1 0,3-1 0,0 1 0,1 0 0,0 0 0,0-1 0</inkml:trace>
  <inkml:trace contextRef="#ctx0" brushRef="#br0" timeOffset="42">7383 7230 8222,'-4'-9'-271,"-2"2"0,0 0 1,-1 1-270,0 1 0,6 1 806,1 4 1,5 0 0,8-2 0,0-1 10,0-1 0,5-4 0,3 2 0,3-1-60,2-3 0,-1-1-116,1-2-10,-1 0 0,5 0 0,0 2 0,-2 1 0,-1 2 0,-1-1 0,-1 2-50,1 3 0,-2 2 1,-3 2-1,-4 0 23,-3 0 0,-1 6 26,0 2-44,-1 4 0,1 2 1,0 2-1,0 2 1,-1 2-1,1 2 1,0 3 112,0 0 1,-2 1-126,-3-1 0,4 6 0,-4 3 0,2 4 10,-1 5 0,1-3-3,-6 2 0,4 4-33,-3 0 1,5 4 0,-3 1-1,1 0 58,1 0 0,1 0-4,7 0 1,-2 4-1376,6 0 1316,1 6 0,-1-3 0,2 6 0,2 1 0,-11-31 0,0-1-32,1 1 0,-1 0 0,0 1 0,0-1 3,1 0 1,0 0 17,12 32 1,-9-30 0,1 0-1,-3-2 1,0 0 0,0 1-1,1-1 1,14 30-105,0-5 1,-4 2 86,3-1 88,-3 2 1,-3 2 0,-2 0 0,-2 1 0,0 1 163,0 2 1,0-1-94,1-7-119,3 2 0,-4-10 1,4 4-1,-1-4 0,-2-1-193,2 0 1,-5-6 248,-1-2-171,-3-3 1,-2-2-1,-4-1 1,-4-3 0,-2-5 40,-2-2 1,-6-7-49,-2-3 107,-4 3 0,-2-6 1,-3 3-1,-3-3 1,-1-1 64,0 0 0,-1 0 229,-3-1-467,-1 1 1,0 4 0,-3 0 0,-2 0 0,0 1-330,0 4 1,-3-2-367,4 1 868,-5 0 0,1 4 0,-7 6 0,-2 1 0,-5 2 0,0 1 0,-1-1 0</inkml:trace>
  <inkml:trace contextRef="#ctx0" brushRef="#br0" timeOffset="43">89 14166 8288,'-1'-12'-34,"-2"-1"0,-1 0 1,1 0-154,2 1 1,1-1 0,1 2 0,3 2 748,5 5 1,-2 2-441,1 2 1,-3 0-1,3 0 86,2 0 0,0 2 84,-2 2-162,4 3 0,-7 7 1,5 3-1,-1 5 1,-1 2-1,1 3 1,-1 2 64,2 5 1,2 2-1,0-1 1,1-1-51,0 2 0,0-1-528,-1-1 232,7 3 1,-5-10 0,3 2-1,-2-2 1,1-3 0,1-2 0,-3-5-856,-4-3 0,1-6 465,-2 1-685,-3-6 1226,-1 2 0,-33-50 0,-7-12 0</inkml:trace>
  <inkml:trace contextRef="#ctx0" brushRef="#br0" timeOffset="44">38 14230 8221,'-25'-32'3,"11"13"-53</inkml:trace>
  <inkml:trace contextRef="#ctx0" brushRef="#br0" timeOffset="45">-1 13931 8459,'19'-14'62,"8"-4"33,5 5 1,-3 2-296,1 2 0,1 3 100,-1 6 0,-3 2-204,3 2 0,-8 7 1,-2 9-1,-1 3 304,-4 4 0,-15 31 0,-8 14 0,2-21 0,1 0 0,0 0 0</inkml:trace>
  <inkml:trace contextRef="#ctx0" brushRef="#br0" timeOffset="46">204 14715 8217,'-11'12'0,"2"0"372,-8-4 0,3 2 188,1-6 0,8 1-372,5-5 0,7-6 0,10-3 1,4-3-68,3-5 0,7-3-319,3-6 0,3-3 0,0-1 0,-2 2-704,-1 1 0,0-3 257,5 0 645,-7 0 0,11-12 0,-4-5 0</inkml:trace>
  <inkml:trace contextRef="#ctx0" brushRef="#br0" timeOffset="47">625 14358 8283,'-7'-6'587,"-5"5"160,5-11-421,0 11 0,2-3 0,6 8-109,3 4 1,5 9-150,8 5 1,-2 2 0,7 3 0,0 2-56,2 5 1,2 7-37,-1 2 0,1 4 1,1-2-1,1 2-292,2 1 0,-5-1-89,-3-9 1,-7-3-3,2-5 1,-7-2 98,-1-11 1,-11-7 215,2-10 1,-8-7-111,-1-10 124,-8-3 1,2-5 0,-7-1-1,1 0 1,0-4 81,0-4 1,1-5-6,-2-3 0,0 2 47,5-2 69,-6-9 0,5 10 0,-4-7 1,5 4-1,5 3 70,3 4 0,4 0 16,5 7 0,0 6 577,0 7-633,5 3 0,4 1 0,6 2 1,4 2-1,1 4 6,2-1 0,-2 5-71,1-4 0,-5 5-356,1 5 189,-3 2 0,-3 7 0,-1 3 0,-3 4 1,-1 3-220,-3 2 0,-3 1 224,-4 2 0,-3-2 9,-6 3-16,0 3 0,0-8 1,1 2-1,-3-6 1,0-1-144,-2 0 1,0-5-183,4 2 1,0-8-137,1-5 389,4-2 160,3-2 0,9-47 0,9-25 0,-6 22 0,0 0 0,0 1 0</inkml:trace>
  <inkml:trace contextRef="#ctx0" brushRef="#br0" timeOffset="48">829 13975 8232,'-12'-13'-138,"4"1"1,-2-5-342,6 0 1,0 4 855,4 4 1,1 1-240,3-5 1,3 6-285,6 3 1,0 2-1,1 2 1,2 0-499,1 0 644,0 0 0,1 29 0,2 6 0</inkml:trace>
  <inkml:trace contextRef="#ctx0" brushRef="#br0" timeOffset="49">893 14179 8197,'-13'-6'164,"0"1"128,0-4 0,6 2 0,3 3 290,3-5 0,6-2-701,4-2 1,8 1-1,4-1 1,3 0-233,2 0 0,3-4 351,1 0 0,-4-6 0,0-5 0,1 1 0,0-1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19T11:56:54.499"/>
    </inkml:context>
    <inkml:brush xml:id="br0">
      <inkml:brushProperty name="width" value="0.12114" units="cm"/>
      <inkml:brushProperty name="height" value="0.12114" units="cm"/>
      <inkml:brushProperty name="color" value="#FF0000"/>
    </inkml:brush>
  </inkml:definitions>
  <inkml:trace contextRef="#ctx0" brushRef="#br0">29825 1543 11651,'-6'-7'-927,"3"-3"0,-4 4 0,0 1 0,1-3 250,1 1 665,-5 5 1,7-10-46,-6 4-31,7 2-21,-4 0 208,12 6 0,-4 0 0,7 0-28,1 0 288,-5 0 0,5-1-22,-5-3 0,-1 1 0,-3-4-107,4 1 1,-4 0-1,5 2 586,-1-4-305,-3 2-360,3-5 0,-3 9 1,1-3-29,1-1-61,0 5 1,-2-5 0,0 7-1,3 4 1,-3 3-56,0 3 1,-2 8 0,0 3 0,-2 7-61,-2 5 0,3 4 71,-3 5 1,-2 2-8,2 6 0,-2-2 0,3 0 0,-1-4-67,1-1 0,2-7-308,1-8 0,1-3-72,3-5 416,3-8 0,6-7 1,3-9-1,5-6 1,9-8 537,5-5 0,10-15-356,6-6 1,-23 19 0,1-1-865,3-2 1,0-2 753,2-2 1,1-1-1,1-2 1,1 0-1,4-4 1,1-1-1,4-2 1,2-1 0,4-4-1,2 0 32,-16 12 0,0 0 0,2 0 0,4-4 0,2-1 0,0 1-37,2-2 1,0 1 0,1-1 0,-1-1 0,1 1 0,0 0-15,-4 4 0,1 1 1,-1 0-1,-2 1 0,-1 1 1,0 1-1,-2 2 1,-1 0-1,0 2 0,15-11 1,-1 3 62,-5 5 0,-2 1 0,-7 4 0,-3 2-48,15-10 0,-13 9 8,-12 8-96,-1 3-203,-16 7 108,2 1 1,-12 6 0,-4 1 0,-3 4-200,-3 3 0,-4 5 921,-2 4 0,-1 1-802,-3 4 0,2-3 0,7-3 0,0 1-498,4-1 1,1-2 487,2-1 123,4-1 0,1-5 1,7-1-1</inkml:trace>
  <inkml:trace contextRef="#ctx0" brushRef="#br0" timeOffset="1">29123 6146 20247,'-7'-20'-3365,"2"3"0,0 3 3838,1 1 1,0 5 0,5 1-1,3 1-355,5 3-344,-3 2 1,1 1 29,-3 0 1,-3 1 1,4 3 1,0-1 0,0 6 0,-3 1 123,0 1 0,-2 6-1008,0 0 1078,0 6 0,1 1 0,2 7 1,1 1-1,1 4 0,-1-1 0,1 2-4,3 1 1,0-2 0,5 5 0,0-6-411,-1-5 1,-3-3-255,-1-1 525,6-1 0,1-9 0,2-5 1,-3-4-1,0-6 409,3-3 0,3-11 0,7-8 0,2-6 188,5-7 0,9-2-240,4-10 1,-21 20-1,2-1-198,-1-2 1,1-1 0,3-2 0,0 0-1,1-2 1,1-2 0,5-2 0,1-2 249,4-3 1,2-1 0,3-5-1,1 0-424,2-2 0,0 0 1,-16 16-1,0 1 1,-1-1 284,13-12 1,-1 1 0,2 1 0,1 2 0,-4 2 0,0 1 0,-2 3 0,-2 1 190,-3 3 1,-1 2-1,-3 3 1,-3 2-250,16-8 0,-9 3-427,-8 5 302,-3 7 0,-11 0-6,-4 6-7,-7 6 271,0 2-504,-5 5 0,-5 0 0,-3 1 0,0 2 766,-1 1 1,2 6-861,-1-1 0,-2-2-622,6 1 615,-6 1 0,8 3 338,-2 1 0,-3 6 0,0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A55EAA-D64B-A54D-9AD6-840407C79D5E}" type="datetimeFigureOut">
              <a:rPr lang="en-US" smtClean="0"/>
              <a:t>9/19/25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8F3A2B-14A6-8F47-B753-A658CA12576A}" type="slidenum">
              <a:rPr lang="en-US" smtClean="0"/>
              <a:t>‹#›</a:t>
            </a:fld>
            <a:endParaRPr lang="en-US"/>
          </a:p>
        </p:txBody>
      </p:sp>
    </p:spTree>
    <p:extLst>
      <p:ext uri="{BB962C8B-B14F-4D97-AF65-F5344CB8AC3E}">
        <p14:creationId xmlns:p14="http://schemas.microsoft.com/office/powerpoint/2010/main" val="1617900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1</a:t>
            </a:fld>
            <a:endParaRPr lang="en-US"/>
          </a:p>
        </p:txBody>
      </p:sp>
    </p:spTree>
    <p:extLst>
      <p:ext uri="{BB962C8B-B14F-4D97-AF65-F5344CB8AC3E}">
        <p14:creationId xmlns:p14="http://schemas.microsoft.com/office/powerpoint/2010/main" val="3237662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A3445D-C183-1180-FBB5-511E381116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D360FF-1336-6A13-0B30-07E240017C7A}"/>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7098026D-D39B-3DAE-E883-7076B79E3BB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18E2AF1-DEF4-1083-F3E5-2C6C122CB648}"/>
              </a:ext>
            </a:extLst>
          </p:cNvPr>
          <p:cNvSpPr>
            <a:spLocks noGrp="1"/>
          </p:cNvSpPr>
          <p:nvPr>
            <p:ph type="sldNum" sz="quarter" idx="5"/>
          </p:nvPr>
        </p:nvSpPr>
        <p:spPr/>
        <p:txBody>
          <a:bodyPr/>
          <a:lstStyle/>
          <a:p>
            <a:fld id="{988F3A2B-14A6-8F47-B753-A658CA12576A}" type="slidenum">
              <a:rPr lang="en-US" smtClean="0"/>
              <a:t>15</a:t>
            </a:fld>
            <a:endParaRPr lang="en-US"/>
          </a:p>
        </p:txBody>
      </p:sp>
    </p:spTree>
    <p:extLst>
      <p:ext uri="{BB962C8B-B14F-4D97-AF65-F5344CB8AC3E}">
        <p14:creationId xmlns:p14="http://schemas.microsoft.com/office/powerpoint/2010/main" val="6284439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8F3A2B-14A6-8F47-B753-A658CA12576A}" type="slidenum">
              <a:rPr lang="en-US" smtClean="0"/>
              <a:t>19</a:t>
            </a:fld>
            <a:endParaRPr lang="en-US"/>
          </a:p>
        </p:txBody>
      </p:sp>
    </p:spTree>
    <p:extLst>
      <p:ext uri="{BB962C8B-B14F-4D97-AF65-F5344CB8AC3E}">
        <p14:creationId xmlns:p14="http://schemas.microsoft.com/office/powerpoint/2010/main" val="2692634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2</a:t>
            </a:fld>
            <a:endParaRPr lang="en-US"/>
          </a:p>
        </p:txBody>
      </p:sp>
    </p:spTree>
    <p:extLst>
      <p:ext uri="{BB962C8B-B14F-4D97-AF65-F5344CB8AC3E}">
        <p14:creationId xmlns:p14="http://schemas.microsoft.com/office/powerpoint/2010/main" val="620354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D8625D-0CC9-5835-3138-DAE8601829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B62D29-ACD7-D1A9-3397-77791396F5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792603-6E60-C279-02DE-8F7DC3A6790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11FBCC0-581F-3638-F762-CD71F804F110}"/>
              </a:ext>
            </a:extLst>
          </p:cNvPr>
          <p:cNvSpPr>
            <a:spLocks noGrp="1"/>
          </p:cNvSpPr>
          <p:nvPr>
            <p:ph type="sldNum" sz="quarter" idx="5"/>
          </p:nvPr>
        </p:nvSpPr>
        <p:spPr/>
        <p:txBody>
          <a:bodyPr/>
          <a:lstStyle/>
          <a:p>
            <a:fld id="{988F3A2B-14A6-8F47-B753-A658CA12576A}" type="slidenum">
              <a:rPr lang="en-US" smtClean="0"/>
              <a:t>3</a:t>
            </a:fld>
            <a:endParaRPr lang="en-US"/>
          </a:p>
        </p:txBody>
      </p:sp>
    </p:spTree>
    <p:extLst>
      <p:ext uri="{BB962C8B-B14F-4D97-AF65-F5344CB8AC3E}">
        <p14:creationId xmlns:p14="http://schemas.microsoft.com/office/powerpoint/2010/main" val="23262281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E0080B-4CEF-8148-35B7-778AC5EC18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AC7306-6670-69B5-2167-A38FE612B6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C7FE14-4CEB-2D16-4DD1-9D83133DD98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A1D71E2-4526-285A-8753-26B5397D97B2}"/>
              </a:ext>
            </a:extLst>
          </p:cNvPr>
          <p:cNvSpPr>
            <a:spLocks noGrp="1"/>
          </p:cNvSpPr>
          <p:nvPr>
            <p:ph type="sldNum" sz="quarter" idx="5"/>
          </p:nvPr>
        </p:nvSpPr>
        <p:spPr/>
        <p:txBody>
          <a:bodyPr/>
          <a:lstStyle/>
          <a:p>
            <a:fld id="{988F3A2B-14A6-8F47-B753-A658CA12576A}" type="slidenum">
              <a:rPr lang="en-US" smtClean="0"/>
              <a:t>4</a:t>
            </a:fld>
            <a:endParaRPr lang="en-US"/>
          </a:p>
        </p:txBody>
      </p:sp>
    </p:spTree>
    <p:extLst>
      <p:ext uri="{BB962C8B-B14F-4D97-AF65-F5344CB8AC3E}">
        <p14:creationId xmlns:p14="http://schemas.microsoft.com/office/powerpoint/2010/main" val="35446318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8BE86-E50C-8DB0-6631-E456FB007A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F5BE54-2FFA-A947-DC65-4878EF1388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0D7D7F-C445-3DCE-D5B3-FF1A29E6EC0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2475CFB-D264-0D78-7DB3-C9340A9F7D99}"/>
              </a:ext>
            </a:extLst>
          </p:cNvPr>
          <p:cNvSpPr>
            <a:spLocks noGrp="1"/>
          </p:cNvSpPr>
          <p:nvPr>
            <p:ph type="sldNum" sz="quarter" idx="5"/>
          </p:nvPr>
        </p:nvSpPr>
        <p:spPr/>
        <p:txBody>
          <a:bodyPr/>
          <a:lstStyle/>
          <a:p>
            <a:fld id="{988F3A2B-14A6-8F47-B753-A658CA12576A}" type="slidenum">
              <a:rPr lang="en-US" smtClean="0"/>
              <a:t>5</a:t>
            </a:fld>
            <a:endParaRPr lang="en-US"/>
          </a:p>
        </p:txBody>
      </p:sp>
    </p:spTree>
    <p:extLst>
      <p:ext uri="{BB962C8B-B14F-4D97-AF65-F5344CB8AC3E}">
        <p14:creationId xmlns:p14="http://schemas.microsoft.com/office/powerpoint/2010/main" val="23699931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DFF715-813C-6A66-72A3-CD7522717A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7EFB49-A5F9-7A08-BFD3-365861BCA5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65134F-85EF-5553-7F2F-23DA0E6054B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60E16F7-337F-5BE2-DAAA-921AFF7969DA}"/>
              </a:ext>
            </a:extLst>
          </p:cNvPr>
          <p:cNvSpPr>
            <a:spLocks noGrp="1"/>
          </p:cNvSpPr>
          <p:nvPr>
            <p:ph type="sldNum" sz="quarter" idx="5"/>
          </p:nvPr>
        </p:nvSpPr>
        <p:spPr/>
        <p:txBody>
          <a:bodyPr/>
          <a:lstStyle/>
          <a:p>
            <a:fld id="{988F3A2B-14A6-8F47-B753-A658CA12576A}" type="slidenum">
              <a:rPr lang="en-US" smtClean="0"/>
              <a:t>6</a:t>
            </a:fld>
            <a:endParaRPr lang="en-US"/>
          </a:p>
        </p:txBody>
      </p:sp>
    </p:spTree>
    <p:extLst>
      <p:ext uri="{BB962C8B-B14F-4D97-AF65-F5344CB8AC3E}">
        <p14:creationId xmlns:p14="http://schemas.microsoft.com/office/powerpoint/2010/main" val="34986614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46226A-EFDE-178E-85AB-0837BAF559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DDF29E-079B-D008-73FD-C26E6FDC65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0535B9-CB9D-2924-F364-DBC75BB6199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BD0751B-CFA3-3EAD-FE4D-53BBF9EC4B32}"/>
              </a:ext>
            </a:extLst>
          </p:cNvPr>
          <p:cNvSpPr>
            <a:spLocks noGrp="1"/>
          </p:cNvSpPr>
          <p:nvPr>
            <p:ph type="sldNum" sz="quarter" idx="5"/>
          </p:nvPr>
        </p:nvSpPr>
        <p:spPr/>
        <p:txBody>
          <a:bodyPr/>
          <a:lstStyle/>
          <a:p>
            <a:fld id="{988F3A2B-14A6-8F47-B753-A658CA12576A}" type="slidenum">
              <a:rPr lang="en-US" smtClean="0"/>
              <a:t>7</a:t>
            </a:fld>
            <a:endParaRPr lang="en-US"/>
          </a:p>
        </p:txBody>
      </p:sp>
    </p:spTree>
    <p:extLst>
      <p:ext uri="{BB962C8B-B14F-4D97-AF65-F5344CB8AC3E}">
        <p14:creationId xmlns:p14="http://schemas.microsoft.com/office/powerpoint/2010/main" val="28829188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8758FF-C253-CE27-AD83-98767BA9FC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6C59AE-F017-4F53-7E1F-3C6C0DD1EB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BF5477-F821-F2BB-2FAB-613F42FD3DC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D9F1905-C6A2-3C2A-7D13-CB3EF5BC3CA1}"/>
              </a:ext>
            </a:extLst>
          </p:cNvPr>
          <p:cNvSpPr>
            <a:spLocks noGrp="1"/>
          </p:cNvSpPr>
          <p:nvPr>
            <p:ph type="sldNum" sz="quarter" idx="5"/>
          </p:nvPr>
        </p:nvSpPr>
        <p:spPr/>
        <p:txBody>
          <a:bodyPr/>
          <a:lstStyle/>
          <a:p>
            <a:fld id="{988F3A2B-14A6-8F47-B753-A658CA12576A}" type="slidenum">
              <a:rPr lang="en-US" smtClean="0"/>
              <a:t>9</a:t>
            </a:fld>
            <a:endParaRPr lang="en-US"/>
          </a:p>
        </p:txBody>
      </p:sp>
    </p:spTree>
    <p:extLst>
      <p:ext uri="{BB962C8B-B14F-4D97-AF65-F5344CB8AC3E}">
        <p14:creationId xmlns:p14="http://schemas.microsoft.com/office/powerpoint/2010/main" val="7751630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53BF9E-116C-6869-725E-88CEE9A429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1F25DD-6CA6-005F-F45D-28DB6638C5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2FF9D4-326A-3F56-B081-3A0D39C72D3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9EF41D2-C597-C72D-5961-95CAEA619D9D}"/>
              </a:ext>
            </a:extLst>
          </p:cNvPr>
          <p:cNvSpPr>
            <a:spLocks noGrp="1"/>
          </p:cNvSpPr>
          <p:nvPr>
            <p:ph type="sldNum" sz="quarter" idx="5"/>
          </p:nvPr>
        </p:nvSpPr>
        <p:spPr/>
        <p:txBody>
          <a:bodyPr/>
          <a:lstStyle/>
          <a:p>
            <a:fld id="{988F3A2B-14A6-8F47-B753-A658CA12576A}" type="slidenum">
              <a:rPr lang="en-US" smtClean="0"/>
              <a:t>11</a:t>
            </a:fld>
            <a:endParaRPr lang="en-US"/>
          </a:p>
        </p:txBody>
      </p:sp>
    </p:spTree>
    <p:extLst>
      <p:ext uri="{BB962C8B-B14F-4D97-AF65-F5344CB8AC3E}">
        <p14:creationId xmlns:p14="http://schemas.microsoft.com/office/powerpoint/2010/main" val="5800102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source Page - PPT Accessibility">
    <p:bg>
      <p:bgPr>
        <a:solidFill>
          <a:schemeClr val="accent4"/>
        </a:solidFill>
        <a:effectLst/>
      </p:bgPr>
    </p:bg>
    <p:spTree>
      <p:nvGrpSpPr>
        <p:cNvPr id="1" name=""/>
        <p:cNvGrpSpPr/>
        <p:nvPr/>
      </p:nvGrpSpPr>
      <p:grpSpPr>
        <a:xfrm>
          <a:off x="0" y="0"/>
          <a:ext cx="0" cy="0"/>
          <a:chOff x="0" y="0"/>
          <a:chExt cx="0" cy="0"/>
        </a:xfrm>
      </p:grpSpPr>
      <p:sp>
        <p:nvSpPr>
          <p:cNvPr id="3" name="PPT Accessibility"/>
          <p:cNvSpPr>
            <a:spLocks noGrp="1"/>
          </p:cNvSpPr>
          <p:nvPr>
            <p:ph type="subTitle" idx="1" hasCustomPrompt="1"/>
          </p:nvPr>
        </p:nvSpPr>
        <p:spPr>
          <a:xfrm>
            <a:off x="2082801" y="1597306"/>
            <a:ext cx="7991193" cy="1384995"/>
          </a:xfrm>
          <a:noFill/>
        </p:spPr>
        <p:txBody>
          <a:bodyPr wrap="square" lIns="0" tIns="0" rIns="0" bIns="0" anchor="t" anchorCtr="0">
            <a:spAutoFit/>
          </a:bodyPr>
          <a:lstStyle>
            <a:lvl1pPr marL="0" indent="0" algn="l">
              <a:buNone/>
              <a:defRPr lang="en-US" b="0" smtClean="0">
                <a:solidFill>
                  <a:schemeClr val="bg1"/>
                </a:solidFill>
                <a:effectLst/>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effectLst/>
                <a:latin typeface="Acumin Pro" panose="020B0504020202020204" pitchFamily="34" charset="77"/>
              </a:rPr>
              <a:t>Support the Purdue University brand in your presentations by using a brand-friendly template. This template uses an accessible master layout. Please note that some changes  to the PowerPoint template could impact accessibility by those with disabilities. Follow the instructions provided by Microsoft Office to ensure that your PowerPoint presentations are accessible to all users:</a:t>
            </a:r>
          </a:p>
        </p:txBody>
      </p:sp>
      <p:sp>
        <p:nvSpPr>
          <p:cNvPr id="10" name="PPT Accessibility URL" descr="PPT Accessibility URL">
            <a:extLst>
              <a:ext uri="{FF2B5EF4-FFF2-40B4-BE49-F238E27FC236}">
                <a16:creationId xmlns:a16="http://schemas.microsoft.com/office/drawing/2014/main" id="{E7B0FF2D-DA7C-7D4D-A32C-27DF18CCFBFD}"/>
              </a:ext>
            </a:extLst>
          </p:cNvPr>
          <p:cNvSpPr>
            <a:spLocks noGrp="1"/>
          </p:cNvSpPr>
          <p:nvPr>
            <p:ph type="body" sz="quarter" idx="14" hasCustomPrompt="1"/>
          </p:nvPr>
        </p:nvSpPr>
        <p:spPr>
          <a:xfrm>
            <a:off x="2082800" y="3813008"/>
            <a:ext cx="7560675" cy="998768"/>
          </a:xfrm>
        </p:spPr>
        <p:txBody>
          <a:bodyPr lIns="0" tIns="0" rIns="0" bIns="0">
            <a:normAutofit/>
          </a:bodyPr>
          <a:lstStyle>
            <a:lvl1pPr marL="0" marR="0" indent="0" algn="l" defTabSz="457200" rtl="0" eaLnBrk="1" fontAlgn="auto" latinLnBrk="0" hangingPunct="1">
              <a:lnSpc>
                <a:spcPct val="100000"/>
              </a:lnSpc>
              <a:spcBef>
                <a:spcPts val="0"/>
              </a:spcBef>
              <a:spcAft>
                <a:spcPts val="0"/>
              </a:spcAft>
              <a:buClrTx/>
              <a:buSzTx/>
              <a:buFontTx/>
              <a:buNone/>
              <a:tabLst/>
              <a:defRPr sz="1800" b="0" i="0" normalizeH="0" baseline="0">
                <a:solidFill>
                  <a:schemeClr val="bg1"/>
                </a:solidFill>
                <a:latin typeface="Acumin Pro" panose="020B0504020202020204" pitchFamily="34" charset="77"/>
              </a:defRPr>
            </a:lvl1pPr>
          </a:lstStyle>
          <a:p>
            <a:r>
              <a:rPr lang="en-US" dirty="0">
                <a:solidFill>
                  <a:schemeClr val="accent1"/>
                </a:solidFill>
                <a:effectLst/>
                <a:latin typeface="Acumin Pro" panose="020B0504020202020204" pitchFamily="34" charset="77"/>
              </a:rPr>
              <a:t>https://</a:t>
            </a:r>
            <a:r>
              <a:rPr lang="en-US" dirty="0" err="1">
                <a:solidFill>
                  <a:schemeClr val="accent1"/>
                </a:solidFill>
                <a:effectLst/>
                <a:latin typeface="Acumin Pro" panose="020B0504020202020204" pitchFamily="34" charset="77"/>
              </a:rPr>
              <a:t>support.office.com</a:t>
            </a:r>
            <a:r>
              <a:rPr lang="en-US" dirty="0">
                <a:solidFill>
                  <a:schemeClr val="accent1"/>
                </a:solidFill>
                <a:effectLst/>
                <a:latin typeface="Acumin Pro" panose="020B0504020202020204" pitchFamily="34" charset="77"/>
              </a:rPr>
              <a:t>/</a:t>
            </a:r>
            <a:r>
              <a:rPr lang="en-US" dirty="0" err="1">
                <a:solidFill>
                  <a:schemeClr val="accent1"/>
                </a:solidFill>
                <a:effectLst/>
                <a:latin typeface="Acumin Pro" panose="020B0504020202020204" pitchFamily="34" charset="77"/>
              </a:rPr>
              <a:t>en</a:t>
            </a:r>
            <a:r>
              <a:rPr lang="en-US" dirty="0">
                <a:solidFill>
                  <a:schemeClr val="accent1"/>
                </a:solidFill>
                <a:effectLst/>
                <a:latin typeface="Acumin Pro" panose="020B0504020202020204" pitchFamily="34" charset="77"/>
              </a:rPr>
              <a:t>-us/article/Make-your-PowerPoint-presentations-accessible-6f7772b2-2f33-4bd2-8ca7-dae3b2b3ef25</a:t>
            </a:r>
            <a:endParaRPr lang="en-US" dirty="0">
              <a:solidFill>
                <a:schemeClr val="accent1"/>
              </a:solidFill>
            </a:endParaRPr>
          </a:p>
        </p:txBody>
      </p:sp>
      <p:sp>
        <p:nvSpPr>
          <p:cNvPr id="9" name="Slide Number"/>
          <p:cNvSpPr>
            <a:spLocks noGrp="1"/>
          </p:cNvSpPr>
          <p:nvPr>
            <p:ph type="sldNum" sz="quarter" idx="12"/>
          </p:nvPr>
        </p:nvSpPr>
        <p:spPr>
          <a:xfrm>
            <a:off x="11704320" y="6487976"/>
            <a:ext cx="487680" cy="365760"/>
          </a:xfrm>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902825"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DAFAF54A-EC96-2F41-A977-A3D6CF985E61}"/>
              </a:ext>
            </a:extLst>
          </p:cNvPr>
          <p:cNvPicPr>
            <a:picLocks noChangeAspect="1"/>
          </p:cNvPicPr>
          <p:nvPr userDrawn="1"/>
        </p:nvPicPr>
        <p:blipFill>
          <a:blip r:embed="rId2"/>
          <a:stretch>
            <a:fillRect/>
          </a:stretch>
        </p:blipFill>
        <p:spPr>
          <a:xfrm>
            <a:off x="182621" y="6560577"/>
            <a:ext cx="2166969" cy="214296"/>
          </a:xfrm>
          <a:prstGeom prst="rect">
            <a:avLst/>
          </a:prstGeom>
        </p:spPr>
      </p:pic>
    </p:spTree>
    <p:extLst>
      <p:ext uri="{BB962C8B-B14F-4D97-AF65-F5344CB8AC3E}">
        <p14:creationId xmlns:p14="http://schemas.microsoft.com/office/powerpoint/2010/main" val="197306990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4032"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1312"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accent4"/>
        </a:solidFill>
        <a:effectLst/>
      </p:bgPr>
    </p:bg>
    <p:spTree>
      <p:nvGrpSpPr>
        <p:cNvPr id="1" name=""/>
        <p:cNvGrpSpPr/>
        <p:nvPr/>
      </p:nvGrpSpPr>
      <p:grpSpPr>
        <a:xfrm>
          <a:off x="0" y="0"/>
          <a:ext cx="0" cy="0"/>
          <a:chOff x="0" y="0"/>
          <a:chExt cx="0" cy="0"/>
        </a:xfrm>
      </p:grpSpPr>
      <p:sp>
        <p:nvSpPr>
          <p:cNvPr id="20" name="Black Background">
            <a:extLst>
              <a:ext uri="{FF2B5EF4-FFF2-40B4-BE49-F238E27FC236}">
                <a16:creationId xmlns:a16="http://schemas.microsoft.com/office/drawing/2014/main" id="{EACB2F0C-1C3D-CD48-AD13-7B5AD683F7C7}"/>
              </a:ext>
            </a:extLst>
          </p:cNvPr>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cNvSpPr>
            <a:spLocks noGrp="1"/>
          </p:cNvSpPr>
          <p:nvPr>
            <p:ph type="ctrTitle" hasCustomPrompt="1"/>
          </p:nvPr>
        </p:nvSpPr>
        <p:spPr bwMode="blackWhite">
          <a:xfrm>
            <a:off x="2114272" y="1501742"/>
            <a:ext cx="7911945" cy="1685077"/>
          </a:xfrm>
          <a:prstGeom prst="rect">
            <a:avLst/>
          </a:prstGeom>
          <a:noFill/>
          <a:ln w="38100">
            <a:noFill/>
          </a:ln>
        </p:spPr>
        <p:txBody>
          <a:bodyPr wrap="square" lIns="0" tIns="0" rIns="0" bIns="0" anchor="t" anchorCtr="0">
            <a:spAutoFit/>
          </a:bodyPr>
          <a:lstStyle>
            <a:lvl1pPr algn="l">
              <a:defRPr sz="6000" b="1" i="1" spc="0">
                <a:solidFill>
                  <a:schemeClr val="tx2"/>
                </a:solidFill>
                <a:latin typeface="Acumin Pro ExtraCondensed" panose="020B0508020202020204" pitchFamily="34" charset="77"/>
              </a:defRPr>
            </a:lvl1pPr>
          </a:lstStyle>
          <a:p>
            <a:r>
              <a:rPr lang="en-US" dirty="0"/>
              <a:t>Title Slide </a:t>
            </a:r>
            <a:r>
              <a:rPr lang="en-US" dirty="0" err="1"/>
              <a:t>Acumin</a:t>
            </a:r>
            <a:r>
              <a:rPr lang="en-US" dirty="0"/>
              <a:t> Pro Extra Cond Bold Italic 60</a:t>
            </a:r>
          </a:p>
        </p:txBody>
      </p:sp>
      <p:sp>
        <p:nvSpPr>
          <p:cNvPr id="3" name="Subtitle"/>
          <p:cNvSpPr>
            <a:spLocks noGrp="1"/>
          </p:cNvSpPr>
          <p:nvPr>
            <p:ph type="subTitle" idx="1" hasCustomPrompt="1"/>
          </p:nvPr>
        </p:nvSpPr>
        <p:spPr>
          <a:xfrm>
            <a:off x="2114271" y="3937834"/>
            <a:ext cx="7096269" cy="336015"/>
          </a:xfrm>
          <a:noFill/>
        </p:spPr>
        <p:txBody>
          <a:bodyPr wrap="square" lIns="0" tIns="0" rIns="0" bIns="0" anchor="t" anchorCtr="0">
            <a:spAutoFit/>
          </a:bodyPr>
          <a:lstStyle>
            <a:lvl1pPr marL="0" indent="0" algn="l">
              <a:buNone/>
              <a:defRPr sz="2200" b="1" i="0">
                <a:solidFill>
                  <a:schemeClr val="accent4"/>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a:t>
            </a:r>
            <a:r>
              <a:rPr lang="en-US" dirty="0" err="1"/>
              <a:t>Acumin</a:t>
            </a:r>
            <a:r>
              <a:rPr lang="en-US" dirty="0"/>
              <a:t> Pro Semi Cond Bold 22 </a:t>
            </a:r>
            <a:r>
              <a:rPr lang="en-US" dirty="0" err="1"/>
              <a:t>pt</a:t>
            </a:r>
            <a:endParaRPr lang="en-US" dirty="0"/>
          </a:p>
        </p:txBody>
      </p:sp>
      <p:sp>
        <p:nvSpPr>
          <p:cNvPr id="7" name="Date"/>
          <p:cNvSpPr>
            <a:spLocks noGrp="1"/>
          </p:cNvSpPr>
          <p:nvPr>
            <p:ph type="dt" sz="half" idx="10"/>
          </p:nvPr>
        </p:nvSpPr>
        <p:spPr>
          <a:xfrm>
            <a:off x="9109166" y="6226694"/>
            <a:ext cx="1161231" cy="323968"/>
          </a:xfrm>
        </p:spPr>
        <p:txBody>
          <a:bodyPr/>
          <a:lstStyle>
            <a:lvl1pPr>
              <a:defRPr>
                <a:solidFill>
                  <a:schemeClr val="accent4">
                    <a:alpha val="70000"/>
                  </a:schemeClr>
                </a:solidFill>
              </a:defRPr>
            </a:lvl1pPr>
          </a:lstStyle>
          <a:p>
            <a:fld id="{049DC8E1-D369-0F48-9062-BB068AFD07CE}" type="datetime1">
              <a:rPr lang="en-US" smtClean="0"/>
              <a:pPr/>
              <a:t>9/19/25</a:t>
            </a:fld>
            <a:endParaRPr lang="en-US" dirty="0"/>
          </a:p>
        </p:txBody>
      </p:sp>
      <p:sp>
        <p:nvSpPr>
          <p:cNvPr id="9" name="Slide Number"/>
          <p:cNvSpPr>
            <a:spLocks noGrp="1"/>
          </p:cNvSpPr>
          <p:nvPr>
            <p:ph type="sldNum" sz="quarter" idx="12"/>
          </p:nvPr>
        </p:nvSpPr>
        <p:spPr/>
        <p:txBody>
          <a:bodyPr/>
          <a:lstStyle>
            <a:lvl1pPr>
              <a:defRPr>
                <a:solidFill>
                  <a:schemeClr val="accent4"/>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902825" y="1"/>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11269884"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D12E1410-0EFA-CE4A-9064-F9587E28DF3A}"/>
              </a:ext>
            </a:extLst>
          </p:cNvPr>
          <p:cNvPicPr>
            <a:picLocks noChangeAspect="1"/>
          </p:cNvPicPr>
          <p:nvPr userDrawn="1"/>
        </p:nvPicPr>
        <p:blipFill>
          <a:blip r:embed="rId2"/>
          <a:stretch>
            <a:fillRect/>
          </a:stretch>
        </p:blipFill>
        <p:spPr>
          <a:xfrm>
            <a:off x="1086814" y="6466411"/>
            <a:ext cx="3007204" cy="306407"/>
          </a:xfrm>
          <a:prstGeom prst="rect">
            <a:avLst/>
          </a:prstGeom>
        </p:spPr>
      </p:pic>
    </p:spTree>
    <p:extLst>
      <p:ext uri="{BB962C8B-B14F-4D97-AF65-F5344CB8AC3E}">
        <p14:creationId xmlns:p14="http://schemas.microsoft.com/office/powerpoint/2010/main" val="246350217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134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 Copy">
    <p:bg>
      <p:bgPr>
        <a:solidFill>
          <a:schemeClr val="accent4"/>
        </a:solidFill>
        <a:effectLst/>
      </p:bgPr>
    </p:bg>
    <p:spTree>
      <p:nvGrpSpPr>
        <p:cNvPr id="1" name=""/>
        <p:cNvGrpSpPr/>
        <p:nvPr/>
      </p:nvGrpSpPr>
      <p:grpSpPr>
        <a:xfrm>
          <a:off x="0" y="0"/>
          <a:ext cx="0" cy="0"/>
          <a:chOff x="0" y="0"/>
          <a:chExt cx="0" cy="0"/>
        </a:xfrm>
      </p:grpSpPr>
      <p:sp>
        <p:nvSpPr>
          <p:cNvPr id="20" name="Black Bar">
            <a:extLst>
              <a:ext uri="{FF2B5EF4-FFF2-40B4-BE49-F238E27FC236}">
                <a16:creationId xmlns:a16="http://schemas.microsoft.com/office/drawing/2014/main" id="{EACB2F0C-1C3D-CD48-AD13-7B5AD683F7C7}"/>
              </a:ext>
            </a:extLst>
          </p:cNvPr>
          <p:cNvSpPr/>
          <p:nvPr userDrawn="1"/>
        </p:nvSpPr>
        <p:spPr>
          <a:xfrm>
            <a:off x="5" y="11277"/>
            <a:ext cx="12191995" cy="9081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cNvSpPr>
            <a:spLocks noGrp="1"/>
          </p:cNvSpPr>
          <p:nvPr>
            <p:ph type="ctrTitle" hasCustomPrompt="1"/>
          </p:nvPr>
        </p:nvSpPr>
        <p:spPr bwMode="blackWhite">
          <a:xfrm>
            <a:off x="340887" y="266054"/>
            <a:ext cx="9234309"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dirty="0"/>
              <a:t>Title </a:t>
            </a:r>
            <a:r>
              <a:rPr lang="en-US" dirty="0" err="1"/>
              <a:t>Acumin</a:t>
            </a:r>
            <a:r>
              <a:rPr lang="en-US" dirty="0"/>
              <a:t> Pro Extra Cond Bold Italic 36 </a:t>
            </a:r>
            <a:r>
              <a:rPr lang="en-US" dirty="0" err="1"/>
              <a:t>pt</a:t>
            </a:r>
            <a:endParaRPr lang="en-US" dirty="0"/>
          </a:p>
        </p:txBody>
      </p:sp>
      <p:sp>
        <p:nvSpPr>
          <p:cNvPr id="3" name="Subhead"/>
          <p:cNvSpPr>
            <a:spLocks noGrp="1"/>
          </p:cNvSpPr>
          <p:nvPr>
            <p:ph type="subTitle" idx="1" hasCustomPrompt="1"/>
          </p:nvPr>
        </p:nvSpPr>
        <p:spPr>
          <a:xfrm>
            <a:off x="1504669" y="1345167"/>
            <a:ext cx="9234308" cy="341599"/>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a:t>
            </a:r>
            <a:r>
              <a:rPr lang="en-US" dirty="0" err="1"/>
              <a:t>Acumin</a:t>
            </a:r>
            <a:r>
              <a:rPr lang="en-US" dirty="0"/>
              <a:t> Pro Semi Cond Bold 22 </a:t>
            </a:r>
            <a:r>
              <a:rPr lang="en-US" dirty="0" err="1"/>
              <a:t>pt</a:t>
            </a:r>
            <a:endParaRPr lang="en-US" dirty="0"/>
          </a:p>
        </p:txBody>
      </p:sp>
      <p:sp>
        <p:nvSpPr>
          <p:cNvPr id="25" name="Body Text">
            <a:extLst>
              <a:ext uri="{FF2B5EF4-FFF2-40B4-BE49-F238E27FC236}">
                <a16:creationId xmlns:a16="http://schemas.microsoft.com/office/drawing/2014/main" id="{9F798712-4535-8340-942F-27FFD5E3FE9B}"/>
              </a:ext>
            </a:extLst>
          </p:cNvPr>
          <p:cNvSpPr>
            <a:spLocks noGrp="1"/>
          </p:cNvSpPr>
          <p:nvPr>
            <p:ph type="body" sz="quarter" idx="14" hasCustomPrompt="1"/>
          </p:nvPr>
        </p:nvSpPr>
        <p:spPr>
          <a:xfrm>
            <a:off x="2082800" y="1917389"/>
            <a:ext cx="7366000"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p:txBody>
      </p:sp>
      <p:sp>
        <p:nvSpPr>
          <p:cNvPr id="9" name="Slide Number"/>
          <p:cNvSpPr>
            <a:spLocks noGrp="1"/>
          </p:cNvSpPr>
          <p:nvPr>
            <p:ph type="sldNum" sz="quarter" idx="12"/>
          </p:nvPr>
        </p:nvSpPr>
        <p:spPr>
          <a:xfrm>
            <a:off x="11704320" y="6489974"/>
            <a:ext cx="487680" cy="365760"/>
          </a:xfrm>
        </p:spPr>
        <p:txBody>
          <a:bodyPr/>
          <a:lstStyle>
            <a:lvl1pPr>
              <a:defRPr>
                <a:solidFill>
                  <a:schemeClr val="bg1"/>
                </a:solidFill>
              </a:defRPr>
            </a:lvl1pPr>
          </a:lstStyle>
          <a:p>
            <a:fld id="{8A7A6979-0714-4377-B894-6BE4C2D6E202}" type="slidenum">
              <a:rPr lang="en-US" smtClean="0"/>
              <a:pPr/>
              <a:t>‹#›</a:t>
            </a:fld>
            <a:endParaRPr lang="en-US" dirty="0"/>
          </a:p>
        </p:txBody>
      </p:sp>
      <p:pic>
        <p:nvPicPr>
          <p:cNvPr id="26" name="Picture 25">
            <a:extLst>
              <a:ext uri="{FF2B5EF4-FFF2-40B4-BE49-F238E27FC236}">
                <a16:creationId xmlns:a16="http://schemas.microsoft.com/office/drawing/2014/main" id="{B18495E4-5FC5-4B4B-9A4E-6B275F6C1D32}"/>
              </a:ext>
            </a:extLst>
          </p:cNvPr>
          <p:cNvPicPr>
            <a:picLocks noChangeAspect="1"/>
          </p:cNvPicPr>
          <p:nvPr userDrawn="1"/>
        </p:nvPicPr>
        <p:blipFill>
          <a:blip r:embed="rId2"/>
          <a:stretch>
            <a:fillRect/>
          </a:stretch>
        </p:blipFill>
        <p:spPr>
          <a:xfrm>
            <a:off x="182621" y="6560577"/>
            <a:ext cx="2166969" cy="214296"/>
          </a:xfrm>
          <a:prstGeom prst="rect">
            <a:avLst/>
          </a:prstGeom>
        </p:spPr>
      </p:pic>
    </p:spTree>
    <p:extLst>
      <p:ext uri="{BB962C8B-B14F-4D97-AF65-F5344CB8AC3E}">
        <p14:creationId xmlns:p14="http://schemas.microsoft.com/office/powerpoint/2010/main" val="140675489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131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Slide - Copy &amp; Pic/Chart">
    <p:bg>
      <p:bgPr>
        <a:solidFill>
          <a:schemeClr val="accent4"/>
        </a:solidFill>
        <a:effectLst/>
      </p:bgPr>
    </p:bg>
    <p:spTree>
      <p:nvGrpSpPr>
        <p:cNvPr id="1" name=""/>
        <p:cNvGrpSpPr/>
        <p:nvPr/>
      </p:nvGrpSpPr>
      <p:grpSpPr>
        <a:xfrm>
          <a:off x="0" y="0"/>
          <a:ext cx="0" cy="0"/>
          <a:chOff x="0" y="0"/>
          <a:chExt cx="0" cy="0"/>
        </a:xfrm>
      </p:grpSpPr>
      <p:sp>
        <p:nvSpPr>
          <p:cNvPr id="20" name="Black Bar">
            <a:extLst>
              <a:ext uri="{FF2B5EF4-FFF2-40B4-BE49-F238E27FC236}">
                <a16:creationId xmlns:a16="http://schemas.microsoft.com/office/drawing/2014/main" id="{EACB2F0C-1C3D-CD48-AD13-7B5AD683F7C7}"/>
              </a:ext>
            </a:extLst>
          </p:cNvPr>
          <p:cNvSpPr/>
          <p:nvPr/>
        </p:nvSpPr>
        <p:spPr>
          <a:xfrm>
            <a:off x="1149751" y="0"/>
            <a:ext cx="9900212" cy="9081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cNvSpPr>
            <a:spLocks noGrp="1"/>
          </p:cNvSpPr>
          <p:nvPr>
            <p:ph type="ctrTitle" hasCustomPrompt="1"/>
          </p:nvPr>
        </p:nvSpPr>
        <p:spPr bwMode="blackWhite">
          <a:xfrm>
            <a:off x="1504669" y="437030"/>
            <a:ext cx="9234309"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dirty="0"/>
              <a:t>Title </a:t>
            </a:r>
            <a:r>
              <a:rPr lang="en-US" dirty="0" err="1"/>
              <a:t>Acumin</a:t>
            </a:r>
            <a:r>
              <a:rPr lang="en-US" dirty="0"/>
              <a:t> Pro Extra Cond Bold Italic 36 </a:t>
            </a:r>
            <a:r>
              <a:rPr lang="en-US" dirty="0" err="1"/>
              <a:t>pt</a:t>
            </a:r>
            <a:endParaRPr lang="en-US" dirty="0"/>
          </a:p>
        </p:txBody>
      </p:sp>
      <p:sp>
        <p:nvSpPr>
          <p:cNvPr id="3" name="Subhead"/>
          <p:cNvSpPr>
            <a:spLocks noGrp="1"/>
          </p:cNvSpPr>
          <p:nvPr>
            <p:ph type="subTitle" idx="1" hasCustomPrompt="1"/>
          </p:nvPr>
        </p:nvSpPr>
        <p:spPr>
          <a:xfrm>
            <a:off x="1504668" y="1345166"/>
            <a:ext cx="9234304" cy="338554"/>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a:t>
            </a:r>
            <a:r>
              <a:rPr lang="en-US" dirty="0" err="1"/>
              <a:t>Acumin</a:t>
            </a:r>
            <a:r>
              <a:rPr lang="en-US" dirty="0"/>
              <a:t> Pro Semi Cond Bold 22 </a:t>
            </a:r>
            <a:r>
              <a:rPr lang="en-US" dirty="0" err="1"/>
              <a:t>pt</a:t>
            </a:r>
            <a:endParaRPr lang="en-US" dirty="0"/>
          </a:p>
        </p:txBody>
      </p:sp>
      <p:sp>
        <p:nvSpPr>
          <p:cNvPr id="19" name="Body Text">
            <a:extLst>
              <a:ext uri="{FF2B5EF4-FFF2-40B4-BE49-F238E27FC236}">
                <a16:creationId xmlns:a16="http://schemas.microsoft.com/office/drawing/2014/main" id="{4B5CCD19-DE21-294C-8B0B-3103725AE082}"/>
              </a:ext>
            </a:extLst>
          </p:cNvPr>
          <p:cNvSpPr>
            <a:spLocks noGrp="1"/>
          </p:cNvSpPr>
          <p:nvPr>
            <p:ph type="body" sz="quarter" idx="14" hasCustomPrompt="1"/>
          </p:nvPr>
        </p:nvSpPr>
        <p:spPr>
          <a:xfrm>
            <a:off x="1504669" y="1917389"/>
            <a:ext cx="4591332"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lvl="0"/>
            <a:endParaRPr lang="en-US" dirty="0"/>
          </a:p>
        </p:txBody>
      </p:sp>
      <p:sp>
        <p:nvSpPr>
          <p:cNvPr id="10" name="Picture or Chart" descr="Picture or Chart">
            <a:extLst>
              <a:ext uri="{FF2B5EF4-FFF2-40B4-BE49-F238E27FC236}">
                <a16:creationId xmlns:a16="http://schemas.microsoft.com/office/drawing/2014/main" id="{699BD747-48B6-2547-8F7C-25A44594F612}"/>
              </a:ext>
            </a:extLst>
          </p:cNvPr>
          <p:cNvSpPr>
            <a:spLocks noGrp="1"/>
          </p:cNvSpPr>
          <p:nvPr>
            <p:ph sz="quarter" idx="13" hasCustomPrompt="1"/>
          </p:nvPr>
        </p:nvSpPr>
        <p:spPr>
          <a:xfrm>
            <a:off x="6354234" y="1920876"/>
            <a:ext cx="5287433" cy="2982913"/>
          </a:xfrm>
          <a:solidFill>
            <a:schemeClr val="accent4"/>
          </a:solidFill>
        </p:spPr>
        <p:txBody>
          <a:bodyPr lIns="0" tIns="0" rIns="0" bIns="0" anchor="ctr" anchorCtr="0"/>
          <a:lstStyle>
            <a:lvl1pPr algn="ctr">
              <a:defRPr b="0" i="0">
                <a:solidFill>
                  <a:schemeClr val="bg1"/>
                </a:solidFill>
                <a:latin typeface="Acumin Pro" panose="020B0504020202020204" pitchFamily="34" charset="77"/>
              </a:defRPr>
            </a:lvl1pPr>
            <a:lvl4pPr marL="685800" indent="0" algn="ctr">
              <a:buNone/>
              <a:defRPr>
                <a:solidFill>
                  <a:schemeClr val="bg1"/>
                </a:solidFill>
              </a:defRPr>
            </a:lvl4pPr>
          </a:lstStyle>
          <a:p>
            <a:pPr lvl="0"/>
            <a:r>
              <a:rPr lang="en-US" dirty="0"/>
              <a:t>Insert picture or chart here</a:t>
            </a:r>
          </a:p>
        </p:txBody>
      </p:sp>
      <p:sp>
        <p:nvSpPr>
          <p:cNvPr id="9" name="Slide Number"/>
          <p:cNvSpPr>
            <a:spLocks noGrp="1"/>
          </p:cNvSpPr>
          <p:nvPr>
            <p:ph type="sldNum" sz="quarter" idx="12"/>
          </p:nvPr>
        </p:nvSpPr>
        <p:spPr>
          <a:xfrm>
            <a:off x="11619505" y="6419402"/>
            <a:ext cx="487680" cy="365760"/>
          </a:xfrm>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902825"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9A4869B1-8FB7-B955-8CBC-32DBEBCA8FFA}"/>
              </a:ext>
            </a:extLst>
          </p:cNvPr>
          <p:cNvPicPr>
            <a:picLocks noChangeAspect="1"/>
          </p:cNvPicPr>
          <p:nvPr userDrawn="1"/>
        </p:nvPicPr>
        <p:blipFill>
          <a:blip r:embed="rId2"/>
          <a:stretch>
            <a:fillRect/>
          </a:stretch>
        </p:blipFill>
        <p:spPr>
          <a:xfrm>
            <a:off x="182621" y="6560577"/>
            <a:ext cx="2166969" cy="214296"/>
          </a:xfrm>
          <a:prstGeom prst="rect">
            <a:avLst/>
          </a:prstGeom>
        </p:spPr>
      </p:pic>
    </p:spTree>
    <p:extLst>
      <p:ext uri="{BB962C8B-B14F-4D97-AF65-F5344CB8AC3E}">
        <p14:creationId xmlns:p14="http://schemas.microsoft.com/office/powerpoint/2010/main" val="181546405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4032"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 Picture">
    <p:bg>
      <p:bgPr>
        <a:solidFill>
          <a:schemeClr val="accent4"/>
        </a:solidFill>
        <a:effectLst/>
      </p:bgPr>
    </p:bg>
    <p:spTree>
      <p:nvGrpSpPr>
        <p:cNvPr id="1" name=""/>
        <p:cNvGrpSpPr/>
        <p:nvPr/>
      </p:nvGrpSpPr>
      <p:grpSpPr>
        <a:xfrm>
          <a:off x="0" y="0"/>
          <a:ext cx="0" cy="0"/>
          <a:chOff x="0" y="0"/>
          <a:chExt cx="0" cy="0"/>
        </a:xfrm>
      </p:grpSpPr>
      <p:sp>
        <p:nvSpPr>
          <p:cNvPr id="9" name="Slide Number"/>
          <p:cNvSpPr>
            <a:spLocks noGrp="1"/>
          </p:cNvSpPr>
          <p:nvPr>
            <p:ph type="sldNum" sz="quarter" idx="12"/>
          </p:nvPr>
        </p:nvSpPr>
        <p:spPr>
          <a:xfrm>
            <a:off x="11704320" y="6480452"/>
            <a:ext cx="487680" cy="365760"/>
          </a:xfrm>
        </p:spPr>
        <p:txBody>
          <a:bodyPr/>
          <a:lstStyle>
            <a:lvl1pPr>
              <a:defRPr>
                <a:solidFill>
                  <a:schemeClr val="bg1"/>
                </a:solidFill>
              </a:defRPr>
            </a:lvl1pPr>
          </a:lstStyle>
          <a:p>
            <a:fld id="{8A7A6979-0714-4377-B894-6BE4C2D6E202}" type="slidenum">
              <a:rPr lang="en-US" smtClean="0"/>
              <a:pPr/>
              <a:t>‹#›</a:t>
            </a:fld>
            <a:endParaRPr lang="en-US" dirty="0"/>
          </a:p>
        </p:txBody>
      </p:sp>
      <p:pic>
        <p:nvPicPr>
          <p:cNvPr id="4" name="Picture 3">
            <a:extLst>
              <a:ext uri="{FF2B5EF4-FFF2-40B4-BE49-F238E27FC236}">
                <a16:creationId xmlns:a16="http://schemas.microsoft.com/office/drawing/2014/main" id="{06DCCD0E-B7F8-3B27-6A44-584398A64FDF}"/>
              </a:ext>
            </a:extLst>
          </p:cNvPr>
          <p:cNvPicPr>
            <a:picLocks noChangeAspect="1"/>
          </p:cNvPicPr>
          <p:nvPr userDrawn="1"/>
        </p:nvPicPr>
        <p:blipFill>
          <a:blip r:embed="rId2"/>
          <a:stretch>
            <a:fillRect/>
          </a:stretch>
        </p:blipFill>
        <p:spPr>
          <a:xfrm>
            <a:off x="182621" y="6560577"/>
            <a:ext cx="2166969" cy="214296"/>
          </a:xfrm>
          <a:prstGeom prst="rect">
            <a:avLst/>
          </a:prstGeom>
        </p:spPr>
      </p:pic>
    </p:spTree>
    <p:extLst>
      <p:ext uri="{BB962C8B-B14F-4D97-AF65-F5344CB8AC3E}">
        <p14:creationId xmlns:p14="http://schemas.microsoft.com/office/powerpoint/2010/main" val="418625800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Slide - Fact/Highlight">
    <p:bg>
      <p:bgPr>
        <a:solidFill>
          <a:schemeClr val="accent4"/>
        </a:solidFill>
        <a:effectLst/>
      </p:bgPr>
    </p:bg>
    <p:spTree>
      <p:nvGrpSpPr>
        <p:cNvPr id="1" name=""/>
        <p:cNvGrpSpPr/>
        <p:nvPr/>
      </p:nvGrpSpPr>
      <p:grpSpPr>
        <a:xfrm>
          <a:off x="0" y="0"/>
          <a:ext cx="0" cy="0"/>
          <a:chOff x="0" y="0"/>
          <a:chExt cx="0" cy="0"/>
        </a:xfrm>
      </p:grpSpPr>
      <p:sp>
        <p:nvSpPr>
          <p:cNvPr id="6" name="Gold Background">
            <a:extLst>
              <a:ext uri="{FF2B5EF4-FFF2-40B4-BE49-F238E27FC236}">
                <a16:creationId xmlns:a16="http://schemas.microsoft.com/office/drawing/2014/main" id="{5CCAEC11-865D-CB4B-88E8-5AF51FB37FBE}"/>
              </a:ext>
            </a:extLst>
          </p:cNvPr>
          <p:cNvSpPr/>
          <p:nvPr/>
        </p:nvSpPr>
        <p:spPr>
          <a:xfrm>
            <a:off x="1" y="0"/>
            <a:ext cx="12191999" cy="68522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Heading"/>
          <p:cNvSpPr>
            <a:spLocks noGrp="1"/>
          </p:cNvSpPr>
          <p:nvPr>
            <p:ph type="ctrTitle" hasCustomPrompt="1"/>
          </p:nvPr>
        </p:nvSpPr>
        <p:spPr bwMode="blackWhite">
          <a:xfrm>
            <a:off x="2893545" y="1466567"/>
            <a:ext cx="6419331" cy="1210973"/>
          </a:xfrm>
          <a:prstGeom prst="rect">
            <a:avLst/>
          </a:prstGeom>
          <a:noFill/>
          <a:ln w="38100">
            <a:noFill/>
          </a:ln>
        </p:spPr>
        <p:txBody>
          <a:bodyPr wrap="square" lIns="0" tIns="0" rIns="0" bIns="0" anchor="t" anchorCtr="0">
            <a:spAutoFit/>
          </a:bodyPr>
          <a:lstStyle>
            <a:lvl1pPr algn="ctr">
              <a:defRPr sz="8600" b="0" i="0" cap="none" spc="0">
                <a:solidFill>
                  <a:schemeClr val="accent2"/>
                </a:solidFill>
                <a:latin typeface="United Sans Reg Medium" pitchFamily="2" charset="77"/>
              </a:defRPr>
            </a:lvl1pPr>
          </a:lstStyle>
          <a:p>
            <a:r>
              <a:rPr lang="en-US" dirty="0"/>
              <a:t>123</a:t>
            </a:r>
          </a:p>
        </p:txBody>
      </p:sp>
      <p:sp>
        <p:nvSpPr>
          <p:cNvPr id="20" name="Black Bar">
            <a:extLst>
              <a:ext uri="{FF2B5EF4-FFF2-40B4-BE49-F238E27FC236}">
                <a16:creationId xmlns:a16="http://schemas.microsoft.com/office/drawing/2014/main" id="{EACB2F0C-1C3D-CD48-AD13-7B5AD683F7C7}"/>
              </a:ext>
            </a:extLst>
          </p:cNvPr>
          <p:cNvSpPr/>
          <p:nvPr/>
        </p:nvSpPr>
        <p:spPr>
          <a:xfrm>
            <a:off x="2648277" y="2744421"/>
            <a:ext cx="6905456" cy="4409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ubhead"/>
          <p:cNvSpPr>
            <a:spLocks noGrp="1"/>
          </p:cNvSpPr>
          <p:nvPr>
            <p:ph type="subTitle" idx="1" hasCustomPrompt="1"/>
          </p:nvPr>
        </p:nvSpPr>
        <p:spPr>
          <a:xfrm>
            <a:off x="2648276" y="2706475"/>
            <a:ext cx="6895463" cy="553998"/>
          </a:xfrm>
          <a:noFill/>
        </p:spPr>
        <p:txBody>
          <a:bodyPr wrap="square" lIns="0" tIns="0" rIns="0" bIns="0" anchor="t" anchorCtr="0">
            <a:spAutoFit/>
          </a:bodyPr>
          <a:lstStyle>
            <a:lvl1pPr marL="0" indent="0" algn="ctr">
              <a:buNone/>
              <a:defRPr sz="3600" b="1" i="0" spc="300">
                <a:solidFill>
                  <a:schemeClr val="accent4"/>
                </a:solidFill>
                <a:latin typeface="United Sans Cd Md" pitchFamily="50" charset="0"/>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TOPIC OR TITLE</a:t>
            </a:r>
          </a:p>
        </p:txBody>
      </p:sp>
      <p:sp>
        <p:nvSpPr>
          <p:cNvPr id="23" name="Body Text">
            <a:extLst>
              <a:ext uri="{FF2B5EF4-FFF2-40B4-BE49-F238E27FC236}">
                <a16:creationId xmlns:a16="http://schemas.microsoft.com/office/drawing/2014/main" id="{BD416322-CF1A-F143-B2A9-844B608C50DA}"/>
              </a:ext>
            </a:extLst>
          </p:cNvPr>
          <p:cNvSpPr>
            <a:spLocks noGrp="1"/>
          </p:cNvSpPr>
          <p:nvPr>
            <p:ph type="body" sz="quarter" idx="14" hasCustomPrompt="1"/>
          </p:nvPr>
        </p:nvSpPr>
        <p:spPr>
          <a:xfrm>
            <a:off x="2875268" y="3540352"/>
            <a:ext cx="6678467" cy="1122744"/>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2400" b="0" i="0" normalizeH="0" baseline="0">
                <a:solidFill>
                  <a:schemeClr val="bg1"/>
                </a:solidFill>
                <a:latin typeface="Acumin Pro Medium" panose="020B0504020202020204" pitchFamily="34" charset="77"/>
              </a:defRPr>
            </a:lvl1pPr>
          </a:lstStyle>
          <a:p>
            <a:pPr lvl="0"/>
            <a:r>
              <a:rPr lang="en-US" dirty="0"/>
              <a:t>Fact or highlight. </a:t>
            </a:r>
            <a:r>
              <a:rPr lang="en-US" dirty="0" err="1"/>
              <a:t>Acumin</a:t>
            </a:r>
            <a:r>
              <a:rPr lang="en-US" dirty="0"/>
              <a:t> Pro Medium 24 pt. Keep it short with bite-size chunks of information.</a:t>
            </a:r>
          </a:p>
        </p:txBody>
      </p:sp>
      <p:sp>
        <p:nvSpPr>
          <p:cNvPr id="7" name="Date"/>
          <p:cNvSpPr>
            <a:spLocks noGrp="1"/>
          </p:cNvSpPr>
          <p:nvPr>
            <p:ph type="dt" sz="half" idx="10"/>
          </p:nvPr>
        </p:nvSpPr>
        <p:spPr>
          <a:xfrm>
            <a:off x="9178836" y="6220740"/>
            <a:ext cx="1091561" cy="323968"/>
          </a:xfrm>
        </p:spPr>
        <p:txBody>
          <a:bodyPr/>
          <a:lstStyle>
            <a:lvl1pPr>
              <a:defRPr>
                <a:solidFill>
                  <a:schemeClr val="bg1">
                    <a:alpha val="70000"/>
                  </a:schemeClr>
                </a:solidFill>
              </a:defRPr>
            </a:lvl1pPr>
          </a:lstStyle>
          <a:p>
            <a:fld id="{FAD1387E-80EC-0440-B45B-53847462FAF4}" type="datetime1">
              <a:rPr lang="en-US" smtClean="0"/>
              <a:t>9/19/25</a:t>
            </a:fld>
            <a:endParaRPr lang="en-US" dirty="0"/>
          </a:p>
        </p:txBody>
      </p:sp>
      <p:sp>
        <p:nvSpPr>
          <p:cNvPr id="9" name="Slide Number"/>
          <p:cNvSpPr>
            <a:spLocks noGrp="1"/>
          </p:cNvSpPr>
          <p:nvPr>
            <p:ph type="sldNum" sz="quarter" idx="12"/>
          </p:nvPr>
        </p:nvSpPr>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902825"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Line 2">
            <a:extLst>
              <a:ext uri="{FF2B5EF4-FFF2-40B4-BE49-F238E27FC236}">
                <a16:creationId xmlns:a16="http://schemas.microsoft.com/office/drawing/2014/main" id="{28D7FFFF-8236-024F-9988-3350427826A4}"/>
              </a:ext>
            </a:extLst>
          </p:cNvPr>
          <p:cNvCxnSpPr>
            <a:cxnSpLocks/>
          </p:cNvCxnSpPr>
          <p:nvPr/>
        </p:nvCxnSpPr>
        <p:spPr>
          <a:xfrm>
            <a:off x="9050116"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11269884"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7" name="Picture 26">
            <a:extLst>
              <a:ext uri="{FF2B5EF4-FFF2-40B4-BE49-F238E27FC236}">
                <a16:creationId xmlns:a16="http://schemas.microsoft.com/office/drawing/2014/main" id="{692CB174-8C54-904F-99E9-970B9BCB1301}"/>
              </a:ext>
            </a:extLst>
          </p:cNvPr>
          <p:cNvPicPr>
            <a:picLocks noChangeAspect="1"/>
          </p:cNvPicPr>
          <p:nvPr userDrawn="1"/>
        </p:nvPicPr>
        <p:blipFill>
          <a:blip r:embed="rId2"/>
          <a:stretch>
            <a:fillRect/>
          </a:stretch>
        </p:blipFill>
        <p:spPr>
          <a:xfrm>
            <a:off x="1086813" y="6489368"/>
            <a:ext cx="3454014" cy="300771"/>
          </a:xfrm>
          <a:prstGeom prst="rect">
            <a:avLst/>
          </a:prstGeom>
        </p:spPr>
      </p:pic>
    </p:spTree>
    <p:extLst>
      <p:ext uri="{BB962C8B-B14F-4D97-AF65-F5344CB8AC3E}">
        <p14:creationId xmlns:p14="http://schemas.microsoft.com/office/powerpoint/2010/main" val="270739352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orient="horz" pos="1008" userDrawn="1">
          <p15:clr>
            <a:srgbClr val="FBAE40"/>
          </p15:clr>
        </p15:guide>
        <p15:guide id="8" orient="horz" pos="148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losing Slide">
    <p:bg>
      <p:bgPr>
        <a:solidFill>
          <a:schemeClr val="accent4"/>
        </a:solidFill>
        <a:effectLst/>
      </p:bgPr>
    </p:bg>
    <p:spTree>
      <p:nvGrpSpPr>
        <p:cNvPr id="1" name=""/>
        <p:cNvGrpSpPr/>
        <p:nvPr/>
      </p:nvGrpSpPr>
      <p:grpSpPr>
        <a:xfrm>
          <a:off x="0" y="0"/>
          <a:ext cx="0" cy="0"/>
          <a:chOff x="0" y="0"/>
          <a:chExt cx="0" cy="0"/>
        </a:xfrm>
      </p:grpSpPr>
      <p:sp>
        <p:nvSpPr>
          <p:cNvPr id="20" name="Black Background">
            <a:extLst>
              <a:ext uri="{FF2B5EF4-FFF2-40B4-BE49-F238E27FC236}">
                <a16:creationId xmlns:a16="http://schemas.microsoft.com/office/drawing/2014/main" id="{EACB2F0C-1C3D-CD48-AD13-7B5AD683F7C7}"/>
              </a:ext>
            </a:extLst>
          </p:cNvPr>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Heading"/>
          <p:cNvSpPr>
            <a:spLocks noGrp="1"/>
          </p:cNvSpPr>
          <p:nvPr>
            <p:ph type="ctrTitle" hasCustomPrompt="1"/>
          </p:nvPr>
        </p:nvSpPr>
        <p:spPr bwMode="blackWhite">
          <a:xfrm>
            <a:off x="2114271" y="1521334"/>
            <a:ext cx="7334529" cy="854080"/>
          </a:xfrm>
          <a:prstGeom prst="rect">
            <a:avLst/>
          </a:prstGeom>
          <a:noFill/>
          <a:ln w="38100">
            <a:noFill/>
          </a:ln>
        </p:spPr>
        <p:txBody>
          <a:bodyPr wrap="square" lIns="0" tIns="0" rIns="0" bIns="0" anchor="t" anchorCtr="0">
            <a:spAutoFit/>
          </a:bodyPr>
          <a:lstStyle>
            <a:lvl1pPr algn="l">
              <a:defRPr sz="6000" b="1" i="1" spc="0">
                <a:solidFill>
                  <a:schemeClr val="tx2"/>
                </a:solidFill>
                <a:latin typeface="Acumin Pro ExtraCondensed" panose="020B0508020202020204" pitchFamily="34" charset="77"/>
              </a:defRPr>
            </a:lvl1pPr>
          </a:lstStyle>
          <a:p>
            <a:r>
              <a:rPr lang="en-US" dirty="0"/>
              <a:t>Thank You</a:t>
            </a:r>
          </a:p>
        </p:txBody>
      </p:sp>
      <p:sp>
        <p:nvSpPr>
          <p:cNvPr id="16" name="Body Text">
            <a:extLst>
              <a:ext uri="{FF2B5EF4-FFF2-40B4-BE49-F238E27FC236}">
                <a16:creationId xmlns:a16="http://schemas.microsoft.com/office/drawing/2014/main" id="{900775FC-E9E4-FF46-A522-92CC39196093}"/>
              </a:ext>
            </a:extLst>
          </p:cNvPr>
          <p:cNvSpPr>
            <a:spLocks noGrp="1"/>
          </p:cNvSpPr>
          <p:nvPr>
            <p:ph type="body" sz="quarter" idx="14" hasCustomPrompt="1"/>
          </p:nvPr>
        </p:nvSpPr>
        <p:spPr>
          <a:xfrm>
            <a:off x="2114270" y="2548210"/>
            <a:ext cx="7334521" cy="880790"/>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1800" b="0" i="0" normalizeH="0" baseline="0">
                <a:solidFill>
                  <a:schemeClr val="accent4"/>
                </a:solidFill>
                <a:latin typeface="Acumin Pro" panose="020B0504020202020204" pitchFamily="34" charset="77"/>
              </a:defRPr>
            </a:lvl1pPr>
          </a:lstStyle>
          <a:p>
            <a:pPr lvl="0"/>
            <a:r>
              <a:rPr lang="en-US" dirty="0"/>
              <a:t>Conclusion, call to action or contact information. </a:t>
            </a:r>
            <a:r>
              <a:rPr lang="en-US" dirty="0" err="1"/>
              <a:t>Acumin</a:t>
            </a:r>
            <a:r>
              <a:rPr lang="en-US" dirty="0"/>
              <a:t> Pro Reg 18 pt. Keep it short with bite-size chunks of information.</a:t>
            </a:r>
          </a:p>
        </p:txBody>
      </p:sp>
      <p:sp>
        <p:nvSpPr>
          <p:cNvPr id="7" name="Date"/>
          <p:cNvSpPr>
            <a:spLocks noGrp="1"/>
          </p:cNvSpPr>
          <p:nvPr>
            <p:ph type="dt" sz="half" idx="10"/>
          </p:nvPr>
        </p:nvSpPr>
        <p:spPr>
          <a:xfrm>
            <a:off x="9109166" y="6226694"/>
            <a:ext cx="1161231" cy="323968"/>
          </a:xfrm>
        </p:spPr>
        <p:txBody>
          <a:bodyPr/>
          <a:lstStyle>
            <a:lvl1pPr>
              <a:defRPr>
                <a:solidFill>
                  <a:schemeClr val="accent4">
                    <a:alpha val="70000"/>
                  </a:schemeClr>
                </a:solidFill>
              </a:defRPr>
            </a:lvl1pPr>
          </a:lstStyle>
          <a:p>
            <a:fld id="{69E19CAC-2325-1047-B0FD-9C1EACA0A0AE}" type="datetime1">
              <a:rPr lang="en-US" smtClean="0"/>
              <a:pPr/>
              <a:t>9/19/25</a:t>
            </a:fld>
            <a:endParaRPr lang="en-US" dirty="0"/>
          </a:p>
        </p:txBody>
      </p:sp>
      <p:sp>
        <p:nvSpPr>
          <p:cNvPr id="9" name="Slide Number"/>
          <p:cNvSpPr>
            <a:spLocks noGrp="1"/>
          </p:cNvSpPr>
          <p:nvPr>
            <p:ph type="sldNum" sz="quarter" idx="12"/>
          </p:nvPr>
        </p:nvSpPr>
        <p:spPr/>
        <p:txBody>
          <a:bodyPr/>
          <a:lstStyle>
            <a:lvl1pPr>
              <a:defRPr>
                <a:solidFill>
                  <a:schemeClr val="accent4"/>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902825" y="1"/>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Line 2">
            <a:extLst>
              <a:ext uri="{FF2B5EF4-FFF2-40B4-BE49-F238E27FC236}">
                <a16:creationId xmlns:a16="http://schemas.microsoft.com/office/drawing/2014/main" id="{28D7FFFF-8236-024F-9988-3350427826A4}"/>
              </a:ext>
            </a:extLst>
          </p:cNvPr>
          <p:cNvCxnSpPr>
            <a:cxnSpLocks/>
          </p:cNvCxnSpPr>
          <p:nvPr/>
        </p:nvCxnSpPr>
        <p:spPr>
          <a:xfrm>
            <a:off x="9050116"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11269884"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B0F393CD-D10E-7E43-81FF-F1E1F537C018}"/>
              </a:ext>
            </a:extLst>
          </p:cNvPr>
          <p:cNvPicPr>
            <a:picLocks noChangeAspect="1"/>
          </p:cNvPicPr>
          <p:nvPr userDrawn="1"/>
        </p:nvPicPr>
        <p:blipFill>
          <a:blip r:embed="rId2"/>
          <a:stretch>
            <a:fillRect/>
          </a:stretch>
        </p:blipFill>
        <p:spPr>
          <a:xfrm>
            <a:off x="1086813" y="6464462"/>
            <a:ext cx="2955251" cy="299683"/>
          </a:xfrm>
          <a:prstGeom prst="rect">
            <a:avLst/>
          </a:prstGeom>
        </p:spPr>
      </p:pic>
    </p:spTree>
    <p:extLst>
      <p:ext uri="{BB962C8B-B14F-4D97-AF65-F5344CB8AC3E}">
        <p14:creationId xmlns:p14="http://schemas.microsoft.com/office/powerpoint/2010/main" val="6953237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1312"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141394" y="964692"/>
            <a:ext cx="7917007"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141394" y="2638046"/>
            <a:ext cx="7917007"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109166" y="6227670"/>
            <a:ext cx="1161231" cy="323968"/>
          </a:xfrm>
          <a:prstGeom prst="rect">
            <a:avLst/>
          </a:prstGeom>
        </p:spPr>
        <p:txBody>
          <a:bodyPr vert="horz" lIns="91440" tIns="45720" rIns="91440" bIns="45720" rtlCol="0" anchor="ctr"/>
          <a:lstStyle>
            <a:lvl1pPr algn="r">
              <a:defRPr sz="1000" b="0" i="0">
                <a:solidFill>
                  <a:schemeClr val="tx1">
                    <a:alpha val="70000"/>
                  </a:schemeClr>
                </a:solidFill>
                <a:latin typeface="Acumin Pro" panose="020B0504020202020204" pitchFamily="34" charset="77"/>
              </a:defRPr>
            </a:lvl1pPr>
          </a:lstStyle>
          <a:p>
            <a:fld id="{E0C8DACD-4E35-4E4C-AC75-C3DE50F04E7E}" type="datetime1">
              <a:rPr lang="en-US" smtClean="0"/>
              <a:pPr/>
              <a:t>9/19/25</a:t>
            </a:fld>
            <a:endParaRPr lang="en-US" dirty="0"/>
          </a:p>
        </p:txBody>
      </p:sp>
      <p:sp>
        <p:nvSpPr>
          <p:cNvPr id="5" name="Footer Placeholder 4"/>
          <p:cNvSpPr>
            <a:spLocks noGrp="1"/>
          </p:cNvSpPr>
          <p:nvPr>
            <p:ph type="ftr" sz="quarter" idx="3"/>
          </p:nvPr>
        </p:nvSpPr>
        <p:spPr>
          <a:xfrm>
            <a:off x="1137845" y="6219163"/>
            <a:ext cx="6075552" cy="320040"/>
          </a:xfrm>
          <a:prstGeom prst="rect">
            <a:avLst/>
          </a:prstGeom>
        </p:spPr>
        <p:txBody>
          <a:bodyPr vert="horz" lIns="91440" tIns="45720" rIns="91440" bIns="45720" rtlCol="0" anchor="ctr"/>
          <a:lstStyle>
            <a:lvl1pPr algn="l">
              <a:defRPr sz="100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454381" y="6200875"/>
            <a:ext cx="487680" cy="365760"/>
          </a:xfrm>
          <a:prstGeom prst="ellipse">
            <a:avLst/>
          </a:prstGeom>
          <a:noFill/>
        </p:spPr>
        <p:txBody>
          <a:bodyPr vert="horz" lIns="18288" tIns="45720" rIns="18288" bIns="45720" rtlCol="0" anchor="ctr">
            <a:noAutofit/>
          </a:bodyPr>
          <a:lstStyle>
            <a:lvl1pPr algn="ctr">
              <a:defRPr sz="1000" b="1" i="0" spc="0" baseline="0">
                <a:solidFill>
                  <a:schemeClr val="tx1"/>
                </a:solidFill>
                <a:latin typeface="Acumin Pro Semibold" panose="020B0504020202020204" pitchFamily="34" charset="77"/>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595336832"/>
      </p:ext>
    </p:extLst>
  </p:cSld>
  <p:clrMap bg1="lt1" tx1="dk1" bg2="lt2" tx2="dk2" accent1="accent1" accent2="accent2" accent3="accent3" accent4="accent4" accent5="accent5" accent6="accent6" hlink="hlink" folHlink="folHlink"/>
  <p:sldLayoutIdLst>
    <p:sldLayoutId id="2147483725" r:id="rId1"/>
    <p:sldLayoutId id="2147483709" r:id="rId2"/>
    <p:sldLayoutId id="2147483720" r:id="rId3"/>
    <p:sldLayoutId id="2147483721" r:id="rId4"/>
    <p:sldLayoutId id="2147483722" r:id="rId5"/>
    <p:sldLayoutId id="2147483723" r:id="rId6"/>
    <p:sldLayoutId id="2147483724" r:id="rId7"/>
  </p:sldLayoutIdLst>
  <p:hf hdr="0" ftr="0"/>
  <p:txStyles>
    <p:title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405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ustomXml" Target="../ink/ink9.xml"/><Relationship Id="rId2" Type="http://schemas.openxmlformats.org/officeDocument/2006/relationships/image" Target="../media/image25.jpeg"/><Relationship Id="rId1" Type="http://schemas.openxmlformats.org/officeDocument/2006/relationships/slideLayout" Target="../slideLayouts/slideLayout5.xml"/><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30.png"/><Relationship Id="rId5" Type="http://schemas.openxmlformats.org/officeDocument/2006/relationships/customXml" Target="../ink/ink10.xml"/><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5.xml"/><Relationship Id="rId6" Type="http://schemas.openxmlformats.org/officeDocument/2006/relationships/customXml" Target="../ink/ink11.xml"/><Relationship Id="rId5" Type="http://schemas.openxmlformats.org/officeDocument/2006/relationships/image" Target="../media/image34.png"/><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5.png"/><Relationship Id="rId1" Type="http://schemas.openxmlformats.org/officeDocument/2006/relationships/slideLayout" Target="../slideLayouts/slideLayout5.xml"/><Relationship Id="rId5" Type="http://schemas.openxmlformats.org/officeDocument/2006/relationships/image" Target="../media/image39.png"/><Relationship Id="rId4" Type="http://schemas.openxmlformats.org/officeDocument/2006/relationships/customXml" Target="../ink/ink12.xml"/></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41.png"/><Relationship Id="rId4" Type="http://schemas.openxmlformats.org/officeDocument/2006/relationships/customXml" Target="../ink/ink13.xml"/></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customXml" Target="../ink/ink1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customXml" Target="../ink/ink1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customXml" Target="../ink/ink16.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customXml" Target="../ink/ink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customXml" Target="../ink/ink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customXml" Target="../ink/ink3.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customXml" Target="../ink/ink4.xml"/><Relationship Id="rId4" Type="http://schemas.openxmlformats.org/officeDocument/2006/relationships/hyperlink" Target="https://engineerexcel.com/torsional-rigidity/"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customXml" Target="../ink/ink5.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6.png"/><Relationship Id="rId7" Type="http://schemas.openxmlformats.org/officeDocument/2006/relationships/customXml" Target="../ink/ink6.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5.xml"/><Relationship Id="rId5" Type="http://schemas.openxmlformats.org/officeDocument/2006/relationships/image" Target="../media/image23.png"/><Relationship Id="rId4" Type="http://schemas.openxmlformats.org/officeDocument/2006/relationships/customXml" Target="../ink/ink7.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25.png"/><Relationship Id="rId4" Type="http://schemas.openxmlformats.org/officeDocument/2006/relationships/customXml" Target="../ink/ink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837D11D-264E-4E40-8932-E1B30639E61E}"/>
              </a:ext>
            </a:extLst>
          </p:cNvPr>
          <p:cNvSpPr>
            <a:spLocks noGrp="1"/>
          </p:cNvSpPr>
          <p:nvPr>
            <p:ph type="ctrTitle"/>
          </p:nvPr>
        </p:nvSpPr>
        <p:spPr>
          <a:xfrm>
            <a:off x="1031656" y="597062"/>
            <a:ext cx="9268482" cy="747897"/>
          </a:xfrm>
        </p:spPr>
        <p:txBody>
          <a:bodyPr/>
          <a:lstStyle/>
          <a:p>
            <a:r>
              <a:rPr lang="en-US" sz="5400" dirty="0">
                <a:latin typeface="Arial Narrow" panose="020B0604020202020204" pitchFamily="34" charset="0"/>
                <a:cs typeface="Arial Narrow" panose="020B0604020202020204" pitchFamily="34" charset="0"/>
              </a:rPr>
              <a:t>MECHANICS OF MATERIALS</a:t>
            </a:r>
          </a:p>
        </p:txBody>
      </p:sp>
      <p:sp>
        <p:nvSpPr>
          <p:cNvPr id="3" name="Subtitle">
            <a:extLst>
              <a:ext uri="{FF2B5EF4-FFF2-40B4-BE49-F238E27FC236}">
                <a16:creationId xmlns:a16="http://schemas.microsoft.com/office/drawing/2014/main" id="{1505D2F6-6BCB-8045-AEF9-ECFA520633B4}"/>
              </a:ext>
            </a:extLst>
          </p:cNvPr>
          <p:cNvSpPr>
            <a:spLocks noGrp="1"/>
          </p:cNvSpPr>
          <p:nvPr>
            <p:ph type="subTitle" idx="1"/>
          </p:nvPr>
        </p:nvSpPr>
        <p:spPr>
          <a:xfrm>
            <a:off x="1398009" y="2425255"/>
            <a:ext cx="5386639" cy="2108269"/>
          </a:xfrm>
        </p:spPr>
        <p:txBody>
          <a:bodyPr/>
          <a:lstStyle/>
          <a:p>
            <a:r>
              <a:rPr lang="nn-NO" sz="2800" dirty="0">
                <a:latin typeface="Arial Narrow" panose="020B0604020202020204" pitchFamily="34" charset="0"/>
                <a:cs typeface="Arial Narrow" panose="020B0604020202020204" pitchFamily="34" charset="0"/>
              </a:rPr>
              <a:t>Fall 2025</a:t>
            </a:r>
          </a:p>
          <a:p>
            <a:r>
              <a:rPr lang="nn-NO" sz="2800" dirty="0">
                <a:latin typeface="Arial Narrow" panose="020B0604020202020204" pitchFamily="34" charset="0"/>
                <a:cs typeface="Arial Narrow" panose="020B0604020202020204" pitchFamily="34" charset="0"/>
              </a:rPr>
              <a:t>ME 323- 002</a:t>
            </a:r>
          </a:p>
          <a:p>
            <a:r>
              <a:rPr lang="nn-NO" sz="2800" dirty="0">
                <a:latin typeface="Arial Narrow" panose="020B0604020202020204" pitchFamily="34" charset="0"/>
                <a:cs typeface="Arial Narrow" panose="020B0604020202020204" pitchFamily="34" charset="0"/>
              </a:rPr>
              <a:t>Instructor: Shubhra Bansal</a:t>
            </a:r>
          </a:p>
          <a:p>
            <a:endParaRPr lang="en-US" sz="2800" dirty="0">
              <a:latin typeface="Arial Narrow" panose="020B0604020202020204" pitchFamily="34" charset="0"/>
              <a:cs typeface="Arial Narrow" panose="020B0604020202020204" pitchFamily="34" charset="0"/>
            </a:endParaRPr>
          </a:p>
        </p:txBody>
      </p:sp>
      <p:sp>
        <p:nvSpPr>
          <p:cNvPr id="4" name="Date">
            <a:extLst>
              <a:ext uri="{FF2B5EF4-FFF2-40B4-BE49-F238E27FC236}">
                <a16:creationId xmlns:a16="http://schemas.microsoft.com/office/drawing/2014/main" id="{AEA54193-09A2-C747-806D-90D594D50D93}"/>
              </a:ext>
            </a:extLst>
          </p:cNvPr>
          <p:cNvSpPr>
            <a:spLocks noGrp="1"/>
          </p:cNvSpPr>
          <p:nvPr>
            <p:ph type="dt" sz="half" idx="10"/>
          </p:nvPr>
        </p:nvSpPr>
        <p:spPr>
          <a:xfrm>
            <a:off x="8355875" y="6226694"/>
            <a:ext cx="870923" cy="323968"/>
          </a:xfrm>
        </p:spPr>
        <p:txBody>
          <a:bodyPr/>
          <a:lstStyle/>
          <a:p>
            <a:fld id="{049DC8E1-D369-0F48-9062-BB068AFD07CE}" type="datetime1">
              <a:rPr lang="en-US" smtClean="0"/>
              <a:pPr/>
              <a:t>9/19/25</a:t>
            </a:fld>
            <a:endParaRPr lang="en-US" dirty="0"/>
          </a:p>
        </p:txBody>
      </p:sp>
      <p:sp>
        <p:nvSpPr>
          <p:cNvPr id="5" name="Slide Number">
            <a:extLst>
              <a:ext uri="{FF2B5EF4-FFF2-40B4-BE49-F238E27FC236}">
                <a16:creationId xmlns:a16="http://schemas.microsoft.com/office/drawing/2014/main" id="{C48DFB45-C306-4342-94FC-2199EB2BB941}"/>
              </a:ext>
            </a:extLst>
          </p:cNvPr>
          <p:cNvSpPr>
            <a:spLocks noGrp="1"/>
          </p:cNvSpPr>
          <p:nvPr>
            <p:ph type="sldNum" sz="quarter" idx="12"/>
          </p:nvPr>
        </p:nvSpPr>
        <p:spPr/>
        <p:txBody>
          <a:bodyPr/>
          <a:lstStyle/>
          <a:p>
            <a:fld id="{8A7A6979-0714-4377-B894-6BE4C2D6E202}" type="slidenum">
              <a:rPr lang="en-US" smtClean="0"/>
              <a:pPr/>
              <a:t>1</a:t>
            </a:fld>
            <a:endParaRPr lang="en-US" dirty="0"/>
          </a:p>
        </p:txBody>
      </p:sp>
      <p:sp>
        <p:nvSpPr>
          <p:cNvPr id="8" name="Subtitle">
            <a:extLst>
              <a:ext uri="{FF2B5EF4-FFF2-40B4-BE49-F238E27FC236}">
                <a16:creationId xmlns:a16="http://schemas.microsoft.com/office/drawing/2014/main" id="{3552D90E-DCB0-8F71-06FD-42272DF15528}"/>
              </a:ext>
            </a:extLst>
          </p:cNvPr>
          <p:cNvSpPr txBox="1">
            <a:spLocks/>
          </p:cNvSpPr>
          <p:nvPr/>
        </p:nvSpPr>
        <p:spPr>
          <a:xfrm>
            <a:off x="1398007" y="4792572"/>
            <a:ext cx="8482971" cy="430887"/>
          </a:xfrm>
          <a:prstGeom prst="rect">
            <a:avLst/>
          </a:prstGeom>
          <a:noFill/>
        </p:spPr>
        <p:txBody>
          <a:bodyPr vert="horz" wrap="square" lIns="0" tIns="0" rIns="0" bIns="0" rtlCol="0" anchor="t" anchorCtr="0">
            <a:spAutoFit/>
          </a:bodyPr>
          <a:lstStyle>
            <a:lvl1pPr marL="0" indent="0" algn="l" defTabSz="914400" rtl="0" eaLnBrk="1" latinLnBrk="0" hangingPunct="1">
              <a:lnSpc>
                <a:spcPct val="100000"/>
              </a:lnSpc>
              <a:spcBef>
                <a:spcPts val="1000"/>
              </a:spcBef>
              <a:buClr>
                <a:schemeClr val="accent2"/>
              </a:buClr>
              <a:buFont typeface="Arial" panose="020B0604020202020204" pitchFamily="34" charset="0"/>
              <a:buNone/>
              <a:defRPr sz="2200" b="1" i="0" kern="1200">
                <a:solidFill>
                  <a:schemeClr val="accent4"/>
                </a:solidFill>
                <a:latin typeface="Acumin Pro SemiCondensed" panose="020B0506020202020204" pitchFamily="34" charset="77"/>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19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r>
              <a:rPr lang="nn-NO" sz="2800" dirty="0" err="1">
                <a:latin typeface="Arial Narrow" panose="020B0604020202020204" pitchFamily="34" charset="0"/>
                <a:cs typeface="Arial Narrow" panose="020B0604020202020204" pitchFamily="34" charset="0"/>
              </a:rPr>
              <a:t>Lecture</a:t>
            </a:r>
            <a:r>
              <a:rPr lang="nn-NO" sz="2800" dirty="0">
                <a:latin typeface="Arial Narrow" panose="020B0604020202020204" pitchFamily="34" charset="0"/>
                <a:cs typeface="Arial Narrow" panose="020B0604020202020204" pitchFamily="34" charset="0"/>
              </a:rPr>
              <a:t> 10: Stress Analysis </a:t>
            </a:r>
            <a:r>
              <a:rPr lang="nn-NO" sz="2800" dirty="0" err="1">
                <a:latin typeface="Arial Narrow" panose="020B0604020202020204" pitchFamily="34" charset="0"/>
                <a:cs typeface="Arial Narrow" panose="020B0604020202020204" pitchFamily="34" charset="0"/>
              </a:rPr>
              <a:t>of</a:t>
            </a:r>
            <a:r>
              <a:rPr lang="nn-NO" sz="2800" dirty="0">
                <a:latin typeface="Arial Narrow" panose="020B0604020202020204" pitchFamily="34" charset="0"/>
                <a:cs typeface="Arial Narrow" panose="020B0604020202020204" pitchFamily="34" charset="0"/>
              </a:rPr>
              <a:t> </a:t>
            </a:r>
            <a:r>
              <a:rPr lang="nn-NO" sz="2800" dirty="0" err="1">
                <a:latin typeface="Arial Narrow" panose="020B0604020202020204" pitchFamily="34" charset="0"/>
                <a:cs typeface="Arial Narrow" panose="020B0604020202020204" pitchFamily="34" charset="0"/>
              </a:rPr>
              <a:t>Members</a:t>
            </a:r>
            <a:r>
              <a:rPr lang="nn-NO" sz="2800" dirty="0">
                <a:latin typeface="Arial Narrow" panose="020B0604020202020204" pitchFamily="34" charset="0"/>
                <a:cs typeface="Arial Narrow" panose="020B0604020202020204" pitchFamily="34" charset="0"/>
              </a:rPr>
              <a:t> in </a:t>
            </a:r>
            <a:r>
              <a:rPr lang="nn-NO" sz="2800" dirty="0" err="1">
                <a:latin typeface="Arial Narrow" panose="020B0604020202020204" pitchFamily="34" charset="0"/>
                <a:cs typeface="Arial Narrow" panose="020B0604020202020204" pitchFamily="34" charset="0"/>
              </a:rPr>
              <a:t>Torsion</a:t>
            </a:r>
            <a:endParaRPr lang="nn-NO" sz="2800" dirty="0">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1981131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783486-0A42-19A6-5AC3-5F461914DFD5}"/>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EBA6373-1C28-AB06-AED4-A8D7EFB0FCCB}"/>
              </a:ext>
            </a:extLst>
          </p:cNvPr>
          <p:cNvSpPr>
            <a:spLocks noGrp="1"/>
          </p:cNvSpPr>
          <p:nvPr>
            <p:ph type="sldNum" sz="quarter" idx="12"/>
          </p:nvPr>
        </p:nvSpPr>
        <p:spPr/>
        <p:txBody>
          <a:bodyPr/>
          <a:lstStyle/>
          <a:p>
            <a:fld id="{8A7A6979-0714-4377-B894-6BE4C2D6E202}" type="slidenum">
              <a:rPr lang="en-US" smtClean="0"/>
              <a:pPr/>
              <a:t>10</a:t>
            </a:fld>
            <a:endParaRPr lang="en-US" dirty="0"/>
          </a:p>
        </p:txBody>
      </p:sp>
      <p:pic>
        <p:nvPicPr>
          <p:cNvPr id="2" name="Picture 2" descr="POLAR MOMENT OF INERTIA FOR VARIOUS SECTIONS - ENGINEERING ...">
            <a:extLst>
              <a:ext uri="{FF2B5EF4-FFF2-40B4-BE49-F238E27FC236}">
                <a16:creationId xmlns:a16="http://schemas.microsoft.com/office/drawing/2014/main" id="{9E2DDA6E-1CF3-EFB3-17A2-1793122F4F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3744" y="0"/>
            <a:ext cx="7818438" cy="68580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7DFA3F13-C0BC-BDD0-EEDC-6B6C65656DE8}"/>
                  </a:ext>
                </a:extLst>
              </p14:cNvPr>
              <p14:cNvContentPartPr/>
              <p14:nvPr/>
            </p14:nvContentPartPr>
            <p14:xfrm>
              <a:off x="10475280" y="128520"/>
              <a:ext cx="1028520" cy="2262240"/>
            </p14:xfrm>
          </p:contentPart>
        </mc:Choice>
        <mc:Fallback xmlns="">
          <p:pic>
            <p:nvPicPr>
              <p:cNvPr id="3" name="Ink 2">
                <a:extLst>
                  <a:ext uri="{FF2B5EF4-FFF2-40B4-BE49-F238E27FC236}">
                    <a16:creationId xmlns:a16="http://schemas.microsoft.com/office/drawing/2014/main" id="{7DFA3F13-C0BC-BDD0-EEDC-6B6C65656DE8}"/>
                  </a:ext>
                </a:extLst>
              </p:cNvPr>
              <p:cNvPicPr/>
              <p:nvPr/>
            </p:nvPicPr>
            <p:blipFill>
              <a:blip r:embed="rId4"/>
              <a:stretch>
                <a:fillRect/>
              </a:stretch>
            </p:blipFill>
            <p:spPr>
              <a:xfrm>
                <a:off x="10453320" y="106560"/>
                <a:ext cx="1071720" cy="2305440"/>
              </a:xfrm>
              <a:prstGeom prst="rect">
                <a:avLst/>
              </a:prstGeom>
            </p:spPr>
          </p:pic>
        </mc:Fallback>
      </mc:AlternateContent>
    </p:spTree>
    <p:extLst>
      <p:ext uri="{BB962C8B-B14F-4D97-AF65-F5344CB8AC3E}">
        <p14:creationId xmlns:p14="http://schemas.microsoft.com/office/powerpoint/2010/main" val="3498620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82C4BF-858B-2E20-FB98-DA1DD76BCB6D}"/>
            </a:ext>
          </a:extLst>
        </p:cNvPr>
        <p:cNvGrpSpPr/>
        <p:nvPr/>
      </p:nvGrpSpPr>
      <p:grpSpPr>
        <a:xfrm>
          <a:off x="0" y="0"/>
          <a:ext cx="0" cy="0"/>
          <a:chOff x="0" y="0"/>
          <a:chExt cx="0" cy="0"/>
        </a:xfrm>
      </p:grpSpPr>
      <p:sp>
        <p:nvSpPr>
          <p:cNvPr id="2" name="Title">
            <a:extLst>
              <a:ext uri="{FF2B5EF4-FFF2-40B4-BE49-F238E27FC236}">
                <a16:creationId xmlns:a16="http://schemas.microsoft.com/office/drawing/2014/main" id="{AC8BE5C7-71EC-10C5-9BC2-24D7519FD3EF}"/>
              </a:ext>
            </a:extLst>
          </p:cNvPr>
          <p:cNvSpPr>
            <a:spLocks noGrp="1"/>
          </p:cNvSpPr>
          <p:nvPr>
            <p:ph type="ctrTitle"/>
          </p:nvPr>
        </p:nvSpPr>
        <p:spPr>
          <a:xfrm>
            <a:off x="279638" y="217205"/>
            <a:ext cx="11672876" cy="553998"/>
          </a:xfrm>
        </p:spPr>
        <p:txBody>
          <a:bodyPr/>
          <a:lstStyle/>
          <a:p>
            <a:r>
              <a:rPr lang="en-US" sz="4000" dirty="0">
                <a:latin typeface="Arial Narrow" panose="020B0604020202020204" pitchFamily="34" charset="0"/>
                <a:cs typeface="Arial Narrow" panose="020B0604020202020204" pitchFamily="34" charset="0"/>
              </a:rPr>
              <a:t>Shear Stress in Torsion</a:t>
            </a:r>
          </a:p>
        </p:txBody>
      </p:sp>
      <p:sp>
        <p:nvSpPr>
          <p:cNvPr id="6" name="Slide Number">
            <a:extLst>
              <a:ext uri="{FF2B5EF4-FFF2-40B4-BE49-F238E27FC236}">
                <a16:creationId xmlns:a16="http://schemas.microsoft.com/office/drawing/2014/main" id="{AF0E3C3A-A2D3-0C3D-863F-C0415E104B70}"/>
              </a:ext>
            </a:extLst>
          </p:cNvPr>
          <p:cNvSpPr>
            <a:spLocks noGrp="1"/>
          </p:cNvSpPr>
          <p:nvPr>
            <p:ph type="sldNum" sz="quarter" idx="12"/>
          </p:nvPr>
        </p:nvSpPr>
        <p:spPr/>
        <p:txBody>
          <a:bodyPr/>
          <a:lstStyle/>
          <a:p>
            <a:fld id="{8A7A6979-0714-4377-B894-6BE4C2D6E202}" type="slidenum">
              <a:rPr lang="en-US" smtClean="0"/>
              <a:pPr/>
              <a:t>11</a:t>
            </a:fld>
            <a:endParaRPr lang="en-US" dirty="0"/>
          </a:p>
        </p:txBody>
      </p:sp>
      <p:pic>
        <p:nvPicPr>
          <p:cNvPr id="3" name="Picture 2">
            <a:extLst>
              <a:ext uri="{FF2B5EF4-FFF2-40B4-BE49-F238E27FC236}">
                <a16:creationId xmlns:a16="http://schemas.microsoft.com/office/drawing/2014/main" id="{A334BDE8-CA91-9F11-E5B9-7933D3AD4F14}"/>
              </a:ext>
            </a:extLst>
          </p:cNvPr>
          <p:cNvPicPr>
            <a:picLocks noChangeAspect="1"/>
          </p:cNvPicPr>
          <p:nvPr/>
        </p:nvPicPr>
        <p:blipFill>
          <a:blip r:embed="rId3"/>
          <a:stretch>
            <a:fillRect/>
          </a:stretch>
        </p:blipFill>
        <p:spPr>
          <a:xfrm>
            <a:off x="2686174" y="932897"/>
            <a:ext cx="8892292" cy="5925103"/>
          </a:xfrm>
          <a:prstGeom prst="rect">
            <a:avLst/>
          </a:prstGeom>
        </p:spPr>
      </p:pic>
      <p:pic>
        <p:nvPicPr>
          <p:cNvPr id="7" name="Picture 6">
            <a:extLst>
              <a:ext uri="{FF2B5EF4-FFF2-40B4-BE49-F238E27FC236}">
                <a16:creationId xmlns:a16="http://schemas.microsoft.com/office/drawing/2014/main" id="{92850A32-B30A-B5D6-0A3E-A8CFC9452B7E}"/>
              </a:ext>
            </a:extLst>
          </p:cNvPr>
          <p:cNvPicPr>
            <a:picLocks noChangeAspect="1"/>
          </p:cNvPicPr>
          <p:nvPr/>
        </p:nvPicPr>
        <p:blipFill>
          <a:blip r:embed="rId4"/>
          <a:stretch>
            <a:fillRect/>
          </a:stretch>
        </p:blipFill>
        <p:spPr>
          <a:xfrm>
            <a:off x="6964012" y="494204"/>
            <a:ext cx="5051429" cy="365759"/>
          </a:xfrm>
          <a:prstGeom prst="rect">
            <a:avLst/>
          </a:prstGeom>
        </p:spPr>
      </p:pic>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0297A56B-5CF7-6C62-12A6-E929321657BE}"/>
                  </a:ext>
                </a:extLst>
              </p14:cNvPr>
              <p14:cNvContentPartPr/>
              <p14:nvPr/>
            </p14:nvContentPartPr>
            <p14:xfrm>
              <a:off x="211680" y="2653200"/>
              <a:ext cx="7911720" cy="4204800"/>
            </p14:xfrm>
          </p:contentPart>
        </mc:Choice>
        <mc:Fallback xmlns="">
          <p:pic>
            <p:nvPicPr>
              <p:cNvPr id="4" name="Ink 3">
                <a:extLst>
                  <a:ext uri="{FF2B5EF4-FFF2-40B4-BE49-F238E27FC236}">
                    <a16:creationId xmlns:a16="http://schemas.microsoft.com/office/drawing/2014/main" id="{0297A56B-5CF7-6C62-12A6-E929321657BE}"/>
                  </a:ext>
                </a:extLst>
              </p:cNvPr>
              <p:cNvPicPr/>
              <p:nvPr/>
            </p:nvPicPr>
            <p:blipFill>
              <a:blip r:embed="rId6"/>
              <a:stretch>
                <a:fillRect/>
              </a:stretch>
            </p:blipFill>
            <p:spPr>
              <a:xfrm>
                <a:off x="195480" y="2637000"/>
                <a:ext cx="7944120" cy="4237200"/>
              </a:xfrm>
              <a:prstGeom prst="rect">
                <a:avLst/>
              </a:prstGeom>
            </p:spPr>
          </p:pic>
        </mc:Fallback>
      </mc:AlternateContent>
    </p:spTree>
    <p:extLst>
      <p:ext uri="{BB962C8B-B14F-4D97-AF65-F5344CB8AC3E}">
        <p14:creationId xmlns:p14="http://schemas.microsoft.com/office/powerpoint/2010/main" val="35760399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C1DC78-63C9-F62B-C3F3-1257C4DD9E46}"/>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DC9CE1-110C-6F38-501E-595E03A36764}"/>
              </a:ext>
            </a:extLst>
          </p:cNvPr>
          <p:cNvSpPr>
            <a:spLocks noGrp="1"/>
          </p:cNvSpPr>
          <p:nvPr>
            <p:ph type="sldNum" sz="quarter" idx="12"/>
          </p:nvPr>
        </p:nvSpPr>
        <p:spPr/>
        <p:txBody>
          <a:bodyPr/>
          <a:lstStyle/>
          <a:p>
            <a:fld id="{8A7A6979-0714-4377-B894-6BE4C2D6E202}" type="slidenum">
              <a:rPr lang="en-US" smtClean="0"/>
              <a:pPr/>
              <a:t>12</a:t>
            </a:fld>
            <a:endParaRPr lang="en-US" dirty="0"/>
          </a:p>
        </p:txBody>
      </p:sp>
      <p:pic>
        <p:nvPicPr>
          <p:cNvPr id="2" name="Picture 1">
            <a:extLst>
              <a:ext uri="{FF2B5EF4-FFF2-40B4-BE49-F238E27FC236}">
                <a16:creationId xmlns:a16="http://schemas.microsoft.com/office/drawing/2014/main" id="{C68A5A63-11C6-15D8-1EA4-A77568438543}"/>
              </a:ext>
            </a:extLst>
          </p:cNvPr>
          <p:cNvPicPr>
            <a:picLocks noChangeAspect="1"/>
          </p:cNvPicPr>
          <p:nvPr/>
        </p:nvPicPr>
        <p:blipFill>
          <a:blip r:embed="rId2"/>
          <a:stretch>
            <a:fillRect/>
          </a:stretch>
        </p:blipFill>
        <p:spPr>
          <a:xfrm>
            <a:off x="2466369" y="0"/>
            <a:ext cx="7368424" cy="6858000"/>
          </a:xfrm>
          <a:prstGeom prst="rect">
            <a:avLst/>
          </a:prstGeom>
        </p:spPr>
      </p:pic>
    </p:spTree>
    <p:extLst>
      <p:ext uri="{BB962C8B-B14F-4D97-AF65-F5344CB8AC3E}">
        <p14:creationId xmlns:p14="http://schemas.microsoft.com/office/powerpoint/2010/main" val="6972449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70D09C-8BB4-60C8-109C-CDE26DCDD4F3}"/>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9CF52E3-869D-2D29-649D-C49A955033EA}"/>
              </a:ext>
            </a:extLst>
          </p:cNvPr>
          <p:cNvSpPr>
            <a:spLocks noGrp="1"/>
          </p:cNvSpPr>
          <p:nvPr>
            <p:ph type="sldNum" sz="quarter" idx="12"/>
          </p:nvPr>
        </p:nvSpPr>
        <p:spPr/>
        <p:txBody>
          <a:bodyPr/>
          <a:lstStyle/>
          <a:p>
            <a:fld id="{8A7A6979-0714-4377-B894-6BE4C2D6E202}" type="slidenum">
              <a:rPr lang="en-US" smtClean="0"/>
              <a:pPr/>
              <a:t>13</a:t>
            </a:fld>
            <a:endParaRPr lang="en-US" dirty="0"/>
          </a:p>
        </p:txBody>
      </p:sp>
      <p:pic>
        <p:nvPicPr>
          <p:cNvPr id="2" name="Picture 1">
            <a:extLst>
              <a:ext uri="{FF2B5EF4-FFF2-40B4-BE49-F238E27FC236}">
                <a16:creationId xmlns:a16="http://schemas.microsoft.com/office/drawing/2014/main" id="{B1F72C8F-A6E9-2CF3-076B-50379F4E810D}"/>
              </a:ext>
            </a:extLst>
          </p:cNvPr>
          <p:cNvPicPr>
            <a:picLocks noChangeAspect="1"/>
          </p:cNvPicPr>
          <p:nvPr/>
        </p:nvPicPr>
        <p:blipFill>
          <a:blip r:embed="rId2"/>
          <a:stretch>
            <a:fillRect/>
          </a:stretch>
        </p:blipFill>
        <p:spPr>
          <a:xfrm>
            <a:off x="66612" y="344848"/>
            <a:ext cx="5089695" cy="611941"/>
          </a:xfrm>
          <a:prstGeom prst="rect">
            <a:avLst/>
          </a:prstGeom>
        </p:spPr>
      </p:pic>
      <p:grpSp>
        <p:nvGrpSpPr>
          <p:cNvPr id="3" name="Group 2">
            <a:extLst>
              <a:ext uri="{FF2B5EF4-FFF2-40B4-BE49-F238E27FC236}">
                <a16:creationId xmlns:a16="http://schemas.microsoft.com/office/drawing/2014/main" id="{56EA933B-0C75-3452-7DE9-215424857D11}"/>
              </a:ext>
            </a:extLst>
          </p:cNvPr>
          <p:cNvGrpSpPr/>
          <p:nvPr/>
        </p:nvGrpSpPr>
        <p:grpSpPr>
          <a:xfrm>
            <a:off x="3199105" y="60556"/>
            <a:ext cx="5944895" cy="6736888"/>
            <a:chOff x="3199105" y="60556"/>
            <a:chExt cx="5944895" cy="6736888"/>
          </a:xfrm>
        </p:grpSpPr>
        <p:pic>
          <p:nvPicPr>
            <p:cNvPr id="5" name="Picture 4">
              <a:extLst>
                <a:ext uri="{FF2B5EF4-FFF2-40B4-BE49-F238E27FC236}">
                  <a16:creationId xmlns:a16="http://schemas.microsoft.com/office/drawing/2014/main" id="{8A870B67-5714-CF7A-881A-35959ADAAA6C}"/>
                </a:ext>
              </a:extLst>
            </p:cNvPr>
            <p:cNvPicPr>
              <a:picLocks noChangeAspect="1"/>
            </p:cNvPicPr>
            <p:nvPr/>
          </p:nvPicPr>
          <p:blipFill>
            <a:blip r:embed="rId3"/>
            <a:stretch>
              <a:fillRect/>
            </a:stretch>
          </p:blipFill>
          <p:spPr>
            <a:xfrm>
              <a:off x="3199105" y="60556"/>
              <a:ext cx="5944895" cy="3500154"/>
            </a:xfrm>
            <a:prstGeom prst="rect">
              <a:avLst/>
            </a:prstGeom>
          </p:spPr>
        </p:pic>
        <p:pic>
          <p:nvPicPr>
            <p:cNvPr id="6" name="Picture 5">
              <a:extLst>
                <a:ext uri="{FF2B5EF4-FFF2-40B4-BE49-F238E27FC236}">
                  <a16:creationId xmlns:a16="http://schemas.microsoft.com/office/drawing/2014/main" id="{8A74485F-E2F2-9A16-DD9B-FF51A6EA25A9}"/>
                </a:ext>
              </a:extLst>
            </p:cNvPr>
            <p:cNvPicPr>
              <a:picLocks noChangeAspect="1"/>
            </p:cNvPicPr>
            <p:nvPr/>
          </p:nvPicPr>
          <p:blipFill>
            <a:blip r:embed="rId4"/>
            <a:stretch>
              <a:fillRect/>
            </a:stretch>
          </p:blipFill>
          <p:spPr>
            <a:xfrm>
              <a:off x="3344221" y="3563299"/>
              <a:ext cx="5799779" cy="3234145"/>
            </a:xfrm>
            <a:prstGeom prst="rect">
              <a:avLst/>
            </a:prstGeom>
          </p:spPr>
        </p:pic>
        <p:sp>
          <p:nvSpPr>
            <p:cNvPr id="7" name="Oval 6">
              <a:extLst>
                <a:ext uri="{FF2B5EF4-FFF2-40B4-BE49-F238E27FC236}">
                  <a16:creationId xmlns:a16="http://schemas.microsoft.com/office/drawing/2014/main" id="{017ED1A6-0F5D-35FB-7132-7874A729253B}"/>
                </a:ext>
              </a:extLst>
            </p:cNvPr>
            <p:cNvSpPr/>
            <p:nvPr/>
          </p:nvSpPr>
          <p:spPr>
            <a:xfrm>
              <a:off x="5916350" y="4202607"/>
              <a:ext cx="314892" cy="29067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F7184D5-F639-B809-8551-CB16F9667C12}"/>
                </a:ext>
              </a:extLst>
            </p:cNvPr>
            <p:cNvSpPr txBox="1"/>
            <p:nvPr/>
          </p:nvSpPr>
          <p:spPr>
            <a:xfrm>
              <a:off x="6449245" y="4123945"/>
              <a:ext cx="269626" cy="369332"/>
            </a:xfrm>
            <a:prstGeom prst="rect">
              <a:avLst/>
            </a:prstGeom>
            <a:noFill/>
          </p:spPr>
          <p:txBody>
            <a:bodyPr wrap="none" rtlCol="0">
              <a:spAutoFit/>
            </a:bodyPr>
            <a:lstStyle/>
            <a:p>
              <a:r>
                <a:rPr lang="en-US" dirty="0"/>
                <a:t>J</a:t>
              </a:r>
            </a:p>
          </p:txBody>
        </p:sp>
        <p:cxnSp>
          <p:nvCxnSpPr>
            <p:cNvPr id="9" name="Straight Arrow Connector 8">
              <a:extLst>
                <a:ext uri="{FF2B5EF4-FFF2-40B4-BE49-F238E27FC236}">
                  <a16:creationId xmlns:a16="http://schemas.microsoft.com/office/drawing/2014/main" id="{B491CDC9-FF28-9D93-5077-D208070786BF}"/>
                </a:ext>
              </a:extLst>
            </p:cNvPr>
            <p:cNvCxnSpPr>
              <a:cxnSpLocks/>
              <a:stCxn id="8" idx="1"/>
              <a:endCxn id="7" idx="6"/>
            </p:cNvCxnSpPr>
            <p:nvPr/>
          </p:nvCxnSpPr>
          <p:spPr>
            <a:xfrm flipH="1">
              <a:off x="6231242" y="4308611"/>
              <a:ext cx="218003" cy="3933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pic>
        <p:nvPicPr>
          <p:cNvPr id="10" name="Picture 9">
            <a:extLst>
              <a:ext uri="{FF2B5EF4-FFF2-40B4-BE49-F238E27FC236}">
                <a16:creationId xmlns:a16="http://schemas.microsoft.com/office/drawing/2014/main" id="{46C90D0F-508E-EFC6-BD8E-D74A7B333426}"/>
              </a:ext>
            </a:extLst>
          </p:cNvPr>
          <p:cNvPicPr>
            <a:picLocks noChangeAspect="1"/>
          </p:cNvPicPr>
          <p:nvPr/>
        </p:nvPicPr>
        <p:blipFill>
          <a:blip r:embed="rId5"/>
          <a:stretch>
            <a:fillRect/>
          </a:stretch>
        </p:blipFill>
        <p:spPr>
          <a:xfrm>
            <a:off x="201813" y="108203"/>
            <a:ext cx="327159" cy="291469"/>
          </a:xfrm>
          <a:prstGeom prst="rect">
            <a:avLst/>
          </a:prstGeom>
        </p:spPr>
      </p:pic>
      <mc:AlternateContent xmlns:mc="http://schemas.openxmlformats.org/markup-compatibility/2006" xmlns:p14="http://schemas.microsoft.com/office/powerpoint/2010/main">
        <mc:Choice Requires="p14">
          <p:contentPart p14:bwMode="auto" r:id="rId6">
            <p14:nvContentPartPr>
              <p14:cNvPr id="11" name="Ink 10">
                <a:extLst>
                  <a:ext uri="{FF2B5EF4-FFF2-40B4-BE49-F238E27FC236}">
                    <a16:creationId xmlns:a16="http://schemas.microsoft.com/office/drawing/2014/main" id="{37819AE6-67F8-5423-0CEC-AAC5292B34C9}"/>
                  </a:ext>
                </a:extLst>
              </p14:cNvPr>
              <p14:cNvContentPartPr/>
              <p14:nvPr/>
            </p14:nvContentPartPr>
            <p14:xfrm>
              <a:off x="3846600" y="3787200"/>
              <a:ext cx="3218400" cy="3052800"/>
            </p14:xfrm>
          </p:contentPart>
        </mc:Choice>
        <mc:Fallback xmlns="">
          <p:pic>
            <p:nvPicPr>
              <p:cNvPr id="11" name="Ink 10">
                <a:extLst>
                  <a:ext uri="{FF2B5EF4-FFF2-40B4-BE49-F238E27FC236}">
                    <a16:creationId xmlns:a16="http://schemas.microsoft.com/office/drawing/2014/main" id="{37819AE6-67F8-5423-0CEC-AAC5292B34C9}"/>
                  </a:ext>
                </a:extLst>
              </p:cNvPr>
              <p:cNvPicPr/>
              <p:nvPr/>
            </p:nvPicPr>
            <p:blipFill>
              <a:blip r:embed="rId7"/>
              <a:stretch>
                <a:fillRect/>
              </a:stretch>
            </p:blipFill>
            <p:spPr>
              <a:xfrm>
                <a:off x="3830400" y="3771000"/>
                <a:ext cx="3250800" cy="3085200"/>
              </a:xfrm>
              <a:prstGeom prst="rect">
                <a:avLst/>
              </a:prstGeom>
            </p:spPr>
          </p:pic>
        </mc:Fallback>
      </mc:AlternateContent>
    </p:spTree>
    <p:extLst>
      <p:ext uri="{BB962C8B-B14F-4D97-AF65-F5344CB8AC3E}">
        <p14:creationId xmlns:p14="http://schemas.microsoft.com/office/powerpoint/2010/main" val="13215237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7C4322-9D8C-6C0C-B5AD-96FD2BBF4E26}"/>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2968794-D815-F525-66A4-0B83EFFE2C85}"/>
              </a:ext>
            </a:extLst>
          </p:cNvPr>
          <p:cNvSpPr>
            <a:spLocks noGrp="1"/>
          </p:cNvSpPr>
          <p:nvPr>
            <p:ph type="sldNum" sz="quarter" idx="12"/>
          </p:nvPr>
        </p:nvSpPr>
        <p:spPr/>
        <p:txBody>
          <a:bodyPr/>
          <a:lstStyle/>
          <a:p>
            <a:fld id="{8A7A6979-0714-4377-B894-6BE4C2D6E202}" type="slidenum">
              <a:rPr lang="en-US" smtClean="0"/>
              <a:pPr/>
              <a:t>14</a:t>
            </a:fld>
            <a:endParaRPr lang="en-US" dirty="0"/>
          </a:p>
        </p:txBody>
      </p:sp>
      <p:pic>
        <p:nvPicPr>
          <p:cNvPr id="2" name="Picture 1">
            <a:extLst>
              <a:ext uri="{FF2B5EF4-FFF2-40B4-BE49-F238E27FC236}">
                <a16:creationId xmlns:a16="http://schemas.microsoft.com/office/drawing/2014/main" id="{30631908-386F-6041-3A18-45C620A1390D}"/>
              </a:ext>
            </a:extLst>
          </p:cNvPr>
          <p:cNvPicPr>
            <a:picLocks noChangeAspect="1"/>
          </p:cNvPicPr>
          <p:nvPr/>
        </p:nvPicPr>
        <p:blipFill>
          <a:blip r:embed="rId2"/>
          <a:stretch>
            <a:fillRect/>
          </a:stretch>
        </p:blipFill>
        <p:spPr>
          <a:xfrm>
            <a:off x="3693458" y="-1"/>
            <a:ext cx="6761039" cy="3303931"/>
          </a:xfrm>
          <a:prstGeom prst="rect">
            <a:avLst/>
          </a:prstGeom>
        </p:spPr>
      </p:pic>
      <p:pic>
        <p:nvPicPr>
          <p:cNvPr id="3" name="Picture 2">
            <a:extLst>
              <a:ext uri="{FF2B5EF4-FFF2-40B4-BE49-F238E27FC236}">
                <a16:creationId xmlns:a16="http://schemas.microsoft.com/office/drawing/2014/main" id="{4450AA53-AAF5-BCF7-1734-8DE98D73A358}"/>
              </a:ext>
            </a:extLst>
          </p:cNvPr>
          <p:cNvPicPr>
            <a:picLocks noChangeAspect="1"/>
          </p:cNvPicPr>
          <p:nvPr/>
        </p:nvPicPr>
        <p:blipFill>
          <a:blip r:embed="rId3"/>
          <a:stretch>
            <a:fillRect/>
          </a:stretch>
        </p:blipFill>
        <p:spPr>
          <a:xfrm>
            <a:off x="4645206" y="3065581"/>
            <a:ext cx="7030231" cy="3780631"/>
          </a:xfrm>
          <a:prstGeom prst="rect">
            <a:avLst/>
          </a:prstGeom>
        </p:spPr>
      </p:pic>
      <p:sp>
        <p:nvSpPr>
          <p:cNvPr id="5" name="TextBox 4">
            <a:extLst>
              <a:ext uri="{FF2B5EF4-FFF2-40B4-BE49-F238E27FC236}">
                <a16:creationId xmlns:a16="http://schemas.microsoft.com/office/drawing/2014/main" id="{FF028E70-7F9F-FD60-FF2F-B82DF5579AA2}"/>
              </a:ext>
            </a:extLst>
          </p:cNvPr>
          <p:cNvSpPr txBox="1"/>
          <p:nvPr/>
        </p:nvSpPr>
        <p:spPr>
          <a:xfrm>
            <a:off x="181904" y="397113"/>
            <a:ext cx="2880469" cy="400110"/>
          </a:xfrm>
          <a:prstGeom prst="rect">
            <a:avLst/>
          </a:prstGeom>
          <a:solidFill>
            <a:schemeClr val="tx2"/>
          </a:solidFill>
        </p:spPr>
        <p:txBody>
          <a:bodyPr wrap="none" rtlCol="0">
            <a:spAutoFit/>
          </a:bodyPr>
          <a:lstStyle/>
          <a:p>
            <a:r>
              <a:rPr lang="en-US" sz="2000" dirty="0">
                <a:latin typeface="Arial Narrow" panose="020B0604020202020204" pitchFamily="34" charset="0"/>
                <a:cs typeface="Arial Narrow" panose="020B0604020202020204" pitchFamily="34" charset="0"/>
              </a:rPr>
              <a:t>Shear Stress due to torque T</a:t>
            </a:r>
          </a:p>
        </p:txBody>
      </p:sp>
      <p:sp>
        <p:nvSpPr>
          <p:cNvPr id="6" name="TextBox 5">
            <a:extLst>
              <a:ext uri="{FF2B5EF4-FFF2-40B4-BE49-F238E27FC236}">
                <a16:creationId xmlns:a16="http://schemas.microsoft.com/office/drawing/2014/main" id="{672F0AD0-32B1-C7C4-D984-DE9D79F6EDB8}"/>
              </a:ext>
            </a:extLst>
          </p:cNvPr>
          <p:cNvSpPr txBox="1"/>
          <p:nvPr/>
        </p:nvSpPr>
        <p:spPr>
          <a:xfrm>
            <a:off x="181904" y="3633954"/>
            <a:ext cx="1563248" cy="400110"/>
          </a:xfrm>
          <a:prstGeom prst="rect">
            <a:avLst/>
          </a:prstGeom>
          <a:solidFill>
            <a:schemeClr val="tx2"/>
          </a:solidFill>
        </p:spPr>
        <p:txBody>
          <a:bodyPr wrap="none" rtlCol="0">
            <a:spAutoFit/>
          </a:bodyPr>
          <a:lstStyle/>
          <a:p>
            <a:r>
              <a:rPr lang="en-US" sz="2000" dirty="0">
                <a:latin typeface="Arial Narrow" panose="020B0604020202020204" pitchFamily="34" charset="0"/>
                <a:cs typeface="Arial Narrow" panose="020B0604020202020204" pitchFamily="34" charset="0"/>
              </a:rPr>
              <a:t>State of Stress</a:t>
            </a:r>
          </a:p>
        </p:txBody>
      </p:sp>
      <p:sp>
        <p:nvSpPr>
          <p:cNvPr id="7" name="TextBox 6">
            <a:extLst>
              <a:ext uri="{FF2B5EF4-FFF2-40B4-BE49-F238E27FC236}">
                <a16:creationId xmlns:a16="http://schemas.microsoft.com/office/drawing/2014/main" id="{86503526-1763-885A-B93F-68360F499464}"/>
              </a:ext>
            </a:extLst>
          </p:cNvPr>
          <p:cNvSpPr txBox="1"/>
          <p:nvPr/>
        </p:nvSpPr>
        <p:spPr>
          <a:xfrm>
            <a:off x="181904" y="4034064"/>
            <a:ext cx="3883910" cy="1200329"/>
          </a:xfrm>
          <a:prstGeom prst="rect">
            <a:avLst/>
          </a:prstGeom>
          <a:solidFill>
            <a:schemeClr val="accent4"/>
          </a:solidFill>
        </p:spPr>
        <p:txBody>
          <a:bodyPr wrap="square">
            <a:spAutoFit/>
          </a:bodyPr>
          <a:lstStyle/>
          <a:p>
            <a:r>
              <a:rPr lang="en-US" dirty="0">
                <a:effectLst/>
                <a:latin typeface="Arial Narrow" panose="020B0604020202020204" pitchFamily="34" charset="0"/>
                <a:cs typeface="Arial Narrow" panose="020B0604020202020204" pitchFamily="34" charset="0"/>
              </a:rPr>
              <a:t>Consider the shaft shown below loaded with a torque T along the x-axis. Points on a given cross section of the shaft will experience a state of shear stress</a:t>
            </a:r>
          </a:p>
        </p:txBody>
      </p:sp>
      <mc:AlternateContent xmlns:mc="http://schemas.openxmlformats.org/markup-compatibility/2006" xmlns:p14="http://schemas.microsoft.com/office/powerpoint/2010/main">
        <mc:Choice Requires="p14">
          <p:contentPart p14:bwMode="auto" r:id="rId4">
            <p14:nvContentPartPr>
              <p14:cNvPr id="8" name="Ink 7">
                <a:extLst>
                  <a:ext uri="{FF2B5EF4-FFF2-40B4-BE49-F238E27FC236}">
                    <a16:creationId xmlns:a16="http://schemas.microsoft.com/office/drawing/2014/main" id="{69FFD539-73ED-3CD8-D5D7-E4ED8463AAEC}"/>
                  </a:ext>
                </a:extLst>
              </p14:cNvPr>
              <p14:cNvContentPartPr/>
              <p14:nvPr/>
            </p14:nvContentPartPr>
            <p14:xfrm>
              <a:off x="1542240" y="137880"/>
              <a:ext cx="9800280" cy="6587280"/>
            </p14:xfrm>
          </p:contentPart>
        </mc:Choice>
        <mc:Fallback xmlns="">
          <p:pic>
            <p:nvPicPr>
              <p:cNvPr id="8" name="Ink 7">
                <a:extLst>
                  <a:ext uri="{FF2B5EF4-FFF2-40B4-BE49-F238E27FC236}">
                    <a16:creationId xmlns:a16="http://schemas.microsoft.com/office/drawing/2014/main" id="{69FFD539-73ED-3CD8-D5D7-E4ED8463AAEC}"/>
                  </a:ext>
                </a:extLst>
              </p:cNvPr>
              <p:cNvPicPr/>
              <p:nvPr/>
            </p:nvPicPr>
            <p:blipFill>
              <a:blip r:embed="rId5"/>
              <a:stretch>
                <a:fillRect/>
              </a:stretch>
            </p:blipFill>
            <p:spPr>
              <a:xfrm>
                <a:off x="1532880" y="121680"/>
                <a:ext cx="9825840" cy="6619680"/>
              </a:xfrm>
              <a:prstGeom prst="rect">
                <a:avLst/>
              </a:prstGeom>
            </p:spPr>
          </p:pic>
        </mc:Fallback>
      </mc:AlternateContent>
    </p:spTree>
    <p:extLst>
      <p:ext uri="{BB962C8B-B14F-4D97-AF65-F5344CB8AC3E}">
        <p14:creationId xmlns:p14="http://schemas.microsoft.com/office/powerpoint/2010/main" val="7893633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950062-271F-0094-9220-4FD4DD050C8D}"/>
            </a:ext>
          </a:extLst>
        </p:cNvPr>
        <p:cNvGrpSpPr/>
        <p:nvPr/>
      </p:nvGrpSpPr>
      <p:grpSpPr>
        <a:xfrm>
          <a:off x="0" y="0"/>
          <a:ext cx="0" cy="0"/>
          <a:chOff x="0" y="0"/>
          <a:chExt cx="0" cy="0"/>
        </a:xfrm>
      </p:grpSpPr>
      <p:sp>
        <p:nvSpPr>
          <p:cNvPr id="2" name="Title">
            <a:extLst>
              <a:ext uri="{FF2B5EF4-FFF2-40B4-BE49-F238E27FC236}">
                <a16:creationId xmlns:a16="http://schemas.microsoft.com/office/drawing/2014/main" id="{E94AADEB-5009-C8F3-BC73-EF03590EC1E3}"/>
              </a:ext>
            </a:extLst>
          </p:cNvPr>
          <p:cNvSpPr>
            <a:spLocks noGrp="1"/>
          </p:cNvSpPr>
          <p:nvPr>
            <p:ph type="ctrTitle"/>
          </p:nvPr>
        </p:nvSpPr>
        <p:spPr>
          <a:xfrm>
            <a:off x="404693" y="244052"/>
            <a:ext cx="6925732" cy="569387"/>
          </a:xfrm>
        </p:spPr>
        <p:txBody>
          <a:bodyPr/>
          <a:lstStyle/>
          <a:p>
            <a:r>
              <a:rPr lang="en-US" sz="4000" dirty="0">
                <a:latin typeface="Arial Narrow" panose="020B0604020202020204" pitchFamily="34" charset="0"/>
                <a:cs typeface="Arial Narrow" panose="020B0604020202020204" pitchFamily="34" charset="0"/>
              </a:rPr>
              <a:t>Example 8.1 from Lecture Book</a:t>
            </a:r>
          </a:p>
        </p:txBody>
      </p:sp>
      <p:sp>
        <p:nvSpPr>
          <p:cNvPr id="8" name="Slide Number">
            <a:extLst>
              <a:ext uri="{FF2B5EF4-FFF2-40B4-BE49-F238E27FC236}">
                <a16:creationId xmlns:a16="http://schemas.microsoft.com/office/drawing/2014/main" id="{595ECD4D-F2E3-2BCC-598A-0A9F4B47F5BE}"/>
              </a:ext>
            </a:extLst>
          </p:cNvPr>
          <p:cNvSpPr>
            <a:spLocks noGrp="1"/>
          </p:cNvSpPr>
          <p:nvPr>
            <p:ph type="sldNum" sz="quarter" idx="12"/>
          </p:nvPr>
        </p:nvSpPr>
        <p:spPr>
          <a:xfrm>
            <a:off x="11826240" y="6492240"/>
            <a:ext cx="365760" cy="365760"/>
          </a:xfrm>
        </p:spPr>
        <p:txBody>
          <a:bodyPr/>
          <a:lstStyle/>
          <a:p>
            <a:fld id="{8A7A6979-0714-4377-B894-6BE4C2D6E202}" type="slidenum">
              <a:rPr lang="en-US" smtClean="0"/>
              <a:pPr/>
              <a:t>15</a:t>
            </a:fld>
            <a:endParaRPr lang="en-US" dirty="0"/>
          </a:p>
        </p:txBody>
      </p:sp>
      <p:pic>
        <p:nvPicPr>
          <p:cNvPr id="3" name="Picture 2">
            <a:extLst>
              <a:ext uri="{FF2B5EF4-FFF2-40B4-BE49-F238E27FC236}">
                <a16:creationId xmlns:a16="http://schemas.microsoft.com/office/drawing/2014/main" id="{D3367964-820E-27B7-EA3E-2178D8AF5379}"/>
              </a:ext>
            </a:extLst>
          </p:cNvPr>
          <p:cNvPicPr>
            <a:picLocks noChangeAspect="1"/>
          </p:cNvPicPr>
          <p:nvPr/>
        </p:nvPicPr>
        <p:blipFill>
          <a:blip r:embed="rId3"/>
          <a:stretch>
            <a:fillRect/>
          </a:stretch>
        </p:blipFill>
        <p:spPr>
          <a:xfrm>
            <a:off x="404693" y="1079411"/>
            <a:ext cx="11265810" cy="4537618"/>
          </a:xfrm>
          <a:prstGeom prst="rect">
            <a:avLst/>
          </a:prstGeom>
        </p:spPr>
      </p:pic>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4F25B120-5228-FB8A-7407-0C09D584856F}"/>
                  </a:ext>
                </a:extLst>
              </p14:cNvPr>
              <p14:cNvContentPartPr/>
              <p14:nvPr/>
            </p14:nvContentPartPr>
            <p14:xfrm>
              <a:off x="-360" y="1464480"/>
              <a:ext cx="10181880" cy="5023440"/>
            </p14:xfrm>
          </p:contentPart>
        </mc:Choice>
        <mc:Fallback xmlns="">
          <p:pic>
            <p:nvPicPr>
              <p:cNvPr id="4" name="Ink 3">
                <a:extLst>
                  <a:ext uri="{FF2B5EF4-FFF2-40B4-BE49-F238E27FC236}">
                    <a16:creationId xmlns:a16="http://schemas.microsoft.com/office/drawing/2014/main" id="{4F25B120-5228-FB8A-7407-0C09D584856F}"/>
                  </a:ext>
                </a:extLst>
              </p:cNvPr>
              <p:cNvPicPr/>
              <p:nvPr/>
            </p:nvPicPr>
            <p:blipFill>
              <a:blip r:embed="rId5"/>
              <a:stretch>
                <a:fillRect/>
              </a:stretch>
            </p:blipFill>
            <p:spPr>
              <a:xfrm>
                <a:off x="-16560" y="1448280"/>
                <a:ext cx="10214280" cy="5055840"/>
              </a:xfrm>
              <a:prstGeom prst="rect">
                <a:avLst/>
              </a:prstGeom>
            </p:spPr>
          </p:pic>
        </mc:Fallback>
      </mc:AlternateContent>
    </p:spTree>
    <p:extLst>
      <p:ext uri="{BB962C8B-B14F-4D97-AF65-F5344CB8AC3E}">
        <p14:creationId xmlns:p14="http://schemas.microsoft.com/office/powerpoint/2010/main" val="19421573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16</a:t>
            </a:fld>
            <a:endParaRPr lang="en-US" dirty="0"/>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D8EA3882-D6C3-2AFD-D78D-E0CB0982FB92}"/>
                  </a:ext>
                </a:extLst>
              </p14:cNvPr>
              <p14:cNvContentPartPr/>
              <p14:nvPr/>
            </p14:nvContentPartPr>
            <p14:xfrm>
              <a:off x="789480" y="165600"/>
              <a:ext cx="11402640" cy="5990400"/>
            </p14:xfrm>
          </p:contentPart>
        </mc:Choice>
        <mc:Fallback xmlns="">
          <p:pic>
            <p:nvPicPr>
              <p:cNvPr id="2" name="Ink 1">
                <a:extLst>
                  <a:ext uri="{FF2B5EF4-FFF2-40B4-BE49-F238E27FC236}">
                    <a16:creationId xmlns:a16="http://schemas.microsoft.com/office/drawing/2014/main" id="{D8EA3882-D6C3-2AFD-D78D-E0CB0982FB92}"/>
                  </a:ext>
                </a:extLst>
              </p:cNvPr>
              <p:cNvPicPr/>
              <p:nvPr/>
            </p:nvPicPr>
            <p:blipFill>
              <a:blip r:embed="rId3"/>
              <a:stretch>
                <a:fillRect/>
              </a:stretch>
            </p:blipFill>
            <p:spPr>
              <a:xfrm>
                <a:off x="773280" y="149400"/>
                <a:ext cx="11435040" cy="6022800"/>
              </a:xfrm>
              <a:prstGeom prst="rect">
                <a:avLst/>
              </a:prstGeom>
            </p:spPr>
          </p:pic>
        </mc:Fallback>
      </mc:AlternateContent>
    </p:spTree>
    <p:extLst>
      <p:ext uri="{BB962C8B-B14F-4D97-AF65-F5344CB8AC3E}">
        <p14:creationId xmlns:p14="http://schemas.microsoft.com/office/powerpoint/2010/main" val="12283546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17</a:t>
            </a:fld>
            <a:endParaRPr lang="en-US" dirty="0"/>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9B5CD1E9-C9CD-1EF4-2F82-3FCF79655B15}"/>
                  </a:ext>
                </a:extLst>
              </p14:cNvPr>
              <p14:cNvContentPartPr/>
              <p14:nvPr/>
            </p14:nvContentPartPr>
            <p14:xfrm>
              <a:off x="560520" y="216360"/>
              <a:ext cx="11094840" cy="6058080"/>
            </p14:xfrm>
          </p:contentPart>
        </mc:Choice>
        <mc:Fallback xmlns="">
          <p:pic>
            <p:nvPicPr>
              <p:cNvPr id="2" name="Ink 1">
                <a:extLst>
                  <a:ext uri="{FF2B5EF4-FFF2-40B4-BE49-F238E27FC236}">
                    <a16:creationId xmlns:a16="http://schemas.microsoft.com/office/drawing/2014/main" id="{9B5CD1E9-C9CD-1EF4-2F82-3FCF79655B15}"/>
                  </a:ext>
                </a:extLst>
              </p:cNvPr>
              <p:cNvPicPr/>
              <p:nvPr/>
            </p:nvPicPr>
            <p:blipFill>
              <a:blip r:embed="rId3"/>
              <a:stretch>
                <a:fillRect/>
              </a:stretch>
            </p:blipFill>
            <p:spPr>
              <a:xfrm>
                <a:off x="544320" y="200160"/>
                <a:ext cx="11127240" cy="6090480"/>
              </a:xfrm>
              <a:prstGeom prst="rect">
                <a:avLst/>
              </a:prstGeom>
            </p:spPr>
          </p:pic>
        </mc:Fallback>
      </mc:AlternateContent>
    </p:spTree>
    <p:extLst>
      <p:ext uri="{BB962C8B-B14F-4D97-AF65-F5344CB8AC3E}">
        <p14:creationId xmlns:p14="http://schemas.microsoft.com/office/powerpoint/2010/main" val="9408427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DCCBB08-34DA-D767-0B5F-45C3B505AE64}"/>
              </a:ext>
            </a:extLst>
          </p:cNvPr>
          <p:cNvSpPr>
            <a:spLocks noGrp="1"/>
          </p:cNvSpPr>
          <p:nvPr>
            <p:ph type="sldNum" sz="quarter" idx="12"/>
          </p:nvPr>
        </p:nvSpPr>
        <p:spPr/>
        <p:txBody>
          <a:bodyPr/>
          <a:lstStyle/>
          <a:p>
            <a:fld id="{8A7A6979-0714-4377-B894-6BE4C2D6E202}" type="slidenum">
              <a:rPr lang="en-US" smtClean="0"/>
              <a:pPr/>
              <a:t>18</a:t>
            </a:fld>
            <a:endParaRPr lang="en-US" dirty="0"/>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E5A2F7D4-CE70-5601-BB5D-4BD8ADEBD9C2}"/>
                  </a:ext>
                </a:extLst>
              </p14:cNvPr>
              <p14:cNvContentPartPr/>
              <p14:nvPr/>
            </p14:nvContentPartPr>
            <p14:xfrm>
              <a:off x="578520" y="78480"/>
              <a:ext cx="11140920" cy="6642000"/>
            </p14:xfrm>
          </p:contentPart>
        </mc:Choice>
        <mc:Fallback xmlns="">
          <p:pic>
            <p:nvPicPr>
              <p:cNvPr id="2" name="Ink 1">
                <a:extLst>
                  <a:ext uri="{FF2B5EF4-FFF2-40B4-BE49-F238E27FC236}">
                    <a16:creationId xmlns:a16="http://schemas.microsoft.com/office/drawing/2014/main" id="{E5A2F7D4-CE70-5601-BB5D-4BD8ADEBD9C2}"/>
                  </a:ext>
                </a:extLst>
              </p:cNvPr>
              <p:cNvPicPr/>
              <p:nvPr/>
            </p:nvPicPr>
            <p:blipFill>
              <a:blip r:embed="rId3"/>
              <a:stretch>
                <a:fillRect/>
              </a:stretch>
            </p:blipFill>
            <p:spPr>
              <a:xfrm>
                <a:off x="562320" y="62280"/>
                <a:ext cx="11173320" cy="6674400"/>
              </a:xfrm>
              <a:prstGeom prst="rect">
                <a:avLst/>
              </a:prstGeom>
            </p:spPr>
          </p:pic>
        </mc:Fallback>
      </mc:AlternateContent>
    </p:spTree>
    <p:extLst>
      <p:ext uri="{BB962C8B-B14F-4D97-AF65-F5344CB8AC3E}">
        <p14:creationId xmlns:p14="http://schemas.microsoft.com/office/powerpoint/2010/main" val="36945753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E06EECC5-BC81-B641-8E5C-D69EE2F54D88}"/>
              </a:ext>
            </a:extLst>
          </p:cNvPr>
          <p:cNvSpPr>
            <a:spLocks noGrp="1"/>
          </p:cNvSpPr>
          <p:nvPr>
            <p:ph type="ctrTitle"/>
          </p:nvPr>
        </p:nvSpPr>
        <p:spPr/>
        <p:txBody>
          <a:bodyPr/>
          <a:lstStyle/>
          <a:p>
            <a:r>
              <a:rPr lang="en-US" dirty="0">
                <a:latin typeface="Arial Narrow" panose="020B0604020202020204" pitchFamily="34" charset="0"/>
                <a:cs typeface="Arial Narrow" panose="020B0604020202020204" pitchFamily="34" charset="0"/>
              </a:rPr>
              <a:t>Thank You</a:t>
            </a:r>
          </a:p>
        </p:txBody>
      </p:sp>
      <p:sp>
        <p:nvSpPr>
          <p:cNvPr id="4" name="Date">
            <a:extLst>
              <a:ext uri="{FF2B5EF4-FFF2-40B4-BE49-F238E27FC236}">
                <a16:creationId xmlns:a16="http://schemas.microsoft.com/office/drawing/2014/main" id="{8197DFA7-0FB7-754D-9094-A93DFCD00682}"/>
              </a:ext>
            </a:extLst>
          </p:cNvPr>
          <p:cNvSpPr>
            <a:spLocks noGrp="1"/>
          </p:cNvSpPr>
          <p:nvPr>
            <p:ph type="dt" sz="half" idx="10"/>
          </p:nvPr>
        </p:nvSpPr>
        <p:spPr>
          <a:xfrm>
            <a:off x="8355875" y="6227631"/>
            <a:ext cx="870923" cy="323968"/>
          </a:xfrm>
        </p:spPr>
        <p:txBody>
          <a:bodyPr/>
          <a:lstStyle/>
          <a:p>
            <a:fld id="{69E19CAC-2325-1047-B0FD-9C1EACA0A0AE}" type="datetime1">
              <a:rPr lang="en-US" smtClean="0"/>
              <a:pPr/>
              <a:t>9/19/25</a:t>
            </a:fld>
            <a:endParaRPr lang="en-US" dirty="0"/>
          </a:p>
        </p:txBody>
      </p:sp>
      <p:sp>
        <p:nvSpPr>
          <p:cNvPr id="5" name="Slide Number">
            <a:extLst>
              <a:ext uri="{FF2B5EF4-FFF2-40B4-BE49-F238E27FC236}">
                <a16:creationId xmlns:a16="http://schemas.microsoft.com/office/drawing/2014/main" id="{D8430EBB-A681-8344-9831-C6ACFF85A8B4}"/>
              </a:ext>
            </a:extLst>
          </p:cNvPr>
          <p:cNvSpPr>
            <a:spLocks noGrp="1"/>
          </p:cNvSpPr>
          <p:nvPr>
            <p:ph type="sldNum" sz="quarter" idx="12"/>
          </p:nvPr>
        </p:nvSpPr>
        <p:spPr/>
        <p:txBody>
          <a:bodyPr/>
          <a:lstStyle/>
          <a:p>
            <a:fld id="{8A7A6979-0714-4377-B894-6BE4C2D6E202}" type="slidenum">
              <a:rPr lang="en-US" smtClean="0"/>
              <a:pPr/>
              <a:t>19</a:t>
            </a:fld>
            <a:endParaRPr lang="en-US" dirty="0"/>
          </a:p>
        </p:txBody>
      </p:sp>
    </p:spTree>
    <p:extLst>
      <p:ext uri="{BB962C8B-B14F-4D97-AF65-F5344CB8AC3E}">
        <p14:creationId xmlns:p14="http://schemas.microsoft.com/office/powerpoint/2010/main" val="2425730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68859C-C6DA-FE49-AE9B-16641E5CEF1C}"/>
              </a:ext>
            </a:extLst>
          </p:cNvPr>
          <p:cNvSpPr>
            <a:spLocks noGrp="1"/>
          </p:cNvSpPr>
          <p:nvPr>
            <p:ph type="ctrTitle"/>
          </p:nvPr>
        </p:nvSpPr>
        <p:spPr>
          <a:xfrm>
            <a:off x="279638" y="217205"/>
            <a:ext cx="6925732" cy="569387"/>
          </a:xfrm>
        </p:spPr>
        <p:txBody>
          <a:bodyPr/>
          <a:lstStyle/>
          <a:p>
            <a:r>
              <a:rPr lang="en-US" sz="4000" dirty="0">
                <a:latin typeface="Arial Narrow" panose="020B0604020202020204" pitchFamily="34" charset="0"/>
                <a:cs typeface="Arial Narrow" panose="020B0604020202020204" pitchFamily="34" charset="0"/>
              </a:rPr>
              <a:t>Understanding Torsion</a:t>
            </a:r>
          </a:p>
        </p:txBody>
      </p:sp>
      <p:sp>
        <p:nvSpPr>
          <p:cNvPr id="6" name="Slide Number">
            <a:extLst>
              <a:ext uri="{FF2B5EF4-FFF2-40B4-BE49-F238E27FC236}">
                <a16:creationId xmlns:a16="http://schemas.microsoft.com/office/drawing/2014/main" id="{8A79D7E4-37C0-1549-8E7C-EDC9B2FE68B5}"/>
              </a:ext>
            </a:extLst>
          </p:cNvPr>
          <p:cNvSpPr>
            <a:spLocks noGrp="1"/>
          </p:cNvSpPr>
          <p:nvPr>
            <p:ph type="sldNum" sz="quarter" idx="12"/>
          </p:nvPr>
        </p:nvSpPr>
        <p:spPr/>
        <p:txBody>
          <a:bodyPr/>
          <a:lstStyle/>
          <a:p>
            <a:fld id="{8A7A6979-0714-4377-B894-6BE4C2D6E202}" type="slidenum">
              <a:rPr lang="en-US" smtClean="0"/>
              <a:pPr/>
              <a:t>2</a:t>
            </a:fld>
            <a:endParaRPr lang="en-US" dirty="0"/>
          </a:p>
        </p:txBody>
      </p:sp>
      <p:pic>
        <p:nvPicPr>
          <p:cNvPr id="4" name="Picture 3">
            <a:extLst>
              <a:ext uri="{FF2B5EF4-FFF2-40B4-BE49-F238E27FC236}">
                <a16:creationId xmlns:a16="http://schemas.microsoft.com/office/drawing/2014/main" id="{139450BB-A44D-01E3-456D-F303822E5182}"/>
              </a:ext>
            </a:extLst>
          </p:cNvPr>
          <p:cNvPicPr>
            <a:picLocks noChangeAspect="1"/>
          </p:cNvPicPr>
          <p:nvPr/>
        </p:nvPicPr>
        <p:blipFill>
          <a:blip r:embed="rId3"/>
          <a:stretch>
            <a:fillRect/>
          </a:stretch>
        </p:blipFill>
        <p:spPr>
          <a:xfrm>
            <a:off x="487680" y="1008498"/>
            <a:ext cx="6824728" cy="5481475"/>
          </a:xfrm>
          <a:prstGeom prst="rect">
            <a:avLst/>
          </a:prstGeom>
        </p:spPr>
      </p:pic>
      <p:pic>
        <p:nvPicPr>
          <p:cNvPr id="5" name="Picture 4">
            <a:extLst>
              <a:ext uri="{FF2B5EF4-FFF2-40B4-BE49-F238E27FC236}">
                <a16:creationId xmlns:a16="http://schemas.microsoft.com/office/drawing/2014/main" id="{69F8D05F-C859-DC4C-8D02-DA56F477BC80}"/>
              </a:ext>
            </a:extLst>
          </p:cNvPr>
          <p:cNvPicPr>
            <a:picLocks noChangeAspect="1"/>
          </p:cNvPicPr>
          <p:nvPr/>
        </p:nvPicPr>
        <p:blipFill>
          <a:blip r:embed="rId4"/>
          <a:stretch>
            <a:fillRect/>
          </a:stretch>
        </p:blipFill>
        <p:spPr>
          <a:xfrm>
            <a:off x="7312407" y="1057784"/>
            <a:ext cx="4770643" cy="3383584"/>
          </a:xfrm>
          <a:prstGeom prst="rect">
            <a:avLst/>
          </a:prstGeom>
        </p:spPr>
      </p:pic>
      <mc:AlternateContent xmlns:mc="http://schemas.openxmlformats.org/markup-compatibility/2006" xmlns:p14="http://schemas.microsoft.com/office/powerpoint/2010/main">
        <mc:Choice Requires="p14">
          <p:contentPart p14:bwMode="auto" r:id="rId5">
            <p14:nvContentPartPr>
              <p14:cNvPr id="3" name="Ink 2">
                <a:extLst>
                  <a:ext uri="{FF2B5EF4-FFF2-40B4-BE49-F238E27FC236}">
                    <a16:creationId xmlns:a16="http://schemas.microsoft.com/office/drawing/2014/main" id="{3EDCBE1C-F583-6864-58B9-416962AF4FE0}"/>
                  </a:ext>
                </a:extLst>
              </p14:cNvPr>
              <p14:cNvContentPartPr/>
              <p14:nvPr/>
            </p14:nvContentPartPr>
            <p14:xfrm>
              <a:off x="4319640" y="702360"/>
              <a:ext cx="2979360" cy="1363680"/>
            </p14:xfrm>
          </p:contentPart>
        </mc:Choice>
        <mc:Fallback xmlns="">
          <p:pic>
            <p:nvPicPr>
              <p:cNvPr id="3" name="Ink 2">
                <a:extLst>
                  <a:ext uri="{FF2B5EF4-FFF2-40B4-BE49-F238E27FC236}">
                    <a16:creationId xmlns:a16="http://schemas.microsoft.com/office/drawing/2014/main" id="{3EDCBE1C-F583-6864-58B9-416962AF4FE0}"/>
                  </a:ext>
                </a:extLst>
              </p:cNvPr>
              <p:cNvPicPr/>
              <p:nvPr/>
            </p:nvPicPr>
            <p:blipFill>
              <a:blip r:embed="rId6"/>
              <a:stretch>
                <a:fillRect/>
              </a:stretch>
            </p:blipFill>
            <p:spPr>
              <a:xfrm>
                <a:off x="4303440" y="686160"/>
                <a:ext cx="3011760" cy="1396080"/>
              </a:xfrm>
              <a:prstGeom prst="rect">
                <a:avLst/>
              </a:prstGeom>
            </p:spPr>
          </p:pic>
        </mc:Fallback>
      </mc:AlternateContent>
    </p:spTree>
    <p:extLst>
      <p:ext uri="{BB962C8B-B14F-4D97-AF65-F5344CB8AC3E}">
        <p14:creationId xmlns:p14="http://schemas.microsoft.com/office/powerpoint/2010/main" val="16302915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3EEE11-B6D9-F23A-761C-6415331E5200}"/>
            </a:ext>
          </a:extLst>
        </p:cNvPr>
        <p:cNvGrpSpPr/>
        <p:nvPr/>
      </p:nvGrpSpPr>
      <p:grpSpPr>
        <a:xfrm>
          <a:off x="0" y="0"/>
          <a:ext cx="0" cy="0"/>
          <a:chOff x="0" y="0"/>
          <a:chExt cx="0" cy="0"/>
        </a:xfrm>
      </p:grpSpPr>
      <p:sp>
        <p:nvSpPr>
          <p:cNvPr id="2" name="Title">
            <a:extLst>
              <a:ext uri="{FF2B5EF4-FFF2-40B4-BE49-F238E27FC236}">
                <a16:creationId xmlns:a16="http://schemas.microsoft.com/office/drawing/2014/main" id="{6669BE54-E8FA-8B9B-DFD7-77F2F46B84D3}"/>
              </a:ext>
            </a:extLst>
          </p:cNvPr>
          <p:cNvSpPr>
            <a:spLocks noGrp="1"/>
          </p:cNvSpPr>
          <p:nvPr>
            <p:ph type="ctrTitle"/>
          </p:nvPr>
        </p:nvSpPr>
        <p:spPr>
          <a:xfrm>
            <a:off x="279638" y="217205"/>
            <a:ext cx="11672876" cy="1107996"/>
          </a:xfrm>
        </p:spPr>
        <p:txBody>
          <a:bodyPr/>
          <a:lstStyle/>
          <a:p>
            <a:r>
              <a:rPr lang="en-US" sz="4000" dirty="0">
                <a:latin typeface="Arial Narrow" panose="020B0604020202020204" pitchFamily="34" charset="0"/>
                <a:cs typeface="Arial Narrow" panose="020B0604020202020204" pitchFamily="34" charset="0"/>
              </a:rPr>
              <a:t>Stress Analysis of Members in Torsion</a:t>
            </a:r>
          </a:p>
        </p:txBody>
      </p:sp>
      <p:sp>
        <p:nvSpPr>
          <p:cNvPr id="6" name="Slide Number">
            <a:extLst>
              <a:ext uri="{FF2B5EF4-FFF2-40B4-BE49-F238E27FC236}">
                <a16:creationId xmlns:a16="http://schemas.microsoft.com/office/drawing/2014/main" id="{B42610A3-CA24-FB48-7D13-C6D24235F66F}"/>
              </a:ext>
            </a:extLst>
          </p:cNvPr>
          <p:cNvSpPr>
            <a:spLocks noGrp="1"/>
          </p:cNvSpPr>
          <p:nvPr>
            <p:ph type="sldNum" sz="quarter" idx="12"/>
          </p:nvPr>
        </p:nvSpPr>
        <p:spPr/>
        <p:txBody>
          <a:bodyPr/>
          <a:lstStyle/>
          <a:p>
            <a:fld id="{8A7A6979-0714-4377-B894-6BE4C2D6E202}" type="slidenum">
              <a:rPr lang="en-US" smtClean="0"/>
              <a:pPr/>
              <a:t>3</a:t>
            </a:fld>
            <a:endParaRPr lang="en-US" dirty="0"/>
          </a:p>
        </p:txBody>
      </p:sp>
      <p:pic>
        <p:nvPicPr>
          <p:cNvPr id="3" name="Picture 2">
            <a:extLst>
              <a:ext uri="{FF2B5EF4-FFF2-40B4-BE49-F238E27FC236}">
                <a16:creationId xmlns:a16="http://schemas.microsoft.com/office/drawing/2014/main" id="{812FB610-FC22-5123-79E0-F550BB4C2CC5}"/>
              </a:ext>
            </a:extLst>
          </p:cNvPr>
          <p:cNvPicPr>
            <a:picLocks noChangeAspect="1"/>
          </p:cNvPicPr>
          <p:nvPr/>
        </p:nvPicPr>
        <p:blipFill>
          <a:blip r:embed="rId3"/>
          <a:stretch>
            <a:fillRect/>
          </a:stretch>
        </p:blipFill>
        <p:spPr>
          <a:xfrm>
            <a:off x="6096000" y="991131"/>
            <a:ext cx="5663510" cy="5649663"/>
          </a:xfrm>
          <a:prstGeom prst="rect">
            <a:avLst/>
          </a:prstGeom>
        </p:spPr>
      </p:pic>
      <p:pic>
        <p:nvPicPr>
          <p:cNvPr id="7" name="Picture 6">
            <a:extLst>
              <a:ext uri="{FF2B5EF4-FFF2-40B4-BE49-F238E27FC236}">
                <a16:creationId xmlns:a16="http://schemas.microsoft.com/office/drawing/2014/main" id="{7F93240B-E266-520D-ED7B-4447FC6271F6}"/>
              </a:ext>
            </a:extLst>
          </p:cNvPr>
          <p:cNvPicPr>
            <a:picLocks noChangeAspect="1"/>
          </p:cNvPicPr>
          <p:nvPr/>
        </p:nvPicPr>
        <p:blipFill>
          <a:blip r:embed="rId4"/>
          <a:stretch>
            <a:fillRect/>
          </a:stretch>
        </p:blipFill>
        <p:spPr>
          <a:xfrm>
            <a:off x="432490" y="3015913"/>
            <a:ext cx="4841360" cy="3232681"/>
          </a:xfrm>
          <a:prstGeom prst="rect">
            <a:avLst/>
          </a:prstGeom>
        </p:spPr>
      </p:pic>
      <p:sp>
        <p:nvSpPr>
          <p:cNvPr id="8" name="TextBox 7">
            <a:extLst>
              <a:ext uri="{FF2B5EF4-FFF2-40B4-BE49-F238E27FC236}">
                <a16:creationId xmlns:a16="http://schemas.microsoft.com/office/drawing/2014/main" id="{C1754C18-9100-B44D-15FB-DB1C7A9785EC}"/>
              </a:ext>
            </a:extLst>
          </p:cNvPr>
          <p:cNvSpPr txBox="1"/>
          <p:nvPr/>
        </p:nvSpPr>
        <p:spPr>
          <a:xfrm>
            <a:off x="279638" y="1238718"/>
            <a:ext cx="5816362" cy="1384995"/>
          </a:xfrm>
          <a:prstGeom prst="rect">
            <a:avLst/>
          </a:prstGeom>
          <a:noFill/>
        </p:spPr>
        <p:txBody>
          <a:bodyPr wrap="square" rtlCol="0">
            <a:spAutoFit/>
          </a:bodyPr>
          <a:lstStyle/>
          <a:p>
            <a:r>
              <a:rPr lang="en-US" sz="2800" u="sng" dirty="0">
                <a:latin typeface="Arial Narrow" panose="020B0604020202020204" pitchFamily="34" charset="0"/>
                <a:cs typeface="Arial Narrow" panose="020B0604020202020204" pitchFamily="34" charset="0"/>
              </a:rPr>
              <a:t>Objective: </a:t>
            </a:r>
            <a:r>
              <a:rPr lang="en-US" sz="2800" dirty="0">
                <a:latin typeface="Arial Narrow" panose="020B0604020202020204" pitchFamily="34" charset="0"/>
                <a:cs typeface="Arial Narrow" panose="020B0604020202020204" pitchFamily="34" charset="0"/>
              </a:rPr>
              <a:t>To study the stresses developed in circular cross-sectioned shafts experiencing torsion loading.</a:t>
            </a:r>
          </a:p>
        </p:txBody>
      </p:sp>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AECF0B82-58E2-43A5-DF9C-5A0838348F5D}"/>
                  </a:ext>
                </a:extLst>
              </p14:cNvPr>
              <p14:cNvContentPartPr/>
              <p14:nvPr/>
            </p14:nvContentPartPr>
            <p14:xfrm>
              <a:off x="2432880" y="2951640"/>
              <a:ext cx="8948520" cy="3525840"/>
            </p14:xfrm>
          </p:contentPart>
        </mc:Choice>
        <mc:Fallback xmlns="">
          <p:pic>
            <p:nvPicPr>
              <p:cNvPr id="4" name="Ink 3">
                <a:extLst>
                  <a:ext uri="{FF2B5EF4-FFF2-40B4-BE49-F238E27FC236}">
                    <a16:creationId xmlns:a16="http://schemas.microsoft.com/office/drawing/2014/main" id="{AECF0B82-58E2-43A5-DF9C-5A0838348F5D}"/>
                  </a:ext>
                </a:extLst>
              </p:cNvPr>
              <p:cNvPicPr/>
              <p:nvPr/>
            </p:nvPicPr>
            <p:blipFill>
              <a:blip r:embed="rId6"/>
              <a:stretch>
                <a:fillRect/>
              </a:stretch>
            </p:blipFill>
            <p:spPr>
              <a:xfrm>
                <a:off x="2410920" y="2929680"/>
                <a:ext cx="8991720" cy="3569040"/>
              </a:xfrm>
              <a:prstGeom prst="rect">
                <a:avLst/>
              </a:prstGeom>
            </p:spPr>
          </p:pic>
        </mc:Fallback>
      </mc:AlternateContent>
    </p:spTree>
    <p:extLst>
      <p:ext uri="{BB962C8B-B14F-4D97-AF65-F5344CB8AC3E}">
        <p14:creationId xmlns:p14="http://schemas.microsoft.com/office/powerpoint/2010/main" val="8575685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475E57-8CDA-266E-5FCB-A89B18DAE0FD}"/>
            </a:ext>
          </a:extLst>
        </p:cNvPr>
        <p:cNvGrpSpPr/>
        <p:nvPr/>
      </p:nvGrpSpPr>
      <p:grpSpPr>
        <a:xfrm>
          <a:off x="0" y="0"/>
          <a:ext cx="0" cy="0"/>
          <a:chOff x="0" y="0"/>
          <a:chExt cx="0" cy="0"/>
        </a:xfrm>
      </p:grpSpPr>
      <p:sp>
        <p:nvSpPr>
          <p:cNvPr id="2" name="Title">
            <a:extLst>
              <a:ext uri="{FF2B5EF4-FFF2-40B4-BE49-F238E27FC236}">
                <a16:creationId xmlns:a16="http://schemas.microsoft.com/office/drawing/2014/main" id="{4869D3D8-9F51-0B0E-A7A2-030C852FE6EB}"/>
              </a:ext>
            </a:extLst>
          </p:cNvPr>
          <p:cNvSpPr>
            <a:spLocks noGrp="1"/>
          </p:cNvSpPr>
          <p:nvPr>
            <p:ph type="ctrTitle"/>
          </p:nvPr>
        </p:nvSpPr>
        <p:spPr>
          <a:xfrm>
            <a:off x="279638" y="217205"/>
            <a:ext cx="11672876" cy="553998"/>
          </a:xfrm>
        </p:spPr>
        <p:txBody>
          <a:bodyPr/>
          <a:lstStyle/>
          <a:p>
            <a:r>
              <a:rPr lang="en-US" sz="4000" dirty="0">
                <a:latin typeface="Arial Narrow" panose="020B0604020202020204" pitchFamily="34" charset="0"/>
                <a:cs typeface="Arial Narrow" panose="020B0604020202020204" pitchFamily="34" charset="0"/>
              </a:rPr>
              <a:t>Axial Load vs. Torsion Load</a:t>
            </a:r>
          </a:p>
        </p:txBody>
      </p:sp>
      <p:sp>
        <p:nvSpPr>
          <p:cNvPr id="6" name="Slide Number">
            <a:extLst>
              <a:ext uri="{FF2B5EF4-FFF2-40B4-BE49-F238E27FC236}">
                <a16:creationId xmlns:a16="http://schemas.microsoft.com/office/drawing/2014/main" id="{C729C27D-EE85-6971-F507-73D13F4F09E9}"/>
              </a:ext>
            </a:extLst>
          </p:cNvPr>
          <p:cNvSpPr>
            <a:spLocks noGrp="1"/>
          </p:cNvSpPr>
          <p:nvPr>
            <p:ph type="sldNum" sz="quarter" idx="12"/>
          </p:nvPr>
        </p:nvSpPr>
        <p:spPr/>
        <p:txBody>
          <a:bodyPr/>
          <a:lstStyle/>
          <a:p>
            <a:fld id="{8A7A6979-0714-4377-B894-6BE4C2D6E202}" type="slidenum">
              <a:rPr lang="en-US" smtClean="0"/>
              <a:pPr/>
              <a:t>4</a:t>
            </a:fld>
            <a:endParaRPr lang="en-US" dirty="0"/>
          </a:p>
        </p:txBody>
      </p:sp>
      <p:pic>
        <p:nvPicPr>
          <p:cNvPr id="4" name="Picture 3">
            <a:extLst>
              <a:ext uri="{FF2B5EF4-FFF2-40B4-BE49-F238E27FC236}">
                <a16:creationId xmlns:a16="http://schemas.microsoft.com/office/drawing/2014/main" id="{7B47DED8-84B4-EDB0-7070-0E41610CE595}"/>
              </a:ext>
            </a:extLst>
          </p:cNvPr>
          <p:cNvPicPr>
            <a:picLocks noChangeAspect="1"/>
          </p:cNvPicPr>
          <p:nvPr/>
        </p:nvPicPr>
        <p:blipFill>
          <a:blip r:embed="rId3"/>
          <a:stretch>
            <a:fillRect/>
          </a:stretch>
        </p:blipFill>
        <p:spPr>
          <a:xfrm>
            <a:off x="2377307" y="1642374"/>
            <a:ext cx="9379268" cy="5127462"/>
          </a:xfrm>
          <a:prstGeom prst="rect">
            <a:avLst/>
          </a:prstGeom>
        </p:spPr>
      </p:pic>
      <p:sp>
        <p:nvSpPr>
          <p:cNvPr id="5" name="TextBox 4">
            <a:extLst>
              <a:ext uri="{FF2B5EF4-FFF2-40B4-BE49-F238E27FC236}">
                <a16:creationId xmlns:a16="http://schemas.microsoft.com/office/drawing/2014/main" id="{C6024739-13C0-418B-5F28-A27AC172349E}"/>
              </a:ext>
            </a:extLst>
          </p:cNvPr>
          <p:cNvSpPr txBox="1"/>
          <p:nvPr/>
        </p:nvSpPr>
        <p:spPr>
          <a:xfrm>
            <a:off x="420488" y="1002035"/>
            <a:ext cx="3755580" cy="830997"/>
          </a:xfrm>
          <a:prstGeom prst="rect">
            <a:avLst/>
          </a:prstGeom>
          <a:noFill/>
        </p:spPr>
        <p:txBody>
          <a:bodyPr wrap="none" rtlCol="0">
            <a:spAutoFit/>
          </a:bodyPr>
          <a:lstStyle/>
          <a:p>
            <a:r>
              <a:rPr lang="en-US" sz="2400" u="sng" dirty="0">
                <a:latin typeface="Arial Narrow" panose="020B0604020202020204" pitchFamily="34" charset="0"/>
                <a:cs typeface="Arial Narrow" panose="020B0604020202020204" pitchFamily="34" charset="0"/>
              </a:rPr>
              <a:t>Type of loading </a:t>
            </a:r>
            <a:r>
              <a:rPr lang="en-US" sz="2400" dirty="0">
                <a:latin typeface="Arial Narrow" panose="020B0604020202020204" pitchFamily="34" charset="0"/>
                <a:cs typeface="Arial Narrow" panose="020B0604020202020204" pitchFamily="34" charset="0"/>
              </a:rPr>
              <a:t>is different!</a:t>
            </a:r>
          </a:p>
          <a:p>
            <a:r>
              <a:rPr lang="en-US" sz="2400" u="sng" dirty="0">
                <a:latin typeface="Arial Narrow" panose="020B0604020202020204" pitchFamily="34" charset="0"/>
                <a:cs typeface="Arial Narrow" panose="020B0604020202020204" pitchFamily="34" charset="0"/>
              </a:rPr>
              <a:t>Type of stress/strain </a:t>
            </a:r>
            <a:r>
              <a:rPr lang="en-US" sz="2400" dirty="0">
                <a:latin typeface="Arial Narrow" panose="020B0604020202020204" pitchFamily="34" charset="0"/>
                <a:cs typeface="Arial Narrow" panose="020B0604020202020204" pitchFamily="34" charset="0"/>
              </a:rPr>
              <a:t>is different!</a:t>
            </a:r>
          </a:p>
        </p:txBody>
      </p:sp>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F5BE880F-1D82-ABEB-618A-CE238ED66652}"/>
                  </a:ext>
                </a:extLst>
              </p14:cNvPr>
              <p14:cNvContentPartPr/>
              <p14:nvPr/>
            </p14:nvContentPartPr>
            <p14:xfrm>
              <a:off x="195480" y="982440"/>
              <a:ext cx="11996640" cy="5650560"/>
            </p14:xfrm>
          </p:contentPart>
        </mc:Choice>
        <mc:Fallback xmlns="">
          <p:pic>
            <p:nvPicPr>
              <p:cNvPr id="3" name="Ink 2">
                <a:extLst>
                  <a:ext uri="{FF2B5EF4-FFF2-40B4-BE49-F238E27FC236}">
                    <a16:creationId xmlns:a16="http://schemas.microsoft.com/office/drawing/2014/main" id="{F5BE880F-1D82-ABEB-618A-CE238ED66652}"/>
                  </a:ext>
                </a:extLst>
              </p:cNvPr>
              <p:cNvPicPr/>
              <p:nvPr/>
            </p:nvPicPr>
            <p:blipFill>
              <a:blip r:embed="rId5"/>
              <a:stretch>
                <a:fillRect/>
              </a:stretch>
            </p:blipFill>
            <p:spPr>
              <a:xfrm>
                <a:off x="179280" y="966240"/>
                <a:ext cx="12029040" cy="5682960"/>
              </a:xfrm>
              <a:prstGeom prst="rect">
                <a:avLst/>
              </a:prstGeom>
            </p:spPr>
          </p:pic>
        </mc:Fallback>
      </mc:AlternateContent>
    </p:spTree>
    <p:extLst>
      <p:ext uri="{BB962C8B-B14F-4D97-AF65-F5344CB8AC3E}">
        <p14:creationId xmlns:p14="http://schemas.microsoft.com/office/powerpoint/2010/main" val="9400764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E2657F-62F7-5697-F085-DDFD0D596E22}"/>
            </a:ext>
          </a:extLst>
        </p:cNvPr>
        <p:cNvGrpSpPr/>
        <p:nvPr/>
      </p:nvGrpSpPr>
      <p:grpSpPr>
        <a:xfrm>
          <a:off x="0" y="0"/>
          <a:ext cx="0" cy="0"/>
          <a:chOff x="0" y="0"/>
          <a:chExt cx="0" cy="0"/>
        </a:xfrm>
      </p:grpSpPr>
      <p:sp>
        <p:nvSpPr>
          <p:cNvPr id="2" name="Title">
            <a:extLst>
              <a:ext uri="{FF2B5EF4-FFF2-40B4-BE49-F238E27FC236}">
                <a16:creationId xmlns:a16="http://schemas.microsoft.com/office/drawing/2014/main" id="{4D0FED86-F179-E26F-A5AA-723EB933AB3C}"/>
              </a:ext>
            </a:extLst>
          </p:cNvPr>
          <p:cNvSpPr>
            <a:spLocks noGrp="1"/>
          </p:cNvSpPr>
          <p:nvPr>
            <p:ph type="ctrTitle"/>
          </p:nvPr>
        </p:nvSpPr>
        <p:spPr>
          <a:xfrm>
            <a:off x="279638" y="217205"/>
            <a:ext cx="11672876" cy="553998"/>
          </a:xfrm>
        </p:spPr>
        <p:txBody>
          <a:bodyPr/>
          <a:lstStyle/>
          <a:p>
            <a:r>
              <a:rPr lang="en-US" sz="4000" dirty="0">
                <a:latin typeface="Arial Narrow" panose="020B0604020202020204" pitchFamily="34" charset="0"/>
                <a:cs typeface="Arial Narrow" panose="020B0604020202020204" pitchFamily="34" charset="0"/>
              </a:rPr>
              <a:t>Torsional Deformation</a:t>
            </a:r>
          </a:p>
        </p:txBody>
      </p:sp>
      <p:sp>
        <p:nvSpPr>
          <p:cNvPr id="6" name="Slide Number">
            <a:extLst>
              <a:ext uri="{FF2B5EF4-FFF2-40B4-BE49-F238E27FC236}">
                <a16:creationId xmlns:a16="http://schemas.microsoft.com/office/drawing/2014/main" id="{6C0E24A8-6889-826A-A7E1-E07DC2B5CF5D}"/>
              </a:ext>
            </a:extLst>
          </p:cNvPr>
          <p:cNvSpPr>
            <a:spLocks noGrp="1"/>
          </p:cNvSpPr>
          <p:nvPr>
            <p:ph type="sldNum" sz="quarter" idx="12"/>
          </p:nvPr>
        </p:nvSpPr>
        <p:spPr/>
        <p:txBody>
          <a:bodyPr/>
          <a:lstStyle/>
          <a:p>
            <a:fld id="{8A7A6979-0714-4377-B894-6BE4C2D6E202}" type="slidenum">
              <a:rPr lang="en-US" smtClean="0"/>
              <a:pPr/>
              <a:t>5</a:t>
            </a:fld>
            <a:endParaRPr lang="en-US" dirty="0"/>
          </a:p>
        </p:txBody>
      </p:sp>
      <p:pic>
        <p:nvPicPr>
          <p:cNvPr id="3" name="Picture 2">
            <a:extLst>
              <a:ext uri="{FF2B5EF4-FFF2-40B4-BE49-F238E27FC236}">
                <a16:creationId xmlns:a16="http://schemas.microsoft.com/office/drawing/2014/main" id="{ED6F54D6-B390-6490-3F2D-6A5246E11C7E}"/>
              </a:ext>
            </a:extLst>
          </p:cNvPr>
          <p:cNvPicPr>
            <a:picLocks noChangeAspect="1"/>
          </p:cNvPicPr>
          <p:nvPr/>
        </p:nvPicPr>
        <p:blipFill>
          <a:blip r:embed="rId3"/>
          <a:stretch>
            <a:fillRect/>
          </a:stretch>
        </p:blipFill>
        <p:spPr>
          <a:xfrm>
            <a:off x="1442654" y="996070"/>
            <a:ext cx="8701588" cy="5861930"/>
          </a:xfrm>
          <a:prstGeom prst="rect">
            <a:avLst/>
          </a:prstGeom>
        </p:spPr>
      </p:pic>
      <p:sp>
        <p:nvSpPr>
          <p:cNvPr id="7" name="TextBox 6">
            <a:extLst>
              <a:ext uri="{FF2B5EF4-FFF2-40B4-BE49-F238E27FC236}">
                <a16:creationId xmlns:a16="http://schemas.microsoft.com/office/drawing/2014/main" id="{7101279F-75BE-8DAB-3C3B-E07B3AFA6129}"/>
              </a:ext>
            </a:extLst>
          </p:cNvPr>
          <p:cNvSpPr txBox="1"/>
          <p:nvPr/>
        </p:nvSpPr>
        <p:spPr>
          <a:xfrm>
            <a:off x="5364959" y="5927246"/>
            <a:ext cx="6696410" cy="830997"/>
          </a:xfrm>
          <a:prstGeom prst="rect">
            <a:avLst/>
          </a:prstGeom>
          <a:noFill/>
        </p:spPr>
        <p:txBody>
          <a:bodyPr wrap="square">
            <a:spAutoFit/>
          </a:bodyPr>
          <a:lstStyle/>
          <a:p>
            <a:r>
              <a:rPr lang="en-US" sz="2400" dirty="0">
                <a:effectLst/>
                <a:latin typeface="Arial Narrow" panose="020B0604020202020204" pitchFamily="34" charset="0"/>
                <a:cs typeface="Arial Narrow" panose="020B0604020202020204" pitchFamily="34" charset="0"/>
              </a:rPr>
              <a:t>**Note that torque (T) is a twisting force, and </a:t>
            </a:r>
            <a:r>
              <a:rPr lang="en-US" sz="2400" u="none" strike="noStrike" dirty="0">
                <a:effectLst/>
                <a:latin typeface="Arial Narrow" panose="020B0604020202020204" pitchFamily="34" charset="0"/>
                <a:cs typeface="Arial Narrow" panose="020B0604020202020204" pitchFamily="34" charset="0"/>
                <a:hlinkClick r:id="rId4">
                  <a:extLst>
                    <a:ext uri="{A12FA001-AC4F-418D-AE19-62706E023703}">
                      <ahyp:hlinkClr xmlns:ahyp="http://schemas.microsoft.com/office/drawing/2018/hyperlinkcolor" val="tx"/>
                    </a:ext>
                  </a:extLst>
                </a:hlinkClick>
              </a:rPr>
              <a:t>torsion is the twist</a:t>
            </a:r>
            <a:r>
              <a:rPr lang="en-US" sz="2400" dirty="0">
                <a:effectLst/>
                <a:latin typeface="Arial Narrow" panose="020B0604020202020204" pitchFamily="34" charset="0"/>
                <a:cs typeface="Arial Narrow" panose="020B0604020202020204" pitchFamily="34" charset="0"/>
              </a:rPr>
              <a:t> that arises from the applied torque. </a:t>
            </a:r>
            <a:endParaRPr lang="en-US" sz="2400" dirty="0">
              <a:latin typeface="Arial Narrow" panose="020B0604020202020204" pitchFamily="34" charset="0"/>
              <a:cs typeface="Arial Narrow" panose="020B0604020202020204" pitchFamily="34" charset="0"/>
            </a:endParaRPr>
          </a:p>
        </p:txBody>
      </p:sp>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C51F98B2-EDBA-EC3E-CA9D-C862AC3B9575}"/>
                  </a:ext>
                </a:extLst>
              </p14:cNvPr>
              <p14:cNvContentPartPr/>
              <p14:nvPr/>
            </p14:nvContentPartPr>
            <p14:xfrm>
              <a:off x="511560" y="1289880"/>
              <a:ext cx="11590920" cy="4976280"/>
            </p14:xfrm>
          </p:contentPart>
        </mc:Choice>
        <mc:Fallback xmlns="">
          <p:pic>
            <p:nvPicPr>
              <p:cNvPr id="4" name="Ink 3">
                <a:extLst>
                  <a:ext uri="{FF2B5EF4-FFF2-40B4-BE49-F238E27FC236}">
                    <a16:creationId xmlns:a16="http://schemas.microsoft.com/office/drawing/2014/main" id="{C51F98B2-EDBA-EC3E-CA9D-C862AC3B9575}"/>
                  </a:ext>
                </a:extLst>
              </p:cNvPr>
              <p:cNvPicPr/>
              <p:nvPr/>
            </p:nvPicPr>
            <p:blipFill>
              <a:blip r:embed="rId6"/>
              <a:stretch>
                <a:fillRect/>
              </a:stretch>
            </p:blipFill>
            <p:spPr>
              <a:xfrm>
                <a:off x="495360" y="1273680"/>
                <a:ext cx="11623320" cy="5014080"/>
              </a:xfrm>
              <a:prstGeom prst="rect">
                <a:avLst/>
              </a:prstGeom>
            </p:spPr>
          </p:pic>
        </mc:Fallback>
      </mc:AlternateContent>
    </p:spTree>
    <p:extLst>
      <p:ext uri="{BB962C8B-B14F-4D97-AF65-F5344CB8AC3E}">
        <p14:creationId xmlns:p14="http://schemas.microsoft.com/office/powerpoint/2010/main" val="20413708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7DA2CD-DB12-F3D8-F624-AF376AD3D705}"/>
            </a:ext>
          </a:extLst>
        </p:cNvPr>
        <p:cNvGrpSpPr/>
        <p:nvPr/>
      </p:nvGrpSpPr>
      <p:grpSpPr>
        <a:xfrm>
          <a:off x="0" y="0"/>
          <a:ext cx="0" cy="0"/>
          <a:chOff x="0" y="0"/>
          <a:chExt cx="0" cy="0"/>
        </a:xfrm>
      </p:grpSpPr>
      <p:sp>
        <p:nvSpPr>
          <p:cNvPr id="2" name="Title">
            <a:extLst>
              <a:ext uri="{FF2B5EF4-FFF2-40B4-BE49-F238E27FC236}">
                <a16:creationId xmlns:a16="http://schemas.microsoft.com/office/drawing/2014/main" id="{09E090CF-E98B-143D-0980-066D3ABC3F4B}"/>
              </a:ext>
            </a:extLst>
          </p:cNvPr>
          <p:cNvSpPr>
            <a:spLocks noGrp="1"/>
          </p:cNvSpPr>
          <p:nvPr>
            <p:ph type="ctrTitle"/>
          </p:nvPr>
        </p:nvSpPr>
        <p:spPr>
          <a:xfrm>
            <a:off x="279638" y="217205"/>
            <a:ext cx="11672876" cy="553998"/>
          </a:xfrm>
        </p:spPr>
        <p:txBody>
          <a:bodyPr/>
          <a:lstStyle/>
          <a:p>
            <a:r>
              <a:rPr lang="en-US" sz="4000" dirty="0">
                <a:latin typeface="Arial Narrow" panose="020B0604020202020204" pitchFamily="34" charset="0"/>
                <a:cs typeface="Arial Narrow" panose="020B0604020202020204" pitchFamily="34" charset="0"/>
              </a:rPr>
              <a:t>Torsional Deformation</a:t>
            </a:r>
          </a:p>
        </p:txBody>
      </p:sp>
      <p:sp>
        <p:nvSpPr>
          <p:cNvPr id="6" name="Slide Number">
            <a:extLst>
              <a:ext uri="{FF2B5EF4-FFF2-40B4-BE49-F238E27FC236}">
                <a16:creationId xmlns:a16="http://schemas.microsoft.com/office/drawing/2014/main" id="{EA8E60BD-D30D-77DB-9B41-499271A7F617}"/>
              </a:ext>
            </a:extLst>
          </p:cNvPr>
          <p:cNvSpPr>
            <a:spLocks noGrp="1"/>
          </p:cNvSpPr>
          <p:nvPr>
            <p:ph type="sldNum" sz="quarter" idx="12"/>
          </p:nvPr>
        </p:nvSpPr>
        <p:spPr/>
        <p:txBody>
          <a:bodyPr/>
          <a:lstStyle/>
          <a:p>
            <a:fld id="{8A7A6979-0714-4377-B894-6BE4C2D6E202}" type="slidenum">
              <a:rPr lang="en-US" smtClean="0"/>
              <a:pPr/>
              <a:t>6</a:t>
            </a:fld>
            <a:endParaRPr lang="en-US" dirty="0"/>
          </a:p>
        </p:txBody>
      </p:sp>
      <p:pic>
        <p:nvPicPr>
          <p:cNvPr id="4" name="Picture 3">
            <a:extLst>
              <a:ext uri="{FF2B5EF4-FFF2-40B4-BE49-F238E27FC236}">
                <a16:creationId xmlns:a16="http://schemas.microsoft.com/office/drawing/2014/main" id="{048E9271-740A-D9FE-4A2D-99ABBCD68E05}"/>
              </a:ext>
            </a:extLst>
          </p:cNvPr>
          <p:cNvPicPr>
            <a:picLocks noChangeAspect="1"/>
          </p:cNvPicPr>
          <p:nvPr/>
        </p:nvPicPr>
        <p:blipFill>
          <a:blip r:embed="rId3"/>
          <a:stretch>
            <a:fillRect/>
          </a:stretch>
        </p:blipFill>
        <p:spPr>
          <a:xfrm>
            <a:off x="700601" y="1167384"/>
            <a:ext cx="5103234" cy="2114659"/>
          </a:xfrm>
          <a:prstGeom prst="rect">
            <a:avLst/>
          </a:prstGeom>
        </p:spPr>
      </p:pic>
      <p:pic>
        <p:nvPicPr>
          <p:cNvPr id="5" name="Picture 4">
            <a:extLst>
              <a:ext uri="{FF2B5EF4-FFF2-40B4-BE49-F238E27FC236}">
                <a16:creationId xmlns:a16="http://schemas.microsoft.com/office/drawing/2014/main" id="{7E5EB467-80B6-CAC2-5595-9007351DF7C9}"/>
              </a:ext>
            </a:extLst>
          </p:cNvPr>
          <p:cNvPicPr>
            <a:picLocks noChangeAspect="1"/>
          </p:cNvPicPr>
          <p:nvPr/>
        </p:nvPicPr>
        <p:blipFill>
          <a:blip r:embed="rId4"/>
          <a:stretch>
            <a:fillRect/>
          </a:stretch>
        </p:blipFill>
        <p:spPr>
          <a:xfrm>
            <a:off x="4618035" y="3298373"/>
            <a:ext cx="7477086" cy="2862322"/>
          </a:xfrm>
          <a:prstGeom prst="rect">
            <a:avLst/>
          </a:prstGeom>
        </p:spPr>
      </p:pic>
      <p:sp>
        <p:nvSpPr>
          <p:cNvPr id="8" name="TextBox 7">
            <a:extLst>
              <a:ext uri="{FF2B5EF4-FFF2-40B4-BE49-F238E27FC236}">
                <a16:creationId xmlns:a16="http://schemas.microsoft.com/office/drawing/2014/main" id="{80399169-3950-8C2F-E14F-A6DFD8CBCED0}"/>
              </a:ext>
            </a:extLst>
          </p:cNvPr>
          <p:cNvSpPr txBox="1"/>
          <p:nvPr/>
        </p:nvSpPr>
        <p:spPr>
          <a:xfrm>
            <a:off x="5351396" y="1065081"/>
            <a:ext cx="6596764" cy="1754326"/>
          </a:xfrm>
          <a:prstGeom prst="rect">
            <a:avLst/>
          </a:prstGeom>
          <a:noFill/>
        </p:spPr>
        <p:txBody>
          <a:bodyPr wrap="square">
            <a:spAutoFit/>
          </a:bodyPr>
          <a:lstStyle/>
          <a:p>
            <a:pPr marL="285750" indent="-285750">
              <a:buFont typeface="Arial" panose="020B0604020202020204" pitchFamily="34" charset="0"/>
              <a:buChar char="•"/>
            </a:pPr>
            <a:r>
              <a:rPr lang="en-US" dirty="0">
                <a:effectLst/>
                <a:latin typeface="Arial Narrow" panose="020B0604020202020204" pitchFamily="34" charset="0"/>
                <a:cs typeface="Arial Narrow" panose="020B0604020202020204" pitchFamily="34" charset="0"/>
              </a:rPr>
              <a:t>The sign of a torque T acting on a cut face of a shaft is determined by the right-hand rule.</a:t>
            </a:r>
          </a:p>
          <a:p>
            <a:pPr marL="285750" indent="-285750">
              <a:buFont typeface="Arial" panose="020B0604020202020204" pitchFamily="34" charset="0"/>
              <a:buChar char="•"/>
            </a:pPr>
            <a:r>
              <a:rPr lang="en-US" dirty="0">
                <a:effectLst/>
                <a:latin typeface="Arial Narrow" panose="020B0604020202020204" pitchFamily="34" charset="0"/>
                <a:cs typeface="Arial Narrow" panose="020B0604020202020204" pitchFamily="34" charset="0"/>
              </a:rPr>
              <a:t>Curling the fingers of your right hand in the direction of the torque has the thumb of that</a:t>
            </a:r>
            <a:r>
              <a:rPr lang="en-US" dirty="0">
                <a:latin typeface="Arial Narrow" panose="020B0604020202020204" pitchFamily="34" charset="0"/>
                <a:cs typeface="Arial Narrow" panose="020B0604020202020204" pitchFamily="34" charset="0"/>
              </a:rPr>
              <a:t> </a:t>
            </a:r>
            <a:r>
              <a:rPr lang="en-US" dirty="0">
                <a:effectLst/>
                <a:latin typeface="Arial Narrow" panose="020B0604020202020204" pitchFamily="34" charset="0"/>
                <a:cs typeface="Arial Narrow" panose="020B0604020202020204" pitchFamily="34" charset="0"/>
              </a:rPr>
              <a:t>hand pointing in the direction of the torque</a:t>
            </a:r>
          </a:p>
          <a:p>
            <a:pPr marL="285750" indent="-285750">
              <a:buFont typeface="Arial" panose="020B0604020202020204" pitchFamily="34" charset="0"/>
              <a:buChar char="•"/>
            </a:pPr>
            <a:r>
              <a:rPr lang="en-US" dirty="0">
                <a:effectLst/>
                <a:latin typeface="Arial Narrow" panose="020B0604020202020204" pitchFamily="34" charset="0"/>
                <a:cs typeface="Arial Narrow" panose="020B0604020202020204" pitchFamily="34" charset="0"/>
              </a:rPr>
              <a:t>if the direction of the torque is pointing</a:t>
            </a:r>
            <a:r>
              <a:rPr lang="en-US" dirty="0">
                <a:latin typeface="Arial Narrow" panose="020B0604020202020204" pitchFamily="34" charset="0"/>
                <a:cs typeface="Arial Narrow" panose="020B0604020202020204" pitchFamily="34" charset="0"/>
              </a:rPr>
              <a:t> </a:t>
            </a:r>
            <a:r>
              <a:rPr lang="en-US" dirty="0">
                <a:effectLst/>
                <a:latin typeface="Arial Narrow" panose="020B0604020202020204" pitchFamily="34" charset="0"/>
                <a:cs typeface="Arial Narrow" panose="020B0604020202020204" pitchFamily="34" charset="0"/>
              </a:rPr>
              <a:t>outward (inward) on a face of the shaft, then that torque is positive (negative).</a:t>
            </a:r>
          </a:p>
        </p:txBody>
      </p:sp>
      <p:sp>
        <p:nvSpPr>
          <p:cNvPr id="9" name="TextBox 8">
            <a:extLst>
              <a:ext uri="{FF2B5EF4-FFF2-40B4-BE49-F238E27FC236}">
                <a16:creationId xmlns:a16="http://schemas.microsoft.com/office/drawing/2014/main" id="{7E0FCCFC-CE37-DF44-8BB0-0877C22243A1}"/>
              </a:ext>
            </a:extLst>
          </p:cNvPr>
          <p:cNvSpPr txBox="1"/>
          <p:nvPr/>
        </p:nvSpPr>
        <p:spPr>
          <a:xfrm>
            <a:off x="201960" y="3713289"/>
            <a:ext cx="4572000" cy="2585323"/>
          </a:xfrm>
          <a:prstGeom prst="rect">
            <a:avLst/>
          </a:prstGeom>
          <a:noFill/>
        </p:spPr>
        <p:txBody>
          <a:bodyPr wrap="square">
            <a:spAutoFit/>
          </a:bodyPr>
          <a:lstStyle/>
          <a:p>
            <a:r>
              <a:rPr lang="en-US" u="sng" dirty="0">
                <a:effectLst/>
                <a:latin typeface="Arial Narrow" panose="020B0604020202020204" pitchFamily="34" charset="0"/>
                <a:cs typeface="Arial Narrow" panose="020B0604020202020204" pitchFamily="34" charset="0"/>
              </a:rPr>
              <a:t>Assumptions:</a:t>
            </a:r>
          </a:p>
          <a:p>
            <a:pPr marL="285750" indent="-285750">
              <a:buFont typeface="Arial" panose="020B0604020202020204" pitchFamily="34" charset="0"/>
              <a:buChar char="•"/>
            </a:pPr>
            <a:r>
              <a:rPr lang="en-US" dirty="0">
                <a:effectLst/>
                <a:latin typeface="Arial Narrow" panose="020B0604020202020204" pitchFamily="34" charset="0"/>
                <a:cs typeface="Arial Narrow" panose="020B0604020202020204" pitchFamily="34" charset="0"/>
              </a:rPr>
              <a:t>Only circular cross section shafts will be considered.</a:t>
            </a:r>
          </a:p>
          <a:p>
            <a:pPr marL="285750" indent="-285750">
              <a:buFont typeface="Arial" panose="020B0604020202020204" pitchFamily="34" charset="0"/>
              <a:buChar char="•"/>
            </a:pPr>
            <a:r>
              <a:rPr lang="en-US" dirty="0">
                <a:effectLst/>
                <a:latin typeface="Arial Narrow" panose="020B0604020202020204" pitchFamily="34" charset="0"/>
                <a:cs typeface="Arial Narrow" panose="020B0604020202020204" pitchFamily="34" charset="0"/>
              </a:rPr>
              <a:t>Cross sections remain perpendicular to shaft axis after deformation (this is not a</a:t>
            </a:r>
            <a:r>
              <a:rPr lang="en-US" dirty="0">
                <a:latin typeface="Arial Narrow" panose="020B0604020202020204" pitchFamily="34" charset="0"/>
                <a:cs typeface="Arial Narrow" panose="020B0604020202020204" pitchFamily="34" charset="0"/>
              </a:rPr>
              <a:t> </a:t>
            </a:r>
            <a:r>
              <a:rPr lang="en-US" dirty="0">
                <a:effectLst/>
                <a:latin typeface="Arial Narrow" panose="020B0604020202020204" pitchFamily="34" charset="0"/>
                <a:cs typeface="Arial Narrow" panose="020B0604020202020204" pitchFamily="34" charset="0"/>
              </a:rPr>
              <a:t>valid assumption, in general, for non-circular cross section bars).</a:t>
            </a:r>
          </a:p>
          <a:p>
            <a:pPr marL="285750" indent="-285750">
              <a:buFont typeface="Arial" panose="020B0604020202020204" pitchFamily="34" charset="0"/>
              <a:buChar char="•"/>
            </a:pPr>
            <a:r>
              <a:rPr lang="en-US" dirty="0">
                <a:effectLst/>
                <a:latin typeface="Arial Narrow" panose="020B0604020202020204" pitchFamily="34" charset="0"/>
                <a:cs typeface="Arial Narrow" panose="020B0604020202020204" pitchFamily="34" charset="0"/>
              </a:rPr>
              <a:t>Radial lines remain radial (i.e., every point on a cross section rotates by the same</a:t>
            </a:r>
            <a:r>
              <a:rPr lang="en-US" dirty="0">
                <a:latin typeface="Arial Narrow" panose="020B0604020202020204" pitchFamily="34" charset="0"/>
                <a:cs typeface="Arial Narrow" panose="020B0604020202020204" pitchFamily="34" charset="0"/>
              </a:rPr>
              <a:t> </a:t>
            </a:r>
            <a:r>
              <a:rPr lang="en-US" dirty="0">
                <a:effectLst/>
                <a:latin typeface="Arial Narrow" panose="020B0604020202020204" pitchFamily="34" charset="0"/>
                <a:cs typeface="Arial Narrow" panose="020B0604020202020204" pitchFamily="34" charset="0"/>
              </a:rPr>
              <a:t>amount).</a:t>
            </a:r>
          </a:p>
          <a:p>
            <a:pPr marL="285750" indent="-285750">
              <a:buFont typeface="Arial" panose="020B0604020202020204" pitchFamily="34" charset="0"/>
              <a:buChar char="•"/>
            </a:pPr>
            <a:r>
              <a:rPr lang="en-US" dirty="0">
                <a:effectLst/>
                <a:latin typeface="Arial Narrow" panose="020B0604020202020204" pitchFamily="34" charset="0"/>
                <a:cs typeface="Arial Narrow" panose="020B0604020202020204" pitchFamily="34" charset="0"/>
              </a:rPr>
              <a:t>Shaft axis remains straight.</a:t>
            </a:r>
          </a:p>
        </p:txBody>
      </p:sp>
      <p:sp>
        <p:nvSpPr>
          <p:cNvPr id="10" name="TextBox 9">
            <a:extLst>
              <a:ext uri="{FF2B5EF4-FFF2-40B4-BE49-F238E27FC236}">
                <a16:creationId xmlns:a16="http://schemas.microsoft.com/office/drawing/2014/main" id="{37D2A98F-A773-1C9A-A606-3A940018DA0A}"/>
              </a:ext>
            </a:extLst>
          </p:cNvPr>
          <p:cNvSpPr txBox="1"/>
          <p:nvPr/>
        </p:nvSpPr>
        <p:spPr>
          <a:xfrm>
            <a:off x="279638" y="3247863"/>
            <a:ext cx="4572000" cy="400110"/>
          </a:xfrm>
          <a:prstGeom prst="rect">
            <a:avLst/>
          </a:prstGeom>
          <a:noFill/>
        </p:spPr>
        <p:txBody>
          <a:bodyPr wrap="square">
            <a:spAutoFit/>
          </a:bodyPr>
          <a:lstStyle/>
          <a:p>
            <a:r>
              <a:rPr lang="en-US" sz="2000" b="1" u="sng" dirty="0">
                <a:effectLst/>
                <a:latin typeface="Arial Narrow" panose="020B0604020202020204" pitchFamily="34" charset="0"/>
                <a:cs typeface="Arial Narrow" panose="020B0604020202020204" pitchFamily="34" charset="0"/>
              </a:rPr>
              <a:t>Angle of Twist</a:t>
            </a:r>
          </a:p>
        </p:txBody>
      </p:sp>
      <p:sp>
        <p:nvSpPr>
          <p:cNvPr id="11" name="TextBox 10">
            <a:extLst>
              <a:ext uri="{FF2B5EF4-FFF2-40B4-BE49-F238E27FC236}">
                <a16:creationId xmlns:a16="http://schemas.microsoft.com/office/drawing/2014/main" id="{9852CCF7-9BB0-45C2-9E76-2DFC347E2841}"/>
              </a:ext>
            </a:extLst>
          </p:cNvPr>
          <p:cNvSpPr txBox="1"/>
          <p:nvPr/>
        </p:nvSpPr>
        <p:spPr>
          <a:xfrm>
            <a:off x="243840" y="968731"/>
            <a:ext cx="4572000" cy="400110"/>
          </a:xfrm>
          <a:prstGeom prst="rect">
            <a:avLst/>
          </a:prstGeom>
          <a:noFill/>
        </p:spPr>
        <p:txBody>
          <a:bodyPr wrap="square">
            <a:spAutoFit/>
          </a:bodyPr>
          <a:lstStyle/>
          <a:p>
            <a:r>
              <a:rPr lang="en-US" sz="2000" b="1" u="sng" dirty="0">
                <a:effectLst/>
                <a:latin typeface="Arial Narrow" panose="020B0604020202020204" pitchFamily="34" charset="0"/>
                <a:cs typeface="Arial Narrow" panose="020B0604020202020204" pitchFamily="34" charset="0"/>
              </a:rPr>
              <a:t>Sign Convention</a:t>
            </a:r>
          </a:p>
        </p:txBody>
      </p:sp>
      <mc:AlternateContent xmlns:mc="http://schemas.openxmlformats.org/markup-compatibility/2006" xmlns:p14="http://schemas.microsoft.com/office/powerpoint/2010/main">
        <mc:Choice Requires="p14">
          <p:contentPart p14:bwMode="auto" r:id="rId5">
            <p14:nvContentPartPr>
              <p14:cNvPr id="3" name="Ink 2">
                <a:extLst>
                  <a:ext uri="{FF2B5EF4-FFF2-40B4-BE49-F238E27FC236}">
                    <a16:creationId xmlns:a16="http://schemas.microsoft.com/office/drawing/2014/main" id="{34370FE1-E7A6-0D0E-6441-59FD7AE2C23C}"/>
                  </a:ext>
                </a:extLst>
              </p14:cNvPr>
              <p14:cNvContentPartPr/>
              <p14:nvPr/>
            </p14:nvContentPartPr>
            <p14:xfrm>
              <a:off x="6004080" y="1891080"/>
              <a:ext cx="5163480" cy="2387160"/>
            </p14:xfrm>
          </p:contentPart>
        </mc:Choice>
        <mc:Fallback xmlns="">
          <p:pic>
            <p:nvPicPr>
              <p:cNvPr id="3" name="Ink 2">
                <a:extLst>
                  <a:ext uri="{FF2B5EF4-FFF2-40B4-BE49-F238E27FC236}">
                    <a16:creationId xmlns:a16="http://schemas.microsoft.com/office/drawing/2014/main" id="{34370FE1-E7A6-0D0E-6441-59FD7AE2C23C}"/>
                  </a:ext>
                </a:extLst>
              </p:cNvPr>
              <p:cNvPicPr/>
              <p:nvPr/>
            </p:nvPicPr>
            <p:blipFill>
              <a:blip r:embed="rId6"/>
              <a:stretch>
                <a:fillRect/>
              </a:stretch>
            </p:blipFill>
            <p:spPr>
              <a:xfrm>
                <a:off x="5987880" y="1874880"/>
                <a:ext cx="5195880" cy="2419560"/>
              </a:xfrm>
              <a:prstGeom prst="rect">
                <a:avLst/>
              </a:prstGeom>
            </p:spPr>
          </p:pic>
        </mc:Fallback>
      </mc:AlternateContent>
    </p:spTree>
    <p:extLst>
      <p:ext uri="{BB962C8B-B14F-4D97-AF65-F5344CB8AC3E}">
        <p14:creationId xmlns:p14="http://schemas.microsoft.com/office/powerpoint/2010/main" val="9271430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2840EE-4B20-FE93-F22C-D7F173C3267E}"/>
            </a:ext>
          </a:extLst>
        </p:cNvPr>
        <p:cNvGrpSpPr/>
        <p:nvPr/>
      </p:nvGrpSpPr>
      <p:grpSpPr>
        <a:xfrm>
          <a:off x="0" y="0"/>
          <a:ext cx="0" cy="0"/>
          <a:chOff x="0" y="0"/>
          <a:chExt cx="0" cy="0"/>
        </a:xfrm>
      </p:grpSpPr>
      <p:sp>
        <p:nvSpPr>
          <p:cNvPr id="2" name="Title">
            <a:extLst>
              <a:ext uri="{FF2B5EF4-FFF2-40B4-BE49-F238E27FC236}">
                <a16:creationId xmlns:a16="http://schemas.microsoft.com/office/drawing/2014/main" id="{43524A6B-FECC-CA87-4E35-ECEDB31AC689}"/>
              </a:ext>
            </a:extLst>
          </p:cNvPr>
          <p:cNvSpPr>
            <a:spLocks noGrp="1"/>
          </p:cNvSpPr>
          <p:nvPr>
            <p:ph type="ctrTitle"/>
          </p:nvPr>
        </p:nvSpPr>
        <p:spPr>
          <a:xfrm>
            <a:off x="279638" y="217205"/>
            <a:ext cx="11672876" cy="553998"/>
          </a:xfrm>
        </p:spPr>
        <p:txBody>
          <a:bodyPr/>
          <a:lstStyle/>
          <a:p>
            <a:r>
              <a:rPr lang="en-US" sz="4000" dirty="0">
                <a:latin typeface="Arial Narrow" panose="020B0604020202020204" pitchFamily="34" charset="0"/>
                <a:cs typeface="Arial Narrow" panose="020B0604020202020204" pitchFamily="34" charset="0"/>
              </a:rPr>
              <a:t>Shear Strain</a:t>
            </a:r>
          </a:p>
        </p:txBody>
      </p:sp>
      <p:sp>
        <p:nvSpPr>
          <p:cNvPr id="6" name="Slide Number">
            <a:extLst>
              <a:ext uri="{FF2B5EF4-FFF2-40B4-BE49-F238E27FC236}">
                <a16:creationId xmlns:a16="http://schemas.microsoft.com/office/drawing/2014/main" id="{B622154A-6F66-B14E-D54F-985CEEDB0C85}"/>
              </a:ext>
            </a:extLst>
          </p:cNvPr>
          <p:cNvSpPr>
            <a:spLocks noGrp="1"/>
          </p:cNvSpPr>
          <p:nvPr>
            <p:ph type="sldNum" sz="quarter" idx="12"/>
          </p:nvPr>
        </p:nvSpPr>
        <p:spPr/>
        <p:txBody>
          <a:bodyPr/>
          <a:lstStyle/>
          <a:p>
            <a:fld id="{8A7A6979-0714-4377-B894-6BE4C2D6E202}" type="slidenum">
              <a:rPr lang="en-US" smtClean="0"/>
              <a:pPr/>
              <a:t>7</a:t>
            </a:fld>
            <a:endParaRPr lang="en-US" dirty="0"/>
          </a:p>
        </p:txBody>
      </p:sp>
      <p:pic>
        <p:nvPicPr>
          <p:cNvPr id="3" name="Picture 2">
            <a:extLst>
              <a:ext uri="{FF2B5EF4-FFF2-40B4-BE49-F238E27FC236}">
                <a16:creationId xmlns:a16="http://schemas.microsoft.com/office/drawing/2014/main" id="{B5A9702F-17FA-9667-F7CD-765E34FE0E4E}"/>
              </a:ext>
            </a:extLst>
          </p:cNvPr>
          <p:cNvPicPr>
            <a:picLocks noChangeAspect="1"/>
          </p:cNvPicPr>
          <p:nvPr/>
        </p:nvPicPr>
        <p:blipFill>
          <a:blip r:embed="rId3"/>
          <a:stretch>
            <a:fillRect/>
          </a:stretch>
        </p:blipFill>
        <p:spPr>
          <a:xfrm>
            <a:off x="6039682" y="970239"/>
            <a:ext cx="5790629" cy="5803850"/>
          </a:xfrm>
          <a:prstGeom prst="rect">
            <a:avLst/>
          </a:prstGeom>
        </p:spPr>
      </p:pic>
      <p:pic>
        <p:nvPicPr>
          <p:cNvPr id="7" name="Picture 6">
            <a:extLst>
              <a:ext uri="{FF2B5EF4-FFF2-40B4-BE49-F238E27FC236}">
                <a16:creationId xmlns:a16="http://schemas.microsoft.com/office/drawing/2014/main" id="{A3D738B3-E4BA-D3C8-3D7D-AF013B19868E}"/>
              </a:ext>
            </a:extLst>
          </p:cNvPr>
          <p:cNvPicPr>
            <a:picLocks noChangeAspect="1"/>
          </p:cNvPicPr>
          <p:nvPr/>
        </p:nvPicPr>
        <p:blipFill>
          <a:blip r:embed="rId4"/>
          <a:stretch>
            <a:fillRect/>
          </a:stretch>
        </p:blipFill>
        <p:spPr>
          <a:xfrm>
            <a:off x="690341" y="5478559"/>
            <a:ext cx="4368005" cy="922247"/>
          </a:xfrm>
          <a:prstGeom prst="rect">
            <a:avLst/>
          </a:prstGeom>
        </p:spPr>
      </p:pic>
      <p:sp>
        <p:nvSpPr>
          <p:cNvPr id="12" name="TextBox 11">
            <a:extLst>
              <a:ext uri="{FF2B5EF4-FFF2-40B4-BE49-F238E27FC236}">
                <a16:creationId xmlns:a16="http://schemas.microsoft.com/office/drawing/2014/main" id="{EAED8197-D83A-812A-3754-36B7ACE6F909}"/>
              </a:ext>
            </a:extLst>
          </p:cNvPr>
          <p:cNvSpPr txBox="1"/>
          <p:nvPr/>
        </p:nvSpPr>
        <p:spPr>
          <a:xfrm>
            <a:off x="149009" y="1036979"/>
            <a:ext cx="7264162" cy="2554545"/>
          </a:xfrm>
          <a:prstGeom prst="rect">
            <a:avLst/>
          </a:prstGeom>
          <a:noFill/>
        </p:spPr>
        <p:txBody>
          <a:bodyPr wrap="square">
            <a:spAutoFit/>
          </a:bodyPr>
          <a:lstStyle/>
          <a:p>
            <a:pPr marL="285750" indent="-285750">
              <a:buFont typeface="Arial" panose="020B0604020202020204" pitchFamily="34" charset="0"/>
              <a:buChar char="•"/>
            </a:pPr>
            <a:r>
              <a:rPr lang="en-US" sz="2000" dirty="0">
                <a:effectLst/>
                <a:latin typeface="Helvetica" pitchFamily="2" charset="0"/>
              </a:rPr>
              <a:t>Consider two points R and S on the surface of an annular section of the shaft of radius</a:t>
            </a:r>
            <a:r>
              <a:rPr lang="en-US" sz="2000" dirty="0">
                <a:latin typeface="Helvetica" pitchFamily="2" charset="0"/>
              </a:rPr>
              <a:t> </a:t>
            </a:r>
            <a:r>
              <a:rPr lang="el-GR" sz="2000" dirty="0">
                <a:effectLst/>
                <a:latin typeface="Helvetica" pitchFamily="2" charset="0"/>
              </a:rPr>
              <a:t>ρ </a:t>
            </a:r>
            <a:r>
              <a:rPr lang="en-US" sz="2000" dirty="0">
                <a:effectLst/>
                <a:latin typeface="Helvetica" pitchFamily="2" charset="0"/>
              </a:rPr>
              <a:t>and length </a:t>
            </a:r>
            <a:r>
              <a:rPr lang="el-GR" sz="2000" dirty="0">
                <a:effectLst/>
                <a:latin typeface="Helvetica" pitchFamily="2" charset="0"/>
              </a:rPr>
              <a:t>Δ</a:t>
            </a:r>
            <a:r>
              <a:rPr lang="en-US" sz="2000" dirty="0">
                <a:effectLst/>
                <a:latin typeface="Helvetica" pitchFamily="2" charset="0"/>
              </a:rPr>
              <a:t>x, where R is at a location x and S is at a location x + </a:t>
            </a:r>
            <a:r>
              <a:rPr lang="el-GR" sz="2000" dirty="0">
                <a:effectLst/>
                <a:latin typeface="Helvetica" pitchFamily="2" charset="0"/>
              </a:rPr>
              <a:t>Δ</a:t>
            </a:r>
            <a:r>
              <a:rPr lang="en-US" sz="2000" dirty="0">
                <a:effectLst/>
                <a:latin typeface="Helvetica" pitchFamily="2" charset="0"/>
              </a:rPr>
              <a:t>x . </a:t>
            </a:r>
            <a:endParaRPr lang="en-US" sz="2000" dirty="0">
              <a:latin typeface="Helvetica" pitchFamily="2" charset="0"/>
            </a:endParaRPr>
          </a:p>
          <a:p>
            <a:pPr marL="285750" indent="-285750">
              <a:buFont typeface="Arial" panose="020B0604020202020204" pitchFamily="34" charset="0"/>
              <a:buChar char="•"/>
            </a:pPr>
            <a:endParaRPr lang="en-US" sz="2000" dirty="0">
              <a:effectLst/>
              <a:latin typeface="Helvetica" pitchFamily="2" charset="0"/>
            </a:endParaRPr>
          </a:p>
          <a:p>
            <a:pPr marL="285750" indent="-285750">
              <a:buFont typeface="Arial" panose="020B0604020202020204" pitchFamily="34" charset="0"/>
              <a:buChar char="•"/>
            </a:pPr>
            <a:r>
              <a:rPr lang="en-US" sz="2000" dirty="0">
                <a:effectLst/>
                <a:latin typeface="Helvetica" pitchFamily="2" charset="0"/>
              </a:rPr>
              <a:t>As a result of the applied torque, the shaft experiences a rotational deformation, with R rotating through an angle of </a:t>
            </a:r>
            <a:r>
              <a:rPr lang="el-GR" sz="2000" dirty="0">
                <a:effectLst/>
                <a:latin typeface="Helvetica" pitchFamily="2" charset="0"/>
              </a:rPr>
              <a:t>φ(</a:t>
            </a:r>
            <a:r>
              <a:rPr lang="en-US" sz="2000" dirty="0">
                <a:effectLst/>
                <a:latin typeface="Helvetica" pitchFamily="2" charset="0"/>
              </a:rPr>
              <a:t>x) to position R*, and S rotating through an angle of </a:t>
            </a:r>
            <a:r>
              <a:rPr lang="el-GR" sz="2000" dirty="0">
                <a:effectLst/>
                <a:latin typeface="Helvetica" pitchFamily="2" charset="0"/>
              </a:rPr>
              <a:t>φ(</a:t>
            </a:r>
            <a:r>
              <a:rPr lang="en-US" sz="2000" dirty="0">
                <a:effectLst/>
                <a:latin typeface="Helvetica" pitchFamily="2" charset="0"/>
              </a:rPr>
              <a:t>x) + </a:t>
            </a:r>
            <a:r>
              <a:rPr lang="el-GR" sz="2000" dirty="0" err="1">
                <a:effectLst/>
                <a:latin typeface="Helvetica" pitchFamily="2" charset="0"/>
              </a:rPr>
              <a:t>Δφ</a:t>
            </a:r>
            <a:r>
              <a:rPr lang="el-GR" sz="2000" dirty="0">
                <a:effectLst/>
                <a:latin typeface="Helvetica" pitchFamily="2" charset="0"/>
              </a:rPr>
              <a:t> </a:t>
            </a:r>
            <a:r>
              <a:rPr lang="en-US" sz="2000" dirty="0">
                <a:effectLst/>
                <a:latin typeface="Helvetica" pitchFamily="2" charset="0"/>
              </a:rPr>
              <a:t>to position S*.</a:t>
            </a:r>
          </a:p>
        </p:txBody>
      </p:sp>
      <p:grpSp>
        <p:nvGrpSpPr>
          <p:cNvPr id="13" name="Group 12">
            <a:extLst>
              <a:ext uri="{FF2B5EF4-FFF2-40B4-BE49-F238E27FC236}">
                <a16:creationId xmlns:a16="http://schemas.microsoft.com/office/drawing/2014/main" id="{968FC9A3-6AC5-734B-63D9-B39CBAB6E762}"/>
              </a:ext>
            </a:extLst>
          </p:cNvPr>
          <p:cNvGrpSpPr/>
          <p:nvPr/>
        </p:nvGrpSpPr>
        <p:grpSpPr>
          <a:xfrm>
            <a:off x="529136" y="3533093"/>
            <a:ext cx="3404459" cy="1133651"/>
            <a:chOff x="550471" y="3140117"/>
            <a:chExt cx="3192149" cy="793606"/>
          </a:xfrm>
        </p:grpSpPr>
        <p:pic>
          <p:nvPicPr>
            <p:cNvPr id="14" name="Picture 13">
              <a:extLst>
                <a:ext uri="{FF2B5EF4-FFF2-40B4-BE49-F238E27FC236}">
                  <a16:creationId xmlns:a16="http://schemas.microsoft.com/office/drawing/2014/main" id="{AB3059CD-7974-9A70-FDE3-942A773D2FE5}"/>
                </a:ext>
              </a:extLst>
            </p:cNvPr>
            <p:cNvPicPr>
              <a:picLocks noChangeAspect="1"/>
            </p:cNvPicPr>
            <p:nvPr/>
          </p:nvPicPr>
          <p:blipFill>
            <a:blip r:embed="rId5"/>
            <a:stretch>
              <a:fillRect/>
            </a:stretch>
          </p:blipFill>
          <p:spPr>
            <a:xfrm>
              <a:off x="2171605" y="3140117"/>
              <a:ext cx="1571015" cy="793606"/>
            </a:xfrm>
            <a:prstGeom prst="rect">
              <a:avLst/>
            </a:prstGeom>
          </p:spPr>
        </p:pic>
        <p:sp>
          <p:nvSpPr>
            <p:cNvPr id="15" name="TextBox 14">
              <a:extLst>
                <a:ext uri="{FF2B5EF4-FFF2-40B4-BE49-F238E27FC236}">
                  <a16:creationId xmlns:a16="http://schemas.microsoft.com/office/drawing/2014/main" id="{CF4D3D9C-BD26-BBA4-1B6B-CC5A2F8A0C46}"/>
                </a:ext>
              </a:extLst>
            </p:cNvPr>
            <p:cNvSpPr txBox="1"/>
            <p:nvPr/>
          </p:nvSpPr>
          <p:spPr>
            <a:xfrm>
              <a:off x="550471" y="3397735"/>
              <a:ext cx="1270366" cy="280095"/>
            </a:xfrm>
            <a:prstGeom prst="rect">
              <a:avLst/>
            </a:prstGeom>
            <a:noFill/>
          </p:spPr>
          <p:txBody>
            <a:bodyPr wrap="none" rtlCol="0">
              <a:spAutoFit/>
            </a:bodyPr>
            <a:lstStyle/>
            <a:p>
              <a:r>
                <a:rPr lang="en-US" sz="2000" dirty="0">
                  <a:latin typeface="Arial Narrow" panose="020B0604020202020204" pitchFamily="34" charset="0"/>
                  <a:cs typeface="Arial Narrow" panose="020B0604020202020204" pitchFamily="34" charset="0"/>
                </a:rPr>
                <a:t>Shear Strain</a:t>
              </a:r>
            </a:p>
          </p:txBody>
        </p:sp>
      </p:grpSp>
      <p:pic>
        <p:nvPicPr>
          <p:cNvPr id="16" name="Picture 15">
            <a:extLst>
              <a:ext uri="{FF2B5EF4-FFF2-40B4-BE49-F238E27FC236}">
                <a16:creationId xmlns:a16="http://schemas.microsoft.com/office/drawing/2014/main" id="{A6DF015A-D810-2F9B-49FD-D40168B950FC}"/>
              </a:ext>
            </a:extLst>
          </p:cNvPr>
          <p:cNvPicPr>
            <a:picLocks noChangeAspect="1"/>
          </p:cNvPicPr>
          <p:nvPr/>
        </p:nvPicPr>
        <p:blipFill>
          <a:blip r:embed="rId6"/>
          <a:stretch>
            <a:fillRect/>
          </a:stretch>
        </p:blipFill>
        <p:spPr>
          <a:xfrm>
            <a:off x="1577627" y="4644678"/>
            <a:ext cx="1696971" cy="654737"/>
          </a:xfrm>
          <a:prstGeom prst="rect">
            <a:avLst/>
          </a:prstGeom>
        </p:spPr>
      </p:pic>
      <mc:AlternateContent xmlns:mc="http://schemas.openxmlformats.org/markup-compatibility/2006" xmlns:p14="http://schemas.microsoft.com/office/powerpoint/2010/main">
        <mc:Choice Requires="p14">
          <p:contentPart p14:bwMode="auto" r:id="rId7">
            <p14:nvContentPartPr>
              <p14:cNvPr id="4" name="Ink 3">
                <a:extLst>
                  <a:ext uri="{FF2B5EF4-FFF2-40B4-BE49-F238E27FC236}">
                    <a16:creationId xmlns:a16="http://schemas.microsoft.com/office/drawing/2014/main" id="{79F4B4A6-4C4F-EABA-9BC6-3E0D61A2A2D8}"/>
                  </a:ext>
                </a:extLst>
              </p14:cNvPr>
              <p14:cNvContentPartPr/>
              <p14:nvPr/>
            </p14:nvContentPartPr>
            <p14:xfrm>
              <a:off x="762120" y="1730520"/>
              <a:ext cx="10443240" cy="4677840"/>
            </p14:xfrm>
          </p:contentPart>
        </mc:Choice>
        <mc:Fallback xmlns="">
          <p:pic>
            <p:nvPicPr>
              <p:cNvPr id="4" name="Ink 3">
                <a:extLst>
                  <a:ext uri="{FF2B5EF4-FFF2-40B4-BE49-F238E27FC236}">
                    <a16:creationId xmlns:a16="http://schemas.microsoft.com/office/drawing/2014/main" id="{79F4B4A6-4C4F-EABA-9BC6-3E0D61A2A2D8}"/>
                  </a:ext>
                </a:extLst>
              </p:cNvPr>
              <p:cNvPicPr/>
              <p:nvPr/>
            </p:nvPicPr>
            <p:blipFill>
              <a:blip r:embed="rId8"/>
              <a:stretch>
                <a:fillRect/>
              </a:stretch>
            </p:blipFill>
            <p:spPr>
              <a:xfrm>
                <a:off x="740160" y="1714320"/>
                <a:ext cx="10481040" cy="4710240"/>
              </a:xfrm>
              <a:prstGeom prst="rect">
                <a:avLst/>
              </a:prstGeom>
            </p:spPr>
          </p:pic>
        </mc:Fallback>
      </mc:AlternateContent>
    </p:spTree>
    <p:extLst>
      <p:ext uri="{BB962C8B-B14F-4D97-AF65-F5344CB8AC3E}">
        <p14:creationId xmlns:p14="http://schemas.microsoft.com/office/powerpoint/2010/main" val="26979292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9F75A5-EED3-D1D6-6CE7-ED23DED4DB57}"/>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E3404D7-F8D0-1B5D-75FF-9F033EAD73CF}"/>
              </a:ext>
            </a:extLst>
          </p:cNvPr>
          <p:cNvSpPr>
            <a:spLocks noGrp="1"/>
          </p:cNvSpPr>
          <p:nvPr>
            <p:ph type="sldNum" sz="quarter" idx="12"/>
          </p:nvPr>
        </p:nvSpPr>
        <p:spPr/>
        <p:txBody>
          <a:bodyPr/>
          <a:lstStyle/>
          <a:p>
            <a:fld id="{8A7A6979-0714-4377-B894-6BE4C2D6E202}" type="slidenum">
              <a:rPr lang="en-US" smtClean="0"/>
              <a:pPr/>
              <a:t>8</a:t>
            </a:fld>
            <a:endParaRPr lang="en-US" dirty="0"/>
          </a:p>
        </p:txBody>
      </p:sp>
      <p:grpSp>
        <p:nvGrpSpPr>
          <p:cNvPr id="7" name="Group 6">
            <a:extLst>
              <a:ext uri="{FF2B5EF4-FFF2-40B4-BE49-F238E27FC236}">
                <a16:creationId xmlns:a16="http://schemas.microsoft.com/office/drawing/2014/main" id="{9EF5782A-7F70-F66D-B18D-4751465D15ED}"/>
              </a:ext>
            </a:extLst>
          </p:cNvPr>
          <p:cNvGrpSpPr/>
          <p:nvPr/>
        </p:nvGrpSpPr>
        <p:grpSpPr>
          <a:xfrm>
            <a:off x="2853394" y="261262"/>
            <a:ext cx="9311396" cy="6545758"/>
            <a:chOff x="2853394" y="0"/>
            <a:chExt cx="9311396" cy="6545758"/>
          </a:xfrm>
        </p:grpSpPr>
        <p:pic>
          <p:nvPicPr>
            <p:cNvPr id="3" name="Picture 2">
              <a:extLst>
                <a:ext uri="{FF2B5EF4-FFF2-40B4-BE49-F238E27FC236}">
                  <a16:creationId xmlns:a16="http://schemas.microsoft.com/office/drawing/2014/main" id="{24FC52B9-51E8-D8C6-8E78-0C58E4903739}"/>
                </a:ext>
              </a:extLst>
            </p:cNvPr>
            <p:cNvPicPr>
              <a:picLocks noChangeAspect="1"/>
            </p:cNvPicPr>
            <p:nvPr/>
          </p:nvPicPr>
          <p:blipFill>
            <a:blip r:embed="rId2"/>
            <a:stretch>
              <a:fillRect/>
            </a:stretch>
          </p:blipFill>
          <p:spPr>
            <a:xfrm>
              <a:off x="2853394" y="48988"/>
              <a:ext cx="9311396" cy="6496770"/>
            </a:xfrm>
            <a:prstGeom prst="rect">
              <a:avLst/>
            </a:prstGeom>
          </p:spPr>
        </p:pic>
        <p:sp>
          <p:nvSpPr>
            <p:cNvPr id="6" name="Rectangle 5">
              <a:extLst>
                <a:ext uri="{FF2B5EF4-FFF2-40B4-BE49-F238E27FC236}">
                  <a16:creationId xmlns:a16="http://schemas.microsoft.com/office/drawing/2014/main" id="{1C18F83A-6240-8A1F-39E0-EF5EEE75ACD9}"/>
                </a:ext>
              </a:extLst>
            </p:cNvPr>
            <p:cNvSpPr/>
            <p:nvPr/>
          </p:nvSpPr>
          <p:spPr>
            <a:xfrm>
              <a:off x="2971800" y="0"/>
              <a:ext cx="2171700" cy="1616529"/>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a:extLst>
              <a:ext uri="{FF2B5EF4-FFF2-40B4-BE49-F238E27FC236}">
                <a16:creationId xmlns:a16="http://schemas.microsoft.com/office/drawing/2014/main" id="{A35D22DF-15E9-3876-C5F9-45BE6ECC6505}"/>
              </a:ext>
            </a:extLst>
          </p:cNvPr>
          <p:cNvPicPr>
            <a:picLocks noChangeAspect="1"/>
          </p:cNvPicPr>
          <p:nvPr/>
        </p:nvPicPr>
        <p:blipFill>
          <a:blip r:embed="rId3"/>
          <a:srcRect r="5286" b="4462"/>
          <a:stretch>
            <a:fillRect/>
          </a:stretch>
        </p:blipFill>
        <p:spPr>
          <a:xfrm>
            <a:off x="0" y="0"/>
            <a:ext cx="3510643" cy="3069772"/>
          </a:xfrm>
          <a:prstGeom prst="rect">
            <a:avLst/>
          </a:prstGeom>
        </p:spPr>
      </p:pic>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29D0F942-1D14-2FAF-15D3-0B2C08FFDB92}"/>
                  </a:ext>
                </a:extLst>
              </p14:cNvPr>
              <p14:cNvContentPartPr/>
              <p14:nvPr/>
            </p14:nvContentPartPr>
            <p14:xfrm>
              <a:off x="49320" y="1413720"/>
              <a:ext cx="10798200" cy="4880160"/>
            </p14:xfrm>
          </p:contentPart>
        </mc:Choice>
        <mc:Fallback xmlns="">
          <p:pic>
            <p:nvPicPr>
              <p:cNvPr id="2" name="Ink 1">
                <a:extLst>
                  <a:ext uri="{FF2B5EF4-FFF2-40B4-BE49-F238E27FC236}">
                    <a16:creationId xmlns:a16="http://schemas.microsoft.com/office/drawing/2014/main" id="{29D0F942-1D14-2FAF-15D3-0B2C08FFDB92}"/>
                  </a:ext>
                </a:extLst>
              </p:cNvPr>
              <p:cNvPicPr/>
              <p:nvPr/>
            </p:nvPicPr>
            <p:blipFill>
              <a:blip r:embed="rId5"/>
              <a:stretch>
                <a:fillRect/>
              </a:stretch>
            </p:blipFill>
            <p:spPr>
              <a:xfrm>
                <a:off x="33120" y="1397520"/>
                <a:ext cx="10830600" cy="4912560"/>
              </a:xfrm>
              <a:prstGeom prst="rect">
                <a:avLst/>
              </a:prstGeom>
            </p:spPr>
          </p:pic>
        </mc:Fallback>
      </mc:AlternateContent>
    </p:spTree>
    <p:extLst>
      <p:ext uri="{BB962C8B-B14F-4D97-AF65-F5344CB8AC3E}">
        <p14:creationId xmlns:p14="http://schemas.microsoft.com/office/powerpoint/2010/main" val="21428348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CEE0B1-E0F9-B12C-F901-B4684D83E12F}"/>
            </a:ext>
          </a:extLst>
        </p:cNvPr>
        <p:cNvGrpSpPr/>
        <p:nvPr/>
      </p:nvGrpSpPr>
      <p:grpSpPr>
        <a:xfrm>
          <a:off x="0" y="0"/>
          <a:ext cx="0" cy="0"/>
          <a:chOff x="0" y="0"/>
          <a:chExt cx="0" cy="0"/>
        </a:xfrm>
      </p:grpSpPr>
      <p:sp>
        <p:nvSpPr>
          <p:cNvPr id="2" name="Title">
            <a:extLst>
              <a:ext uri="{FF2B5EF4-FFF2-40B4-BE49-F238E27FC236}">
                <a16:creationId xmlns:a16="http://schemas.microsoft.com/office/drawing/2014/main" id="{1683714C-3B1E-71BA-49B3-EBD991A38B95}"/>
              </a:ext>
            </a:extLst>
          </p:cNvPr>
          <p:cNvSpPr>
            <a:spLocks noGrp="1"/>
          </p:cNvSpPr>
          <p:nvPr>
            <p:ph type="ctrTitle"/>
          </p:nvPr>
        </p:nvSpPr>
        <p:spPr>
          <a:xfrm>
            <a:off x="279638" y="217205"/>
            <a:ext cx="11672876" cy="553998"/>
          </a:xfrm>
        </p:spPr>
        <p:txBody>
          <a:bodyPr/>
          <a:lstStyle/>
          <a:p>
            <a:r>
              <a:rPr lang="en-US" sz="4000" dirty="0">
                <a:latin typeface="Arial Narrow" panose="020B0604020202020204" pitchFamily="34" charset="0"/>
                <a:cs typeface="Arial Narrow" panose="020B0604020202020204" pitchFamily="34" charset="0"/>
              </a:rPr>
              <a:t>Polar Moment of Inertia</a:t>
            </a:r>
          </a:p>
        </p:txBody>
      </p:sp>
      <p:sp>
        <p:nvSpPr>
          <p:cNvPr id="6" name="Slide Number">
            <a:extLst>
              <a:ext uri="{FF2B5EF4-FFF2-40B4-BE49-F238E27FC236}">
                <a16:creationId xmlns:a16="http://schemas.microsoft.com/office/drawing/2014/main" id="{3136E863-FFAF-EB0A-6586-48515B1A7DF3}"/>
              </a:ext>
            </a:extLst>
          </p:cNvPr>
          <p:cNvSpPr>
            <a:spLocks noGrp="1"/>
          </p:cNvSpPr>
          <p:nvPr>
            <p:ph type="sldNum" sz="quarter" idx="12"/>
          </p:nvPr>
        </p:nvSpPr>
        <p:spPr/>
        <p:txBody>
          <a:bodyPr/>
          <a:lstStyle/>
          <a:p>
            <a:fld id="{8A7A6979-0714-4377-B894-6BE4C2D6E202}" type="slidenum">
              <a:rPr lang="en-US" smtClean="0"/>
              <a:pPr/>
              <a:t>9</a:t>
            </a:fld>
            <a:endParaRPr lang="en-US" dirty="0"/>
          </a:p>
        </p:txBody>
      </p:sp>
      <p:pic>
        <p:nvPicPr>
          <p:cNvPr id="4" name="Picture 3">
            <a:extLst>
              <a:ext uri="{FF2B5EF4-FFF2-40B4-BE49-F238E27FC236}">
                <a16:creationId xmlns:a16="http://schemas.microsoft.com/office/drawing/2014/main" id="{0DE579B0-BA0C-67D9-D58F-1E32BF60DDCF}"/>
              </a:ext>
            </a:extLst>
          </p:cNvPr>
          <p:cNvPicPr>
            <a:picLocks noChangeAspect="1"/>
          </p:cNvPicPr>
          <p:nvPr/>
        </p:nvPicPr>
        <p:blipFill>
          <a:blip r:embed="rId3"/>
          <a:stretch>
            <a:fillRect/>
          </a:stretch>
        </p:blipFill>
        <p:spPr>
          <a:xfrm>
            <a:off x="2326120" y="920241"/>
            <a:ext cx="8490272" cy="5937759"/>
          </a:xfrm>
          <a:prstGeom prst="rect">
            <a:avLst/>
          </a:prstGeom>
        </p:spPr>
      </p:pic>
      <p:sp>
        <p:nvSpPr>
          <p:cNvPr id="5" name="TextBox 4">
            <a:extLst>
              <a:ext uri="{FF2B5EF4-FFF2-40B4-BE49-F238E27FC236}">
                <a16:creationId xmlns:a16="http://schemas.microsoft.com/office/drawing/2014/main" id="{9CB95D50-87F2-569B-D78F-6403D41EA94E}"/>
              </a:ext>
            </a:extLst>
          </p:cNvPr>
          <p:cNvSpPr txBox="1"/>
          <p:nvPr/>
        </p:nvSpPr>
        <p:spPr>
          <a:xfrm>
            <a:off x="6983437" y="0"/>
            <a:ext cx="5224892" cy="1569660"/>
          </a:xfrm>
          <a:prstGeom prst="rect">
            <a:avLst/>
          </a:prstGeom>
          <a:solidFill>
            <a:schemeClr val="tx2"/>
          </a:solidFill>
        </p:spPr>
        <p:txBody>
          <a:bodyPr wrap="square">
            <a:spAutoFit/>
          </a:bodyPr>
          <a:lstStyle/>
          <a:p>
            <a:r>
              <a:rPr lang="en-US" sz="2400" dirty="0">
                <a:latin typeface="Arial Narrow" panose="020B0604020202020204" pitchFamily="34" charset="0"/>
                <a:cs typeface="Arial Narrow" panose="020B0604020202020204" pitchFamily="34" charset="0"/>
              </a:rPr>
              <a:t>Polar Moment of Inertia (J or I</a:t>
            </a:r>
            <a:r>
              <a:rPr lang="en-US" sz="2400" baseline="-25000" dirty="0">
                <a:latin typeface="Arial Narrow" panose="020B0604020202020204" pitchFamily="34" charset="0"/>
                <a:cs typeface="Arial Narrow" panose="020B0604020202020204" pitchFamily="34" charset="0"/>
              </a:rPr>
              <a:t>P</a:t>
            </a:r>
            <a:r>
              <a:rPr lang="en-US" sz="2400" dirty="0">
                <a:latin typeface="Arial Narrow" panose="020B0604020202020204" pitchFamily="34" charset="0"/>
                <a:cs typeface="Arial Narrow" panose="020B0604020202020204" pitchFamily="34" charset="0"/>
              </a:rPr>
              <a:t>):</a:t>
            </a:r>
          </a:p>
          <a:p>
            <a:r>
              <a:rPr lang="en-US" dirty="0">
                <a:effectLst/>
                <a:latin typeface="Arial Narrow" panose="020B0604020202020204" pitchFamily="34" charset="0"/>
                <a:cs typeface="Arial Narrow" panose="020B0604020202020204" pitchFamily="34" charset="0"/>
              </a:rPr>
              <a:t>The polar moment of inertia, or second polar moment of area, is a quantity that describes how well an object resists torsional deformation. It's a function of the object's shape and cross-section.</a:t>
            </a:r>
            <a:endParaRPr lang="en-US" dirty="0">
              <a:latin typeface="Arial Narrow" panose="020B0604020202020204" pitchFamily="34" charset="0"/>
              <a:cs typeface="Arial Narrow" panose="020B0604020202020204" pitchFamily="34" charset="0"/>
            </a:endParaRPr>
          </a:p>
        </p:txBody>
      </p:sp>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62F4D264-DD1A-8F5D-4F51-397A224869FB}"/>
                  </a:ext>
                </a:extLst>
              </p14:cNvPr>
              <p14:cNvContentPartPr/>
              <p14:nvPr/>
            </p14:nvContentPartPr>
            <p14:xfrm>
              <a:off x="-360" y="1487880"/>
              <a:ext cx="3232440" cy="3903480"/>
            </p14:xfrm>
          </p:contentPart>
        </mc:Choice>
        <mc:Fallback xmlns="">
          <p:pic>
            <p:nvPicPr>
              <p:cNvPr id="3" name="Ink 2">
                <a:extLst>
                  <a:ext uri="{FF2B5EF4-FFF2-40B4-BE49-F238E27FC236}">
                    <a16:creationId xmlns:a16="http://schemas.microsoft.com/office/drawing/2014/main" id="{62F4D264-DD1A-8F5D-4F51-397A224869FB}"/>
                  </a:ext>
                </a:extLst>
              </p:cNvPr>
              <p:cNvPicPr/>
              <p:nvPr/>
            </p:nvPicPr>
            <p:blipFill>
              <a:blip r:embed="rId5"/>
              <a:stretch>
                <a:fillRect/>
              </a:stretch>
            </p:blipFill>
            <p:spPr>
              <a:xfrm>
                <a:off x="-16560" y="1471680"/>
                <a:ext cx="3264840" cy="3935880"/>
              </a:xfrm>
              <a:prstGeom prst="rect">
                <a:avLst/>
              </a:prstGeom>
            </p:spPr>
          </p:pic>
        </mc:Fallback>
      </mc:AlternateContent>
    </p:spTree>
    <p:extLst>
      <p:ext uri="{BB962C8B-B14F-4D97-AF65-F5344CB8AC3E}">
        <p14:creationId xmlns:p14="http://schemas.microsoft.com/office/powerpoint/2010/main" val="2517537043"/>
      </p:ext>
    </p:extLst>
  </p:cSld>
  <p:clrMapOvr>
    <a:masterClrMapping/>
  </p:clrMapOvr>
</p:sld>
</file>

<file path=ppt/theme/theme1.xml><?xml version="1.0" encoding="utf-8"?>
<a:theme xmlns:a="http://schemas.openxmlformats.org/drawingml/2006/main" name="Purdue2">
  <a:themeElements>
    <a:clrScheme name="PurdueColors">
      <a:dk1>
        <a:srgbClr val="000000"/>
      </a:dk1>
      <a:lt1>
        <a:srgbClr val="000000"/>
      </a:lt1>
      <a:dk2>
        <a:srgbClr val="C4BFC0"/>
      </a:dk2>
      <a:lt2>
        <a:srgbClr val="C9B991"/>
      </a:lt2>
      <a:accent1>
        <a:srgbClr val="8E6F3E"/>
      </a:accent1>
      <a:accent2>
        <a:srgbClr val="555960"/>
      </a:accent2>
      <a:accent3>
        <a:srgbClr val="C9B991"/>
      </a:accent3>
      <a:accent4>
        <a:srgbClr val="FFFFFF"/>
      </a:accent4>
      <a:accent5>
        <a:srgbClr val="000000"/>
      </a:accent5>
      <a:accent6>
        <a:srgbClr val="555960"/>
      </a:accent6>
      <a:hlink>
        <a:srgbClr val="000000"/>
      </a:hlink>
      <a:folHlink>
        <a:srgbClr val="555960"/>
      </a:folHlink>
    </a:clrScheme>
    <a:fontScheme name="PurdueBrand">
      <a:majorFont>
        <a:latin typeface="Acumin Pro ExtraCondensed Smbd"/>
        <a:ea typeface=""/>
        <a:cs typeface=""/>
      </a:majorFont>
      <a:minorFont>
        <a:latin typeface="Acumin Pro"/>
        <a:ea typeface=""/>
        <a:cs typeface=""/>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U-IE-Template_Black_StandardScreen" id="{E89C3307-748B-AB41-927F-A1C98E8C6764}" vid="{73600533-07C5-D24B-8F18-B757735831B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PU-ME-Template_Black_StandardScreen</Template>
  <TotalTime>23244</TotalTime>
  <Words>469</Words>
  <Application>Microsoft Office PowerPoint</Application>
  <PresentationFormat>Widescreen</PresentationFormat>
  <Paragraphs>77</Paragraphs>
  <Slides>19</Slides>
  <Notes>11</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Purdue2</vt:lpstr>
      <vt:lpstr>MECHANICS OF MATERIALS</vt:lpstr>
      <vt:lpstr>Understanding Torsion</vt:lpstr>
      <vt:lpstr>Stress Analysis of Members in Torsion</vt:lpstr>
      <vt:lpstr>Axial Load vs. Torsion Load</vt:lpstr>
      <vt:lpstr>Torsional Deformation</vt:lpstr>
      <vt:lpstr>Torsional Deformation</vt:lpstr>
      <vt:lpstr>Shear Strain</vt:lpstr>
      <vt:lpstr>PowerPoint Presentation</vt:lpstr>
      <vt:lpstr>Polar Moment of Inertia</vt:lpstr>
      <vt:lpstr>PowerPoint Presentation</vt:lpstr>
      <vt:lpstr>Shear Stress in Torsion</vt:lpstr>
      <vt:lpstr>PowerPoint Presentation</vt:lpstr>
      <vt:lpstr>PowerPoint Presentation</vt:lpstr>
      <vt:lpstr>PowerPoint Presentation</vt:lpstr>
      <vt:lpstr>Example 8.1 from Lecture Book</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Shubhra</dc:creator>
  <cp:lastModifiedBy>Shubhra Bansal</cp:lastModifiedBy>
  <cp:revision>41</cp:revision>
  <dcterms:created xsi:type="dcterms:W3CDTF">2023-01-09T07:57:13Z</dcterms:created>
  <dcterms:modified xsi:type="dcterms:W3CDTF">2025-09-19T11:57:52Z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044bd30-2ed7-4c9d-9d12-46200872a97b_Enabled">
    <vt:lpwstr>true</vt:lpwstr>
  </property>
  <property fmtid="{D5CDD505-2E9C-101B-9397-08002B2CF9AE}" pid="3" name="MSIP_Label_4044bd30-2ed7-4c9d-9d12-46200872a97b_SetDate">
    <vt:lpwstr>2023-08-09T17:42:03Z</vt:lpwstr>
  </property>
  <property fmtid="{D5CDD505-2E9C-101B-9397-08002B2CF9AE}" pid="4" name="MSIP_Label_4044bd30-2ed7-4c9d-9d12-46200872a97b_Method">
    <vt:lpwstr>Standard</vt:lpwstr>
  </property>
  <property fmtid="{D5CDD505-2E9C-101B-9397-08002B2CF9AE}" pid="5" name="MSIP_Label_4044bd30-2ed7-4c9d-9d12-46200872a97b_Name">
    <vt:lpwstr>defa4170-0d19-0005-0004-bc88714345d2</vt:lpwstr>
  </property>
  <property fmtid="{D5CDD505-2E9C-101B-9397-08002B2CF9AE}" pid="6" name="MSIP_Label_4044bd30-2ed7-4c9d-9d12-46200872a97b_SiteId">
    <vt:lpwstr>4130bd39-7c53-419c-b1e5-8758d6d63f21</vt:lpwstr>
  </property>
  <property fmtid="{D5CDD505-2E9C-101B-9397-08002B2CF9AE}" pid="7" name="MSIP_Label_4044bd30-2ed7-4c9d-9d12-46200872a97b_ActionId">
    <vt:lpwstr>e471e669-3334-4b1d-88bc-7ec9afa950f9</vt:lpwstr>
  </property>
  <property fmtid="{D5CDD505-2E9C-101B-9397-08002B2CF9AE}" pid="8" name="MSIP_Label_4044bd30-2ed7-4c9d-9d12-46200872a97b_ContentBits">
    <vt:lpwstr>0</vt:lpwstr>
  </property>
</Properties>
</file>